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2"/>
  </p:notesMasterIdLst>
  <p:sldIdLst>
    <p:sldId id="256" r:id="rId3"/>
    <p:sldId id="259" r:id="rId4"/>
    <p:sldId id="266" r:id="rId5"/>
    <p:sldId id="281" r:id="rId6"/>
    <p:sldId id="268" r:id="rId7"/>
    <p:sldId id="277" r:id="rId8"/>
    <p:sldId id="278" r:id="rId9"/>
    <p:sldId id="260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06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767E8-D045-4852-A219-1F580ED797F4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8EDF2-ED6C-4E61-BBB0-5A05B3E4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2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8EDF2-ED6C-4E61-BBB0-5A05B3E465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9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>
            <a:spLocks/>
          </p:cNvSpPr>
          <p:nvPr/>
        </p:nvSpPr>
        <p:spPr bwMode="auto">
          <a:xfrm>
            <a:off x="-38100" y="463550"/>
            <a:ext cx="9182100" cy="6419850"/>
          </a:xfrm>
          <a:custGeom>
            <a:avLst/>
            <a:gdLst/>
            <a:ahLst/>
            <a:cxnLst>
              <a:cxn ang="0">
                <a:pos x="17280" y="12123"/>
              </a:cxn>
              <a:cxn ang="0">
                <a:pos x="0" y="12132"/>
              </a:cxn>
              <a:cxn ang="0">
                <a:pos x="2" y="4163"/>
              </a:cxn>
              <a:cxn ang="0">
                <a:pos x="262" y="3633"/>
              </a:cxn>
              <a:cxn ang="0">
                <a:pos x="567" y="3147"/>
              </a:cxn>
              <a:cxn ang="0">
                <a:pos x="912" y="2704"/>
              </a:cxn>
              <a:cxn ang="0">
                <a:pos x="1295" y="2299"/>
              </a:cxn>
              <a:cxn ang="0">
                <a:pos x="1714" y="1931"/>
              </a:cxn>
              <a:cxn ang="0">
                <a:pos x="2166" y="1602"/>
              </a:cxn>
              <a:cxn ang="0">
                <a:pos x="2649" y="1308"/>
              </a:cxn>
              <a:cxn ang="0">
                <a:pos x="3160" y="1048"/>
              </a:cxn>
              <a:cxn ang="0">
                <a:pos x="3696" y="820"/>
              </a:cxn>
              <a:cxn ang="0">
                <a:pos x="4255" y="623"/>
              </a:cxn>
              <a:cxn ang="0">
                <a:pos x="4835" y="457"/>
              </a:cxn>
              <a:cxn ang="0">
                <a:pos x="5433" y="319"/>
              </a:cxn>
              <a:cxn ang="0">
                <a:pos x="6047" y="207"/>
              </a:cxn>
              <a:cxn ang="0">
                <a:pos x="6673" y="121"/>
              </a:cxn>
              <a:cxn ang="0">
                <a:pos x="7311" y="59"/>
              </a:cxn>
              <a:cxn ang="0">
                <a:pos x="7955" y="19"/>
              </a:cxn>
              <a:cxn ang="0">
                <a:pos x="8605" y="0"/>
              </a:cxn>
              <a:cxn ang="0">
                <a:pos x="9259" y="1"/>
              </a:cxn>
              <a:cxn ang="0">
                <a:pos x="9911" y="20"/>
              </a:cxn>
              <a:cxn ang="0">
                <a:pos x="10562" y="55"/>
              </a:cxn>
              <a:cxn ang="0">
                <a:pos x="11209" y="107"/>
              </a:cxn>
              <a:cxn ang="0">
                <a:pos x="11848" y="172"/>
              </a:cxn>
              <a:cxn ang="0">
                <a:pos x="12477" y="250"/>
              </a:cxn>
              <a:cxn ang="0">
                <a:pos x="13094" y="338"/>
              </a:cxn>
              <a:cxn ang="0">
                <a:pos x="13695" y="435"/>
              </a:cxn>
              <a:cxn ang="0">
                <a:pos x="14280" y="542"/>
              </a:cxn>
              <a:cxn ang="0">
                <a:pos x="14845" y="655"/>
              </a:cxn>
              <a:cxn ang="0">
                <a:pos x="15387" y="772"/>
              </a:cxn>
              <a:cxn ang="0">
                <a:pos x="15904" y="894"/>
              </a:cxn>
              <a:cxn ang="0">
                <a:pos x="16393" y="1019"/>
              </a:cxn>
              <a:cxn ang="0">
                <a:pos x="16853" y="1144"/>
              </a:cxn>
              <a:cxn ang="0">
                <a:pos x="17280" y="1268"/>
              </a:cxn>
              <a:cxn ang="0">
                <a:pos x="17280" y="1980"/>
              </a:cxn>
              <a:cxn ang="0">
                <a:pos x="17280" y="2678"/>
              </a:cxn>
              <a:cxn ang="0">
                <a:pos x="17280" y="3364"/>
              </a:cxn>
              <a:cxn ang="0">
                <a:pos x="17280" y="4043"/>
              </a:cxn>
              <a:cxn ang="0">
                <a:pos x="17280" y="4712"/>
              </a:cxn>
              <a:cxn ang="0">
                <a:pos x="17280" y="5377"/>
              </a:cxn>
              <a:cxn ang="0">
                <a:pos x="17280" y="6038"/>
              </a:cxn>
              <a:cxn ang="0">
                <a:pos x="17280" y="6696"/>
              </a:cxn>
              <a:cxn ang="0">
                <a:pos x="17280" y="7355"/>
              </a:cxn>
              <a:cxn ang="0">
                <a:pos x="17280" y="8015"/>
              </a:cxn>
              <a:cxn ang="0">
                <a:pos x="17280" y="8680"/>
              </a:cxn>
              <a:cxn ang="0">
                <a:pos x="17280" y="9350"/>
              </a:cxn>
              <a:cxn ang="0">
                <a:pos x="17280" y="10027"/>
              </a:cxn>
              <a:cxn ang="0">
                <a:pos x="17280" y="10714"/>
              </a:cxn>
              <a:cxn ang="0">
                <a:pos x="17280" y="11413"/>
              </a:cxn>
              <a:cxn ang="0">
                <a:pos x="17280" y="12123"/>
              </a:cxn>
            </a:cxnLst>
            <a:rect l="0" t="0" r="r" b="b"/>
            <a:pathLst>
              <a:path w="17280" h="12132">
                <a:moveTo>
                  <a:pt x="17280" y="12123"/>
                </a:moveTo>
                <a:lnTo>
                  <a:pt x="0" y="12132"/>
                </a:lnTo>
                <a:lnTo>
                  <a:pt x="2" y="4163"/>
                </a:lnTo>
                <a:lnTo>
                  <a:pt x="262" y="3633"/>
                </a:lnTo>
                <a:lnTo>
                  <a:pt x="567" y="3147"/>
                </a:lnTo>
                <a:lnTo>
                  <a:pt x="912" y="2704"/>
                </a:lnTo>
                <a:lnTo>
                  <a:pt x="1295" y="2299"/>
                </a:lnTo>
                <a:lnTo>
                  <a:pt x="1714" y="1931"/>
                </a:lnTo>
                <a:lnTo>
                  <a:pt x="2166" y="1602"/>
                </a:lnTo>
                <a:lnTo>
                  <a:pt x="2649" y="1308"/>
                </a:lnTo>
                <a:lnTo>
                  <a:pt x="3160" y="1048"/>
                </a:lnTo>
                <a:lnTo>
                  <a:pt x="3696" y="820"/>
                </a:lnTo>
                <a:lnTo>
                  <a:pt x="4255" y="623"/>
                </a:lnTo>
                <a:lnTo>
                  <a:pt x="4835" y="457"/>
                </a:lnTo>
                <a:lnTo>
                  <a:pt x="5433" y="319"/>
                </a:lnTo>
                <a:lnTo>
                  <a:pt x="6047" y="207"/>
                </a:lnTo>
                <a:lnTo>
                  <a:pt x="6673" y="121"/>
                </a:lnTo>
                <a:lnTo>
                  <a:pt x="7311" y="59"/>
                </a:lnTo>
                <a:lnTo>
                  <a:pt x="7955" y="19"/>
                </a:lnTo>
                <a:lnTo>
                  <a:pt x="8605" y="0"/>
                </a:lnTo>
                <a:lnTo>
                  <a:pt x="9259" y="1"/>
                </a:lnTo>
                <a:lnTo>
                  <a:pt x="9911" y="20"/>
                </a:lnTo>
                <a:lnTo>
                  <a:pt x="10562" y="55"/>
                </a:lnTo>
                <a:lnTo>
                  <a:pt x="11209" y="107"/>
                </a:lnTo>
                <a:lnTo>
                  <a:pt x="11848" y="172"/>
                </a:lnTo>
                <a:lnTo>
                  <a:pt x="12477" y="250"/>
                </a:lnTo>
                <a:lnTo>
                  <a:pt x="13094" y="338"/>
                </a:lnTo>
                <a:lnTo>
                  <a:pt x="13695" y="435"/>
                </a:lnTo>
                <a:lnTo>
                  <a:pt x="14280" y="542"/>
                </a:lnTo>
                <a:lnTo>
                  <a:pt x="14845" y="655"/>
                </a:lnTo>
                <a:lnTo>
                  <a:pt x="15387" y="772"/>
                </a:lnTo>
                <a:lnTo>
                  <a:pt x="15904" y="894"/>
                </a:lnTo>
                <a:lnTo>
                  <a:pt x="16393" y="1019"/>
                </a:lnTo>
                <a:lnTo>
                  <a:pt x="16853" y="1144"/>
                </a:lnTo>
                <a:lnTo>
                  <a:pt x="17280" y="1268"/>
                </a:lnTo>
                <a:lnTo>
                  <a:pt x="17280" y="1980"/>
                </a:lnTo>
                <a:lnTo>
                  <a:pt x="17280" y="2678"/>
                </a:lnTo>
                <a:lnTo>
                  <a:pt x="17280" y="3364"/>
                </a:lnTo>
                <a:lnTo>
                  <a:pt x="17280" y="4043"/>
                </a:lnTo>
                <a:lnTo>
                  <a:pt x="17280" y="4712"/>
                </a:lnTo>
                <a:lnTo>
                  <a:pt x="17280" y="5377"/>
                </a:lnTo>
                <a:lnTo>
                  <a:pt x="17280" y="6038"/>
                </a:lnTo>
                <a:lnTo>
                  <a:pt x="17280" y="6696"/>
                </a:lnTo>
                <a:lnTo>
                  <a:pt x="17280" y="7355"/>
                </a:lnTo>
                <a:lnTo>
                  <a:pt x="17280" y="8015"/>
                </a:lnTo>
                <a:lnTo>
                  <a:pt x="17280" y="8680"/>
                </a:lnTo>
                <a:lnTo>
                  <a:pt x="17280" y="9350"/>
                </a:lnTo>
                <a:lnTo>
                  <a:pt x="17280" y="10027"/>
                </a:lnTo>
                <a:lnTo>
                  <a:pt x="17280" y="10714"/>
                </a:lnTo>
                <a:lnTo>
                  <a:pt x="17280" y="11413"/>
                </a:lnTo>
                <a:lnTo>
                  <a:pt x="17280" y="1212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C195CE29-0BDD-4EFA-B66A-65A3D5659BC6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A88-7665-432E-88F7-F15E83C91853}" type="slidenum">
              <a:rPr lang="en-US" smtClean="0"/>
              <a:t>‹#›</a:t>
            </a:fld>
            <a:endParaRPr lang="en-US"/>
          </a:p>
        </p:txBody>
      </p:sp>
      <p:sp>
        <p:nvSpPr>
          <p:cNvPr id="45" name="Freeform 9"/>
          <p:cNvSpPr>
            <a:spLocks/>
          </p:cNvSpPr>
          <p:nvPr/>
        </p:nvSpPr>
        <p:spPr bwMode="auto">
          <a:xfrm flipV="1">
            <a:off x="-25400" y="4889500"/>
            <a:ext cx="8839200" cy="32766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/>
          <p:cNvSpPr>
            <a:spLocks/>
          </p:cNvSpPr>
          <p:nvPr/>
        </p:nvSpPr>
        <p:spPr bwMode="auto">
          <a:xfrm flipV="1">
            <a:off x="-25400" y="4786406"/>
            <a:ext cx="9144000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5"/>
          <p:cNvSpPr>
            <a:spLocks/>
          </p:cNvSpPr>
          <p:nvPr/>
        </p:nvSpPr>
        <p:spPr bwMode="auto">
          <a:xfrm>
            <a:off x="1588" y="268288"/>
            <a:ext cx="9142413" cy="1760538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6"/>
          <p:cNvSpPr>
            <a:spLocks/>
          </p:cNvSpPr>
          <p:nvPr/>
        </p:nvSpPr>
        <p:spPr bwMode="auto">
          <a:xfrm>
            <a:off x="523875" y="190500"/>
            <a:ext cx="8620125" cy="16589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CE29-0BDD-4EFA-B66A-65A3D5659BC6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A88-7665-432E-88F7-F15E83C91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CE29-0BDD-4EFA-B66A-65A3D5659BC6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A88-7665-432E-88F7-F15E83C91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 descr="Albert Bierstadt-The OR Trail-186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7000" contrast="-40000"/>
                    </a14:imgEffect>
                  </a14:imgLayer>
                </a14:imgProps>
              </a:ext>
            </a:extLst>
          </a:blip>
          <a:srcRect r="1190"/>
          <a:stretch>
            <a:fillRect/>
          </a:stretch>
        </p:blipFill>
        <p:spPr bwMode="auto">
          <a:xfrm>
            <a:off x="0" y="685800"/>
            <a:ext cx="9153537" cy="5486401"/>
          </a:xfrm>
          <a:prstGeom prst="rect">
            <a:avLst/>
          </a:prstGeom>
          <a:noFill/>
          <a:ln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lbert Bierstadt-The OR Trail-186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7000" contrast="-40000"/>
                    </a14:imgEffect>
                  </a14:imgLayer>
                </a14:imgProps>
              </a:ext>
            </a:extLst>
          </a:blip>
          <a:srcRect r="1190"/>
          <a:stretch>
            <a:fillRect/>
          </a:stretch>
        </p:blipFill>
        <p:spPr bwMode="auto">
          <a:xfrm>
            <a:off x="0" y="1371599"/>
            <a:ext cx="9153537" cy="5486401"/>
          </a:xfrm>
          <a:prstGeom prst="rect">
            <a:avLst/>
          </a:prstGeom>
          <a:noFill/>
          <a:ln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029200"/>
          </a:xfrm>
          <a:solidFill>
            <a:schemeClr val="accent4">
              <a:lumMod val="50000"/>
              <a:alpha val="53000"/>
            </a:schemeClr>
          </a:solidFill>
        </p:spPr>
        <p:txBody>
          <a:bodyPr/>
          <a:lstStyle>
            <a:lvl1pPr>
              <a:defRPr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>
              <a:defRPr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2pPr>
            <a:lvl3pPr>
              <a:defRPr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3pPr>
            <a:lvl4pPr>
              <a:defRPr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4pPr>
            <a:lvl5pPr>
              <a:defRPr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482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photo page 396"/>
          <p:cNvPicPr>
            <a:picLocks noChangeAspect="1" noChangeArrowheads="1"/>
          </p:cNvPicPr>
          <p:nvPr userDrawn="1"/>
        </p:nvPicPr>
        <p:blipFill>
          <a:blip r:embed="rId2" cstate="print"/>
          <a:srcRect b="6877"/>
          <a:stretch>
            <a:fillRect/>
          </a:stretch>
        </p:blipFill>
        <p:spPr bwMode="auto">
          <a:xfrm>
            <a:off x="1905000" y="228600"/>
            <a:ext cx="52208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CE29-0BDD-4EFA-B66A-65A3D5659BC6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A88-7665-432E-88F7-F15E83C918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892175" y="169862"/>
            <a:ext cx="8251826" cy="1679671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533400" y="322262"/>
            <a:ext cx="8610600" cy="15827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-10274" y="4572000"/>
            <a:ext cx="9154274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 flipV="1">
            <a:off x="0" y="4114800"/>
            <a:ext cx="8991600" cy="3810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 flipV="1">
            <a:off x="0" y="4571999"/>
            <a:ext cx="9144000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CE29-0BDD-4EFA-B66A-65A3D5659BC6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A88-7665-432E-88F7-F15E83C91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CE29-0BDD-4EFA-B66A-65A3D5659BC6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A88-7665-432E-88F7-F15E83C91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CE29-0BDD-4EFA-B66A-65A3D5659BC6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A88-7665-432E-88F7-F15E83C91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CE29-0BDD-4EFA-B66A-65A3D5659BC6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A88-7665-432E-88F7-F15E83C91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CE29-0BDD-4EFA-B66A-65A3D5659BC6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A88-7665-432E-88F7-F15E83C91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CE29-0BDD-4EFA-B66A-65A3D5659BC6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A88-7665-432E-88F7-F15E83C91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CE29-0BDD-4EFA-B66A-65A3D5659BC6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AA88-7665-432E-88F7-F15E83C918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5CE29-0BDD-4EFA-B66A-65A3D5659BC6}" type="datetimeFigureOut">
              <a:rPr lang="en-US" smtClean="0"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7AA88-7665-432E-88F7-F15E83C918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10/5/2012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United States History</a:t>
            </a:r>
            <a:endParaRPr lang="en-US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Dr. King-Owen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Manifest Destiny:  Mapping American Expansion</a:t>
            </a:r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in 1783</a:t>
            </a:r>
            <a:endParaRPr lang="en-US" dirty="0"/>
          </a:p>
        </p:txBody>
      </p:sp>
      <p:sp>
        <p:nvSpPr>
          <p:cNvPr id="152" name="AutoShape 150"/>
          <p:cNvSpPr>
            <a:spLocks noChangeAspect="1" noChangeArrowheads="1" noTextEdit="1"/>
          </p:cNvSpPr>
          <p:nvPr/>
        </p:nvSpPr>
        <p:spPr bwMode="auto">
          <a:xfrm>
            <a:off x="1067422" y="1379432"/>
            <a:ext cx="7960638" cy="546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1074332" y="1386342"/>
            <a:ext cx="7946817" cy="5450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153"/>
          <p:cNvSpPr>
            <a:spLocks noEditPoints="1"/>
          </p:cNvSpPr>
          <p:nvPr/>
        </p:nvSpPr>
        <p:spPr bwMode="auto">
          <a:xfrm>
            <a:off x="1541467" y="1386342"/>
            <a:ext cx="7479683" cy="1897562"/>
          </a:xfrm>
          <a:custGeom>
            <a:avLst/>
            <a:gdLst>
              <a:gd name="T0" fmla="*/ 110 w 16235"/>
              <a:gd name="T1" fmla="*/ 299 h 4119"/>
              <a:gd name="T2" fmla="*/ 304 w 16235"/>
              <a:gd name="T3" fmla="*/ 575 h 4119"/>
              <a:gd name="T4" fmla="*/ 444 w 16235"/>
              <a:gd name="T5" fmla="*/ 807 h 4119"/>
              <a:gd name="T6" fmla="*/ 816 w 16235"/>
              <a:gd name="T7" fmla="*/ 1157 h 4119"/>
              <a:gd name="T8" fmla="*/ 615 w 16235"/>
              <a:gd name="T9" fmla="*/ 614 h 4119"/>
              <a:gd name="T10" fmla="*/ 407 w 16235"/>
              <a:gd name="T11" fmla="*/ 166 h 4119"/>
              <a:gd name="T12" fmla="*/ 11508 w 16235"/>
              <a:gd name="T13" fmla="*/ 2579 h 4119"/>
              <a:gd name="T14" fmla="*/ 11840 w 16235"/>
              <a:gd name="T15" fmla="*/ 2614 h 4119"/>
              <a:gd name="T16" fmla="*/ 11773 w 16235"/>
              <a:gd name="T17" fmla="*/ 2503 h 4119"/>
              <a:gd name="T18" fmla="*/ 16167 w 16235"/>
              <a:gd name="T19" fmla="*/ 1318 h 4119"/>
              <a:gd name="T20" fmla="*/ 16217 w 16235"/>
              <a:gd name="T21" fmla="*/ 1722 h 4119"/>
              <a:gd name="T22" fmla="*/ 9239 w 16235"/>
              <a:gd name="T23" fmla="*/ 2091 h 4119"/>
              <a:gd name="T24" fmla="*/ 8873 w 16235"/>
              <a:gd name="T25" fmla="*/ 2051 h 4119"/>
              <a:gd name="T26" fmla="*/ 8531 w 16235"/>
              <a:gd name="T27" fmla="*/ 1984 h 4119"/>
              <a:gd name="T28" fmla="*/ 8203 w 16235"/>
              <a:gd name="T29" fmla="*/ 1754 h 4119"/>
              <a:gd name="T30" fmla="*/ 3637 w 16235"/>
              <a:gd name="T31" fmla="*/ 1648 h 4119"/>
              <a:gd name="T32" fmla="*/ 913 w 16235"/>
              <a:gd name="T33" fmla="*/ 765 h 4119"/>
              <a:gd name="T34" fmla="*/ 901 w 16235"/>
              <a:gd name="T35" fmla="*/ 497 h 4119"/>
              <a:gd name="T36" fmla="*/ 744 w 16235"/>
              <a:gd name="T37" fmla="*/ 379 h 4119"/>
              <a:gd name="T38" fmla="*/ 688 w 16235"/>
              <a:gd name="T39" fmla="*/ 206 h 4119"/>
              <a:gd name="T40" fmla="*/ 476 w 16235"/>
              <a:gd name="T41" fmla="*/ 149 h 4119"/>
              <a:gd name="T42" fmla="*/ 11200 w 16235"/>
              <a:gd name="T43" fmla="*/ 51 h 4119"/>
              <a:gd name="T44" fmla="*/ 11581 w 16235"/>
              <a:gd name="T45" fmla="*/ 216 h 4119"/>
              <a:gd name="T46" fmla="*/ 11838 w 16235"/>
              <a:gd name="T47" fmla="*/ 307 h 4119"/>
              <a:gd name="T48" fmla="*/ 12074 w 16235"/>
              <a:gd name="T49" fmla="*/ 138 h 4119"/>
              <a:gd name="T50" fmla="*/ 14790 w 16235"/>
              <a:gd name="T51" fmla="*/ 65 h 4119"/>
              <a:gd name="T52" fmla="*/ 14645 w 16235"/>
              <a:gd name="T53" fmla="*/ 512 h 4119"/>
              <a:gd name="T54" fmla="*/ 14507 w 16235"/>
              <a:gd name="T55" fmla="*/ 1035 h 4119"/>
              <a:gd name="T56" fmla="*/ 14722 w 16235"/>
              <a:gd name="T57" fmla="*/ 785 h 4119"/>
              <a:gd name="T58" fmla="*/ 14968 w 16235"/>
              <a:gd name="T59" fmla="*/ 134 h 4119"/>
              <a:gd name="T60" fmla="*/ 15488 w 16235"/>
              <a:gd name="T61" fmla="*/ 152 h 4119"/>
              <a:gd name="T62" fmla="*/ 15866 w 16235"/>
              <a:gd name="T63" fmla="*/ 87 h 4119"/>
              <a:gd name="T64" fmla="*/ 15928 w 16235"/>
              <a:gd name="T65" fmla="*/ 359 h 4119"/>
              <a:gd name="T66" fmla="*/ 16235 w 16235"/>
              <a:gd name="T67" fmla="*/ 794 h 4119"/>
              <a:gd name="T68" fmla="*/ 15997 w 16235"/>
              <a:gd name="T69" fmla="*/ 1171 h 4119"/>
              <a:gd name="T70" fmla="*/ 15692 w 16235"/>
              <a:gd name="T71" fmla="*/ 1310 h 4119"/>
              <a:gd name="T72" fmla="*/ 15425 w 16235"/>
              <a:gd name="T73" fmla="*/ 1036 h 4119"/>
              <a:gd name="T74" fmla="*/ 15068 w 16235"/>
              <a:gd name="T75" fmla="*/ 767 h 4119"/>
              <a:gd name="T76" fmla="*/ 14809 w 16235"/>
              <a:gd name="T77" fmla="*/ 1165 h 4119"/>
              <a:gd name="T78" fmla="*/ 14775 w 16235"/>
              <a:gd name="T79" fmla="*/ 1753 h 4119"/>
              <a:gd name="T80" fmla="*/ 13666 w 16235"/>
              <a:gd name="T81" fmla="*/ 2365 h 4119"/>
              <a:gd name="T82" fmla="*/ 13232 w 16235"/>
              <a:gd name="T83" fmla="*/ 2812 h 4119"/>
              <a:gd name="T84" fmla="*/ 13124 w 16235"/>
              <a:gd name="T85" fmla="*/ 2927 h 4119"/>
              <a:gd name="T86" fmla="*/ 12650 w 16235"/>
              <a:gd name="T87" fmla="*/ 3286 h 4119"/>
              <a:gd name="T88" fmla="*/ 12907 w 16235"/>
              <a:gd name="T89" fmla="*/ 3447 h 4119"/>
              <a:gd name="T90" fmla="*/ 12508 w 16235"/>
              <a:gd name="T91" fmla="*/ 3709 h 4119"/>
              <a:gd name="T92" fmla="*/ 12176 w 16235"/>
              <a:gd name="T93" fmla="*/ 3835 h 4119"/>
              <a:gd name="T94" fmla="*/ 11849 w 16235"/>
              <a:gd name="T95" fmla="*/ 4117 h 4119"/>
              <a:gd name="T96" fmla="*/ 11951 w 16235"/>
              <a:gd name="T97" fmla="*/ 3809 h 4119"/>
              <a:gd name="T98" fmla="*/ 12057 w 16235"/>
              <a:gd name="T99" fmla="*/ 3348 h 4119"/>
              <a:gd name="T100" fmla="*/ 12117 w 16235"/>
              <a:gd name="T101" fmla="*/ 2808 h 4119"/>
              <a:gd name="T102" fmla="*/ 12426 w 16235"/>
              <a:gd name="T103" fmla="*/ 2901 h 4119"/>
              <a:gd name="T104" fmla="*/ 12375 w 16235"/>
              <a:gd name="T105" fmla="*/ 2687 h 4119"/>
              <a:gd name="T106" fmla="*/ 12067 w 16235"/>
              <a:gd name="T107" fmla="*/ 2422 h 4119"/>
              <a:gd name="T108" fmla="*/ 11789 w 16235"/>
              <a:gd name="T109" fmla="*/ 2401 h 4119"/>
              <a:gd name="T110" fmla="*/ 11396 w 16235"/>
              <a:gd name="T111" fmla="*/ 2490 h 4119"/>
              <a:gd name="T112" fmla="*/ 11035 w 16235"/>
              <a:gd name="T113" fmla="*/ 2359 h 4119"/>
              <a:gd name="T114" fmla="*/ 10929 w 16235"/>
              <a:gd name="T115" fmla="*/ 2077 h 4119"/>
              <a:gd name="T116" fmla="*/ 10642 w 16235"/>
              <a:gd name="T117" fmla="*/ 1955 h 4119"/>
              <a:gd name="T118" fmla="*/ 10202 w 16235"/>
              <a:gd name="T119" fmla="*/ 1709 h 4119"/>
              <a:gd name="T120" fmla="*/ 9951 w 16235"/>
              <a:gd name="T121" fmla="*/ 1836 h 4119"/>
              <a:gd name="T122" fmla="*/ 9867 w 16235"/>
              <a:gd name="T123" fmla="*/ 1844 h 4119"/>
              <a:gd name="T124" fmla="*/ 9676 w 16235"/>
              <a:gd name="T125" fmla="*/ 2082 h 4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235" h="4119">
                <a:moveTo>
                  <a:pt x="216" y="0"/>
                </a:moveTo>
                <a:lnTo>
                  <a:pt x="106" y="0"/>
                </a:lnTo>
                <a:lnTo>
                  <a:pt x="106" y="35"/>
                </a:lnTo>
                <a:lnTo>
                  <a:pt x="81" y="36"/>
                </a:lnTo>
                <a:lnTo>
                  <a:pt x="60" y="36"/>
                </a:lnTo>
                <a:lnTo>
                  <a:pt x="38" y="35"/>
                </a:lnTo>
                <a:lnTo>
                  <a:pt x="13" y="35"/>
                </a:lnTo>
                <a:lnTo>
                  <a:pt x="12" y="49"/>
                </a:lnTo>
                <a:lnTo>
                  <a:pt x="12" y="62"/>
                </a:lnTo>
                <a:lnTo>
                  <a:pt x="12" y="74"/>
                </a:lnTo>
                <a:lnTo>
                  <a:pt x="11" y="88"/>
                </a:lnTo>
                <a:lnTo>
                  <a:pt x="8" y="98"/>
                </a:lnTo>
                <a:lnTo>
                  <a:pt x="6" y="109"/>
                </a:lnTo>
                <a:lnTo>
                  <a:pt x="2" y="119"/>
                </a:lnTo>
                <a:lnTo>
                  <a:pt x="0" y="130"/>
                </a:lnTo>
                <a:lnTo>
                  <a:pt x="22" y="139"/>
                </a:lnTo>
                <a:lnTo>
                  <a:pt x="42" y="149"/>
                </a:lnTo>
                <a:lnTo>
                  <a:pt x="52" y="153"/>
                </a:lnTo>
                <a:lnTo>
                  <a:pt x="62" y="158"/>
                </a:lnTo>
                <a:lnTo>
                  <a:pt x="73" y="161"/>
                </a:lnTo>
                <a:lnTo>
                  <a:pt x="86" y="164"/>
                </a:lnTo>
                <a:lnTo>
                  <a:pt x="105" y="169"/>
                </a:lnTo>
                <a:lnTo>
                  <a:pt x="122" y="171"/>
                </a:lnTo>
                <a:lnTo>
                  <a:pt x="140" y="173"/>
                </a:lnTo>
                <a:lnTo>
                  <a:pt x="159" y="175"/>
                </a:lnTo>
                <a:lnTo>
                  <a:pt x="158" y="182"/>
                </a:lnTo>
                <a:lnTo>
                  <a:pt x="155" y="188"/>
                </a:lnTo>
                <a:lnTo>
                  <a:pt x="152" y="192"/>
                </a:lnTo>
                <a:lnTo>
                  <a:pt x="148" y="198"/>
                </a:lnTo>
                <a:lnTo>
                  <a:pt x="140" y="206"/>
                </a:lnTo>
                <a:lnTo>
                  <a:pt x="130" y="215"/>
                </a:lnTo>
                <a:lnTo>
                  <a:pt x="118" y="226"/>
                </a:lnTo>
                <a:lnTo>
                  <a:pt x="107" y="236"/>
                </a:lnTo>
                <a:lnTo>
                  <a:pt x="95" y="244"/>
                </a:lnTo>
                <a:lnTo>
                  <a:pt x="82" y="255"/>
                </a:lnTo>
                <a:lnTo>
                  <a:pt x="91" y="265"/>
                </a:lnTo>
                <a:lnTo>
                  <a:pt x="99" y="273"/>
                </a:lnTo>
                <a:lnTo>
                  <a:pt x="103" y="282"/>
                </a:lnTo>
                <a:lnTo>
                  <a:pt x="106" y="292"/>
                </a:lnTo>
                <a:lnTo>
                  <a:pt x="108" y="295"/>
                </a:lnTo>
                <a:lnTo>
                  <a:pt x="110" y="299"/>
                </a:lnTo>
                <a:lnTo>
                  <a:pt x="114" y="303"/>
                </a:lnTo>
                <a:lnTo>
                  <a:pt x="117" y="306"/>
                </a:lnTo>
                <a:lnTo>
                  <a:pt x="126" y="310"/>
                </a:lnTo>
                <a:lnTo>
                  <a:pt x="135" y="314"/>
                </a:lnTo>
                <a:lnTo>
                  <a:pt x="144" y="318"/>
                </a:lnTo>
                <a:lnTo>
                  <a:pt x="153" y="319"/>
                </a:lnTo>
                <a:lnTo>
                  <a:pt x="171" y="321"/>
                </a:lnTo>
                <a:lnTo>
                  <a:pt x="191" y="321"/>
                </a:lnTo>
                <a:lnTo>
                  <a:pt x="191" y="329"/>
                </a:lnTo>
                <a:lnTo>
                  <a:pt x="194" y="338"/>
                </a:lnTo>
                <a:lnTo>
                  <a:pt x="196" y="345"/>
                </a:lnTo>
                <a:lnTo>
                  <a:pt x="198" y="351"/>
                </a:lnTo>
                <a:lnTo>
                  <a:pt x="204" y="365"/>
                </a:lnTo>
                <a:lnTo>
                  <a:pt x="213" y="380"/>
                </a:lnTo>
                <a:lnTo>
                  <a:pt x="222" y="398"/>
                </a:lnTo>
                <a:lnTo>
                  <a:pt x="231" y="414"/>
                </a:lnTo>
                <a:lnTo>
                  <a:pt x="237" y="420"/>
                </a:lnTo>
                <a:lnTo>
                  <a:pt x="243" y="428"/>
                </a:lnTo>
                <a:lnTo>
                  <a:pt x="250" y="434"/>
                </a:lnTo>
                <a:lnTo>
                  <a:pt x="257" y="441"/>
                </a:lnTo>
                <a:lnTo>
                  <a:pt x="268" y="449"/>
                </a:lnTo>
                <a:lnTo>
                  <a:pt x="278" y="457"/>
                </a:lnTo>
                <a:lnTo>
                  <a:pt x="287" y="464"/>
                </a:lnTo>
                <a:lnTo>
                  <a:pt x="295" y="475"/>
                </a:lnTo>
                <a:lnTo>
                  <a:pt x="278" y="484"/>
                </a:lnTo>
                <a:lnTo>
                  <a:pt x="263" y="490"/>
                </a:lnTo>
                <a:lnTo>
                  <a:pt x="248" y="498"/>
                </a:lnTo>
                <a:lnTo>
                  <a:pt x="231" y="504"/>
                </a:lnTo>
                <a:lnTo>
                  <a:pt x="210" y="499"/>
                </a:lnTo>
                <a:lnTo>
                  <a:pt x="208" y="510"/>
                </a:lnTo>
                <a:lnTo>
                  <a:pt x="216" y="515"/>
                </a:lnTo>
                <a:lnTo>
                  <a:pt x="224" y="521"/>
                </a:lnTo>
                <a:lnTo>
                  <a:pt x="230" y="526"/>
                </a:lnTo>
                <a:lnTo>
                  <a:pt x="237" y="533"/>
                </a:lnTo>
                <a:lnTo>
                  <a:pt x="243" y="538"/>
                </a:lnTo>
                <a:lnTo>
                  <a:pt x="250" y="544"/>
                </a:lnTo>
                <a:lnTo>
                  <a:pt x="257" y="550"/>
                </a:lnTo>
                <a:lnTo>
                  <a:pt x="266" y="555"/>
                </a:lnTo>
                <a:lnTo>
                  <a:pt x="282" y="563"/>
                </a:lnTo>
                <a:lnTo>
                  <a:pt x="297" y="571"/>
                </a:lnTo>
                <a:lnTo>
                  <a:pt x="304" y="575"/>
                </a:lnTo>
                <a:lnTo>
                  <a:pt x="310" y="579"/>
                </a:lnTo>
                <a:lnTo>
                  <a:pt x="312" y="582"/>
                </a:lnTo>
                <a:lnTo>
                  <a:pt x="315" y="585"/>
                </a:lnTo>
                <a:lnTo>
                  <a:pt x="316" y="589"/>
                </a:lnTo>
                <a:lnTo>
                  <a:pt x="317" y="592"/>
                </a:lnTo>
                <a:lnTo>
                  <a:pt x="311" y="608"/>
                </a:lnTo>
                <a:lnTo>
                  <a:pt x="306" y="624"/>
                </a:lnTo>
                <a:lnTo>
                  <a:pt x="306" y="630"/>
                </a:lnTo>
                <a:lnTo>
                  <a:pt x="308" y="634"/>
                </a:lnTo>
                <a:lnTo>
                  <a:pt x="311" y="637"/>
                </a:lnTo>
                <a:lnTo>
                  <a:pt x="316" y="641"/>
                </a:lnTo>
                <a:lnTo>
                  <a:pt x="324" y="648"/>
                </a:lnTo>
                <a:lnTo>
                  <a:pt x="332" y="656"/>
                </a:lnTo>
                <a:lnTo>
                  <a:pt x="338" y="666"/>
                </a:lnTo>
                <a:lnTo>
                  <a:pt x="344" y="676"/>
                </a:lnTo>
                <a:lnTo>
                  <a:pt x="347" y="687"/>
                </a:lnTo>
                <a:lnTo>
                  <a:pt x="351" y="699"/>
                </a:lnTo>
                <a:lnTo>
                  <a:pt x="352" y="706"/>
                </a:lnTo>
                <a:lnTo>
                  <a:pt x="352" y="714"/>
                </a:lnTo>
                <a:lnTo>
                  <a:pt x="351" y="722"/>
                </a:lnTo>
                <a:lnTo>
                  <a:pt x="351" y="729"/>
                </a:lnTo>
                <a:lnTo>
                  <a:pt x="351" y="736"/>
                </a:lnTo>
                <a:lnTo>
                  <a:pt x="351" y="742"/>
                </a:lnTo>
                <a:lnTo>
                  <a:pt x="355" y="749"/>
                </a:lnTo>
                <a:lnTo>
                  <a:pt x="359" y="754"/>
                </a:lnTo>
                <a:lnTo>
                  <a:pt x="363" y="757"/>
                </a:lnTo>
                <a:lnTo>
                  <a:pt x="369" y="758"/>
                </a:lnTo>
                <a:lnTo>
                  <a:pt x="374" y="758"/>
                </a:lnTo>
                <a:lnTo>
                  <a:pt x="380" y="759"/>
                </a:lnTo>
                <a:lnTo>
                  <a:pt x="389" y="764"/>
                </a:lnTo>
                <a:lnTo>
                  <a:pt x="397" y="769"/>
                </a:lnTo>
                <a:lnTo>
                  <a:pt x="403" y="776"/>
                </a:lnTo>
                <a:lnTo>
                  <a:pt x="410" y="783"/>
                </a:lnTo>
                <a:lnTo>
                  <a:pt x="411" y="788"/>
                </a:lnTo>
                <a:lnTo>
                  <a:pt x="412" y="794"/>
                </a:lnTo>
                <a:lnTo>
                  <a:pt x="415" y="797"/>
                </a:lnTo>
                <a:lnTo>
                  <a:pt x="418" y="800"/>
                </a:lnTo>
                <a:lnTo>
                  <a:pt x="423" y="803"/>
                </a:lnTo>
                <a:lnTo>
                  <a:pt x="426" y="804"/>
                </a:lnTo>
                <a:lnTo>
                  <a:pt x="434" y="806"/>
                </a:lnTo>
                <a:lnTo>
                  <a:pt x="444" y="807"/>
                </a:lnTo>
                <a:lnTo>
                  <a:pt x="465" y="810"/>
                </a:lnTo>
                <a:lnTo>
                  <a:pt x="482" y="813"/>
                </a:lnTo>
                <a:lnTo>
                  <a:pt x="491" y="817"/>
                </a:lnTo>
                <a:lnTo>
                  <a:pt x="499" y="820"/>
                </a:lnTo>
                <a:lnTo>
                  <a:pt x="507" y="825"/>
                </a:lnTo>
                <a:lnTo>
                  <a:pt x="515" y="832"/>
                </a:lnTo>
                <a:lnTo>
                  <a:pt x="506" y="841"/>
                </a:lnTo>
                <a:lnTo>
                  <a:pt x="498" y="852"/>
                </a:lnTo>
                <a:lnTo>
                  <a:pt x="492" y="862"/>
                </a:lnTo>
                <a:lnTo>
                  <a:pt x="483" y="874"/>
                </a:lnTo>
                <a:lnTo>
                  <a:pt x="469" y="890"/>
                </a:lnTo>
                <a:lnTo>
                  <a:pt x="454" y="905"/>
                </a:lnTo>
                <a:lnTo>
                  <a:pt x="464" y="913"/>
                </a:lnTo>
                <a:lnTo>
                  <a:pt x="471" y="920"/>
                </a:lnTo>
                <a:lnTo>
                  <a:pt x="479" y="928"/>
                </a:lnTo>
                <a:lnTo>
                  <a:pt x="484" y="935"/>
                </a:lnTo>
                <a:lnTo>
                  <a:pt x="495" y="953"/>
                </a:lnTo>
                <a:lnTo>
                  <a:pt x="508" y="972"/>
                </a:lnTo>
                <a:lnTo>
                  <a:pt x="518" y="981"/>
                </a:lnTo>
                <a:lnTo>
                  <a:pt x="528" y="988"/>
                </a:lnTo>
                <a:lnTo>
                  <a:pt x="546" y="1006"/>
                </a:lnTo>
                <a:lnTo>
                  <a:pt x="561" y="1022"/>
                </a:lnTo>
                <a:lnTo>
                  <a:pt x="575" y="1037"/>
                </a:lnTo>
                <a:lnTo>
                  <a:pt x="592" y="1054"/>
                </a:lnTo>
                <a:lnTo>
                  <a:pt x="614" y="1075"/>
                </a:lnTo>
                <a:lnTo>
                  <a:pt x="634" y="1092"/>
                </a:lnTo>
                <a:lnTo>
                  <a:pt x="644" y="1101"/>
                </a:lnTo>
                <a:lnTo>
                  <a:pt x="655" y="1109"/>
                </a:lnTo>
                <a:lnTo>
                  <a:pt x="667" y="1118"/>
                </a:lnTo>
                <a:lnTo>
                  <a:pt x="680" y="1126"/>
                </a:lnTo>
                <a:lnTo>
                  <a:pt x="696" y="1137"/>
                </a:lnTo>
                <a:lnTo>
                  <a:pt x="711" y="1149"/>
                </a:lnTo>
                <a:lnTo>
                  <a:pt x="717" y="1153"/>
                </a:lnTo>
                <a:lnTo>
                  <a:pt x="726" y="1157"/>
                </a:lnTo>
                <a:lnTo>
                  <a:pt x="735" y="1160"/>
                </a:lnTo>
                <a:lnTo>
                  <a:pt x="744" y="1160"/>
                </a:lnTo>
                <a:lnTo>
                  <a:pt x="762" y="1160"/>
                </a:lnTo>
                <a:lnTo>
                  <a:pt x="776" y="1159"/>
                </a:lnTo>
                <a:lnTo>
                  <a:pt x="790" y="1158"/>
                </a:lnTo>
                <a:lnTo>
                  <a:pt x="807" y="1158"/>
                </a:lnTo>
                <a:lnTo>
                  <a:pt x="816" y="1157"/>
                </a:lnTo>
                <a:lnTo>
                  <a:pt x="823" y="1153"/>
                </a:lnTo>
                <a:lnTo>
                  <a:pt x="830" y="1150"/>
                </a:lnTo>
                <a:lnTo>
                  <a:pt x="837" y="1145"/>
                </a:lnTo>
                <a:lnTo>
                  <a:pt x="830" y="1130"/>
                </a:lnTo>
                <a:lnTo>
                  <a:pt x="823" y="1115"/>
                </a:lnTo>
                <a:lnTo>
                  <a:pt x="818" y="1102"/>
                </a:lnTo>
                <a:lnTo>
                  <a:pt x="815" y="1088"/>
                </a:lnTo>
                <a:lnTo>
                  <a:pt x="811" y="1075"/>
                </a:lnTo>
                <a:lnTo>
                  <a:pt x="809" y="1060"/>
                </a:lnTo>
                <a:lnTo>
                  <a:pt x="808" y="1044"/>
                </a:lnTo>
                <a:lnTo>
                  <a:pt x="807" y="1028"/>
                </a:lnTo>
                <a:lnTo>
                  <a:pt x="807" y="1012"/>
                </a:lnTo>
                <a:lnTo>
                  <a:pt x="807" y="996"/>
                </a:lnTo>
                <a:lnTo>
                  <a:pt x="812" y="985"/>
                </a:lnTo>
                <a:lnTo>
                  <a:pt x="816" y="974"/>
                </a:lnTo>
                <a:lnTo>
                  <a:pt x="816" y="912"/>
                </a:lnTo>
                <a:lnTo>
                  <a:pt x="815" y="894"/>
                </a:lnTo>
                <a:lnTo>
                  <a:pt x="812" y="878"/>
                </a:lnTo>
                <a:lnTo>
                  <a:pt x="808" y="863"/>
                </a:lnTo>
                <a:lnTo>
                  <a:pt x="803" y="849"/>
                </a:lnTo>
                <a:lnTo>
                  <a:pt x="796" y="835"/>
                </a:lnTo>
                <a:lnTo>
                  <a:pt x="788" y="822"/>
                </a:lnTo>
                <a:lnTo>
                  <a:pt x="779" y="808"/>
                </a:lnTo>
                <a:lnTo>
                  <a:pt x="768" y="794"/>
                </a:lnTo>
                <a:lnTo>
                  <a:pt x="760" y="784"/>
                </a:lnTo>
                <a:lnTo>
                  <a:pt x="751" y="777"/>
                </a:lnTo>
                <a:lnTo>
                  <a:pt x="742" y="769"/>
                </a:lnTo>
                <a:lnTo>
                  <a:pt x="735" y="763"/>
                </a:lnTo>
                <a:lnTo>
                  <a:pt x="717" y="750"/>
                </a:lnTo>
                <a:lnTo>
                  <a:pt x="699" y="733"/>
                </a:lnTo>
                <a:lnTo>
                  <a:pt x="688" y="725"/>
                </a:lnTo>
                <a:lnTo>
                  <a:pt x="677" y="717"/>
                </a:lnTo>
                <a:lnTo>
                  <a:pt x="663" y="702"/>
                </a:lnTo>
                <a:lnTo>
                  <a:pt x="650" y="685"/>
                </a:lnTo>
                <a:lnTo>
                  <a:pt x="643" y="675"/>
                </a:lnTo>
                <a:lnTo>
                  <a:pt x="635" y="665"/>
                </a:lnTo>
                <a:lnTo>
                  <a:pt x="629" y="656"/>
                </a:lnTo>
                <a:lnTo>
                  <a:pt x="623" y="646"/>
                </a:lnTo>
                <a:lnTo>
                  <a:pt x="619" y="636"/>
                </a:lnTo>
                <a:lnTo>
                  <a:pt x="616" y="624"/>
                </a:lnTo>
                <a:lnTo>
                  <a:pt x="615" y="614"/>
                </a:lnTo>
                <a:lnTo>
                  <a:pt x="614" y="601"/>
                </a:lnTo>
                <a:lnTo>
                  <a:pt x="614" y="590"/>
                </a:lnTo>
                <a:lnTo>
                  <a:pt x="616" y="579"/>
                </a:lnTo>
                <a:lnTo>
                  <a:pt x="619" y="574"/>
                </a:lnTo>
                <a:lnTo>
                  <a:pt x="622" y="570"/>
                </a:lnTo>
                <a:lnTo>
                  <a:pt x="627" y="567"/>
                </a:lnTo>
                <a:lnTo>
                  <a:pt x="632" y="564"/>
                </a:lnTo>
                <a:lnTo>
                  <a:pt x="636" y="561"/>
                </a:lnTo>
                <a:lnTo>
                  <a:pt x="640" y="556"/>
                </a:lnTo>
                <a:lnTo>
                  <a:pt x="642" y="552"/>
                </a:lnTo>
                <a:lnTo>
                  <a:pt x="643" y="547"/>
                </a:lnTo>
                <a:lnTo>
                  <a:pt x="640" y="541"/>
                </a:lnTo>
                <a:lnTo>
                  <a:pt x="635" y="537"/>
                </a:lnTo>
                <a:lnTo>
                  <a:pt x="628" y="525"/>
                </a:lnTo>
                <a:lnTo>
                  <a:pt x="619" y="515"/>
                </a:lnTo>
                <a:lnTo>
                  <a:pt x="612" y="501"/>
                </a:lnTo>
                <a:lnTo>
                  <a:pt x="606" y="488"/>
                </a:lnTo>
                <a:lnTo>
                  <a:pt x="602" y="475"/>
                </a:lnTo>
                <a:lnTo>
                  <a:pt x="598" y="459"/>
                </a:lnTo>
                <a:lnTo>
                  <a:pt x="592" y="440"/>
                </a:lnTo>
                <a:lnTo>
                  <a:pt x="587" y="422"/>
                </a:lnTo>
                <a:lnTo>
                  <a:pt x="581" y="405"/>
                </a:lnTo>
                <a:lnTo>
                  <a:pt x="577" y="385"/>
                </a:lnTo>
                <a:lnTo>
                  <a:pt x="571" y="359"/>
                </a:lnTo>
                <a:lnTo>
                  <a:pt x="565" y="336"/>
                </a:lnTo>
                <a:lnTo>
                  <a:pt x="559" y="312"/>
                </a:lnTo>
                <a:lnTo>
                  <a:pt x="550" y="287"/>
                </a:lnTo>
                <a:lnTo>
                  <a:pt x="547" y="279"/>
                </a:lnTo>
                <a:lnTo>
                  <a:pt x="545" y="270"/>
                </a:lnTo>
                <a:lnTo>
                  <a:pt x="541" y="263"/>
                </a:lnTo>
                <a:lnTo>
                  <a:pt x="537" y="255"/>
                </a:lnTo>
                <a:lnTo>
                  <a:pt x="534" y="251"/>
                </a:lnTo>
                <a:lnTo>
                  <a:pt x="530" y="247"/>
                </a:lnTo>
                <a:lnTo>
                  <a:pt x="526" y="245"/>
                </a:lnTo>
                <a:lnTo>
                  <a:pt x="522" y="243"/>
                </a:lnTo>
                <a:lnTo>
                  <a:pt x="513" y="239"/>
                </a:lnTo>
                <a:lnTo>
                  <a:pt x="505" y="233"/>
                </a:lnTo>
                <a:lnTo>
                  <a:pt x="488" y="223"/>
                </a:lnTo>
                <a:lnTo>
                  <a:pt x="473" y="210"/>
                </a:lnTo>
                <a:lnTo>
                  <a:pt x="439" y="187"/>
                </a:lnTo>
                <a:lnTo>
                  <a:pt x="407" y="166"/>
                </a:lnTo>
                <a:lnTo>
                  <a:pt x="393" y="156"/>
                </a:lnTo>
                <a:lnTo>
                  <a:pt x="378" y="145"/>
                </a:lnTo>
                <a:lnTo>
                  <a:pt x="363" y="132"/>
                </a:lnTo>
                <a:lnTo>
                  <a:pt x="348" y="117"/>
                </a:lnTo>
                <a:lnTo>
                  <a:pt x="336" y="104"/>
                </a:lnTo>
                <a:lnTo>
                  <a:pt x="325" y="93"/>
                </a:lnTo>
                <a:lnTo>
                  <a:pt x="319" y="88"/>
                </a:lnTo>
                <a:lnTo>
                  <a:pt x="312" y="83"/>
                </a:lnTo>
                <a:lnTo>
                  <a:pt x="306" y="79"/>
                </a:lnTo>
                <a:lnTo>
                  <a:pt x="297" y="75"/>
                </a:lnTo>
                <a:lnTo>
                  <a:pt x="280" y="68"/>
                </a:lnTo>
                <a:lnTo>
                  <a:pt x="264" y="65"/>
                </a:lnTo>
                <a:lnTo>
                  <a:pt x="256" y="62"/>
                </a:lnTo>
                <a:lnTo>
                  <a:pt x="249" y="58"/>
                </a:lnTo>
                <a:lnTo>
                  <a:pt x="241" y="54"/>
                </a:lnTo>
                <a:lnTo>
                  <a:pt x="234" y="48"/>
                </a:lnTo>
                <a:lnTo>
                  <a:pt x="229" y="43"/>
                </a:lnTo>
                <a:lnTo>
                  <a:pt x="226" y="38"/>
                </a:lnTo>
                <a:lnTo>
                  <a:pt x="224" y="31"/>
                </a:lnTo>
                <a:lnTo>
                  <a:pt x="222" y="26"/>
                </a:lnTo>
                <a:lnTo>
                  <a:pt x="218" y="13"/>
                </a:lnTo>
                <a:lnTo>
                  <a:pt x="216" y="0"/>
                </a:lnTo>
                <a:close/>
                <a:moveTo>
                  <a:pt x="11622" y="2600"/>
                </a:moveTo>
                <a:lnTo>
                  <a:pt x="11617" y="2600"/>
                </a:lnTo>
                <a:lnTo>
                  <a:pt x="11612" y="2598"/>
                </a:lnTo>
                <a:lnTo>
                  <a:pt x="11608" y="2596"/>
                </a:lnTo>
                <a:lnTo>
                  <a:pt x="11605" y="2594"/>
                </a:lnTo>
                <a:lnTo>
                  <a:pt x="11597" y="2588"/>
                </a:lnTo>
                <a:lnTo>
                  <a:pt x="11592" y="2581"/>
                </a:lnTo>
                <a:lnTo>
                  <a:pt x="11585" y="2575"/>
                </a:lnTo>
                <a:lnTo>
                  <a:pt x="11578" y="2568"/>
                </a:lnTo>
                <a:lnTo>
                  <a:pt x="11575" y="2566"/>
                </a:lnTo>
                <a:lnTo>
                  <a:pt x="11570" y="2564"/>
                </a:lnTo>
                <a:lnTo>
                  <a:pt x="11566" y="2563"/>
                </a:lnTo>
                <a:lnTo>
                  <a:pt x="11561" y="2563"/>
                </a:lnTo>
                <a:lnTo>
                  <a:pt x="11553" y="2563"/>
                </a:lnTo>
                <a:lnTo>
                  <a:pt x="11547" y="2564"/>
                </a:lnTo>
                <a:lnTo>
                  <a:pt x="11540" y="2566"/>
                </a:lnTo>
                <a:lnTo>
                  <a:pt x="11534" y="2568"/>
                </a:lnTo>
                <a:lnTo>
                  <a:pt x="11522" y="2574"/>
                </a:lnTo>
                <a:lnTo>
                  <a:pt x="11508" y="2579"/>
                </a:lnTo>
                <a:lnTo>
                  <a:pt x="11488" y="2583"/>
                </a:lnTo>
                <a:lnTo>
                  <a:pt x="11471" y="2585"/>
                </a:lnTo>
                <a:lnTo>
                  <a:pt x="11454" y="2587"/>
                </a:lnTo>
                <a:lnTo>
                  <a:pt x="11433" y="2587"/>
                </a:lnTo>
                <a:lnTo>
                  <a:pt x="11435" y="2592"/>
                </a:lnTo>
                <a:lnTo>
                  <a:pt x="11439" y="2597"/>
                </a:lnTo>
                <a:lnTo>
                  <a:pt x="11449" y="2603"/>
                </a:lnTo>
                <a:lnTo>
                  <a:pt x="11459" y="2606"/>
                </a:lnTo>
                <a:lnTo>
                  <a:pt x="11470" y="2609"/>
                </a:lnTo>
                <a:lnTo>
                  <a:pt x="11482" y="2614"/>
                </a:lnTo>
                <a:lnTo>
                  <a:pt x="11500" y="2620"/>
                </a:lnTo>
                <a:lnTo>
                  <a:pt x="11519" y="2627"/>
                </a:lnTo>
                <a:lnTo>
                  <a:pt x="11527" y="2629"/>
                </a:lnTo>
                <a:lnTo>
                  <a:pt x="11536" y="2630"/>
                </a:lnTo>
                <a:lnTo>
                  <a:pt x="11546" y="2631"/>
                </a:lnTo>
                <a:lnTo>
                  <a:pt x="11556" y="2632"/>
                </a:lnTo>
                <a:lnTo>
                  <a:pt x="11619" y="2632"/>
                </a:lnTo>
                <a:lnTo>
                  <a:pt x="11630" y="2634"/>
                </a:lnTo>
                <a:lnTo>
                  <a:pt x="11641" y="2637"/>
                </a:lnTo>
                <a:lnTo>
                  <a:pt x="11651" y="2636"/>
                </a:lnTo>
                <a:lnTo>
                  <a:pt x="11662" y="2637"/>
                </a:lnTo>
                <a:lnTo>
                  <a:pt x="11670" y="2639"/>
                </a:lnTo>
                <a:lnTo>
                  <a:pt x="11676" y="2643"/>
                </a:lnTo>
                <a:lnTo>
                  <a:pt x="11683" y="2647"/>
                </a:lnTo>
                <a:lnTo>
                  <a:pt x="11688" y="2651"/>
                </a:lnTo>
                <a:lnTo>
                  <a:pt x="11695" y="2655"/>
                </a:lnTo>
                <a:lnTo>
                  <a:pt x="11700" y="2658"/>
                </a:lnTo>
                <a:lnTo>
                  <a:pt x="11708" y="2660"/>
                </a:lnTo>
                <a:lnTo>
                  <a:pt x="11715" y="2661"/>
                </a:lnTo>
                <a:lnTo>
                  <a:pt x="11729" y="2660"/>
                </a:lnTo>
                <a:lnTo>
                  <a:pt x="11742" y="2657"/>
                </a:lnTo>
                <a:lnTo>
                  <a:pt x="11754" y="2654"/>
                </a:lnTo>
                <a:lnTo>
                  <a:pt x="11768" y="2650"/>
                </a:lnTo>
                <a:lnTo>
                  <a:pt x="11779" y="2648"/>
                </a:lnTo>
                <a:lnTo>
                  <a:pt x="11790" y="2645"/>
                </a:lnTo>
                <a:lnTo>
                  <a:pt x="11799" y="2643"/>
                </a:lnTo>
                <a:lnTo>
                  <a:pt x="11809" y="2638"/>
                </a:lnTo>
                <a:lnTo>
                  <a:pt x="11818" y="2634"/>
                </a:lnTo>
                <a:lnTo>
                  <a:pt x="11825" y="2629"/>
                </a:lnTo>
                <a:lnTo>
                  <a:pt x="11833" y="2621"/>
                </a:lnTo>
                <a:lnTo>
                  <a:pt x="11840" y="2614"/>
                </a:lnTo>
                <a:lnTo>
                  <a:pt x="11850" y="2621"/>
                </a:lnTo>
                <a:lnTo>
                  <a:pt x="11861" y="2628"/>
                </a:lnTo>
                <a:lnTo>
                  <a:pt x="11871" y="2633"/>
                </a:lnTo>
                <a:lnTo>
                  <a:pt x="11882" y="2639"/>
                </a:lnTo>
                <a:lnTo>
                  <a:pt x="11892" y="2623"/>
                </a:lnTo>
                <a:lnTo>
                  <a:pt x="11900" y="2607"/>
                </a:lnTo>
                <a:lnTo>
                  <a:pt x="11905" y="2592"/>
                </a:lnTo>
                <a:lnTo>
                  <a:pt x="11912" y="2574"/>
                </a:lnTo>
                <a:lnTo>
                  <a:pt x="11917" y="2562"/>
                </a:lnTo>
                <a:lnTo>
                  <a:pt x="11925" y="2551"/>
                </a:lnTo>
                <a:lnTo>
                  <a:pt x="11928" y="2547"/>
                </a:lnTo>
                <a:lnTo>
                  <a:pt x="11930" y="2541"/>
                </a:lnTo>
                <a:lnTo>
                  <a:pt x="11932" y="2535"/>
                </a:lnTo>
                <a:lnTo>
                  <a:pt x="11933" y="2528"/>
                </a:lnTo>
                <a:lnTo>
                  <a:pt x="11932" y="2524"/>
                </a:lnTo>
                <a:lnTo>
                  <a:pt x="11931" y="2520"/>
                </a:lnTo>
                <a:lnTo>
                  <a:pt x="11929" y="2516"/>
                </a:lnTo>
                <a:lnTo>
                  <a:pt x="11927" y="2513"/>
                </a:lnTo>
                <a:lnTo>
                  <a:pt x="11924" y="2510"/>
                </a:lnTo>
                <a:lnTo>
                  <a:pt x="11920" y="2509"/>
                </a:lnTo>
                <a:lnTo>
                  <a:pt x="11916" y="2508"/>
                </a:lnTo>
                <a:lnTo>
                  <a:pt x="11912" y="2507"/>
                </a:lnTo>
                <a:lnTo>
                  <a:pt x="11901" y="2508"/>
                </a:lnTo>
                <a:lnTo>
                  <a:pt x="11891" y="2508"/>
                </a:lnTo>
                <a:lnTo>
                  <a:pt x="11881" y="2509"/>
                </a:lnTo>
                <a:lnTo>
                  <a:pt x="11870" y="2510"/>
                </a:lnTo>
                <a:lnTo>
                  <a:pt x="11861" y="2510"/>
                </a:lnTo>
                <a:lnTo>
                  <a:pt x="11853" y="2510"/>
                </a:lnTo>
                <a:lnTo>
                  <a:pt x="11846" y="2509"/>
                </a:lnTo>
                <a:lnTo>
                  <a:pt x="11837" y="2507"/>
                </a:lnTo>
                <a:lnTo>
                  <a:pt x="11830" y="2502"/>
                </a:lnTo>
                <a:lnTo>
                  <a:pt x="11822" y="2498"/>
                </a:lnTo>
                <a:lnTo>
                  <a:pt x="11818" y="2497"/>
                </a:lnTo>
                <a:lnTo>
                  <a:pt x="11814" y="2495"/>
                </a:lnTo>
                <a:lnTo>
                  <a:pt x="11810" y="2494"/>
                </a:lnTo>
                <a:lnTo>
                  <a:pt x="11806" y="2494"/>
                </a:lnTo>
                <a:lnTo>
                  <a:pt x="11799" y="2494"/>
                </a:lnTo>
                <a:lnTo>
                  <a:pt x="11793" y="2495"/>
                </a:lnTo>
                <a:lnTo>
                  <a:pt x="11789" y="2497"/>
                </a:lnTo>
                <a:lnTo>
                  <a:pt x="11783" y="2498"/>
                </a:lnTo>
                <a:lnTo>
                  <a:pt x="11773" y="2503"/>
                </a:lnTo>
                <a:lnTo>
                  <a:pt x="11763" y="2510"/>
                </a:lnTo>
                <a:lnTo>
                  <a:pt x="11749" y="2515"/>
                </a:lnTo>
                <a:lnTo>
                  <a:pt x="11737" y="2520"/>
                </a:lnTo>
                <a:lnTo>
                  <a:pt x="11724" y="2525"/>
                </a:lnTo>
                <a:lnTo>
                  <a:pt x="11710" y="2530"/>
                </a:lnTo>
                <a:lnTo>
                  <a:pt x="11699" y="2536"/>
                </a:lnTo>
                <a:lnTo>
                  <a:pt x="11688" y="2541"/>
                </a:lnTo>
                <a:lnTo>
                  <a:pt x="11685" y="2544"/>
                </a:lnTo>
                <a:lnTo>
                  <a:pt x="11683" y="2549"/>
                </a:lnTo>
                <a:lnTo>
                  <a:pt x="11681" y="2552"/>
                </a:lnTo>
                <a:lnTo>
                  <a:pt x="11679" y="2556"/>
                </a:lnTo>
                <a:lnTo>
                  <a:pt x="11676" y="2565"/>
                </a:lnTo>
                <a:lnTo>
                  <a:pt x="11673" y="2574"/>
                </a:lnTo>
                <a:lnTo>
                  <a:pt x="11668" y="2579"/>
                </a:lnTo>
                <a:lnTo>
                  <a:pt x="11663" y="2584"/>
                </a:lnTo>
                <a:lnTo>
                  <a:pt x="11658" y="2590"/>
                </a:lnTo>
                <a:lnTo>
                  <a:pt x="11651" y="2593"/>
                </a:lnTo>
                <a:lnTo>
                  <a:pt x="11645" y="2596"/>
                </a:lnTo>
                <a:lnTo>
                  <a:pt x="11637" y="2598"/>
                </a:lnTo>
                <a:lnTo>
                  <a:pt x="11630" y="2600"/>
                </a:lnTo>
                <a:lnTo>
                  <a:pt x="11622" y="2600"/>
                </a:lnTo>
                <a:close/>
                <a:moveTo>
                  <a:pt x="16174" y="1216"/>
                </a:moveTo>
                <a:lnTo>
                  <a:pt x="16164" y="1229"/>
                </a:lnTo>
                <a:lnTo>
                  <a:pt x="16152" y="1241"/>
                </a:lnTo>
                <a:lnTo>
                  <a:pt x="16147" y="1247"/>
                </a:lnTo>
                <a:lnTo>
                  <a:pt x="16143" y="1254"/>
                </a:lnTo>
                <a:lnTo>
                  <a:pt x="16141" y="1260"/>
                </a:lnTo>
                <a:lnTo>
                  <a:pt x="16140" y="1269"/>
                </a:lnTo>
                <a:lnTo>
                  <a:pt x="16141" y="1274"/>
                </a:lnTo>
                <a:lnTo>
                  <a:pt x="16143" y="1278"/>
                </a:lnTo>
                <a:lnTo>
                  <a:pt x="16146" y="1281"/>
                </a:lnTo>
                <a:lnTo>
                  <a:pt x="16151" y="1283"/>
                </a:lnTo>
                <a:lnTo>
                  <a:pt x="16156" y="1285"/>
                </a:lnTo>
                <a:lnTo>
                  <a:pt x="16160" y="1287"/>
                </a:lnTo>
                <a:lnTo>
                  <a:pt x="16165" y="1290"/>
                </a:lnTo>
                <a:lnTo>
                  <a:pt x="16169" y="1293"/>
                </a:lnTo>
                <a:lnTo>
                  <a:pt x="16171" y="1298"/>
                </a:lnTo>
                <a:lnTo>
                  <a:pt x="16172" y="1304"/>
                </a:lnTo>
                <a:lnTo>
                  <a:pt x="16173" y="1309"/>
                </a:lnTo>
                <a:lnTo>
                  <a:pt x="16174" y="1314"/>
                </a:lnTo>
                <a:lnTo>
                  <a:pt x="16167" y="1318"/>
                </a:lnTo>
                <a:lnTo>
                  <a:pt x="16159" y="1322"/>
                </a:lnTo>
                <a:lnTo>
                  <a:pt x="16154" y="1326"/>
                </a:lnTo>
                <a:lnTo>
                  <a:pt x="16148" y="1331"/>
                </a:lnTo>
                <a:lnTo>
                  <a:pt x="16139" y="1341"/>
                </a:lnTo>
                <a:lnTo>
                  <a:pt x="16130" y="1353"/>
                </a:lnTo>
                <a:lnTo>
                  <a:pt x="16116" y="1379"/>
                </a:lnTo>
                <a:lnTo>
                  <a:pt x="16100" y="1407"/>
                </a:lnTo>
                <a:lnTo>
                  <a:pt x="16111" y="1405"/>
                </a:lnTo>
                <a:lnTo>
                  <a:pt x="16121" y="1403"/>
                </a:lnTo>
                <a:lnTo>
                  <a:pt x="16131" y="1401"/>
                </a:lnTo>
                <a:lnTo>
                  <a:pt x="16142" y="1400"/>
                </a:lnTo>
                <a:lnTo>
                  <a:pt x="16138" y="1420"/>
                </a:lnTo>
                <a:lnTo>
                  <a:pt x="16134" y="1438"/>
                </a:lnTo>
                <a:lnTo>
                  <a:pt x="16132" y="1456"/>
                </a:lnTo>
                <a:lnTo>
                  <a:pt x="16131" y="1476"/>
                </a:lnTo>
                <a:lnTo>
                  <a:pt x="16132" y="1496"/>
                </a:lnTo>
                <a:lnTo>
                  <a:pt x="16134" y="1514"/>
                </a:lnTo>
                <a:lnTo>
                  <a:pt x="16138" y="1531"/>
                </a:lnTo>
                <a:lnTo>
                  <a:pt x="16140" y="1551"/>
                </a:lnTo>
                <a:lnTo>
                  <a:pt x="16140" y="1563"/>
                </a:lnTo>
                <a:lnTo>
                  <a:pt x="16141" y="1574"/>
                </a:lnTo>
                <a:lnTo>
                  <a:pt x="16142" y="1584"/>
                </a:lnTo>
                <a:lnTo>
                  <a:pt x="16145" y="1596"/>
                </a:lnTo>
                <a:lnTo>
                  <a:pt x="16147" y="1603"/>
                </a:lnTo>
                <a:lnTo>
                  <a:pt x="16151" y="1607"/>
                </a:lnTo>
                <a:lnTo>
                  <a:pt x="16154" y="1612"/>
                </a:lnTo>
                <a:lnTo>
                  <a:pt x="16158" y="1617"/>
                </a:lnTo>
                <a:lnTo>
                  <a:pt x="16166" y="1625"/>
                </a:lnTo>
                <a:lnTo>
                  <a:pt x="16174" y="1636"/>
                </a:lnTo>
                <a:lnTo>
                  <a:pt x="16179" y="1644"/>
                </a:lnTo>
                <a:lnTo>
                  <a:pt x="16182" y="1651"/>
                </a:lnTo>
                <a:lnTo>
                  <a:pt x="16184" y="1659"/>
                </a:lnTo>
                <a:lnTo>
                  <a:pt x="16186" y="1668"/>
                </a:lnTo>
                <a:lnTo>
                  <a:pt x="16187" y="1675"/>
                </a:lnTo>
                <a:lnTo>
                  <a:pt x="16190" y="1683"/>
                </a:lnTo>
                <a:lnTo>
                  <a:pt x="16192" y="1691"/>
                </a:lnTo>
                <a:lnTo>
                  <a:pt x="16195" y="1700"/>
                </a:lnTo>
                <a:lnTo>
                  <a:pt x="16199" y="1705"/>
                </a:lnTo>
                <a:lnTo>
                  <a:pt x="16205" y="1711"/>
                </a:lnTo>
                <a:lnTo>
                  <a:pt x="16210" y="1716"/>
                </a:lnTo>
                <a:lnTo>
                  <a:pt x="16217" y="1722"/>
                </a:lnTo>
                <a:lnTo>
                  <a:pt x="16222" y="1726"/>
                </a:lnTo>
                <a:lnTo>
                  <a:pt x="16227" y="1731"/>
                </a:lnTo>
                <a:lnTo>
                  <a:pt x="16232" y="1738"/>
                </a:lnTo>
                <a:lnTo>
                  <a:pt x="16235" y="1743"/>
                </a:lnTo>
                <a:lnTo>
                  <a:pt x="16235" y="1129"/>
                </a:lnTo>
                <a:lnTo>
                  <a:pt x="16232" y="1135"/>
                </a:lnTo>
                <a:lnTo>
                  <a:pt x="16226" y="1146"/>
                </a:lnTo>
                <a:lnTo>
                  <a:pt x="16217" y="1159"/>
                </a:lnTo>
                <a:lnTo>
                  <a:pt x="16207" y="1173"/>
                </a:lnTo>
                <a:lnTo>
                  <a:pt x="16186" y="1200"/>
                </a:lnTo>
                <a:lnTo>
                  <a:pt x="16174" y="1216"/>
                </a:lnTo>
                <a:close/>
                <a:moveTo>
                  <a:pt x="9634" y="2125"/>
                </a:moveTo>
                <a:lnTo>
                  <a:pt x="9463" y="2103"/>
                </a:lnTo>
                <a:lnTo>
                  <a:pt x="9448" y="2104"/>
                </a:lnTo>
                <a:lnTo>
                  <a:pt x="9436" y="2105"/>
                </a:lnTo>
                <a:lnTo>
                  <a:pt x="9423" y="2107"/>
                </a:lnTo>
                <a:lnTo>
                  <a:pt x="9409" y="2111"/>
                </a:lnTo>
                <a:lnTo>
                  <a:pt x="9396" y="2117"/>
                </a:lnTo>
                <a:lnTo>
                  <a:pt x="9383" y="2122"/>
                </a:lnTo>
                <a:lnTo>
                  <a:pt x="9378" y="2124"/>
                </a:lnTo>
                <a:lnTo>
                  <a:pt x="9371" y="2125"/>
                </a:lnTo>
                <a:lnTo>
                  <a:pt x="9364" y="2127"/>
                </a:lnTo>
                <a:lnTo>
                  <a:pt x="9356" y="2128"/>
                </a:lnTo>
                <a:lnTo>
                  <a:pt x="9352" y="2127"/>
                </a:lnTo>
                <a:lnTo>
                  <a:pt x="9349" y="2125"/>
                </a:lnTo>
                <a:lnTo>
                  <a:pt x="9344" y="2124"/>
                </a:lnTo>
                <a:lnTo>
                  <a:pt x="9341" y="2123"/>
                </a:lnTo>
                <a:lnTo>
                  <a:pt x="9335" y="2118"/>
                </a:lnTo>
                <a:lnTo>
                  <a:pt x="9329" y="2112"/>
                </a:lnTo>
                <a:lnTo>
                  <a:pt x="9324" y="2107"/>
                </a:lnTo>
                <a:lnTo>
                  <a:pt x="9317" y="2102"/>
                </a:lnTo>
                <a:lnTo>
                  <a:pt x="9311" y="2096"/>
                </a:lnTo>
                <a:lnTo>
                  <a:pt x="9303" y="2093"/>
                </a:lnTo>
                <a:lnTo>
                  <a:pt x="9288" y="2090"/>
                </a:lnTo>
                <a:lnTo>
                  <a:pt x="9272" y="2090"/>
                </a:lnTo>
                <a:lnTo>
                  <a:pt x="9261" y="2087"/>
                </a:lnTo>
                <a:lnTo>
                  <a:pt x="9251" y="2084"/>
                </a:lnTo>
                <a:lnTo>
                  <a:pt x="9247" y="2085"/>
                </a:lnTo>
                <a:lnTo>
                  <a:pt x="9244" y="2087"/>
                </a:lnTo>
                <a:lnTo>
                  <a:pt x="9241" y="2088"/>
                </a:lnTo>
                <a:lnTo>
                  <a:pt x="9239" y="2091"/>
                </a:lnTo>
                <a:lnTo>
                  <a:pt x="9234" y="2095"/>
                </a:lnTo>
                <a:lnTo>
                  <a:pt x="9229" y="2101"/>
                </a:lnTo>
                <a:lnTo>
                  <a:pt x="9213" y="2114"/>
                </a:lnTo>
                <a:lnTo>
                  <a:pt x="9198" y="2125"/>
                </a:lnTo>
                <a:lnTo>
                  <a:pt x="9189" y="2131"/>
                </a:lnTo>
                <a:lnTo>
                  <a:pt x="9180" y="2134"/>
                </a:lnTo>
                <a:lnTo>
                  <a:pt x="9171" y="2137"/>
                </a:lnTo>
                <a:lnTo>
                  <a:pt x="9160" y="2137"/>
                </a:lnTo>
                <a:lnTo>
                  <a:pt x="9153" y="2137"/>
                </a:lnTo>
                <a:lnTo>
                  <a:pt x="9147" y="2136"/>
                </a:lnTo>
                <a:lnTo>
                  <a:pt x="9140" y="2135"/>
                </a:lnTo>
                <a:lnTo>
                  <a:pt x="9135" y="2133"/>
                </a:lnTo>
                <a:lnTo>
                  <a:pt x="9124" y="2128"/>
                </a:lnTo>
                <a:lnTo>
                  <a:pt x="9112" y="2119"/>
                </a:lnTo>
                <a:lnTo>
                  <a:pt x="9105" y="2108"/>
                </a:lnTo>
                <a:lnTo>
                  <a:pt x="9096" y="2097"/>
                </a:lnTo>
                <a:lnTo>
                  <a:pt x="9086" y="2092"/>
                </a:lnTo>
                <a:lnTo>
                  <a:pt x="9076" y="2089"/>
                </a:lnTo>
                <a:lnTo>
                  <a:pt x="9066" y="2087"/>
                </a:lnTo>
                <a:lnTo>
                  <a:pt x="9054" y="2084"/>
                </a:lnTo>
                <a:lnTo>
                  <a:pt x="9039" y="2081"/>
                </a:lnTo>
                <a:lnTo>
                  <a:pt x="9026" y="2077"/>
                </a:lnTo>
                <a:lnTo>
                  <a:pt x="9014" y="2073"/>
                </a:lnTo>
                <a:lnTo>
                  <a:pt x="9001" y="2066"/>
                </a:lnTo>
                <a:lnTo>
                  <a:pt x="8990" y="2055"/>
                </a:lnTo>
                <a:lnTo>
                  <a:pt x="8979" y="2048"/>
                </a:lnTo>
                <a:lnTo>
                  <a:pt x="8968" y="2046"/>
                </a:lnTo>
                <a:lnTo>
                  <a:pt x="8956" y="2044"/>
                </a:lnTo>
                <a:lnTo>
                  <a:pt x="8945" y="2044"/>
                </a:lnTo>
                <a:lnTo>
                  <a:pt x="8932" y="2044"/>
                </a:lnTo>
                <a:lnTo>
                  <a:pt x="8924" y="2046"/>
                </a:lnTo>
                <a:lnTo>
                  <a:pt x="8919" y="2049"/>
                </a:lnTo>
                <a:lnTo>
                  <a:pt x="8914" y="2053"/>
                </a:lnTo>
                <a:lnTo>
                  <a:pt x="8909" y="2058"/>
                </a:lnTo>
                <a:lnTo>
                  <a:pt x="8902" y="2071"/>
                </a:lnTo>
                <a:lnTo>
                  <a:pt x="8894" y="2084"/>
                </a:lnTo>
                <a:lnTo>
                  <a:pt x="8889" y="2080"/>
                </a:lnTo>
                <a:lnTo>
                  <a:pt x="8884" y="2075"/>
                </a:lnTo>
                <a:lnTo>
                  <a:pt x="8881" y="2069"/>
                </a:lnTo>
                <a:lnTo>
                  <a:pt x="8878" y="2063"/>
                </a:lnTo>
                <a:lnTo>
                  <a:pt x="8873" y="2051"/>
                </a:lnTo>
                <a:lnTo>
                  <a:pt x="8868" y="2037"/>
                </a:lnTo>
                <a:lnTo>
                  <a:pt x="8863" y="2019"/>
                </a:lnTo>
                <a:lnTo>
                  <a:pt x="8858" y="1999"/>
                </a:lnTo>
                <a:lnTo>
                  <a:pt x="8855" y="1989"/>
                </a:lnTo>
                <a:lnTo>
                  <a:pt x="8852" y="1979"/>
                </a:lnTo>
                <a:lnTo>
                  <a:pt x="8848" y="1968"/>
                </a:lnTo>
                <a:lnTo>
                  <a:pt x="8843" y="1957"/>
                </a:lnTo>
                <a:lnTo>
                  <a:pt x="8837" y="1957"/>
                </a:lnTo>
                <a:lnTo>
                  <a:pt x="8830" y="1957"/>
                </a:lnTo>
                <a:lnTo>
                  <a:pt x="8825" y="1958"/>
                </a:lnTo>
                <a:lnTo>
                  <a:pt x="8819" y="1959"/>
                </a:lnTo>
                <a:lnTo>
                  <a:pt x="8808" y="1963"/>
                </a:lnTo>
                <a:lnTo>
                  <a:pt x="8796" y="1969"/>
                </a:lnTo>
                <a:lnTo>
                  <a:pt x="8774" y="1981"/>
                </a:lnTo>
                <a:lnTo>
                  <a:pt x="8753" y="1989"/>
                </a:lnTo>
                <a:lnTo>
                  <a:pt x="8730" y="1997"/>
                </a:lnTo>
                <a:lnTo>
                  <a:pt x="8707" y="2002"/>
                </a:lnTo>
                <a:lnTo>
                  <a:pt x="8695" y="2004"/>
                </a:lnTo>
                <a:lnTo>
                  <a:pt x="8684" y="2004"/>
                </a:lnTo>
                <a:lnTo>
                  <a:pt x="8672" y="2004"/>
                </a:lnTo>
                <a:lnTo>
                  <a:pt x="8660" y="2002"/>
                </a:lnTo>
                <a:lnTo>
                  <a:pt x="8651" y="2000"/>
                </a:lnTo>
                <a:lnTo>
                  <a:pt x="8641" y="1997"/>
                </a:lnTo>
                <a:lnTo>
                  <a:pt x="8631" y="1992"/>
                </a:lnTo>
                <a:lnTo>
                  <a:pt x="8624" y="1987"/>
                </a:lnTo>
                <a:lnTo>
                  <a:pt x="8620" y="1986"/>
                </a:lnTo>
                <a:lnTo>
                  <a:pt x="8613" y="1988"/>
                </a:lnTo>
                <a:lnTo>
                  <a:pt x="8598" y="1993"/>
                </a:lnTo>
                <a:lnTo>
                  <a:pt x="8584" y="2000"/>
                </a:lnTo>
                <a:lnTo>
                  <a:pt x="8579" y="2003"/>
                </a:lnTo>
                <a:lnTo>
                  <a:pt x="8573" y="2008"/>
                </a:lnTo>
                <a:lnTo>
                  <a:pt x="8571" y="2010"/>
                </a:lnTo>
                <a:lnTo>
                  <a:pt x="8569" y="2011"/>
                </a:lnTo>
                <a:lnTo>
                  <a:pt x="8566" y="2012"/>
                </a:lnTo>
                <a:lnTo>
                  <a:pt x="8563" y="2013"/>
                </a:lnTo>
                <a:lnTo>
                  <a:pt x="8557" y="2012"/>
                </a:lnTo>
                <a:lnTo>
                  <a:pt x="8552" y="2010"/>
                </a:lnTo>
                <a:lnTo>
                  <a:pt x="8547" y="2007"/>
                </a:lnTo>
                <a:lnTo>
                  <a:pt x="8544" y="2003"/>
                </a:lnTo>
                <a:lnTo>
                  <a:pt x="8538" y="1994"/>
                </a:lnTo>
                <a:lnTo>
                  <a:pt x="8531" y="1984"/>
                </a:lnTo>
                <a:lnTo>
                  <a:pt x="8528" y="1980"/>
                </a:lnTo>
                <a:lnTo>
                  <a:pt x="8524" y="1976"/>
                </a:lnTo>
                <a:lnTo>
                  <a:pt x="8520" y="1974"/>
                </a:lnTo>
                <a:lnTo>
                  <a:pt x="8516" y="1972"/>
                </a:lnTo>
                <a:lnTo>
                  <a:pt x="8509" y="1968"/>
                </a:lnTo>
                <a:lnTo>
                  <a:pt x="8499" y="1966"/>
                </a:lnTo>
                <a:lnTo>
                  <a:pt x="8485" y="1962"/>
                </a:lnTo>
                <a:lnTo>
                  <a:pt x="8473" y="1960"/>
                </a:lnTo>
                <a:lnTo>
                  <a:pt x="8460" y="1959"/>
                </a:lnTo>
                <a:lnTo>
                  <a:pt x="8446" y="1957"/>
                </a:lnTo>
                <a:lnTo>
                  <a:pt x="8436" y="1954"/>
                </a:lnTo>
                <a:lnTo>
                  <a:pt x="8428" y="1950"/>
                </a:lnTo>
                <a:lnTo>
                  <a:pt x="8419" y="1947"/>
                </a:lnTo>
                <a:lnTo>
                  <a:pt x="8408" y="1946"/>
                </a:lnTo>
                <a:lnTo>
                  <a:pt x="8398" y="1947"/>
                </a:lnTo>
                <a:lnTo>
                  <a:pt x="8390" y="1949"/>
                </a:lnTo>
                <a:lnTo>
                  <a:pt x="8382" y="1952"/>
                </a:lnTo>
                <a:lnTo>
                  <a:pt x="8374" y="1955"/>
                </a:lnTo>
                <a:lnTo>
                  <a:pt x="8366" y="1957"/>
                </a:lnTo>
                <a:lnTo>
                  <a:pt x="8358" y="1960"/>
                </a:lnTo>
                <a:lnTo>
                  <a:pt x="8349" y="1961"/>
                </a:lnTo>
                <a:lnTo>
                  <a:pt x="8339" y="1962"/>
                </a:lnTo>
                <a:lnTo>
                  <a:pt x="8330" y="1961"/>
                </a:lnTo>
                <a:lnTo>
                  <a:pt x="8322" y="1960"/>
                </a:lnTo>
                <a:lnTo>
                  <a:pt x="8314" y="1957"/>
                </a:lnTo>
                <a:lnTo>
                  <a:pt x="8307" y="1953"/>
                </a:lnTo>
                <a:lnTo>
                  <a:pt x="8300" y="1946"/>
                </a:lnTo>
                <a:lnTo>
                  <a:pt x="8294" y="1940"/>
                </a:lnTo>
                <a:lnTo>
                  <a:pt x="8288" y="1931"/>
                </a:lnTo>
                <a:lnTo>
                  <a:pt x="8283" y="1922"/>
                </a:lnTo>
                <a:lnTo>
                  <a:pt x="8271" y="1901"/>
                </a:lnTo>
                <a:lnTo>
                  <a:pt x="8260" y="1880"/>
                </a:lnTo>
                <a:lnTo>
                  <a:pt x="8252" y="1860"/>
                </a:lnTo>
                <a:lnTo>
                  <a:pt x="8244" y="1839"/>
                </a:lnTo>
                <a:lnTo>
                  <a:pt x="8237" y="1821"/>
                </a:lnTo>
                <a:lnTo>
                  <a:pt x="8230" y="1799"/>
                </a:lnTo>
                <a:lnTo>
                  <a:pt x="8226" y="1790"/>
                </a:lnTo>
                <a:lnTo>
                  <a:pt x="8220" y="1779"/>
                </a:lnTo>
                <a:lnTo>
                  <a:pt x="8215" y="1770"/>
                </a:lnTo>
                <a:lnTo>
                  <a:pt x="8209" y="1763"/>
                </a:lnTo>
                <a:lnTo>
                  <a:pt x="8203" y="1754"/>
                </a:lnTo>
                <a:lnTo>
                  <a:pt x="8196" y="1744"/>
                </a:lnTo>
                <a:lnTo>
                  <a:pt x="8189" y="1736"/>
                </a:lnTo>
                <a:lnTo>
                  <a:pt x="8181" y="1729"/>
                </a:lnTo>
                <a:lnTo>
                  <a:pt x="8178" y="1729"/>
                </a:lnTo>
                <a:lnTo>
                  <a:pt x="8176" y="1730"/>
                </a:lnTo>
                <a:lnTo>
                  <a:pt x="8168" y="1737"/>
                </a:lnTo>
                <a:lnTo>
                  <a:pt x="8162" y="1744"/>
                </a:lnTo>
                <a:lnTo>
                  <a:pt x="8158" y="1752"/>
                </a:lnTo>
                <a:lnTo>
                  <a:pt x="8153" y="1760"/>
                </a:lnTo>
                <a:lnTo>
                  <a:pt x="8147" y="1779"/>
                </a:lnTo>
                <a:lnTo>
                  <a:pt x="8139" y="1797"/>
                </a:lnTo>
                <a:lnTo>
                  <a:pt x="8135" y="1811"/>
                </a:lnTo>
                <a:lnTo>
                  <a:pt x="8131" y="1827"/>
                </a:lnTo>
                <a:lnTo>
                  <a:pt x="8128" y="1835"/>
                </a:lnTo>
                <a:lnTo>
                  <a:pt x="8125" y="1842"/>
                </a:lnTo>
                <a:lnTo>
                  <a:pt x="8123" y="1850"/>
                </a:lnTo>
                <a:lnTo>
                  <a:pt x="8119" y="1855"/>
                </a:lnTo>
                <a:lnTo>
                  <a:pt x="8118" y="1861"/>
                </a:lnTo>
                <a:lnTo>
                  <a:pt x="8114" y="1867"/>
                </a:lnTo>
                <a:lnTo>
                  <a:pt x="8113" y="1873"/>
                </a:lnTo>
                <a:lnTo>
                  <a:pt x="8111" y="1877"/>
                </a:lnTo>
                <a:lnTo>
                  <a:pt x="7885" y="1892"/>
                </a:lnTo>
                <a:lnTo>
                  <a:pt x="7661" y="1905"/>
                </a:lnTo>
                <a:lnTo>
                  <a:pt x="7436" y="1914"/>
                </a:lnTo>
                <a:lnTo>
                  <a:pt x="7211" y="1921"/>
                </a:lnTo>
                <a:lnTo>
                  <a:pt x="6987" y="1925"/>
                </a:lnTo>
                <a:lnTo>
                  <a:pt x="6762" y="1926"/>
                </a:lnTo>
                <a:lnTo>
                  <a:pt x="6538" y="1925"/>
                </a:lnTo>
                <a:lnTo>
                  <a:pt x="6314" y="1920"/>
                </a:lnTo>
                <a:lnTo>
                  <a:pt x="6089" y="1913"/>
                </a:lnTo>
                <a:lnTo>
                  <a:pt x="5866" y="1902"/>
                </a:lnTo>
                <a:lnTo>
                  <a:pt x="5642" y="1890"/>
                </a:lnTo>
                <a:lnTo>
                  <a:pt x="5419" y="1874"/>
                </a:lnTo>
                <a:lnTo>
                  <a:pt x="5195" y="1855"/>
                </a:lnTo>
                <a:lnTo>
                  <a:pt x="4973" y="1834"/>
                </a:lnTo>
                <a:lnTo>
                  <a:pt x="4749" y="1810"/>
                </a:lnTo>
                <a:lnTo>
                  <a:pt x="4527" y="1783"/>
                </a:lnTo>
                <a:lnTo>
                  <a:pt x="4303" y="1754"/>
                </a:lnTo>
                <a:lnTo>
                  <a:pt x="4081" y="1722"/>
                </a:lnTo>
                <a:lnTo>
                  <a:pt x="3858" y="1686"/>
                </a:lnTo>
                <a:lnTo>
                  <a:pt x="3637" y="1648"/>
                </a:lnTo>
                <a:lnTo>
                  <a:pt x="3414" y="1607"/>
                </a:lnTo>
                <a:lnTo>
                  <a:pt x="3192" y="1564"/>
                </a:lnTo>
                <a:lnTo>
                  <a:pt x="2970" y="1517"/>
                </a:lnTo>
                <a:lnTo>
                  <a:pt x="2749" y="1468"/>
                </a:lnTo>
                <a:lnTo>
                  <a:pt x="2528" y="1416"/>
                </a:lnTo>
                <a:lnTo>
                  <a:pt x="2306" y="1362"/>
                </a:lnTo>
                <a:lnTo>
                  <a:pt x="2085" y="1304"/>
                </a:lnTo>
                <a:lnTo>
                  <a:pt x="1863" y="1244"/>
                </a:lnTo>
                <a:lnTo>
                  <a:pt x="1643" y="1180"/>
                </a:lnTo>
                <a:lnTo>
                  <a:pt x="1422" y="1115"/>
                </a:lnTo>
                <a:lnTo>
                  <a:pt x="1201" y="1047"/>
                </a:lnTo>
                <a:lnTo>
                  <a:pt x="981" y="975"/>
                </a:lnTo>
                <a:lnTo>
                  <a:pt x="976" y="969"/>
                </a:lnTo>
                <a:lnTo>
                  <a:pt x="971" y="962"/>
                </a:lnTo>
                <a:lnTo>
                  <a:pt x="969" y="958"/>
                </a:lnTo>
                <a:lnTo>
                  <a:pt x="968" y="955"/>
                </a:lnTo>
                <a:lnTo>
                  <a:pt x="967" y="950"/>
                </a:lnTo>
                <a:lnTo>
                  <a:pt x="967" y="945"/>
                </a:lnTo>
                <a:lnTo>
                  <a:pt x="968" y="931"/>
                </a:lnTo>
                <a:lnTo>
                  <a:pt x="971" y="919"/>
                </a:lnTo>
                <a:lnTo>
                  <a:pt x="973" y="906"/>
                </a:lnTo>
                <a:lnTo>
                  <a:pt x="974" y="892"/>
                </a:lnTo>
                <a:lnTo>
                  <a:pt x="973" y="881"/>
                </a:lnTo>
                <a:lnTo>
                  <a:pt x="971" y="871"/>
                </a:lnTo>
                <a:lnTo>
                  <a:pt x="968" y="861"/>
                </a:lnTo>
                <a:lnTo>
                  <a:pt x="967" y="850"/>
                </a:lnTo>
                <a:lnTo>
                  <a:pt x="968" y="838"/>
                </a:lnTo>
                <a:lnTo>
                  <a:pt x="970" y="828"/>
                </a:lnTo>
                <a:lnTo>
                  <a:pt x="973" y="819"/>
                </a:lnTo>
                <a:lnTo>
                  <a:pt x="978" y="807"/>
                </a:lnTo>
                <a:lnTo>
                  <a:pt x="984" y="786"/>
                </a:lnTo>
                <a:lnTo>
                  <a:pt x="991" y="769"/>
                </a:lnTo>
                <a:lnTo>
                  <a:pt x="998" y="752"/>
                </a:lnTo>
                <a:lnTo>
                  <a:pt x="1009" y="733"/>
                </a:lnTo>
                <a:lnTo>
                  <a:pt x="993" y="741"/>
                </a:lnTo>
                <a:lnTo>
                  <a:pt x="978" y="746"/>
                </a:lnTo>
                <a:lnTo>
                  <a:pt x="963" y="752"/>
                </a:lnTo>
                <a:lnTo>
                  <a:pt x="945" y="757"/>
                </a:lnTo>
                <a:lnTo>
                  <a:pt x="932" y="761"/>
                </a:lnTo>
                <a:lnTo>
                  <a:pt x="919" y="765"/>
                </a:lnTo>
                <a:lnTo>
                  <a:pt x="913" y="765"/>
                </a:lnTo>
                <a:lnTo>
                  <a:pt x="908" y="764"/>
                </a:lnTo>
                <a:lnTo>
                  <a:pt x="902" y="761"/>
                </a:lnTo>
                <a:lnTo>
                  <a:pt x="898" y="759"/>
                </a:lnTo>
                <a:lnTo>
                  <a:pt x="889" y="754"/>
                </a:lnTo>
                <a:lnTo>
                  <a:pt x="881" y="746"/>
                </a:lnTo>
                <a:lnTo>
                  <a:pt x="868" y="728"/>
                </a:lnTo>
                <a:lnTo>
                  <a:pt x="856" y="706"/>
                </a:lnTo>
                <a:lnTo>
                  <a:pt x="849" y="696"/>
                </a:lnTo>
                <a:lnTo>
                  <a:pt x="844" y="685"/>
                </a:lnTo>
                <a:lnTo>
                  <a:pt x="838" y="675"/>
                </a:lnTo>
                <a:lnTo>
                  <a:pt x="832" y="664"/>
                </a:lnTo>
                <a:lnTo>
                  <a:pt x="828" y="660"/>
                </a:lnTo>
                <a:lnTo>
                  <a:pt x="824" y="656"/>
                </a:lnTo>
                <a:lnTo>
                  <a:pt x="821" y="652"/>
                </a:lnTo>
                <a:lnTo>
                  <a:pt x="817" y="650"/>
                </a:lnTo>
                <a:lnTo>
                  <a:pt x="808" y="645"/>
                </a:lnTo>
                <a:lnTo>
                  <a:pt x="800" y="637"/>
                </a:lnTo>
                <a:lnTo>
                  <a:pt x="814" y="625"/>
                </a:lnTo>
                <a:lnTo>
                  <a:pt x="829" y="614"/>
                </a:lnTo>
                <a:lnTo>
                  <a:pt x="836" y="603"/>
                </a:lnTo>
                <a:lnTo>
                  <a:pt x="845" y="592"/>
                </a:lnTo>
                <a:lnTo>
                  <a:pt x="850" y="592"/>
                </a:lnTo>
                <a:lnTo>
                  <a:pt x="856" y="592"/>
                </a:lnTo>
                <a:lnTo>
                  <a:pt x="860" y="601"/>
                </a:lnTo>
                <a:lnTo>
                  <a:pt x="864" y="608"/>
                </a:lnTo>
                <a:lnTo>
                  <a:pt x="870" y="615"/>
                </a:lnTo>
                <a:lnTo>
                  <a:pt x="876" y="620"/>
                </a:lnTo>
                <a:lnTo>
                  <a:pt x="883" y="625"/>
                </a:lnTo>
                <a:lnTo>
                  <a:pt x="890" y="629"/>
                </a:lnTo>
                <a:lnTo>
                  <a:pt x="899" y="632"/>
                </a:lnTo>
                <a:lnTo>
                  <a:pt x="909" y="635"/>
                </a:lnTo>
                <a:lnTo>
                  <a:pt x="904" y="616"/>
                </a:lnTo>
                <a:lnTo>
                  <a:pt x="902" y="598"/>
                </a:lnTo>
                <a:lnTo>
                  <a:pt x="901" y="581"/>
                </a:lnTo>
                <a:lnTo>
                  <a:pt x="901" y="561"/>
                </a:lnTo>
                <a:lnTo>
                  <a:pt x="899" y="550"/>
                </a:lnTo>
                <a:lnTo>
                  <a:pt x="898" y="539"/>
                </a:lnTo>
                <a:lnTo>
                  <a:pt x="899" y="528"/>
                </a:lnTo>
                <a:lnTo>
                  <a:pt x="900" y="517"/>
                </a:lnTo>
                <a:lnTo>
                  <a:pt x="901" y="508"/>
                </a:lnTo>
                <a:lnTo>
                  <a:pt x="901" y="497"/>
                </a:lnTo>
                <a:lnTo>
                  <a:pt x="896" y="508"/>
                </a:lnTo>
                <a:lnTo>
                  <a:pt x="875" y="524"/>
                </a:lnTo>
                <a:lnTo>
                  <a:pt x="857" y="539"/>
                </a:lnTo>
                <a:lnTo>
                  <a:pt x="848" y="545"/>
                </a:lnTo>
                <a:lnTo>
                  <a:pt x="837" y="551"/>
                </a:lnTo>
                <a:lnTo>
                  <a:pt x="832" y="553"/>
                </a:lnTo>
                <a:lnTo>
                  <a:pt x="825" y="554"/>
                </a:lnTo>
                <a:lnTo>
                  <a:pt x="820" y="555"/>
                </a:lnTo>
                <a:lnTo>
                  <a:pt x="812" y="555"/>
                </a:lnTo>
                <a:lnTo>
                  <a:pt x="803" y="554"/>
                </a:lnTo>
                <a:lnTo>
                  <a:pt x="794" y="553"/>
                </a:lnTo>
                <a:lnTo>
                  <a:pt x="787" y="551"/>
                </a:lnTo>
                <a:lnTo>
                  <a:pt x="779" y="548"/>
                </a:lnTo>
                <a:lnTo>
                  <a:pt x="771" y="543"/>
                </a:lnTo>
                <a:lnTo>
                  <a:pt x="764" y="538"/>
                </a:lnTo>
                <a:lnTo>
                  <a:pt x="756" y="533"/>
                </a:lnTo>
                <a:lnTo>
                  <a:pt x="749" y="526"/>
                </a:lnTo>
                <a:lnTo>
                  <a:pt x="741" y="518"/>
                </a:lnTo>
                <a:lnTo>
                  <a:pt x="733" y="511"/>
                </a:lnTo>
                <a:lnTo>
                  <a:pt x="726" y="503"/>
                </a:lnTo>
                <a:lnTo>
                  <a:pt x="721" y="496"/>
                </a:lnTo>
                <a:lnTo>
                  <a:pt x="715" y="487"/>
                </a:lnTo>
                <a:lnTo>
                  <a:pt x="711" y="477"/>
                </a:lnTo>
                <a:lnTo>
                  <a:pt x="707" y="468"/>
                </a:lnTo>
                <a:lnTo>
                  <a:pt x="704" y="457"/>
                </a:lnTo>
                <a:lnTo>
                  <a:pt x="700" y="446"/>
                </a:lnTo>
                <a:lnTo>
                  <a:pt x="696" y="435"/>
                </a:lnTo>
                <a:lnTo>
                  <a:pt x="692" y="431"/>
                </a:lnTo>
                <a:lnTo>
                  <a:pt x="688" y="425"/>
                </a:lnTo>
                <a:lnTo>
                  <a:pt x="688" y="420"/>
                </a:lnTo>
                <a:lnTo>
                  <a:pt x="690" y="417"/>
                </a:lnTo>
                <a:lnTo>
                  <a:pt x="694" y="414"/>
                </a:lnTo>
                <a:lnTo>
                  <a:pt x="697" y="412"/>
                </a:lnTo>
                <a:lnTo>
                  <a:pt x="706" y="407"/>
                </a:lnTo>
                <a:lnTo>
                  <a:pt x="714" y="404"/>
                </a:lnTo>
                <a:lnTo>
                  <a:pt x="721" y="401"/>
                </a:lnTo>
                <a:lnTo>
                  <a:pt x="727" y="396"/>
                </a:lnTo>
                <a:lnTo>
                  <a:pt x="731" y="393"/>
                </a:lnTo>
                <a:lnTo>
                  <a:pt x="737" y="389"/>
                </a:lnTo>
                <a:lnTo>
                  <a:pt x="741" y="385"/>
                </a:lnTo>
                <a:lnTo>
                  <a:pt x="744" y="379"/>
                </a:lnTo>
                <a:lnTo>
                  <a:pt x="749" y="373"/>
                </a:lnTo>
                <a:lnTo>
                  <a:pt x="752" y="366"/>
                </a:lnTo>
                <a:lnTo>
                  <a:pt x="756" y="350"/>
                </a:lnTo>
                <a:lnTo>
                  <a:pt x="763" y="335"/>
                </a:lnTo>
                <a:lnTo>
                  <a:pt x="777" y="321"/>
                </a:lnTo>
                <a:lnTo>
                  <a:pt x="792" y="308"/>
                </a:lnTo>
                <a:lnTo>
                  <a:pt x="801" y="297"/>
                </a:lnTo>
                <a:lnTo>
                  <a:pt x="810" y="287"/>
                </a:lnTo>
                <a:lnTo>
                  <a:pt x="793" y="286"/>
                </a:lnTo>
                <a:lnTo>
                  <a:pt x="778" y="285"/>
                </a:lnTo>
                <a:lnTo>
                  <a:pt x="764" y="283"/>
                </a:lnTo>
                <a:lnTo>
                  <a:pt x="747" y="282"/>
                </a:lnTo>
                <a:lnTo>
                  <a:pt x="734" y="283"/>
                </a:lnTo>
                <a:lnTo>
                  <a:pt x="723" y="282"/>
                </a:lnTo>
                <a:lnTo>
                  <a:pt x="717" y="279"/>
                </a:lnTo>
                <a:lnTo>
                  <a:pt x="713" y="273"/>
                </a:lnTo>
                <a:lnTo>
                  <a:pt x="710" y="268"/>
                </a:lnTo>
                <a:lnTo>
                  <a:pt x="707" y="263"/>
                </a:lnTo>
                <a:lnTo>
                  <a:pt x="713" y="256"/>
                </a:lnTo>
                <a:lnTo>
                  <a:pt x="719" y="250"/>
                </a:lnTo>
                <a:lnTo>
                  <a:pt x="723" y="242"/>
                </a:lnTo>
                <a:lnTo>
                  <a:pt x="727" y="234"/>
                </a:lnTo>
                <a:lnTo>
                  <a:pt x="734" y="219"/>
                </a:lnTo>
                <a:lnTo>
                  <a:pt x="741" y="202"/>
                </a:lnTo>
                <a:lnTo>
                  <a:pt x="747" y="197"/>
                </a:lnTo>
                <a:lnTo>
                  <a:pt x="752" y="191"/>
                </a:lnTo>
                <a:lnTo>
                  <a:pt x="761" y="175"/>
                </a:lnTo>
                <a:lnTo>
                  <a:pt x="768" y="161"/>
                </a:lnTo>
                <a:lnTo>
                  <a:pt x="774" y="146"/>
                </a:lnTo>
                <a:lnTo>
                  <a:pt x="778" y="128"/>
                </a:lnTo>
                <a:lnTo>
                  <a:pt x="764" y="136"/>
                </a:lnTo>
                <a:lnTo>
                  <a:pt x="750" y="145"/>
                </a:lnTo>
                <a:lnTo>
                  <a:pt x="743" y="149"/>
                </a:lnTo>
                <a:lnTo>
                  <a:pt x="738" y="153"/>
                </a:lnTo>
                <a:lnTo>
                  <a:pt x="731" y="159"/>
                </a:lnTo>
                <a:lnTo>
                  <a:pt x="725" y="164"/>
                </a:lnTo>
                <a:lnTo>
                  <a:pt x="715" y="180"/>
                </a:lnTo>
                <a:lnTo>
                  <a:pt x="707" y="197"/>
                </a:lnTo>
                <a:lnTo>
                  <a:pt x="706" y="196"/>
                </a:lnTo>
                <a:lnTo>
                  <a:pt x="704" y="193"/>
                </a:lnTo>
                <a:lnTo>
                  <a:pt x="688" y="206"/>
                </a:lnTo>
                <a:lnTo>
                  <a:pt x="672" y="218"/>
                </a:lnTo>
                <a:lnTo>
                  <a:pt x="666" y="223"/>
                </a:lnTo>
                <a:lnTo>
                  <a:pt x="660" y="227"/>
                </a:lnTo>
                <a:lnTo>
                  <a:pt x="657" y="228"/>
                </a:lnTo>
                <a:lnTo>
                  <a:pt x="654" y="230"/>
                </a:lnTo>
                <a:lnTo>
                  <a:pt x="649" y="231"/>
                </a:lnTo>
                <a:lnTo>
                  <a:pt x="645" y="231"/>
                </a:lnTo>
                <a:lnTo>
                  <a:pt x="640" y="230"/>
                </a:lnTo>
                <a:lnTo>
                  <a:pt x="635" y="229"/>
                </a:lnTo>
                <a:lnTo>
                  <a:pt x="630" y="228"/>
                </a:lnTo>
                <a:lnTo>
                  <a:pt x="626" y="225"/>
                </a:lnTo>
                <a:lnTo>
                  <a:pt x="617" y="219"/>
                </a:lnTo>
                <a:lnTo>
                  <a:pt x="608" y="213"/>
                </a:lnTo>
                <a:lnTo>
                  <a:pt x="598" y="206"/>
                </a:lnTo>
                <a:lnTo>
                  <a:pt x="587" y="199"/>
                </a:lnTo>
                <a:lnTo>
                  <a:pt x="582" y="193"/>
                </a:lnTo>
                <a:lnTo>
                  <a:pt x="579" y="187"/>
                </a:lnTo>
                <a:lnTo>
                  <a:pt x="576" y="182"/>
                </a:lnTo>
                <a:lnTo>
                  <a:pt x="574" y="175"/>
                </a:lnTo>
                <a:lnTo>
                  <a:pt x="572" y="161"/>
                </a:lnTo>
                <a:lnTo>
                  <a:pt x="572" y="146"/>
                </a:lnTo>
                <a:lnTo>
                  <a:pt x="562" y="161"/>
                </a:lnTo>
                <a:lnTo>
                  <a:pt x="552" y="174"/>
                </a:lnTo>
                <a:lnTo>
                  <a:pt x="547" y="180"/>
                </a:lnTo>
                <a:lnTo>
                  <a:pt x="541" y="185"/>
                </a:lnTo>
                <a:lnTo>
                  <a:pt x="538" y="186"/>
                </a:lnTo>
                <a:lnTo>
                  <a:pt x="534" y="188"/>
                </a:lnTo>
                <a:lnTo>
                  <a:pt x="531" y="188"/>
                </a:lnTo>
                <a:lnTo>
                  <a:pt x="526" y="189"/>
                </a:lnTo>
                <a:lnTo>
                  <a:pt x="522" y="188"/>
                </a:lnTo>
                <a:lnTo>
                  <a:pt x="520" y="187"/>
                </a:lnTo>
                <a:lnTo>
                  <a:pt x="517" y="185"/>
                </a:lnTo>
                <a:lnTo>
                  <a:pt x="514" y="183"/>
                </a:lnTo>
                <a:lnTo>
                  <a:pt x="510" y="178"/>
                </a:lnTo>
                <a:lnTo>
                  <a:pt x="505" y="173"/>
                </a:lnTo>
                <a:lnTo>
                  <a:pt x="495" y="164"/>
                </a:lnTo>
                <a:lnTo>
                  <a:pt x="486" y="157"/>
                </a:lnTo>
                <a:lnTo>
                  <a:pt x="483" y="155"/>
                </a:lnTo>
                <a:lnTo>
                  <a:pt x="480" y="153"/>
                </a:lnTo>
                <a:lnTo>
                  <a:pt x="477" y="151"/>
                </a:lnTo>
                <a:lnTo>
                  <a:pt x="476" y="149"/>
                </a:lnTo>
                <a:lnTo>
                  <a:pt x="477" y="141"/>
                </a:lnTo>
                <a:lnTo>
                  <a:pt x="478" y="132"/>
                </a:lnTo>
                <a:lnTo>
                  <a:pt x="479" y="124"/>
                </a:lnTo>
                <a:lnTo>
                  <a:pt x="481" y="117"/>
                </a:lnTo>
                <a:lnTo>
                  <a:pt x="483" y="110"/>
                </a:lnTo>
                <a:lnTo>
                  <a:pt x="484" y="103"/>
                </a:lnTo>
                <a:lnTo>
                  <a:pt x="486" y="94"/>
                </a:lnTo>
                <a:lnTo>
                  <a:pt x="486" y="85"/>
                </a:lnTo>
                <a:lnTo>
                  <a:pt x="485" y="75"/>
                </a:lnTo>
                <a:lnTo>
                  <a:pt x="483" y="64"/>
                </a:lnTo>
                <a:lnTo>
                  <a:pt x="494" y="64"/>
                </a:lnTo>
                <a:lnTo>
                  <a:pt x="504" y="63"/>
                </a:lnTo>
                <a:lnTo>
                  <a:pt x="513" y="61"/>
                </a:lnTo>
                <a:lnTo>
                  <a:pt x="523" y="57"/>
                </a:lnTo>
                <a:lnTo>
                  <a:pt x="531" y="53"/>
                </a:lnTo>
                <a:lnTo>
                  <a:pt x="538" y="48"/>
                </a:lnTo>
                <a:lnTo>
                  <a:pt x="545" y="40"/>
                </a:lnTo>
                <a:lnTo>
                  <a:pt x="550" y="31"/>
                </a:lnTo>
                <a:lnTo>
                  <a:pt x="534" y="31"/>
                </a:lnTo>
                <a:lnTo>
                  <a:pt x="518" y="29"/>
                </a:lnTo>
                <a:lnTo>
                  <a:pt x="507" y="28"/>
                </a:lnTo>
                <a:lnTo>
                  <a:pt x="496" y="27"/>
                </a:lnTo>
                <a:lnTo>
                  <a:pt x="491" y="26"/>
                </a:lnTo>
                <a:lnTo>
                  <a:pt x="485" y="24"/>
                </a:lnTo>
                <a:lnTo>
                  <a:pt x="481" y="22"/>
                </a:lnTo>
                <a:lnTo>
                  <a:pt x="476" y="18"/>
                </a:lnTo>
                <a:lnTo>
                  <a:pt x="474" y="10"/>
                </a:lnTo>
                <a:lnTo>
                  <a:pt x="473" y="0"/>
                </a:lnTo>
                <a:lnTo>
                  <a:pt x="11290" y="0"/>
                </a:lnTo>
                <a:lnTo>
                  <a:pt x="11283" y="7"/>
                </a:lnTo>
                <a:lnTo>
                  <a:pt x="11277" y="11"/>
                </a:lnTo>
                <a:lnTo>
                  <a:pt x="11270" y="15"/>
                </a:lnTo>
                <a:lnTo>
                  <a:pt x="11263" y="20"/>
                </a:lnTo>
                <a:lnTo>
                  <a:pt x="11247" y="26"/>
                </a:lnTo>
                <a:lnTo>
                  <a:pt x="11231" y="31"/>
                </a:lnTo>
                <a:lnTo>
                  <a:pt x="11226" y="34"/>
                </a:lnTo>
                <a:lnTo>
                  <a:pt x="11220" y="35"/>
                </a:lnTo>
                <a:lnTo>
                  <a:pt x="11215" y="37"/>
                </a:lnTo>
                <a:lnTo>
                  <a:pt x="11211" y="40"/>
                </a:lnTo>
                <a:lnTo>
                  <a:pt x="11204" y="45"/>
                </a:lnTo>
                <a:lnTo>
                  <a:pt x="11200" y="51"/>
                </a:lnTo>
                <a:lnTo>
                  <a:pt x="11196" y="57"/>
                </a:lnTo>
                <a:lnTo>
                  <a:pt x="11192" y="64"/>
                </a:lnTo>
                <a:lnTo>
                  <a:pt x="11190" y="70"/>
                </a:lnTo>
                <a:lnTo>
                  <a:pt x="11188" y="77"/>
                </a:lnTo>
                <a:lnTo>
                  <a:pt x="11187" y="84"/>
                </a:lnTo>
                <a:lnTo>
                  <a:pt x="11187" y="93"/>
                </a:lnTo>
                <a:lnTo>
                  <a:pt x="11198" y="91"/>
                </a:lnTo>
                <a:lnTo>
                  <a:pt x="11209" y="88"/>
                </a:lnTo>
                <a:lnTo>
                  <a:pt x="11218" y="83"/>
                </a:lnTo>
                <a:lnTo>
                  <a:pt x="11229" y="80"/>
                </a:lnTo>
                <a:lnTo>
                  <a:pt x="11243" y="76"/>
                </a:lnTo>
                <a:lnTo>
                  <a:pt x="11256" y="74"/>
                </a:lnTo>
                <a:lnTo>
                  <a:pt x="11269" y="71"/>
                </a:lnTo>
                <a:lnTo>
                  <a:pt x="11281" y="70"/>
                </a:lnTo>
                <a:lnTo>
                  <a:pt x="11307" y="69"/>
                </a:lnTo>
                <a:lnTo>
                  <a:pt x="11335" y="69"/>
                </a:lnTo>
                <a:lnTo>
                  <a:pt x="11362" y="68"/>
                </a:lnTo>
                <a:lnTo>
                  <a:pt x="11385" y="68"/>
                </a:lnTo>
                <a:lnTo>
                  <a:pt x="11396" y="68"/>
                </a:lnTo>
                <a:lnTo>
                  <a:pt x="11408" y="69"/>
                </a:lnTo>
                <a:lnTo>
                  <a:pt x="11420" y="71"/>
                </a:lnTo>
                <a:lnTo>
                  <a:pt x="11433" y="75"/>
                </a:lnTo>
                <a:lnTo>
                  <a:pt x="11441" y="77"/>
                </a:lnTo>
                <a:lnTo>
                  <a:pt x="11448" y="80"/>
                </a:lnTo>
                <a:lnTo>
                  <a:pt x="11454" y="84"/>
                </a:lnTo>
                <a:lnTo>
                  <a:pt x="11459" y="89"/>
                </a:lnTo>
                <a:lnTo>
                  <a:pt x="11469" y="98"/>
                </a:lnTo>
                <a:lnTo>
                  <a:pt x="11476" y="109"/>
                </a:lnTo>
                <a:lnTo>
                  <a:pt x="11484" y="121"/>
                </a:lnTo>
                <a:lnTo>
                  <a:pt x="11493" y="133"/>
                </a:lnTo>
                <a:lnTo>
                  <a:pt x="11501" y="145"/>
                </a:lnTo>
                <a:lnTo>
                  <a:pt x="11513" y="157"/>
                </a:lnTo>
                <a:lnTo>
                  <a:pt x="11524" y="165"/>
                </a:lnTo>
                <a:lnTo>
                  <a:pt x="11535" y="172"/>
                </a:lnTo>
                <a:lnTo>
                  <a:pt x="11544" y="178"/>
                </a:lnTo>
                <a:lnTo>
                  <a:pt x="11555" y="186"/>
                </a:lnTo>
                <a:lnTo>
                  <a:pt x="11562" y="190"/>
                </a:lnTo>
                <a:lnTo>
                  <a:pt x="11566" y="195"/>
                </a:lnTo>
                <a:lnTo>
                  <a:pt x="11570" y="200"/>
                </a:lnTo>
                <a:lnTo>
                  <a:pt x="11574" y="205"/>
                </a:lnTo>
                <a:lnTo>
                  <a:pt x="11581" y="216"/>
                </a:lnTo>
                <a:lnTo>
                  <a:pt x="11588" y="228"/>
                </a:lnTo>
                <a:lnTo>
                  <a:pt x="11595" y="242"/>
                </a:lnTo>
                <a:lnTo>
                  <a:pt x="11603" y="256"/>
                </a:lnTo>
                <a:lnTo>
                  <a:pt x="11609" y="268"/>
                </a:lnTo>
                <a:lnTo>
                  <a:pt x="11615" y="281"/>
                </a:lnTo>
                <a:lnTo>
                  <a:pt x="11619" y="294"/>
                </a:lnTo>
                <a:lnTo>
                  <a:pt x="11622" y="308"/>
                </a:lnTo>
                <a:lnTo>
                  <a:pt x="11624" y="323"/>
                </a:lnTo>
                <a:lnTo>
                  <a:pt x="11624" y="338"/>
                </a:lnTo>
                <a:lnTo>
                  <a:pt x="11637" y="339"/>
                </a:lnTo>
                <a:lnTo>
                  <a:pt x="11648" y="338"/>
                </a:lnTo>
                <a:lnTo>
                  <a:pt x="11659" y="338"/>
                </a:lnTo>
                <a:lnTo>
                  <a:pt x="11672" y="337"/>
                </a:lnTo>
                <a:lnTo>
                  <a:pt x="11692" y="338"/>
                </a:lnTo>
                <a:lnTo>
                  <a:pt x="11710" y="340"/>
                </a:lnTo>
                <a:lnTo>
                  <a:pt x="11727" y="344"/>
                </a:lnTo>
                <a:lnTo>
                  <a:pt x="11746" y="348"/>
                </a:lnTo>
                <a:lnTo>
                  <a:pt x="11759" y="350"/>
                </a:lnTo>
                <a:lnTo>
                  <a:pt x="11770" y="351"/>
                </a:lnTo>
                <a:lnTo>
                  <a:pt x="11781" y="353"/>
                </a:lnTo>
                <a:lnTo>
                  <a:pt x="11792" y="355"/>
                </a:lnTo>
                <a:lnTo>
                  <a:pt x="11811" y="363"/>
                </a:lnTo>
                <a:lnTo>
                  <a:pt x="11828" y="368"/>
                </a:lnTo>
                <a:lnTo>
                  <a:pt x="11846" y="374"/>
                </a:lnTo>
                <a:lnTo>
                  <a:pt x="11866" y="380"/>
                </a:lnTo>
                <a:lnTo>
                  <a:pt x="11875" y="382"/>
                </a:lnTo>
                <a:lnTo>
                  <a:pt x="11882" y="385"/>
                </a:lnTo>
                <a:lnTo>
                  <a:pt x="11890" y="387"/>
                </a:lnTo>
                <a:lnTo>
                  <a:pt x="11899" y="388"/>
                </a:lnTo>
                <a:lnTo>
                  <a:pt x="11919" y="388"/>
                </a:lnTo>
                <a:lnTo>
                  <a:pt x="11905" y="376"/>
                </a:lnTo>
                <a:lnTo>
                  <a:pt x="11890" y="364"/>
                </a:lnTo>
                <a:lnTo>
                  <a:pt x="11882" y="353"/>
                </a:lnTo>
                <a:lnTo>
                  <a:pt x="11875" y="342"/>
                </a:lnTo>
                <a:lnTo>
                  <a:pt x="11865" y="337"/>
                </a:lnTo>
                <a:lnTo>
                  <a:pt x="11857" y="333"/>
                </a:lnTo>
                <a:lnTo>
                  <a:pt x="11852" y="329"/>
                </a:lnTo>
                <a:lnTo>
                  <a:pt x="11848" y="327"/>
                </a:lnTo>
                <a:lnTo>
                  <a:pt x="11845" y="323"/>
                </a:lnTo>
                <a:lnTo>
                  <a:pt x="11843" y="319"/>
                </a:lnTo>
                <a:lnTo>
                  <a:pt x="11838" y="307"/>
                </a:lnTo>
                <a:lnTo>
                  <a:pt x="11836" y="296"/>
                </a:lnTo>
                <a:lnTo>
                  <a:pt x="11835" y="284"/>
                </a:lnTo>
                <a:lnTo>
                  <a:pt x="11835" y="271"/>
                </a:lnTo>
                <a:lnTo>
                  <a:pt x="11835" y="264"/>
                </a:lnTo>
                <a:lnTo>
                  <a:pt x="11836" y="257"/>
                </a:lnTo>
                <a:lnTo>
                  <a:pt x="11838" y="252"/>
                </a:lnTo>
                <a:lnTo>
                  <a:pt x="11840" y="246"/>
                </a:lnTo>
                <a:lnTo>
                  <a:pt x="11847" y="236"/>
                </a:lnTo>
                <a:lnTo>
                  <a:pt x="11853" y="223"/>
                </a:lnTo>
                <a:lnTo>
                  <a:pt x="11858" y="212"/>
                </a:lnTo>
                <a:lnTo>
                  <a:pt x="11861" y="202"/>
                </a:lnTo>
                <a:lnTo>
                  <a:pt x="11863" y="192"/>
                </a:lnTo>
                <a:lnTo>
                  <a:pt x="11866" y="180"/>
                </a:lnTo>
                <a:lnTo>
                  <a:pt x="11871" y="161"/>
                </a:lnTo>
                <a:lnTo>
                  <a:pt x="11874" y="143"/>
                </a:lnTo>
                <a:lnTo>
                  <a:pt x="11875" y="134"/>
                </a:lnTo>
                <a:lnTo>
                  <a:pt x="11876" y="125"/>
                </a:lnTo>
                <a:lnTo>
                  <a:pt x="11879" y="116"/>
                </a:lnTo>
                <a:lnTo>
                  <a:pt x="11882" y="106"/>
                </a:lnTo>
                <a:lnTo>
                  <a:pt x="11897" y="122"/>
                </a:lnTo>
                <a:lnTo>
                  <a:pt x="11912" y="138"/>
                </a:lnTo>
                <a:lnTo>
                  <a:pt x="11915" y="143"/>
                </a:lnTo>
                <a:lnTo>
                  <a:pt x="11918" y="147"/>
                </a:lnTo>
                <a:lnTo>
                  <a:pt x="11922" y="151"/>
                </a:lnTo>
                <a:lnTo>
                  <a:pt x="11928" y="155"/>
                </a:lnTo>
                <a:lnTo>
                  <a:pt x="11943" y="157"/>
                </a:lnTo>
                <a:lnTo>
                  <a:pt x="11959" y="157"/>
                </a:lnTo>
                <a:lnTo>
                  <a:pt x="11975" y="162"/>
                </a:lnTo>
                <a:lnTo>
                  <a:pt x="11992" y="170"/>
                </a:lnTo>
                <a:lnTo>
                  <a:pt x="12017" y="177"/>
                </a:lnTo>
                <a:lnTo>
                  <a:pt x="12041" y="183"/>
                </a:lnTo>
                <a:lnTo>
                  <a:pt x="12052" y="186"/>
                </a:lnTo>
                <a:lnTo>
                  <a:pt x="12064" y="189"/>
                </a:lnTo>
                <a:lnTo>
                  <a:pt x="12075" y="195"/>
                </a:lnTo>
                <a:lnTo>
                  <a:pt x="12087" y="202"/>
                </a:lnTo>
                <a:lnTo>
                  <a:pt x="12084" y="185"/>
                </a:lnTo>
                <a:lnTo>
                  <a:pt x="12079" y="170"/>
                </a:lnTo>
                <a:lnTo>
                  <a:pt x="12077" y="163"/>
                </a:lnTo>
                <a:lnTo>
                  <a:pt x="12076" y="156"/>
                </a:lnTo>
                <a:lnTo>
                  <a:pt x="12074" y="147"/>
                </a:lnTo>
                <a:lnTo>
                  <a:pt x="12074" y="138"/>
                </a:lnTo>
                <a:lnTo>
                  <a:pt x="12076" y="130"/>
                </a:lnTo>
                <a:lnTo>
                  <a:pt x="12079" y="122"/>
                </a:lnTo>
                <a:lnTo>
                  <a:pt x="12079" y="115"/>
                </a:lnTo>
                <a:lnTo>
                  <a:pt x="12078" y="107"/>
                </a:lnTo>
                <a:lnTo>
                  <a:pt x="12076" y="101"/>
                </a:lnTo>
                <a:lnTo>
                  <a:pt x="12074" y="94"/>
                </a:lnTo>
                <a:lnTo>
                  <a:pt x="12070" y="89"/>
                </a:lnTo>
                <a:lnTo>
                  <a:pt x="12066" y="83"/>
                </a:lnTo>
                <a:lnTo>
                  <a:pt x="12061" y="79"/>
                </a:lnTo>
                <a:lnTo>
                  <a:pt x="12055" y="75"/>
                </a:lnTo>
                <a:lnTo>
                  <a:pt x="12039" y="66"/>
                </a:lnTo>
                <a:lnTo>
                  <a:pt x="12024" y="61"/>
                </a:lnTo>
                <a:lnTo>
                  <a:pt x="12009" y="55"/>
                </a:lnTo>
                <a:lnTo>
                  <a:pt x="11992" y="48"/>
                </a:lnTo>
                <a:lnTo>
                  <a:pt x="11983" y="45"/>
                </a:lnTo>
                <a:lnTo>
                  <a:pt x="11974" y="43"/>
                </a:lnTo>
                <a:lnTo>
                  <a:pt x="11967" y="41"/>
                </a:lnTo>
                <a:lnTo>
                  <a:pt x="11959" y="37"/>
                </a:lnTo>
                <a:lnTo>
                  <a:pt x="11956" y="34"/>
                </a:lnTo>
                <a:lnTo>
                  <a:pt x="11954" y="30"/>
                </a:lnTo>
                <a:lnTo>
                  <a:pt x="11952" y="26"/>
                </a:lnTo>
                <a:lnTo>
                  <a:pt x="11951" y="21"/>
                </a:lnTo>
                <a:lnTo>
                  <a:pt x="11948" y="11"/>
                </a:lnTo>
                <a:lnTo>
                  <a:pt x="11947" y="0"/>
                </a:lnTo>
                <a:lnTo>
                  <a:pt x="14860" y="0"/>
                </a:lnTo>
                <a:lnTo>
                  <a:pt x="14859" y="10"/>
                </a:lnTo>
                <a:lnTo>
                  <a:pt x="14859" y="20"/>
                </a:lnTo>
                <a:lnTo>
                  <a:pt x="14859" y="24"/>
                </a:lnTo>
                <a:lnTo>
                  <a:pt x="14858" y="29"/>
                </a:lnTo>
                <a:lnTo>
                  <a:pt x="14857" y="33"/>
                </a:lnTo>
                <a:lnTo>
                  <a:pt x="14855" y="37"/>
                </a:lnTo>
                <a:lnTo>
                  <a:pt x="14850" y="41"/>
                </a:lnTo>
                <a:lnTo>
                  <a:pt x="14845" y="43"/>
                </a:lnTo>
                <a:lnTo>
                  <a:pt x="14840" y="45"/>
                </a:lnTo>
                <a:lnTo>
                  <a:pt x="14833" y="48"/>
                </a:lnTo>
                <a:lnTo>
                  <a:pt x="14824" y="52"/>
                </a:lnTo>
                <a:lnTo>
                  <a:pt x="14818" y="56"/>
                </a:lnTo>
                <a:lnTo>
                  <a:pt x="14810" y="61"/>
                </a:lnTo>
                <a:lnTo>
                  <a:pt x="14802" y="64"/>
                </a:lnTo>
                <a:lnTo>
                  <a:pt x="14795" y="65"/>
                </a:lnTo>
                <a:lnTo>
                  <a:pt x="14790" y="65"/>
                </a:lnTo>
                <a:lnTo>
                  <a:pt x="14784" y="66"/>
                </a:lnTo>
                <a:lnTo>
                  <a:pt x="14780" y="69"/>
                </a:lnTo>
                <a:lnTo>
                  <a:pt x="14777" y="71"/>
                </a:lnTo>
                <a:lnTo>
                  <a:pt x="14775" y="76"/>
                </a:lnTo>
                <a:lnTo>
                  <a:pt x="14774" y="79"/>
                </a:lnTo>
                <a:lnTo>
                  <a:pt x="14774" y="83"/>
                </a:lnTo>
                <a:lnTo>
                  <a:pt x="14773" y="92"/>
                </a:lnTo>
                <a:lnTo>
                  <a:pt x="14771" y="101"/>
                </a:lnTo>
                <a:lnTo>
                  <a:pt x="14768" y="117"/>
                </a:lnTo>
                <a:lnTo>
                  <a:pt x="14764" y="133"/>
                </a:lnTo>
                <a:lnTo>
                  <a:pt x="14762" y="147"/>
                </a:lnTo>
                <a:lnTo>
                  <a:pt x="14761" y="160"/>
                </a:lnTo>
                <a:lnTo>
                  <a:pt x="14757" y="172"/>
                </a:lnTo>
                <a:lnTo>
                  <a:pt x="14753" y="186"/>
                </a:lnTo>
                <a:lnTo>
                  <a:pt x="14750" y="191"/>
                </a:lnTo>
                <a:lnTo>
                  <a:pt x="14747" y="197"/>
                </a:lnTo>
                <a:lnTo>
                  <a:pt x="14743" y="202"/>
                </a:lnTo>
                <a:lnTo>
                  <a:pt x="14739" y="206"/>
                </a:lnTo>
                <a:lnTo>
                  <a:pt x="14730" y="215"/>
                </a:lnTo>
                <a:lnTo>
                  <a:pt x="14722" y="226"/>
                </a:lnTo>
                <a:lnTo>
                  <a:pt x="14717" y="233"/>
                </a:lnTo>
                <a:lnTo>
                  <a:pt x="14715" y="241"/>
                </a:lnTo>
                <a:lnTo>
                  <a:pt x="14714" y="249"/>
                </a:lnTo>
                <a:lnTo>
                  <a:pt x="14713" y="257"/>
                </a:lnTo>
                <a:lnTo>
                  <a:pt x="14710" y="273"/>
                </a:lnTo>
                <a:lnTo>
                  <a:pt x="14708" y="288"/>
                </a:lnTo>
                <a:lnTo>
                  <a:pt x="14708" y="342"/>
                </a:lnTo>
                <a:lnTo>
                  <a:pt x="14706" y="353"/>
                </a:lnTo>
                <a:lnTo>
                  <a:pt x="14703" y="363"/>
                </a:lnTo>
                <a:lnTo>
                  <a:pt x="14699" y="389"/>
                </a:lnTo>
                <a:lnTo>
                  <a:pt x="14696" y="412"/>
                </a:lnTo>
                <a:lnTo>
                  <a:pt x="14692" y="434"/>
                </a:lnTo>
                <a:lnTo>
                  <a:pt x="14687" y="459"/>
                </a:lnTo>
                <a:lnTo>
                  <a:pt x="14686" y="468"/>
                </a:lnTo>
                <a:lnTo>
                  <a:pt x="14685" y="475"/>
                </a:lnTo>
                <a:lnTo>
                  <a:pt x="14683" y="484"/>
                </a:lnTo>
                <a:lnTo>
                  <a:pt x="14679" y="490"/>
                </a:lnTo>
                <a:lnTo>
                  <a:pt x="14672" y="499"/>
                </a:lnTo>
                <a:lnTo>
                  <a:pt x="14663" y="506"/>
                </a:lnTo>
                <a:lnTo>
                  <a:pt x="14655" y="510"/>
                </a:lnTo>
                <a:lnTo>
                  <a:pt x="14645" y="512"/>
                </a:lnTo>
                <a:lnTo>
                  <a:pt x="14625" y="516"/>
                </a:lnTo>
                <a:lnTo>
                  <a:pt x="14602" y="521"/>
                </a:lnTo>
                <a:lnTo>
                  <a:pt x="14608" y="525"/>
                </a:lnTo>
                <a:lnTo>
                  <a:pt x="14616" y="529"/>
                </a:lnTo>
                <a:lnTo>
                  <a:pt x="14622" y="533"/>
                </a:lnTo>
                <a:lnTo>
                  <a:pt x="14630" y="535"/>
                </a:lnTo>
                <a:lnTo>
                  <a:pt x="14646" y="537"/>
                </a:lnTo>
                <a:lnTo>
                  <a:pt x="14663" y="539"/>
                </a:lnTo>
                <a:lnTo>
                  <a:pt x="14665" y="552"/>
                </a:lnTo>
                <a:lnTo>
                  <a:pt x="14666" y="566"/>
                </a:lnTo>
                <a:lnTo>
                  <a:pt x="14665" y="577"/>
                </a:lnTo>
                <a:lnTo>
                  <a:pt x="14662" y="588"/>
                </a:lnTo>
                <a:lnTo>
                  <a:pt x="14660" y="597"/>
                </a:lnTo>
                <a:lnTo>
                  <a:pt x="14658" y="608"/>
                </a:lnTo>
                <a:lnTo>
                  <a:pt x="14655" y="624"/>
                </a:lnTo>
                <a:lnTo>
                  <a:pt x="14651" y="639"/>
                </a:lnTo>
                <a:lnTo>
                  <a:pt x="14646" y="653"/>
                </a:lnTo>
                <a:lnTo>
                  <a:pt x="14642" y="668"/>
                </a:lnTo>
                <a:lnTo>
                  <a:pt x="14631" y="695"/>
                </a:lnTo>
                <a:lnTo>
                  <a:pt x="14618" y="725"/>
                </a:lnTo>
                <a:lnTo>
                  <a:pt x="14606" y="755"/>
                </a:lnTo>
                <a:lnTo>
                  <a:pt x="14598" y="783"/>
                </a:lnTo>
                <a:lnTo>
                  <a:pt x="14590" y="810"/>
                </a:lnTo>
                <a:lnTo>
                  <a:pt x="14580" y="841"/>
                </a:lnTo>
                <a:lnTo>
                  <a:pt x="14574" y="852"/>
                </a:lnTo>
                <a:lnTo>
                  <a:pt x="14565" y="863"/>
                </a:lnTo>
                <a:lnTo>
                  <a:pt x="14562" y="873"/>
                </a:lnTo>
                <a:lnTo>
                  <a:pt x="14560" y="881"/>
                </a:lnTo>
                <a:lnTo>
                  <a:pt x="14560" y="891"/>
                </a:lnTo>
                <a:lnTo>
                  <a:pt x="14560" y="900"/>
                </a:lnTo>
                <a:lnTo>
                  <a:pt x="14560" y="908"/>
                </a:lnTo>
                <a:lnTo>
                  <a:pt x="14559" y="918"/>
                </a:lnTo>
                <a:lnTo>
                  <a:pt x="14558" y="928"/>
                </a:lnTo>
                <a:lnTo>
                  <a:pt x="14554" y="938"/>
                </a:lnTo>
                <a:lnTo>
                  <a:pt x="14545" y="957"/>
                </a:lnTo>
                <a:lnTo>
                  <a:pt x="14535" y="974"/>
                </a:lnTo>
                <a:lnTo>
                  <a:pt x="14525" y="991"/>
                </a:lnTo>
                <a:lnTo>
                  <a:pt x="14514" y="1011"/>
                </a:lnTo>
                <a:lnTo>
                  <a:pt x="14511" y="1020"/>
                </a:lnTo>
                <a:lnTo>
                  <a:pt x="14508" y="1027"/>
                </a:lnTo>
                <a:lnTo>
                  <a:pt x="14507" y="1035"/>
                </a:lnTo>
                <a:lnTo>
                  <a:pt x="14506" y="1042"/>
                </a:lnTo>
                <a:lnTo>
                  <a:pt x="14505" y="1057"/>
                </a:lnTo>
                <a:lnTo>
                  <a:pt x="14504" y="1075"/>
                </a:lnTo>
                <a:lnTo>
                  <a:pt x="14500" y="1091"/>
                </a:lnTo>
                <a:lnTo>
                  <a:pt x="14496" y="1107"/>
                </a:lnTo>
                <a:lnTo>
                  <a:pt x="14493" y="1123"/>
                </a:lnTo>
                <a:lnTo>
                  <a:pt x="14493" y="1138"/>
                </a:lnTo>
                <a:lnTo>
                  <a:pt x="14492" y="1153"/>
                </a:lnTo>
                <a:lnTo>
                  <a:pt x="14491" y="1171"/>
                </a:lnTo>
                <a:lnTo>
                  <a:pt x="14501" y="1176"/>
                </a:lnTo>
                <a:lnTo>
                  <a:pt x="14511" y="1162"/>
                </a:lnTo>
                <a:lnTo>
                  <a:pt x="14519" y="1149"/>
                </a:lnTo>
                <a:lnTo>
                  <a:pt x="14526" y="1136"/>
                </a:lnTo>
                <a:lnTo>
                  <a:pt x="14533" y="1120"/>
                </a:lnTo>
                <a:lnTo>
                  <a:pt x="14537" y="1111"/>
                </a:lnTo>
                <a:lnTo>
                  <a:pt x="14543" y="1105"/>
                </a:lnTo>
                <a:lnTo>
                  <a:pt x="14548" y="1098"/>
                </a:lnTo>
                <a:lnTo>
                  <a:pt x="14554" y="1093"/>
                </a:lnTo>
                <a:lnTo>
                  <a:pt x="14560" y="1088"/>
                </a:lnTo>
                <a:lnTo>
                  <a:pt x="14566" y="1081"/>
                </a:lnTo>
                <a:lnTo>
                  <a:pt x="14573" y="1075"/>
                </a:lnTo>
                <a:lnTo>
                  <a:pt x="14578" y="1067"/>
                </a:lnTo>
                <a:lnTo>
                  <a:pt x="14584" y="1058"/>
                </a:lnTo>
                <a:lnTo>
                  <a:pt x="14588" y="1050"/>
                </a:lnTo>
                <a:lnTo>
                  <a:pt x="14591" y="1041"/>
                </a:lnTo>
                <a:lnTo>
                  <a:pt x="14594" y="1034"/>
                </a:lnTo>
                <a:lnTo>
                  <a:pt x="14601" y="1016"/>
                </a:lnTo>
                <a:lnTo>
                  <a:pt x="14609" y="998"/>
                </a:lnTo>
                <a:lnTo>
                  <a:pt x="14621" y="980"/>
                </a:lnTo>
                <a:lnTo>
                  <a:pt x="14632" y="965"/>
                </a:lnTo>
                <a:lnTo>
                  <a:pt x="14644" y="949"/>
                </a:lnTo>
                <a:lnTo>
                  <a:pt x="14655" y="932"/>
                </a:lnTo>
                <a:lnTo>
                  <a:pt x="14661" y="918"/>
                </a:lnTo>
                <a:lnTo>
                  <a:pt x="14667" y="906"/>
                </a:lnTo>
                <a:lnTo>
                  <a:pt x="14671" y="893"/>
                </a:lnTo>
                <a:lnTo>
                  <a:pt x="14676" y="878"/>
                </a:lnTo>
                <a:lnTo>
                  <a:pt x="14685" y="860"/>
                </a:lnTo>
                <a:lnTo>
                  <a:pt x="14695" y="845"/>
                </a:lnTo>
                <a:lnTo>
                  <a:pt x="14705" y="828"/>
                </a:lnTo>
                <a:lnTo>
                  <a:pt x="14713" y="810"/>
                </a:lnTo>
                <a:lnTo>
                  <a:pt x="14722" y="785"/>
                </a:lnTo>
                <a:lnTo>
                  <a:pt x="14728" y="763"/>
                </a:lnTo>
                <a:lnTo>
                  <a:pt x="14733" y="740"/>
                </a:lnTo>
                <a:lnTo>
                  <a:pt x="14738" y="714"/>
                </a:lnTo>
                <a:lnTo>
                  <a:pt x="14741" y="696"/>
                </a:lnTo>
                <a:lnTo>
                  <a:pt x="14746" y="679"/>
                </a:lnTo>
                <a:lnTo>
                  <a:pt x="14750" y="664"/>
                </a:lnTo>
                <a:lnTo>
                  <a:pt x="14755" y="649"/>
                </a:lnTo>
                <a:lnTo>
                  <a:pt x="14765" y="620"/>
                </a:lnTo>
                <a:lnTo>
                  <a:pt x="14777" y="587"/>
                </a:lnTo>
                <a:lnTo>
                  <a:pt x="14781" y="577"/>
                </a:lnTo>
                <a:lnTo>
                  <a:pt x="14786" y="568"/>
                </a:lnTo>
                <a:lnTo>
                  <a:pt x="14790" y="560"/>
                </a:lnTo>
                <a:lnTo>
                  <a:pt x="14793" y="550"/>
                </a:lnTo>
                <a:lnTo>
                  <a:pt x="14801" y="525"/>
                </a:lnTo>
                <a:lnTo>
                  <a:pt x="14808" y="504"/>
                </a:lnTo>
                <a:lnTo>
                  <a:pt x="14817" y="483"/>
                </a:lnTo>
                <a:lnTo>
                  <a:pt x="14825" y="459"/>
                </a:lnTo>
                <a:lnTo>
                  <a:pt x="14828" y="449"/>
                </a:lnTo>
                <a:lnTo>
                  <a:pt x="14830" y="441"/>
                </a:lnTo>
                <a:lnTo>
                  <a:pt x="14832" y="432"/>
                </a:lnTo>
                <a:lnTo>
                  <a:pt x="14836" y="422"/>
                </a:lnTo>
                <a:lnTo>
                  <a:pt x="14844" y="405"/>
                </a:lnTo>
                <a:lnTo>
                  <a:pt x="14851" y="390"/>
                </a:lnTo>
                <a:lnTo>
                  <a:pt x="14860" y="376"/>
                </a:lnTo>
                <a:lnTo>
                  <a:pt x="14868" y="359"/>
                </a:lnTo>
                <a:lnTo>
                  <a:pt x="14876" y="333"/>
                </a:lnTo>
                <a:lnTo>
                  <a:pt x="14882" y="310"/>
                </a:lnTo>
                <a:lnTo>
                  <a:pt x="14888" y="287"/>
                </a:lnTo>
                <a:lnTo>
                  <a:pt x="14897" y="263"/>
                </a:lnTo>
                <a:lnTo>
                  <a:pt x="14903" y="249"/>
                </a:lnTo>
                <a:lnTo>
                  <a:pt x="14910" y="236"/>
                </a:lnTo>
                <a:lnTo>
                  <a:pt x="14918" y="224"/>
                </a:lnTo>
                <a:lnTo>
                  <a:pt x="14926" y="210"/>
                </a:lnTo>
                <a:lnTo>
                  <a:pt x="14931" y="199"/>
                </a:lnTo>
                <a:lnTo>
                  <a:pt x="14936" y="188"/>
                </a:lnTo>
                <a:lnTo>
                  <a:pt x="14940" y="178"/>
                </a:lnTo>
                <a:lnTo>
                  <a:pt x="14944" y="168"/>
                </a:lnTo>
                <a:lnTo>
                  <a:pt x="14950" y="157"/>
                </a:lnTo>
                <a:lnTo>
                  <a:pt x="14956" y="148"/>
                </a:lnTo>
                <a:lnTo>
                  <a:pt x="14962" y="141"/>
                </a:lnTo>
                <a:lnTo>
                  <a:pt x="14968" y="134"/>
                </a:lnTo>
                <a:lnTo>
                  <a:pt x="14981" y="120"/>
                </a:lnTo>
                <a:lnTo>
                  <a:pt x="14995" y="103"/>
                </a:lnTo>
                <a:lnTo>
                  <a:pt x="15014" y="77"/>
                </a:lnTo>
                <a:lnTo>
                  <a:pt x="15031" y="52"/>
                </a:lnTo>
                <a:lnTo>
                  <a:pt x="15048" y="27"/>
                </a:lnTo>
                <a:lnTo>
                  <a:pt x="15066" y="0"/>
                </a:lnTo>
                <a:lnTo>
                  <a:pt x="15731" y="0"/>
                </a:lnTo>
                <a:lnTo>
                  <a:pt x="15731" y="8"/>
                </a:lnTo>
                <a:lnTo>
                  <a:pt x="15732" y="15"/>
                </a:lnTo>
                <a:lnTo>
                  <a:pt x="15733" y="23"/>
                </a:lnTo>
                <a:lnTo>
                  <a:pt x="15731" y="29"/>
                </a:lnTo>
                <a:lnTo>
                  <a:pt x="15727" y="35"/>
                </a:lnTo>
                <a:lnTo>
                  <a:pt x="15722" y="38"/>
                </a:lnTo>
                <a:lnTo>
                  <a:pt x="15715" y="40"/>
                </a:lnTo>
                <a:lnTo>
                  <a:pt x="15709" y="42"/>
                </a:lnTo>
                <a:lnTo>
                  <a:pt x="15702" y="45"/>
                </a:lnTo>
                <a:lnTo>
                  <a:pt x="15696" y="48"/>
                </a:lnTo>
                <a:lnTo>
                  <a:pt x="15689" y="49"/>
                </a:lnTo>
                <a:lnTo>
                  <a:pt x="15683" y="49"/>
                </a:lnTo>
                <a:lnTo>
                  <a:pt x="15670" y="51"/>
                </a:lnTo>
                <a:lnTo>
                  <a:pt x="15656" y="53"/>
                </a:lnTo>
                <a:lnTo>
                  <a:pt x="15645" y="58"/>
                </a:lnTo>
                <a:lnTo>
                  <a:pt x="15635" y="64"/>
                </a:lnTo>
                <a:lnTo>
                  <a:pt x="15625" y="66"/>
                </a:lnTo>
                <a:lnTo>
                  <a:pt x="15614" y="67"/>
                </a:lnTo>
                <a:lnTo>
                  <a:pt x="15604" y="66"/>
                </a:lnTo>
                <a:lnTo>
                  <a:pt x="15592" y="66"/>
                </a:lnTo>
                <a:lnTo>
                  <a:pt x="15578" y="67"/>
                </a:lnTo>
                <a:lnTo>
                  <a:pt x="15565" y="68"/>
                </a:lnTo>
                <a:lnTo>
                  <a:pt x="15559" y="69"/>
                </a:lnTo>
                <a:lnTo>
                  <a:pt x="15552" y="71"/>
                </a:lnTo>
                <a:lnTo>
                  <a:pt x="15546" y="74"/>
                </a:lnTo>
                <a:lnTo>
                  <a:pt x="15539" y="77"/>
                </a:lnTo>
                <a:lnTo>
                  <a:pt x="15534" y="81"/>
                </a:lnTo>
                <a:lnTo>
                  <a:pt x="15529" y="85"/>
                </a:lnTo>
                <a:lnTo>
                  <a:pt x="15525" y="90"/>
                </a:lnTo>
                <a:lnTo>
                  <a:pt x="15522" y="95"/>
                </a:lnTo>
                <a:lnTo>
                  <a:pt x="15517" y="107"/>
                </a:lnTo>
                <a:lnTo>
                  <a:pt x="15510" y="120"/>
                </a:lnTo>
                <a:lnTo>
                  <a:pt x="15498" y="137"/>
                </a:lnTo>
                <a:lnTo>
                  <a:pt x="15488" y="152"/>
                </a:lnTo>
                <a:lnTo>
                  <a:pt x="15475" y="166"/>
                </a:lnTo>
                <a:lnTo>
                  <a:pt x="15459" y="180"/>
                </a:lnTo>
                <a:lnTo>
                  <a:pt x="15478" y="187"/>
                </a:lnTo>
                <a:lnTo>
                  <a:pt x="15494" y="192"/>
                </a:lnTo>
                <a:lnTo>
                  <a:pt x="15502" y="193"/>
                </a:lnTo>
                <a:lnTo>
                  <a:pt x="15510" y="196"/>
                </a:lnTo>
                <a:lnTo>
                  <a:pt x="15519" y="197"/>
                </a:lnTo>
                <a:lnTo>
                  <a:pt x="15529" y="197"/>
                </a:lnTo>
                <a:lnTo>
                  <a:pt x="15547" y="196"/>
                </a:lnTo>
                <a:lnTo>
                  <a:pt x="15563" y="193"/>
                </a:lnTo>
                <a:lnTo>
                  <a:pt x="15578" y="190"/>
                </a:lnTo>
                <a:lnTo>
                  <a:pt x="15592" y="187"/>
                </a:lnTo>
                <a:lnTo>
                  <a:pt x="15607" y="184"/>
                </a:lnTo>
                <a:lnTo>
                  <a:pt x="15623" y="180"/>
                </a:lnTo>
                <a:lnTo>
                  <a:pt x="15639" y="178"/>
                </a:lnTo>
                <a:lnTo>
                  <a:pt x="15656" y="178"/>
                </a:lnTo>
                <a:lnTo>
                  <a:pt x="15666" y="179"/>
                </a:lnTo>
                <a:lnTo>
                  <a:pt x="15673" y="182"/>
                </a:lnTo>
                <a:lnTo>
                  <a:pt x="15681" y="185"/>
                </a:lnTo>
                <a:lnTo>
                  <a:pt x="15688" y="189"/>
                </a:lnTo>
                <a:lnTo>
                  <a:pt x="15695" y="192"/>
                </a:lnTo>
                <a:lnTo>
                  <a:pt x="15702" y="196"/>
                </a:lnTo>
                <a:lnTo>
                  <a:pt x="15711" y="199"/>
                </a:lnTo>
                <a:lnTo>
                  <a:pt x="15720" y="199"/>
                </a:lnTo>
                <a:lnTo>
                  <a:pt x="15725" y="199"/>
                </a:lnTo>
                <a:lnTo>
                  <a:pt x="15731" y="197"/>
                </a:lnTo>
                <a:lnTo>
                  <a:pt x="15734" y="195"/>
                </a:lnTo>
                <a:lnTo>
                  <a:pt x="15738" y="190"/>
                </a:lnTo>
                <a:lnTo>
                  <a:pt x="15743" y="183"/>
                </a:lnTo>
                <a:lnTo>
                  <a:pt x="15749" y="173"/>
                </a:lnTo>
                <a:lnTo>
                  <a:pt x="15756" y="160"/>
                </a:lnTo>
                <a:lnTo>
                  <a:pt x="15762" y="148"/>
                </a:lnTo>
                <a:lnTo>
                  <a:pt x="15767" y="137"/>
                </a:lnTo>
                <a:lnTo>
                  <a:pt x="15772" y="125"/>
                </a:lnTo>
                <a:lnTo>
                  <a:pt x="15780" y="103"/>
                </a:lnTo>
                <a:lnTo>
                  <a:pt x="15792" y="77"/>
                </a:lnTo>
                <a:lnTo>
                  <a:pt x="15802" y="93"/>
                </a:lnTo>
                <a:lnTo>
                  <a:pt x="15810" y="109"/>
                </a:lnTo>
                <a:lnTo>
                  <a:pt x="15834" y="99"/>
                </a:lnTo>
                <a:lnTo>
                  <a:pt x="15855" y="90"/>
                </a:lnTo>
                <a:lnTo>
                  <a:pt x="15866" y="87"/>
                </a:lnTo>
                <a:lnTo>
                  <a:pt x="15876" y="82"/>
                </a:lnTo>
                <a:lnTo>
                  <a:pt x="15888" y="80"/>
                </a:lnTo>
                <a:lnTo>
                  <a:pt x="15900" y="80"/>
                </a:lnTo>
                <a:lnTo>
                  <a:pt x="15912" y="80"/>
                </a:lnTo>
                <a:lnTo>
                  <a:pt x="15922" y="82"/>
                </a:lnTo>
                <a:lnTo>
                  <a:pt x="15926" y="84"/>
                </a:lnTo>
                <a:lnTo>
                  <a:pt x="15929" y="88"/>
                </a:lnTo>
                <a:lnTo>
                  <a:pt x="15931" y="91"/>
                </a:lnTo>
                <a:lnTo>
                  <a:pt x="15932" y="95"/>
                </a:lnTo>
                <a:lnTo>
                  <a:pt x="15931" y="110"/>
                </a:lnTo>
                <a:lnTo>
                  <a:pt x="15930" y="122"/>
                </a:lnTo>
                <a:lnTo>
                  <a:pt x="15928" y="135"/>
                </a:lnTo>
                <a:lnTo>
                  <a:pt x="15927" y="149"/>
                </a:lnTo>
                <a:lnTo>
                  <a:pt x="15928" y="165"/>
                </a:lnTo>
                <a:lnTo>
                  <a:pt x="15927" y="180"/>
                </a:lnTo>
                <a:lnTo>
                  <a:pt x="15925" y="187"/>
                </a:lnTo>
                <a:lnTo>
                  <a:pt x="15923" y="192"/>
                </a:lnTo>
                <a:lnTo>
                  <a:pt x="15920" y="198"/>
                </a:lnTo>
                <a:lnTo>
                  <a:pt x="15916" y="202"/>
                </a:lnTo>
                <a:lnTo>
                  <a:pt x="15911" y="212"/>
                </a:lnTo>
                <a:lnTo>
                  <a:pt x="15905" y="223"/>
                </a:lnTo>
                <a:lnTo>
                  <a:pt x="15904" y="233"/>
                </a:lnTo>
                <a:lnTo>
                  <a:pt x="15903" y="244"/>
                </a:lnTo>
                <a:lnTo>
                  <a:pt x="15901" y="255"/>
                </a:lnTo>
                <a:lnTo>
                  <a:pt x="15897" y="265"/>
                </a:lnTo>
                <a:lnTo>
                  <a:pt x="15894" y="273"/>
                </a:lnTo>
                <a:lnTo>
                  <a:pt x="15889" y="282"/>
                </a:lnTo>
                <a:lnTo>
                  <a:pt x="15881" y="299"/>
                </a:lnTo>
                <a:lnTo>
                  <a:pt x="15871" y="319"/>
                </a:lnTo>
                <a:lnTo>
                  <a:pt x="15869" y="327"/>
                </a:lnTo>
                <a:lnTo>
                  <a:pt x="15868" y="335"/>
                </a:lnTo>
                <a:lnTo>
                  <a:pt x="15867" y="342"/>
                </a:lnTo>
                <a:lnTo>
                  <a:pt x="15867" y="351"/>
                </a:lnTo>
                <a:lnTo>
                  <a:pt x="15867" y="359"/>
                </a:lnTo>
                <a:lnTo>
                  <a:pt x="15867" y="366"/>
                </a:lnTo>
                <a:lnTo>
                  <a:pt x="15866" y="374"/>
                </a:lnTo>
                <a:lnTo>
                  <a:pt x="15863" y="382"/>
                </a:lnTo>
                <a:lnTo>
                  <a:pt x="15883" y="378"/>
                </a:lnTo>
                <a:lnTo>
                  <a:pt x="15899" y="373"/>
                </a:lnTo>
                <a:lnTo>
                  <a:pt x="15914" y="366"/>
                </a:lnTo>
                <a:lnTo>
                  <a:pt x="15928" y="359"/>
                </a:lnTo>
                <a:lnTo>
                  <a:pt x="15942" y="351"/>
                </a:lnTo>
                <a:lnTo>
                  <a:pt x="15957" y="344"/>
                </a:lnTo>
                <a:lnTo>
                  <a:pt x="15972" y="336"/>
                </a:lnTo>
                <a:lnTo>
                  <a:pt x="15991" y="329"/>
                </a:lnTo>
                <a:lnTo>
                  <a:pt x="15995" y="337"/>
                </a:lnTo>
                <a:lnTo>
                  <a:pt x="15998" y="346"/>
                </a:lnTo>
                <a:lnTo>
                  <a:pt x="16001" y="353"/>
                </a:lnTo>
                <a:lnTo>
                  <a:pt x="16003" y="360"/>
                </a:lnTo>
                <a:lnTo>
                  <a:pt x="16006" y="376"/>
                </a:lnTo>
                <a:lnTo>
                  <a:pt x="16009" y="393"/>
                </a:lnTo>
                <a:lnTo>
                  <a:pt x="16013" y="404"/>
                </a:lnTo>
                <a:lnTo>
                  <a:pt x="16018" y="415"/>
                </a:lnTo>
                <a:lnTo>
                  <a:pt x="16018" y="426"/>
                </a:lnTo>
                <a:lnTo>
                  <a:pt x="16018" y="437"/>
                </a:lnTo>
                <a:lnTo>
                  <a:pt x="16019" y="443"/>
                </a:lnTo>
                <a:lnTo>
                  <a:pt x="16020" y="447"/>
                </a:lnTo>
                <a:lnTo>
                  <a:pt x="16022" y="453"/>
                </a:lnTo>
                <a:lnTo>
                  <a:pt x="16025" y="457"/>
                </a:lnTo>
                <a:lnTo>
                  <a:pt x="16030" y="460"/>
                </a:lnTo>
                <a:lnTo>
                  <a:pt x="16035" y="462"/>
                </a:lnTo>
                <a:lnTo>
                  <a:pt x="16039" y="464"/>
                </a:lnTo>
                <a:lnTo>
                  <a:pt x="16045" y="466"/>
                </a:lnTo>
                <a:lnTo>
                  <a:pt x="16057" y="467"/>
                </a:lnTo>
                <a:lnTo>
                  <a:pt x="16067" y="468"/>
                </a:lnTo>
                <a:lnTo>
                  <a:pt x="16077" y="469"/>
                </a:lnTo>
                <a:lnTo>
                  <a:pt x="16085" y="472"/>
                </a:lnTo>
                <a:lnTo>
                  <a:pt x="16092" y="475"/>
                </a:lnTo>
                <a:lnTo>
                  <a:pt x="16100" y="481"/>
                </a:lnTo>
                <a:lnTo>
                  <a:pt x="16111" y="496"/>
                </a:lnTo>
                <a:lnTo>
                  <a:pt x="16121" y="513"/>
                </a:lnTo>
                <a:lnTo>
                  <a:pt x="16132" y="517"/>
                </a:lnTo>
                <a:lnTo>
                  <a:pt x="16142" y="523"/>
                </a:lnTo>
                <a:lnTo>
                  <a:pt x="16151" y="539"/>
                </a:lnTo>
                <a:lnTo>
                  <a:pt x="16158" y="555"/>
                </a:lnTo>
                <a:lnTo>
                  <a:pt x="16165" y="561"/>
                </a:lnTo>
                <a:lnTo>
                  <a:pt x="16173" y="565"/>
                </a:lnTo>
                <a:lnTo>
                  <a:pt x="16183" y="569"/>
                </a:lnTo>
                <a:lnTo>
                  <a:pt x="16194" y="572"/>
                </a:lnTo>
                <a:lnTo>
                  <a:pt x="16215" y="577"/>
                </a:lnTo>
                <a:lnTo>
                  <a:pt x="16235" y="582"/>
                </a:lnTo>
                <a:lnTo>
                  <a:pt x="16235" y="794"/>
                </a:lnTo>
                <a:lnTo>
                  <a:pt x="16222" y="805"/>
                </a:lnTo>
                <a:lnTo>
                  <a:pt x="16209" y="813"/>
                </a:lnTo>
                <a:lnTo>
                  <a:pt x="16204" y="819"/>
                </a:lnTo>
                <a:lnTo>
                  <a:pt x="16198" y="824"/>
                </a:lnTo>
                <a:lnTo>
                  <a:pt x="16194" y="830"/>
                </a:lnTo>
                <a:lnTo>
                  <a:pt x="16191" y="837"/>
                </a:lnTo>
                <a:lnTo>
                  <a:pt x="16187" y="848"/>
                </a:lnTo>
                <a:lnTo>
                  <a:pt x="16185" y="858"/>
                </a:lnTo>
                <a:lnTo>
                  <a:pt x="16183" y="868"/>
                </a:lnTo>
                <a:lnTo>
                  <a:pt x="16180" y="879"/>
                </a:lnTo>
                <a:lnTo>
                  <a:pt x="16177" y="886"/>
                </a:lnTo>
                <a:lnTo>
                  <a:pt x="16171" y="890"/>
                </a:lnTo>
                <a:lnTo>
                  <a:pt x="16166" y="895"/>
                </a:lnTo>
                <a:lnTo>
                  <a:pt x="16160" y="901"/>
                </a:lnTo>
                <a:lnTo>
                  <a:pt x="16153" y="911"/>
                </a:lnTo>
                <a:lnTo>
                  <a:pt x="16146" y="920"/>
                </a:lnTo>
                <a:lnTo>
                  <a:pt x="16140" y="931"/>
                </a:lnTo>
                <a:lnTo>
                  <a:pt x="16134" y="943"/>
                </a:lnTo>
                <a:lnTo>
                  <a:pt x="16124" y="959"/>
                </a:lnTo>
                <a:lnTo>
                  <a:pt x="16113" y="974"/>
                </a:lnTo>
                <a:lnTo>
                  <a:pt x="16109" y="985"/>
                </a:lnTo>
                <a:lnTo>
                  <a:pt x="16104" y="996"/>
                </a:lnTo>
                <a:lnTo>
                  <a:pt x="16101" y="1006"/>
                </a:lnTo>
                <a:lnTo>
                  <a:pt x="16097" y="1017"/>
                </a:lnTo>
                <a:lnTo>
                  <a:pt x="16088" y="1038"/>
                </a:lnTo>
                <a:lnTo>
                  <a:pt x="16079" y="1055"/>
                </a:lnTo>
                <a:lnTo>
                  <a:pt x="16070" y="1071"/>
                </a:lnTo>
                <a:lnTo>
                  <a:pt x="16060" y="1092"/>
                </a:lnTo>
                <a:lnTo>
                  <a:pt x="16056" y="1102"/>
                </a:lnTo>
                <a:lnTo>
                  <a:pt x="16051" y="1110"/>
                </a:lnTo>
                <a:lnTo>
                  <a:pt x="16048" y="1115"/>
                </a:lnTo>
                <a:lnTo>
                  <a:pt x="16045" y="1118"/>
                </a:lnTo>
                <a:lnTo>
                  <a:pt x="16040" y="1121"/>
                </a:lnTo>
                <a:lnTo>
                  <a:pt x="16036" y="1123"/>
                </a:lnTo>
                <a:lnTo>
                  <a:pt x="16025" y="1125"/>
                </a:lnTo>
                <a:lnTo>
                  <a:pt x="16015" y="1129"/>
                </a:lnTo>
                <a:lnTo>
                  <a:pt x="16010" y="1133"/>
                </a:lnTo>
                <a:lnTo>
                  <a:pt x="16008" y="1138"/>
                </a:lnTo>
                <a:lnTo>
                  <a:pt x="16006" y="1144"/>
                </a:lnTo>
                <a:lnTo>
                  <a:pt x="16004" y="1150"/>
                </a:lnTo>
                <a:lnTo>
                  <a:pt x="15997" y="1171"/>
                </a:lnTo>
                <a:lnTo>
                  <a:pt x="15991" y="1190"/>
                </a:lnTo>
                <a:lnTo>
                  <a:pt x="15986" y="1199"/>
                </a:lnTo>
                <a:lnTo>
                  <a:pt x="15981" y="1207"/>
                </a:lnTo>
                <a:lnTo>
                  <a:pt x="15978" y="1211"/>
                </a:lnTo>
                <a:lnTo>
                  <a:pt x="15974" y="1214"/>
                </a:lnTo>
                <a:lnTo>
                  <a:pt x="15969" y="1216"/>
                </a:lnTo>
                <a:lnTo>
                  <a:pt x="15965" y="1219"/>
                </a:lnTo>
                <a:lnTo>
                  <a:pt x="15949" y="1222"/>
                </a:lnTo>
                <a:lnTo>
                  <a:pt x="15932" y="1222"/>
                </a:lnTo>
                <a:lnTo>
                  <a:pt x="15929" y="1223"/>
                </a:lnTo>
                <a:lnTo>
                  <a:pt x="15926" y="1225"/>
                </a:lnTo>
                <a:lnTo>
                  <a:pt x="15924" y="1228"/>
                </a:lnTo>
                <a:lnTo>
                  <a:pt x="15922" y="1230"/>
                </a:lnTo>
                <a:lnTo>
                  <a:pt x="15918" y="1237"/>
                </a:lnTo>
                <a:lnTo>
                  <a:pt x="15914" y="1243"/>
                </a:lnTo>
                <a:lnTo>
                  <a:pt x="15901" y="1255"/>
                </a:lnTo>
                <a:lnTo>
                  <a:pt x="15889" y="1266"/>
                </a:lnTo>
                <a:lnTo>
                  <a:pt x="15876" y="1276"/>
                </a:lnTo>
                <a:lnTo>
                  <a:pt x="15861" y="1285"/>
                </a:lnTo>
                <a:lnTo>
                  <a:pt x="15850" y="1291"/>
                </a:lnTo>
                <a:lnTo>
                  <a:pt x="15842" y="1296"/>
                </a:lnTo>
                <a:lnTo>
                  <a:pt x="15837" y="1299"/>
                </a:lnTo>
                <a:lnTo>
                  <a:pt x="15833" y="1303"/>
                </a:lnTo>
                <a:lnTo>
                  <a:pt x="15830" y="1307"/>
                </a:lnTo>
                <a:lnTo>
                  <a:pt x="15827" y="1312"/>
                </a:lnTo>
                <a:lnTo>
                  <a:pt x="15803" y="1249"/>
                </a:lnTo>
                <a:lnTo>
                  <a:pt x="15799" y="1263"/>
                </a:lnTo>
                <a:lnTo>
                  <a:pt x="15794" y="1276"/>
                </a:lnTo>
                <a:lnTo>
                  <a:pt x="15790" y="1287"/>
                </a:lnTo>
                <a:lnTo>
                  <a:pt x="15785" y="1299"/>
                </a:lnTo>
                <a:lnTo>
                  <a:pt x="15778" y="1310"/>
                </a:lnTo>
                <a:lnTo>
                  <a:pt x="15769" y="1320"/>
                </a:lnTo>
                <a:lnTo>
                  <a:pt x="15761" y="1330"/>
                </a:lnTo>
                <a:lnTo>
                  <a:pt x="15749" y="1338"/>
                </a:lnTo>
                <a:lnTo>
                  <a:pt x="15739" y="1336"/>
                </a:lnTo>
                <a:lnTo>
                  <a:pt x="15731" y="1333"/>
                </a:lnTo>
                <a:lnTo>
                  <a:pt x="15723" y="1328"/>
                </a:lnTo>
                <a:lnTo>
                  <a:pt x="15715" y="1324"/>
                </a:lnTo>
                <a:lnTo>
                  <a:pt x="15708" y="1319"/>
                </a:lnTo>
                <a:lnTo>
                  <a:pt x="15700" y="1314"/>
                </a:lnTo>
                <a:lnTo>
                  <a:pt x="15692" y="1310"/>
                </a:lnTo>
                <a:lnTo>
                  <a:pt x="15683" y="1307"/>
                </a:lnTo>
                <a:lnTo>
                  <a:pt x="15671" y="1304"/>
                </a:lnTo>
                <a:lnTo>
                  <a:pt x="15660" y="1303"/>
                </a:lnTo>
                <a:lnTo>
                  <a:pt x="15655" y="1301"/>
                </a:lnTo>
                <a:lnTo>
                  <a:pt x="15650" y="1299"/>
                </a:lnTo>
                <a:lnTo>
                  <a:pt x="15645" y="1297"/>
                </a:lnTo>
                <a:lnTo>
                  <a:pt x="15640" y="1293"/>
                </a:lnTo>
                <a:lnTo>
                  <a:pt x="15637" y="1288"/>
                </a:lnTo>
                <a:lnTo>
                  <a:pt x="15632" y="1283"/>
                </a:lnTo>
                <a:lnTo>
                  <a:pt x="15630" y="1278"/>
                </a:lnTo>
                <a:lnTo>
                  <a:pt x="15627" y="1272"/>
                </a:lnTo>
                <a:lnTo>
                  <a:pt x="15613" y="1249"/>
                </a:lnTo>
                <a:lnTo>
                  <a:pt x="15600" y="1229"/>
                </a:lnTo>
                <a:lnTo>
                  <a:pt x="15592" y="1219"/>
                </a:lnTo>
                <a:lnTo>
                  <a:pt x="15585" y="1211"/>
                </a:lnTo>
                <a:lnTo>
                  <a:pt x="15575" y="1203"/>
                </a:lnTo>
                <a:lnTo>
                  <a:pt x="15563" y="1195"/>
                </a:lnTo>
                <a:lnTo>
                  <a:pt x="15552" y="1189"/>
                </a:lnTo>
                <a:lnTo>
                  <a:pt x="15543" y="1185"/>
                </a:lnTo>
                <a:lnTo>
                  <a:pt x="15533" y="1182"/>
                </a:lnTo>
                <a:lnTo>
                  <a:pt x="15521" y="1179"/>
                </a:lnTo>
                <a:lnTo>
                  <a:pt x="15512" y="1178"/>
                </a:lnTo>
                <a:lnTo>
                  <a:pt x="15504" y="1179"/>
                </a:lnTo>
                <a:lnTo>
                  <a:pt x="15499" y="1178"/>
                </a:lnTo>
                <a:lnTo>
                  <a:pt x="15496" y="1178"/>
                </a:lnTo>
                <a:lnTo>
                  <a:pt x="15492" y="1176"/>
                </a:lnTo>
                <a:lnTo>
                  <a:pt x="15489" y="1174"/>
                </a:lnTo>
                <a:lnTo>
                  <a:pt x="15486" y="1171"/>
                </a:lnTo>
                <a:lnTo>
                  <a:pt x="15484" y="1166"/>
                </a:lnTo>
                <a:lnTo>
                  <a:pt x="15483" y="1163"/>
                </a:lnTo>
                <a:lnTo>
                  <a:pt x="15483" y="1159"/>
                </a:lnTo>
                <a:lnTo>
                  <a:pt x="15483" y="1150"/>
                </a:lnTo>
                <a:lnTo>
                  <a:pt x="15481" y="1142"/>
                </a:lnTo>
                <a:lnTo>
                  <a:pt x="15475" y="1126"/>
                </a:lnTo>
                <a:lnTo>
                  <a:pt x="15468" y="1112"/>
                </a:lnTo>
                <a:lnTo>
                  <a:pt x="15462" y="1101"/>
                </a:lnTo>
                <a:lnTo>
                  <a:pt x="15454" y="1089"/>
                </a:lnTo>
                <a:lnTo>
                  <a:pt x="15446" y="1077"/>
                </a:lnTo>
                <a:lnTo>
                  <a:pt x="15439" y="1064"/>
                </a:lnTo>
                <a:lnTo>
                  <a:pt x="15431" y="1051"/>
                </a:lnTo>
                <a:lnTo>
                  <a:pt x="15425" y="1036"/>
                </a:lnTo>
                <a:lnTo>
                  <a:pt x="15419" y="1016"/>
                </a:lnTo>
                <a:lnTo>
                  <a:pt x="15414" y="998"/>
                </a:lnTo>
                <a:lnTo>
                  <a:pt x="15410" y="981"/>
                </a:lnTo>
                <a:lnTo>
                  <a:pt x="15404" y="961"/>
                </a:lnTo>
                <a:lnTo>
                  <a:pt x="15390" y="925"/>
                </a:lnTo>
                <a:lnTo>
                  <a:pt x="15376" y="892"/>
                </a:lnTo>
                <a:lnTo>
                  <a:pt x="15364" y="860"/>
                </a:lnTo>
                <a:lnTo>
                  <a:pt x="15350" y="823"/>
                </a:lnTo>
                <a:lnTo>
                  <a:pt x="15345" y="806"/>
                </a:lnTo>
                <a:lnTo>
                  <a:pt x="15340" y="791"/>
                </a:lnTo>
                <a:lnTo>
                  <a:pt x="15332" y="776"/>
                </a:lnTo>
                <a:lnTo>
                  <a:pt x="15324" y="759"/>
                </a:lnTo>
                <a:lnTo>
                  <a:pt x="15320" y="751"/>
                </a:lnTo>
                <a:lnTo>
                  <a:pt x="15317" y="742"/>
                </a:lnTo>
                <a:lnTo>
                  <a:pt x="15313" y="734"/>
                </a:lnTo>
                <a:lnTo>
                  <a:pt x="15306" y="728"/>
                </a:lnTo>
                <a:lnTo>
                  <a:pt x="15300" y="724"/>
                </a:lnTo>
                <a:lnTo>
                  <a:pt x="15293" y="720"/>
                </a:lnTo>
                <a:lnTo>
                  <a:pt x="15287" y="718"/>
                </a:lnTo>
                <a:lnTo>
                  <a:pt x="15280" y="716"/>
                </a:lnTo>
                <a:lnTo>
                  <a:pt x="15267" y="713"/>
                </a:lnTo>
                <a:lnTo>
                  <a:pt x="15252" y="709"/>
                </a:lnTo>
                <a:lnTo>
                  <a:pt x="15233" y="700"/>
                </a:lnTo>
                <a:lnTo>
                  <a:pt x="15214" y="691"/>
                </a:lnTo>
                <a:lnTo>
                  <a:pt x="15205" y="688"/>
                </a:lnTo>
                <a:lnTo>
                  <a:pt x="15195" y="685"/>
                </a:lnTo>
                <a:lnTo>
                  <a:pt x="15184" y="683"/>
                </a:lnTo>
                <a:lnTo>
                  <a:pt x="15173" y="683"/>
                </a:lnTo>
                <a:lnTo>
                  <a:pt x="15166" y="684"/>
                </a:lnTo>
                <a:lnTo>
                  <a:pt x="15160" y="686"/>
                </a:lnTo>
                <a:lnTo>
                  <a:pt x="15155" y="689"/>
                </a:lnTo>
                <a:lnTo>
                  <a:pt x="15151" y="693"/>
                </a:lnTo>
                <a:lnTo>
                  <a:pt x="15142" y="704"/>
                </a:lnTo>
                <a:lnTo>
                  <a:pt x="15135" y="717"/>
                </a:lnTo>
                <a:lnTo>
                  <a:pt x="15127" y="733"/>
                </a:lnTo>
                <a:lnTo>
                  <a:pt x="15117" y="749"/>
                </a:lnTo>
                <a:lnTo>
                  <a:pt x="15107" y="754"/>
                </a:lnTo>
                <a:lnTo>
                  <a:pt x="15098" y="758"/>
                </a:lnTo>
                <a:lnTo>
                  <a:pt x="15088" y="761"/>
                </a:lnTo>
                <a:lnTo>
                  <a:pt x="15078" y="764"/>
                </a:lnTo>
                <a:lnTo>
                  <a:pt x="15068" y="767"/>
                </a:lnTo>
                <a:lnTo>
                  <a:pt x="15059" y="770"/>
                </a:lnTo>
                <a:lnTo>
                  <a:pt x="15049" y="774"/>
                </a:lnTo>
                <a:lnTo>
                  <a:pt x="15040" y="781"/>
                </a:lnTo>
                <a:lnTo>
                  <a:pt x="15037" y="786"/>
                </a:lnTo>
                <a:lnTo>
                  <a:pt x="15035" y="792"/>
                </a:lnTo>
                <a:lnTo>
                  <a:pt x="15027" y="800"/>
                </a:lnTo>
                <a:lnTo>
                  <a:pt x="15021" y="808"/>
                </a:lnTo>
                <a:lnTo>
                  <a:pt x="15013" y="814"/>
                </a:lnTo>
                <a:lnTo>
                  <a:pt x="15007" y="821"/>
                </a:lnTo>
                <a:lnTo>
                  <a:pt x="14991" y="832"/>
                </a:lnTo>
                <a:lnTo>
                  <a:pt x="14973" y="845"/>
                </a:lnTo>
                <a:lnTo>
                  <a:pt x="14964" y="833"/>
                </a:lnTo>
                <a:lnTo>
                  <a:pt x="14953" y="822"/>
                </a:lnTo>
                <a:lnTo>
                  <a:pt x="14942" y="813"/>
                </a:lnTo>
                <a:lnTo>
                  <a:pt x="14931" y="806"/>
                </a:lnTo>
                <a:lnTo>
                  <a:pt x="14921" y="798"/>
                </a:lnTo>
                <a:lnTo>
                  <a:pt x="14910" y="790"/>
                </a:lnTo>
                <a:lnTo>
                  <a:pt x="14899" y="780"/>
                </a:lnTo>
                <a:lnTo>
                  <a:pt x="14889" y="768"/>
                </a:lnTo>
                <a:lnTo>
                  <a:pt x="14888" y="774"/>
                </a:lnTo>
                <a:lnTo>
                  <a:pt x="14887" y="781"/>
                </a:lnTo>
                <a:lnTo>
                  <a:pt x="14886" y="787"/>
                </a:lnTo>
                <a:lnTo>
                  <a:pt x="14884" y="794"/>
                </a:lnTo>
                <a:lnTo>
                  <a:pt x="14879" y="805"/>
                </a:lnTo>
                <a:lnTo>
                  <a:pt x="14874" y="815"/>
                </a:lnTo>
                <a:lnTo>
                  <a:pt x="14868" y="826"/>
                </a:lnTo>
                <a:lnTo>
                  <a:pt x="14862" y="837"/>
                </a:lnTo>
                <a:lnTo>
                  <a:pt x="14858" y="849"/>
                </a:lnTo>
                <a:lnTo>
                  <a:pt x="14855" y="863"/>
                </a:lnTo>
                <a:lnTo>
                  <a:pt x="14849" y="889"/>
                </a:lnTo>
                <a:lnTo>
                  <a:pt x="14844" y="912"/>
                </a:lnTo>
                <a:lnTo>
                  <a:pt x="14838" y="933"/>
                </a:lnTo>
                <a:lnTo>
                  <a:pt x="14833" y="959"/>
                </a:lnTo>
                <a:lnTo>
                  <a:pt x="14829" y="981"/>
                </a:lnTo>
                <a:lnTo>
                  <a:pt x="14828" y="1001"/>
                </a:lnTo>
                <a:lnTo>
                  <a:pt x="14825" y="1021"/>
                </a:lnTo>
                <a:lnTo>
                  <a:pt x="14822" y="1043"/>
                </a:lnTo>
                <a:lnTo>
                  <a:pt x="14817" y="1076"/>
                </a:lnTo>
                <a:lnTo>
                  <a:pt x="14813" y="1105"/>
                </a:lnTo>
                <a:lnTo>
                  <a:pt x="14810" y="1133"/>
                </a:lnTo>
                <a:lnTo>
                  <a:pt x="14809" y="1165"/>
                </a:lnTo>
                <a:lnTo>
                  <a:pt x="14809" y="1196"/>
                </a:lnTo>
                <a:lnTo>
                  <a:pt x="14811" y="1222"/>
                </a:lnTo>
                <a:lnTo>
                  <a:pt x="14814" y="1246"/>
                </a:lnTo>
                <a:lnTo>
                  <a:pt x="14816" y="1271"/>
                </a:lnTo>
                <a:lnTo>
                  <a:pt x="14819" y="1295"/>
                </a:lnTo>
                <a:lnTo>
                  <a:pt x="14822" y="1320"/>
                </a:lnTo>
                <a:lnTo>
                  <a:pt x="14825" y="1347"/>
                </a:lnTo>
                <a:lnTo>
                  <a:pt x="14828" y="1376"/>
                </a:lnTo>
                <a:lnTo>
                  <a:pt x="14828" y="1442"/>
                </a:lnTo>
                <a:lnTo>
                  <a:pt x="14827" y="1465"/>
                </a:lnTo>
                <a:lnTo>
                  <a:pt x="14824" y="1485"/>
                </a:lnTo>
                <a:lnTo>
                  <a:pt x="14821" y="1504"/>
                </a:lnTo>
                <a:lnTo>
                  <a:pt x="14817" y="1527"/>
                </a:lnTo>
                <a:lnTo>
                  <a:pt x="14814" y="1542"/>
                </a:lnTo>
                <a:lnTo>
                  <a:pt x="14809" y="1554"/>
                </a:lnTo>
                <a:lnTo>
                  <a:pt x="14803" y="1567"/>
                </a:lnTo>
                <a:lnTo>
                  <a:pt x="14796" y="1580"/>
                </a:lnTo>
                <a:lnTo>
                  <a:pt x="14788" y="1591"/>
                </a:lnTo>
                <a:lnTo>
                  <a:pt x="14780" y="1602"/>
                </a:lnTo>
                <a:lnTo>
                  <a:pt x="14775" y="1606"/>
                </a:lnTo>
                <a:lnTo>
                  <a:pt x="14771" y="1612"/>
                </a:lnTo>
                <a:lnTo>
                  <a:pt x="14773" y="1618"/>
                </a:lnTo>
                <a:lnTo>
                  <a:pt x="14776" y="1622"/>
                </a:lnTo>
                <a:lnTo>
                  <a:pt x="14779" y="1625"/>
                </a:lnTo>
                <a:lnTo>
                  <a:pt x="14783" y="1629"/>
                </a:lnTo>
                <a:lnTo>
                  <a:pt x="14789" y="1633"/>
                </a:lnTo>
                <a:lnTo>
                  <a:pt x="14792" y="1636"/>
                </a:lnTo>
                <a:lnTo>
                  <a:pt x="14795" y="1641"/>
                </a:lnTo>
                <a:lnTo>
                  <a:pt x="14796" y="1646"/>
                </a:lnTo>
                <a:lnTo>
                  <a:pt x="14794" y="1661"/>
                </a:lnTo>
                <a:lnTo>
                  <a:pt x="14791" y="1674"/>
                </a:lnTo>
                <a:lnTo>
                  <a:pt x="14788" y="1687"/>
                </a:lnTo>
                <a:lnTo>
                  <a:pt x="14786" y="1702"/>
                </a:lnTo>
                <a:lnTo>
                  <a:pt x="14786" y="1714"/>
                </a:lnTo>
                <a:lnTo>
                  <a:pt x="14787" y="1724"/>
                </a:lnTo>
                <a:lnTo>
                  <a:pt x="14787" y="1733"/>
                </a:lnTo>
                <a:lnTo>
                  <a:pt x="14786" y="1744"/>
                </a:lnTo>
                <a:lnTo>
                  <a:pt x="14783" y="1747"/>
                </a:lnTo>
                <a:lnTo>
                  <a:pt x="14781" y="1750"/>
                </a:lnTo>
                <a:lnTo>
                  <a:pt x="14778" y="1751"/>
                </a:lnTo>
                <a:lnTo>
                  <a:pt x="14775" y="1753"/>
                </a:lnTo>
                <a:lnTo>
                  <a:pt x="14767" y="1758"/>
                </a:lnTo>
                <a:lnTo>
                  <a:pt x="14760" y="1764"/>
                </a:lnTo>
                <a:lnTo>
                  <a:pt x="14752" y="1768"/>
                </a:lnTo>
                <a:lnTo>
                  <a:pt x="14742" y="1771"/>
                </a:lnTo>
                <a:lnTo>
                  <a:pt x="14728" y="1776"/>
                </a:lnTo>
                <a:lnTo>
                  <a:pt x="14716" y="1779"/>
                </a:lnTo>
                <a:lnTo>
                  <a:pt x="14703" y="1783"/>
                </a:lnTo>
                <a:lnTo>
                  <a:pt x="14689" y="1787"/>
                </a:lnTo>
                <a:lnTo>
                  <a:pt x="14683" y="1790"/>
                </a:lnTo>
                <a:lnTo>
                  <a:pt x="14678" y="1794"/>
                </a:lnTo>
                <a:lnTo>
                  <a:pt x="14673" y="1798"/>
                </a:lnTo>
                <a:lnTo>
                  <a:pt x="14670" y="1804"/>
                </a:lnTo>
                <a:lnTo>
                  <a:pt x="14663" y="1814"/>
                </a:lnTo>
                <a:lnTo>
                  <a:pt x="14658" y="1827"/>
                </a:lnTo>
                <a:lnTo>
                  <a:pt x="14652" y="1839"/>
                </a:lnTo>
                <a:lnTo>
                  <a:pt x="14646" y="1850"/>
                </a:lnTo>
                <a:lnTo>
                  <a:pt x="14644" y="1855"/>
                </a:lnTo>
                <a:lnTo>
                  <a:pt x="14643" y="1862"/>
                </a:lnTo>
                <a:lnTo>
                  <a:pt x="14642" y="1868"/>
                </a:lnTo>
                <a:lnTo>
                  <a:pt x="14642" y="1875"/>
                </a:lnTo>
                <a:lnTo>
                  <a:pt x="14644" y="1888"/>
                </a:lnTo>
                <a:lnTo>
                  <a:pt x="14647" y="1902"/>
                </a:lnTo>
                <a:lnTo>
                  <a:pt x="13861" y="2206"/>
                </a:lnTo>
                <a:lnTo>
                  <a:pt x="13853" y="2210"/>
                </a:lnTo>
                <a:lnTo>
                  <a:pt x="13846" y="2212"/>
                </a:lnTo>
                <a:lnTo>
                  <a:pt x="13837" y="2213"/>
                </a:lnTo>
                <a:lnTo>
                  <a:pt x="13829" y="2213"/>
                </a:lnTo>
                <a:lnTo>
                  <a:pt x="13821" y="2214"/>
                </a:lnTo>
                <a:lnTo>
                  <a:pt x="13812" y="2215"/>
                </a:lnTo>
                <a:lnTo>
                  <a:pt x="13805" y="2217"/>
                </a:lnTo>
                <a:lnTo>
                  <a:pt x="13797" y="2220"/>
                </a:lnTo>
                <a:lnTo>
                  <a:pt x="13780" y="2230"/>
                </a:lnTo>
                <a:lnTo>
                  <a:pt x="13765" y="2240"/>
                </a:lnTo>
                <a:lnTo>
                  <a:pt x="13751" y="2251"/>
                </a:lnTo>
                <a:lnTo>
                  <a:pt x="13738" y="2260"/>
                </a:lnTo>
                <a:lnTo>
                  <a:pt x="13726" y="2272"/>
                </a:lnTo>
                <a:lnTo>
                  <a:pt x="13715" y="2285"/>
                </a:lnTo>
                <a:lnTo>
                  <a:pt x="13704" y="2299"/>
                </a:lnTo>
                <a:lnTo>
                  <a:pt x="13694" y="2315"/>
                </a:lnTo>
                <a:lnTo>
                  <a:pt x="13679" y="2341"/>
                </a:lnTo>
                <a:lnTo>
                  <a:pt x="13666" y="2365"/>
                </a:lnTo>
                <a:lnTo>
                  <a:pt x="13653" y="2388"/>
                </a:lnTo>
                <a:lnTo>
                  <a:pt x="13641" y="2411"/>
                </a:lnTo>
                <a:lnTo>
                  <a:pt x="13630" y="2433"/>
                </a:lnTo>
                <a:lnTo>
                  <a:pt x="13619" y="2457"/>
                </a:lnTo>
                <a:lnTo>
                  <a:pt x="13608" y="2482"/>
                </a:lnTo>
                <a:lnTo>
                  <a:pt x="13596" y="2509"/>
                </a:lnTo>
                <a:lnTo>
                  <a:pt x="13593" y="2508"/>
                </a:lnTo>
                <a:lnTo>
                  <a:pt x="13590" y="2507"/>
                </a:lnTo>
                <a:lnTo>
                  <a:pt x="13587" y="2508"/>
                </a:lnTo>
                <a:lnTo>
                  <a:pt x="13585" y="2509"/>
                </a:lnTo>
                <a:lnTo>
                  <a:pt x="13581" y="2510"/>
                </a:lnTo>
                <a:lnTo>
                  <a:pt x="13579" y="2512"/>
                </a:lnTo>
                <a:lnTo>
                  <a:pt x="13569" y="2521"/>
                </a:lnTo>
                <a:lnTo>
                  <a:pt x="13562" y="2529"/>
                </a:lnTo>
                <a:lnTo>
                  <a:pt x="13554" y="2538"/>
                </a:lnTo>
                <a:lnTo>
                  <a:pt x="13548" y="2547"/>
                </a:lnTo>
                <a:lnTo>
                  <a:pt x="13534" y="2565"/>
                </a:lnTo>
                <a:lnTo>
                  <a:pt x="13519" y="2583"/>
                </a:lnTo>
                <a:lnTo>
                  <a:pt x="13506" y="2598"/>
                </a:lnTo>
                <a:lnTo>
                  <a:pt x="13495" y="2614"/>
                </a:lnTo>
                <a:lnTo>
                  <a:pt x="13484" y="2628"/>
                </a:lnTo>
                <a:lnTo>
                  <a:pt x="13474" y="2641"/>
                </a:lnTo>
                <a:lnTo>
                  <a:pt x="13465" y="2655"/>
                </a:lnTo>
                <a:lnTo>
                  <a:pt x="13454" y="2668"/>
                </a:lnTo>
                <a:lnTo>
                  <a:pt x="13441" y="2681"/>
                </a:lnTo>
                <a:lnTo>
                  <a:pt x="13426" y="2692"/>
                </a:lnTo>
                <a:lnTo>
                  <a:pt x="13402" y="2711"/>
                </a:lnTo>
                <a:lnTo>
                  <a:pt x="13383" y="2728"/>
                </a:lnTo>
                <a:lnTo>
                  <a:pt x="13364" y="2746"/>
                </a:lnTo>
                <a:lnTo>
                  <a:pt x="13343" y="2767"/>
                </a:lnTo>
                <a:lnTo>
                  <a:pt x="13334" y="2778"/>
                </a:lnTo>
                <a:lnTo>
                  <a:pt x="13324" y="2789"/>
                </a:lnTo>
                <a:lnTo>
                  <a:pt x="13318" y="2793"/>
                </a:lnTo>
                <a:lnTo>
                  <a:pt x="13311" y="2796"/>
                </a:lnTo>
                <a:lnTo>
                  <a:pt x="13306" y="2799"/>
                </a:lnTo>
                <a:lnTo>
                  <a:pt x="13299" y="2801"/>
                </a:lnTo>
                <a:lnTo>
                  <a:pt x="13286" y="2805"/>
                </a:lnTo>
                <a:lnTo>
                  <a:pt x="13274" y="2807"/>
                </a:lnTo>
                <a:lnTo>
                  <a:pt x="13261" y="2808"/>
                </a:lnTo>
                <a:lnTo>
                  <a:pt x="13247" y="2810"/>
                </a:lnTo>
                <a:lnTo>
                  <a:pt x="13232" y="2812"/>
                </a:lnTo>
                <a:lnTo>
                  <a:pt x="13218" y="2818"/>
                </a:lnTo>
                <a:lnTo>
                  <a:pt x="13213" y="2834"/>
                </a:lnTo>
                <a:lnTo>
                  <a:pt x="13223" y="2831"/>
                </a:lnTo>
                <a:lnTo>
                  <a:pt x="13231" y="2828"/>
                </a:lnTo>
                <a:lnTo>
                  <a:pt x="13240" y="2827"/>
                </a:lnTo>
                <a:lnTo>
                  <a:pt x="13250" y="2828"/>
                </a:lnTo>
                <a:lnTo>
                  <a:pt x="13255" y="2831"/>
                </a:lnTo>
                <a:lnTo>
                  <a:pt x="13261" y="2834"/>
                </a:lnTo>
                <a:lnTo>
                  <a:pt x="13275" y="2834"/>
                </a:lnTo>
                <a:lnTo>
                  <a:pt x="13288" y="2834"/>
                </a:lnTo>
                <a:lnTo>
                  <a:pt x="13299" y="2834"/>
                </a:lnTo>
                <a:lnTo>
                  <a:pt x="13313" y="2834"/>
                </a:lnTo>
                <a:lnTo>
                  <a:pt x="13348" y="2825"/>
                </a:lnTo>
                <a:lnTo>
                  <a:pt x="13349" y="2837"/>
                </a:lnTo>
                <a:lnTo>
                  <a:pt x="13349" y="2848"/>
                </a:lnTo>
                <a:lnTo>
                  <a:pt x="13348" y="2858"/>
                </a:lnTo>
                <a:lnTo>
                  <a:pt x="13348" y="2870"/>
                </a:lnTo>
                <a:lnTo>
                  <a:pt x="13350" y="2881"/>
                </a:lnTo>
                <a:lnTo>
                  <a:pt x="13352" y="2893"/>
                </a:lnTo>
                <a:lnTo>
                  <a:pt x="13352" y="2898"/>
                </a:lnTo>
                <a:lnTo>
                  <a:pt x="13352" y="2903"/>
                </a:lnTo>
                <a:lnTo>
                  <a:pt x="13351" y="2908"/>
                </a:lnTo>
                <a:lnTo>
                  <a:pt x="13348" y="2913"/>
                </a:lnTo>
                <a:lnTo>
                  <a:pt x="13344" y="2915"/>
                </a:lnTo>
                <a:lnTo>
                  <a:pt x="13337" y="2916"/>
                </a:lnTo>
                <a:lnTo>
                  <a:pt x="13332" y="2919"/>
                </a:lnTo>
                <a:lnTo>
                  <a:pt x="13328" y="2922"/>
                </a:lnTo>
                <a:lnTo>
                  <a:pt x="13322" y="2926"/>
                </a:lnTo>
                <a:lnTo>
                  <a:pt x="13316" y="2927"/>
                </a:lnTo>
                <a:lnTo>
                  <a:pt x="13264" y="2927"/>
                </a:lnTo>
                <a:lnTo>
                  <a:pt x="13200" y="2956"/>
                </a:lnTo>
                <a:lnTo>
                  <a:pt x="13191" y="2939"/>
                </a:lnTo>
                <a:lnTo>
                  <a:pt x="13185" y="2924"/>
                </a:lnTo>
                <a:lnTo>
                  <a:pt x="13182" y="2916"/>
                </a:lnTo>
                <a:lnTo>
                  <a:pt x="13177" y="2908"/>
                </a:lnTo>
                <a:lnTo>
                  <a:pt x="13172" y="2902"/>
                </a:lnTo>
                <a:lnTo>
                  <a:pt x="13166" y="2894"/>
                </a:lnTo>
                <a:lnTo>
                  <a:pt x="13154" y="2902"/>
                </a:lnTo>
                <a:lnTo>
                  <a:pt x="13143" y="2911"/>
                </a:lnTo>
                <a:lnTo>
                  <a:pt x="13133" y="2918"/>
                </a:lnTo>
                <a:lnTo>
                  <a:pt x="13124" y="2927"/>
                </a:lnTo>
                <a:lnTo>
                  <a:pt x="13116" y="2934"/>
                </a:lnTo>
                <a:lnTo>
                  <a:pt x="13106" y="2942"/>
                </a:lnTo>
                <a:lnTo>
                  <a:pt x="13095" y="2949"/>
                </a:lnTo>
                <a:lnTo>
                  <a:pt x="13082" y="2956"/>
                </a:lnTo>
                <a:lnTo>
                  <a:pt x="13072" y="2961"/>
                </a:lnTo>
                <a:lnTo>
                  <a:pt x="13062" y="2967"/>
                </a:lnTo>
                <a:lnTo>
                  <a:pt x="13052" y="2971"/>
                </a:lnTo>
                <a:lnTo>
                  <a:pt x="13040" y="2976"/>
                </a:lnTo>
                <a:lnTo>
                  <a:pt x="13016" y="2987"/>
                </a:lnTo>
                <a:lnTo>
                  <a:pt x="12994" y="2997"/>
                </a:lnTo>
                <a:lnTo>
                  <a:pt x="12973" y="3007"/>
                </a:lnTo>
                <a:lnTo>
                  <a:pt x="12954" y="3015"/>
                </a:lnTo>
                <a:lnTo>
                  <a:pt x="12933" y="3024"/>
                </a:lnTo>
                <a:lnTo>
                  <a:pt x="12913" y="3033"/>
                </a:lnTo>
                <a:lnTo>
                  <a:pt x="12890" y="3042"/>
                </a:lnTo>
                <a:lnTo>
                  <a:pt x="12865" y="3051"/>
                </a:lnTo>
                <a:lnTo>
                  <a:pt x="12850" y="3057"/>
                </a:lnTo>
                <a:lnTo>
                  <a:pt x="12838" y="3065"/>
                </a:lnTo>
                <a:lnTo>
                  <a:pt x="12825" y="3073"/>
                </a:lnTo>
                <a:lnTo>
                  <a:pt x="12812" y="3080"/>
                </a:lnTo>
                <a:lnTo>
                  <a:pt x="12797" y="3089"/>
                </a:lnTo>
                <a:lnTo>
                  <a:pt x="12784" y="3097"/>
                </a:lnTo>
                <a:lnTo>
                  <a:pt x="12772" y="3105"/>
                </a:lnTo>
                <a:lnTo>
                  <a:pt x="12762" y="3114"/>
                </a:lnTo>
                <a:lnTo>
                  <a:pt x="12740" y="3132"/>
                </a:lnTo>
                <a:lnTo>
                  <a:pt x="12716" y="3155"/>
                </a:lnTo>
                <a:lnTo>
                  <a:pt x="12703" y="3168"/>
                </a:lnTo>
                <a:lnTo>
                  <a:pt x="12692" y="3178"/>
                </a:lnTo>
                <a:lnTo>
                  <a:pt x="12688" y="3185"/>
                </a:lnTo>
                <a:lnTo>
                  <a:pt x="12684" y="3191"/>
                </a:lnTo>
                <a:lnTo>
                  <a:pt x="12680" y="3199"/>
                </a:lnTo>
                <a:lnTo>
                  <a:pt x="12676" y="3208"/>
                </a:lnTo>
                <a:lnTo>
                  <a:pt x="12674" y="3218"/>
                </a:lnTo>
                <a:lnTo>
                  <a:pt x="12672" y="3229"/>
                </a:lnTo>
                <a:lnTo>
                  <a:pt x="12670" y="3240"/>
                </a:lnTo>
                <a:lnTo>
                  <a:pt x="12665" y="3251"/>
                </a:lnTo>
                <a:lnTo>
                  <a:pt x="12660" y="3262"/>
                </a:lnTo>
                <a:lnTo>
                  <a:pt x="12656" y="3271"/>
                </a:lnTo>
                <a:lnTo>
                  <a:pt x="12654" y="3276"/>
                </a:lnTo>
                <a:lnTo>
                  <a:pt x="12651" y="3281"/>
                </a:lnTo>
                <a:lnTo>
                  <a:pt x="12650" y="3286"/>
                </a:lnTo>
                <a:lnTo>
                  <a:pt x="12650" y="3293"/>
                </a:lnTo>
                <a:lnTo>
                  <a:pt x="12650" y="3301"/>
                </a:lnTo>
                <a:lnTo>
                  <a:pt x="12650" y="3309"/>
                </a:lnTo>
                <a:lnTo>
                  <a:pt x="12653" y="3317"/>
                </a:lnTo>
                <a:lnTo>
                  <a:pt x="12655" y="3325"/>
                </a:lnTo>
                <a:lnTo>
                  <a:pt x="12656" y="3331"/>
                </a:lnTo>
                <a:lnTo>
                  <a:pt x="12658" y="3335"/>
                </a:lnTo>
                <a:lnTo>
                  <a:pt x="12661" y="3338"/>
                </a:lnTo>
                <a:lnTo>
                  <a:pt x="12663" y="3339"/>
                </a:lnTo>
                <a:lnTo>
                  <a:pt x="12667" y="3340"/>
                </a:lnTo>
                <a:lnTo>
                  <a:pt x="12670" y="3340"/>
                </a:lnTo>
                <a:lnTo>
                  <a:pt x="12676" y="3340"/>
                </a:lnTo>
                <a:lnTo>
                  <a:pt x="12685" y="3340"/>
                </a:lnTo>
                <a:lnTo>
                  <a:pt x="12692" y="3337"/>
                </a:lnTo>
                <a:lnTo>
                  <a:pt x="12700" y="3333"/>
                </a:lnTo>
                <a:lnTo>
                  <a:pt x="12712" y="3331"/>
                </a:lnTo>
                <a:lnTo>
                  <a:pt x="12722" y="3328"/>
                </a:lnTo>
                <a:lnTo>
                  <a:pt x="12731" y="3326"/>
                </a:lnTo>
                <a:lnTo>
                  <a:pt x="12743" y="3325"/>
                </a:lnTo>
                <a:lnTo>
                  <a:pt x="12754" y="3324"/>
                </a:lnTo>
                <a:lnTo>
                  <a:pt x="12764" y="3325"/>
                </a:lnTo>
                <a:lnTo>
                  <a:pt x="12775" y="3325"/>
                </a:lnTo>
                <a:lnTo>
                  <a:pt x="12785" y="3325"/>
                </a:lnTo>
                <a:lnTo>
                  <a:pt x="12795" y="3323"/>
                </a:lnTo>
                <a:lnTo>
                  <a:pt x="12804" y="3321"/>
                </a:lnTo>
                <a:lnTo>
                  <a:pt x="12811" y="3319"/>
                </a:lnTo>
                <a:lnTo>
                  <a:pt x="12819" y="3317"/>
                </a:lnTo>
                <a:lnTo>
                  <a:pt x="12835" y="3310"/>
                </a:lnTo>
                <a:lnTo>
                  <a:pt x="12851" y="3304"/>
                </a:lnTo>
                <a:lnTo>
                  <a:pt x="12851" y="3304"/>
                </a:lnTo>
                <a:lnTo>
                  <a:pt x="12864" y="3339"/>
                </a:lnTo>
                <a:lnTo>
                  <a:pt x="12877" y="3372"/>
                </a:lnTo>
                <a:lnTo>
                  <a:pt x="12885" y="3387"/>
                </a:lnTo>
                <a:lnTo>
                  <a:pt x="12893" y="3402"/>
                </a:lnTo>
                <a:lnTo>
                  <a:pt x="12903" y="3417"/>
                </a:lnTo>
                <a:lnTo>
                  <a:pt x="12914" y="3433"/>
                </a:lnTo>
                <a:lnTo>
                  <a:pt x="12914" y="3433"/>
                </a:lnTo>
                <a:lnTo>
                  <a:pt x="12912" y="3434"/>
                </a:lnTo>
                <a:lnTo>
                  <a:pt x="12911" y="3436"/>
                </a:lnTo>
                <a:lnTo>
                  <a:pt x="12908" y="3442"/>
                </a:lnTo>
                <a:lnTo>
                  <a:pt x="12907" y="3447"/>
                </a:lnTo>
                <a:lnTo>
                  <a:pt x="12900" y="3458"/>
                </a:lnTo>
                <a:lnTo>
                  <a:pt x="12891" y="3467"/>
                </a:lnTo>
                <a:lnTo>
                  <a:pt x="12883" y="3475"/>
                </a:lnTo>
                <a:lnTo>
                  <a:pt x="12873" y="3483"/>
                </a:lnTo>
                <a:lnTo>
                  <a:pt x="12862" y="3488"/>
                </a:lnTo>
                <a:lnTo>
                  <a:pt x="12851" y="3493"/>
                </a:lnTo>
                <a:lnTo>
                  <a:pt x="12838" y="3496"/>
                </a:lnTo>
                <a:lnTo>
                  <a:pt x="12825" y="3497"/>
                </a:lnTo>
                <a:lnTo>
                  <a:pt x="12796" y="3499"/>
                </a:lnTo>
                <a:lnTo>
                  <a:pt x="12770" y="3500"/>
                </a:lnTo>
                <a:lnTo>
                  <a:pt x="12745" y="3503"/>
                </a:lnTo>
                <a:lnTo>
                  <a:pt x="12716" y="3508"/>
                </a:lnTo>
                <a:lnTo>
                  <a:pt x="12708" y="3510"/>
                </a:lnTo>
                <a:lnTo>
                  <a:pt x="12700" y="3512"/>
                </a:lnTo>
                <a:lnTo>
                  <a:pt x="12692" y="3514"/>
                </a:lnTo>
                <a:lnTo>
                  <a:pt x="12686" y="3517"/>
                </a:lnTo>
                <a:lnTo>
                  <a:pt x="12680" y="3522"/>
                </a:lnTo>
                <a:lnTo>
                  <a:pt x="12673" y="3526"/>
                </a:lnTo>
                <a:lnTo>
                  <a:pt x="12667" y="3532"/>
                </a:lnTo>
                <a:lnTo>
                  <a:pt x="12660" y="3537"/>
                </a:lnTo>
                <a:lnTo>
                  <a:pt x="12648" y="3551"/>
                </a:lnTo>
                <a:lnTo>
                  <a:pt x="12638" y="3565"/>
                </a:lnTo>
                <a:lnTo>
                  <a:pt x="12633" y="3571"/>
                </a:lnTo>
                <a:lnTo>
                  <a:pt x="12628" y="3577"/>
                </a:lnTo>
                <a:lnTo>
                  <a:pt x="12620" y="3582"/>
                </a:lnTo>
                <a:lnTo>
                  <a:pt x="12613" y="3588"/>
                </a:lnTo>
                <a:lnTo>
                  <a:pt x="12586" y="3602"/>
                </a:lnTo>
                <a:lnTo>
                  <a:pt x="12562" y="3615"/>
                </a:lnTo>
                <a:lnTo>
                  <a:pt x="12551" y="3621"/>
                </a:lnTo>
                <a:lnTo>
                  <a:pt x="12540" y="3630"/>
                </a:lnTo>
                <a:lnTo>
                  <a:pt x="12529" y="3639"/>
                </a:lnTo>
                <a:lnTo>
                  <a:pt x="12520" y="3651"/>
                </a:lnTo>
                <a:lnTo>
                  <a:pt x="12534" y="3660"/>
                </a:lnTo>
                <a:lnTo>
                  <a:pt x="12547" y="3668"/>
                </a:lnTo>
                <a:lnTo>
                  <a:pt x="12559" y="3674"/>
                </a:lnTo>
                <a:lnTo>
                  <a:pt x="12573" y="3683"/>
                </a:lnTo>
                <a:lnTo>
                  <a:pt x="12557" y="3687"/>
                </a:lnTo>
                <a:lnTo>
                  <a:pt x="12543" y="3691"/>
                </a:lnTo>
                <a:lnTo>
                  <a:pt x="12532" y="3698"/>
                </a:lnTo>
                <a:lnTo>
                  <a:pt x="12520" y="3703"/>
                </a:lnTo>
                <a:lnTo>
                  <a:pt x="12508" y="3709"/>
                </a:lnTo>
                <a:lnTo>
                  <a:pt x="12496" y="3713"/>
                </a:lnTo>
                <a:lnTo>
                  <a:pt x="12489" y="3715"/>
                </a:lnTo>
                <a:lnTo>
                  <a:pt x="12482" y="3716"/>
                </a:lnTo>
                <a:lnTo>
                  <a:pt x="12474" y="3717"/>
                </a:lnTo>
                <a:lnTo>
                  <a:pt x="12467" y="3717"/>
                </a:lnTo>
                <a:lnTo>
                  <a:pt x="12461" y="3717"/>
                </a:lnTo>
                <a:lnTo>
                  <a:pt x="12456" y="3715"/>
                </a:lnTo>
                <a:lnTo>
                  <a:pt x="12452" y="3713"/>
                </a:lnTo>
                <a:lnTo>
                  <a:pt x="12447" y="3710"/>
                </a:lnTo>
                <a:lnTo>
                  <a:pt x="12439" y="3703"/>
                </a:lnTo>
                <a:lnTo>
                  <a:pt x="12429" y="3697"/>
                </a:lnTo>
                <a:lnTo>
                  <a:pt x="12419" y="3691"/>
                </a:lnTo>
                <a:lnTo>
                  <a:pt x="12408" y="3687"/>
                </a:lnTo>
                <a:lnTo>
                  <a:pt x="12399" y="3684"/>
                </a:lnTo>
                <a:lnTo>
                  <a:pt x="12387" y="3683"/>
                </a:lnTo>
                <a:lnTo>
                  <a:pt x="12324" y="3683"/>
                </a:lnTo>
                <a:lnTo>
                  <a:pt x="12317" y="3684"/>
                </a:lnTo>
                <a:lnTo>
                  <a:pt x="12310" y="3686"/>
                </a:lnTo>
                <a:lnTo>
                  <a:pt x="12304" y="3688"/>
                </a:lnTo>
                <a:lnTo>
                  <a:pt x="12298" y="3691"/>
                </a:lnTo>
                <a:lnTo>
                  <a:pt x="12287" y="3699"/>
                </a:lnTo>
                <a:lnTo>
                  <a:pt x="12276" y="3708"/>
                </a:lnTo>
                <a:lnTo>
                  <a:pt x="12265" y="3713"/>
                </a:lnTo>
                <a:lnTo>
                  <a:pt x="12254" y="3717"/>
                </a:lnTo>
                <a:lnTo>
                  <a:pt x="12249" y="3717"/>
                </a:lnTo>
                <a:lnTo>
                  <a:pt x="12243" y="3717"/>
                </a:lnTo>
                <a:lnTo>
                  <a:pt x="12240" y="3720"/>
                </a:lnTo>
                <a:lnTo>
                  <a:pt x="12237" y="3725"/>
                </a:lnTo>
                <a:lnTo>
                  <a:pt x="12233" y="3728"/>
                </a:lnTo>
                <a:lnTo>
                  <a:pt x="12231" y="3732"/>
                </a:lnTo>
                <a:lnTo>
                  <a:pt x="12227" y="3741"/>
                </a:lnTo>
                <a:lnTo>
                  <a:pt x="12223" y="3750"/>
                </a:lnTo>
                <a:lnTo>
                  <a:pt x="12211" y="3764"/>
                </a:lnTo>
                <a:lnTo>
                  <a:pt x="12200" y="3776"/>
                </a:lnTo>
                <a:lnTo>
                  <a:pt x="12195" y="3781"/>
                </a:lnTo>
                <a:lnTo>
                  <a:pt x="12190" y="3787"/>
                </a:lnTo>
                <a:lnTo>
                  <a:pt x="12186" y="3794"/>
                </a:lnTo>
                <a:lnTo>
                  <a:pt x="12183" y="3803"/>
                </a:lnTo>
                <a:lnTo>
                  <a:pt x="12178" y="3814"/>
                </a:lnTo>
                <a:lnTo>
                  <a:pt x="12176" y="3825"/>
                </a:lnTo>
                <a:lnTo>
                  <a:pt x="12176" y="3835"/>
                </a:lnTo>
                <a:lnTo>
                  <a:pt x="12175" y="3846"/>
                </a:lnTo>
                <a:lnTo>
                  <a:pt x="12176" y="3867"/>
                </a:lnTo>
                <a:lnTo>
                  <a:pt x="12174" y="3890"/>
                </a:lnTo>
                <a:lnTo>
                  <a:pt x="12160" y="3889"/>
                </a:lnTo>
                <a:lnTo>
                  <a:pt x="12145" y="3888"/>
                </a:lnTo>
                <a:lnTo>
                  <a:pt x="12141" y="3888"/>
                </a:lnTo>
                <a:lnTo>
                  <a:pt x="12136" y="3889"/>
                </a:lnTo>
                <a:lnTo>
                  <a:pt x="12132" y="3890"/>
                </a:lnTo>
                <a:lnTo>
                  <a:pt x="12129" y="3892"/>
                </a:lnTo>
                <a:lnTo>
                  <a:pt x="12123" y="3898"/>
                </a:lnTo>
                <a:lnTo>
                  <a:pt x="12118" y="3905"/>
                </a:lnTo>
                <a:lnTo>
                  <a:pt x="12113" y="3913"/>
                </a:lnTo>
                <a:lnTo>
                  <a:pt x="12107" y="3920"/>
                </a:lnTo>
                <a:lnTo>
                  <a:pt x="12102" y="3928"/>
                </a:lnTo>
                <a:lnTo>
                  <a:pt x="12095" y="3935"/>
                </a:lnTo>
                <a:lnTo>
                  <a:pt x="12081" y="3946"/>
                </a:lnTo>
                <a:lnTo>
                  <a:pt x="12069" y="3955"/>
                </a:lnTo>
                <a:lnTo>
                  <a:pt x="12056" y="3963"/>
                </a:lnTo>
                <a:lnTo>
                  <a:pt x="12041" y="3972"/>
                </a:lnTo>
                <a:lnTo>
                  <a:pt x="12036" y="3974"/>
                </a:lnTo>
                <a:lnTo>
                  <a:pt x="12032" y="3978"/>
                </a:lnTo>
                <a:lnTo>
                  <a:pt x="12027" y="3994"/>
                </a:lnTo>
                <a:lnTo>
                  <a:pt x="12026" y="4010"/>
                </a:lnTo>
                <a:lnTo>
                  <a:pt x="12020" y="4024"/>
                </a:lnTo>
                <a:lnTo>
                  <a:pt x="12014" y="4037"/>
                </a:lnTo>
                <a:lnTo>
                  <a:pt x="12008" y="4050"/>
                </a:lnTo>
                <a:lnTo>
                  <a:pt x="11999" y="4063"/>
                </a:lnTo>
                <a:lnTo>
                  <a:pt x="11996" y="4068"/>
                </a:lnTo>
                <a:lnTo>
                  <a:pt x="11993" y="4073"/>
                </a:lnTo>
                <a:lnTo>
                  <a:pt x="11988" y="4077"/>
                </a:lnTo>
                <a:lnTo>
                  <a:pt x="11983" y="4079"/>
                </a:lnTo>
                <a:lnTo>
                  <a:pt x="11968" y="4078"/>
                </a:lnTo>
                <a:lnTo>
                  <a:pt x="11952" y="4076"/>
                </a:lnTo>
                <a:lnTo>
                  <a:pt x="11940" y="4079"/>
                </a:lnTo>
                <a:lnTo>
                  <a:pt x="11930" y="4082"/>
                </a:lnTo>
                <a:lnTo>
                  <a:pt x="11920" y="4086"/>
                </a:lnTo>
                <a:lnTo>
                  <a:pt x="11908" y="4090"/>
                </a:lnTo>
                <a:lnTo>
                  <a:pt x="11893" y="4098"/>
                </a:lnTo>
                <a:lnTo>
                  <a:pt x="11877" y="4108"/>
                </a:lnTo>
                <a:lnTo>
                  <a:pt x="11862" y="4114"/>
                </a:lnTo>
                <a:lnTo>
                  <a:pt x="11849" y="4117"/>
                </a:lnTo>
                <a:lnTo>
                  <a:pt x="11835" y="4118"/>
                </a:lnTo>
                <a:lnTo>
                  <a:pt x="11819" y="4119"/>
                </a:lnTo>
                <a:lnTo>
                  <a:pt x="11806" y="4116"/>
                </a:lnTo>
                <a:lnTo>
                  <a:pt x="11792" y="4114"/>
                </a:lnTo>
                <a:lnTo>
                  <a:pt x="11790" y="4106"/>
                </a:lnTo>
                <a:lnTo>
                  <a:pt x="11786" y="4098"/>
                </a:lnTo>
                <a:lnTo>
                  <a:pt x="11785" y="4091"/>
                </a:lnTo>
                <a:lnTo>
                  <a:pt x="11785" y="4083"/>
                </a:lnTo>
                <a:lnTo>
                  <a:pt x="11791" y="4060"/>
                </a:lnTo>
                <a:lnTo>
                  <a:pt x="11797" y="4036"/>
                </a:lnTo>
                <a:lnTo>
                  <a:pt x="11803" y="4012"/>
                </a:lnTo>
                <a:lnTo>
                  <a:pt x="11808" y="3988"/>
                </a:lnTo>
                <a:lnTo>
                  <a:pt x="11821" y="3984"/>
                </a:lnTo>
                <a:lnTo>
                  <a:pt x="11833" y="3981"/>
                </a:lnTo>
                <a:lnTo>
                  <a:pt x="11845" y="3979"/>
                </a:lnTo>
                <a:lnTo>
                  <a:pt x="11855" y="3976"/>
                </a:lnTo>
                <a:lnTo>
                  <a:pt x="11867" y="3974"/>
                </a:lnTo>
                <a:lnTo>
                  <a:pt x="11878" y="3972"/>
                </a:lnTo>
                <a:lnTo>
                  <a:pt x="11891" y="3969"/>
                </a:lnTo>
                <a:lnTo>
                  <a:pt x="11904" y="3965"/>
                </a:lnTo>
                <a:lnTo>
                  <a:pt x="11909" y="3962"/>
                </a:lnTo>
                <a:lnTo>
                  <a:pt x="11915" y="3959"/>
                </a:lnTo>
                <a:lnTo>
                  <a:pt x="11920" y="3956"/>
                </a:lnTo>
                <a:lnTo>
                  <a:pt x="11925" y="3953"/>
                </a:lnTo>
                <a:lnTo>
                  <a:pt x="11933" y="3943"/>
                </a:lnTo>
                <a:lnTo>
                  <a:pt x="11941" y="3933"/>
                </a:lnTo>
                <a:lnTo>
                  <a:pt x="11948" y="3921"/>
                </a:lnTo>
                <a:lnTo>
                  <a:pt x="11954" y="3911"/>
                </a:lnTo>
                <a:lnTo>
                  <a:pt x="11956" y="3905"/>
                </a:lnTo>
                <a:lnTo>
                  <a:pt x="11958" y="3899"/>
                </a:lnTo>
                <a:lnTo>
                  <a:pt x="11959" y="3892"/>
                </a:lnTo>
                <a:lnTo>
                  <a:pt x="11959" y="3885"/>
                </a:lnTo>
                <a:lnTo>
                  <a:pt x="11958" y="3873"/>
                </a:lnTo>
                <a:lnTo>
                  <a:pt x="11956" y="3861"/>
                </a:lnTo>
                <a:lnTo>
                  <a:pt x="11953" y="3850"/>
                </a:lnTo>
                <a:lnTo>
                  <a:pt x="11952" y="3837"/>
                </a:lnTo>
                <a:lnTo>
                  <a:pt x="11952" y="3828"/>
                </a:lnTo>
                <a:lnTo>
                  <a:pt x="11952" y="3821"/>
                </a:lnTo>
                <a:lnTo>
                  <a:pt x="11952" y="3817"/>
                </a:lnTo>
                <a:lnTo>
                  <a:pt x="11952" y="3813"/>
                </a:lnTo>
                <a:lnTo>
                  <a:pt x="11951" y="3809"/>
                </a:lnTo>
                <a:lnTo>
                  <a:pt x="11948" y="3806"/>
                </a:lnTo>
                <a:lnTo>
                  <a:pt x="11945" y="3800"/>
                </a:lnTo>
                <a:lnTo>
                  <a:pt x="11940" y="3797"/>
                </a:lnTo>
                <a:lnTo>
                  <a:pt x="11933" y="3794"/>
                </a:lnTo>
                <a:lnTo>
                  <a:pt x="11928" y="3792"/>
                </a:lnTo>
                <a:lnTo>
                  <a:pt x="11928" y="3792"/>
                </a:lnTo>
                <a:lnTo>
                  <a:pt x="11929" y="3763"/>
                </a:lnTo>
                <a:lnTo>
                  <a:pt x="11930" y="3737"/>
                </a:lnTo>
                <a:lnTo>
                  <a:pt x="11931" y="3725"/>
                </a:lnTo>
                <a:lnTo>
                  <a:pt x="11933" y="3712"/>
                </a:lnTo>
                <a:lnTo>
                  <a:pt x="11935" y="3698"/>
                </a:lnTo>
                <a:lnTo>
                  <a:pt x="11939" y="3683"/>
                </a:lnTo>
                <a:lnTo>
                  <a:pt x="11942" y="3674"/>
                </a:lnTo>
                <a:lnTo>
                  <a:pt x="11946" y="3666"/>
                </a:lnTo>
                <a:lnTo>
                  <a:pt x="11952" y="3660"/>
                </a:lnTo>
                <a:lnTo>
                  <a:pt x="11957" y="3651"/>
                </a:lnTo>
                <a:lnTo>
                  <a:pt x="11969" y="3627"/>
                </a:lnTo>
                <a:lnTo>
                  <a:pt x="11979" y="3604"/>
                </a:lnTo>
                <a:lnTo>
                  <a:pt x="11987" y="3581"/>
                </a:lnTo>
                <a:lnTo>
                  <a:pt x="11999" y="3555"/>
                </a:lnTo>
                <a:lnTo>
                  <a:pt x="12005" y="3544"/>
                </a:lnTo>
                <a:lnTo>
                  <a:pt x="12009" y="3534"/>
                </a:lnTo>
                <a:lnTo>
                  <a:pt x="12013" y="3523"/>
                </a:lnTo>
                <a:lnTo>
                  <a:pt x="12021" y="3513"/>
                </a:lnTo>
                <a:lnTo>
                  <a:pt x="12030" y="3506"/>
                </a:lnTo>
                <a:lnTo>
                  <a:pt x="12041" y="3500"/>
                </a:lnTo>
                <a:lnTo>
                  <a:pt x="12049" y="3495"/>
                </a:lnTo>
                <a:lnTo>
                  <a:pt x="12055" y="3489"/>
                </a:lnTo>
                <a:lnTo>
                  <a:pt x="12062" y="3483"/>
                </a:lnTo>
                <a:lnTo>
                  <a:pt x="12067" y="3476"/>
                </a:lnTo>
                <a:lnTo>
                  <a:pt x="12070" y="3469"/>
                </a:lnTo>
                <a:lnTo>
                  <a:pt x="12074" y="3461"/>
                </a:lnTo>
                <a:lnTo>
                  <a:pt x="12076" y="3454"/>
                </a:lnTo>
                <a:lnTo>
                  <a:pt x="12076" y="3444"/>
                </a:lnTo>
                <a:lnTo>
                  <a:pt x="12076" y="3434"/>
                </a:lnTo>
                <a:lnTo>
                  <a:pt x="12075" y="3425"/>
                </a:lnTo>
                <a:lnTo>
                  <a:pt x="12074" y="3416"/>
                </a:lnTo>
                <a:lnTo>
                  <a:pt x="12071" y="3408"/>
                </a:lnTo>
                <a:lnTo>
                  <a:pt x="12067" y="3391"/>
                </a:lnTo>
                <a:lnTo>
                  <a:pt x="12063" y="3373"/>
                </a:lnTo>
                <a:lnTo>
                  <a:pt x="12057" y="3348"/>
                </a:lnTo>
                <a:lnTo>
                  <a:pt x="12052" y="3325"/>
                </a:lnTo>
                <a:lnTo>
                  <a:pt x="12047" y="3305"/>
                </a:lnTo>
                <a:lnTo>
                  <a:pt x="12042" y="3284"/>
                </a:lnTo>
                <a:lnTo>
                  <a:pt x="12037" y="3264"/>
                </a:lnTo>
                <a:lnTo>
                  <a:pt x="12033" y="3242"/>
                </a:lnTo>
                <a:lnTo>
                  <a:pt x="12029" y="3219"/>
                </a:lnTo>
                <a:lnTo>
                  <a:pt x="12026" y="3195"/>
                </a:lnTo>
                <a:lnTo>
                  <a:pt x="12079" y="2942"/>
                </a:lnTo>
                <a:lnTo>
                  <a:pt x="12078" y="2932"/>
                </a:lnTo>
                <a:lnTo>
                  <a:pt x="12076" y="2922"/>
                </a:lnTo>
                <a:lnTo>
                  <a:pt x="12073" y="2914"/>
                </a:lnTo>
                <a:lnTo>
                  <a:pt x="12069" y="2906"/>
                </a:lnTo>
                <a:lnTo>
                  <a:pt x="12062" y="2890"/>
                </a:lnTo>
                <a:lnTo>
                  <a:pt x="12052" y="2876"/>
                </a:lnTo>
                <a:lnTo>
                  <a:pt x="12041" y="2862"/>
                </a:lnTo>
                <a:lnTo>
                  <a:pt x="12030" y="2848"/>
                </a:lnTo>
                <a:lnTo>
                  <a:pt x="12020" y="2833"/>
                </a:lnTo>
                <a:lnTo>
                  <a:pt x="12010" y="2814"/>
                </a:lnTo>
                <a:lnTo>
                  <a:pt x="12005" y="2806"/>
                </a:lnTo>
                <a:lnTo>
                  <a:pt x="12000" y="2797"/>
                </a:lnTo>
                <a:lnTo>
                  <a:pt x="11998" y="2789"/>
                </a:lnTo>
                <a:lnTo>
                  <a:pt x="11997" y="2778"/>
                </a:lnTo>
                <a:lnTo>
                  <a:pt x="11997" y="2766"/>
                </a:lnTo>
                <a:lnTo>
                  <a:pt x="12000" y="2755"/>
                </a:lnTo>
                <a:lnTo>
                  <a:pt x="12002" y="2750"/>
                </a:lnTo>
                <a:lnTo>
                  <a:pt x="12006" y="2746"/>
                </a:lnTo>
                <a:lnTo>
                  <a:pt x="12010" y="2744"/>
                </a:lnTo>
                <a:lnTo>
                  <a:pt x="12015" y="2743"/>
                </a:lnTo>
                <a:lnTo>
                  <a:pt x="12019" y="2743"/>
                </a:lnTo>
                <a:lnTo>
                  <a:pt x="12022" y="2744"/>
                </a:lnTo>
                <a:lnTo>
                  <a:pt x="12024" y="2746"/>
                </a:lnTo>
                <a:lnTo>
                  <a:pt x="12026" y="2747"/>
                </a:lnTo>
                <a:lnTo>
                  <a:pt x="12032" y="2752"/>
                </a:lnTo>
                <a:lnTo>
                  <a:pt x="12037" y="2756"/>
                </a:lnTo>
                <a:lnTo>
                  <a:pt x="12052" y="2771"/>
                </a:lnTo>
                <a:lnTo>
                  <a:pt x="12068" y="2785"/>
                </a:lnTo>
                <a:lnTo>
                  <a:pt x="12079" y="2792"/>
                </a:lnTo>
                <a:lnTo>
                  <a:pt x="12089" y="2795"/>
                </a:lnTo>
                <a:lnTo>
                  <a:pt x="12100" y="2799"/>
                </a:lnTo>
                <a:lnTo>
                  <a:pt x="12110" y="2805"/>
                </a:lnTo>
                <a:lnTo>
                  <a:pt x="12117" y="2808"/>
                </a:lnTo>
                <a:lnTo>
                  <a:pt x="12121" y="2812"/>
                </a:lnTo>
                <a:lnTo>
                  <a:pt x="12125" y="2817"/>
                </a:lnTo>
                <a:lnTo>
                  <a:pt x="12129" y="2822"/>
                </a:lnTo>
                <a:lnTo>
                  <a:pt x="12135" y="2833"/>
                </a:lnTo>
                <a:lnTo>
                  <a:pt x="12141" y="2844"/>
                </a:lnTo>
                <a:lnTo>
                  <a:pt x="12147" y="2854"/>
                </a:lnTo>
                <a:lnTo>
                  <a:pt x="12154" y="2863"/>
                </a:lnTo>
                <a:lnTo>
                  <a:pt x="12158" y="2866"/>
                </a:lnTo>
                <a:lnTo>
                  <a:pt x="12163" y="2868"/>
                </a:lnTo>
                <a:lnTo>
                  <a:pt x="12169" y="2871"/>
                </a:lnTo>
                <a:lnTo>
                  <a:pt x="12174" y="2871"/>
                </a:lnTo>
                <a:lnTo>
                  <a:pt x="12182" y="2870"/>
                </a:lnTo>
                <a:lnTo>
                  <a:pt x="12189" y="2867"/>
                </a:lnTo>
                <a:lnTo>
                  <a:pt x="12197" y="2865"/>
                </a:lnTo>
                <a:lnTo>
                  <a:pt x="12203" y="2863"/>
                </a:lnTo>
                <a:lnTo>
                  <a:pt x="12209" y="2873"/>
                </a:lnTo>
                <a:lnTo>
                  <a:pt x="12214" y="2881"/>
                </a:lnTo>
                <a:lnTo>
                  <a:pt x="12221" y="2890"/>
                </a:lnTo>
                <a:lnTo>
                  <a:pt x="12228" y="2898"/>
                </a:lnTo>
                <a:lnTo>
                  <a:pt x="12240" y="2895"/>
                </a:lnTo>
                <a:lnTo>
                  <a:pt x="12252" y="2892"/>
                </a:lnTo>
                <a:lnTo>
                  <a:pt x="12263" y="2890"/>
                </a:lnTo>
                <a:lnTo>
                  <a:pt x="12276" y="2889"/>
                </a:lnTo>
                <a:lnTo>
                  <a:pt x="12283" y="2889"/>
                </a:lnTo>
                <a:lnTo>
                  <a:pt x="12292" y="2889"/>
                </a:lnTo>
                <a:lnTo>
                  <a:pt x="12302" y="2898"/>
                </a:lnTo>
                <a:lnTo>
                  <a:pt x="12312" y="2905"/>
                </a:lnTo>
                <a:lnTo>
                  <a:pt x="12323" y="2905"/>
                </a:lnTo>
                <a:lnTo>
                  <a:pt x="12334" y="2905"/>
                </a:lnTo>
                <a:lnTo>
                  <a:pt x="12344" y="2908"/>
                </a:lnTo>
                <a:lnTo>
                  <a:pt x="12352" y="2913"/>
                </a:lnTo>
                <a:lnTo>
                  <a:pt x="12357" y="2915"/>
                </a:lnTo>
                <a:lnTo>
                  <a:pt x="12361" y="2917"/>
                </a:lnTo>
                <a:lnTo>
                  <a:pt x="12365" y="2918"/>
                </a:lnTo>
                <a:lnTo>
                  <a:pt x="12371" y="2918"/>
                </a:lnTo>
                <a:lnTo>
                  <a:pt x="12381" y="2917"/>
                </a:lnTo>
                <a:lnTo>
                  <a:pt x="12390" y="2915"/>
                </a:lnTo>
                <a:lnTo>
                  <a:pt x="12399" y="2912"/>
                </a:lnTo>
                <a:lnTo>
                  <a:pt x="12408" y="2907"/>
                </a:lnTo>
                <a:lnTo>
                  <a:pt x="12417" y="2904"/>
                </a:lnTo>
                <a:lnTo>
                  <a:pt x="12426" y="2901"/>
                </a:lnTo>
                <a:lnTo>
                  <a:pt x="12434" y="2895"/>
                </a:lnTo>
                <a:lnTo>
                  <a:pt x="12441" y="2890"/>
                </a:lnTo>
                <a:lnTo>
                  <a:pt x="12447" y="2885"/>
                </a:lnTo>
                <a:lnTo>
                  <a:pt x="12452" y="2877"/>
                </a:lnTo>
                <a:lnTo>
                  <a:pt x="12454" y="2874"/>
                </a:lnTo>
                <a:lnTo>
                  <a:pt x="12455" y="2870"/>
                </a:lnTo>
                <a:lnTo>
                  <a:pt x="12456" y="2865"/>
                </a:lnTo>
                <a:lnTo>
                  <a:pt x="12456" y="2860"/>
                </a:lnTo>
                <a:lnTo>
                  <a:pt x="12455" y="2855"/>
                </a:lnTo>
                <a:lnTo>
                  <a:pt x="12454" y="2851"/>
                </a:lnTo>
                <a:lnTo>
                  <a:pt x="12451" y="2847"/>
                </a:lnTo>
                <a:lnTo>
                  <a:pt x="12447" y="2844"/>
                </a:lnTo>
                <a:lnTo>
                  <a:pt x="12440" y="2837"/>
                </a:lnTo>
                <a:lnTo>
                  <a:pt x="12432" y="2831"/>
                </a:lnTo>
                <a:lnTo>
                  <a:pt x="12422" y="2821"/>
                </a:lnTo>
                <a:lnTo>
                  <a:pt x="12413" y="2812"/>
                </a:lnTo>
                <a:lnTo>
                  <a:pt x="12404" y="2804"/>
                </a:lnTo>
                <a:lnTo>
                  <a:pt x="12394" y="2794"/>
                </a:lnTo>
                <a:lnTo>
                  <a:pt x="12410" y="2789"/>
                </a:lnTo>
                <a:lnTo>
                  <a:pt x="12422" y="2785"/>
                </a:lnTo>
                <a:lnTo>
                  <a:pt x="12437" y="2783"/>
                </a:lnTo>
                <a:lnTo>
                  <a:pt x="12449" y="2782"/>
                </a:lnTo>
                <a:lnTo>
                  <a:pt x="12462" y="2780"/>
                </a:lnTo>
                <a:lnTo>
                  <a:pt x="12475" y="2777"/>
                </a:lnTo>
                <a:lnTo>
                  <a:pt x="12488" y="2771"/>
                </a:lnTo>
                <a:lnTo>
                  <a:pt x="12501" y="2765"/>
                </a:lnTo>
                <a:lnTo>
                  <a:pt x="12505" y="2759"/>
                </a:lnTo>
                <a:lnTo>
                  <a:pt x="12507" y="2754"/>
                </a:lnTo>
                <a:lnTo>
                  <a:pt x="12497" y="2744"/>
                </a:lnTo>
                <a:lnTo>
                  <a:pt x="12489" y="2736"/>
                </a:lnTo>
                <a:lnTo>
                  <a:pt x="12482" y="2728"/>
                </a:lnTo>
                <a:lnTo>
                  <a:pt x="12472" y="2719"/>
                </a:lnTo>
                <a:lnTo>
                  <a:pt x="12465" y="2714"/>
                </a:lnTo>
                <a:lnTo>
                  <a:pt x="12457" y="2709"/>
                </a:lnTo>
                <a:lnTo>
                  <a:pt x="12448" y="2705"/>
                </a:lnTo>
                <a:lnTo>
                  <a:pt x="12441" y="2703"/>
                </a:lnTo>
                <a:lnTo>
                  <a:pt x="12425" y="2699"/>
                </a:lnTo>
                <a:lnTo>
                  <a:pt x="12405" y="2696"/>
                </a:lnTo>
                <a:lnTo>
                  <a:pt x="12394" y="2692"/>
                </a:lnTo>
                <a:lnTo>
                  <a:pt x="12385" y="2689"/>
                </a:lnTo>
                <a:lnTo>
                  <a:pt x="12375" y="2687"/>
                </a:lnTo>
                <a:lnTo>
                  <a:pt x="12363" y="2685"/>
                </a:lnTo>
                <a:lnTo>
                  <a:pt x="12361" y="2679"/>
                </a:lnTo>
                <a:lnTo>
                  <a:pt x="12358" y="2674"/>
                </a:lnTo>
                <a:lnTo>
                  <a:pt x="12362" y="2666"/>
                </a:lnTo>
                <a:lnTo>
                  <a:pt x="12365" y="2658"/>
                </a:lnTo>
                <a:lnTo>
                  <a:pt x="12365" y="2648"/>
                </a:lnTo>
                <a:lnTo>
                  <a:pt x="12365" y="2639"/>
                </a:lnTo>
                <a:lnTo>
                  <a:pt x="12363" y="2631"/>
                </a:lnTo>
                <a:lnTo>
                  <a:pt x="12361" y="2621"/>
                </a:lnTo>
                <a:lnTo>
                  <a:pt x="12353" y="2610"/>
                </a:lnTo>
                <a:lnTo>
                  <a:pt x="12347" y="2600"/>
                </a:lnTo>
                <a:lnTo>
                  <a:pt x="12346" y="2587"/>
                </a:lnTo>
                <a:lnTo>
                  <a:pt x="12345" y="2574"/>
                </a:lnTo>
                <a:lnTo>
                  <a:pt x="12331" y="2574"/>
                </a:lnTo>
                <a:lnTo>
                  <a:pt x="12318" y="2574"/>
                </a:lnTo>
                <a:lnTo>
                  <a:pt x="12306" y="2574"/>
                </a:lnTo>
                <a:lnTo>
                  <a:pt x="12292" y="2574"/>
                </a:lnTo>
                <a:lnTo>
                  <a:pt x="12289" y="2567"/>
                </a:lnTo>
                <a:lnTo>
                  <a:pt x="12285" y="2562"/>
                </a:lnTo>
                <a:lnTo>
                  <a:pt x="12281" y="2557"/>
                </a:lnTo>
                <a:lnTo>
                  <a:pt x="12276" y="2553"/>
                </a:lnTo>
                <a:lnTo>
                  <a:pt x="12265" y="2544"/>
                </a:lnTo>
                <a:lnTo>
                  <a:pt x="12254" y="2539"/>
                </a:lnTo>
                <a:lnTo>
                  <a:pt x="12239" y="2526"/>
                </a:lnTo>
                <a:lnTo>
                  <a:pt x="12223" y="2515"/>
                </a:lnTo>
                <a:lnTo>
                  <a:pt x="12209" y="2510"/>
                </a:lnTo>
                <a:lnTo>
                  <a:pt x="12196" y="2508"/>
                </a:lnTo>
                <a:lnTo>
                  <a:pt x="12183" y="2504"/>
                </a:lnTo>
                <a:lnTo>
                  <a:pt x="12169" y="2501"/>
                </a:lnTo>
                <a:lnTo>
                  <a:pt x="12155" y="2497"/>
                </a:lnTo>
                <a:lnTo>
                  <a:pt x="12142" y="2492"/>
                </a:lnTo>
                <a:lnTo>
                  <a:pt x="12129" y="2485"/>
                </a:lnTo>
                <a:lnTo>
                  <a:pt x="12116" y="2477"/>
                </a:lnTo>
                <a:lnTo>
                  <a:pt x="12111" y="2474"/>
                </a:lnTo>
                <a:lnTo>
                  <a:pt x="12108" y="2471"/>
                </a:lnTo>
                <a:lnTo>
                  <a:pt x="12106" y="2467"/>
                </a:lnTo>
                <a:lnTo>
                  <a:pt x="12104" y="2462"/>
                </a:lnTo>
                <a:lnTo>
                  <a:pt x="12098" y="2454"/>
                </a:lnTo>
                <a:lnTo>
                  <a:pt x="12092" y="2446"/>
                </a:lnTo>
                <a:lnTo>
                  <a:pt x="12079" y="2433"/>
                </a:lnTo>
                <a:lnTo>
                  <a:pt x="12067" y="2422"/>
                </a:lnTo>
                <a:lnTo>
                  <a:pt x="12062" y="2417"/>
                </a:lnTo>
                <a:lnTo>
                  <a:pt x="12056" y="2411"/>
                </a:lnTo>
                <a:lnTo>
                  <a:pt x="12052" y="2404"/>
                </a:lnTo>
                <a:lnTo>
                  <a:pt x="12047" y="2395"/>
                </a:lnTo>
                <a:lnTo>
                  <a:pt x="12019" y="2408"/>
                </a:lnTo>
                <a:lnTo>
                  <a:pt x="11994" y="2421"/>
                </a:lnTo>
                <a:lnTo>
                  <a:pt x="11982" y="2427"/>
                </a:lnTo>
                <a:lnTo>
                  <a:pt x="11969" y="2431"/>
                </a:lnTo>
                <a:lnTo>
                  <a:pt x="11954" y="2434"/>
                </a:lnTo>
                <a:lnTo>
                  <a:pt x="11939" y="2435"/>
                </a:lnTo>
                <a:lnTo>
                  <a:pt x="11931" y="2434"/>
                </a:lnTo>
                <a:lnTo>
                  <a:pt x="11926" y="2433"/>
                </a:lnTo>
                <a:lnTo>
                  <a:pt x="11919" y="2431"/>
                </a:lnTo>
                <a:lnTo>
                  <a:pt x="11914" y="2429"/>
                </a:lnTo>
                <a:lnTo>
                  <a:pt x="11908" y="2426"/>
                </a:lnTo>
                <a:lnTo>
                  <a:pt x="11903" y="2423"/>
                </a:lnTo>
                <a:lnTo>
                  <a:pt x="11898" y="2422"/>
                </a:lnTo>
                <a:lnTo>
                  <a:pt x="11890" y="2421"/>
                </a:lnTo>
                <a:lnTo>
                  <a:pt x="11881" y="2422"/>
                </a:lnTo>
                <a:lnTo>
                  <a:pt x="11874" y="2423"/>
                </a:lnTo>
                <a:lnTo>
                  <a:pt x="11866" y="2427"/>
                </a:lnTo>
                <a:lnTo>
                  <a:pt x="11860" y="2430"/>
                </a:lnTo>
                <a:lnTo>
                  <a:pt x="11847" y="2438"/>
                </a:lnTo>
                <a:lnTo>
                  <a:pt x="11832" y="2446"/>
                </a:lnTo>
                <a:lnTo>
                  <a:pt x="11826" y="2449"/>
                </a:lnTo>
                <a:lnTo>
                  <a:pt x="11822" y="2454"/>
                </a:lnTo>
                <a:lnTo>
                  <a:pt x="11820" y="2456"/>
                </a:lnTo>
                <a:lnTo>
                  <a:pt x="11817" y="2458"/>
                </a:lnTo>
                <a:lnTo>
                  <a:pt x="11814" y="2459"/>
                </a:lnTo>
                <a:lnTo>
                  <a:pt x="11810" y="2459"/>
                </a:lnTo>
                <a:lnTo>
                  <a:pt x="11807" y="2456"/>
                </a:lnTo>
                <a:lnTo>
                  <a:pt x="11803" y="2452"/>
                </a:lnTo>
                <a:lnTo>
                  <a:pt x="11803" y="2439"/>
                </a:lnTo>
                <a:lnTo>
                  <a:pt x="11803" y="2427"/>
                </a:lnTo>
                <a:lnTo>
                  <a:pt x="11803" y="2416"/>
                </a:lnTo>
                <a:lnTo>
                  <a:pt x="11803" y="2403"/>
                </a:lnTo>
                <a:lnTo>
                  <a:pt x="11801" y="2401"/>
                </a:lnTo>
                <a:lnTo>
                  <a:pt x="11799" y="2401"/>
                </a:lnTo>
                <a:lnTo>
                  <a:pt x="11795" y="2401"/>
                </a:lnTo>
                <a:lnTo>
                  <a:pt x="11792" y="2401"/>
                </a:lnTo>
                <a:lnTo>
                  <a:pt x="11789" y="2401"/>
                </a:lnTo>
                <a:lnTo>
                  <a:pt x="11786" y="2402"/>
                </a:lnTo>
                <a:lnTo>
                  <a:pt x="11783" y="2403"/>
                </a:lnTo>
                <a:lnTo>
                  <a:pt x="11781" y="2404"/>
                </a:lnTo>
                <a:lnTo>
                  <a:pt x="11777" y="2407"/>
                </a:lnTo>
                <a:lnTo>
                  <a:pt x="11771" y="2412"/>
                </a:lnTo>
                <a:lnTo>
                  <a:pt x="11759" y="2418"/>
                </a:lnTo>
                <a:lnTo>
                  <a:pt x="11750" y="2423"/>
                </a:lnTo>
                <a:lnTo>
                  <a:pt x="11744" y="2427"/>
                </a:lnTo>
                <a:lnTo>
                  <a:pt x="11739" y="2428"/>
                </a:lnTo>
                <a:lnTo>
                  <a:pt x="11733" y="2429"/>
                </a:lnTo>
                <a:lnTo>
                  <a:pt x="11726" y="2430"/>
                </a:lnTo>
                <a:lnTo>
                  <a:pt x="11717" y="2429"/>
                </a:lnTo>
                <a:lnTo>
                  <a:pt x="11710" y="2429"/>
                </a:lnTo>
                <a:lnTo>
                  <a:pt x="11702" y="2428"/>
                </a:lnTo>
                <a:lnTo>
                  <a:pt x="11693" y="2427"/>
                </a:lnTo>
                <a:lnTo>
                  <a:pt x="11683" y="2430"/>
                </a:lnTo>
                <a:lnTo>
                  <a:pt x="11673" y="2435"/>
                </a:lnTo>
                <a:lnTo>
                  <a:pt x="11661" y="2439"/>
                </a:lnTo>
                <a:lnTo>
                  <a:pt x="11651" y="2442"/>
                </a:lnTo>
                <a:lnTo>
                  <a:pt x="11642" y="2445"/>
                </a:lnTo>
                <a:lnTo>
                  <a:pt x="11630" y="2448"/>
                </a:lnTo>
                <a:lnTo>
                  <a:pt x="11615" y="2455"/>
                </a:lnTo>
                <a:lnTo>
                  <a:pt x="11602" y="2460"/>
                </a:lnTo>
                <a:lnTo>
                  <a:pt x="11595" y="2463"/>
                </a:lnTo>
                <a:lnTo>
                  <a:pt x="11588" y="2466"/>
                </a:lnTo>
                <a:lnTo>
                  <a:pt x="11580" y="2467"/>
                </a:lnTo>
                <a:lnTo>
                  <a:pt x="11571" y="2467"/>
                </a:lnTo>
                <a:lnTo>
                  <a:pt x="11564" y="2466"/>
                </a:lnTo>
                <a:lnTo>
                  <a:pt x="11557" y="2463"/>
                </a:lnTo>
                <a:lnTo>
                  <a:pt x="11552" y="2460"/>
                </a:lnTo>
                <a:lnTo>
                  <a:pt x="11546" y="2456"/>
                </a:lnTo>
                <a:lnTo>
                  <a:pt x="11540" y="2452"/>
                </a:lnTo>
                <a:lnTo>
                  <a:pt x="11535" y="2448"/>
                </a:lnTo>
                <a:lnTo>
                  <a:pt x="11524" y="2453"/>
                </a:lnTo>
                <a:lnTo>
                  <a:pt x="11513" y="2459"/>
                </a:lnTo>
                <a:lnTo>
                  <a:pt x="11496" y="2466"/>
                </a:lnTo>
                <a:lnTo>
                  <a:pt x="11481" y="2472"/>
                </a:lnTo>
                <a:lnTo>
                  <a:pt x="11466" y="2480"/>
                </a:lnTo>
                <a:lnTo>
                  <a:pt x="11449" y="2488"/>
                </a:lnTo>
                <a:lnTo>
                  <a:pt x="11421" y="2489"/>
                </a:lnTo>
                <a:lnTo>
                  <a:pt x="11396" y="2490"/>
                </a:lnTo>
                <a:lnTo>
                  <a:pt x="11372" y="2493"/>
                </a:lnTo>
                <a:lnTo>
                  <a:pt x="11344" y="2494"/>
                </a:lnTo>
                <a:lnTo>
                  <a:pt x="11327" y="2490"/>
                </a:lnTo>
                <a:lnTo>
                  <a:pt x="11311" y="2488"/>
                </a:lnTo>
                <a:lnTo>
                  <a:pt x="11304" y="2489"/>
                </a:lnTo>
                <a:lnTo>
                  <a:pt x="11297" y="2492"/>
                </a:lnTo>
                <a:lnTo>
                  <a:pt x="11292" y="2495"/>
                </a:lnTo>
                <a:lnTo>
                  <a:pt x="11286" y="2499"/>
                </a:lnTo>
                <a:lnTo>
                  <a:pt x="11281" y="2502"/>
                </a:lnTo>
                <a:lnTo>
                  <a:pt x="11274" y="2507"/>
                </a:lnTo>
                <a:lnTo>
                  <a:pt x="11268" y="2509"/>
                </a:lnTo>
                <a:lnTo>
                  <a:pt x="11260" y="2510"/>
                </a:lnTo>
                <a:lnTo>
                  <a:pt x="11253" y="2509"/>
                </a:lnTo>
                <a:lnTo>
                  <a:pt x="11245" y="2508"/>
                </a:lnTo>
                <a:lnTo>
                  <a:pt x="11239" y="2506"/>
                </a:lnTo>
                <a:lnTo>
                  <a:pt x="11233" y="2502"/>
                </a:lnTo>
                <a:lnTo>
                  <a:pt x="11222" y="2495"/>
                </a:lnTo>
                <a:lnTo>
                  <a:pt x="11212" y="2486"/>
                </a:lnTo>
                <a:lnTo>
                  <a:pt x="11202" y="2475"/>
                </a:lnTo>
                <a:lnTo>
                  <a:pt x="11192" y="2465"/>
                </a:lnTo>
                <a:lnTo>
                  <a:pt x="11180" y="2454"/>
                </a:lnTo>
                <a:lnTo>
                  <a:pt x="11168" y="2443"/>
                </a:lnTo>
                <a:lnTo>
                  <a:pt x="11075" y="2470"/>
                </a:lnTo>
                <a:lnTo>
                  <a:pt x="11064" y="2468"/>
                </a:lnTo>
                <a:lnTo>
                  <a:pt x="11054" y="2467"/>
                </a:lnTo>
                <a:lnTo>
                  <a:pt x="11051" y="2441"/>
                </a:lnTo>
                <a:lnTo>
                  <a:pt x="11054" y="2433"/>
                </a:lnTo>
                <a:lnTo>
                  <a:pt x="11056" y="2425"/>
                </a:lnTo>
                <a:lnTo>
                  <a:pt x="11055" y="2414"/>
                </a:lnTo>
                <a:lnTo>
                  <a:pt x="11053" y="2405"/>
                </a:lnTo>
                <a:lnTo>
                  <a:pt x="11049" y="2396"/>
                </a:lnTo>
                <a:lnTo>
                  <a:pt x="11043" y="2388"/>
                </a:lnTo>
                <a:lnTo>
                  <a:pt x="11039" y="2384"/>
                </a:lnTo>
                <a:lnTo>
                  <a:pt x="11035" y="2380"/>
                </a:lnTo>
                <a:lnTo>
                  <a:pt x="11033" y="2378"/>
                </a:lnTo>
                <a:lnTo>
                  <a:pt x="11031" y="2376"/>
                </a:lnTo>
                <a:lnTo>
                  <a:pt x="11030" y="2374"/>
                </a:lnTo>
                <a:lnTo>
                  <a:pt x="11030" y="2372"/>
                </a:lnTo>
                <a:lnTo>
                  <a:pt x="11030" y="2366"/>
                </a:lnTo>
                <a:lnTo>
                  <a:pt x="11033" y="2362"/>
                </a:lnTo>
                <a:lnTo>
                  <a:pt x="11035" y="2359"/>
                </a:lnTo>
                <a:lnTo>
                  <a:pt x="11038" y="2354"/>
                </a:lnTo>
                <a:lnTo>
                  <a:pt x="11045" y="2349"/>
                </a:lnTo>
                <a:lnTo>
                  <a:pt x="11054" y="2342"/>
                </a:lnTo>
                <a:lnTo>
                  <a:pt x="11062" y="2336"/>
                </a:lnTo>
                <a:lnTo>
                  <a:pt x="11068" y="2330"/>
                </a:lnTo>
                <a:lnTo>
                  <a:pt x="11077" y="2325"/>
                </a:lnTo>
                <a:lnTo>
                  <a:pt x="11085" y="2321"/>
                </a:lnTo>
                <a:lnTo>
                  <a:pt x="11083" y="2314"/>
                </a:lnTo>
                <a:lnTo>
                  <a:pt x="11081" y="2309"/>
                </a:lnTo>
                <a:lnTo>
                  <a:pt x="11078" y="2304"/>
                </a:lnTo>
                <a:lnTo>
                  <a:pt x="11075" y="2298"/>
                </a:lnTo>
                <a:lnTo>
                  <a:pt x="11067" y="2289"/>
                </a:lnTo>
                <a:lnTo>
                  <a:pt x="11060" y="2279"/>
                </a:lnTo>
                <a:lnTo>
                  <a:pt x="11055" y="2272"/>
                </a:lnTo>
                <a:lnTo>
                  <a:pt x="11053" y="2267"/>
                </a:lnTo>
                <a:lnTo>
                  <a:pt x="11051" y="2264"/>
                </a:lnTo>
                <a:lnTo>
                  <a:pt x="11049" y="2262"/>
                </a:lnTo>
                <a:lnTo>
                  <a:pt x="11047" y="2260"/>
                </a:lnTo>
                <a:lnTo>
                  <a:pt x="11043" y="2259"/>
                </a:lnTo>
                <a:lnTo>
                  <a:pt x="11030" y="2264"/>
                </a:lnTo>
                <a:lnTo>
                  <a:pt x="11016" y="2268"/>
                </a:lnTo>
                <a:lnTo>
                  <a:pt x="11010" y="2267"/>
                </a:lnTo>
                <a:lnTo>
                  <a:pt x="11004" y="2266"/>
                </a:lnTo>
                <a:lnTo>
                  <a:pt x="10998" y="2264"/>
                </a:lnTo>
                <a:lnTo>
                  <a:pt x="10994" y="2260"/>
                </a:lnTo>
                <a:lnTo>
                  <a:pt x="10988" y="2257"/>
                </a:lnTo>
                <a:lnTo>
                  <a:pt x="10985" y="2253"/>
                </a:lnTo>
                <a:lnTo>
                  <a:pt x="10981" y="2247"/>
                </a:lnTo>
                <a:lnTo>
                  <a:pt x="10977" y="2242"/>
                </a:lnTo>
                <a:lnTo>
                  <a:pt x="10972" y="2230"/>
                </a:lnTo>
                <a:lnTo>
                  <a:pt x="10969" y="2216"/>
                </a:lnTo>
                <a:lnTo>
                  <a:pt x="10967" y="2203"/>
                </a:lnTo>
                <a:lnTo>
                  <a:pt x="10967" y="2189"/>
                </a:lnTo>
                <a:lnTo>
                  <a:pt x="10967" y="2123"/>
                </a:lnTo>
                <a:lnTo>
                  <a:pt x="10966" y="2117"/>
                </a:lnTo>
                <a:lnTo>
                  <a:pt x="10964" y="2111"/>
                </a:lnTo>
                <a:lnTo>
                  <a:pt x="10961" y="2106"/>
                </a:lnTo>
                <a:lnTo>
                  <a:pt x="10958" y="2102"/>
                </a:lnTo>
                <a:lnTo>
                  <a:pt x="10949" y="2093"/>
                </a:lnTo>
                <a:lnTo>
                  <a:pt x="10940" y="2084"/>
                </a:lnTo>
                <a:lnTo>
                  <a:pt x="10929" y="2077"/>
                </a:lnTo>
                <a:lnTo>
                  <a:pt x="10919" y="2071"/>
                </a:lnTo>
                <a:lnTo>
                  <a:pt x="10908" y="2066"/>
                </a:lnTo>
                <a:lnTo>
                  <a:pt x="10898" y="2061"/>
                </a:lnTo>
                <a:lnTo>
                  <a:pt x="10888" y="2057"/>
                </a:lnTo>
                <a:lnTo>
                  <a:pt x="10879" y="2055"/>
                </a:lnTo>
                <a:lnTo>
                  <a:pt x="10876" y="2053"/>
                </a:lnTo>
                <a:lnTo>
                  <a:pt x="10872" y="2051"/>
                </a:lnTo>
                <a:lnTo>
                  <a:pt x="10868" y="2049"/>
                </a:lnTo>
                <a:lnTo>
                  <a:pt x="10865" y="2044"/>
                </a:lnTo>
                <a:lnTo>
                  <a:pt x="10861" y="2039"/>
                </a:lnTo>
                <a:lnTo>
                  <a:pt x="10859" y="2033"/>
                </a:lnTo>
                <a:lnTo>
                  <a:pt x="10856" y="2026"/>
                </a:lnTo>
                <a:lnTo>
                  <a:pt x="10855" y="2021"/>
                </a:lnTo>
                <a:lnTo>
                  <a:pt x="10855" y="2007"/>
                </a:lnTo>
                <a:lnTo>
                  <a:pt x="10854" y="1992"/>
                </a:lnTo>
                <a:lnTo>
                  <a:pt x="10852" y="1971"/>
                </a:lnTo>
                <a:lnTo>
                  <a:pt x="10849" y="1953"/>
                </a:lnTo>
                <a:lnTo>
                  <a:pt x="10846" y="1935"/>
                </a:lnTo>
                <a:lnTo>
                  <a:pt x="10841" y="1915"/>
                </a:lnTo>
                <a:lnTo>
                  <a:pt x="10819" y="1917"/>
                </a:lnTo>
                <a:lnTo>
                  <a:pt x="10798" y="1921"/>
                </a:lnTo>
                <a:lnTo>
                  <a:pt x="10779" y="1927"/>
                </a:lnTo>
                <a:lnTo>
                  <a:pt x="10756" y="1931"/>
                </a:lnTo>
                <a:lnTo>
                  <a:pt x="10742" y="1933"/>
                </a:lnTo>
                <a:lnTo>
                  <a:pt x="10729" y="1935"/>
                </a:lnTo>
                <a:lnTo>
                  <a:pt x="10723" y="1938"/>
                </a:lnTo>
                <a:lnTo>
                  <a:pt x="10716" y="1940"/>
                </a:lnTo>
                <a:lnTo>
                  <a:pt x="10710" y="1943"/>
                </a:lnTo>
                <a:lnTo>
                  <a:pt x="10703" y="1946"/>
                </a:lnTo>
                <a:lnTo>
                  <a:pt x="10694" y="1954"/>
                </a:lnTo>
                <a:lnTo>
                  <a:pt x="10687" y="1960"/>
                </a:lnTo>
                <a:lnTo>
                  <a:pt x="10683" y="1963"/>
                </a:lnTo>
                <a:lnTo>
                  <a:pt x="10679" y="1966"/>
                </a:lnTo>
                <a:lnTo>
                  <a:pt x="10674" y="1967"/>
                </a:lnTo>
                <a:lnTo>
                  <a:pt x="10669" y="1968"/>
                </a:lnTo>
                <a:lnTo>
                  <a:pt x="10664" y="1968"/>
                </a:lnTo>
                <a:lnTo>
                  <a:pt x="10661" y="1967"/>
                </a:lnTo>
                <a:lnTo>
                  <a:pt x="10658" y="1966"/>
                </a:lnTo>
                <a:lnTo>
                  <a:pt x="10655" y="1963"/>
                </a:lnTo>
                <a:lnTo>
                  <a:pt x="10649" y="1959"/>
                </a:lnTo>
                <a:lnTo>
                  <a:pt x="10642" y="1955"/>
                </a:lnTo>
                <a:lnTo>
                  <a:pt x="10626" y="1943"/>
                </a:lnTo>
                <a:lnTo>
                  <a:pt x="10615" y="1931"/>
                </a:lnTo>
                <a:lnTo>
                  <a:pt x="10602" y="1919"/>
                </a:lnTo>
                <a:lnTo>
                  <a:pt x="10586" y="1906"/>
                </a:lnTo>
                <a:lnTo>
                  <a:pt x="10574" y="1898"/>
                </a:lnTo>
                <a:lnTo>
                  <a:pt x="10562" y="1889"/>
                </a:lnTo>
                <a:lnTo>
                  <a:pt x="10552" y="1879"/>
                </a:lnTo>
                <a:lnTo>
                  <a:pt x="10542" y="1871"/>
                </a:lnTo>
                <a:lnTo>
                  <a:pt x="10524" y="1850"/>
                </a:lnTo>
                <a:lnTo>
                  <a:pt x="10504" y="1827"/>
                </a:lnTo>
                <a:lnTo>
                  <a:pt x="10491" y="1811"/>
                </a:lnTo>
                <a:lnTo>
                  <a:pt x="10480" y="1795"/>
                </a:lnTo>
                <a:lnTo>
                  <a:pt x="10474" y="1786"/>
                </a:lnTo>
                <a:lnTo>
                  <a:pt x="10468" y="1778"/>
                </a:lnTo>
                <a:lnTo>
                  <a:pt x="10466" y="1773"/>
                </a:lnTo>
                <a:lnTo>
                  <a:pt x="10463" y="1769"/>
                </a:lnTo>
                <a:lnTo>
                  <a:pt x="10462" y="1764"/>
                </a:lnTo>
                <a:lnTo>
                  <a:pt x="10461" y="1758"/>
                </a:lnTo>
                <a:lnTo>
                  <a:pt x="10463" y="1750"/>
                </a:lnTo>
                <a:lnTo>
                  <a:pt x="10464" y="1742"/>
                </a:lnTo>
                <a:lnTo>
                  <a:pt x="10458" y="1731"/>
                </a:lnTo>
                <a:lnTo>
                  <a:pt x="10450" y="1720"/>
                </a:lnTo>
                <a:lnTo>
                  <a:pt x="10445" y="1712"/>
                </a:lnTo>
                <a:lnTo>
                  <a:pt x="10439" y="1703"/>
                </a:lnTo>
                <a:lnTo>
                  <a:pt x="10431" y="1696"/>
                </a:lnTo>
                <a:lnTo>
                  <a:pt x="10423" y="1688"/>
                </a:lnTo>
                <a:lnTo>
                  <a:pt x="10415" y="1683"/>
                </a:lnTo>
                <a:lnTo>
                  <a:pt x="10405" y="1679"/>
                </a:lnTo>
                <a:lnTo>
                  <a:pt x="10395" y="1676"/>
                </a:lnTo>
                <a:lnTo>
                  <a:pt x="10383" y="1676"/>
                </a:lnTo>
                <a:lnTo>
                  <a:pt x="10332" y="1676"/>
                </a:lnTo>
                <a:lnTo>
                  <a:pt x="10321" y="1678"/>
                </a:lnTo>
                <a:lnTo>
                  <a:pt x="10310" y="1680"/>
                </a:lnTo>
                <a:lnTo>
                  <a:pt x="10287" y="1685"/>
                </a:lnTo>
                <a:lnTo>
                  <a:pt x="10267" y="1687"/>
                </a:lnTo>
                <a:lnTo>
                  <a:pt x="10247" y="1691"/>
                </a:lnTo>
                <a:lnTo>
                  <a:pt x="10225" y="1697"/>
                </a:lnTo>
                <a:lnTo>
                  <a:pt x="10217" y="1700"/>
                </a:lnTo>
                <a:lnTo>
                  <a:pt x="10210" y="1704"/>
                </a:lnTo>
                <a:lnTo>
                  <a:pt x="10206" y="1706"/>
                </a:lnTo>
                <a:lnTo>
                  <a:pt x="10202" y="1709"/>
                </a:lnTo>
                <a:lnTo>
                  <a:pt x="10198" y="1710"/>
                </a:lnTo>
                <a:lnTo>
                  <a:pt x="10193" y="1711"/>
                </a:lnTo>
                <a:lnTo>
                  <a:pt x="10189" y="1710"/>
                </a:lnTo>
                <a:lnTo>
                  <a:pt x="10185" y="1709"/>
                </a:lnTo>
                <a:lnTo>
                  <a:pt x="10180" y="1707"/>
                </a:lnTo>
                <a:lnTo>
                  <a:pt x="10177" y="1705"/>
                </a:lnTo>
                <a:lnTo>
                  <a:pt x="10170" y="1701"/>
                </a:lnTo>
                <a:lnTo>
                  <a:pt x="10161" y="1697"/>
                </a:lnTo>
                <a:lnTo>
                  <a:pt x="10145" y="1689"/>
                </a:lnTo>
                <a:lnTo>
                  <a:pt x="10131" y="1683"/>
                </a:lnTo>
                <a:lnTo>
                  <a:pt x="10123" y="1679"/>
                </a:lnTo>
                <a:lnTo>
                  <a:pt x="10116" y="1676"/>
                </a:lnTo>
                <a:lnTo>
                  <a:pt x="10107" y="1675"/>
                </a:lnTo>
                <a:lnTo>
                  <a:pt x="10097" y="1673"/>
                </a:lnTo>
                <a:lnTo>
                  <a:pt x="10069" y="1669"/>
                </a:lnTo>
                <a:lnTo>
                  <a:pt x="10044" y="1664"/>
                </a:lnTo>
                <a:lnTo>
                  <a:pt x="10019" y="1659"/>
                </a:lnTo>
                <a:lnTo>
                  <a:pt x="9991" y="1651"/>
                </a:lnTo>
                <a:lnTo>
                  <a:pt x="9981" y="1649"/>
                </a:lnTo>
                <a:lnTo>
                  <a:pt x="9970" y="1647"/>
                </a:lnTo>
                <a:lnTo>
                  <a:pt x="9960" y="1645"/>
                </a:lnTo>
                <a:lnTo>
                  <a:pt x="9949" y="1644"/>
                </a:lnTo>
                <a:lnTo>
                  <a:pt x="9946" y="1644"/>
                </a:lnTo>
                <a:lnTo>
                  <a:pt x="9943" y="1645"/>
                </a:lnTo>
                <a:lnTo>
                  <a:pt x="9941" y="1647"/>
                </a:lnTo>
                <a:lnTo>
                  <a:pt x="9937" y="1648"/>
                </a:lnTo>
                <a:lnTo>
                  <a:pt x="9935" y="1651"/>
                </a:lnTo>
                <a:lnTo>
                  <a:pt x="9934" y="1653"/>
                </a:lnTo>
                <a:lnTo>
                  <a:pt x="9933" y="1657"/>
                </a:lnTo>
                <a:lnTo>
                  <a:pt x="9933" y="1660"/>
                </a:lnTo>
                <a:lnTo>
                  <a:pt x="9937" y="1676"/>
                </a:lnTo>
                <a:lnTo>
                  <a:pt x="9944" y="1691"/>
                </a:lnTo>
                <a:lnTo>
                  <a:pt x="9949" y="1718"/>
                </a:lnTo>
                <a:lnTo>
                  <a:pt x="9953" y="1742"/>
                </a:lnTo>
                <a:lnTo>
                  <a:pt x="9954" y="1766"/>
                </a:lnTo>
                <a:lnTo>
                  <a:pt x="9955" y="1793"/>
                </a:lnTo>
                <a:lnTo>
                  <a:pt x="9955" y="1803"/>
                </a:lnTo>
                <a:lnTo>
                  <a:pt x="9956" y="1811"/>
                </a:lnTo>
                <a:lnTo>
                  <a:pt x="9956" y="1820"/>
                </a:lnTo>
                <a:lnTo>
                  <a:pt x="9955" y="1830"/>
                </a:lnTo>
                <a:lnTo>
                  <a:pt x="9951" y="1836"/>
                </a:lnTo>
                <a:lnTo>
                  <a:pt x="9948" y="1842"/>
                </a:lnTo>
                <a:lnTo>
                  <a:pt x="9945" y="1847"/>
                </a:lnTo>
                <a:lnTo>
                  <a:pt x="9941" y="1851"/>
                </a:lnTo>
                <a:lnTo>
                  <a:pt x="9931" y="1860"/>
                </a:lnTo>
                <a:lnTo>
                  <a:pt x="9920" y="1869"/>
                </a:lnTo>
                <a:lnTo>
                  <a:pt x="9910" y="1880"/>
                </a:lnTo>
                <a:lnTo>
                  <a:pt x="9901" y="1891"/>
                </a:lnTo>
                <a:lnTo>
                  <a:pt x="9900" y="1886"/>
                </a:lnTo>
                <a:lnTo>
                  <a:pt x="9899" y="1880"/>
                </a:lnTo>
                <a:lnTo>
                  <a:pt x="9899" y="1875"/>
                </a:lnTo>
                <a:lnTo>
                  <a:pt x="9901" y="1868"/>
                </a:lnTo>
                <a:lnTo>
                  <a:pt x="9903" y="1864"/>
                </a:lnTo>
                <a:lnTo>
                  <a:pt x="9905" y="1859"/>
                </a:lnTo>
                <a:lnTo>
                  <a:pt x="9907" y="1854"/>
                </a:lnTo>
                <a:lnTo>
                  <a:pt x="9909" y="1849"/>
                </a:lnTo>
                <a:lnTo>
                  <a:pt x="9911" y="1844"/>
                </a:lnTo>
                <a:lnTo>
                  <a:pt x="9911" y="1837"/>
                </a:lnTo>
                <a:lnTo>
                  <a:pt x="9911" y="1774"/>
                </a:lnTo>
                <a:lnTo>
                  <a:pt x="9911" y="1766"/>
                </a:lnTo>
                <a:lnTo>
                  <a:pt x="9910" y="1757"/>
                </a:lnTo>
                <a:lnTo>
                  <a:pt x="9908" y="1750"/>
                </a:lnTo>
                <a:lnTo>
                  <a:pt x="9904" y="1742"/>
                </a:lnTo>
                <a:lnTo>
                  <a:pt x="9900" y="1738"/>
                </a:lnTo>
                <a:lnTo>
                  <a:pt x="9894" y="1736"/>
                </a:lnTo>
                <a:lnTo>
                  <a:pt x="9890" y="1734"/>
                </a:lnTo>
                <a:lnTo>
                  <a:pt x="9883" y="1733"/>
                </a:lnTo>
                <a:lnTo>
                  <a:pt x="9872" y="1733"/>
                </a:lnTo>
                <a:lnTo>
                  <a:pt x="9859" y="1731"/>
                </a:lnTo>
                <a:lnTo>
                  <a:pt x="9859" y="1729"/>
                </a:lnTo>
                <a:lnTo>
                  <a:pt x="9859" y="1726"/>
                </a:lnTo>
                <a:lnTo>
                  <a:pt x="9855" y="1731"/>
                </a:lnTo>
                <a:lnTo>
                  <a:pt x="9853" y="1737"/>
                </a:lnTo>
                <a:lnTo>
                  <a:pt x="9856" y="1747"/>
                </a:lnTo>
                <a:lnTo>
                  <a:pt x="9862" y="1758"/>
                </a:lnTo>
                <a:lnTo>
                  <a:pt x="9865" y="1773"/>
                </a:lnTo>
                <a:lnTo>
                  <a:pt x="9866" y="1786"/>
                </a:lnTo>
                <a:lnTo>
                  <a:pt x="9866" y="1800"/>
                </a:lnTo>
                <a:lnTo>
                  <a:pt x="9866" y="1817"/>
                </a:lnTo>
                <a:lnTo>
                  <a:pt x="9867" y="1826"/>
                </a:lnTo>
                <a:lnTo>
                  <a:pt x="9867" y="1835"/>
                </a:lnTo>
                <a:lnTo>
                  <a:pt x="9867" y="1844"/>
                </a:lnTo>
                <a:lnTo>
                  <a:pt x="9866" y="1853"/>
                </a:lnTo>
                <a:lnTo>
                  <a:pt x="9862" y="1869"/>
                </a:lnTo>
                <a:lnTo>
                  <a:pt x="9859" y="1886"/>
                </a:lnTo>
                <a:lnTo>
                  <a:pt x="9860" y="1902"/>
                </a:lnTo>
                <a:lnTo>
                  <a:pt x="9859" y="1917"/>
                </a:lnTo>
                <a:lnTo>
                  <a:pt x="9857" y="1922"/>
                </a:lnTo>
                <a:lnTo>
                  <a:pt x="9855" y="1926"/>
                </a:lnTo>
                <a:lnTo>
                  <a:pt x="9852" y="1930"/>
                </a:lnTo>
                <a:lnTo>
                  <a:pt x="9850" y="1932"/>
                </a:lnTo>
                <a:lnTo>
                  <a:pt x="9842" y="1939"/>
                </a:lnTo>
                <a:lnTo>
                  <a:pt x="9835" y="1944"/>
                </a:lnTo>
                <a:lnTo>
                  <a:pt x="9824" y="1941"/>
                </a:lnTo>
                <a:lnTo>
                  <a:pt x="9819" y="1919"/>
                </a:lnTo>
                <a:lnTo>
                  <a:pt x="9814" y="1900"/>
                </a:lnTo>
                <a:lnTo>
                  <a:pt x="9811" y="1879"/>
                </a:lnTo>
                <a:lnTo>
                  <a:pt x="9808" y="1857"/>
                </a:lnTo>
                <a:lnTo>
                  <a:pt x="9798" y="1853"/>
                </a:lnTo>
                <a:lnTo>
                  <a:pt x="9786" y="1863"/>
                </a:lnTo>
                <a:lnTo>
                  <a:pt x="9775" y="1871"/>
                </a:lnTo>
                <a:lnTo>
                  <a:pt x="9770" y="1874"/>
                </a:lnTo>
                <a:lnTo>
                  <a:pt x="9766" y="1878"/>
                </a:lnTo>
                <a:lnTo>
                  <a:pt x="9760" y="1882"/>
                </a:lnTo>
                <a:lnTo>
                  <a:pt x="9755" y="1888"/>
                </a:lnTo>
                <a:lnTo>
                  <a:pt x="9751" y="1895"/>
                </a:lnTo>
                <a:lnTo>
                  <a:pt x="9746" y="1903"/>
                </a:lnTo>
                <a:lnTo>
                  <a:pt x="9744" y="1912"/>
                </a:lnTo>
                <a:lnTo>
                  <a:pt x="9742" y="1920"/>
                </a:lnTo>
                <a:lnTo>
                  <a:pt x="9738" y="1932"/>
                </a:lnTo>
                <a:lnTo>
                  <a:pt x="9732" y="1942"/>
                </a:lnTo>
                <a:lnTo>
                  <a:pt x="9730" y="1947"/>
                </a:lnTo>
                <a:lnTo>
                  <a:pt x="9728" y="1952"/>
                </a:lnTo>
                <a:lnTo>
                  <a:pt x="9727" y="1958"/>
                </a:lnTo>
                <a:lnTo>
                  <a:pt x="9726" y="1965"/>
                </a:lnTo>
                <a:lnTo>
                  <a:pt x="9726" y="2019"/>
                </a:lnTo>
                <a:lnTo>
                  <a:pt x="9724" y="2024"/>
                </a:lnTo>
                <a:lnTo>
                  <a:pt x="9720" y="2029"/>
                </a:lnTo>
                <a:lnTo>
                  <a:pt x="9714" y="2040"/>
                </a:lnTo>
                <a:lnTo>
                  <a:pt x="9706" y="2050"/>
                </a:lnTo>
                <a:lnTo>
                  <a:pt x="9698" y="2058"/>
                </a:lnTo>
                <a:lnTo>
                  <a:pt x="9689" y="2068"/>
                </a:lnTo>
                <a:lnTo>
                  <a:pt x="9676" y="2082"/>
                </a:lnTo>
                <a:lnTo>
                  <a:pt x="9665" y="2095"/>
                </a:lnTo>
                <a:lnTo>
                  <a:pt x="9654" y="2107"/>
                </a:lnTo>
                <a:lnTo>
                  <a:pt x="9640" y="2119"/>
                </a:lnTo>
                <a:lnTo>
                  <a:pt x="9637" y="2122"/>
                </a:lnTo>
                <a:lnTo>
                  <a:pt x="9634" y="2125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54"/>
          <p:cNvSpPr>
            <a:spLocks/>
          </p:cNvSpPr>
          <p:nvPr/>
        </p:nvSpPr>
        <p:spPr bwMode="auto">
          <a:xfrm>
            <a:off x="1541467" y="1386342"/>
            <a:ext cx="385593" cy="534855"/>
          </a:xfrm>
          <a:custGeom>
            <a:avLst/>
            <a:gdLst>
              <a:gd name="T0" fmla="*/ 60 w 837"/>
              <a:gd name="T1" fmla="*/ 36 h 1160"/>
              <a:gd name="T2" fmla="*/ 12 w 837"/>
              <a:gd name="T3" fmla="*/ 74 h 1160"/>
              <a:gd name="T4" fmla="*/ 0 w 837"/>
              <a:gd name="T5" fmla="*/ 130 h 1160"/>
              <a:gd name="T6" fmla="*/ 73 w 837"/>
              <a:gd name="T7" fmla="*/ 161 h 1160"/>
              <a:gd name="T8" fmla="*/ 159 w 837"/>
              <a:gd name="T9" fmla="*/ 175 h 1160"/>
              <a:gd name="T10" fmla="*/ 140 w 837"/>
              <a:gd name="T11" fmla="*/ 206 h 1160"/>
              <a:gd name="T12" fmla="*/ 82 w 837"/>
              <a:gd name="T13" fmla="*/ 255 h 1160"/>
              <a:gd name="T14" fmla="*/ 108 w 837"/>
              <a:gd name="T15" fmla="*/ 295 h 1160"/>
              <a:gd name="T16" fmla="*/ 135 w 837"/>
              <a:gd name="T17" fmla="*/ 314 h 1160"/>
              <a:gd name="T18" fmla="*/ 191 w 837"/>
              <a:gd name="T19" fmla="*/ 329 h 1160"/>
              <a:gd name="T20" fmla="*/ 213 w 837"/>
              <a:gd name="T21" fmla="*/ 380 h 1160"/>
              <a:gd name="T22" fmla="*/ 250 w 837"/>
              <a:gd name="T23" fmla="*/ 434 h 1160"/>
              <a:gd name="T24" fmla="*/ 295 w 837"/>
              <a:gd name="T25" fmla="*/ 475 h 1160"/>
              <a:gd name="T26" fmla="*/ 210 w 837"/>
              <a:gd name="T27" fmla="*/ 499 h 1160"/>
              <a:gd name="T28" fmla="*/ 237 w 837"/>
              <a:gd name="T29" fmla="*/ 533 h 1160"/>
              <a:gd name="T30" fmla="*/ 282 w 837"/>
              <a:gd name="T31" fmla="*/ 563 h 1160"/>
              <a:gd name="T32" fmla="*/ 315 w 837"/>
              <a:gd name="T33" fmla="*/ 585 h 1160"/>
              <a:gd name="T34" fmla="*/ 306 w 837"/>
              <a:gd name="T35" fmla="*/ 630 h 1160"/>
              <a:gd name="T36" fmla="*/ 332 w 837"/>
              <a:gd name="T37" fmla="*/ 656 h 1160"/>
              <a:gd name="T38" fmla="*/ 352 w 837"/>
              <a:gd name="T39" fmla="*/ 706 h 1160"/>
              <a:gd name="T40" fmla="*/ 351 w 837"/>
              <a:gd name="T41" fmla="*/ 742 h 1160"/>
              <a:gd name="T42" fmla="*/ 374 w 837"/>
              <a:gd name="T43" fmla="*/ 758 h 1160"/>
              <a:gd name="T44" fmla="*/ 410 w 837"/>
              <a:gd name="T45" fmla="*/ 783 h 1160"/>
              <a:gd name="T46" fmla="*/ 423 w 837"/>
              <a:gd name="T47" fmla="*/ 803 h 1160"/>
              <a:gd name="T48" fmla="*/ 482 w 837"/>
              <a:gd name="T49" fmla="*/ 813 h 1160"/>
              <a:gd name="T50" fmla="*/ 506 w 837"/>
              <a:gd name="T51" fmla="*/ 841 h 1160"/>
              <a:gd name="T52" fmla="*/ 454 w 837"/>
              <a:gd name="T53" fmla="*/ 905 h 1160"/>
              <a:gd name="T54" fmla="*/ 495 w 837"/>
              <a:gd name="T55" fmla="*/ 953 h 1160"/>
              <a:gd name="T56" fmla="*/ 561 w 837"/>
              <a:gd name="T57" fmla="*/ 1022 h 1160"/>
              <a:gd name="T58" fmla="*/ 644 w 837"/>
              <a:gd name="T59" fmla="*/ 1101 h 1160"/>
              <a:gd name="T60" fmla="*/ 711 w 837"/>
              <a:gd name="T61" fmla="*/ 1149 h 1160"/>
              <a:gd name="T62" fmla="*/ 762 w 837"/>
              <a:gd name="T63" fmla="*/ 1160 h 1160"/>
              <a:gd name="T64" fmla="*/ 823 w 837"/>
              <a:gd name="T65" fmla="*/ 1153 h 1160"/>
              <a:gd name="T66" fmla="*/ 818 w 837"/>
              <a:gd name="T67" fmla="*/ 1102 h 1160"/>
              <a:gd name="T68" fmla="*/ 807 w 837"/>
              <a:gd name="T69" fmla="*/ 1028 h 1160"/>
              <a:gd name="T70" fmla="*/ 816 w 837"/>
              <a:gd name="T71" fmla="*/ 912 h 1160"/>
              <a:gd name="T72" fmla="*/ 796 w 837"/>
              <a:gd name="T73" fmla="*/ 835 h 1160"/>
              <a:gd name="T74" fmla="*/ 751 w 837"/>
              <a:gd name="T75" fmla="*/ 777 h 1160"/>
              <a:gd name="T76" fmla="*/ 688 w 837"/>
              <a:gd name="T77" fmla="*/ 725 h 1160"/>
              <a:gd name="T78" fmla="*/ 635 w 837"/>
              <a:gd name="T79" fmla="*/ 665 h 1160"/>
              <a:gd name="T80" fmla="*/ 615 w 837"/>
              <a:gd name="T81" fmla="*/ 614 h 1160"/>
              <a:gd name="T82" fmla="*/ 622 w 837"/>
              <a:gd name="T83" fmla="*/ 570 h 1160"/>
              <a:gd name="T84" fmla="*/ 642 w 837"/>
              <a:gd name="T85" fmla="*/ 552 h 1160"/>
              <a:gd name="T86" fmla="*/ 619 w 837"/>
              <a:gd name="T87" fmla="*/ 515 h 1160"/>
              <a:gd name="T88" fmla="*/ 592 w 837"/>
              <a:gd name="T89" fmla="*/ 440 h 1160"/>
              <a:gd name="T90" fmla="*/ 565 w 837"/>
              <a:gd name="T91" fmla="*/ 336 h 1160"/>
              <a:gd name="T92" fmla="*/ 541 w 837"/>
              <a:gd name="T93" fmla="*/ 263 h 1160"/>
              <a:gd name="T94" fmla="*/ 522 w 837"/>
              <a:gd name="T95" fmla="*/ 243 h 1160"/>
              <a:gd name="T96" fmla="*/ 439 w 837"/>
              <a:gd name="T97" fmla="*/ 187 h 1160"/>
              <a:gd name="T98" fmla="*/ 348 w 837"/>
              <a:gd name="T99" fmla="*/ 117 h 1160"/>
              <a:gd name="T100" fmla="*/ 306 w 837"/>
              <a:gd name="T101" fmla="*/ 79 h 1160"/>
              <a:gd name="T102" fmla="*/ 249 w 837"/>
              <a:gd name="T103" fmla="*/ 58 h 1160"/>
              <a:gd name="T104" fmla="*/ 224 w 837"/>
              <a:gd name="T105" fmla="*/ 31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37" h="1160">
                <a:moveTo>
                  <a:pt x="216" y="0"/>
                </a:moveTo>
                <a:lnTo>
                  <a:pt x="106" y="0"/>
                </a:lnTo>
                <a:lnTo>
                  <a:pt x="106" y="35"/>
                </a:lnTo>
                <a:lnTo>
                  <a:pt x="81" y="36"/>
                </a:lnTo>
                <a:lnTo>
                  <a:pt x="60" y="36"/>
                </a:lnTo>
                <a:lnTo>
                  <a:pt x="38" y="35"/>
                </a:lnTo>
                <a:lnTo>
                  <a:pt x="13" y="35"/>
                </a:lnTo>
                <a:lnTo>
                  <a:pt x="12" y="49"/>
                </a:lnTo>
                <a:lnTo>
                  <a:pt x="12" y="62"/>
                </a:lnTo>
                <a:lnTo>
                  <a:pt x="12" y="74"/>
                </a:lnTo>
                <a:lnTo>
                  <a:pt x="11" y="88"/>
                </a:lnTo>
                <a:lnTo>
                  <a:pt x="8" y="98"/>
                </a:lnTo>
                <a:lnTo>
                  <a:pt x="6" y="109"/>
                </a:lnTo>
                <a:lnTo>
                  <a:pt x="2" y="119"/>
                </a:lnTo>
                <a:lnTo>
                  <a:pt x="0" y="130"/>
                </a:lnTo>
                <a:lnTo>
                  <a:pt x="22" y="139"/>
                </a:lnTo>
                <a:lnTo>
                  <a:pt x="42" y="149"/>
                </a:lnTo>
                <a:lnTo>
                  <a:pt x="52" y="153"/>
                </a:lnTo>
                <a:lnTo>
                  <a:pt x="62" y="158"/>
                </a:lnTo>
                <a:lnTo>
                  <a:pt x="73" y="161"/>
                </a:lnTo>
                <a:lnTo>
                  <a:pt x="86" y="164"/>
                </a:lnTo>
                <a:lnTo>
                  <a:pt x="105" y="169"/>
                </a:lnTo>
                <a:lnTo>
                  <a:pt x="122" y="171"/>
                </a:lnTo>
                <a:lnTo>
                  <a:pt x="140" y="173"/>
                </a:lnTo>
                <a:lnTo>
                  <a:pt x="159" y="175"/>
                </a:lnTo>
                <a:lnTo>
                  <a:pt x="158" y="182"/>
                </a:lnTo>
                <a:lnTo>
                  <a:pt x="155" y="188"/>
                </a:lnTo>
                <a:lnTo>
                  <a:pt x="152" y="192"/>
                </a:lnTo>
                <a:lnTo>
                  <a:pt x="148" y="198"/>
                </a:lnTo>
                <a:lnTo>
                  <a:pt x="140" y="206"/>
                </a:lnTo>
                <a:lnTo>
                  <a:pt x="130" y="215"/>
                </a:lnTo>
                <a:lnTo>
                  <a:pt x="118" y="226"/>
                </a:lnTo>
                <a:lnTo>
                  <a:pt x="107" y="236"/>
                </a:lnTo>
                <a:lnTo>
                  <a:pt x="95" y="244"/>
                </a:lnTo>
                <a:lnTo>
                  <a:pt x="82" y="255"/>
                </a:lnTo>
                <a:lnTo>
                  <a:pt x="91" y="265"/>
                </a:lnTo>
                <a:lnTo>
                  <a:pt x="99" y="273"/>
                </a:lnTo>
                <a:lnTo>
                  <a:pt x="103" y="282"/>
                </a:lnTo>
                <a:lnTo>
                  <a:pt x="106" y="292"/>
                </a:lnTo>
                <a:lnTo>
                  <a:pt x="108" y="295"/>
                </a:lnTo>
                <a:lnTo>
                  <a:pt x="110" y="299"/>
                </a:lnTo>
                <a:lnTo>
                  <a:pt x="114" y="303"/>
                </a:lnTo>
                <a:lnTo>
                  <a:pt x="117" y="306"/>
                </a:lnTo>
                <a:lnTo>
                  <a:pt x="126" y="310"/>
                </a:lnTo>
                <a:lnTo>
                  <a:pt x="135" y="314"/>
                </a:lnTo>
                <a:lnTo>
                  <a:pt x="144" y="318"/>
                </a:lnTo>
                <a:lnTo>
                  <a:pt x="153" y="319"/>
                </a:lnTo>
                <a:lnTo>
                  <a:pt x="171" y="321"/>
                </a:lnTo>
                <a:lnTo>
                  <a:pt x="191" y="321"/>
                </a:lnTo>
                <a:lnTo>
                  <a:pt x="191" y="329"/>
                </a:lnTo>
                <a:lnTo>
                  <a:pt x="194" y="338"/>
                </a:lnTo>
                <a:lnTo>
                  <a:pt x="196" y="345"/>
                </a:lnTo>
                <a:lnTo>
                  <a:pt x="198" y="351"/>
                </a:lnTo>
                <a:lnTo>
                  <a:pt x="204" y="365"/>
                </a:lnTo>
                <a:lnTo>
                  <a:pt x="213" y="380"/>
                </a:lnTo>
                <a:lnTo>
                  <a:pt x="222" y="398"/>
                </a:lnTo>
                <a:lnTo>
                  <a:pt x="231" y="414"/>
                </a:lnTo>
                <a:lnTo>
                  <a:pt x="237" y="420"/>
                </a:lnTo>
                <a:lnTo>
                  <a:pt x="243" y="428"/>
                </a:lnTo>
                <a:lnTo>
                  <a:pt x="250" y="434"/>
                </a:lnTo>
                <a:lnTo>
                  <a:pt x="257" y="441"/>
                </a:lnTo>
                <a:lnTo>
                  <a:pt x="268" y="449"/>
                </a:lnTo>
                <a:lnTo>
                  <a:pt x="278" y="457"/>
                </a:lnTo>
                <a:lnTo>
                  <a:pt x="287" y="464"/>
                </a:lnTo>
                <a:lnTo>
                  <a:pt x="295" y="475"/>
                </a:lnTo>
                <a:lnTo>
                  <a:pt x="278" y="484"/>
                </a:lnTo>
                <a:lnTo>
                  <a:pt x="263" y="490"/>
                </a:lnTo>
                <a:lnTo>
                  <a:pt x="248" y="498"/>
                </a:lnTo>
                <a:lnTo>
                  <a:pt x="231" y="504"/>
                </a:lnTo>
                <a:lnTo>
                  <a:pt x="210" y="499"/>
                </a:lnTo>
                <a:lnTo>
                  <a:pt x="208" y="510"/>
                </a:lnTo>
                <a:lnTo>
                  <a:pt x="216" y="515"/>
                </a:lnTo>
                <a:lnTo>
                  <a:pt x="224" y="521"/>
                </a:lnTo>
                <a:lnTo>
                  <a:pt x="230" y="526"/>
                </a:lnTo>
                <a:lnTo>
                  <a:pt x="237" y="533"/>
                </a:lnTo>
                <a:lnTo>
                  <a:pt x="243" y="538"/>
                </a:lnTo>
                <a:lnTo>
                  <a:pt x="250" y="544"/>
                </a:lnTo>
                <a:lnTo>
                  <a:pt x="257" y="550"/>
                </a:lnTo>
                <a:lnTo>
                  <a:pt x="266" y="555"/>
                </a:lnTo>
                <a:lnTo>
                  <a:pt x="282" y="563"/>
                </a:lnTo>
                <a:lnTo>
                  <a:pt x="297" y="571"/>
                </a:lnTo>
                <a:lnTo>
                  <a:pt x="304" y="575"/>
                </a:lnTo>
                <a:lnTo>
                  <a:pt x="310" y="579"/>
                </a:lnTo>
                <a:lnTo>
                  <a:pt x="312" y="582"/>
                </a:lnTo>
                <a:lnTo>
                  <a:pt x="315" y="585"/>
                </a:lnTo>
                <a:lnTo>
                  <a:pt x="316" y="589"/>
                </a:lnTo>
                <a:lnTo>
                  <a:pt x="317" y="592"/>
                </a:lnTo>
                <a:lnTo>
                  <a:pt x="311" y="608"/>
                </a:lnTo>
                <a:lnTo>
                  <a:pt x="306" y="624"/>
                </a:lnTo>
                <a:lnTo>
                  <a:pt x="306" y="630"/>
                </a:lnTo>
                <a:lnTo>
                  <a:pt x="308" y="634"/>
                </a:lnTo>
                <a:lnTo>
                  <a:pt x="311" y="637"/>
                </a:lnTo>
                <a:lnTo>
                  <a:pt x="316" y="641"/>
                </a:lnTo>
                <a:lnTo>
                  <a:pt x="324" y="648"/>
                </a:lnTo>
                <a:lnTo>
                  <a:pt x="332" y="656"/>
                </a:lnTo>
                <a:lnTo>
                  <a:pt x="338" y="666"/>
                </a:lnTo>
                <a:lnTo>
                  <a:pt x="344" y="676"/>
                </a:lnTo>
                <a:lnTo>
                  <a:pt x="347" y="687"/>
                </a:lnTo>
                <a:lnTo>
                  <a:pt x="351" y="699"/>
                </a:lnTo>
                <a:lnTo>
                  <a:pt x="352" y="706"/>
                </a:lnTo>
                <a:lnTo>
                  <a:pt x="352" y="714"/>
                </a:lnTo>
                <a:lnTo>
                  <a:pt x="351" y="722"/>
                </a:lnTo>
                <a:lnTo>
                  <a:pt x="351" y="729"/>
                </a:lnTo>
                <a:lnTo>
                  <a:pt x="351" y="736"/>
                </a:lnTo>
                <a:lnTo>
                  <a:pt x="351" y="742"/>
                </a:lnTo>
                <a:lnTo>
                  <a:pt x="355" y="749"/>
                </a:lnTo>
                <a:lnTo>
                  <a:pt x="359" y="754"/>
                </a:lnTo>
                <a:lnTo>
                  <a:pt x="363" y="757"/>
                </a:lnTo>
                <a:lnTo>
                  <a:pt x="369" y="758"/>
                </a:lnTo>
                <a:lnTo>
                  <a:pt x="374" y="758"/>
                </a:lnTo>
                <a:lnTo>
                  <a:pt x="380" y="759"/>
                </a:lnTo>
                <a:lnTo>
                  <a:pt x="389" y="764"/>
                </a:lnTo>
                <a:lnTo>
                  <a:pt x="397" y="769"/>
                </a:lnTo>
                <a:lnTo>
                  <a:pt x="403" y="776"/>
                </a:lnTo>
                <a:lnTo>
                  <a:pt x="410" y="783"/>
                </a:lnTo>
                <a:lnTo>
                  <a:pt x="411" y="788"/>
                </a:lnTo>
                <a:lnTo>
                  <a:pt x="412" y="794"/>
                </a:lnTo>
                <a:lnTo>
                  <a:pt x="415" y="797"/>
                </a:lnTo>
                <a:lnTo>
                  <a:pt x="418" y="800"/>
                </a:lnTo>
                <a:lnTo>
                  <a:pt x="423" y="803"/>
                </a:lnTo>
                <a:lnTo>
                  <a:pt x="426" y="804"/>
                </a:lnTo>
                <a:lnTo>
                  <a:pt x="434" y="806"/>
                </a:lnTo>
                <a:lnTo>
                  <a:pt x="444" y="807"/>
                </a:lnTo>
                <a:lnTo>
                  <a:pt x="465" y="810"/>
                </a:lnTo>
                <a:lnTo>
                  <a:pt x="482" y="813"/>
                </a:lnTo>
                <a:lnTo>
                  <a:pt x="491" y="817"/>
                </a:lnTo>
                <a:lnTo>
                  <a:pt x="499" y="820"/>
                </a:lnTo>
                <a:lnTo>
                  <a:pt x="507" y="825"/>
                </a:lnTo>
                <a:lnTo>
                  <a:pt x="515" y="832"/>
                </a:lnTo>
                <a:lnTo>
                  <a:pt x="506" y="841"/>
                </a:lnTo>
                <a:lnTo>
                  <a:pt x="498" y="852"/>
                </a:lnTo>
                <a:lnTo>
                  <a:pt x="492" y="862"/>
                </a:lnTo>
                <a:lnTo>
                  <a:pt x="483" y="874"/>
                </a:lnTo>
                <a:lnTo>
                  <a:pt x="469" y="890"/>
                </a:lnTo>
                <a:lnTo>
                  <a:pt x="454" y="905"/>
                </a:lnTo>
                <a:lnTo>
                  <a:pt x="464" y="913"/>
                </a:lnTo>
                <a:lnTo>
                  <a:pt x="471" y="920"/>
                </a:lnTo>
                <a:lnTo>
                  <a:pt x="479" y="928"/>
                </a:lnTo>
                <a:lnTo>
                  <a:pt x="484" y="935"/>
                </a:lnTo>
                <a:lnTo>
                  <a:pt x="495" y="953"/>
                </a:lnTo>
                <a:lnTo>
                  <a:pt x="508" y="972"/>
                </a:lnTo>
                <a:lnTo>
                  <a:pt x="518" y="981"/>
                </a:lnTo>
                <a:lnTo>
                  <a:pt x="528" y="988"/>
                </a:lnTo>
                <a:lnTo>
                  <a:pt x="546" y="1006"/>
                </a:lnTo>
                <a:lnTo>
                  <a:pt x="561" y="1022"/>
                </a:lnTo>
                <a:lnTo>
                  <a:pt x="575" y="1037"/>
                </a:lnTo>
                <a:lnTo>
                  <a:pt x="592" y="1054"/>
                </a:lnTo>
                <a:lnTo>
                  <a:pt x="614" y="1075"/>
                </a:lnTo>
                <a:lnTo>
                  <a:pt x="634" y="1092"/>
                </a:lnTo>
                <a:lnTo>
                  <a:pt x="644" y="1101"/>
                </a:lnTo>
                <a:lnTo>
                  <a:pt x="655" y="1109"/>
                </a:lnTo>
                <a:lnTo>
                  <a:pt x="667" y="1118"/>
                </a:lnTo>
                <a:lnTo>
                  <a:pt x="680" y="1126"/>
                </a:lnTo>
                <a:lnTo>
                  <a:pt x="696" y="1137"/>
                </a:lnTo>
                <a:lnTo>
                  <a:pt x="711" y="1149"/>
                </a:lnTo>
                <a:lnTo>
                  <a:pt x="717" y="1153"/>
                </a:lnTo>
                <a:lnTo>
                  <a:pt x="726" y="1157"/>
                </a:lnTo>
                <a:lnTo>
                  <a:pt x="735" y="1160"/>
                </a:lnTo>
                <a:lnTo>
                  <a:pt x="744" y="1160"/>
                </a:lnTo>
                <a:lnTo>
                  <a:pt x="762" y="1160"/>
                </a:lnTo>
                <a:lnTo>
                  <a:pt x="776" y="1159"/>
                </a:lnTo>
                <a:lnTo>
                  <a:pt x="790" y="1158"/>
                </a:lnTo>
                <a:lnTo>
                  <a:pt x="807" y="1158"/>
                </a:lnTo>
                <a:lnTo>
                  <a:pt x="816" y="1157"/>
                </a:lnTo>
                <a:lnTo>
                  <a:pt x="823" y="1153"/>
                </a:lnTo>
                <a:lnTo>
                  <a:pt x="830" y="1150"/>
                </a:lnTo>
                <a:lnTo>
                  <a:pt x="837" y="1145"/>
                </a:lnTo>
                <a:lnTo>
                  <a:pt x="830" y="1130"/>
                </a:lnTo>
                <a:lnTo>
                  <a:pt x="823" y="1115"/>
                </a:lnTo>
                <a:lnTo>
                  <a:pt x="818" y="1102"/>
                </a:lnTo>
                <a:lnTo>
                  <a:pt x="815" y="1088"/>
                </a:lnTo>
                <a:lnTo>
                  <a:pt x="811" y="1075"/>
                </a:lnTo>
                <a:lnTo>
                  <a:pt x="809" y="1060"/>
                </a:lnTo>
                <a:lnTo>
                  <a:pt x="808" y="1044"/>
                </a:lnTo>
                <a:lnTo>
                  <a:pt x="807" y="1028"/>
                </a:lnTo>
                <a:lnTo>
                  <a:pt x="807" y="1012"/>
                </a:lnTo>
                <a:lnTo>
                  <a:pt x="807" y="996"/>
                </a:lnTo>
                <a:lnTo>
                  <a:pt x="812" y="985"/>
                </a:lnTo>
                <a:lnTo>
                  <a:pt x="816" y="974"/>
                </a:lnTo>
                <a:lnTo>
                  <a:pt x="816" y="912"/>
                </a:lnTo>
                <a:lnTo>
                  <a:pt x="815" y="894"/>
                </a:lnTo>
                <a:lnTo>
                  <a:pt x="812" y="878"/>
                </a:lnTo>
                <a:lnTo>
                  <a:pt x="808" y="863"/>
                </a:lnTo>
                <a:lnTo>
                  <a:pt x="803" y="849"/>
                </a:lnTo>
                <a:lnTo>
                  <a:pt x="796" y="835"/>
                </a:lnTo>
                <a:lnTo>
                  <a:pt x="788" y="822"/>
                </a:lnTo>
                <a:lnTo>
                  <a:pt x="779" y="808"/>
                </a:lnTo>
                <a:lnTo>
                  <a:pt x="768" y="794"/>
                </a:lnTo>
                <a:lnTo>
                  <a:pt x="760" y="784"/>
                </a:lnTo>
                <a:lnTo>
                  <a:pt x="751" y="777"/>
                </a:lnTo>
                <a:lnTo>
                  <a:pt x="742" y="769"/>
                </a:lnTo>
                <a:lnTo>
                  <a:pt x="735" y="763"/>
                </a:lnTo>
                <a:lnTo>
                  <a:pt x="717" y="750"/>
                </a:lnTo>
                <a:lnTo>
                  <a:pt x="699" y="733"/>
                </a:lnTo>
                <a:lnTo>
                  <a:pt x="688" y="725"/>
                </a:lnTo>
                <a:lnTo>
                  <a:pt x="677" y="717"/>
                </a:lnTo>
                <a:lnTo>
                  <a:pt x="663" y="702"/>
                </a:lnTo>
                <a:lnTo>
                  <a:pt x="650" y="685"/>
                </a:lnTo>
                <a:lnTo>
                  <a:pt x="643" y="675"/>
                </a:lnTo>
                <a:lnTo>
                  <a:pt x="635" y="665"/>
                </a:lnTo>
                <a:lnTo>
                  <a:pt x="629" y="656"/>
                </a:lnTo>
                <a:lnTo>
                  <a:pt x="623" y="646"/>
                </a:lnTo>
                <a:lnTo>
                  <a:pt x="619" y="636"/>
                </a:lnTo>
                <a:lnTo>
                  <a:pt x="616" y="624"/>
                </a:lnTo>
                <a:lnTo>
                  <a:pt x="615" y="614"/>
                </a:lnTo>
                <a:lnTo>
                  <a:pt x="614" y="601"/>
                </a:lnTo>
                <a:lnTo>
                  <a:pt x="614" y="590"/>
                </a:lnTo>
                <a:lnTo>
                  <a:pt x="616" y="579"/>
                </a:lnTo>
                <a:lnTo>
                  <a:pt x="619" y="574"/>
                </a:lnTo>
                <a:lnTo>
                  <a:pt x="622" y="570"/>
                </a:lnTo>
                <a:lnTo>
                  <a:pt x="627" y="567"/>
                </a:lnTo>
                <a:lnTo>
                  <a:pt x="632" y="564"/>
                </a:lnTo>
                <a:lnTo>
                  <a:pt x="636" y="561"/>
                </a:lnTo>
                <a:lnTo>
                  <a:pt x="640" y="556"/>
                </a:lnTo>
                <a:lnTo>
                  <a:pt x="642" y="552"/>
                </a:lnTo>
                <a:lnTo>
                  <a:pt x="643" y="547"/>
                </a:lnTo>
                <a:lnTo>
                  <a:pt x="640" y="541"/>
                </a:lnTo>
                <a:lnTo>
                  <a:pt x="635" y="537"/>
                </a:lnTo>
                <a:lnTo>
                  <a:pt x="628" y="525"/>
                </a:lnTo>
                <a:lnTo>
                  <a:pt x="619" y="515"/>
                </a:lnTo>
                <a:lnTo>
                  <a:pt x="612" y="501"/>
                </a:lnTo>
                <a:lnTo>
                  <a:pt x="606" y="488"/>
                </a:lnTo>
                <a:lnTo>
                  <a:pt x="602" y="475"/>
                </a:lnTo>
                <a:lnTo>
                  <a:pt x="598" y="459"/>
                </a:lnTo>
                <a:lnTo>
                  <a:pt x="592" y="440"/>
                </a:lnTo>
                <a:lnTo>
                  <a:pt x="587" y="422"/>
                </a:lnTo>
                <a:lnTo>
                  <a:pt x="581" y="405"/>
                </a:lnTo>
                <a:lnTo>
                  <a:pt x="577" y="385"/>
                </a:lnTo>
                <a:lnTo>
                  <a:pt x="571" y="359"/>
                </a:lnTo>
                <a:lnTo>
                  <a:pt x="565" y="336"/>
                </a:lnTo>
                <a:lnTo>
                  <a:pt x="559" y="312"/>
                </a:lnTo>
                <a:lnTo>
                  <a:pt x="550" y="287"/>
                </a:lnTo>
                <a:lnTo>
                  <a:pt x="547" y="279"/>
                </a:lnTo>
                <a:lnTo>
                  <a:pt x="545" y="270"/>
                </a:lnTo>
                <a:lnTo>
                  <a:pt x="541" y="263"/>
                </a:lnTo>
                <a:lnTo>
                  <a:pt x="537" y="255"/>
                </a:lnTo>
                <a:lnTo>
                  <a:pt x="534" y="251"/>
                </a:lnTo>
                <a:lnTo>
                  <a:pt x="530" y="247"/>
                </a:lnTo>
                <a:lnTo>
                  <a:pt x="526" y="245"/>
                </a:lnTo>
                <a:lnTo>
                  <a:pt x="522" y="243"/>
                </a:lnTo>
                <a:lnTo>
                  <a:pt x="513" y="239"/>
                </a:lnTo>
                <a:lnTo>
                  <a:pt x="505" y="233"/>
                </a:lnTo>
                <a:lnTo>
                  <a:pt x="488" y="223"/>
                </a:lnTo>
                <a:lnTo>
                  <a:pt x="473" y="210"/>
                </a:lnTo>
                <a:lnTo>
                  <a:pt x="439" y="187"/>
                </a:lnTo>
                <a:lnTo>
                  <a:pt x="407" y="166"/>
                </a:lnTo>
                <a:lnTo>
                  <a:pt x="393" y="156"/>
                </a:lnTo>
                <a:lnTo>
                  <a:pt x="378" y="145"/>
                </a:lnTo>
                <a:lnTo>
                  <a:pt x="363" y="132"/>
                </a:lnTo>
                <a:lnTo>
                  <a:pt x="348" y="117"/>
                </a:lnTo>
                <a:lnTo>
                  <a:pt x="336" y="104"/>
                </a:lnTo>
                <a:lnTo>
                  <a:pt x="325" y="93"/>
                </a:lnTo>
                <a:lnTo>
                  <a:pt x="319" y="88"/>
                </a:lnTo>
                <a:lnTo>
                  <a:pt x="312" y="83"/>
                </a:lnTo>
                <a:lnTo>
                  <a:pt x="306" y="79"/>
                </a:lnTo>
                <a:lnTo>
                  <a:pt x="297" y="75"/>
                </a:lnTo>
                <a:lnTo>
                  <a:pt x="280" y="68"/>
                </a:lnTo>
                <a:lnTo>
                  <a:pt x="264" y="65"/>
                </a:lnTo>
                <a:lnTo>
                  <a:pt x="256" y="62"/>
                </a:lnTo>
                <a:lnTo>
                  <a:pt x="249" y="58"/>
                </a:lnTo>
                <a:lnTo>
                  <a:pt x="241" y="54"/>
                </a:lnTo>
                <a:lnTo>
                  <a:pt x="234" y="48"/>
                </a:lnTo>
                <a:lnTo>
                  <a:pt x="229" y="43"/>
                </a:lnTo>
                <a:lnTo>
                  <a:pt x="226" y="38"/>
                </a:lnTo>
                <a:lnTo>
                  <a:pt x="224" y="31"/>
                </a:lnTo>
                <a:lnTo>
                  <a:pt x="222" y="26"/>
                </a:lnTo>
                <a:lnTo>
                  <a:pt x="218" y="13"/>
                </a:lnTo>
                <a:lnTo>
                  <a:pt x="216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6808479" y="2534830"/>
            <a:ext cx="230803" cy="77395"/>
          </a:xfrm>
          <a:custGeom>
            <a:avLst/>
            <a:gdLst>
              <a:gd name="T0" fmla="*/ 184 w 500"/>
              <a:gd name="T1" fmla="*/ 106 h 167"/>
              <a:gd name="T2" fmla="*/ 175 w 500"/>
              <a:gd name="T3" fmla="*/ 102 h 167"/>
              <a:gd name="T4" fmla="*/ 164 w 500"/>
              <a:gd name="T5" fmla="*/ 94 h 167"/>
              <a:gd name="T6" fmla="*/ 152 w 500"/>
              <a:gd name="T7" fmla="*/ 81 h 167"/>
              <a:gd name="T8" fmla="*/ 142 w 500"/>
              <a:gd name="T9" fmla="*/ 72 h 167"/>
              <a:gd name="T10" fmla="*/ 133 w 500"/>
              <a:gd name="T11" fmla="*/ 69 h 167"/>
              <a:gd name="T12" fmla="*/ 120 w 500"/>
              <a:gd name="T13" fmla="*/ 69 h 167"/>
              <a:gd name="T14" fmla="*/ 107 w 500"/>
              <a:gd name="T15" fmla="*/ 72 h 167"/>
              <a:gd name="T16" fmla="*/ 89 w 500"/>
              <a:gd name="T17" fmla="*/ 80 h 167"/>
              <a:gd name="T18" fmla="*/ 55 w 500"/>
              <a:gd name="T19" fmla="*/ 89 h 167"/>
              <a:gd name="T20" fmla="*/ 21 w 500"/>
              <a:gd name="T21" fmla="*/ 93 h 167"/>
              <a:gd name="T22" fmla="*/ 2 w 500"/>
              <a:gd name="T23" fmla="*/ 98 h 167"/>
              <a:gd name="T24" fmla="*/ 16 w 500"/>
              <a:gd name="T25" fmla="*/ 109 h 167"/>
              <a:gd name="T26" fmla="*/ 37 w 500"/>
              <a:gd name="T27" fmla="*/ 115 h 167"/>
              <a:gd name="T28" fmla="*/ 67 w 500"/>
              <a:gd name="T29" fmla="*/ 126 h 167"/>
              <a:gd name="T30" fmla="*/ 94 w 500"/>
              <a:gd name="T31" fmla="*/ 135 h 167"/>
              <a:gd name="T32" fmla="*/ 113 w 500"/>
              <a:gd name="T33" fmla="*/ 137 h 167"/>
              <a:gd name="T34" fmla="*/ 186 w 500"/>
              <a:gd name="T35" fmla="*/ 138 h 167"/>
              <a:gd name="T36" fmla="*/ 208 w 500"/>
              <a:gd name="T37" fmla="*/ 143 h 167"/>
              <a:gd name="T38" fmla="*/ 229 w 500"/>
              <a:gd name="T39" fmla="*/ 143 h 167"/>
              <a:gd name="T40" fmla="*/ 243 w 500"/>
              <a:gd name="T41" fmla="*/ 149 h 167"/>
              <a:gd name="T42" fmla="*/ 255 w 500"/>
              <a:gd name="T43" fmla="*/ 157 h 167"/>
              <a:gd name="T44" fmla="*/ 267 w 500"/>
              <a:gd name="T45" fmla="*/ 164 h 167"/>
              <a:gd name="T46" fmla="*/ 282 w 500"/>
              <a:gd name="T47" fmla="*/ 167 h 167"/>
              <a:gd name="T48" fmla="*/ 309 w 500"/>
              <a:gd name="T49" fmla="*/ 163 h 167"/>
              <a:gd name="T50" fmla="*/ 335 w 500"/>
              <a:gd name="T51" fmla="*/ 156 h 167"/>
              <a:gd name="T52" fmla="*/ 357 w 500"/>
              <a:gd name="T53" fmla="*/ 151 h 167"/>
              <a:gd name="T54" fmla="*/ 376 w 500"/>
              <a:gd name="T55" fmla="*/ 144 h 167"/>
              <a:gd name="T56" fmla="*/ 392 w 500"/>
              <a:gd name="T57" fmla="*/ 135 h 167"/>
              <a:gd name="T58" fmla="*/ 407 w 500"/>
              <a:gd name="T59" fmla="*/ 120 h 167"/>
              <a:gd name="T60" fmla="*/ 428 w 500"/>
              <a:gd name="T61" fmla="*/ 134 h 167"/>
              <a:gd name="T62" fmla="*/ 449 w 500"/>
              <a:gd name="T63" fmla="*/ 145 h 167"/>
              <a:gd name="T64" fmla="*/ 467 w 500"/>
              <a:gd name="T65" fmla="*/ 113 h 167"/>
              <a:gd name="T66" fmla="*/ 479 w 500"/>
              <a:gd name="T67" fmla="*/ 80 h 167"/>
              <a:gd name="T68" fmla="*/ 492 w 500"/>
              <a:gd name="T69" fmla="*/ 57 h 167"/>
              <a:gd name="T70" fmla="*/ 497 w 500"/>
              <a:gd name="T71" fmla="*/ 47 h 167"/>
              <a:gd name="T72" fmla="*/ 500 w 500"/>
              <a:gd name="T73" fmla="*/ 34 h 167"/>
              <a:gd name="T74" fmla="*/ 498 w 500"/>
              <a:gd name="T75" fmla="*/ 26 h 167"/>
              <a:gd name="T76" fmla="*/ 494 w 500"/>
              <a:gd name="T77" fmla="*/ 19 h 167"/>
              <a:gd name="T78" fmla="*/ 487 w 500"/>
              <a:gd name="T79" fmla="*/ 15 h 167"/>
              <a:gd name="T80" fmla="*/ 479 w 500"/>
              <a:gd name="T81" fmla="*/ 13 h 167"/>
              <a:gd name="T82" fmla="*/ 458 w 500"/>
              <a:gd name="T83" fmla="*/ 14 h 167"/>
              <a:gd name="T84" fmla="*/ 437 w 500"/>
              <a:gd name="T85" fmla="*/ 16 h 167"/>
              <a:gd name="T86" fmla="*/ 420 w 500"/>
              <a:gd name="T87" fmla="*/ 16 h 167"/>
              <a:gd name="T88" fmla="*/ 404 w 500"/>
              <a:gd name="T89" fmla="*/ 13 h 167"/>
              <a:gd name="T90" fmla="*/ 389 w 500"/>
              <a:gd name="T91" fmla="*/ 4 h 167"/>
              <a:gd name="T92" fmla="*/ 381 w 500"/>
              <a:gd name="T93" fmla="*/ 1 h 167"/>
              <a:gd name="T94" fmla="*/ 373 w 500"/>
              <a:gd name="T95" fmla="*/ 0 h 167"/>
              <a:gd name="T96" fmla="*/ 360 w 500"/>
              <a:gd name="T97" fmla="*/ 1 h 167"/>
              <a:gd name="T98" fmla="*/ 350 w 500"/>
              <a:gd name="T99" fmla="*/ 4 h 167"/>
              <a:gd name="T100" fmla="*/ 330 w 500"/>
              <a:gd name="T101" fmla="*/ 16 h 167"/>
              <a:gd name="T102" fmla="*/ 304 w 500"/>
              <a:gd name="T103" fmla="*/ 26 h 167"/>
              <a:gd name="T104" fmla="*/ 277 w 500"/>
              <a:gd name="T105" fmla="*/ 36 h 167"/>
              <a:gd name="T106" fmla="*/ 255 w 500"/>
              <a:gd name="T107" fmla="*/ 47 h 167"/>
              <a:gd name="T108" fmla="*/ 250 w 500"/>
              <a:gd name="T109" fmla="*/ 55 h 167"/>
              <a:gd name="T110" fmla="*/ 246 w 500"/>
              <a:gd name="T111" fmla="*/ 62 h 167"/>
              <a:gd name="T112" fmla="*/ 240 w 500"/>
              <a:gd name="T113" fmla="*/ 80 h 167"/>
              <a:gd name="T114" fmla="*/ 230 w 500"/>
              <a:gd name="T115" fmla="*/ 90 h 167"/>
              <a:gd name="T116" fmla="*/ 218 w 500"/>
              <a:gd name="T117" fmla="*/ 99 h 167"/>
              <a:gd name="T118" fmla="*/ 204 w 500"/>
              <a:gd name="T119" fmla="*/ 104 h 167"/>
              <a:gd name="T120" fmla="*/ 189 w 500"/>
              <a:gd name="T121" fmla="*/ 106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0" h="167">
                <a:moveTo>
                  <a:pt x="189" y="106"/>
                </a:moveTo>
                <a:lnTo>
                  <a:pt x="184" y="106"/>
                </a:lnTo>
                <a:lnTo>
                  <a:pt x="179" y="104"/>
                </a:lnTo>
                <a:lnTo>
                  <a:pt x="175" y="102"/>
                </a:lnTo>
                <a:lnTo>
                  <a:pt x="172" y="100"/>
                </a:lnTo>
                <a:lnTo>
                  <a:pt x="164" y="94"/>
                </a:lnTo>
                <a:lnTo>
                  <a:pt x="159" y="87"/>
                </a:lnTo>
                <a:lnTo>
                  <a:pt x="152" y="81"/>
                </a:lnTo>
                <a:lnTo>
                  <a:pt x="145" y="74"/>
                </a:lnTo>
                <a:lnTo>
                  <a:pt x="142" y="72"/>
                </a:lnTo>
                <a:lnTo>
                  <a:pt x="137" y="70"/>
                </a:lnTo>
                <a:lnTo>
                  <a:pt x="133" y="69"/>
                </a:lnTo>
                <a:lnTo>
                  <a:pt x="128" y="69"/>
                </a:lnTo>
                <a:lnTo>
                  <a:pt x="120" y="69"/>
                </a:lnTo>
                <a:lnTo>
                  <a:pt x="114" y="70"/>
                </a:lnTo>
                <a:lnTo>
                  <a:pt x="107" y="72"/>
                </a:lnTo>
                <a:lnTo>
                  <a:pt x="101" y="74"/>
                </a:lnTo>
                <a:lnTo>
                  <a:pt x="89" y="80"/>
                </a:lnTo>
                <a:lnTo>
                  <a:pt x="75" y="85"/>
                </a:lnTo>
                <a:lnTo>
                  <a:pt x="55" y="89"/>
                </a:lnTo>
                <a:lnTo>
                  <a:pt x="38" y="91"/>
                </a:lnTo>
                <a:lnTo>
                  <a:pt x="21" y="93"/>
                </a:lnTo>
                <a:lnTo>
                  <a:pt x="0" y="93"/>
                </a:lnTo>
                <a:lnTo>
                  <a:pt x="2" y="98"/>
                </a:lnTo>
                <a:lnTo>
                  <a:pt x="6" y="103"/>
                </a:lnTo>
                <a:lnTo>
                  <a:pt x="16" y="109"/>
                </a:lnTo>
                <a:lnTo>
                  <a:pt x="26" y="112"/>
                </a:lnTo>
                <a:lnTo>
                  <a:pt x="37" y="115"/>
                </a:lnTo>
                <a:lnTo>
                  <a:pt x="49" y="120"/>
                </a:lnTo>
                <a:lnTo>
                  <a:pt x="67" y="126"/>
                </a:lnTo>
                <a:lnTo>
                  <a:pt x="86" y="133"/>
                </a:lnTo>
                <a:lnTo>
                  <a:pt x="94" y="135"/>
                </a:lnTo>
                <a:lnTo>
                  <a:pt x="103" y="136"/>
                </a:lnTo>
                <a:lnTo>
                  <a:pt x="113" y="137"/>
                </a:lnTo>
                <a:lnTo>
                  <a:pt x="123" y="138"/>
                </a:lnTo>
                <a:lnTo>
                  <a:pt x="186" y="138"/>
                </a:lnTo>
                <a:lnTo>
                  <a:pt x="197" y="140"/>
                </a:lnTo>
                <a:lnTo>
                  <a:pt x="208" y="143"/>
                </a:lnTo>
                <a:lnTo>
                  <a:pt x="218" y="142"/>
                </a:lnTo>
                <a:lnTo>
                  <a:pt x="229" y="143"/>
                </a:lnTo>
                <a:lnTo>
                  <a:pt x="237" y="145"/>
                </a:lnTo>
                <a:lnTo>
                  <a:pt x="243" y="149"/>
                </a:lnTo>
                <a:lnTo>
                  <a:pt x="250" y="153"/>
                </a:lnTo>
                <a:lnTo>
                  <a:pt x="255" y="157"/>
                </a:lnTo>
                <a:lnTo>
                  <a:pt x="262" y="161"/>
                </a:lnTo>
                <a:lnTo>
                  <a:pt x="267" y="164"/>
                </a:lnTo>
                <a:lnTo>
                  <a:pt x="275" y="166"/>
                </a:lnTo>
                <a:lnTo>
                  <a:pt x="282" y="167"/>
                </a:lnTo>
                <a:lnTo>
                  <a:pt x="296" y="166"/>
                </a:lnTo>
                <a:lnTo>
                  <a:pt x="309" y="163"/>
                </a:lnTo>
                <a:lnTo>
                  <a:pt x="321" y="160"/>
                </a:lnTo>
                <a:lnTo>
                  <a:pt x="335" y="156"/>
                </a:lnTo>
                <a:lnTo>
                  <a:pt x="346" y="154"/>
                </a:lnTo>
                <a:lnTo>
                  <a:pt x="357" y="151"/>
                </a:lnTo>
                <a:lnTo>
                  <a:pt x="366" y="149"/>
                </a:lnTo>
                <a:lnTo>
                  <a:pt x="376" y="144"/>
                </a:lnTo>
                <a:lnTo>
                  <a:pt x="385" y="140"/>
                </a:lnTo>
                <a:lnTo>
                  <a:pt x="392" y="135"/>
                </a:lnTo>
                <a:lnTo>
                  <a:pt x="400" y="127"/>
                </a:lnTo>
                <a:lnTo>
                  <a:pt x="407" y="120"/>
                </a:lnTo>
                <a:lnTo>
                  <a:pt x="417" y="127"/>
                </a:lnTo>
                <a:lnTo>
                  <a:pt x="428" y="134"/>
                </a:lnTo>
                <a:lnTo>
                  <a:pt x="438" y="139"/>
                </a:lnTo>
                <a:lnTo>
                  <a:pt x="449" y="145"/>
                </a:lnTo>
                <a:lnTo>
                  <a:pt x="459" y="129"/>
                </a:lnTo>
                <a:lnTo>
                  <a:pt x="467" y="113"/>
                </a:lnTo>
                <a:lnTo>
                  <a:pt x="472" y="98"/>
                </a:lnTo>
                <a:lnTo>
                  <a:pt x="479" y="80"/>
                </a:lnTo>
                <a:lnTo>
                  <a:pt x="484" y="68"/>
                </a:lnTo>
                <a:lnTo>
                  <a:pt x="492" y="57"/>
                </a:lnTo>
                <a:lnTo>
                  <a:pt x="495" y="53"/>
                </a:lnTo>
                <a:lnTo>
                  <a:pt x="497" y="47"/>
                </a:lnTo>
                <a:lnTo>
                  <a:pt x="499" y="41"/>
                </a:lnTo>
                <a:lnTo>
                  <a:pt x="500" y="34"/>
                </a:lnTo>
                <a:lnTo>
                  <a:pt x="499" y="30"/>
                </a:lnTo>
                <a:lnTo>
                  <a:pt x="498" y="26"/>
                </a:lnTo>
                <a:lnTo>
                  <a:pt x="496" y="22"/>
                </a:lnTo>
                <a:lnTo>
                  <a:pt x="494" y="19"/>
                </a:lnTo>
                <a:lnTo>
                  <a:pt x="491" y="16"/>
                </a:lnTo>
                <a:lnTo>
                  <a:pt x="487" y="15"/>
                </a:lnTo>
                <a:lnTo>
                  <a:pt x="483" y="14"/>
                </a:lnTo>
                <a:lnTo>
                  <a:pt x="479" y="13"/>
                </a:lnTo>
                <a:lnTo>
                  <a:pt x="468" y="14"/>
                </a:lnTo>
                <a:lnTo>
                  <a:pt x="458" y="14"/>
                </a:lnTo>
                <a:lnTo>
                  <a:pt x="448" y="15"/>
                </a:lnTo>
                <a:lnTo>
                  <a:pt x="437" y="16"/>
                </a:lnTo>
                <a:lnTo>
                  <a:pt x="428" y="16"/>
                </a:lnTo>
                <a:lnTo>
                  <a:pt x="420" y="16"/>
                </a:lnTo>
                <a:lnTo>
                  <a:pt x="413" y="15"/>
                </a:lnTo>
                <a:lnTo>
                  <a:pt x="404" y="13"/>
                </a:lnTo>
                <a:lnTo>
                  <a:pt x="397" y="8"/>
                </a:lnTo>
                <a:lnTo>
                  <a:pt x="389" y="4"/>
                </a:lnTo>
                <a:lnTo>
                  <a:pt x="385" y="3"/>
                </a:lnTo>
                <a:lnTo>
                  <a:pt x="381" y="1"/>
                </a:lnTo>
                <a:lnTo>
                  <a:pt x="377" y="0"/>
                </a:lnTo>
                <a:lnTo>
                  <a:pt x="373" y="0"/>
                </a:lnTo>
                <a:lnTo>
                  <a:pt x="366" y="0"/>
                </a:lnTo>
                <a:lnTo>
                  <a:pt x="360" y="1"/>
                </a:lnTo>
                <a:lnTo>
                  <a:pt x="356" y="3"/>
                </a:lnTo>
                <a:lnTo>
                  <a:pt x="350" y="4"/>
                </a:lnTo>
                <a:lnTo>
                  <a:pt x="340" y="9"/>
                </a:lnTo>
                <a:lnTo>
                  <a:pt x="330" y="16"/>
                </a:lnTo>
                <a:lnTo>
                  <a:pt x="316" y="21"/>
                </a:lnTo>
                <a:lnTo>
                  <a:pt x="304" y="26"/>
                </a:lnTo>
                <a:lnTo>
                  <a:pt x="291" y="31"/>
                </a:lnTo>
                <a:lnTo>
                  <a:pt x="277" y="36"/>
                </a:lnTo>
                <a:lnTo>
                  <a:pt x="266" y="42"/>
                </a:lnTo>
                <a:lnTo>
                  <a:pt x="255" y="47"/>
                </a:lnTo>
                <a:lnTo>
                  <a:pt x="252" y="50"/>
                </a:lnTo>
                <a:lnTo>
                  <a:pt x="250" y="55"/>
                </a:lnTo>
                <a:lnTo>
                  <a:pt x="248" y="58"/>
                </a:lnTo>
                <a:lnTo>
                  <a:pt x="246" y="62"/>
                </a:lnTo>
                <a:lnTo>
                  <a:pt x="243" y="71"/>
                </a:lnTo>
                <a:lnTo>
                  <a:pt x="240" y="80"/>
                </a:lnTo>
                <a:lnTo>
                  <a:pt x="235" y="85"/>
                </a:lnTo>
                <a:lnTo>
                  <a:pt x="230" y="90"/>
                </a:lnTo>
                <a:lnTo>
                  <a:pt x="225" y="96"/>
                </a:lnTo>
                <a:lnTo>
                  <a:pt x="218" y="99"/>
                </a:lnTo>
                <a:lnTo>
                  <a:pt x="212" y="102"/>
                </a:lnTo>
                <a:lnTo>
                  <a:pt x="204" y="104"/>
                </a:lnTo>
                <a:lnTo>
                  <a:pt x="197" y="106"/>
                </a:lnTo>
                <a:lnTo>
                  <a:pt x="189" y="106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8958957" y="1905995"/>
            <a:ext cx="62192" cy="283321"/>
          </a:xfrm>
          <a:custGeom>
            <a:avLst/>
            <a:gdLst>
              <a:gd name="T0" fmla="*/ 64 w 135"/>
              <a:gd name="T1" fmla="*/ 100 h 614"/>
              <a:gd name="T2" fmla="*/ 47 w 135"/>
              <a:gd name="T3" fmla="*/ 118 h 614"/>
              <a:gd name="T4" fmla="*/ 41 w 135"/>
              <a:gd name="T5" fmla="*/ 131 h 614"/>
              <a:gd name="T6" fmla="*/ 41 w 135"/>
              <a:gd name="T7" fmla="*/ 145 h 614"/>
              <a:gd name="T8" fmla="*/ 46 w 135"/>
              <a:gd name="T9" fmla="*/ 152 h 614"/>
              <a:gd name="T10" fmla="*/ 56 w 135"/>
              <a:gd name="T11" fmla="*/ 156 h 614"/>
              <a:gd name="T12" fmla="*/ 65 w 135"/>
              <a:gd name="T13" fmla="*/ 161 h 614"/>
              <a:gd name="T14" fmla="*/ 71 w 135"/>
              <a:gd name="T15" fmla="*/ 169 h 614"/>
              <a:gd name="T16" fmla="*/ 73 w 135"/>
              <a:gd name="T17" fmla="*/ 180 h 614"/>
              <a:gd name="T18" fmla="*/ 67 w 135"/>
              <a:gd name="T19" fmla="*/ 189 h 614"/>
              <a:gd name="T20" fmla="*/ 54 w 135"/>
              <a:gd name="T21" fmla="*/ 197 h 614"/>
              <a:gd name="T22" fmla="*/ 39 w 135"/>
              <a:gd name="T23" fmla="*/ 212 h 614"/>
              <a:gd name="T24" fmla="*/ 16 w 135"/>
              <a:gd name="T25" fmla="*/ 250 h 614"/>
              <a:gd name="T26" fmla="*/ 11 w 135"/>
              <a:gd name="T27" fmla="*/ 276 h 614"/>
              <a:gd name="T28" fmla="*/ 31 w 135"/>
              <a:gd name="T29" fmla="*/ 272 h 614"/>
              <a:gd name="T30" fmla="*/ 38 w 135"/>
              <a:gd name="T31" fmla="*/ 291 h 614"/>
              <a:gd name="T32" fmla="*/ 32 w 135"/>
              <a:gd name="T33" fmla="*/ 327 h 614"/>
              <a:gd name="T34" fmla="*/ 32 w 135"/>
              <a:gd name="T35" fmla="*/ 367 h 614"/>
              <a:gd name="T36" fmla="*/ 38 w 135"/>
              <a:gd name="T37" fmla="*/ 402 h 614"/>
              <a:gd name="T38" fmla="*/ 40 w 135"/>
              <a:gd name="T39" fmla="*/ 434 h 614"/>
              <a:gd name="T40" fmla="*/ 42 w 135"/>
              <a:gd name="T41" fmla="*/ 455 h 614"/>
              <a:gd name="T42" fmla="*/ 47 w 135"/>
              <a:gd name="T43" fmla="*/ 474 h 614"/>
              <a:gd name="T44" fmla="*/ 54 w 135"/>
              <a:gd name="T45" fmla="*/ 483 h 614"/>
              <a:gd name="T46" fmla="*/ 66 w 135"/>
              <a:gd name="T47" fmla="*/ 496 h 614"/>
              <a:gd name="T48" fmla="*/ 79 w 135"/>
              <a:gd name="T49" fmla="*/ 515 h 614"/>
              <a:gd name="T50" fmla="*/ 84 w 135"/>
              <a:gd name="T51" fmla="*/ 530 h 614"/>
              <a:gd name="T52" fmla="*/ 87 w 135"/>
              <a:gd name="T53" fmla="*/ 546 h 614"/>
              <a:gd name="T54" fmla="*/ 92 w 135"/>
              <a:gd name="T55" fmla="*/ 562 h 614"/>
              <a:gd name="T56" fmla="*/ 99 w 135"/>
              <a:gd name="T57" fmla="*/ 576 h 614"/>
              <a:gd name="T58" fmla="*/ 110 w 135"/>
              <a:gd name="T59" fmla="*/ 587 h 614"/>
              <a:gd name="T60" fmla="*/ 122 w 135"/>
              <a:gd name="T61" fmla="*/ 597 h 614"/>
              <a:gd name="T62" fmla="*/ 132 w 135"/>
              <a:gd name="T63" fmla="*/ 609 h 614"/>
              <a:gd name="T64" fmla="*/ 135 w 135"/>
              <a:gd name="T65" fmla="*/ 0 h 614"/>
              <a:gd name="T66" fmla="*/ 126 w 135"/>
              <a:gd name="T67" fmla="*/ 17 h 614"/>
              <a:gd name="T68" fmla="*/ 107 w 135"/>
              <a:gd name="T69" fmla="*/ 44 h 614"/>
              <a:gd name="T70" fmla="*/ 74 w 135"/>
              <a:gd name="T71" fmla="*/ 87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5" h="614">
                <a:moveTo>
                  <a:pt x="74" y="87"/>
                </a:moveTo>
                <a:lnTo>
                  <a:pt x="64" y="100"/>
                </a:lnTo>
                <a:lnTo>
                  <a:pt x="52" y="112"/>
                </a:lnTo>
                <a:lnTo>
                  <a:pt x="47" y="118"/>
                </a:lnTo>
                <a:lnTo>
                  <a:pt x="43" y="125"/>
                </a:lnTo>
                <a:lnTo>
                  <a:pt x="41" y="131"/>
                </a:lnTo>
                <a:lnTo>
                  <a:pt x="40" y="140"/>
                </a:lnTo>
                <a:lnTo>
                  <a:pt x="41" y="145"/>
                </a:lnTo>
                <a:lnTo>
                  <a:pt x="43" y="149"/>
                </a:lnTo>
                <a:lnTo>
                  <a:pt x="46" y="152"/>
                </a:lnTo>
                <a:lnTo>
                  <a:pt x="51" y="154"/>
                </a:lnTo>
                <a:lnTo>
                  <a:pt x="56" y="156"/>
                </a:lnTo>
                <a:lnTo>
                  <a:pt x="60" y="158"/>
                </a:lnTo>
                <a:lnTo>
                  <a:pt x="65" y="161"/>
                </a:lnTo>
                <a:lnTo>
                  <a:pt x="69" y="164"/>
                </a:lnTo>
                <a:lnTo>
                  <a:pt x="71" y="169"/>
                </a:lnTo>
                <a:lnTo>
                  <a:pt x="72" y="175"/>
                </a:lnTo>
                <a:lnTo>
                  <a:pt x="73" y="180"/>
                </a:lnTo>
                <a:lnTo>
                  <a:pt x="74" y="185"/>
                </a:lnTo>
                <a:lnTo>
                  <a:pt x="67" y="189"/>
                </a:lnTo>
                <a:lnTo>
                  <a:pt x="59" y="193"/>
                </a:lnTo>
                <a:lnTo>
                  <a:pt x="54" y="197"/>
                </a:lnTo>
                <a:lnTo>
                  <a:pt x="48" y="202"/>
                </a:lnTo>
                <a:lnTo>
                  <a:pt x="39" y="212"/>
                </a:lnTo>
                <a:lnTo>
                  <a:pt x="30" y="224"/>
                </a:lnTo>
                <a:lnTo>
                  <a:pt x="16" y="250"/>
                </a:lnTo>
                <a:lnTo>
                  <a:pt x="0" y="278"/>
                </a:lnTo>
                <a:lnTo>
                  <a:pt x="11" y="276"/>
                </a:lnTo>
                <a:lnTo>
                  <a:pt x="21" y="274"/>
                </a:lnTo>
                <a:lnTo>
                  <a:pt x="31" y="272"/>
                </a:lnTo>
                <a:lnTo>
                  <a:pt x="42" y="271"/>
                </a:lnTo>
                <a:lnTo>
                  <a:pt x="38" y="291"/>
                </a:lnTo>
                <a:lnTo>
                  <a:pt x="34" y="309"/>
                </a:lnTo>
                <a:lnTo>
                  <a:pt x="32" y="327"/>
                </a:lnTo>
                <a:lnTo>
                  <a:pt x="31" y="347"/>
                </a:lnTo>
                <a:lnTo>
                  <a:pt x="32" y="367"/>
                </a:lnTo>
                <a:lnTo>
                  <a:pt x="34" y="385"/>
                </a:lnTo>
                <a:lnTo>
                  <a:pt x="38" y="402"/>
                </a:lnTo>
                <a:lnTo>
                  <a:pt x="40" y="422"/>
                </a:lnTo>
                <a:lnTo>
                  <a:pt x="40" y="434"/>
                </a:lnTo>
                <a:lnTo>
                  <a:pt x="41" y="445"/>
                </a:lnTo>
                <a:lnTo>
                  <a:pt x="42" y="455"/>
                </a:lnTo>
                <a:lnTo>
                  <a:pt x="45" y="467"/>
                </a:lnTo>
                <a:lnTo>
                  <a:pt x="47" y="474"/>
                </a:lnTo>
                <a:lnTo>
                  <a:pt x="51" y="478"/>
                </a:lnTo>
                <a:lnTo>
                  <a:pt x="54" y="483"/>
                </a:lnTo>
                <a:lnTo>
                  <a:pt x="58" y="488"/>
                </a:lnTo>
                <a:lnTo>
                  <a:pt x="66" y="496"/>
                </a:lnTo>
                <a:lnTo>
                  <a:pt x="74" y="507"/>
                </a:lnTo>
                <a:lnTo>
                  <a:pt x="79" y="515"/>
                </a:lnTo>
                <a:lnTo>
                  <a:pt x="82" y="522"/>
                </a:lnTo>
                <a:lnTo>
                  <a:pt x="84" y="530"/>
                </a:lnTo>
                <a:lnTo>
                  <a:pt x="86" y="539"/>
                </a:lnTo>
                <a:lnTo>
                  <a:pt x="87" y="546"/>
                </a:lnTo>
                <a:lnTo>
                  <a:pt x="90" y="554"/>
                </a:lnTo>
                <a:lnTo>
                  <a:pt x="92" y="562"/>
                </a:lnTo>
                <a:lnTo>
                  <a:pt x="95" y="571"/>
                </a:lnTo>
                <a:lnTo>
                  <a:pt x="99" y="576"/>
                </a:lnTo>
                <a:lnTo>
                  <a:pt x="105" y="582"/>
                </a:lnTo>
                <a:lnTo>
                  <a:pt x="110" y="587"/>
                </a:lnTo>
                <a:lnTo>
                  <a:pt x="117" y="593"/>
                </a:lnTo>
                <a:lnTo>
                  <a:pt x="122" y="597"/>
                </a:lnTo>
                <a:lnTo>
                  <a:pt x="127" y="602"/>
                </a:lnTo>
                <a:lnTo>
                  <a:pt x="132" y="609"/>
                </a:lnTo>
                <a:lnTo>
                  <a:pt x="135" y="614"/>
                </a:lnTo>
                <a:lnTo>
                  <a:pt x="135" y="0"/>
                </a:lnTo>
                <a:lnTo>
                  <a:pt x="132" y="6"/>
                </a:lnTo>
                <a:lnTo>
                  <a:pt x="126" y="17"/>
                </a:lnTo>
                <a:lnTo>
                  <a:pt x="117" y="30"/>
                </a:lnTo>
                <a:lnTo>
                  <a:pt x="107" y="44"/>
                </a:lnTo>
                <a:lnTo>
                  <a:pt x="86" y="71"/>
                </a:lnTo>
                <a:lnTo>
                  <a:pt x="74" y="87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157"/>
          <p:cNvSpPr>
            <a:spLocks/>
          </p:cNvSpPr>
          <p:nvPr/>
        </p:nvSpPr>
        <p:spPr bwMode="auto">
          <a:xfrm>
            <a:off x="1759832" y="1386342"/>
            <a:ext cx="7261318" cy="1897562"/>
          </a:xfrm>
          <a:custGeom>
            <a:avLst/>
            <a:gdLst>
              <a:gd name="T0" fmla="*/ 8725 w 15762"/>
              <a:gd name="T1" fmla="*/ 2125 h 4119"/>
              <a:gd name="T2" fmla="*/ 8411 w 15762"/>
              <a:gd name="T3" fmla="*/ 2075 h 4119"/>
              <a:gd name="T4" fmla="*/ 8100 w 15762"/>
              <a:gd name="T5" fmla="*/ 2008 h 4119"/>
              <a:gd name="T6" fmla="*/ 7849 w 15762"/>
              <a:gd name="T7" fmla="*/ 1960 h 4119"/>
              <a:gd name="T8" fmla="*/ 7646 w 15762"/>
              <a:gd name="T9" fmla="*/ 1855 h 4119"/>
              <a:gd name="T10" fmla="*/ 949 w 15762"/>
              <a:gd name="T11" fmla="*/ 1115 h 4119"/>
              <a:gd name="T12" fmla="*/ 429 w 15762"/>
              <a:gd name="T13" fmla="*/ 761 h 4119"/>
              <a:gd name="T14" fmla="*/ 426 w 15762"/>
              <a:gd name="T15" fmla="*/ 550 h 4119"/>
              <a:gd name="T16" fmla="*/ 215 w 15762"/>
              <a:gd name="T17" fmla="*/ 425 h 4119"/>
              <a:gd name="T18" fmla="*/ 254 w 15762"/>
              <a:gd name="T19" fmla="*/ 234 h 4119"/>
              <a:gd name="T20" fmla="*/ 114 w 15762"/>
              <a:gd name="T21" fmla="*/ 199 h 4119"/>
              <a:gd name="T22" fmla="*/ 13 w 15762"/>
              <a:gd name="T23" fmla="*/ 85 h 4119"/>
              <a:gd name="T24" fmla="*/ 10723 w 15762"/>
              <a:gd name="T25" fmla="*/ 57 h 4119"/>
              <a:gd name="T26" fmla="*/ 11071 w 15762"/>
              <a:gd name="T27" fmla="*/ 178 h 4119"/>
              <a:gd name="T28" fmla="*/ 11417 w 15762"/>
              <a:gd name="T29" fmla="*/ 387 h 4119"/>
              <a:gd name="T30" fmla="*/ 11439 w 15762"/>
              <a:gd name="T31" fmla="*/ 138 h 4119"/>
              <a:gd name="T32" fmla="*/ 11519 w 15762"/>
              <a:gd name="T33" fmla="*/ 48 h 4119"/>
              <a:gd name="T34" fmla="*/ 14300 w 15762"/>
              <a:gd name="T35" fmla="*/ 92 h 4119"/>
              <a:gd name="T36" fmla="*/ 14172 w 15762"/>
              <a:gd name="T37" fmla="*/ 512 h 4119"/>
              <a:gd name="T38" fmla="*/ 14081 w 15762"/>
              <a:gd name="T39" fmla="*/ 938 h 4119"/>
              <a:gd name="T40" fmla="*/ 14128 w 15762"/>
              <a:gd name="T41" fmla="*/ 1016 h 4119"/>
              <a:gd name="T42" fmla="*/ 14359 w 15762"/>
              <a:gd name="T43" fmla="*/ 432 h 4119"/>
              <a:gd name="T44" fmla="*/ 15249 w 15762"/>
              <a:gd name="T45" fmla="*/ 38 h 4119"/>
              <a:gd name="T46" fmla="*/ 15037 w 15762"/>
              <a:gd name="T47" fmla="*/ 196 h 4119"/>
              <a:gd name="T48" fmla="*/ 15382 w 15762"/>
              <a:gd name="T49" fmla="*/ 90 h 4119"/>
              <a:gd name="T50" fmla="*/ 15394 w 15762"/>
              <a:gd name="T51" fmla="*/ 351 h 4119"/>
              <a:gd name="T52" fmla="*/ 15612 w 15762"/>
              <a:gd name="T53" fmla="*/ 472 h 4119"/>
              <a:gd name="T54" fmla="*/ 15651 w 15762"/>
              <a:gd name="T55" fmla="*/ 959 h 4119"/>
              <a:gd name="T56" fmla="*/ 15451 w 15762"/>
              <a:gd name="T57" fmla="*/ 1228 h 4119"/>
              <a:gd name="T58" fmla="*/ 15182 w 15762"/>
              <a:gd name="T59" fmla="*/ 1301 h 4119"/>
              <a:gd name="T60" fmla="*/ 14973 w 15762"/>
              <a:gd name="T61" fmla="*/ 1077 h 4119"/>
              <a:gd name="T62" fmla="*/ 14682 w 15762"/>
              <a:gd name="T63" fmla="*/ 689 h 4119"/>
              <a:gd name="T64" fmla="*/ 14406 w 15762"/>
              <a:gd name="T65" fmla="*/ 805 h 4119"/>
              <a:gd name="T66" fmla="*/ 14323 w 15762"/>
              <a:gd name="T67" fmla="*/ 1580 h 4119"/>
              <a:gd name="T68" fmla="*/ 14205 w 15762"/>
              <a:gd name="T69" fmla="*/ 1794 h 4119"/>
              <a:gd name="T70" fmla="*/ 13157 w 15762"/>
              <a:gd name="T71" fmla="*/ 2433 h 4119"/>
              <a:gd name="T72" fmla="*/ 12826 w 15762"/>
              <a:gd name="T73" fmla="*/ 2801 h 4119"/>
              <a:gd name="T74" fmla="*/ 12843 w 15762"/>
              <a:gd name="T75" fmla="*/ 2927 h 4119"/>
              <a:gd name="T76" fmla="*/ 12311 w 15762"/>
              <a:gd name="T77" fmla="*/ 3097 h 4119"/>
              <a:gd name="T78" fmla="*/ 12227 w 15762"/>
              <a:gd name="T79" fmla="*/ 3333 h 4119"/>
              <a:gd name="T80" fmla="*/ 12352 w 15762"/>
              <a:gd name="T81" fmla="*/ 3497 h 4119"/>
              <a:gd name="T82" fmla="*/ 12023 w 15762"/>
              <a:gd name="T83" fmla="*/ 3713 h 4119"/>
              <a:gd name="T84" fmla="*/ 11722 w 15762"/>
              <a:gd name="T85" fmla="*/ 3781 h 4119"/>
              <a:gd name="T86" fmla="*/ 11523 w 15762"/>
              <a:gd name="T87" fmla="*/ 4068 h 4119"/>
              <a:gd name="T88" fmla="*/ 11418 w 15762"/>
              <a:gd name="T89" fmla="*/ 3969 h 4119"/>
              <a:gd name="T90" fmla="*/ 11466 w 15762"/>
              <a:gd name="T91" fmla="*/ 3683 h 4119"/>
              <a:gd name="T92" fmla="*/ 11564 w 15762"/>
              <a:gd name="T93" fmla="*/ 3264 h 4119"/>
              <a:gd name="T94" fmla="*/ 11616 w 15762"/>
              <a:gd name="T95" fmla="*/ 2795 h 4119"/>
              <a:gd name="T96" fmla="*/ 11879 w 15762"/>
              <a:gd name="T97" fmla="*/ 2913 h 4119"/>
              <a:gd name="T98" fmla="*/ 12002 w 15762"/>
              <a:gd name="T99" fmla="*/ 2777 h 4119"/>
              <a:gd name="T100" fmla="*/ 11819 w 15762"/>
              <a:gd name="T101" fmla="*/ 2574 h 4119"/>
              <a:gd name="T102" fmla="*/ 11466 w 15762"/>
              <a:gd name="T103" fmla="*/ 2435 h 4119"/>
              <a:gd name="T104" fmla="*/ 11308 w 15762"/>
              <a:gd name="T105" fmla="*/ 2404 h 4119"/>
              <a:gd name="T106" fmla="*/ 11008 w 15762"/>
              <a:gd name="T107" fmla="*/ 2472 h 4119"/>
              <a:gd name="T108" fmla="*/ 10580 w 15762"/>
              <a:gd name="T109" fmla="*/ 2405 h 4119"/>
              <a:gd name="T110" fmla="*/ 10531 w 15762"/>
              <a:gd name="T111" fmla="*/ 2266 h 4119"/>
              <a:gd name="T112" fmla="*/ 10379 w 15762"/>
              <a:gd name="T113" fmla="*/ 1971 h 4119"/>
              <a:gd name="T114" fmla="*/ 10051 w 15762"/>
              <a:gd name="T115" fmla="*/ 1850 h 4119"/>
              <a:gd name="T116" fmla="*/ 9720 w 15762"/>
              <a:gd name="T117" fmla="*/ 1711 h 4119"/>
              <a:gd name="T118" fmla="*/ 9482 w 15762"/>
              <a:gd name="T119" fmla="*/ 1793 h 4119"/>
              <a:gd name="T120" fmla="*/ 9386 w 15762"/>
              <a:gd name="T121" fmla="*/ 1729 h 4119"/>
              <a:gd name="T122" fmla="*/ 9287 w 15762"/>
              <a:gd name="T123" fmla="*/ 1882 h 4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762" h="4119">
                <a:moveTo>
                  <a:pt x="9161" y="2125"/>
                </a:moveTo>
                <a:lnTo>
                  <a:pt x="8990" y="2103"/>
                </a:lnTo>
                <a:lnTo>
                  <a:pt x="8975" y="2104"/>
                </a:lnTo>
                <a:lnTo>
                  <a:pt x="8963" y="2105"/>
                </a:lnTo>
                <a:lnTo>
                  <a:pt x="8950" y="2107"/>
                </a:lnTo>
                <a:lnTo>
                  <a:pt x="8936" y="2111"/>
                </a:lnTo>
                <a:lnTo>
                  <a:pt x="8923" y="2117"/>
                </a:lnTo>
                <a:lnTo>
                  <a:pt x="8910" y="2122"/>
                </a:lnTo>
                <a:lnTo>
                  <a:pt x="8905" y="2124"/>
                </a:lnTo>
                <a:lnTo>
                  <a:pt x="8898" y="2125"/>
                </a:lnTo>
                <a:lnTo>
                  <a:pt x="8891" y="2127"/>
                </a:lnTo>
                <a:lnTo>
                  <a:pt x="8883" y="2128"/>
                </a:lnTo>
                <a:lnTo>
                  <a:pt x="8879" y="2127"/>
                </a:lnTo>
                <a:lnTo>
                  <a:pt x="8876" y="2125"/>
                </a:lnTo>
                <a:lnTo>
                  <a:pt x="8871" y="2124"/>
                </a:lnTo>
                <a:lnTo>
                  <a:pt x="8868" y="2123"/>
                </a:lnTo>
                <a:lnTo>
                  <a:pt x="8862" y="2118"/>
                </a:lnTo>
                <a:lnTo>
                  <a:pt x="8856" y="2112"/>
                </a:lnTo>
                <a:lnTo>
                  <a:pt x="8851" y="2107"/>
                </a:lnTo>
                <a:lnTo>
                  <a:pt x="8844" y="2102"/>
                </a:lnTo>
                <a:lnTo>
                  <a:pt x="8838" y="2096"/>
                </a:lnTo>
                <a:lnTo>
                  <a:pt x="8830" y="2093"/>
                </a:lnTo>
                <a:lnTo>
                  <a:pt x="8815" y="2090"/>
                </a:lnTo>
                <a:lnTo>
                  <a:pt x="8799" y="2090"/>
                </a:lnTo>
                <a:lnTo>
                  <a:pt x="8788" y="2087"/>
                </a:lnTo>
                <a:lnTo>
                  <a:pt x="8778" y="2084"/>
                </a:lnTo>
                <a:lnTo>
                  <a:pt x="8774" y="2085"/>
                </a:lnTo>
                <a:lnTo>
                  <a:pt x="8771" y="2087"/>
                </a:lnTo>
                <a:lnTo>
                  <a:pt x="8768" y="2088"/>
                </a:lnTo>
                <a:lnTo>
                  <a:pt x="8766" y="2091"/>
                </a:lnTo>
                <a:lnTo>
                  <a:pt x="8761" y="2095"/>
                </a:lnTo>
                <a:lnTo>
                  <a:pt x="8756" y="2101"/>
                </a:lnTo>
                <a:lnTo>
                  <a:pt x="8740" y="2114"/>
                </a:lnTo>
                <a:lnTo>
                  <a:pt x="8725" y="2125"/>
                </a:lnTo>
                <a:lnTo>
                  <a:pt x="8716" y="2131"/>
                </a:lnTo>
                <a:lnTo>
                  <a:pt x="8707" y="2134"/>
                </a:lnTo>
                <a:lnTo>
                  <a:pt x="8698" y="2137"/>
                </a:lnTo>
                <a:lnTo>
                  <a:pt x="8687" y="2137"/>
                </a:lnTo>
                <a:lnTo>
                  <a:pt x="8680" y="2137"/>
                </a:lnTo>
                <a:lnTo>
                  <a:pt x="8674" y="2136"/>
                </a:lnTo>
                <a:lnTo>
                  <a:pt x="8667" y="2135"/>
                </a:lnTo>
                <a:lnTo>
                  <a:pt x="8662" y="2133"/>
                </a:lnTo>
                <a:lnTo>
                  <a:pt x="8651" y="2128"/>
                </a:lnTo>
                <a:lnTo>
                  <a:pt x="8639" y="2119"/>
                </a:lnTo>
                <a:lnTo>
                  <a:pt x="8632" y="2108"/>
                </a:lnTo>
                <a:lnTo>
                  <a:pt x="8623" y="2097"/>
                </a:lnTo>
                <a:lnTo>
                  <a:pt x="8613" y="2092"/>
                </a:lnTo>
                <a:lnTo>
                  <a:pt x="8603" y="2089"/>
                </a:lnTo>
                <a:lnTo>
                  <a:pt x="8593" y="2087"/>
                </a:lnTo>
                <a:lnTo>
                  <a:pt x="8581" y="2084"/>
                </a:lnTo>
                <a:lnTo>
                  <a:pt x="8566" y="2081"/>
                </a:lnTo>
                <a:lnTo>
                  <a:pt x="8553" y="2077"/>
                </a:lnTo>
                <a:lnTo>
                  <a:pt x="8541" y="2073"/>
                </a:lnTo>
                <a:lnTo>
                  <a:pt x="8528" y="2066"/>
                </a:lnTo>
                <a:lnTo>
                  <a:pt x="8517" y="2055"/>
                </a:lnTo>
                <a:lnTo>
                  <a:pt x="8506" y="2048"/>
                </a:lnTo>
                <a:lnTo>
                  <a:pt x="8495" y="2046"/>
                </a:lnTo>
                <a:lnTo>
                  <a:pt x="8483" y="2044"/>
                </a:lnTo>
                <a:lnTo>
                  <a:pt x="8472" y="2044"/>
                </a:lnTo>
                <a:lnTo>
                  <a:pt x="8459" y="2044"/>
                </a:lnTo>
                <a:lnTo>
                  <a:pt x="8451" y="2046"/>
                </a:lnTo>
                <a:lnTo>
                  <a:pt x="8446" y="2049"/>
                </a:lnTo>
                <a:lnTo>
                  <a:pt x="8441" y="2053"/>
                </a:lnTo>
                <a:lnTo>
                  <a:pt x="8436" y="2058"/>
                </a:lnTo>
                <a:lnTo>
                  <a:pt x="8429" y="2071"/>
                </a:lnTo>
                <a:lnTo>
                  <a:pt x="8421" y="2084"/>
                </a:lnTo>
                <a:lnTo>
                  <a:pt x="8416" y="2080"/>
                </a:lnTo>
                <a:lnTo>
                  <a:pt x="8411" y="2075"/>
                </a:lnTo>
                <a:lnTo>
                  <a:pt x="8408" y="2069"/>
                </a:lnTo>
                <a:lnTo>
                  <a:pt x="8405" y="2063"/>
                </a:lnTo>
                <a:lnTo>
                  <a:pt x="8400" y="2051"/>
                </a:lnTo>
                <a:lnTo>
                  <a:pt x="8395" y="2037"/>
                </a:lnTo>
                <a:lnTo>
                  <a:pt x="8390" y="2019"/>
                </a:lnTo>
                <a:lnTo>
                  <a:pt x="8385" y="1999"/>
                </a:lnTo>
                <a:lnTo>
                  <a:pt x="8382" y="1989"/>
                </a:lnTo>
                <a:lnTo>
                  <a:pt x="8379" y="1979"/>
                </a:lnTo>
                <a:lnTo>
                  <a:pt x="8375" y="1968"/>
                </a:lnTo>
                <a:lnTo>
                  <a:pt x="8370" y="1957"/>
                </a:lnTo>
                <a:lnTo>
                  <a:pt x="8364" y="1957"/>
                </a:lnTo>
                <a:lnTo>
                  <a:pt x="8357" y="1957"/>
                </a:lnTo>
                <a:lnTo>
                  <a:pt x="8352" y="1958"/>
                </a:lnTo>
                <a:lnTo>
                  <a:pt x="8346" y="1959"/>
                </a:lnTo>
                <a:lnTo>
                  <a:pt x="8335" y="1963"/>
                </a:lnTo>
                <a:lnTo>
                  <a:pt x="8323" y="1969"/>
                </a:lnTo>
                <a:lnTo>
                  <a:pt x="8301" y="1981"/>
                </a:lnTo>
                <a:lnTo>
                  <a:pt x="8280" y="1989"/>
                </a:lnTo>
                <a:lnTo>
                  <a:pt x="8257" y="1997"/>
                </a:lnTo>
                <a:lnTo>
                  <a:pt x="8234" y="2002"/>
                </a:lnTo>
                <a:lnTo>
                  <a:pt x="8222" y="2004"/>
                </a:lnTo>
                <a:lnTo>
                  <a:pt x="8211" y="2004"/>
                </a:lnTo>
                <a:lnTo>
                  <a:pt x="8199" y="2004"/>
                </a:lnTo>
                <a:lnTo>
                  <a:pt x="8187" y="2002"/>
                </a:lnTo>
                <a:lnTo>
                  <a:pt x="8178" y="2000"/>
                </a:lnTo>
                <a:lnTo>
                  <a:pt x="8168" y="1997"/>
                </a:lnTo>
                <a:lnTo>
                  <a:pt x="8158" y="1992"/>
                </a:lnTo>
                <a:lnTo>
                  <a:pt x="8151" y="1987"/>
                </a:lnTo>
                <a:lnTo>
                  <a:pt x="8147" y="1986"/>
                </a:lnTo>
                <a:lnTo>
                  <a:pt x="8140" y="1988"/>
                </a:lnTo>
                <a:lnTo>
                  <a:pt x="8125" y="1993"/>
                </a:lnTo>
                <a:lnTo>
                  <a:pt x="8111" y="2000"/>
                </a:lnTo>
                <a:lnTo>
                  <a:pt x="8106" y="2003"/>
                </a:lnTo>
                <a:lnTo>
                  <a:pt x="8100" y="2008"/>
                </a:lnTo>
                <a:lnTo>
                  <a:pt x="8098" y="2010"/>
                </a:lnTo>
                <a:lnTo>
                  <a:pt x="8096" y="2011"/>
                </a:lnTo>
                <a:lnTo>
                  <a:pt x="8093" y="2012"/>
                </a:lnTo>
                <a:lnTo>
                  <a:pt x="8090" y="2013"/>
                </a:lnTo>
                <a:lnTo>
                  <a:pt x="8084" y="2012"/>
                </a:lnTo>
                <a:lnTo>
                  <a:pt x="8079" y="2010"/>
                </a:lnTo>
                <a:lnTo>
                  <a:pt x="8074" y="2007"/>
                </a:lnTo>
                <a:lnTo>
                  <a:pt x="8071" y="2003"/>
                </a:lnTo>
                <a:lnTo>
                  <a:pt x="8065" y="1994"/>
                </a:lnTo>
                <a:lnTo>
                  <a:pt x="8058" y="1984"/>
                </a:lnTo>
                <a:lnTo>
                  <a:pt x="8055" y="1980"/>
                </a:lnTo>
                <a:lnTo>
                  <a:pt x="8051" y="1976"/>
                </a:lnTo>
                <a:lnTo>
                  <a:pt x="8047" y="1974"/>
                </a:lnTo>
                <a:lnTo>
                  <a:pt x="8043" y="1972"/>
                </a:lnTo>
                <a:lnTo>
                  <a:pt x="8036" y="1968"/>
                </a:lnTo>
                <a:lnTo>
                  <a:pt x="8026" y="1966"/>
                </a:lnTo>
                <a:lnTo>
                  <a:pt x="8012" y="1962"/>
                </a:lnTo>
                <a:lnTo>
                  <a:pt x="8000" y="1960"/>
                </a:lnTo>
                <a:lnTo>
                  <a:pt x="7987" y="1959"/>
                </a:lnTo>
                <a:lnTo>
                  <a:pt x="7973" y="1957"/>
                </a:lnTo>
                <a:lnTo>
                  <a:pt x="7963" y="1954"/>
                </a:lnTo>
                <a:lnTo>
                  <a:pt x="7955" y="1950"/>
                </a:lnTo>
                <a:lnTo>
                  <a:pt x="7946" y="1947"/>
                </a:lnTo>
                <a:lnTo>
                  <a:pt x="7935" y="1946"/>
                </a:lnTo>
                <a:lnTo>
                  <a:pt x="7925" y="1947"/>
                </a:lnTo>
                <a:lnTo>
                  <a:pt x="7917" y="1949"/>
                </a:lnTo>
                <a:lnTo>
                  <a:pt x="7909" y="1952"/>
                </a:lnTo>
                <a:lnTo>
                  <a:pt x="7901" y="1955"/>
                </a:lnTo>
                <a:lnTo>
                  <a:pt x="7893" y="1957"/>
                </a:lnTo>
                <a:lnTo>
                  <a:pt x="7885" y="1960"/>
                </a:lnTo>
                <a:lnTo>
                  <a:pt x="7876" y="1961"/>
                </a:lnTo>
                <a:lnTo>
                  <a:pt x="7866" y="1962"/>
                </a:lnTo>
                <a:lnTo>
                  <a:pt x="7857" y="1961"/>
                </a:lnTo>
                <a:lnTo>
                  <a:pt x="7849" y="1960"/>
                </a:lnTo>
                <a:lnTo>
                  <a:pt x="7841" y="1957"/>
                </a:lnTo>
                <a:lnTo>
                  <a:pt x="7834" y="1953"/>
                </a:lnTo>
                <a:lnTo>
                  <a:pt x="7827" y="1946"/>
                </a:lnTo>
                <a:lnTo>
                  <a:pt x="7821" y="1940"/>
                </a:lnTo>
                <a:lnTo>
                  <a:pt x="7815" y="1931"/>
                </a:lnTo>
                <a:lnTo>
                  <a:pt x="7810" y="1922"/>
                </a:lnTo>
                <a:lnTo>
                  <a:pt x="7798" y="1901"/>
                </a:lnTo>
                <a:lnTo>
                  <a:pt x="7787" y="1880"/>
                </a:lnTo>
                <a:lnTo>
                  <a:pt x="7779" y="1860"/>
                </a:lnTo>
                <a:lnTo>
                  <a:pt x="7771" y="1839"/>
                </a:lnTo>
                <a:lnTo>
                  <a:pt x="7764" y="1821"/>
                </a:lnTo>
                <a:lnTo>
                  <a:pt x="7757" y="1799"/>
                </a:lnTo>
                <a:lnTo>
                  <a:pt x="7753" y="1790"/>
                </a:lnTo>
                <a:lnTo>
                  <a:pt x="7747" y="1779"/>
                </a:lnTo>
                <a:lnTo>
                  <a:pt x="7742" y="1770"/>
                </a:lnTo>
                <a:lnTo>
                  <a:pt x="7736" y="1763"/>
                </a:lnTo>
                <a:lnTo>
                  <a:pt x="7730" y="1754"/>
                </a:lnTo>
                <a:lnTo>
                  <a:pt x="7723" y="1744"/>
                </a:lnTo>
                <a:lnTo>
                  <a:pt x="7716" y="1736"/>
                </a:lnTo>
                <a:lnTo>
                  <a:pt x="7708" y="1729"/>
                </a:lnTo>
                <a:lnTo>
                  <a:pt x="7705" y="1729"/>
                </a:lnTo>
                <a:lnTo>
                  <a:pt x="7703" y="1730"/>
                </a:lnTo>
                <a:lnTo>
                  <a:pt x="7695" y="1737"/>
                </a:lnTo>
                <a:lnTo>
                  <a:pt x="7689" y="1744"/>
                </a:lnTo>
                <a:lnTo>
                  <a:pt x="7685" y="1752"/>
                </a:lnTo>
                <a:lnTo>
                  <a:pt x="7680" y="1760"/>
                </a:lnTo>
                <a:lnTo>
                  <a:pt x="7674" y="1779"/>
                </a:lnTo>
                <a:lnTo>
                  <a:pt x="7666" y="1797"/>
                </a:lnTo>
                <a:lnTo>
                  <a:pt x="7662" y="1811"/>
                </a:lnTo>
                <a:lnTo>
                  <a:pt x="7658" y="1827"/>
                </a:lnTo>
                <a:lnTo>
                  <a:pt x="7655" y="1835"/>
                </a:lnTo>
                <a:lnTo>
                  <a:pt x="7652" y="1842"/>
                </a:lnTo>
                <a:lnTo>
                  <a:pt x="7650" y="1850"/>
                </a:lnTo>
                <a:lnTo>
                  <a:pt x="7646" y="1855"/>
                </a:lnTo>
                <a:lnTo>
                  <a:pt x="7645" y="1861"/>
                </a:lnTo>
                <a:lnTo>
                  <a:pt x="7641" y="1867"/>
                </a:lnTo>
                <a:lnTo>
                  <a:pt x="7640" y="1873"/>
                </a:lnTo>
                <a:lnTo>
                  <a:pt x="7638" y="1877"/>
                </a:lnTo>
                <a:lnTo>
                  <a:pt x="7412" y="1892"/>
                </a:lnTo>
                <a:lnTo>
                  <a:pt x="7188" y="1905"/>
                </a:lnTo>
                <a:lnTo>
                  <a:pt x="6963" y="1914"/>
                </a:lnTo>
                <a:lnTo>
                  <a:pt x="6738" y="1921"/>
                </a:lnTo>
                <a:lnTo>
                  <a:pt x="6514" y="1925"/>
                </a:lnTo>
                <a:lnTo>
                  <a:pt x="6289" y="1926"/>
                </a:lnTo>
                <a:lnTo>
                  <a:pt x="6065" y="1925"/>
                </a:lnTo>
                <a:lnTo>
                  <a:pt x="5841" y="1920"/>
                </a:lnTo>
                <a:lnTo>
                  <a:pt x="5616" y="1913"/>
                </a:lnTo>
                <a:lnTo>
                  <a:pt x="5393" y="1902"/>
                </a:lnTo>
                <a:lnTo>
                  <a:pt x="5169" y="1890"/>
                </a:lnTo>
                <a:lnTo>
                  <a:pt x="4946" y="1874"/>
                </a:lnTo>
                <a:lnTo>
                  <a:pt x="4722" y="1855"/>
                </a:lnTo>
                <a:lnTo>
                  <a:pt x="4500" y="1834"/>
                </a:lnTo>
                <a:lnTo>
                  <a:pt x="4276" y="1810"/>
                </a:lnTo>
                <a:lnTo>
                  <a:pt x="4054" y="1783"/>
                </a:lnTo>
                <a:lnTo>
                  <a:pt x="3830" y="1754"/>
                </a:lnTo>
                <a:lnTo>
                  <a:pt x="3608" y="1722"/>
                </a:lnTo>
                <a:lnTo>
                  <a:pt x="3385" y="1686"/>
                </a:lnTo>
                <a:lnTo>
                  <a:pt x="3164" y="1648"/>
                </a:lnTo>
                <a:lnTo>
                  <a:pt x="2941" y="1607"/>
                </a:lnTo>
                <a:lnTo>
                  <a:pt x="2719" y="1564"/>
                </a:lnTo>
                <a:lnTo>
                  <a:pt x="2497" y="1517"/>
                </a:lnTo>
                <a:lnTo>
                  <a:pt x="2276" y="1468"/>
                </a:lnTo>
                <a:lnTo>
                  <a:pt x="2055" y="1416"/>
                </a:lnTo>
                <a:lnTo>
                  <a:pt x="1833" y="1362"/>
                </a:lnTo>
                <a:lnTo>
                  <a:pt x="1612" y="1304"/>
                </a:lnTo>
                <a:lnTo>
                  <a:pt x="1390" y="1244"/>
                </a:lnTo>
                <a:lnTo>
                  <a:pt x="1170" y="1180"/>
                </a:lnTo>
                <a:lnTo>
                  <a:pt x="949" y="1115"/>
                </a:lnTo>
                <a:lnTo>
                  <a:pt x="728" y="1047"/>
                </a:lnTo>
                <a:lnTo>
                  <a:pt x="508" y="975"/>
                </a:lnTo>
                <a:lnTo>
                  <a:pt x="508" y="975"/>
                </a:lnTo>
                <a:lnTo>
                  <a:pt x="503" y="969"/>
                </a:lnTo>
                <a:lnTo>
                  <a:pt x="498" y="962"/>
                </a:lnTo>
                <a:lnTo>
                  <a:pt x="496" y="958"/>
                </a:lnTo>
                <a:lnTo>
                  <a:pt x="495" y="955"/>
                </a:lnTo>
                <a:lnTo>
                  <a:pt x="494" y="950"/>
                </a:lnTo>
                <a:lnTo>
                  <a:pt x="494" y="945"/>
                </a:lnTo>
                <a:lnTo>
                  <a:pt x="495" y="931"/>
                </a:lnTo>
                <a:lnTo>
                  <a:pt x="498" y="919"/>
                </a:lnTo>
                <a:lnTo>
                  <a:pt x="500" y="906"/>
                </a:lnTo>
                <a:lnTo>
                  <a:pt x="501" y="892"/>
                </a:lnTo>
                <a:lnTo>
                  <a:pt x="500" y="881"/>
                </a:lnTo>
                <a:lnTo>
                  <a:pt x="498" y="871"/>
                </a:lnTo>
                <a:lnTo>
                  <a:pt x="495" y="861"/>
                </a:lnTo>
                <a:lnTo>
                  <a:pt x="494" y="850"/>
                </a:lnTo>
                <a:lnTo>
                  <a:pt x="495" y="838"/>
                </a:lnTo>
                <a:lnTo>
                  <a:pt x="497" y="828"/>
                </a:lnTo>
                <a:lnTo>
                  <a:pt x="500" y="819"/>
                </a:lnTo>
                <a:lnTo>
                  <a:pt x="505" y="807"/>
                </a:lnTo>
                <a:lnTo>
                  <a:pt x="511" y="786"/>
                </a:lnTo>
                <a:lnTo>
                  <a:pt x="518" y="769"/>
                </a:lnTo>
                <a:lnTo>
                  <a:pt x="525" y="752"/>
                </a:lnTo>
                <a:lnTo>
                  <a:pt x="536" y="733"/>
                </a:lnTo>
                <a:lnTo>
                  <a:pt x="520" y="741"/>
                </a:lnTo>
                <a:lnTo>
                  <a:pt x="505" y="746"/>
                </a:lnTo>
                <a:lnTo>
                  <a:pt x="490" y="752"/>
                </a:lnTo>
                <a:lnTo>
                  <a:pt x="472" y="757"/>
                </a:lnTo>
                <a:lnTo>
                  <a:pt x="459" y="761"/>
                </a:lnTo>
                <a:lnTo>
                  <a:pt x="446" y="765"/>
                </a:lnTo>
                <a:lnTo>
                  <a:pt x="440" y="765"/>
                </a:lnTo>
                <a:lnTo>
                  <a:pt x="435" y="764"/>
                </a:lnTo>
                <a:lnTo>
                  <a:pt x="429" y="761"/>
                </a:lnTo>
                <a:lnTo>
                  <a:pt x="425" y="759"/>
                </a:lnTo>
                <a:lnTo>
                  <a:pt x="416" y="754"/>
                </a:lnTo>
                <a:lnTo>
                  <a:pt x="408" y="746"/>
                </a:lnTo>
                <a:lnTo>
                  <a:pt x="395" y="728"/>
                </a:lnTo>
                <a:lnTo>
                  <a:pt x="383" y="706"/>
                </a:lnTo>
                <a:lnTo>
                  <a:pt x="376" y="696"/>
                </a:lnTo>
                <a:lnTo>
                  <a:pt x="371" y="685"/>
                </a:lnTo>
                <a:lnTo>
                  <a:pt x="365" y="675"/>
                </a:lnTo>
                <a:lnTo>
                  <a:pt x="359" y="664"/>
                </a:lnTo>
                <a:lnTo>
                  <a:pt x="355" y="660"/>
                </a:lnTo>
                <a:lnTo>
                  <a:pt x="351" y="656"/>
                </a:lnTo>
                <a:lnTo>
                  <a:pt x="348" y="652"/>
                </a:lnTo>
                <a:lnTo>
                  <a:pt x="344" y="650"/>
                </a:lnTo>
                <a:lnTo>
                  <a:pt x="335" y="645"/>
                </a:lnTo>
                <a:lnTo>
                  <a:pt x="327" y="637"/>
                </a:lnTo>
                <a:lnTo>
                  <a:pt x="341" y="625"/>
                </a:lnTo>
                <a:lnTo>
                  <a:pt x="356" y="614"/>
                </a:lnTo>
                <a:lnTo>
                  <a:pt x="363" y="603"/>
                </a:lnTo>
                <a:lnTo>
                  <a:pt x="372" y="592"/>
                </a:lnTo>
                <a:lnTo>
                  <a:pt x="377" y="592"/>
                </a:lnTo>
                <a:lnTo>
                  <a:pt x="383" y="592"/>
                </a:lnTo>
                <a:lnTo>
                  <a:pt x="387" y="601"/>
                </a:lnTo>
                <a:lnTo>
                  <a:pt x="391" y="608"/>
                </a:lnTo>
                <a:lnTo>
                  <a:pt x="397" y="615"/>
                </a:lnTo>
                <a:lnTo>
                  <a:pt x="403" y="620"/>
                </a:lnTo>
                <a:lnTo>
                  <a:pt x="410" y="625"/>
                </a:lnTo>
                <a:lnTo>
                  <a:pt x="417" y="629"/>
                </a:lnTo>
                <a:lnTo>
                  <a:pt x="426" y="632"/>
                </a:lnTo>
                <a:lnTo>
                  <a:pt x="436" y="635"/>
                </a:lnTo>
                <a:lnTo>
                  <a:pt x="431" y="616"/>
                </a:lnTo>
                <a:lnTo>
                  <a:pt x="429" y="598"/>
                </a:lnTo>
                <a:lnTo>
                  <a:pt x="428" y="581"/>
                </a:lnTo>
                <a:lnTo>
                  <a:pt x="428" y="561"/>
                </a:lnTo>
                <a:lnTo>
                  <a:pt x="426" y="550"/>
                </a:lnTo>
                <a:lnTo>
                  <a:pt x="425" y="539"/>
                </a:lnTo>
                <a:lnTo>
                  <a:pt x="426" y="528"/>
                </a:lnTo>
                <a:lnTo>
                  <a:pt x="427" y="517"/>
                </a:lnTo>
                <a:lnTo>
                  <a:pt x="428" y="508"/>
                </a:lnTo>
                <a:lnTo>
                  <a:pt x="428" y="497"/>
                </a:lnTo>
                <a:lnTo>
                  <a:pt x="423" y="508"/>
                </a:lnTo>
                <a:lnTo>
                  <a:pt x="402" y="524"/>
                </a:lnTo>
                <a:lnTo>
                  <a:pt x="384" y="539"/>
                </a:lnTo>
                <a:lnTo>
                  <a:pt x="375" y="545"/>
                </a:lnTo>
                <a:lnTo>
                  <a:pt x="364" y="551"/>
                </a:lnTo>
                <a:lnTo>
                  <a:pt x="359" y="553"/>
                </a:lnTo>
                <a:lnTo>
                  <a:pt x="352" y="554"/>
                </a:lnTo>
                <a:lnTo>
                  <a:pt x="347" y="555"/>
                </a:lnTo>
                <a:lnTo>
                  <a:pt x="339" y="555"/>
                </a:lnTo>
                <a:lnTo>
                  <a:pt x="330" y="554"/>
                </a:lnTo>
                <a:lnTo>
                  <a:pt x="321" y="553"/>
                </a:lnTo>
                <a:lnTo>
                  <a:pt x="314" y="551"/>
                </a:lnTo>
                <a:lnTo>
                  <a:pt x="306" y="548"/>
                </a:lnTo>
                <a:lnTo>
                  <a:pt x="298" y="543"/>
                </a:lnTo>
                <a:lnTo>
                  <a:pt x="291" y="538"/>
                </a:lnTo>
                <a:lnTo>
                  <a:pt x="283" y="533"/>
                </a:lnTo>
                <a:lnTo>
                  <a:pt x="276" y="526"/>
                </a:lnTo>
                <a:lnTo>
                  <a:pt x="268" y="518"/>
                </a:lnTo>
                <a:lnTo>
                  <a:pt x="260" y="511"/>
                </a:lnTo>
                <a:lnTo>
                  <a:pt x="253" y="503"/>
                </a:lnTo>
                <a:lnTo>
                  <a:pt x="248" y="496"/>
                </a:lnTo>
                <a:lnTo>
                  <a:pt x="242" y="487"/>
                </a:lnTo>
                <a:lnTo>
                  <a:pt x="238" y="477"/>
                </a:lnTo>
                <a:lnTo>
                  <a:pt x="234" y="468"/>
                </a:lnTo>
                <a:lnTo>
                  <a:pt x="231" y="457"/>
                </a:lnTo>
                <a:lnTo>
                  <a:pt x="227" y="446"/>
                </a:lnTo>
                <a:lnTo>
                  <a:pt x="223" y="435"/>
                </a:lnTo>
                <a:lnTo>
                  <a:pt x="219" y="431"/>
                </a:lnTo>
                <a:lnTo>
                  <a:pt x="215" y="425"/>
                </a:lnTo>
                <a:lnTo>
                  <a:pt x="215" y="420"/>
                </a:lnTo>
                <a:lnTo>
                  <a:pt x="217" y="417"/>
                </a:lnTo>
                <a:lnTo>
                  <a:pt x="221" y="414"/>
                </a:lnTo>
                <a:lnTo>
                  <a:pt x="224" y="412"/>
                </a:lnTo>
                <a:lnTo>
                  <a:pt x="233" y="407"/>
                </a:lnTo>
                <a:lnTo>
                  <a:pt x="241" y="404"/>
                </a:lnTo>
                <a:lnTo>
                  <a:pt x="248" y="401"/>
                </a:lnTo>
                <a:lnTo>
                  <a:pt x="254" y="396"/>
                </a:lnTo>
                <a:lnTo>
                  <a:pt x="258" y="393"/>
                </a:lnTo>
                <a:lnTo>
                  <a:pt x="264" y="389"/>
                </a:lnTo>
                <a:lnTo>
                  <a:pt x="268" y="385"/>
                </a:lnTo>
                <a:lnTo>
                  <a:pt x="271" y="379"/>
                </a:lnTo>
                <a:lnTo>
                  <a:pt x="276" y="373"/>
                </a:lnTo>
                <a:lnTo>
                  <a:pt x="279" y="366"/>
                </a:lnTo>
                <a:lnTo>
                  <a:pt x="283" y="350"/>
                </a:lnTo>
                <a:lnTo>
                  <a:pt x="290" y="335"/>
                </a:lnTo>
                <a:lnTo>
                  <a:pt x="304" y="321"/>
                </a:lnTo>
                <a:lnTo>
                  <a:pt x="319" y="308"/>
                </a:lnTo>
                <a:lnTo>
                  <a:pt x="328" y="297"/>
                </a:lnTo>
                <a:lnTo>
                  <a:pt x="337" y="287"/>
                </a:lnTo>
                <a:lnTo>
                  <a:pt x="320" y="286"/>
                </a:lnTo>
                <a:lnTo>
                  <a:pt x="305" y="285"/>
                </a:lnTo>
                <a:lnTo>
                  <a:pt x="291" y="283"/>
                </a:lnTo>
                <a:lnTo>
                  <a:pt x="274" y="282"/>
                </a:lnTo>
                <a:lnTo>
                  <a:pt x="261" y="283"/>
                </a:lnTo>
                <a:lnTo>
                  <a:pt x="250" y="282"/>
                </a:lnTo>
                <a:lnTo>
                  <a:pt x="244" y="279"/>
                </a:lnTo>
                <a:lnTo>
                  <a:pt x="240" y="273"/>
                </a:lnTo>
                <a:lnTo>
                  <a:pt x="237" y="268"/>
                </a:lnTo>
                <a:lnTo>
                  <a:pt x="234" y="263"/>
                </a:lnTo>
                <a:lnTo>
                  <a:pt x="240" y="256"/>
                </a:lnTo>
                <a:lnTo>
                  <a:pt x="246" y="250"/>
                </a:lnTo>
                <a:lnTo>
                  <a:pt x="250" y="242"/>
                </a:lnTo>
                <a:lnTo>
                  <a:pt x="254" y="234"/>
                </a:lnTo>
                <a:lnTo>
                  <a:pt x="261" y="219"/>
                </a:lnTo>
                <a:lnTo>
                  <a:pt x="268" y="202"/>
                </a:lnTo>
                <a:lnTo>
                  <a:pt x="274" y="197"/>
                </a:lnTo>
                <a:lnTo>
                  <a:pt x="279" y="191"/>
                </a:lnTo>
                <a:lnTo>
                  <a:pt x="288" y="175"/>
                </a:lnTo>
                <a:lnTo>
                  <a:pt x="295" y="161"/>
                </a:lnTo>
                <a:lnTo>
                  <a:pt x="301" y="146"/>
                </a:lnTo>
                <a:lnTo>
                  <a:pt x="305" y="128"/>
                </a:lnTo>
                <a:lnTo>
                  <a:pt x="291" y="136"/>
                </a:lnTo>
                <a:lnTo>
                  <a:pt x="277" y="145"/>
                </a:lnTo>
                <a:lnTo>
                  <a:pt x="270" y="149"/>
                </a:lnTo>
                <a:lnTo>
                  <a:pt x="265" y="153"/>
                </a:lnTo>
                <a:lnTo>
                  <a:pt x="258" y="159"/>
                </a:lnTo>
                <a:lnTo>
                  <a:pt x="252" y="164"/>
                </a:lnTo>
                <a:lnTo>
                  <a:pt x="242" y="180"/>
                </a:lnTo>
                <a:lnTo>
                  <a:pt x="234" y="197"/>
                </a:lnTo>
                <a:lnTo>
                  <a:pt x="233" y="196"/>
                </a:lnTo>
                <a:lnTo>
                  <a:pt x="231" y="193"/>
                </a:lnTo>
                <a:lnTo>
                  <a:pt x="215" y="206"/>
                </a:lnTo>
                <a:lnTo>
                  <a:pt x="199" y="218"/>
                </a:lnTo>
                <a:lnTo>
                  <a:pt x="193" y="223"/>
                </a:lnTo>
                <a:lnTo>
                  <a:pt x="187" y="227"/>
                </a:lnTo>
                <a:lnTo>
                  <a:pt x="184" y="228"/>
                </a:lnTo>
                <a:lnTo>
                  <a:pt x="181" y="230"/>
                </a:lnTo>
                <a:lnTo>
                  <a:pt x="176" y="231"/>
                </a:lnTo>
                <a:lnTo>
                  <a:pt x="172" y="231"/>
                </a:lnTo>
                <a:lnTo>
                  <a:pt x="167" y="230"/>
                </a:lnTo>
                <a:lnTo>
                  <a:pt x="162" y="229"/>
                </a:lnTo>
                <a:lnTo>
                  <a:pt x="157" y="228"/>
                </a:lnTo>
                <a:lnTo>
                  <a:pt x="153" y="225"/>
                </a:lnTo>
                <a:lnTo>
                  <a:pt x="144" y="219"/>
                </a:lnTo>
                <a:lnTo>
                  <a:pt x="135" y="213"/>
                </a:lnTo>
                <a:lnTo>
                  <a:pt x="125" y="206"/>
                </a:lnTo>
                <a:lnTo>
                  <a:pt x="114" y="199"/>
                </a:lnTo>
                <a:lnTo>
                  <a:pt x="109" y="193"/>
                </a:lnTo>
                <a:lnTo>
                  <a:pt x="106" y="187"/>
                </a:lnTo>
                <a:lnTo>
                  <a:pt x="103" y="182"/>
                </a:lnTo>
                <a:lnTo>
                  <a:pt x="101" y="175"/>
                </a:lnTo>
                <a:lnTo>
                  <a:pt x="99" y="161"/>
                </a:lnTo>
                <a:lnTo>
                  <a:pt x="99" y="146"/>
                </a:lnTo>
                <a:lnTo>
                  <a:pt x="89" y="161"/>
                </a:lnTo>
                <a:lnTo>
                  <a:pt x="79" y="174"/>
                </a:lnTo>
                <a:lnTo>
                  <a:pt x="74" y="180"/>
                </a:lnTo>
                <a:lnTo>
                  <a:pt x="68" y="185"/>
                </a:lnTo>
                <a:lnTo>
                  <a:pt x="65" y="186"/>
                </a:lnTo>
                <a:lnTo>
                  <a:pt x="61" y="188"/>
                </a:lnTo>
                <a:lnTo>
                  <a:pt x="58" y="188"/>
                </a:lnTo>
                <a:lnTo>
                  <a:pt x="53" y="189"/>
                </a:lnTo>
                <a:lnTo>
                  <a:pt x="49" y="188"/>
                </a:lnTo>
                <a:lnTo>
                  <a:pt x="47" y="187"/>
                </a:lnTo>
                <a:lnTo>
                  <a:pt x="44" y="185"/>
                </a:lnTo>
                <a:lnTo>
                  <a:pt x="41" y="183"/>
                </a:lnTo>
                <a:lnTo>
                  <a:pt x="37" y="178"/>
                </a:lnTo>
                <a:lnTo>
                  <a:pt x="32" y="173"/>
                </a:lnTo>
                <a:lnTo>
                  <a:pt x="22" y="164"/>
                </a:lnTo>
                <a:lnTo>
                  <a:pt x="13" y="157"/>
                </a:lnTo>
                <a:lnTo>
                  <a:pt x="10" y="155"/>
                </a:lnTo>
                <a:lnTo>
                  <a:pt x="7" y="153"/>
                </a:lnTo>
                <a:lnTo>
                  <a:pt x="4" y="151"/>
                </a:lnTo>
                <a:lnTo>
                  <a:pt x="3" y="149"/>
                </a:lnTo>
                <a:lnTo>
                  <a:pt x="4" y="141"/>
                </a:lnTo>
                <a:lnTo>
                  <a:pt x="5" y="132"/>
                </a:lnTo>
                <a:lnTo>
                  <a:pt x="6" y="124"/>
                </a:lnTo>
                <a:lnTo>
                  <a:pt x="8" y="117"/>
                </a:lnTo>
                <a:lnTo>
                  <a:pt x="10" y="110"/>
                </a:lnTo>
                <a:lnTo>
                  <a:pt x="11" y="103"/>
                </a:lnTo>
                <a:lnTo>
                  <a:pt x="13" y="94"/>
                </a:lnTo>
                <a:lnTo>
                  <a:pt x="13" y="85"/>
                </a:lnTo>
                <a:lnTo>
                  <a:pt x="12" y="75"/>
                </a:lnTo>
                <a:lnTo>
                  <a:pt x="10" y="64"/>
                </a:lnTo>
                <a:lnTo>
                  <a:pt x="21" y="64"/>
                </a:lnTo>
                <a:lnTo>
                  <a:pt x="31" y="63"/>
                </a:lnTo>
                <a:lnTo>
                  <a:pt x="40" y="61"/>
                </a:lnTo>
                <a:lnTo>
                  <a:pt x="50" y="57"/>
                </a:lnTo>
                <a:lnTo>
                  <a:pt x="58" y="53"/>
                </a:lnTo>
                <a:lnTo>
                  <a:pt x="65" y="48"/>
                </a:lnTo>
                <a:lnTo>
                  <a:pt x="72" y="40"/>
                </a:lnTo>
                <a:lnTo>
                  <a:pt x="77" y="31"/>
                </a:lnTo>
                <a:lnTo>
                  <a:pt x="61" y="31"/>
                </a:lnTo>
                <a:lnTo>
                  <a:pt x="45" y="29"/>
                </a:lnTo>
                <a:lnTo>
                  <a:pt x="34" y="28"/>
                </a:lnTo>
                <a:lnTo>
                  <a:pt x="23" y="27"/>
                </a:lnTo>
                <a:lnTo>
                  <a:pt x="18" y="26"/>
                </a:lnTo>
                <a:lnTo>
                  <a:pt x="12" y="24"/>
                </a:lnTo>
                <a:lnTo>
                  <a:pt x="8" y="22"/>
                </a:lnTo>
                <a:lnTo>
                  <a:pt x="3" y="18"/>
                </a:lnTo>
                <a:lnTo>
                  <a:pt x="1" y="10"/>
                </a:lnTo>
                <a:lnTo>
                  <a:pt x="0" y="0"/>
                </a:lnTo>
                <a:lnTo>
                  <a:pt x="10817" y="0"/>
                </a:lnTo>
                <a:lnTo>
                  <a:pt x="10810" y="7"/>
                </a:lnTo>
                <a:lnTo>
                  <a:pt x="10804" y="11"/>
                </a:lnTo>
                <a:lnTo>
                  <a:pt x="10797" y="15"/>
                </a:lnTo>
                <a:lnTo>
                  <a:pt x="10790" y="20"/>
                </a:lnTo>
                <a:lnTo>
                  <a:pt x="10774" y="26"/>
                </a:lnTo>
                <a:lnTo>
                  <a:pt x="10758" y="31"/>
                </a:lnTo>
                <a:lnTo>
                  <a:pt x="10753" y="34"/>
                </a:lnTo>
                <a:lnTo>
                  <a:pt x="10747" y="35"/>
                </a:lnTo>
                <a:lnTo>
                  <a:pt x="10742" y="37"/>
                </a:lnTo>
                <a:lnTo>
                  <a:pt x="10738" y="40"/>
                </a:lnTo>
                <a:lnTo>
                  <a:pt x="10731" y="45"/>
                </a:lnTo>
                <a:lnTo>
                  <a:pt x="10727" y="51"/>
                </a:lnTo>
                <a:lnTo>
                  <a:pt x="10723" y="57"/>
                </a:lnTo>
                <a:lnTo>
                  <a:pt x="10719" y="64"/>
                </a:lnTo>
                <a:lnTo>
                  <a:pt x="10717" y="70"/>
                </a:lnTo>
                <a:lnTo>
                  <a:pt x="10715" y="77"/>
                </a:lnTo>
                <a:lnTo>
                  <a:pt x="10714" y="84"/>
                </a:lnTo>
                <a:lnTo>
                  <a:pt x="10714" y="93"/>
                </a:lnTo>
                <a:lnTo>
                  <a:pt x="10725" y="91"/>
                </a:lnTo>
                <a:lnTo>
                  <a:pt x="10736" y="88"/>
                </a:lnTo>
                <a:lnTo>
                  <a:pt x="10745" y="83"/>
                </a:lnTo>
                <a:lnTo>
                  <a:pt x="10756" y="80"/>
                </a:lnTo>
                <a:lnTo>
                  <a:pt x="10770" y="76"/>
                </a:lnTo>
                <a:lnTo>
                  <a:pt x="10783" y="74"/>
                </a:lnTo>
                <a:lnTo>
                  <a:pt x="10796" y="71"/>
                </a:lnTo>
                <a:lnTo>
                  <a:pt x="10808" y="70"/>
                </a:lnTo>
                <a:lnTo>
                  <a:pt x="10834" y="69"/>
                </a:lnTo>
                <a:lnTo>
                  <a:pt x="10862" y="69"/>
                </a:lnTo>
                <a:lnTo>
                  <a:pt x="10889" y="68"/>
                </a:lnTo>
                <a:lnTo>
                  <a:pt x="10912" y="68"/>
                </a:lnTo>
                <a:lnTo>
                  <a:pt x="10923" y="68"/>
                </a:lnTo>
                <a:lnTo>
                  <a:pt x="10935" y="69"/>
                </a:lnTo>
                <a:lnTo>
                  <a:pt x="10947" y="71"/>
                </a:lnTo>
                <a:lnTo>
                  <a:pt x="10960" y="75"/>
                </a:lnTo>
                <a:lnTo>
                  <a:pt x="10968" y="77"/>
                </a:lnTo>
                <a:lnTo>
                  <a:pt x="10975" y="80"/>
                </a:lnTo>
                <a:lnTo>
                  <a:pt x="10981" y="84"/>
                </a:lnTo>
                <a:lnTo>
                  <a:pt x="10986" y="89"/>
                </a:lnTo>
                <a:lnTo>
                  <a:pt x="10996" y="98"/>
                </a:lnTo>
                <a:lnTo>
                  <a:pt x="11003" y="109"/>
                </a:lnTo>
                <a:lnTo>
                  <a:pt x="11011" y="121"/>
                </a:lnTo>
                <a:lnTo>
                  <a:pt x="11020" y="133"/>
                </a:lnTo>
                <a:lnTo>
                  <a:pt x="11028" y="145"/>
                </a:lnTo>
                <a:lnTo>
                  <a:pt x="11040" y="157"/>
                </a:lnTo>
                <a:lnTo>
                  <a:pt x="11051" y="165"/>
                </a:lnTo>
                <a:lnTo>
                  <a:pt x="11062" y="172"/>
                </a:lnTo>
                <a:lnTo>
                  <a:pt x="11071" y="178"/>
                </a:lnTo>
                <a:lnTo>
                  <a:pt x="11082" y="186"/>
                </a:lnTo>
                <a:lnTo>
                  <a:pt x="11089" y="190"/>
                </a:lnTo>
                <a:lnTo>
                  <a:pt x="11093" y="195"/>
                </a:lnTo>
                <a:lnTo>
                  <a:pt x="11097" y="200"/>
                </a:lnTo>
                <a:lnTo>
                  <a:pt x="11101" y="205"/>
                </a:lnTo>
                <a:lnTo>
                  <a:pt x="11108" y="216"/>
                </a:lnTo>
                <a:lnTo>
                  <a:pt x="11115" y="228"/>
                </a:lnTo>
                <a:lnTo>
                  <a:pt x="11122" y="242"/>
                </a:lnTo>
                <a:lnTo>
                  <a:pt x="11130" y="256"/>
                </a:lnTo>
                <a:lnTo>
                  <a:pt x="11136" y="268"/>
                </a:lnTo>
                <a:lnTo>
                  <a:pt x="11142" y="281"/>
                </a:lnTo>
                <a:lnTo>
                  <a:pt x="11146" y="294"/>
                </a:lnTo>
                <a:lnTo>
                  <a:pt x="11149" y="308"/>
                </a:lnTo>
                <a:lnTo>
                  <a:pt x="11151" y="323"/>
                </a:lnTo>
                <a:lnTo>
                  <a:pt x="11151" y="338"/>
                </a:lnTo>
                <a:lnTo>
                  <a:pt x="11164" y="339"/>
                </a:lnTo>
                <a:lnTo>
                  <a:pt x="11175" y="338"/>
                </a:lnTo>
                <a:lnTo>
                  <a:pt x="11186" y="338"/>
                </a:lnTo>
                <a:lnTo>
                  <a:pt x="11199" y="337"/>
                </a:lnTo>
                <a:lnTo>
                  <a:pt x="11219" y="338"/>
                </a:lnTo>
                <a:lnTo>
                  <a:pt x="11237" y="340"/>
                </a:lnTo>
                <a:lnTo>
                  <a:pt x="11254" y="344"/>
                </a:lnTo>
                <a:lnTo>
                  <a:pt x="11273" y="348"/>
                </a:lnTo>
                <a:lnTo>
                  <a:pt x="11286" y="350"/>
                </a:lnTo>
                <a:lnTo>
                  <a:pt x="11297" y="351"/>
                </a:lnTo>
                <a:lnTo>
                  <a:pt x="11308" y="353"/>
                </a:lnTo>
                <a:lnTo>
                  <a:pt x="11319" y="355"/>
                </a:lnTo>
                <a:lnTo>
                  <a:pt x="11338" y="363"/>
                </a:lnTo>
                <a:lnTo>
                  <a:pt x="11355" y="368"/>
                </a:lnTo>
                <a:lnTo>
                  <a:pt x="11373" y="374"/>
                </a:lnTo>
                <a:lnTo>
                  <a:pt x="11393" y="380"/>
                </a:lnTo>
                <a:lnTo>
                  <a:pt x="11402" y="382"/>
                </a:lnTo>
                <a:lnTo>
                  <a:pt x="11409" y="385"/>
                </a:lnTo>
                <a:lnTo>
                  <a:pt x="11417" y="387"/>
                </a:lnTo>
                <a:lnTo>
                  <a:pt x="11426" y="388"/>
                </a:lnTo>
                <a:lnTo>
                  <a:pt x="11446" y="388"/>
                </a:lnTo>
                <a:lnTo>
                  <a:pt x="11432" y="376"/>
                </a:lnTo>
                <a:lnTo>
                  <a:pt x="11417" y="364"/>
                </a:lnTo>
                <a:lnTo>
                  <a:pt x="11409" y="353"/>
                </a:lnTo>
                <a:lnTo>
                  <a:pt x="11402" y="342"/>
                </a:lnTo>
                <a:lnTo>
                  <a:pt x="11392" y="337"/>
                </a:lnTo>
                <a:lnTo>
                  <a:pt x="11384" y="333"/>
                </a:lnTo>
                <a:lnTo>
                  <a:pt x="11379" y="329"/>
                </a:lnTo>
                <a:lnTo>
                  <a:pt x="11375" y="327"/>
                </a:lnTo>
                <a:lnTo>
                  <a:pt x="11372" y="323"/>
                </a:lnTo>
                <a:lnTo>
                  <a:pt x="11370" y="319"/>
                </a:lnTo>
                <a:lnTo>
                  <a:pt x="11365" y="307"/>
                </a:lnTo>
                <a:lnTo>
                  <a:pt x="11363" y="296"/>
                </a:lnTo>
                <a:lnTo>
                  <a:pt x="11362" y="284"/>
                </a:lnTo>
                <a:lnTo>
                  <a:pt x="11362" y="271"/>
                </a:lnTo>
                <a:lnTo>
                  <a:pt x="11362" y="264"/>
                </a:lnTo>
                <a:lnTo>
                  <a:pt x="11363" y="257"/>
                </a:lnTo>
                <a:lnTo>
                  <a:pt x="11365" y="252"/>
                </a:lnTo>
                <a:lnTo>
                  <a:pt x="11367" y="246"/>
                </a:lnTo>
                <a:lnTo>
                  <a:pt x="11374" y="236"/>
                </a:lnTo>
                <a:lnTo>
                  <a:pt x="11380" y="223"/>
                </a:lnTo>
                <a:lnTo>
                  <a:pt x="11385" y="212"/>
                </a:lnTo>
                <a:lnTo>
                  <a:pt x="11388" y="202"/>
                </a:lnTo>
                <a:lnTo>
                  <a:pt x="11390" y="192"/>
                </a:lnTo>
                <a:lnTo>
                  <a:pt x="11393" y="180"/>
                </a:lnTo>
                <a:lnTo>
                  <a:pt x="11398" y="161"/>
                </a:lnTo>
                <a:lnTo>
                  <a:pt x="11401" y="143"/>
                </a:lnTo>
                <a:lnTo>
                  <a:pt x="11402" y="134"/>
                </a:lnTo>
                <a:lnTo>
                  <a:pt x="11403" y="125"/>
                </a:lnTo>
                <a:lnTo>
                  <a:pt x="11406" y="116"/>
                </a:lnTo>
                <a:lnTo>
                  <a:pt x="11409" y="106"/>
                </a:lnTo>
                <a:lnTo>
                  <a:pt x="11424" y="122"/>
                </a:lnTo>
                <a:lnTo>
                  <a:pt x="11439" y="138"/>
                </a:lnTo>
                <a:lnTo>
                  <a:pt x="11442" y="143"/>
                </a:lnTo>
                <a:lnTo>
                  <a:pt x="11445" y="147"/>
                </a:lnTo>
                <a:lnTo>
                  <a:pt x="11449" y="151"/>
                </a:lnTo>
                <a:lnTo>
                  <a:pt x="11455" y="155"/>
                </a:lnTo>
                <a:lnTo>
                  <a:pt x="11470" y="157"/>
                </a:lnTo>
                <a:lnTo>
                  <a:pt x="11486" y="157"/>
                </a:lnTo>
                <a:lnTo>
                  <a:pt x="11502" y="162"/>
                </a:lnTo>
                <a:lnTo>
                  <a:pt x="11519" y="170"/>
                </a:lnTo>
                <a:lnTo>
                  <a:pt x="11544" y="177"/>
                </a:lnTo>
                <a:lnTo>
                  <a:pt x="11568" y="183"/>
                </a:lnTo>
                <a:lnTo>
                  <a:pt x="11579" y="186"/>
                </a:lnTo>
                <a:lnTo>
                  <a:pt x="11591" y="189"/>
                </a:lnTo>
                <a:lnTo>
                  <a:pt x="11602" y="195"/>
                </a:lnTo>
                <a:lnTo>
                  <a:pt x="11614" y="202"/>
                </a:lnTo>
                <a:lnTo>
                  <a:pt x="11611" y="185"/>
                </a:lnTo>
                <a:lnTo>
                  <a:pt x="11606" y="170"/>
                </a:lnTo>
                <a:lnTo>
                  <a:pt x="11604" y="163"/>
                </a:lnTo>
                <a:lnTo>
                  <a:pt x="11603" y="156"/>
                </a:lnTo>
                <a:lnTo>
                  <a:pt x="11601" y="147"/>
                </a:lnTo>
                <a:lnTo>
                  <a:pt x="11601" y="138"/>
                </a:lnTo>
                <a:lnTo>
                  <a:pt x="11603" y="130"/>
                </a:lnTo>
                <a:lnTo>
                  <a:pt x="11606" y="122"/>
                </a:lnTo>
                <a:lnTo>
                  <a:pt x="11606" y="115"/>
                </a:lnTo>
                <a:lnTo>
                  <a:pt x="11605" y="107"/>
                </a:lnTo>
                <a:lnTo>
                  <a:pt x="11603" y="101"/>
                </a:lnTo>
                <a:lnTo>
                  <a:pt x="11601" y="94"/>
                </a:lnTo>
                <a:lnTo>
                  <a:pt x="11597" y="89"/>
                </a:lnTo>
                <a:lnTo>
                  <a:pt x="11593" y="83"/>
                </a:lnTo>
                <a:lnTo>
                  <a:pt x="11588" y="79"/>
                </a:lnTo>
                <a:lnTo>
                  <a:pt x="11582" y="75"/>
                </a:lnTo>
                <a:lnTo>
                  <a:pt x="11566" y="66"/>
                </a:lnTo>
                <a:lnTo>
                  <a:pt x="11551" y="61"/>
                </a:lnTo>
                <a:lnTo>
                  <a:pt x="11536" y="55"/>
                </a:lnTo>
                <a:lnTo>
                  <a:pt x="11519" y="48"/>
                </a:lnTo>
                <a:lnTo>
                  <a:pt x="11510" y="45"/>
                </a:lnTo>
                <a:lnTo>
                  <a:pt x="11501" y="43"/>
                </a:lnTo>
                <a:lnTo>
                  <a:pt x="11494" y="41"/>
                </a:lnTo>
                <a:lnTo>
                  <a:pt x="11486" y="37"/>
                </a:lnTo>
                <a:lnTo>
                  <a:pt x="11483" y="34"/>
                </a:lnTo>
                <a:lnTo>
                  <a:pt x="11481" y="30"/>
                </a:lnTo>
                <a:lnTo>
                  <a:pt x="11479" y="26"/>
                </a:lnTo>
                <a:lnTo>
                  <a:pt x="11478" y="21"/>
                </a:lnTo>
                <a:lnTo>
                  <a:pt x="11475" y="11"/>
                </a:lnTo>
                <a:lnTo>
                  <a:pt x="11474" y="0"/>
                </a:lnTo>
                <a:lnTo>
                  <a:pt x="14387" y="0"/>
                </a:lnTo>
                <a:lnTo>
                  <a:pt x="14386" y="10"/>
                </a:lnTo>
                <a:lnTo>
                  <a:pt x="14386" y="20"/>
                </a:lnTo>
                <a:lnTo>
                  <a:pt x="14386" y="24"/>
                </a:lnTo>
                <a:lnTo>
                  <a:pt x="14385" y="29"/>
                </a:lnTo>
                <a:lnTo>
                  <a:pt x="14384" y="33"/>
                </a:lnTo>
                <a:lnTo>
                  <a:pt x="14382" y="37"/>
                </a:lnTo>
                <a:lnTo>
                  <a:pt x="14377" y="41"/>
                </a:lnTo>
                <a:lnTo>
                  <a:pt x="14372" y="43"/>
                </a:lnTo>
                <a:lnTo>
                  <a:pt x="14367" y="45"/>
                </a:lnTo>
                <a:lnTo>
                  <a:pt x="14360" y="48"/>
                </a:lnTo>
                <a:lnTo>
                  <a:pt x="14351" y="52"/>
                </a:lnTo>
                <a:lnTo>
                  <a:pt x="14345" y="56"/>
                </a:lnTo>
                <a:lnTo>
                  <a:pt x="14337" y="61"/>
                </a:lnTo>
                <a:lnTo>
                  <a:pt x="14329" y="64"/>
                </a:lnTo>
                <a:lnTo>
                  <a:pt x="14322" y="65"/>
                </a:lnTo>
                <a:lnTo>
                  <a:pt x="14317" y="65"/>
                </a:lnTo>
                <a:lnTo>
                  <a:pt x="14311" y="66"/>
                </a:lnTo>
                <a:lnTo>
                  <a:pt x="14307" y="69"/>
                </a:lnTo>
                <a:lnTo>
                  <a:pt x="14304" y="71"/>
                </a:lnTo>
                <a:lnTo>
                  <a:pt x="14302" y="76"/>
                </a:lnTo>
                <a:lnTo>
                  <a:pt x="14301" y="79"/>
                </a:lnTo>
                <a:lnTo>
                  <a:pt x="14301" y="83"/>
                </a:lnTo>
                <a:lnTo>
                  <a:pt x="14300" y="92"/>
                </a:lnTo>
                <a:lnTo>
                  <a:pt x="14298" y="101"/>
                </a:lnTo>
                <a:lnTo>
                  <a:pt x="14295" y="117"/>
                </a:lnTo>
                <a:lnTo>
                  <a:pt x="14291" y="133"/>
                </a:lnTo>
                <a:lnTo>
                  <a:pt x="14289" y="147"/>
                </a:lnTo>
                <a:lnTo>
                  <a:pt x="14288" y="160"/>
                </a:lnTo>
                <a:lnTo>
                  <a:pt x="14284" y="172"/>
                </a:lnTo>
                <a:lnTo>
                  <a:pt x="14280" y="186"/>
                </a:lnTo>
                <a:lnTo>
                  <a:pt x="14277" y="191"/>
                </a:lnTo>
                <a:lnTo>
                  <a:pt x="14274" y="197"/>
                </a:lnTo>
                <a:lnTo>
                  <a:pt x="14270" y="202"/>
                </a:lnTo>
                <a:lnTo>
                  <a:pt x="14266" y="206"/>
                </a:lnTo>
                <a:lnTo>
                  <a:pt x="14257" y="215"/>
                </a:lnTo>
                <a:lnTo>
                  <a:pt x="14249" y="226"/>
                </a:lnTo>
                <a:lnTo>
                  <a:pt x="14244" y="233"/>
                </a:lnTo>
                <a:lnTo>
                  <a:pt x="14242" y="241"/>
                </a:lnTo>
                <a:lnTo>
                  <a:pt x="14241" y="249"/>
                </a:lnTo>
                <a:lnTo>
                  <a:pt x="14240" y="257"/>
                </a:lnTo>
                <a:lnTo>
                  <a:pt x="14237" y="273"/>
                </a:lnTo>
                <a:lnTo>
                  <a:pt x="14235" y="288"/>
                </a:lnTo>
                <a:lnTo>
                  <a:pt x="14235" y="342"/>
                </a:lnTo>
                <a:lnTo>
                  <a:pt x="14233" y="353"/>
                </a:lnTo>
                <a:lnTo>
                  <a:pt x="14230" y="363"/>
                </a:lnTo>
                <a:lnTo>
                  <a:pt x="14226" y="389"/>
                </a:lnTo>
                <a:lnTo>
                  <a:pt x="14223" y="412"/>
                </a:lnTo>
                <a:lnTo>
                  <a:pt x="14219" y="434"/>
                </a:lnTo>
                <a:lnTo>
                  <a:pt x="14214" y="459"/>
                </a:lnTo>
                <a:lnTo>
                  <a:pt x="14213" y="468"/>
                </a:lnTo>
                <a:lnTo>
                  <a:pt x="14212" y="475"/>
                </a:lnTo>
                <a:lnTo>
                  <a:pt x="14210" y="484"/>
                </a:lnTo>
                <a:lnTo>
                  <a:pt x="14206" y="490"/>
                </a:lnTo>
                <a:lnTo>
                  <a:pt x="14199" y="499"/>
                </a:lnTo>
                <a:lnTo>
                  <a:pt x="14190" y="506"/>
                </a:lnTo>
                <a:lnTo>
                  <a:pt x="14182" y="510"/>
                </a:lnTo>
                <a:lnTo>
                  <a:pt x="14172" y="512"/>
                </a:lnTo>
                <a:lnTo>
                  <a:pt x="14152" y="516"/>
                </a:lnTo>
                <a:lnTo>
                  <a:pt x="14129" y="521"/>
                </a:lnTo>
                <a:lnTo>
                  <a:pt x="14135" y="525"/>
                </a:lnTo>
                <a:lnTo>
                  <a:pt x="14143" y="529"/>
                </a:lnTo>
                <a:lnTo>
                  <a:pt x="14149" y="533"/>
                </a:lnTo>
                <a:lnTo>
                  <a:pt x="14157" y="535"/>
                </a:lnTo>
                <a:lnTo>
                  <a:pt x="14173" y="537"/>
                </a:lnTo>
                <a:lnTo>
                  <a:pt x="14190" y="539"/>
                </a:lnTo>
                <a:lnTo>
                  <a:pt x="14192" y="552"/>
                </a:lnTo>
                <a:lnTo>
                  <a:pt x="14193" y="566"/>
                </a:lnTo>
                <a:lnTo>
                  <a:pt x="14192" y="577"/>
                </a:lnTo>
                <a:lnTo>
                  <a:pt x="14189" y="588"/>
                </a:lnTo>
                <a:lnTo>
                  <a:pt x="14187" y="597"/>
                </a:lnTo>
                <a:lnTo>
                  <a:pt x="14185" y="608"/>
                </a:lnTo>
                <a:lnTo>
                  <a:pt x="14182" y="624"/>
                </a:lnTo>
                <a:lnTo>
                  <a:pt x="14178" y="639"/>
                </a:lnTo>
                <a:lnTo>
                  <a:pt x="14173" y="653"/>
                </a:lnTo>
                <a:lnTo>
                  <a:pt x="14169" y="668"/>
                </a:lnTo>
                <a:lnTo>
                  <a:pt x="14158" y="695"/>
                </a:lnTo>
                <a:lnTo>
                  <a:pt x="14145" y="725"/>
                </a:lnTo>
                <a:lnTo>
                  <a:pt x="14133" y="755"/>
                </a:lnTo>
                <a:lnTo>
                  <a:pt x="14125" y="783"/>
                </a:lnTo>
                <a:lnTo>
                  <a:pt x="14117" y="810"/>
                </a:lnTo>
                <a:lnTo>
                  <a:pt x="14107" y="841"/>
                </a:lnTo>
                <a:lnTo>
                  <a:pt x="14101" y="852"/>
                </a:lnTo>
                <a:lnTo>
                  <a:pt x="14092" y="863"/>
                </a:lnTo>
                <a:lnTo>
                  <a:pt x="14089" y="873"/>
                </a:lnTo>
                <a:lnTo>
                  <a:pt x="14087" y="881"/>
                </a:lnTo>
                <a:lnTo>
                  <a:pt x="14087" y="891"/>
                </a:lnTo>
                <a:lnTo>
                  <a:pt x="14087" y="900"/>
                </a:lnTo>
                <a:lnTo>
                  <a:pt x="14087" y="908"/>
                </a:lnTo>
                <a:lnTo>
                  <a:pt x="14086" y="918"/>
                </a:lnTo>
                <a:lnTo>
                  <a:pt x="14085" y="928"/>
                </a:lnTo>
                <a:lnTo>
                  <a:pt x="14081" y="938"/>
                </a:lnTo>
                <a:lnTo>
                  <a:pt x="14072" y="957"/>
                </a:lnTo>
                <a:lnTo>
                  <a:pt x="14062" y="974"/>
                </a:lnTo>
                <a:lnTo>
                  <a:pt x="14052" y="991"/>
                </a:lnTo>
                <a:lnTo>
                  <a:pt x="14041" y="1011"/>
                </a:lnTo>
                <a:lnTo>
                  <a:pt x="14038" y="1020"/>
                </a:lnTo>
                <a:lnTo>
                  <a:pt x="14035" y="1027"/>
                </a:lnTo>
                <a:lnTo>
                  <a:pt x="14034" y="1035"/>
                </a:lnTo>
                <a:lnTo>
                  <a:pt x="14033" y="1042"/>
                </a:lnTo>
                <a:lnTo>
                  <a:pt x="14032" y="1057"/>
                </a:lnTo>
                <a:lnTo>
                  <a:pt x="14031" y="1075"/>
                </a:lnTo>
                <a:lnTo>
                  <a:pt x="14027" y="1091"/>
                </a:lnTo>
                <a:lnTo>
                  <a:pt x="14023" y="1107"/>
                </a:lnTo>
                <a:lnTo>
                  <a:pt x="14020" y="1123"/>
                </a:lnTo>
                <a:lnTo>
                  <a:pt x="14020" y="1138"/>
                </a:lnTo>
                <a:lnTo>
                  <a:pt x="14019" y="1153"/>
                </a:lnTo>
                <a:lnTo>
                  <a:pt x="14018" y="1171"/>
                </a:lnTo>
                <a:lnTo>
                  <a:pt x="14028" y="1176"/>
                </a:lnTo>
                <a:lnTo>
                  <a:pt x="14038" y="1162"/>
                </a:lnTo>
                <a:lnTo>
                  <a:pt x="14046" y="1149"/>
                </a:lnTo>
                <a:lnTo>
                  <a:pt x="14053" y="1136"/>
                </a:lnTo>
                <a:lnTo>
                  <a:pt x="14060" y="1120"/>
                </a:lnTo>
                <a:lnTo>
                  <a:pt x="14064" y="1111"/>
                </a:lnTo>
                <a:lnTo>
                  <a:pt x="14070" y="1105"/>
                </a:lnTo>
                <a:lnTo>
                  <a:pt x="14075" y="1098"/>
                </a:lnTo>
                <a:lnTo>
                  <a:pt x="14081" y="1093"/>
                </a:lnTo>
                <a:lnTo>
                  <a:pt x="14087" y="1088"/>
                </a:lnTo>
                <a:lnTo>
                  <a:pt x="14093" y="1081"/>
                </a:lnTo>
                <a:lnTo>
                  <a:pt x="14100" y="1075"/>
                </a:lnTo>
                <a:lnTo>
                  <a:pt x="14105" y="1067"/>
                </a:lnTo>
                <a:lnTo>
                  <a:pt x="14111" y="1058"/>
                </a:lnTo>
                <a:lnTo>
                  <a:pt x="14115" y="1050"/>
                </a:lnTo>
                <a:lnTo>
                  <a:pt x="14118" y="1041"/>
                </a:lnTo>
                <a:lnTo>
                  <a:pt x="14121" y="1034"/>
                </a:lnTo>
                <a:lnTo>
                  <a:pt x="14128" y="1016"/>
                </a:lnTo>
                <a:lnTo>
                  <a:pt x="14136" y="998"/>
                </a:lnTo>
                <a:lnTo>
                  <a:pt x="14148" y="980"/>
                </a:lnTo>
                <a:lnTo>
                  <a:pt x="14159" y="965"/>
                </a:lnTo>
                <a:lnTo>
                  <a:pt x="14171" y="949"/>
                </a:lnTo>
                <a:lnTo>
                  <a:pt x="14182" y="932"/>
                </a:lnTo>
                <a:lnTo>
                  <a:pt x="14188" y="918"/>
                </a:lnTo>
                <a:lnTo>
                  <a:pt x="14194" y="906"/>
                </a:lnTo>
                <a:lnTo>
                  <a:pt x="14198" y="893"/>
                </a:lnTo>
                <a:lnTo>
                  <a:pt x="14203" y="878"/>
                </a:lnTo>
                <a:lnTo>
                  <a:pt x="14212" y="860"/>
                </a:lnTo>
                <a:lnTo>
                  <a:pt x="14222" y="845"/>
                </a:lnTo>
                <a:lnTo>
                  <a:pt x="14232" y="828"/>
                </a:lnTo>
                <a:lnTo>
                  <a:pt x="14240" y="810"/>
                </a:lnTo>
                <a:lnTo>
                  <a:pt x="14249" y="785"/>
                </a:lnTo>
                <a:lnTo>
                  <a:pt x="14255" y="763"/>
                </a:lnTo>
                <a:lnTo>
                  <a:pt x="14260" y="740"/>
                </a:lnTo>
                <a:lnTo>
                  <a:pt x="14265" y="714"/>
                </a:lnTo>
                <a:lnTo>
                  <a:pt x="14268" y="696"/>
                </a:lnTo>
                <a:lnTo>
                  <a:pt x="14273" y="679"/>
                </a:lnTo>
                <a:lnTo>
                  <a:pt x="14277" y="664"/>
                </a:lnTo>
                <a:lnTo>
                  <a:pt x="14282" y="649"/>
                </a:lnTo>
                <a:lnTo>
                  <a:pt x="14292" y="620"/>
                </a:lnTo>
                <a:lnTo>
                  <a:pt x="14304" y="587"/>
                </a:lnTo>
                <a:lnTo>
                  <a:pt x="14308" y="577"/>
                </a:lnTo>
                <a:lnTo>
                  <a:pt x="14313" y="568"/>
                </a:lnTo>
                <a:lnTo>
                  <a:pt x="14317" y="560"/>
                </a:lnTo>
                <a:lnTo>
                  <a:pt x="14320" y="550"/>
                </a:lnTo>
                <a:lnTo>
                  <a:pt x="14328" y="525"/>
                </a:lnTo>
                <a:lnTo>
                  <a:pt x="14335" y="504"/>
                </a:lnTo>
                <a:lnTo>
                  <a:pt x="14344" y="483"/>
                </a:lnTo>
                <a:lnTo>
                  <a:pt x="14352" y="459"/>
                </a:lnTo>
                <a:lnTo>
                  <a:pt x="14355" y="449"/>
                </a:lnTo>
                <a:lnTo>
                  <a:pt x="14357" y="441"/>
                </a:lnTo>
                <a:lnTo>
                  <a:pt x="14359" y="432"/>
                </a:lnTo>
                <a:lnTo>
                  <a:pt x="14363" y="422"/>
                </a:lnTo>
                <a:lnTo>
                  <a:pt x="14371" y="405"/>
                </a:lnTo>
                <a:lnTo>
                  <a:pt x="14378" y="390"/>
                </a:lnTo>
                <a:lnTo>
                  <a:pt x="14387" y="376"/>
                </a:lnTo>
                <a:lnTo>
                  <a:pt x="14395" y="359"/>
                </a:lnTo>
                <a:lnTo>
                  <a:pt x="14403" y="333"/>
                </a:lnTo>
                <a:lnTo>
                  <a:pt x="14409" y="310"/>
                </a:lnTo>
                <a:lnTo>
                  <a:pt x="14415" y="287"/>
                </a:lnTo>
                <a:lnTo>
                  <a:pt x="14424" y="263"/>
                </a:lnTo>
                <a:lnTo>
                  <a:pt x="14430" y="249"/>
                </a:lnTo>
                <a:lnTo>
                  <a:pt x="14437" y="236"/>
                </a:lnTo>
                <a:lnTo>
                  <a:pt x="14445" y="224"/>
                </a:lnTo>
                <a:lnTo>
                  <a:pt x="14453" y="210"/>
                </a:lnTo>
                <a:lnTo>
                  <a:pt x="14458" y="199"/>
                </a:lnTo>
                <a:lnTo>
                  <a:pt x="14463" y="188"/>
                </a:lnTo>
                <a:lnTo>
                  <a:pt x="14467" y="178"/>
                </a:lnTo>
                <a:lnTo>
                  <a:pt x="14471" y="168"/>
                </a:lnTo>
                <a:lnTo>
                  <a:pt x="14477" y="157"/>
                </a:lnTo>
                <a:lnTo>
                  <a:pt x="14483" y="148"/>
                </a:lnTo>
                <a:lnTo>
                  <a:pt x="14489" y="141"/>
                </a:lnTo>
                <a:lnTo>
                  <a:pt x="14495" y="134"/>
                </a:lnTo>
                <a:lnTo>
                  <a:pt x="14508" y="120"/>
                </a:lnTo>
                <a:lnTo>
                  <a:pt x="14522" y="103"/>
                </a:lnTo>
                <a:lnTo>
                  <a:pt x="14541" y="77"/>
                </a:lnTo>
                <a:lnTo>
                  <a:pt x="14558" y="52"/>
                </a:lnTo>
                <a:lnTo>
                  <a:pt x="14575" y="27"/>
                </a:lnTo>
                <a:lnTo>
                  <a:pt x="14593" y="0"/>
                </a:lnTo>
                <a:lnTo>
                  <a:pt x="15258" y="0"/>
                </a:lnTo>
                <a:lnTo>
                  <a:pt x="15258" y="8"/>
                </a:lnTo>
                <a:lnTo>
                  <a:pt x="15259" y="15"/>
                </a:lnTo>
                <a:lnTo>
                  <a:pt x="15260" y="23"/>
                </a:lnTo>
                <a:lnTo>
                  <a:pt x="15258" y="29"/>
                </a:lnTo>
                <a:lnTo>
                  <a:pt x="15254" y="35"/>
                </a:lnTo>
                <a:lnTo>
                  <a:pt x="15249" y="38"/>
                </a:lnTo>
                <a:lnTo>
                  <a:pt x="15242" y="40"/>
                </a:lnTo>
                <a:lnTo>
                  <a:pt x="15236" y="42"/>
                </a:lnTo>
                <a:lnTo>
                  <a:pt x="15229" y="45"/>
                </a:lnTo>
                <a:lnTo>
                  <a:pt x="15223" y="48"/>
                </a:lnTo>
                <a:lnTo>
                  <a:pt x="15216" y="49"/>
                </a:lnTo>
                <a:lnTo>
                  <a:pt x="15210" y="49"/>
                </a:lnTo>
                <a:lnTo>
                  <a:pt x="15197" y="51"/>
                </a:lnTo>
                <a:lnTo>
                  <a:pt x="15183" y="53"/>
                </a:lnTo>
                <a:lnTo>
                  <a:pt x="15172" y="58"/>
                </a:lnTo>
                <a:lnTo>
                  <a:pt x="15162" y="64"/>
                </a:lnTo>
                <a:lnTo>
                  <a:pt x="15152" y="66"/>
                </a:lnTo>
                <a:lnTo>
                  <a:pt x="15141" y="67"/>
                </a:lnTo>
                <a:lnTo>
                  <a:pt x="15131" y="66"/>
                </a:lnTo>
                <a:lnTo>
                  <a:pt x="15119" y="66"/>
                </a:lnTo>
                <a:lnTo>
                  <a:pt x="15105" y="67"/>
                </a:lnTo>
                <a:lnTo>
                  <a:pt x="15092" y="68"/>
                </a:lnTo>
                <a:lnTo>
                  <a:pt x="15086" y="69"/>
                </a:lnTo>
                <a:lnTo>
                  <a:pt x="15079" y="71"/>
                </a:lnTo>
                <a:lnTo>
                  <a:pt x="15073" y="74"/>
                </a:lnTo>
                <a:lnTo>
                  <a:pt x="15066" y="77"/>
                </a:lnTo>
                <a:lnTo>
                  <a:pt x="15061" y="81"/>
                </a:lnTo>
                <a:lnTo>
                  <a:pt x="15056" y="85"/>
                </a:lnTo>
                <a:lnTo>
                  <a:pt x="15052" y="90"/>
                </a:lnTo>
                <a:lnTo>
                  <a:pt x="15049" y="95"/>
                </a:lnTo>
                <a:lnTo>
                  <a:pt x="15044" y="107"/>
                </a:lnTo>
                <a:lnTo>
                  <a:pt x="15037" y="120"/>
                </a:lnTo>
                <a:lnTo>
                  <a:pt x="15025" y="137"/>
                </a:lnTo>
                <a:lnTo>
                  <a:pt x="15015" y="152"/>
                </a:lnTo>
                <a:lnTo>
                  <a:pt x="15002" y="166"/>
                </a:lnTo>
                <a:lnTo>
                  <a:pt x="14986" y="180"/>
                </a:lnTo>
                <a:lnTo>
                  <a:pt x="15005" y="187"/>
                </a:lnTo>
                <a:lnTo>
                  <a:pt x="15021" y="192"/>
                </a:lnTo>
                <a:lnTo>
                  <a:pt x="15029" y="193"/>
                </a:lnTo>
                <a:lnTo>
                  <a:pt x="15037" y="196"/>
                </a:lnTo>
                <a:lnTo>
                  <a:pt x="15046" y="197"/>
                </a:lnTo>
                <a:lnTo>
                  <a:pt x="15056" y="197"/>
                </a:lnTo>
                <a:lnTo>
                  <a:pt x="15074" y="196"/>
                </a:lnTo>
                <a:lnTo>
                  <a:pt x="15090" y="193"/>
                </a:lnTo>
                <a:lnTo>
                  <a:pt x="15105" y="190"/>
                </a:lnTo>
                <a:lnTo>
                  <a:pt x="15119" y="187"/>
                </a:lnTo>
                <a:lnTo>
                  <a:pt x="15134" y="184"/>
                </a:lnTo>
                <a:lnTo>
                  <a:pt x="15150" y="180"/>
                </a:lnTo>
                <a:lnTo>
                  <a:pt x="15166" y="178"/>
                </a:lnTo>
                <a:lnTo>
                  <a:pt x="15183" y="178"/>
                </a:lnTo>
                <a:lnTo>
                  <a:pt x="15193" y="179"/>
                </a:lnTo>
                <a:lnTo>
                  <a:pt x="15200" y="182"/>
                </a:lnTo>
                <a:lnTo>
                  <a:pt x="15208" y="185"/>
                </a:lnTo>
                <a:lnTo>
                  <a:pt x="15215" y="189"/>
                </a:lnTo>
                <a:lnTo>
                  <a:pt x="15222" y="192"/>
                </a:lnTo>
                <a:lnTo>
                  <a:pt x="15229" y="196"/>
                </a:lnTo>
                <a:lnTo>
                  <a:pt x="15238" y="199"/>
                </a:lnTo>
                <a:lnTo>
                  <a:pt x="15247" y="199"/>
                </a:lnTo>
                <a:lnTo>
                  <a:pt x="15252" y="199"/>
                </a:lnTo>
                <a:lnTo>
                  <a:pt x="15258" y="197"/>
                </a:lnTo>
                <a:lnTo>
                  <a:pt x="15261" y="195"/>
                </a:lnTo>
                <a:lnTo>
                  <a:pt x="15265" y="190"/>
                </a:lnTo>
                <a:lnTo>
                  <a:pt x="15270" y="183"/>
                </a:lnTo>
                <a:lnTo>
                  <a:pt x="15276" y="173"/>
                </a:lnTo>
                <a:lnTo>
                  <a:pt x="15283" y="160"/>
                </a:lnTo>
                <a:lnTo>
                  <a:pt x="15289" y="148"/>
                </a:lnTo>
                <a:lnTo>
                  <a:pt x="15294" y="137"/>
                </a:lnTo>
                <a:lnTo>
                  <a:pt x="15299" y="125"/>
                </a:lnTo>
                <a:lnTo>
                  <a:pt x="15307" y="103"/>
                </a:lnTo>
                <a:lnTo>
                  <a:pt x="15319" y="77"/>
                </a:lnTo>
                <a:lnTo>
                  <a:pt x="15329" y="93"/>
                </a:lnTo>
                <a:lnTo>
                  <a:pt x="15337" y="109"/>
                </a:lnTo>
                <a:lnTo>
                  <a:pt x="15361" y="99"/>
                </a:lnTo>
                <a:lnTo>
                  <a:pt x="15382" y="90"/>
                </a:lnTo>
                <a:lnTo>
                  <a:pt x="15393" y="87"/>
                </a:lnTo>
                <a:lnTo>
                  <a:pt x="15403" y="82"/>
                </a:lnTo>
                <a:lnTo>
                  <a:pt x="15415" y="80"/>
                </a:lnTo>
                <a:lnTo>
                  <a:pt x="15427" y="80"/>
                </a:lnTo>
                <a:lnTo>
                  <a:pt x="15439" y="80"/>
                </a:lnTo>
                <a:lnTo>
                  <a:pt x="15449" y="82"/>
                </a:lnTo>
                <a:lnTo>
                  <a:pt x="15453" y="84"/>
                </a:lnTo>
                <a:lnTo>
                  <a:pt x="15456" y="88"/>
                </a:lnTo>
                <a:lnTo>
                  <a:pt x="15458" y="91"/>
                </a:lnTo>
                <a:lnTo>
                  <a:pt x="15459" y="95"/>
                </a:lnTo>
                <a:lnTo>
                  <a:pt x="15458" y="110"/>
                </a:lnTo>
                <a:lnTo>
                  <a:pt x="15457" y="122"/>
                </a:lnTo>
                <a:lnTo>
                  <a:pt x="15455" y="135"/>
                </a:lnTo>
                <a:lnTo>
                  <a:pt x="15454" y="149"/>
                </a:lnTo>
                <a:lnTo>
                  <a:pt x="15455" y="165"/>
                </a:lnTo>
                <a:lnTo>
                  <a:pt x="15454" y="180"/>
                </a:lnTo>
                <a:lnTo>
                  <a:pt x="15452" y="187"/>
                </a:lnTo>
                <a:lnTo>
                  <a:pt x="15450" y="192"/>
                </a:lnTo>
                <a:lnTo>
                  <a:pt x="15447" y="198"/>
                </a:lnTo>
                <a:lnTo>
                  <a:pt x="15443" y="202"/>
                </a:lnTo>
                <a:lnTo>
                  <a:pt x="15438" y="212"/>
                </a:lnTo>
                <a:lnTo>
                  <a:pt x="15432" y="223"/>
                </a:lnTo>
                <a:lnTo>
                  <a:pt x="15431" y="233"/>
                </a:lnTo>
                <a:lnTo>
                  <a:pt x="15430" y="244"/>
                </a:lnTo>
                <a:lnTo>
                  <a:pt x="15428" y="255"/>
                </a:lnTo>
                <a:lnTo>
                  <a:pt x="15424" y="265"/>
                </a:lnTo>
                <a:lnTo>
                  <a:pt x="15421" y="273"/>
                </a:lnTo>
                <a:lnTo>
                  <a:pt x="15416" y="282"/>
                </a:lnTo>
                <a:lnTo>
                  <a:pt x="15408" y="299"/>
                </a:lnTo>
                <a:lnTo>
                  <a:pt x="15398" y="319"/>
                </a:lnTo>
                <a:lnTo>
                  <a:pt x="15396" y="327"/>
                </a:lnTo>
                <a:lnTo>
                  <a:pt x="15395" y="335"/>
                </a:lnTo>
                <a:lnTo>
                  <a:pt x="15394" y="342"/>
                </a:lnTo>
                <a:lnTo>
                  <a:pt x="15394" y="351"/>
                </a:lnTo>
                <a:lnTo>
                  <a:pt x="15394" y="359"/>
                </a:lnTo>
                <a:lnTo>
                  <a:pt x="15394" y="366"/>
                </a:lnTo>
                <a:lnTo>
                  <a:pt x="15393" y="374"/>
                </a:lnTo>
                <a:lnTo>
                  <a:pt x="15390" y="382"/>
                </a:lnTo>
                <a:lnTo>
                  <a:pt x="15410" y="378"/>
                </a:lnTo>
                <a:lnTo>
                  <a:pt x="15426" y="373"/>
                </a:lnTo>
                <a:lnTo>
                  <a:pt x="15441" y="366"/>
                </a:lnTo>
                <a:lnTo>
                  <a:pt x="15455" y="359"/>
                </a:lnTo>
                <a:lnTo>
                  <a:pt x="15469" y="351"/>
                </a:lnTo>
                <a:lnTo>
                  <a:pt x="15484" y="344"/>
                </a:lnTo>
                <a:lnTo>
                  <a:pt x="15499" y="336"/>
                </a:lnTo>
                <a:lnTo>
                  <a:pt x="15518" y="329"/>
                </a:lnTo>
                <a:lnTo>
                  <a:pt x="15522" y="337"/>
                </a:lnTo>
                <a:lnTo>
                  <a:pt x="15525" y="346"/>
                </a:lnTo>
                <a:lnTo>
                  <a:pt x="15528" y="353"/>
                </a:lnTo>
                <a:lnTo>
                  <a:pt x="15530" y="360"/>
                </a:lnTo>
                <a:lnTo>
                  <a:pt x="15533" y="376"/>
                </a:lnTo>
                <a:lnTo>
                  <a:pt x="15536" y="393"/>
                </a:lnTo>
                <a:lnTo>
                  <a:pt x="15540" y="404"/>
                </a:lnTo>
                <a:lnTo>
                  <a:pt x="15545" y="415"/>
                </a:lnTo>
                <a:lnTo>
                  <a:pt x="15545" y="426"/>
                </a:lnTo>
                <a:lnTo>
                  <a:pt x="15545" y="437"/>
                </a:lnTo>
                <a:lnTo>
                  <a:pt x="15546" y="443"/>
                </a:lnTo>
                <a:lnTo>
                  <a:pt x="15547" y="447"/>
                </a:lnTo>
                <a:lnTo>
                  <a:pt x="15549" y="453"/>
                </a:lnTo>
                <a:lnTo>
                  <a:pt x="15552" y="457"/>
                </a:lnTo>
                <a:lnTo>
                  <a:pt x="15557" y="460"/>
                </a:lnTo>
                <a:lnTo>
                  <a:pt x="15562" y="462"/>
                </a:lnTo>
                <a:lnTo>
                  <a:pt x="15566" y="464"/>
                </a:lnTo>
                <a:lnTo>
                  <a:pt x="15572" y="466"/>
                </a:lnTo>
                <a:lnTo>
                  <a:pt x="15584" y="467"/>
                </a:lnTo>
                <a:lnTo>
                  <a:pt x="15594" y="468"/>
                </a:lnTo>
                <a:lnTo>
                  <a:pt x="15604" y="469"/>
                </a:lnTo>
                <a:lnTo>
                  <a:pt x="15612" y="472"/>
                </a:lnTo>
                <a:lnTo>
                  <a:pt x="15619" y="475"/>
                </a:lnTo>
                <a:lnTo>
                  <a:pt x="15627" y="481"/>
                </a:lnTo>
                <a:lnTo>
                  <a:pt x="15638" y="496"/>
                </a:lnTo>
                <a:lnTo>
                  <a:pt x="15648" y="513"/>
                </a:lnTo>
                <a:lnTo>
                  <a:pt x="15659" y="517"/>
                </a:lnTo>
                <a:lnTo>
                  <a:pt x="15669" y="523"/>
                </a:lnTo>
                <a:lnTo>
                  <a:pt x="15678" y="539"/>
                </a:lnTo>
                <a:lnTo>
                  <a:pt x="15685" y="555"/>
                </a:lnTo>
                <a:lnTo>
                  <a:pt x="15692" y="561"/>
                </a:lnTo>
                <a:lnTo>
                  <a:pt x="15700" y="565"/>
                </a:lnTo>
                <a:lnTo>
                  <a:pt x="15710" y="569"/>
                </a:lnTo>
                <a:lnTo>
                  <a:pt x="15721" y="572"/>
                </a:lnTo>
                <a:lnTo>
                  <a:pt x="15742" y="577"/>
                </a:lnTo>
                <a:lnTo>
                  <a:pt x="15762" y="582"/>
                </a:lnTo>
                <a:lnTo>
                  <a:pt x="15762" y="794"/>
                </a:lnTo>
                <a:lnTo>
                  <a:pt x="15749" y="805"/>
                </a:lnTo>
                <a:lnTo>
                  <a:pt x="15736" y="813"/>
                </a:lnTo>
                <a:lnTo>
                  <a:pt x="15731" y="819"/>
                </a:lnTo>
                <a:lnTo>
                  <a:pt x="15725" y="824"/>
                </a:lnTo>
                <a:lnTo>
                  <a:pt x="15721" y="830"/>
                </a:lnTo>
                <a:lnTo>
                  <a:pt x="15718" y="837"/>
                </a:lnTo>
                <a:lnTo>
                  <a:pt x="15714" y="848"/>
                </a:lnTo>
                <a:lnTo>
                  <a:pt x="15712" y="858"/>
                </a:lnTo>
                <a:lnTo>
                  <a:pt x="15710" y="868"/>
                </a:lnTo>
                <a:lnTo>
                  <a:pt x="15707" y="879"/>
                </a:lnTo>
                <a:lnTo>
                  <a:pt x="15704" y="886"/>
                </a:lnTo>
                <a:lnTo>
                  <a:pt x="15698" y="890"/>
                </a:lnTo>
                <a:lnTo>
                  <a:pt x="15693" y="895"/>
                </a:lnTo>
                <a:lnTo>
                  <a:pt x="15687" y="901"/>
                </a:lnTo>
                <a:lnTo>
                  <a:pt x="15680" y="911"/>
                </a:lnTo>
                <a:lnTo>
                  <a:pt x="15673" y="920"/>
                </a:lnTo>
                <a:lnTo>
                  <a:pt x="15667" y="931"/>
                </a:lnTo>
                <a:lnTo>
                  <a:pt x="15661" y="943"/>
                </a:lnTo>
                <a:lnTo>
                  <a:pt x="15651" y="959"/>
                </a:lnTo>
                <a:lnTo>
                  <a:pt x="15640" y="974"/>
                </a:lnTo>
                <a:lnTo>
                  <a:pt x="15636" y="985"/>
                </a:lnTo>
                <a:lnTo>
                  <a:pt x="15631" y="996"/>
                </a:lnTo>
                <a:lnTo>
                  <a:pt x="15628" y="1006"/>
                </a:lnTo>
                <a:lnTo>
                  <a:pt x="15624" y="1017"/>
                </a:lnTo>
                <a:lnTo>
                  <a:pt x="15615" y="1038"/>
                </a:lnTo>
                <a:lnTo>
                  <a:pt x="15606" y="1055"/>
                </a:lnTo>
                <a:lnTo>
                  <a:pt x="15597" y="1071"/>
                </a:lnTo>
                <a:lnTo>
                  <a:pt x="15587" y="1092"/>
                </a:lnTo>
                <a:lnTo>
                  <a:pt x="15583" y="1102"/>
                </a:lnTo>
                <a:lnTo>
                  <a:pt x="15578" y="1110"/>
                </a:lnTo>
                <a:lnTo>
                  <a:pt x="15575" y="1115"/>
                </a:lnTo>
                <a:lnTo>
                  <a:pt x="15572" y="1118"/>
                </a:lnTo>
                <a:lnTo>
                  <a:pt x="15567" y="1121"/>
                </a:lnTo>
                <a:lnTo>
                  <a:pt x="15563" y="1123"/>
                </a:lnTo>
                <a:lnTo>
                  <a:pt x="15552" y="1125"/>
                </a:lnTo>
                <a:lnTo>
                  <a:pt x="15542" y="1129"/>
                </a:lnTo>
                <a:lnTo>
                  <a:pt x="15537" y="1133"/>
                </a:lnTo>
                <a:lnTo>
                  <a:pt x="15535" y="1138"/>
                </a:lnTo>
                <a:lnTo>
                  <a:pt x="15533" y="1144"/>
                </a:lnTo>
                <a:lnTo>
                  <a:pt x="15531" y="1150"/>
                </a:lnTo>
                <a:lnTo>
                  <a:pt x="15524" y="1171"/>
                </a:lnTo>
                <a:lnTo>
                  <a:pt x="15518" y="1190"/>
                </a:lnTo>
                <a:lnTo>
                  <a:pt x="15513" y="1199"/>
                </a:lnTo>
                <a:lnTo>
                  <a:pt x="15508" y="1207"/>
                </a:lnTo>
                <a:lnTo>
                  <a:pt x="15505" y="1211"/>
                </a:lnTo>
                <a:lnTo>
                  <a:pt x="15501" y="1214"/>
                </a:lnTo>
                <a:lnTo>
                  <a:pt x="15496" y="1216"/>
                </a:lnTo>
                <a:lnTo>
                  <a:pt x="15492" y="1219"/>
                </a:lnTo>
                <a:lnTo>
                  <a:pt x="15476" y="1222"/>
                </a:lnTo>
                <a:lnTo>
                  <a:pt x="15459" y="1222"/>
                </a:lnTo>
                <a:lnTo>
                  <a:pt x="15456" y="1223"/>
                </a:lnTo>
                <a:lnTo>
                  <a:pt x="15453" y="1225"/>
                </a:lnTo>
                <a:lnTo>
                  <a:pt x="15451" y="1228"/>
                </a:lnTo>
                <a:lnTo>
                  <a:pt x="15449" y="1230"/>
                </a:lnTo>
                <a:lnTo>
                  <a:pt x="15445" y="1237"/>
                </a:lnTo>
                <a:lnTo>
                  <a:pt x="15441" y="1243"/>
                </a:lnTo>
                <a:lnTo>
                  <a:pt x="15428" y="1255"/>
                </a:lnTo>
                <a:lnTo>
                  <a:pt x="15416" y="1266"/>
                </a:lnTo>
                <a:lnTo>
                  <a:pt x="15403" y="1276"/>
                </a:lnTo>
                <a:lnTo>
                  <a:pt x="15388" y="1285"/>
                </a:lnTo>
                <a:lnTo>
                  <a:pt x="15377" y="1291"/>
                </a:lnTo>
                <a:lnTo>
                  <a:pt x="15369" y="1296"/>
                </a:lnTo>
                <a:lnTo>
                  <a:pt x="15364" y="1299"/>
                </a:lnTo>
                <a:lnTo>
                  <a:pt x="15360" y="1303"/>
                </a:lnTo>
                <a:lnTo>
                  <a:pt x="15357" y="1307"/>
                </a:lnTo>
                <a:lnTo>
                  <a:pt x="15354" y="1312"/>
                </a:lnTo>
                <a:lnTo>
                  <a:pt x="15330" y="1249"/>
                </a:lnTo>
                <a:lnTo>
                  <a:pt x="15326" y="1263"/>
                </a:lnTo>
                <a:lnTo>
                  <a:pt x="15321" y="1276"/>
                </a:lnTo>
                <a:lnTo>
                  <a:pt x="15317" y="1287"/>
                </a:lnTo>
                <a:lnTo>
                  <a:pt x="15312" y="1299"/>
                </a:lnTo>
                <a:lnTo>
                  <a:pt x="15305" y="1310"/>
                </a:lnTo>
                <a:lnTo>
                  <a:pt x="15296" y="1320"/>
                </a:lnTo>
                <a:lnTo>
                  <a:pt x="15288" y="1330"/>
                </a:lnTo>
                <a:lnTo>
                  <a:pt x="15276" y="1338"/>
                </a:lnTo>
                <a:lnTo>
                  <a:pt x="15276" y="1338"/>
                </a:lnTo>
                <a:lnTo>
                  <a:pt x="15266" y="1336"/>
                </a:lnTo>
                <a:lnTo>
                  <a:pt x="15258" y="1333"/>
                </a:lnTo>
                <a:lnTo>
                  <a:pt x="15250" y="1328"/>
                </a:lnTo>
                <a:lnTo>
                  <a:pt x="15242" y="1324"/>
                </a:lnTo>
                <a:lnTo>
                  <a:pt x="15235" y="1319"/>
                </a:lnTo>
                <a:lnTo>
                  <a:pt x="15227" y="1314"/>
                </a:lnTo>
                <a:lnTo>
                  <a:pt x="15219" y="1310"/>
                </a:lnTo>
                <a:lnTo>
                  <a:pt x="15210" y="1307"/>
                </a:lnTo>
                <a:lnTo>
                  <a:pt x="15198" y="1304"/>
                </a:lnTo>
                <a:lnTo>
                  <a:pt x="15187" y="1303"/>
                </a:lnTo>
                <a:lnTo>
                  <a:pt x="15182" y="1301"/>
                </a:lnTo>
                <a:lnTo>
                  <a:pt x="15177" y="1299"/>
                </a:lnTo>
                <a:lnTo>
                  <a:pt x="15172" y="1297"/>
                </a:lnTo>
                <a:lnTo>
                  <a:pt x="15167" y="1293"/>
                </a:lnTo>
                <a:lnTo>
                  <a:pt x="15164" y="1288"/>
                </a:lnTo>
                <a:lnTo>
                  <a:pt x="15159" y="1283"/>
                </a:lnTo>
                <a:lnTo>
                  <a:pt x="15157" y="1278"/>
                </a:lnTo>
                <a:lnTo>
                  <a:pt x="15154" y="1272"/>
                </a:lnTo>
                <a:lnTo>
                  <a:pt x="15140" y="1249"/>
                </a:lnTo>
                <a:lnTo>
                  <a:pt x="15127" y="1229"/>
                </a:lnTo>
                <a:lnTo>
                  <a:pt x="15119" y="1219"/>
                </a:lnTo>
                <a:lnTo>
                  <a:pt x="15112" y="1211"/>
                </a:lnTo>
                <a:lnTo>
                  <a:pt x="15102" y="1203"/>
                </a:lnTo>
                <a:lnTo>
                  <a:pt x="15090" y="1195"/>
                </a:lnTo>
                <a:lnTo>
                  <a:pt x="15079" y="1189"/>
                </a:lnTo>
                <a:lnTo>
                  <a:pt x="15070" y="1185"/>
                </a:lnTo>
                <a:lnTo>
                  <a:pt x="15060" y="1182"/>
                </a:lnTo>
                <a:lnTo>
                  <a:pt x="15048" y="1179"/>
                </a:lnTo>
                <a:lnTo>
                  <a:pt x="15039" y="1178"/>
                </a:lnTo>
                <a:lnTo>
                  <a:pt x="15031" y="1179"/>
                </a:lnTo>
                <a:lnTo>
                  <a:pt x="15026" y="1178"/>
                </a:lnTo>
                <a:lnTo>
                  <a:pt x="15023" y="1178"/>
                </a:lnTo>
                <a:lnTo>
                  <a:pt x="15019" y="1176"/>
                </a:lnTo>
                <a:lnTo>
                  <a:pt x="15016" y="1174"/>
                </a:lnTo>
                <a:lnTo>
                  <a:pt x="15013" y="1171"/>
                </a:lnTo>
                <a:lnTo>
                  <a:pt x="15011" y="1166"/>
                </a:lnTo>
                <a:lnTo>
                  <a:pt x="15010" y="1163"/>
                </a:lnTo>
                <a:lnTo>
                  <a:pt x="15010" y="1159"/>
                </a:lnTo>
                <a:lnTo>
                  <a:pt x="15010" y="1150"/>
                </a:lnTo>
                <a:lnTo>
                  <a:pt x="15008" y="1142"/>
                </a:lnTo>
                <a:lnTo>
                  <a:pt x="15002" y="1126"/>
                </a:lnTo>
                <a:lnTo>
                  <a:pt x="14995" y="1112"/>
                </a:lnTo>
                <a:lnTo>
                  <a:pt x="14989" y="1101"/>
                </a:lnTo>
                <a:lnTo>
                  <a:pt x="14981" y="1089"/>
                </a:lnTo>
                <a:lnTo>
                  <a:pt x="14973" y="1077"/>
                </a:lnTo>
                <a:lnTo>
                  <a:pt x="14966" y="1064"/>
                </a:lnTo>
                <a:lnTo>
                  <a:pt x="14958" y="1051"/>
                </a:lnTo>
                <a:lnTo>
                  <a:pt x="14952" y="1036"/>
                </a:lnTo>
                <a:lnTo>
                  <a:pt x="14946" y="1016"/>
                </a:lnTo>
                <a:lnTo>
                  <a:pt x="14941" y="998"/>
                </a:lnTo>
                <a:lnTo>
                  <a:pt x="14937" y="981"/>
                </a:lnTo>
                <a:lnTo>
                  <a:pt x="14931" y="961"/>
                </a:lnTo>
                <a:lnTo>
                  <a:pt x="14917" y="925"/>
                </a:lnTo>
                <a:lnTo>
                  <a:pt x="14903" y="892"/>
                </a:lnTo>
                <a:lnTo>
                  <a:pt x="14891" y="860"/>
                </a:lnTo>
                <a:lnTo>
                  <a:pt x="14877" y="823"/>
                </a:lnTo>
                <a:lnTo>
                  <a:pt x="14872" y="806"/>
                </a:lnTo>
                <a:lnTo>
                  <a:pt x="14867" y="791"/>
                </a:lnTo>
                <a:lnTo>
                  <a:pt x="14859" y="776"/>
                </a:lnTo>
                <a:lnTo>
                  <a:pt x="14851" y="759"/>
                </a:lnTo>
                <a:lnTo>
                  <a:pt x="14847" y="751"/>
                </a:lnTo>
                <a:lnTo>
                  <a:pt x="14844" y="742"/>
                </a:lnTo>
                <a:lnTo>
                  <a:pt x="14840" y="734"/>
                </a:lnTo>
                <a:lnTo>
                  <a:pt x="14833" y="728"/>
                </a:lnTo>
                <a:lnTo>
                  <a:pt x="14827" y="724"/>
                </a:lnTo>
                <a:lnTo>
                  <a:pt x="14820" y="720"/>
                </a:lnTo>
                <a:lnTo>
                  <a:pt x="14814" y="718"/>
                </a:lnTo>
                <a:lnTo>
                  <a:pt x="14807" y="716"/>
                </a:lnTo>
                <a:lnTo>
                  <a:pt x="14794" y="713"/>
                </a:lnTo>
                <a:lnTo>
                  <a:pt x="14779" y="709"/>
                </a:lnTo>
                <a:lnTo>
                  <a:pt x="14760" y="700"/>
                </a:lnTo>
                <a:lnTo>
                  <a:pt x="14741" y="691"/>
                </a:lnTo>
                <a:lnTo>
                  <a:pt x="14732" y="688"/>
                </a:lnTo>
                <a:lnTo>
                  <a:pt x="14722" y="685"/>
                </a:lnTo>
                <a:lnTo>
                  <a:pt x="14711" y="683"/>
                </a:lnTo>
                <a:lnTo>
                  <a:pt x="14700" y="683"/>
                </a:lnTo>
                <a:lnTo>
                  <a:pt x="14693" y="684"/>
                </a:lnTo>
                <a:lnTo>
                  <a:pt x="14687" y="686"/>
                </a:lnTo>
                <a:lnTo>
                  <a:pt x="14682" y="689"/>
                </a:lnTo>
                <a:lnTo>
                  <a:pt x="14678" y="693"/>
                </a:lnTo>
                <a:lnTo>
                  <a:pt x="14669" y="704"/>
                </a:lnTo>
                <a:lnTo>
                  <a:pt x="14662" y="717"/>
                </a:lnTo>
                <a:lnTo>
                  <a:pt x="14654" y="733"/>
                </a:lnTo>
                <a:lnTo>
                  <a:pt x="14644" y="749"/>
                </a:lnTo>
                <a:lnTo>
                  <a:pt x="14634" y="754"/>
                </a:lnTo>
                <a:lnTo>
                  <a:pt x="14625" y="758"/>
                </a:lnTo>
                <a:lnTo>
                  <a:pt x="14615" y="761"/>
                </a:lnTo>
                <a:lnTo>
                  <a:pt x="14605" y="764"/>
                </a:lnTo>
                <a:lnTo>
                  <a:pt x="14595" y="767"/>
                </a:lnTo>
                <a:lnTo>
                  <a:pt x="14586" y="770"/>
                </a:lnTo>
                <a:lnTo>
                  <a:pt x="14576" y="774"/>
                </a:lnTo>
                <a:lnTo>
                  <a:pt x="14567" y="781"/>
                </a:lnTo>
                <a:lnTo>
                  <a:pt x="14564" y="786"/>
                </a:lnTo>
                <a:lnTo>
                  <a:pt x="14562" y="792"/>
                </a:lnTo>
                <a:lnTo>
                  <a:pt x="14554" y="800"/>
                </a:lnTo>
                <a:lnTo>
                  <a:pt x="14548" y="808"/>
                </a:lnTo>
                <a:lnTo>
                  <a:pt x="14540" y="814"/>
                </a:lnTo>
                <a:lnTo>
                  <a:pt x="14534" y="821"/>
                </a:lnTo>
                <a:lnTo>
                  <a:pt x="14518" y="832"/>
                </a:lnTo>
                <a:lnTo>
                  <a:pt x="14500" y="845"/>
                </a:lnTo>
                <a:lnTo>
                  <a:pt x="14491" y="833"/>
                </a:lnTo>
                <a:lnTo>
                  <a:pt x="14480" y="822"/>
                </a:lnTo>
                <a:lnTo>
                  <a:pt x="14469" y="813"/>
                </a:lnTo>
                <a:lnTo>
                  <a:pt x="14458" y="806"/>
                </a:lnTo>
                <a:lnTo>
                  <a:pt x="14448" y="798"/>
                </a:lnTo>
                <a:lnTo>
                  <a:pt x="14437" y="790"/>
                </a:lnTo>
                <a:lnTo>
                  <a:pt x="14426" y="780"/>
                </a:lnTo>
                <a:lnTo>
                  <a:pt x="14416" y="768"/>
                </a:lnTo>
                <a:lnTo>
                  <a:pt x="14415" y="774"/>
                </a:lnTo>
                <a:lnTo>
                  <a:pt x="14414" y="781"/>
                </a:lnTo>
                <a:lnTo>
                  <a:pt x="14413" y="787"/>
                </a:lnTo>
                <a:lnTo>
                  <a:pt x="14411" y="794"/>
                </a:lnTo>
                <a:lnTo>
                  <a:pt x="14406" y="805"/>
                </a:lnTo>
                <a:lnTo>
                  <a:pt x="14401" y="815"/>
                </a:lnTo>
                <a:lnTo>
                  <a:pt x="14395" y="826"/>
                </a:lnTo>
                <a:lnTo>
                  <a:pt x="14389" y="837"/>
                </a:lnTo>
                <a:lnTo>
                  <a:pt x="14385" y="849"/>
                </a:lnTo>
                <a:lnTo>
                  <a:pt x="14382" y="863"/>
                </a:lnTo>
                <a:lnTo>
                  <a:pt x="14376" y="889"/>
                </a:lnTo>
                <a:lnTo>
                  <a:pt x="14371" y="912"/>
                </a:lnTo>
                <a:lnTo>
                  <a:pt x="14365" y="933"/>
                </a:lnTo>
                <a:lnTo>
                  <a:pt x="14360" y="959"/>
                </a:lnTo>
                <a:lnTo>
                  <a:pt x="14356" y="981"/>
                </a:lnTo>
                <a:lnTo>
                  <a:pt x="14355" y="1001"/>
                </a:lnTo>
                <a:lnTo>
                  <a:pt x="14352" y="1021"/>
                </a:lnTo>
                <a:lnTo>
                  <a:pt x="14349" y="1043"/>
                </a:lnTo>
                <a:lnTo>
                  <a:pt x="14344" y="1076"/>
                </a:lnTo>
                <a:lnTo>
                  <a:pt x="14340" y="1105"/>
                </a:lnTo>
                <a:lnTo>
                  <a:pt x="14337" y="1133"/>
                </a:lnTo>
                <a:lnTo>
                  <a:pt x="14336" y="1165"/>
                </a:lnTo>
                <a:lnTo>
                  <a:pt x="14336" y="1196"/>
                </a:lnTo>
                <a:lnTo>
                  <a:pt x="14338" y="1222"/>
                </a:lnTo>
                <a:lnTo>
                  <a:pt x="14341" y="1246"/>
                </a:lnTo>
                <a:lnTo>
                  <a:pt x="14343" y="1271"/>
                </a:lnTo>
                <a:lnTo>
                  <a:pt x="14346" y="1295"/>
                </a:lnTo>
                <a:lnTo>
                  <a:pt x="14349" y="1320"/>
                </a:lnTo>
                <a:lnTo>
                  <a:pt x="14352" y="1347"/>
                </a:lnTo>
                <a:lnTo>
                  <a:pt x="14355" y="1376"/>
                </a:lnTo>
                <a:lnTo>
                  <a:pt x="14355" y="1442"/>
                </a:lnTo>
                <a:lnTo>
                  <a:pt x="14354" y="1465"/>
                </a:lnTo>
                <a:lnTo>
                  <a:pt x="14351" y="1485"/>
                </a:lnTo>
                <a:lnTo>
                  <a:pt x="14348" y="1504"/>
                </a:lnTo>
                <a:lnTo>
                  <a:pt x="14344" y="1527"/>
                </a:lnTo>
                <a:lnTo>
                  <a:pt x="14341" y="1542"/>
                </a:lnTo>
                <a:lnTo>
                  <a:pt x="14336" y="1554"/>
                </a:lnTo>
                <a:lnTo>
                  <a:pt x="14330" y="1567"/>
                </a:lnTo>
                <a:lnTo>
                  <a:pt x="14323" y="1580"/>
                </a:lnTo>
                <a:lnTo>
                  <a:pt x="14315" y="1591"/>
                </a:lnTo>
                <a:lnTo>
                  <a:pt x="14307" y="1602"/>
                </a:lnTo>
                <a:lnTo>
                  <a:pt x="14302" y="1606"/>
                </a:lnTo>
                <a:lnTo>
                  <a:pt x="14298" y="1612"/>
                </a:lnTo>
                <a:lnTo>
                  <a:pt x="14300" y="1618"/>
                </a:lnTo>
                <a:lnTo>
                  <a:pt x="14303" y="1622"/>
                </a:lnTo>
                <a:lnTo>
                  <a:pt x="14306" y="1625"/>
                </a:lnTo>
                <a:lnTo>
                  <a:pt x="14310" y="1629"/>
                </a:lnTo>
                <a:lnTo>
                  <a:pt x="14316" y="1633"/>
                </a:lnTo>
                <a:lnTo>
                  <a:pt x="14319" y="1636"/>
                </a:lnTo>
                <a:lnTo>
                  <a:pt x="14322" y="1641"/>
                </a:lnTo>
                <a:lnTo>
                  <a:pt x="14323" y="1646"/>
                </a:lnTo>
                <a:lnTo>
                  <a:pt x="14321" y="1661"/>
                </a:lnTo>
                <a:lnTo>
                  <a:pt x="14318" y="1674"/>
                </a:lnTo>
                <a:lnTo>
                  <a:pt x="14315" y="1687"/>
                </a:lnTo>
                <a:lnTo>
                  <a:pt x="14313" y="1702"/>
                </a:lnTo>
                <a:lnTo>
                  <a:pt x="14313" y="1714"/>
                </a:lnTo>
                <a:lnTo>
                  <a:pt x="14314" y="1724"/>
                </a:lnTo>
                <a:lnTo>
                  <a:pt x="14314" y="1733"/>
                </a:lnTo>
                <a:lnTo>
                  <a:pt x="14313" y="1744"/>
                </a:lnTo>
                <a:lnTo>
                  <a:pt x="14310" y="1747"/>
                </a:lnTo>
                <a:lnTo>
                  <a:pt x="14308" y="1750"/>
                </a:lnTo>
                <a:lnTo>
                  <a:pt x="14305" y="1751"/>
                </a:lnTo>
                <a:lnTo>
                  <a:pt x="14302" y="1753"/>
                </a:lnTo>
                <a:lnTo>
                  <a:pt x="14294" y="1758"/>
                </a:lnTo>
                <a:lnTo>
                  <a:pt x="14287" y="1764"/>
                </a:lnTo>
                <a:lnTo>
                  <a:pt x="14279" y="1768"/>
                </a:lnTo>
                <a:lnTo>
                  <a:pt x="14269" y="1771"/>
                </a:lnTo>
                <a:lnTo>
                  <a:pt x="14255" y="1776"/>
                </a:lnTo>
                <a:lnTo>
                  <a:pt x="14243" y="1779"/>
                </a:lnTo>
                <a:lnTo>
                  <a:pt x="14230" y="1783"/>
                </a:lnTo>
                <a:lnTo>
                  <a:pt x="14216" y="1787"/>
                </a:lnTo>
                <a:lnTo>
                  <a:pt x="14210" y="1790"/>
                </a:lnTo>
                <a:lnTo>
                  <a:pt x="14205" y="1794"/>
                </a:lnTo>
                <a:lnTo>
                  <a:pt x="14200" y="1798"/>
                </a:lnTo>
                <a:lnTo>
                  <a:pt x="14197" y="1804"/>
                </a:lnTo>
                <a:lnTo>
                  <a:pt x="14190" y="1814"/>
                </a:lnTo>
                <a:lnTo>
                  <a:pt x="14185" y="1827"/>
                </a:lnTo>
                <a:lnTo>
                  <a:pt x="14179" y="1839"/>
                </a:lnTo>
                <a:lnTo>
                  <a:pt x="14173" y="1850"/>
                </a:lnTo>
                <a:lnTo>
                  <a:pt x="14171" y="1855"/>
                </a:lnTo>
                <a:lnTo>
                  <a:pt x="14170" y="1862"/>
                </a:lnTo>
                <a:lnTo>
                  <a:pt x="14169" y="1868"/>
                </a:lnTo>
                <a:lnTo>
                  <a:pt x="14169" y="1875"/>
                </a:lnTo>
                <a:lnTo>
                  <a:pt x="14171" y="1888"/>
                </a:lnTo>
                <a:lnTo>
                  <a:pt x="14174" y="1902"/>
                </a:lnTo>
                <a:lnTo>
                  <a:pt x="13388" y="2206"/>
                </a:lnTo>
                <a:lnTo>
                  <a:pt x="13380" y="2210"/>
                </a:lnTo>
                <a:lnTo>
                  <a:pt x="13373" y="2212"/>
                </a:lnTo>
                <a:lnTo>
                  <a:pt x="13364" y="2213"/>
                </a:lnTo>
                <a:lnTo>
                  <a:pt x="13356" y="2213"/>
                </a:lnTo>
                <a:lnTo>
                  <a:pt x="13348" y="2214"/>
                </a:lnTo>
                <a:lnTo>
                  <a:pt x="13339" y="2215"/>
                </a:lnTo>
                <a:lnTo>
                  <a:pt x="13332" y="2217"/>
                </a:lnTo>
                <a:lnTo>
                  <a:pt x="13324" y="2220"/>
                </a:lnTo>
                <a:lnTo>
                  <a:pt x="13307" y="2230"/>
                </a:lnTo>
                <a:lnTo>
                  <a:pt x="13292" y="2240"/>
                </a:lnTo>
                <a:lnTo>
                  <a:pt x="13278" y="2251"/>
                </a:lnTo>
                <a:lnTo>
                  <a:pt x="13265" y="2260"/>
                </a:lnTo>
                <a:lnTo>
                  <a:pt x="13253" y="2272"/>
                </a:lnTo>
                <a:lnTo>
                  <a:pt x="13242" y="2285"/>
                </a:lnTo>
                <a:lnTo>
                  <a:pt x="13231" y="2299"/>
                </a:lnTo>
                <a:lnTo>
                  <a:pt x="13221" y="2315"/>
                </a:lnTo>
                <a:lnTo>
                  <a:pt x="13206" y="2341"/>
                </a:lnTo>
                <a:lnTo>
                  <a:pt x="13193" y="2365"/>
                </a:lnTo>
                <a:lnTo>
                  <a:pt x="13180" y="2388"/>
                </a:lnTo>
                <a:lnTo>
                  <a:pt x="13168" y="2411"/>
                </a:lnTo>
                <a:lnTo>
                  <a:pt x="13157" y="2433"/>
                </a:lnTo>
                <a:lnTo>
                  <a:pt x="13146" y="2457"/>
                </a:lnTo>
                <a:lnTo>
                  <a:pt x="13135" y="2482"/>
                </a:lnTo>
                <a:lnTo>
                  <a:pt x="13123" y="2509"/>
                </a:lnTo>
                <a:lnTo>
                  <a:pt x="13123" y="2509"/>
                </a:lnTo>
                <a:lnTo>
                  <a:pt x="13120" y="2508"/>
                </a:lnTo>
                <a:lnTo>
                  <a:pt x="13117" y="2507"/>
                </a:lnTo>
                <a:lnTo>
                  <a:pt x="13114" y="2508"/>
                </a:lnTo>
                <a:lnTo>
                  <a:pt x="13112" y="2509"/>
                </a:lnTo>
                <a:lnTo>
                  <a:pt x="13108" y="2510"/>
                </a:lnTo>
                <a:lnTo>
                  <a:pt x="13106" y="2512"/>
                </a:lnTo>
                <a:lnTo>
                  <a:pt x="13096" y="2521"/>
                </a:lnTo>
                <a:lnTo>
                  <a:pt x="13089" y="2529"/>
                </a:lnTo>
                <a:lnTo>
                  <a:pt x="13081" y="2538"/>
                </a:lnTo>
                <a:lnTo>
                  <a:pt x="13075" y="2547"/>
                </a:lnTo>
                <a:lnTo>
                  <a:pt x="13061" y="2565"/>
                </a:lnTo>
                <a:lnTo>
                  <a:pt x="13046" y="2583"/>
                </a:lnTo>
                <a:lnTo>
                  <a:pt x="13033" y="2598"/>
                </a:lnTo>
                <a:lnTo>
                  <a:pt x="13022" y="2614"/>
                </a:lnTo>
                <a:lnTo>
                  <a:pt x="13011" y="2628"/>
                </a:lnTo>
                <a:lnTo>
                  <a:pt x="13001" y="2641"/>
                </a:lnTo>
                <a:lnTo>
                  <a:pt x="12992" y="2655"/>
                </a:lnTo>
                <a:lnTo>
                  <a:pt x="12981" y="2668"/>
                </a:lnTo>
                <a:lnTo>
                  <a:pt x="12968" y="2681"/>
                </a:lnTo>
                <a:lnTo>
                  <a:pt x="12953" y="2692"/>
                </a:lnTo>
                <a:lnTo>
                  <a:pt x="12929" y="2711"/>
                </a:lnTo>
                <a:lnTo>
                  <a:pt x="12910" y="2728"/>
                </a:lnTo>
                <a:lnTo>
                  <a:pt x="12891" y="2746"/>
                </a:lnTo>
                <a:lnTo>
                  <a:pt x="12870" y="2767"/>
                </a:lnTo>
                <a:lnTo>
                  <a:pt x="12861" y="2778"/>
                </a:lnTo>
                <a:lnTo>
                  <a:pt x="12851" y="2789"/>
                </a:lnTo>
                <a:lnTo>
                  <a:pt x="12845" y="2793"/>
                </a:lnTo>
                <a:lnTo>
                  <a:pt x="12838" y="2796"/>
                </a:lnTo>
                <a:lnTo>
                  <a:pt x="12833" y="2799"/>
                </a:lnTo>
                <a:lnTo>
                  <a:pt x="12826" y="2801"/>
                </a:lnTo>
                <a:lnTo>
                  <a:pt x="12813" y="2805"/>
                </a:lnTo>
                <a:lnTo>
                  <a:pt x="12801" y="2807"/>
                </a:lnTo>
                <a:lnTo>
                  <a:pt x="12788" y="2808"/>
                </a:lnTo>
                <a:lnTo>
                  <a:pt x="12774" y="2810"/>
                </a:lnTo>
                <a:lnTo>
                  <a:pt x="12759" y="2812"/>
                </a:lnTo>
                <a:lnTo>
                  <a:pt x="12745" y="2818"/>
                </a:lnTo>
                <a:lnTo>
                  <a:pt x="12740" y="2834"/>
                </a:lnTo>
                <a:lnTo>
                  <a:pt x="12750" y="2831"/>
                </a:lnTo>
                <a:lnTo>
                  <a:pt x="12758" y="2828"/>
                </a:lnTo>
                <a:lnTo>
                  <a:pt x="12767" y="2827"/>
                </a:lnTo>
                <a:lnTo>
                  <a:pt x="12777" y="2828"/>
                </a:lnTo>
                <a:lnTo>
                  <a:pt x="12782" y="2831"/>
                </a:lnTo>
                <a:lnTo>
                  <a:pt x="12788" y="2834"/>
                </a:lnTo>
                <a:lnTo>
                  <a:pt x="12802" y="2834"/>
                </a:lnTo>
                <a:lnTo>
                  <a:pt x="12815" y="2834"/>
                </a:lnTo>
                <a:lnTo>
                  <a:pt x="12826" y="2834"/>
                </a:lnTo>
                <a:lnTo>
                  <a:pt x="12840" y="2834"/>
                </a:lnTo>
                <a:lnTo>
                  <a:pt x="12875" y="2825"/>
                </a:lnTo>
                <a:lnTo>
                  <a:pt x="12876" y="2837"/>
                </a:lnTo>
                <a:lnTo>
                  <a:pt x="12876" y="2848"/>
                </a:lnTo>
                <a:lnTo>
                  <a:pt x="12875" y="2858"/>
                </a:lnTo>
                <a:lnTo>
                  <a:pt x="12875" y="2870"/>
                </a:lnTo>
                <a:lnTo>
                  <a:pt x="12877" y="2881"/>
                </a:lnTo>
                <a:lnTo>
                  <a:pt x="12879" y="2893"/>
                </a:lnTo>
                <a:lnTo>
                  <a:pt x="12879" y="2898"/>
                </a:lnTo>
                <a:lnTo>
                  <a:pt x="12879" y="2903"/>
                </a:lnTo>
                <a:lnTo>
                  <a:pt x="12878" y="2908"/>
                </a:lnTo>
                <a:lnTo>
                  <a:pt x="12875" y="2913"/>
                </a:lnTo>
                <a:lnTo>
                  <a:pt x="12871" y="2915"/>
                </a:lnTo>
                <a:lnTo>
                  <a:pt x="12864" y="2916"/>
                </a:lnTo>
                <a:lnTo>
                  <a:pt x="12859" y="2919"/>
                </a:lnTo>
                <a:lnTo>
                  <a:pt x="12855" y="2922"/>
                </a:lnTo>
                <a:lnTo>
                  <a:pt x="12849" y="2926"/>
                </a:lnTo>
                <a:lnTo>
                  <a:pt x="12843" y="2927"/>
                </a:lnTo>
                <a:lnTo>
                  <a:pt x="12791" y="2927"/>
                </a:lnTo>
                <a:lnTo>
                  <a:pt x="12727" y="2956"/>
                </a:lnTo>
                <a:lnTo>
                  <a:pt x="12718" y="2939"/>
                </a:lnTo>
                <a:lnTo>
                  <a:pt x="12712" y="2924"/>
                </a:lnTo>
                <a:lnTo>
                  <a:pt x="12709" y="2916"/>
                </a:lnTo>
                <a:lnTo>
                  <a:pt x="12704" y="2908"/>
                </a:lnTo>
                <a:lnTo>
                  <a:pt x="12699" y="2902"/>
                </a:lnTo>
                <a:lnTo>
                  <a:pt x="12693" y="2894"/>
                </a:lnTo>
                <a:lnTo>
                  <a:pt x="12681" y="2902"/>
                </a:lnTo>
                <a:lnTo>
                  <a:pt x="12670" y="2911"/>
                </a:lnTo>
                <a:lnTo>
                  <a:pt x="12660" y="2918"/>
                </a:lnTo>
                <a:lnTo>
                  <a:pt x="12651" y="2927"/>
                </a:lnTo>
                <a:lnTo>
                  <a:pt x="12643" y="2934"/>
                </a:lnTo>
                <a:lnTo>
                  <a:pt x="12633" y="2942"/>
                </a:lnTo>
                <a:lnTo>
                  <a:pt x="12622" y="2949"/>
                </a:lnTo>
                <a:lnTo>
                  <a:pt x="12609" y="2956"/>
                </a:lnTo>
                <a:lnTo>
                  <a:pt x="12599" y="2961"/>
                </a:lnTo>
                <a:lnTo>
                  <a:pt x="12589" y="2967"/>
                </a:lnTo>
                <a:lnTo>
                  <a:pt x="12579" y="2971"/>
                </a:lnTo>
                <a:lnTo>
                  <a:pt x="12567" y="2976"/>
                </a:lnTo>
                <a:lnTo>
                  <a:pt x="12543" y="2987"/>
                </a:lnTo>
                <a:lnTo>
                  <a:pt x="12521" y="2997"/>
                </a:lnTo>
                <a:lnTo>
                  <a:pt x="12500" y="3007"/>
                </a:lnTo>
                <a:lnTo>
                  <a:pt x="12481" y="3015"/>
                </a:lnTo>
                <a:lnTo>
                  <a:pt x="12460" y="3024"/>
                </a:lnTo>
                <a:lnTo>
                  <a:pt x="12440" y="3033"/>
                </a:lnTo>
                <a:lnTo>
                  <a:pt x="12417" y="3042"/>
                </a:lnTo>
                <a:lnTo>
                  <a:pt x="12392" y="3051"/>
                </a:lnTo>
                <a:lnTo>
                  <a:pt x="12377" y="3057"/>
                </a:lnTo>
                <a:lnTo>
                  <a:pt x="12365" y="3065"/>
                </a:lnTo>
                <a:lnTo>
                  <a:pt x="12352" y="3073"/>
                </a:lnTo>
                <a:lnTo>
                  <a:pt x="12339" y="3080"/>
                </a:lnTo>
                <a:lnTo>
                  <a:pt x="12324" y="3089"/>
                </a:lnTo>
                <a:lnTo>
                  <a:pt x="12311" y="3097"/>
                </a:lnTo>
                <a:lnTo>
                  <a:pt x="12299" y="3105"/>
                </a:lnTo>
                <a:lnTo>
                  <a:pt x="12289" y="3114"/>
                </a:lnTo>
                <a:lnTo>
                  <a:pt x="12267" y="3132"/>
                </a:lnTo>
                <a:lnTo>
                  <a:pt x="12243" y="3155"/>
                </a:lnTo>
                <a:lnTo>
                  <a:pt x="12230" y="3168"/>
                </a:lnTo>
                <a:lnTo>
                  <a:pt x="12219" y="3178"/>
                </a:lnTo>
                <a:lnTo>
                  <a:pt x="12215" y="3185"/>
                </a:lnTo>
                <a:lnTo>
                  <a:pt x="12211" y="3191"/>
                </a:lnTo>
                <a:lnTo>
                  <a:pt x="12207" y="3199"/>
                </a:lnTo>
                <a:lnTo>
                  <a:pt x="12203" y="3208"/>
                </a:lnTo>
                <a:lnTo>
                  <a:pt x="12201" y="3218"/>
                </a:lnTo>
                <a:lnTo>
                  <a:pt x="12199" y="3229"/>
                </a:lnTo>
                <a:lnTo>
                  <a:pt x="12197" y="3240"/>
                </a:lnTo>
                <a:lnTo>
                  <a:pt x="12192" y="3251"/>
                </a:lnTo>
                <a:lnTo>
                  <a:pt x="12187" y="3262"/>
                </a:lnTo>
                <a:lnTo>
                  <a:pt x="12183" y="3271"/>
                </a:lnTo>
                <a:lnTo>
                  <a:pt x="12181" y="3276"/>
                </a:lnTo>
                <a:lnTo>
                  <a:pt x="12178" y="3281"/>
                </a:lnTo>
                <a:lnTo>
                  <a:pt x="12177" y="3286"/>
                </a:lnTo>
                <a:lnTo>
                  <a:pt x="12177" y="3293"/>
                </a:lnTo>
                <a:lnTo>
                  <a:pt x="12177" y="3301"/>
                </a:lnTo>
                <a:lnTo>
                  <a:pt x="12177" y="3309"/>
                </a:lnTo>
                <a:lnTo>
                  <a:pt x="12180" y="3317"/>
                </a:lnTo>
                <a:lnTo>
                  <a:pt x="12182" y="3325"/>
                </a:lnTo>
                <a:lnTo>
                  <a:pt x="12183" y="3331"/>
                </a:lnTo>
                <a:lnTo>
                  <a:pt x="12185" y="3335"/>
                </a:lnTo>
                <a:lnTo>
                  <a:pt x="12188" y="3338"/>
                </a:lnTo>
                <a:lnTo>
                  <a:pt x="12190" y="3339"/>
                </a:lnTo>
                <a:lnTo>
                  <a:pt x="12194" y="3340"/>
                </a:lnTo>
                <a:lnTo>
                  <a:pt x="12197" y="3340"/>
                </a:lnTo>
                <a:lnTo>
                  <a:pt x="12203" y="3340"/>
                </a:lnTo>
                <a:lnTo>
                  <a:pt x="12212" y="3340"/>
                </a:lnTo>
                <a:lnTo>
                  <a:pt x="12219" y="3337"/>
                </a:lnTo>
                <a:lnTo>
                  <a:pt x="12227" y="3333"/>
                </a:lnTo>
                <a:lnTo>
                  <a:pt x="12239" y="3331"/>
                </a:lnTo>
                <a:lnTo>
                  <a:pt x="12249" y="3328"/>
                </a:lnTo>
                <a:lnTo>
                  <a:pt x="12258" y="3326"/>
                </a:lnTo>
                <a:lnTo>
                  <a:pt x="12270" y="3325"/>
                </a:lnTo>
                <a:lnTo>
                  <a:pt x="12281" y="3324"/>
                </a:lnTo>
                <a:lnTo>
                  <a:pt x="12291" y="3325"/>
                </a:lnTo>
                <a:lnTo>
                  <a:pt x="12302" y="3325"/>
                </a:lnTo>
                <a:lnTo>
                  <a:pt x="12312" y="3325"/>
                </a:lnTo>
                <a:lnTo>
                  <a:pt x="12322" y="3323"/>
                </a:lnTo>
                <a:lnTo>
                  <a:pt x="12331" y="3321"/>
                </a:lnTo>
                <a:lnTo>
                  <a:pt x="12338" y="3319"/>
                </a:lnTo>
                <a:lnTo>
                  <a:pt x="12346" y="3317"/>
                </a:lnTo>
                <a:lnTo>
                  <a:pt x="12362" y="3310"/>
                </a:lnTo>
                <a:lnTo>
                  <a:pt x="12378" y="3304"/>
                </a:lnTo>
                <a:lnTo>
                  <a:pt x="12378" y="3304"/>
                </a:lnTo>
                <a:lnTo>
                  <a:pt x="12391" y="3339"/>
                </a:lnTo>
                <a:lnTo>
                  <a:pt x="12404" y="3372"/>
                </a:lnTo>
                <a:lnTo>
                  <a:pt x="12412" y="3387"/>
                </a:lnTo>
                <a:lnTo>
                  <a:pt x="12420" y="3402"/>
                </a:lnTo>
                <a:lnTo>
                  <a:pt x="12430" y="3417"/>
                </a:lnTo>
                <a:lnTo>
                  <a:pt x="12441" y="3433"/>
                </a:lnTo>
                <a:lnTo>
                  <a:pt x="12441" y="3433"/>
                </a:lnTo>
                <a:lnTo>
                  <a:pt x="12439" y="3434"/>
                </a:lnTo>
                <a:lnTo>
                  <a:pt x="12438" y="3436"/>
                </a:lnTo>
                <a:lnTo>
                  <a:pt x="12435" y="3442"/>
                </a:lnTo>
                <a:lnTo>
                  <a:pt x="12434" y="3447"/>
                </a:lnTo>
                <a:lnTo>
                  <a:pt x="12427" y="3458"/>
                </a:lnTo>
                <a:lnTo>
                  <a:pt x="12418" y="3467"/>
                </a:lnTo>
                <a:lnTo>
                  <a:pt x="12410" y="3475"/>
                </a:lnTo>
                <a:lnTo>
                  <a:pt x="12400" y="3483"/>
                </a:lnTo>
                <a:lnTo>
                  <a:pt x="12389" y="3488"/>
                </a:lnTo>
                <a:lnTo>
                  <a:pt x="12378" y="3493"/>
                </a:lnTo>
                <a:lnTo>
                  <a:pt x="12365" y="3496"/>
                </a:lnTo>
                <a:lnTo>
                  <a:pt x="12352" y="3497"/>
                </a:lnTo>
                <a:lnTo>
                  <a:pt x="12323" y="3499"/>
                </a:lnTo>
                <a:lnTo>
                  <a:pt x="12297" y="3500"/>
                </a:lnTo>
                <a:lnTo>
                  <a:pt x="12272" y="3503"/>
                </a:lnTo>
                <a:lnTo>
                  <a:pt x="12243" y="3508"/>
                </a:lnTo>
                <a:lnTo>
                  <a:pt x="12235" y="3510"/>
                </a:lnTo>
                <a:lnTo>
                  <a:pt x="12227" y="3512"/>
                </a:lnTo>
                <a:lnTo>
                  <a:pt x="12219" y="3514"/>
                </a:lnTo>
                <a:lnTo>
                  <a:pt x="12213" y="3517"/>
                </a:lnTo>
                <a:lnTo>
                  <a:pt x="12207" y="3522"/>
                </a:lnTo>
                <a:lnTo>
                  <a:pt x="12200" y="3526"/>
                </a:lnTo>
                <a:lnTo>
                  <a:pt x="12194" y="3532"/>
                </a:lnTo>
                <a:lnTo>
                  <a:pt x="12187" y="3537"/>
                </a:lnTo>
                <a:lnTo>
                  <a:pt x="12175" y="3551"/>
                </a:lnTo>
                <a:lnTo>
                  <a:pt x="12165" y="3565"/>
                </a:lnTo>
                <a:lnTo>
                  <a:pt x="12160" y="3571"/>
                </a:lnTo>
                <a:lnTo>
                  <a:pt x="12155" y="3577"/>
                </a:lnTo>
                <a:lnTo>
                  <a:pt x="12147" y="3582"/>
                </a:lnTo>
                <a:lnTo>
                  <a:pt x="12140" y="3588"/>
                </a:lnTo>
                <a:lnTo>
                  <a:pt x="12113" y="3602"/>
                </a:lnTo>
                <a:lnTo>
                  <a:pt x="12089" y="3615"/>
                </a:lnTo>
                <a:lnTo>
                  <a:pt x="12078" y="3621"/>
                </a:lnTo>
                <a:lnTo>
                  <a:pt x="12067" y="3630"/>
                </a:lnTo>
                <a:lnTo>
                  <a:pt x="12056" y="3639"/>
                </a:lnTo>
                <a:lnTo>
                  <a:pt x="12047" y="3651"/>
                </a:lnTo>
                <a:lnTo>
                  <a:pt x="12061" y="3660"/>
                </a:lnTo>
                <a:lnTo>
                  <a:pt x="12074" y="3668"/>
                </a:lnTo>
                <a:lnTo>
                  <a:pt x="12086" y="3674"/>
                </a:lnTo>
                <a:lnTo>
                  <a:pt x="12100" y="3683"/>
                </a:lnTo>
                <a:lnTo>
                  <a:pt x="12084" y="3687"/>
                </a:lnTo>
                <a:lnTo>
                  <a:pt x="12070" y="3691"/>
                </a:lnTo>
                <a:lnTo>
                  <a:pt x="12059" y="3698"/>
                </a:lnTo>
                <a:lnTo>
                  <a:pt x="12047" y="3703"/>
                </a:lnTo>
                <a:lnTo>
                  <a:pt x="12035" y="3709"/>
                </a:lnTo>
                <a:lnTo>
                  <a:pt x="12023" y="3713"/>
                </a:lnTo>
                <a:lnTo>
                  <a:pt x="12016" y="3715"/>
                </a:lnTo>
                <a:lnTo>
                  <a:pt x="12009" y="3716"/>
                </a:lnTo>
                <a:lnTo>
                  <a:pt x="12001" y="3717"/>
                </a:lnTo>
                <a:lnTo>
                  <a:pt x="11994" y="3717"/>
                </a:lnTo>
                <a:lnTo>
                  <a:pt x="11988" y="3717"/>
                </a:lnTo>
                <a:lnTo>
                  <a:pt x="11983" y="3715"/>
                </a:lnTo>
                <a:lnTo>
                  <a:pt x="11979" y="3713"/>
                </a:lnTo>
                <a:lnTo>
                  <a:pt x="11974" y="3710"/>
                </a:lnTo>
                <a:lnTo>
                  <a:pt x="11966" y="3703"/>
                </a:lnTo>
                <a:lnTo>
                  <a:pt x="11956" y="3697"/>
                </a:lnTo>
                <a:lnTo>
                  <a:pt x="11946" y="3691"/>
                </a:lnTo>
                <a:lnTo>
                  <a:pt x="11935" y="3687"/>
                </a:lnTo>
                <a:lnTo>
                  <a:pt x="11926" y="3684"/>
                </a:lnTo>
                <a:lnTo>
                  <a:pt x="11914" y="3683"/>
                </a:lnTo>
                <a:lnTo>
                  <a:pt x="11851" y="3683"/>
                </a:lnTo>
                <a:lnTo>
                  <a:pt x="11844" y="3684"/>
                </a:lnTo>
                <a:lnTo>
                  <a:pt x="11837" y="3686"/>
                </a:lnTo>
                <a:lnTo>
                  <a:pt x="11831" y="3688"/>
                </a:lnTo>
                <a:lnTo>
                  <a:pt x="11825" y="3691"/>
                </a:lnTo>
                <a:lnTo>
                  <a:pt x="11814" y="3699"/>
                </a:lnTo>
                <a:lnTo>
                  <a:pt x="11803" y="3708"/>
                </a:lnTo>
                <a:lnTo>
                  <a:pt x="11792" y="3713"/>
                </a:lnTo>
                <a:lnTo>
                  <a:pt x="11781" y="3717"/>
                </a:lnTo>
                <a:lnTo>
                  <a:pt x="11776" y="3717"/>
                </a:lnTo>
                <a:lnTo>
                  <a:pt x="11770" y="3717"/>
                </a:lnTo>
                <a:lnTo>
                  <a:pt x="11767" y="3720"/>
                </a:lnTo>
                <a:lnTo>
                  <a:pt x="11764" y="3725"/>
                </a:lnTo>
                <a:lnTo>
                  <a:pt x="11760" y="3728"/>
                </a:lnTo>
                <a:lnTo>
                  <a:pt x="11758" y="3732"/>
                </a:lnTo>
                <a:lnTo>
                  <a:pt x="11754" y="3741"/>
                </a:lnTo>
                <a:lnTo>
                  <a:pt x="11750" y="3750"/>
                </a:lnTo>
                <a:lnTo>
                  <a:pt x="11738" y="3764"/>
                </a:lnTo>
                <a:lnTo>
                  <a:pt x="11727" y="3776"/>
                </a:lnTo>
                <a:lnTo>
                  <a:pt x="11722" y="3781"/>
                </a:lnTo>
                <a:lnTo>
                  <a:pt x="11717" y="3787"/>
                </a:lnTo>
                <a:lnTo>
                  <a:pt x="11713" y="3794"/>
                </a:lnTo>
                <a:lnTo>
                  <a:pt x="11710" y="3803"/>
                </a:lnTo>
                <a:lnTo>
                  <a:pt x="11705" y="3814"/>
                </a:lnTo>
                <a:lnTo>
                  <a:pt x="11703" y="3825"/>
                </a:lnTo>
                <a:lnTo>
                  <a:pt x="11703" y="3835"/>
                </a:lnTo>
                <a:lnTo>
                  <a:pt x="11702" y="3846"/>
                </a:lnTo>
                <a:lnTo>
                  <a:pt x="11703" y="3867"/>
                </a:lnTo>
                <a:lnTo>
                  <a:pt x="11701" y="3890"/>
                </a:lnTo>
                <a:lnTo>
                  <a:pt x="11687" y="3889"/>
                </a:lnTo>
                <a:lnTo>
                  <a:pt x="11672" y="3888"/>
                </a:lnTo>
                <a:lnTo>
                  <a:pt x="11668" y="3888"/>
                </a:lnTo>
                <a:lnTo>
                  <a:pt x="11663" y="3889"/>
                </a:lnTo>
                <a:lnTo>
                  <a:pt x="11659" y="3890"/>
                </a:lnTo>
                <a:lnTo>
                  <a:pt x="11656" y="3892"/>
                </a:lnTo>
                <a:lnTo>
                  <a:pt x="11650" y="3898"/>
                </a:lnTo>
                <a:lnTo>
                  <a:pt x="11645" y="3905"/>
                </a:lnTo>
                <a:lnTo>
                  <a:pt x="11640" y="3913"/>
                </a:lnTo>
                <a:lnTo>
                  <a:pt x="11634" y="3920"/>
                </a:lnTo>
                <a:lnTo>
                  <a:pt x="11629" y="3928"/>
                </a:lnTo>
                <a:lnTo>
                  <a:pt x="11622" y="3935"/>
                </a:lnTo>
                <a:lnTo>
                  <a:pt x="11608" y="3946"/>
                </a:lnTo>
                <a:lnTo>
                  <a:pt x="11596" y="3955"/>
                </a:lnTo>
                <a:lnTo>
                  <a:pt x="11583" y="3963"/>
                </a:lnTo>
                <a:lnTo>
                  <a:pt x="11568" y="3972"/>
                </a:lnTo>
                <a:lnTo>
                  <a:pt x="11563" y="3974"/>
                </a:lnTo>
                <a:lnTo>
                  <a:pt x="11559" y="3978"/>
                </a:lnTo>
                <a:lnTo>
                  <a:pt x="11554" y="3994"/>
                </a:lnTo>
                <a:lnTo>
                  <a:pt x="11553" y="4010"/>
                </a:lnTo>
                <a:lnTo>
                  <a:pt x="11547" y="4024"/>
                </a:lnTo>
                <a:lnTo>
                  <a:pt x="11541" y="4037"/>
                </a:lnTo>
                <a:lnTo>
                  <a:pt x="11535" y="4050"/>
                </a:lnTo>
                <a:lnTo>
                  <a:pt x="11526" y="4063"/>
                </a:lnTo>
                <a:lnTo>
                  <a:pt x="11523" y="4068"/>
                </a:lnTo>
                <a:lnTo>
                  <a:pt x="11520" y="4073"/>
                </a:lnTo>
                <a:lnTo>
                  <a:pt x="11515" y="4077"/>
                </a:lnTo>
                <a:lnTo>
                  <a:pt x="11510" y="4079"/>
                </a:lnTo>
                <a:lnTo>
                  <a:pt x="11495" y="4078"/>
                </a:lnTo>
                <a:lnTo>
                  <a:pt x="11479" y="4076"/>
                </a:lnTo>
                <a:lnTo>
                  <a:pt x="11467" y="4079"/>
                </a:lnTo>
                <a:lnTo>
                  <a:pt x="11457" y="4082"/>
                </a:lnTo>
                <a:lnTo>
                  <a:pt x="11447" y="4086"/>
                </a:lnTo>
                <a:lnTo>
                  <a:pt x="11435" y="4090"/>
                </a:lnTo>
                <a:lnTo>
                  <a:pt x="11420" y="4098"/>
                </a:lnTo>
                <a:lnTo>
                  <a:pt x="11404" y="4108"/>
                </a:lnTo>
                <a:lnTo>
                  <a:pt x="11389" y="4114"/>
                </a:lnTo>
                <a:lnTo>
                  <a:pt x="11376" y="4117"/>
                </a:lnTo>
                <a:lnTo>
                  <a:pt x="11362" y="4118"/>
                </a:lnTo>
                <a:lnTo>
                  <a:pt x="11346" y="4119"/>
                </a:lnTo>
                <a:lnTo>
                  <a:pt x="11333" y="4116"/>
                </a:lnTo>
                <a:lnTo>
                  <a:pt x="11319" y="4114"/>
                </a:lnTo>
                <a:lnTo>
                  <a:pt x="11319" y="4114"/>
                </a:lnTo>
                <a:lnTo>
                  <a:pt x="11317" y="4106"/>
                </a:lnTo>
                <a:lnTo>
                  <a:pt x="11313" y="4098"/>
                </a:lnTo>
                <a:lnTo>
                  <a:pt x="11312" y="4091"/>
                </a:lnTo>
                <a:lnTo>
                  <a:pt x="11312" y="4083"/>
                </a:lnTo>
                <a:lnTo>
                  <a:pt x="11318" y="4060"/>
                </a:lnTo>
                <a:lnTo>
                  <a:pt x="11324" y="4036"/>
                </a:lnTo>
                <a:lnTo>
                  <a:pt x="11330" y="4012"/>
                </a:lnTo>
                <a:lnTo>
                  <a:pt x="11335" y="3988"/>
                </a:lnTo>
                <a:lnTo>
                  <a:pt x="11335" y="3988"/>
                </a:lnTo>
                <a:lnTo>
                  <a:pt x="11348" y="3984"/>
                </a:lnTo>
                <a:lnTo>
                  <a:pt x="11360" y="3981"/>
                </a:lnTo>
                <a:lnTo>
                  <a:pt x="11372" y="3979"/>
                </a:lnTo>
                <a:lnTo>
                  <a:pt x="11382" y="3976"/>
                </a:lnTo>
                <a:lnTo>
                  <a:pt x="11394" y="3974"/>
                </a:lnTo>
                <a:lnTo>
                  <a:pt x="11405" y="3972"/>
                </a:lnTo>
                <a:lnTo>
                  <a:pt x="11418" y="3969"/>
                </a:lnTo>
                <a:lnTo>
                  <a:pt x="11431" y="3965"/>
                </a:lnTo>
                <a:lnTo>
                  <a:pt x="11436" y="3962"/>
                </a:lnTo>
                <a:lnTo>
                  <a:pt x="11442" y="3959"/>
                </a:lnTo>
                <a:lnTo>
                  <a:pt x="11447" y="3956"/>
                </a:lnTo>
                <a:lnTo>
                  <a:pt x="11452" y="3953"/>
                </a:lnTo>
                <a:lnTo>
                  <a:pt x="11460" y="3943"/>
                </a:lnTo>
                <a:lnTo>
                  <a:pt x="11468" y="3933"/>
                </a:lnTo>
                <a:lnTo>
                  <a:pt x="11475" y="3921"/>
                </a:lnTo>
                <a:lnTo>
                  <a:pt x="11481" y="3911"/>
                </a:lnTo>
                <a:lnTo>
                  <a:pt x="11483" y="3905"/>
                </a:lnTo>
                <a:lnTo>
                  <a:pt x="11485" y="3899"/>
                </a:lnTo>
                <a:lnTo>
                  <a:pt x="11486" y="3892"/>
                </a:lnTo>
                <a:lnTo>
                  <a:pt x="11486" y="3885"/>
                </a:lnTo>
                <a:lnTo>
                  <a:pt x="11485" y="3873"/>
                </a:lnTo>
                <a:lnTo>
                  <a:pt x="11483" y="3861"/>
                </a:lnTo>
                <a:lnTo>
                  <a:pt x="11480" y="3850"/>
                </a:lnTo>
                <a:lnTo>
                  <a:pt x="11479" y="3837"/>
                </a:lnTo>
                <a:lnTo>
                  <a:pt x="11479" y="3828"/>
                </a:lnTo>
                <a:lnTo>
                  <a:pt x="11479" y="3821"/>
                </a:lnTo>
                <a:lnTo>
                  <a:pt x="11479" y="3817"/>
                </a:lnTo>
                <a:lnTo>
                  <a:pt x="11479" y="3813"/>
                </a:lnTo>
                <a:lnTo>
                  <a:pt x="11478" y="3809"/>
                </a:lnTo>
                <a:lnTo>
                  <a:pt x="11475" y="3806"/>
                </a:lnTo>
                <a:lnTo>
                  <a:pt x="11472" y="3800"/>
                </a:lnTo>
                <a:lnTo>
                  <a:pt x="11467" y="3797"/>
                </a:lnTo>
                <a:lnTo>
                  <a:pt x="11460" y="3794"/>
                </a:lnTo>
                <a:lnTo>
                  <a:pt x="11455" y="3792"/>
                </a:lnTo>
                <a:lnTo>
                  <a:pt x="11455" y="3792"/>
                </a:lnTo>
                <a:lnTo>
                  <a:pt x="11456" y="3763"/>
                </a:lnTo>
                <a:lnTo>
                  <a:pt x="11457" y="3737"/>
                </a:lnTo>
                <a:lnTo>
                  <a:pt x="11458" y="3725"/>
                </a:lnTo>
                <a:lnTo>
                  <a:pt x="11460" y="3712"/>
                </a:lnTo>
                <a:lnTo>
                  <a:pt x="11462" y="3698"/>
                </a:lnTo>
                <a:lnTo>
                  <a:pt x="11466" y="3683"/>
                </a:lnTo>
                <a:lnTo>
                  <a:pt x="11466" y="3683"/>
                </a:lnTo>
                <a:lnTo>
                  <a:pt x="11469" y="3674"/>
                </a:lnTo>
                <a:lnTo>
                  <a:pt x="11473" y="3666"/>
                </a:lnTo>
                <a:lnTo>
                  <a:pt x="11479" y="3660"/>
                </a:lnTo>
                <a:lnTo>
                  <a:pt x="11484" y="3651"/>
                </a:lnTo>
                <a:lnTo>
                  <a:pt x="11496" y="3627"/>
                </a:lnTo>
                <a:lnTo>
                  <a:pt x="11506" y="3604"/>
                </a:lnTo>
                <a:lnTo>
                  <a:pt x="11514" y="3581"/>
                </a:lnTo>
                <a:lnTo>
                  <a:pt x="11526" y="3555"/>
                </a:lnTo>
                <a:lnTo>
                  <a:pt x="11532" y="3544"/>
                </a:lnTo>
                <a:lnTo>
                  <a:pt x="11536" y="3534"/>
                </a:lnTo>
                <a:lnTo>
                  <a:pt x="11540" y="3523"/>
                </a:lnTo>
                <a:lnTo>
                  <a:pt x="11548" y="3513"/>
                </a:lnTo>
                <a:lnTo>
                  <a:pt x="11557" y="3506"/>
                </a:lnTo>
                <a:lnTo>
                  <a:pt x="11568" y="3500"/>
                </a:lnTo>
                <a:lnTo>
                  <a:pt x="11576" y="3495"/>
                </a:lnTo>
                <a:lnTo>
                  <a:pt x="11582" y="3489"/>
                </a:lnTo>
                <a:lnTo>
                  <a:pt x="11589" y="3483"/>
                </a:lnTo>
                <a:lnTo>
                  <a:pt x="11594" y="3476"/>
                </a:lnTo>
                <a:lnTo>
                  <a:pt x="11597" y="3469"/>
                </a:lnTo>
                <a:lnTo>
                  <a:pt x="11601" y="3461"/>
                </a:lnTo>
                <a:lnTo>
                  <a:pt x="11603" y="3454"/>
                </a:lnTo>
                <a:lnTo>
                  <a:pt x="11603" y="3444"/>
                </a:lnTo>
                <a:lnTo>
                  <a:pt x="11603" y="3434"/>
                </a:lnTo>
                <a:lnTo>
                  <a:pt x="11602" y="3425"/>
                </a:lnTo>
                <a:lnTo>
                  <a:pt x="11601" y="3416"/>
                </a:lnTo>
                <a:lnTo>
                  <a:pt x="11598" y="3408"/>
                </a:lnTo>
                <a:lnTo>
                  <a:pt x="11594" y="3391"/>
                </a:lnTo>
                <a:lnTo>
                  <a:pt x="11590" y="3373"/>
                </a:lnTo>
                <a:lnTo>
                  <a:pt x="11584" y="3348"/>
                </a:lnTo>
                <a:lnTo>
                  <a:pt x="11579" y="3325"/>
                </a:lnTo>
                <a:lnTo>
                  <a:pt x="11574" y="3305"/>
                </a:lnTo>
                <a:lnTo>
                  <a:pt x="11569" y="3284"/>
                </a:lnTo>
                <a:lnTo>
                  <a:pt x="11564" y="3264"/>
                </a:lnTo>
                <a:lnTo>
                  <a:pt x="11560" y="3242"/>
                </a:lnTo>
                <a:lnTo>
                  <a:pt x="11556" y="3219"/>
                </a:lnTo>
                <a:lnTo>
                  <a:pt x="11553" y="3195"/>
                </a:lnTo>
                <a:lnTo>
                  <a:pt x="11606" y="2942"/>
                </a:lnTo>
                <a:lnTo>
                  <a:pt x="11605" y="2932"/>
                </a:lnTo>
                <a:lnTo>
                  <a:pt x="11603" y="2922"/>
                </a:lnTo>
                <a:lnTo>
                  <a:pt x="11600" y="2914"/>
                </a:lnTo>
                <a:lnTo>
                  <a:pt x="11596" y="2906"/>
                </a:lnTo>
                <a:lnTo>
                  <a:pt x="11589" y="2890"/>
                </a:lnTo>
                <a:lnTo>
                  <a:pt x="11579" y="2876"/>
                </a:lnTo>
                <a:lnTo>
                  <a:pt x="11568" y="2862"/>
                </a:lnTo>
                <a:lnTo>
                  <a:pt x="11557" y="2848"/>
                </a:lnTo>
                <a:lnTo>
                  <a:pt x="11547" y="2833"/>
                </a:lnTo>
                <a:lnTo>
                  <a:pt x="11537" y="2814"/>
                </a:lnTo>
                <a:lnTo>
                  <a:pt x="11532" y="2806"/>
                </a:lnTo>
                <a:lnTo>
                  <a:pt x="11527" y="2797"/>
                </a:lnTo>
                <a:lnTo>
                  <a:pt x="11525" y="2789"/>
                </a:lnTo>
                <a:lnTo>
                  <a:pt x="11524" y="2778"/>
                </a:lnTo>
                <a:lnTo>
                  <a:pt x="11524" y="2766"/>
                </a:lnTo>
                <a:lnTo>
                  <a:pt x="11527" y="2755"/>
                </a:lnTo>
                <a:lnTo>
                  <a:pt x="11529" y="2750"/>
                </a:lnTo>
                <a:lnTo>
                  <a:pt x="11533" y="2746"/>
                </a:lnTo>
                <a:lnTo>
                  <a:pt x="11537" y="2744"/>
                </a:lnTo>
                <a:lnTo>
                  <a:pt x="11542" y="2743"/>
                </a:lnTo>
                <a:lnTo>
                  <a:pt x="11546" y="2743"/>
                </a:lnTo>
                <a:lnTo>
                  <a:pt x="11549" y="2744"/>
                </a:lnTo>
                <a:lnTo>
                  <a:pt x="11551" y="2746"/>
                </a:lnTo>
                <a:lnTo>
                  <a:pt x="11553" y="2747"/>
                </a:lnTo>
                <a:lnTo>
                  <a:pt x="11559" y="2752"/>
                </a:lnTo>
                <a:lnTo>
                  <a:pt x="11564" y="2756"/>
                </a:lnTo>
                <a:lnTo>
                  <a:pt x="11579" y="2771"/>
                </a:lnTo>
                <a:lnTo>
                  <a:pt x="11595" y="2785"/>
                </a:lnTo>
                <a:lnTo>
                  <a:pt x="11606" y="2792"/>
                </a:lnTo>
                <a:lnTo>
                  <a:pt x="11616" y="2795"/>
                </a:lnTo>
                <a:lnTo>
                  <a:pt x="11627" y="2799"/>
                </a:lnTo>
                <a:lnTo>
                  <a:pt x="11637" y="2805"/>
                </a:lnTo>
                <a:lnTo>
                  <a:pt x="11644" y="2808"/>
                </a:lnTo>
                <a:lnTo>
                  <a:pt x="11648" y="2812"/>
                </a:lnTo>
                <a:lnTo>
                  <a:pt x="11652" y="2817"/>
                </a:lnTo>
                <a:lnTo>
                  <a:pt x="11656" y="2822"/>
                </a:lnTo>
                <a:lnTo>
                  <a:pt x="11662" y="2833"/>
                </a:lnTo>
                <a:lnTo>
                  <a:pt x="11668" y="2844"/>
                </a:lnTo>
                <a:lnTo>
                  <a:pt x="11674" y="2854"/>
                </a:lnTo>
                <a:lnTo>
                  <a:pt x="11681" y="2863"/>
                </a:lnTo>
                <a:lnTo>
                  <a:pt x="11685" y="2866"/>
                </a:lnTo>
                <a:lnTo>
                  <a:pt x="11690" y="2868"/>
                </a:lnTo>
                <a:lnTo>
                  <a:pt x="11696" y="2871"/>
                </a:lnTo>
                <a:lnTo>
                  <a:pt x="11701" y="2871"/>
                </a:lnTo>
                <a:lnTo>
                  <a:pt x="11709" y="2870"/>
                </a:lnTo>
                <a:lnTo>
                  <a:pt x="11716" y="2867"/>
                </a:lnTo>
                <a:lnTo>
                  <a:pt x="11724" y="2865"/>
                </a:lnTo>
                <a:lnTo>
                  <a:pt x="11730" y="2863"/>
                </a:lnTo>
                <a:lnTo>
                  <a:pt x="11736" y="2873"/>
                </a:lnTo>
                <a:lnTo>
                  <a:pt x="11741" y="2881"/>
                </a:lnTo>
                <a:lnTo>
                  <a:pt x="11748" y="2890"/>
                </a:lnTo>
                <a:lnTo>
                  <a:pt x="11755" y="2898"/>
                </a:lnTo>
                <a:lnTo>
                  <a:pt x="11767" y="2895"/>
                </a:lnTo>
                <a:lnTo>
                  <a:pt x="11779" y="2892"/>
                </a:lnTo>
                <a:lnTo>
                  <a:pt x="11790" y="2890"/>
                </a:lnTo>
                <a:lnTo>
                  <a:pt x="11803" y="2889"/>
                </a:lnTo>
                <a:lnTo>
                  <a:pt x="11810" y="2889"/>
                </a:lnTo>
                <a:lnTo>
                  <a:pt x="11819" y="2889"/>
                </a:lnTo>
                <a:lnTo>
                  <a:pt x="11829" y="2898"/>
                </a:lnTo>
                <a:lnTo>
                  <a:pt x="11839" y="2905"/>
                </a:lnTo>
                <a:lnTo>
                  <a:pt x="11850" y="2905"/>
                </a:lnTo>
                <a:lnTo>
                  <a:pt x="11861" y="2905"/>
                </a:lnTo>
                <a:lnTo>
                  <a:pt x="11871" y="2908"/>
                </a:lnTo>
                <a:lnTo>
                  <a:pt x="11879" y="2913"/>
                </a:lnTo>
                <a:lnTo>
                  <a:pt x="11884" y="2915"/>
                </a:lnTo>
                <a:lnTo>
                  <a:pt x="11888" y="2917"/>
                </a:lnTo>
                <a:lnTo>
                  <a:pt x="11892" y="2918"/>
                </a:lnTo>
                <a:lnTo>
                  <a:pt x="11898" y="2918"/>
                </a:lnTo>
                <a:lnTo>
                  <a:pt x="11908" y="2917"/>
                </a:lnTo>
                <a:lnTo>
                  <a:pt x="11917" y="2915"/>
                </a:lnTo>
                <a:lnTo>
                  <a:pt x="11926" y="2912"/>
                </a:lnTo>
                <a:lnTo>
                  <a:pt x="11935" y="2907"/>
                </a:lnTo>
                <a:lnTo>
                  <a:pt x="11944" y="2904"/>
                </a:lnTo>
                <a:lnTo>
                  <a:pt x="11953" y="2901"/>
                </a:lnTo>
                <a:lnTo>
                  <a:pt x="11961" y="2895"/>
                </a:lnTo>
                <a:lnTo>
                  <a:pt x="11968" y="2890"/>
                </a:lnTo>
                <a:lnTo>
                  <a:pt x="11974" y="2885"/>
                </a:lnTo>
                <a:lnTo>
                  <a:pt x="11979" y="2877"/>
                </a:lnTo>
                <a:lnTo>
                  <a:pt x="11981" y="2874"/>
                </a:lnTo>
                <a:lnTo>
                  <a:pt x="11982" y="2870"/>
                </a:lnTo>
                <a:lnTo>
                  <a:pt x="11983" y="2865"/>
                </a:lnTo>
                <a:lnTo>
                  <a:pt x="11983" y="2860"/>
                </a:lnTo>
                <a:lnTo>
                  <a:pt x="11982" y="2855"/>
                </a:lnTo>
                <a:lnTo>
                  <a:pt x="11981" y="2851"/>
                </a:lnTo>
                <a:lnTo>
                  <a:pt x="11978" y="2847"/>
                </a:lnTo>
                <a:lnTo>
                  <a:pt x="11974" y="2844"/>
                </a:lnTo>
                <a:lnTo>
                  <a:pt x="11967" y="2837"/>
                </a:lnTo>
                <a:lnTo>
                  <a:pt x="11959" y="2831"/>
                </a:lnTo>
                <a:lnTo>
                  <a:pt x="11949" y="2821"/>
                </a:lnTo>
                <a:lnTo>
                  <a:pt x="11940" y="2812"/>
                </a:lnTo>
                <a:lnTo>
                  <a:pt x="11931" y="2804"/>
                </a:lnTo>
                <a:lnTo>
                  <a:pt x="11921" y="2794"/>
                </a:lnTo>
                <a:lnTo>
                  <a:pt x="11937" y="2789"/>
                </a:lnTo>
                <a:lnTo>
                  <a:pt x="11949" y="2785"/>
                </a:lnTo>
                <a:lnTo>
                  <a:pt x="11964" y="2783"/>
                </a:lnTo>
                <a:lnTo>
                  <a:pt x="11976" y="2782"/>
                </a:lnTo>
                <a:lnTo>
                  <a:pt x="11989" y="2780"/>
                </a:lnTo>
                <a:lnTo>
                  <a:pt x="12002" y="2777"/>
                </a:lnTo>
                <a:lnTo>
                  <a:pt x="12015" y="2771"/>
                </a:lnTo>
                <a:lnTo>
                  <a:pt x="12028" y="2765"/>
                </a:lnTo>
                <a:lnTo>
                  <a:pt x="12032" y="2759"/>
                </a:lnTo>
                <a:lnTo>
                  <a:pt x="12034" y="2754"/>
                </a:lnTo>
                <a:lnTo>
                  <a:pt x="12024" y="2744"/>
                </a:lnTo>
                <a:lnTo>
                  <a:pt x="12016" y="2736"/>
                </a:lnTo>
                <a:lnTo>
                  <a:pt x="12009" y="2728"/>
                </a:lnTo>
                <a:lnTo>
                  <a:pt x="11999" y="2719"/>
                </a:lnTo>
                <a:lnTo>
                  <a:pt x="11992" y="2714"/>
                </a:lnTo>
                <a:lnTo>
                  <a:pt x="11984" y="2709"/>
                </a:lnTo>
                <a:lnTo>
                  <a:pt x="11975" y="2705"/>
                </a:lnTo>
                <a:lnTo>
                  <a:pt x="11968" y="2703"/>
                </a:lnTo>
                <a:lnTo>
                  <a:pt x="11952" y="2699"/>
                </a:lnTo>
                <a:lnTo>
                  <a:pt x="11932" y="2696"/>
                </a:lnTo>
                <a:lnTo>
                  <a:pt x="11921" y="2692"/>
                </a:lnTo>
                <a:lnTo>
                  <a:pt x="11912" y="2689"/>
                </a:lnTo>
                <a:lnTo>
                  <a:pt x="11902" y="2687"/>
                </a:lnTo>
                <a:lnTo>
                  <a:pt x="11890" y="2685"/>
                </a:lnTo>
                <a:lnTo>
                  <a:pt x="11888" y="2679"/>
                </a:lnTo>
                <a:lnTo>
                  <a:pt x="11885" y="2674"/>
                </a:lnTo>
                <a:lnTo>
                  <a:pt x="11889" y="2666"/>
                </a:lnTo>
                <a:lnTo>
                  <a:pt x="11892" y="2658"/>
                </a:lnTo>
                <a:lnTo>
                  <a:pt x="11892" y="2648"/>
                </a:lnTo>
                <a:lnTo>
                  <a:pt x="11892" y="2639"/>
                </a:lnTo>
                <a:lnTo>
                  <a:pt x="11890" y="2631"/>
                </a:lnTo>
                <a:lnTo>
                  <a:pt x="11888" y="2621"/>
                </a:lnTo>
                <a:lnTo>
                  <a:pt x="11880" y="2610"/>
                </a:lnTo>
                <a:lnTo>
                  <a:pt x="11874" y="2600"/>
                </a:lnTo>
                <a:lnTo>
                  <a:pt x="11873" y="2587"/>
                </a:lnTo>
                <a:lnTo>
                  <a:pt x="11872" y="2574"/>
                </a:lnTo>
                <a:lnTo>
                  <a:pt x="11858" y="2574"/>
                </a:lnTo>
                <a:lnTo>
                  <a:pt x="11845" y="2574"/>
                </a:lnTo>
                <a:lnTo>
                  <a:pt x="11833" y="2574"/>
                </a:lnTo>
                <a:lnTo>
                  <a:pt x="11819" y="2574"/>
                </a:lnTo>
                <a:lnTo>
                  <a:pt x="11816" y="2567"/>
                </a:lnTo>
                <a:lnTo>
                  <a:pt x="11812" y="2562"/>
                </a:lnTo>
                <a:lnTo>
                  <a:pt x="11808" y="2557"/>
                </a:lnTo>
                <a:lnTo>
                  <a:pt x="11803" y="2553"/>
                </a:lnTo>
                <a:lnTo>
                  <a:pt x="11792" y="2544"/>
                </a:lnTo>
                <a:lnTo>
                  <a:pt x="11781" y="2539"/>
                </a:lnTo>
                <a:lnTo>
                  <a:pt x="11766" y="2526"/>
                </a:lnTo>
                <a:lnTo>
                  <a:pt x="11750" y="2515"/>
                </a:lnTo>
                <a:lnTo>
                  <a:pt x="11736" y="2510"/>
                </a:lnTo>
                <a:lnTo>
                  <a:pt x="11723" y="2508"/>
                </a:lnTo>
                <a:lnTo>
                  <a:pt x="11710" y="2504"/>
                </a:lnTo>
                <a:lnTo>
                  <a:pt x="11696" y="2501"/>
                </a:lnTo>
                <a:lnTo>
                  <a:pt x="11682" y="2497"/>
                </a:lnTo>
                <a:lnTo>
                  <a:pt x="11669" y="2492"/>
                </a:lnTo>
                <a:lnTo>
                  <a:pt x="11656" y="2485"/>
                </a:lnTo>
                <a:lnTo>
                  <a:pt x="11643" y="2477"/>
                </a:lnTo>
                <a:lnTo>
                  <a:pt x="11638" y="2474"/>
                </a:lnTo>
                <a:lnTo>
                  <a:pt x="11635" y="2471"/>
                </a:lnTo>
                <a:lnTo>
                  <a:pt x="11633" y="2467"/>
                </a:lnTo>
                <a:lnTo>
                  <a:pt x="11631" y="2462"/>
                </a:lnTo>
                <a:lnTo>
                  <a:pt x="11625" y="2454"/>
                </a:lnTo>
                <a:lnTo>
                  <a:pt x="11619" y="2446"/>
                </a:lnTo>
                <a:lnTo>
                  <a:pt x="11606" y="2433"/>
                </a:lnTo>
                <a:lnTo>
                  <a:pt x="11594" y="2422"/>
                </a:lnTo>
                <a:lnTo>
                  <a:pt x="11589" y="2417"/>
                </a:lnTo>
                <a:lnTo>
                  <a:pt x="11583" y="2411"/>
                </a:lnTo>
                <a:lnTo>
                  <a:pt x="11579" y="2404"/>
                </a:lnTo>
                <a:lnTo>
                  <a:pt x="11574" y="2395"/>
                </a:lnTo>
                <a:lnTo>
                  <a:pt x="11546" y="2408"/>
                </a:lnTo>
                <a:lnTo>
                  <a:pt x="11521" y="2421"/>
                </a:lnTo>
                <a:lnTo>
                  <a:pt x="11509" y="2427"/>
                </a:lnTo>
                <a:lnTo>
                  <a:pt x="11496" y="2431"/>
                </a:lnTo>
                <a:lnTo>
                  <a:pt x="11481" y="2434"/>
                </a:lnTo>
                <a:lnTo>
                  <a:pt x="11466" y="2435"/>
                </a:lnTo>
                <a:lnTo>
                  <a:pt x="11458" y="2434"/>
                </a:lnTo>
                <a:lnTo>
                  <a:pt x="11453" y="2433"/>
                </a:lnTo>
                <a:lnTo>
                  <a:pt x="11446" y="2431"/>
                </a:lnTo>
                <a:lnTo>
                  <a:pt x="11441" y="2429"/>
                </a:lnTo>
                <a:lnTo>
                  <a:pt x="11435" y="2426"/>
                </a:lnTo>
                <a:lnTo>
                  <a:pt x="11430" y="2423"/>
                </a:lnTo>
                <a:lnTo>
                  <a:pt x="11425" y="2422"/>
                </a:lnTo>
                <a:lnTo>
                  <a:pt x="11417" y="2421"/>
                </a:lnTo>
                <a:lnTo>
                  <a:pt x="11408" y="2422"/>
                </a:lnTo>
                <a:lnTo>
                  <a:pt x="11401" y="2423"/>
                </a:lnTo>
                <a:lnTo>
                  <a:pt x="11393" y="2427"/>
                </a:lnTo>
                <a:lnTo>
                  <a:pt x="11387" y="2430"/>
                </a:lnTo>
                <a:lnTo>
                  <a:pt x="11374" y="2438"/>
                </a:lnTo>
                <a:lnTo>
                  <a:pt x="11359" y="2446"/>
                </a:lnTo>
                <a:lnTo>
                  <a:pt x="11353" y="2449"/>
                </a:lnTo>
                <a:lnTo>
                  <a:pt x="11349" y="2454"/>
                </a:lnTo>
                <a:lnTo>
                  <a:pt x="11347" y="2456"/>
                </a:lnTo>
                <a:lnTo>
                  <a:pt x="11344" y="2458"/>
                </a:lnTo>
                <a:lnTo>
                  <a:pt x="11341" y="2459"/>
                </a:lnTo>
                <a:lnTo>
                  <a:pt x="11337" y="2459"/>
                </a:lnTo>
                <a:lnTo>
                  <a:pt x="11334" y="2456"/>
                </a:lnTo>
                <a:lnTo>
                  <a:pt x="11330" y="2452"/>
                </a:lnTo>
                <a:lnTo>
                  <a:pt x="11330" y="2439"/>
                </a:lnTo>
                <a:lnTo>
                  <a:pt x="11330" y="2427"/>
                </a:lnTo>
                <a:lnTo>
                  <a:pt x="11330" y="2416"/>
                </a:lnTo>
                <a:lnTo>
                  <a:pt x="11330" y="2403"/>
                </a:lnTo>
                <a:lnTo>
                  <a:pt x="11328" y="2401"/>
                </a:lnTo>
                <a:lnTo>
                  <a:pt x="11326" y="2401"/>
                </a:lnTo>
                <a:lnTo>
                  <a:pt x="11322" y="2401"/>
                </a:lnTo>
                <a:lnTo>
                  <a:pt x="11319" y="2401"/>
                </a:lnTo>
                <a:lnTo>
                  <a:pt x="11316" y="2401"/>
                </a:lnTo>
                <a:lnTo>
                  <a:pt x="11313" y="2402"/>
                </a:lnTo>
                <a:lnTo>
                  <a:pt x="11310" y="2403"/>
                </a:lnTo>
                <a:lnTo>
                  <a:pt x="11308" y="2404"/>
                </a:lnTo>
                <a:lnTo>
                  <a:pt x="11304" y="2407"/>
                </a:lnTo>
                <a:lnTo>
                  <a:pt x="11298" y="2412"/>
                </a:lnTo>
                <a:lnTo>
                  <a:pt x="11286" y="2418"/>
                </a:lnTo>
                <a:lnTo>
                  <a:pt x="11277" y="2423"/>
                </a:lnTo>
                <a:lnTo>
                  <a:pt x="11271" y="2427"/>
                </a:lnTo>
                <a:lnTo>
                  <a:pt x="11266" y="2428"/>
                </a:lnTo>
                <a:lnTo>
                  <a:pt x="11260" y="2429"/>
                </a:lnTo>
                <a:lnTo>
                  <a:pt x="11253" y="2430"/>
                </a:lnTo>
                <a:lnTo>
                  <a:pt x="11244" y="2429"/>
                </a:lnTo>
                <a:lnTo>
                  <a:pt x="11237" y="2429"/>
                </a:lnTo>
                <a:lnTo>
                  <a:pt x="11229" y="2428"/>
                </a:lnTo>
                <a:lnTo>
                  <a:pt x="11220" y="2427"/>
                </a:lnTo>
                <a:lnTo>
                  <a:pt x="11210" y="2430"/>
                </a:lnTo>
                <a:lnTo>
                  <a:pt x="11200" y="2435"/>
                </a:lnTo>
                <a:lnTo>
                  <a:pt x="11188" y="2439"/>
                </a:lnTo>
                <a:lnTo>
                  <a:pt x="11178" y="2442"/>
                </a:lnTo>
                <a:lnTo>
                  <a:pt x="11169" y="2445"/>
                </a:lnTo>
                <a:lnTo>
                  <a:pt x="11157" y="2448"/>
                </a:lnTo>
                <a:lnTo>
                  <a:pt x="11142" y="2455"/>
                </a:lnTo>
                <a:lnTo>
                  <a:pt x="11129" y="2460"/>
                </a:lnTo>
                <a:lnTo>
                  <a:pt x="11122" y="2463"/>
                </a:lnTo>
                <a:lnTo>
                  <a:pt x="11115" y="2466"/>
                </a:lnTo>
                <a:lnTo>
                  <a:pt x="11107" y="2467"/>
                </a:lnTo>
                <a:lnTo>
                  <a:pt x="11098" y="2467"/>
                </a:lnTo>
                <a:lnTo>
                  <a:pt x="11091" y="2466"/>
                </a:lnTo>
                <a:lnTo>
                  <a:pt x="11084" y="2463"/>
                </a:lnTo>
                <a:lnTo>
                  <a:pt x="11079" y="2460"/>
                </a:lnTo>
                <a:lnTo>
                  <a:pt x="11073" y="2456"/>
                </a:lnTo>
                <a:lnTo>
                  <a:pt x="11067" y="2452"/>
                </a:lnTo>
                <a:lnTo>
                  <a:pt x="11062" y="2448"/>
                </a:lnTo>
                <a:lnTo>
                  <a:pt x="11051" y="2453"/>
                </a:lnTo>
                <a:lnTo>
                  <a:pt x="11040" y="2459"/>
                </a:lnTo>
                <a:lnTo>
                  <a:pt x="11023" y="2466"/>
                </a:lnTo>
                <a:lnTo>
                  <a:pt x="11008" y="2472"/>
                </a:lnTo>
                <a:lnTo>
                  <a:pt x="10993" y="2480"/>
                </a:lnTo>
                <a:lnTo>
                  <a:pt x="10976" y="2488"/>
                </a:lnTo>
                <a:lnTo>
                  <a:pt x="10948" y="2489"/>
                </a:lnTo>
                <a:lnTo>
                  <a:pt x="10923" y="2490"/>
                </a:lnTo>
                <a:lnTo>
                  <a:pt x="10899" y="2493"/>
                </a:lnTo>
                <a:lnTo>
                  <a:pt x="10871" y="2494"/>
                </a:lnTo>
                <a:lnTo>
                  <a:pt x="10854" y="2490"/>
                </a:lnTo>
                <a:lnTo>
                  <a:pt x="10838" y="2488"/>
                </a:lnTo>
                <a:lnTo>
                  <a:pt x="10831" y="2489"/>
                </a:lnTo>
                <a:lnTo>
                  <a:pt x="10824" y="2492"/>
                </a:lnTo>
                <a:lnTo>
                  <a:pt x="10819" y="2495"/>
                </a:lnTo>
                <a:lnTo>
                  <a:pt x="10813" y="2499"/>
                </a:lnTo>
                <a:lnTo>
                  <a:pt x="10808" y="2502"/>
                </a:lnTo>
                <a:lnTo>
                  <a:pt x="10801" y="2507"/>
                </a:lnTo>
                <a:lnTo>
                  <a:pt x="10795" y="2509"/>
                </a:lnTo>
                <a:lnTo>
                  <a:pt x="10787" y="2510"/>
                </a:lnTo>
                <a:lnTo>
                  <a:pt x="10780" y="2509"/>
                </a:lnTo>
                <a:lnTo>
                  <a:pt x="10772" y="2508"/>
                </a:lnTo>
                <a:lnTo>
                  <a:pt x="10766" y="2506"/>
                </a:lnTo>
                <a:lnTo>
                  <a:pt x="10760" y="2502"/>
                </a:lnTo>
                <a:lnTo>
                  <a:pt x="10749" y="2495"/>
                </a:lnTo>
                <a:lnTo>
                  <a:pt x="10739" y="2486"/>
                </a:lnTo>
                <a:lnTo>
                  <a:pt x="10729" y="2475"/>
                </a:lnTo>
                <a:lnTo>
                  <a:pt x="10719" y="2465"/>
                </a:lnTo>
                <a:lnTo>
                  <a:pt x="10707" y="2454"/>
                </a:lnTo>
                <a:lnTo>
                  <a:pt x="10695" y="2443"/>
                </a:lnTo>
                <a:lnTo>
                  <a:pt x="10602" y="2470"/>
                </a:lnTo>
                <a:lnTo>
                  <a:pt x="10591" y="2468"/>
                </a:lnTo>
                <a:lnTo>
                  <a:pt x="10581" y="2467"/>
                </a:lnTo>
                <a:lnTo>
                  <a:pt x="10578" y="2441"/>
                </a:lnTo>
                <a:lnTo>
                  <a:pt x="10581" y="2433"/>
                </a:lnTo>
                <a:lnTo>
                  <a:pt x="10583" y="2425"/>
                </a:lnTo>
                <a:lnTo>
                  <a:pt x="10582" y="2414"/>
                </a:lnTo>
                <a:lnTo>
                  <a:pt x="10580" y="2405"/>
                </a:lnTo>
                <a:lnTo>
                  <a:pt x="10576" y="2396"/>
                </a:lnTo>
                <a:lnTo>
                  <a:pt x="10570" y="2388"/>
                </a:lnTo>
                <a:lnTo>
                  <a:pt x="10566" y="2384"/>
                </a:lnTo>
                <a:lnTo>
                  <a:pt x="10562" y="2380"/>
                </a:lnTo>
                <a:lnTo>
                  <a:pt x="10560" y="2378"/>
                </a:lnTo>
                <a:lnTo>
                  <a:pt x="10558" y="2376"/>
                </a:lnTo>
                <a:lnTo>
                  <a:pt x="10557" y="2374"/>
                </a:lnTo>
                <a:lnTo>
                  <a:pt x="10557" y="2372"/>
                </a:lnTo>
                <a:lnTo>
                  <a:pt x="10557" y="2366"/>
                </a:lnTo>
                <a:lnTo>
                  <a:pt x="10560" y="2362"/>
                </a:lnTo>
                <a:lnTo>
                  <a:pt x="10562" y="2359"/>
                </a:lnTo>
                <a:lnTo>
                  <a:pt x="10565" y="2354"/>
                </a:lnTo>
                <a:lnTo>
                  <a:pt x="10572" y="2349"/>
                </a:lnTo>
                <a:lnTo>
                  <a:pt x="10581" y="2342"/>
                </a:lnTo>
                <a:lnTo>
                  <a:pt x="10589" y="2336"/>
                </a:lnTo>
                <a:lnTo>
                  <a:pt x="10595" y="2330"/>
                </a:lnTo>
                <a:lnTo>
                  <a:pt x="10604" y="2325"/>
                </a:lnTo>
                <a:lnTo>
                  <a:pt x="10612" y="2321"/>
                </a:lnTo>
                <a:lnTo>
                  <a:pt x="10610" y="2314"/>
                </a:lnTo>
                <a:lnTo>
                  <a:pt x="10608" y="2309"/>
                </a:lnTo>
                <a:lnTo>
                  <a:pt x="10605" y="2304"/>
                </a:lnTo>
                <a:lnTo>
                  <a:pt x="10602" y="2298"/>
                </a:lnTo>
                <a:lnTo>
                  <a:pt x="10594" y="2289"/>
                </a:lnTo>
                <a:lnTo>
                  <a:pt x="10587" y="2279"/>
                </a:lnTo>
                <a:lnTo>
                  <a:pt x="10582" y="2272"/>
                </a:lnTo>
                <a:lnTo>
                  <a:pt x="10580" y="2267"/>
                </a:lnTo>
                <a:lnTo>
                  <a:pt x="10578" y="2264"/>
                </a:lnTo>
                <a:lnTo>
                  <a:pt x="10576" y="2262"/>
                </a:lnTo>
                <a:lnTo>
                  <a:pt x="10574" y="2260"/>
                </a:lnTo>
                <a:lnTo>
                  <a:pt x="10570" y="2259"/>
                </a:lnTo>
                <a:lnTo>
                  <a:pt x="10557" y="2264"/>
                </a:lnTo>
                <a:lnTo>
                  <a:pt x="10543" y="2268"/>
                </a:lnTo>
                <a:lnTo>
                  <a:pt x="10537" y="2267"/>
                </a:lnTo>
                <a:lnTo>
                  <a:pt x="10531" y="2266"/>
                </a:lnTo>
                <a:lnTo>
                  <a:pt x="10525" y="2264"/>
                </a:lnTo>
                <a:lnTo>
                  <a:pt x="10521" y="2260"/>
                </a:lnTo>
                <a:lnTo>
                  <a:pt x="10515" y="2257"/>
                </a:lnTo>
                <a:lnTo>
                  <a:pt x="10512" y="2253"/>
                </a:lnTo>
                <a:lnTo>
                  <a:pt x="10508" y="2247"/>
                </a:lnTo>
                <a:lnTo>
                  <a:pt x="10504" y="2242"/>
                </a:lnTo>
                <a:lnTo>
                  <a:pt x="10499" y="2230"/>
                </a:lnTo>
                <a:lnTo>
                  <a:pt x="10496" y="2216"/>
                </a:lnTo>
                <a:lnTo>
                  <a:pt x="10494" y="2203"/>
                </a:lnTo>
                <a:lnTo>
                  <a:pt x="10494" y="2189"/>
                </a:lnTo>
                <a:lnTo>
                  <a:pt x="10494" y="2123"/>
                </a:lnTo>
                <a:lnTo>
                  <a:pt x="10493" y="2117"/>
                </a:lnTo>
                <a:lnTo>
                  <a:pt x="10491" y="2111"/>
                </a:lnTo>
                <a:lnTo>
                  <a:pt x="10488" y="2106"/>
                </a:lnTo>
                <a:lnTo>
                  <a:pt x="10485" y="2102"/>
                </a:lnTo>
                <a:lnTo>
                  <a:pt x="10476" y="2093"/>
                </a:lnTo>
                <a:lnTo>
                  <a:pt x="10467" y="2084"/>
                </a:lnTo>
                <a:lnTo>
                  <a:pt x="10456" y="2077"/>
                </a:lnTo>
                <a:lnTo>
                  <a:pt x="10446" y="2071"/>
                </a:lnTo>
                <a:lnTo>
                  <a:pt x="10435" y="2066"/>
                </a:lnTo>
                <a:lnTo>
                  <a:pt x="10425" y="2061"/>
                </a:lnTo>
                <a:lnTo>
                  <a:pt x="10415" y="2057"/>
                </a:lnTo>
                <a:lnTo>
                  <a:pt x="10406" y="2055"/>
                </a:lnTo>
                <a:lnTo>
                  <a:pt x="10403" y="2053"/>
                </a:lnTo>
                <a:lnTo>
                  <a:pt x="10399" y="2051"/>
                </a:lnTo>
                <a:lnTo>
                  <a:pt x="10395" y="2049"/>
                </a:lnTo>
                <a:lnTo>
                  <a:pt x="10392" y="2044"/>
                </a:lnTo>
                <a:lnTo>
                  <a:pt x="10388" y="2039"/>
                </a:lnTo>
                <a:lnTo>
                  <a:pt x="10386" y="2033"/>
                </a:lnTo>
                <a:lnTo>
                  <a:pt x="10383" y="2026"/>
                </a:lnTo>
                <a:lnTo>
                  <a:pt x="10382" y="2021"/>
                </a:lnTo>
                <a:lnTo>
                  <a:pt x="10382" y="2007"/>
                </a:lnTo>
                <a:lnTo>
                  <a:pt x="10381" y="1992"/>
                </a:lnTo>
                <a:lnTo>
                  <a:pt x="10379" y="1971"/>
                </a:lnTo>
                <a:lnTo>
                  <a:pt x="10376" y="1953"/>
                </a:lnTo>
                <a:lnTo>
                  <a:pt x="10373" y="1935"/>
                </a:lnTo>
                <a:lnTo>
                  <a:pt x="10368" y="1915"/>
                </a:lnTo>
                <a:lnTo>
                  <a:pt x="10346" y="1917"/>
                </a:lnTo>
                <a:lnTo>
                  <a:pt x="10325" y="1921"/>
                </a:lnTo>
                <a:lnTo>
                  <a:pt x="10306" y="1927"/>
                </a:lnTo>
                <a:lnTo>
                  <a:pt x="10283" y="1931"/>
                </a:lnTo>
                <a:lnTo>
                  <a:pt x="10269" y="1933"/>
                </a:lnTo>
                <a:lnTo>
                  <a:pt x="10256" y="1935"/>
                </a:lnTo>
                <a:lnTo>
                  <a:pt x="10250" y="1938"/>
                </a:lnTo>
                <a:lnTo>
                  <a:pt x="10243" y="1940"/>
                </a:lnTo>
                <a:lnTo>
                  <a:pt x="10237" y="1943"/>
                </a:lnTo>
                <a:lnTo>
                  <a:pt x="10230" y="1946"/>
                </a:lnTo>
                <a:lnTo>
                  <a:pt x="10221" y="1954"/>
                </a:lnTo>
                <a:lnTo>
                  <a:pt x="10214" y="1960"/>
                </a:lnTo>
                <a:lnTo>
                  <a:pt x="10210" y="1963"/>
                </a:lnTo>
                <a:lnTo>
                  <a:pt x="10206" y="1966"/>
                </a:lnTo>
                <a:lnTo>
                  <a:pt x="10201" y="1967"/>
                </a:lnTo>
                <a:lnTo>
                  <a:pt x="10196" y="1968"/>
                </a:lnTo>
                <a:lnTo>
                  <a:pt x="10191" y="1968"/>
                </a:lnTo>
                <a:lnTo>
                  <a:pt x="10188" y="1967"/>
                </a:lnTo>
                <a:lnTo>
                  <a:pt x="10185" y="1966"/>
                </a:lnTo>
                <a:lnTo>
                  <a:pt x="10182" y="1963"/>
                </a:lnTo>
                <a:lnTo>
                  <a:pt x="10176" y="1959"/>
                </a:lnTo>
                <a:lnTo>
                  <a:pt x="10169" y="1955"/>
                </a:lnTo>
                <a:lnTo>
                  <a:pt x="10153" y="1943"/>
                </a:lnTo>
                <a:lnTo>
                  <a:pt x="10142" y="1931"/>
                </a:lnTo>
                <a:lnTo>
                  <a:pt x="10129" y="1919"/>
                </a:lnTo>
                <a:lnTo>
                  <a:pt x="10113" y="1906"/>
                </a:lnTo>
                <a:lnTo>
                  <a:pt x="10101" y="1898"/>
                </a:lnTo>
                <a:lnTo>
                  <a:pt x="10089" y="1889"/>
                </a:lnTo>
                <a:lnTo>
                  <a:pt x="10079" y="1879"/>
                </a:lnTo>
                <a:lnTo>
                  <a:pt x="10069" y="1871"/>
                </a:lnTo>
                <a:lnTo>
                  <a:pt x="10051" y="1850"/>
                </a:lnTo>
                <a:lnTo>
                  <a:pt x="10031" y="1827"/>
                </a:lnTo>
                <a:lnTo>
                  <a:pt x="10018" y="1811"/>
                </a:lnTo>
                <a:lnTo>
                  <a:pt x="10007" y="1795"/>
                </a:lnTo>
                <a:lnTo>
                  <a:pt x="10001" y="1786"/>
                </a:lnTo>
                <a:lnTo>
                  <a:pt x="9995" y="1778"/>
                </a:lnTo>
                <a:lnTo>
                  <a:pt x="9993" y="1773"/>
                </a:lnTo>
                <a:lnTo>
                  <a:pt x="9990" y="1769"/>
                </a:lnTo>
                <a:lnTo>
                  <a:pt x="9989" y="1764"/>
                </a:lnTo>
                <a:lnTo>
                  <a:pt x="9988" y="1758"/>
                </a:lnTo>
                <a:lnTo>
                  <a:pt x="9990" y="1750"/>
                </a:lnTo>
                <a:lnTo>
                  <a:pt x="9991" y="1742"/>
                </a:lnTo>
                <a:lnTo>
                  <a:pt x="9985" y="1731"/>
                </a:lnTo>
                <a:lnTo>
                  <a:pt x="9977" y="1720"/>
                </a:lnTo>
                <a:lnTo>
                  <a:pt x="9972" y="1712"/>
                </a:lnTo>
                <a:lnTo>
                  <a:pt x="9966" y="1703"/>
                </a:lnTo>
                <a:lnTo>
                  <a:pt x="9958" y="1696"/>
                </a:lnTo>
                <a:lnTo>
                  <a:pt x="9950" y="1688"/>
                </a:lnTo>
                <a:lnTo>
                  <a:pt x="9942" y="1683"/>
                </a:lnTo>
                <a:lnTo>
                  <a:pt x="9932" y="1679"/>
                </a:lnTo>
                <a:lnTo>
                  <a:pt x="9922" y="1676"/>
                </a:lnTo>
                <a:lnTo>
                  <a:pt x="9910" y="1676"/>
                </a:lnTo>
                <a:lnTo>
                  <a:pt x="9859" y="1676"/>
                </a:lnTo>
                <a:lnTo>
                  <a:pt x="9848" y="1678"/>
                </a:lnTo>
                <a:lnTo>
                  <a:pt x="9837" y="1680"/>
                </a:lnTo>
                <a:lnTo>
                  <a:pt x="9814" y="1685"/>
                </a:lnTo>
                <a:lnTo>
                  <a:pt x="9794" y="1687"/>
                </a:lnTo>
                <a:lnTo>
                  <a:pt x="9774" y="1691"/>
                </a:lnTo>
                <a:lnTo>
                  <a:pt x="9752" y="1697"/>
                </a:lnTo>
                <a:lnTo>
                  <a:pt x="9744" y="1700"/>
                </a:lnTo>
                <a:lnTo>
                  <a:pt x="9737" y="1704"/>
                </a:lnTo>
                <a:lnTo>
                  <a:pt x="9733" y="1706"/>
                </a:lnTo>
                <a:lnTo>
                  <a:pt x="9729" y="1709"/>
                </a:lnTo>
                <a:lnTo>
                  <a:pt x="9725" y="1710"/>
                </a:lnTo>
                <a:lnTo>
                  <a:pt x="9720" y="1711"/>
                </a:lnTo>
                <a:lnTo>
                  <a:pt x="9716" y="1710"/>
                </a:lnTo>
                <a:lnTo>
                  <a:pt x="9712" y="1709"/>
                </a:lnTo>
                <a:lnTo>
                  <a:pt x="9707" y="1707"/>
                </a:lnTo>
                <a:lnTo>
                  <a:pt x="9704" y="1705"/>
                </a:lnTo>
                <a:lnTo>
                  <a:pt x="9697" y="1701"/>
                </a:lnTo>
                <a:lnTo>
                  <a:pt x="9688" y="1697"/>
                </a:lnTo>
                <a:lnTo>
                  <a:pt x="9672" y="1689"/>
                </a:lnTo>
                <a:lnTo>
                  <a:pt x="9658" y="1683"/>
                </a:lnTo>
                <a:lnTo>
                  <a:pt x="9650" y="1679"/>
                </a:lnTo>
                <a:lnTo>
                  <a:pt x="9643" y="1676"/>
                </a:lnTo>
                <a:lnTo>
                  <a:pt x="9634" y="1675"/>
                </a:lnTo>
                <a:lnTo>
                  <a:pt x="9624" y="1673"/>
                </a:lnTo>
                <a:lnTo>
                  <a:pt x="9596" y="1669"/>
                </a:lnTo>
                <a:lnTo>
                  <a:pt x="9571" y="1664"/>
                </a:lnTo>
                <a:lnTo>
                  <a:pt x="9546" y="1659"/>
                </a:lnTo>
                <a:lnTo>
                  <a:pt x="9518" y="1651"/>
                </a:lnTo>
                <a:lnTo>
                  <a:pt x="9508" y="1649"/>
                </a:lnTo>
                <a:lnTo>
                  <a:pt x="9497" y="1647"/>
                </a:lnTo>
                <a:lnTo>
                  <a:pt x="9487" y="1645"/>
                </a:lnTo>
                <a:lnTo>
                  <a:pt x="9476" y="1644"/>
                </a:lnTo>
                <a:lnTo>
                  <a:pt x="9473" y="1644"/>
                </a:lnTo>
                <a:lnTo>
                  <a:pt x="9470" y="1645"/>
                </a:lnTo>
                <a:lnTo>
                  <a:pt x="9468" y="1647"/>
                </a:lnTo>
                <a:lnTo>
                  <a:pt x="9464" y="1648"/>
                </a:lnTo>
                <a:lnTo>
                  <a:pt x="9462" y="1651"/>
                </a:lnTo>
                <a:lnTo>
                  <a:pt x="9461" y="1653"/>
                </a:lnTo>
                <a:lnTo>
                  <a:pt x="9460" y="1657"/>
                </a:lnTo>
                <a:lnTo>
                  <a:pt x="9460" y="1660"/>
                </a:lnTo>
                <a:lnTo>
                  <a:pt x="9464" y="1676"/>
                </a:lnTo>
                <a:lnTo>
                  <a:pt x="9471" y="1691"/>
                </a:lnTo>
                <a:lnTo>
                  <a:pt x="9476" y="1718"/>
                </a:lnTo>
                <a:lnTo>
                  <a:pt x="9480" y="1742"/>
                </a:lnTo>
                <a:lnTo>
                  <a:pt x="9481" y="1766"/>
                </a:lnTo>
                <a:lnTo>
                  <a:pt x="9482" y="1793"/>
                </a:lnTo>
                <a:lnTo>
                  <a:pt x="9482" y="1803"/>
                </a:lnTo>
                <a:lnTo>
                  <a:pt x="9483" y="1811"/>
                </a:lnTo>
                <a:lnTo>
                  <a:pt x="9483" y="1820"/>
                </a:lnTo>
                <a:lnTo>
                  <a:pt x="9482" y="1830"/>
                </a:lnTo>
                <a:lnTo>
                  <a:pt x="9478" y="1836"/>
                </a:lnTo>
                <a:lnTo>
                  <a:pt x="9475" y="1842"/>
                </a:lnTo>
                <a:lnTo>
                  <a:pt x="9472" y="1847"/>
                </a:lnTo>
                <a:lnTo>
                  <a:pt x="9468" y="1851"/>
                </a:lnTo>
                <a:lnTo>
                  <a:pt x="9458" y="1860"/>
                </a:lnTo>
                <a:lnTo>
                  <a:pt x="9447" y="1869"/>
                </a:lnTo>
                <a:lnTo>
                  <a:pt x="9437" y="1880"/>
                </a:lnTo>
                <a:lnTo>
                  <a:pt x="9428" y="1891"/>
                </a:lnTo>
                <a:lnTo>
                  <a:pt x="9427" y="1886"/>
                </a:lnTo>
                <a:lnTo>
                  <a:pt x="9426" y="1880"/>
                </a:lnTo>
                <a:lnTo>
                  <a:pt x="9426" y="1875"/>
                </a:lnTo>
                <a:lnTo>
                  <a:pt x="9428" y="1868"/>
                </a:lnTo>
                <a:lnTo>
                  <a:pt x="9430" y="1864"/>
                </a:lnTo>
                <a:lnTo>
                  <a:pt x="9432" y="1859"/>
                </a:lnTo>
                <a:lnTo>
                  <a:pt x="9434" y="1854"/>
                </a:lnTo>
                <a:lnTo>
                  <a:pt x="9436" y="1849"/>
                </a:lnTo>
                <a:lnTo>
                  <a:pt x="9438" y="1844"/>
                </a:lnTo>
                <a:lnTo>
                  <a:pt x="9438" y="1837"/>
                </a:lnTo>
                <a:lnTo>
                  <a:pt x="9438" y="1774"/>
                </a:lnTo>
                <a:lnTo>
                  <a:pt x="9438" y="1766"/>
                </a:lnTo>
                <a:lnTo>
                  <a:pt x="9437" y="1757"/>
                </a:lnTo>
                <a:lnTo>
                  <a:pt x="9435" y="1750"/>
                </a:lnTo>
                <a:lnTo>
                  <a:pt x="9431" y="1742"/>
                </a:lnTo>
                <a:lnTo>
                  <a:pt x="9427" y="1738"/>
                </a:lnTo>
                <a:lnTo>
                  <a:pt x="9421" y="1736"/>
                </a:lnTo>
                <a:lnTo>
                  <a:pt x="9417" y="1734"/>
                </a:lnTo>
                <a:lnTo>
                  <a:pt x="9410" y="1733"/>
                </a:lnTo>
                <a:lnTo>
                  <a:pt x="9399" y="1733"/>
                </a:lnTo>
                <a:lnTo>
                  <a:pt x="9386" y="1731"/>
                </a:lnTo>
                <a:lnTo>
                  <a:pt x="9386" y="1729"/>
                </a:lnTo>
                <a:lnTo>
                  <a:pt x="9386" y="1726"/>
                </a:lnTo>
                <a:lnTo>
                  <a:pt x="9382" y="1731"/>
                </a:lnTo>
                <a:lnTo>
                  <a:pt x="9380" y="1737"/>
                </a:lnTo>
                <a:lnTo>
                  <a:pt x="9383" y="1747"/>
                </a:lnTo>
                <a:lnTo>
                  <a:pt x="9389" y="1758"/>
                </a:lnTo>
                <a:lnTo>
                  <a:pt x="9392" y="1773"/>
                </a:lnTo>
                <a:lnTo>
                  <a:pt x="9393" y="1786"/>
                </a:lnTo>
                <a:lnTo>
                  <a:pt x="9393" y="1800"/>
                </a:lnTo>
                <a:lnTo>
                  <a:pt x="9393" y="1817"/>
                </a:lnTo>
                <a:lnTo>
                  <a:pt x="9394" y="1826"/>
                </a:lnTo>
                <a:lnTo>
                  <a:pt x="9394" y="1835"/>
                </a:lnTo>
                <a:lnTo>
                  <a:pt x="9394" y="1844"/>
                </a:lnTo>
                <a:lnTo>
                  <a:pt x="9393" y="1853"/>
                </a:lnTo>
                <a:lnTo>
                  <a:pt x="9389" y="1869"/>
                </a:lnTo>
                <a:lnTo>
                  <a:pt x="9386" y="1886"/>
                </a:lnTo>
                <a:lnTo>
                  <a:pt x="9387" y="1902"/>
                </a:lnTo>
                <a:lnTo>
                  <a:pt x="9386" y="1917"/>
                </a:lnTo>
                <a:lnTo>
                  <a:pt x="9384" y="1922"/>
                </a:lnTo>
                <a:lnTo>
                  <a:pt x="9382" y="1926"/>
                </a:lnTo>
                <a:lnTo>
                  <a:pt x="9379" y="1930"/>
                </a:lnTo>
                <a:lnTo>
                  <a:pt x="9377" y="1932"/>
                </a:lnTo>
                <a:lnTo>
                  <a:pt x="9369" y="1939"/>
                </a:lnTo>
                <a:lnTo>
                  <a:pt x="9362" y="1944"/>
                </a:lnTo>
                <a:lnTo>
                  <a:pt x="9351" y="1941"/>
                </a:lnTo>
                <a:lnTo>
                  <a:pt x="9346" y="1919"/>
                </a:lnTo>
                <a:lnTo>
                  <a:pt x="9341" y="1900"/>
                </a:lnTo>
                <a:lnTo>
                  <a:pt x="9338" y="1879"/>
                </a:lnTo>
                <a:lnTo>
                  <a:pt x="9335" y="1857"/>
                </a:lnTo>
                <a:lnTo>
                  <a:pt x="9325" y="1853"/>
                </a:lnTo>
                <a:lnTo>
                  <a:pt x="9313" y="1863"/>
                </a:lnTo>
                <a:lnTo>
                  <a:pt x="9302" y="1871"/>
                </a:lnTo>
                <a:lnTo>
                  <a:pt x="9297" y="1874"/>
                </a:lnTo>
                <a:lnTo>
                  <a:pt x="9293" y="1878"/>
                </a:lnTo>
                <a:lnTo>
                  <a:pt x="9287" y="1882"/>
                </a:lnTo>
                <a:lnTo>
                  <a:pt x="9282" y="1888"/>
                </a:lnTo>
                <a:lnTo>
                  <a:pt x="9278" y="1895"/>
                </a:lnTo>
                <a:lnTo>
                  <a:pt x="9273" y="1903"/>
                </a:lnTo>
                <a:lnTo>
                  <a:pt x="9271" y="1912"/>
                </a:lnTo>
                <a:lnTo>
                  <a:pt x="9269" y="1920"/>
                </a:lnTo>
                <a:lnTo>
                  <a:pt x="9265" y="1932"/>
                </a:lnTo>
                <a:lnTo>
                  <a:pt x="9259" y="1942"/>
                </a:lnTo>
                <a:lnTo>
                  <a:pt x="9257" y="1947"/>
                </a:lnTo>
                <a:lnTo>
                  <a:pt x="9255" y="1952"/>
                </a:lnTo>
                <a:lnTo>
                  <a:pt x="9254" y="1958"/>
                </a:lnTo>
                <a:lnTo>
                  <a:pt x="9253" y="1965"/>
                </a:lnTo>
                <a:lnTo>
                  <a:pt x="9253" y="2019"/>
                </a:lnTo>
                <a:lnTo>
                  <a:pt x="9251" y="2024"/>
                </a:lnTo>
                <a:lnTo>
                  <a:pt x="9247" y="2029"/>
                </a:lnTo>
                <a:lnTo>
                  <a:pt x="9241" y="2040"/>
                </a:lnTo>
                <a:lnTo>
                  <a:pt x="9233" y="2050"/>
                </a:lnTo>
                <a:lnTo>
                  <a:pt x="9225" y="2058"/>
                </a:lnTo>
                <a:lnTo>
                  <a:pt x="9216" y="2068"/>
                </a:lnTo>
                <a:lnTo>
                  <a:pt x="9203" y="2082"/>
                </a:lnTo>
                <a:lnTo>
                  <a:pt x="9192" y="2095"/>
                </a:lnTo>
                <a:lnTo>
                  <a:pt x="9181" y="2107"/>
                </a:lnTo>
                <a:lnTo>
                  <a:pt x="9167" y="2119"/>
                </a:lnTo>
                <a:lnTo>
                  <a:pt x="9164" y="2122"/>
                </a:lnTo>
                <a:lnTo>
                  <a:pt x="9161" y="2125"/>
                </a:lnTo>
                <a:lnTo>
                  <a:pt x="9161" y="212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158"/>
          <p:cNvSpPr>
            <a:spLocks noEditPoints="1"/>
          </p:cNvSpPr>
          <p:nvPr/>
        </p:nvSpPr>
        <p:spPr bwMode="auto">
          <a:xfrm>
            <a:off x="1795765" y="5011473"/>
            <a:ext cx="3409530" cy="1825695"/>
          </a:xfrm>
          <a:custGeom>
            <a:avLst/>
            <a:gdLst>
              <a:gd name="T0" fmla="*/ 73 w 7399"/>
              <a:gd name="T1" fmla="*/ 1367 h 3963"/>
              <a:gd name="T2" fmla="*/ 1034 w 7399"/>
              <a:gd name="T3" fmla="*/ 1860 h 3963"/>
              <a:gd name="T4" fmla="*/ 1729 w 7399"/>
              <a:gd name="T5" fmla="*/ 1478 h 3963"/>
              <a:gd name="T6" fmla="*/ 1822 w 7399"/>
              <a:gd name="T7" fmla="*/ 1533 h 3963"/>
              <a:gd name="T8" fmla="*/ 2022 w 7399"/>
              <a:gd name="T9" fmla="*/ 1701 h 3963"/>
              <a:gd name="T10" fmla="*/ 2544 w 7399"/>
              <a:gd name="T11" fmla="*/ 3365 h 3963"/>
              <a:gd name="T12" fmla="*/ 2548 w 7399"/>
              <a:gd name="T13" fmla="*/ 3340 h 3963"/>
              <a:gd name="T14" fmla="*/ 744 w 7399"/>
              <a:gd name="T15" fmla="*/ 214 h 3963"/>
              <a:gd name="T16" fmla="*/ 861 w 7399"/>
              <a:gd name="T17" fmla="*/ 546 h 3963"/>
              <a:gd name="T18" fmla="*/ 933 w 7399"/>
              <a:gd name="T19" fmla="*/ 777 h 3963"/>
              <a:gd name="T20" fmla="*/ 1035 w 7399"/>
              <a:gd name="T21" fmla="*/ 1266 h 3963"/>
              <a:gd name="T22" fmla="*/ 1325 w 7399"/>
              <a:gd name="T23" fmla="*/ 1568 h 3963"/>
              <a:gd name="T24" fmla="*/ 1431 w 7399"/>
              <a:gd name="T25" fmla="*/ 1962 h 3963"/>
              <a:gd name="T26" fmla="*/ 1249 w 7399"/>
              <a:gd name="T27" fmla="*/ 2040 h 3963"/>
              <a:gd name="T28" fmla="*/ 1267 w 7399"/>
              <a:gd name="T29" fmla="*/ 2177 h 3963"/>
              <a:gd name="T30" fmla="*/ 1531 w 7399"/>
              <a:gd name="T31" fmla="*/ 2509 h 3963"/>
              <a:gd name="T32" fmla="*/ 1842 w 7399"/>
              <a:gd name="T33" fmla="*/ 2678 h 3963"/>
              <a:gd name="T34" fmla="*/ 2027 w 7399"/>
              <a:gd name="T35" fmla="*/ 2901 h 3963"/>
              <a:gd name="T36" fmla="*/ 2046 w 7399"/>
              <a:gd name="T37" fmla="*/ 3249 h 3963"/>
              <a:gd name="T38" fmla="*/ 2017 w 7399"/>
              <a:gd name="T39" fmla="*/ 3508 h 3963"/>
              <a:gd name="T40" fmla="*/ 2122 w 7399"/>
              <a:gd name="T41" fmla="*/ 3513 h 3963"/>
              <a:gd name="T42" fmla="*/ 2474 w 7399"/>
              <a:gd name="T43" fmla="*/ 3829 h 3963"/>
              <a:gd name="T44" fmla="*/ 2741 w 7399"/>
              <a:gd name="T45" fmla="*/ 3691 h 3963"/>
              <a:gd name="T46" fmla="*/ 2619 w 7399"/>
              <a:gd name="T47" fmla="*/ 3731 h 3963"/>
              <a:gd name="T48" fmla="*/ 2496 w 7399"/>
              <a:gd name="T49" fmla="*/ 3360 h 3963"/>
              <a:gd name="T50" fmla="*/ 2341 w 7399"/>
              <a:gd name="T51" fmla="*/ 3015 h 3963"/>
              <a:gd name="T52" fmla="*/ 2250 w 7399"/>
              <a:gd name="T53" fmla="*/ 2650 h 3963"/>
              <a:gd name="T54" fmla="*/ 2157 w 7399"/>
              <a:gd name="T55" fmla="*/ 2573 h 3963"/>
              <a:gd name="T56" fmla="*/ 1970 w 7399"/>
              <a:gd name="T57" fmla="*/ 2219 h 3963"/>
              <a:gd name="T58" fmla="*/ 1897 w 7399"/>
              <a:gd name="T59" fmla="*/ 1919 h 3963"/>
              <a:gd name="T60" fmla="*/ 1701 w 7399"/>
              <a:gd name="T61" fmla="*/ 1659 h 3963"/>
              <a:gd name="T62" fmla="*/ 1517 w 7399"/>
              <a:gd name="T63" fmla="*/ 1295 h 3963"/>
              <a:gd name="T64" fmla="*/ 1352 w 7399"/>
              <a:gd name="T65" fmla="*/ 880 h 3963"/>
              <a:gd name="T66" fmla="*/ 1373 w 7399"/>
              <a:gd name="T67" fmla="*/ 482 h 3963"/>
              <a:gd name="T68" fmla="*/ 1680 w 7399"/>
              <a:gd name="T69" fmla="*/ 584 h 3963"/>
              <a:gd name="T70" fmla="*/ 1886 w 7399"/>
              <a:gd name="T71" fmla="*/ 738 h 3963"/>
              <a:gd name="T72" fmla="*/ 1942 w 7399"/>
              <a:gd name="T73" fmla="*/ 997 h 3963"/>
              <a:gd name="T74" fmla="*/ 2045 w 7399"/>
              <a:gd name="T75" fmla="*/ 1370 h 3963"/>
              <a:gd name="T76" fmla="*/ 2162 w 7399"/>
              <a:gd name="T77" fmla="*/ 1644 h 3963"/>
              <a:gd name="T78" fmla="*/ 2227 w 7399"/>
              <a:gd name="T79" fmla="*/ 1839 h 3963"/>
              <a:gd name="T80" fmla="*/ 2430 w 7399"/>
              <a:gd name="T81" fmla="*/ 2095 h 3963"/>
              <a:gd name="T82" fmla="*/ 2606 w 7399"/>
              <a:gd name="T83" fmla="*/ 2200 h 3963"/>
              <a:gd name="T84" fmla="*/ 2726 w 7399"/>
              <a:gd name="T85" fmla="*/ 2503 h 3963"/>
              <a:gd name="T86" fmla="*/ 3019 w 7399"/>
              <a:gd name="T87" fmla="*/ 2743 h 3963"/>
              <a:gd name="T88" fmla="*/ 3032 w 7399"/>
              <a:gd name="T89" fmla="*/ 3054 h 3963"/>
              <a:gd name="T90" fmla="*/ 3164 w 7399"/>
              <a:gd name="T91" fmla="*/ 3250 h 3963"/>
              <a:gd name="T92" fmla="*/ 3435 w 7399"/>
              <a:gd name="T93" fmla="*/ 3384 h 3963"/>
              <a:gd name="T94" fmla="*/ 3647 w 7399"/>
              <a:gd name="T95" fmla="*/ 3709 h 3963"/>
              <a:gd name="T96" fmla="*/ 7260 w 7399"/>
              <a:gd name="T97" fmla="*/ 3825 h 3963"/>
              <a:gd name="T98" fmla="*/ 7395 w 7399"/>
              <a:gd name="T99" fmla="*/ 3259 h 3963"/>
              <a:gd name="T100" fmla="*/ 7030 w 7399"/>
              <a:gd name="T101" fmla="*/ 3178 h 3963"/>
              <a:gd name="T102" fmla="*/ 6701 w 7399"/>
              <a:gd name="T103" fmla="*/ 3047 h 3963"/>
              <a:gd name="T104" fmla="*/ 6534 w 7399"/>
              <a:gd name="T105" fmla="*/ 2633 h 3963"/>
              <a:gd name="T106" fmla="*/ 6272 w 7399"/>
              <a:gd name="T107" fmla="*/ 2301 h 3963"/>
              <a:gd name="T108" fmla="*/ 5961 w 7399"/>
              <a:gd name="T109" fmla="*/ 1880 h 3963"/>
              <a:gd name="T110" fmla="*/ 5598 w 7399"/>
              <a:gd name="T111" fmla="*/ 1725 h 3963"/>
              <a:gd name="T112" fmla="*/ 5374 w 7399"/>
              <a:gd name="T113" fmla="*/ 1934 h 3963"/>
              <a:gd name="T114" fmla="*/ 5068 w 7399"/>
              <a:gd name="T115" fmla="*/ 1889 h 3963"/>
              <a:gd name="T116" fmla="*/ 4767 w 7399"/>
              <a:gd name="T117" fmla="*/ 1626 h 3963"/>
              <a:gd name="T118" fmla="*/ 4625 w 7399"/>
              <a:gd name="T119" fmla="*/ 1259 h 3963"/>
              <a:gd name="T120" fmla="*/ 4372 w 7399"/>
              <a:gd name="T121" fmla="*/ 984 h 3963"/>
              <a:gd name="T122" fmla="*/ 1386 w 7399"/>
              <a:gd name="T123" fmla="*/ 104 h 3963"/>
              <a:gd name="T124" fmla="*/ 750 w 7399"/>
              <a:gd name="T125" fmla="*/ 9 h 3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99" h="3963">
                <a:moveTo>
                  <a:pt x="83" y="1285"/>
                </a:moveTo>
                <a:lnTo>
                  <a:pt x="75" y="1281"/>
                </a:lnTo>
                <a:lnTo>
                  <a:pt x="67" y="1278"/>
                </a:lnTo>
                <a:lnTo>
                  <a:pt x="60" y="1275"/>
                </a:lnTo>
                <a:lnTo>
                  <a:pt x="51" y="1274"/>
                </a:lnTo>
                <a:lnTo>
                  <a:pt x="46" y="1275"/>
                </a:lnTo>
                <a:lnTo>
                  <a:pt x="41" y="1277"/>
                </a:lnTo>
                <a:lnTo>
                  <a:pt x="38" y="1279"/>
                </a:lnTo>
                <a:lnTo>
                  <a:pt x="36" y="1284"/>
                </a:lnTo>
                <a:lnTo>
                  <a:pt x="30" y="1293"/>
                </a:lnTo>
                <a:lnTo>
                  <a:pt x="25" y="1303"/>
                </a:lnTo>
                <a:lnTo>
                  <a:pt x="15" y="1316"/>
                </a:lnTo>
                <a:lnTo>
                  <a:pt x="8" y="1328"/>
                </a:lnTo>
                <a:lnTo>
                  <a:pt x="5" y="1334"/>
                </a:lnTo>
                <a:lnTo>
                  <a:pt x="2" y="1341"/>
                </a:lnTo>
                <a:lnTo>
                  <a:pt x="1" y="1348"/>
                </a:lnTo>
                <a:lnTo>
                  <a:pt x="0" y="1356"/>
                </a:lnTo>
                <a:lnTo>
                  <a:pt x="3" y="1361"/>
                </a:lnTo>
                <a:lnTo>
                  <a:pt x="9" y="1367"/>
                </a:lnTo>
                <a:lnTo>
                  <a:pt x="10" y="1372"/>
                </a:lnTo>
                <a:lnTo>
                  <a:pt x="11" y="1378"/>
                </a:lnTo>
                <a:lnTo>
                  <a:pt x="16" y="1379"/>
                </a:lnTo>
                <a:lnTo>
                  <a:pt x="22" y="1380"/>
                </a:lnTo>
                <a:lnTo>
                  <a:pt x="36" y="1394"/>
                </a:lnTo>
                <a:lnTo>
                  <a:pt x="49" y="1409"/>
                </a:lnTo>
                <a:lnTo>
                  <a:pt x="53" y="1406"/>
                </a:lnTo>
                <a:lnTo>
                  <a:pt x="57" y="1400"/>
                </a:lnTo>
                <a:lnTo>
                  <a:pt x="61" y="1396"/>
                </a:lnTo>
                <a:lnTo>
                  <a:pt x="64" y="1390"/>
                </a:lnTo>
                <a:lnTo>
                  <a:pt x="68" y="1379"/>
                </a:lnTo>
                <a:lnTo>
                  <a:pt x="73" y="1367"/>
                </a:lnTo>
                <a:lnTo>
                  <a:pt x="76" y="1357"/>
                </a:lnTo>
                <a:lnTo>
                  <a:pt x="78" y="1347"/>
                </a:lnTo>
                <a:lnTo>
                  <a:pt x="80" y="1336"/>
                </a:lnTo>
                <a:lnTo>
                  <a:pt x="81" y="1327"/>
                </a:lnTo>
                <a:lnTo>
                  <a:pt x="82" y="1306"/>
                </a:lnTo>
                <a:lnTo>
                  <a:pt x="83" y="1285"/>
                </a:lnTo>
                <a:close/>
                <a:moveTo>
                  <a:pt x="1087" y="1727"/>
                </a:moveTo>
                <a:lnTo>
                  <a:pt x="1079" y="1726"/>
                </a:lnTo>
                <a:lnTo>
                  <a:pt x="1072" y="1725"/>
                </a:lnTo>
                <a:lnTo>
                  <a:pt x="1066" y="1725"/>
                </a:lnTo>
                <a:lnTo>
                  <a:pt x="1062" y="1724"/>
                </a:lnTo>
                <a:lnTo>
                  <a:pt x="1060" y="1725"/>
                </a:lnTo>
                <a:lnTo>
                  <a:pt x="1059" y="1725"/>
                </a:lnTo>
                <a:lnTo>
                  <a:pt x="1056" y="1726"/>
                </a:lnTo>
                <a:lnTo>
                  <a:pt x="1055" y="1727"/>
                </a:lnTo>
                <a:lnTo>
                  <a:pt x="1052" y="1738"/>
                </a:lnTo>
                <a:lnTo>
                  <a:pt x="1050" y="1749"/>
                </a:lnTo>
                <a:lnTo>
                  <a:pt x="1038" y="1765"/>
                </a:lnTo>
                <a:lnTo>
                  <a:pt x="1026" y="1781"/>
                </a:lnTo>
                <a:lnTo>
                  <a:pt x="1020" y="1798"/>
                </a:lnTo>
                <a:lnTo>
                  <a:pt x="1015" y="1814"/>
                </a:lnTo>
                <a:lnTo>
                  <a:pt x="1013" y="1821"/>
                </a:lnTo>
                <a:lnTo>
                  <a:pt x="1010" y="1829"/>
                </a:lnTo>
                <a:lnTo>
                  <a:pt x="1007" y="1836"/>
                </a:lnTo>
                <a:lnTo>
                  <a:pt x="1001" y="1845"/>
                </a:lnTo>
                <a:lnTo>
                  <a:pt x="1010" y="1851"/>
                </a:lnTo>
                <a:lnTo>
                  <a:pt x="1018" y="1855"/>
                </a:lnTo>
                <a:lnTo>
                  <a:pt x="1021" y="1857"/>
                </a:lnTo>
                <a:lnTo>
                  <a:pt x="1024" y="1859"/>
                </a:lnTo>
                <a:lnTo>
                  <a:pt x="1028" y="1860"/>
                </a:lnTo>
                <a:lnTo>
                  <a:pt x="1034" y="1860"/>
                </a:lnTo>
                <a:lnTo>
                  <a:pt x="1038" y="1860"/>
                </a:lnTo>
                <a:lnTo>
                  <a:pt x="1041" y="1858"/>
                </a:lnTo>
                <a:lnTo>
                  <a:pt x="1045" y="1855"/>
                </a:lnTo>
                <a:lnTo>
                  <a:pt x="1047" y="1851"/>
                </a:lnTo>
                <a:lnTo>
                  <a:pt x="1049" y="1841"/>
                </a:lnTo>
                <a:lnTo>
                  <a:pt x="1052" y="1831"/>
                </a:lnTo>
                <a:lnTo>
                  <a:pt x="1060" y="1815"/>
                </a:lnTo>
                <a:lnTo>
                  <a:pt x="1068" y="1800"/>
                </a:lnTo>
                <a:lnTo>
                  <a:pt x="1079" y="1784"/>
                </a:lnTo>
                <a:lnTo>
                  <a:pt x="1090" y="1767"/>
                </a:lnTo>
                <a:lnTo>
                  <a:pt x="1093" y="1763"/>
                </a:lnTo>
                <a:lnTo>
                  <a:pt x="1097" y="1758"/>
                </a:lnTo>
                <a:lnTo>
                  <a:pt x="1100" y="1755"/>
                </a:lnTo>
                <a:lnTo>
                  <a:pt x="1102" y="1752"/>
                </a:lnTo>
                <a:lnTo>
                  <a:pt x="1103" y="1750"/>
                </a:lnTo>
                <a:lnTo>
                  <a:pt x="1103" y="1747"/>
                </a:lnTo>
                <a:lnTo>
                  <a:pt x="1095" y="1737"/>
                </a:lnTo>
                <a:lnTo>
                  <a:pt x="1087" y="1727"/>
                </a:lnTo>
                <a:close/>
                <a:moveTo>
                  <a:pt x="1778" y="1467"/>
                </a:moveTo>
                <a:lnTo>
                  <a:pt x="1770" y="1456"/>
                </a:lnTo>
                <a:lnTo>
                  <a:pt x="1763" y="1444"/>
                </a:lnTo>
                <a:lnTo>
                  <a:pt x="1758" y="1440"/>
                </a:lnTo>
                <a:lnTo>
                  <a:pt x="1754" y="1437"/>
                </a:lnTo>
                <a:lnTo>
                  <a:pt x="1749" y="1434"/>
                </a:lnTo>
                <a:lnTo>
                  <a:pt x="1742" y="1434"/>
                </a:lnTo>
                <a:lnTo>
                  <a:pt x="1727" y="1434"/>
                </a:lnTo>
                <a:lnTo>
                  <a:pt x="1711" y="1435"/>
                </a:lnTo>
                <a:lnTo>
                  <a:pt x="1714" y="1447"/>
                </a:lnTo>
                <a:lnTo>
                  <a:pt x="1720" y="1456"/>
                </a:lnTo>
                <a:lnTo>
                  <a:pt x="1724" y="1467"/>
                </a:lnTo>
                <a:lnTo>
                  <a:pt x="1729" y="1478"/>
                </a:lnTo>
                <a:lnTo>
                  <a:pt x="1738" y="1496"/>
                </a:lnTo>
                <a:lnTo>
                  <a:pt x="1745" y="1511"/>
                </a:lnTo>
                <a:lnTo>
                  <a:pt x="1753" y="1525"/>
                </a:lnTo>
                <a:lnTo>
                  <a:pt x="1764" y="1542"/>
                </a:lnTo>
                <a:lnTo>
                  <a:pt x="1770" y="1552"/>
                </a:lnTo>
                <a:lnTo>
                  <a:pt x="1775" y="1562"/>
                </a:lnTo>
                <a:lnTo>
                  <a:pt x="1777" y="1573"/>
                </a:lnTo>
                <a:lnTo>
                  <a:pt x="1780" y="1585"/>
                </a:lnTo>
                <a:lnTo>
                  <a:pt x="1782" y="1591"/>
                </a:lnTo>
                <a:lnTo>
                  <a:pt x="1787" y="1596"/>
                </a:lnTo>
                <a:lnTo>
                  <a:pt x="1791" y="1600"/>
                </a:lnTo>
                <a:lnTo>
                  <a:pt x="1796" y="1605"/>
                </a:lnTo>
                <a:lnTo>
                  <a:pt x="1803" y="1613"/>
                </a:lnTo>
                <a:lnTo>
                  <a:pt x="1808" y="1619"/>
                </a:lnTo>
                <a:lnTo>
                  <a:pt x="1815" y="1625"/>
                </a:lnTo>
                <a:lnTo>
                  <a:pt x="1822" y="1629"/>
                </a:lnTo>
                <a:lnTo>
                  <a:pt x="1826" y="1625"/>
                </a:lnTo>
                <a:lnTo>
                  <a:pt x="1830" y="1619"/>
                </a:lnTo>
                <a:lnTo>
                  <a:pt x="1832" y="1615"/>
                </a:lnTo>
                <a:lnTo>
                  <a:pt x="1833" y="1609"/>
                </a:lnTo>
                <a:lnTo>
                  <a:pt x="1835" y="1598"/>
                </a:lnTo>
                <a:lnTo>
                  <a:pt x="1836" y="1585"/>
                </a:lnTo>
                <a:lnTo>
                  <a:pt x="1838" y="1571"/>
                </a:lnTo>
                <a:lnTo>
                  <a:pt x="1842" y="1558"/>
                </a:lnTo>
                <a:lnTo>
                  <a:pt x="1841" y="1555"/>
                </a:lnTo>
                <a:lnTo>
                  <a:pt x="1841" y="1551"/>
                </a:lnTo>
                <a:lnTo>
                  <a:pt x="1838" y="1548"/>
                </a:lnTo>
                <a:lnTo>
                  <a:pt x="1837" y="1546"/>
                </a:lnTo>
                <a:lnTo>
                  <a:pt x="1833" y="1541"/>
                </a:lnTo>
                <a:lnTo>
                  <a:pt x="1828" y="1537"/>
                </a:lnTo>
                <a:lnTo>
                  <a:pt x="1822" y="1533"/>
                </a:lnTo>
                <a:lnTo>
                  <a:pt x="1816" y="1529"/>
                </a:lnTo>
                <a:lnTo>
                  <a:pt x="1811" y="1524"/>
                </a:lnTo>
                <a:lnTo>
                  <a:pt x="1807" y="1518"/>
                </a:lnTo>
                <a:lnTo>
                  <a:pt x="1801" y="1506"/>
                </a:lnTo>
                <a:lnTo>
                  <a:pt x="1794" y="1492"/>
                </a:lnTo>
                <a:lnTo>
                  <a:pt x="1790" y="1486"/>
                </a:lnTo>
                <a:lnTo>
                  <a:pt x="1787" y="1479"/>
                </a:lnTo>
                <a:lnTo>
                  <a:pt x="1782" y="1473"/>
                </a:lnTo>
                <a:lnTo>
                  <a:pt x="1778" y="1467"/>
                </a:lnTo>
                <a:close/>
                <a:moveTo>
                  <a:pt x="2096" y="1638"/>
                </a:moveTo>
                <a:lnTo>
                  <a:pt x="2092" y="1629"/>
                </a:lnTo>
                <a:lnTo>
                  <a:pt x="2089" y="1622"/>
                </a:lnTo>
                <a:lnTo>
                  <a:pt x="2086" y="1618"/>
                </a:lnTo>
                <a:lnTo>
                  <a:pt x="2082" y="1616"/>
                </a:lnTo>
                <a:lnTo>
                  <a:pt x="2079" y="1614"/>
                </a:lnTo>
                <a:lnTo>
                  <a:pt x="2075" y="1614"/>
                </a:lnTo>
                <a:lnTo>
                  <a:pt x="2072" y="1614"/>
                </a:lnTo>
                <a:lnTo>
                  <a:pt x="2069" y="1615"/>
                </a:lnTo>
                <a:lnTo>
                  <a:pt x="2067" y="1617"/>
                </a:lnTo>
                <a:lnTo>
                  <a:pt x="2065" y="1621"/>
                </a:lnTo>
                <a:lnTo>
                  <a:pt x="2062" y="1626"/>
                </a:lnTo>
                <a:lnTo>
                  <a:pt x="2059" y="1632"/>
                </a:lnTo>
                <a:lnTo>
                  <a:pt x="2051" y="1643"/>
                </a:lnTo>
                <a:lnTo>
                  <a:pt x="2042" y="1654"/>
                </a:lnTo>
                <a:lnTo>
                  <a:pt x="2036" y="1660"/>
                </a:lnTo>
                <a:lnTo>
                  <a:pt x="2028" y="1668"/>
                </a:lnTo>
                <a:lnTo>
                  <a:pt x="2026" y="1671"/>
                </a:lnTo>
                <a:lnTo>
                  <a:pt x="2024" y="1676"/>
                </a:lnTo>
                <a:lnTo>
                  <a:pt x="2022" y="1680"/>
                </a:lnTo>
                <a:lnTo>
                  <a:pt x="2022" y="1685"/>
                </a:lnTo>
                <a:lnTo>
                  <a:pt x="2022" y="1701"/>
                </a:lnTo>
                <a:lnTo>
                  <a:pt x="2025" y="1716"/>
                </a:lnTo>
                <a:lnTo>
                  <a:pt x="2027" y="1722"/>
                </a:lnTo>
                <a:lnTo>
                  <a:pt x="2031" y="1727"/>
                </a:lnTo>
                <a:lnTo>
                  <a:pt x="2035" y="1733"/>
                </a:lnTo>
                <a:lnTo>
                  <a:pt x="2040" y="1738"/>
                </a:lnTo>
                <a:lnTo>
                  <a:pt x="2047" y="1743"/>
                </a:lnTo>
                <a:lnTo>
                  <a:pt x="2052" y="1747"/>
                </a:lnTo>
                <a:lnTo>
                  <a:pt x="2059" y="1749"/>
                </a:lnTo>
                <a:lnTo>
                  <a:pt x="2065" y="1751"/>
                </a:lnTo>
                <a:lnTo>
                  <a:pt x="2078" y="1753"/>
                </a:lnTo>
                <a:lnTo>
                  <a:pt x="2093" y="1754"/>
                </a:lnTo>
                <a:lnTo>
                  <a:pt x="2096" y="1754"/>
                </a:lnTo>
                <a:lnTo>
                  <a:pt x="2100" y="1752"/>
                </a:lnTo>
                <a:lnTo>
                  <a:pt x="2102" y="1750"/>
                </a:lnTo>
                <a:lnTo>
                  <a:pt x="2104" y="1748"/>
                </a:lnTo>
                <a:lnTo>
                  <a:pt x="2107" y="1740"/>
                </a:lnTo>
                <a:lnTo>
                  <a:pt x="2109" y="1733"/>
                </a:lnTo>
                <a:lnTo>
                  <a:pt x="2113" y="1722"/>
                </a:lnTo>
                <a:lnTo>
                  <a:pt x="2115" y="1712"/>
                </a:lnTo>
                <a:lnTo>
                  <a:pt x="2117" y="1703"/>
                </a:lnTo>
                <a:lnTo>
                  <a:pt x="2117" y="1691"/>
                </a:lnTo>
                <a:lnTo>
                  <a:pt x="2116" y="1684"/>
                </a:lnTo>
                <a:lnTo>
                  <a:pt x="2114" y="1680"/>
                </a:lnTo>
                <a:lnTo>
                  <a:pt x="2109" y="1674"/>
                </a:lnTo>
                <a:lnTo>
                  <a:pt x="2106" y="1669"/>
                </a:lnTo>
                <a:lnTo>
                  <a:pt x="2102" y="1654"/>
                </a:lnTo>
                <a:lnTo>
                  <a:pt x="2096" y="1638"/>
                </a:lnTo>
                <a:close/>
                <a:moveTo>
                  <a:pt x="2548" y="3340"/>
                </a:moveTo>
                <a:lnTo>
                  <a:pt x="2545" y="3347"/>
                </a:lnTo>
                <a:lnTo>
                  <a:pt x="2543" y="3356"/>
                </a:lnTo>
                <a:lnTo>
                  <a:pt x="2544" y="3365"/>
                </a:lnTo>
                <a:lnTo>
                  <a:pt x="2546" y="3372"/>
                </a:lnTo>
                <a:lnTo>
                  <a:pt x="2549" y="3379"/>
                </a:lnTo>
                <a:lnTo>
                  <a:pt x="2554" y="3385"/>
                </a:lnTo>
                <a:lnTo>
                  <a:pt x="2566" y="3396"/>
                </a:lnTo>
                <a:lnTo>
                  <a:pt x="2579" y="3406"/>
                </a:lnTo>
                <a:lnTo>
                  <a:pt x="2592" y="3416"/>
                </a:lnTo>
                <a:lnTo>
                  <a:pt x="2603" y="3426"/>
                </a:lnTo>
                <a:lnTo>
                  <a:pt x="2609" y="3429"/>
                </a:lnTo>
                <a:lnTo>
                  <a:pt x="2615" y="3434"/>
                </a:lnTo>
                <a:lnTo>
                  <a:pt x="2622" y="3437"/>
                </a:lnTo>
                <a:lnTo>
                  <a:pt x="2630" y="3440"/>
                </a:lnTo>
                <a:lnTo>
                  <a:pt x="2632" y="3437"/>
                </a:lnTo>
                <a:lnTo>
                  <a:pt x="2635" y="3434"/>
                </a:lnTo>
                <a:lnTo>
                  <a:pt x="2636" y="3429"/>
                </a:lnTo>
                <a:lnTo>
                  <a:pt x="2638" y="3425"/>
                </a:lnTo>
                <a:lnTo>
                  <a:pt x="2635" y="3411"/>
                </a:lnTo>
                <a:lnTo>
                  <a:pt x="2630" y="3398"/>
                </a:lnTo>
                <a:lnTo>
                  <a:pt x="2629" y="3393"/>
                </a:lnTo>
                <a:lnTo>
                  <a:pt x="2628" y="3387"/>
                </a:lnTo>
                <a:lnTo>
                  <a:pt x="2626" y="3382"/>
                </a:lnTo>
                <a:lnTo>
                  <a:pt x="2622" y="3376"/>
                </a:lnTo>
                <a:lnTo>
                  <a:pt x="2618" y="3374"/>
                </a:lnTo>
                <a:lnTo>
                  <a:pt x="2615" y="3371"/>
                </a:lnTo>
                <a:lnTo>
                  <a:pt x="2611" y="3370"/>
                </a:lnTo>
                <a:lnTo>
                  <a:pt x="2607" y="3369"/>
                </a:lnTo>
                <a:lnTo>
                  <a:pt x="2599" y="3367"/>
                </a:lnTo>
                <a:lnTo>
                  <a:pt x="2590" y="3364"/>
                </a:lnTo>
                <a:lnTo>
                  <a:pt x="2578" y="3358"/>
                </a:lnTo>
                <a:lnTo>
                  <a:pt x="2568" y="3353"/>
                </a:lnTo>
                <a:lnTo>
                  <a:pt x="2559" y="3346"/>
                </a:lnTo>
                <a:lnTo>
                  <a:pt x="2548" y="3340"/>
                </a:lnTo>
                <a:close/>
                <a:moveTo>
                  <a:pt x="684" y="0"/>
                </a:moveTo>
                <a:lnTo>
                  <a:pt x="684" y="11"/>
                </a:lnTo>
                <a:lnTo>
                  <a:pt x="686" y="24"/>
                </a:lnTo>
                <a:lnTo>
                  <a:pt x="688" y="37"/>
                </a:lnTo>
                <a:lnTo>
                  <a:pt x="691" y="52"/>
                </a:lnTo>
                <a:lnTo>
                  <a:pt x="694" y="60"/>
                </a:lnTo>
                <a:lnTo>
                  <a:pt x="696" y="68"/>
                </a:lnTo>
                <a:lnTo>
                  <a:pt x="700" y="74"/>
                </a:lnTo>
                <a:lnTo>
                  <a:pt x="703" y="81"/>
                </a:lnTo>
                <a:lnTo>
                  <a:pt x="712" y="92"/>
                </a:lnTo>
                <a:lnTo>
                  <a:pt x="721" y="105"/>
                </a:lnTo>
                <a:lnTo>
                  <a:pt x="724" y="111"/>
                </a:lnTo>
                <a:lnTo>
                  <a:pt x="728" y="115"/>
                </a:lnTo>
                <a:lnTo>
                  <a:pt x="730" y="118"/>
                </a:lnTo>
                <a:lnTo>
                  <a:pt x="732" y="120"/>
                </a:lnTo>
                <a:lnTo>
                  <a:pt x="734" y="124"/>
                </a:lnTo>
                <a:lnTo>
                  <a:pt x="734" y="127"/>
                </a:lnTo>
                <a:lnTo>
                  <a:pt x="734" y="135"/>
                </a:lnTo>
                <a:lnTo>
                  <a:pt x="732" y="142"/>
                </a:lnTo>
                <a:lnTo>
                  <a:pt x="730" y="149"/>
                </a:lnTo>
                <a:lnTo>
                  <a:pt x="728" y="155"/>
                </a:lnTo>
                <a:lnTo>
                  <a:pt x="726" y="160"/>
                </a:lnTo>
                <a:lnTo>
                  <a:pt x="725" y="168"/>
                </a:lnTo>
                <a:lnTo>
                  <a:pt x="724" y="174"/>
                </a:lnTo>
                <a:lnTo>
                  <a:pt x="723" y="182"/>
                </a:lnTo>
                <a:lnTo>
                  <a:pt x="724" y="187"/>
                </a:lnTo>
                <a:lnTo>
                  <a:pt x="725" y="192"/>
                </a:lnTo>
                <a:lnTo>
                  <a:pt x="728" y="196"/>
                </a:lnTo>
                <a:lnTo>
                  <a:pt x="731" y="199"/>
                </a:lnTo>
                <a:lnTo>
                  <a:pt x="738" y="207"/>
                </a:lnTo>
                <a:lnTo>
                  <a:pt x="744" y="214"/>
                </a:lnTo>
                <a:lnTo>
                  <a:pt x="751" y="225"/>
                </a:lnTo>
                <a:lnTo>
                  <a:pt x="756" y="235"/>
                </a:lnTo>
                <a:lnTo>
                  <a:pt x="762" y="246"/>
                </a:lnTo>
                <a:lnTo>
                  <a:pt x="768" y="257"/>
                </a:lnTo>
                <a:lnTo>
                  <a:pt x="780" y="275"/>
                </a:lnTo>
                <a:lnTo>
                  <a:pt x="792" y="290"/>
                </a:lnTo>
                <a:lnTo>
                  <a:pt x="797" y="298"/>
                </a:lnTo>
                <a:lnTo>
                  <a:pt x="802" y="306"/>
                </a:lnTo>
                <a:lnTo>
                  <a:pt x="805" y="315"/>
                </a:lnTo>
                <a:lnTo>
                  <a:pt x="805" y="326"/>
                </a:lnTo>
                <a:lnTo>
                  <a:pt x="805" y="331"/>
                </a:lnTo>
                <a:lnTo>
                  <a:pt x="804" y="335"/>
                </a:lnTo>
                <a:lnTo>
                  <a:pt x="800" y="339"/>
                </a:lnTo>
                <a:lnTo>
                  <a:pt x="798" y="342"/>
                </a:lnTo>
                <a:lnTo>
                  <a:pt x="790" y="347"/>
                </a:lnTo>
                <a:lnTo>
                  <a:pt x="781" y="353"/>
                </a:lnTo>
                <a:lnTo>
                  <a:pt x="773" y="358"/>
                </a:lnTo>
                <a:lnTo>
                  <a:pt x="766" y="363"/>
                </a:lnTo>
                <a:lnTo>
                  <a:pt x="761" y="371"/>
                </a:lnTo>
                <a:lnTo>
                  <a:pt x="755" y="379"/>
                </a:lnTo>
                <a:lnTo>
                  <a:pt x="766" y="389"/>
                </a:lnTo>
                <a:lnTo>
                  <a:pt x="776" y="399"/>
                </a:lnTo>
                <a:lnTo>
                  <a:pt x="783" y="410"/>
                </a:lnTo>
                <a:lnTo>
                  <a:pt x="790" y="420"/>
                </a:lnTo>
                <a:lnTo>
                  <a:pt x="803" y="443"/>
                </a:lnTo>
                <a:lnTo>
                  <a:pt x="816" y="469"/>
                </a:lnTo>
                <a:lnTo>
                  <a:pt x="832" y="494"/>
                </a:lnTo>
                <a:lnTo>
                  <a:pt x="848" y="517"/>
                </a:lnTo>
                <a:lnTo>
                  <a:pt x="854" y="528"/>
                </a:lnTo>
                <a:lnTo>
                  <a:pt x="859" y="539"/>
                </a:lnTo>
                <a:lnTo>
                  <a:pt x="861" y="546"/>
                </a:lnTo>
                <a:lnTo>
                  <a:pt x="862" y="552"/>
                </a:lnTo>
                <a:lnTo>
                  <a:pt x="863" y="560"/>
                </a:lnTo>
                <a:lnTo>
                  <a:pt x="864" y="568"/>
                </a:lnTo>
                <a:lnTo>
                  <a:pt x="863" y="579"/>
                </a:lnTo>
                <a:lnTo>
                  <a:pt x="860" y="590"/>
                </a:lnTo>
                <a:lnTo>
                  <a:pt x="857" y="600"/>
                </a:lnTo>
                <a:lnTo>
                  <a:pt x="852" y="610"/>
                </a:lnTo>
                <a:lnTo>
                  <a:pt x="847" y="619"/>
                </a:lnTo>
                <a:lnTo>
                  <a:pt x="844" y="629"/>
                </a:lnTo>
                <a:lnTo>
                  <a:pt x="840" y="641"/>
                </a:lnTo>
                <a:lnTo>
                  <a:pt x="839" y="653"/>
                </a:lnTo>
                <a:lnTo>
                  <a:pt x="840" y="656"/>
                </a:lnTo>
                <a:lnTo>
                  <a:pt x="842" y="658"/>
                </a:lnTo>
                <a:lnTo>
                  <a:pt x="843" y="662"/>
                </a:lnTo>
                <a:lnTo>
                  <a:pt x="845" y="664"/>
                </a:lnTo>
                <a:lnTo>
                  <a:pt x="849" y="667"/>
                </a:lnTo>
                <a:lnTo>
                  <a:pt x="856" y="669"/>
                </a:lnTo>
                <a:lnTo>
                  <a:pt x="862" y="671"/>
                </a:lnTo>
                <a:lnTo>
                  <a:pt x="869" y="673"/>
                </a:lnTo>
                <a:lnTo>
                  <a:pt x="874" y="678"/>
                </a:lnTo>
                <a:lnTo>
                  <a:pt x="879" y="682"/>
                </a:lnTo>
                <a:lnTo>
                  <a:pt x="891" y="697"/>
                </a:lnTo>
                <a:lnTo>
                  <a:pt x="901" y="713"/>
                </a:lnTo>
                <a:lnTo>
                  <a:pt x="911" y="727"/>
                </a:lnTo>
                <a:lnTo>
                  <a:pt x="919" y="743"/>
                </a:lnTo>
                <a:lnTo>
                  <a:pt x="925" y="751"/>
                </a:lnTo>
                <a:lnTo>
                  <a:pt x="928" y="759"/>
                </a:lnTo>
                <a:lnTo>
                  <a:pt x="930" y="763"/>
                </a:lnTo>
                <a:lnTo>
                  <a:pt x="931" y="767"/>
                </a:lnTo>
                <a:lnTo>
                  <a:pt x="932" y="772"/>
                </a:lnTo>
                <a:lnTo>
                  <a:pt x="933" y="777"/>
                </a:lnTo>
                <a:lnTo>
                  <a:pt x="933" y="831"/>
                </a:lnTo>
                <a:lnTo>
                  <a:pt x="929" y="846"/>
                </a:lnTo>
                <a:lnTo>
                  <a:pt x="925" y="862"/>
                </a:lnTo>
                <a:lnTo>
                  <a:pt x="926" y="869"/>
                </a:lnTo>
                <a:lnTo>
                  <a:pt x="928" y="874"/>
                </a:lnTo>
                <a:lnTo>
                  <a:pt x="931" y="880"/>
                </a:lnTo>
                <a:lnTo>
                  <a:pt x="934" y="884"/>
                </a:lnTo>
                <a:lnTo>
                  <a:pt x="944" y="894"/>
                </a:lnTo>
                <a:lnTo>
                  <a:pt x="952" y="905"/>
                </a:lnTo>
                <a:lnTo>
                  <a:pt x="957" y="917"/>
                </a:lnTo>
                <a:lnTo>
                  <a:pt x="961" y="930"/>
                </a:lnTo>
                <a:lnTo>
                  <a:pt x="964" y="942"/>
                </a:lnTo>
                <a:lnTo>
                  <a:pt x="965" y="957"/>
                </a:lnTo>
                <a:lnTo>
                  <a:pt x="965" y="1022"/>
                </a:lnTo>
                <a:lnTo>
                  <a:pt x="966" y="1032"/>
                </a:lnTo>
                <a:lnTo>
                  <a:pt x="968" y="1041"/>
                </a:lnTo>
                <a:lnTo>
                  <a:pt x="971" y="1048"/>
                </a:lnTo>
                <a:lnTo>
                  <a:pt x="975" y="1055"/>
                </a:lnTo>
                <a:lnTo>
                  <a:pt x="986" y="1069"/>
                </a:lnTo>
                <a:lnTo>
                  <a:pt x="997" y="1085"/>
                </a:lnTo>
                <a:lnTo>
                  <a:pt x="1001" y="1097"/>
                </a:lnTo>
                <a:lnTo>
                  <a:pt x="1005" y="1109"/>
                </a:lnTo>
                <a:lnTo>
                  <a:pt x="1006" y="1120"/>
                </a:lnTo>
                <a:lnTo>
                  <a:pt x="1007" y="1133"/>
                </a:lnTo>
                <a:lnTo>
                  <a:pt x="997" y="1189"/>
                </a:lnTo>
                <a:lnTo>
                  <a:pt x="999" y="1199"/>
                </a:lnTo>
                <a:lnTo>
                  <a:pt x="1002" y="1208"/>
                </a:lnTo>
                <a:lnTo>
                  <a:pt x="1008" y="1217"/>
                </a:lnTo>
                <a:lnTo>
                  <a:pt x="1012" y="1226"/>
                </a:lnTo>
                <a:lnTo>
                  <a:pt x="1024" y="1247"/>
                </a:lnTo>
                <a:lnTo>
                  <a:pt x="1035" y="1266"/>
                </a:lnTo>
                <a:lnTo>
                  <a:pt x="1041" y="1275"/>
                </a:lnTo>
                <a:lnTo>
                  <a:pt x="1049" y="1284"/>
                </a:lnTo>
                <a:lnTo>
                  <a:pt x="1056" y="1292"/>
                </a:lnTo>
                <a:lnTo>
                  <a:pt x="1065" y="1301"/>
                </a:lnTo>
                <a:lnTo>
                  <a:pt x="1092" y="1321"/>
                </a:lnTo>
                <a:lnTo>
                  <a:pt x="1104" y="1331"/>
                </a:lnTo>
                <a:lnTo>
                  <a:pt x="1114" y="1340"/>
                </a:lnTo>
                <a:lnTo>
                  <a:pt x="1123" y="1349"/>
                </a:lnTo>
                <a:lnTo>
                  <a:pt x="1134" y="1359"/>
                </a:lnTo>
                <a:lnTo>
                  <a:pt x="1139" y="1365"/>
                </a:lnTo>
                <a:lnTo>
                  <a:pt x="1143" y="1369"/>
                </a:lnTo>
                <a:lnTo>
                  <a:pt x="1154" y="1376"/>
                </a:lnTo>
                <a:lnTo>
                  <a:pt x="1166" y="1382"/>
                </a:lnTo>
                <a:lnTo>
                  <a:pt x="1177" y="1386"/>
                </a:lnTo>
                <a:lnTo>
                  <a:pt x="1188" y="1390"/>
                </a:lnTo>
                <a:lnTo>
                  <a:pt x="1199" y="1395"/>
                </a:lnTo>
                <a:lnTo>
                  <a:pt x="1209" y="1400"/>
                </a:lnTo>
                <a:lnTo>
                  <a:pt x="1214" y="1403"/>
                </a:lnTo>
                <a:lnTo>
                  <a:pt x="1218" y="1408"/>
                </a:lnTo>
                <a:lnTo>
                  <a:pt x="1223" y="1412"/>
                </a:lnTo>
                <a:lnTo>
                  <a:pt x="1227" y="1417"/>
                </a:lnTo>
                <a:lnTo>
                  <a:pt x="1238" y="1434"/>
                </a:lnTo>
                <a:lnTo>
                  <a:pt x="1245" y="1449"/>
                </a:lnTo>
                <a:lnTo>
                  <a:pt x="1253" y="1464"/>
                </a:lnTo>
                <a:lnTo>
                  <a:pt x="1262" y="1481"/>
                </a:lnTo>
                <a:lnTo>
                  <a:pt x="1270" y="1493"/>
                </a:lnTo>
                <a:lnTo>
                  <a:pt x="1278" y="1503"/>
                </a:lnTo>
                <a:lnTo>
                  <a:pt x="1285" y="1513"/>
                </a:lnTo>
                <a:lnTo>
                  <a:pt x="1294" y="1523"/>
                </a:lnTo>
                <a:lnTo>
                  <a:pt x="1310" y="1547"/>
                </a:lnTo>
                <a:lnTo>
                  <a:pt x="1325" y="1568"/>
                </a:lnTo>
                <a:lnTo>
                  <a:pt x="1339" y="1588"/>
                </a:lnTo>
                <a:lnTo>
                  <a:pt x="1352" y="1608"/>
                </a:lnTo>
                <a:lnTo>
                  <a:pt x="1365" y="1627"/>
                </a:lnTo>
                <a:lnTo>
                  <a:pt x="1377" y="1648"/>
                </a:lnTo>
                <a:lnTo>
                  <a:pt x="1389" y="1670"/>
                </a:lnTo>
                <a:lnTo>
                  <a:pt x="1400" y="1696"/>
                </a:lnTo>
                <a:lnTo>
                  <a:pt x="1416" y="1711"/>
                </a:lnTo>
                <a:lnTo>
                  <a:pt x="1430" y="1727"/>
                </a:lnTo>
                <a:lnTo>
                  <a:pt x="1437" y="1736"/>
                </a:lnTo>
                <a:lnTo>
                  <a:pt x="1442" y="1744"/>
                </a:lnTo>
                <a:lnTo>
                  <a:pt x="1447" y="1752"/>
                </a:lnTo>
                <a:lnTo>
                  <a:pt x="1452" y="1761"/>
                </a:lnTo>
                <a:lnTo>
                  <a:pt x="1456" y="1770"/>
                </a:lnTo>
                <a:lnTo>
                  <a:pt x="1459" y="1779"/>
                </a:lnTo>
                <a:lnTo>
                  <a:pt x="1463" y="1789"/>
                </a:lnTo>
                <a:lnTo>
                  <a:pt x="1465" y="1799"/>
                </a:lnTo>
                <a:lnTo>
                  <a:pt x="1467" y="1808"/>
                </a:lnTo>
                <a:lnTo>
                  <a:pt x="1468" y="1819"/>
                </a:lnTo>
                <a:lnTo>
                  <a:pt x="1469" y="1830"/>
                </a:lnTo>
                <a:lnTo>
                  <a:pt x="1469" y="1842"/>
                </a:lnTo>
                <a:lnTo>
                  <a:pt x="1469" y="1852"/>
                </a:lnTo>
                <a:lnTo>
                  <a:pt x="1468" y="1859"/>
                </a:lnTo>
                <a:lnTo>
                  <a:pt x="1466" y="1868"/>
                </a:lnTo>
                <a:lnTo>
                  <a:pt x="1464" y="1875"/>
                </a:lnTo>
                <a:lnTo>
                  <a:pt x="1458" y="1889"/>
                </a:lnTo>
                <a:lnTo>
                  <a:pt x="1451" y="1906"/>
                </a:lnTo>
                <a:lnTo>
                  <a:pt x="1444" y="1923"/>
                </a:lnTo>
                <a:lnTo>
                  <a:pt x="1440" y="1938"/>
                </a:lnTo>
                <a:lnTo>
                  <a:pt x="1438" y="1946"/>
                </a:lnTo>
                <a:lnTo>
                  <a:pt x="1434" y="1953"/>
                </a:lnTo>
                <a:lnTo>
                  <a:pt x="1431" y="1962"/>
                </a:lnTo>
                <a:lnTo>
                  <a:pt x="1427" y="1969"/>
                </a:lnTo>
                <a:lnTo>
                  <a:pt x="1420" y="1978"/>
                </a:lnTo>
                <a:lnTo>
                  <a:pt x="1414" y="1984"/>
                </a:lnTo>
                <a:lnTo>
                  <a:pt x="1406" y="1990"/>
                </a:lnTo>
                <a:lnTo>
                  <a:pt x="1398" y="1996"/>
                </a:lnTo>
                <a:lnTo>
                  <a:pt x="1404" y="2009"/>
                </a:lnTo>
                <a:lnTo>
                  <a:pt x="1411" y="2021"/>
                </a:lnTo>
                <a:lnTo>
                  <a:pt x="1413" y="2028"/>
                </a:lnTo>
                <a:lnTo>
                  <a:pt x="1415" y="2034"/>
                </a:lnTo>
                <a:lnTo>
                  <a:pt x="1416" y="2042"/>
                </a:lnTo>
                <a:lnTo>
                  <a:pt x="1416" y="2049"/>
                </a:lnTo>
                <a:lnTo>
                  <a:pt x="1414" y="2055"/>
                </a:lnTo>
                <a:lnTo>
                  <a:pt x="1411" y="2060"/>
                </a:lnTo>
                <a:lnTo>
                  <a:pt x="1399" y="2056"/>
                </a:lnTo>
                <a:lnTo>
                  <a:pt x="1389" y="2050"/>
                </a:lnTo>
                <a:lnTo>
                  <a:pt x="1379" y="2045"/>
                </a:lnTo>
                <a:lnTo>
                  <a:pt x="1369" y="2038"/>
                </a:lnTo>
                <a:lnTo>
                  <a:pt x="1363" y="2035"/>
                </a:lnTo>
                <a:lnTo>
                  <a:pt x="1358" y="2032"/>
                </a:lnTo>
                <a:lnTo>
                  <a:pt x="1353" y="2029"/>
                </a:lnTo>
                <a:lnTo>
                  <a:pt x="1347" y="2028"/>
                </a:lnTo>
                <a:lnTo>
                  <a:pt x="1342" y="2032"/>
                </a:lnTo>
                <a:lnTo>
                  <a:pt x="1336" y="2036"/>
                </a:lnTo>
                <a:lnTo>
                  <a:pt x="1321" y="2041"/>
                </a:lnTo>
                <a:lnTo>
                  <a:pt x="1308" y="2044"/>
                </a:lnTo>
                <a:lnTo>
                  <a:pt x="1294" y="2046"/>
                </a:lnTo>
                <a:lnTo>
                  <a:pt x="1278" y="2047"/>
                </a:lnTo>
                <a:lnTo>
                  <a:pt x="1269" y="2046"/>
                </a:lnTo>
                <a:lnTo>
                  <a:pt x="1262" y="2045"/>
                </a:lnTo>
                <a:lnTo>
                  <a:pt x="1255" y="2043"/>
                </a:lnTo>
                <a:lnTo>
                  <a:pt x="1249" y="2040"/>
                </a:lnTo>
                <a:lnTo>
                  <a:pt x="1235" y="2034"/>
                </a:lnTo>
                <a:lnTo>
                  <a:pt x="1220" y="2028"/>
                </a:lnTo>
                <a:lnTo>
                  <a:pt x="1207" y="2023"/>
                </a:lnTo>
                <a:lnTo>
                  <a:pt x="1196" y="2020"/>
                </a:lnTo>
                <a:lnTo>
                  <a:pt x="1185" y="2015"/>
                </a:lnTo>
                <a:lnTo>
                  <a:pt x="1174" y="2010"/>
                </a:lnTo>
                <a:lnTo>
                  <a:pt x="1164" y="2004"/>
                </a:lnTo>
                <a:lnTo>
                  <a:pt x="1156" y="1997"/>
                </a:lnTo>
                <a:lnTo>
                  <a:pt x="1146" y="1990"/>
                </a:lnTo>
                <a:lnTo>
                  <a:pt x="1137" y="1980"/>
                </a:lnTo>
                <a:lnTo>
                  <a:pt x="1134" y="1986"/>
                </a:lnTo>
                <a:lnTo>
                  <a:pt x="1131" y="1990"/>
                </a:lnTo>
                <a:lnTo>
                  <a:pt x="1128" y="1995"/>
                </a:lnTo>
                <a:lnTo>
                  <a:pt x="1127" y="2002"/>
                </a:lnTo>
                <a:lnTo>
                  <a:pt x="1128" y="2008"/>
                </a:lnTo>
                <a:lnTo>
                  <a:pt x="1129" y="2015"/>
                </a:lnTo>
                <a:lnTo>
                  <a:pt x="1132" y="2020"/>
                </a:lnTo>
                <a:lnTo>
                  <a:pt x="1135" y="2024"/>
                </a:lnTo>
                <a:lnTo>
                  <a:pt x="1144" y="2034"/>
                </a:lnTo>
                <a:lnTo>
                  <a:pt x="1154" y="2044"/>
                </a:lnTo>
                <a:lnTo>
                  <a:pt x="1164" y="2055"/>
                </a:lnTo>
                <a:lnTo>
                  <a:pt x="1174" y="2063"/>
                </a:lnTo>
                <a:lnTo>
                  <a:pt x="1183" y="2073"/>
                </a:lnTo>
                <a:lnTo>
                  <a:pt x="1194" y="2084"/>
                </a:lnTo>
                <a:lnTo>
                  <a:pt x="1209" y="2103"/>
                </a:lnTo>
                <a:lnTo>
                  <a:pt x="1223" y="2121"/>
                </a:lnTo>
                <a:lnTo>
                  <a:pt x="1237" y="2138"/>
                </a:lnTo>
                <a:lnTo>
                  <a:pt x="1252" y="2158"/>
                </a:lnTo>
                <a:lnTo>
                  <a:pt x="1257" y="2162"/>
                </a:lnTo>
                <a:lnTo>
                  <a:pt x="1262" y="2166"/>
                </a:lnTo>
                <a:lnTo>
                  <a:pt x="1267" y="2177"/>
                </a:lnTo>
                <a:lnTo>
                  <a:pt x="1270" y="2186"/>
                </a:lnTo>
                <a:lnTo>
                  <a:pt x="1274" y="2197"/>
                </a:lnTo>
                <a:lnTo>
                  <a:pt x="1278" y="2209"/>
                </a:lnTo>
                <a:lnTo>
                  <a:pt x="1285" y="2223"/>
                </a:lnTo>
                <a:lnTo>
                  <a:pt x="1293" y="2235"/>
                </a:lnTo>
                <a:lnTo>
                  <a:pt x="1302" y="2247"/>
                </a:lnTo>
                <a:lnTo>
                  <a:pt x="1310" y="2258"/>
                </a:lnTo>
                <a:lnTo>
                  <a:pt x="1329" y="2278"/>
                </a:lnTo>
                <a:lnTo>
                  <a:pt x="1350" y="2302"/>
                </a:lnTo>
                <a:lnTo>
                  <a:pt x="1361" y="2318"/>
                </a:lnTo>
                <a:lnTo>
                  <a:pt x="1374" y="2333"/>
                </a:lnTo>
                <a:lnTo>
                  <a:pt x="1390" y="2347"/>
                </a:lnTo>
                <a:lnTo>
                  <a:pt x="1404" y="2361"/>
                </a:lnTo>
                <a:lnTo>
                  <a:pt x="1417" y="2374"/>
                </a:lnTo>
                <a:lnTo>
                  <a:pt x="1428" y="2388"/>
                </a:lnTo>
                <a:lnTo>
                  <a:pt x="1439" y="2402"/>
                </a:lnTo>
                <a:lnTo>
                  <a:pt x="1450" y="2417"/>
                </a:lnTo>
                <a:lnTo>
                  <a:pt x="1459" y="2435"/>
                </a:lnTo>
                <a:lnTo>
                  <a:pt x="1469" y="2453"/>
                </a:lnTo>
                <a:lnTo>
                  <a:pt x="1474" y="2464"/>
                </a:lnTo>
                <a:lnTo>
                  <a:pt x="1480" y="2476"/>
                </a:lnTo>
                <a:lnTo>
                  <a:pt x="1482" y="2480"/>
                </a:lnTo>
                <a:lnTo>
                  <a:pt x="1485" y="2486"/>
                </a:lnTo>
                <a:lnTo>
                  <a:pt x="1488" y="2491"/>
                </a:lnTo>
                <a:lnTo>
                  <a:pt x="1493" y="2495"/>
                </a:lnTo>
                <a:lnTo>
                  <a:pt x="1497" y="2500"/>
                </a:lnTo>
                <a:lnTo>
                  <a:pt x="1501" y="2503"/>
                </a:lnTo>
                <a:lnTo>
                  <a:pt x="1507" y="2505"/>
                </a:lnTo>
                <a:lnTo>
                  <a:pt x="1511" y="2506"/>
                </a:lnTo>
                <a:lnTo>
                  <a:pt x="1521" y="2508"/>
                </a:lnTo>
                <a:lnTo>
                  <a:pt x="1531" y="2509"/>
                </a:lnTo>
                <a:lnTo>
                  <a:pt x="1552" y="2507"/>
                </a:lnTo>
                <a:lnTo>
                  <a:pt x="1576" y="2506"/>
                </a:lnTo>
                <a:lnTo>
                  <a:pt x="1594" y="2507"/>
                </a:lnTo>
                <a:lnTo>
                  <a:pt x="1610" y="2510"/>
                </a:lnTo>
                <a:lnTo>
                  <a:pt x="1627" y="2513"/>
                </a:lnTo>
                <a:lnTo>
                  <a:pt x="1645" y="2514"/>
                </a:lnTo>
                <a:lnTo>
                  <a:pt x="1650" y="2514"/>
                </a:lnTo>
                <a:lnTo>
                  <a:pt x="1656" y="2511"/>
                </a:lnTo>
                <a:lnTo>
                  <a:pt x="1661" y="2509"/>
                </a:lnTo>
                <a:lnTo>
                  <a:pt x="1666" y="2506"/>
                </a:lnTo>
                <a:lnTo>
                  <a:pt x="1673" y="2498"/>
                </a:lnTo>
                <a:lnTo>
                  <a:pt x="1682" y="2490"/>
                </a:lnTo>
                <a:lnTo>
                  <a:pt x="1695" y="2477"/>
                </a:lnTo>
                <a:lnTo>
                  <a:pt x="1706" y="2464"/>
                </a:lnTo>
                <a:lnTo>
                  <a:pt x="1716" y="2451"/>
                </a:lnTo>
                <a:lnTo>
                  <a:pt x="1729" y="2437"/>
                </a:lnTo>
                <a:lnTo>
                  <a:pt x="1714" y="2519"/>
                </a:lnTo>
                <a:lnTo>
                  <a:pt x="1715" y="2528"/>
                </a:lnTo>
                <a:lnTo>
                  <a:pt x="1717" y="2536"/>
                </a:lnTo>
                <a:lnTo>
                  <a:pt x="1721" y="2543"/>
                </a:lnTo>
                <a:lnTo>
                  <a:pt x="1725" y="2550"/>
                </a:lnTo>
                <a:lnTo>
                  <a:pt x="1734" y="2562"/>
                </a:lnTo>
                <a:lnTo>
                  <a:pt x="1745" y="2575"/>
                </a:lnTo>
                <a:lnTo>
                  <a:pt x="1756" y="2583"/>
                </a:lnTo>
                <a:lnTo>
                  <a:pt x="1767" y="2591"/>
                </a:lnTo>
                <a:lnTo>
                  <a:pt x="1780" y="2608"/>
                </a:lnTo>
                <a:lnTo>
                  <a:pt x="1791" y="2624"/>
                </a:lnTo>
                <a:lnTo>
                  <a:pt x="1803" y="2639"/>
                </a:lnTo>
                <a:lnTo>
                  <a:pt x="1817" y="2655"/>
                </a:lnTo>
                <a:lnTo>
                  <a:pt x="1831" y="2667"/>
                </a:lnTo>
                <a:lnTo>
                  <a:pt x="1842" y="2678"/>
                </a:lnTo>
                <a:lnTo>
                  <a:pt x="1847" y="2683"/>
                </a:lnTo>
                <a:lnTo>
                  <a:pt x="1851" y="2690"/>
                </a:lnTo>
                <a:lnTo>
                  <a:pt x="1856" y="2697"/>
                </a:lnTo>
                <a:lnTo>
                  <a:pt x="1860" y="2705"/>
                </a:lnTo>
                <a:lnTo>
                  <a:pt x="1866" y="2723"/>
                </a:lnTo>
                <a:lnTo>
                  <a:pt x="1872" y="2739"/>
                </a:lnTo>
                <a:lnTo>
                  <a:pt x="1875" y="2748"/>
                </a:lnTo>
                <a:lnTo>
                  <a:pt x="1879" y="2754"/>
                </a:lnTo>
                <a:lnTo>
                  <a:pt x="1885" y="2762"/>
                </a:lnTo>
                <a:lnTo>
                  <a:pt x="1891" y="2768"/>
                </a:lnTo>
                <a:lnTo>
                  <a:pt x="1902" y="2774"/>
                </a:lnTo>
                <a:lnTo>
                  <a:pt x="1913" y="2777"/>
                </a:lnTo>
                <a:lnTo>
                  <a:pt x="1932" y="2785"/>
                </a:lnTo>
                <a:lnTo>
                  <a:pt x="1950" y="2790"/>
                </a:lnTo>
                <a:lnTo>
                  <a:pt x="1968" y="2797"/>
                </a:lnTo>
                <a:lnTo>
                  <a:pt x="1987" y="2803"/>
                </a:lnTo>
                <a:lnTo>
                  <a:pt x="1993" y="2805"/>
                </a:lnTo>
                <a:lnTo>
                  <a:pt x="1999" y="2806"/>
                </a:lnTo>
                <a:lnTo>
                  <a:pt x="2004" y="2807"/>
                </a:lnTo>
                <a:lnTo>
                  <a:pt x="2008" y="2812"/>
                </a:lnTo>
                <a:lnTo>
                  <a:pt x="2011" y="2816"/>
                </a:lnTo>
                <a:lnTo>
                  <a:pt x="2012" y="2821"/>
                </a:lnTo>
                <a:lnTo>
                  <a:pt x="2013" y="2826"/>
                </a:lnTo>
                <a:lnTo>
                  <a:pt x="2012" y="2831"/>
                </a:lnTo>
                <a:lnTo>
                  <a:pt x="2011" y="2842"/>
                </a:lnTo>
                <a:lnTo>
                  <a:pt x="2011" y="2854"/>
                </a:lnTo>
                <a:lnTo>
                  <a:pt x="2012" y="2862"/>
                </a:lnTo>
                <a:lnTo>
                  <a:pt x="2014" y="2871"/>
                </a:lnTo>
                <a:lnTo>
                  <a:pt x="2018" y="2880"/>
                </a:lnTo>
                <a:lnTo>
                  <a:pt x="2020" y="2887"/>
                </a:lnTo>
                <a:lnTo>
                  <a:pt x="2027" y="2901"/>
                </a:lnTo>
                <a:lnTo>
                  <a:pt x="2035" y="2915"/>
                </a:lnTo>
                <a:lnTo>
                  <a:pt x="2041" y="2928"/>
                </a:lnTo>
                <a:lnTo>
                  <a:pt x="2048" y="2942"/>
                </a:lnTo>
                <a:lnTo>
                  <a:pt x="2050" y="2950"/>
                </a:lnTo>
                <a:lnTo>
                  <a:pt x="2052" y="2959"/>
                </a:lnTo>
                <a:lnTo>
                  <a:pt x="2053" y="2967"/>
                </a:lnTo>
                <a:lnTo>
                  <a:pt x="2053" y="2976"/>
                </a:lnTo>
                <a:lnTo>
                  <a:pt x="2052" y="2997"/>
                </a:lnTo>
                <a:lnTo>
                  <a:pt x="2050" y="3016"/>
                </a:lnTo>
                <a:lnTo>
                  <a:pt x="2046" y="3035"/>
                </a:lnTo>
                <a:lnTo>
                  <a:pt x="2040" y="3056"/>
                </a:lnTo>
                <a:lnTo>
                  <a:pt x="2037" y="3067"/>
                </a:lnTo>
                <a:lnTo>
                  <a:pt x="2035" y="3077"/>
                </a:lnTo>
                <a:lnTo>
                  <a:pt x="2035" y="3079"/>
                </a:lnTo>
                <a:lnTo>
                  <a:pt x="2037" y="3082"/>
                </a:lnTo>
                <a:lnTo>
                  <a:pt x="2038" y="3084"/>
                </a:lnTo>
                <a:lnTo>
                  <a:pt x="2040" y="3085"/>
                </a:lnTo>
                <a:lnTo>
                  <a:pt x="2046" y="3087"/>
                </a:lnTo>
                <a:lnTo>
                  <a:pt x="2051" y="3090"/>
                </a:lnTo>
                <a:lnTo>
                  <a:pt x="2057" y="3096"/>
                </a:lnTo>
                <a:lnTo>
                  <a:pt x="2061" y="3102"/>
                </a:lnTo>
                <a:lnTo>
                  <a:pt x="2063" y="3109"/>
                </a:lnTo>
                <a:lnTo>
                  <a:pt x="2064" y="3116"/>
                </a:lnTo>
                <a:lnTo>
                  <a:pt x="2063" y="3133"/>
                </a:lnTo>
                <a:lnTo>
                  <a:pt x="2060" y="3148"/>
                </a:lnTo>
                <a:lnTo>
                  <a:pt x="2057" y="3162"/>
                </a:lnTo>
                <a:lnTo>
                  <a:pt x="2053" y="3178"/>
                </a:lnTo>
                <a:lnTo>
                  <a:pt x="2052" y="3204"/>
                </a:lnTo>
                <a:lnTo>
                  <a:pt x="2050" y="3226"/>
                </a:lnTo>
                <a:lnTo>
                  <a:pt x="2048" y="3238"/>
                </a:lnTo>
                <a:lnTo>
                  <a:pt x="2046" y="3249"/>
                </a:lnTo>
                <a:lnTo>
                  <a:pt x="2042" y="3261"/>
                </a:lnTo>
                <a:lnTo>
                  <a:pt x="2038" y="3274"/>
                </a:lnTo>
                <a:lnTo>
                  <a:pt x="2031" y="3270"/>
                </a:lnTo>
                <a:lnTo>
                  <a:pt x="2024" y="3265"/>
                </a:lnTo>
                <a:lnTo>
                  <a:pt x="2019" y="3260"/>
                </a:lnTo>
                <a:lnTo>
                  <a:pt x="2013" y="3254"/>
                </a:lnTo>
                <a:lnTo>
                  <a:pt x="2008" y="3249"/>
                </a:lnTo>
                <a:lnTo>
                  <a:pt x="2005" y="3243"/>
                </a:lnTo>
                <a:lnTo>
                  <a:pt x="2000" y="3235"/>
                </a:lnTo>
                <a:lnTo>
                  <a:pt x="1998" y="3229"/>
                </a:lnTo>
                <a:lnTo>
                  <a:pt x="1931" y="3380"/>
                </a:lnTo>
                <a:lnTo>
                  <a:pt x="1936" y="3398"/>
                </a:lnTo>
                <a:lnTo>
                  <a:pt x="1941" y="3414"/>
                </a:lnTo>
                <a:lnTo>
                  <a:pt x="1947" y="3430"/>
                </a:lnTo>
                <a:lnTo>
                  <a:pt x="1953" y="3449"/>
                </a:lnTo>
                <a:lnTo>
                  <a:pt x="1956" y="3467"/>
                </a:lnTo>
                <a:lnTo>
                  <a:pt x="1957" y="3484"/>
                </a:lnTo>
                <a:lnTo>
                  <a:pt x="1958" y="3492"/>
                </a:lnTo>
                <a:lnTo>
                  <a:pt x="1960" y="3500"/>
                </a:lnTo>
                <a:lnTo>
                  <a:pt x="1965" y="3506"/>
                </a:lnTo>
                <a:lnTo>
                  <a:pt x="1971" y="3513"/>
                </a:lnTo>
                <a:lnTo>
                  <a:pt x="1976" y="3516"/>
                </a:lnTo>
                <a:lnTo>
                  <a:pt x="1981" y="3517"/>
                </a:lnTo>
                <a:lnTo>
                  <a:pt x="1986" y="3518"/>
                </a:lnTo>
                <a:lnTo>
                  <a:pt x="1991" y="3518"/>
                </a:lnTo>
                <a:lnTo>
                  <a:pt x="2001" y="3518"/>
                </a:lnTo>
                <a:lnTo>
                  <a:pt x="2013" y="3518"/>
                </a:lnTo>
                <a:lnTo>
                  <a:pt x="2013" y="3519"/>
                </a:lnTo>
                <a:lnTo>
                  <a:pt x="2013" y="3520"/>
                </a:lnTo>
                <a:lnTo>
                  <a:pt x="2015" y="3514"/>
                </a:lnTo>
                <a:lnTo>
                  <a:pt x="2017" y="3508"/>
                </a:lnTo>
                <a:lnTo>
                  <a:pt x="2014" y="3502"/>
                </a:lnTo>
                <a:lnTo>
                  <a:pt x="2011" y="3496"/>
                </a:lnTo>
                <a:lnTo>
                  <a:pt x="2009" y="3484"/>
                </a:lnTo>
                <a:lnTo>
                  <a:pt x="2008" y="3473"/>
                </a:lnTo>
                <a:lnTo>
                  <a:pt x="2006" y="3461"/>
                </a:lnTo>
                <a:lnTo>
                  <a:pt x="2006" y="3448"/>
                </a:lnTo>
                <a:lnTo>
                  <a:pt x="2006" y="3422"/>
                </a:lnTo>
                <a:lnTo>
                  <a:pt x="2008" y="3414"/>
                </a:lnTo>
                <a:lnTo>
                  <a:pt x="2010" y="3406"/>
                </a:lnTo>
                <a:lnTo>
                  <a:pt x="2012" y="3403"/>
                </a:lnTo>
                <a:lnTo>
                  <a:pt x="2014" y="3400"/>
                </a:lnTo>
                <a:lnTo>
                  <a:pt x="2018" y="3399"/>
                </a:lnTo>
                <a:lnTo>
                  <a:pt x="2022" y="3398"/>
                </a:lnTo>
                <a:lnTo>
                  <a:pt x="2033" y="3401"/>
                </a:lnTo>
                <a:lnTo>
                  <a:pt x="2042" y="3406"/>
                </a:lnTo>
                <a:lnTo>
                  <a:pt x="2059" y="3411"/>
                </a:lnTo>
                <a:lnTo>
                  <a:pt x="2075" y="3416"/>
                </a:lnTo>
                <a:lnTo>
                  <a:pt x="2080" y="3419"/>
                </a:lnTo>
                <a:lnTo>
                  <a:pt x="2087" y="3420"/>
                </a:lnTo>
                <a:lnTo>
                  <a:pt x="2089" y="3420"/>
                </a:lnTo>
                <a:lnTo>
                  <a:pt x="2092" y="3421"/>
                </a:lnTo>
                <a:lnTo>
                  <a:pt x="2094" y="3423"/>
                </a:lnTo>
                <a:lnTo>
                  <a:pt x="2096" y="3425"/>
                </a:lnTo>
                <a:lnTo>
                  <a:pt x="2096" y="3429"/>
                </a:lnTo>
                <a:lnTo>
                  <a:pt x="2096" y="3436"/>
                </a:lnTo>
                <a:lnTo>
                  <a:pt x="2101" y="3456"/>
                </a:lnTo>
                <a:lnTo>
                  <a:pt x="2105" y="3476"/>
                </a:lnTo>
                <a:lnTo>
                  <a:pt x="2107" y="3484"/>
                </a:lnTo>
                <a:lnTo>
                  <a:pt x="2112" y="3494"/>
                </a:lnTo>
                <a:lnTo>
                  <a:pt x="2116" y="3503"/>
                </a:lnTo>
                <a:lnTo>
                  <a:pt x="2122" y="3513"/>
                </a:lnTo>
                <a:lnTo>
                  <a:pt x="2127" y="3518"/>
                </a:lnTo>
                <a:lnTo>
                  <a:pt x="2132" y="3522"/>
                </a:lnTo>
                <a:lnTo>
                  <a:pt x="2138" y="3526"/>
                </a:lnTo>
                <a:lnTo>
                  <a:pt x="2144" y="3528"/>
                </a:lnTo>
                <a:lnTo>
                  <a:pt x="2157" y="3531"/>
                </a:lnTo>
                <a:lnTo>
                  <a:pt x="2170" y="3534"/>
                </a:lnTo>
                <a:lnTo>
                  <a:pt x="2197" y="3537"/>
                </a:lnTo>
                <a:lnTo>
                  <a:pt x="2220" y="3541"/>
                </a:lnTo>
                <a:lnTo>
                  <a:pt x="2231" y="3543"/>
                </a:lnTo>
                <a:lnTo>
                  <a:pt x="2242" y="3546"/>
                </a:lnTo>
                <a:lnTo>
                  <a:pt x="2254" y="3551"/>
                </a:lnTo>
                <a:lnTo>
                  <a:pt x="2266" y="3558"/>
                </a:lnTo>
                <a:lnTo>
                  <a:pt x="2262" y="3565"/>
                </a:lnTo>
                <a:lnTo>
                  <a:pt x="2256" y="3572"/>
                </a:lnTo>
                <a:lnTo>
                  <a:pt x="2250" y="3578"/>
                </a:lnTo>
                <a:lnTo>
                  <a:pt x="2242" y="3584"/>
                </a:lnTo>
                <a:lnTo>
                  <a:pt x="2359" y="3666"/>
                </a:lnTo>
                <a:lnTo>
                  <a:pt x="2366" y="3679"/>
                </a:lnTo>
                <a:lnTo>
                  <a:pt x="2373" y="3691"/>
                </a:lnTo>
                <a:lnTo>
                  <a:pt x="2378" y="3703"/>
                </a:lnTo>
                <a:lnTo>
                  <a:pt x="2384" y="3714"/>
                </a:lnTo>
                <a:lnTo>
                  <a:pt x="2393" y="3737"/>
                </a:lnTo>
                <a:lnTo>
                  <a:pt x="2406" y="3762"/>
                </a:lnTo>
                <a:lnTo>
                  <a:pt x="2411" y="3768"/>
                </a:lnTo>
                <a:lnTo>
                  <a:pt x="2415" y="3773"/>
                </a:lnTo>
                <a:lnTo>
                  <a:pt x="2420" y="3778"/>
                </a:lnTo>
                <a:lnTo>
                  <a:pt x="2425" y="3781"/>
                </a:lnTo>
                <a:lnTo>
                  <a:pt x="2436" y="3790"/>
                </a:lnTo>
                <a:lnTo>
                  <a:pt x="2446" y="3799"/>
                </a:lnTo>
                <a:lnTo>
                  <a:pt x="2456" y="3810"/>
                </a:lnTo>
                <a:lnTo>
                  <a:pt x="2474" y="3829"/>
                </a:lnTo>
                <a:lnTo>
                  <a:pt x="2497" y="3854"/>
                </a:lnTo>
                <a:lnTo>
                  <a:pt x="2522" y="3881"/>
                </a:lnTo>
                <a:lnTo>
                  <a:pt x="2547" y="3908"/>
                </a:lnTo>
                <a:lnTo>
                  <a:pt x="2570" y="3933"/>
                </a:lnTo>
                <a:lnTo>
                  <a:pt x="2588" y="3952"/>
                </a:lnTo>
                <a:lnTo>
                  <a:pt x="2598" y="3963"/>
                </a:lnTo>
                <a:lnTo>
                  <a:pt x="2884" y="3963"/>
                </a:lnTo>
                <a:lnTo>
                  <a:pt x="2884" y="3951"/>
                </a:lnTo>
                <a:lnTo>
                  <a:pt x="2882" y="3930"/>
                </a:lnTo>
                <a:lnTo>
                  <a:pt x="2879" y="3903"/>
                </a:lnTo>
                <a:lnTo>
                  <a:pt x="2876" y="3874"/>
                </a:lnTo>
                <a:lnTo>
                  <a:pt x="2872" y="3845"/>
                </a:lnTo>
                <a:lnTo>
                  <a:pt x="2868" y="3820"/>
                </a:lnTo>
                <a:lnTo>
                  <a:pt x="2865" y="3810"/>
                </a:lnTo>
                <a:lnTo>
                  <a:pt x="2863" y="3801"/>
                </a:lnTo>
                <a:lnTo>
                  <a:pt x="2861" y="3794"/>
                </a:lnTo>
                <a:lnTo>
                  <a:pt x="2858" y="3791"/>
                </a:lnTo>
                <a:lnTo>
                  <a:pt x="2848" y="3788"/>
                </a:lnTo>
                <a:lnTo>
                  <a:pt x="2837" y="3786"/>
                </a:lnTo>
                <a:lnTo>
                  <a:pt x="2825" y="3780"/>
                </a:lnTo>
                <a:lnTo>
                  <a:pt x="2816" y="3775"/>
                </a:lnTo>
                <a:lnTo>
                  <a:pt x="2805" y="3768"/>
                </a:lnTo>
                <a:lnTo>
                  <a:pt x="2794" y="3762"/>
                </a:lnTo>
                <a:lnTo>
                  <a:pt x="2779" y="3756"/>
                </a:lnTo>
                <a:lnTo>
                  <a:pt x="2763" y="3749"/>
                </a:lnTo>
                <a:lnTo>
                  <a:pt x="2756" y="3744"/>
                </a:lnTo>
                <a:lnTo>
                  <a:pt x="2751" y="3738"/>
                </a:lnTo>
                <a:lnTo>
                  <a:pt x="2747" y="3732"/>
                </a:lnTo>
                <a:lnTo>
                  <a:pt x="2744" y="3724"/>
                </a:lnTo>
                <a:lnTo>
                  <a:pt x="2742" y="3708"/>
                </a:lnTo>
                <a:lnTo>
                  <a:pt x="2741" y="3691"/>
                </a:lnTo>
                <a:lnTo>
                  <a:pt x="2741" y="3684"/>
                </a:lnTo>
                <a:lnTo>
                  <a:pt x="2742" y="3679"/>
                </a:lnTo>
                <a:lnTo>
                  <a:pt x="2741" y="3673"/>
                </a:lnTo>
                <a:lnTo>
                  <a:pt x="2739" y="3669"/>
                </a:lnTo>
                <a:lnTo>
                  <a:pt x="2735" y="3666"/>
                </a:lnTo>
                <a:lnTo>
                  <a:pt x="2729" y="3665"/>
                </a:lnTo>
                <a:lnTo>
                  <a:pt x="2723" y="3665"/>
                </a:lnTo>
                <a:lnTo>
                  <a:pt x="2717" y="3664"/>
                </a:lnTo>
                <a:lnTo>
                  <a:pt x="2708" y="3662"/>
                </a:lnTo>
                <a:lnTo>
                  <a:pt x="2699" y="3658"/>
                </a:lnTo>
                <a:lnTo>
                  <a:pt x="2690" y="3656"/>
                </a:lnTo>
                <a:lnTo>
                  <a:pt x="2681" y="3656"/>
                </a:lnTo>
                <a:lnTo>
                  <a:pt x="2675" y="3656"/>
                </a:lnTo>
                <a:lnTo>
                  <a:pt x="2672" y="3657"/>
                </a:lnTo>
                <a:lnTo>
                  <a:pt x="2669" y="3659"/>
                </a:lnTo>
                <a:lnTo>
                  <a:pt x="2666" y="3662"/>
                </a:lnTo>
                <a:lnTo>
                  <a:pt x="2661" y="3668"/>
                </a:lnTo>
                <a:lnTo>
                  <a:pt x="2658" y="3677"/>
                </a:lnTo>
                <a:lnTo>
                  <a:pt x="2655" y="3696"/>
                </a:lnTo>
                <a:lnTo>
                  <a:pt x="2654" y="3717"/>
                </a:lnTo>
                <a:lnTo>
                  <a:pt x="2653" y="3726"/>
                </a:lnTo>
                <a:lnTo>
                  <a:pt x="2652" y="3736"/>
                </a:lnTo>
                <a:lnTo>
                  <a:pt x="2651" y="3740"/>
                </a:lnTo>
                <a:lnTo>
                  <a:pt x="2647" y="3744"/>
                </a:lnTo>
                <a:lnTo>
                  <a:pt x="2645" y="3746"/>
                </a:lnTo>
                <a:lnTo>
                  <a:pt x="2641" y="3746"/>
                </a:lnTo>
                <a:lnTo>
                  <a:pt x="2635" y="3746"/>
                </a:lnTo>
                <a:lnTo>
                  <a:pt x="2631" y="3744"/>
                </a:lnTo>
                <a:lnTo>
                  <a:pt x="2628" y="3741"/>
                </a:lnTo>
                <a:lnTo>
                  <a:pt x="2625" y="3738"/>
                </a:lnTo>
                <a:lnTo>
                  <a:pt x="2619" y="3731"/>
                </a:lnTo>
                <a:lnTo>
                  <a:pt x="2614" y="3722"/>
                </a:lnTo>
                <a:lnTo>
                  <a:pt x="2605" y="3709"/>
                </a:lnTo>
                <a:lnTo>
                  <a:pt x="2598" y="3696"/>
                </a:lnTo>
                <a:lnTo>
                  <a:pt x="2590" y="3683"/>
                </a:lnTo>
                <a:lnTo>
                  <a:pt x="2582" y="3669"/>
                </a:lnTo>
                <a:lnTo>
                  <a:pt x="2577" y="3660"/>
                </a:lnTo>
                <a:lnTo>
                  <a:pt x="2573" y="3652"/>
                </a:lnTo>
                <a:lnTo>
                  <a:pt x="2567" y="3644"/>
                </a:lnTo>
                <a:lnTo>
                  <a:pt x="2561" y="3637"/>
                </a:lnTo>
                <a:lnTo>
                  <a:pt x="2547" y="3624"/>
                </a:lnTo>
                <a:lnTo>
                  <a:pt x="2535" y="3610"/>
                </a:lnTo>
                <a:lnTo>
                  <a:pt x="2531" y="3602"/>
                </a:lnTo>
                <a:lnTo>
                  <a:pt x="2526" y="3595"/>
                </a:lnTo>
                <a:lnTo>
                  <a:pt x="2524" y="3586"/>
                </a:lnTo>
                <a:lnTo>
                  <a:pt x="2524" y="3576"/>
                </a:lnTo>
                <a:lnTo>
                  <a:pt x="2524" y="3568"/>
                </a:lnTo>
                <a:lnTo>
                  <a:pt x="2525" y="3559"/>
                </a:lnTo>
                <a:lnTo>
                  <a:pt x="2527" y="3551"/>
                </a:lnTo>
                <a:lnTo>
                  <a:pt x="2528" y="3545"/>
                </a:lnTo>
                <a:lnTo>
                  <a:pt x="2531" y="3537"/>
                </a:lnTo>
                <a:lnTo>
                  <a:pt x="2533" y="3530"/>
                </a:lnTo>
                <a:lnTo>
                  <a:pt x="2534" y="3522"/>
                </a:lnTo>
                <a:lnTo>
                  <a:pt x="2534" y="3513"/>
                </a:lnTo>
                <a:lnTo>
                  <a:pt x="2534" y="3448"/>
                </a:lnTo>
                <a:lnTo>
                  <a:pt x="2532" y="3437"/>
                </a:lnTo>
                <a:lnTo>
                  <a:pt x="2526" y="3427"/>
                </a:lnTo>
                <a:lnTo>
                  <a:pt x="2521" y="3413"/>
                </a:lnTo>
                <a:lnTo>
                  <a:pt x="2517" y="3400"/>
                </a:lnTo>
                <a:lnTo>
                  <a:pt x="2512" y="3388"/>
                </a:lnTo>
                <a:lnTo>
                  <a:pt x="2505" y="3374"/>
                </a:lnTo>
                <a:lnTo>
                  <a:pt x="2496" y="3360"/>
                </a:lnTo>
                <a:lnTo>
                  <a:pt x="2487" y="3348"/>
                </a:lnTo>
                <a:lnTo>
                  <a:pt x="2478" y="3337"/>
                </a:lnTo>
                <a:lnTo>
                  <a:pt x="2468" y="3324"/>
                </a:lnTo>
                <a:lnTo>
                  <a:pt x="2464" y="3319"/>
                </a:lnTo>
                <a:lnTo>
                  <a:pt x="2458" y="3315"/>
                </a:lnTo>
                <a:lnTo>
                  <a:pt x="2456" y="3313"/>
                </a:lnTo>
                <a:lnTo>
                  <a:pt x="2454" y="3311"/>
                </a:lnTo>
                <a:lnTo>
                  <a:pt x="2453" y="3308"/>
                </a:lnTo>
                <a:lnTo>
                  <a:pt x="2452" y="3305"/>
                </a:lnTo>
                <a:lnTo>
                  <a:pt x="2452" y="3273"/>
                </a:lnTo>
                <a:lnTo>
                  <a:pt x="2452" y="3256"/>
                </a:lnTo>
                <a:lnTo>
                  <a:pt x="2451" y="3240"/>
                </a:lnTo>
                <a:lnTo>
                  <a:pt x="2449" y="3226"/>
                </a:lnTo>
                <a:lnTo>
                  <a:pt x="2444" y="3210"/>
                </a:lnTo>
                <a:lnTo>
                  <a:pt x="2441" y="3200"/>
                </a:lnTo>
                <a:lnTo>
                  <a:pt x="2438" y="3193"/>
                </a:lnTo>
                <a:lnTo>
                  <a:pt x="2435" y="3185"/>
                </a:lnTo>
                <a:lnTo>
                  <a:pt x="2428" y="3178"/>
                </a:lnTo>
                <a:lnTo>
                  <a:pt x="2412" y="3170"/>
                </a:lnTo>
                <a:lnTo>
                  <a:pt x="2397" y="3162"/>
                </a:lnTo>
                <a:lnTo>
                  <a:pt x="2392" y="3156"/>
                </a:lnTo>
                <a:lnTo>
                  <a:pt x="2389" y="3150"/>
                </a:lnTo>
                <a:lnTo>
                  <a:pt x="2388" y="3143"/>
                </a:lnTo>
                <a:lnTo>
                  <a:pt x="2387" y="3137"/>
                </a:lnTo>
                <a:lnTo>
                  <a:pt x="2386" y="3123"/>
                </a:lnTo>
                <a:lnTo>
                  <a:pt x="2383" y="3109"/>
                </a:lnTo>
                <a:lnTo>
                  <a:pt x="2377" y="3091"/>
                </a:lnTo>
                <a:lnTo>
                  <a:pt x="2372" y="3076"/>
                </a:lnTo>
                <a:lnTo>
                  <a:pt x="2364" y="3061"/>
                </a:lnTo>
                <a:lnTo>
                  <a:pt x="2357" y="3045"/>
                </a:lnTo>
                <a:lnTo>
                  <a:pt x="2341" y="3015"/>
                </a:lnTo>
                <a:lnTo>
                  <a:pt x="2328" y="2987"/>
                </a:lnTo>
                <a:lnTo>
                  <a:pt x="2323" y="2972"/>
                </a:lnTo>
                <a:lnTo>
                  <a:pt x="2319" y="2956"/>
                </a:lnTo>
                <a:lnTo>
                  <a:pt x="2317" y="2940"/>
                </a:lnTo>
                <a:lnTo>
                  <a:pt x="2317" y="2923"/>
                </a:lnTo>
                <a:lnTo>
                  <a:pt x="2317" y="2912"/>
                </a:lnTo>
                <a:lnTo>
                  <a:pt x="2319" y="2902"/>
                </a:lnTo>
                <a:lnTo>
                  <a:pt x="2322" y="2894"/>
                </a:lnTo>
                <a:lnTo>
                  <a:pt x="2325" y="2886"/>
                </a:lnTo>
                <a:lnTo>
                  <a:pt x="2329" y="2878"/>
                </a:lnTo>
                <a:lnTo>
                  <a:pt x="2332" y="2869"/>
                </a:lnTo>
                <a:lnTo>
                  <a:pt x="2334" y="2859"/>
                </a:lnTo>
                <a:lnTo>
                  <a:pt x="2335" y="2848"/>
                </a:lnTo>
                <a:lnTo>
                  <a:pt x="2335" y="2839"/>
                </a:lnTo>
                <a:lnTo>
                  <a:pt x="2334" y="2830"/>
                </a:lnTo>
                <a:lnTo>
                  <a:pt x="2332" y="2821"/>
                </a:lnTo>
                <a:lnTo>
                  <a:pt x="2330" y="2814"/>
                </a:lnTo>
                <a:lnTo>
                  <a:pt x="2324" y="2798"/>
                </a:lnTo>
                <a:lnTo>
                  <a:pt x="2319" y="2779"/>
                </a:lnTo>
                <a:lnTo>
                  <a:pt x="2315" y="2757"/>
                </a:lnTo>
                <a:lnTo>
                  <a:pt x="2310" y="2736"/>
                </a:lnTo>
                <a:lnTo>
                  <a:pt x="2308" y="2726"/>
                </a:lnTo>
                <a:lnTo>
                  <a:pt x="2306" y="2717"/>
                </a:lnTo>
                <a:lnTo>
                  <a:pt x="2303" y="2706"/>
                </a:lnTo>
                <a:lnTo>
                  <a:pt x="2298" y="2695"/>
                </a:lnTo>
                <a:lnTo>
                  <a:pt x="2294" y="2686"/>
                </a:lnTo>
                <a:lnTo>
                  <a:pt x="2290" y="2679"/>
                </a:lnTo>
                <a:lnTo>
                  <a:pt x="2284" y="2673"/>
                </a:lnTo>
                <a:lnTo>
                  <a:pt x="2279" y="2668"/>
                </a:lnTo>
                <a:lnTo>
                  <a:pt x="2266" y="2658"/>
                </a:lnTo>
                <a:lnTo>
                  <a:pt x="2250" y="2650"/>
                </a:lnTo>
                <a:lnTo>
                  <a:pt x="2240" y="2643"/>
                </a:lnTo>
                <a:lnTo>
                  <a:pt x="2231" y="2638"/>
                </a:lnTo>
                <a:lnTo>
                  <a:pt x="2226" y="2636"/>
                </a:lnTo>
                <a:lnTo>
                  <a:pt x="2222" y="2633"/>
                </a:lnTo>
                <a:lnTo>
                  <a:pt x="2216" y="2631"/>
                </a:lnTo>
                <a:lnTo>
                  <a:pt x="2210" y="2630"/>
                </a:lnTo>
                <a:lnTo>
                  <a:pt x="2210" y="2653"/>
                </a:lnTo>
                <a:lnTo>
                  <a:pt x="2209" y="2672"/>
                </a:lnTo>
                <a:lnTo>
                  <a:pt x="2208" y="2692"/>
                </a:lnTo>
                <a:lnTo>
                  <a:pt x="2208" y="2713"/>
                </a:lnTo>
                <a:lnTo>
                  <a:pt x="2202" y="2712"/>
                </a:lnTo>
                <a:lnTo>
                  <a:pt x="2196" y="2712"/>
                </a:lnTo>
                <a:lnTo>
                  <a:pt x="2190" y="2710"/>
                </a:lnTo>
                <a:lnTo>
                  <a:pt x="2186" y="2708"/>
                </a:lnTo>
                <a:lnTo>
                  <a:pt x="2186" y="2703"/>
                </a:lnTo>
                <a:lnTo>
                  <a:pt x="2186" y="2697"/>
                </a:lnTo>
                <a:lnTo>
                  <a:pt x="2182" y="2686"/>
                </a:lnTo>
                <a:lnTo>
                  <a:pt x="2177" y="2677"/>
                </a:lnTo>
                <a:lnTo>
                  <a:pt x="2174" y="2666"/>
                </a:lnTo>
                <a:lnTo>
                  <a:pt x="2170" y="2655"/>
                </a:lnTo>
                <a:lnTo>
                  <a:pt x="2166" y="2645"/>
                </a:lnTo>
                <a:lnTo>
                  <a:pt x="2160" y="2637"/>
                </a:lnTo>
                <a:lnTo>
                  <a:pt x="2157" y="2632"/>
                </a:lnTo>
                <a:lnTo>
                  <a:pt x="2155" y="2628"/>
                </a:lnTo>
                <a:lnTo>
                  <a:pt x="2154" y="2623"/>
                </a:lnTo>
                <a:lnTo>
                  <a:pt x="2153" y="2617"/>
                </a:lnTo>
                <a:lnTo>
                  <a:pt x="2155" y="2610"/>
                </a:lnTo>
                <a:lnTo>
                  <a:pt x="2157" y="2601"/>
                </a:lnTo>
                <a:lnTo>
                  <a:pt x="2158" y="2591"/>
                </a:lnTo>
                <a:lnTo>
                  <a:pt x="2158" y="2582"/>
                </a:lnTo>
                <a:lnTo>
                  <a:pt x="2157" y="2573"/>
                </a:lnTo>
                <a:lnTo>
                  <a:pt x="2156" y="2564"/>
                </a:lnTo>
                <a:lnTo>
                  <a:pt x="2155" y="2547"/>
                </a:lnTo>
                <a:lnTo>
                  <a:pt x="2153" y="2528"/>
                </a:lnTo>
                <a:lnTo>
                  <a:pt x="2154" y="2514"/>
                </a:lnTo>
                <a:lnTo>
                  <a:pt x="2155" y="2502"/>
                </a:lnTo>
                <a:lnTo>
                  <a:pt x="2157" y="2490"/>
                </a:lnTo>
                <a:lnTo>
                  <a:pt x="2159" y="2479"/>
                </a:lnTo>
                <a:lnTo>
                  <a:pt x="2166" y="2457"/>
                </a:lnTo>
                <a:lnTo>
                  <a:pt x="2170" y="2432"/>
                </a:lnTo>
                <a:lnTo>
                  <a:pt x="2154" y="2425"/>
                </a:lnTo>
                <a:lnTo>
                  <a:pt x="2139" y="2421"/>
                </a:lnTo>
                <a:lnTo>
                  <a:pt x="2122" y="2415"/>
                </a:lnTo>
                <a:lnTo>
                  <a:pt x="2106" y="2408"/>
                </a:lnTo>
                <a:lnTo>
                  <a:pt x="2101" y="2403"/>
                </a:lnTo>
                <a:lnTo>
                  <a:pt x="2096" y="2399"/>
                </a:lnTo>
                <a:lnTo>
                  <a:pt x="2093" y="2395"/>
                </a:lnTo>
                <a:lnTo>
                  <a:pt x="2090" y="2389"/>
                </a:lnTo>
                <a:lnTo>
                  <a:pt x="2086" y="2378"/>
                </a:lnTo>
                <a:lnTo>
                  <a:pt x="2080" y="2366"/>
                </a:lnTo>
                <a:lnTo>
                  <a:pt x="2071" y="2345"/>
                </a:lnTo>
                <a:lnTo>
                  <a:pt x="2062" y="2328"/>
                </a:lnTo>
                <a:lnTo>
                  <a:pt x="2054" y="2311"/>
                </a:lnTo>
                <a:lnTo>
                  <a:pt x="2046" y="2291"/>
                </a:lnTo>
                <a:lnTo>
                  <a:pt x="2041" y="2284"/>
                </a:lnTo>
                <a:lnTo>
                  <a:pt x="2037" y="2277"/>
                </a:lnTo>
                <a:lnTo>
                  <a:pt x="2032" y="2272"/>
                </a:lnTo>
                <a:lnTo>
                  <a:pt x="2026" y="2266"/>
                </a:lnTo>
                <a:lnTo>
                  <a:pt x="2013" y="2257"/>
                </a:lnTo>
                <a:lnTo>
                  <a:pt x="2000" y="2246"/>
                </a:lnTo>
                <a:lnTo>
                  <a:pt x="1985" y="2232"/>
                </a:lnTo>
                <a:lnTo>
                  <a:pt x="1970" y="2219"/>
                </a:lnTo>
                <a:lnTo>
                  <a:pt x="1955" y="2207"/>
                </a:lnTo>
                <a:lnTo>
                  <a:pt x="1940" y="2193"/>
                </a:lnTo>
                <a:lnTo>
                  <a:pt x="1931" y="2182"/>
                </a:lnTo>
                <a:lnTo>
                  <a:pt x="1924" y="2171"/>
                </a:lnTo>
                <a:lnTo>
                  <a:pt x="1913" y="2160"/>
                </a:lnTo>
                <a:lnTo>
                  <a:pt x="1904" y="2149"/>
                </a:lnTo>
                <a:lnTo>
                  <a:pt x="1901" y="2142"/>
                </a:lnTo>
                <a:lnTo>
                  <a:pt x="1899" y="2136"/>
                </a:lnTo>
                <a:lnTo>
                  <a:pt x="1898" y="2129"/>
                </a:lnTo>
                <a:lnTo>
                  <a:pt x="1897" y="2121"/>
                </a:lnTo>
                <a:lnTo>
                  <a:pt x="1898" y="2112"/>
                </a:lnTo>
                <a:lnTo>
                  <a:pt x="1899" y="2104"/>
                </a:lnTo>
                <a:lnTo>
                  <a:pt x="1900" y="2097"/>
                </a:lnTo>
                <a:lnTo>
                  <a:pt x="1902" y="2089"/>
                </a:lnTo>
                <a:lnTo>
                  <a:pt x="1907" y="2075"/>
                </a:lnTo>
                <a:lnTo>
                  <a:pt x="1914" y="2062"/>
                </a:lnTo>
                <a:lnTo>
                  <a:pt x="1920" y="2049"/>
                </a:lnTo>
                <a:lnTo>
                  <a:pt x="1926" y="2035"/>
                </a:lnTo>
                <a:lnTo>
                  <a:pt x="1928" y="2029"/>
                </a:lnTo>
                <a:lnTo>
                  <a:pt x="1930" y="2021"/>
                </a:lnTo>
                <a:lnTo>
                  <a:pt x="1931" y="2013"/>
                </a:lnTo>
                <a:lnTo>
                  <a:pt x="1931" y="2004"/>
                </a:lnTo>
                <a:lnTo>
                  <a:pt x="1930" y="1993"/>
                </a:lnTo>
                <a:lnTo>
                  <a:pt x="1928" y="1983"/>
                </a:lnTo>
                <a:lnTo>
                  <a:pt x="1924" y="1975"/>
                </a:lnTo>
                <a:lnTo>
                  <a:pt x="1919" y="1966"/>
                </a:lnTo>
                <a:lnTo>
                  <a:pt x="1914" y="1957"/>
                </a:lnTo>
                <a:lnTo>
                  <a:pt x="1909" y="1949"/>
                </a:lnTo>
                <a:lnTo>
                  <a:pt x="1904" y="1940"/>
                </a:lnTo>
                <a:lnTo>
                  <a:pt x="1900" y="1929"/>
                </a:lnTo>
                <a:lnTo>
                  <a:pt x="1897" y="1919"/>
                </a:lnTo>
                <a:lnTo>
                  <a:pt x="1896" y="1908"/>
                </a:lnTo>
                <a:lnTo>
                  <a:pt x="1895" y="1898"/>
                </a:lnTo>
                <a:lnTo>
                  <a:pt x="1891" y="1887"/>
                </a:lnTo>
                <a:lnTo>
                  <a:pt x="1889" y="1883"/>
                </a:lnTo>
                <a:lnTo>
                  <a:pt x="1887" y="1880"/>
                </a:lnTo>
                <a:lnTo>
                  <a:pt x="1884" y="1878"/>
                </a:lnTo>
                <a:lnTo>
                  <a:pt x="1880" y="1875"/>
                </a:lnTo>
                <a:lnTo>
                  <a:pt x="1874" y="1872"/>
                </a:lnTo>
                <a:lnTo>
                  <a:pt x="1865" y="1870"/>
                </a:lnTo>
                <a:lnTo>
                  <a:pt x="1858" y="1868"/>
                </a:lnTo>
                <a:lnTo>
                  <a:pt x="1849" y="1866"/>
                </a:lnTo>
                <a:lnTo>
                  <a:pt x="1841" y="1862"/>
                </a:lnTo>
                <a:lnTo>
                  <a:pt x="1833" y="1858"/>
                </a:lnTo>
                <a:lnTo>
                  <a:pt x="1826" y="1852"/>
                </a:lnTo>
                <a:lnTo>
                  <a:pt x="1821" y="1844"/>
                </a:lnTo>
                <a:lnTo>
                  <a:pt x="1818" y="1836"/>
                </a:lnTo>
                <a:lnTo>
                  <a:pt x="1815" y="1829"/>
                </a:lnTo>
                <a:lnTo>
                  <a:pt x="1811" y="1813"/>
                </a:lnTo>
                <a:lnTo>
                  <a:pt x="1807" y="1794"/>
                </a:lnTo>
                <a:lnTo>
                  <a:pt x="1803" y="1781"/>
                </a:lnTo>
                <a:lnTo>
                  <a:pt x="1797" y="1771"/>
                </a:lnTo>
                <a:lnTo>
                  <a:pt x="1792" y="1761"/>
                </a:lnTo>
                <a:lnTo>
                  <a:pt x="1787" y="1751"/>
                </a:lnTo>
                <a:lnTo>
                  <a:pt x="1775" y="1732"/>
                </a:lnTo>
                <a:lnTo>
                  <a:pt x="1758" y="1712"/>
                </a:lnTo>
                <a:lnTo>
                  <a:pt x="1753" y="1704"/>
                </a:lnTo>
                <a:lnTo>
                  <a:pt x="1748" y="1695"/>
                </a:lnTo>
                <a:lnTo>
                  <a:pt x="1742" y="1687"/>
                </a:lnTo>
                <a:lnTo>
                  <a:pt x="1735" y="1680"/>
                </a:lnTo>
                <a:lnTo>
                  <a:pt x="1718" y="1669"/>
                </a:lnTo>
                <a:lnTo>
                  <a:pt x="1701" y="1659"/>
                </a:lnTo>
                <a:lnTo>
                  <a:pt x="1694" y="1654"/>
                </a:lnTo>
                <a:lnTo>
                  <a:pt x="1687" y="1649"/>
                </a:lnTo>
                <a:lnTo>
                  <a:pt x="1685" y="1645"/>
                </a:lnTo>
                <a:lnTo>
                  <a:pt x="1683" y="1641"/>
                </a:lnTo>
                <a:lnTo>
                  <a:pt x="1681" y="1637"/>
                </a:lnTo>
                <a:lnTo>
                  <a:pt x="1680" y="1632"/>
                </a:lnTo>
                <a:lnTo>
                  <a:pt x="1676" y="1616"/>
                </a:lnTo>
                <a:lnTo>
                  <a:pt x="1675" y="1600"/>
                </a:lnTo>
                <a:lnTo>
                  <a:pt x="1675" y="1592"/>
                </a:lnTo>
                <a:lnTo>
                  <a:pt x="1674" y="1585"/>
                </a:lnTo>
                <a:lnTo>
                  <a:pt x="1673" y="1577"/>
                </a:lnTo>
                <a:lnTo>
                  <a:pt x="1671" y="1569"/>
                </a:lnTo>
                <a:lnTo>
                  <a:pt x="1667" y="1555"/>
                </a:lnTo>
                <a:lnTo>
                  <a:pt x="1662" y="1542"/>
                </a:lnTo>
                <a:lnTo>
                  <a:pt x="1658" y="1529"/>
                </a:lnTo>
                <a:lnTo>
                  <a:pt x="1653" y="1516"/>
                </a:lnTo>
                <a:lnTo>
                  <a:pt x="1642" y="1495"/>
                </a:lnTo>
                <a:lnTo>
                  <a:pt x="1631" y="1477"/>
                </a:lnTo>
                <a:lnTo>
                  <a:pt x="1621" y="1461"/>
                </a:lnTo>
                <a:lnTo>
                  <a:pt x="1610" y="1446"/>
                </a:lnTo>
                <a:lnTo>
                  <a:pt x="1589" y="1413"/>
                </a:lnTo>
                <a:lnTo>
                  <a:pt x="1565" y="1378"/>
                </a:lnTo>
                <a:lnTo>
                  <a:pt x="1556" y="1363"/>
                </a:lnTo>
                <a:lnTo>
                  <a:pt x="1549" y="1352"/>
                </a:lnTo>
                <a:lnTo>
                  <a:pt x="1540" y="1339"/>
                </a:lnTo>
                <a:lnTo>
                  <a:pt x="1533" y="1325"/>
                </a:lnTo>
                <a:lnTo>
                  <a:pt x="1529" y="1315"/>
                </a:lnTo>
                <a:lnTo>
                  <a:pt x="1525" y="1306"/>
                </a:lnTo>
                <a:lnTo>
                  <a:pt x="1523" y="1302"/>
                </a:lnTo>
                <a:lnTo>
                  <a:pt x="1520" y="1299"/>
                </a:lnTo>
                <a:lnTo>
                  <a:pt x="1517" y="1295"/>
                </a:lnTo>
                <a:lnTo>
                  <a:pt x="1512" y="1292"/>
                </a:lnTo>
                <a:lnTo>
                  <a:pt x="1488" y="1281"/>
                </a:lnTo>
                <a:lnTo>
                  <a:pt x="1468" y="1274"/>
                </a:lnTo>
                <a:lnTo>
                  <a:pt x="1457" y="1268"/>
                </a:lnTo>
                <a:lnTo>
                  <a:pt x="1447" y="1263"/>
                </a:lnTo>
                <a:lnTo>
                  <a:pt x="1438" y="1257"/>
                </a:lnTo>
                <a:lnTo>
                  <a:pt x="1429" y="1247"/>
                </a:lnTo>
                <a:lnTo>
                  <a:pt x="1417" y="1232"/>
                </a:lnTo>
                <a:lnTo>
                  <a:pt x="1407" y="1217"/>
                </a:lnTo>
                <a:lnTo>
                  <a:pt x="1400" y="1201"/>
                </a:lnTo>
                <a:lnTo>
                  <a:pt x="1392" y="1187"/>
                </a:lnTo>
                <a:lnTo>
                  <a:pt x="1379" y="1157"/>
                </a:lnTo>
                <a:lnTo>
                  <a:pt x="1363" y="1123"/>
                </a:lnTo>
                <a:lnTo>
                  <a:pt x="1357" y="1109"/>
                </a:lnTo>
                <a:lnTo>
                  <a:pt x="1352" y="1097"/>
                </a:lnTo>
                <a:lnTo>
                  <a:pt x="1350" y="1090"/>
                </a:lnTo>
                <a:lnTo>
                  <a:pt x="1348" y="1084"/>
                </a:lnTo>
                <a:lnTo>
                  <a:pt x="1347" y="1077"/>
                </a:lnTo>
                <a:lnTo>
                  <a:pt x="1347" y="1070"/>
                </a:lnTo>
                <a:lnTo>
                  <a:pt x="1348" y="1052"/>
                </a:lnTo>
                <a:lnTo>
                  <a:pt x="1349" y="1037"/>
                </a:lnTo>
                <a:lnTo>
                  <a:pt x="1351" y="1023"/>
                </a:lnTo>
                <a:lnTo>
                  <a:pt x="1353" y="1010"/>
                </a:lnTo>
                <a:lnTo>
                  <a:pt x="1357" y="996"/>
                </a:lnTo>
                <a:lnTo>
                  <a:pt x="1359" y="982"/>
                </a:lnTo>
                <a:lnTo>
                  <a:pt x="1360" y="968"/>
                </a:lnTo>
                <a:lnTo>
                  <a:pt x="1360" y="951"/>
                </a:lnTo>
                <a:lnTo>
                  <a:pt x="1359" y="933"/>
                </a:lnTo>
                <a:lnTo>
                  <a:pt x="1357" y="915"/>
                </a:lnTo>
                <a:lnTo>
                  <a:pt x="1353" y="898"/>
                </a:lnTo>
                <a:lnTo>
                  <a:pt x="1352" y="880"/>
                </a:lnTo>
                <a:lnTo>
                  <a:pt x="1353" y="872"/>
                </a:lnTo>
                <a:lnTo>
                  <a:pt x="1355" y="867"/>
                </a:lnTo>
                <a:lnTo>
                  <a:pt x="1358" y="860"/>
                </a:lnTo>
                <a:lnTo>
                  <a:pt x="1360" y="855"/>
                </a:lnTo>
                <a:lnTo>
                  <a:pt x="1363" y="849"/>
                </a:lnTo>
                <a:lnTo>
                  <a:pt x="1366" y="844"/>
                </a:lnTo>
                <a:lnTo>
                  <a:pt x="1367" y="838"/>
                </a:lnTo>
                <a:lnTo>
                  <a:pt x="1369" y="830"/>
                </a:lnTo>
                <a:lnTo>
                  <a:pt x="1369" y="825"/>
                </a:lnTo>
                <a:lnTo>
                  <a:pt x="1367" y="819"/>
                </a:lnTo>
                <a:lnTo>
                  <a:pt x="1365" y="814"/>
                </a:lnTo>
                <a:lnTo>
                  <a:pt x="1364" y="808"/>
                </a:lnTo>
                <a:lnTo>
                  <a:pt x="1360" y="799"/>
                </a:lnTo>
                <a:lnTo>
                  <a:pt x="1356" y="788"/>
                </a:lnTo>
                <a:lnTo>
                  <a:pt x="1345" y="761"/>
                </a:lnTo>
                <a:lnTo>
                  <a:pt x="1335" y="736"/>
                </a:lnTo>
                <a:lnTo>
                  <a:pt x="1332" y="723"/>
                </a:lnTo>
                <a:lnTo>
                  <a:pt x="1329" y="710"/>
                </a:lnTo>
                <a:lnTo>
                  <a:pt x="1326" y="697"/>
                </a:lnTo>
                <a:lnTo>
                  <a:pt x="1325" y="682"/>
                </a:lnTo>
                <a:lnTo>
                  <a:pt x="1326" y="669"/>
                </a:lnTo>
                <a:lnTo>
                  <a:pt x="1329" y="659"/>
                </a:lnTo>
                <a:lnTo>
                  <a:pt x="1331" y="649"/>
                </a:lnTo>
                <a:lnTo>
                  <a:pt x="1334" y="637"/>
                </a:lnTo>
                <a:lnTo>
                  <a:pt x="1339" y="611"/>
                </a:lnTo>
                <a:lnTo>
                  <a:pt x="1345" y="589"/>
                </a:lnTo>
                <a:lnTo>
                  <a:pt x="1351" y="566"/>
                </a:lnTo>
                <a:lnTo>
                  <a:pt x="1358" y="541"/>
                </a:lnTo>
                <a:lnTo>
                  <a:pt x="1364" y="516"/>
                </a:lnTo>
                <a:lnTo>
                  <a:pt x="1371" y="494"/>
                </a:lnTo>
                <a:lnTo>
                  <a:pt x="1373" y="482"/>
                </a:lnTo>
                <a:lnTo>
                  <a:pt x="1375" y="471"/>
                </a:lnTo>
                <a:lnTo>
                  <a:pt x="1376" y="458"/>
                </a:lnTo>
                <a:lnTo>
                  <a:pt x="1376" y="446"/>
                </a:lnTo>
                <a:lnTo>
                  <a:pt x="1389" y="457"/>
                </a:lnTo>
                <a:lnTo>
                  <a:pt x="1400" y="470"/>
                </a:lnTo>
                <a:lnTo>
                  <a:pt x="1411" y="481"/>
                </a:lnTo>
                <a:lnTo>
                  <a:pt x="1424" y="493"/>
                </a:lnTo>
                <a:lnTo>
                  <a:pt x="1434" y="501"/>
                </a:lnTo>
                <a:lnTo>
                  <a:pt x="1445" y="507"/>
                </a:lnTo>
                <a:lnTo>
                  <a:pt x="1455" y="512"/>
                </a:lnTo>
                <a:lnTo>
                  <a:pt x="1465" y="517"/>
                </a:lnTo>
                <a:lnTo>
                  <a:pt x="1486" y="525"/>
                </a:lnTo>
                <a:lnTo>
                  <a:pt x="1509" y="535"/>
                </a:lnTo>
                <a:lnTo>
                  <a:pt x="1525" y="543"/>
                </a:lnTo>
                <a:lnTo>
                  <a:pt x="1541" y="551"/>
                </a:lnTo>
                <a:lnTo>
                  <a:pt x="1553" y="568"/>
                </a:lnTo>
                <a:lnTo>
                  <a:pt x="1565" y="584"/>
                </a:lnTo>
                <a:lnTo>
                  <a:pt x="1573" y="589"/>
                </a:lnTo>
                <a:lnTo>
                  <a:pt x="1581" y="595"/>
                </a:lnTo>
                <a:lnTo>
                  <a:pt x="1589" y="599"/>
                </a:lnTo>
                <a:lnTo>
                  <a:pt x="1596" y="603"/>
                </a:lnTo>
                <a:lnTo>
                  <a:pt x="1605" y="606"/>
                </a:lnTo>
                <a:lnTo>
                  <a:pt x="1614" y="609"/>
                </a:lnTo>
                <a:lnTo>
                  <a:pt x="1623" y="610"/>
                </a:lnTo>
                <a:lnTo>
                  <a:pt x="1634" y="610"/>
                </a:lnTo>
                <a:lnTo>
                  <a:pt x="1645" y="610"/>
                </a:lnTo>
                <a:lnTo>
                  <a:pt x="1654" y="606"/>
                </a:lnTo>
                <a:lnTo>
                  <a:pt x="1662" y="603"/>
                </a:lnTo>
                <a:lnTo>
                  <a:pt x="1671" y="597"/>
                </a:lnTo>
                <a:lnTo>
                  <a:pt x="1676" y="591"/>
                </a:lnTo>
                <a:lnTo>
                  <a:pt x="1680" y="584"/>
                </a:lnTo>
                <a:lnTo>
                  <a:pt x="1682" y="581"/>
                </a:lnTo>
                <a:lnTo>
                  <a:pt x="1684" y="578"/>
                </a:lnTo>
                <a:lnTo>
                  <a:pt x="1686" y="576"/>
                </a:lnTo>
                <a:lnTo>
                  <a:pt x="1689" y="575"/>
                </a:lnTo>
                <a:lnTo>
                  <a:pt x="1695" y="576"/>
                </a:lnTo>
                <a:lnTo>
                  <a:pt x="1699" y="577"/>
                </a:lnTo>
                <a:lnTo>
                  <a:pt x="1702" y="579"/>
                </a:lnTo>
                <a:lnTo>
                  <a:pt x="1707" y="582"/>
                </a:lnTo>
                <a:lnTo>
                  <a:pt x="1713" y="587"/>
                </a:lnTo>
                <a:lnTo>
                  <a:pt x="1722" y="591"/>
                </a:lnTo>
                <a:lnTo>
                  <a:pt x="1731" y="596"/>
                </a:lnTo>
                <a:lnTo>
                  <a:pt x="1741" y="599"/>
                </a:lnTo>
                <a:lnTo>
                  <a:pt x="1745" y="601"/>
                </a:lnTo>
                <a:lnTo>
                  <a:pt x="1750" y="604"/>
                </a:lnTo>
                <a:lnTo>
                  <a:pt x="1753" y="608"/>
                </a:lnTo>
                <a:lnTo>
                  <a:pt x="1756" y="613"/>
                </a:lnTo>
                <a:lnTo>
                  <a:pt x="1761" y="623"/>
                </a:lnTo>
                <a:lnTo>
                  <a:pt x="1764" y="633"/>
                </a:lnTo>
                <a:lnTo>
                  <a:pt x="1769" y="643"/>
                </a:lnTo>
                <a:lnTo>
                  <a:pt x="1775" y="651"/>
                </a:lnTo>
                <a:lnTo>
                  <a:pt x="1780" y="657"/>
                </a:lnTo>
                <a:lnTo>
                  <a:pt x="1788" y="664"/>
                </a:lnTo>
                <a:lnTo>
                  <a:pt x="1803" y="674"/>
                </a:lnTo>
                <a:lnTo>
                  <a:pt x="1820" y="687"/>
                </a:lnTo>
                <a:lnTo>
                  <a:pt x="1833" y="698"/>
                </a:lnTo>
                <a:lnTo>
                  <a:pt x="1844" y="709"/>
                </a:lnTo>
                <a:lnTo>
                  <a:pt x="1849" y="714"/>
                </a:lnTo>
                <a:lnTo>
                  <a:pt x="1856" y="720"/>
                </a:lnTo>
                <a:lnTo>
                  <a:pt x="1862" y="724"/>
                </a:lnTo>
                <a:lnTo>
                  <a:pt x="1871" y="730"/>
                </a:lnTo>
                <a:lnTo>
                  <a:pt x="1886" y="738"/>
                </a:lnTo>
                <a:lnTo>
                  <a:pt x="1902" y="746"/>
                </a:lnTo>
                <a:lnTo>
                  <a:pt x="1912" y="750"/>
                </a:lnTo>
                <a:lnTo>
                  <a:pt x="1920" y="753"/>
                </a:lnTo>
                <a:lnTo>
                  <a:pt x="1925" y="755"/>
                </a:lnTo>
                <a:lnTo>
                  <a:pt x="1929" y="759"/>
                </a:lnTo>
                <a:lnTo>
                  <a:pt x="1931" y="762"/>
                </a:lnTo>
                <a:lnTo>
                  <a:pt x="1934" y="766"/>
                </a:lnTo>
                <a:lnTo>
                  <a:pt x="1937" y="774"/>
                </a:lnTo>
                <a:lnTo>
                  <a:pt x="1937" y="779"/>
                </a:lnTo>
                <a:lnTo>
                  <a:pt x="1937" y="786"/>
                </a:lnTo>
                <a:lnTo>
                  <a:pt x="1937" y="793"/>
                </a:lnTo>
                <a:lnTo>
                  <a:pt x="1936" y="805"/>
                </a:lnTo>
                <a:lnTo>
                  <a:pt x="1933" y="815"/>
                </a:lnTo>
                <a:lnTo>
                  <a:pt x="1930" y="825"/>
                </a:lnTo>
                <a:lnTo>
                  <a:pt x="1927" y="833"/>
                </a:lnTo>
                <a:lnTo>
                  <a:pt x="1918" y="852"/>
                </a:lnTo>
                <a:lnTo>
                  <a:pt x="1910" y="873"/>
                </a:lnTo>
                <a:lnTo>
                  <a:pt x="1907" y="886"/>
                </a:lnTo>
                <a:lnTo>
                  <a:pt x="1905" y="899"/>
                </a:lnTo>
                <a:lnTo>
                  <a:pt x="1905" y="912"/>
                </a:lnTo>
                <a:lnTo>
                  <a:pt x="1905" y="926"/>
                </a:lnTo>
                <a:lnTo>
                  <a:pt x="1904" y="935"/>
                </a:lnTo>
                <a:lnTo>
                  <a:pt x="1904" y="942"/>
                </a:lnTo>
                <a:lnTo>
                  <a:pt x="1905" y="950"/>
                </a:lnTo>
                <a:lnTo>
                  <a:pt x="1907" y="957"/>
                </a:lnTo>
                <a:lnTo>
                  <a:pt x="1911" y="964"/>
                </a:lnTo>
                <a:lnTo>
                  <a:pt x="1914" y="969"/>
                </a:lnTo>
                <a:lnTo>
                  <a:pt x="1918" y="975"/>
                </a:lnTo>
                <a:lnTo>
                  <a:pt x="1923" y="979"/>
                </a:lnTo>
                <a:lnTo>
                  <a:pt x="1932" y="988"/>
                </a:lnTo>
                <a:lnTo>
                  <a:pt x="1942" y="997"/>
                </a:lnTo>
                <a:lnTo>
                  <a:pt x="1954" y="1014"/>
                </a:lnTo>
                <a:lnTo>
                  <a:pt x="1965" y="1028"/>
                </a:lnTo>
                <a:lnTo>
                  <a:pt x="1973" y="1044"/>
                </a:lnTo>
                <a:lnTo>
                  <a:pt x="1982" y="1061"/>
                </a:lnTo>
                <a:lnTo>
                  <a:pt x="1988" y="1075"/>
                </a:lnTo>
                <a:lnTo>
                  <a:pt x="1994" y="1088"/>
                </a:lnTo>
                <a:lnTo>
                  <a:pt x="1999" y="1101"/>
                </a:lnTo>
                <a:lnTo>
                  <a:pt x="2006" y="1114"/>
                </a:lnTo>
                <a:lnTo>
                  <a:pt x="2015" y="1133"/>
                </a:lnTo>
                <a:lnTo>
                  <a:pt x="2024" y="1150"/>
                </a:lnTo>
                <a:lnTo>
                  <a:pt x="2027" y="1159"/>
                </a:lnTo>
                <a:lnTo>
                  <a:pt x="2031" y="1168"/>
                </a:lnTo>
                <a:lnTo>
                  <a:pt x="2032" y="1178"/>
                </a:lnTo>
                <a:lnTo>
                  <a:pt x="2033" y="1189"/>
                </a:lnTo>
                <a:lnTo>
                  <a:pt x="2032" y="1200"/>
                </a:lnTo>
                <a:lnTo>
                  <a:pt x="2030" y="1211"/>
                </a:lnTo>
                <a:lnTo>
                  <a:pt x="2027" y="1222"/>
                </a:lnTo>
                <a:lnTo>
                  <a:pt x="2024" y="1232"/>
                </a:lnTo>
                <a:lnTo>
                  <a:pt x="2022" y="1241"/>
                </a:lnTo>
                <a:lnTo>
                  <a:pt x="2019" y="1251"/>
                </a:lnTo>
                <a:lnTo>
                  <a:pt x="2017" y="1262"/>
                </a:lnTo>
                <a:lnTo>
                  <a:pt x="2017" y="1274"/>
                </a:lnTo>
                <a:lnTo>
                  <a:pt x="2017" y="1281"/>
                </a:lnTo>
                <a:lnTo>
                  <a:pt x="2018" y="1288"/>
                </a:lnTo>
                <a:lnTo>
                  <a:pt x="2020" y="1294"/>
                </a:lnTo>
                <a:lnTo>
                  <a:pt x="2022" y="1301"/>
                </a:lnTo>
                <a:lnTo>
                  <a:pt x="2027" y="1313"/>
                </a:lnTo>
                <a:lnTo>
                  <a:pt x="2033" y="1327"/>
                </a:lnTo>
                <a:lnTo>
                  <a:pt x="2037" y="1342"/>
                </a:lnTo>
                <a:lnTo>
                  <a:pt x="2041" y="1356"/>
                </a:lnTo>
                <a:lnTo>
                  <a:pt x="2045" y="1370"/>
                </a:lnTo>
                <a:lnTo>
                  <a:pt x="2048" y="1385"/>
                </a:lnTo>
                <a:lnTo>
                  <a:pt x="2058" y="1399"/>
                </a:lnTo>
                <a:lnTo>
                  <a:pt x="2066" y="1411"/>
                </a:lnTo>
                <a:lnTo>
                  <a:pt x="2071" y="1417"/>
                </a:lnTo>
                <a:lnTo>
                  <a:pt x="2074" y="1424"/>
                </a:lnTo>
                <a:lnTo>
                  <a:pt x="2077" y="1430"/>
                </a:lnTo>
                <a:lnTo>
                  <a:pt x="2080" y="1438"/>
                </a:lnTo>
                <a:lnTo>
                  <a:pt x="2082" y="1447"/>
                </a:lnTo>
                <a:lnTo>
                  <a:pt x="2084" y="1455"/>
                </a:lnTo>
                <a:lnTo>
                  <a:pt x="2084" y="1463"/>
                </a:lnTo>
                <a:lnTo>
                  <a:pt x="2084" y="1469"/>
                </a:lnTo>
                <a:lnTo>
                  <a:pt x="2081" y="1486"/>
                </a:lnTo>
                <a:lnTo>
                  <a:pt x="2080" y="1502"/>
                </a:lnTo>
                <a:lnTo>
                  <a:pt x="2080" y="1510"/>
                </a:lnTo>
                <a:lnTo>
                  <a:pt x="2081" y="1518"/>
                </a:lnTo>
                <a:lnTo>
                  <a:pt x="2082" y="1524"/>
                </a:lnTo>
                <a:lnTo>
                  <a:pt x="2085" y="1532"/>
                </a:lnTo>
                <a:lnTo>
                  <a:pt x="2087" y="1537"/>
                </a:lnTo>
                <a:lnTo>
                  <a:pt x="2091" y="1544"/>
                </a:lnTo>
                <a:lnTo>
                  <a:pt x="2095" y="1549"/>
                </a:lnTo>
                <a:lnTo>
                  <a:pt x="2102" y="1556"/>
                </a:lnTo>
                <a:lnTo>
                  <a:pt x="2116" y="1568"/>
                </a:lnTo>
                <a:lnTo>
                  <a:pt x="2130" y="1579"/>
                </a:lnTo>
                <a:lnTo>
                  <a:pt x="2135" y="1586"/>
                </a:lnTo>
                <a:lnTo>
                  <a:pt x="2142" y="1592"/>
                </a:lnTo>
                <a:lnTo>
                  <a:pt x="2147" y="1600"/>
                </a:lnTo>
                <a:lnTo>
                  <a:pt x="2152" y="1609"/>
                </a:lnTo>
                <a:lnTo>
                  <a:pt x="2156" y="1618"/>
                </a:lnTo>
                <a:lnTo>
                  <a:pt x="2159" y="1627"/>
                </a:lnTo>
                <a:lnTo>
                  <a:pt x="2161" y="1636"/>
                </a:lnTo>
                <a:lnTo>
                  <a:pt x="2162" y="1644"/>
                </a:lnTo>
                <a:lnTo>
                  <a:pt x="2165" y="1663"/>
                </a:lnTo>
                <a:lnTo>
                  <a:pt x="2166" y="1683"/>
                </a:lnTo>
                <a:lnTo>
                  <a:pt x="2166" y="1695"/>
                </a:lnTo>
                <a:lnTo>
                  <a:pt x="2167" y="1706"/>
                </a:lnTo>
                <a:lnTo>
                  <a:pt x="2168" y="1711"/>
                </a:lnTo>
                <a:lnTo>
                  <a:pt x="2170" y="1716"/>
                </a:lnTo>
                <a:lnTo>
                  <a:pt x="2172" y="1721"/>
                </a:lnTo>
                <a:lnTo>
                  <a:pt x="2175" y="1725"/>
                </a:lnTo>
                <a:lnTo>
                  <a:pt x="2183" y="1732"/>
                </a:lnTo>
                <a:lnTo>
                  <a:pt x="2190" y="1736"/>
                </a:lnTo>
                <a:lnTo>
                  <a:pt x="2199" y="1739"/>
                </a:lnTo>
                <a:lnTo>
                  <a:pt x="2208" y="1744"/>
                </a:lnTo>
                <a:lnTo>
                  <a:pt x="2230" y="1757"/>
                </a:lnTo>
                <a:lnTo>
                  <a:pt x="2251" y="1770"/>
                </a:lnTo>
                <a:lnTo>
                  <a:pt x="2260" y="1777"/>
                </a:lnTo>
                <a:lnTo>
                  <a:pt x="2267" y="1786"/>
                </a:lnTo>
                <a:lnTo>
                  <a:pt x="2269" y="1790"/>
                </a:lnTo>
                <a:lnTo>
                  <a:pt x="2273" y="1795"/>
                </a:lnTo>
                <a:lnTo>
                  <a:pt x="2275" y="1801"/>
                </a:lnTo>
                <a:lnTo>
                  <a:pt x="2277" y="1807"/>
                </a:lnTo>
                <a:lnTo>
                  <a:pt x="2271" y="1812"/>
                </a:lnTo>
                <a:lnTo>
                  <a:pt x="2266" y="1816"/>
                </a:lnTo>
                <a:lnTo>
                  <a:pt x="2258" y="1813"/>
                </a:lnTo>
                <a:lnTo>
                  <a:pt x="2250" y="1811"/>
                </a:lnTo>
                <a:lnTo>
                  <a:pt x="2240" y="1811"/>
                </a:lnTo>
                <a:lnTo>
                  <a:pt x="2231" y="1813"/>
                </a:lnTo>
                <a:lnTo>
                  <a:pt x="2223" y="1815"/>
                </a:lnTo>
                <a:lnTo>
                  <a:pt x="2213" y="1818"/>
                </a:lnTo>
                <a:lnTo>
                  <a:pt x="2217" y="1826"/>
                </a:lnTo>
                <a:lnTo>
                  <a:pt x="2222" y="1833"/>
                </a:lnTo>
                <a:lnTo>
                  <a:pt x="2227" y="1839"/>
                </a:lnTo>
                <a:lnTo>
                  <a:pt x="2231" y="1845"/>
                </a:lnTo>
                <a:lnTo>
                  <a:pt x="2237" y="1851"/>
                </a:lnTo>
                <a:lnTo>
                  <a:pt x="2241" y="1857"/>
                </a:lnTo>
                <a:lnTo>
                  <a:pt x="2247" y="1863"/>
                </a:lnTo>
                <a:lnTo>
                  <a:pt x="2250" y="1871"/>
                </a:lnTo>
                <a:lnTo>
                  <a:pt x="2257" y="1889"/>
                </a:lnTo>
                <a:lnTo>
                  <a:pt x="2265" y="1905"/>
                </a:lnTo>
                <a:lnTo>
                  <a:pt x="2274" y="1919"/>
                </a:lnTo>
                <a:lnTo>
                  <a:pt x="2284" y="1935"/>
                </a:lnTo>
                <a:lnTo>
                  <a:pt x="2290" y="1941"/>
                </a:lnTo>
                <a:lnTo>
                  <a:pt x="2296" y="1946"/>
                </a:lnTo>
                <a:lnTo>
                  <a:pt x="2304" y="1949"/>
                </a:lnTo>
                <a:lnTo>
                  <a:pt x="2311" y="1951"/>
                </a:lnTo>
                <a:lnTo>
                  <a:pt x="2319" y="1953"/>
                </a:lnTo>
                <a:lnTo>
                  <a:pt x="2328" y="1955"/>
                </a:lnTo>
                <a:lnTo>
                  <a:pt x="2335" y="1957"/>
                </a:lnTo>
                <a:lnTo>
                  <a:pt x="2343" y="1962"/>
                </a:lnTo>
                <a:lnTo>
                  <a:pt x="2350" y="1966"/>
                </a:lnTo>
                <a:lnTo>
                  <a:pt x="2356" y="1971"/>
                </a:lnTo>
                <a:lnTo>
                  <a:pt x="2361" y="1977"/>
                </a:lnTo>
                <a:lnTo>
                  <a:pt x="2366" y="1982"/>
                </a:lnTo>
                <a:lnTo>
                  <a:pt x="2375" y="1993"/>
                </a:lnTo>
                <a:lnTo>
                  <a:pt x="2386" y="2007"/>
                </a:lnTo>
                <a:lnTo>
                  <a:pt x="2390" y="2015"/>
                </a:lnTo>
                <a:lnTo>
                  <a:pt x="2393" y="2023"/>
                </a:lnTo>
                <a:lnTo>
                  <a:pt x="2396" y="2032"/>
                </a:lnTo>
                <a:lnTo>
                  <a:pt x="2399" y="2042"/>
                </a:lnTo>
                <a:lnTo>
                  <a:pt x="2406" y="2056"/>
                </a:lnTo>
                <a:lnTo>
                  <a:pt x="2414" y="2068"/>
                </a:lnTo>
                <a:lnTo>
                  <a:pt x="2423" y="2081"/>
                </a:lnTo>
                <a:lnTo>
                  <a:pt x="2430" y="2095"/>
                </a:lnTo>
                <a:lnTo>
                  <a:pt x="2438" y="2111"/>
                </a:lnTo>
                <a:lnTo>
                  <a:pt x="2446" y="2126"/>
                </a:lnTo>
                <a:lnTo>
                  <a:pt x="2453" y="2135"/>
                </a:lnTo>
                <a:lnTo>
                  <a:pt x="2459" y="2143"/>
                </a:lnTo>
                <a:lnTo>
                  <a:pt x="2466" y="2150"/>
                </a:lnTo>
                <a:lnTo>
                  <a:pt x="2472" y="2156"/>
                </a:lnTo>
                <a:lnTo>
                  <a:pt x="2479" y="2163"/>
                </a:lnTo>
                <a:lnTo>
                  <a:pt x="2485" y="2170"/>
                </a:lnTo>
                <a:lnTo>
                  <a:pt x="2492" y="2178"/>
                </a:lnTo>
                <a:lnTo>
                  <a:pt x="2497" y="2187"/>
                </a:lnTo>
                <a:lnTo>
                  <a:pt x="2504" y="2199"/>
                </a:lnTo>
                <a:lnTo>
                  <a:pt x="2509" y="2212"/>
                </a:lnTo>
                <a:lnTo>
                  <a:pt x="2513" y="2217"/>
                </a:lnTo>
                <a:lnTo>
                  <a:pt x="2518" y="2221"/>
                </a:lnTo>
                <a:lnTo>
                  <a:pt x="2523" y="2223"/>
                </a:lnTo>
                <a:lnTo>
                  <a:pt x="2528" y="2224"/>
                </a:lnTo>
                <a:lnTo>
                  <a:pt x="2537" y="2224"/>
                </a:lnTo>
                <a:lnTo>
                  <a:pt x="2545" y="2224"/>
                </a:lnTo>
                <a:lnTo>
                  <a:pt x="2548" y="2223"/>
                </a:lnTo>
                <a:lnTo>
                  <a:pt x="2551" y="2221"/>
                </a:lnTo>
                <a:lnTo>
                  <a:pt x="2553" y="2220"/>
                </a:lnTo>
                <a:lnTo>
                  <a:pt x="2555" y="2217"/>
                </a:lnTo>
                <a:lnTo>
                  <a:pt x="2560" y="2209"/>
                </a:lnTo>
                <a:lnTo>
                  <a:pt x="2562" y="2202"/>
                </a:lnTo>
                <a:lnTo>
                  <a:pt x="2564" y="2194"/>
                </a:lnTo>
                <a:lnTo>
                  <a:pt x="2566" y="2184"/>
                </a:lnTo>
                <a:lnTo>
                  <a:pt x="2574" y="2186"/>
                </a:lnTo>
                <a:lnTo>
                  <a:pt x="2581" y="2189"/>
                </a:lnTo>
                <a:lnTo>
                  <a:pt x="2588" y="2191"/>
                </a:lnTo>
                <a:lnTo>
                  <a:pt x="2594" y="2194"/>
                </a:lnTo>
                <a:lnTo>
                  <a:pt x="2606" y="2200"/>
                </a:lnTo>
                <a:lnTo>
                  <a:pt x="2619" y="2209"/>
                </a:lnTo>
                <a:lnTo>
                  <a:pt x="2632" y="2217"/>
                </a:lnTo>
                <a:lnTo>
                  <a:pt x="2645" y="2224"/>
                </a:lnTo>
                <a:lnTo>
                  <a:pt x="2649" y="2230"/>
                </a:lnTo>
                <a:lnTo>
                  <a:pt x="2653" y="2235"/>
                </a:lnTo>
                <a:lnTo>
                  <a:pt x="2656" y="2241"/>
                </a:lnTo>
                <a:lnTo>
                  <a:pt x="2656" y="2248"/>
                </a:lnTo>
                <a:lnTo>
                  <a:pt x="2649" y="2264"/>
                </a:lnTo>
                <a:lnTo>
                  <a:pt x="2643" y="2280"/>
                </a:lnTo>
                <a:lnTo>
                  <a:pt x="2644" y="2290"/>
                </a:lnTo>
                <a:lnTo>
                  <a:pt x="2647" y="2299"/>
                </a:lnTo>
                <a:lnTo>
                  <a:pt x="2651" y="2307"/>
                </a:lnTo>
                <a:lnTo>
                  <a:pt x="2654" y="2317"/>
                </a:lnTo>
                <a:lnTo>
                  <a:pt x="2660" y="2343"/>
                </a:lnTo>
                <a:lnTo>
                  <a:pt x="2666" y="2366"/>
                </a:lnTo>
                <a:lnTo>
                  <a:pt x="2670" y="2389"/>
                </a:lnTo>
                <a:lnTo>
                  <a:pt x="2672" y="2415"/>
                </a:lnTo>
                <a:lnTo>
                  <a:pt x="2661" y="2413"/>
                </a:lnTo>
                <a:lnTo>
                  <a:pt x="2657" y="2419"/>
                </a:lnTo>
                <a:lnTo>
                  <a:pt x="2654" y="2424"/>
                </a:lnTo>
                <a:lnTo>
                  <a:pt x="2655" y="2429"/>
                </a:lnTo>
                <a:lnTo>
                  <a:pt x="2656" y="2434"/>
                </a:lnTo>
                <a:lnTo>
                  <a:pt x="2658" y="2438"/>
                </a:lnTo>
                <a:lnTo>
                  <a:pt x="2661" y="2442"/>
                </a:lnTo>
                <a:lnTo>
                  <a:pt x="2669" y="2449"/>
                </a:lnTo>
                <a:lnTo>
                  <a:pt x="2678" y="2455"/>
                </a:lnTo>
                <a:lnTo>
                  <a:pt x="2688" y="2465"/>
                </a:lnTo>
                <a:lnTo>
                  <a:pt x="2698" y="2475"/>
                </a:lnTo>
                <a:lnTo>
                  <a:pt x="2707" y="2484"/>
                </a:lnTo>
                <a:lnTo>
                  <a:pt x="2717" y="2495"/>
                </a:lnTo>
                <a:lnTo>
                  <a:pt x="2726" y="2503"/>
                </a:lnTo>
                <a:lnTo>
                  <a:pt x="2734" y="2509"/>
                </a:lnTo>
                <a:lnTo>
                  <a:pt x="2741" y="2515"/>
                </a:lnTo>
                <a:lnTo>
                  <a:pt x="2750" y="2519"/>
                </a:lnTo>
                <a:lnTo>
                  <a:pt x="2757" y="2524"/>
                </a:lnTo>
                <a:lnTo>
                  <a:pt x="2765" y="2530"/>
                </a:lnTo>
                <a:lnTo>
                  <a:pt x="2774" y="2535"/>
                </a:lnTo>
                <a:lnTo>
                  <a:pt x="2781" y="2543"/>
                </a:lnTo>
                <a:lnTo>
                  <a:pt x="2790" y="2554"/>
                </a:lnTo>
                <a:lnTo>
                  <a:pt x="2797" y="2564"/>
                </a:lnTo>
                <a:lnTo>
                  <a:pt x="2821" y="2589"/>
                </a:lnTo>
                <a:lnTo>
                  <a:pt x="2843" y="2611"/>
                </a:lnTo>
                <a:lnTo>
                  <a:pt x="2852" y="2622"/>
                </a:lnTo>
                <a:lnTo>
                  <a:pt x="2862" y="2633"/>
                </a:lnTo>
                <a:lnTo>
                  <a:pt x="2871" y="2648"/>
                </a:lnTo>
                <a:lnTo>
                  <a:pt x="2879" y="2663"/>
                </a:lnTo>
                <a:lnTo>
                  <a:pt x="2884" y="2671"/>
                </a:lnTo>
                <a:lnTo>
                  <a:pt x="2889" y="2678"/>
                </a:lnTo>
                <a:lnTo>
                  <a:pt x="2895" y="2684"/>
                </a:lnTo>
                <a:lnTo>
                  <a:pt x="2901" y="2690"/>
                </a:lnTo>
                <a:lnTo>
                  <a:pt x="2913" y="2700"/>
                </a:lnTo>
                <a:lnTo>
                  <a:pt x="2927" y="2713"/>
                </a:lnTo>
                <a:lnTo>
                  <a:pt x="2930" y="2719"/>
                </a:lnTo>
                <a:lnTo>
                  <a:pt x="2932" y="2724"/>
                </a:lnTo>
                <a:lnTo>
                  <a:pt x="2940" y="2729"/>
                </a:lnTo>
                <a:lnTo>
                  <a:pt x="2948" y="2732"/>
                </a:lnTo>
                <a:lnTo>
                  <a:pt x="2955" y="2735"/>
                </a:lnTo>
                <a:lnTo>
                  <a:pt x="2963" y="2736"/>
                </a:lnTo>
                <a:lnTo>
                  <a:pt x="2979" y="2738"/>
                </a:lnTo>
                <a:lnTo>
                  <a:pt x="2996" y="2739"/>
                </a:lnTo>
                <a:lnTo>
                  <a:pt x="3008" y="2741"/>
                </a:lnTo>
                <a:lnTo>
                  <a:pt x="3019" y="2743"/>
                </a:lnTo>
                <a:lnTo>
                  <a:pt x="3029" y="2746"/>
                </a:lnTo>
                <a:lnTo>
                  <a:pt x="3039" y="2750"/>
                </a:lnTo>
                <a:lnTo>
                  <a:pt x="3045" y="2754"/>
                </a:lnTo>
                <a:lnTo>
                  <a:pt x="3049" y="2759"/>
                </a:lnTo>
                <a:lnTo>
                  <a:pt x="3053" y="2763"/>
                </a:lnTo>
                <a:lnTo>
                  <a:pt x="3056" y="2768"/>
                </a:lnTo>
                <a:lnTo>
                  <a:pt x="3061" y="2780"/>
                </a:lnTo>
                <a:lnTo>
                  <a:pt x="3065" y="2792"/>
                </a:lnTo>
                <a:lnTo>
                  <a:pt x="3070" y="2803"/>
                </a:lnTo>
                <a:lnTo>
                  <a:pt x="3073" y="2813"/>
                </a:lnTo>
                <a:lnTo>
                  <a:pt x="3075" y="2824"/>
                </a:lnTo>
                <a:lnTo>
                  <a:pt x="3076" y="2834"/>
                </a:lnTo>
                <a:lnTo>
                  <a:pt x="3076" y="2889"/>
                </a:lnTo>
                <a:lnTo>
                  <a:pt x="3075" y="2895"/>
                </a:lnTo>
                <a:lnTo>
                  <a:pt x="3073" y="2900"/>
                </a:lnTo>
                <a:lnTo>
                  <a:pt x="3071" y="2906"/>
                </a:lnTo>
                <a:lnTo>
                  <a:pt x="3067" y="2910"/>
                </a:lnTo>
                <a:lnTo>
                  <a:pt x="3063" y="2914"/>
                </a:lnTo>
                <a:lnTo>
                  <a:pt x="3060" y="2920"/>
                </a:lnTo>
                <a:lnTo>
                  <a:pt x="3057" y="2925"/>
                </a:lnTo>
                <a:lnTo>
                  <a:pt x="3054" y="2930"/>
                </a:lnTo>
                <a:lnTo>
                  <a:pt x="3052" y="2945"/>
                </a:lnTo>
                <a:lnTo>
                  <a:pt x="3052" y="2957"/>
                </a:lnTo>
                <a:lnTo>
                  <a:pt x="3052" y="2969"/>
                </a:lnTo>
                <a:lnTo>
                  <a:pt x="3052" y="2984"/>
                </a:lnTo>
                <a:lnTo>
                  <a:pt x="3050" y="2997"/>
                </a:lnTo>
                <a:lnTo>
                  <a:pt x="3047" y="3009"/>
                </a:lnTo>
                <a:lnTo>
                  <a:pt x="3044" y="3021"/>
                </a:lnTo>
                <a:lnTo>
                  <a:pt x="3039" y="3032"/>
                </a:lnTo>
                <a:lnTo>
                  <a:pt x="3035" y="3043"/>
                </a:lnTo>
                <a:lnTo>
                  <a:pt x="3032" y="3054"/>
                </a:lnTo>
                <a:lnTo>
                  <a:pt x="3030" y="3065"/>
                </a:lnTo>
                <a:lnTo>
                  <a:pt x="3029" y="3079"/>
                </a:lnTo>
                <a:lnTo>
                  <a:pt x="3029" y="3084"/>
                </a:lnTo>
                <a:lnTo>
                  <a:pt x="3031" y="3087"/>
                </a:lnTo>
                <a:lnTo>
                  <a:pt x="3033" y="3090"/>
                </a:lnTo>
                <a:lnTo>
                  <a:pt x="3035" y="3094"/>
                </a:lnTo>
                <a:lnTo>
                  <a:pt x="3041" y="3099"/>
                </a:lnTo>
                <a:lnTo>
                  <a:pt x="3049" y="3103"/>
                </a:lnTo>
                <a:lnTo>
                  <a:pt x="3058" y="3110"/>
                </a:lnTo>
                <a:lnTo>
                  <a:pt x="3064" y="3117"/>
                </a:lnTo>
                <a:lnTo>
                  <a:pt x="3070" y="3124"/>
                </a:lnTo>
                <a:lnTo>
                  <a:pt x="3076" y="3132"/>
                </a:lnTo>
                <a:lnTo>
                  <a:pt x="3086" y="3145"/>
                </a:lnTo>
                <a:lnTo>
                  <a:pt x="3095" y="3157"/>
                </a:lnTo>
                <a:lnTo>
                  <a:pt x="3101" y="3162"/>
                </a:lnTo>
                <a:lnTo>
                  <a:pt x="3107" y="3167"/>
                </a:lnTo>
                <a:lnTo>
                  <a:pt x="3114" y="3171"/>
                </a:lnTo>
                <a:lnTo>
                  <a:pt x="3121" y="3176"/>
                </a:lnTo>
                <a:lnTo>
                  <a:pt x="3130" y="3180"/>
                </a:lnTo>
                <a:lnTo>
                  <a:pt x="3139" y="3184"/>
                </a:lnTo>
                <a:lnTo>
                  <a:pt x="3142" y="3187"/>
                </a:lnTo>
                <a:lnTo>
                  <a:pt x="3145" y="3191"/>
                </a:lnTo>
                <a:lnTo>
                  <a:pt x="3148" y="3194"/>
                </a:lnTo>
                <a:lnTo>
                  <a:pt x="3151" y="3199"/>
                </a:lnTo>
                <a:lnTo>
                  <a:pt x="3152" y="3214"/>
                </a:lnTo>
                <a:lnTo>
                  <a:pt x="3151" y="3231"/>
                </a:lnTo>
                <a:lnTo>
                  <a:pt x="3152" y="3236"/>
                </a:lnTo>
                <a:lnTo>
                  <a:pt x="3154" y="3240"/>
                </a:lnTo>
                <a:lnTo>
                  <a:pt x="3157" y="3244"/>
                </a:lnTo>
                <a:lnTo>
                  <a:pt x="3159" y="3247"/>
                </a:lnTo>
                <a:lnTo>
                  <a:pt x="3164" y="3250"/>
                </a:lnTo>
                <a:lnTo>
                  <a:pt x="3168" y="3252"/>
                </a:lnTo>
                <a:lnTo>
                  <a:pt x="3172" y="3254"/>
                </a:lnTo>
                <a:lnTo>
                  <a:pt x="3176" y="3254"/>
                </a:lnTo>
                <a:lnTo>
                  <a:pt x="3207" y="3247"/>
                </a:lnTo>
                <a:lnTo>
                  <a:pt x="3212" y="3248"/>
                </a:lnTo>
                <a:lnTo>
                  <a:pt x="3218" y="3250"/>
                </a:lnTo>
                <a:lnTo>
                  <a:pt x="3223" y="3251"/>
                </a:lnTo>
                <a:lnTo>
                  <a:pt x="3227" y="3254"/>
                </a:lnTo>
                <a:lnTo>
                  <a:pt x="3232" y="3260"/>
                </a:lnTo>
                <a:lnTo>
                  <a:pt x="3235" y="3265"/>
                </a:lnTo>
                <a:lnTo>
                  <a:pt x="3238" y="3271"/>
                </a:lnTo>
                <a:lnTo>
                  <a:pt x="3240" y="3276"/>
                </a:lnTo>
                <a:lnTo>
                  <a:pt x="3241" y="3281"/>
                </a:lnTo>
                <a:lnTo>
                  <a:pt x="3245" y="3287"/>
                </a:lnTo>
                <a:lnTo>
                  <a:pt x="3248" y="3292"/>
                </a:lnTo>
                <a:lnTo>
                  <a:pt x="3251" y="3298"/>
                </a:lnTo>
                <a:lnTo>
                  <a:pt x="3259" y="3303"/>
                </a:lnTo>
                <a:lnTo>
                  <a:pt x="3266" y="3307"/>
                </a:lnTo>
                <a:lnTo>
                  <a:pt x="3275" y="3312"/>
                </a:lnTo>
                <a:lnTo>
                  <a:pt x="3283" y="3316"/>
                </a:lnTo>
                <a:lnTo>
                  <a:pt x="3293" y="3324"/>
                </a:lnTo>
                <a:lnTo>
                  <a:pt x="3305" y="3332"/>
                </a:lnTo>
                <a:lnTo>
                  <a:pt x="3316" y="3337"/>
                </a:lnTo>
                <a:lnTo>
                  <a:pt x="3326" y="3339"/>
                </a:lnTo>
                <a:lnTo>
                  <a:pt x="3335" y="3342"/>
                </a:lnTo>
                <a:lnTo>
                  <a:pt x="3347" y="3345"/>
                </a:lnTo>
                <a:lnTo>
                  <a:pt x="3368" y="3352"/>
                </a:lnTo>
                <a:lnTo>
                  <a:pt x="3386" y="3359"/>
                </a:lnTo>
                <a:lnTo>
                  <a:pt x="3404" y="3367"/>
                </a:lnTo>
                <a:lnTo>
                  <a:pt x="3424" y="3374"/>
                </a:lnTo>
                <a:lnTo>
                  <a:pt x="3435" y="3384"/>
                </a:lnTo>
                <a:lnTo>
                  <a:pt x="3445" y="3392"/>
                </a:lnTo>
                <a:lnTo>
                  <a:pt x="3456" y="3399"/>
                </a:lnTo>
                <a:lnTo>
                  <a:pt x="3467" y="3409"/>
                </a:lnTo>
                <a:lnTo>
                  <a:pt x="3475" y="3418"/>
                </a:lnTo>
                <a:lnTo>
                  <a:pt x="3481" y="3425"/>
                </a:lnTo>
                <a:lnTo>
                  <a:pt x="3486" y="3434"/>
                </a:lnTo>
                <a:lnTo>
                  <a:pt x="3491" y="3442"/>
                </a:lnTo>
                <a:lnTo>
                  <a:pt x="3494" y="3451"/>
                </a:lnTo>
                <a:lnTo>
                  <a:pt x="3496" y="3461"/>
                </a:lnTo>
                <a:lnTo>
                  <a:pt x="3498" y="3472"/>
                </a:lnTo>
                <a:lnTo>
                  <a:pt x="3498" y="3482"/>
                </a:lnTo>
                <a:lnTo>
                  <a:pt x="3498" y="3536"/>
                </a:lnTo>
                <a:lnTo>
                  <a:pt x="3488" y="3584"/>
                </a:lnTo>
                <a:lnTo>
                  <a:pt x="3490" y="3590"/>
                </a:lnTo>
                <a:lnTo>
                  <a:pt x="3492" y="3597"/>
                </a:lnTo>
                <a:lnTo>
                  <a:pt x="3495" y="3602"/>
                </a:lnTo>
                <a:lnTo>
                  <a:pt x="3498" y="3607"/>
                </a:lnTo>
                <a:lnTo>
                  <a:pt x="3503" y="3611"/>
                </a:lnTo>
                <a:lnTo>
                  <a:pt x="3508" y="3615"/>
                </a:lnTo>
                <a:lnTo>
                  <a:pt x="3513" y="3618"/>
                </a:lnTo>
                <a:lnTo>
                  <a:pt x="3520" y="3622"/>
                </a:lnTo>
                <a:lnTo>
                  <a:pt x="3531" y="3628"/>
                </a:lnTo>
                <a:lnTo>
                  <a:pt x="3542" y="3635"/>
                </a:lnTo>
                <a:lnTo>
                  <a:pt x="3551" y="3641"/>
                </a:lnTo>
                <a:lnTo>
                  <a:pt x="3562" y="3648"/>
                </a:lnTo>
                <a:lnTo>
                  <a:pt x="3580" y="3658"/>
                </a:lnTo>
                <a:lnTo>
                  <a:pt x="3594" y="3669"/>
                </a:lnTo>
                <a:lnTo>
                  <a:pt x="3610" y="3680"/>
                </a:lnTo>
                <a:lnTo>
                  <a:pt x="3626" y="3693"/>
                </a:lnTo>
                <a:lnTo>
                  <a:pt x="3637" y="3700"/>
                </a:lnTo>
                <a:lnTo>
                  <a:pt x="3647" y="3709"/>
                </a:lnTo>
                <a:lnTo>
                  <a:pt x="3637" y="3713"/>
                </a:lnTo>
                <a:lnTo>
                  <a:pt x="3626" y="3717"/>
                </a:lnTo>
                <a:lnTo>
                  <a:pt x="3615" y="3719"/>
                </a:lnTo>
                <a:lnTo>
                  <a:pt x="3603" y="3720"/>
                </a:lnTo>
                <a:lnTo>
                  <a:pt x="3591" y="3719"/>
                </a:lnTo>
                <a:lnTo>
                  <a:pt x="3581" y="3718"/>
                </a:lnTo>
                <a:lnTo>
                  <a:pt x="3571" y="3718"/>
                </a:lnTo>
                <a:lnTo>
                  <a:pt x="3560" y="3718"/>
                </a:lnTo>
                <a:lnTo>
                  <a:pt x="3573" y="3725"/>
                </a:lnTo>
                <a:lnTo>
                  <a:pt x="3586" y="3733"/>
                </a:lnTo>
                <a:lnTo>
                  <a:pt x="3596" y="3741"/>
                </a:lnTo>
                <a:lnTo>
                  <a:pt x="3604" y="3751"/>
                </a:lnTo>
                <a:lnTo>
                  <a:pt x="3615" y="3761"/>
                </a:lnTo>
                <a:lnTo>
                  <a:pt x="3625" y="3768"/>
                </a:lnTo>
                <a:lnTo>
                  <a:pt x="3635" y="3776"/>
                </a:lnTo>
                <a:lnTo>
                  <a:pt x="3647" y="3784"/>
                </a:lnTo>
                <a:lnTo>
                  <a:pt x="3664" y="3795"/>
                </a:lnTo>
                <a:lnTo>
                  <a:pt x="3687" y="3816"/>
                </a:lnTo>
                <a:lnTo>
                  <a:pt x="3716" y="3843"/>
                </a:lnTo>
                <a:lnTo>
                  <a:pt x="3747" y="3872"/>
                </a:lnTo>
                <a:lnTo>
                  <a:pt x="3778" y="3901"/>
                </a:lnTo>
                <a:lnTo>
                  <a:pt x="3807" y="3928"/>
                </a:lnTo>
                <a:lnTo>
                  <a:pt x="3830" y="3949"/>
                </a:lnTo>
                <a:lnTo>
                  <a:pt x="3846" y="3963"/>
                </a:lnTo>
                <a:lnTo>
                  <a:pt x="7239" y="3963"/>
                </a:lnTo>
                <a:lnTo>
                  <a:pt x="7242" y="3951"/>
                </a:lnTo>
                <a:lnTo>
                  <a:pt x="7245" y="3932"/>
                </a:lnTo>
                <a:lnTo>
                  <a:pt x="7248" y="3906"/>
                </a:lnTo>
                <a:lnTo>
                  <a:pt x="7252" y="3878"/>
                </a:lnTo>
                <a:lnTo>
                  <a:pt x="7256" y="3849"/>
                </a:lnTo>
                <a:lnTo>
                  <a:pt x="7260" y="3825"/>
                </a:lnTo>
                <a:lnTo>
                  <a:pt x="7262" y="3805"/>
                </a:lnTo>
                <a:lnTo>
                  <a:pt x="7264" y="3793"/>
                </a:lnTo>
                <a:lnTo>
                  <a:pt x="7269" y="3767"/>
                </a:lnTo>
                <a:lnTo>
                  <a:pt x="7273" y="3744"/>
                </a:lnTo>
                <a:lnTo>
                  <a:pt x="7277" y="3721"/>
                </a:lnTo>
                <a:lnTo>
                  <a:pt x="7280" y="3699"/>
                </a:lnTo>
                <a:lnTo>
                  <a:pt x="7285" y="3678"/>
                </a:lnTo>
                <a:lnTo>
                  <a:pt x="7290" y="3655"/>
                </a:lnTo>
                <a:lnTo>
                  <a:pt x="7296" y="3631"/>
                </a:lnTo>
                <a:lnTo>
                  <a:pt x="7301" y="3605"/>
                </a:lnTo>
                <a:lnTo>
                  <a:pt x="7304" y="3595"/>
                </a:lnTo>
                <a:lnTo>
                  <a:pt x="7307" y="3584"/>
                </a:lnTo>
                <a:lnTo>
                  <a:pt x="7310" y="3574"/>
                </a:lnTo>
                <a:lnTo>
                  <a:pt x="7312" y="3563"/>
                </a:lnTo>
                <a:lnTo>
                  <a:pt x="7316" y="3542"/>
                </a:lnTo>
                <a:lnTo>
                  <a:pt x="7323" y="3523"/>
                </a:lnTo>
                <a:lnTo>
                  <a:pt x="7329" y="3506"/>
                </a:lnTo>
                <a:lnTo>
                  <a:pt x="7336" y="3486"/>
                </a:lnTo>
                <a:lnTo>
                  <a:pt x="7341" y="3470"/>
                </a:lnTo>
                <a:lnTo>
                  <a:pt x="7344" y="3457"/>
                </a:lnTo>
                <a:lnTo>
                  <a:pt x="7349" y="3445"/>
                </a:lnTo>
                <a:lnTo>
                  <a:pt x="7355" y="3430"/>
                </a:lnTo>
                <a:lnTo>
                  <a:pt x="7372" y="3395"/>
                </a:lnTo>
                <a:lnTo>
                  <a:pt x="7387" y="3362"/>
                </a:lnTo>
                <a:lnTo>
                  <a:pt x="7393" y="3345"/>
                </a:lnTo>
                <a:lnTo>
                  <a:pt x="7396" y="3328"/>
                </a:lnTo>
                <a:lnTo>
                  <a:pt x="7399" y="3310"/>
                </a:lnTo>
                <a:lnTo>
                  <a:pt x="7399" y="3289"/>
                </a:lnTo>
                <a:lnTo>
                  <a:pt x="7399" y="3278"/>
                </a:lnTo>
                <a:lnTo>
                  <a:pt x="7398" y="3268"/>
                </a:lnTo>
                <a:lnTo>
                  <a:pt x="7395" y="3259"/>
                </a:lnTo>
                <a:lnTo>
                  <a:pt x="7393" y="3250"/>
                </a:lnTo>
                <a:lnTo>
                  <a:pt x="7386" y="3233"/>
                </a:lnTo>
                <a:lnTo>
                  <a:pt x="7381" y="3214"/>
                </a:lnTo>
                <a:lnTo>
                  <a:pt x="7353" y="3221"/>
                </a:lnTo>
                <a:lnTo>
                  <a:pt x="7325" y="3229"/>
                </a:lnTo>
                <a:lnTo>
                  <a:pt x="7298" y="3235"/>
                </a:lnTo>
                <a:lnTo>
                  <a:pt x="7270" y="3241"/>
                </a:lnTo>
                <a:lnTo>
                  <a:pt x="7262" y="3243"/>
                </a:lnTo>
                <a:lnTo>
                  <a:pt x="7255" y="3243"/>
                </a:lnTo>
                <a:lnTo>
                  <a:pt x="7248" y="3241"/>
                </a:lnTo>
                <a:lnTo>
                  <a:pt x="7242" y="3240"/>
                </a:lnTo>
                <a:lnTo>
                  <a:pt x="7235" y="3237"/>
                </a:lnTo>
                <a:lnTo>
                  <a:pt x="7230" y="3234"/>
                </a:lnTo>
                <a:lnTo>
                  <a:pt x="7224" y="3230"/>
                </a:lnTo>
                <a:lnTo>
                  <a:pt x="7219" y="3225"/>
                </a:lnTo>
                <a:lnTo>
                  <a:pt x="7207" y="3217"/>
                </a:lnTo>
                <a:lnTo>
                  <a:pt x="7196" y="3207"/>
                </a:lnTo>
                <a:lnTo>
                  <a:pt x="7190" y="3203"/>
                </a:lnTo>
                <a:lnTo>
                  <a:pt x="7183" y="3198"/>
                </a:lnTo>
                <a:lnTo>
                  <a:pt x="7176" y="3194"/>
                </a:lnTo>
                <a:lnTo>
                  <a:pt x="7168" y="3191"/>
                </a:lnTo>
                <a:lnTo>
                  <a:pt x="7158" y="3189"/>
                </a:lnTo>
                <a:lnTo>
                  <a:pt x="7148" y="3186"/>
                </a:lnTo>
                <a:lnTo>
                  <a:pt x="7138" y="3186"/>
                </a:lnTo>
                <a:lnTo>
                  <a:pt x="7126" y="3185"/>
                </a:lnTo>
                <a:lnTo>
                  <a:pt x="7110" y="3184"/>
                </a:lnTo>
                <a:lnTo>
                  <a:pt x="7095" y="3183"/>
                </a:lnTo>
                <a:lnTo>
                  <a:pt x="7080" y="3182"/>
                </a:lnTo>
                <a:lnTo>
                  <a:pt x="7062" y="3180"/>
                </a:lnTo>
                <a:lnTo>
                  <a:pt x="7045" y="3179"/>
                </a:lnTo>
                <a:lnTo>
                  <a:pt x="7030" y="3178"/>
                </a:lnTo>
                <a:lnTo>
                  <a:pt x="7022" y="3176"/>
                </a:lnTo>
                <a:lnTo>
                  <a:pt x="7015" y="3173"/>
                </a:lnTo>
                <a:lnTo>
                  <a:pt x="7007" y="3171"/>
                </a:lnTo>
                <a:lnTo>
                  <a:pt x="6999" y="3167"/>
                </a:lnTo>
                <a:lnTo>
                  <a:pt x="6992" y="3164"/>
                </a:lnTo>
                <a:lnTo>
                  <a:pt x="6987" y="3159"/>
                </a:lnTo>
                <a:lnTo>
                  <a:pt x="6982" y="3154"/>
                </a:lnTo>
                <a:lnTo>
                  <a:pt x="6978" y="3150"/>
                </a:lnTo>
                <a:lnTo>
                  <a:pt x="6973" y="3144"/>
                </a:lnTo>
                <a:lnTo>
                  <a:pt x="6968" y="3140"/>
                </a:lnTo>
                <a:lnTo>
                  <a:pt x="6963" y="3136"/>
                </a:lnTo>
                <a:lnTo>
                  <a:pt x="6956" y="3132"/>
                </a:lnTo>
                <a:lnTo>
                  <a:pt x="6942" y="3128"/>
                </a:lnTo>
                <a:lnTo>
                  <a:pt x="6928" y="3126"/>
                </a:lnTo>
                <a:lnTo>
                  <a:pt x="6915" y="3125"/>
                </a:lnTo>
                <a:lnTo>
                  <a:pt x="6902" y="3125"/>
                </a:lnTo>
                <a:lnTo>
                  <a:pt x="6891" y="3125"/>
                </a:lnTo>
                <a:lnTo>
                  <a:pt x="6878" y="3124"/>
                </a:lnTo>
                <a:lnTo>
                  <a:pt x="6870" y="3123"/>
                </a:lnTo>
                <a:lnTo>
                  <a:pt x="6864" y="3122"/>
                </a:lnTo>
                <a:lnTo>
                  <a:pt x="6857" y="3119"/>
                </a:lnTo>
                <a:lnTo>
                  <a:pt x="6850" y="3116"/>
                </a:lnTo>
                <a:lnTo>
                  <a:pt x="6840" y="3110"/>
                </a:lnTo>
                <a:lnTo>
                  <a:pt x="6829" y="3103"/>
                </a:lnTo>
                <a:lnTo>
                  <a:pt x="6806" y="3092"/>
                </a:lnTo>
                <a:lnTo>
                  <a:pt x="6787" y="3084"/>
                </a:lnTo>
                <a:lnTo>
                  <a:pt x="6766" y="3075"/>
                </a:lnTo>
                <a:lnTo>
                  <a:pt x="6744" y="3067"/>
                </a:lnTo>
                <a:lnTo>
                  <a:pt x="6729" y="3060"/>
                </a:lnTo>
                <a:lnTo>
                  <a:pt x="6713" y="3054"/>
                </a:lnTo>
                <a:lnTo>
                  <a:pt x="6701" y="3047"/>
                </a:lnTo>
                <a:lnTo>
                  <a:pt x="6688" y="3040"/>
                </a:lnTo>
                <a:lnTo>
                  <a:pt x="6682" y="3035"/>
                </a:lnTo>
                <a:lnTo>
                  <a:pt x="6677" y="3030"/>
                </a:lnTo>
                <a:lnTo>
                  <a:pt x="6671" y="3025"/>
                </a:lnTo>
                <a:lnTo>
                  <a:pt x="6667" y="3020"/>
                </a:lnTo>
                <a:lnTo>
                  <a:pt x="6663" y="3014"/>
                </a:lnTo>
                <a:lnTo>
                  <a:pt x="6659" y="3007"/>
                </a:lnTo>
                <a:lnTo>
                  <a:pt x="6656" y="3000"/>
                </a:lnTo>
                <a:lnTo>
                  <a:pt x="6653" y="2992"/>
                </a:lnTo>
                <a:lnTo>
                  <a:pt x="6650" y="2977"/>
                </a:lnTo>
                <a:lnTo>
                  <a:pt x="6648" y="2964"/>
                </a:lnTo>
                <a:lnTo>
                  <a:pt x="6645" y="2951"/>
                </a:lnTo>
                <a:lnTo>
                  <a:pt x="6644" y="2938"/>
                </a:lnTo>
                <a:lnTo>
                  <a:pt x="6642" y="2925"/>
                </a:lnTo>
                <a:lnTo>
                  <a:pt x="6640" y="2912"/>
                </a:lnTo>
                <a:lnTo>
                  <a:pt x="6636" y="2899"/>
                </a:lnTo>
                <a:lnTo>
                  <a:pt x="6629" y="2886"/>
                </a:lnTo>
                <a:lnTo>
                  <a:pt x="6618" y="2869"/>
                </a:lnTo>
                <a:lnTo>
                  <a:pt x="6605" y="2854"/>
                </a:lnTo>
                <a:lnTo>
                  <a:pt x="6595" y="2835"/>
                </a:lnTo>
                <a:lnTo>
                  <a:pt x="6586" y="2818"/>
                </a:lnTo>
                <a:lnTo>
                  <a:pt x="6577" y="2800"/>
                </a:lnTo>
                <a:lnTo>
                  <a:pt x="6571" y="2779"/>
                </a:lnTo>
                <a:lnTo>
                  <a:pt x="6563" y="2749"/>
                </a:lnTo>
                <a:lnTo>
                  <a:pt x="6559" y="2721"/>
                </a:lnTo>
                <a:lnTo>
                  <a:pt x="6556" y="2707"/>
                </a:lnTo>
                <a:lnTo>
                  <a:pt x="6553" y="2693"/>
                </a:lnTo>
                <a:lnTo>
                  <a:pt x="6549" y="2679"/>
                </a:lnTo>
                <a:lnTo>
                  <a:pt x="6545" y="2663"/>
                </a:lnTo>
                <a:lnTo>
                  <a:pt x="6540" y="2648"/>
                </a:lnTo>
                <a:lnTo>
                  <a:pt x="6534" y="2633"/>
                </a:lnTo>
                <a:lnTo>
                  <a:pt x="6529" y="2619"/>
                </a:lnTo>
                <a:lnTo>
                  <a:pt x="6523" y="2604"/>
                </a:lnTo>
                <a:lnTo>
                  <a:pt x="6519" y="2592"/>
                </a:lnTo>
                <a:lnTo>
                  <a:pt x="6515" y="2583"/>
                </a:lnTo>
                <a:lnTo>
                  <a:pt x="6510" y="2573"/>
                </a:lnTo>
                <a:lnTo>
                  <a:pt x="6505" y="2562"/>
                </a:lnTo>
                <a:lnTo>
                  <a:pt x="6500" y="2555"/>
                </a:lnTo>
                <a:lnTo>
                  <a:pt x="6495" y="2548"/>
                </a:lnTo>
                <a:lnTo>
                  <a:pt x="6490" y="2543"/>
                </a:lnTo>
                <a:lnTo>
                  <a:pt x="6485" y="2538"/>
                </a:lnTo>
                <a:lnTo>
                  <a:pt x="6473" y="2530"/>
                </a:lnTo>
                <a:lnTo>
                  <a:pt x="6460" y="2523"/>
                </a:lnTo>
                <a:lnTo>
                  <a:pt x="6446" y="2517"/>
                </a:lnTo>
                <a:lnTo>
                  <a:pt x="6433" y="2509"/>
                </a:lnTo>
                <a:lnTo>
                  <a:pt x="6426" y="2505"/>
                </a:lnTo>
                <a:lnTo>
                  <a:pt x="6420" y="2501"/>
                </a:lnTo>
                <a:lnTo>
                  <a:pt x="6413" y="2496"/>
                </a:lnTo>
                <a:lnTo>
                  <a:pt x="6407" y="2490"/>
                </a:lnTo>
                <a:lnTo>
                  <a:pt x="6399" y="2482"/>
                </a:lnTo>
                <a:lnTo>
                  <a:pt x="6394" y="2475"/>
                </a:lnTo>
                <a:lnTo>
                  <a:pt x="6388" y="2467"/>
                </a:lnTo>
                <a:lnTo>
                  <a:pt x="6383" y="2459"/>
                </a:lnTo>
                <a:lnTo>
                  <a:pt x="6369" y="2438"/>
                </a:lnTo>
                <a:lnTo>
                  <a:pt x="6356" y="2421"/>
                </a:lnTo>
                <a:lnTo>
                  <a:pt x="6343" y="2403"/>
                </a:lnTo>
                <a:lnTo>
                  <a:pt x="6329" y="2384"/>
                </a:lnTo>
                <a:lnTo>
                  <a:pt x="6317" y="2363"/>
                </a:lnTo>
                <a:lnTo>
                  <a:pt x="6305" y="2346"/>
                </a:lnTo>
                <a:lnTo>
                  <a:pt x="6293" y="2329"/>
                </a:lnTo>
                <a:lnTo>
                  <a:pt x="6279" y="2310"/>
                </a:lnTo>
                <a:lnTo>
                  <a:pt x="6272" y="2301"/>
                </a:lnTo>
                <a:lnTo>
                  <a:pt x="6264" y="2293"/>
                </a:lnTo>
                <a:lnTo>
                  <a:pt x="6258" y="2287"/>
                </a:lnTo>
                <a:lnTo>
                  <a:pt x="6250" y="2280"/>
                </a:lnTo>
                <a:lnTo>
                  <a:pt x="6243" y="2274"/>
                </a:lnTo>
                <a:lnTo>
                  <a:pt x="6235" y="2267"/>
                </a:lnTo>
                <a:lnTo>
                  <a:pt x="6227" y="2260"/>
                </a:lnTo>
                <a:lnTo>
                  <a:pt x="6221" y="2251"/>
                </a:lnTo>
                <a:lnTo>
                  <a:pt x="6208" y="2233"/>
                </a:lnTo>
                <a:lnTo>
                  <a:pt x="6198" y="2216"/>
                </a:lnTo>
                <a:lnTo>
                  <a:pt x="6190" y="2197"/>
                </a:lnTo>
                <a:lnTo>
                  <a:pt x="6181" y="2177"/>
                </a:lnTo>
                <a:lnTo>
                  <a:pt x="6168" y="2149"/>
                </a:lnTo>
                <a:lnTo>
                  <a:pt x="6156" y="2123"/>
                </a:lnTo>
                <a:lnTo>
                  <a:pt x="6143" y="2098"/>
                </a:lnTo>
                <a:lnTo>
                  <a:pt x="6128" y="2071"/>
                </a:lnTo>
                <a:lnTo>
                  <a:pt x="6115" y="2049"/>
                </a:lnTo>
                <a:lnTo>
                  <a:pt x="6103" y="2031"/>
                </a:lnTo>
                <a:lnTo>
                  <a:pt x="6091" y="2014"/>
                </a:lnTo>
                <a:lnTo>
                  <a:pt x="6077" y="1993"/>
                </a:lnTo>
                <a:lnTo>
                  <a:pt x="6069" y="1983"/>
                </a:lnTo>
                <a:lnTo>
                  <a:pt x="6060" y="1976"/>
                </a:lnTo>
                <a:lnTo>
                  <a:pt x="6051" y="1968"/>
                </a:lnTo>
                <a:lnTo>
                  <a:pt x="6040" y="1962"/>
                </a:lnTo>
                <a:lnTo>
                  <a:pt x="6026" y="1953"/>
                </a:lnTo>
                <a:lnTo>
                  <a:pt x="6014" y="1944"/>
                </a:lnTo>
                <a:lnTo>
                  <a:pt x="6002" y="1934"/>
                </a:lnTo>
                <a:lnTo>
                  <a:pt x="5990" y="1922"/>
                </a:lnTo>
                <a:lnTo>
                  <a:pt x="5981" y="1911"/>
                </a:lnTo>
                <a:lnTo>
                  <a:pt x="5974" y="1901"/>
                </a:lnTo>
                <a:lnTo>
                  <a:pt x="5968" y="1890"/>
                </a:lnTo>
                <a:lnTo>
                  <a:pt x="5961" y="1880"/>
                </a:lnTo>
                <a:lnTo>
                  <a:pt x="5951" y="1869"/>
                </a:lnTo>
                <a:lnTo>
                  <a:pt x="5941" y="1860"/>
                </a:lnTo>
                <a:lnTo>
                  <a:pt x="5932" y="1851"/>
                </a:lnTo>
                <a:lnTo>
                  <a:pt x="5923" y="1840"/>
                </a:lnTo>
                <a:lnTo>
                  <a:pt x="5915" y="1826"/>
                </a:lnTo>
                <a:lnTo>
                  <a:pt x="5909" y="1812"/>
                </a:lnTo>
                <a:lnTo>
                  <a:pt x="5905" y="1805"/>
                </a:lnTo>
                <a:lnTo>
                  <a:pt x="5901" y="1800"/>
                </a:lnTo>
                <a:lnTo>
                  <a:pt x="5897" y="1793"/>
                </a:lnTo>
                <a:lnTo>
                  <a:pt x="5892" y="1787"/>
                </a:lnTo>
                <a:lnTo>
                  <a:pt x="5881" y="1777"/>
                </a:lnTo>
                <a:lnTo>
                  <a:pt x="5871" y="1768"/>
                </a:lnTo>
                <a:lnTo>
                  <a:pt x="5860" y="1763"/>
                </a:lnTo>
                <a:lnTo>
                  <a:pt x="5849" y="1758"/>
                </a:lnTo>
                <a:lnTo>
                  <a:pt x="5825" y="1751"/>
                </a:lnTo>
                <a:lnTo>
                  <a:pt x="5799" y="1744"/>
                </a:lnTo>
                <a:lnTo>
                  <a:pt x="5773" y="1735"/>
                </a:lnTo>
                <a:lnTo>
                  <a:pt x="5751" y="1726"/>
                </a:lnTo>
                <a:lnTo>
                  <a:pt x="5740" y="1723"/>
                </a:lnTo>
                <a:lnTo>
                  <a:pt x="5729" y="1720"/>
                </a:lnTo>
                <a:lnTo>
                  <a:pt x="5716" y="1718"/>
                </a:lnTo>
                <a:lnTo>
                  <a:pt x="5702" y="1718"/>
                </a:lnTo>
                <a:lnTo>
                  <a:pt x="5685" y="1718"/>
                </a:lnTo>
                <a:lnTo>
                  <a:pt x="5668" y="1718"/>
                </a:lnTo>
                <a:lnTo>
                  <a:pt x="5651" y="1718"/>
                </a:lnTo>
                <a:lnTo>
                  <a:pt x="5635" y="1718"/>
                </a:lnTo>
                <a:lnTo>
                  <a:pt x="5626" y="1718"/>
                </a:lnTo>
                <a:lnTo>
                  <a:pt x="5618" y="1719"/>
                </a:lnTo>
                <a:lnTo>
                  <a:pt x="5612" y="1720"/>
                </a:lnTo>
                <a:lnTo>
                  <a:pt x="5604" y="1722"/>
                </a:lnTo>
                <a:lnTo>
                  <a:pt x="5598" y="1725"/>
                </a:lnTo>
                <a:lnTo>
                  <a:pt x="5592" y="1728"/>
                </a:lnTo>
                <a:lnTo>
                  <a:pt x="5586" y="1733"/>
                </a:lnTo>
                <a:lnTo>
                  <a:pt x="5581" y="1738"/>
                </a:lnTo>
                <a:lnTo>
                  <a:pt x="5570" y="1749"/>
                </a:lnTo>
                <a:lnTo>
                  <a:pt x="5560" y="1757"/>
                </a:lnTo>
                <a:lnTo>
                  <a:pt x="5549" y="1764"/>
                </a:lnTo>
                <a:lnTo>
                  <a:pt x="5540" y="1770"/>
                </a:lnTo>
                <a:lnTo>
                  <a:pt x="5517" y="1779"/>
                </a:lnTo>
                <a:lnTo>
                  <a:pt x="5490" y="1789"/>
                </a:lnTo>
                <a:lnTo>
                  <a:pt x="5481" y="1791"/>
                </a:lnTo>
                <a:lnTo>
                  <a:pt x="5474" y="1792"/>
                </a:lnTo>
                <a:lnTo>
                  <a:pt x="5469" y="1793"/>
                </a:lnTo>
                <a:lnTo>
                  <a:pt x="5466" y="1795"/>
                </a:lnTo>
                <a:lnTo>
                  <a:pt x="5462" y="1797"/>
                </a:lnTo>
                <a:lnTo>
                  <a:pt x="5459" y="1800"/>
                </a:lnTo>
                <a:lnTo>
                  <a:pt x="5456" y="1805"/>
                </a:lnTo>
                <a:lnTo>
                  <a:pt x="5455" y="1811"/>
                </a:lnTo>
                <a:lnTo>
                  <a:pt x="5448" y="1820"/>
                </a:lnTo>
                <a:lnTo>
                  <a:pt x="5440" y="1829"/>
                </a:lnTo>
                <a:lnTo>
                  <a:pt x="5432" y="1838"/>
                </a:lnTo>
                <a:lnTo>
                  <a:pt x="5423" y="1845"/>
                </a:lnTo>
                <a:lnTo>
                  <a:pt x="5415" y="1852"/>
                </a:lnTo>
                <a:lnTo>
                  <a:pt x="5407" y="1860"/>
                </a:lnTo>
                <a:lnTo>
                  <a:pt x="5399" y="1869"/>
                </a:lnTo>
                <a:lnTo>
                  <a:pt x="5392" y="1880"/>
                </a:lnTo>
                <a:lnTo>
                  <a:pt x="5387" y="1888"/>
                </a:lnTo>
                <a:lnTo>
                  <a:pt x="5384" y="1898"/>
                </a:lnTo>
                <a:lnTo>
                  <a:pt x="5382" y="1908"/>
                </a:lnTo>
                <a:lnTo>
                  <a:pt x="5381" y="1916"/>
                </a:lnTo>
                <a:lnTo>
                  <a:pt x="5378" y="1926"/>
                </a:lnTo>
                <a:lnTo>
                  <a:pt x="5374" y="1934"/>
                </a:lnTo>
                <a:lnTo>
                  <a:pt x="5371" y="1937"/>
                </a:lnTo>
                <a:lnTo>
                  <a:pt x="5368" y="1940"/>
                </a:lnTo>
                <a:lnTo>
                  <a:pt x="5365" y="1943"/>
                </a:lnTo>
                <a:lnTo>
                  <a:pt x="5360" y="1946"/>
                </a:lnTo>
                <a:lnTo>
                  <a:pt x="5340" y="1952"/>
                </a:lnTo>
                <a:lnTo>
                  <a:pt x="5320" y="1957"/>
                </a:lnTo>
                <a:lnTo>
                  <a:pt x="5312" y="1960"/>
                </a:lnTo>
                <a:lnTo>
                  <a:pt x="5304" y="1964"/>
                </a:lnTo>
                <a:lnTo>
                  <a:pt x="5300" y="1966"/>
                </a:lnTo>
                <a:lnTo>
                  <a:pt x="5297" y="1969"/>
                </a:lnTo>
                <a:lnTo>
                  <a:pt x="5293" y="1974"/>
                </a:lnTo>
                <a:lnTo>
                  <a:pt x="5291" y="1978"/>
                </a:lnTo>
                <a:lnTo>
                  <a:pt x="5287" y="1989"/>
                </a:lnTo>
                <a:lnTo>
                  <a:pt x="5284" y="1998"/>
                </a:lnTo>
                <a:lnTo>
                  <a:pt x="5281" y="2001"/>
                </a:lnTo>
                <a:lnTo>
                  <a:pt x="5279" y="2002"/>
                </a:lnTo>
                <a:lnTo>
                  <a:pt x="5277" y="2003"/>
                </a:lnTo>
                <a:lnTo>
                  <a:pt x="5274" y="2003"/>
                </a:lnTo>
                <a:lnTo>
                  <a:pt x="5268" y="2002"/>
                </a:lnTo>
                <a:lnTo>
                  <a:pt x="5262" y="2002"/>
                </a:lnTo>
                <a:lnTo>
                  <a:pt x="5253" y="2000"/>
                </a:lnTo>
                <a:lnTo>
                  <a:pt x="5246" y="1997"/>
                </a:lnTo>
                <a:lnTo>
                  <a:pt x="5238" y="1994"/>
                </a:lnTo>
                <a:lnTo>
                  <a:pt x="5230" y="1991"/>
                </a:lnTo>
                <a:lnTo>
                  <a:pt x="5208" y="1981"/>
                </a:lnTo>
                <a:lnTo>
                  <a:pt x="5187" y="1971"/>
                </a:lnTo>
                <a:lnTo>
                  <a:pt x="5170" y="1961"/>
                </a:lnTo>
                <a:lnTo>
                  <a:pt x="5153" y="1950"/>
                </a:lnTo>
                <a:lnTo>
                  <a:pt x="5119" y="1925"/>
                </a:lnTo>
                <a:lnTo>
                  <a:pt x="5082" y="1898"/>
                </a:lnTo>
                <a:lnTo>
                  <a:pt x="5068" y="1889"/>
                </a:lnTo>
                <a:lnTo>
                  <a:pt x="5056" y="1882"/>
                </a:lnTo>
                <a:lnTo>
                  <a:pt x="5043" y="1874"/>
                </a:lnTo>
                <a:lnTo>
                  <a:pt x="5028" y="1869"/>
                </a:lnTo>
                <a:lnTo>
                  <a:pt x="5006" y="1862"/>
                </a:lnTo>
                <a:lnTo>
                  <a:pt x="4984" y="1857"/>
                </a:lnTo>
                <a:lnTo>
                  <a:pt x="4975" y="1855"/>
                </a:lnTo>
                <a:lnTo>
                  <a:pt x="4964" y="1852"/>
                </a:lnTo>
                <a:lnTo>
                  <a:pt x="4954" y="1847"/>
                </a:lnTo>
                <a:lnTo>
                  <a:pt x="4943" y="1842"/>
                </a:lnTo>
                <a:lnTo>
                  <a:pt x="4934" y="1835"/>
                </a:lnTo>
                <a:lnTo>
                  <a:pt x="4927" y="1828"/>
                </a:lnTo>
                <a:lnTo>
                  <a:pt x="4921" y="1820"/>
                </a:lnTo>
                <a:lnTo>
                  <a:pt x="4916" y="1812"/>
                </a:lnTo>
                <a:lnTo>
                  <a:pt x="4907" y="1792"/>
                </a:lnTo>
                <a:lnTo>
                  <a:pt x="4896" y="1773"/>
                </a:lnTo>
                <a:lnTo>
                  <a:pt x="4887" y="1763"/>
                </a:lnTo>
                <a:lnTo>
                  <a:pt x="4880" y="1755"/>
                </a:lnTo>
                <a:lnTo>
                  <a:pt x="4871" y="1748"/>
                </a:lnTo>
                <a:lnTo>
                  <a:pt x="4863" y="1741"/>
                </a:lnTo>
                <a:lnTo>
                  <a:pt x="4845" y="1730"/>
                </a:lnTo>
                <a:lnTo>
                  <a:pt x="4827" y="1714"/>
                </a:lnTo>
                <a:lnTo>
                  <a:pt x="4820" y="1709"/>
                </a:lnTo>
                <a:lnTo>
                  <a:pt x="4815" y="1704"/>
                </a:lnTo>
                <a:lnTo>
                  <a:pt x="4811" y="1697"/>
                </a:lnTo>
                <a:lnTo>
                  <a:pt x="4806" y="1692"/>
                </a:lnTo>
                <a:lnTo>
                  <a:pt x="4800" y="1679"/>
                </a:lnTo>
                <a:lnTo>
                  <a:pt x="4792" y="1664"/>
                </a:lnTo>
                <a:lnTo>
                  <a:pt x="4784" y="1651"/>
                </a:lnTo>
                <a:lnTo>
                  <a:pt x="4775" y="1639"/>
                </a:lnTo>
                <a:lnTo>
                  <a:pt x="4771" y="1632"/>
                </a:lnTo>
                <a:lnTo>
                  <a:pt x="4767" y="1626"/>
                </a:lnTo>
                <a:lnTo>
                  <a:pt x="4765" y="1619"/>
                </a:lnTo>
                <a:lnTo>
                  <a:pt x="4763" y="1611"/>
                </a:lnTo>
                <a:lnTo>
                  <a:pt x="4761" y="1600"/>
                </a:lnTo>
                <a:lnTo>
                  <a:pt x="4762" y="1590"/>
                </a:lnTo>
                <a:lnTo>
                  <a:pt x="4763" y="1579"/>
                </a:lnTo>
                <a:lnTo>
                  <a:pt x="4763" y="1569"/>
                </a:lnTo>
                <a:lnTo>
                  <a:pt x="4760" y="1547"/>
                </a:lnTo>
                <a:lnTo>
                  <a:pt x="4755" y="1527"/>
                </a:lnTo>
                <a:lnTo>
                  <a:pt x="4750" y="1509"/>
                </a:lnTo>
                <a:lnTo>
                  <a:pt x="4742" y="1492"/>
                </a:lnTo>
                <a:lnTo>
                  <a:pt x="4726" y="1457"/>
                </a:lnTo>
                <a:lnTo>
                  <a:pt x="4707" y="1420"/>
                </a:lnTo>
                <a:lnTo>
                  <a:pt x="4701" y="1409"/>
                </a:lnTo>
                <a:lnTo>
                  <a:pt x="4696" y="1398"/>
                </a:lnTo>
                <a:lnTo>
                  <a:pt x="4692" y="1388"/>
                </a:lnTo>
                <a:lnTo>
                  <a:pt x="4685" y="1378"/>
                </a:lnTo>
                <a:lnTo>
                  <a:pt x="4678" y="1367"/>
                </a:lnTo>
                <a:lnTo>
                  <a:pt x="4670" y="1357"/>
                </a:lnTo>
                <a:lnTo>
                  <a:pt x="4667" y="1352"/>
                </a:lnTo>
                <a:lnTo>
                  <a:pt x="4664" y="1347"/>
                </a:lnTo>
                <a:lnTo>
                  <a:pt x="4661" y="1341"/>
                </a:lnTo>
                <a:lnTo>
                  <a:pt x="4659" y="1335"/>
                </a:lnTo>
                <a:lnTo>
                  <a:pt x="4656" y="1320"/>
                </a:lnTo>
                <a:lnTo>
                  <a:pt x="4654" y="1307"/>
                </a:lnTo>
                <a:lnTo>
                  <a:pt x="4653" y="1302"/>
                </a:lnTo>
                <a:lnTo>
                  <a:pt x="4652" y="1295"/>
                </a:lnTo>
                <a:lnTo>
                  <a:pt x="4649" y="1289"/>
                </a:lnTo>
                <a:lnTo>
                  <a:pt x="4645" y="1281"/>
                </a:lnTo>
                <a:lnTo>
                  <a:pt x="4640" y="1273"/>
                </a:lnTo>
                <a:lnTo>
                  <a:pt x="4632" y="1265"/>
                </a:lnTo>
                <a:lnTo>
                  <a:pt x="4625" y="1259"/>
                </a:lnTo>
                <a:lnTo>
                  <a:pt x="4616" y="1253"/>
                </a:lnTo>
                <a:lnTo>
                  <a:pt x="4597" y="1244"/>
                </a:lnTo>
                <a:lnTo>
                  <a:pt x="4576" y="1234"/>
                </a:lnTo>
                <a:lnTo>
                  <a:pt x="4565" y="1227"/>
                </a:lnTo>
                <a:lnTo>
                  <a:pt x="4556" y="1220"/>
                </a:lnTo>
                <a:lnTo>
                  <a:pt x="4547" y="1212"/>
                </a:lnTo>
                <a:lnTo>
                  <a:pt x="4538" y="1205"/>
                </a:lnTo>
                <a:lnTo>
                  <a:pt x="4531" y="1197"/>
                </a:lnTo>
                <a:lnTo>
                  <a:pt x="4522" y="1190"/>
                </a:lnTo>
                <a:lnTo>
                  <a:pt x="4512" y="1183"/>
                </a:lnTo>
                <a:lnTo>
                  <a:pt x="4503" y="1176"/>
                </a:lnTo>
                <a:lnTo>
                  <a:pt x="4485" y="1164"/>
                </a:lnTo>
                <a:lnTo>
                  <a:pt x="4470" y="1153"/>
                </a:lnTo>
                <a:lnTo>
                  <a:pt x="4456" y="1142"/>
                </a:lnTo>
                <a:lnTo>
                  <a:pt x="4439" y="1130"/>
                </a:lnTo>
                <a:lnTo>
                  <a:pt x="4433" y="1127"/>
                </a:lnTo>
                <a:lnTo>
                  <a:pt x="4427" y="1124"/>
                </a:lnTo>
                <a:lnTo>
                  <a:pt x="4422" y="1119"/>
                </a:lnTo>
                <a:lnTo>
                  <a:pt x="4417" y="1114"/>
                </a:lnTo>
                <a:lnTo>
                  <a:pt x="4413" y="1106"/>
                </a:lnTo>
                <a:lnTo>
                  <a:pt x="4409" y="1098"/>
                </a:lnTo>
                <a:lnTo>
                  <a:pt x="4406" y="1090"/>
                </a:lnTo>
                <a:lnTo>
                  <a:pt x="4403" y="1083"/>
                </a:lnTo>
                <a:lnTo>
                  <a:pt x="4399" y="1066"/>
                </a:lnTo>
                <a:lnTo>
                  <a:pt x="4396" y="1048"/>
                </a:lnTo>
                <a:lnTo>
                  <a:pt x="4394" y="1030"/>
                </a:lnTo>
                <a:lnTo>
                  <a:pt x="4390" y="1013"/>
                </a:lnTo>
                <a:lnTo>
                  <a:pt x="4387" y="1005"/>
                </a:lnTo>
                <a:lnTo>
                  <a:pt x="4384" y="997"/>
                </a:lnTo>
                <a:lnTo>
                  <a:pt x="4379" y="991"/>
                </a:lnTo>
                <a:lnTo>
                  <a:pt x="4372" y="984"/>
                </a:lnTo>
                <a:lnTo>
                  <a:pt x="4361" y="977"/>
                </a:lnTo>
                <a:lnTo>
                  <a:pt x="4350" y="971"/>
                </a:lnTo>
                <a:lnTo>
                  <a:pt x="4340" y="967"/>
                </a:lnTo>
                <a:lnTo>
                  <a:pt x="4329" y="963"/>
                </a:lnTo>
                <a:lnTo>
                  <a:pt x="4319" y="960"/>
                </a:lnTo>
                <a:lnTo>
                  <a:pt x="4308" y="955"/>
                </a:lnTo>
                <a:lnTo>
                  <a:pt x="4298" y="950"/>
                </a:lnTo>
                <a:lnTo>
                  <a:pt x="4287" y="942"/>
                </a:lnTo>
                <a:lnTo>
                  <a:pt x="4279" y="934"/>
                </a:lnTo>
                <a:lnTo>
                  <a:pt x="4273" y="926"/>
                </a:lnTo>
                <a:lnTo>
                  <a:pt x="4268" y="917"/>
                </a:lnTo>
                <a:lnTo>
                  <a:pt x="4265" y="909"/>
                </a:lnTo>
                <a:lnTo>
                  <a:pt x="4261" y="899"/>
                </a:lnTo>
                <a:lnTo>
                  <a:pt x="4258" y="889"/>
                </a:lnTo>
                <a:lnTo>
                  <a:pt x="4253" y="880"/>
                </a:lnTo>
                <a:lnTo>
                  <a:pt x="4247" y="870"/>
                </a:lnTo>
                <a:lnTo>
                  <a:pt x="4238" y="859"/>
                </a:lnTo>
                <a:lnTo>
                  <a:pt x="4228" y="851"/>
                </a:lnTo>
                <a:lnTo>
                  <a:pt x="4218" y="843"/>
                </a:lnTo>
                <a:lnTo>
                  <a:pt x="4206" y="835"/>
                </a:lnTo>
                <a:lnTo>
                  <a:pt x="3642" y="790"/>
                </a:lnTo>
                <a:lnTo>
                  <a:pt x="3626" y="977"/>
                </a:lnTo>
                <a:lnTo>
                  <a:pt x="2635" y="865"/>
                </a:lnTo>
                <a:lnTo>
                  <a:pt x="1458" y="169"/>
                </a:lnTo>
                <a:lnTo>
                  <a:pt x="1455" y="155"/>
                </a:lnTo>
                <a:lnTo>
                  <a:pt x="1452" y="143"/>
                </a:lnTo>
                <a:lnTo>
                  <a:pt x="1450" y="130"/>
                </a:lnTo>
                <a:lnTo>
                  <a:pt x="1448" y="116"/>
                </a:lnTo>
                <a:lnTo>
                  <a:pt x="1425" y="112"/>
                </a:lnTo>
                <a:lnTo>
                  <a:pt x="1405" y="109"/>
                </a:lnTo>
                <a:lnTo>
                  <a:pt x="1386" y="104"/>
                </a:lnTo>
                <a:lnTo>
                  <a:pt x="1363" y="100"/>
                </a:lnTo>
                <a:lnTo>
                  <a:pt x="1346" y="98"/>
                </a:lnTo>
                <a:lnTo>
                  <a:pt x="1331" y="95"/>
                </a:lnTo>
                <a:lnTo>
                  <a:pt x="1317" y="92"/>
                </a:lnTo>
                <a:lnTo>
                  <a:pt x="1299" y="89"/>
                </a:lnTo>
                <a:lnTo>
                  <a:pt x="1280" y="87"/>
                </a:lnTo>
                <a:lnTo>
                  <a:pt x="1263" y="85"/>
                </a:lnTo>
                <a:lnTo>
                  <a:pt x="1244" y="83"/>
                </a:lnTo>
                <a:lnTo>
                  <a:pt x="1225" y="82"/>
                </a:lnTo>
                <a:lnTo>
                  <a:pt x="1185" y="77"/>
                </a:lnTo>
                <a:lnTo>
                  <a:pt x="1149" y="72"/>
                </a:lnTo>
                <a:lnTo>
                  <a:pt x="1132" y="70"/>
                </a:lnTo>
                <a:lnTo>
                  <a:pt x="1114" y="68"/>
                </a:lnTo>
                <a:lnTo>
                  <a:pt x="1094" y="66"/>
                </a:lnTo>
                <a:lnTo>
                  <a:pt x="1074" y="65"/>
                </a:lnTo>
                <a:lnTo>
                  <a:pt x="1061" y="65"/>
                </a:lnTo>
                <a:lnTo>
                  <a:pt x="1050" y="64"/>
                </a:lnTo>
                <a:lnTo>
                  <a:pt x="1039" y="62"/>
                </a:lnTo>
                <a:lnTo>
                  <a:pt x="1028" y="60"/>
                </a:lnTo>
                <a:lnTo>
                  <a:pt x="1007" y="56"/>
                </a:lnTo>
                <a:lnTo>
                  <a:pt x="983" y="52"/>
                </a:lnTo>
                <a:lnTo>
                  <a:pt x="955" y="49"/>
                </a:lnTo>
                <a:lnTo>
                  <a:pt x="930" y="46"/>
                </a:lnTo>
                <a:lnTo>
                  <a:pt x="905" y="42"/>
                </a:lnTo>
                <a:lnTo>
                  <a:pt x="877" y="36"/>
                </a:lnTo>
                <a:lnTo>
                  <a:pt x="849" y="31"/>
                </a:lnTo>
                <a:lnTo>
                  <a:pt x="824" y="25"/>
                </a:lnTo>
                <a:lnTo>
                  <a:pt x="799" y="21"/>
                </a:lnTo>
                <a:lnTo>
                  <a:pt x="771" y="15"/>
                </a:lnTo>
                <a:lnTo>
                  <a:pt x="759" y="12"/>
                </a:lnTo>
                <a:lnTo>
                  <a:pt x="750" y="9"/>
                </a:lnTo>
                <a:lnTo>
                  <a:pt x="740" y="7"/>
                </a:lnTo>
                <a:lnTo>
                  <a:pt x="728" y="5"/>
                </a:lnTo>
                <a:lnTo>
                  <a:pt x="716" y="4"/>
                </a:lnTo>
                <a:lnTo>
                  <a:pt x="705" y="3"/>
                </a:lnTo>
                <a:lnTo>
                  <a:pt x="695" y="2"/>
                </a:lnTo>
                <a:lnTo>
                  <a:pt x="684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2" name="Freeform 159"/>
          <p:cNvSpPr>
            <a:spLocks/>
          </p:cNvSpPr>
          <p:nvPr/>
        </p:nvSpPr>
        <p:spPr bwMode="auto">
          <a:xfrm>
            <a:off x="1795765" y="5598846"/>
            <a:ext cx="38698" cy="62192"/>
          </a:xfrm>
          <a:custGeom>
            <a:avLst/>
            <a:gdLst>
              <a:gd name="T0" fmla="*/ 83 w 83"/>
              <a:gd name="T1" fmla="*/ 11 h 135"/>
              <a:gd name="T2" fmla="*/ 75 w 83"/>
              <a:gd name="T3" fmla="*/ 7 h 135"/>
              <a:gd name="T4" fmla="*/ 67 w 83"/>
              <a:gd name="T5" fmla="*/ 4 h 135"/>
              <a:gd name="T6" fmla="*/ 60 w 83"/>
              <a:gd name="T7" fmla="*/ 1 h 135"/>
              <a:gd name="T8" fmla="*/ 51 w 83"/>
              <a:gd name="T9" fmla="*/ 0 h 135"/>
              <a:gd name="T10" fmla="*/ 46 w 83"/>
              <a:gd name="T11" fmla="*/ 1 h 135"/>
              <a:gd name="T12" fmla="*/ 41 w 83"/>
              <a:gd name="T13" fmla="*/ 3 h 135"/>
              <a:gd name="T14" fmla="*/ 38 w 83"/>
              <a:gd name="T15" fmla="*/ 5 h 135"/>
              <a:gd name="T16" fmla="*/ 36 w 83"/>
              <a:gd name="T17" fmla="*/ 10 h 135"/>
              <a:gd name="T18" fmla="*/ 30 w 83"/>
              <a:gd name="T19" fmla="*/ 19 h 135"/>
              <a:gd name="T20" fmla="*/ 25 w 83"/>
              <a:gd name="T21" fmla="*/ 29 h 135"/>
              <a:gd name="T22" fmla="*/ 15 w 83"/>
              <a:gd name="T23" fmla="*/ 42 h 135"/>
              <a:gd name="T24" fmla="*/ 8 w 83"/>
              <a:gd name="T25" fmla="*/ 54 h 135"/>
              <a:gd name="T26" fmla="*/ 5 w 83"/>
              <a:gd name="T27" fmla="*/ 60 h 135"/>
              <a:gd name="T28" fmla="*/ 2 w 83"/>
              <a:gd name="T29" fmla="*/ 67 h 135"/>
              <a:gd name="T30" fmla="*/ 1 w 83"/>
              <a:gd name="T31" fmla="*/ 74 h 135"/>
              <a:gd name="T32" fmla="*/ 0 w 83"/>
              <a:gd name="T33" fmla="*/ 82 h 135"/>
              <a:gd name="T34" fmla="*/ 3 w 83"/>
              <a:gd name="T35" fmla="*/ 87 h 135"/>
              <a:gd name="T36" fmla="*/ 9 w 83"/>
              <a:gd name="T37" fmla="*/ 93 h 135"/>
              <a:gd name="T38" fmla="*/ 10 w 83"/>
              <a:gd name="T39" fmla="*/ 98 h 135"/>
              <a:gd name="T40" fmla="*/ 11 w 83"/>
              <a:gd name="T41" fmla="*/ 104 h 135"/>
              <a:gd name="T42" fmla="*/ 16 w 83"/>
              <a:gd name="T43" fmla="*/ 105 h 135"/>
              <a:gd name="T44" fmla="*/ 22 w 83"/>
              <a:gd name="T45" fmla="*/ 106 h 135"/>
              <a:gd name="T46" fmla="*/ 36 w 83"/>
              <a:gd name="T47" fmla="*/ 120 h 135"/>
              <a:gd name="T48" fmla="*/ 49 w 83"/>
              <a:gd name="T49" fmla="*/ 135 h 135"/>
              <a:gd name="T50" fmla="*/ 53 w 83"/>
              <a:gd name="T51" fmla="*/ 132 h 135"/>
              <a:gd name="T52" fmla="*/ 57 w 83"/>
              <a:gd name="T53" fmla="*/ 126 h 135"/>
              <a:gd name="T54" fmla="*/ 61 w 83"/>
              <a:gd name="T55" fmla="*/ 122 h 135"/>
              <a:gd name="T56" fmla="*/ 64 w 83"/>
              <a:gd name="T57" fmla="*/ 116 h 135"/>
              <a:gd name="T58" fmla="*/ 68 w 83"/>
              <a:gd name="T59" fmla="*/ 105 h 135"/>
              <a:gd name="T60" fmla="*/ 73 w 83"/>
              <a:gd name="T61" fmla="*/ 93 h 135"/>
              <a:gd name="T62" fmla="*/ 76 w 83"/>
              <a:gd name="T63" fmla="*/ 83 h 135"/>
              <a:gd name="T64" fmla="*/ 78 w 83"/>
              <a:gd name="T65" fmla="*/ 73 h 135"/>
              <a:gd name="T66" fmla="*/ 80 w 83"/>
              <a:gd name="T67" fmla="*/ 62 h 135"/>
              <a:gd name="T68" fmla="*/ 81 w 83"/>
              <a:gd name="T69" fmla="*/ 53 h 135"/>
              <a:gd name="T70" fmla="*/ 82 w 83"/>
              <a:gd name="T71" fmla="*/ 32 h 135"/>
              <a:gd name="T72" fmla="*/ 83 w 83"/>
              <a:gd name="T73" fmla="*/ 11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3" h="135">
                <a:moveTo>
                  <a:pt x="83" y="11"/>
                </a:moveTo>
                <a:lnTo>
                  <a:pt x="75" y="7"/>
                </a:lnTo>
                <a:lnTo>
                  <a:pt x="67" y="4"/>
                </a:lnTo>
                <a:lnTo>
                  <a:pt x="60" y="1"/>
                </a:lnTo>
                <a:lnTo>
                  <a:pt x="51" y="0"/>
                </a:lnTo>
                <a:lnTo>
                  <a:pt x="46" y="1"/>
                </a:lnTo>
                <a:lnTo>
                  <a:pt x="41" y="3"/>
                </a:lnTo>
                <a:lnTo>
                  <a:pt x="38" y="5"/>
                </a:lnTo>
                <a:lnTo>
                  <a:pt x="36" y="10"/>
                </a:lnTo>
                <a:lnTo>
                  <a:pt x="30" y="19"/>
                </a:lnTo>
                <a:lnTo>
                  <a:pt x="25" y="29"/>
                </a:lnTo>
                <a:lnTo>
                  <a:pt x="15" y="42"/>
                </a:lnTo>
                <a:lnTo>
                  <a:pt x="8" y="54"/>
                </a:lnTo>
                <a:lnTo>
                  <a:pt x="5" y="60"/>
                </a:lnTo>
                <a:lnTo>
                  <a:pt x="2" y="67"/>
                </a:lnTo>
                <a:lnTo>
                  <a:pt x="1" y="74"/>
                </a:lnTo>
                <a:lnTo>
                  <a:pt x="0" y="82"/>
                </a:lnTo>
                <a:lnTo>
                  <a:pt x="3" y="87"/>
                </a:lnTo>
                <a:lnTo>
                  <a:pt x="9" y="93"/>
                </a:lnTo>
                <a:lnTo>
                  <a:pt x="10" y="98"/>
                </a:lnTo>
                <a:lnTo>
                  <a:pt x="11" y="104"/>
                </a:lnTo>
                <a:lnTo>
                  <a:pt x="16" y="105"/>
                </a:lnTo>
                <a:lnTo>
                  <a:pt x="22" y="106"/>
                </a:lnTo>
                <a:lnTo>
                  <a:pt x="36" y="120"/>
                </a:lnTo>
                <a:lnTo>
                  <a:pt x="49" y="135"/>
                </a:lnTo>
                <a:lnTo>
                  <a:pt x="53" y="132"/>
                </a:lnTo>
                <a:lnTo>
                  <a:pt x="57" y="126"/>
                </a:lnTo>
                <a:lnTo>
                  <a:pt x="61" y="122"/>
                </a:lnTo>
                <a:lnTo>
                  <a:pt x="64" y="116"/>
                </a:lnTo>
                <a:lnTo>
                  <a:pt x="68" y="105"/>
                </a:lnTo>
                <a:lnTo>
                  <a:pt x="73" y="93"/>
                </a:lnTo>
                <a:lnTo>
                  <a:pt x="76" y="83"/>
                </a:lnTo>
                <a:lnTo>
                  <a:pt x="78" y="73"/>
                </a:lnTo>
                <a:lnTo>
                  <a:pt x="80" y="62"/>
                </a:lnTo>
                <a:lnTo>
                  <a:pt x="81" y="53"/>
                </a:lnTo>
                <a:lnTo>
                  <a:pt x="82" y="32"/>
                </a:lnTo>
                <a:lnTo>
                  <a:pt x="83" y="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3" name="Freeform 160"/>
          <p:cNvSpPr>
            <a:spLocks/>
          </p:cNvSpPr>
          <p:nvPr/>
        </p:nvSpPr>
        <p:spPr bwMode="auto">
          <a:xfrm>
            <a:off x="2257372" y="5806154"/>
            <a:ext cx="46990" cy="62192"/>
          </a:xfrm>
          <a:custGeom>
            <a:avLst/>
            <a:gdLst>
              <a:gd name="T0" fmla="*/ 86 w 102"/>
              <a:gd name="T1" fmla="*/ 3 h 136"/>
              <a:gd name="T2" fmla="*/ 78 w 102"/>
              <a:gd name="T3" fmla="*/ 2 h 136"/>
              <a:gd name="T4" fmla="*/ 71 w 102"/>
              <a:gd name="T5" fmla="*/ 1 h 136"/>
              <a:gd name="T6" fmla="*/ 65 w 102"/>
              <a:gd name="T7" fmla="*/ 1 h 136"/>
              <a:gd name="T8" fmla="*/ 61 w 102"/>
              <a:gd name="T9" fmla="*/ 0 h 136"/>
              <a:gd name="T10" fmla="*/ 59 w 102"/>
              <a:gd name="T11" fmla="*/ 1 h 136"/>
              <a:gd name="T12" fmla="*/ 58 w 102"/>
              <a:gd name="T13" fmla="*/ 1 h 136"/>
              <a:gd name="T14" fmla="*/ 55 w 102"/>
              <a:gd name="T15" fmla="*/ 2 h 136"/>
              <a:gd name="T16" fmla="*/ 54 w 102"/>
              <a:gd name="T17" fmla="*/ 3 h 136"/>
              <a:gd name="T18" fmla="*/ 51 w 102"/>
              <a:gd name="T19" fmla="*/ 14 h 136"/>
              <a:gd name="T20" fmla="*/ 49 w 102"/>
              <a:gd name="T21" fmla="*/ 25 h 136"/>
              <a:gd name="T22" fmla="*/ 37 w 102"/>
              <a:gd name="T23" fmla="*/ 41 h 136"/>
              <a:gd name="T24" fmla="*/ 25 w 102"/>
              <a:gd name="T25" fmla="*/ 57 h 136"/>
              <a:gd name="T26" fmla="*/ 19 w 102"/>
              <a:gd name="T27" fmla="*/ 74 h 136"/>
              <a:gd name="T28" fmla="*/ 14 w 102"/>
              <a:gd name="T29" fmla="*/ 90 h 136"/>
              <a:gd name="T30" fmla="*/ 12 w 102"/>
              <a:gd name="T31" fmla="*/ 97 h 136"/>
              <a:gd name="T32" fmla="*/ 9 w 102"/>
              <a:gd name="T33" fmla="*/ 105 h 136"/>
              <a:gd name="T34" fmla="*/ 6 w 102"/>
              <a:gd name="T35" fmla="*/ 112 h 136"/>
              <a:gd name="T36" fmla="*/ 0 w 102"/>
              <a:gd name="T37" fmla="*/ 121 h 136"/>
              <a:gd name="T38" fmla="*/ 9 w 102"/>
              <a:gd name="T39" fmla="*/ 127 h 136"/>
              <a:gd name="T40" fmla="*/ 17 w 102"/>
              <a:gd name="T41" fmla="*/ 131 h 136"/>
              <a:gd name="T42" fmla="*/ 20 w 102"/>
              <a:gd name="T43" fmla="*/ 133 h 136"/>
              <a:gd name="T44" fmla="*/ 23 w 102"/>
              <a:gd name="T45" fmla="*/ 135 h 136"/>
              <a:gd name="T46" fmla="*/ 27 w 102"/>
              <a:gd name="T47" fmla="*/ 136 h 136"/>
              <a:gd name="T48" fmla="*/ 33 w 102"/>
              <a:gd name="T49" fmla="*/ 136 h 136"/>
              <a:gd name="T50" fmla="*/ 37 w 102"/>
              <a:gd name="T51" fmla="*/ 136 h 136"/>
              <a:gd name="T52" fmla="*/ 40 w 102"/>
              <a:gd name="T53" fmla="*/ 134 h 136"/>
              <a:gd name="T54" fmla="*/ 44 w 102"/>
              <a:gd name="T55" fmla="*/ 131 h 136"/>
              <a:gd name="T56" fmla="*/ 46 w 102"/>
              <a:gd name="T57" fmla="*/ 127 h 136"/>
              <a:gd name="T58" fmla="*/ 48 w 102"/>
              <a:gd name="T59" fmla="*/ 117 h 136"/>
              <a:gd name="T60" fmla="*/ 51 w 102"/>
              <a:gd name="T61" fmla="*/ 107 h 136"/>
              <a:gd name="T62" fmla="*/ 59 w 102"/>
              <a:gd name="T63" fmla="*/ 91 h 136"/>
              <a:gd name="T64" fmla="*/ 67 w 102"/>
              <a:gd name="T65" fmla="*/ 76 h 136"/>
              <a:gd name="T66" fmla="*/ 78 w 102"/>
              <a:gd name="T67" fmla="*/ 60 h 136"/>
              <a:gd name="T68" fmla="*/ 89 w 102"/>
              <a:gd name="T69" fmla="*/ 43 h 136"/>
              <a:gd name="T70" fmla="*/ 92 w 102"/>
              <a:gd name="T71" fmla="*/ 39 h 136"/>
              <a:gd name="T72" fmla="*/ 96 w 102"/>
              <a:gd name="T73" fmla="*/ 34 h 136"/>
              <a:gd name="T74" fmla="*/ 99 w 102"/>
              <a:gd name="T75" fmla="*/ 31 h 136"/>
              <a:gd name="T76" fmla="*/ 101 w 102"/>
              <a:gd name="T77" fmla="*/ 28 h 136"/>
              <a:gd name="T78" fmla="*/ 102 w 102"/>
              <a:gd name="T79" fmla="*/ 26 h 136"/>
              <a:gd name="T80" fmla="*/ 102 w 102"/>
              <a:gd name="T81" fmla="*/ 23 h 136"/>
              <a:gd name="T82" fmla="*/ 94 w 102"/>
              <a:gd name="T83" fmla="*/ 13 h 136"/>
              <a:gd name="T84" fmla="*/ 86 w 102"/>
              <a:gd name="T85" fmla="*/ 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2" h="136">
                <a:moveTo>
                  <a:pt x="86" y="3"/>
                </a:moveTo>
                <a:lnTo>
                  <a:pt x="78" y="2"/>
                </a:lnTo>
                <a:lnTo>
                  <a:pt x="71" y="1"/>
                </a:lnTo>
                <a:lnTo>
                  <a:pt x="65" y="1"/>
                </a:lnTo>
                <a:lnTo>
                  <a:pt x="61" y="0"/>
                </a:lnTo>
                <a:lnTo>
                  <a:pt x="59" y="1"/>
                </a:lnTo>
                <a:lnTo>
                  <a:pt x="58" y="1"/>
                </a:lnTo>
                <a:lnTo>
                  <a:pt x="55" y="2"/>
                </a:lnTo>
                <a:lnTo>
                  <a:pt x="54" y="3"/>
                </a:lnTo>
                <a:lnTo>
                  <a:pt x="51" y="14"/>
                </a:lnTo>
                <a:lnTo>
                  <a:pt x="49" y="25"/>
                </a:lnTo>
                <a:lnTo>
                  <a:pt x="37" y="41"/>
                </a:lnTo>
                <a:lnTo>
                  <a:pt x="25" y="57"/>
                </a:lnTo>
                <a:lnTo>
                  <a:pt x="19" y="74"/>
                </a:lnTo>
                <a:lnTo>
                  <a:pt x="14" y="90"/>
                </a:lnTo>
                <a:lnTo>
                  <a:pt x="12" y="97"/>
                </a:lnTo>
                <a:lnTo>
                  <a:pt x="9" y="105"/>
                </a:lnTo>
                <a:lnTo>
                  <a:pt x="6" y="112"/>
                </a:lnTo>
                <a:lnTo>
                  <a:pt x="0" y="121"/>
                </a:lnTo>
                <a:lnTo>
                  <a:pt x="9" y="127"/>
                </a:lnTo>
                <a:lnTo>
                  <a:pt x="17" y="131"/>
                </a:lnTo>
                <a:lnTo>
                  <a:pt x="20" y="133"/>
                </a:lnTo>
                <a:lnTo>
                  <a:pt x="23" y="135"/>
                </a:lnTo>
                <a:lnTo>
                  <a:pt x="27" y="136"/>
                </a:lnTo>
                <a:lnTo>
                  <a:pt x="33" y="136"/>
                </a:lnTo>
                <a:lnTo>
                  <a:pt x="37" y="136"/>
                </a:lnTo>
                <a:lnTo>
                  <a:pt x="40" y="134"/>
                </a:lnTo>
                <a:lnTo>
                  <a:pt x="44" y="131"/>
                </a:lnTo>
                <a:lnTo>
                  <a:pt x="46" y="127"/>
                </a:lnTo>
                <a:lnTo>
                  <a:pt x="48" y="117"/>
                </a:lnTo>
                <a:lnTo>
                  <a:pt x="51" y="107"/>
                </a:lnTo>
                <a:lnTo>
                  <a:pt x="59" y="91"/>
                </a:lnTo>
                <a:lnTo>
                  <a:pt x="67" y="76"/>
                </a:lnTo>
                <a:lnTo>
                  <a:pt x="78" y="60"/>
                </a:lnTo>
                <a:lnTo>
                  <a:pt x="89" y="43"/>
                </a:lnTo>
                <a:lnTo>
                  <a:pt x="92" y="39"/>
                </a:lnTo>
                <a:lnTo>
                  <a:pt x="96" y="34"/>
                </a:lnTo>
                <a:lnTo>
                  <a:pt x="99" y="31"/>
                </a:lnTo>
                <a:lnTo>
                  <a:pt x="101" y="28"/>
                </a:lnTo>
                <a:lnTo>
                  <a:pt x="102" y="26"/>
                </a:lnTo>
                <a:lnTo>
                  <a:pt x="102" y="23"/>
                </a:lnTo>
                <a:lnTo>
                  <a:pt x="94" y="13"/>
                </a:lnTo>
                <a:lnTo>
                  <a:pt x="86" y="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4" name="Freeform 161"/>
          <p:cNvSpPr>
            <a:spLocks/>
          </p:cNvSpPr>
          <p:nvPr/>
        </p:nvSpPr>
        <p:spPr bwMode="auto">
          <a:xfrm>
            <a:off x="2584919" y="5672095"/>
            <a:ext cx="59428" cy="89834"/>
          </a:xfrm>
          <a:custGeom>
            <a:avLst/>
            <a:gdLst>
              <a:gd name="T0" fmla="*/ 67 w 131"/>
              <a:gd name="T1" fmla="*/ 33 h 195"/>
              <a:gd name="T2" fmla="*/ 59 w 131"/>
              <a:gd name="T3" fmla="*/ 22 h 195"/>
              <a:gd name="T4" fmla="*/ 52 w 131"/>
              <a:gd name="T5" fmla="*/ 10 h 195"/>
              <a:gd name="T6" fmla="*/ 47 w 131"/>
              <a:gd name="T7" fmla="*/ 6 h 195"/>
              <a:gd name="T8" fmla="*/ 43 w 131"/>
              <a:gd name="T9" fmla="*/ 3 h 195"/>
              <a:gd name="T10" fmla="*/ 38 w 131"/>
              <a:gd name="T11" fmla="*/ 0 h 195"/>
              <a:gd name="T12" fmla="*/ 31 w 131"/>
              <a:gd name="T13" fmla="*/ 0 h 195"/>
              <a:gd name="T14" fmla="*/ 16 w 131"/>
              <a:gd name="T15" fmla="*/ 0 h 195"/>
              <a:gd name="T16" fmla="*/ 0 w 131"/>
              <a:gd name="T17" fmla="*/ 1 h 195"/>
              <a:gd name="T18" fmla="*/ 3 w 131"/>
              <a:gd name="T19" fmla="*/ 13 h 195"/>
              <a:gd name="T20" fmla="*/ 9 w 131"/>
              <a:gd name="T21" fmla="*/ 22 h 195"/>
              <a:gd name="T22" fmla="*/ 13 w 131"/>
              <a:gd name="T23" fmla="*/ 33 h 195"/>
              <a:gd name="T24" fmla="*/ 18 w 131"/>
              <a:gd name="T25" fmla="*/ 44 h 195"/>
              <a:gd name="T26" fmla="*/ 27 w 131"/>
              <a:gd name="T27" fmla="*/ 62 h 195"/>
              <a:gd name="T28" fmla="*/ 34 w 131"/>
              <a:gd name="T29" fmla="*/ 77 h 195"/>
              <a:gd name="T30" fmla="*/ 42 w 131"/>
              <a:gd name="T31" fmla="*/ 91 h 195"/>
              <a:gd name="T32" fmla="*/ 53 w 131"/>
              <a:gd name="T33" fmla="*/ 108 h 195"/>
              <a:gd name="T34" fmla="*/ 59 w 131"/>
              <a:gd name="T35" fmla="*/ 118 h 195"/>
              <a:gd name="T36" fmla="*/ 64 w 131"/>
              <a:gd name="T37" fmla="*/ 128 h 195"/>
              <a:gd name="T38" fmla="*/ 66 w 131"/>
              <a:gd name="T39" fmla="*/ 139 h 195"/>
              <a:gd name="T40" fmla="*/ 69 w 131"/>
              <a:gd name="T41" fmla="*/ 151 h 195"/>
              <a:gd name="T42" fmla="*/ 71 w 131"/>
              <a:gd name="T43" fmla="*/ 157 h 195"/>
              <a:gd name="T44" fmla="*/ 76 w 131"/>
              <a:gd name="T45" fmla="*/ 162 h 195"/>
              <a:gd name="T46" fmla="*/ 80 w 131"/>
              <a:gd name="T47" fmla="*/ 166 h 195"/>
              <a:gd name="T48" fmla="*/ 85 w 131"/>
              <a:gd name="T49" fmla="*/ 171 h 195"/>
              <a:gd name="T50" fmla="*/ 92 w 131"/>
              <a:gd name="T51" fmla="*/ 179 h 195"/>
              <a:gd name="T52" fmla="*/ 97 w 131"/>
              <a:gd name="T53" fmla="*/ 185 h 195"/>
              <a:gd name="T54" fmla="*/ 104 w 131"/>
              <a:gd name="T55" fmla="*/ 191 h 195"/>
              <a:gd name="T56" fmla="*/ 111 w 131"/>
              <a:gd name="T57" fmla="*/ 195 h 195"/>
              <a:gd name="T58" fmla="*/ 115 w 131"/>
              <a:gd name="T59" fmla="*/ 191 h 195"/>
              <a:gd name="T60" fmla="*/ 119 w 131"/>
              <a:gd name="T61" fmla="*/ 185 h 195"/>
              <a:gd name="T62" fmla="*/ 121 w 131"/>
              <a:gd name="T63" fmla="*/ 181 h 195"/>
              <a:gd name="T64" fmla="*/ 122 w 131"/>
              <a:gd name="T65" fmla="*/ 175 h 195"/>
              <a:gd name="T66" fmla="*/ 124 w 131"/>
              <a:gd name="T67" fmla="*/ 164 h 195"/>
              <a:gd name="T68" fmla="*/ 125 w 131"/>
              <a:gd name="T69" fmla="*/ 151 h 195"/>
              <a:gd name="T70" fmla="*/ 127 w 131"/>
              <a:gd name="T71" fmla="*/ 137 h 195"/>
              <a:gd name="T72" fmla="*/ 131 w 131"/>
              <a:gd name="T73" fmla="*/ 124 h 195"/>
              <a:gd name="T74" fmla="*/ 130 w 131"/>
              <a:gd name="T75" fmla="*/ 121 h 195"/>
              <a:gd name="T76" fmla="*/ 130 w 131"/>
              <a:gd name="T77" fmla="*/ 117 h 195"/>
              <a:gd name="T78" fmla="*/ 127 w 131"/>
              <a:gd name="T79" fmla="*/ 114 h 195"/>
              <a:gd name="T80" fmla="*/ 126 w 131"/>
              <a:gd name="T81" fmla="*/ 112 h 195"/>
              <a:gd name="T82" fmla="*/ 122 w 131"/>
              <a:gd name="T83" fmla="*/ 107 h 195"/>
              <a:gd name="T84" fmla="*/ 117 w 131"/>
              <a:gd name="T85" fmla="*/ 103 h 195"/>
              <a:gd name="T86" fmla="*/ 111 w 131"/>
              <a:gd name="T87" fmla="*/ 99 h 195"/>
              <a:gd name="T88" fmla="*/ 105 w 131"/>
              <a:gd name="T89" fmla="*/ 95 h 195"/>
              <a:gd name="T90" fmla="*/ 100 w 131"/>
              <a:gd name="T91" fmla="*/ 90 h 195"/>
              <a:gd name="T92" fmla="*/ 96 w 131"/>
              <a:gd name="T93" fmla="*/ 84 h 195"/>
              <a:gd name="T94" fmla="*/ 90 w 131"/>
              <a:gd name="T95" fmla="*/ 72 h 195"/>
              <a:gd name="T96" fmla="*/ 83 w 131"/>
              <a:gd name="T97" fmla="*/ 58 h 195"/>
              <a:gd name="T98" fmla="*/ 79 w 131"/>
              <a:gd name="T99" fmla="*/ 52 h 195"/>
              <a:gd name="T100" fmla="*/ 76 w 131"/>
              <a:gd name="T101" fmla="*/ 45 h 195"/>
              <a:gd name="T102" fmla="*/ 71 w 131"/>
              <a:gd name="T103" fmla="*/ 39 h 195"/>
              <a:gd name="T104" fmla="*/ 67 w 131"/>
              <a:gd name="T105" fmla="*/ 33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1" h="195">
                <a:moveTo>
                  <a:pt x="67" y="33"/>
                </a:moveTo>
                <a:lnTo>
                  <a:pt x="59" y="22"/>
                </a:lnTo>
                <a:lnTo>
                  <a:pt x="52" y="10"/>
                </a:lnTo>
                <a:lnTo>
                  <a:pt x="47" y="6"/>
                </a:lnTo>
                <a:lnTo>
                  <a:pt x="43" y="3"/>
                </a:lnTo>
                <a:lnTo>
                  <a:pt x="38" y="0"/>
                </a:lnTo>
                <a:lnTo>
                  <a:pt x="31" y="0"/>
                </a:lnTo>
                <a:lnTo>
                  <a:pt x="16" y="0"/>
                </a:lnTo>
                <a:lnTo>
                  <a:pt x="0" y="1"/>
                </a:lnTo>
                <a:lnTo>
                  <a:pt x="3" y="13"/>
                </a:lnTo>
                <a:lnTo>
                  <a:pt x="9" y="22"/>
                </a:lnTo>
                <a:lnTo>
                  <a:pt x="13" y="33"/>
                </a:lnTo>
                <a:lnTo>
                  <a:pt x="18" y="44"/>
                </a:lnTo>
                <a:lnTo>
                  <a:pt x="27" y="62"/>
                </a:lnTo>
                <a:lnTo>
                  <a:pt x="34" y="77"/>
                </a:lnTo>
                <a:lnTo>
                  <a:pt x="42" y="91"/>
                </a:lnTo>
                <a:lnTo>
                  <a:pt x="53" y="108"/>
                </a:lnTo>
                <a:lnTo>
                  <a:pt x="59" y="118"/>
                </a:lnTo>
                <a:lnTo>
                  <a:pt x="64" y="128"/>
                </a:lnTo>
                <a:lnTo>
                  <a:pt x="66" y="139"/>
                </a:lnTo>
                <a:lnTo>
                  <a:pt x="69" y="151"/>
                </a:lnTo>
                <a:lnTo>
                  <a:pt x="71" y="157"/>
                </a:lnTo>
                <a:lnTo>
                  <a:pt x="76" y="162"/>
                </a:lnTo>
                <a:lnTo>
                  <a:pt x="80" y="166"/>
                </a:lnTo>
                <a:lnTo>
                  <a:pt x="85" y="171"/>
                </a:lnTo>
                <a:lnTo>
                  <a:pt x="92" y="179"/>
                </a:lnTo>
                <a:lnTo>
                  <a:pt x="97" y="185"/>
                </a:lnTo>
                <a:lnTo>
                  <a:pt x="104" y="191"/>
                </a:lnTo>
                <a:lnTo>
                  <a:pt x="111" y="195"/>
                </a:lnTo>
                <a:lnTo>
                  <a:pt x="115" y="191"/>
                </a:lnTo>
                <a:lnTo>
                  <a:pt x="119" y="185"/>
                </a:lnTo>
                <a:lnTo>
                  <a:pt x="121" y="181"/>
                </a:lnTo>
                <a:lnTo>
                  <a:pt x="122" y="175"/>
                </a:lnTo>
                <a:lnTo>
                  <a:pt x="124" y="164"/>
                </a:lnTo>
                <a:lnTo>
                  <a:pt x="125" y="151"/>
                </a:lnTo>
                <a:lnTo>
                  <a:pt x="127" y="137"/>
                </a:lnTo>
                <a:lnTo>
                  <a:pt x="131" y="124"/>
                </a:lnTo>
                <a:lnTo>
                  <a:pt x="130" y="121"/>
                </a:lnTo>
                <a:lnTo>
                  <a:pt x="130" y="117"/>
                </a:lnTo>
                <a:lnTo>
                  <a:pt x="127" y="114"/>
                </a:lnTo>
                <a:lnTo>
                  <a:pt x="126" y="112"/>
                </a:lnTo>
                <a:lnTo>
                  <a:pt x="122" y="107"/>
                </a:lnTo>
                <a:lnTo>
                  <a:pt x="117" y="103"/>
                </a:lnTo>
                <a:lnTo>
                  <a:pt x="111" y="99"/>
                </a:lnTo>
                <a:lnTo>
                  <a:pt x="105" y="95"/>
                </a:lnTo>
                <a:lnTo>
                  <a:pt x="100" y="90"/>
                </a:lnTo>
                <a:lnTo>
                  <a:pt x="96" y="84"/>
                </a:lnTo>
                <a:lnTo>
                  <a:pt x="90" y="72"/>
                </a:lnTo>
                <a:lnTo>
                  <a:pt x="83" y="58"/>
                </a:lnTo>
                <a:lnTo>
                  <a:pt x="79" y="52"/>
                </a:lnTo>
                <a:lnTo>
                  <a:pt x="76" y="45"/>
                </a:lnTo>
                <a:lnTo>
                  <a:pt x="71" y="39"/>
                </a:lnTo>
                <a:lnTo>
                  <a:pt x="67" y="3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5" name="Freeform 162"/>
          <p:cNvSpPr>
            <a:spLocks/>
          </p:cNvSpPr>
          <p:nvPr/>
        </p:nvSpPr>
        <p:spPr bwMode="auto">
          <a:xfrm>
            <a:off x="2727270" y="5755018"/>
            <a:ext cx="44226" cy="64957"/>
          </a:xfrm>
          <a:custGeom>
            <a:avLst/>
            <a:gdLst>
              <a:gd name="T0" fmla="*/ 74 w 95"/>
              <a:gd name="T1" fmla="*/ 24 h 140"/>
              <a:gd name="T2" fmla="*/ 70 w 95"/>
              <a:gd name="T3" fmla="*/ 15 h 140"/>
              <a:gd name="T4" fmla="*/ 67 w 95"/>
              <a:gd name="T5" fmla="*/ 8 h 140"/>
              <a:gd name="T6" fmla="*/ 64 w 95"/>
              <a:gd name="T7" fmla="*/ 4 h 140"/>
              <a:gd name="T8" fmla="*/ 60 w 95"/>
              <a:gd name="T9" fmla="*/ 2 h 140"/>
              <a:gd name="T10" fmla="*/ 57 w 95"/>
              <a:gd name="T11" fmla="*/ 0 h 140"/>
              <a:gd name="T12" fmla="*/ 53 w 95"/>
              <a:gd name="T13" fmla="*/ 0 h 140"/>
              <a:gd name="T14" fmla="*/ 50 w 95"/>
              <a:gd name="T15" fmla="*/ 0 h 140"/>
              <a:gd name="T16" fmla="*/ 47 w 95"/>
              <a:gd name="T17" fmla="*/ 1 h 140"/>
              <a:gd name="T18" fmla="*/ 45 w 95"/>
              <a:gd name="T19" fmla="*/ 3 h 140"/>
              <a:gd name="T20" fmla="*/ 43 w 95"/>
              <a:gd name="T21" fmla="*/ 7 h 140"/>
              <a:gd name="T22" fmla="*/ 40 w 95"/>
              <a:gd name="T23" fmla="*/ 12 h 140"/>
              <a:gd name="T24" fmla="*/ 37 w 95"/>
              <a:gd name="T25" fmla="*/ 18 h 140"/>
              <a:gd name="T26" fmla="*/ 29 w 95"/>
              <a:gd name="T27" fmla="*/ 29 h 140"/>
              <a:gd name="T28" fmla="*/ 20 w 95"/>
              <a:gd name="T29" fmla="*/ 40 h 140"/>
              <a:gd name="T30" fmla="*/ 14 w 95"/>
              <a:gd name="T31" fmla="*/ 46 h 140"/>
              <a:gd name="T32" fmla="*/ 6 w 95"/>
              <a:gd name="T33" fmla="*/ 54 h 140"/>
              <a:gd name="T34" fmla="*/ 4 w 95"/>
              <a:gd name="T35" fmla="*/ 57 h 140"/>
              <a:gd name="T36" fmla="*/ 2 w 95"/>
              <a:gd name="T37" fmla="*/ 62 h 140"/>
              <a:gd name="T38" fmla="*/ 0 w 95"/>
              <a:gd name="T39" fmla="*/ 66 h 140"/>
              <a:gd name="T40" fmla="*/ 0 w 95"/>
              <a:gd name="T41" fmla="*/ 71 h 140"/>
              <a:gd name="T42" fmla="*/ 0 w 95"/>
              <a:gd name="T43" fmla="*/ 87 h 140"/>
              <a:gd name="T44" fmla="*/ 3 w 95"/>
              <a:gd name="T45" fmla="*/ 102 h 140"/>
              <a:gd name="T46" fmla="*/ 5 w 95"/>
              <a:gd name="T47" fmla="*/ 108 h 140"/>
              <a:gd name="T48" fmla="*/ 9 w 95"/>
              <a:gd name="T49" fmla="*/ 113 h 140"/>
              <a:gd name="T50" fmla="*/ 13 w 95"/>
              <a:gd name="T51" fmla="*/ 119 h 140"/>
              <a:gd name="T52" fmla="*/ 18 w 95"/>
              <a:gd name="T53" fmla="*/ 124 h 140"/>
              <a:gd name="T54" fmla="*/ 25 w 95"/>
              <a:gd name="T55" fmla="*/ 129 h 140"/>
              <a:gd name="T56" fmla="*/ 30 w 95"/>
              <a:gd name="T57" fmla="*/ 133 h 140"/>
              <a:gd name="T58" fmla="*/ 37 w 95"/>
              <a:gd name="T59" fmla="*/ 135 h 140"/>
              <a:gd name="T60" fmla="*/ 43 w 95"/>
              <a:gd name="T61" fmla="*/ 137 h 140"/>
              <a:gd name="T62" fmla="*/ 56 w 95"/>
              <a:gd name="T63" fmla="*/ 139 h 140"/>
              <a:gd name="T64" fmla="*/ 71 w 95"/>
              <a:gd name="T65" fmla="*/ 140 h 140"/>
              <a:gd name="T66" fmla="*/ 74 w 95"/>
              <a:gd name="T67" fmla="*/ 140 h 140"/>
              <a:gd name="T68" fmla="*/ 78 w 95"/>
              <a:gd name="T69" fmla="*/ 138 h 140"/>
              <a:gd name="T70" fmla="*/ 80 w 95"/>
              <a:gd name="T71" fmla="*/ 136 h 140"/>
              <a:gd name="T72" fmla="*/ 82 w 95"/>
              <a:gd name="T73" fmla="*/ 134 h 140"/>
              <a:gd name="T74" fmla="*/ 85 w 95"/>
              <a:gd name="T75" fmla="*/ 126 h 140"/>
              <a:gd name="T76" fmla="*/ 87 w 95"/>
              <a:gd name="T77" fmla="*/ 119 h 140"/>
              <a:gd name="T78" fmla="*/ 91 w 95"/>
              <a:gd name="T79" fmla="*/ 108 h 140"/>
              <a:gd name="T80" fmla="*/ 93 w 95"/>
              <a:gd name="T81" fmla="*/ 98 h 140"/>
              <a:gd name="T82" fmla="*/ 95 w 95"/>
              <a:gd name="T83" fmla="*/ 89 h 140"/>
              <a:gd name="T84" fmla="*/ 95 w 95"/>
              <a:gd name="T85" fmla="*/ 77 h 140"/>
              <a:gd name="T86" fmla="*/ 94 w 95"/>
              <a:gd name="T87" fmla="*/ 70 h 140"/>
              <a:gd name="T88" fmla="*/ 92 w 95"/>
              <a:gd name="T89" fmla="*/ 66 h 140"/>
              <a:gd name="T90" fmla="*/ 87 w 95"/>
              <a:gd name="T91" fmla="*/ 60 h 140"/>
              <a:gd name="T92" fmla="*/ 84 w 95"/>
              <a:gd name="T93" fmla="*/ 55 h 140"/>
              <a:gd name="T94" fmla="*/ 80 w 95"/>
              <a:gd name="T95" fmla="*/ 40 h 140"/>
              <a:gd name="T96" fmla="*/ 74 w 95"/>
              <a:gd name="T97" fmla="*/ 2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5" h="140">
                <a:moveTo>
                  <a:pt x="74" y="24"/>
                </a:moveTo>
                <a:lnTo>
                  <a:pt x="70" y="15"/>
                </a:lnTo>
                <a:lnTo>
                  <a:pt x="67" y="8"/>
                </a:lnTo>
                <a:lnTo>
                  <a:pt x="64" y="4"/>
                </a:lnTo>
                <a:lnTo>
                  <a:pt x="60" y="2"/>
                </a:lnTo>
                <a:lnTo>
                  <a:pt x="57" y="0"/>
                </a:lnTo>
                <a:lnTo>
                  <a:pt x="53" y="0"/>
                </a:lnTo>
                <a:lnTo>
                  <a:pt x="50" y="0"/>
                </a:lnTo>
                <a:lnTo>
                  <a:pt x="47" y="1"/>
                </a:lnTo>
                <a:lnTo>
                  <a:pt x="45" y="3"/>
                </a:lnTo>
                <a:lnTo>
                  <a:pt x="43" y="7"/>
                </a:lnTo>
                <a:lnTo>
                  <a:pt x="40" y="12"/>
                </a:lnTo>
                <a:lnTo>
                  <a:pt x="37" y="18"/>
                </a:lnTo>
                <a:lnTo>
                  <a:pt x="29" y="29"/>
                </a:lnTo>
                <a:lnTo>
                  <a:pt x="20" y="40"/>
                </a:lnTo>
                <a:lnTo>
                  <a:pt x="14" y="46"/>
                </a:lnTo>
                <a:lnTo>
                  <a:pt x="6" y="54"/>
                </a:lnTo>
                <a:lnTo>
                  <a:pt x="4" y="57"/>
                </a:lnTo>
                <a:lnTo>
                  <a:pt x="2" y="62"/>
                </a:lnTo>
                <a:lnTo>
                  <a:pt x="0" y="66"/>
                </a:lnTo>
                <a:lnTo>
                  <a:pt x="0" y="71"/>
                </a:lnTo>
                <a:lnTo>
                  <a:pt x="0" y="87"/>
                </a:lnTo>
                <a:lnTo>
                  <a:pt x="3" y="102"/>
                </a:lnTo>
                <a:lnTo>
                  <a:pt x="5" y="108"/>
                </a:lnTo>
                <a:lnTo>
                  <a:pt x="9" y="113"/>
                </a:lnTo>
                <a:lnTo>
                  <a:pt x="13" y="119"/>
                </a:lnTo>
                <a:lnTo>
                  <a:pt x="18" y="124"/>
                </a:lnTo>
                <a:lnTo>
                  <a:pt x="25" y="129"/>
                </a:lnTo>
                <a:lnTo>
                  <a:pt x="30" y="133"/>
                </a:lnTo>
                <a:lnTo>
                  <a:pt x="37" y="135"/>
                </a:lnTo>
                <a:lnTo>
                  <a:pt x="43" y="137"/>
                </a:lnTo>
                <a:lnTo>
                  <a:pt x="56" y="139"/>
                </a:lnTo>
                <a:lnTo>
                  <a:pt x="71" y="140"/>
                </a:lnTo>
                <a:lnTo>
                  <a:pt x="74" y="140"/>
                </a:lnTo>
                <a:lnTo>
                  <a:pt x="78" y="138"/>
                </a:lnTo>
                <a:lnTo>
                  <a:pt x="80" y="136"/>
                </a:lnTo>
                <a:lnTo>
                  <a:pt x="82" y="134"/>
                </a:lnTo>
                <a:lnTo>
                  <a:pt x="85" y="126"/>
                </a:lnTo>
                <a:lnTo>
                  <a:pt x="87" y="119"/>
                </a:lnTo>
                <a:lnTo>
                  <a:pt x="91" y="108"/>
                </a:lnTo>
                <a:lnTo>
                  <a:pt x="93" y="98"/>
                </a:lnTo>
                <a:lnTo>
                  <a:pt x="95" y="89"/>
                </a:lnTo>
                <a:lnTo>
                  <a:pt x="95" y="77"/>
                </a:lnTo>
                <a:lnTo>
                  <a:pt x="94" y="70"/>
                </a:lnTo>
                <a:lnTo>
                  <a:pt x="92" y="66"/>
                </a:lnTo>
                <a:lnTo>
                  <a:pt x="87" y="60"/>
                </a:lnTo>
                <a:lnTo>
                  <a:pt x="84" y="55"/>
                </a:lnTo>
                <a:lnTo>
                  <a:pt x="80" y="40"/>
                </a:lnTo>
                <a:lnTo>
                  <a:pt x="74" y="24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" name="Freeform 163"/>
          <p:cNvSpPr>
            <a:spLocks/>
          </p:cNvSpPr>
          <p:nvPr/>
        </p:nvSpPr>
        <p:spPr bwMode="auto">
          <a:xfrm>
            <a:off x="2967748" y="6549700"/>
            <a:ext cx="44226" cy="46990"/>
          </a:xfrm>
          <a:custGeom>
            <a:avLst/>
            <a:gdLst>
              <a:gd name="T0" fmla="*/ 5 w 95"/>
              <a:gd name="T1" fmla="*/ 0 h 100"/>
              <a:gd name="T2" fmla="*/ 2 w 95"/>
              <a:gd name="T3" fmla="*/ 7 h 100"/>
              <a:gd name="T4" fmla="*/ 0 w 95"/>
              <a:gd name="T5" fmla="*/ 16 h 100"/>
              <a:gd name="T6" fmla="*/ 1 w 95"/>
              <a:gd name="T7" fmla="*/ 25 h 100"/>
              <a:gd name="T8" fmla="*/ 3 w 95"/>
              <a:gd name="T9" fmla="*/ 32 h 100"/>
              <a:gd name="T10" fmla="*/ 6 w 95"/>
              <a:gd name="T11" fmla="*/ 39 h 100"/>
              <a:gd name="T12" fmla="*/ 11 w 95"/>
              <a:gd name="T13" fmla="*/ 45 h 100"/>
              <a:gd name="T14" fmla="*/ 23 w 95"/>
              <a:gd name="T15" fmla="*/ 56 h 100"/>
              <a:gd name="T16" fmla="*/ 36 w 95"/>
              <a:gd name="T17" fmla="*/ 66 h 100"/>
              <a:gd name="T18" fmla="*/ 49 w 95"/>
              <a:gd name="T19" fmla="*/ 76 h 100"/>
              <a:gd name="T20" fmla="*/ 60 w 95"/>
              <a:gd name="T21" fmla="*/ 86 h 100"/>
              <a:gd name="T22" fmla="*/ 66 w 95"/>
              <a:gd name="T23" fmla="*/ 89 h 100"/>
              <a:gd name="T24" fmla="*/ 72 w 95"/>
              <a:gd name="T25" fmla="*/ 94 h 100"/>
              <a:gd name="T26" fmla="*/ 79 w 95"/>
              <a:gd name="T27" fmla="*/ 97 h 100"/>
              <a:gd name="T28" fmla="*/ 87 w 95"/>
              <a:gd name="T29" fmla="*/ 100 h 100"/>
              <a:gd name="T30" fmla="*/ 89 w 95"/>
              <a:gd name="T31" fmla="*/ 97 h 100"/>
              <a:gd name="T32" fmla="*/ 92 w 95"/>
              <a:gd name="T33" fmla="*/ 94 h 100"/>
              <a:gd name="T34" fmla="*/ 93 w 95"/>
              <a:gd name="T35" fmla="*/ 89 h 100"/>
              <a:gd name="T36" fmla="*/ 95 w 95"/>
              <a:gd name="T37" fmla="*/ 85 h 100"/>
              <a:gd name="T38" fmla="*/ 92 w 95"/>
              <a:gd name="T39" fmla="*/ 71 h 100"/>
              <a:gd name="T40" fmla="*/ 87 w 95"/>
              <a:gd name="T41" fmla="*/ 58 h 100"/>
              <a:gd name="T42" fmla="*/ 86 w 95"/>
              <a:gd name="T43" fmla="*/ 53 h 100"/>
              <a:gd name="T44" fmla="*/ 85 w 95"/>
              <a:gd name="T45" fmla="*/ 47 h 100"/>
              <a:gd name="T46" fmla="*/ 83 w 95"/>
              <a:gd name="T47" fmla="*/ 42 h 100"/>
              <a:gd name="T48" fmla="*/ 79 w 95"/>
              <a:gd name="T49" fmla="*/ 36 h 100"/>
              <a:gd name="T50" fmla="*/ 75 w 95"/>
              <a:gd name="T51" fmla="*/ 34 h 100"/>
              <a:gd name="T52" fmla="*/ 72 w 95"/>
              <a:gd name="T53" fmla="*/ 31 h 100"/>
              <a:gd name="T54" fmla="*/ 68 w 95"/>
              <a:gd name="T55" fmla="*/ 30 h 100"/>
              <a:gd name="T56" fmla="*/ 64 w 95"/>
              <a:gd name="T57" fmla="*/ 29 h 100"/>
              <a:gd name="T58" fmla="*/ 56 w 95"/>
              <a:gd name="T59" fmla="*/ 27 h 100"/>
              <a:gd name="T60" fmla="*/ 47 w 95"/>
              <a:gd name="T61" fmla="*/ 24 h 100"/>
              <a:gd name="T62" fmla="*/ 35 w 95"/>
              <a:gd name="T63" fmla="*/ 18 h 100"/>
              <a:gd name="T64" fmla="*/ 25 w 95"/>
              <a:gd name="T65" fmla="*/ 13 h 100"/>
              <a:gd name="T66" fmla="*/ 16 w 95"/>
              <a:gd name="T67" fmla="*/ 6 h 100"/>
              <a:gd name="T68" fmla="*/ 5 w 95"/>
              <a:gd name="T6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100">
                <a:moveTo>
                  <a:pt x="5" y="0"/>
                </a:moveTo>
                <a:lnTo>
                  <a:pt x="2" y="7"/>
                </a:lnTo>
                <a:lnTo>
                  <a:pt x="0" y="16"/>
                </a:lnTo>
                <a:lnTo>
                  <a:pt x="1" y="25"/>
                </a:lnTo>
                <a:lnTo>
                  <a:pt x="3" y="32"/>
                </a:lnTo>
                <a:lnTo>
                  <a:pt x="6" y="39"/>
                </a:lnTo>
                <a:lnTo>
                  <a:pt x="11" y="45"/>
                </a:lnTo>
                <a:lnTo>
                  <a:pt x="23" y="56"/>
                </a:lnTo>
                <a:lnTo>
                  <a:pt x="36" y="66"/>
                </a:lnTo>
                <a:lnTo>
                  <a:pt x="49" y="76"/>
                </a:lnTo>
                <a:lnTo>
                  <a:pt x="60" y="86"/>
                </a:lnTo>
                <a:lnTo>
                  <a:pt x="66" y="89"/>
                </a:lnTo>
                <a:lnTo>
                  <a:pt x="72" y="94"/>
                </a:lnTo>
                <a:lnTo>
                  <a:pt x="79" y="97"/>
                </a:lnTo>
                <a:lnTo>
                  <a:pt x="87" y="100"/>
                </a:lnTo>
                <a:lnTo>
                  <a:pt x="89" y="97"/>
                </a:lnTo>
                <a:lnTo>
                  <a:pt x="92" y="94"/>
                </a:lnTo>
                <a:lnTo>
                  <a:pt x="93" y="89"/>
                </a:lnTo>
                <a:lnTo>
                  <a:pt x="95" y="85"/>
                </a:lnTo>
                <a:lnTo>
                  <a:pt x="92" y="71"/>
                </a:lnTo>
                <a:lnTo>
                  <a:pt x="87" y="58"/>
                </a:lnTo>
                <a:lnTo>
                  <a:pt x="86" y="53"/>
                </a:lnTo>
                <a:lnTo>
                  <a:pt x="85" y="47"/>
                </a:lnTo>
                <a:lnTo>
                  <a:pt x="83" y="42"/>
                </a:lnTo>
                <a:lnTo>
                  <a:pt x="79" y="36"/>
                </a:lnTo>
                <a:lnTo>
                  <a:pt x="75" y="34"/>
                </a:lnTo>
                <a:lnTo>
                  <a:pt x="72" y="31"/>
                </a:lnTo>
                <a:lnTo>
                  <a:pt x="68" y="30"/>
                </a:lnTo>
                <a:lnTo>
                  <a:pt x="64" y="29"/>
                </a:lnTo>
                <a:lnTo>
                  <a:pt x="56" y="27"/>
                </a:lnTo>
                <a:lnTo>
                  <a:pt x="47" y="24"/>
                </a:lnTo>
                <a:lnTo>
                  <a:pt x="35" y="18"/>
                </a:lnTo>
                <a:lnTo>
                  <a:pt x="25" y="13"/>
                </a:lnTo>
                <a:lnTo>
                  <a:pt x="16" y="6"/>
                </a:lnTo>
                <a:lnTo>
                  <a:pt x="5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" name="Freeform 164"/>
          <p:cNvSpPr>
            <a:spLocks/>
          </p:cNvSpPr>
          <p:nvPr/>
        </p:nvSpPr>
        <p:spPr bwMode="auto">
          <a:xfrm>
            <a:off x="2110874" y="5011473"/>
            <a:ext cx="3094422" cy="1825695"/>
          </a:xfrm>
          <a:custGeom>
            <a:avLst/>
            <a:gdLst>
              <a:gd name="T0" fmla="*/ 44 w 6715"/>
              <a:gd name="T1" fmla="*/ 196 h 3963"/>
              <a:gd name="T2" fmla="*/ 119 w 6715"/>
              <a:gd name="T3" fmla="*/ 443 h 3963"/>
              <a:gd name="T4" fmla="*/ 207 w 6715"/>
              <a:gd name="T5" fmla="*/ 697 h 3963"/>
              <a:gd name="T6" fmla="*/ 302 w 6715"/>
              <a:gd name="T7" fmla="*/ 1069 h 3963"/>
              <a:gd name="T8" fmla="*/ 515 w 6715"/>
              <a:gd name="T9" fmla="*/ 1395 h 3963"/>
              <a:gd name="T10" fmla="*/ 772 w 6715"/>
              <a:gd name="T11" fmla="*/ 1770 h 3963"/>
              <a:gd name="T12" fmla="*/ 732 w 6715"/>
              <a:gd name="T13" fmla="*/ 2042 h 3963"/>
              <a:gd name="T14" fmla="*/ 480 w 6715"/>
              <a:gd name="T15" fmla="*/ 2004 h 3963"/>
              <a:gd name="T16" fmla="*/ 601 w 6715"/>
              <a:gd name="T17" fmla="*/ 2223 h 3963"/>
              <a:gd name="T18" fmla="*/ 868 w 6715"/>
              <a:gd name="T19" fmla="*/ 2507 h 3963"/>
              <a:gd name="T20" fmla="*/ 1133 w 6715"/>
              <a:gd name="T21" fmla="*/ 2655 h 3963"/>
              <a:gd name="T22" fmla="*/ 1327 w 6715"/>
              <a:gd name="T23" fmla="*/ 2854 h 3963"/>
              <a:gd name="T24" fmla="*/ 1380 w 6715"/>
              <a:gd name="T25" fmla="*/ 3116 h 3963"/>
              <a:gd name="T26" fmla="*/ 1281 w 6715"/>
              <a:gd name="T27" fmla="*/ 3506 h 3963"/>
              <a:gd name="T28" fmla="*/ 1391 w 6715"/>
              <a:gd name="T29" fmla="*/ 3416 h 3963"/>
              <a:gd name="T30" fmla="*/ 1572 w 6715"/>
              <a:gd name="T31" fmla="*/ 3572 h 3963"/>
              <a:gd name="T32" fmla="*/ 2192 w 6715"/>
              <a:gd name="T33" fmla="*/ 3874 h 3963"/>
              <a:gd name="T34" fmla="*/ 2033 w 6715"/>
              <a:gd name="T35" fmla="*/ 3664 h 3963"/>
              <a:gd name="T36" fmla="*/ 1898 w 6715"/>
              <a:gd name="T37" fmla="*/ 3669 h 3963"/>
              <a:gd name="T38" fmla="*/ 1794 w 6715"/>
              <a:gd name="T39" fmla="*/ 3337 h 3963"/>
              <a:gd name="T40" fmla="*/ 1673 w 6715"/>
              <a:gd name="T41" fmla="*/ 3045 h 3963"/>
              <a:gd name="T42" fmla="*/ 1606 w 6715"/>
              <a:gd name="T43" fmla="*/ 2679 h 3963"/>
              <a:gd name="T44" fmla="*/ 1471 w 6715"/>
              <a:gd name="T45" fmla="*/ 2628 h 3963"/>
              <a:gd name="T46" fmla="*/ 1378 w 6715"/>
              <a:gd name="T47" fmla="*/ 2328 h 3963"/>
              <a:gd name="T48" fmla="*/ 1242 w 6715"/>
              <a:gd name="T49" fmla="*/ 2035 h 3963"/>
              <a:gd name="T50" fmla="*/ 1137 w 6715"/>
              <a:gd name="T51" fmla="*/ 1844 h 3963"/>
              <a:gd name="T52" fmla="*/ 987 w 6715"/>
              <a:gd name="T53" fmla="*/ 1569 h 3963"/>
              <a:gd name="T54" fmla="*/ 723 w 6715"/>
              <a:gd name="T55" fmla="*/ 1217 h 3963"/>
              <a:gd name="T56" fmla="*/ 682 w 6715"/>
              <a:gd name="T57" fmla="*/ 844 h 3963"/>
              <a:gd name="T58" fmla="*/ 692 w 6715"/>
              <a:gd name="T59" fmla="*/ 446 h 3963"/>
              <a:gd name="T60" fmla="*/ 996 w 6715"/>
              <a:gd name="T61" fmla="*/ 584 h 3963"/>
              <a:gd name="T62" fmla="*/ 1172 w 6715"/>
              <a:gd name="T63" fmla="*/ 720 h 3963"/>
              <a:gd name="T64" fmla="*/ 1223 w 6715"/>
              <a:gd name="T65" fmla="*/ 957 h 3963"/>
              <a:gd name="T66" fmla="*/ 1333 w 6715"/>
              <a:gd name="T67" fmla="*/ 1274 h 3963"/>
              <a:gd name="T68" fmla="*/ 1407 w 6715"/>
              <a:gd name="T69" fmla="*/ 1544 h 3963"/>
              <a:gd name="T70" fmla="*/ 1583 w 6715"/>
              <a:gd name="T71" fmla="*/ 1786 h 3963"/>
              <a:gd name="T72" fmla="*/ 1627 w 6715"/>
              <a:gd name="T73" fmla="*/ 1951 h 3963"/>
              <a:gd name="T74" fmla="*/ 1813 w 6715"/>
              <a:gd name="T75" fmla="*/ 2187 h 3963"/>
              <a:gd name="T76" fmla="*/ 1972 w 6715"/>
              <a:gd name="T77" fmla="*/ 2248 h 3963"/>
              <a:gd name="T78" fmla="*/ 2073 w 6715"/>
              <a:gd name="T79" fmla="*/ 2524 h 3963"/>
              <a:gd name="T80" fmla="*/ 2345 w 6715"/>
              <a:gd name="T81" fmla="*/ 2746 h 3963"/>
              <a:gd name="T82" fmla="*/ 2355 w 6715"/>
              <a:gd name="T83" fmla="*/ 3032 h 3963"/>
              <a:gd name="T84" fmla="*/ 2467 w 6715"/>
              <a:gd name="T85" fmla="*/ 3231 h 3963"/>
              <a:gd name="T86" fmla="*/ 2632 w 6715"/>
              <a:gd name="T87" fmla="*/ 3337 h 3963"/>
              <a:gd name="T88" fmla="*/ 2829 w 6715"/>
              <a:gd name="T89" fmla="*/ 3618 h 3963"/>
              <a:gd name="T90" fmla="*/ 2980 w 6715"/>
              <a:gd name="T91" fmla="*/ 3795 h 3963"/>
              <a:gd name="T92" fmla="*/ 6628 w 6715"/>
              <a:gd name="T93" fmla="*/ 3563 h 3963"/>
              <a:gd name="T94" fmla="*/ 6564 w 6715"/>
              <a:gd name="T95" fmla="*/ 3241 h 3963"/>
              <a:gd name="T96" fmla="*/ 6298 w 6715"/>
              <a:gd name="T97" fmla="*/ 3154 h 3963"/>
              <a:gd name="T98" fmla="*/ 5987 w 6715"/>
              <a:gd name="T99" fmla="*/ 3025 h 3963"/>
              <a:gd name="T100" fmla="*/ 5845 w 6715"/>
              <a:gd name="T101" fmla="*/ 2619 h 3963"/>
              <a:gd name="T102" fmla="*/ 5609 w 6715"/>
              <a:gd name="T103" fmla="*/ 2329 h 3963"/>
              <a:gd name="T104" fmla="*/ 5318 w 6715"/>
              <a:gd name="T105" fmla="*/ 1934 h 3963"/>
              <a:gd name="T106" fmla="*/ 5001 w 6715"/>
              <a:gd name="T107" fmla="*/ 1718 h 3963"/>
              <a:gd name="T108" fmla="*/ 4748 w 6715"/>
              <a:gd name="T109" fmla="*/ 1838 h 3963"/>
              <a:gd name="T110" fmla="*/ 4593 w 6715"/>
              <a:gd name="T111" fmla="*/ 2003 h 3963"/>
              <a:gd name="T112" fmla="*/ 4223 w 6715"/>
              <a:gd name="T113" fmla="*/ 1792 h 3963"/>
              <a:gd name="T114" fmla="*/ 4042 w 6715"/>
              <a:gd name="T115" fmla="*/ 1457 h 3963"/>
              <a:gd name="T116" fmla="*/ 3847 w 6715"/>
              <a:gd name="T117" fmla="*/ 1197 h 3963"/>
              <a:gd name="T118" fmla="*/ 3635 w 6715"/>
              <a:gd name="T119" fmla="*/ 960 h 3963"/>
              <a:gd name="T120" fmla="*/ 662 w 6715"/>
              <a:gd name="T121" fmla="*/ 98 h 3963"/>
              <a:gd name="T122" fmla="*/ 75 w 6715"/>
              <a:gd name="T123" fmla="*/ 12 h 3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715" h="3963">
                <a:moveTo>
                  <a:pt x="0" y="0"/>
                </a:moveTo>
                <a:lnTo>
                  <a:pt x="0" y="11"/>
                </a:lnTo>
                <a:lnTo>
                  <a:pt x="2" y="24"/>
                </a:lnTo>
                <a:lnTo>
                  <a:pt x="4" y="37"/>
                </a:lnTo>
                <a:lnTo>
                  <a:pt x="7" y="52"/>
                </a:lnTo>
                <a:lnTo>
                  <a:pt x="10" y="60"/>
                </a:lnTo>
                <a:lnTo>
                  <a:pt x="12" y="68"/>
                </a:lnTo>
                <a:lnTo>
                  <a:pt x="16" y="74"/>
                </a:lnTo>
                <a:lnTo>
                  <a:pt x="19" y="81"/>
                </a:lnTo>
                <a:lnTo>
                  <a:pt x="28" y="92"/>
                </a:lnTo>
                <a:lnTo>
                  <a:pt x="37" y="105"/>
                </a:lnTo>
                <a:lnTo>
                  <a:pt x="40" y="111"/>
                </a:lnTo>
                <a:lnTo>
                  <a:pt x="44" y="115"/>
                </a:lnTo>
                <a:lnTo>
                  <a:pt x="46" y="118"/>
                </a:lnTo>
                <a:lnTo>
                  <a:pt x="48" y="120"/>
                </a:lnTo>
                <a:lnTo>
                  <a:pt x="50" y="124"/>
                </a:lnTo>
                <a:lnTo>
                  <a:pt x="50" y="127"/>
                </a:lnTo>
                <a:lnTo>
                  <a:pt x="50" y="135"/>
                </a:lnTo>
                <a:lnTo>
                  <a:pt x="48" y="142"/>
                </a:lnTo>
                <a:lnTo>
                  <a:pt x="46" y="149"/>
                </a:lnTo>
                <a:lnTo>
                  <a:pt x="44" y="155"/>
                </a:lnTo>
                <a:lnTo>
                  <a:pt x="42" y="160"/>
                </a:lnTo>
                <a:lnTo>
                  <a:pt x="41" y="168"/>
                </a:lnTo>
                <a:lnTo>
                  <a:pt x="40" y="174"/>
                </a:lnTo>
                <a:lnTo>
                  <a:pt x="39" y="182"/>
                </a:lnTo>
                <a:lnTo>
                  <a:pt x="40" y="187"/>
                </a:lnTo>
                <a:lnTo>
                  <a:pt x="41" y="192"/>
                </a:lnTo>
                <a:lnTo>
                  <a:pt x="44" y="196"/>
                </a:lnTo>
                <a:lnTo>
                  <a:pt x="47" y="199"/>
                </a:lnTo>
                <a:lnTo>
                  <a:pt x="54" y="207"/>
                </a:lnTo>
                <a:lnTo>
                  <a:pt x="60" y="214"/>
                </a:lnTo>
                <a:lnTo>
                  <a:pt x="67" y="225"/>
                </a:lnTo>
                <a:lnTo>
                  <a:pt x="72" y="235"/>
                </a:lnTo>
                <a:lnTo>
                  <a:pt x="78" y="246"/>
                </a:lnTo>
                <a:lnTo>
                  <a:pt x="84" y="257"/>
                </a:lnTo>
                <a:lnTo>
                  <a:pt x="96" y="275"/>
                </a:lnTo>
                <a:lnTo>
                  <a:pt x="108" y="290"/>
                </a:lnTo>
                <a:lnTo>
                  <a:pt x="113" y="298"/>
                </a:lnTo>
                <a:lnTo>
                  <a:pt x="118" y="306"/>
                </a:lnTo>
                <a:lnTo>
                  <a:pt x="121" y="315"/>
                </a:lnTo>
                <a:lnTo>
                  <a:pt x="121" y="326"/>
                </a:lnTo>
                <a:lnTo>
                  <a:pt x="121" y="331"/>
                </a:lnTo>
                <a:lnTo>
                  <a:pt x="120" y="335"/>
                </a:lnTo>
                <a:lnTo>
                  <a:pt x="116" y="339"/>
                </a:lnTo>
                <a:lnTo>
                  <a:pt x="114" y="342"/>
                </a:lnTo>
                <a:lnTo>
                  <a:pt x="106" y="347"/>
                </a:lnTo>
                <a:lnTo>
                  <a:pt x="97" y="353"/>
                </a:lnTo>
                <a:lnTo>
                  <a:pt x="89" y="358"/>
                </a:lnTo>
                <a:lnTo>
                  <a:pt x="82" y="363"/>
                </a:lnTo>
                <a:lnTo>
                  <a:pt x="77" y="371"/>
                </a:lnTo>
                <a:lnTo>
                  <a:pt x="71" y="379"/>
                </a:lnTo>
                <a:lnTo>
                  <a:pt x="82" y="389"/>
                </a:lnTo>
                <a:lnTo>
                  <a:pt x="92" y="399"/>
                </a:lnTo>
                <a:lnTo>
                  <a:pt x="99" y="410"/>
                </a:lnTo>
                <a:lnTo>
                  <a:pt x="106" y="420"/>
                </a:lnTo>
                <a:lnTo>
                  <a:pt x="119" y="443"/>
                </a:lnTo>
                <a:lnTo>
                  <a:pt x="132" y="469"/>
                </a:lnTo>
                <a:lnTo>
                  <a:pt x="148" y="494"/>
                </a:lnTo>
                <a:lnTo>
                  <a:pt x="164" y="517"/>
                </a:lnTo>
                <a:lnTo>
                  <a:pt x="170" y="528"/>
                </a:lnTo>
                <a:lnTo>
                  <a:pt x="175" y="539"/>
                </a:lnTo>
                <a:lnTo>
                  <a:pt x="177" y="546"/>
                </a:lnTo>
                <a:lnTo>
                  <a:pt x="178" y="552"/>
                </a:lnTo>
                <a:lnTo>
                  <a:pt x="179" y="560"/>
                </a:lnTo>
                <a:lnTo>
                  <a:pt x="180" y="568"/>
                </a:lnTo>
                <a:lnTo>
                  <a:pt x="179" y="579"/>
                </a:lnTo>
                <a:lnTo>
                  <a:pt x="176" y="590"/>
                </a:lnTo>
                <a:lnTo>
                  <a:pt x="173" y="600"/>
                </a:lnTo>
                <a:lnTo>
                  <a:pt x="168" y="610"/>
                </a:lnTo>
                <a:lnTo>
                  <a:pt x="163" y="619"/>
                </a:lnTo>
                <a:lnTo>
                  <a:pt x="160" y="629"/>
                </a:lnTo>
                <a:lnTo>
                  <a:pt x="156" y="641"/>
                </a:lnTo>
                <a:lnTo>
                  <a:pt x="155" y="653"/>
                </a:lnTo>
                <a:lnTo>
                  <a:pt x="156" y="656"/>
                </a:lnTo>
                <a:lnTo>
                  <a:pt x="158" y="658"/>
                </a:lnTo>
                <a:lnTo>
                  <a:pt x="159" y="662"/>
                </a:lnTo>
                <a:lnTo>
                  <a:pt x="161" y="664"/>
                </a:lnTo>
                <a:lnTo>
                  <a:pt x="165" y="667"/>
                </a:lnTo>
                <a:lnTo>
                  <a:pt x="172" y="669"/>
                </a:lnTo>
                <a:lnTo>
                  <a:pt x="178" y="671"/>
                </a:lnTo>
                <a:lnTo>
                  <a:pt x="185" y="673"/>
                </a:lnTo>
                <a:lnTo>
                  <a:pt x="190" y="678"/>
                </a:lnTo>
                <a:lnTo>
                  <a:pt x="195" y="682"/>
                </a:lnTo>
                <a:lnTo>
                  <a:pt x="207" y="697"/>
                </a:lnTo>
                <a:lnTo>
                  <a:pt x="217" y="713"/>
                </a:lnTo>
                <a:lnTo>
                  <a:pt x="227" y="727"/>
                </a:lnTo>
                <a:lnTo>
                  <a:pt x="235" y="743"/>
                </a:lnTo>
                <a:lnTo>
                  <a:pt x="241" y="751"/>
                </a:lnTo>
                <a:lnTo>
                  <a:pt x="244" y="759"/>
                </a:lnTo>
                <a:lnTo>
                  <a:pt x="246" y="763"/>
                </a:lnTo>
                <a:lnTo>
                  <a:pt x="247" y="767"/>
                </a:lnTo>
                <a:lnTo>
                  <a:pt x="248" y="772"/>
                </a:lnTo>
                <a:lnTo>
                  <a:pt x="249" y="777"/>
                </a:lnTo>
                <a:lnTo>
                  <a:pt x="249" y="831"/>
                </a:lnTo>
                <a:lnTo>
                  <a:pt x="245" y="846"/>
                </a:lnTo>
                <a:lnTo>
                  <a:pt x="241" y="862"/>
                </a:lnTo>
                <a:lnTo>
                  <a:pt x="242" y="869"/>
                </a:lnTo>
                <a:lnTo>
                  <a:pt x="244" y="874"/>
                </a:lnTo>
                <a:lnTo>
                  <a:pt x="247" y="880"/>
                </a:lnTo>
                <a:lnTo>
                  <a:pt x="250" y="884"/>
                </a:lnTo>
                <a:lnTo>
                  <a:pt x="260" y="894"/>
                </a:lnTo>
                <a:lnTo>
                  <a:pt x="268" y="905"/>
                </a:lnTo>
                <a:lnTo>
                  <a:pt x="273" y="917"/>
                </a:lnTo>
                <a:lnTo>
                  <a:pt x="277" y="930"/>
                </a:lnTo>
                <a:lnTo>
                  <a:pt x="280" y="942"/>
                </a:lnTo>
                <a:lnTo>
                  <a:pt x="281" y="957"/>
                </a:lnTo>
                <a:lnTo>
                  <a:pt x="281" y="1022"/>
                </a:lnTo>
                <a:lnTo>
                  <a:pt x="282" y="1032"/>
                </a:lnTo>
                <a:lnTo>
                  <a:pt x="284" y="1041"/>
                </a:lnTo>
                <a:lnTo>
                  <a:pt x="287" y="1048"/>
                </a:lnTo>
                <a:lnTo>
                  <a:pt x="291" y="1055"/>
                </a:lnTo>
                <a:lnTo>
                  <a:pt x="302" y="1069"/>
                </a:lnTo>
                <a:lnTo>
                  <a:pt x="313" y="1085"/>
                </a:lnTo>
                <a:lnTo>
                  <a:pt x="317" y="1097"/>
                </a:lnTo>
                <a:lnTo>
                  <a:pt x="321" y="1109"/>
                </a:lnTo>
                <a:lnTo>
                  <a:pt x="322" y="1120"/>
                </a:lnTo>
                <a:lnTo>
                  <a:pt x="323" y="1133"/>
                </a:lnTo>
                <a:lnTo>
                  <a:pt x="313" y="1189"/>
                </a:lnTo>
                <a:lnTo>
                  <a:pt x="315" y="1199"/>
                </a:lnTo>
                <a:lnTo>
                  <a:pt x="318" y="1208"/>
                </a:lnTo>
                <a:lnTo>
                  <a:pt x="324" y="1217"/>
                </a:lnTo>
                <a:lnTo>
                  <a:pt x="328" y="1226"/>
                </a:lnTo>
                <a:lnTo>
                  <a:pt x="340" y="1247"/>
                </a:lnTo>
                <a:lnTo>
                  <a:pt x="351" y="1266"/>
                </a:lnTo>
                <a:lnTo>
                  <a:pt x="357" y="1275"/>
                </a:lnTo>
                <a:lnTo>
                  <a:pt x="365" y="1284"/>
                </a:lnTo>
                <a:lnTo>
                  <a:pt x="372" y="1292"/>
                </a:lnTo>
                <a:lnTo>
                  <a:pt x="381" y="1301"/>
                </a:lnTo>
                <a:lnTo>
                  <a:pt x="408" y="1321"/>
                </a:lnTo>
                <a:lnTo>
                  <a:pt x="420" y="1331"/>
                </a:lnTo>
                <a:lnTo>
                  <a:pt x="430" y="1340"/>
                </a:lnTo>
                <a:lnTo>
                  <a:pt x="439" y="1349"/>
                </a:lnTo>
                <a:lnTo>
                  <a:pt x="450" y="1359"/>
                </a:lnTo>
                <a:lnTo>
                  <a:pt x="455" y="1365"/>
                </a:lnTo>
                <a:lnTo>
                  <a:pt x="459" y="1369"/>
                </a:lnTo>
                <a:lnTo>
                  <a:pt x="470" y="1376"/>
                </a:lnTo>
                <a:lnTo>
                  <a:pt x="482" y="1382"/>
                </a:lnTo>
                <a:lnTo>
                  <a:pt x="493" y="1386"/>
                </a:lnTo>
                <a:lnTo>
                  <a:pt x="504" y="1390"/>
                </a:lnTo>
                <a:lnTo>
                  <a:pt x="515" y="1395"/>
                </a:lnTo>
                <a:lnTo>
                  <a:pt x="525" y="1400"/>
                </a:lnTo>
                <a:lnTo>
                  <a:pt x="530" y="1403"/>
                </a:lnTo>
                <a:lnTo>
                  <a:pt x="534" y="1408"/>
                </a:lnTo>
                <a:lnTo>
                  <a:pt x="539" y="1412"/>
                </a:lnTo>
                <a:lnTo>
                  <a:pt x="543" y="1417"/>
                </a:lnTo>
                <a:lnTo>
                  <a:pt x="554" y="1434"/>
                </a:lnTo>
                <a:lnTo>
                  <a:pt x="561" y="1449"/>
                </a:lnTo>
                <a:lnTo>
                  <a:pt x="569" y="1464"/>
                </a:lnTo>
                <a:lnTo>
                  <a:pt x="578" y="1481"/>
                </a:lnTo>
                <a:lnTo>
                  <a:pt x="586" y="1493"/>
                </a:lnTo>
                <a:lnTo>
                  <a:pt x="594" y="1503"/>
                </a:lnTo>
                <a:lnTo>
                  <a:pt x="601" y="1513"/>
                </a:lnTo>
                <a:lnTo>
                  <a:pt x="610" y="1523"/>
                </a:lnTo>
                <a:lnTo>
                  <a:pt x="626" y="1547"/>
                </a:lnTo>
                <a:lnTo>
                  <a:pt x="641" y="1568"/>
                </a:lnTo>
                <a:lnTo>
                  <a:pt x="655" y="1588"/>
                </a:lnTo>
                <a:lnTo>
                  <a:pt x="668" y="1608"/>
                </a:lnTo>
                <a:lnTo>
                  <a:pt x="681" y="1627"/>
                </a:lnTo>
                <a:lnTo>
                  <a:pt x="693" y="1648"/>
                </a:lnTo>
                <a:lnTo>
                  <a:pt x="705" y="1670"/>
                </a:lnTo>
                <a:lnTo>
                  <a:pt x="716" y="1696"/>
                </a:lnTo>
                <a:lnTo>
                  <a:pt x="732" y="1711"/>
                </a:lnTo>
                <a:lnTo>
                  <a:pt x="746" y="1727"/>
                </a:lnTo>
                <a:lnTo>
                  <a:pt x="753" y="1736"/>
                </a:lnTo>
                <a:lnTo>
                  <a:pt x="758" y="1744"/>
                </a:lnTo>
                <a:lnTo>
                  <a:pt x="763" y="1752"/>
                </a:lnTo>
                <a:lnTo>
                  <a:pt x="768" y="1761"/>
                </a:lnTo>
                <a:lnTo>
                  <a:pt x="772" y="1770"/>
                </a:lnTo>
                <a:lnTo>
                  <a:pt x="775" y="1779"/>
                </a:lnTo>
                <a:lnTo>
                  <a:pt x="779" y="1789"/>
                </a:lnTo>
                <a:lnTo>
                  <a:pt x="781" y="1799"/>
                </a:lnTo>
                <a:lnTo>
                  <a:pt x="783" y="1808"/>
                </a:lnTo>
                <a:lnTo>
                  <a:pt x="784" y="1819"/>
                </a:lnTo>
                <a:lnTo>
                  <a:pt x="785" y="1830"/>
                </a:lnTo>
                <a:lnTo>
                  <a:pt x="785" y="1842"/>
                </a:lnTo>
                <a:lnTo>
                  <a:pt x="785" y="1852"/>
                </a:lnTo>
                <a:lnTo>
                  <a:pt x="784" y="1859"/>
                </a:lnTo>
                <a:lnTo>
                  <a:pt x="782" y="1868"/>
                </a:lnTo>
                <a:lnTo>
                  <a:pt x="780" y="1875"/>
                </a:lnTo>
                <a:lnTo>
                  <a:pt x="774" y="1889"/>
                </a:lnTo>
                <a:lnTo>
                  <a:pt x="767" y="1906"/>
                </a:lnTo>
                <a:lnTo>
                  <a:pt x="760" y="1923"/>
                </a:lnTo>
                <a:lnTo>
                  <a:pt x="756" y="1938"/>
                </a:lnTo>
                <a:lnTo>
                  <a:pt x="754" y="1946"/>
                </a:lnTo>
                <a:lnTo>
                  <a:pt x="750" y="1953"/>
                </a:lnTo>
                <a:lnTo>
                  <a:pt x="747" y="1962"/>
                </a:lnTo>
                <a:lnTo>
                  <a:pt x="743" y="1969"/>
                </a:lnTo>
                <a:lnTo>
                  <a:pt x="736" y="1978"/>
                </a:lnTo>
                <a:lnTo>
                  <a:pt x="730" y="1984"/>
                </a:lnTo>
                <a:lnTo>
                  <a:pt x="722" y="1990"/>
                </a:lnTo>
                <a:lnTo>
                  <a:pt x="714" y="1996"/>
                </a:lnTo>
                <a:lnTo>
                  <a:pt x="720" y="2009"/>
                </a:lnTo>
                <a:lnTo>
                  <a:pt x="727" y="2021"/>
                </a:lnTo>
                <a:lnTo>
                  <a:pt x="729" y="2028"/>
                </a:lnTo>
                <a:lnTo>
                  <a:pt x="731" y="2034"/>
                </a:lnTo>
                <a:lnTo>
                  <a:pt x="732" y="2042"/>
                </a:lnTo>
                <a:lnTo>
                  <a:pt x="732" y="2049"/>
                </a:lnTo>
                <a:lnTo>
                  <a:pt x="730" y="2055"/>
                </a:lnTo>
                <a:lnTo>
                  <a:pt x="727" y="2060"/>
                </a:lnTo>
                <a:lnTo>
                  <a:pt x="715" y="2056"/>
                </a:lnTo>
                <a:lnTo>
                  <a:pt x="705" y="2050"/>
                </a:lnTo>
                <a:lnTo>
                  <a:pt x="695" y="2045"/>
                </a:lnTo>
                <a:lnTo>
                  <a:pt x="685" y="2038"/>
                </a:lnTo>
                <a:lnTo>
                  <a:pt x="679" y="2035"/>
                </a:lnTo>
                <a:lnTo>
                  <a:pt x="674" y="2032"/>
                </a:lnTo>
                <a:lnTo>
                  <a:pt x="669" y="2029"/>
                </a:lnTo>
                <a:lnTo>
                  <a:pt x="663" y="2028"/>
                </a:lnTo>
                <a:lnTo>
                  <a:pt x="658" y="2032"/>
                </a:lnTo>
                <a:lnTo>
                  <a:pt x="652" y="2036"/>
                </a:lnTo>
                <a:lnTo>
                  <a:pt x="637" y="2041"/>
                </a:lnTo>
                <a:lnTo>
                  <a:pt x="624" y="2044"/>
                </a:lnTo>
                <a:lnTo>
                  <a:pt x="610" y="2046"/>
                </a:lnTo>
                <a:lnTo>
                  <a:pt x="594" y="2047"/>
                </a:lnTo>
                <a:lnTo>
                  <a:pt x="585" y="2046"/>
                </a:lnTo>
                <a:lnTo>
                  <a:pt x="578" y="2045"/>
                </a:lnTo>
                <a:lnTo>
                  <a:pt x="571" y="2043"/>
                </a:lnTo>
                <a:lnTo>
                  <a:pt x="565" y="2040"/>
                </a:lnTo>
                <a:lnTo>
                  <a:pt x="551" y="2034"/>
                </a:lnTo>
                <a:lnTo>
                  <a:pt x="536" y="2028"/>
                </a:lnTo>
                <a:lnTo>
                  <a:pt x="523" y="2023"/>
                </a:lnTo>
                <a:lnTo>
                  <a:pt x="512" y="2020"/>
                </a:lnTo>
                <a:lnTo>
                  <a:pt x="501" y="2015"/>
                </a:lnTo>
                <a:lnTo>
                  <a:pt x="490" y="2010"/>
                </a:lnTo>
                <a:lnTo>
                  <a:pt x="480" y="2004"/>
                </a:lnTo>
                <a:lnTo>
                  <a:pt x="472" y="1997"/>
                </a:lnTo>
                <a:lnTo>
                  <a:pt x="462" y="1990"/>
                </a:lnTo>
                <a:lnTo>
                  <a:pt x="453" y="1980"/>
                </a:lnTo>
                <a:lnTo>
                  <a:pt x="450" y="1986"/>
                </a:lnTo>
                <a:lnTo>
                  <a:pt x="447" y="1990"/>
                </a:lnTo>
                <a:lnTo>
                  <a:pt x="444" y="1995"/>
                </a:lnTo>
                <a:lnTo>
                  <a:pt x="443" y="2002"/>
                </a:lnTo>
                <a:lnTo>
                  <a:pt x="444" y="2008"/>
                </a:lnTo>
                <a:lnTo>
                  <a:pt x="445" y="2015"/>
                </a:lnTo>
                <a:lnTo>
                  <a:pt x="448" y="2020"/>
                </a:lnTo>
                <a:lnTo>
                  <a:pt x="451" y="2024"/>
                </a:lnTo>
                <a:lnTo>
                  <a:pt x="460" y="2034"/>
                </a:lnTo>
                <a:lnTo>
                  <a:pt x="470" y="2044"/>
                </a:lnTo>
                <a:lnTo>
                  <a:pt x="480" y="2055"/>
                </a:lnTo>
                <a:lnTo>
                  <a:pt x="490" y="2063"/>
                </a:lnTo>
                <a:lnTo>
                  <a:pt x="499" y="2073"/>
                </a:lnTo>
                <a:lnTo>
                  <a:pt x="510" y="2084"/>
                </a:lnTo>
                <a:lnTo>
                  <a:pt x="525" y="2103"/>
                </a:lnTo>
                <a:lnTo>
                  <a:pt x="539" y="2121"/>
                </a:lnTo>
                <a:lnTo>
                  <a:pt x="553" y="2138"/>
                </a:lnTo>
                <a:lnTo>
                  <a:pt x="568" y="2158"/>
                </a:lnTo>
                <a:lnTo>
                  <a:pt x="573" y="2162"/>
                </a:lnTo>
                <a:lnTo>
                  <a:pt x="578" y="2166"/>
                </a:lnTo>
                <a:lnTo>
                  <a:pt x="583" y="2177"/>
                </a:lnTo>
                <a:lnTo>
                  <a:pt x="586" y="2186"/>
                </a:lnTo>
                <a:lnTo>
                  <a:pt x="590" y="2197"/>
                </a:lnTo>
                <a:lnTo>
                  <a:pt x="594" y="2209"/>
                </a:lnTo>
                <a:lnTo>
                  <a:pt x="601" y="2223"/>
                </a:lnTo>
                <a:lnTo>
                  <a:pt x="609" y="2235"/>
                </a:lnTo>
                <a:lnTo>
                  <a:pt x="618" y="2247"/>
                </a:lnTo>
                <a:lnTo>
                  <a:pt x="626" y="2258"/>
                </a:lnTo>
                <a:lnTo>
                  <a:pt x="645" y="2278"/>
                </a:lnTo>
                <a:lnTo>
                  <a:pt x="666" y="2302"/>
                </a:lnTo>
                <a:lnTo>
                  <a:pt x="677" y="2318"/>
                </a:lnTo>
                <a:lnTo>
                  <a:pt x="690" y="2333"/>
                </a:lnTo>
                <a:lnTo>
                  <a:pt x="706" y="2347"/>
                </a:lnTo>
                <a:lnTo>
                  <a:pt x="720" y="2361"/>
                </a:lnTo>
                <a:lnTo>
                  <a:pt x="733" y="2374"/>
                </a:lnTo>
                <a:lnTo>
                  <a:pt x="744" y="2388"/>
                </a:lnTo>
                <a:lnTo>
                  <a:pt x="755" y="2402"/>
                </a:lnTo>
                <a:lnTo>
                  <a:pt x="766" y="2417"/>
                </a:lnTo>
                <a:lnTo>
                  <a:pt x="775" y="2435"/>
                </a:lnTo>
                <a:lnTo>
                  <a:pt x="785" y="2453"/>
                </a:lnTo>
                <a:lnTo>
                  <a:pt x="790" y="2464"/>
                </a:lnTo>
                <a:lnTo>
                  <a:pt x="796" y="2476"/>
                </a:lnTo>
                <a:lnTo>
                  <a:pt x="798" y="2480"/>
                </a:lnTo>
                <a:lnTo>
                  <a:pt x="801" y="2486"/>
                </a:lnTo>
                <a:lnTo>
                  <a:pt x="804" y="2491"/>
                </a:lnTo>
                <a:lnTo>
                  <a:pt x="809" y="2495"/>
                </a:lnTo>
                <a:lnTo>
                  <a:pt x="813" y="2500"/>
                </a:lnTo>
                <a:lnTo>
                  <a:pt x="817" y="2503"/>
                </a:lnTo>
                <a:lnTo>
                  <a:pt x="823" y="2505"/>
                </a:lnTo>
                <a:lnTo>
                  <a:pt x="827" y="2506"/>
                </a:lnTo>
                <a:lnTo>
                  <a:pt x="837" y="2508"/>
                </a:lnTo>
                <a:lnTo>
                  <a:pt x="847" y="2509"/>
                </a:lnTo>
                <a:lnTo>
                  <a:pt x="868" y="2507"/>
                </a:lnTo>
                <a:lnTo>
                  <a:pt x="892" y="2506"/>
                </a:lnTo>
                <a:lnTo>
                  <a:pt x="910" y="2507"/>
                </a:lnTo>
                <a:lnTo>
                  <a:pt x="926" y="2510"/>
                </a:lnTo>
                <a:lnTo>
                  <a:pt x="943" y="2513"/>
                </a:lnTo>
                <a:lnTo>
                  <a:pt x="961" y="2514"/>
                </a:lnTo>
                <a:lnTo>
                  <a:pt x="966" y="2514"/>
                </a:lnTo>
                <a:lnTo>
                  <a:pt x="972" y="2511"/>
                </a:lnTo>
                <a:lnTo>
                  <a:pt x="977" y="2509"/>
                </a:lnTo>
                <a:lnTo>
                  <a:pt x="982" y="2506"/>
                </a:lnTo>
                <a:lnTo>
                  <a:pt x="989" y="2498"/>
                </a:lnTo>
                <a:lnTo>
                  <a:pt x="998" y="2490"/>
                </a:lnTo>
                <a:lnTo>
                  <a:pt x="1011" y="2477"/>
                </a:lnTo>
                <a:lnTo>
                  <a:pt x="1022" y="2464"/>
                </a:lnTo>
                <a:lnTo>
                  <a:pt x="1032" y="2451"/>
                </a:lnTo>
                <a:lnTo>
                  <a:pt x="1045" y="2437"/>
                </a:lnTo>
                <a:lnTo>
                  <a:pt x="1030" y="2519"/>
                </a:lnTo>
                <a:lnTo>
                  <a:pt x="1031" y="2528"/>
                </a:lnTo>
                <a:lnTo>
                  <a:pt x="1033" y="2536"/>
                </a:lnTo>
                <a:lnTo>
                  <a:pt x="1037" y="2543"/>
                </a:lnTo>
                <a:lnTo>
                  <a:pt x="1041" y="2550"/>
                </a:lnTo>
                <a:lnTo>
                  <a:pt x="1050" y="2562"/>
                </a:lnTo>
                <a:lnTo>
                  <a:pt x="1061" y="2575"/>
                </a:lnTo>
                <a:lnTo>
                  <a:pt x="1072" y="2583"/>
                </a:lnTo>
                <a:lnTo>
                  <a:pt x="1083" y="2591"/>
                </a:lnTo>
                <a:lnTo>
                  <a:pt x="1096" y="2608"/>
                </a:lnTo>
                <a:lnTo>
                  <a:pt x="1107" y="2624"/>
                </a:lnTo>
                <a:lnTo>
                  <a:pt x="1119" y="2639"/>
                </a:lnTo>
                <a:lnTo>
                  <a:pt x="1133" y="2655"/>
                </a:lnTo>
                <a:lnTo>
                  <a:pt x="1147" y="2667"/>
                </a:lnTo>
                <a:lnTo>
                  <a:pt x="1158" y="2678"/>
                </a:lnTo>
                <a:lnTo>
                  <a:pt x="1163" y="2683"/>
                </a:lnTo>
                <a:lnTo>
                  <a:pt x="1167" y="2690"/>
                </a:lnTo>
                <a:lnTo>
                  <a:pt x="1172" y="2697"/>
                </a:lnTo>
                <a:lnTo>
                  <a:pt x="1176" y="2705"/>
                </a:lnTo>
                <a:lnTo>
                  <a:pt x="1182" y="2723"/>
                </a:lnTo>
                <a:lnTo>
                  <a:pt x="1188" y="2739"/>
                </a:lnTo>
                <a:lnTo>
                  <a:pt x="1191" y="2748"/>
                </a:lnTo>
                <a:lnTo>
                  <a:pt x="1195" y="2754"/>
                </a:lnTo>
                <a:lnTo>
                  <a:pt x="1201" y="2762"/>
                </a:lnTo>
                <a:lnTo>
                  <a:pt x="1207" y="2768"/>
                </a:lnTo>
                <a:lnTo>
                  <a:pt x="1218" y="2774"/>
                </a:lnTo>
                <a:lnTo>
                  <a:pt x="1229" y="2777"/>
                </a:lnTo>
                <a:lnTo>
                  <a:pt x="1248" y="2785"/>
                </a:lnTo>
                <a:lnTo>
                  <a:pt x="1266" y="2790"/>
                </a:lnTo>
                <a:lnTo>
                  <a:pt x="1284" y="2797"/>
                </a:lnTo>
                <a:lnTo>
                  <a:pt x="1303" y="2803"/>
                </a:lnTo>
                <a:lnTo>
                  <a:pt x="1309" y="2805"/>
                </a:lnTo>
                <a:lnTo>
                  <a:pt x="1315" y="2806"/>
                </a:lnTo>
                <a:lnTo>
                  <a:pt x="1320" y="2807"/>
                </a:lnTo>
                <a:lnTo>
                  <a:pt x="1324" y="2812"/>
                </a:lnTo>
                <a:lnTo>
                  <a:pt x="1327" y="2816"/>
                </a:lnTo>
                <a:lnTo>
                  <a:pt x="1328" y="2821"/>
                </a:lnTo>
                <a:lnTo>
                  <a:pt x="1329" y="2826"/>
                </a:lnTo>
                <a:lnTo>
                  <a:pt x="1328" y="2831"/>
                </a:lnTo>
                <a:lnTo>
                  <a:pt x="1327" y="2842"/>
                </a:lnTo>
                <a:lnTo>
                  <a:pt x="1327" y="2854"/>
                </a:lnTo>
                <a:lnTo>
                  <a:pt x="1328" y="2862"/>
                </a:lnTo>
                <a:lnTo>
                  <a:pt x="1330" y="2871"/>
                </a:lnTo>
                <a:lnTo>
                  <a:pt x="1334" y="2880"/>
                </a:lnTo>
                <a:lnTo>
                  <a:pt x="1336" y="2887"/>
                </a:lnTo>
                <a:lnTo>
                  <a:pt x="1343" y="2901"/>
                </a:lnTo>
                <a:lnTo>
                  <a:pt x="1351" y="2915"/>
                </a:lnTo>
                <a:lnTo>
                  <a:pt x="1357" y="2928"/>
                </a:lnTo>
                <a:lnTo>
                  <a:pt x="1364" y="2942"/>
                </a:lnTo>
                <a:lnTo>
                  <a:pt x="1366" y="2950"/>
                </a:lnTo>
                <a:lnTo>
                  <a:pt x="1368" y="2959"/>
                </a:lnTo>
                <a:lnTo>
                  <a:pt x="1369" y="2967"/>
                </a:lnTo>
                <a:lnTo>
                  <a:pt x="1369" y="2976"/>
                </a:lnTo>
                <a:lnTo>
                  <a:pt x="1368" y="2997"/>
                </a:lnTo>
                <a:lnTo>
                  <a:pt x="1366" y="3016"/>
                </a:lnTo>
                <a:lnTo>
                  <a:pt x="1362" y="3035"/>
                </a:lnTo>
                <a:lnTo>
                  <a:pt x="1356" y="3056"/>
                </a:lnTo>
                <a:lnTo>
                  <a:pt x="1353" y="3067"/>
                </a:lnTo>
                <a:lnTo>
                  <a:pt x="1351" y="3077"/>
                </a:lnTo>
                <a:lnTo>
                  <a:pt x="1351" y="3079"/>
                </a:lnTo>
                <a:lnTo>
                  <a:pt x="1353" y="3082"/>
                </a:lnTo>
                <a:lnTo>
                  <a:pt x="1354" y="3084"/>
                </a:lnTo>
                <a:lnTo>
                  <a:pt x="1356" y="3085"/>
                </a:lnTo>
                <a:lnTo>
                  <a:pt x="1362" y="3087"/>
                </a:lnTo>
                <a:lnTo>
                  <a:pt x="1367" y="3090"/>
                </a:lnTo>
                <a:lnTo>
                  <a:pt x="1373" y="3096"/>
                </a:lnTo>
                <a:lnTo>
                  <a:pt x="1377" y="3102"/>
                </a:lnTo>
                <a:lnTo>
                  <a:pt x="1379" y="3109"/>
                </a:lnTo>
                <a:lnTo>
                  <a:pt x="1380" y="3116"/>
                </a:lnTo>
                <a:lnTo>
                  <a:pt x="1379" y="3133"/>
                </a:lnTo>
                <a:lnTo>
                  <a:pt x="1376" y="3148"/>
                </a:lnTo>
                <a:lnTo>
                  <a:pt x="1373" y="3162"/>
                </a:lnTo>
                <a:lnTo>
                  <a:pt x="1369" y="3178"/>
                </a:lnTo>
                <a:lnTo>
                  <a:pt x="1368" y="3204"/>
                </a:lnTo>
                <a:lnTo>
                  <a:pt x="1366" y="3226"/>
                </a:lnTo>
                <a:lnTo>
                  <a:pt x="1364" y="3238"/>
                </a:lnTo>
                <a:lnTo>
                  <a:pt x="1362" y="3249"/>
                </a:lnTo>
                <a:lnTo>
                  <a:pt x="1358" y="3261"/>
                </a:lnTo>
                <a:lnTo>
                  <a:pt x="1354" y="3274"/>
                </a:lnTo>
                <a:lnTo>
                  <a:pt x="1347" y="3270"/>
                </a:lnTo>
                <a:lnTo>
                  <a:pt x="1340" y="3265"/>
                </a:lnTo>
                <a:lnTo>
                  <a:pt x="1335" y="3260"/>
                </a:lnTo>
                <a:lnTo>
                  <a:pt x="1329" y="3254"/>
                </a:lnTo>
                <a:lnTo>
                  <a:pt x="1324" y="3249"/>
                </a:lnTo>
                <a:lnTo>
                  <a:pt x="1321" y="3243"/>
                </a:lnTo>
                <a:lnTo>
                  <a:pt x="1316" y="3235"/>
                </a:lnTo>
                <a:lnTo>
                  <a:pt x="1314" y="3229"/>
                </a:lnTo>
                <a:lnTo>
                  <a:pt x="1247" y="3380"/>
                </a:lnTo>
                <a:lnTo>
                  <a:pt x="1252" y="3398"/>
                </a:lnTo>
                <a:lnTo>
                  <a:pt x="1257" y="3414"/>
                </a:lnTo>
                <a:lnTo>
                  <a:pt x="1263" y="3430"/>
                </a:lnTo>
                <a:lnTo>
                  <a:pt x="1269" y="3449"/>
                </a:lnTo>
                <a:lnTo>
                  <a:pt x="1272" y="3467"/>
                </a:lnTo>
                <a:lnTo>
                  <a:pt x="1273" y="3484"/>
                </a:lnTo>
                <a:lnTo>
                  <a:pt x="1274" y="3492"/>
                </a:lnTo>
                <a:lnTo>
                  <a:pt x="1276" y="3500"/>
                </a:lnTo>
                <a:lnTo>
                  <a:pt x="1281" y="3506"/>
                </a:lnTo>
                <a:lnTo>
                  <a:pt x="1287" y="3513"/>
                </a:lnTo>
                <a:lnTo>
                  <a:pt x="1292" y="3516"/>
                </a:lnTo>
                <a:lnTo>
                  <a:pt x="1297" y="3517"/>
                </a:lnTo>
                <a:lnTo>
                  <a:pt x="1302" y="3518"/>
                </a:lnTo>
                <a:lnTo>
                  <a:pt x="1307" y="3518"/>
                </a:lnTo>
                <a:lnTo>
                  <a:pt x="1317" y="3518"/>
                </a:lnTo>
                <a:lnTo>
                  <a:pt x="1329" y="3518"/>
                </a:lnTo>
                <a:lnTo>
                  <a:pt x="1329" y="3519"/>
                </a:lnTo>
                <a:lnTo>
                  <a:pt x="1329" y="3520"/>
                </a:lnTo>
                <a:lnTo>
                  <a:pt x="1331" y="3514"/>
                </a:lnTo>
                <a:lnTo>
                  <a:pt x="1333" y="3508"/>
                </a:lnTo>
                <a:lnTo>
                  <a:pt x="1330" y="3502"/>
                </a:lnTo>
                <a:lnTo>
                  <a:pt x="1327" y="3496"/>
                </a:lnTo>
                <a:lnTo>
                  <a:pt x="1325" y="3484"/>
                </a:lnTo>
                <a:lnTo>
                  <a:pt x="1324" y="3473"/>
                </a:lnTo>
                <a:lnTo>
                  <a:pt x="1322" y="3461"/>
                </a:lnTo>
                <a:lnTo>
                  <a:pt x="1322" y="3448"/>
                </a:lnTo>
                <a:lnTo>
                  <a:pt x="1322" y="3422"/>
                </a:lnTo>
                <a:lnTo>
                  <a:pt x="1324" y="3414"/>
                </a:lnTo>
                <a:lnTo>
                  <a:pt x="1326" y="3406"/>
                </a:lnTo>
                <a:lnTo>
                  <a:pt x="1328" y="3403"/>
                </a:lnTo>
                <a:lnTo>
                  <a:pt x="1330" y="3400"/>
                </a:lnTo>
                <a:lnTo>
                  <a:pt x="1334" y="3399"/>
                </a:lnTo>
                <a:lnTo>
                  <a:pt x="1338" y="3398"/>
                </a:lnTo>
                <a:lnTo>
                  <a:pt x="1349" y="3401"/>
                </a:lnTo>
                <a:lnTo>
                  <a:pt x="1358" y="3406"/>
                </a:lnTo>
                <a:lnTo>
                  <a:pt x="1375" y="3411"/>
                </a:lnTo>
                <a:lnTo>
                  <a:pt x="1391" y="3416"/>
                </a:lnTo>
                <a:lnTo>
                  <a:pt x="1396" y="3419"/>
                </a:lnTo>
                <a:lnTo>
                  <a:pt x="1403" y="3420"/>
                </a:lnTo>
                <a:lnTo>
                  <a:pt x="1405" y="3420"/>
                </a:lnTo>
                <a:lnTo>
                  <a:pt x="1408" y="3421"/>
                </a:lnTo>
                <a:lnTo>
                  <a:pt x="1410" y="3423"/>
                </a:lnTo>
                <a:lnTo>
                  <a:pt x="1412" y="3425"/>
                </a:lnTo>
                <a:lnTo>
                  <a:pt x="1412" y="3429"/>
                </a:lnTo>
                <a:lnTo>
                  <a:pt x="1412" y="3436"/>
                </a:lnTo>
                <a:lnTo>
                  <a:pt x="1417" y="3456"/>
                </a:lnTo>
                <a:lnTo>
                  <a:pt x="1421" y="3476"/>
                </a:lnTo>
                <a:lnTo>
                  <a:pt x="1423" y="3484"/>
                </a:lnTo>
                <a:lnTo>
                  <a:pt x="1428" y="3494"/>
                </a:lnTo>
                <a:lnTo>
                  <a:pt x="1432" y="3503"/>
                </a:lnTo>
                <a:lnTo>
                  <a:pt x="1438" y="3513"/>
                </a:lnTo>
                <a:lnTo>
                  <a:pt x="1443" y="3518"/>
                </a:lnTo>
                <a:lnTo>
                  <a:pt x="1448" y="3522"/>
                </a:lnTo>
                <a:lnTo>
                  <a:pt x="1454" y="3526"/>
                </a:lnTo>
                <a:lnTo>
                  <a:pt x="1460" y="3528"/>
                </a:lnTo>
                <a:lnTo>
                  <a:pt x="1473" y="3531"/>
                </a:lnTo>
                <a:lnTo>
                  <a:pt x="1486" y="3534"/>
                </a:lnTo>
                <a:lnTo>
                  <a:pt x="1513" y="3537"/>
                </a:lnTo>
                <a:lnTo>
                  <a:pt x="1536" y="3541"/>
                </a:lnTo>
                <a:lnTo>
                  <a:pt x="1547" y="3543"/>
                </a:lnTo>
                <a:lnTo>
                  <a:pt x="1558" y="3546"/>
                </a:lnTo>
                <a:lnTo>
                  <a:pt x="1570" y="3551"/>
                </a:lnTo>
                <a:lnTo>
                  <a:pt x="1582" y="3558"/>
                </a:lnTo>
                <a:lnTo>
                  <a:pt x="1578" y="3565"/>
                </a:lnTo>
                <a:lnTo>
                  <a:pt x="1572" y="3572"/>
                </a:lnTo>
                <a:lnTo>
                  <a:pt x="1566" y="3578"/>
                </a:lnTo>
                <a:lnTo>
                  <a:pt x="1558" y="3584"/>
                </a:lnTo>
                <a:lnTo>
                  <a:pt x="1675" y="3666"/>
                </a:lnTo>
                <a:lnTo>
                  <a:pt x="1682" y="3679"/>
                </a:lnTo>
                <a:lnTo>
                  <a:pt x="1689" y="3691"/>
                </a:lnTo>
                <a:lnTo>
                  <a:pt x="1694" y="3703"/>
                </a:lnTo>
                <a:lnTo>
                  <a:pt x="1700" y="3714"/>
                </a:lnTo>
                <a:lnTo>
                  <a:pt x="1709" y="3737"/>
                </a:lnTo>
                <a:lnTo>
                  <a:pt x="1722" y="3762"/>
                </a:lnTo>
                <a:lnTo>
                  <a:pt x="1727" y="3768"/>
                </a:lnTo>
                <a:lnTo>
                  <a:pt x="1731" y="3773"/>
                </a:lnTo>
                <a:lnTo>
                  <a:pt x="1736" y="3778"/>
                </a:lnTo>
                <a:lnTo>
                  <a:pt x="1741" y="3781"/>
                </a:lnTo>
                <a:lnTo>
                  <a:pt x="1752" y="3790"/>
                </a:lnTo>
                <a:lnTo>
                  <a:pt x="1762" y="3799"/>
                </a:lnTo>
                <a:lnTo>
                  <a:pt x="1772" y="3810"/>
                </a:lnTo>
                <a:lnTo>
                  <a:pt x="1790" y="3829"/>
                </a:lnTo>
                <a:lnTo>
                  <a:pt x="1813" y="3854"/>
                </a:lnTo>
                <a:lnTo>
                  <a:pt x="1838" y="3881"/>
                </a:lnTo>
                <a:lnTo>
                  <a:pt x="1863" y="3908"/>
                </a:lnTo>
                <a:lnTo>
                  <a:pt x="1886" y="3933"/>
                </a:lnTo>
                <a:lnTo>
                  <a:pt x="1904" y="3952"/>
                </a:lnTo>
                <a:lnTo>
                  <a:pt x="1914" y="3963"/>
                </a:lnTo>
                <a:lnTo>
                  <a:pt x="2200" y="3963"/>
                </a:lnTo>
                <a:lnTo>
                  <a:pt x="2200" y="3951"/>
                </a:lnTo>
                <a:lnTo>
                  <a:pt x="2198" y="3930"/>
                </a:lnTo>
                <a:lnTo>
                  <a:pt x="2195" y="3903"/>
                </a:lnTo>
                <a:lnTo>
                  <a:pt x="2192" y="3874"/>
                </a:lnTo>
                <a:lnTo>
                  <a:pt x="2188" y="3845"/>
                </a:lnTo>
                <a:lnTo>
                  <a:pt x="2184" y="3820"/>
                </a:lnTo>
                <a:lnTo>
                  <a:pt x="2181" y="3810"/>
                </a:lnTo>
                <a:lnTo>
                  <a:pt x="2179" y="3801"/>
                </a:lnTo>
                <a:lnTo>
                  <a:pt x="2177" y="3794"/>
                </a:lnTo>
                <a:lnTo>
                  <a:pt x="2174" y="3791"/>
                </a:lnTo>
                <a:lnTo>
                  <a:pt x="2164" y="3788"/>
                </a:lnTo>
                <a:lnTo>
                  <a:pt x="2153" y="3786"/>
                </a:lnTo>
                <a:lnTo>
                  <a:pt x="2141" y="3780"/>
                </a:lnTo>
                <a:lnTo>
                  <a:pt x="2132" y="3775"/>
                </a:lnTo>
                <a:lnTo>
                  <a:pt x="2121" y="3768"/>
                </a:lnTo>
                <a:lnTo>
                  <a:pt x="2110" y="3762"/>
                </a:lnTo>
                <a:lnTo>
                  <a:pt x="2095" y="3756"/>
                </a:lnTo>
                <a:lnTo>
                  <a:pt x="2079" y="3749"/>
                </a:lnTo>
                <a:lnTo>
                  <a:pt x="2072" y="3744"/>
                </a:lnTo>
                <a:lnTo>
                  <a:pt x="2067" y="3738"/>
                </a:lnTo>
                <a:lnTo>
                  <a:pt x="2063" y="3732"/>
                </a:lnTo>
                <a:lnTo>
                  <a:pt x="2060" y="3724"/>
                </a:lnTo>
                <a:lnTo>
                  <a:pt x="2058" y="3708"/>
                </a:lnTo>
                <a:lnTo>
                  <a:pt x="2057" y="3691"/>
                </a:lnTo>
                <a:lnTo>
                  <a:pt x="2057" y="3684"/>
                </a:lnTo>
                <a:lnTo>
                  <a:pt x="2058" y="3679"/>
                </a:lnTo>
                <a:lnTo>
                  <a:pt x="2057" y="3673"/>
                </a:lnTo>
                <a:lnTo>
                  <a:pt x="2055" y="3669"/>
                </a:lnTo>
                <a:lnTo>
                  <a:pt x="2051" y="3666"/>
                </a:lnTo>
                <a:lnTo>
                  <a:pt x="2045" y="3665"/>
                </a:lnTo>
                <a:lnTo>
                  <a:pt x="2039" y="3665"/>
                </a:lnTo>
                <a:lnTo>
                  <a:pt x="2033" y="3664"/>
                </a:lnTo>
                <a:lnTo>
                  <a:pt x="2024" y="3662"/>
                </a:lnTo>
                <a:lnTo>
                  <a:pt x="2015" y="3658"/>
                </a:lnTo>
                <a:lnTo>
                  <a:pt x="2006" y="3656"/>
                </a:lnTo>
                <a:lnTo>
                  <a:pt x="1997" y="3656"/>
                </a:lnTo>
                <a:lnTo>
                  <a:pt x="1991" y="3656"/>
                </a:lnTo>
                <a:lnTo>
                  <a:pt x="1988" y="3657"/>
                </a:lnTo>
                <a:lnTo>
                  <a:pt x="1985" y="3659"/>
                </a:lnTo>
                <a:lnTo>
                  <a:pt x="1982" y="3662"/>
                </a:lnTo>
                <a:lnTo>
                  <a:pt x="1977" y="3668"/>
                </a:lnTo>
                <a:lnTo>
                  <a:pt x="1974" y="3677"/>
                </a:lnTo>
                <a:lnTo>
                  <a:pt x="1971" y="3696"/>
                </a:lnTo>
                <a:lnTo>
                  <a:pt x="1970" y="3717"/>
                </a:lnTo>
                <a:lnTo>
                  <a:pt x="1969" y="3726"/>
                </a:lnTo>
                <a:lnTo>
                  <a:pt x="1968" y="3736"/>
                </a:lnTo>
                <a:lnTo>
                  <a:pt x="1967" y="3740"/>
                </a:lnTo>
                <a:lnTo>
                  <a:pt x="1963" y="3744"/>
                </a:lnTo>
                <a:lnTo>
                  <a:pt x="1961" y="3746"/>
                </a:lnTo>
                <a:lnTo>
                  <a:pt x="1957" y="3746"/>
                </a:lnTo>
                <a:lnTo>
                  <a:pt x="1951" y="3746"/>
                </a:lnTo>
                <a:lnTo>
                  <a:pt x="1947" y="3744"/>
                </a:lnTo>
                <a:lnTo>
                  <a:pt x="1944" y="3741"/>
                </a:lnTo>
                <a:lnTo>
                  <a:pt x="1941" y="3738"/>
                </a:lnTo>
                <a:lnTo>
                  <a:pt x="1935" y="3731"/>
                </a:lnTo>
                <a:lnTo>
                  <a:pt x="1930" y="3722"/>
                </a:lnTo>
                <a:lnTo>
                  <a:pt x="1921" y="3709"/>
                </a:lnTo>
                <a:lnTo>
                  <a:pt x="1914" y="3696"/>
                </a:lnTo>
                <a:lnTo>
                  <a:pt x="1906" y="3683"/>
                </a:lnTo>
                <a:lnTo>
                  <a:pt x="1898" y="3669"/>
                </a:lnTo>
                <a:lnTo>
                  <a:pt x="1893" y="3660"/>
                </a:lnTo>
                <a:lnTo>
                  <a:pt x="1889" y="3652"/>
                </a:lnTo>
                <a:lnTo>
                  <a:pt x="1883" y="3644"/>
                </a:lnTo>
                <a:lnTo>
                  <a:pt x="1877" y="3637"/>
                </a:lnTo>
                <a:lnTo>
                  <a:pt x="1863" y="3624"/>
                </a:lnTo>
                <a:lnTo>
                  <a:pt x="1851" y="3610"/>
                </a:lnTo>
                <a:lnTo>
                  <a:pt x="1847" y="3602"/>
                </a:lnTo>
                <a:lnTo>
                  <a:pt x="1842" y="3595"/>
                </a:lnTo>
                <a:lnTo>
                  <a:pt x="1840" y="3586"/>
                </a:lnTo>
                <a:lnTo>
                  <a:pt x="1840" y="3576"/>
                </a:lnTo>
                <a:lnTo>
                  <a:pt x="1840" y="3568"/>
                </a:lnTo>
                <a:lnTo>
                  <a:pt x="1841" y="3559"/>
                </a:lnTo>
                <a:lnTo>
                  <a:pt x="1843" y="3551"/>
                </a:lnTo>
                <a:lnTo>
                  <a:pt x="1844" y="3545"/>
                </a:lnTo>
                <a:lnTo>
                  <a:pt x="1847" y="3537"/>
                </a:lnTo>
                <a:lnTo>
                  <a:pt x="1849" y="3530"/>
                </a:lnTo>
                <a:lnTo>
                  <a:pt x="1850" y="3522"/>
                </a:lnTo>
                <a:lnTo>
                  <a:pt x="1850" y="3513"/>
                </a:lnTo>
                <a:lnTo>
                  <a:pt x="1850" y="3448"/>
                </a:lnTo>
                <a:lnTo>
                  <a:pt x="1848" y="3437"/>
                </a:lnTo>
                <a:lnTo>
                  <a:pt x="1842" y="3427"/>
                </a:lnTo>
                <a:lnTo>
                  <a:pt x="1837" y="3413"/>
                </a:lnTo>
                <a:lnTo>
                  <a:pt x="1833" y="3400"/>
                </a:lnTo>
                <a:lnTo>
                  <a:pt x="1828" y="3388"/>
                </a:lnTo>
                <a:lnTo>
                  <a:pt x="1821" y="3374"/>
                </a:lnTo>
                <a:lnTo>
                  <a:pt x="1812" y="3360"/>
                </a:lnTo>
                <a:lnTo>
                  <a:pt x="1803" y="3348"/>
                </a:lnTo>
                <a:lnTo>
                  <a:pt x="1794" y="3337"/>
                </a:lnTo>
                <a:lnTo>
                  <a:pt x="1784" y="3324"/>
                </a:lnTo>
                <a:lnTo>
                  <a:pt x="1780" y="3319"/>
                </a:lnTo>
                <a:lnTo>
                  <a:pt x="1774" y="3315"/>
                </a:lnTo>
                <a:lnTo>
                  <a:pt x="1772" y="3313"/>
                </a:lnTo>
                <a:lnTo>
                  <a:pt x="1770" y="3311"/>
                </a:lnTo>
                <a:lnTo>
                  <a:pt x="1769" y="3308"/>
                </a:lnTo>
                <a:lnTo>
                  <a:pt x="1768" y="3305"/>
                </a:lnTo>
                <a:lnTo>
                  <a:pt x="1768" y="3273"/>
                </a:lnTo>
                <a:lnTo>
                  <a:pt x="1768" y="3256"/>
                </a:lnTo>
                <a:lnTo>
                  <a:pt x="1767" y="3240"/>
                </a:lnTo>
                <a:lnTo>
                  <a:pt x="1765" y="3226"/>
                </a:lnTo>
                <a:lnTo>
                  <a:pt x="1760" y="3210"/>
                </a:lnTo>
                <a:lnTo>
                  <a:pt x="1757" y="3200"/>
                </a:lnTo>
                <a:lnTo>
                  <a:pt x="1754" y="3193"/>
                </a:lnTo>
                <a:lnTo>
                  <a:pt x="1751" y="3185"/>
                </a:lnTo>
                <a:lnTo>
                  <a:pt x="1744" y="3178"/>
                </a:lnTo>
                <a:lnTo>
                  <a:pt x="1728" y="3170"/>
                </a:lnTo>
                <a:lnTo>
                  <a:pt x="1713" y="3162"/>
                </a:lnTo>
                <a:lnTo>
                  <a:pt x="1708" y="3156"/>
                </a:lnTo>
                <a:lnTo>
                  <a:pt x="1705" y="3150"/>
                </a:lnTo>
                <a:lnTo>
                  <a:pt x="1704" y="3143"/>
                </a:lnTo>
                <a:lnTo>
                  <a:pt x="1703" y="3137"/>
                </a:lnTo>
                <a:lnTo>
                  <a:pt x="1702" y="3123"/>
                </a:lnTo>
                <a:lnTo>
                  <a:pt x="1699" y="3109"/>
                </a:lnTo>
                <a:lnTo>
                  <a:pt x="1693" y="3091"/>
                </a:lnTo>
                <a:lnTo>
                  <a:pt x="1688" y="3076"/>
                </a:lnTo>
                <a:lnTo>
                  <a:pt x="1680" y="3061"/>
                </a:lnTo>
                <a:lnTo>
                  <a:pt x="1673" y="3045"/>
                </a:lnTo>
                <a:lnTo>
                  <a:pt x="1657" y="3015"/>
                </a:lnTo>
                <a:lnTo>
                  <a:pt x="1644" y="2987"/>
                </a:lnTo>
                <a:lnTo>
                  <a:pt x="1639" y="2972"/>
                </a:lnTo>
                <a:lnTo>
                  <a:pt x="1635" y="2956"/>
                </a:lnTo>
                <a:lnTo>
                  <a:pt x="1633" y="2940"/>
                </a:lnTo>
                <a:lnTo>
                  <a:pt x="1633" y="2923"/>
                </a:lnTo>
                <a:lnTo>
                  <a:pt x="1633" y="2912"/>
                </a:lnTo>
                <a:lnTo>
                  <a:pt x="1635" y="2902"/>
                </a:lnTo>
                <a:lnTo>
                  <a:pt x="1638" y="2894"/>
                </a:lnTo>
                <a:lnTo>
                  <a:pt x="1641" y="2886"/>
                </a:lnTo>
                <a:lnTo>
                  <a:pt x="1645" y="2878"/>
                </a:lnTo>
                <a:lnTo>
                  <a:pt x="1648" y="2869"/>
                </a:lnTo>
                <a:lnTo>
                  <a:pt x="1650" y="2859"/>
                </a:lnTo>
                <a:lnTo>
                  <a:pt x="1651" y="2848"/>
                </a:lnTo>
                <a:lnTo>
                  <a:pt x="1651" y="2839"/>
                </a:lnTo>
                <a:lnTo>
                  <a:pt x="1650" y="2830"/>
                </a:lnTo>
                <a:lnTo>
                  <a:pt x="1648" y="2821"/>
                </a:lnTo>
                <a:lnTo>
                  <a:pt x="1646" y="2814"/>
                </a:lnTo>
                <a:lnTo>
                  <a:pt x="1640" y="2798"/>
                </a:lnTo>
                <a:lnTo>
                  <a:pt x="1635" y="2779"/>
                </a:lnTo>
                <a:lnTo>
                  <a:pt x="1631" y="2757"/>
                </a:lnTo>
                <a:lnTo>
                  <a:pt x="1626" y="2736"/>
                </a:lnTo>
                <a:lnTo>
                  <a:pt x="1624" y="2726"/>
                </a:lnTo>
                <a:lnTo>
                  <a:pt x="1622" y="2717"/>
                </a:lnTo>
                <a:lnTo>
                  <a:pt x="1619" y="2706"/>
                </a:lnTo>
                <a:lnTo>
                  <a:pt x="1614" y="2695"/>
                </a:lnTo>
                <a:lnTo>
                  <a:pt x="1610" y="2686"/>
                </a:lnTo>
                <a:lnTo>
                  <a:pt x="1606" y="2679"/>
                </a:lnTo>
                <a:lnTo>
                  <a:pt x="1600" y="2673"/>
                </a:lnTo>
                <a:lnTo>
                  <a:pt x="1595" y="2668"/>
                </a:lnTo>
                <a:lnTo>
                  <a:pt x="1582" y="2658"/>
                </a:lnTo>
                <a:lnTo>
                  <a:pt x="1566" y="2650"/>
                </a:lnTo>
                <a:lnTo>
                  <a:pt x="1556" y="2643"/>
                </a:lnTo>
                <a:lnTo>
                  <a:pt x="1547" y="2638"/>
                </a:lnTo>
                <a:lnTo>
                  <a:pt x="1542" y="2636"/>
                </a:lnTo>
                <a:lnTo>
                  <a:pt x="1538" y="2633"/>
                </a:lnTo>
                <a:lnTo>
                  <a:pt x="1532" y="2631"/>
                </a:lnTo>
                <a:lnTo>
                  <a:pt x="1526" y="2630"/>
                </a:lnTo>
                <a:lnTo>
                  <a:pt x="1526" y="2653"/>
                </a:lnTo>
                <a:lnTo>
                  <a:pt x="1525" y="2672"/>
                </a:lnTo>
                <a:lnTo>
                  <a:pt x="1524" y="2692"/>
                </a:lnTo>
                <a:lnTo>
                  <a:pt x="1524" y="2713"/>
                </a:lnTo>
                <a:lnTo>
                  <a:pt x="1518" y="2712"/>
                </a:lnTo>
                <a:lnTo>
                  <a:pt x="1512" y="2712"/>
                </a:lnTo>
                <a:lnTo>
                  <a:pt x="1506" y="2710"/>
                </a:lnTo>
                <a:lnTo>
                  <a:pt x="1502" y="2708"/>
                </a:lnTo>
                <a:lnTo>
                  <a:pt x="1502" y="2703"/>
                </a:lnTo>
                <a:lnTo>
                  <a:pt x="1502" y="2697"/>
                </a:lnTo>
                <a:lnTo>
                  <a:pt x="1498" y="2686"/>
                </a:lnTo>
                <a:lnTo>
                  <a:pt x="1493" y="2677"/>
                </a:lnTo>
                <a:lnTo>
                  <a:pt x="1490" y="2666"/>
                </a:lnTo>
                <a:lnTo>
                  <a:pt x="1486" y="2655"/>
                </a:lnTo>
                <a:lnTo>
                  <a:pt x="1482" y="2645"/>
                </a:lnTo>
                <a:lnTo>
                  <a:pt x="1476" y="2637"/>
                </a:lnTo>
                <a:lnTo>
                  <a:pt x="1473" y="2632"/>
                </a:lnTo>
                <a:lnTo>
                  <a:pt x="1471" y="2628"/>
                </a:lnTo>
                <a:lnTo>
                  <a:pt x="1470" y="2623"/>
                </a:lnTo>
                <a:lnTo>
                  <a:pt x="1469" y="2617"/>
                </a:lnTo>
                <a:lnTo>
                  <a:pt x="1471" y="2610"/>
                </a:lnTo>
                <a:lnTo>
                  <a:pt x="1473" y="2601"/>
                </a:lnTo>
                <a:lnTo>
                  <a:pt x="1474" y="2591"/>
                </a:lnTo>
                <a:lnTo>
                  <a:pt x="1474" y="2582"/>
                </a:lnTo>
                <a:lnTo>
                  <a:pt x="1473" y="2573"/>
                </a:lnTo>
                <a:lnTo>
                  <a:pt x="1472" y="2564"/>
                </a:lnTo>
                <a:lnTo>
                  <a:pt x="1471" y="2547"/>
                </a:lnTo>
                <a:lnTo>
                  <a:pt x="1469" y="2528"/>
                </a:lnTo>
                <a:lnTo>
                  <a:pt x="1470" y="2514"/>
                </a:lnTo>
                <a:lnTo>
                  <a:pt x="1471" y="2502"/>
                </a:lnTo>
                <a:lnTo>
                  <a:pt x="1473" y="2490"/>
                </a:lnTo>
                <a:lnTo>
                  <a:pt x="1475" y="2479"/>
                </a:lnTo>
                <a:lnTo>
                  <a:pt x="1482" y="2457"/>
                </a:lnTo>
                <a:lnTo>
                  <a:pt x="1486" y="2432"/>
                </a:lnTo>
                <a:lnTo>
                  <a:pt x="1470" y="2425"/>
                </a:lnTo>
                <a:lnTo>
                  <a:pt x="1455" y="2421"/>
                </a:lnTo>
                <a:lnTo>
                  <a:pt x="1438" y="2415"/>
                </a:lnTo>
                <a:lnTo>
                  <a:pt x="1422" y="2408"/>
                </a:lnTo>
                <a:lnTo>
                  <a:pt x="1417" y="2403"/>
                </a:lnTo>
                <a:lnTo>
                  <a:pt x="1412" y="2399"/>
                </a:lnTo>
                <a:lnTo>
                  <a:pt x="1409" y="2395"/>
                </a:lnTo>
                <a:lnTo>
                  <a:pt x="1406" y="2389"/>
                </a:lnTo>
                <a:lnTo>
                  <a:pt x="1402" y="2378"/>
                </a:lnTo>
                <a:lnTo>
                  <a:pt x="1396" y="2366"/>
                </a:lnTo>
                <a:lnTo>
                  <a:pt x="1387" y="2345"/>
                </a:lnTo>
                <a:lnTo>
                  <a:pt x="1378" y="2328"/>
                </a:lnTo>
                <a:lnTo>
                  <a:pt x="1370" y="2311"/>
                </a:lnTo>
                <a:lnTo>
                  <a:pt x="1362" y="2291"/>
                </a:lnTo>
                <a:lnTo>
                  <a:pt x="1357" y="2284"/>
                </a:lnTo>
                <a:lnTo>
                  <a:pt x="1353" y="2277"/>
                </a:lnTo>
                <a:lnTo>
                  <a:pt x="1348" y="2272"/>
                </a:lnTo>
                <a:lnTo>
                  <a:pt x="1342" y="2266"/>
                </a:lnTo>
                <a:lnTo>
                  <a:pt x="1329" y="2257"/>
                </a:lnTo>
                <a:lnTo>
                  <a:pt x="1316" y="2246"/>
                </a:lnTo>
                <a:lnTo>
                  <a:pt x="1301" y="2232"/>
                </a:lnTo>
                <a:lnTo>
                  <a:pt x="1286" y="2219"/>
                </a:lnTo>
                <a:lnTo>
                  <a:pt x="1271" y="2207"/>
                </a:lnTo>
                <a:lnTo>
                  <a:pt x="1256" y="2193"/>
                </a:lnTo>
                <a:lnTo>
                  <a:pt x="1247" y="2182"/>
                </a:lnTo>
                <a:lnTo>
                  <a:pt x="1240" y="2171"/>
                </a:lnTo>
                <a:lnTo>
                  <a:pt x="1229" y="2160"/>
                </a:lnTo>
                <a:lnTo>
                  <a:pt x="1220" y="2149"/>
                </a:lnTo>
                <a:lnTo>
                  <a:pt x="1217" y="2142"/>
                </a:lnTo>
                <a:lnTo>
                  <a:pt x="1215" y="2136"/>
                </a:lnTo>
                <a:lnTo>
                  <a:pt x="1214" y="2129"/>
                </a:lnTo>
                <a:lnTo>
                  <a:pt x="1213" y="2121"/>
                </a:lnTo>
                <a:lnTo>
                  <a:pt x="1214" y="2112"/>
                </a:lnTo>
                <a:lnTo>
                  <a:pt x="1215" y="2104"/>
                </a:lnTo>
                <a:lnTo>
                  <a:pt x="1216" y="2097"/>
                </a:lnTo>
                <a:lnTo>
                  <a:pt x="1218" y="2089"/>
                </a:lnTo>
                <a:lnTo>
                  <a:pt x="1223" y="2075"/>
                </a:lnTo>
                <a:lnTo>
                  <a:pt x="1230" y="2062"/>
                </a:lnTo>
                <a:lnTo>
                  <a:pt x="1236" y="2049"/>
                </a:lnTo>
                <a:lnTo>
                  <a:pt x="1242" y="2035"/>
                </a:lnTo>
                <a:lnTo>
                  <a:pt x="1244" y="2029"/>
                </a:lnTo>
                <a:lnTo>
                  <a:pt x="1246" y="2021"/>
                </a:lnTo>
                <a:lnTo>
                  <a:pt x="1247" y="2013"/>
                </a:lnTo>
                <a:lnTo>
                  <a:pt x="1247" y="2004"/>
                </a:lnTo>
                <a:lnTo>
                  <a:pt x="1246" y="1993"/>
                </a:lnTo>
                <a:lnTo>
                  <a:pt x="1244" y="1983"/>
                </a:lnTo>
                <a:lnTo>
                  <a:pt x="1240" y="1975"/>
                </a:lnTo>
                <a:lnTo>
                  <a:pt x="1235" y="1966"/>
                </a:lnTo>
                <a:lnTo>
                  <a:pt x="1230" y="1957"/>
                </a:lnTo>
                <a:lnTo>
                  <a:pt x="1225" y="1949"/>
                </a:lnTo>
                <a:lnTo>
                  <a:pt x="1220" y="1940"/>
                </a:lnTo>
                <a:lnTo>
                  <a:pt x="1216" y="1929"/>
                </a:lnTo>
                <a:lnTo>
                  <a:pt x="1213" y="1919"/>
                </a:lnTo>
                <a:lnTo>
                  <a:pt x="1212" y="1908"/>
                </a:lnTo>
                <a:lnTo>
                  <a:pt x="1211" y="1898"/>
                </a:lnTo>
                <a:lnTo>
                  <a:pt x="1207" y="1887"/>
                </a:lnTo>
                <a:lnTo>
                  <a:pt x="1205" y="1883"/>
                </a:lnTo>
                <a:lnTo>
                  <a:pt x="1203" y="1880"/>
                </a:lnTo>
                <a:lnTo>
                  <a:pt x="1200" y="1878"/>
                </a:lnTo>
                <a:lnTo>
                  <a:pt x="1196" y="1875"/>
                </a:lnTo>
                <a:lnTo>
                  <a:pt x="1190" y="1872"/>
                </a:lnTo>
                <a:lnTo>
                  <a:pt x="1181" y="1870"/>
                </a:lnTo>
                <a:lnTo>
                  <a:pt x="1174" y="1868"/>
                </a:lnTo>
                <a:lnTo>
                  <a:pt x="1165" y="1866"/>
                </a:lnTo>
                <a:lnTo>
                  <a:pt x="1157" y="1862"/>
                </a:lnTo>
                <a:lnTo>
                  <a:pt x="1149" y="1858"/>
                </a:lnTo>
                <a:lnTo>
                  <a:pt x="1142" y="1852"/>
                </a:lnTo>
                <a:lnTo>
                  <a:pt x="1137" y="1844"/>
                </a:lnTo>
                <a:lnTo>
                  <a:pt x="1134" y="1836"/>
                </a:lnTo>
                <a:lnTo>
                  <a:pt x="1131" y="1829"/>
                </a:lnTo>
                <a:lnTo>
                  <a:pt x="1127" y="1813"/>
                </a:lnTo>
                <a:lnTo>
                  <a:pt x="1123" y="1794"/>
                </a:lnTo>
                <a:lnTo>
                  <a:pt x="1119" y="1781"/>
                </a:lnTo>
                <a:lnTo>
                  <a:pt x="1113" y="1771"/>
                </a:lnTo>
                <a:lnTo>
                  <a:pt x="1108" y="1761"/>
                </a:lnTo>
                <a:lnTo>
                  <a:pt x="1103" y="1751"/>
                </a:lnTo>
                <a:lnTo>
                  <a:pt x="1091" y="1732"/>
                </a:lnTo>
                <a:lnTo>
                  <a:pt x="1074" y="1712"/>
                </a:lnTo>
                <a:lnTo>
                  <a:pt x="1069" y="1704"/>
                </a:lnTo>
                <a:lnTo>
                  <a:pt x="1064" y="1695"/>
                </a:lnTo>
                <a:lnTo>
                  <a:pt x="1058" y="1687"/>
                </a:lnTo>
                <a:lnTo>
                  <a:pt x="1051" y="1680"/>
                </a:lnTo>
                <a:lnTo>
                  <a:pt x="1034" y="1669"/>
                </a:lnTo>
                <a:lnTo>
                  <a:pt x="1017" y="1659"/>
                </a:lnTo>
                <a:lnTo>
                  <a:pt x="1010" y="1654"/>
                </a:lnTo>
                <a:lnTo>
                  <a:pt x="1003" y="1649"/>
                </a:lnTo>
                <a:lnTo>
                  <a:pt x="1001" y="1645"/>
                </a:lnTo>
                <a:lnTo>
                  <a:pt x="999" y="1641"/>
                </a:lnTo>
                <a:lnTo>
                  <a:pt x="997" y="1637"/>
                </a:lnTo>
                <a:lnTo>
                  <a:pt x="996" y="1632"/>
                </a:lnTo>
                <a:lnTo>
                  <a:pt x="992" y="1616"/>
                </a:lnTo>
                <a:lnTo>
                  <a:pt x="991" y="1600"/>
                </a:lnTo>
                <a:lnTo>
                  <a:pt x="991" y="1592"/>
                </a:lnTo>
                <a:lnTo>
                  <a:pt x="990" y="1585"/>
                </a:lnTo>
                <a:lnTo>
                  <a:pt x="989" y="1577"/>
                </a:lnTo>
                <a:lnTo>
                  <a:pt x="987" y="1569"/>
                </a:lnTo>
                <a:lnTo>
                  <a:pt x="983" y="1555"/>
                </a:lnTo>
                <a:lnTo>
                  <a:pt x="978" y="1542"/>
                </a:lnTo>
                <a:lnTo>
                  <a:pt x="974" y="1529"/>
                </a:lnTo>
                <a:lnTo>
                  <a:pt x="969" y="1516"/>
                </a:lnTo>
                <a:lnTo>
                  <a:pt x="958" y="1495"/>
                </a:lnTo>
                <a:lnTo>
                  <a:pt x="947" y="1477"/>
                </a:lnTo>
                <a:lnTo>
                  <a:pt x="937" y="1461"/>
                </a:lnTo>
                <a:lnTo>
                  <a:pt x="926" y="1446"/>
                </a:lnTo>
                <a:lnTo>
                  <a:pt x="905" y="1413"/>
                </a:lnTo>
                <a:lnTo>
                  <a:pt x="881" y="1378"/>
                </a:lnTo>
                <a:lnTo>
                  <a:pt x="872" y="1363"/>
                </a:lnTo>
                <a:lnTo>
                  <a:pt x="865" y="1352"/>
                </a:lnTo>
                <a:lnTo>
                  <a:pt x="856" y="1339"/>
                </a:lnTo>
                <a:lnTo>
                  <a:pt x="849" y="1325"/>
                </a:lnTo>
                <a:lnTo>
                  <a:pt x="845" y="1315"/>
                </a:lnTo>
                <a:lnTo>
                  <a:pt x="841" y="1306"/>
                </a:lnTo>
                <a:lnTo>
                  <a:pt x="839" y="1302"/>
                </a:lnTo>
                <a:lnTo>
                  <a:pt x="836" y="1299"/>
                </a:lnTo>
                <a:lnTo>
                  <a:pt x="833" y="1295"/>
                </a:lnTo>
                <a:lnTo>
                  <a:pt x="828" y="1292"/>
                </a:lnTo>
                <a:lnTo>
                  <a:pt x="804" y="1281"/>
                </a:lnTo>
                <a:lnTo>
                  <a:pt x="784" y="1274"/>
                </a:lnTo>
                <a:lnTo>
                  <a:pt x="773" y="1268"/>
                </a:lnTo>
                <a:lnTo>
                  <a:pt x="763" y="1263"/>
                </a:lnTo>
                <a:lnTo>
                  <a:pt x="754" y="1257"/>
                </a:lnTo>
                <a:lnTo>
                  <a:pt x="745" y="1247"/>
                </a:lnTo>
                <a:lnTo>
                  <a:pt x="733" y="1232"/>
                </a:lnTo>
                <a:lnTo>
                  <a:pt x="723" y="1217"/>
                </a:lnTo>
                <a:lnTo>
                  <a:pt x="716" y="1201"/>
                </a:lnTo>
                <a:lnTo>
                  <a:pt x="708" y="1187"/>
                </a:lnTo>
                <a:lnTo>
                  <a:pt x="695" y="1157"/>
                </a:lnTo>
                <a:lnTo>
                  <a:pt x="679" y="1123"/>
                </a:lnTo>
                <a:lnTo>
                  <a:pt x="673" y="1109"/>
                </a:lnTo>
                <a:lnTo>
                  <a:pt x="668" y="1097"/>
                </a:lnTo>
                <a:lnTo>
                  <a:pt x="666" y="1090"/>
                </a:lnTo>
                <a:lnTo>
                  <a:pt x="664" y="1084"/>
                </a:lnTo>
                <a:lnTo>
                  <a:pt x="663" y="1077"/>
                </a:lnTo>
                <a:lnTo>
                  <a:pt x="663" y="1070"/>
                </a:lnTo>
                <a:lnTo>
                  <a:pt x="664" y="1052"/>
                </a:lnTo>
                <a:lnTo>
                  <a:pt x="665" y="1037"/>
                </a:lnTo>
                <a:lnTo>
                  <a:pt x="667" y="1023"/>
                </a:lnTo>
                <a:lnTo>
                  <a:pt x="669" y="1010"/>
                </a:lnTo>
                <a:lnTo>
                  <a:pt x="673" y="996"/>
                </a:lnTo>
                <a:lnTo>
                  <a:pt x="675" y="982"/>
                </a:lnTo>
                <a:lnTo>
                  <a:pt x="676" y="968"/>
                </a:lnTo>
                <a:lnTo>
                  <a:pt x="676" y="951"/>
                </a:lnTo>
                <a:lnTo>
                  <a:pt x="675" y="933"/>
                </a:lnTo>
                <a:lnTo>
                  <a:pt x="673" y="915"/>
                </a:lnTo>
                <a:lnTo>
                  <a:pt x="669" y="898"/>
                </a:lnTo>
                <a:lnTo>
                  <a:pt x="668" y="880"/>
                </a:lnTo>
                <a:lnTo>
                  <a:pt x="669" y="872"/>
                </a:lnTo>
                <a:lnTo>
                  <a:pt x="671" y="867"/>
                </a:lnTo>
                <a:lnTo>
                  <a:pt x="674" y="860"/>
                </a:lnTo>
                <a:lnTo>
                  <a:pt x="676" y="855"/>
                </a:lnTo>
                <a:lnTo>
                  <a:pt x="679" y="849"/>
                </a:lnTo>
                <a:lnTo>
                  <a:pt x="682" y="844"/>
                </a:lnTo>
                <a:lnTo>
                  <a:pt x="683" y="838"/>
                </a:lnTo>
                <a:lnTo>
                  <a:pt x="685" y="830"/>
                </a:lnTo>
                <a:lnTo>
                  <a:pt x="685" y="825"/>
                </a:lnTo>
                <a:lnTo>
                  <a:pt x="683" y="819"/>
                </a:lnTo>
                <a:lnTo>
                  <a:pt x="681" y="814"/>
                </a:lnTo>
                <a:lnTo>
                  <a:pt x="680" y="808"/>
                </a:lnTo>
                <a:lnTo>
                  <a:pt x="676" y="799"/>
                </a:lnTo>
                <a:lnTo>
                  <a:pt x="672" y="788"/>
                </a:lnTo>
                <a:lnTo>
                  <a:pt x="661" y="761"/>
                </a:lnTo>
                <a:lnTo>
                  <a:pt x="651" y="736"/>
                </a:lnTo>
                <a:lnTo>
                  <a:pt x="648" y="723"/>
                </a:lnTo>
                <a:lnTo>
                  <a:pt x="645" y="710"/>
                </a:lnTo>
                <a:lnTo>
                  <a:pt x="642" y="697"/>
                </a:lnTo>
                <a:lnTo>
                  <a:pt x="641" y="682"/>
                </a:lnTo>
                <a:lnTo>
                  <a:pt x="642" y="669"/>
                </a:lnTo>
                <a:lnTo>
                  <a:pt x="645" y="659"/>
                </a:lnTo>
                <a:lnTo>
                  <a:pt x="647" y="649"/>
                </a:lnTo>
                <a:lnTo>
                  <a:pt x="650" y="637"/>
                </a:lnTo>
                <a:lnTo>
                  <a:pt x="655" y="611"/>
                </a:lnTo>
                <a:lnTo>
                  <a:pt x="661" y="589"/>
                </a:lnTo>
                <a:lnTo>
                  <a:pt x="667" y="566"/>
                </a:lnTo>
                <a:lnTo>
                  <a:pt x="674" y="541"/>
                </a:lnTo>
                <a:lnTo>
                  <a:pt x="680" y="516"/>
                </a:lnTo>
                <a:lnTo>
                  <a:pt x="687" y="494"/>
                </a:lnTo>
                <a:lnTo>
                  <a:pt x="689" y="482"/>
                </a:lnTo>
                <a:lnTo>
                  <a:pt x="691" y="471"/>
                </a:lnTo>
                <a:lnTo>
                  <a:pt x="692" y="458"/>
                </a:lnTo>
                <a:lnTo>
                  <a:pt x="692" y="446"/>
                </a:lnTo>
                <a:lnTo>
                  <a:pt x="705" y="457"/>
                </a:lnTo>
                <a:lnTo>
                  <a:pt x="716" y="470"/>
                </a:lnTo>
                <a:lnTo>
                  <a:pt x="727" y="481"/>
                </a:lnTo>
                <a:lnTo>
                  <a:pt x="740" y="493"/>
                </a:lnTo>
                <a:lnTo>
                  <a:pt x="750" y="501"/>
                </a:lnTo>
                <a:lnTo>
                  <a:pt x="761" y="507"/>
                </a:lnTo>
                <a:lnTo>
                  <a:pt x="771" y="512"/>
                </a:lnTo>
                <a:lnTo>
                  <a:pt x="781" y="517"/>
                </a:lnTo>
                <a:lnTo>
                  <a:pt x="802" y="525"/>
                </a:lnTo>
                <a:lnTo>
                  <a:pt x="825" y="535"/>
                </a:lnTo>
                <a:lnTo>
                  <a:pt x="841" y="543"/>
                </a:lnTo>
                <a:lnTo>
                  <a:pt x="857" y="551"/>
                </a:lnTo>
                <a:lnTo>
                  <a:pt x="869" y="568"/>
                </a:lnTo>
                <a:lnTo>
                  <a:pt x="881" y="584"/>
                </a:lnTo>
                <a:lnTo>
                  <a:pt x="889" y="589"/>
                </a:lnTo>
                <a:lnTo>
                  <a:pt x="897" y="595"/>
                </a:lnTo>
                <a:lnTo>
                  <a:pt x="905" y="599"/>
                </a:lnTo>
                <a:lnTo>
                  <a:pt x="912" y="603"/>
                </a:lnTo>
                <a:lnTo>
                  <a:pt x="921" y="606"/>
                </a:lnTo>
                <a:lnTo>
                  <a:pt x="930" y="609"/>
                </a:lnTo>
                <a:lnTo>
                  <a:pt x="939" y="610"/>
                </a:lnTo>
                <a:lnTo>
                  <a:pt x="950" y="610"/>
                </a:lnTo>
                <a:lnTo>
                  <a:pt x="961" y="610"/>
                </a:lnTo>
                <a:lnTo>
                  <a:pt x="970" y="606"/>
                </a:lnTo>
                <a:lnTo>
                  <a:pt x="978" y="603"/>
                </a:lnTo>
                <a:lnTo>
                  <a:pt x="987" y="597"/>
                </a:lnTo>
                <a:lnTo>
                  <a:pt x="992" y="591"/>
                </a:lnTo>
                <a:lnTo>
                  <a:pt x="996" y="584"/>
                </a:lnTo>
                <a:lnTo>
                  <a:pt x="998" y="581"/>
                </a:lnTo>
                <a:lnTo>
                  <a:pt x="1000" y="578"/>
                </a:lnTo>
                <a:lnTo>
                  <a:pt x="1002" y="576"/>
                </a:lnTo>
                <a:lnTo>
                  <a:pt x="1005" y="575"/>
                </a:lnTo>
                <a:lnTo>
                  <a:pt x="1011" y="576"/>
                </a:lnTo>
                <a:lnTo>
                  <a:pt x="1015" y="577"/>
                </a:lnTo>
                <a:lnTo>
                  <a:pt x="1018" y="579"/>
                </a:lnTo>
                <a:lnTo>
                  <a:pt x="1023" y="582"/>
                </a:lnTo>
                <a:lnTo>
                  <a:pt x="1029" y="587"/>
                </a:lnTo>
                <a:lnTo>
                  <a:pt x="1038" y="591"/>
                </a:lnTo>
                <a:lnTo>
                  <a:pt x="1047" y="596"/>
                </a:lnTo>
                <a:lnTo>
                  <a:pt x="1057" y="599"/>
                </a:lnTo>
                <a:lnTo>
                  <a:pt x="1061" y="601"/>
                </a:lnTo>
                <a:lnTo>
                  <a:pt x="1066" y="604"/>
                </a:lnTo>
                <a:lnTo>
                  <a:pt x="1069" y="608"/>
                </a:lnTo>
                <a:lnTo>
                  <a:pt x="1072" y="613"/>
                </a:lnTo>
                <a:lnTo>
                  <a:pt x="1077" y="623"/>
                </a:lnTo>
                <a:lnTo>
                  <a:pt x="1080" y="633"/>
                </a:lnTo>
                <a:lnTo>
                  <a:pt x="1085" y="643"/>
                </a:lnTo>
                <a:lnTo>
                  <a:pt x="1091" y="651"/>
                </a:lnTo>
                <a:lnTo>
                  <a:pt x="1096" y="657"/>
                </a:lnTo>
                <a:lnTo>
                  <a:pt x="1104" y="664"/>
                </a:lnTo>
                <a:lnTo>
                  <a:pt x="1119" y="674"/>
                </a:lnTo>
                <a:lnTo>
                  <a:pt x="1136" y="687"/>
                </a:lnTo>
                <a:lnTo>
                  <a:pt x="1149" y="698"/>
                </a:lnTo>
                <a:lnTo>
                  <a:pt x="1160" y="709"/>
                </a:lnTo>
                <a:lnTo>
                  <a:pt x="1165" y="714"/>
                </a:lnTo>
                <a:lnTo>
                  <a:pt x="1172" y="720"/>
                </a:lnTo>
                <a:lnTo>
                  <a:pt x="1178" y="724"/>
                </a:lnTo>
                <a:lnTo>
                  <a:pt x="1187" y="730"/>
                </a:lnTo>
                <a:lnTo>
                  <a:pt x="1202" y="738"/>
                </a:lnTo>
                <a:lnTo>
                  <a:pt x="1218" y="746"/>
                </a:lnTo>
                <a:lnTo>
                  <a:pt x="1228" y="750"/>
                </a:lnTo>
                <a:lnTo>
                  <a:pt x="1236" y="753"/>
                </a:lnTo>
                <a:lnTo>
                  <a:pt x="1241" y="755"/>
                </a:lnTo>
                <a:lnTo>
                  <a:pt x="1245" y="759"/>
                </a:lnTo>
                <a:lnTo>
                  <a:pt x="1247" y="762"/>
                </a:lnTo>
                <a:lnTo>
                  <a:pt x="1250" y="766"/>
                </a:lnTo>
                <a:lnTo>
                  <a:pt x="1253" y="774"/>
                </a:lnTo>
                <a:lnTo>
                  <a:pt x="1253" y="779"/>
                </a:lnTo>
                <a:lnTo>
                  <a:pt x="1253" y="786"/>
                </a:lnTo>
                <a:lnTo>
                  <a:pt x="1253" y="793"/>
                </a:lnTo>
                <a:lnTo>
                  <a:pt x="1252" y="805"/>
                </a:lnTo>
                <a:lnTo>
                  <a:pt x="1249" y="815"/>
                </a:lnTo>
                <a:lnTo>
                  <a:pt x="1246" y="825"/>
                </a:lnTo>
                <a:lnTo>
                  <a:pt x="1243" y="833"/>
                </a:lnTo>
                <a:lnTo>
                  <a:pt x="1234" y="852"/>
                </a:lnTo>
                <a:lnTo>
                  <a:pt x="1226" y="873"/>
                </a:lnTo>
                <a:lnTo>
                  <a:pt x="1223" y="886"/>
                </a:lnTo>
                <a:lnTo>
                  <a:pt x="1221" y="899"/>
                </a:lnTo>
                <a:lnTo>
                  <a:pt x="1221" y="912"/>
                </a:lnTo>
                <a:lnTo>
                  <a:pt x="1221" y="926"/>
                </a:lnTo>
                <a:lnTo>
                  <a:pt x="1220" y="935"/>
                </a:lnTo>
                <a:lnTo>
                  <a:pt x="1220" y="942"/>
                </a:lnTo>
                <a:lnTo>
                  <a:pt x="1221" y="950"/>
                </a:lnTo>
                <a:lnTo>
                  <a:pt x="1223" y="957"/>
                </a:lnTo>
                <a:lnTo>
                  <a:pt x="1227" y="964"/>
                </a:lnTo>
                <a:lnTo>
                  <a:pt x="1230" y="969"/>
                </a:lnTo>
                <a:lnTo>
                  <a:pt x="1234" y="975"/>
                </a:lnTo>
                <a:lnTo>
                  <a:pt x="1239" y="979"/>
                </a:lnTo>
                <a:lnTo>
                  <a:pt x="1248" y="988"/>
                </a:lnTo>
                <a:lnTo>
                  <a:pt x="1258" y="997"/>
                </a:lnTo>
                <a:lnTo>
                  <a:pt x="1270" y="1014"/>
                </a:lnTo>
                <a:lnTo>
                  <a:pt x="1281" y="1028"/>
                </a:lnTo>
                <a:lnTo>
                  <a:pt x="1289" y="1044"/>
                </a:lnTo>
                <a:lnTo>
                  <a:pt x="1298" y="1061"/>
                </a:lnTo>
                <a:lnTo>
                  <a:pt x="1304" y="1075"/>
                </a:lnTo>
                <a:lnTo>
                  <a:pt x="1310" y="1088"/>
                </a:lnTo>
                <a:lnTo>
                  <a:pt x="1315" y="1101"/>
                </a:lnTo>
                <a:lnTo>
                  <a:pt x="1322" y="1114"/>
                </a:lnTo>
                <a:lnTo>
                  <a:pt x="1331" y="1133"/>
                </a:lnTo>
                <a:lnTo>
                  <a:pt x="1340" y="1150"/>
                </a:lnTo>
                <a:lnTo>
                  <a:pt x="1343" y="1159"/>
                </a:lnTo>
                <a:lnTo>
                  <a:pt x="1347" y="1168"/>
                </a:lnTo>
                <a:lnTo>
                  <a:pt x="1348" y="1178"/>
                </a:lnTo>
                <a:lnTo>
                  <a:pt x="1349" y="1189"/>
                </a:lnTo>
                <a:lnTo>
                  <a:pt x="1348" y="1200"/>
                </a:lnTo>
                <a:lnTo>
                  <a:pt x="1346" y="1211"/>
                </a:lnTo>
                <a:lnTo>
                  <a:pt x="1343" y="1222"/>
                </a:lnTo>
                <a:lnTo>
                  <a:pt x="1340" y="1232"/>
                </a:lnTo>
                <a:lnTo>
                  <a:pt x="1338" y="1241"/>
                </a:lnTo>
                <a:lnTo>
                  <a:pt x="1335" y="1251"/>
                </a:lnTo>
                <a:lnTo>
                  <a:pt x="1333" y="1262"/>
                </a:lnTo>
                <a:lnTo>
                  <a:pt x="1333" y="1274"/>
                </a:lnTo>
                <a:lnTo>
                  <a:pt x="1333" y="1281"/>
                </a:lnTo>
                <a:lnTo>
                  <a:pt x="1334" y="1288"/>
                </a:lnTo>
                <a:lnTo>
                  <a:pt x="1336" y="1294"/>
                </a:lnTo>
                <a:lnTo>
                  <a:pt x="1338" y="1301"/>
                </a:lnTo>
                <a:lnTo>
                  <a:pt x="1343" y="1313"/>
                </a:lnTo>
                <a:lnTo>
                  <a:pt x="1349" y="1327"/>
                </a:lnTo>
                <a:lnTo>
                  <a:pt x="1353" y="1342"/>
                </a:lnTo>
                <a:lnTo>
                  <a:pt x="1357" y="1356"/>
                </a:lnTo>
                <a:lnTo>
                  <a:pt x="1361" y="1370"/>
                </a:lnTo>
                <a:lnTo>
                  <a:pt x="1364" y="1385"/>
                </a:lnTo>
                <a:lnTo>
                  <a:pt x="1374" y="1399"/>
                </a:lnTo>
                <a:lnTo>
                  <a:pt x="1382" y="1411"/>
                </a:lnTo>
                <a:lnTo>
                  <a:pt x="1387" y="1417"/>
                </a:lnTo>
                <a:lnTo>
                  <a:pt x="1390" y="1424"/>
                </a:lnTo>
                <a:lnTo>
                  <a:pt x="1393" y="1430"/>
                </a:lnTo>
                <a:lnTo>
                  <a:pt x="1396" y="1438"/>
                </a:lnTo>
                <a:lnTo>
                  <a:pt x="1398" y="1447"/>
                </a:lnTo>
                <a:lnTo>
                  <a:pt x="1400" y="1455"/>
                </a:lnTo>
                <a:lnTo>
                  <a:pt x="1400" y="1463"/>
                </a:lnTo>
                <a:lnTo>
                  <a:pt x="1400" y="1469"/>
                </a:lnTo>
                <a:lnTo>
                  <a:pt x="1397" y="1486"/>
                </a:lnTo>
                <a:lnTo>
                  <a:pt x="1396" y="1502"/>
                </a:lnTo>
                <a:lnTo>
                  <a:pt x="1396" y="1510"/>
                </a:lnTo>
                <a:lnTo>
                  <a:pt x="1397" y="1518"/>
                </a:lnTo>
                <a:lnTo>
                  <a:pt x="1398" y="1524"/>
                </a:lnTo>
                <a:lnTo>
                  <a:pt x="1401" y="1532"/>
                </a:lnTo>
                <a:lnTo>
                  <a:pt x="1403" y="1537"/>
                </a:lnTo>
                <a:lnTo>
                  <a:pt x="1407" y="1544"/>
                </a:lnTo>
                <a:lnTo>
                  <a:pt x="1411" y="1549"/>
                </a:lnTo>
                <a:lnTo>
                  <a:pt x="1418" y="1556"/>
                </a:lnTo>
                <a:lnTo>
                  <a:pt x="1432" y="1568"/>
                </a:lnTo>
                <a:lnTo>
                  <a:pt x="1446" y="1579"/>
                </a:lnTo>
                <a:lnTo>
                  <a:pt x="1451" y="1586"/>
                </a:lnTo>
                <a:lnTo>
                  <a:pt x="1458" y="1592"/>
                </a:lnTo>
                <a:lnTo>
                  <a:pt x="1463" y="1600"/>
                </a:lnTo>
                <a:lnTo>
                  <a:pt x="1468" y="1609"/>
                </a:lnTo>
                <a:lnTo>
                  <a:pt x="1472" y="1618"/>
                </a:lnTo>
                <a:lnTo>
                  <a:pt x="1475" y="1627"/>
                </a:lnTo>
                <a:lnTo>
                  <a:pt x="1477" y="1636"/>
                </a:lnTo>
                <a:lnTo>
                  <a:pt x="1478" y="1644"/>
                </a:lnTo>
                <a:lnTo>
                  <a:pt x="1481" y="1663"/>
                </a:lnTo>
                <a:lnTo>
                  <a:pt x="1482" y="1683"/>
                </a:lnTo>
                <a:lnTo>
                  <a:pt x="1482" y="1695"/>
                </a:lnTo>
                <a:lnTo>
                  <a:pt x="1483" y="1706"/>
                </a:lnTo>
                <a:lnTo>
                  <a:pt x="1484" y="1711"/>
                </a:lnTo>
                <a:lnTo>
                  <a:pt x="1486" y="1716"/>
                </a:lnTo>
                <a:lnTo>
                  <a:pt x="1488" y="1721"/>
                </a:lnTo>
                <a:lnTo>
                  <a:pt x="1491" y="1725"/>
                </a:lnTo>
                <a:lnTo>
                  <a:pt x="1499" y="1732"/>
                </a:lnTo>
                <a:lnTo>
                  <a:pt x="1506" y="1736"/>
                </a:lnTo>
                <a:lnTo>
                  <a:pt x="1515" y="1739"/>
                </a:lnTo>
                <a:lnTo>
                  <a:pt x="1524" y="1744"/>
                </a:lnTo>
                <a:lnTo>
                  <a:pt x="1546" y="1757"/>
                </a:lnTo>
                <a:lnTo>
                  <a:pt x="1567" y="1770"/>
                </a:lnTo>
                <a:lnTo>
                  <a:pt x="1576" y="1777"/>
                </a:lnTo>
                <a:lnTo>
                  <a:pt x="1583" y="1786"/>
                </a:lnTo>
                <a:lnTo>
                  <a:pt x="1585" y="1790"/>
                </a:lnTo>
                <a:lnTo>
                  <a:pt x="1589" y="1795"/>
                </a:lnTo>
                <a:lnTo>
                  <a:pt x="1591" y="1801"/>
                </a:lnTo>
                <a:lnTo>
                  <a:pt x="1593" y="1807"/>
                </a:lnTo>
                <a:lnTo>
                  <a:pt x="1587" y="1812"/>
                </a:lnTo>
                <a:lnTo>
                  <a:pt x="1582" y="1816"/>
                </a:lnTo>
                <a:lnTo>
                  <a:pt x="1574" y="1813"/>
                </a:lnTo>
                <a:lnTo>
                  <a:pt x="1566" y="1811"/>
                </a:lnTo>
                <a:lnTo>
                  <a:pt x="1556" y="1811"/>
                </a:lnTo>
                <a:lnTo>
                  <a:pt x="1547" y="1813"/>
                </a:lnTo>
                <a:lnTo>
                  <a:pt x="1539" y="1815"/>
                </a:lnTo>
                <a:lnTo>
                  <a:pt x="1529" y="1818"/>
                </a:lnTo>
                <a:lnTo>
                  <a:pt x="1533" y="1826"/>
                </a:lnTo>
                <a:lnTo>
                  <a:pt x="1538" y="1833"/>
                </a:lnTo>
                <a:lnTo>
                  <a:pt x="1543" y="1839"/>
                </a:lnTo>
                <a:lnTo>
                  <a:pt x="1547" y="1845"/>
                </a:lnTo>
                <a:lnTo>
                  <a:pt x="1553" y="1851"/>
                </a:lnTo>
                <a:lnTo>
                  <a:pt x="1557" y="1857"/>
                </a:lnTo>
                <a:lnTo>
                  <a:pt x="1563" y="1863"/>
                </a:lnTo>
                <a:lnTo>
                  <a:pt x="1566" y="1871"/>
                </a:lnTo>
                <a:lnTo>
                  <a:pt x="1573" y="1889"/>
                </a:lnTo>
                <a:lnTo>
                  <a:pt x="1581" y="1905"/>
                </a:lnTo>
                <a:lnTo>
                  <a:pt x="1590" y="1919"/>
                </a:lnTo>
                <a:lnTo>
                  <a:pt x="1600" y="1935"/>
                </a:lnTo>
                <a:lnTo>
                  <a:pt x="1606" y="1941"/>
                </a:lnTo>
                <a:lnTo>
                  <a:pt x="1612" y="1946"/>
                </a:lnTo>
                <a:lnTo>
                  <a:pt x="1620" y="1949"/>
                </a:lnTo>
                <a:lnTo>
                  <a:pt x="1627" y="1951"/>
                </a:lnTo>
                <a:lnTo>
                  <a:pt x="1635" y="1953"/>
                </a:lnTo>
                <a:lnTo>
                  <a:pt x="1644" y="1955"/>
                </a:lnTo>
                <a:lnTo>
                  <a:pt x="1651" y="1957"/>
                </a:lnTo>
                <a:lnTo>
                  <a:pt x="1659" y="1962"/>
                </a:lnTo>
                <a:lnTo>
                  <a:pt x="1666" y="1966"/>
                </a:lnTo>
                <a:lnTo>
                  <a:pt x="1672" y="1971"/>
                </a:lnTo>
                <a:lnTo>
                  <a:pt x="1677" y="1977"/>
                </a:lnTo>
                <a:lnTo>
                  <a:pt x="1682" y="1982"/>
                </a:lnTo>
                <a:lnTo>
                  <a:pt x="1691" y="1993"/>
                </a:lnTo>
                <a:lnTo>
                  <a:pt x="1702" y="2007"/>
                </a:lnTo>
                <a:lnTo>
                  <a:pt x="1706" y="2015"/>
                </a:lnTo>
                <a:lnTo>
                  <a:pt x="1709" y="2023"/>
                </a:lnTo>
                <a:lnTo>
                  <a:pt x="1712" y="2032"/>
                </a:lnTo>
                <a:lnTo>
                  <a:pt x="1715" y="2042"/>
                </a:lnTo>
                <a:lnTo>
                  <a:pt x="1722" y="2056"/>
                </a:lnTo>
                <a:lnTo>
                  <a:pt x="1730" y="2068"/>
                </a:lnTo>
                <a:lnTo>
                  <a:pt x="1739" y="2081"/>
                </a:lnTo>
                <a:lnTo>
                  <a:pt x="1746" y="2095"/>
                </a:lnTo>
                <a:lnTo>
                  <a:pt x="1754" y="2111"/>
                </a:lnTo>
                <a:lnTo>
                  <a:pt x="1762" y="2126"/>
                </a:lnTo>
                <a:lnTo>
                  <a:pt x="1769" y="2135"/>
                </a:lnTo>
                <a:lnTo>
                  <a:pt x="1775" y="2143"/>
                </a:lnTo>
                <a:lnTo>
                  <a:pt x="1782" y="2150"/>
                </a:lnTo>
                <a:lnTo>
                  <a:pt x="1788" y="2156"/>
                </a:lnTo>
                <a:lnTo>
                  <a:pt x="1795" y="2163"/>
                </a:lnTo>
                <a:lnTo>
                  <a:pt x="1801" y="2170"/>
                </a:lnTo>
                <a:lnTo>
                  <a:pt x="1808" y="2178"/>
                </a:lnTo>
                <a:lnTo>
                  <a:pt x="1813" y="2187"/>
                </a:lnTo>
                <a:lnTo>
                  <a:pt x="1820" y="2199"/>
                </a:lnTo>
                <a:lnTo>
                  <a:pt x="1825" y="2212"/>
                </a:lnTo>
                <a:lnTo>
                  <a:pt x="1829" y="2217"/>
                </a:lnTo>
                <a:lnTo>
                  <a:pt x="1834" y="2221"/>
                </a:lnTo>
                <a:lnTo>
                  <a:pt x="1839" y="2223"/>
                </a:lnTo>
                <a:lnTo>
                  <a:pt x="1844" y="2224"/>
                </a:lnTo>
                <a:lnTo>
                  <a:pt x="1853" y="2224"/>
                </a:lnTo>
                <a:lnTo>
                  <a:pt x="1861" y="2224"/>
                </a:lnTo>
                <a:lnTo>
                  <a:pt x="1864" y="2223"/>
                </a:lnTo>
                <a:lnTo>
                  <a:pt x="1867" y="2221"/>
                </a:lnTo>
                <a:lnTo>
                  <a:pt x="1869" y="2220"/>
                </a:lnTo>
                <a:lnTo>
                  <a:pt x="1871" y="2217"/>
                </a:lnTo>
                <a:lnTo>
                  <a:pt x="1876" y="2209"/>
                </a:lnTo>
                <a:lnTo>
                  <a:pt x="1878" y="2202"/>
                </a:lnTo>
                <a:lnTo>
                  <a:pt x="1880" y="2194"/>
                </a:lnTo>
                <a:lnTo>
                  <a:pt x="1882" y="2184"/>
                </a:lnTo>
                <a:lnTo>
                  <a:pt x="1890" y="2186"/>
                </a:lnTo>
                <a:lnTo>
                  <a:pt x="1897" y="2189"/>
                </a:lnTo>
                <a:lnTo>
                  <a:pt x="1904" y="2191"/>
                </a:lnTo>
                <a:lnTo>
                  <a:pt x="1910" y="2194"/>
                </a:lnTo>
                <a:lnTo>
                  <a:pt x="1922" y="2200"/>
                </a:lnTo>
                <a:lnTo>
                  <a:pt x="1935" y="2209"/>
                </a:lnTo>
                <a:lnTo>
                  <a:pt x="1948" y="2217"/>
                </a:lnTo>
                <a:lnTo>
                  <a:pt x="1961" y="2224"/>
                </a:lnTo>
                <a:lnTo>
                  <a:pt x="1965" y="2230"/>
                </a:lnTo>
                <a:lnTo>
                  <a:pt x="1969" y="2235"/>
                </a:lnTo>
                <a:lnTo>
                  <a:pt x="1972" y="2241"/>
                </a:lnTo>
                <a:lnTo>
                  <a:pt x="1972" y="2248"/>
                </a:lnTo>
                <a:lnTo>
                  <a:pt x="1965" y="2264"/>
                </a:lnTo>
                <a:lnTo>
                  <a:pt x="1959" y="2280"/>
                </a:lnTo>
                <a:lnTo>
                  <a:pt x="1960" y="2290"/>
                </a:lnTo>
                <a:lnTo>
                  <a:pt x="1963" y="2299"/>
                </a:lnTo>
                <a:lnTo>
                  <a:pt x="1967" y="2307"/>
                </a:lnTo>
                <a:lnTo>
                  <a:pt x="1970" y="2317"/>
                </a:lnTo>
                <a:lnTo>
                  <a:pt x="1976" y="2343"/>
                </a:lnTo>
                <a:lnTo>
                  <a:pt x="1982" y="2366"/>
                </a:lnTo>
                <a:lnTo>
                  <a:pt x="1986" y="2389"/>
                </a:lnTo>
                <a:lnTo>
                  <a:pt x="1988" y="2415"/>
                </a:lnTo>
                <a:lnTo>
                  <a:pt x="1977" y="2413"/>
                </a:lnTo>
                <a:lnTo>
                  <a:pt x="1973" y="2419"/>
                </a:lnTo>
                <a:lnTo>
                  <a:pt x="1970" y="2424"/>
                </a:lnTo>
                <a:lnTo>
                  <a:pt x="1971" y="2429"/>
                </a:lnTo>
                <a:lnTo>
                  <a:pt x="1972" y="2434"/>
                </a:lnTo>
                <a:lnTo>
                  <a:pt x="1974" y="2438"/>
                </a:lnTo>
                <a:lnTo>
                  <a:pt x="1977" y="2442"/>
                </a:lnTo>
                <a:lnTo>
                  <a:pt x="1985" y="2449"/>
                </a:lnTo>
                <a:lnTo>
                  <a:pt x="1994" y="2455"/>
                </a:lnTo>
                <a:lnTo>
                  <a:pt x="2004" y="2465"/>
                </a:lnTo>
                <a:lnTo>
                  <a:pt x="2014" y="2475"/>
                </a:lnTo>
                <a:lnTo>
                  <a:pt x="2023" y="2484"/>
                </a:lnTo>
                <a:lnTo>
                  <a:pt x="2033" y="2495"/>
                </a:lnTo>
                <a:lnTo>
                  <a:pt x="2042" y="2503"/>
                </a:lnTo>
                <a:lnTo>
                  <a:pt x="2050" y="2509"/>
                </a:lnTo>
                <a:lnTo>
                  <a:pt x="2057" y="2515"/>
                </a:lnTo>
                <a:lnTo>
                  <a:pt x="2066" y="2519"/>
                </a:lnTo>
                <a:lnTo>
                  <a:pt x="2073" y="2524"/>
                </a:lnTo>
                <a:lnTo>
                  <a:pt x="2081" y="2530"/>
                </a:lnTo>
                <a:lnTo>
                  <a:pt x="2090" y="2535"/>
                </a:lnTo>
                <a:lnTo>
                  <a:pt x="2097" y="2543"/>
                </a:lnTo>
                <a:lnTo>
                  <a:pt x="2106" y="2554"/>
                </a:lnTo>
                <a:lnTo>
                  <a:pt x="2113" y="2564"/>
                </a:lnTo>
                <a:lnTo>
                  <a:pt x="2137" y="2589"/>
                </a:lnTo>
                <a:lnTo>
                  <a:pt x="2159" y="2611"/>
                </a:lnTo>
                <a:lnTo>
                  <a:pt x="2168" y="2622"/>
                </a:lnTo>
                <a:lnTo>
                  <a:pt x="2178" y="2633"/>
                </a:lnTo>
                <a:lnTo>
                  <a:pt x="2187" y="2648"/>
                </a:lnTo>
                <a:lnTo>
                  <a:pt x="2195" y="2663"/>
                </a:lnTo>
                <a:lnTo>
                  <a:pt x="2200" y="2671"/>
                </a:lnTo>
                <a:lnTo>
                  <a:pt x="2205" y="2678"/>
                </a:lnTo>
                <a:lnTo>
                  <a:pt x="2211" y="2684"/>
                </a:lnTo>
                <a:lnTo>
                  <a:pt x="2217" y="2690"/>
                </a:lnTo>
                <a:lnTo>
                  <a:pt x="2229" y="2700"/>
                </a:lnTo>
                <a:lnTo>
                  <a:pt x="2243" y="2713"/>
                </a:lnTo>
                <a:lnTo>
                  <a:pt x="2246" y="2719"/>
                </a:lnTo>
                <a:lnTo>
                  <a:pt x="2248" y="2724"/>
                </a:lnTo>
                <a:lnTo>
                  <a:pt x="2256" y="2729"/>
                </a:lnTo>
                <a:lnTo>
                  <a:pt x="2264" y="2732"/>
                </a:lnTo>
                <a:lnTo>
                  <a:pt x="2271" y="2735"/>
                </a:lnTo>
                <a:lnTo>
                  <a:pt x="2279" y="2736"/>
                </a:lnTo>
                <a:lnTo>
                  <a:pt x="2295" y="2738"/>
                </a:lnTo>
                <a:lnTo>
                  <a:pt x="2312" y="2739"/>
                </a:lnTo>
                <a:lnTo>
                  <a:pt x="2324" y="2741"/>
                </a:lnTo>
                <a:lnTo>
                  <a:pt x="2335" y="2743"/>
                </a:lnTo>
                <a:lnTo>
                  <a:pt x="2345" y="2746"/>
                </a:lnTo>
                <a:lnTo>
                  <a:pt x="2355" y="2750"/>
                </a:lnTo>
                <a:lnTo>
                  <a:pt x="2361" y="2754"/>
                </a:lnTo>
                <a:lnTo>
                  <a:pt x="2365" y="2759"/>
                </a:lnTo>
                <a:lnTo>
                  <a:pt x="2369" y="2763"/>
                </a:lnTo>
                <a:lnTo>
                  <a:pt x="2372" y="2768"/>
                </a:lnTo>
                <a:lnTo>
                  <a:pt x="2377" y="2780"/>
                </a:lnTo>
                <a:lnTo>
                  <a:pt x="2381" y="2792"/>
                </a:lnTo>
                <a:lnTo>
                  <a:pt x="2386" y="2803"/>
                </a:lnTo>
                <a:lnTo>
                  <a:pt x="2389" y="2813"/>
                </a:lnTo>
                <a:lnTo>
                  <a:pt x="2391" y="2824"/>
                </a:lnTo>
                <a:lnTo>
                  <a:pt x="2392" y="2834"/>
                </a:lnTo>
                <a:lnTo>
                  <a:pt x="2392" y="2889"/>
                </a:lnTo>
                <a:lnTo>
                  <a:pt x="2391" y="2895"/>
                </a:lnTo>
                <a:lnTo>
                  <a:pt x="2389" y="2900"/>
                </a:lnTo>
                <a:lnTo>
                  <a:pt x="2387" y="2906"/>
                </a:lnTo>
                <a:lnTo>
                  <a:pt x="2383" y="2910"/>
                </a:lnTo>
                <a:lnTo>
                  <a:pt x="2379" y="2914"/>
                </a:lnTo>
                <a:lnTo>
                  <a:pt x="2376" y="2920"/>
                </a:lnTo>
                <a:lnTo>
                  <a:pt x="2373" y="2925"/>
                </a:lnTo>
                <a:lnTo>
                  <a:pt x="2370" y="2930"/>
                </a:lnTo>
                <a:lnTo>
                  <a:pt x="2368" y="2945"/>
                </a:lnTo>
                <a:lnTo>
                  <a:pt x="2368" y="2957"/>
                </a:lnTo>
                <a:lnTo>
                  <a:pt x="2368" y="2969"/>
                </a:lnTo>
                <a:lnTo>
                  <a:pt x="2368" y="2984"/>
                </a:lnTo>
                <a:lnTo>
                  <a:pt x="2366" y="2997"/>
                </a:lnTo>
                <a:lnTo>
                  <a:pt x="2363" y="3009"/>
                </a:lnTo>
                <a:lnTo>
                  <a:pt x="2360" y="3021"/>
                </a:lnTo>
                <a:lnTo>
                  <a:pt x="2355" y="3032"/>
                </a:lnTo>
                <a:lnTo>
                  <a:pt x="2351" y="3043"/>
                </a:lnTo>
                <a:lnTo>
                  <a:pt x="2348" y="3054"/>
                </a:lnTo>
                <a:lnTo>
                  <a:pt x="2346" y="3065"/>
                </a:lnTo>
                <a:lnTo>
                  <a:pt x="2345" y="3079"/>
                </a:lnTo>
                <a:lnTo>
                  <a:pt x="2345" y="3084"/>
                </a:lnTo>
                <a:lnTo>
                  <a:pt x="2347" y="3087"/>
                </a:lnTo>
                <a:lnTo>
                  <a:pt x="2349" y="3090"/>
                </a:lnTo>
                <a:lnTo>
                  <a:pt x="2351" y="3094"/>
                </a:lnTo>
                <a:lnTo>
                  <a:pt x="2357" y="3099"/>
                </a:lnTo>
                <a:lnTo>
                  <a:pt x="2365" y="3103"/>
                </a:lnTo>
                <a:lnTo>
                  <a:pt x="2374" y="3110"/>
                </a:lnTo>
                <a:lnTo>
                  <a:pt x="2380" y="3117"/>
                </a:lnTo>
                <a:lnTo>
                  <a:pt x="2386" y="3124"/>
                </a:lnTo>
                <a:lnTo>
                  <a:pt x="2392" y="3132"/>
                </a:lnTo>
                <a:lnTo>
                  <a:pt x="2402" y="3145"/>
                </a:lnTo>
                <a:lnTo>
                  <a:pt x="2411" y="3157"/>
                </a:lnTo>
                <a:lnTo>
                  <a:pt x="2417" y="3162"/>
                </a:lnTo>
                <a:lnTo>
                  <a:pt x="2423" y="3167"/>
                </a:lnTo>
                <a:lnTo>
                  <a:pt x="2430" y="3171"/>
                </a:lnTo>
                <a:lnTo>
                  <a:pt x="2437" y="3176"/>
                </a:lnTo>
                <a:lnTo>
                  <a:pt x="2446" y="3180"/>
                </a:lnTo>
                <a:lnTo>
                  <a:pt x="2455" y="3184"/>
                </a:lnTo>
                <a:lnTo>
                  <a:pt x="2458" y="3187"/>
                </a:lnTo>
                <a:lnTo>
                  <a:pt x="2461" y="3191"/>
                </a:lnTo>
                <a:lnTo>
                  <a:pt x="2464" y="3194"/>
                </a:lnTo>
                <a:lnTo>
                  <a:pt x="2467" y="3199"/>
                </a:lnTo>
                <a:lnTo>
                  <a:pt x="2468" y="3214"/>
                </a:lnTo>
                <a:lnTo>
                  <a:pt x="2467" y="3231"/>
                </a:lnTo>
                <a:lnTo>
                  <a:pt x="2468" y="3236"/>
                </a:lnTo>
                <a:lnTo>
                  <a:pt x="2470" y="3240"/>
                </a:lnTo>
                <a:lnTo>
                  <a:pt x="2473" y="3244"/>
                </a:lnTo>
                <a:lnTo>
                  <a:pt x="2475" y="3247"/>
                </a:lnTo>
                <a:lnTo>
                  <a:pt x="2480" y="3250"/>
                </a:lnTo>
                <a:lnTo>
                  <a:pt x="2484" y="3252"/>
                </a:lnTo>
                <a:lnTo>
                  <a:pt x="2488" y="3254"/>
                </a:lnTo>
                <a:lnTo>
                  <a:pt x="2492" y="3254"/>
                </a:lnTo>
                <a:lnTo>
                  <a:pt x="2523" y="3247"/>
                </a:lnTo>
                <a:lnTo>
                  <a:pt x="2528" y="3248"/>
                </a:lnTo>
                <a:lnTo>
                  <a:pt x="2534" y="3250"/>
                </a:lnTo>
                <a:lnTo>
                  <a:pt x="2539" y="3251"/>
                </a:lnTo>
                <a:lnTo>
                  <a:pt x="2543" y="3254"/>
                </a:lnTo>
                <a:lnTo>
                  <a:pt x="2548" y="3260"/>
                </a:lnTo>
                <a:lnTo>
                  <a:pt x="2551" y="3265"/>
                </a:lnTo>
                <a:lnTo>
                  <a:pt x="2554" y="3271"/>
                </a:lnTo>
                <a:lnTo>
                  <a:pt x="2556" y="3276"/>
                </a:lnTo>
                <a:lnTo>
                  <a:pt x="2557" y="3281"/>
                </a:lnTo>
                <a:lnTo>
                  <a:pt x="2561" y="3287"/>
                </a:lnTo>
                <a:lnTo>
                  <a:pt x="2564" y="3292"/>
                </a:lnTo>
                <a:lnTo>
                  <a:pt x="2567" y="3298"/>
                </a:lnTo>
                <a:lnTo>
                  <a:pt x="2575" y="3303"/>
                </a:lnTo>
                <a:lnTo>
                  <a:pt x="2582" y="3307"/>
                </a:lnTo>
                <a:lnTo>
                  <a:pt x="2591" y="3312"/>
                </a:lnTo>
                <a:lnTo>
                  <a:pt x="2599" y="3316"/>
                </a:lnTo>
                <a:lnTo>
                  <a:pt x="2609" y="3324"/>
                </a:lnTo>
                <a:lnTo>
                  <a:pt x="2621" y="3332"/>
                </a:lnTo>
                <a:lnTo>
                  <a:pt x="2632" y="3337"/>
                </a:lnTo>
                <a:lnTo>
                  <a:pt x="2642" y="3339"/>
                </a:lnTo>
                <a:lnTo>
                  <a:pt x="2651" y="3342"/>
                </a:lnTo>
                <a:lnTo>
                  <a:pt x="2663" y="3345"/>
                </a:lnTo>
                <a:lnTo>
                  <a:pt x="2684" y="3352"/>
                </a:lnTo>
                <a:lnTo>
                  <a:pt x="2702" y="3359"/>
                </a:lnTo>
                <a:lnTo>
                  <a:pt x="2720" y="3367"/>
                </a:lnTo>
                <a:lnTo>
                  <a:pt x="2740" y="3374"/>
                </a:lnTo>
                <a:lnTo>
                  <a:pt x="2751" y="3384"/>
                </a:lnTo>
                <a:lnTo>
                  <a:pt x="2761" y="3392"/>
                </a:lnTo>
                <a:lnTo>
                  <a:pt x="2772" y="3399"/>
                </a:lnTo>
                <a:lnTo>
                  <a:pt x="2783" y="3409"/>
                </a:lnTo>
                <a:lnTo>
                  <a:pt x="2791" y="3418"/>
                </a:lnTo>
                <a:lnTo>
                  <a:pt x="2797" y="3425"/>
                </a:lnTo>
                <a:lnTo>
                  <a:pt x="2802" y="3434"/>
                </a:lnTo>
                <a:lnTo>
                  <a:pt x="2807" y="3442"/>
                </a:lnTo>
                <a:lnTo>
                  <a:pt x="2810" y="3451"/>
                </a:lnTo>
                <a:lnTo>
                  <a:pt x="2812" y="3461"/>
                </a:lnTo>
                <a:lnTo>
                  <a:pt x="2814" y="3472"/>
                </a:lnTo>
                <a:lnTo>
                  <a:pt x="2814" y="3482"/>
                </a:lnTo>
                <a:lnTo>
                  <a:pt x="2814" y="3536"/>
                </a:lnTo>
                <a:lnTo>
                  <a:pt x="2804" y="3584"/>
                </a:lnTo>
                <a:lnTo>
                  <a:pt x="2806" y="3590"/>
                </a:lnTo>
                <a:lnTo>
                  <a:pt x="2808" y="3597"/>
                </a:lnTo>
                <a:lnTo>
                  <a:pt x="2811" y="3602"/>
                </a:lnTo>
                <a:lnTo>
                  <a:pt x="2814" y="3607"/>
                </a:lnTo>
                <a:lnTo>
                  <a:pt x="2819" y="3611"/>
                </a:lnTo>
                <a:lnTo>
                  <a:pt x="2824" y="3615"/>
                </a:lnTo>
                <a:lnTo>
                  <a:pt x="2829" y="3618"/>
                </a:lnTo>
                <a:lnTo>
                  <a:pt x="2836" y="3622"/>
                </a:lnTo>
                <a:lnTo>
                  <a:pt x="2847" y="3628"/>
                </a:lnTo>
                <a:lnTo>
                  <a:pt x="2858" y="3635"/>
                </a:lnTo>
                <a:lnTo>
                  <a:pt x="2867" y="3641"/>
                </a:lnTo>
                <a:lnTo>
                  <a:pt x="2878" y="3648"/>
                </a:lnTo>
                <a:lnTo>
                  <a:pt x="2896" y="3658"/>
                </a:lnTo>
                <a:lnTo>
                  <a:pt x="2910" y="3669"/>
                </a:lnTo>
                <a:lnTo>
                  <a:pt x="2926" y="3680"/>
                </a:lnTo>
                <a:lnTo>
                  <a:pt x="2942" y="3693"/>
                </a:lnTo>
                <a:lnTo>
                  <a:pt x="2953" y="3700"/>
                </a:lnTo>
                <a:lnTo>
                  <a:pt x="2963" y="3709"/>
                </a:lnTo>
                <a:lnTo>
                  <a:pt x="2953" y="3713"/>
                </a:lnTo>
                <a:lnTo>
                  <a:pt x="2942" y="3717"/>
                </a:lnTo>
                <a:lnTo>
                  <a:pt x="2931" y="3719"/>
                </a:lnTo>
                <a:lnTo>
                  <a:pt x="2919" y="3720"/>
                </a:lnTo>
                <a:lnTo>
                  <a:pt x="2907" y="3719"/>
                </a:lnTo>
                <a:lnTo>
                  <a:pt x="2897" y="3718"/>
                </a:lnTo>
                <a:lnTo>
                  <a:pt x="2887" y="3718"/>
                </a:lnTo>
                <a:lnTo>
                  <a:pt x="2876" y="3718"/>
                </a:lnTo>
                <a:lnTo>
                  <a:pt x="2889" y="3725"/>
                </a:lnTo>
                <a:lnTo>
                  <a:pt x="2902" y="3733"/>
                </a:lnTo>
                <a:lnTo>
                  <a:pt x="2912" y="3741"/>
                </a:lnTo>
                <a:lnTo>
                  <a:pt x="2920" y="3751"/>
                </a:lnTo>
                <a:lnTo>
                  <a:pt x="2931" y="3761"/>
                </a:lnTo>
                <a:lnTo>
                  <a:pt x="2941" y="3768"/>
                </a:lnTo>
                <a:lnTo>
                  <a:pt x="2951" y="3776"/>
                </a:lnTo>
                <a:lnTo>
                  <a:pt x="2963" y="3784"/>
                </a:lnTo>
                <a:lnTo>
                  <a:pt x="2980" y="3795"/>
                </a:lnTo>
                <a:lnTo>
                  <a:pt x="3003" y="3816"/>
                </a:lnTo>
                <a:lnTo>
                  <a:pt x="3032" y="3843"/>
                </a:lnTo>
                <a:lnTo>
                  <a:pt x="3063" y="3872"/>
                </a:lnTo>
                <a:lnTo>
                  <a:pt x="3094" y="3901"/>
                </a:lnTo>
                <a:lnTo>
                  <a:pt x="3123" y="3928"/>
                </a:lnTo>
                <a:lnTo>
                  <a:pt x="3146" y="3949"/>
                </a:lnTo>
                <a:lnTo>
                  <a:pt x="3162" y="3963"/>
                </a:lnTo>
                <a:lnTo>
                  <a:pt x="6555" y="3963"/>
                </a:lnTo>
                <a:lnTo>
                  <a:pt x="6558" y="3951"/>
                </a:lnTo>
                <a:lnTo>
                  <a:pt x="6561" y="3932"/>
                </a:lnTo>
                <a:lnTo>
                  <a:pt x="6564" y="3906"/>
                </a:lnTo>
                <a:lnTo>
                  <a:pt x="6568" y="3878"/>
                </a:lnTo>
                <a:lnTo>
                  <a:pt x="6572" y="3849"/>
                </a:lnTo>
                <a:lnTo>
                  <a:pt x="6576" y="3825"/>
                </a:lnTo>
                <a:lnTo>
                  <a:pt x="6578" y="3805"/>
                </a:lnTo>
                <a:lnTo>
                  <a:pt x="6580" y="3793"/>
                </a:lnTo>
                <a:lnTo>
                  <a:pt x="6585" y="3767"/>
                </a:lnTo>
                <a:lnTo>
                  <a:pt x="6589" y="3744"/>
                </a:lnTo>
                <a:lnTo>
                  <a:pt x="6593" y="3721"/>
                </a:lnTo>
                <a:lnTo>
                  <a:pt x="6596" y="3699"/>
                </a:lnTo>
                <a:lnTo>
                  <a:pt x="6601" y="3678"/>
                </a:lnTo>
                <a:lnTo>
                  <a:pt x="6606" y="3655"/>
                </a:lnTo>
                <a:lnTo>
                  <a:pt x="6612" y="3631"/>
                </a:lnTo>
                <a:lnTo>
                  <a:pt x="6617" y="3605"/>
                </a:lnTo>
                <a:lnTo>
                  <a:pt x="6620" y="3595"/>
                </a:lnTo>
                <a:lnTo>
                  <a:pt x="6623" y="3584"/>
                </a:lnTo>
                <a:lnTo>
                  <a:pt x="6626" y="3574"/>
                </a:lnTo>
                <a:lnTo>
                  <a:pt x="6628" y="3563"/>
                </a:lnTo>
                <a:lnTo>
                  <a:pt x="6632" y="3542"/>
                </a:lnTo>
                <a:lnTo>
                  <a:pt x="6639" y="3523"/>
                </a:lnTo>
                <a:lnTo>
                  <a:pt x="6645" y="3506"/>
                </a:lnTo>
                <a:lnTo>
                  <a:pt x="6652" y="3486"/>
                </a:lnTo>
                <a:lnTo>
                  <a:pt x="6657" y="3470"/>
                </a:lnTo>
                <a:lnTo>
                  <a:pt x="6660" y="3457"/>
                </a:lnTo>
                <a:lnTo>
                  <a:pt x="6665" y="3445"/>
                </a:lnTo>
                <a:lnTo>
                  <a:pt x="6671" y="3430"/>
                </a:lnTo>
                <a:lnTo>
                  <a:pt x="6688" y="3395"/>
                </a:lnTo>
                <a:lnTo>
                  <a:pt x="6703" y="3362"/>
                </a:lnTo>
                <a:lnTo>
                  <a:pt x="6709" y="3345"/>
                </a:lnTo>
                <a:lnTo>
                  <a:pt x="6712" y="3328"/>
                </a:lnTo>
                <a:lnTo>
                  <a:pt x="6715" y="3310"/>
                </a:lnTo>
                <a:lnTo>
                  <a:pt x="6715" y="3289"/>
                </a:lnTo>
                <a:lnTo>
                  <a:pt x="6715" y="3278"/>
                </a:lnTo>
                <a:lnTo>
                  <a:pt x="6714" y="3268"/>
                </a:lnTo>
                <a:lnTo>
                  <a:pt x="6711" y="3259"/>
                </a:lnTo>
                <a:lnTo>
                  <a:pt x="6709" y="3250"/>
                </a:lnTo>
                <a:lnTo>
                  <a:pt x="6702" y="3233"/>
                </a:lnTo>
                <a:lnTo>
                  <a:pt x="6697" y="3214"/>
                </a:lnTo>
                <a:lnTo>
                  <a:pt x="6697" y="3214"/>
                </a:lnTo>
                <a:lnTo>
                  <a:pt x="6669" y="3221"/>
                </a:lnTo>
                <a:lnTo>
                  <a:pt x="6641" y="3229"/>
                </a:lnTo>
                <a:lnTo>
                  <a:pt x="6614" y="3235"/>
                </a:lnTo>
                <a:lnTo>
                  <a:pt x="6586" y="3241"/>
                </a:lnTo>
                <a:lnTo>
                  <a:pt x="6578" y="3243"/>
                </a:lnTo>
                <a:lnTo>
                  <a:pt x="6571" y="3243"/>
                </a:lnTo>
                <a:lnTo>
                  <a:pt x="6564" y="3241"/>
                </a:lnTo>
                <a:lnTo>
                  <a:pt x="6558" y="3240"/>
                </a:lnTo>
                <a:lnTo>
                  <a:pt x="6551" y="3237"/>
                </a:lnTo>
                <a:lnTo>
                  <a:pt x="6546" y="3234"/>
                </a:lnTo>
                <a:lnTo>
                  <a:pt x="6540" y="3230"/>
                </a:lnTo>
                <a:lnTo>
                  <a:pt x="6535" y="3225"/>
                </a:lnTo>
                <a:lnTo>
                  <a:pt x="6523" y="3217"/>
                </a:lnTo>
                <a:lnTo>
                  <a:pt x="6512" y="3207"/>
                </a:lnTo>
                <a:lnTo>
                  <a:pt x="6506" y="3203"/>
                </a:lnTo>
                <a:lnTo>
                  <a:pt x="6499" y="3198"/>
                </a:lnTo>
                <a:lnTo>
                  <a:pt x="6492" y="3194"/>
                </a:lnTo>
                <a:lnTo>
                  <a:pt x="6484" y="3191"/>
                </a:lnTo>
                <a:lnTo>
                  <a:pt x="6474" y="3189"/>
                </a:lnTo>
                <a:lnTo>
                  <a:pt x="6464" y="3186"/>
                </a:lnTo>
                <a:lnTo>
                  <a:pt x="6454" y="3186"/>
                </a:lnTo>
                <a:lnTo>
                  <a:pt x="6442" y="3185"/>
                </a:lnTo>
                <a:lnTo>
                  <a:pt x="6426" y="3184"/>
                </a:lnTo>
                <a:lnTo>
                  <a:pt x="6411" y="3183"/>
                </a:lnTo>
                <a:lnTo>
                  <a:pt x="6396" y="3182"/>
                </a:lnTo>
                <a:lnTo>
                  <a:pt x="6378" y="3180"/>
                </a:lnTo>
                <a:lnTo>
                  <a:pt x="6361" y="3179"/>
                </a:lnTo>
                <a:lnTo>
                  <a:pt x="6346" y="3178"/>
                </a:lnTo>
                <a:lnTo>
                  <a:pt x="6338" y="3176"/>
                </a:lnTo>
                <a:lnTo>
                  <a:pt x="6331" y="3173"/>
                </a:lnTo>
                <a:lnTo>
                  <a:pt x="6323" y="3171"/>
                </a:lnTo>
                <a:lnTo>
                  <a:pt x="6315" y="3167"/>
                </a:lnTo>
                <a:lnTo>
                  <a:pt x="6308" y="3164"/>
                </a:lnTo>
                <a:lnTo>
                  <a:pt x="6303" y="3159"/>
                </a:lnTo>
                <a:lnTo>
                  <a:pt x="6298" y="3154"/>
                </a:lnTo>
                <a:lnTo>
                  <a:pt x="6294" y="3150"/>
                </a:lnTo>
                <a:lnTo>
                  <a:pt x="6289" y="3144"/>
                </a:lnTo>
                <a:lnTo>
                  <a:pt x="6284" y="3140"/>
                </a:lnTo>
                <a:lnTo>
                  <a:pt x="6279" y="3136"/>
                </a:lnTo>
                <a:lnTo>
                  <a:pt x="6272" y="3132"/>
                </a:lnTo>
                <a:lnTo>
                  <a:pt x="6258" y="3128"/>
                </a:lnTo>
                <a:lnTo>
                  <a:pt x="6244" y="3126"/>
                </a:lnTo>
                <a:lnTo>
                  <a:pt x="6231" y="3125"/>
                </a:lnTo>
                <a:lnTo>
                  <a:pt x="6218" y="3125"/>
                </a:lnTo>
                <a:lnTo>
                  <a:pt x="6207" y="3125"/>
                </a:lnTo>
                <a:lnTo>
                  <a:pt x="6194" y="3124"/>
                </a:lnTo>
                <a:lnTo>
                  <a:pt x="6186" y="3123"/>
                </a:lnTo>
                <a:lnTo>
                  <a:pt x="6180" y="3122"/>
                </a:lnTo>
                <a:lnTo>
                  <a:pt x="6173" y="3119"/>
                </a:lnTo>
                <a:lnTo>
                  <a:pt x="6166" y="3116"/>
                </a:lnTo>
                <a:lnTo>
                  <a:pt x="6156" y="3110"/>
                </a:lnTo>
                <a:lnTo>
                  <a:pt x="6145" y="3103"/>
                </a:lnTo>
                <a:lnTo>
                  <a:pt x="6122" y="3092"/>
                </a:lnTo>
                <a:lnTo>
                  <a:pt x="6103" y="3084"/>
                </a:lnTo>
                <a:lnTo>
                  <a:pt x="6082" y="3075"/>
                </a:lnTo>
                <a:lnTo>
                  <a:pt x="6060" y="3067"/>
                </a:lnTo>
                <a:lnTo>
                  <a:pt x="6045" y="3060"/>
                </a:lnTo>
                <a:lnTo>
                  <a:pt x="6029" y="3054"/>
                </a:lnTo>
                <a:lnTo>
                  <a:pt x="6017" y="3047"/>
                </a:lnTo>
                <a:lnTo>
                  <a:pt x="6004" y="3040"/>
                </a:lnTo>
                <a:lnTo>
                  <a:pt x="5998" y="3035"/>
                </a:lnTo>
                <a:lnTo>
                  <a:pt x="5993" y="3030"/>
                </a:lnTo>
                <a:lnTo>
                  <a:pt x="5987" y="3025"/>
                </a:lnTo>
                <a:lnTo>
                  <a:pt x="5983" y="3020"/>
                </a:lnTo>
                <a:lnTo>
                  <a:pt x="5979" y="3014"/>
                </a:lnTo>
                <a:lnTo>
                  <a:pt x="5975" y="3007"/>
                </a:lnTo>
                <a:lnTo>
                  <a:pt x="5972" y="3000"/>
                </a:lnTo>
                <a:lnTo>
                  <a:pt x="5969" y="2992"/>
                </a:lnTo>
                <a:lnTo>
                  <a:pt x="5966" y="2977"/>
                </a:lnTo>
                <a:lnTo>
                  <a:pt x="5964" y="2964"/>
                </a:lnTo>
                <a:lnTo>
                  <a:pt x="5961" y="2951"/>
                </a:lnTo>
                <a:lnTo>
                  <a:pt x="5960" y="2938"/>
                </a:lnTo>
                <a:lnTo>
                  <a:pt x="5958" y="2925"/>
                </a:lnTo>
                <a:lnTo>
                  <a:pt x="5956" y="2912"/>
                </a:lnTo>
                <a:lnTo>
                  <a:pt x="5952" y="2899"/>
                </a:lnTo>
                <a:lnTo>
                  <a:pt x="5945" y="2886"/>
                </a:lnTo>
                <a:lnTo>
                  <a:pt x="5934" y="2869"/>
                </a:lnTo>
                <a:lnTo>
                  <a:pt x="5921" y="2854"/>
                </a:lnTo>
                <a:lnTo>
                  <a:pt x="5911" y="2835"/>
                </a:lnTo>
                <a:lnTo>
                  <a:pt x="5902" y="2818"/>
                </a:lnTo>
                <a:lnTo>
                  <a:pt x="5893" y="2800"/>
                </a:lnTo>
                <a:lnTo>
                  <a:pt x="5887" y="2779"/>
                </a:lnTo>
                <a:lnTo>
                  <a:pt x="5879" y="2749"/>
                </a:lnTo>
                <a:lnTo>
                  <a:pt x="5875" y="2721"/>
                </a:lnTo>
                <a:lnTo>
                  <a:pt x="5872" y="2707"/>
                </a:lnTo>
                <a:lnTo>
                  <a:pt x="5869" y="2693"/>
                </a:lnTo>
                <a:lnTo>
                  <a:pt x="5865" y="2679"/>
                </a:lnTo>
                <a:lnTo>
                  <a:pt x="5861" y="2663"/>
                </a:lnTo>
                <a:lnTo>
                  <a:pt x="5856" y="2648"/>
                </a:lnTo>
                <a:lnTo>
                  <a:pt x="5850" y="2633"/>
                </a:lnTo>
                <a:lnTo>
                  <a:pt x="5845" y="2619"/>
                </a:lnTo>
                <a:lnTo>
                  <a:pt x="5839" y="2604"/>
                </a:lnTo>
                <a:lnTo>
                  <a:pt x="5835" y="2592"/>
                </a:lnTo>
                <a:lnTo>
                  <a:pt x="5831" y="2583"/>
                </a:lnTo>
                <a:lnTo>
                  <a:pt x="5826" y="2573"/>
                </a:lnTo>
                <a:lnTo>
                  <a:pt x="5821" y="2562"/>
                </a:lnTo>
                <a:lnTo>
                  <a:pt x="5816" y="2555"/>
                </a:lnTo>
                <a:lnTo>
                  <a:pt x="5811" y="2548"/>
                </a:lnTo>
                <a:lnTo>
                  <a:pt x="5806" y="2543"/>
                </a:lnTo>
                <a:lnTo>
                  <a:pt x="5801" y="2538"/>
                </a:lnTo>
                <a:lnTo>
                  <a:pt x="5789" y="2530"/>
                </a:lnTo>
                <a:lnTo>
                  <a:pt x="5776" y="2523"/>
                </a:lnTo>
                <a:lnTo>
                  <a:pt x="5762" y="2517"/>
                </a:lnTo>
                <a:lnTo>
                  <a:pt x="5749" y="2509"/>
                </a:lnTo>
                <a:lnTo>
                  <a:pt x="5742" y="2505"/>
                </a:lnTo>
                <a:lnTo>
                  <a:pt x="5736" y="2501"/>
                </a:lnTo>
                <a:lnTo>
                  <a:pt x="5729" y="2496"/>
                </a:lnTo>
                <a:lnTo>
                  <a:pt x="5723" y="2490"/>
                </a:lnTo>
                <a:lnTo>
                  <a:pt x="5715" y="2482"/>
                </a:lnTo>
                <a:lnTo>
                  <a:pt x="5710" y="2475"/>
                </a:lnTo>
                <a:lnTo>
                  <a:pt x="5704" y="2467"/>
                </a:lnTo>
                <a:lnTo>
                  <a:pt x="5699" y="2459"/>
                </a:lnTo>
                <a:lnTo>
                  <a:pt x="5685" y="2438"/>
                </a:lnTo>
                <a:lnTo>
                  <a:pt x="5672" y="2421"/>
                </a:lnTo>
                <a:lnTo>
                  <a:pt x="5659" y="2403"/>
                </a:lnTo>
                <a:lnTo>
                  <a:pt x="5645" y="2384"/>
                </a:lnTo>
                <a:lnTo>
                  <a:pt x="5633" y="2363"/>
                </a:lnTo>
                <a:lnTo>
                  <a:pt x="5621" y="2346"/>
                </a:lnTo>
                <a:lnTo>
                  <a:pt x="5609" y="2329"/>
                </a:lnTo>
                <a:lnTo>
                  <a:pt x="5595" y="2310"/>
                </a:lnTo>
                <a:lnTo>
                  <a:pt x="5588" y="2301"/>
                </a:lnTo>
                <a:lnTo>
                  <a:pt x="5580" y="2293"/>
                </a:lnTo>
                <a:lnTo>
                  <a:pt x="5574" y="2287"/>
                </a:lnTo>
                <a:lnTo>
                  <a:pt x="5566" y="2280"/>
                </a:lnTo>
                <a:lnTo>
                  <a:pt x="5559" y="2274"/>
                </a:lnTo>
                <a:lnTo>
                  <a:pt x="5551" y="2267"/>
                </a:lnTo>
                <a:lnTo>
                  <a:pt x="5543" y="2260"/>
                </a:lnTo>
                <a:lnTo>
                  <a:pt x="5537" y="2251"/>
                </a:lnTo>
                <a:lnTo>
                  <a:pt x="5524" y="2233"/>
                </a:lnTo>
                <a:lnTo>
                  <a:pt x="5514" y="2216"/>
                </a:lnTo>
                <a:lnTo>
                  <a:pt x="5506" y="2197"/>
                </a:lnTo>
                <a:lnTo>
                  <a:pt x="5497" y="2177"/>
                </a:lnTo>
                <a:lnTo>
                  <a:pt x="5484" y="2149"/>
                </a:lnTo>
                <a:lnTo>
                  <a:pt x="5472" y="2123"/>
                </a:lnTo>
                <a:lnTo>
                  <a:pt x="5459" y="2098"/>
                </a:lnTo>
                <a:lnTo>
                  <a:pt x="5444" y="2071"/>
                </a:lnTo>
                <a:lnTo>
                  <a:pt x="5431" y="2049"/>
                </a:lnTo>
                <a:lnTo>
                  <a:pt x="5419" y="2031"/>
                </a:lnTo>
                <a:lnTo>
                  <a:pt x="5407" y="2014"/>
                </a:lnTo>
                <a:lnTo>
                  <a:pt x="5393" y="1993"/>
                </a:lnTo>
                <a:lnTo>
                  <a:pt x="5385" y="1983"/>
                </a:lnTo>
                <a:lnTo>
                  <a:pt x="5376" y="1976"/>
                </a:lnTo>
                <a:lnTo>
                  <a:pt x="5367" y="1968"/>
                </a:lnTo>
                <a:lnTo>
                  <a:pt x="5356" y="1962"/>
                </a:lnTo>
                <a:lnTo>
                  <a:pt x="5342" y="1953"/>
                </a:lnTo>
                <a:lnTo>
                  <a:pt x="5330" y="1944"/>
                </a:lnTo>
                <a:lnTo>
                  <a:pt x="5318" y="1934"/>
                </a:lnTo>
                <a:lnTo>
                  <a:pt x="5306" y="1922"/>
                </a:lnTo>
                <a:lnTo>
                  <a:pt x="5297" y="1911"/>
                </a:lnTo>
                <a:lnTo>
                  <a:pt x="5290" y="1901"/>
                </a:lnTo>
                <a:lnTo>
                  <a:pt x="5284" y="1890"/>
                </a:lnTo>
                <a:lnTo>
                  <a:pt x="5277" y="1880"/>
                </a:lnTo>
                <a:lnTo>
                  <a:pt x="5267" y="1869"/>
                </a:lnTo>
                <a:lnTo>
                  <a:pt x="5257" y="1860"/>
                </a:lnTo>
                <a:lnTo>
                  <a:pt x="5248" y="1851"/>
                </a:lnTo>
                <a:lnTo>
                  <a:pt x="5239" y="1840"/>
                </a:lnTo>
                <a:lnTo>
                  <a:pt x="5231" y="1826"/>
                </a:lnTo>
                <a:lnTo>
                  <a:pt x="5225" y="1812"/>
                </a:lnTo>
                <a:lnTo>
                  <a:pt x="5221" y="1805"/>
                </a:lnTo>
                <a:lnTo>
                  <a:pt x="5217" y="1800"/>
                </a:lnTo>
                <a:lnTo>
                  <a:pt x="5213" y="1793"/>
                </a:lnTo>
                <a:lnTo>
                  <a:pt x="5208" y="1787"/>
                </a:lnTo>
                <a:lnTo>
                  <a:pt x="5197" y="1777"/>
                </a:lnTo>
                <a:lnTo>
                  <a:pt x="5187" y="1768"/>
                </a:lnTo>
                <a:lnTo>
                  <a:pt x="5176" y="1763"/>
                </a:lnTo>
                <a:lnTo>
                  <a:pt x="5165" y="1758"/>
                </a:lnTo>
                <a:lnTo>
                  <a:pt x="5141" y="1751"/>
                </a:lnTo>
                <a:lnTo>
                  <a:pt x="5115" y="1744"/>
                </a:lnTo>
                <a:lnTo>
                  <a:pt x="5089" y="1735"/>
                </a:lnTo>
                <a:lnTo>
                  <a:pt x="5067" y="1726"/>
                </a:lnTo>
                <a:lnTo>
                  <a:pt x="5056" y="1723"/>
                </a:lnTo>
                <a:lnTo>
                  <a:pt x="5045" y="1720"/>
                </a:lnTo>
                <a:lnTo>
                  <a:pt x="5032" y="1718"/>
                </a:lnTo>
                <a:lnTo>
                  <a:pt x="5018" y="1718"/>
                </a:lnTo>
                <a:lnTo>
                  <a:pt x="5001" y="1718"/>
                </a:lnTo>
                <a:lnTo>
                  <a:pt x="4984" y="1718"/>
                </a:lnTo>
                <a:lnTo>
                  <a:pt x="4967" y="1718"/>
                </a:lnTo>
                <a:lnTo>
                  <a:pt x="4951" y="1718"/>
                </a:lnTo>
                <a:lnTo>
                  <a:pt x="4942" y="1718"/>
                </a:lnTo>
                <a:lnTo>
                  <a:pt x="4934" y="1719"/>
                </a:lnTo>
                <a:lnTo>
                  <a:pt x="4928" y="1720"/>
                </a:lnTo>
                <a:lnTo>
                  <a:pt x="4920" y="1722"/>
                </a:lnTo>
                <a:lnTo>
                  <a:pt x="4914" y="1725"/>
                </a:lnTo>
                <a:lnTo>
                  <a:pt x="4908" y="1728"/>
                </a:lnTo>
                <a:lnTo>
                  <a:pt x="4902" y="1733"/>
                </a:lnTo>
                <a:lnTo>
                  <a:pt x="4897" y="1738"/>
                </a:lnTo>
                <a:lnTo>
                  <a:pt x="4886" y="1749"/>
                </a:lnTo>
                <a:lnTo>
                  <a:pt x="4876" y="1757"/>
                </a:lnTo>
                <a:lnTo>
                  <a:pt x="4865" y="1764"/>
                </a:lnTo>
                <a:lnTo>
                  <a:pt x="4856" y="1770"/>
                </a:lnTo>
                <a:lnTo>
                  <a:pt x="4833" y="1779"/>
                </a:lnTo>
                <a:lnTo>
                  <a:pt x="4806" y="1789"/>
                </a:lnTo>
                <a:lnTo>
                  <a:pt x="4797" y="1791"/>
                </a:lnTo>
                <a:lnTo>
                  <a:pt x="4790" y="1792"/>
                </a:lnTo>
                <a:lnTo>
                  <a:pt x="4785" y="1793"/>
                </a:lnTo>
                <a:lnTo>
                  <a:pt x="4782" y="1795"/>
                </a:lnTo>
                <a:lnTo>
                  <a:pt x="4778" y="1797"/>
                </a:lnTo>
                <a:lnTo>
                  <a:pt x="4775" y="1800"/>
                </a:lnTo>
                <a:lnTo>
                  <a:pt x="4772" y="1805"/>
                </a:lnTo>
                <a:lnTo>
                  <a:pt x="4771" y="1811"/>
                </a:lnTo>
                <a:lnTo>
                  <a:pt x="4764" y="1820"/>
                </a:lnTo>
                <a:lnTo>
                  <a:pt x="4756" y="1829"/>
                </a:lnTo>
                <a:lnTo>
                  <a:pt x="4748" y="1838"/>
                </a:lnTo>
                <a:lnTo>
                  <a:pt x="4739" y="1845"/>
                </a:lnTo>
                <a:lnTo>
                  <a:pt x="4731" y="1852"/>
                </a:lnTo>
                <a:lnTo>
                  <a:pt x="4723" y="1860"/>
                </a:lnTo>
                <a:lnTo>
                  <a:pt x="4715" y="1869"/>
                </a:lnTo>
                <a:lnTo>
                  <a:pt x="4708" y="1880"/>
                </a:lnTo>
                <a:lnTo>
                  <a:pt x="4703" y="1888"/>
                </a:lnTo>
                <a:lnTo>
                  <a:pt x="4700" y="1898"/>
                </a:lnTo>
                <a:lnTo>
                  <a:pt x="4698" y="1908"/>
                </a:lnTo>
                <a:lnTo>
                  <a:pt x="4697" y="1916"/>
                </a:lnTo>
                <a:lnTo>
                  <a:pt x="4694" y="1926"/>
                </a:lnTo>
                <a:lnTo>
                  <a:pt x="4690" y="1934"/>
                </a:lnTo>
                <a:lnTo>
                  <a:pt x="4687" y="1937"/>
                </a:lnTo>
                <a:lnTo>
                  <a:pt x="4684" y="1940"/>
                </a:lnTo>
                <a:lnTo>
                  <a:pt x="4681" y="1943"/>
                </a:lnTo>
                <a:lnTo>
                  <a:pt x="4676" y="1946"/>
                </a:lnTo>
                <a:lnTo>
                  <a:pt x="4656" y="1952"/>
                </a:lnTo>
                <a:lnTo>
                  <a:pt x="4636" y="1957"/>
                </a:lnTo>
                <a:lnTo>
                  <a:pt x="4628" y="1960"/>
                </a:lnTo>
                <a:lnTo>
                  <a:pt x="4620" y="1964"/>
                </a:lnTo>
                <a:lnTo>
                  <a:pt x="4616" y="1966"/>
                </a:lnTo>
                <a:lnTo>
                  <a:pt x="4613" y="1969"/>
                </a:lnTo>
                <a:lnTo>
                  <a:pt x="4609" y="1974"/>
                </a:lnTo>
                <a:lnTo>
                  <a:pt x="4607" y="1978"/>
                </a:lnTo>
                <a:lnTo>
                  <a:pt x="4603" y="1989"/>
                </a:lnTo>
                <a:lnTo>
                  <a:pt x="4600" y="1998"/>
                </a:lnTo>
                <a:lnTo>
                  <a:pt x="4597" y="2001"/>
                </a:lnTo>
                <a:lnTo>
                  <a:pt x="4595" y="2002"/>
                </a:lnTo>
                <a:lnTo>
                  <a:pt x="4593" y="2003"/>
                </a:lnTo>
                <a:lnTo>
                  <a:pt x="4590" y="2003"/>
                </a:lnTo>
                <a:lnTo>
                  <a:pt x="4584" y="2002"/>
                </a:lnTo>
                <a:lnTo>
                  <a:pt x="4578" y="2002"/>
                </a:lnTo>
                <a:lnTo>
                  <a:pt x="4569" y="2000"/>
                </a:lnTo>
                <a:lnTo>
                  <a:pt x="4562" y="1997"/>
                </a:lnTo>
                <a:lnTo>
                  <a:pt x="4554" y="1994"/>
                </a:lnTo>
                <a:lnTo>
                  <a:pt x="4546" y="1991"/>
                </a:lnTo>
                <a:lnTo>
                  <a:pt x="4524" y="1981"/>
                </a:lnTo>
                <a:lnTo>
                  <a:pt x="4503" y="1971"/>
                </a:lnTo>
                <a:lnTo>
                  <a:pt x="4486" y="1961"/>
                </a:lnTo>
                <a:lnTo>
                  <a:pt x="4469" y="1950"/>
                </a:lnTo>
                <a:lnTo>
                  <a:pt x="4435" y="1925"/>
                </a:lnTo>
                <a:lnTo>
                  <a:pt x="4398" y="1898"/>
                </a:lnTo>
                <a:lnTo>
                  <a:pt x="4384" y="1889"/>
                </a:lnTo>
                <a:lnTo>
                  <a:pt x="4372" y="1882"/>
                </a:lnTo>
                <a:lnTo>
                  <a:pt x="4359" y="1874"/>
                </a:lnTo>
                <a:lnTo>
                  <a:pt x="4344" y="1869"/>
                </a:lnTo>
                <a:lnTo>
                  <a:pt x="4322" y="1862"/>
                </a:lnTo>
                <a:lnTo>
                  <a:pt x="4300" y="1857"/>
                </a:lnTo>
                <a:lnTo>
                  <a:pt x="4291" y="1855"/>
                </a:lnTo>
                <a:lnTo>
                  <a:pt x="4280" y="1852"/>
                </a:lnTo>
                <a:lnTo>
                  <a:pt x="4270" y="1847"/>
                </a:lnTo>
                <a:lnTo>
                  <a:pt x="4259" y="1842"/>
                </a:lnTo>
                <a:lnTo>
                  <a:pt x="4250" y="1835"/>
                </a:lnTo>
                <a:lnTo>
                  <a:pt x="4243" y="1828"/>
                </a:lnTo>
                <a:lnTo>
                  <a:pt x="4237" y="1820"/>
                </a:lnTo>
                <a:lnTo>
                  <a:pt x="4232" y="1812"/>
                </a:lnTo>
                <a:lnTo>
                  <a:pt x="4223" y="1792"/>
                </a:lnTo>
                <a:lnTo>
                  <a:pt x="4212" y="1773"/>
                </a:lnTo>
                <a:lnTo>
                  <a:pt x="4203" y="1763"/>
                </a:lnTo>
                <a:lnTo>
                  <a:pt x="4196" y="1755"/>
                </a:lnTo>
                <a:lnTo>
                  <a:pt x="4187" y="1748"/>
                </a:lnTo>
                <a:lnTo>
                  <a:pt x="4179" y="1741"/>
                </a:lnTo>
                <a:lnTo>
                  <a:pt x="4161" y="1730"/>
                </a:lnTo>
                <a:lnTo>
                  <a:pt x="4143" y="1714"/>
                </a:lnTo>
                <a:lnTo>
                  <a:pt x="4136" y="1709"/>
                </a:lnTo>
                <a:lnTo>
                  <a:pt x="4131" y="1704"/>
                </a:lnTo>
                <a:lnTo>
                  <a:pt x="4127" y="1697"/>
                </a:lnTo>
                <a:lnTo>
                  <a:pt x="4122" y="1692"/>
                </a:lnTo>
                <a:lnTo>
                  <a:pt x="4116" y="1679"/>
                </a:lnTo>
                <a:lnTo>
                  <a:pt x="4108" y="1664"/>
                </a:lnTo>
                <a:lnTo>
                  <a:pt x="4100" y="1651"/>
                </a:lnTo>
                <a:lnTo>
                  <a:pt x="4091" y="1639"/>
                </a:lnTo>
                <a:lnTo>
                  <a:pt x="4087" y="1632"/>
                </a:lnTo>
                <a:lnTo>
                  <a:pt x="4083" y="1626"/>
                </a:lnTo>
                <a:lnTo>
                  <a:pt x="4081" y="1619"/>
                </a:lnTo>
                <a:lnTo>
                  <a:pt x="4079" y="1611"/>
                </a:lnTo>
                <a:lnTo>
                  <a:pt x="4077" y="1600"/>
                </a:lnTo>
                <a:lnTo>
                  <a:pt x="4078" y="1590"/>
                </a:lnTo>
                <a:lnTo>
                  <a:pt x="4079" y="1579"/>
                </a:lnTo>
                <a:lnTo>
                  <a:pt x="4079" y="1569"/>
                </a:lnTo>
                <a:lnTo>
                  <a:pt x="4076" y="1547"/>
                </a:lnTo>
                <a:lnTo>
                  <a:pt x="4071" y="1527"/>
                </a:lnTo>
                <a:lnTo>
                  <a:pt x="4066" y="1509"/>
                </a:lnTo>
                <a:lnTo>
                  <a:pt x="4058" y="1492"/>
                </a:lnTo>
                <a:lnTo>
                  <a:pt x="4042" y="1457"/>
                </a:lnTo>
                <a:lnTo>
                  <a:pt x="4023" y="1420"/>
                </a:lnTo>
                <a:lnTo>
                  <a:pt x="4017" y="1409"/>
                </a:lnTo>
                <a:lnTo>
                  <a:pt x="4012" y="1398"/>
                </a:lnTo>
                <a:lnTo>
                  <a:pt x="4008" y="1388"/>
                </a:lnTo>
                <a:lnTo>
                  <a:pt x="4001" y="1378"/>
                </a:lnTo>
                <a:lnTo>
                  <a:pt x="3994" y="1367"/>
                </a:lnTo>
                <a:lnTo>
                  <a:pt x="3986" y="1357"/>
                </a:lnTo>
                <a:lnTo>
                  <a:pt x="3983" y="1352"/>
                </a:lnTo>
                <a:lnTo>
                  <a:pt x="3980" y="1347"/>
                </a:lnTo>
                <a:lnTo>
                  <a:pt x="3977" y="1341"/>
                </a:lnTo>
                <a:lnTo>
                  <a:pt x="3975" y="1335"/>
                </a:lnTo>
                <a:lnTo>
                  <a:pt x="3972" y="1320"/>
                </a:lnTo>
                <a:lnTo>
                  <a:pt x="3970" y="1307"/>
                </a:lnTo>
                <a:lnTo>
                  <a:pt x="3969" y="1302"/>
                </a:lnTo>
                <a:lnTo>
                  <a:pt x="3968" y="1295"/>
                </a:lnTo>
                <a:lnTo>
                  <a:pt x="3965" y="1289"/>
                </a:lnTo>
                <a:lnTo>
                  <a:pt x="3961" y="1281"/>
                </a:lnTo>
                <a:lnTo>
                  <a:pt x="3956" y="1273"/>
                </a:lnTo>
                <a:lnTo>
                  <a:pt x="3948" y="1265"/>
                </a:lnTo>
                <a:lnTo>
                  <a:pt x="3941" y="1259"/>
                </a:lnTo>
                <a:lnTo>
                  <a:pt x="3932" y="1253"/>
                </a:lnTo>
                <a:lnTo>
                  <a:pt x="3913" y="1244"/>
                </a:lnTo>
                <a:lnTo>
                  <a:pt x="3892" y="1234"/>
                </a:lnTo>
                <a:lnTo>
                  <a:pt x="3881" y="1227"/>
                </a:lnTo>
                <a:lnTo>
                  <a:pt x="3872" y="1220"/>
                </a:lnTo>
                <a:lnTo>
                  <a:pt x="3863" y="1212"/>
                </a:lnTo>
                <a:lnTo>
                  <a:pt x="3854" y="1205"/>
                </a:lnTo>
                <a:lnTo>
                  <a:pt x="3847" y="1197"/>
                </a:lnTo>
                <a:lnTo>
                  <a:pt x="3838" y="1190"/>
                </a:lnTo>
                <a:lnTo>
                  <a:pt x="3828" y="1183"/>
                </a:lnTo>
                <a:lnTo>
                  <a:pt x="3819" y="1176"/>
                </a:lnTo>
                <a:lnTo>
                  <a:pt x="3801" y="1164"/>
                </a:lnTo>
                <a:lnTo>
                  <a:pt x="3786" y="1153"/>
                </a:lnTo>
                <a:lnTo>
                  <a:pt x="3772" y="1142"/>
                </a:lnTo>
                <a:lnTo>
                  <a:pt x="3755" y="1130"/>
                </a:lnTo>
                <a:lnTo>
                  <a:pt x="3749" y="1127"/>
                </a:lnTo>
                <a:lnTo>
                  <a:pt x="3743" y="1124"/>
                </a:lnTo>
                <a:lnTo>
                  <a:pt x="3738" y="1119"/>
                </a:lnTo>
                <a:lnTo>
                  <a:pt x="3733" y="1114"/>
                </a:lnTo>
                <a:lnTo>
                  <a:pt x="3729" y="1106"/>
                </a:lnTo>
                <a:lnTo>
                  <a:pt x="3725" y="1098"/>
                </a:lnTo>
                <a:lnTo>
                  <a:pt x="3722" y="1090"/>
                </a:lnTo>
                <a:lnTo>
                  <a:pt x="3719" y="1083"/>
                </a:lnTo>
                <a:lnTo>
                  <a:pt x="3715" y="1066"/>
                </a:lnTo>
                <a:lnTo>
                  <a:pt x="3712" y="1048"/>
                </a:lnTo>
                <a:lnTo>
                  <a:pt x="3710" y="1030"/>
                </a:lnTo>
                <a:lnTo>
                  <a:pt x="3706" y="1013"/>
                </a:lnTo>
                <a:lnTo>
                  <a:pt x="3703" y="1005"/>
                </a:lnTo>
                <a:lnTo>
                  <a:pt x="3700" y="997"/>
                </a:lnTo>
                <a:lnTo>
                  <a:pt x="3695" y="991"/>
                </a:lnTo>
                <a:lnTo>
                  <a:pt x="3688" y="984"/>
                </a:lnTo>
                <a:lnTo>
                  <a:pt x="3677" y="977"/>
                </a:lnTo>
                <a:lnTo>
                  <a:pt x="3666" y="971"/>
                </a:lnTo>
                <a:lnTo>
                  <a:pt x="3656" y="967"/>
                </a:lnTo>
                <a:lnTo>
                  <a:pt x="3645" y="963"/>
                </a:lnTo>
                <a:lnTo>
                  <a:pt x="3635" y="960"/>
                </a:lnTo>
                <a:lnTo>
                  <a:pt x="3624" y="955"/>
                </a:lnTo>
                <a:lnTo>
                  <a:pt x="3614" y="950"/>
                </a:lnTo>
                <a:lnTo>
                  <a:pt x="3603" y="942"/>
                </a:lnTo>
                <a:lnTo>
                  <a:pt x="3595" y="934"/>
                </a:lnTo>
                <a:lnTo>
                  <a:pt x="3589" y="926"/>
                </a:lnTo>
                <a:lnTo>
                  <a:pt x="3584" y="917"/>
                </a:lnTo>
                <a:lnTo>
                  <a:pt x="3581" y="909"/>
                </a:lnTo>
                <a:lnTo>
                  <a:pt x="3577" y="899"/>
                </a:lnTo>
                <a:lnTo>
                  <a:pt x="3574" y="889"/>
                </a:lnTo>
                <a:lnTo>
                  <a:pt x="3569" y="880"/>
                </a:lnTo>
                <a:lnTo>
                  <a:pt x="3563" y="870"/>
                </a:lnTo>
                <a:lnTo>
                  <a:pt x="3554" y="859"/>
                </a:lnTo>
                <a:lnTo>
                  <a:pt x="3544" y="851"/>
                </a:lnTo>
                <a:lnTo>
                  <a:pt x="3534" y="843"/>
                </a:lnTo>
                <a:lnTo>
                  <a:pt x="3522" y="835"/>
                </a:lnTo>
                <a:lnTo>
                  <a:pt x="2958" y="790"/>
                </a:lnTo>
                <a:lnTo>
                  <a:pt x="2942" y="977"/>
                </a:lnTo>
                <a:lnTo>
                  <a:pt x="1951" y="865"/>
                </a:lnTo>
                <a:lnTo>
                  <a:pt x="774" y="169"/>
                </a:lnTo>
                <a:lnTo>
                  <a:pt x="771" y="155"/>
                </a:lnTo>
                <a:lnTo>
                  <a:pt x="768" y="143"/>
                </a:lnTo>
                <a:lnTo>
                  <a:pt x="766" y="130"/>
                </a:lnTo>
                <a:lnTo>
                  <a:pt x="764" y="116"/>
                </a:lnTo>
                <a:lnTo>
                  <a:pt x="741" y="112"/>
                </a:lnTo>
                <a:lnTo>
                  <a:pt x="721" y="109"/>
                </a:lnTo>
                <a:lnTo>
                  <a:pt x="702" y="104"/>
                </a:lnTo>
                <a:lnTo>
                  <a:pt x="679" y="100"/>
                </a:lnTo>
                <a:lnTo>
                  <a:pt x="662" y="98"/>
                </a:lnTo>
                <a:lnTo>
                  <a:pt x="647" y="95"/>
                </a:lnTo>
                <a:lnTo>
                  <a:pt x="633" y="92"/>
                </a:lnTo>
                <a:lnTo>
                  <a:pt x="615" y="89"/>
                </a:lnTo>
                <a:lnTo>
                  <a:pt x="596" y="87"/>
                </a:lnTo>
                <a:lnTo>
                  <a:pt x="579" y="85"/>
                </a:lnTo>
                <a:lnTo>
                  <a:pt x="560" y="83"/>
                </a:lnTo>
                <a:lnTo>
                  <a:pt x="541" y="82"/>
                </a:lnTo>
                <a:lnTo>
                  <a:pt x="501" y="77"/>
                </a:lnTo>
                <a:lnTo>
                  <a:pt x="465" y="72"/>
                </a:lnTo>
                <a:lnTo>
                  <a:pt x="448" y="70"/>
                </a:lnTo>
                <a:lnTo>
                  <a:pt x="430" y="68"/>
                </a:lnTo>
                <a:lnTo>
                  <a:pt x="410" y="66"/>
                </a:lnTo>
                <a:lnTo>
                  <a:pt x="390" y="65"/>
                </a:lnTo>
                <a:lnTo>
                  <a:pt x="377" y="65"/>
                </a:lnTo>
                <a:lnTo>
                  <a:pt x="366" y="64"/>
                </a:lnTo>
                <a:lnTo>
                  <a:pt x="355" y="62"/>
                </a:lnTo>
                <a:lnTo>
                  <a:pt x="344" y="60"/>
                </a:lnTo>
                <a:lnTo>
                  <a:pt x="323" y="56"/>
                </a:lnTo>
                <a:lnTo>
                  <a:pt x="299" y="52"/>
                </a:lnTo>
                <a:lnTo>
                  <a:pt x="271" y="49"/>
                </a:lnTo>
                <a:lnTo>
                  <a:pt x="246" y="46"/>
                </a:lnTo>
                <a:lnTo>
                  <a:pt x="221" y="42"/>
                </a:lnTo>
                <a:lnTo>
                  <a:pt x="193" y="36"/>
                </a:lnTo>
                <a:lnTo>
                  <a:pt x="165" y="31"/>
                </a:lnTo>
                <a:lnTo>
                  <a:pt x="140" y="25"/>
                </a:lnTo>
                <a:lnTo>
                  <a:pt x="115" y="21"/>
                </a:lnTo>
                <a:lnTo>
                  <a:pt x="87" y="15"/>
                </a:lnTo>
                <a:lnTo>
                  <a:pt x="75" y="12"/>
                </a:lnTo>
                <a:lnTo>
                  <a:pt x="66" y="9"/>
                </a:lnTo>
                <a:lnTo>
                  <a:pt x="56" y="7"/>
                </a:lnTo>
                <a:lnTo>
                  <a:pt x="44" y="5"/>
                </a:lnTo>
                <a:lnTo>
                  <a:pt x="32" y="4"/>
                </a:lnTo>
                <a:lnTo>
                  <a:pt x="21" y="3"/>
                </a:lnTo>
                <a:lnTo>
                  <a:pt x="11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9" name="Freeform 165"/>
          <p:cNvSpPr>
            <a:spLocks noEditPoints="1"/>
          </p:cNvSpPr>
          <p:nvPr/>
        </p:nvSpPr>
        <p:spPr bwMode="auto">
          <a:xfrm>
            <a:off x="8093791" y="5777131"/>
            <a:ext cx="905246" cy="609486"/>
          </a:xfrm>
          <a:custGeom>
            <a:avLst/>
            <a:gdLst>
              <a:gd name="T0" fmla="*/ 78 w 1965"/>
              <a:gd name="T1" fmla="*/ 309 h 1322"/>
              <a:gd name="T2" fmla="*/ 269 w 1965"/>
              <a:gd name="T3" fmla="*/ 209 h 1322"/>
              <a:gd name="T4" fmla="*/ 422 w 1965"/>
              <a:gd name="T5" fmla="*/ 136 h 1322"/>
              <a:gd name="T6" fmla="*/ 398 w 1965"/>
              <a:gd name="T7" fmla="*/ 103 h 1322"/>
              <a:gd name="T8" fmla="*/ 267 w 1965"/>
              <a:gd name="T9" fmla="*/ 149 h 1322"/>
              <a:gd name="T10" fmla="*/ 181 w 1965"/>
              <a:gd name="T11" fmla="*/ 231 h 1322"/>
              <a:gd name="T12" fmla="*/ 492 w 1965"/>
              <a:gd name="T13" fmla="*/ 7 h 1322"/>
              <a:gd name="T14" fmla="*/ 506 w 1965"/>
              <a:gd name="T15" fmla="*/ 51 h 1322"/>
              <a:gd name="T16" fmla="*/ 611 w 1965"/>
              <a:gd name="T17" fmla="*/ 138 h 1322"/>
              <a:gd name="T18" fmla="*/ 635 w 1965"/>
              <a:gd name="T19" fmla="*/ 232 h 1322"/>
              <a:gd name="T20" fmla="*/ 613 w 1965"/>
              <a:gd name="T21" fmla="*/ 331 h 1322"/>
              <a:gd name="T22" fmla="*/ 675 w 1965"/>
              <a:gd name="T23" fmla="*/ 293 h 1322"/>
              <a:gd name="T24" fmla="*/ 704 w 1965"/>
              <a:gd name="T25" fmla="*/ 151 h 1322"/>
              <a:gd name="T26" fmla="*/ 653 w 1965"/>
              <a:gd name="T27" fmla="*/ 89 h 1322"/>
              <a:gd name="T28" fmla="*/ 574 w 1965"/>
              <a:gd name="T29" fmla="*/ 16 h 1322"/>
              <a:gd name="T30" fmla="*/ 423 w 1965"/>
              <a:gd name="T31" fmla="*/ 764 h 1322"/>
              <a:gd name="T32" fmla="*/ 408 w 1965"/>
              <a:gd name="T33" fmla="*/ 859 h 1322"/>
              <a:gd name="T34" fmla="*/ 381 w 1965"/>
              <a:gd name="T35" fmla="*/ 975 h 1322"/>
              <a:gd name="T36" fmla="*/ 441 w 1965"/>
              <a:gd name="T37" fmla="*/ 1028 h 1322"/>
              <a:gd name="T38" fmla="*/ 549 w 1965"/>
              <a:gd name="T39" fmla="*/ 1019 h 1322"/>
              <a:gd name="T40" fmla="*/ 582 w 1965"/>
              <a:gd name="T41" fmla="*/ 947 h 1322"/>
              <a:gd name="T42" fmla="*/ 541 w 1965"/>
              <a:gd name="T43" fmla="*/ 870 h 1322"/>
              <a:gd name="T44" fmla="*/ 484 w 1965"/>
              <a:gd name="T45" fmla="*/ 806 h 1322"/>
              <a:gd name="T46" fmla="*/ 662 w 1965"/>
              <a:gd name="T47" fmla="*/ 767 h 1322"/>
              <a:gd name="T48" fmla="*/ 706 w 1965"/>
              <a:gd name="T49" fmla="*/ 759 h 1322"/>
              <a:gd name="T50" fmla="*/ 695 w 1965"/>
              <a:gd name="T51" fmla="*/ 721 h 1322"/>
              <a:gd name="T52" fmla="*/ 589 w 1965"/>
              <a:gd name="T53" fmla="*/ 1184 h 1322"/>
              <a:gd name="T54" fmla="*/ 661 w 1965"/>
              <a:gd name="T55" fmla="*/ 1257 h 1322"/>
              <a:gd name="T56" fmla="*/ 717 w 1965"/>
              <a:gd name="T57" fmla="*/ 1192 h 1322"/>
              <a:gd name="T58" fmla="*/ 689 w 1965"/>
              <a:gd name="T59" fmla="*/ 1064 h 1322"/>
              <a:gd name="T60" fmla="*/ 620 w 1965"/>
              <a:gd name="T61" fmla="*/ 1065 h 1322"/>
              <a:gd name="T62" fmla="*/ 587 w 1965"/>
              <a:gd name="T63" fmla="*/ 1104 h 1322"/>
              <a:gd name="T64" fmla="*/ 908 w 1965"/>
              <a:gd name="T65" fmla="*/ 537 h 1322"/>
              <a:gd name="T66" fmla="*/ 1041 w 1965"/>
              <a:gd name="T67" fmla="*/ 556 h 1322"/>
              <a:gd name="T68" fmla="*/ 1057 w 1965"/>
              <a:gd name="T69" fmla="*/ 677 h 1322"/>
              <a:gd name="T70" fmla="*/ 1110 w 1965"/>
              <a:gd name="T71" fmla="*/ 745 h 1322"/>
              <a:gd name="T72" fmla="*/ 1089 w 1965"/>
              <a:gd name="T73" fmla="*/ 602 h 1322"/>
              <a:gd name="T74" fmla="*/ 1038 w 1965"/>
              <a:gd name="T75" fmla="*/ 511 h 1322"/>
              <a:gd name="T76" fmla="*/ 910 w 1965"/>
              <a:gd name="T77" fmla="*/ 471 h 1322"/>
              <a:gd name="T78" fmla="*/ 1416 w 1965"/>
              <a:gd name="T79" fmla="*/ 752 h 1322"/>
              <a:gd name="T80" fmla="*/ 1393 w 1965"/>
              <a:gd name="T81" fmla="*/ 805 h 1322"/>
              <a:gd name="T82" fmla="*/ 1428 w 1965"/>
              <a:gd name="T83" fmla="*/ 839 h 1322"/>
              <a:gd name="T84" fmla="*/ 1465 w 1965"/>
              <a:gd name="T85" fmla="*/ 781 h 1322"/>
              <a:gd name="T86" fmla="*/ 1370 w 1965"/>
              <a:gd name="T87" fmla="*/ 701 h 1322"/>
              <a:gd name="T88" fmla="*/ 1233 w 1965"/>
              <a:gd name="T89" fmla="*/ 1094 h 1322"/>
              <a:gd name="T90" fmla="*/ 1354 w 1965"/>
              <a:gd name="T91" fmla="*/ 1148 h 1322"/>
              <a:gd name="T92" fmla="*/ 1296 w 1965"/>
              <a:gd name="T93" fmla="*/ 1092 h 1322"/>
              <a:gd name="T94" fmla="*/ 1514 w 1965"/>
              <a:gd name="T95" fmla="*/ 1124 h 1322"/>
              <a:gd name="T96" fmla="*/ 1592 w 1965"/>
              <a:gd name="T97" fmla="*/ 1226 h 1322"/>
              <a:gd name="T98" fmla="*/ 1690 w 1965"/>
              <a:gd name="T99" fmla="*/ 1300 h 1322"/>
              <a:gd name="T100" fmla="*/ 1715 w 1965"/>
              <a:gd name="T101" fmla="*/ 1253 h 1322"/>
              <a:gd name="T102" fmla="*/ 1627 w 1965"/>
              <a:gd name="T103" fmla="*/ 1195 h 1322"/>
              <a:gd name="T104" fmla="*/ 1583 w 1965"/>
              <a:gd name="T105" fmla="*/ 1110 h 1322"/>
              <a:gd name="T106" fmla="*/ 1899 w 1965"/>
              <a:gd name="T107" fmla="*/ 1253 h 1322"/>
              <a:gd name="T108" fmla="*/ 1946 w 1965"/>
              <a:gd name="T109" fmla="*/ 1310 h 1322"/>
              <a:gd name="T110" fmla="*/ 1780 w 1965"/>
              <a:gd name="T111" fmla="*/ 748 h 1322"/>
              <a:gd name="T112" fmla="*/ 1733 w 1965"/>
              <a:gd name="T113" fmla="*/ 809 h 1322"/>
              <a:gd name="T114" fmla="*/ 1783 w 1965"/>
              <a:gd name="T115" fmla="*/ 814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65" h="1322">
                <a:moveTo>
                  <a:pt x="95" y="264"/>
                </a:moveTo>
                <a:lnTo>
                  <a:pt x="11" y="264"/>
                </a:lnTo>
                <a:lnTo>
                  <a:pt x="5" y="266"/>
                </a:lnTo>
                <a:lnTo>
                  <a:pt x="0" y="267"/>
                </a:lnTo>
                <a:lnTo>
                  <a:pt x="16" y="275"/>
                </a:lnTo>
                <a:lnTo>
                  <a:pt x="32" y="284"/>
                </a:lnTo>
                <a:lnTo>
                  <a:pt x="45" y="292"/>
                </a:lnTo>
                <a:lnTo>
                  <a:pt x="57" y="301"/>
                </a:lnTo>
                <a:lnTo>
                  <a:pt x="63" y="304"/>
                </a:lnTo>
                <a:lnTo>
                  <a:pt x="70" y="307"/>
                </a:lnTo>
                <a:lnTo>
                  <a:pt x="78" y="309"/>
                </a:lnTo>
                <a:lnTo>
                  <a:pt x="85" y="311"/>
                </a:lnTo>
                <a:lnTo>
                  <a:pt x="96" y="309"/>
                </a:lnTo>
                <a:lnTo>
                  <a:pt x="107" y="307"/>
                </a:lnTo>
                <a:lnTo>
                  <a:pt x="115" y="305"/>
                </a:lnTo>
                <a:lnTo>
                  <a:pt x="124" y="301"/>
                </a:lnTo>
                <a:lnTo>
                  <a:pt x="141" y="292"/>
                </a:lnTo>
                <a:lnTo>
                  <a:pt x="160" y="281"/>
                </a:lnTo>
                <a:lnTo>
                  <a:pt x="189" y="264"/>
                </a:lnTo>
                <a:lnTo>
                  <a:pt x="215" y="247"/>
                </a:lnTo>
                <a:lnTo>
                  <a:pt x="241" y="230"/>
                </a:lnTo>
                <a:lnTo>
                  <a:pt x="269" y="209"/>
                </a:lnTo>
                <a:lnTo>
                  <a:pt x="290" y="194"/>
                </a:lnTo>
                <a:lnTo>
                  <a:pt x="311" y="182"/>
                </a:lnTo>
                <a:lnTo>
                  <a:pt x="331" y="172"/>
                </a:lnTo>
                <a:lnTo>
                  <a:pt x="356" y="162"/>
                </a:lnTo>
                <a:lnTo>
                  <a:pt x="367" y="157"/>
                </a:lnTo>
                <a:lnTo>
                  <a:pt x="378" y="154"/>
                </a:lnTo>
                <a:lnTo>
                  <a:pt x="387" y="152"/>
                </a:lnTo>
                <a:lnTo>
                  <a:pt x="398" y="149"/>
                </a:lnTo>
                <a:lnTo>
                  <a:pt x="409" y="144"/>
                </a:lnTo>
                <a:lnTo>
                  <a:pt x="419" y="139"/>
                </a:lnTo>
                <a:lnTo>
                  <a:pt x="422" y="136"/>
                </a:lnTo>
                <a:lnTo>
                  <a:pt x="425" y="131"/>
                </a:lnTo>
                <a:lnTo>
                  <a:pt x="427" y="127"/>
                </a:lnTo>
                <a:lnTo>
                  <a:pt x="427" y="122"/>
                </a:lnTo>
                <a:lnTo>
                  <a:pt x="427" y="117"/>
                </a:lnTo>
                <a:lnTo>
                  <a:pt x="425" y="113"/>
                </a:lnTo>
                <a:lnTo>
                  <a:pt x="422" y="110"/>
                </a:lnTo>
                <a:lnTo>
                  <a:pt x="418" y="108"/>
                </a:lnTo>
                <a:lnTo>
                  <a:pt x="413" y="105"/>
                </a:lnTo>
                <a:lnTo>
                  <a:pt x="409" y="104"/>
                </a:lnTo>
                <a:lnTo>
                  <a:pt x="404" y="103"/>
                </a:lnTo>
                <a:lnTo>
                  <a:pt x="398" y="103"/>
                </a:lnTo>
                <a:lnTo>
                  <a:pt x="387" y="105"/>
                </a:lnTo>
                <a:lnTo>
                  <a:pt x="378" y="109"/>
                </a:lnTo>
                <a:lnTo>
                  <a:pt x="362" y="109"/>
                </a:lnTo>
                <a:lnTo>
                  <a:pt x="345" y="111"/>
                </a:lnTo>
                <a:lnTo>
                  <a:pt x="325" y="117"/>
                </a:lnTo>
                <a:lnTo>
                  <a:pt x="306" y="124"/>
                </a:lnTo>
                <a:lnTo>
                  <a:pt x="298" y="127"/>
                </a:lnTo>
                <a:lnTo>
                  <a:pt x="289" y="131"/>
                </a:lnTo>
                <a:lnTo>
                  <a:pt x="281" y="137"/>
                </a:lnTo>
                <a:lnTo>
                  <a:pt x="271" y="143"/>
                </a:lnTo>
                <a:lnTo>
                  <a:pt x="267" y="149"/>
                </a:lnTo>
                <a:lnTo>
                  <a:pt x="263" y="154"/>
                </a:lnTo>
                <a:lnTo>
                  <a:pt x="249" y="163"/>
                </a:lnTo>
                <a:lnTo>
                  <a:pt x="235" y="169"/>
                </a:lnTo>
                <a:lnTo>
                  <a:pt x="229" y="173"/>
                </a:lnTo>
                <a:lnTo>
                  <a:pt x="222" y="178"/>
                </a:lnTo>
                <a:lnTo>
                  <a:pt x="217" y="182"/>
                </a:lnTo>
                <a:lnTo>
                  <a:pt x="210" y="189"/>
                </a:lnTo>
                <a:lnTo>
                  <a:pt x="202" y="198"/>
                </a:lnTo>
                <a:lnTo>
                  <a:pt x="195" y="209"/>
                </a:lnTo>
                <a:lnTo>
                  <a:pt x="189" y="220"/>
                </a:lnTo>
                <a:lnTo>
                  <a:pt x="181" y="231"/>
                </a:lnTo>
                <a:lnTo>
                  <a:pt x="171" y="239"/>
                </a:lnTo>
                <a:lnTo>
                  <a:pt x="162" y="247"/>
                </a:lnTo>
                <a:lnTo>
                  <a:pt x="152" y="252"/>
                </a:lnTo>
                <a:lnTo>
                  <a:pt x="142" y="257"/>
                </a:lnTo>
                <a:lnTo>
                  <a:pt x="132" y="260"/>
                </a:lnTo>
                <a:lnTo>
                  <a:pt x="120" y="262"/>
                </a:lnTo>
                <a:lnTo>
                  <a:pt x="108" y="263"/>
                </a:lnTo>
                <a:lnTo>
                  <a:pt x="95" y="264"/>
                </a:lnTo>
                <a:close/>
                <a:moveTo>
                  <a:pt x="513" y="0"/>
                </a:moveTo>
                <a:lnTo>
                  <a:pt x="502" y="4"/>
                </a:lnTo>
                <a:lnTo>
                  <a:pt x="492" y="7"/>
                </a:lnTo>
                <a:lnTo>
                  <a:pt x="483" y="9"/>
                </a:lnTo>
                <a:lnTo>
                  <a:pt x="474" y="11"/>
                </a:lnTo>
                <a:lnTo>
                  <a:pt x="454" y="16"/>
                </a:lnTo>
                <a:lnTo>
                  <a:pt x="433" y="21"/>
                </a:lnTo>
                <a:lnTo>
                  <a:pt x="443" y="24"/>
                </a:lnTo>
                <a:lnTo>
                  <a:pt x="450" y="27"/>
                </a:lnTo>
                <a:lnTo>
                  <a:pt x="459" y="29"/>
                </a:lnTo>
                <a:lnTo>
                  <a:pt x="467" y="31"/>
                </a:lnTo>
                <a:lnTo>
                  <a:pt x="481" y="37"/>
                </a:lnTo>
                <a:lnTo>
                  <a:pt x="494" y="45"/>
                </a:lnTo>
                <a:lnTo>
                  <a:pt x="506" y="51"/>
                </a:lnTo>
                <a:lnTo>
                  <a:pt x="520" y="58"/>
                </a:lnTo>
                <a:lnTo>
                  <a:pt x="532" y="62"/>
                </a:lnTo>
                <a:lnTo>
                  <a:pt x="542" y="64"/>
                </a:lnTo>
                <a:lnTo>
                  <a:pt x="553" y="69"/>
                </a:lnTo>
                <a:lnTo>
                  <a:pt x="564" y="74"/>
                </a:lnTo>
                <a:lnTo>
                  <a:pt x="572" y="81"/>
                </a:lnTo>
                <a:lnTo>
                  <a:pt x="580" y="87"/>
                </a:lnTo>
                <a:lnTo>
                  <a:pt x="586" y="95"/>
                </a:lnTo>
                <a:lnTo>
                  <a:pt x="592" y="102"/>
                </a:lnTo>
                <a:lnTo>
                  <a:pt x="601" y="118"/>
                </a:lnTo>
                <a:lnTo>
                  <a:pt x="611" y="138"/>
                </a:lnTo>
                <a:lnTo>
                  <a:pt x="619" y="150"/>
                </a:lnTo>
                <a:lnTo>
                  <a:pt x="626" y="160"/>
                </a:lnTo>
                <a:lnTo>
                  <a:pt x="629" y="166"/>
                </a:lnTo>
                <a:lnTo>
                  <a:pt x="633" y="171"/>
                </a:lnTo>
                <a:lnTo>
                  <a:pt x="634" y="178"/>
                </a:lnTo>
                <a:lnTo>
                  <a:pt x="635" y="185"/>
                </a:lnTo>
                <a:lnTo>
                  <a:pt x="632" y="198"/>
                </a:lnTo>
                <a:lnTo>
                  <a:pt x="629" y="212"/>
                </a:lnTo>
                <a:lnTo>
                  <a:pt x="632" y="214"/>
                </a:lnTo>
                <a:lnTo>
                  <a:pt x="634" y="218"/>
                </a:lnTo>
                <a:lnTo>
                  <a:pt x="635" y="232"/>
                </a:lnTo>
                <a:lnTo>
                  <a:pt x="637" y="245"/>
                </a:lnTo>
                <a:lnTo>
                  <a:pt x="639" y="258"/>
                </a:lnTo>
                <a:lnTo>
                  <a:pt x="640" y="272"/>
                </a:lnTo>
                <a:lnTo>
                  <a:pt x="639" y="280"/>
                </a:lnTo>
                <a:lnTo>
                  <a:pt x="637" y="288"/>
                </a:lnTo>
                <a:lnTo>
                  <a:pt x="634" y="295"/>
                </a:lnTo>
                <a:lnTo>
                  <a:pt x="629" y="302"/>
                </a:lnTo>
                <a:lnTo>
                  <a:pt x="625" y="308"/>
                </a:lnTo>
                <a:lnTo>
                  <a:pt x="621" y="316"/>
                </a:lnTo>
                <a:lnTo>
                  <a:pt x="618" y="324"/>
                </a:lnTo>
                <a:lnTo>
                  <a:pt x="613" y="331"/>
                </a:lnTo>
                <a:lnTo>
                  <a:pt x="629" y="343"/>
                </a:lnTo>
                <a:lnTo>
                  <a:pt x="646" y="355"/>
                </a:lnTo>
                <a:lnTo>
                  <a:pt x="654" y="360"/>
                </a:lnTo>
                <a:lnTo>
                  <a:pt x="664" y="363"/>
                </a:lnTo>
                <a:lnTo>
                  <a:pt x="673" y="367"/>
                </a:lnTo>
                <a:lnTo>
                  <a:pt x="682" y="371"/>
                </a:lnTo>
                <a:lnTo>
                  <a:pt x="681" y="354"/>
                </a:lnTo>
                <a:lnTo>
                  <a:pt x="678" y="339"/>
                </a:lnTo>
                <a:lnTo>
                  <a:pt x="676" y="322"/>
                </a:lnTo>
                <a:lnTo>
                  <a:pt x="675" y="305"/>
                </a:lnTo>
                <a:lnTo>
                  <a:pt x="675" y="293"/>
                </a:lnTo>
                <a:lnTo>
                  <a:pt x="676" y="284"/>
                </a:lnTo>
                <a:lnTo>
                  <a:pt x="677" y="273"/>
                </a:lnTo>
                <a:lnTo>
                  <a:pt x="679" y="264"/>
                </a:lnTo>
                <a:lnTo>
                  <a:pt x="684" y="246"/>
                </a:lnTo>
                <a:lnTo>
                  <a:pt x="689" y="227"/>
                </a:lnTo>
                <a:lnTo>
                  <a:pt x="694" y="210"/>
                </a:lnTo>
                <a:lnTo>
                  <a:pt x="700" y="192"/>
                </a:lnTo>
                <a:lnTo>
                  <a:pt x="702" y="182"/>
                </a:lnTo>
                <a:lnTo>
                  <a:pt x="703" y="172"/>
                </a:lnTo>
                <a:lnTo>
                  <a:pt x="704" y="162"/>
                </a:lnTo>
                <a:lnTo>
                  <a:pt x="704" y="151"/>
                </a:lnTo>
                <a:lnTo>
                  <a:pt x="704" y="143"/>
                </a:lnTo>
                <a:lnTo>
                  <a:pt x="703" y="136"/>
                </a:lnTo>
                <a:lnTo>
                  <a:pt x="702" y="128"/>
                </a:lnTo>
                <a:lnTo>
                  <a:pt x="699" y="122"/>
                </a:lnTo>
                <a:lnTo>
                  <a:pt x="695" y="115"/>
                </a:lnTo>
                <a:lnTo>
                  <a:pt x="692" y="110"/>
                </a:lnTo>
                <a:lnTo>
                  <a:pt x="687" y="104"/>
                </a:lnTo>
                <a:lnTo>
                  <a:pt x="680" y="100"/>
                </a:lnTo>
                <a:lnTo>
                  <a:pt x="675" y="96"/>
                </a:lnTo>
                <a:lnTo>
                  <a:pt x="669" y="92"/>
                </a:lnTo>
                <a:lnTo>
                  <a:pt x="653" y="89"/>
                </a:lnTo>
                <a:lnTo>
                  <a:pt x="639" y="84"/>
                </a:lnTo>
                <a:lnTo>
                  <a:pt x="634" y="81"/>
                </a:lnTo>
                <a:lnTo>
                  <a:pt x="627" y="77"/>
                </a:lnTo>
                <a:lnTo>
                  <a:pt x="622" y="72"/>
                </a:lnTo>
                <a:lnTo>
                  <a:pt x="616" y="65"/>
                </a:lnTo>
                <a:lnTo>
                  <a:pt x="607" y="55"/>
                </a:lnTo>
                <a:lnTo>
                  <a:pt x="598" y="46"/>
                </a:lnTo>
                <a:lnTo>
                  <a:pt x="589" y="36"/>
                </a:lnTo>
                <a:lnTo>
                  <a:pt x="579" y="27"/>
                </a:lnTo>
                <a:lnTo>
                  <a:pt x="576" y="20"/>
                </a:lnTo>
                <a:lnTo>
                  <a:pt x="574" y="16"/>
                </a:lnTo>
                <a:lnTo>
                  <a:pt x="568" y="11"/>
                </a:lnTo>
                <a:lnTo>
                  <a:pt x="560" y="8"/>
                </a:lnTo>
                <a:lnTo>
                  <a:pt x="553" y="5"/>
                </a:lnTo>
                <a:lnTo>
                  <a:pt x="545" y="3"/>
                </a:lnTo>
                <a:lnTo>
                  <a:pt x="529" y="1"/>
                </a:lnTo>
                <a:lnTo>
                  <a:pt x="513" y="0"/>
                </a:lnTo>
                <a:close/>
                <a:moveTo>
                  <a:pt x="449" y="759"/>
                </a:moveTo>
                <a:lnTo>
                  <a:pt x="439" y="760"/>
                </a:lnTo>
                <a:lnTo>
                  <a:pt x="431" y="761"/>
                </a:lnTo>
                <a:lnTo>
                  <a:pt x="427" y="762"/>
                </a:lnTo>
                <a:lnTo>
                  <a:pt x="423" y="764"/>
                </a:lnTo>
                <a:lnTo>
                  <a:pt x="420" y="766"/>
                </a:lnTo>
                <a:lnTo>
                  <a:pt x="417" y="770"/>
                </a:lnTo>
                <a:lnTo>
                  <a:pt x="414" y="774"/>
                </a:lnTo>
                <a:lnTo>
                  <a:pt x="414" y="777"/>
                </a:lnTo>
                <a:lnTo>
                  <a:pt x="413" y="781"/>
                </a:lnTo>
                <a:lnTo>
                  <a:pt x="414" y="786"/>
                </a:lnTo>
                <a:lnTo>
                  <a:pt x="416" y="794"/>
                </a:lnTo>
                <a:lnTo>
                  <a:pt x="417" y="804"/>
                </a:lnTo>
                <a:lnTo>
                  <a:pt x="416" y="825"/>
                </a:lnTo>
                <a:lnTo>
                  <a:pt x="412" y="842"/>
                </a:lnTo>
                <a:lnTo>
                  <a:pt x="408" y="859"/>
                </a:lnTo>
                <a:lnTo>
                  <a:pt x="402" y="879"/>
                </a:lnTo>
                <a:lnTo>
                  <a:pt x="397" y="889"/>
                </a:lnTo>
                <a:lnTo>
                  <a:pt x="393" y="899"/>
                </a:lnTo>
                <a:lnTo>
                  <a:pt x="390" y="909"/>
                </a:lnTo>
                <a:lnTo>
                  <a:pt x="387" y="921"/>
                </a:lnTo>
                <a:lnTo>
                  <a:pt x="390" y="937"/>
                </a:lnTo>
                <a:lnTo>
                  <a:pt x="391" y="953"/>
                </a:lnTo>
                <a:lnTo>
                  <a:pt x="389" y="960"/>
                </a:lnTo>
                <a:lnTo>
                  <a:pt x="386" y="965"/>
                </a:lnTo>
                <a:lnTo>
                  <a:pt x="384" y="969"/>
                </a:lnTo>
                <a:lnTo>
                  <a:pt x="381" y="975"/>
                </a:lnTo>
                <a:lnTo>
                  <a:pt x="375" y="984"/>
                </a:lnTo>
                <a:lnTo>
                  <a:pt x="369" y="995"/>
                </a:lnTo>
                <a:lnTo>
                  <a:pt x="368" y="1006"/>
                </a:lnTo>
                <a:lnTo>
                  <a:pt x="367" y="1017"/>
                </a:lnTo>
                <a:lnTo>
                  <a:pt x="384" y="1016"/>
                </a:lnTo>
                <a:lnTo>
                  <a:pt x="399" y="1016"/>
                </a:lnTo>
                <a:lnTo>
                  <a:pt x="407" y="1016"/>
                </a:lnTo>
                <a:lnTo>
                  <a:pt x="414" y="1017"/>
                </a:lnTo>
                <a:lnTo>
                  <a:pt x="422" y="1019"/>
                </a:lnTo>
                <a:lnTo>
                  <a:pt x="431" y="1022"/>
                </a:lnTo>
                <a:lnTo>
                  <a:pt x="441" y="1028"/>
                </a:lnTo>
                <a:lnTo>
                  <a:pt x="452" y="1034"/>
                </a:lnTo>
                <a:lnTo>
                  <a:pt x="461" y="1041"/>
                </a:lnTo>
                <a:lnTo>
                  <a:pt x="470" y="1047"/>
                </a:lnTo>
                <a:lnTo>
                  <a:pt x="486" y="1062"/>
                </a:lnTo>
                <a:lnTo>
                  <a:pt x="505" y="1077"/>
                </a:lnTo>
                <a:lnTo>
                  <a:pt x="513" y="1071"/>
                </a:lnTo>
                <a:lnTo>
                  <a:pt x="519" y="1064"/>
                </a:lnTo>
                <a:lnTo>
                  <a:pt x="525" y="1058"/>
                </a:lnTo>
                <a:lnTo>
                  <a:pt x="530" y="1051"/>
                </a:lnTo>
                <a:lnTo>
                  <a:pt x="541" y="1036"/>
                </a:lnTo>
                <a:lnTo>
                  <a:pt x="549" y="1019"/>
                </a:lnTo>
                <a:lnTo>
                  <a:pt x="558" y="1006"/>
                </a:lnTo>
                <a:lnTo>
                  <a:pt x="567" y="994"/>
                </a:lnTo>
                <a:lnTo>
                  <a:pt x="570" y="988"/>
                </a:lnTo>
                <a:lnTo>
                  <a:pt x="574" y="981"/>
                </a:lnTo>
                <a:lnTo>
                  <a:pt x="576" y="974"/>
                </a:lnTo>
                <a:lnTo>
                  <a:pt x="579" y="966"/>
                </a:lnTo>
                <a:lnTo>
                  <a:pt x="582" y="961"/>
                </a:lnTo>
                <a:lnTo>
                  <a:pt x="584" y="955"/>
                </a:lnTo>
                <a:lnTo>
                  <a:pt x="584" y="952"/>
                </a:lnTo>
                <a:lnTo>
                  <a:pt x="583" y="949"/>
                </a:lnTo>
                <a:lnTo>
                  <a:pt x="582" y="947"/>
                </a:lnTo>
                <a:lnTo>
                  <a:pt x="580" y="944"/>
                </a:lnTo>
                <a:lnTo>
                  <a:pt x="575" y="939"/>
                </a:lnTo>
                <a:lnTo>
                  <a:pt x="571" y="935"/>
                </a:lnTo>
                <a:lnTo>
                  <a:pt x="566" y="926"/>
                </a:lnTo>
                <a:lnTo>
                  <a:pt x="561" y="919"/>
                </a:lnTo>
                <a:lnTo>
                  <a:pt x="556" y="911"/>
                </a:lnTo>
                <a:lnTo>
                  <a:pt x="553" y="902"/>
                </a:lnTo>
                <a:lnTo>
                  <a:pt x="548" y="890"/>
                </a:lnTo>
                <a:lnTo>
                  <a:pt x="545" y="880"/>
                </a:lnTo>
                <a:lnTo>
                  <a:pt x="543" y="875"/>
                </a:lnTo>
                <a:lnTo>
                  <a:pt x="541" y="870"/>
                </a:lnTo>
                <a:lnTo>
                  <a:pt x="538" y="865"/>
                </a:lnTo>
                <a:lnTo>
                  <a:pt x="534" y="860"/>
                </a:lnTo>
                <a:lnTo>
                  <a:pt x="529" y="857"/>
                </a:lnTo>
                <a:lnTo>
                  <a:pt x="524" y="855"/>
                </a:lnTo>
                <a:lnTo>
                  <a:pt x="515" y="844"/>
                </a:lnTo>
                <a:lnTo>
                  <a:pt x="507" y="833"/>
                </a:lnTo>
                <a:lnTo>
                  <a:pt x="500" y="826"/>
                </a:lnTo>
                <a:lnTo>
                  <a:pt x="492" y="818"/>
                </a:lnTo>
                <a:lnTo>
                  <a:pt x="489" y="815"/>
                </a:lnTo>
                <a:lnTo>
                  <a:pt x="486" y="811"/>
                </a:lnTo>
                <a:lnTo>
                  <a:pt x="484" y="806"/>
                </a:lnTo>
                <a:lnTo>
                  <a:pt x="480" y="802"/>
                </a:lnTo>
                <a:lnTo>
                  <a:pt x="475" y="790"/>
                </a:lnTo>
                <a:lnTo>
                  <a:pt x="467" y="778"/>
                </a:lnTo>
                <a:lnTo>
                  <a:pt x="459" y="767"/>
                </a:lnTo>
                <a:lnTo>
                  <a:pt x="449" y="759"/>
                </a:lnTo>
                <a:close/>
                <a:moveTo>
                  <a:pt x="653" y="738"/>
                </a:moveTo>
                <a:lnTo>
                  <a:pt x="651" y="743"/>
                </a:lnTo>
                <a:lnTo>
                  <a:pt x="648" y="748"/>
                </a:lnTo>
                <a:lnTo>
                  <a:pt x="653" y="754"/>
                </a:lnTo>
                <a:lnTo>
                  <a:pt x="659" y="759"/>
                </a:lnTo>
                <a:lnTo>
                  <a:pt x="662" y="767"/>
                </a:lnTo>
                <a:lnTo>
                  <a:pt x="666" y="775"/>
                </a:lnTo>
                <a:lnTo>
                  <a:pt x="667" y="778"/>
                </a:lnTo>
                <a:lnTo>
                  <a:pt x="670" y="780"/>
                </a:lnTo>
                <a:lnTo>
                  <a:pt x="674" y="782"/>
                </a:lnTo>
                <a:lnTo>
                  <a:pt x="677" y="782"/>
                </a:lnTo>
                <a:lnTo>
                  <a:pt x="682" y="782"/>
                </a:lnTo>
                <a:lnTo>
                  <a:pt x="687" y="780"/>
                </a:lnTo>
                <a:lnTo>
                  <a:pt x="691" y="778"/>
                </a:lnTo>
                <a:lnTo>
                  <a:pt x="694" y="775"/>
                </a:lnTo>
                <a:lnTo>
                  <a:pt x="701" y="767"/>
                </a:lnTo>
                <a:lnTo>
                  <a:pt x="706" y="759"/>
                </a:lnTo>
                <a:lnTo>
                  <a:pt x="715" y="749"/>
                </a:lnTo>
                <a:lnTo>
                  <a:pt x="722" y="739"/>
                </a:lnTo>
                <a:lnTo>
                  <a:pt x="726" y="734"/>
                </a:lnTo>
                <a:lnTo>
                  <a:pt x="729" y="728"/>
                </a:lnTo>
                <a:lnTo>
                  <a:pt x="731" y="723"/>
                </a:lnTo>
                <a:lnTo>
                  <a:pt x="733" y="717"/>
                </a:lnTo>
                <a:lnTo>
                  <a:pt x="728" y="713"/>
                </a:lnTo>
                <a:lnTo>
                  <a:pt x="722" y="711"/>
                </a:lnTo>
                <a:lnTo>
                  <a:pt x="713" y="713"/>
                </a:lnTo>
                <a:lnTo>
                  <a:pt x="704" y="717"/>
                </a:lnTo>
                <a:lnTo>
                  <a:pt x="695" y="721"/>
                </a:lnTo>
                <a:lnTo>
                  <a:pt x="688" y="725"/>
                </a:lnTo>
                <a:lnTo>
                  <a:pt x="680" y="730"/>
                </a:lnTo>
                <a:lnTo>
                  <a:pt x="673" y="734"/>
                </a:lnTo>
                <a:lnTo>
                  <a:pt x="664" y="736"/>
                </a:lnTo>
                <a:lnTo>
                  <a:pt x="653" y="738"/>
                </a:lnTo>
                <a:close/>
                <a:moveTo>
                  <a:pt x="576" y="1136"/>
                </a:moveTo>
                <a:lnTo>
                  <a:pt x="576" y="1145"/>
                </a:lnTo>
                <a:lnTo>
                  <a:pt x="578" y="1154"/>
                </a:lnTo>
                <a:lnTo>
                  <a:pt x="580" y="1162"/>
                </a:lnTo>
                <a:lnTo>
                  <a:pt x="582" y="1169"/>
                </a:lnTo>
                <a:lnTo>
                  <a:pt x="589" y="1184"/>
                </a:lnTo>
                <a:lnTo>
                  <a:pt x="598" y="1199"/>
                </a:lnTo>
                <a:lnTo>
                  <a:pt x="606" y="1213"/>
                </a:lnTo>
                <a:lnTo>
                  <a:pt x="614" y="1225"/>
                </a:lnTo>
                <a:lnTo>
                  <a:pt x="619" y="1230"/>
                </a:lnTo>
                <a:lnTo>
                  <a:pt x="624" y="1234"/>
                </a:lnTo>
                <a:lnTo>
                  <a:pt x="630" y="1238"/>
                </a:lnTo>
                <a:lnTo>
                  <a:pt x="638" y="1243"/>
                </a:lnTo>
                <a:lnTo>
                  <a:pt x="646" y="1247"/>
                </a:lnTo>
                <a:lnTo>
                  <a:pt x="653" y="1252"/>
                </a:lnTo>
                <a:lnTo>
                  <a:pt x="656" y="1254"/>
                </a:lnTo>
                <a:lnTo>
                  <a:pt x="661" y="1257"/>
                </a:lnTo>
                <a:lnTo>
                  <a:pt x="665" y="1258"/>
                </a:lnTo>
                <a:lnTo>
                  <a:pt x="669" y="1258"/>
                </a:lnTo>
                <a:lnTo>
                  <a:pt x="676" y="1258"/>
                </a:lnTo>
                <a:lnTo>
                  <a:pt x="681" y="1256"/>
                </a:lnTo>
                <a:lnTo>
                  <a:pt x="686" y="1251"/>
                </a:lnTo>
                <a:lnTo>
                  <a:pt x="689" y="1247"/>
                </a:lnTo>
                <a:lnTo>
                  <a:pt x="695" y="1236"/>
                </a:lnTo>
                <a:lnTo>
                  <a:pt x="702" y="1224"/>
                </a:lnTo>
                <a:lnTo>
                  <a:pt x="708" y="1210"/>
                </a:lnTo>
                <a:lnTo>
                  <a:pt x="714" y="1198"/>
                </a:lnTo>
                <a:lnTo>
                  <a:pt x="717" y="1192"/>
                </a:lnTo>
                <a:lnTo>
                  <a:pt x="718" y="1185"/>
                </a:lnTo>
                <a:lnTo>
                  <a:pt x="719" y="1179"/>
                </a:lnTo>
                <a:lnTo>
                  <a:pt x="720" y="1170"/>
                </a:lnTo>
                <a:lnTo>
                  <a:pt x="719" y="1158"/>
                </a:lnTo>
                <a:lnTo>
                  <a:pt x="718" y="1148"/>
                </a:lnTo>
                <a:lnTo>
                  <a:pt x="716" y="1137"/>
                </a:lnTo>
                <a:lnTo>
                  <a:pt x="714" y="1127"/>
                </a:lnTo>
                <a:lnTo>
                  <a:pt x="707" y="1108"/>
                </a:lnTo>
                <a:lnTo>
                  <a:pt x="699" y="1086"/>
                </a:lnTo>
                <a:lnTo>
                  <a:pt x="694" y="1075"/>
                </a:lnTo>
                <a:lnTo>
                  <a:pt x="689" y="1064"/>
                </a:lnTo>
                <a:lnTo>
                  <a:pt x="686" y="1060"/>
                </a:lnTo>
                <a:lnTo>
                  <a:pt x="682" y="1057"/>
                </a:lnTo>
                <a:lnTo>
                  <a:pt x="678" y="1055"/>
                </a:lnTo>
                <a:lnTo>
                  <a:pt x="672" y="1054"/>
                </a:lnTo>
                <a:lnTo>
                  <a:pt x="666" y="1054"/>
                </a:lnTo>
                <a:lnTo>
                  <a:pt x="661" y="1055"/>
                </a:lnTo>
                <a:lnTo>
                  <a:pt x="655" y="1056"/>
                </a:lnTo>
                <a:lnTo>
                  <a:pt x="651" y="1058"/>
                </a:lnTo>
                <a:lnTo>
                  <a:pt x="640" y="1061"/>
                </a:lnTo>
                <a:lnTo>
                  <a:pt x="629" y="1064"/>
                </a:lnTo>
                <a:lnTo>
                  <a:pt x="620" y="1065"/>
                </a:lnTo>
                <a:lnTo>
                  <a:pt x="611" y="1065"/>
                </a:lnTo>
                <a:lnTo>
                  <a:pt x="607" y="1067"/>
                </a:lnTo>
                <a:lnTo>
                  <a:pt x="602" y="1068"/>
                </a:lnTo>
                <a:lnTo>
                  <a:pt x="599" y="1070"/>
                </a:lnTo>
                <a:lnTo>
                  <a:pt x="595" y="1072"/>
                </a:lnTo>
                <a:lnTo>
                  <a:pt x="593" y="1075"/>
                </a:lnTo>
                <a:lnTo>
                  <a:pt x="591" y="1079"/>
                </a:lnTo>
                <a:lnTo>
                  <a:pt x="589" y="1083"/>
                </a:lnTo>
                <a:lnTo>
                  <a:pt x="589" y="1087"/>
                </a:lnTo>
                <a:lnTo>
                  <a:pt x="588" y="1096"/>
                </a:lnTo>
                <a:lnTo>
                  <a:pt x="587" y="1104"/>
                </a:lnTo>
                <a:lnTo>
                  <a:pt x="584" y="1113"/>
                </a:lnTo>
                <a:lnTo>
                  <a:pt x="581" y="1119"/>
                </a:lnTo>
                <a:lnTo>
                  <a:pt x="578" y="1127"/>
                </a:lnTo>
                <a:lnTo>
                  <a:pt x="576" y="1136"/>
                </a:lnTo>
                <a:close/>
                <a:moveTo>
                  <a:pt x="884" y="480"/>
                </a:moveTo>
                <a:lnTo>
                  <a:pt x="890" y="502"/>
                </a:lnTo>
                <a:lnTo>
                  <a:pt x="884" y="518"/>
                </a:lnTo>
                <a:lnTo>
                  <a:pt x="877" y="533"/>
                </a:lnTo>
                <a:lnTo>
                  <a:pt x="888" y="536"/>
                </a:lnTo>
                <a:lnTo>
                  <a:pt x="898" y="537"/>
                </a:lnTo>
                <a:lnTo>
                  <a:pt x="908" y="537"/>
                </a:lnTo>
                <a:lnTo>
                  <a:pt x="919" y="538"/>
                </a:lnTo>
                <a:lnTo>
                  <a:pt x="927" y="541"/>
                </a:lnTo>
                <a:lnTo>
                  <a:pt x="935" y="545"/>
                </a:lnTo>
                <a:lnTo>
                  <a:pt x="943" y="548"/>
                </a:lnTo>
                <a:lnTo>
                  <a:pt x="951" y="549"/>
                </a:lnTo>
                <a:lnTo>
                  <a:pt x="1025" y="549"/>
                </a:lnTo>
                <a:lnTo>
                  <a:pt x="1029" y="549"/>
                </a:lnTo>
                <a:lnTo>
                  <a:pt x="1032" y="550"/>
                </a:lnTo>
                <a:lnTo>
                  <a:pt x="1035" y="551"/>
                </a:lnTo>
                <a:lnTo>
                  <a:pt x="1039" y="554"/>
                </a:lnTo>
                <a:lnTo>
                  <a:pt x="1041" y="556"/>
                </a:lnTo>
                <a:lnTo>
                  <a:pt x="1043" y="559"/>
                </a:lnTo>
                <a:lnTo>
                  <a:pt x="1045" y="561"/>
                </a:lnTo>
                <a:lnTo>
                  <a:pt x="1046" y="565"/>
                </a:lnTo>
                <a:lnTo>
                  <a:pt x="1051" y="578"/>
                </a:lnTo>
                <a:lnTo>
                  <a:pt x="1052" y="591"/>
                </a:lnTo>
                <a:lnTo>
                  <a:pt x="1052" y="604"/>
                </a:lnTo>
                <a:lnTo>
                  <a:pt x="1052" y="618"/>
                </a:lnTo>
                <a:lnTo>
                  <a:pt x="1053" y="633"/>
                </a:lnTo>
                <a:lnTo>
                  <a:pt x="1055" y="648"/>
                </a:lnTo>
                <a:lnTo>
                  <a:pt x="1056" y="662"/>
                </a:lnTo>
                <a:lnTo>
                  <a:pt x="1057" y="677"/>
                </a:lnTo>
                <a:lnTo>
                  <a:pt x="1056" y="687"/>
                </a:lnTo>
                <a:lnTo>
                  <a:pt x="1053" y="696"/>
                </a:lnTo>
                <a:lnTo>
                  <a:pt x="1048" y="705"/>
                </a:lnTo>
                <a:lnTo>
                  <a:pt x="1044" y="713"/>
                </a:lnTo>
                <a:lnTo>
                  <a:pt x="1055" y="716"/>
                </a:lnTo>
                <a:lnTo>
                  <a:pt x="1065" y="719"/>
                </a:lnTo>
                <a:lnTo>
                  <a:pt x="1070" y="724"/>
                </a:lnTo>
                <a:lnTo>
                  <a:pt x="1075" y="730"/>
                </a:lnTo>
                <a:lnTo>
                  <a:pt x="1087" y="735"/>
                </a:lnTo>
                <a:lnTo>
                  <a:pt x="1099" y="739"/>
                </a:lnTo>
                <a:lnTo>
                  <a:pt x="1110" y="745"/>
                </a:lnTo>
                <a:lnTo>
                  <a:pt x="1121" y="751"/>
                </a:lnTo>
                <a:lnTo>
                  <a:pt x="1128" y="762"/>
                </a:lnTo>
                <a:lnTo>
                  <a:pt x="1126" y="749"/>
                </a:lnTo>
                <a:lnTo>
                  <a:pt x="1124" y="737"/>
                </a:lnTo>
                <a:lnTo>
                  <a:pt x="1121" y="726"/>
                </a:lnTo>
                <a:lnTo>
                  <a:pt x="1118" y="716"/>
                </a:lnTo>
                <a:lnTo>
                  <a:pt x="1110" y="695"/>
                </a:lnTo>
                <a:lnTo>
                  <a:pt x="1102" y="671"/>
                </a:lnTo>
                <a:lnTo>
                  <a:pt x="1096" y="642"/>
                </a:lnTo>
                <a:lnTo>
                  <a:pt x="1092" y="615"/>
                </a:lnTo>
                <a:lnTo>
                  <a:pt x="1089" y="602"/>
                </a:lnTo>
                <a:lnTo>
                  <a:pt x="1087" y="589"/>
                </a:lnTo>
                <a:lnTo>
                  <a:pt x="1083" y="575"/>
                </a:lnTo>
                <a:lnTo>
                  <a:pt x="1079" y="560"/>
                </a:lnTo>
                <a:lnTo>
                  <a:pt x="1075" y="551"/>
                </a:lnTo>
                <a:lnTo>
                  <a:pt x="1071" y="544"/>
                </a:lnTo>
                <a:lnTo>
                  <a:pt x="1067" y="537"/>
                </a:lnTo>
                <a:lnTo>
                  <a:pt x="1061" y="531"/>
                </a:lnTo>
                <a:lnTo>
                  <a:pt x="1056" y="525"/>
                </a:lnTo>
                <a:lnTo>
                  <a:pt x="1051" y="520"/>
                </a:lnTo>
                <a:lnTo>
                  <a:pt x="1044" y="516"/>
                </a:lnTo>
                <a:lnTo>
                  <a:pt x="1038" y="511"/>
                </a:lnTo>
                <a:lnTo>
                  <a:pt x="1024" y="504"/>
                </a:lnTo>
                <a:lnTo>
                  <a:pt x="1008" y="497"/>
                </a:lnTo>
                <a:lnTo>
                  <a:pt x="992" y="491"/>
                </a:lnTo>
                <a:lnTo>
                  <a:pt x="975" y="486"/>
                </a:lnTo>
                <a:lnTo>
                  <a:pt x="964" y="480"/>
                </a:lnTo>
                <a:lnTo>
                  <a:pt x="953" y="475"/>
                </a:lnTo>
                <a:lnTo>
                  <a:pt x="945" y="471"/>
                </a:lnTo>
                <a:lnTo>
                  <a:pt x="936" y="470"/>
                </a:lnTo>
                <a:lnTo>
                  <a:pt x="927" y="469"/>
                </a:lnTo>
                <a:lnTo>
                  <a:pt x="919" y="470"/>
                </a:lnTo>
                <a:lnTo>
                  <a:pt x="910" y="471"/>
                </a:lnTo>
                <a:lnTo>
                  <a:pt x="903" y="474"/>
                </a:lnTo>
                <a:lnTo>
                  <a:pt x="894" y="477"/>
                </a:lnTo>
                <a:lnTo>
                  <a:pt x="884" y="480"/>
                </a:lnTo>
                <a:close/>
                <a:moveTo>
                  <a:pt x="1347" y="704"/>
                </a:moveTo>
                <a:lnTo>
                  <a:pt x="1363" y="717"/>
                </a:lnTo>
                <a:lnTo>
                  <a:pt x="1379" y="730"/>
                </a:lnTo>
                <a:lnTo>
                  <a:pt x="1392" y="736"/>
                </a:lnTo>
                <a:lnTo>
                  <a:pt x="1405" y="741"/>
                </a:lnTo>
                <a:lnTo>
                  <a:pt x="1410" y="746"/>
                </a:lnTo>
                <a:lnTo>
                  <a:pt x="1415" y="750"/>
                </a:lnTo>
                <a:lnTo>
                  <a:pt x="1416" y="752"/>
                </a:lnTo>
                <a:lnTo>
                  <a:pt x="1418" y="755"/>
                </a:lnTo>
                <a:lnTo>
                  <a:pt x="1418" y="758"/>
                </a:lnTo>
                <a:lnTo>
                  <a:pt x="1419" y="762"/>
                </a:lnTo>
                <a:lnTo>
                  <a:pt x="1418" y="766"/>
                </a:lnTo>
                <a:lnTo>
                  <a:pt x="1417" y="771"/>
                </a:lnTo>
                <a:lnTo>
                  <a:pt x="1415" y="774"/>
                </a:lnTo>
                <a:lnTo>
                  <a:pt x="1411" y="777"/>
                </a:lnTo>
                <a:lnTo>
                  <a:pt x="1405" y="784"/>
                </a:lnTo>
                <a:lnTo>
                  <a:pt x="1399" y="791"/>
                </a:lnTo>
                <a:lnTo>
                  <a:pt x="1396" y="798"/>
                </a:lnTo>
                <a:lnTo>
                  <a:pt x="1393" y="805"/>
                </a:lnTo>
                <a:lnTo>
                  <a:pt x="1391" y="812"/>
                </a:lnTo>
                <a:lnTo>
                  <a:pt x="1390" y="819"/>
                </a:lnTo>
                <a:lnTo>
                  <a:pt x="1388" y="833"/>
                </a:lnTo>
                <a:lnTo>
                  <a:pt x="1386" y="849"/>
                </a:lnTo>
                <a:lnTo>
                  <a:pt x="1392" y="851"/>
                </a:lnTo>
                <a:lnTo>
                  <a:pt x="1396" y="852"/>
                </a:lnTo>
                <a:lnTo>
                  <a:pt x="1403" y="849"/>
                </a:lnTo>
                <a:lnTo>
                  <a:pt x="1408" y="846"/>
                </a:lnTo>
                <a:lnTo>
                  <a:pt x="1415" y="844"/>
                </a:lnTo>
                <a:lnTo>
                  <a:pt x="1421" y="842"/>
                </a:lnTo>
                <a:lnTo>
                  <a:pt x="1428" y="839"/>
                </a:lnTo>
                <a:lnTo>
                  <a:pt x="1433" y="835"/>
                </a:lnTo>
                <a:lnTo>
                  <a:pt x="1443" y="828"/>
                </a:lnTo>
                <a:lnTo>
                  <a:pt x="1452" y="817"/>
                </a:lnTo>
                <a:lnTo>
                  <a:pt x="1459" y="812"/>
                </a:lnTo>
                <a:lnTo>
                  <a:pt x="1463" y="806"/>
                </a:lnTo>
                <a:lnTo>
                  <a:pt x="1465" y="804"/>
                </a:lnTo>
                <a:lnTo>
                  <a:pt x="1467" y="801"/>
                </a:lnTo>
                <a:lnTo>
                  <a:pt x="1469" y="798"/>
                </a:lnTo>
                <a:lnTo>
                  <a:pt x="1469" y="793"/>
                </a:lnTo>
                <a:lnTo>
                  <a:pt x="1467" y="787"/>
                </a:lnTo>
                <a:lnTo>
                  <a:pt x="1465" y="781"/>
                </a:lnTo>
                <a:lnTo>
                  <a:pt x="1462" y="776"/>
                </a:lnTo>
                <a:lnTo>
                  <a:pt x="1458" y="772"/>
                </a:lnTo>
                <a:lnTo>
                  <a:pt x="1446" y="764"/>
                </a:lnTo>
                <a:lnTo>
                  <a:pt x="1434" y="757"/>
                </a:lnTo>
                <a:lnTo>
                  <a:pt x="1426" y="746"/>
                </a:lnTo>
                <a:lnTo>
                  <a:pt x="1419" y="735"/>
                </a:lnTo>
                <a:lnTo>
                  <a:pt x="1403" y="726"/>
                </a:lnTo>
                <a:lnTo>
                  <a:pt x="1386" y="717"/>
                </a:lnTo>
                <a:lnTo>
                  <a:pt x="1383" y="709"/>
                </a:lnTo>
                <a:lnTo>
                  <a:pt x="1379" y="704"/>
                </a:lnTo>
                <a:lnTo>
                  <a:pt x="1370" y="701"/>
                </a:lnTo>
                <a:lnTo>
                  <a:pt x="1363" y="701"/>
                </a:lnTo>
                <a:lnTo>
                  <a:pt x="1355" y="703"/>
                </a:lnTo>
                <a:lnTo>
                  <a:pt x="1347" y="704"/>
                </a:lnTo>
                <a:close/>
                <a:moveTo>
                  <a:pt x="1281" y="1083"/>
                </a:moveTo>
                <a:lnTo>
                  <a:pt x="1270" y="1070"/>
                </a:lnTo>
                <a:lnTo>
                  <a:pt x="1260" y="1058"/>
                </a:lnTo>
                <a:lnTo>
                  <a:pt x="1248" y="1048"/>
                </a:lnTo>
                <a:lnTo>
                  <a:pt x="1235" y="1037"/>
                </a:lnTo>
                <a:lnTo>
                  <a:pt x="1234" y="1062"/>
                </a:lnTo>
                <a:lnTo>
                  <a:pt x="1234" y="1084"/>
                </a:lnTo>
                <a:lnTo>
                  <a:pt x="1233" y="1094"/>
                </a:lnTo>
                <a:lnTo>
                  <a:pt x="1232" y="1104"/>
                </a:lnTo>
                <a:lnTo>
                  <a:pt x="1230" y="1116"/>
                </a:lnTo>
                <a:lnTo>
                  <a:pt x="1227" y="1128"/>
                </a:lnTo>
                <a:lnTo>
                  <a:pt x="1253" y="1137"/>
                </a:lnTo>
                <a:lnTo>
                  <a:pt x="1274" y="1143"/>
                </a:lnTo>
                <a:lnTo>
                  <a:pt x="1286" y="1145"/>
                </a:lnTo>
                <a:lnTo>
                  <a:pt x="1297" y="1148"/>
                </a:lnTo>
                <a:lnTo>
                  <a:pt x="1310" y="1149"/>
                </a:lnTo>
                <a:lnTo>
                  <a:pt x="1324" y="1150"/>
                </a:lnTo>
                <a:lnTo>
                  <a:pt x="1339" y="1149"/>
                </a:lnTo>
                <a:lnTo>
                  <a:pt x="1354" y="1148"/>
                </a:lnTo>
                <a:lnTo>
                  <a:pt x="1357" y="1142"/>
                </a:lnTo>
                <a:lnTo>
                  <a:pt x="1359" y="1136"/>
                </a:lnTo>
                <a:lnTo>
                  <a:pt x="1359" y="1133"/>
                </a:lnTo>
                <a:lnTo>
                  <a:pt x="1358" y="1130"/>
                </a:lnTo>
                <a:lnTo>
                  <a:pt x="1356" y="1128"/>
                </a:lnTo>
                <a:lnTo>
                  <a:pt x="1353" y="1127"/>
                </a:lnTo>
                <a:lnTo>
                  <a:pt x="1348" y="1124"/>
                </a:lnTo>
                <a:lnTo>
                  <a:pt x="1341" y="1121"/>
                </a:lnTo>
                <a:lnTo>
                  <a:pt x="1327" y="1110"/>
                </a:lnTo>
                <a:lnTo>
                  <a:pt x="1311" y="1101"/>
                </a:lnTo>
                <a:lnTo>
                  <a:pt x="1296" y="1092"/>
                </a:lnTo>
                <a:lnTo>
                  <a:pt x="1281" y="1083"/>
                </a:lnTo>
                <a:close/>
                <a:moveTo>
                  <a:pt x="1538" y="1035"/>
                </a:moveTo>
                <a:lnTo>
                  <a:pt x="1474" y="1035"/>
                </a:lnTo>
                <a:lnTo>
                  <a:pt x="1472" y="1046"/>
                </a:lnTo>
                <a:lnTo>
                  <a:pt x="1478" y="1054"/>
                </a:lnTo>
                <a:lnTo>
                  <a:pt x="1484" y="1061"/>
                </a:lnTo>
                <a:lnTo>
                  <a:pt x="1488" y="1069"/>
                </a:lnTo>
                <a:lnTo>
                  <a:pt x="1492" y="1075"/>
                </a:lnTo>
                <a:lnTo>
                  <a:pt x="1499" y="1091"/>
                </a:lnTo>
                <a:lnTo>
                  <a:pt x="1506" y="1110"/>
                </a:lnTo>
                <a:lnTo>
                  <a:pt x="1514" y="1124"/>
                </a:lnTo>
                <a:lnTo>
                  <a:pt x="1523" y="1136"/>
                </a:lnTo>
                <a:lnTo>
                  <a:pt x="1532" y="1149"/>
                </a:lnTo>
                <a:lnTo>
                  <a:pt x="1541" y="1163"/>
                </a:lnTo>
                <a:lnTo>
                  <a:pt x="1545" y="1179"/>
                </a:lnTo>
                <a:lnTo>
                  <a:pt x="1551" y="1195"/>
                </a:lnTo>
                <a:lnTo>
                  <a:pt x="1556" y="1198"/>
                </a:lnTo>
                <a:lnTo>
                  <a:pt x="1561" y="1203"/>
                </a:lnTo>
                <a:lnTo>
                  <a:pt x="1569" y="1210"/>
                </a:lnTo>
                <a:lnTo>
                  <a:pt x="1577" y="1217"/>
                </a:lnTo>
                <a:lnTo>
                  <a:pt x="1584" y="1222"/>
                </a:lnTo>
                <a:lnTo>
                  <a:pt x="1592" y="1226"/>
                </a:lnTo>
                <a:lnTo>
                  <a:pt x="1607" y="1236"/>
                </a:lnTo>
                <a:lnTo>
                  <a:pt x="1625" y="1245"/>
                </a:lnTo>
                <a:lnTo>
                  <a:pt x="1637" y="1251"/>
                </a:lnTo>
                <a:lnTo>
                  <a:pt x="1648" y="1259"/>
                </a:lnTo>
                <a:lnTo>
                  <a:pt x="1658" y="1265"/>
                </a:lnTo>
                <a:lnTo>
                  <a:pt x="1668" y="1274"/>
                </a:lnTo>
                <a:lnTo>
                  <a:pt x="1675" y="1281"/>
                </a:lnTo>
                <a:lnTo>
                  <a:pt x="1680" y="1291"/>
                </a:lnTo>
                <a:lnTo>
                  <a:pt x="1682" y="1294"/>
                </a:lnTo>
                <a:lnTo>
                  <a:pt x="1686" y="1298"/>
                </a:lnTo>
                <a:lnTo>
                  <a:pt x="1690" y="1300"/>
                </a:lnTo>
                <a:lnTo>
                  <a:pt x="1694" y="1301"/>
                </a:lnTo>
                <a:lnTo>
                  <a:pt x="1700" y="1300"/>
                </a:lnTo>
                <a:lnTo>
                  <a:pt x="1705" y="1298"/>
                </a:lnTo>
                <a:lnTo>
                  <a:pt x="1708" y="1294"/>
                </a:lnTo>
                <a:lnTo>
                  <a:pt x="1712" y="1289"/>
                </a:lnTo>
                <a:lnTo>
                  <a:pt x="1714" y="1284"/>
                </a:lnTo>
                <a:lnTo>
                  <a:pt x="1715" y="1278"/>
                </a:lnTo>
                <a:lnTo>
                  <a:pt x="1716" y="1273"/>
                </a:lnTo>
                <a:lnTo>
                  <a:pt x="1716" y="1266"/>
                </a:lnTo>
                <a:lnTo>
                  <a:pt x="1716" y="1260"/>
                </a:lnTo>
                <a:lnTo>
                  <a:pt x="1715" y="1253"/>
                </a:lnTo>
                <a:lnTo>
                  <a:pt x="1713" y="1248"/>
                </a:lnTo>
                <a:lnTo>
                  <a:pt x="1710" y="1243"/>
                </a:lnTo>
                <a:lnTo>
                  <a:pt x="1707" y="1238"/>
                </a:lnTo>
                <a:lnTo>
                  <a:pt x="1704" y="1234"/>
                </a:lnTo>
                <a:lnTo>
                  <a:pt x="1700" y="1230"/>
                </a:lnTo>
                <a:lnTo>
                  <a:pt x="1694" y="1226"/>
                </a:lnTo>
                <a:lnTo>
                  <a:pt x="1675" y="1216"/>
                </a:lnTo>
                <a:lnTo>
                  <a:pt x="1655" y="1208"/>
                </a:lnTo>
                <a:lnTo>
                  <a:pt x="1647" y="1205"/>
                </a:lnTo>
                <a:lnTo>
                  <a:pt x="1637" y="1200"/>
                </a:lnTo>
                <a:lnTo>
                  <a:pt x="1627" y="1195"/>
                </a:lnTo>
                <a:lnTo>
                  <a:pt x="1618" y="1190"/>
                </a:lnTo>
                <a:lnTo>
                  <a:pt x="1612" y="1185"/>
                </a:lnTo>
                <a:lnTo>
                  <a:pt x="1607" y="1182"/>
                </a:lnTo>
                <a:lnTo>
                  <a:pt x="1602" y="1179"/>
                </a:lnTo>
                <a:lnTo>
                  <a:pt x="1599" y="1173"/>
                </a:lnTo>
                <a:lnTo>
                  <a:pt x="1597" y="1163"/>
                </a:lnTo>
                <a:lnTo>
                  <a:pt x="1596" y="1152"/>
                </a:lnTo>
                <a:lnTo>
                  <a:pt x="1594" y="1141"/>
                </a:lnTo>
                <a:lnTo>
                  <a:pt x="1591" y="1130"/>
                </a:lnTo>
                <a:lnTo>
                  <a:pt x="1587" y="1121"/>
                </a:lnTo>
                <a:lnTo>
                  <a:pt x="1583" y="1110"/>
                </a:lnTo>
                <a:lnTo>
                  <a:pt x="1578" y="1099"/>
                </a:lnTo>
                <a:lnTo>
                  <a:pt x="1572" y="1089"/>
                </a:lnTo>
                <a:lnTo>
                  <a:pt x="1567" y="1081"/>
                </a:lnTo>
                <a:lnTo>
                  <a:pt x="1561" y="1072"/>
                </a:lnTo>
                <a:lnTo>
                  <a:pt x="1550" y="1056"/>
                </a:lnTo>
                <a:lnTo>
                  <a:pt x="1538" y="1035"/>
                </a:lnTo>
                <a:close/>
                <a:moveTo>
                  <a:pt x="1952" y="1263"/>
                </a:moveTo>
                <a:lnTo>
                  <a:pt x="1937" y="1261"/>
                </a:lnTo>
                <a:lnTo>
                  <a:pt x="1925" y="1259"/>
                </a:lnTo>
                <a:lnTo>
                  <a:pt x="1914" y="1257"/>
                </a:lnTo>
                <a:lnTo>
                  <a:pt x="1899" y="1253"/>
                </a:lnTo>
                <a:lnTo>
                  <a:pt x="1896" y="1258"/>
                </a:lnTo>
                <a:lnTo>
                  <a:pt x="1894" y="1263"/>
                </a:lnTo>
                <a:lnTo>
                  <a:pt x="1895" y="1278"/>
                </a:lnTo>
                <a:lnTo>
                  <a:pt x="1897" y="1291"/>
                </a:lnTo>
                <a:lnTo>
                  <a:pt x="1901" y="1304"/>
                </a:lnTo>
                <a:lnTo>
                  <a:pt x="1902" y="1319"/>
                </a:lnTo>
                <a:lnTo>
                  <a:pt x="1908" y="1320"/>
                </a:lnTo>
                <a:lnTo>
                  <a:pt x="1915" y="1322"/>
                </a:lnTo>
                <a:lnTo>
                  <a:pt x="1925" y="1318"/>
                </a:lnTo>
                <a:lnTo>
                  <a:pt x="1936" y="1312"/>
                </a:lnTo>
                <a:lnTo>
                  <a:pt x="1946" y="1310"/>
                </a:lnTo>
                <a:lnTo>
                  <a:pt x="1955" y="1308"/>
                </a:lnTo>
                <a:lnTo>
                  <a:pt x="1959" y="1306"/>
                </a:lnTo>
                <a:lnTo>
                  <a:pt x="1962" y="1305"/>
                </a:lnTo>
                <a:lnTo>
                  <a:pt x="1964" y="1302"/>
                </a:lnTo>
                <a:lnTo>
                  <a:pt x="1965" y="1298"/>
                </a:lnTo>
                <a:lnTo>
                  <a:pt x="1964" y="1290"/>
                </a:lnTo>
                <a:lnTo>
                  <a:pt x="1960" y="1280"/>
                </a:lnTo>
                <a:lnTo>
                  <a:pt x="1956" y="1271"/>
                </a:lnTo>
                <a:lnTo>
                  <a:pt x="1952" y="1263"/>
                </a:lnTo>
                <a:close/>
                <a:moveTo>
                  <a:pt x="1787" y="751"/>
                </a:moveTo>
                <a:lnTo>
                  <a:pt x="1780" y="748"/>
                </a:lnTo>
                <a:lnTo>
                  <a:pt x="1772" y="746"/>
                </a:lnTo>
                <a:lnTo>
                  <a:pt x="1768" y="746"/>
                </a:lnTo>
                <a:lnTo>
                  <a:pt x="1766" y="748"/>
                </a:lnTo>
                <a:lnTo>
                  <a:pt x="1762" y="750"/>
                </a:lnTo>
                <a:lnTo>
                  <a:pt x="1761" y="752"/>
                </a:lnTo>
                <a:lnTo>
                  <a:pt x="1758" y="760"/>
                </a:lnTo>
                <a:lnTo>
                  <a:pt x="1756" y="767"/>
                </a:lnTo>
                <a:lnTo>
                  <a:pt x="1750" y="778"/>
                </a:lnTo>
                <a:lnTo>
                  <a:pt x="1745" y="788"/>
                </a:lnTo>
                <a:lnTo>
                  <a:pt x="1739" y="800"/>
                </a:lnTo>
                <a:lnTo>
                  <a:pt x="1733" y="809"/>
                </a:lnTo>
                <a:lnTo>
                  <a:pt x="1729" y="821"/>
                </a:lnTo>
                <a:lnTo>
                  <a:pt x="1723" y="833"/>
                </a:lnTo>
                <a:lnTo>
                  <a:pt x="1723" y="852"/>
                </a:lnTo>
                <a:lnTo>
                  <a:pt x="1744" y="852"/>
                </a:lnTo>
                <a:lnTo>
                  <a:pt x="1750" y="852"/>
                </a:lnTo>
                <a:lnTo>
                  <a:pt x="1756" y="849"/>
                </a:lnTo>
                <a:lnTo>
                  <a:pt x="1761" y="847"/>
                </a:lnTo>
                <a:lnTo>
                  <a:pt x="1766" y="843"/>
                </a:lnTo>
                <a:lnTo>
                  <a:pt x="1773" y="834"/>
                </a:lnTo>
                <a:lnTo>
                  <a:pt x="1780" y="822"/>
                </a:lnTo>
                <a:lnTo>
                  <a:pt x="1783" y="814"/>
                </a:lnTo>
                <a:lnTo>
                  <a:pt x="1786" y="805"/>
                </a:lnTo>
                <a:lnTo>
                  <a:pt x="1787" y="797"/>
                </a:lnTo>
                <a:lnTo>
                  <a:pt x="1788" y="788"/>
                </a:lnTo>
                <a:lnTo>
                  <a:pt x="1788" y="770"/>
                </a:lnTo>
                <a:lnTo>
                  <a:pt x="1787" y="751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0" name="Freeform 166"/>
          <p:cNvSpPr>
            <a:spLocks/>
          </p:cNvSpPr>
          <p:nvPr/>
        </p:nvSpPr>
        <p:spPr bwMode="auto">
          <a:xfrm>
            <a:off x="8093791" y="5824121"/>
            <a:ext cx="196252" cy="96744"/>
          </a:xfrm>
          <a:custGeom>
            <a:avLst/>
            <a:gdLst>
              <a:gd name="T0" fmla="*/ 11 w 427"/>
              <a:gd name="T1" fmla="*/ 161 h 208"/>
              <a:gd name="T2" fmla="*/ 0 w 427"/>
              <a:gd name="T3" fmla="*/ 164 h 208"/>
              <a:gd name="T4" fmla="*/ 32 w 427"/>
              <a:gd name="T5" fmla="*/ 181 h 208"/>
              <a:gd name="T6" fmla="*/ 57 w 427"/>
              <a:gd name="T7" fmla="*/ 198 h 208"/>
              <a:gd name="T8" fmla="*/ 70 w 427"/>
              <a:gd name="T9" fmla="*/ 204 h 208"/>
              <a:gd name="T10" fmla="*/ 85 w 427"/>
              <a:gd name="T11" fmla="*/ 208 h 208"/>
              <a:gd name="T12" fmla="*/ 107 w 427"/>
              <a:gd name="T13" fmla="*/ 204 h 208"/>
              <a:gd name="T14" fmla="*/ 124 w 427"/>
              <a:gd name="T15" fmla="*/ 198 h 208"/>
              <a:gd name="T16" fmla="*/ 160 w 427"/>
              <a:gd name="T17" fmla="*/ 178 h 208"/>
              <a:gd name="T18" fmla="*/ 215 w 427"/>
              <a:gd name="T19" fmla="*/ 144 h 208"/>
              <a:gd name="T20" fmla="*/ 269 w 427"/>
              <a:gd name="T21" fmla="*/ 106 h 208"/>
              <a:gd name="T22" fmla="*/ 311 w 427"/>
              <a:gd name="T23" fmla="*/ 79 h 208"/>
              <a:gd name="T24" fmla="*/ 356 w 427"/>
              <a:gd name="T25" fmla="*/ 59 h 208"/>
              <a:gd name="T26" fmla="*/ 378 w 427"/>
              <a:gd name="T27" fmla="*/ 51 h 208"/>
              <a:gd name="T28" fmla="*/ 398 w 427"/>
              <a:gd name="T29" fmla="*/ 46 h 208"/>
              <a:gd name="T30" fmla="*/ 419 w 427"/>
              <a:gd name="T31" fmla="*/ 36 h 208"/>
              <a:gd name="T32" fmla="*/ 425 w 427"/>
              <a:gd name="T33" fmla="*/ 28 h 208"/>
              <a:gd name="T34" fmla="*/ 427 w 427"/>
              <a:gd name="T35" fmla="*/ 19 h 208"/>
              <a:gd name="T36" fmla="*/ 425 w 427"/>
              <a:gd name="T37" fmla="*/ 10 h 208"/>
              <a:gd name="T38" fmla="*/ 418 w 427"/>
              <a:gd name="T39" fmla="*/ 5 h 208"/>
              <a:gd name="T40" fmla="*/ 409 w 427"/>
              <a:gd name="T41" fmla="*/ 1 h 208"/>
              <a:gd name="T42" fmla="*/ 398 w 427"/>
              <a:gd name="T43" fmla="*/ 0 h 208"/>
              <a:gd name="T44" fmla="*/ 378 w 427"/>
              <a:gd name="T45" fmla="*/ 6 h 208"/>
              <a:gd name="T46" fmla="*/ 345 w 427"/>
              <a:gd name="T47" fmla="*/ 8 h 208"/>
              <a:gd name="T48" fmla="*/ 306 w 427"/>
              <a:gd name="T49" fmla="*/ 21 h 208"/>
              <a:gd name="T50" fmla="*/ 289 w 427"/>
              <a:gd name="T51" fmla="*/ 28 h 208"/>
              <a:gd name="T52" fmla="*/ 271 w 427"/>
              <a:gd name="T53" fmla="*/ 40 h 208"/>
              <a:gd name="T54" fmla="*/ 263 w 427"/>
              <a:gd name="T55" fmla="*/ 51 h 208"/>
              <a:gd name="T56" fmla="*/ 235 w 427"/>
              <a:gd name="T57" fmla="*/ 66 h 208"/>
              <a:gd name="T58" fmla="*/ 222 w 427"/>
              <a:gd name="T59" fmla="*/ 75 h 208"/>
              <a:gd name="T60" fmla="*/ 210 w 427"/>
              <a:gd name="T61" fmla="*/ 86 h 208"/>
              <a:gd name="T62" fmla="*/ 195 w 427"/>
              <a:gd name="T63" fmla="*/ 106 h 208"/>
              <a:gd name="T64" fmla="*/ 181 w 427"/>
              <a:gd name="T65" fmla="*/ 128 h 208"/>
              <a:gd name="T66" fmla="*/ 162 w 427"/>
              <a:gd name="T67" fmla="*/ 144 h 208"/>
              <a:gd name="T68" fmla="*/ 142 w 427"/>
              <a:gd name="T69" fmla="*/ 154 h 208"/>
              <a:gd name="T70" fmla="*/ 120 w 427"/>
              <a:gd name="T71" fmla="*/ 159 h 208"/>
              <a:gd name="T72" fmla="*/ 95 w 427"/>
              <a:gd name="T73" fmla="*/ 161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7" h="208">
                <a:moveTo>
                  <a:pt x="95" y="161"/>
                </a:moveTo>
                <a:lnTo>
                  <a:pt x="11" y="161"/>
                </a:lnTo>
                <a:lnTo>
                  <a:pt x="5" y="163"/>
                </a:lnTo>
                <a:lnTo>
                  <a:pt x="0" y="164"/>
                </a:lnTo>
                <a:lnTo>
                  <a:pt x="16" y="172"/>
                </a:lnTo>
                <a:lnTo>
                  <a:pt x="32" y="181"/>
                </a:lnTo>
                <a:lnTo>
                  <a:pt x="45" y="189"/>
                </a:lnTo>
                <a:lnTo>
                  <a:pt x="57" y="198"/>
                </a:lnTo>
                <a:lnTo>
                  <a:pt x="63" y="201"/>
                </a:lnTo>
                <a:lnTo>
                  <a:pt x="70" y="204"/>
                </a:lnTo>
                <a:lnTo>
                  <a:pt x="78" y="206"/>
                </a:lnTo>
                <a:lnTo>
                  <a:pt x="85" y="208"/>
                </a:lnTo>
                <a:lnTo>
                  <a:pt x="96" y="206"/>
                </a:lnTo>
                <a:lnTo>
                  <a:pt x="107" y="204"/>
                </a:lnTo>
                <a:lnTo>
                  <a:pt x="115" y="202"/>
                </a:lnTo>
                <a:lnTo>
                  <a:pt x="124" y="198"/>
                </a:lnTo>
                <a:lnTo>
                  <a:pt x="141" y="189"/>
                </a:lnTo>
                <a:lnTo>
                  <a:pt x="160" y="178"/>
                </a:lnTo>
                <a:lnTo>
                  <a:pt x="189" y="161"/>
                </a:lnTo>
                <a:lnTo>
                  <a:pt x="215" y="144"/>
                </a:lnTo>
                <a:lnTo>
                  <a:pt x="241" y="127"/>
                </a:lnTo>
                <a:lnTo>
                  <a:pt x="269" y="106"/>
                </a:lnTo>
                <a:lnTo>
                  <a:pt x="290" y="91"/>
                </a:lnTo>
                <a:lnTo>
                  <a:pt x="311" y="79"/>
                </a:lnTo>
                <a:lnTo>
                  <a:pt x="331" y="69"/>
                </a:lnTo>
                <a:lnTo>
                  <a:pt x="356" y="59"/>
                </a:lnTo>
                <a:lnTo>
                  <a:pt x="367" y="54"/>
                </a:lnTo>
                <a:lnTo>
                  <a:pt x="378" y="51"/>
                </a:lnTo>
                <a:lnTo>
                  <a:pt x="387" y="49"/>
                </a:lnTo>
                <a:lnTo>
                  <a:pt x="398" y="46"/>
                </a:lnTo>
                <a:lnTo>
                  <a:pt x="409" y="41"/>
                </a:lnTo>
                <a:lnTo>
                  <a:pt x="419" y="36"/>
                </a:lnTo>
                <a:lnTo>
                  <a:pt x="422" y="33"/>
                </a:lnTo>
                <a:lnTo>
                  <a:pt x="425" y="28"/>
                </a:lnTo>
                <a:lnTo>
                  <a:pt x="427" y="24"/>
                </a:lnTo>
                <a:lnTo>
                  <a:pt x="427" y="19"/>
                </a:lnTo>
                <a:lnTo>
                  <a:pt x="427" y="14"/>
                </a:lnTo>
                <a:lnTo>
                  <a:pt x="425" y="10"/>
                </a:lnTo>
                <a:lnTo>
                  <a:pt x="422" y="7"/>
                </a:lnTo>
                <a:lnTo>
                  <a:pt x="418" y="5"/>
                </a:lnTo>
                <a:lnTo>
                  <a:pt x="413" y="2"/>
                </a:lnTo>
                <a:lnTo>
                  <a:pt x="409" y="1"/>
                </a:lnTo>
                <a:lnTo>
                  <a:pt x="404" y="0"/>
                </a:lnTo>
                <a:lnTo>
                  <a:pt x="398" y="0"/>
                </a:lnTo>
                <a:lnTo>
                  <a:pt x="387" y="2"/>
                </a:lnTo>
                <a:lnTo>
                  <a:pt x="378" y="6"/>
                </a:lnTo>
                <a:lnTo>
                  <a:pt x="362" y="6"/>
                </a:lnTo>
                <a:lnTo>
                  <a:pt x="345" y="8"/>
                </a:lnTo>
                <a:lnTo>
                  <a:pt x="325" y="14"/>
                </a:lnTo>
                <a:lnTo>
                  <a:pt x="306" y="21"/>
                </a:lnTo>
                <a:lnTo>
                  <a:pt x="298" y="24"/>
                </a:lnTo>
                <a:lnTo>
                  <a:pt x="289" y="28"/>
                </a:lnTo>
                <a:lnTo>
                  <a:pt x="281" y="34"/>
                </a:lnTo>
                <a:lnTo>
                  <a:pt x="271" y="40"/>
                </a:lnTo>
                <a:lnTo>
                  <a:pt x="267" y="46"/>
                </a:lnTo>
                <a:lnTo>
                  <a:pt x="263" y="51"/>
                </a:lnTo>
                <a:lnTo>
                  <a:pt x="249" y="60"/>
                </a:lnTo>
                <a:lnTo>
                  <a:pt x="235" y="66"/>
                </a:lnTo>
                <a:lnTo>
                  <a:pt x="229" y="70"/>
                </a:lnTo>
                <a:lnTo>
                  <a:pt x="222" y="75"/>
                </a:lnTo>
                <a:lnTo>
                  <a:pt x="217" y="79"/>
                </a:lnTo>
                <a:lnTo>
                  <a:pt x="210" y="86"/>
                </a:lnTo>
                <a:lnTo>
                  <a:pt x="202" y="95"/>
                </a:lnTo>
                <a:lnTo>
                  <a:pt x="195" y="106"/>
                </a:lnTo>
                <a:lnTo>
                  <a:pt x="189" y="117"/>
                </a:lnTo>
                <a:lnTo>
                  <a:pt x="181" y="128"/>
                </a:lnTo>
                <a:lnTo>
                  <a:pt x="171" y="136"/>
                </a:lnTo>
                <a:lnTo>
                  <a:pt x="162" y="144"/>
                </a:lnTo>
                <a:lnTo>
                  <a:pt x="152" y="149"/>
                </a:lnTo>
                <a:lnTo>
                  <a:pt x="142" y="154"/>
                </a:lnTo>
                <a:lnTo>
                  <a:pt x="132" y="157"/>
                </a:lnTo>
                <a:lnTo>
                  <a:pt x="120" y="159"/>
                </a:lnTo>
                <a:lnTo>
                  <a:pt x="108" y="160"/>
                </a:lnTo>
                <a:lnTo>
                  <a:pt x="95" y="16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1" name="Freeform 167"/>
          <p:cNvSpPr>
            <a:spLocks/>
          </p:cNvSpPr>
          <p:nvPr/>
        </p:nvSpPr>
        <p:spPr bwMode="auto">
          <a:xfrm>
            <a:off x="8292807" y="5777131"/>
            <a:ext cx="125767" cy="171375"/>
          </a:xfrm>
          <a:custGeom>
            <a:avLst/>
            <a:gdLst>
              <a:gd name="T0" fmla="*/ 69 w 271"/>
              <a:gd name="T1" fmla="*/ 4 h 371"/>
              <a:gd name="T2" fmla="*/ 50 w 271"/>
              <a:gd name="T3" fmla="*/ 9 h 371"/>
              <a:gd name="T4" fmla="*/ 21 w 271"/>
              <a:gd name="T5" fmla="*/ 16 h 371"/>
              <a:gd name="T6" fmla="*/ 10 w 271"/>
              <a:gd name="T7" fmla="*/ 24 h 371"/>
              <a:gd name="T8" fmla="*/ 26 w 271"/>
              <a:gd name="T9" fmla="*/ 29 h 371"/>
              <a:gd name="T10" fmla="*/ 48 w 271"/>
              <a:gd name="T11" fmla="*/ 37 h 371"/>
              <a:gd name="T12" fmla="*/ 73 w 271"/>
              <a:gd name="T13" fmla="*/ 51 h 371"/>
              <a:gd name="T14" fmla="*/ 99 w 271"/>
              <a:gd name="T15" fmla="*/ 62 h 371"/>
              <a:gd name="T16" fmla="*/ 120 w 271"/>
              <a:gd name="T17" fmla="*/ 69 h 371"/>
              <a:gd name="T18" fmla="*/ 139 w 271"/>
              <a:gd name="T19" fmla="*/ 81 h 371"/>
              <a:gd name="T20" fmla="*/ 153 w 271"/>
              <a:gd name="T21" fmla="*/ 95 h 371"/>
              <a:gd name="T22" fmla="*/ 168 w 271"/>
              <a:gd name="T23" fmla="*/ 118 h 371"/>
              <a:gd name="T24" fmla="*/ 186 w 271"/>
              <a:gd name="T25" fmla="*/ 150 h 371"/>
              <a:gd name="T26" fmla="*/ 196 w 271"/>
              <a:gd name="T27" fmla="*/ 166 h 371"/>
              <a:gd name="T28" fmla="*/ 201 w 271"/>
              <a:gd name="T29" fmla="*/ 178 h 371"/>
              <a:gd name="T30" fmla="*/ 199 w 271"/>
              <a:gd name="T31" fmla="*/ 198 h 371"/>
              <a:gd name="T32" fmla="*/ 199 w 271"/>
              <a:gd name="T33" fmla="*/ 214 h 371"/>
              <a:gd name="T34" fmla="*/ 202 w 271"/>
              <a:gd name="T35" fmla="*/ 232 h 371"/>
              <a:gd name="T36" fmla="*/ 206 w 271"/>
              <a:gd name="T37" fmla="*/ 258 h 371"/>
              <a:gd name="T38" fmla="*/ 206 w 271"/>
              <a:gd name="T39" fmla="*/ 280 h 371"/>
              <a:gd name="T40" fmla="*/ 201 w 271"/>
              <a:gd name="T41" fmla="*/ 295 h 371"/>
              <a:gd name="T42" fmla="*/ 192 w 271"/>
              <a:gd name="T43" fmla="*/ 308 h 371"/>
              <a:gd name="T44" fmla="*/ 185 w 271"/>
              <a:gd name="T45" fmla="*/ 324 h 371"/>
              <a:gd name="T46" fmla="*/ 196 w 271"/>
              <a:gd name="T47" fmla="*/ 343 h 371"/>
              <a:gd name="T48" fmla="*/ 221 w 271"/>
              <a:gd name="T49" fmla="*/ 360 h 371"/>
              <a:gd name="T50" fmla="*/ 240 w 271"/>
              <a:gd name="T51" fmla="*/ 367 h 371"/>
              <a:gd name="T52" fmla="*/ 248 w 271"/>
              <a:gd name="T53" fmla="*/ 354 h 371"/>
              <a:gd name="T54" fmla="*/ 243 w 271"/>
              <a:gd name="T55" fmla="*/ 322 h 371"/>
              <a:gd name="T56" fmla="*/ 242 w 271"/>
              <a:gd name="T57" fmla="*/ 293 h 371"/>
              <a:gd name="T58" fmla="*/ 244 w 271"/>
              <a:gd name="T59" fmla="*/ 273 h 371"/>
              <a:gd name="T60" fmla="*/ 251 w 271"/>
              <a:gd name="T61" fmla="*/ 246 h 371"/>
              <a:gd name="T62" fmla="*/ 261 w 271"/>
              <a:gd name="T63" fmla="*/ 210 h 371"/>
              <a:gd name="T64" fmla="*/ 269 w 271"/>
              <a:gd name="T65" fmla="*/ 182 h 371"/>
              <a:gd name="T66" fmla="*/ 271 w 271"/>
              <a:gd name="T67" fmla="*/ 162 h 371"/>
              <a:gd name="T68" fmla="*/ 271 w 271"/>
              <a:gd name="T69" fmla="*/ 143 h 371"/>
              <a:gd name="T70" fmla="*/ 269 w 271"/>
              <a:gd name="T71" fmla="*/ 128 h 371"/>
              <a:gd name="T72" fmla="*/ 262 w 271"/>
              <a:gd name="T73" fmla="*/ 115 h 371"/>
              <a:gd name="T74" fmla="*/ 254 w 271"/>
              <a:gd name="T75" fmla="*/ 104 h 371"/>
              <a:gd name="T76" fmla="*/ 242 w 271"/>
              <a:gd name="T77" fmla="*/ 96 h 371"/>
              <a:gd name="T78" fmla="*/ 220 w 271"/>
              <a:gd name="T79" fmla="*/ 89 h 371"/>
              <a:gd name="T80" fmla="*/ 201 w 271"/>
              <a:gd name="T81" fmla="*/ 81 h 371"/>
              <a:gd name="T82" fmla="*/ 189 w 271"/>
              <a:gd name="T83" fmla="*/ 72 h 371"/>
              <a:gd name="T84" fmla="*/ 174 w 271"/>
              <a:gd name="T85" fmla="*/ 55 h 371"/>
              <a:gd name="T86" fmla="*/ 156 w 271"/>
              <a:gd name="T87" fmla="*/ 36 h 371"/>
              <a:gd name="T88" fmla="*/ 143 w 271"/>
              <a:gd name="T89" fmla="*/ 20 h 371"/>
              <a:gd name="T90" fmla="*/ 135 w 271"/>
              <a:gd name="T91" fmla="*/ 11 h 371"/>
              <a:gd name="T92" fmla="*/ 120 w 271"/>
              <a:gd name="T93" fmla="*/ 5 h 371"/>
              <a:gd name="T94" fmla="*/ 96 w 271"/>
              <a:gd name="T95" fmla="*/ 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1" h="371">
                <a:moveTo>
                  <a:pt x="80" y="0"/>
                </a:moveTo>
                <a:lnTo>
                  <a:pt x="69" y="4"/>
                </a:lnTo>
                <a:lnTo>
                  <a:pt x="59" y="7"/>
                </a:lnTo>
                <a:lnTo>
                  <a:pt x="50" y="9"/>
                </a:lnTo>
                <a:lnTo>
                  <a:pt x="41" y="11"/>
                </a:lnTo>
                <a:lnTo>
                  <a:pt x="21" y="16"/>
                </a:lnTo>
                <a:lnTo>
                  <a:pt x="0" y="21"/>
                </a:lnTo>
                <a:lnTo>
                  <a:pt x="10" y="24"/>
                </a:lnTo>
                <a:lnTo>
                  <a:pt x="17" y="27"/>
                </a:lnTo>
                <a:lnTo>
                  <a:pt x="26" y="29"/>
                </a:lnTo>
                <a:lnTo>
                  <a:pt x="34" y="31"/>
                </a:lnTo>
                <a:lnTo>
                  <a:pt x="48" y="37"/>
                </a:lnTo>
                <a:lnTo>
                  <a:pt x="61" y="45"/>
                </a:lnTo>
                <a:lnTo>
                  <a:pt x="73" y="51"/>
                </a:lnTo>
                <a:lnTo>
                  <a:pt x="87" y="58"/>
                </a:lnTo>
                <a:lnTo>
                  <a:pt x="99" y="62"/>
                </a:lnTo>
                <a:lnTo>
                  <a:pt x="109" y="64"/>
                </a:lnTo>
                <a:lnTo>
                  <a:pt x="120" y="69"/>
                </a:lnTo>
                <a:lnTo>
                  <a:pt x="131" y="74"/>
                </a:lnTo>
                <a:lnTo>
                  <a:pt x="139" y="81"/>
                </a:lnTo>
                <a:lnTo>
                  <a:pt x="147" y="87"/>
                </a:lnTo>
                <a:lnTo>
                  <a:pt x="153" y="95"/>
                </a:lnTo>
                <a:lnTo>
                  <a:pt x="159" y="102"/>
                </a:lnTo>
                <a:lnTo>
                  <a:pt x="168" y="118"/>
                </a:lnTo>
                <a:lnTo>
                  <a:pt x="178" y="138"/>
                </a:lnTo>
                <a:lnTo>
                  <a:pt x="186" y="150"/>
                </a:lnTo>
                <a:lnTo>
                  <a:pt x="193" y="160"/>
                </a:lnTo>
                <a:lnTo>
                  <a:pt x="196" y="166"/>
                </a:lnTo>
                <a:lnTo>
                  <a:pt x="200" y="171"/>
                </a:lnTo>
                <a:lnTo>
                  <a:pt x="201" y="178"/>
                </a:lnTo>
                <a:lnTo>
                  <a:pt x="202" y="185"/>
                </a:lnTo>
                <a:lnTo>
                  <a:pt x="199" y="198"/>
                </a:lnTo>
                <a:lnTo>
                  <a:pt x="196" y="212"/>
                </a:lnTo>
                <a:lnTo>
                  <a:pt x="199" y="214"/>
                </a:lnTo>
                <a:lnTo>
                  <a:pt x="201" y="218"/>
                </a:lnTo>
                <a:lnTo>
                  <a:pt x="202" y="232"/>
                </a:lnTo>
                <a:lnTo>
                  <a:pt x="204" y="245"/>
                </a:lnTo>
                <a:lnTo>
                  <a:pt x="206" y="258"/>
                </a:lnTo>
                <a:lnTo>
                  <a:pt x="207" y="272"/>
                </a:lnTo>
                <a:lnTo>
                  <a:pt x="206" y="280"/>
                </a:lnTo>
                <a:lnTo>
                  <a:pt x="204" y="288"/>
                </a:lnTo>
                <a:lnTo>
                  <a:pt x="201" y="295"/>
                </a:lnTo>
                <a:lnTo>
                  <a:pt x="196" y="302"/>
                </a:lnTo>
                <a:lnTo>
                  <a:pt x="192" y="308"/>
                </a:lnTo>
                <a:lnTo>
                  <a:pt x="188" y="316"/>
                </a:lnTo>
                <a:lnTo>
                  <a:pt x="185" y="324"/>
                </a:lnTo>
                <a:lnTo>
                  <a:pt x="180" y="331"/>
                </a:lnTo>
                <a:lnTo>
                  <a:pt x="196" y="343"/>
                </a:lnTo>
                <a:lnTo>
                  <a:pt x="213" y="355"/>
                </a:lnTo>
                <a:lnTo>
                  <a:pt x="221" y="360"/>
                </a:lnTo>
                <a:lnTo>
                  <a:pt x="231" y="363"/>
                </a:lnTo>
                <a:lnTo>
                  <a:pt x="240" y="367"/>
                </a:lnTo>
                <a:lnTo>
                  <a:pt x="249" y="371"/>
                </a:lnTo>
                <a:lnTo>
                  <a:pt x="248" y="354"/>
                </a:lnTo>
                <a:lnTo>
                  <a:pt x="245" y="339"/>
                </a:lnTo>
                <a:lnTo>
                  <a:pt x="243" y="322"/>
                </a:lnTo>
                <a:lnTo>
                  <a:pt x="242" y="305"/>
                </a:lnTo>
                <a:lnTo>
                  <a:pt x="242" y="293"/>
                </a:lnTo>
                <a:lnTo>
                  <a:pt x="243" y="284"/>
                </a:lnTo>
                <a:lnTo>
                  <a:pt x="244" y="273"/>
                </a:lnTo>
                <a:lnTo>
                  <a:pt x="246" y="264"/>
                </a:lnTo>
                <a:lnTo>
                  <a:pt x="251" y="246"/>
                </a:lnTo>
                <a:lnTo>
                  <a:pt x="256" y="227"/>
                </a:lnTo>
                <a:lnTo>
                  <a:pt x="261" y="210"/>
                </a:lnTo>
                <a:lnTo>
                  <a:pt x="267" y="192"/>
                </a:lnTo>
                <a:lnTo>
                  <a:pt x="269" y="182"/>
                </a:lnTo>
                <a:lnTo>
                  <a:pt x="270" y="172"/>
                </a:lnTo>
                <a:lnTo>
                  <a:pt x="271" y="162"/>
                </a:lnTo>
                <a:lnTo>
                  <a:pt x="271" y="151"/>
                </a:lnTo>
                <a:lnTo>
                  <a:pt x="271" y="143"/>
                </a:lnTo>
                <a:lnTo>
                  <a:pt x="270" y="136"/>
                </a:lnTo>
                <a:lnTo>
                  <a:pt x="269" y="128"/>
                </a:lnTo>
                <a:lnTo>
                  <a:pt x="266" y="122"/>
                </a:lnTo>
                <a:lnTo>
                  <a:pt x="262" y="115"/>
                </a:lnTo>
                <a:lnTo>
                  <a:pt x="259" y="110"/>
                </a:lnTo>
                <a:lnTo>
                  <a:pt x="254" y="104"/>
                </a:lnTo>
                <a:lnTo>
                  <a:pt x="247" y="100"/>
                </a:lnTo>
                <a:lnTo>
                  <a:pt x="242" y="96"/>
                </a:lnTo>
                <a:lnTo>
                  <a:pt x="236" y="92"/>
                </a:lnTo>
                <a:lnTo>
                  <a:pt x="220" y="89"/>
                </a:lnTo>
                <a:lnTo>
                  <a:pt x="206" y="84"/>
                </a:lnTo>
                <a:lnTo>
                  <a:pt x="201" y="81"/>
                </a:lnTo>
                <a:lnTo>
                  <a:pt x="194" y="77"/>
                </a:lnTo>
                <a:lnTo>
                  <a:pt x="189" y="72"/>
                </a:lnTo>
                <a:lnTo>
                  <a:pt x="183" y="65"/>
                </a:lnTo>
                <a:lnTo>
                  <a:pt x="174" y="55"/>
                </a:lnTo>
                <a:lnTo>
                  <a:pt x="165" y="46"/>
                </a:lnTo>
                <a:lnTo>
                  <a:pt x="156" y="36"/>
                </a:lnTo>
                <a:lnTo>
                  <a:pt x="146" y="27"/>
                </a:lnTo>
                <a:lnTo>
                  <a:pt x="143" y="20"/>
                </a:lnTo>
                <a:lnTo>
                  <a:pt x="141" y="16"/>
                </a:lnTo>
                <a:lnTo>
                  <a:pt x="135" y="11"/>
                </a:lnTo>
                <a:lnTo>
                  <a:pt x="127" y="8"/>
                </a:lnTo>
                <a:lnTo>
                  <a:pt x="120" y="5"/>
                </a:lnTo>
                <a:lnTo>
                  <a:pt x="112" y="3"/>
                </a:lnTo>
                <a:lnTo>
                  <a:pt x="96" y="1"/>
                </a:lnTo>
                <a:lnTo>
                  <a:pt x="80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2" name="Freeform 168"/>
          <p:cNvSpPr>
            <a:spLocks/>
          </p:cNvSpPr>
          <p:nvPr/>
        </p:nvSpPr>
        <p:spPr bwMode="auto">
          <a:xfrm>
            <a:off x="8262401" y="6126791"/>
            <a:ext cx="100890" cy="146498"/>
          </a:xfrm>
          <a:custGeom>
            <a:avLst/>
            <a:gdLst>
              <a:gd name="T0" fmla="*/ 72 w 217"/>
              <a:gd name="T1" fmla="*/ 1 h 318"/>
              <a:gd name="T2" fmla="*/ 60 w 217"/>
              <a:gd name="T3" fmla="*/ 3 h 318"/>
              <a:gd name="T4" fmla="*/ 53 w 217"/>
              <a:gd name="T5" fmla="*/ 7 h 318"/>
              <a:gd name="T6" fmla="*/ 47 w 217"/>
              <a:gd name="T7" fmla="*/ 15 h 318"/>
              <a:gd name="T8" fmla="*/ 46 w 217"/>
              <a:gd name="T9" fmla="*/ 22 h 318"/>
              <a:gd name="T10" fmla="*/ 49 w 217"/>
              <a:gd name="T11" fmla="*/ 35 h 318"/>
              <a:gd name="T12" fmla="*/ 49 w 217"/>
              <a:gd name="T13" fmla="*/ 66 h 318"/>
              <a:gd name="T14" fmla="*/ 41 w 217"/>
              <a:gd name="T15" fmla="*/ 100 h 318"/>
              <a:gd name="T16" fmla="*/ 30 w 217"/>
              <a:gd name="T17" fmla="*/ 130 h 318"/>
              <a:gd name="T18" fmla="*/ 23 w 217"/>
              <a:gd name="T19" fmla="*/ 150 h 318"/>
              <a:gd name="T20" fmla="*/ 23 w 217"/>
              <a:gd name="T21" fmla="*/ 178 h 318"/>
              <a:gd name="T22" fmla="*/ 22 w 217"/>
              <a:gd name="T23" fmla="*/ 201 h 318"/>
              <a:gd name="T24" fmla="*/ 17 w 217"/>
              <a:gd name="T25" fmla="*/ 210 h 318"/>
              <a:gd name="T26" fmla="*/ 8 w 217"/>
              <a:gd name="T27" fmla="*/ 225 h 318"/>
              <a:gd name="T28" fmla="*/ 1 w 217"/>
              <a:gd name="T29" fmla="*/ 247 h 318"/>
              <a:gd name="T30" fmla="*/ 17 w 217"/>
              <a:gd name="T31" fmla="*/ 257 h 318"/>
              <a:gd name="T32" fmla="*/ 40 w 217"/>
              <a:gd name="T33" fmla="*/ 257 h 318"/>
              <a:gd name="T34" fmla="*/ 55 w 217"/>
              <a:gd name="T35" fmla="*/ 260 h 318"/>
              <a:gd name="T36" fmla="*/ 74 w 217"/>
              <a:gd name="T37" fmla="*/ 269 h 318"/>
              <a:gd name="T38" fmla="*/ 94 w 217"/>
              <a:gd name="T39" fmla="*/ 282 h 318"/>
              <a:gd name="T40" fmla="*/ 119 w 217"/>
              <a:gd name="T41" fmla="*/ 303 h 318"/>
              <a:gd name="T42" fmla="*/ 146 w 217"/>
              <a:gd name="T43" fmla="*/ 312 h 318"/>
              <a:gd name="T44" fmla="*/ 158 w 217"/>
              <a:gd name="T45" fmla="*/ 299 h 318"/>
              <a:gd name="T46" fmla="*/ 174 w 217"/>
              <a:gd name="T47" fmla="*/ 277 h 318"/>
              <a:gd name="T48" fmla="*/ 191 w 217"/>
              <a:gd name="T49" fmla="*/ 247 h 318"/>
              <a:gd name="T50" fmla="*/ 203 w 217"/>
              <a:gd name="T51" fmla="*/ 229 h 318"/>
              <a:gd name="T52" fmla="*/ 209 w 217"/>
              <a:gd name="T53" fmla="*/ 215 h 318"/>
              <a:gd name="T54" fmla="*/ 215 w 217"/>
              <a:gd name="T55" fmla="*/ 202 h 318"/>
              <a:gd name="T56" fmla="*/ 217 w 217"/>
              <a:gd name="T57" fmla="*/ 193 h 318"/>
              <a:gd name="T58" fmla="*/ 215 w 217"/>
              <a:gd name="T59" fmla="*/ 188 h 318"/>
              <a:gd name="T60" fmla="*/ 208 w 217"/>
              <a:gd name="T61" fmla="*/ 180 h 318"/>
              <a:gd name="T62" fmla="*/ 199 w 217"/>
              <a:gd name="T63" fmla="*/ 167 h 318"/>
              <a:gd name="T64" fmla="*/ 189 w 217"/>
              <a:gd name="T65" fmla="*/ 152 h 318"/>
              <a:gd name="T66" fmla="*/ 181 w 217"/>
              <a:gd name="T67" fmla="*/ 131 h 318"/>
              <a:gd name="T68" fmla="*/ 176 w 217"/>
              <a:gd name="T69" fmla="*/ 116 h 318"/>
              <a:gd name="T70" fmla="*/ 171 w 217"/>
              <a:gd name="T71" fmla="*/ 106 h 318"/>
              <a:gd name="T72" fmla="*/ 162 w 217"/>
              <a:gd name="T73" fmla="*/ 98 h 318"/>
              <a:gd name="T74" fmla="*/ 148 w 217"/>
              <a:gd name="T75" fmla="*/ 85 h 318"/>
              <a:gd name="T76" fmla="*/ 133 w 217"/>
              <a:gd name="T77" fmla="*/ 67 h 318"/>
              <a:gd name="T78" fmla="*/ 122 w 217"/>
              <a:gd name="T79" fmla="*/ 56 h 318"/>
              <a:gd name="T80" fmla="*/ 117 w 217"/>
              <a:gd name="T81" fmla="*/ 47 h 318"/>
              <a:gd name="T82" fmla="*/ 108 w 217"/>
              <a:gd name="T83" fmla="*/ 31 h 318"/>
              <a:gd name="T84" fmla="*/ 92 w 217"/>
              <a:gd name="T85" fmla="*/ 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7" h="318">
                <a:moveTo>
                  <a:pt x="82" y="0"/>
                </a:moveTo>
                <a:lnTo>
                  <a:pt x="72" y="1"/>
                </a:lnTo>
                <a:lnTo>
                  <a:pt x="64" y="2"/>
                </a:lnTo>
                <a:lnTo>
                  <a:pt x="60" y="3"/>
                </a:lnTo>
                <a:lnTo>
                  <a:pt x="56" y="5"/>
                </a:lnTo>
                <a:lnTo>
                  <a:pt x="53" y="7"/>
                </a:lnTo>
                <a:lnTo>
                  <a:pt x="50" y="11"/>
                </a:lnTo>
                <a:lnTo>
                  <a:pt x="47" y="15"/>
                </a:lnTo>
                <a:lnTo>
                  <a:pt x="47" y="18"/>
                </a:lnTo>
                <a:lnTo>
                  <a:pt x="46" y="22"/>
                </a:lnTo>
                <a:lnTo>
                  <a:pt x="47" y="27"/>
                </a:lnTo>
                <a:lnTo>
                  <a:pt x="49" y="35"/>
                </a:lnTo>
                <a:lnTo>
                  <a:pt x="50" y="45"/>
                </a:lnTo>
                <a:lnTo>
                  <a:pt x="49" y="66"/>
                </a:lnTo>
                <a:lnTo>
                  <a:pt x="45" y="83"/>
                </a:lnTo>
                <a:lnTo>
                  <a:pt x="41" y="100"/>
                </a:lnTo>
                <a:lnTo>
                  <a:pt x="35" y="120"/>
                </a:lnTo>
                <a:lnTo>
                  <a:pt x="30" y="130"/>
                </a:lnTo>
                <a:lnTo>
                  <a:pt x="26" y="140"/>
                </a:lnTo>
                <a:lnTo>
                  <a:pt x="23" y="150"/>
                </a:lnTo>
                <a:lnTo>
                  <a:pt x="20" y="162"/>
                </a:lnTo>
                <a:lnTo>
                  <a:pt x="23" y="178"/>
                </a:lnTo>
                <a:lnTo>
                  <a:pt x="24" y="194"/>
                </a:lnTo>
                <a:lnTo>
                  <a:pt x="22" y="201"/>
                </a:lnTo>
                <a:lnTo>
                  <a:pt x="19" y="206"/>
                </a:lnTo>
                <a:lnTo>
                  <a:pt x="17" y="210"/>
                </a:lnTo>
                <a:lnTo>
                  <a:pt x="14" y="216"/>
                </a:lnTo>
                <a:lnTo>
                  <a:pt x="8" y="225"/>
                </a:lnTo>
                <a:lnTo>
                  <a:pt x="2" y="236"/>
                </a:lnTo>
                <a:lnTo>
                  <a:pt x="1" y="247"/>
                </a:lnTo>
                <a:lnTo>
                  <a:pt x="0" y="258"/>
                </a:lnTo>
                <a:lnTo>
                  <a:pt x="17" y="257"/>
                </a:lnTo>
                <a:lnTo>
                  <a:pt x="32" y="257"/>
                </a:lnTo>
                <a:lnTo>
                  <a:pt x="40" y="257"/>
                </a:lnTo>
                <a:lnTo>
                  <a:pt x="47" y="258"/>
                </a:lnTo>
                <a:lnTo>
                  <a:pt x="55" y="260"/>
                </a:lnTo>
                <a:lnTo>
                  <a:pt x="64" y="263"/>
                </a:lnTo>
                <a:lnTo>
                  <a:pt x="74" y="269"/>
                </a:lnTo>
                <a:lnTo>
                  <a:pt x="85" y="275"/>
                </a:lnTo>
                <a:lnTo>
                  <a:pt x="94" y="282"/>
                </a:lnTo>
                <a:lnTo>
                  <a:pt x="103" y="288"/>
                </a:lnTo>
                <a:lnTo>
                  <a:pt x="119" y="303"/>
                </a:lnTo>
                <a:lnTo>
                  <a:pt x="138" y="318"/>
                </a:lnTo>
                <a:lnTo>
                  <a:pt x="146" y="312"/>
                </a:lnTo>
                <a:lnTo>
                  <a:pt x="152" y="305"/>
                </a:lnTo>
                <a:lnTo>
                  <a:pt x="158" y="299"/>
                </a:lnTo>
                <a:lnTo>
                  <a:pt x="163" y="292"/>
                </a:lnTo>
                <a:lnTo>
                  <a:pt x="174" y="277"/>
                </a:lnTo>
                <a:lnTo>
                  <a:pt x="182" y="260"/>
                </a:lnTo>
                <a:lnTo>
                  <a:pt x="191" y="247"/>
                </a:lnTo>
                <a:lnTo>
                  <a:pt x="200" y="235"/>
                </a:lnTo>
                <a:lnTo>
                  <a:pt x="203" y="229"/>
                </a:lnTo>
                <a:lnTo>
                  <a:pt x="207" y="222"/>
                </a:lnTo>
                <a:lnTo>
                  <a:pt x="209" y="215"/>
                </a:lnTo>
                <a:lnTo>
                  <a:pt x="212" y="207"/>
                </a:lnTo>
                <a:lnTo>
                  <a:pt x="215" y="202"/>
                </a:lnTo>
                <a:lnTo>
                  <a:pt x="217" y="196"/>
                </a:lnTo>
                <a:lnTo>
                  <a:pt x="217" y="193"/>
                </a:lnTo>
                <a:lnTo>
                  <a:pt x="216" y="190"/>
                </a:lnTo>
                <a:lnTo>
                  <a:pt x="215" y="188"/>
                </a:lnTo>
                <a:lnTo>
                  <a:pt x="213" y="185"/>
                </a:lnTo>
                <a:lnTo>
                  <a:pt x="208" y="180"/>
                </a:lnTo>
                <a:lnTo>
                  <a:pt x="204" y="176"/>
                </a:lnTo>
                <a:lnTo>
                  <a:pt x="199" y="167"/>
                </a:lnTo>
                <a:lnTo>
                  <a:pt x="194" y="160"/>
                </a:lnTo>
                <a:lnTo>
                  <a:pt x="189" y="152"/>
                </a:lnTo>
                <a:lnTo>
                  <a:pt x="186" y="143"/>
                </a:lnTo>
                <a:lnTo>
                  <a:pt x="181" y="131"/>
                </a:lnTo>
                <a:lnTo>
                  <a:pt x="178" y="121"/>
                </a:lnTo>
                <a:lnTo>
                  <a:pt x="176" y="116"/>
                </a:lnTo>
                <a:lnTo>
                  <a:pt x="174" y="111"/>
                </a:lnTo>
                <a:lnTo>
                  <a:pt x="171" y="106"/>
                </a:lnTo>
                <a:lnTo>
                  <a:pt x="167" y="101"/>
                </a:lnTo>
                <a:lnTo>
                  <a:pt x="162" y="98"/>
                </a:lnTo>
                <a:lnTo>
                  <a:pt x="157" y="96"/>
                </a:lnTo>
                <a:lnTo>
                  <a:pt x="148" y="85"/>
                </a:lnTo>
                <a:lnTo>
                  <a:pt x="140" y="74"/>
                </a:lnTo>
                <a:lnTo>
                  <a:pt x="133" y="67"/>
                </a:lnTo>
                <a:lnTo>
                  <a:pt x="125" y="59"/>
                </a:lnTo>
                <a:lnTo>
                  <a:pt x="122" y="56"/>
                </a:lnTo>
                <a:lnTo>
                  <a:pt x="119" y="52"/>
                </a:lnTo>
                <a:lnTo>
                  <a:pt x="117" y="47"/>
                </a:lnTo>
                <a:lnTo>
                  <a:pt x="113" y="43"/>
                </a:lnTo>
                <a:lnTo>
                  <a:pt x="108" y="31"/>
                </a:lnTo>
                <a:lnTo>
                  <a:pt x="100" y="19"/>
                </a:lnTo>
                <a:lnTo>
                  <a:pt x="92" y="8"/>
                </a:lnTo>
                <a:lnTo>
                  <a:pt x="82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3" name="Freeform 169"/>
          <p:cNvSpPr>
            <a:spLocks/>
          </p:cNvSpPr>
          <p:nvPr/>
        </p:nvSpPr>
        <p:spPr bwMode="auto">
          <a:xfrm>
            <a:off x="8392315" y="6104678"/>
            <a:ext cx="38698" cy="33169"/>
          </a:xfrm>
          <a:custGeom>
            <a:avLst/>
            <a:gdLst>
              <a:gd name="T0" fmla="*/ 5 w 85"/>
              <a:gd name="T1" fmla="*/ 27 h 71"/>
              <a:gd name="T2" fmla="*/ 3 w 85"/>
              <a:gd name="T3" fmla="*/ 32 h 71"/>
              <a:gd name="T4" fmla="*/ 0 w 85"/>
              <a:gd name="T5" fmla="*/ 37 h 71"/>
              <a:gd name="T6" fmla="*/ 5 w 85"/>
              <a:gd name="T7" fmla="*/ 43 h 71"/>
              <a:gd name="T8" fmla="*/ 11 w 85"/>
              <a:gd name="T9" fmla="*/ 48 h 71"/>
              <a:gd name="T10" fmla="*/ 14 w 85"/>
              <a:gd name="T11" fmla="*/ 56 h 71"/>
              <a:gd name="T12" fmla="*/ 18 w 85"/>
              <a:gd name="T13" fmla="*/ 64 h 71"/>
              <a:gd name="T14" fmla="*/ 19 w 85"/>
              <a:gd name="T15" fmla="*/ 67 h 71"/>
              <a:gd name="T16" fmla="*/ 22 w 85"/>
              <a:gd name="T17" fmla="*/ 69 h 71"/>
              <a:gd name="T18" fmla="*/ 26 w 85"/>
              <a:gd name="T19" fmla="*/ 71 h 71"/>
              <a:gd name="T20" fmla="*/ 29 w 85"/>
              <a:gd name="T21" fmla="*/ 71 h 71"/>
              <a:gd name="T22" fmla="*/ 34 w 85"/>
              <a:gd name="T23" fmla="*/ 71 h 71"/>
              <a:gd name="T24" fmla="*/ 39 w 85"/>
              <a:gd name="T25" fmla="*/ 69 h 71"/>
              <a:gd name="T26" fmla="*/ 43 w 85"/>
              <a:gd name="T27" fmla="*/ 67 h 71"/>
              <a:gd name="T28" fmla="*/ 46 w 85"/>
              <a:gd name="T29" fmla="*/ 64 h 71"/>
              <a:gd name="T30" fmla="*/ 53 w 85"/>
              <a:gd name="T31" fmla="*/ 56 h 71"/>
              <a:gd name="T32" fmla="*/ 58 w 85"/>
              <a:gd name="T33" fmla="*/ 48 h 71"/>
              <a:gd name="T34" fmla="*/ 67 w 85"/>
              <a:gd name="T35" fmla="*/ 38 h 71"/>
              <a:gd name="T36" fmla="*/ 74 w 85"/>
              <a:gd name="T37" fmla="*/ 28 h 71"/>
              <a:gd name="T38" fmla="*/ 78 w 85"/>
              <a:gd name="T39" fmla="*/ 23 h 71"/>
              <a:gd name="T40" fmla="*/ 81 w 85"/>
              <a:gd name="T41" fmla="*/ 17 h 71"/>
              <a:gd name="T42" fmla="*/ 83 w 85"/>
              <a:gd name="T43" fmla="*/ 12 h 71"/>
              <a:gd name="T44" fmla="*/ 85 w 85"/>
              <a:gd name="T45" fmla="*/ 6 h 71"/>
              <a:gd name="T46" fmla="*/ 80 w 85"/>
              <a:gd name="T47" fmla="*/ 2 h 71"/>
              <a:gd name="T48" fmla="*/ 74 w 85"/>
              <a:gd name="T49" fmla="*/ 0 h 71"/>
              <a:gd name="T50" fmla="*/ 65 w 85"/>
              <a:gd name="T51" fmla="*/ 2 h 71"/>
              <a:gd name="T52" fmla="*/ 56 w 85"/>
              <a:gd name="T53" fmla="*/ 6 h 71"/>
              <a:gd name="T54" fmla="*/ 47 w 85"/>
              <a:gd name="T55" fmla="*/ 10 h 71"/>
              <a:gd name="T56" fmla="*/ 40 w 85"/>
              <a:gd name="T57" fmla="*/ 14 h 71"/>
              <a:gd name="T58" fmla="*/ 32 w 85"/>
              <a:gd name="T59" fmla="*/ 19 h 71"/>
              <a:gd name="T60" fmla="*/ 25 w 85"/>
              <a:gd name="T61" fmla="*/ 23 h 71"/>
              <a:gd name="T62" fmla="*/ 16 w 85"/>
              <a:gd name="T63" fmla="*/ 25 h 71"/>
              <a:gd name="T64" fmla="*/ 5 w 85"/>
              <a:gd name="T65" fmla="*/ 2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5" h="71">
                <a:moveTo>
                  <a:pt x="5" y="27"/>
                </a:moveTo>
                <a:lnTo>
                  <a:pt x="3" y="32"/>
                </a:lnTo>
                <a:lnTo>
                  <a:pt x="0" y="37"/>
                </a:lnTo>
                <a:lnTo>
                  <a:pt x="5" y="43"/>
                </a:lnTo>
                <a:lnTo>
                  <a:pt x="11" y="48"/>
                </a:lnTo>
                <a:lnTo>
                  <a:pt x="14" y="56"/>
                </a:lnTo>
                <a:lnTo>
                  <a:pt x="18" y="64"/>
                </a:lnTo>
                <a:lnTo>
                  <a:pt x="19" y="67"/>
                </a:lnTo>
                <a:lnTo>
                  <a:pt x="22" y="69"/>
                </a:lnTo>
                <a:lnTo>
                  <a:pt x="26" y="71"/>
                </a:lnTo>
                <a:lnTo>
                  <a:pt x="29" y="71"/>
                </a:lnTo>
                <a:lnTo>
                  <a:pt x="34" y="71"/>
                </a:lnTo>
                <a:lnTo>
                  <a:pt x="39" y="69"/>
                </a:lnTo>
                <a:lnTo>
                  <a:pt x="43" y="67"/>
                </a:lnTo>
                <a:lnTo>
                  <a:pt x="46" y="64"/>
                </a:lnTo>
                <a:lnTo>
                  <a:pt x="53" y="56"/>
                </a:lnTo>
                <a:lnTo>
                  <a:pt x="58" y="48"/>
                </a:lnTo>
                <a:lnTo>
                  <a:pt x="67" y="38"/>
                </a:lnTo>
                <a:lnTo>
                  <a:pt x="74" y="28"/>
                </a:lnTo>
                <a:lnTo>
                  <a:pt x="78" y="23"/>
                </a:lnTo>
                <a:lnTo>
                  <a:pt x="81" y="17"/>
                </a:lnTo>
                <a:lnTo>
                  <a:pt x="83" y="12"/>
                </a:lnTo>
                <a:lnTo>
                  <a:pt x="85" y="6"/>
                </a:lnTo>
                <a:lnTo>
                  <a:pt x="80" y="2"/>
                </a:lnTo>
                <a:lnTo>
                  <a:pt x="74" y="0"/>
                </a:lnTo>
                <a:lnTo>
                  <a:pt x="65" y="2"/>
                </a:lnTo>
                <a:lnTo>
                  <a:pt x="56" y="6"/>
                </a:lnTo>
                <a:lnTo>
                  <a:pt x="47" y="10"/>
                </a:lnTo>
                <a:lnTo>
                  <a:pt x="40" y="14"/>
                </a:lnTo>
                <a:lnTo>
                  <a:pt x="32" y="19"/>
                </a:lnTo>
                <a:lnTo>
                  <a:pt x="25" y="23"/>
                </a:lnTo>
                <a:lnTo>
                  <a:pt x="16" y="25"/>
                </a:lnTo>
                <a:lnTo>
                  <a:pt x="5" y="27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4" name="Freeform 170"/>
          <p:cNvSpPr>
            <a:spLocks/>
          </p:cNvSpPr>
          <p:nvPr/>
        </p:nvSpPr>
        <p:spPr bwMode="auto">
          <a:xfrm>
            <a:off x="8359145" y="6262233"/>
            <a:ext cx="66339" cy="93980"/>
          </a:xfrm>
          <a:custGeom>
            <a:avLst/>
            <a:gdLst>
              <a:gd name="T0" fmla="*/ 0 w 144"/>
              <a:gd name="T1" fmla="*/ 91 h 204"/>
              <a:gd name="T2" fmla="*/ 4 w 144"/>
              <a:gd name="T3" fmla="*/ 108 h 204"/>
              <a:gd name="T4" fmla="*/ 13 w 144"/>
              <a:gd name="T5" fmla="*/ 130 h 204"/>
              <a:gd name="T6" fmla="*/ 30 w 144"/>
              <a:gd name="T7" fmla="*/ 159 h 204"/>
              <a:gd name="T8" fmla="*/ 43 w 144"/>
              <a:gd name="T9" fmla="*/ 176 h 204"/>
              <a:gd name="T10" fmla="*/ 54 w 144"/>
              <a:gd name="T11" fmla="*/ 184 h 204"/>
              <a:gd name="T12" fmla="*/ 70 w 144"/>
              <a:gd name="T13" fmla="*/ 193 h 204"/>
              <a:gd name="T14" fmla="*/ 80 w 144"/>
              <a:gd name="T15" fmla="*/ 200 h 204"/>
              <a:gd name="T16" fmla="*/ 89 w 144"/>
              <a:gd name="T17" fmla="*/ 204 h 204"/>
              <a:gd name="T18" fmla="*/ 100 w 144"/>
              <a:gd name="T19" fmla="*/ 204 h 204"/>
              <a:gd name="T20" fmla="*/ 110 w 144"/>
              <a:gd name="T21" fmla="*/ 197 h 204"/>
              <a:gd name="T22" fmla="*/ 119 w 144"/>
              <a:gd name="T23" fmla="*/ 182 h 204"/>
              <a:gd name="T24" fmla="*/ 132 w 144"/>
              <a:gd name="T25" fmla="*/ 156 h 204"/>
              <a:gd name="T26" fmla="*/ 141 w 144"/>
              <a:gd name="T27" fmla="*/ 138 h 204"/>
              <a:gd name="T28" fmla="*/ 143 w 144"/>
              <a:gd name="T29" fmla="*/ 125 h 204"/>
              <a:gd name="T30" fmla="*/ 143 w 144"/>
              <a:gd name="T31" fmla="*/ 104 h 204"/>
              <a:gd name="T32" fmla="*/ 140 w 144"/>
              <a:gd name="T33" fmla="*/ 83 h 204"/>
              <a:gd name="T34" fmla="*/ 131 w 144"/>
              <a:gd name="T35" fmla="*/ 54 h 204"/>
              <a:gd name="T36" fmla="*/ 118 w 144"/>
              <a:gd name="T37" fmla="*/ 21 h 204"/>
              <a:gd name="T38" fmla="*/ 110 w 144"/>
              <a:gd name="T39" fmla="*/ 6 h 204"/>
              <a:gd name="T40" fmla="*/ 102 w 144"/>
              <a:gd name="T41" fmla="*/ 1 h 204"/>
              <a:gd name="T42" fmla="*/ 90 w 144"/>
              <a:gd name="T43" fmla="*/ 0 h 204"/>
              <a:gd name="T44" fmla="*/ 79 w 144"/>
              <a:gd name="T45" fmla="*/ 2 h 204"/>
              <a:gd name="T46" fmla="*/ 64 w 144"/>
              <a:gd name="T47" fmla="*/ 7 h 204"/>
              <a:gd name="T48" fmla="*/ 44 w 144"/>
              <a:gd name="T49" fmla="*/ 11 h 204"/>
              <a:gd name="T50" fmla="*/ 31 w 144"/>
              <a:gd name="T51" fmla="*/ 13 h 204"/>
              <a:gd name="T52" fmla="*/ 23 w 144"/>
              <a:gd name="T53" fmla="*/ 16 h 204"/>
              <a:gd name="T54" fmla="*/ 17 w 144"/>
              <a:gd name="T55" fmla="*/ 21 h 204"/>
              <a:gd name="T56" fmla="*/ 13 w 144"/>
              <a:gd name="T57" fmla="*/ 29 h 204"/>
              <a:gd name="T58" fmla="*/ 12 w 144"/>
              <a:gd name="T59" fmla="*/ 42 h 204"/>
              <a:gd name="T60" fmla="*/ 8 w 144"/>
              <a:gd name="T61" fmla="*/ 59 h 204"/>
              <a:gd name="T62" fmla="*/ 2 w 144"/>
              <a:gd name="T63" fmla="*/ 7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4" h="204">
                <a:moveTo>
                  <a:pt x="0" y="82"/>
                </a:moveTo>
                <a:lnTo>
                  <a:pt x="0" y="91"/>
                </a:lnTo>
                <a:lnTo>
                  <a:pt x="2" y="100"/>
                </a:lnTo>
                <a:lnTo>
                  <a:pt x="4" y="108"/>
                </a:lnTo>
                <a:lnTo>
                  <a:pt x="6" y="115"/>
                </a:lnTo>
                <a:lnTo>
                  <a:pt x="13" y="130"/>
                </a:lnTo>
                <a:lnTo>
                  <a:pt x="22" y="145"/>
                </a:lnTo>
                <a:lnTo>
                  <a:pt x="30" y="159"/>
                </a:lnTo>
                <a:lnTo>
                  <a:pt x="38" y="171"/>
                </a:lnTo>
                <a:lnTo>
                  <a:pt x="43" y="176"/>
                </a:lnTo>
                <a:lnTo>
                  <a:pt x="48" y="180"/>
                </a:lnTo>
                <a:lnTo>
                  <a:pt x="54" y="184"/>
                </a:lnTo>
                <a:lnTo>
                  <a:pt x="62" y="189"/>
                </a:lnTo>
                <a:lnTo>
                  <a:pt x="70" y="193"/>
                </a:lnTo>
                <a:lnTo>
                  <a:pt x="77" y="198"/>
                </a:lnTo>
                <a:lnTo>
                  <a:pt x="80" y="200"/>
                </a:lnTo>
                <a:lnTo>
                  <a:pt x="85" y="203"/>
                </a:lnTo>
                <a:lnTo>
                  <a:pt x="89" y="204"/>
                </a:lnTo>
                <a:lnTo>
                  <a:pt x="93" y="204"/>
                </a:lnTo>
                <a:lnTo>
                  <a:pt x="100" y="204"/>
                </a:lnTo>
                <a:lnTo>
                  <a:pt x="105" y="202"/>
                </a:lnTo>
                <a:lnTo>
                  <a:pt x="110" y="197"/>
                </a:lnTo>
                <a:lnTo>
                  <a:pt x="113" y="193"/>
                </a:lnTo>
                <a:lnTo>
                  <a:pt x="119" y="182"/>
                </a:lnTo>
                <a:lnTo>
                  <a:pt x="126" y="170"/>
                </a:lnTo>
                <a:lnTo>
                  <a:pt x="132" y="156"/>
                </a:lnTo>
                <a:lnTo>
                  <a:pt x="138" y="144"/>
                </a:lnTo>
                <a:lnTo>
                  <a:pt x="141" y="138"/>
                </a:lnTo>
                <a:lnTo>
                  <a:pt x="142" y="131"/>
                </a:lnTo>
                <a:lnTo>
                  <a:pt x="143" y="125"/>
                </a:lnTo>
                <a:lnTo>
                  <a:pt x="144" y="116"/>
                </a:lnTo>
                <a:lnTo>
                  <a:pt x="143" y="104"/>
                </a:lnTo>
                <a:lnTo>
                  <a:pt x="142" y="94"/>
                </a:lnTo>
                <a:lnTo>
                  <a:pt x="140" y="83"/>
                </a:lnTo>
                <a:lnTo>
                  <a:pt x="138" y="73"/>
                </a:lnTo>
                <a:lnTo>
                  <a:pt x="131" y="54"/>
                </a:lnTo>
                <a:lnTo>
                  <a:pt x="123" y="32"/>
                </a:lnTo>
                <a:lnTo>
                  <a:pt x="118" y="21"/>
                </a:lnTo>
                <a:lnTo>
                  <a:pt x="113" y="10"/>
                </a:lnTo>
                <a:lnTo>
                  <a:pt x="110" y="6"/>
                </a:lnTo>
                <a:lnTo>
                  <a:pt x="106" y="3"/>
                </a:lnTo>
                <a:lnTo>
                  <a:pt x="102" y="1"/>
                </a:lnTo>
                <a:lnTo>
                  <a:pt x="96" y="0"/>
                </a:lnTo>
                <a:lnTo>
                  <a:pt x="90" y="0"/>
                </a:lnTo>
                <a:lnTo>
                  <a:pt x="85" y="1"/>
                </a:lnTo>
                <a:lnTo>
                  <a:pt x="79" y="2"/>
                </a:lnTo>
                <a:lnTo>
                  <a:pt x="75" y="4"/>
                </a:lnTo>
                <a:lnTo>
                  <a:pt x="64" y="7"/>
                </a:lnTo>
                <a:lnTo>
                  <a:pt x="53" y="10"/>
                </a:lnTo>
                <a:lnTo>
                  <a:pt x="44" y="11"/>
                </a:lnTo>
                <a:lnTo>
                  <a:pt x="35" y="11"/>
                </a:lnTo>
                <a:lnTo>
                  <a:pt x="31" y="13"/>
                </a:lnTo>
                <a:lnTo>
                  <a:pt x="26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lnTo>
                  <a:pt x="15" y="25"/>
                </a:lnTo>
                <a:lnTo>
                  <a:pt x="13" y="29"/>
                </a:lnTo>
                <a:lnTo>
                  <a:pt x="13" y="33"/>
                </a:lnTo>
                <a:lnTo>
                  <a:pt x="12" y="42"/>
                </a:lnTo>
                <a:lnTo>
                  <a:pt x="11" y="50"/>
                </a:lnTo>
                <a:lnTo>
                  <a:pt x="8" y="59"/>
                </a:lnTo>
                <a:lnTo>
                  <a:pt x="5" y="65"/>
                </a:lnTo>
                <a:lnTo>
                  <a:pt x="2" y="73"/>
                </a:lnTo>
                <a:lnTo>
                  <a:pt x="0" y="82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" name="Freeform 171"/>
          <p:cNvSpPr>
            <a:spLocks/>
          </p:cNvSpPr>
          <p:nvPr/>
        </p:nvSpPr>
        <p:spPr bwMode="auto">
          <a:xfrm>
            <a:off x="8497351" y="5992732"/>
            <a:ext cx="116093" cy="135441"/>
          </a:xfrm>
          <a:custGeom>
            <a:avLst/>
            <a:gdLst>
              <a:gd name="T0" fmla="*/ 13 w 251"/>
              <a:gd name="T1" fmla="*/ 33 h 293"/>
              <a:gd name="T2" fmla="*/ 0 w 251"/>
              <a:gd name="T3" fmla="*/ 64 h 293"/>
              <a:gd name="T4" fmla="*/ 21 w 251"/>
              <a:gd name="T5" fmla="*/ 68 h 293"/>
              <a:gd name="T6" fmla="*/ 42 w 251"/>
              <a:gd name="T7" fmla="*/ 69 h 293"/>
              <a:gd name="T8" fmla="*/ 58 w 251"/>
              <a:gd name="T9" fmla="*/ 76 h 293"/>
              <a:gd name="T10" fmla="*/ 74 w 251"/>
              <a:gd name="T11" fmla="*/ 80 h 293"/>
              <a:gd name="T12" fmla="*/ 152 w 251"/>
              <a:gd name="T13" fmla="*/ 80 h 293"/>
              <a:gd name="T14" fmla="*/ 158 w 251"/>
              <a:gd name="T15" fmla="*/ 82 h 293"/>
              <a:gd name="T16" fmla="*/ 164 w 251"/>
              <a:gd name="T17" fmla="*/ 87 h 293"/>
              <a:gd name="T18" fmla="*/ 168 w 251"/>
              <a:gd name="T19" fmla="*/ 92 h 293"/>
              <a:gd name="T20" fmla="*/ 174 w 251"/>
              <a:gd name="T21" fmla="*/ 109 h 293"/>
              <a:gd name="T22" fmla="*/ 175 w 251"/>
              <a:gd name="T23" fmla="*/ 135 h 293"/>
              <a:gd name="T24" fmla="*/ 176 w 251"/>
              <a:gd name="T25" fmla="*/ 164 h 293"/>
              <a:gd name="T26" fmla="*/ 179 w 251"/>
              <a:gd name="T27" fmla="*/ 193 h 293"/>
              <a:gd name="T28" fmla="*/ 179 w 251"/>
              <a:gd name="T29" fmla="*/ 218 h 293"/>
              <a:gd name="T30" fmla="*/ 171 w 251"/>
              <a:gd name="T31" fmla="*/ 236 h 293"/>
              <a:gd name="T32" fmla="*/ 178 w 251"/>
              <a:gd name="T33" fmla="*/ 247 h 293"/>
              <a:gd name="T34" fmla="*/ 193 w 251"/>
              <a:gd name="T35" fmla="*/ 255 h 293"/>
              <a:gd name="T36" fmla="*/ 210 w 251"/>
              <a:gd name="T37" fmla="*/ 266 h 293"/>
              <a:gd name="T38" fmla="*/ 233 w 251"/>
              <a:gd name="T39" fmla="*/ 276 h 293"/>
              <a:gd name="T40" fmla="*/ 251 w 251"/>
              <a:gd name="T41" fmla="*/ 293 h 293"/>
              <a:gd name="T42" fmla="*/ 247 w 251"/>
              <a:gd name="T43" fmla="*/ 268 h 293"/>
              <a:gd name="T44" fmla="*/ 241 w 251"/>
              <a:gd name="T45" fmla="*/ 247 h 293"/>
              <a:gd name="T46" fmla="*/ 225 w 251"/>
              <a:gd name="T47" fmla="*/ 202 h 293"/>
              <a:gd name="T48" fmla="*/ 215 w 251"/>
              <a:gd name="T49" fmla="*/ 146 h 293"/>
              <a:gd name="T50" fmla="*/ 210 w 251"/>
              <a:gd name="T51" fmla="*/ 120 h 293"/>
              <a:gd name="T52" fmla="*/ 202 w 251"/>
              <a:gd name="T53" fmla="*/ 91 h 293"/>
              <a:gd name="T54" fmla="*/ 194 w 251"/>
              <a:gd name="T55" fmla="*/ 75 h 293"/>
              <a:gd name="T56" fmla="*/ 184 w 251"/>
              <a:gd name="T57" fmla="*/ 62 h 293"/>
              <a:gd name="T58" fmla="*/ 174 w 251"/>
              <a:gd name="T59" fmla="*/ 51 h 293"/>
              <a:gd name="T60" fmla="*/ 161 w 251"/>
              <a:gd name="T61" fmla="*/ 42 h 293"/>
              <a:gd name="T62" fmla="*/ 131 w 251"/>
              <a:gd name="T63" fmla="*/ 28 h 293"/>
              <a:gd name="T64" fmla="*/ 98 w 251"/>
              <a:gd name="T65" fmla="*/ 17 h 293"/>
              <a:gd name="T66" fmla="*/ 76 w 251"/>
              <a:gd name="T67" fmla="*/ 6 h 293"/>
              <a:gd name="T68" fmla="*/ 59 w 251"/>
              <a:gd name="T69" fmla="*/ 1 h 293"/>
              <a:gd name="T70" fmla="*/ 42 w 251"/>
              <a:gd name="T71" fmla="*/ 1 h 293"/>
              <a:gd name="T72" fmla="*/ 26 w 251"/>
              <a:gd name="T73" fmla="*/ 5 h 293"/>
              <a:gd name="T74" fmla="*/ 7 w 251"/>
              <a:gd name="T75" fmla="*/ 1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1" h="293">
                <a:moveTo>
                  <a:pt x="7" y="11"/>
                </a:moveTo>
                <a:lnTo>
                  <a:pt x="13" y="33"/>
                </a:lnTo>
                <a:lnTo>
                  <a:pt x="7" y="49"/>
                </a:lnTo>
                <a:lnTo>
                  <a:pt x="0" y="64"/>
                </a:lnTo>
                <a:lnTo>
                  <a:pt x="11" y="67"/>
                </a:lnTo>
                <a:lnTo>
                  <a:pt x="21" y="68"/>
                </a:lnTo>
                <a:lnTo>
                  <a:pt x="31" y="68"/>
                </a:lnTo>
                <a:lnTo>
                  <a:pt x="42" y="69"/>
                </a:lnTo>
                <a:lnTo>
                  <a:pt x="50" y="72"/>
                </a:lnTo>
                <a:lnTo>
                  <a:pt x="58" y="76"/>
                </a:lnTo>
                <a:lnTo>
                  <a:pt x="66" y="79"/>
                </a:lnTo>
                <a:lnTo>
                  <a:pt x="74" y="80"/>
                </a:lnTo>
                <a:lnTo>
                  <a:pt x="148" y="80"/>
                </a:lnTo>
                <a:lnTo>
                  <a:pt x="152" y="80"/>
                </a:lnTo>
                <a:lnTo>
                  <a:pt x="155" y="81"/>
                </a:lnTo>
                <a:lnTo>
                  <a:pt x="158" y="82"/>
                </a:lnTo>
                <a:lnTo>
                  <a:pt x="162" y="85"/>
                </a:lnTo>
                <a:lnTo>
                  <a:pt x="164" y="87"/>
                </a:lnTo>
                <a:lnTo>
                  <a:pt x="166" y="90"/>
                </a:lnTo>
                <a:lnTo>
                  <a:pt x="168" y="92"/>
                </a:lnTo>
                <a:lnTo>
                  <a:pt x="169" y="96"/>
                </a:lnTo>
                <a:lnTo>
                  <a:pt x="174" y="109"/>
                </a:lnTo>
                <a:lnTo>
                  <a:pt x="175" y="122"/>
                </a:lnTo>
                <a:lnTo>
                  <a:pt x="175" y="135"/>
                </a:lnTo>
                <a:lnTo>
                  <a:pt x="175" y="149"/>
                </a:lnTo>
                <a:lnTo>
                  <a:pt x="176" y="164"/>
                </a:lnTo>
                <a:lnTo>
                  <a:pt x="178" y="179"/>
                </a:lnTo>
                <a:lnTo>
                  <a:pt x="179" y="193"/>
                </a:lnTo>
                <a:lnTo>
                  <a:pt x="180" y="208"/>
                </a:lnTo>
                <a:lnTo>
                  <a:pt x="179" y="218"/>
                </a:lnTo>
                <a:lnTo>
                  <a:pt x="176" y="227"/>
                </a:lnTo>
                <a:lnTo>
                  <a:pt x="171" y="236"/>
                </a:lnTo>
                <a:lnTo>
                  <a:pt x="167" y="244"/>
                </a:lnTo>
                <a:lnTo>
                  <a:pt x="178" y="247"/>
                </a:lnTo>
                <a:lnTo>
                  <a:pt x="188" y="250"/>
                </a:lnTo>
                <a:lnTo>
                  <a:pt x="193" y="255"/>
                </a:lnTo>
                <a:lnTo>
                  <a:pt x="198" y="261"/>
                </a:lnTo>
                <a:lnTo>
                  <a:pt x="210" y="266"/>
                </a:lnTo>
                <a:lnTo>
                  <a:pt x="222" y="270"/>
                </a:lnTo>
                <a:lnTo>
                  <a:pt x="233" y="276"/>
                </a:lnTo>
                <a:lnTo>
                  <a:pt x="244" y="282"/>
                </a:lnTo>
                <a:lnTo>
                  <a:pt x="251" y="293"/>
                </a:lnTo>
                <a:lnTo>
                  <a:pt x="249" y="280"/>
                </a:lnTo>
                <a:lnTo>
                  <a:pt x="247" y="268"/>
                </a:lnTo>
                <a:lnTo>
                  <a:pt x="244" y="257"/>
                </a:lnTo>
                <a:lnTo>
                  <a:pt x="241" y="247"/>
                </a:lnTo>
                <a:lnTo>
                  <a:pt x="233" y="226"/>
                </a:lnTo>
                <a:lnTo>
                  <a:pt x="225" y="202"/>
                </a:lnTo>
                <a:lnTo>
                  <a:pt x="219" y="173"/>
                </a:lnTo>
                <a:lnTo>
                  <a:pt x="215" y="146"/>
                </a:lnTo>
                <a:lnTo>
                  <a:pt x="212" y="133"/>
                </a:lnTo>
                <a:lnTo>
                  <a:pt x="210" y="120"/>
                </a:lnTo>
                <a:lnTo>
                  <a:pt x="206" y="106"/>
                </a:lnTo>
                <a:lnTo>
                  <a:pt x="202" y="91"/>
                </a:lnTo>
                <a:lnTo>
                  <a:pt x="198" y="82"/>
                </a:lnTo>
                <a:lnTo>
                  <a:pt x="194" y="75"/>
                </a:lnTo>
                <a:lnTo>
                  <a:pt x="190" y="68"/>
                </a:lnTo>
                <a:lnTo>
                  <a:pt x="184" y="62"/>
                </a:lnTo>
                <a:lnTo>
                  <a:pt x="179" y="56"/>
                </a:lnTo>
                <a:lnTo>
                  <a:pt x="174" y="51"/>
                </a:lnTo>
                <a:lnTo>
                  <a:pt x="167" y="47"/>
                </a:lnTo>
                <a:lnTo>
                  <a:pt x="161" y="42"/>
                </a:lnTo>
                <a:lnTo>
                  <a:pt x="147" y="35"/>
                </a:lnTo>
                <a:lnTo>
                  <a:pt x="131" y="28"/>
                </a:lnTo>
                <a:lnTo>
                  <a:pt x="115" y="22"/>
                </a:lnTo>
                <a:lnTo>
                  <a:pt x="98" y="17"/>
                </a:lnTo>
                <a:lnTo>
                  <a:pt x="87" y="11"/>
                </a:lnTo>
                <a:lnTo>
                  <a:pt x="76" y="6"/>
                </a:lnTo>
                <a:lnTo>
                  <a:pt x="68" y="2"/>
                </a:lnTo>
                <a:lnTo>
                  <a:pt x="59" y="1"/>
                </a:lnTo>
                <a:lnTo>
                  <a:pt x="50" y="0"/>
                </a:lnTo>
                <a:lnTo>
                  <a:pt x="42" y="1"/>
                </a:lnTo>
                <a:lnTo>
                  <a:pt x="33" y="2"/>
                </a:lnTo>
                <a:lnTo>
                  <a:pt x="26" y="5"/>
                </a:lnTo>
                <a:lnTo>
                  <a:pt x="17" y="8"/>
                </a:lnTo>
                <a:lnTo>
                  <a:pt x="7" y="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6" name="Freeform 172"/>
          <p:cNvSpPr>
            <a:spLocks/>
          </p:cNvSpPr>
          <p:nvPr/>
        </p:nvSpPr>
        <p:spPr bwMode="auto">
          <a:xfrm>
            <a:off x="8714333" y="6100532"/>
            <a:ext cx="56664" cy="69103"/>
          </a:xfrm>
          <a:custGeom>
            <a:avLst/>
            <a:gdLst>
              <a:gd name="T0" fmla="*/ 0 w 122"/>
              <a:gd name="T1" fmla="*/ 3 h 151"/>
              <a:gd name="T2" fmla="*/ 16 w 122"/>
              <a:gd name="T3" fmla="*/ 16 h 151"/>
              <a:gd name="T4" fmla="*/ 32 w 122"/>
              <a:gd name="T5" fmla="*/ 29 h 151"/>
              <a:gd name="T6" fmla="*/ 45 w 122"/>
              <a:gd name="T7" fmla="*/ 35 h 151"/>
              <a:gd name="T8" fmla="*/ 58 w 122"/>
              <a:gd name="T9" fmla="*/ 40 h 151"/>
              <a:gd name="T10" fmla="*/ 63 w 122"/>
              <a:gd name="T11" fmla="*/ 45 h 151"/>
              <a:gd name="T12" fmla="*/ 68 w 122"/>
              <a:gd name="T13" fmla="*/ 49 h 151"/>
              <a:gd name="T14" fmla="*/ 69 w 122"/>
              <a:gd name="T15" fmla="*/ 51 h 151"/>
              <a:gd name="T16" fmla="*/ 71 w 122"/>
              <a:gd name="T17" fmla="*/ 54 h 151"/>
              <a:gd name="T18" fmla="*/ 71 w 122"/>
              <a:gd name="T19" fmla="*/ 57 h 151"/>
              <a:gd name="T20" fmla="*/ 72 w 122"/>
              <a:gd name="T21" fmla="*/ 61 h 151"/>
              <a:gd name="T22" fmla="*/ 71 w 122"/>
              <a:gd name="T23" fmla="*/ 65 h 151"/>
              <a:gd name="T24" fmla="*/ 70 w 122"/>
              <a:gd name="T25" fmla="*/ 70 h 151"/>
              <a:gd name="T26" fmla="*/ 68 w 122"/>
              <a:gd name="T27" fmla="*/ 73 h 151"/>
              <a:gd name="T28" fmla="*/ 64 w 122"/>
              <a:gd name="T29" fmla="*/ 76 h 151"/>
              <a:gd name="T30" fmla="*/ 58 w 122"/>
              <a:gd name="T31" fmla="*/ 83 h 151"/>
              <a:gd name="T32" fmla="*/ 52 w 122"/>
              <a:gd name="T33" fmla="*/ 90 h 151"/>
              <a:gd name="T34" fmla="*/ 49 w 122"/>
              <a:gd name="T35" fmla="*/ 97 h 151"/>
              <a:gd name="T36" fmla="*/ 46 w 122"/>
              <a:gd name="T37" fmla="*/ 104 h 151"/>
              <a:gd name="T38" fmla="*/ 44 w 122"/>
              <a:gd name="T39" fmla="*/ 111 h 151"/>
              <a:gd name="T40" fmla="*/ 43 w 122"/>
              <a:gd name="T41" fmla="*/ 118 h 151"/>
              <a:gd name="T42" fmla="*/ 41 w 122"/>
              <a:gd name="T43" fmla="*/ 132 h 151"/>
              <a:gd name="T44" fmla="*/ 39 w 122"/>
              <a:gd name="T45" fmla="*/ 148 h 151"/>
              <a:gd name="T46" fmla="*/ 45 w 122"/>
              <a:gd name="T47" fmla="*/ 150 h 151"/>
              <a:gd name="T48" fmla="*/ 49 w 122"/>
              <a:gd name="T49" fmla="*/ 151 h 151"/>
              <a:gd name="T50" fmla="*/ 56 w 122"/>
              <a:gd name="T51" fmla="*/ 148 h 151"/>
              <a:gd name="T52" fmla="*/ 61 w 122"/>
              <a:gd name="T53" fmla="*/ 145 h 151"/>
              <a:gd name="T54" fmla="*/ 68 w 122"/>
              <a:gd name="T55" fmla="*/ 143 h 151"/>
              <a:gd name="T56" fmla="*/ 74 w 122"/>
              <a:gd name="T57" fmla="*/ 141 h 151"/>
              <a:gd name="T58" fmla="*/ 81 w 122"/>
              <a:gd name="T59" fmla="*/ 138 h 151"/>
              <a:gd name="T60" fmla="*/ 86 w 122"/>
              <a:gd name="T61" fmla="*/ 134 h 151"/>
              <a:gd name="T62" fmla="*/ 96 w 122"/>
              <a:gd name="T63" fmla="*/ 127 h 151"/>
              <a:gd name="T64" fmla="*/ 105 w 122"/>
              <a:gd name="T65" fmla="*/ 116 h 151"/>
              <a:gd name="T66" fmla="*/ 112 w 122"/>
              <a:gd name="T67" fmla="*/ 111 h 151"/>
              <a:gd name="T68" fmla="*/ 116 w 122"/>
              <a:gd name="T69" fmla="*/ 105 h 151"/>
              <a:gd name="T70" fmla="*/ 118 w 122"/>
              <a:gd name="T71" fmla="*/ 103 h 151"/>
              <a:gd name="T72" fmla="*/ 120 w 122"/>
              <a:gd name="T73" fmla="*/ 100 h 151"/>
              <a:gd name="T74" fmla="*/ 122 w 122"/>
              <a:gd name="T75" fmla="*/ 97 h 151"/>
              <a:gd name="T76" fmla="*/ 122 w 122"/>
              <a:gd name="T77" fmla="*/ 92 h 151"/>
              <a:gd name="T78" fmla="*/ 120 w 122"/>
              <a:gd name="T79" fmla="*/ 86 h 151"/>
              <a:gd name="T80" fmla="*/ 118 w 122"/>
              <a:gd name="T81" fmla="*/ 80 h 151"/>
              <a:gd name="T82" fmla="*/ 115 w 122"/>
              <a:gd name="T83" fmla="*/ 75 h 151"/>
              <a:gd name="T84" fmla="*/ 111 w 122"/>
              <a:gd name="T85" fmla="*/ 71 h 151"/>
              <a:gd name="T86" fmla="*/ 99 w 122"/>
              <a:gd name="T87" fmla="*/ 63 h 151"/>
              <a:gd name="T88" fmla="*/ 87 w 122"/>
              <a:gd name="T89" fmla="*/ 56 h 151"/>
              <a:gd name="T90" fmla="*/ 79 w 122"/>
              <a:gd name="T91" fmla="*/ 45 h 151"/>
              <a:gd name="T92" fmla="*/ 72 w 122"/>
              <a:gd name="T93" fmla="*/ 34 h 151"/>
              <a:gd name="T94" fmla="*/ 56 w 122"/>
              <a:gd name="T95" fmla="*/ 25 h 151"/>
              <a:gd name="T96" fmla="*/ 39 w 122"/>
              <a:gd name="T97" fmla="*/ 16 h 151"/>
              <a:gd name="T98" fmla="*/ 36 w 122"/>
              <a:gd name="T99" fmla="*/ 8 h 151"/>
              <a:gd name="T100" fmla="*/ 32 w 122"/>
              <a:gd name="T101" fmla="*/ 3 h 151"/>
              <a:gd name="T102" fmla="*/ 23 w 122"/>
              <a:gd name="T103" fmla="*/ 0 h 151"/>
              <a:gd name="T104" fmla="*/ 16 w 122"/>
              <a:gd name="T105" fmla="*/ 0 h 151"/>
              <a:gd name="T106" fmla="*/ 8 w 122"/>
              <a:gd name="T107" fmla="*/ 2 h 151"/>
              <a:gd name="T108" fmla="*/ 0 w 122"/>
              <a:gd name="T109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2" h="151">
                <a:moveTo>
                  <a:pt x="0" y="3"/>
                </a:moveTo>
                <a:lnTo>
                  <a:pt x="16" y="16"/>
                </a:lnTo>
                <a:lnTo>
                  <a:pt x="32" y="29"/>
                </a:lnTo>
                <a:lnTo>
                  <a:pt x="45" y="35"/>
                </a:lnTo>
                <a:lnTo>
                  <a:pt x="58" y="40"/>
                </a:lnTo>
                <a:lnTo>
                  <a:pt x="63" y="45"/>
                </a:lnTo>
                <a:lnTo>
                  <a:pt x="68" y="49"/>
                </a:lnTo>
                <a:lnTo>
                  <a:pt x="69" y="51"/>
                </a:lnTo>
                <a:lnTo>
                  <a:pt x="71" y="54"/>
                </a:lnTo>
                <a:lnTo>
                  <a:pt x="71" y="57"/>
                </a:lnTo>
                <a:lnTo>
                  <a:pt x="72" y="61"/>
                </a:lnTo>
                <a:lnTo>
                  <a:pt x="71" y="65"/>
                </a:lnTo>
                <a:lnTo>
                  <a:pt x="70" y="70"/>
                </a:lnTo>
                <a:lnTo>
                  <a:pt x="68" y="73"/>
                </a:lnTo>
                <a:lnTo>
                  <a:pt x="64" y="76"/>
                </a:lnTo>
                <a:lnTo>
                  <a:pt x="58" y="83"/>
                </a:lnTo>
                <a:lnTo>
                  <a:pt x="52" y="90"/>
                </a:lnTo>
                <a:lnTo>
                  <a:pt x="49" y="97"/>
                </a:lnTo>
                <a:lnTo>
                  <a:pt x="46" y="104"/>
                </a:lnTo>
                <a:lnTo>
                  <a:pt x="44" y="111"/>
                </a:lnTo>
                <a:lnTo>
                  <a:pt x="43" y="118"/>
                </a:lnTo>
                <a:lnTo>
                  <a:pt x="41" y="132"/>
                </a:lnTo>
                <a:lnTo>
                  <a:pt x="39" y="148"/>
                </a:lnTo>
                <a:lnTo>
                  <a:pt x="45" y="150"/>
                </a:lnTo>
                <a:lnTo>
                  <a:pt x="49" y="151"/>
                </a:lnTo>
                <a:lnTo>
                  <a:pt x="56" y="148"/>
                </a:lnTo>
                <a:lnTo>
                  <a:pt x="61" y="145"/>
                </a:lnTo>
                <a:lnTo>
                  <a:pt x="68" y="143"/>
                </a:lnTo>
                <a:lnTo>
                  <a:pt x="74" y="141"/>
                </a:lnTo>
                <a:lnTo>
                  <a:pt x="81" y="138"/>
                </a:lnTo>
                <a:lnTo>
                  <a:pt x="86" y="134"/>
                </a:lnTo>
                <a:lnTo>
                  <a:pt x="96" y="127"/>
                </a:lnTo>
                <a:lnTo>
                  <a:pt x="105" y="116"/>
                </a:lnTo>
                <a:lnTo>
                  <a:pt x="112" y="111"/>
                </a:lnTo>
                <a:lnTo>
                  <a:pt x="116" y="105"/>
                </a:lnTo>
                <a:lnTo>
                  <a:pt x="118" y="103"/>
                </a:lnTo>
                <a:lnTo>
                  <a:pt x="120" y="100"/>
                </a:lnTo>
                <a:lnTo>
                  <a:pt x="122" y="97"/>
                </a:lnTo>
                <a:lnTo>
                  <a:pt x="122" y="92"/>
                </a:lnTo>
                <a:lnTo>
                  <a:pt x="120" y="86"/>
                </a:lnTo>
                <a:lnTo>
                  <a:pt x="118" y="80"/>
                </a:lnTo>
                <a:lnTo>
                  <a:pt x="115" y="75"/>
                </a:lnTo>
                <a:lnTo>
                  <a:pt x="111" y="71"/>
                </a:lnTo>
                <a:lnTo>
                  <a:pt x="99" y="63"/>
                </a:lnTo>
                <a:lnTo>
                  <a:pt x="87" y="56"/>
                </a:lnTo>
                <a:lnTo>
                  <a:pt x="79" y="45"/>
                </a:lnTo>
                <a:lnTo>
                  <a:pt x="72" y="34"/>
                </a:lnTo>
                <a:lnTo>
                  <a:pt x="56" y="25"/>
                </a:lnTo>
                <a:lnTo>
                  <a:pt x="39" y="16"/>
                </a:lnTo>
                <a:lnTo>
                  <a:pt x="36" y="8"/>
                </a:lnTo>
                <a:lnTo>
                  <a:pt x="32" y="3"/>
                </a:lnTo>
                <a:lnTo>
                  <a:pt x="23" y="0"/>
                </a:lnTo>
                <a:lnTo>
                  <a:pt x="16" y="0"/>
                </a:lnTo>
                <a:lnTo>
                  <a:pt x="8" y="2"/>
                </a:lnTo>
                <a:lnTo>
                  <a:pt x="0" y="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" name="Freeform 173"/>
          <p:cNvSpPr>
            <a:spLocks/>
          </p:cNvSpPr>
          <p:nvPr/>
        </p:nvSpPr>
        <p:spPr bwMode="auto">
          <a:xfrm>
            <a:off x="8659051" y="6255322"/>
            <a:ext cx="60810" cy="51136"/>
          </a:xfrm>
          <a:custGeom>
            <a:avLst/>
            <a:gdLst>
              <a:gd name="T0" fmla="*/ 54 w 132"/>
              <a:gd name="T1" fmla="*/ 46 h 113"/>
              <a:gd name="T2" fmla="*/ 43 w 132"/>
              <a:gd name="T3" fmla="*/ 33 h 113"/>
              <a:gd name="T4" fmla="*/ 33 w 132"/>
              <a:gd name="T5" fmla="*/ 21 h 113"/>
              <a:gd name="T6" fmla="*/ 21 w 132"/>
              <a:gd name="T7" fmla="*/ 11 h 113"/>
              <a:gd name="T8" fmla="*/ 8 w 132"/>
              <a:gd name="T9" fmla="*/ 0 h 113"/>
              <a:gd name="T10" fmla="*/ 7 w 132"/>
              <a:gd name="T11" fmla="*/ 25 h 113"/>
              <a:gd name="T12" fmla="*/ 7 w 132"/>
              <a:gd name="T13" fmla="*/ 47 h 113"/>
              <a:gd name="T14" fmla="*/ 6 w 132"/>
              <a:gd name="T15" fmla="*/ 57 h 113"/>
              <a:gd name="T16" fmla="*/ 5 w 132"/>
              <a:gd name="T17" fmla="*/ 67 h 113"/>
              <a:gd name="T18" fmla="*/ 3 w 132"/>
              <a:gd name="T19" fmla="*/ 79 h 113"/>
              <a:gd name="T20" fmla="*/ 0 w 132"/>
              <a:gd name="T21" fmla="*/ 91 h 113"/>
              <a:gd name="T22" fmla="*/ 26 w 132"/>
              <a:gd name="T23" fmla="*/ 100 h 113"/>
              <a:gd name="T24" fmla="*/ 47 w 132"/>
              <a:gd name="T25" fmla="*/ 106 h 113"/>
              <a:gd name="T26" fmla="*/ 59 w 132"/>
              <a:gd name="T27" fmla="*/ 108 h 113"/>
              <a:gd name="T28" fmla="*/ 70 w 132"/>
              <a:gd name="T29" fmla="*/ 111 h 113"/>
              <a:gd name="T30" fmla="*/ 83 w 132"/>
              <a:gd name="T31" fmla="*/ 112 h 113"/>
              <a:gd name="T32" fmla="*/ 97 w 132"/>
              <a:gd name="T33" fmla="*/ 113 h 113"/>
              <a:gd name="T34" fmla="*/ 112 w 132"/>
              <a:gd name="T35" fmla="*/ 112 h 113"/>
              <a:gd name="T36" fmla="*/ 127 w 132"/>
              <a:gd name="T37" fmla="*/ 111 h 113"/>
              <a:gd name="T38" fmla="*/ 130 w 132"/>
              <a:gd name="T39" fmla="*/ 105 h 113"/>
              <a:gd name="T40" fmla="*/ 132 w 132"/>
              <a:gd name="T41" fmla="*/ 99 h 113"/>
              <a:gd name="T42" fmla="*/ 132 w 132"/>
              <a:gd name="T43" fmla="*/ 96 h 113"/>
              <a:gd name="T44" fmla="*/ 131 w 132"/>
              <a:gd name="T45" fmla="*/ 93 h 113"/>
              <a:gd name="T46" fmla="*/ 129 w 132"/>
              <a:gd name="T47" fmla="*/ 91 h 113"/>
              <a:gd name="T48" fmla="*/ 126 w 132"/>
              <a:gd name="T49" fmla="*/ 90 h 113"/>
              <a:gd name="T50" fmla="*/ 121 w 132"/>
              <a:gd name="T51" fmla="*/ 87 h 113"/>
              <a:gd name="T52" fmla="*/ 114 w 132"/>
              <a:gd name="T53" fmla="*/ 84 h 113"/>
              <a:gd name="T54" fmla="*/ 100 w 132"/>
              <a:gd name="T55" fmla="*/ 73 h 113"/>
              <a:gd name="T56" fmla="*/ 84 w 132"/>
              <a:gd name="T57" fmla="*/ 64 h 113"/>
              <a:gd name="T58" fmla="*/ 69 w 132"/>
              <a:gd name="T59" fmla="*/ 55 h 113"/>
              <a:gd name="T60" fmla="*/ 54 w 132"/>
              <a:gd name="T61" fmla="*/ 4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2" h="113">
                <a:moveTo>
                  <a:pt x="54" y="46"/>
                </a:moveTo>
                <a:lnTo>
                  <a:pt x="43" y="33"/>
                </a:lnTo>
                <a:lnTo>
                  <a:pt x="33" y="21"/>
                </a:lnTo>
                <a:lnTo>
                  <a:pt x="21" y="11"/>
                </a:lnTo>
                <a:lnTo>
                  <a:pt x="8" y="0"/>
                </a:lnTo>
                <a:lnTo>
                  <a:pt x="7" y="25"/>
                </a:lnTo>
                <a:lnTo>
                  <a:pt x="7" y="47"/>
                </a:lnTo>
                <a:lnTo>
                  <a:pt x="6" y="57"/>
                </a:lnTo>
                <a:lnTo>
                  <a:pt x="5" y="67"/>
                </a:lnTo>
                <a:lnTo>
                  <a:pt x="3" y="79"/>
                </a:lnTo>
                <a:lnTo>
                  <a:pt x="0" y="91"/>
                </a:lnTo>
                <a:lnTo>
                  <a:pt x="26" y="100"/>
                </a:lnTo>
                <a:lnTo>
                  <a:pt x="47" y="106"/>
                </a:lnTo>
                <a:lnTo>
                  <a:pt x="59" y="108"/>
                </a:lnTo>
                <a:lnTo>
                  <a:pt x="70" y="111"/>
                </a:lnTo>
                <a:lnTo>
                  <a:pt x="83" y="112"/>
                </a:lnTo>
                <a:lnTo>
                  <a:pt x="97" y="113"/>
                </a:lnTo>
                <a:lnTo>
                  <a:pt x="112" y="112"/>
                </a:lnTo>
                <a:lnTo>
                  <a:pt x="127" y="111"/>
                </a:lnTo>
                <a:lnTo>
                  <a:pt x="130" y="105"/>
                </a:lnTo>
                <a:lnTo>
                  <a:pt x="132" y="99"/>
                </a:lnTo>
                <a:lnTo>
                  <a:pt x="132" y="96"/>
                </a:lnTo>
                <a:lnTo>
                  <a:pt x="131" y="93"/>
                </a:lnTo>
                <a:lnTo>
                  <a:pt x="129" y="91"/>
                </a:lnTo>
                <a:lnTo>
                  <a:pt x="126" y="90"/>
                </a:lnTo>
                <a:lnTo>
                  <a:pt x="121" y="87"/>
                </a:lnTo>
                <a:lnTo>
                  <a:pt x="114" y="84"/>
                </a:lnTo>
                <a:lnTo>
                  <a:pt x="100" y="73"/>
                </a:lnTo>
                <a:lnTo>
                  <a:pt x="84" y="64"/>
                </a:lnTo>
                <a:lnTo>
                  <a:pt x="69" y="55"/>
                </a:lnTo>
                <a:lnTo>
                  <a:pt x="54" y="46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" name="Freeform 174"/>
          <p:cNvSpPr>
            <a:spLocks/>
          </p:cNvSpPr>
          <p:nvPr/>
        </p:nvSpPr>
        <p:spPr bwMode="auto">
          <a:xfrm>
            <a:off x="8772380" y="6253940"/>
            <a:ext cx="111946" cy="123003"/>
          </a:xfrm>
          <a:custGeom>
            <a:avLst/>
            <a:gdLst>
              <a:gd name="T0" fmla="*/ 2 w 244"/>
              <a:gd name="T1" fmla="*/ 0 h 266"/>
              <a:gd name="T2" fmla="*/ 6 w 244"/>
              <a:gd name="T3" fmla="*/ 19 h 266"/>
              <a:gd name="T4" fmla="*/ 16 w 244"/>
              <a:gd name="T5" fmla="*/ 34 h 266"/>
              <a:gd name="T6" fmla="*/ 27 w 244"/>
              <a:gd name="T7" fmla="*/ 56 h 266"/>
              <a:gd name="T8" fmla="*/ 42 w 244"/>
              <a:gd name="T9" fmla="*/ 89 h 266"/>
              <a:gd name="T10" fmla="*/ 60 w 244"/>
              <a:gd name="T11" fmla="*/ 114 h 266"/>
              <a:gd name="T12" fmla="*/ 73 w 244"/>
              <a:gd name="T13" fmla="*/ 144 h 266"/>
              <a:gd name="T14" fmla="*/ 84 w 244"/>
              <a:gd name="T15" fmla="*/ 163 h 266"/>
              <a:gd name="T16" fmla="*/ 97 w 244"/>
              <a:gd name="T17" fmla="*/ 175 h 266"/>
              <a:gd name="T18" fmla="*/ 112 w 244"/>
              <a:gd name="T19" fmla="*/ 187 h 266"/>
              <a:gd name="T20" fmla="*/ 135 w 244"/>
              <a:gd name="T21" fmla="*/ 201 h 266"/>
              <a:gd name="T22" fmla="*/ 165 w 244"/>
              <a:gd name="T23" fmla="*/ 216 h 266"/>
              <a:gd name="T24" fmla="*/ 186 w 244"/>
              <a:gd name="T25" fmla="*/ 230 h 266"/>
              <a:gd name="T26" fmla="*/ 203 w 244"/>
              <a:gd name="T27" fmla="*/ 246 h 266"/>
              <a:gd name="T28" fmla="*/ 210 w 244"/>
              <a:gd name="T29" fmla="*/ 259 h 266"/>
              <a:gd name="T30" fmla="*/ 218 w 244"/>
              <a:gd name="T31" fmla="*/ 265 h 266"/>
              <a:gd name="T32" fmla="*/ 228 w 244"/>
              <a:gd name="T33" fmla="*/ 265 h 266"/>
              <a:gd name="T34" fmla="*/ 236 w 244"/>
              <a:gd name="T35" fmla="*/ 259 h 266"/>
              <a:gd name="T36" fmla="*/ 242 w 244"/>
              <a:gd name="T37" fmla="*/ 249 h 266"/>
              <a:gd name="T38" fmla="*/ 244 w 244"/>
              <a:gd name="T39" fmla="*/ 238 h 266"/>
              <a:gd name="T40" fmla="*/ 244 w 244"/>
              <a:gd name="T41" fmla="*/ 225 h 266"/>
              <a:gd name="T42" fmla="*/ 241 w 244"/>
              <a:gd name="T43" fmla="*/ 213 h 266"/>
              <a:gd name="T44" fmla="*/ 235 w 244"/>
              <a:gd name="T45" fmla="*/ 203 h 266"/>
              <a:gd name="T46" fmla="*/ 228 w 244"/>
              <a:gd name="T47" fmla="*/ 195 h 266"/>
              <a:gd name="T48" fmla="*/ 203 w 244"/>
              <a:gd name="T49" fmla="*/ 181 h 266"/>
              <a:gd name="T50" fmla="*/ 175 w 244"/>
              <a:gd name="T51" fmla="*/ 170 h 266"/>
              <a:gd name="T52" fmla="*/ 155 w 244"/>
              <a:gd name="T53" fmla="*/ 160 h 266"/>
              <a:gd name="T54" fmla="*/ 140 w 244"/>
              <a:gd name="T55" fmla="*/ 150 h 266"/>
              <a:gd name="T56" fmla="*/ 130 w 244"/>
              <a:gd name="T57" fmla="*/ 144 h 266"/>
              <a:gd name="T58" fmla="*/ 125 w 244"/>
              <a:gd name="T59" fmla="*/ 128 h 266"/>
              <a:gd name="T60" fmla="*/ 122 w 244"/>
              <a:gd name="T61" fmla="*/ 106 h 266"/>
              <a:gd name="T62" fmla="*/ 115 w 244"/>
              <a:gd name="T63" fmla="*/ 86 h 266"/>
              <a:gd name="T64" fmla="*/ 106 w 244"/>
              <a:gd name="T65" fmla="*/ 64 h 266"/>
              <a:gd name="T66" fmla="*/ 95 w 244"/>
              <a:gd name="T67" fmla="*/ 46 h 266"/>
              <a:gd name="T68" fmla="*/ 78 w 244"/>
              <a:gd name="T69" fmla="*/ 21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4" h="266">
                <a:moveTo>
                  <a:pt x="66" y="0"/>
                </a:moveTo>
                <a:lnTo>
                  <a:pt x="2" y="0"/>
                </a:lnTo>
                <a:lnTo>
                  <a:pt x="0" y="11"/>
                </a:lnTo>
                <a:lnTo>
                  <a:pt x="6" y="19"/>
                </a:lnTo>
                <a:lnTo>
                  <a:pt x="12" y="26"/>
                </a:lnTo>
                <a:lnTo>
                  <a:pt x="16" y="34"/>
                </a:lnTo>
                <a:lnTo>
                  <a:pt x="20" y="40"/>
                </a:lnTo>
                <a:lnTo>
                  <a:pt x="27" y="56"/>
                </a:lnTo>
                <a:lnTo>
                  <a:pt x="34" y="75"/>
                </a:lnTo>
                <a:lnTo>
                  <a:pt x="42" y="89"/>
                </a:lnTo>
                <a:lnTo>
                  <a:pt x="51" y="101"/>
                </a:lnTo>
                <a:lnTo>
                  <a:pt x="60" y="114"/>
                </a:lnTo>
                <a:lnTo>
                  <a:pt x="69" y="128"/>
                </a:lnTo>
                <a:lnTo>
                  <a:pt x="73" y="144"/>
                </a:lnTo>
                <a:lnTo>
                  <a:pt x="79" y="160"/>
                </a:lnTo>
                <a:lnTo>
                  <a:pt x="84" y="163"/>
                </a:lnTo>
                <a:lnTo>
                  <a:pt x="89" y="168"/>
                </a:lnTo>
                <a:lnTo>
                  <a:pt x="97" y="175"/>
                </a:lnTo>
                <a:lnTo>
                  <a:pt x="105" y="182"/>
                </a:lnTo>
                <a:lnTo>
                  <a:pt x="112" y="187"/>
                </a:lnTo>
                <a:lnTo>
                  <a:pt x="120" y="191"/>
                </a:lnTo>
                <a:lnTo>
                  <a:pt x="135" y="201"/>
                </a:lnTo>
                <a:lnTo>
                  <a:pt x="153" y="210"/>
                </a:lnTo>
                <a:lnTo>
                  <a:pt x="165" y="216"/>
                </a:lnTo>
                <a:lnTo>
                  <a:pt x="176" y="224"/>
                </a:lnTo>
                <a:lnTo>
                  <a:pt x="186" y="230"/>
                </a:lnTo>
                <a:lnTo>
                  <a:pt x="196" y="239"/>
                </a:lnTo>
                <a:lnTo>
                  <a:pt x="203" y="246"/>
                </a:lnTo>
                <a:lnTo>
                  <a:pt x="208" y="256"/>
                </a:lnTo>
                <a:lnTo>
                  <a:pt x="210" y="259"/>
                </a:lnTo>
                <a:lnTo>
                  <a:pt x="214" y="263"/>
                </a:lnTo>
                <a:lnTo>
                  <a:pt x="218" y="265"/>
                </a:lnTo>
                <a:lnTo>
                  <a:pt x="222" y="266"/>
                </a:lnTo>
                <a:lnTo>
                  <a:pt x="228" y="265"/>
                </a:lnTo>
                <a:lnTo>
                  <a:pt x="233" y="263"/>
                </a:lnTo>
                <a:lnTo>
                  <a:pt x="236" y="259"/>
                </a:lnTo>
                <a:lnTo>
                  <a:pt x="240" y="254"/>
                </a:lnTo>
                <a:lnTo>
                  <a:pt x="242" y="249"/>
                </a:lnTo>
                <a:lnTo>
                  <a:pt x="243" y="243"/>
                </a:lnTo>
                <a:lnTo>
                  <a:pt x="244" y="238"/>
                </a:lnTo>
                <a:lnTo>
                  <a:pt x="244" y="231"/>
                </a:lnTo>
                <a:lnTo>
                  <a:pt x="244" y="225"/>
                </a:lnTo>
                <a:lnTo>
                  <a:pt x="243" y="218"/>
                </a:lnTo>
                <a:lnTo>
                  <a:pt x="241" y="213"/>
                </a:lnTo>
                <a:lnTo>
                  <a:pt x="238" y="208"/>
                </a:lnTo>
                <a:lnTo>
                  <a:pt x="235" y="203"/>
                </a:lnTo>
                <a:lnTo>
                  <a:pt x="232" y="199"/>
                </a:lnTo>
                <a:lnTo>
                  <a:pt x="228" y="195"/>
                </a:lnTo>
                <a:lnTo>
                  <a:pt x="222" y="191"/>
                </a:lnTo>
                <a:lnTo>
                  <a:pt x="203" y="181"/>
                </a:lnTo>
                <a:lnTo>
                  <a:pt x="183" y="173"/>
                </a:lnTo>
                <a:lnTo>
                  <a:pt x="175" y="170"/>
                </a:lnTo>
                <a:lnTo>
                  <a:pt x="165" y="165"/>
                </a:lnTo>
                <a:lnTo>
                  <a:pt x="155" y="160"/>
                </a:lnTo>
                <a:lnTo>
                  <a:pt x="146" y="155"/>
                </a:lnTo>
                <a:lnTo>
                  <a:pt x="140" y="150"/>
                </a:lnTo>
                <a:lnTo>
                  <a:pt x="135" y="147"/>
                </a:lnTo>
                <a:lnTo>
                  <a:pt x="130" y="144"/>
                </a:lnTo>
                <a:lnTo>
                  <a:pt x="127" y="138"/>
                </a:lnTo>
                <a:lnTo>
                  <a:pt x="125" y="128"/>
                </a:lnTo>
                <a:lnTo>
                  <a:pt x="124" y="117"/>
                </a:lnTo>
                <a:lnTo>
                  <a:pt x="122" y="106"/>
                </a:lnTo>
                <a:lnTo>
                  <a:pt x="119" y="95"/>
                </a:lnTo>
                <a:lnTo>
                  <a:pt x="115" y="86"/>
                </a:lnTo>
                <a:lnTo>
                  <a:pt x="111" y="75"/>
                </a:lnTo>
                <a:lnTo>
                  <a:pt x="106" y="64"/>
                </a:lnTo>
                <a:lnTo>
                  <a:pt x="100" y="54"/>
                </a:lnTo>
                <a:lnTo>
                  <a:pt x="95" y="46"/>
                </a:lnTo>
                <a:lnTo>
                  <a:pt x="89" y="37"/>
                </a:lnTo>
                <a:lnTo>
                  <a:pt x="78" y="21"/>
                </a:lnTo>
                <a:lnTo>
                  <a:pt x="66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9" name="Freeform 175"/>
          <p:cNvSpPr>
            <a:spLocks/>
          </p:cNvSpPr>
          <p:nvPr/>
        </p:nvSpPr>
        <p:spPr bwMode="auto">
          <a:xfrm>
            <a:off x="8965868" y="6354830"/>
            <a:ext cx="33169" cy="31787"/>
          </a:xfrm>
          <a:custGeom>
            <a:avLst/>
            <a:gdLst>
              <a:gd name="T0" fmla="*/ 58 w 71"/>
              <a:gd name="T1" fmla="*/ 10 h 69"/>
              <a:gd name="T2" fmla="*/ 43 w 71"/>
              <a:gd name="T3" fmla="*/ 8 h 69"/>
              <a:gd name="T4" fmla="*/ 31 w 71"/>
              <a:gd name="T5" fmla="*/ 6 h 69"/>
              <a:gd name="T6" fmla="*/ 20 w 71"/>
              <a:gd name="T7" fmla="*/ 4 h 69"/>
              <a:gd name="T8" fmla="*/ 5 w 71"/>
              <a:gd name="T9" fmla="*/ 0 h 69"/>
              <a:gd name="T10" fmla="*/ 2 w 71"/>
              <a:gd name="T11" fmla="*/ 5 h 69"/>
              <a:gd name="T12" fmla="*/ 0 w 71"/>
              <a:gd name="T13" fmla="*/ 10 h 69"/>
              <a:gd name="T14" fmla="*/ 1 w 71"/>
              <a:gd name="T15" fmla="*/ 25 h 69"/>
              <a:gd name="T16" fmla="*/ 3 w 71"/>
              <a:gd name="T17" fmla="*/ 38 h 69"/>
              <a:gd name="T18" fmla="*/ 7 w 71"/>
              <a:gd name="T19" fmla="*/ 51 h 69"/>
              <a:gd name="T20" fmla="*/ 8 w 71"/>
              <a:gd name="T21" fmla="*/ 66 h 69"/>
              <a:gd name="T22" fmla="*/ 14 w 71"/>
              <a:gd name="T23" fmla="*/ 67 h 69"/>
              <a:gd name="T24" fmla="*/ 21 w 71"/>
              <a:gd name="T25" fmla="*/ 69 h 69"/>
              <a:gd name="T26" fmla="*/ 31 w 71"/>
              <a:gd name="T27" fmla="*/ 65 h 69"/>
              <a:gd name="T28" fmla="*/ 42 w 71"/>
              <a:gd name="T29" fmla="*/ 59 h 69"/>
              <a:gd name="T30" fmla="*/ 52 w 71"/>
              <a:gd name="T31" fmla="*/ 57 h 69"/>
              <a:gd name="T32" fmla="*/ 61 w 71"/>
              <a:gd name="T33" fmla="*/ 55 h 69"/>
              <a:gd name="T34" fmla="*/ 65 w 71"/>
              <a:gd name="T35" fmla="*/ 53 h 69"/>
              <a:gd name="T36" fmla="*/ 68 w 71"/>
              <a:gd name="T37" fmla="*/ 52 h 69"/>
              <a:gd name="T38" fmla="*/ 70 w 71"/>
              <a:gd name="T39" fmla="*/ 49 h 69"/>
              <a:gd name="T40" fmla="*/ 71 w 71"/>
              <a:gd name="T41" fmla="*/ 45 h 69"/>
              <a:gd name="T42" fmla="*/ 70 w 71"/>
              <a:gd name="T43" fmla="*/ 37 h 69"/>
              <a:gd name="T44" fmla="*/ 66 w 71"/>
              <a:gd name="T45" fmla="*/ 27 h 69"/>
              <a:gd name="T46" fmla="*/ 62 w 71"/>
              <a:gd name="T47" fmla="*/ 18 h 69"/>
              <a:gd name="T48" fmla="*/ 58 w 71"/>
              <a:gd name="T49" fmla="*/ 1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1" h="69">
                <a:moveTo>
                  <a:pt x="58" y="10"/>
                </a:moveTo>
                <a:lnTo>
                  <a:pt x="43" y="8"/>
                </a:lnTo>
                <a:lnTo>
                  <a:pt x="31" y="6"/>
                </a:lnTo>
                <a:lnTo>
                  <a:pt x="20" y="4"/>
                </a:lnTo>
                <a:lnTo>
                  <a:pt x="5" y="0"/>
                </a:lnTo>
                <a:lnTo>
                  <a:pt x="2" y="5"/>
                </a:lnTo>
                <a:lnTo>
                  <a:pt x="0" y="10"/>
                </a:lnTo>
                <a:lnTo>
                  <a:pt x="1" y="25"/>
                </a:lnTo>
                <a:lnTo>
                  <a:pt x="3" y="38"/>
                </a:lnTo>
                <a:lnTo>
                  <a:pt x="7" y="51"/>
                </a:lnTo>
                <a:lnTo>
                  <a:pt x="8" y="66"/>
                </a:lnTo>
                <a:lnTo>
                  <a:pt x="14" y="67"/>
                </a:lnTo>
                <a:lnTo>
                  <a:pt x="21" y="69"/>
                </a:lnTo>
                <a:lnTo>
                  <a:pt x="31" y="65"/>
                </a:lnTo>
                <a:lnTo>
                  <a:pt x="42" y="59"/>
                </a:lnTo>
                <a:lnTo>
                  <a:pt x="52" y="57"/>
                </a:lnTo>
                <a:lnTo>
                  <a:pt x="61" y="55"/>
                </a:lnTo>
                <a:lnTo>
                  <a:pt x="65" y="53"/>
                </a:lnTo>
                <a:lnTo>
                  <a:pt x="68" y="52"/>
                </a:lnTo>
                <a:lnTo>
                  <a:pt x="70" y="49"/>
                </a:lnTo>
                <a:lnTo>
                  <a:pt x="71" y="45"/>
                </a:lnTo>
                <a:lnTo>
                  <a:pt x="70" y="37"/>
                </a:lnTo>
                <a:lnTo>
                  <a:pt x="66" y="27"/>
                </a:lnTo>
                <a:lnTo>
                  <a:pt x="62" y="18"/>
                </a:lnTo>
                <a:lnTo>
                  <a:pt x="58" y="1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0" name="Freeform 176"/>
          <p:cNvSpPr>
            <a:spLocks/>
          </p:cNvSpPr>
          <p:nvPr/>
        </p:nvSpPr>
        <p:spPr bwMode="auto">
          <a:xfrm>
            <a:off x="8887090" y="6121263"/>
            <a:ext cx="30405" cy="48372"/>
          </a:xfrm>
          <a:custGeom>
            <a:avLst/>
            <a:gdLst>
              <a:gd name="T0" fmla="*/ 64 w 65"/>
              <a:gd name="T1" fmla="*/ 5 h 106"/>
              <a:gd name="T2" fmla="*/ 57 w 65"/>
              <a:gd name="T3" fmla="*/ 2 h 106"/>
              <a:gd name="T4" fmla="*/ 49 w 65"/>
              <a:gd name="T5" fmla="*/ 0 h 106"/>
              <a:gd name="T6" fmla="*/ 45 w 65"/>
              <a:gd name="T7" fmla="*/ 0 h 106"/>
              <a:gd name="T8" fmla="*/ 43 w 65"/>
              <a:gd name="T9" fmla="*/ 2 h 106"/>
              <a:gd name="T10" fmla="*/ 39 w 65"/>
              <a:gd name="T11" fmla="*/ 4 h 106"/>
              <a:gd name="T12" fmla="*/ 38 w 65"/>
              <a:gd name="T13" fmla="*/ 6 h 106"/>
              <a:gd name="T14" fmla="*/ 35 w 65"/>
              <a:gd name="T15" fmla="*/ 14 h 106"/>
              <a:gd name="T16" fmla="*/ 33 w 65"/>
              <a:gd name="T17" fmla="*/ 21 h 106"/>
              <a:gd name="T18" fmla="*/ 27 w 65"/>
              <a:gd name="T19" fmla="*/ 32 h 106"/>
              <a:gd name="T20" fmla="*/ 22 w 65"/>
              <a:gd name="T21" fmla="*/ 42 h 106"/>
              <a:gd name="T22" fmla="*/ 16 w 65"/>
              <a:gd name="T23" fmla="*/ 54 h 106"/>
              <a:gd name="T24" fmla="*/ 10 w 65"/>
              <a:gd name="T25" fmla="*/ 63 h 106"/>
              <a:gd name="T26" fmla="*/ 6 w 65"/>
              <a:gd name="T27" fmla="*/ 75 h 106"/>
              <a:gd name="T28" fmla="*/ 0 w 65"/>
              <a:gd name="T29" fmla="*/ 87 h 106"/>
              <a:gd name="T30" fmla="*/ 0 w 65"/>
              <a:gd name="T31" fmla="*/ 106 h 106"/>
              <a:gd name="T32" fmla="*/ 21 w 65"/>
              <a:gd name="T33" fmla="*/ 106 h 106"/>
              <a:gd name="T34" fmla="*/ 27 w 65"/>
              <a:gd name="T35" fmla="*/ 106 h 106"/>
              <a:gd name="T36" fmla="*/ 33 w 65"/>
              <a:gd name="T37" fmla="*/ 103 h 106"/>
              <a:gd name="T38" fmla="*/ 38 w 65"/>
              <a:gd name="T39" fmla="*/ 101 h 106"/>
              <a:gd name="T40" fmla="*/ 43 w 65"/>
              <a:gd name="T41" fmla="*/ 97 h 106"/>
              <a:gd name="T42" fmla="*/ 50 w 65"/>
              <a:gd name="T43" fmla="*/ 88 h 106"/>
              <a:gd name="T44" fmla="*/ 57 w 65"/>
              <a:gd name="T45" fmla="*/ 76 h 106"/>
              <a:gd name="T46" fmla="*/ 60 w 65"/>
              <a:gd name="T47" fmla="*/ 68 h 106"/>
              <a:gd name="T48" fmla="*/ 63 w 65"/>
              <a:gd name="T49" fmla="*/ 59 h 106"/>
              <a:gd name="T50" fmla="*/ 64 w 65"/>
              <a:gd name="T51" fmla="*/ 51 h 106"/>
              <a:gd name="T52" fmla="*/ 65 w 65"/>
              <a:gd name="T53" fmla="*/ 42 h 106"/>
              <a:gd name="T54" fmla="*/ 65 w 65"/>
              <a:gd name="T55" fmla="*/ 24 h 106"/>
              <a:gd name="T56" fmla="*/ 64 w 65"/>
              <a:gd name="T57" fmla="*/ 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5" h="106">
                <a:moveTo>
                  <a:pt x="64" y="5"/>
                </a:moveTo>
                <a:lnTo>
                  <a:pt x="57" y="2"/>
                </a:lnTo>
                <a:lnTo>
                  <a:pt x="49" y="0"/>
                </a:lnTo>
                <a:lnTo>
                  <a:pt x="45" y="0"/>
                </a:lnTo>
                <a:lnTo>
                  <a:pt x="43" y="2"/>
                </a:lnTo>
                <a:lnTo>
                  <a:pt x="39" y="4"/>
                </a:lnTo>
                <a:lnTo>
                  <a:pt x="38" y="6"/>
                </a:lnTo>
                <a:lnTo>
                  <a:pt x="35" y="14"/>
                </a:lnTo>
                <a:lnTo>
                  <a:pt x="33" y="21"/>
                </a:lnTo>
                <a:lnTo>
                  <a:pt x="27" y="32"/>
                </a:lnTo>
                <a:lnTo>
                  <a:pt x="22" y="42"/>
                </a:lnTo>
                <a:lnTo>
                  <a:pt x="16" y="54"/>
                </a:lnTo>
                <a:lnTo>
                  <a:pt x="10" y="63"/>
                </a:lnTo>
                <a:lnTo>
                  <a:pt x="6" y="75"/>
                </a:lnTo>
                <a:lnTo>
                  <a:pt x="0" y="87"/>
                </a:lnTo>
                <a:lnTo>
                  <a:pt x="0" y="106"/>
                </a:lnTo>
                <a:lnTo>
                  <a:pt x="21" y="106"/>
                </a:lnTo>
                <a:lnTo>
                  <a:pt x="27" y="106"/>
                </a:lnTo>
                <a:lnTo>
                  <a:pt x="33" y="103"/>
                </a:lnTo>
                <a:lnTo>
                  <a:pt x="38" y="101"/>
                </a:lnTo>
                <a:lnTo>
                  <a:pt x="43" y="97"/>
                </a:lnTo>
                <a:lnTo>
                  <a:pt x="50" y="88"/>
                </a:lnTo>
                <a:lnTo>
                  <a:pt x="57" y="76"/>
                </a:lnTo>
                <a:lnTo>
                  <a:pt x="60" y="68"/>
                </a:lnTo>
                <a:lnTo>
                  <a:pt x="63" y="59"/>
                </a:lnTo>
                <a:lnTo>
                  <a:pt x="64" y="51"/>
                </a:lnTo>
                <a:lnTo>
                  <a:pt x="65" y="42"/>
                </a:lnTo>
                <a:lnTo>
                  <a:pt x="65" y="24"/>
                </a:lnTo>
                <a:lnTo>
                  <a:pt x="64" y="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1" name="Freeform 177"/>
          <p:cNvSpPr>
            <a:spLocks/>
          </p:cNvSpPr>
          <p:nvPr/>
        </p:nvSpPr>
        <p:spPr bwMode="auto">
          <a:xfrm>
            <a:off x="7406909" y="6599454"/>
            <a:ext cx="1614240" cy="237713"/>
          </a:xfrm>
          <a:custGeom>
            <a:avLst/>
            <a:gdLst>
              <a:gd name="T0" fmla="*/ 3401 w 3503"/>
              <a:gd name="T1" fmla="*/ 442 h 518"/>
              <a:gd name="T2" fmla="*/ 3271 w 3503"/>
              <a:gd name="T3" fmla="*/ 438 h 518"/>
              <a:gd name="T4" fmla="*/ 3176 w 3503"/>
              <a:gd name="T5" fmla="*/ 480 h 518"/>
              <a:gd name="T6" fmla="*/ 3070 w 3503"/>
              <a:gd name="T7" fmla="*/ 461 h 518"/>
              <a:gd name="T8" fmla="*/ 2997 w 3503"/>
              <a:gd name="T9" fmla="*/ 331 h 518"/>
              <a:gd name="T10" fmla="*/ 2942 w 3503"/>
              <a:gd name="T11" fmla="*/ 348 h 518"/>
              <a:gd name="T12" fmla="*/ 2844 w 3503"/>
              <a:gd name="T13" fmla="*/ 335 h 518"/>
              <a:gd name="T14" fmla="*/ 2779 w 3503"/>
              <a:gd name="T15" fmla="*/ 286 h 518"/>
              <a:gd name="T16" fmla="*/ 2563 w 3503"/>
              <a:gd name="T17" fmla="*/ 280 h 518"/>
              <a:gd name="T18" fmla="*/ 2519 w 3503"/>
              <a:gd name="T19" fmla="*/ 268 h 518"/>
              <a:gd name="T20" fmla="*/ 2484 w 3503"/>
              <a:gd name="T21" fmla="*/ 331 h 518"/>
              <a:gd name="T22" fmla="*/ 2455 w 3503"/>
              <a:gd name="T23" fmla="*/ 267 h 518"/>
              <a:gd name="T24" fmla="*/ 2452 w 3503"/>
              <a:gd name="T25" fmla="*/ 217 h 518"/>
              <a:gd name="T26" fmla="*/ 2315 w 3503"/>
              <a:gd name="T27" fmla="*/ 176 h 518"/>
              <a:gd name="T28" fmla="*/ 2193 w 3503"/>
              <a:gd name="T29" fmla="*/ 96 h 518"/>
              <a:gd name="T30" fmla="*/ 2077 w 3503"/>
              <a:gd name="T31" fmla="*/ 40 h 518"/>
              <a:gd name="T32" fmla="*/ 2010 w 3503"/>
              <a:gd name="T33" fmla="*/ 1 h 518"/>
              <a:gd name="T34" fmla="*/ 1917 w 3503"/>
              <a:gd name="T35" fmla="*/ 30 h 518"/>
              <a:gd name="T36" fmla="*/ 1977 w 3503"/>
              <a:gd name="T37" fmla="*/ 83 h 518"/>
              <a:gd name="T38" fmla="*/ 2131 w 3503"/>
              <a:gd name="T39" fmla="*/ 102 h 518"/>
              <a:gd name="T40" fmla="*/ 2207 w 3503"/>
              <a:gd name="T41" fmla="*/ 179 h 518"/>
              <a:gd name="T42" fmla="*/ 2321 w 3503"/>
              <a:gd name="T43" fmla="*/ 206 h 518"/>
              <a:gd name="T44" fmla="*/ 2367 w 3503"/>
              <a:gd name="T45" fmla="*/ 250 h 518"/>
              <a:gd name="T46" fmla="*/ 2314 w 3503"/>
              <a:gd name="T47" fmla="*/ 271 h 518"/>
              <a:gd name="T48" fmla="*/ 2241 w 3503"/>
              <a:gd name="T49" fmla="*/ 234 h 518"/>
              <a:gd name="T50" fmla="*/ 2178 w 3503"/>
              <a:gd name="T51" fmla="*/ 230 h 518"/>
              <a:gd name="T52" fmla="*/ 2062 w 3503"/>
              <a:gd name="T53" fmla="*/ 183 h 518"/>
              <a:gd name="T54" fmla="*/ 1923 w 3503"/>
              <a:gd name="T55" fmla="*/ 156 h 518"/>
              <a:gd name="T56" fmla="*/ 1859 w 3503"/>
              <a:gd name="T57" fmla="*/ 181 h 518"/>
              <a:gd name="T58" fmla="*/ 1542 w 3503"/>
              <a:gd name="T59" fmla="*/ 140 h 518"/>
              <a:gd name="T60" fmla="*/ 1450 w 3503"/>
              <a:gd name="T61" fmla="*/ 74 h 518"/>
              <a:gd name="T62" fmla="*/ 1343 w 3503"/>
              <a:gd name="T63" fmla="*/ 54 h 518"/>
              <a:gd name="T64" fmla="*/ 1293 w 3503"/>
              <a:gd name="T65" fmla="*/ 96 h 518"/>
              <a:gd name="T66" fmla="*/ 1201 w 3503"/>
              <a:gd name="T67" fmla="*/ 98 h 518"/>
              <a:gd name="T68" fmla="*/ 1163 w 3503"/>
              <a:gd name="T69" fmla="*/ 50 h 518"/>
              <a:gd name="T70" fmla="*/ 1025 w 3503"/>
              <a:gd name="T71" fmla="*/ 69 h 518"/>
              <a:gd name="T72" fmla="*/ 951 w 3503"/>
              <a:gd name="T73" fmla="*/ 88 h 518"/>
              <a:gd name="T74" fmla="*/ 881 w 3503"/>
              <a:gd name="T75" fmla="*/ 111 h 518"/>
              <a:gd name="T76" fmla="*/ 781 w 3503"/>
              <a:gd name="T77" fmla="*/ 91 h 518"/>
              <a:gd name="T78" fmla="*/ 665 w 3503"/>
              <a:gd name="T79" fmla="*/ 104 h 518"/>
              <a:gd name="T80" fmla="*/ 587 w 3503"/>
              <a:gd name="T81" fmla="*/ 134 h 518"/>
              <a:gd name="T82" fmla="*/ 505 w 3503"/>
              <a:gd name="T83" fmla="*/ 199 h 518"/>
              <a:gd name="T84" fmla="*/ 392 w 3503"/>
              <a:gd name="T85" fmla="*/ 253 h 518"/>
              <a:gd name="T86" fmla="*/ 275 w 3503"/>
              <a:gd name="T87" fmla="*/ 301 h 518"/>
              <a:gd name="T88" fmla="*/ 199 w 3503"/>
              <a:gd name="T89" fmla="*/ 373 h 518"/>
              <a:gd name="T90" fmla="*/ 52 w 3503"/>
              <a:gd name="T91" fmla="*/ 465 h 518"/>
              <a:gd name="T92" fmla="*/ 411 w 3503"/>
              <a:gd name="T93" fmla="*/ 442 h 518"/>
              <a:gd name="T94" fmla="*/ 596 w 3503"/>
              <a:gd name="T95" fmla="*/ 405 h 518"/>
              <a:gd name="T96" fmla="*/ 743 w 3503"/>
              <a:gd name="T97" fmla="*/ 347 h 518"/>
              <a:gd name="T98" fmla="*/ 794 w 3503"/>
              <a:gd name="T99" fmla="*/ 385 h 518"/>
              <a:gd name="T100" fmla="*/ 691 w 3503"/>
              <a:gd name="T101" fmla="*/ 447 h 518"/>
              <a:gd name="T102" fmla="*/ 781 w 3503"/>
              <a:gd name="T103" fmla="*/ 475 h 518"/>
              <a:gd name="T104" fmla="*/ 961 w 3503"/>
              <a:gd name="T105" fmla="*/ 487 h 518"/>
              <a:gd name="T106" fmla="*/ 1011 w 3503"/>
              <a:gd name="T107" fmla="*/ 411 h 518"/>
              <a:gd name="T108" fmla="*/ 1052 w 3503"/>
              <a:gd name="T109" fmla="*/ 446 h 518"/>
              <a:gd name="T110" fmla="*/ 1154 w 3503"/>
              <a:gd name="T111" fmla="*/ 475 h 518"/>
              <a:gd name="T112" fmla="*/ 1268 w 3503"/>
              <a:gd name="T113" fmla="*/ 446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03" h="518">
                <a:moveTo>
                  <a:pt x="1436" y="517"/>
                </a:moveTo>
                <a:lnTo>
                  <a:pt x="3503" y="517"/>
                </a:lnTo>
                <a:lnTo>
                  <a:pt x="3503" y="451"/>
                </a:lnTo>
                <a:lnTo>
                  <a:pt x="3447" y="451"/>
                </a:lnTo>
                <a:lnTo>
                  <a:pt x="3440" y="448"/>
                </a:lnTo>
                <a:lnTo>
                  <a:pt x="3434" y="445"/>
                </a:lnTo>
                <a:lnTo>
                  <a:pt x="3428" y="446"/>
                </a:lnTo>
                <a:lnTo>
                  <a:pt x="3421" y="446"/>
                </a:lnTo>
                <a:lnTo>
                  <a:pt x="3412" y="445"/>
                </a:lnTo>
                <a:lnTo>
                  <a:pt x="3401" y="442"/>
                </a:lnTo>
                <a:lnTo>
                  <a:pt x="3381" y="437"/>
                </a:lnTo>
                <a:lnTo>
                  <a:pt x="3368" y="434"/>
                </a:lnTo>
                <a:lnTo>
                  <a:pt x="3357" y="433"/>
                </a:lnTo>
                <a:lnTo>
                  <a:pt x="3344" y="433"/>
                </a:lnTo>
                <a:lnTo>
                  <a:pt x="3331" y="435"/>
                </a:lnTo>
                <a:lnTo>
                  <a:pt x="3318" y="435"/>
                </a:lnTo>
                <a:lnTo>
                  <a:pt x="3305" y="435"/>
                </a:lnTo>
                <a:lnTo>
                  <a:pt x="3292" y="436"/>
                </a:lnTo>
                <a:lnTo>
                  <a:pt x="3281" y="436"/>
                </a:lnTo>
                <a:lnTo>
                  <a:pt x="3271" y="438"/>
                </a:lnTo>
                <a:lnTo>
                  <a:pt x="3260" y="441"/>
                </a:lnTo>
                <a:lnTo>
                  <a:pt x="3250" y="445"/>
                </a:lnTo>
                <a:lnTo>
                  <a:pt x="3240" y="450"/>
                </a:lnTo>
                <a:lnTo>
                  <a:pt x="3231" y="454"/>
                </a:lnTo>
                <a:lnTo>
                  <a:pt x="3221" y="460"/>
                </a:lnTo>
                <a:lnTo>
                  <a:pt x="3212" y="466"/>
                </a:lnTo>
                <a:lnTo>
                  <a:pt x="3204" y="470"/>
                </a:lnTo>
                <a:lnTo>
                  <a:pt x="3195" y="474"/>
                </a:lnTo>
                <a:lnTo>
                  <a:pt x="3185" y="477"/>
                </a:lnTo>
                <a:lnTo>
                  <a:pt x="3176" y="480"/>
                </a:lnTo>
                <a:lnTo>
                  <a:pt x="3165" y="481"/>
                </a:lnTo>
                <a:lnTo>
                  <a:pt x="3153" y="482"/>
                </a:lnTo>
                <a:lnTo>
                  <a:pt x="3142" y="482"/>
                </a:lnTo>
                <a:lnTo>
                  <a:pt x="3130" y="481"/>
                </a:lnTo>
                <a:lnTo>
                  <a:pt x="3119" y="480"/>
                </a:lnTo>
                <a:lnTo>
                  <a:pt x="3109" y="478"/>
                </a:lnTo>
                <a:lnTo>
                  <a:pt x="3098" y="475"/>
                </a:lnTo>
                <a:lnTo>
                  <a:pt x="3088" y="472"/>
                </a:lnTo>
                <a:lnTo>
                  <a:pt x="3078" y="466"/>
                </a:lnTo>
                <a:lnTo>
                  <a:pt x="3070" y="461"/>
                </a:lnTo>
                <a:lnTo>
                  <a:pt x="3062" y="455"/>
                </a:lnTo>
                <a:lnTo>
                  <a:pt x="3056" y="448"/>
                </a:lnTo>
                <a:lnTo>
                  <a:pt x="3051" y="434"/>
                </a:lnTo>
                <a:lnTo>
                  <a:pt x="3043" y="408"/>
                </a:lnTo>
                <a:lnTo>
                  <a:pt x="3033" y="383"/>
                </a:lnTo>
                <a:lnTo>
                  <a:pt x="3028" y="369"/>
                </a:lnTo>
                <a:lnTo>
                  <a:pt x="3018" y="361"/>
                </a:lnTo>
                <a:lnTo>
                  <a:pt x="3006" y="353"/>
                </a:lnTo>
                <a:lnTo>
                  <a:pt x="3002" y="342"/>
                </a:lnTo>
                <a:lnTo>
                  <a:pt x="2997" y="331"/>
                </a:lnTo>
                <a:lnTo>
                  <a:pt x="2995" y="326"/>
                </a:lnTo>
                <a:lnTo>
                  <a:pt x="2992" y="322"/>
                </a:lnTo>
                <a:lnTo>
                  <a:pt x="2988" y="319"/>
                </a:lnTo>
                <a:lnTo>
                  <a:pt x="2982" y="318"/>
                </a:lnTo>
                <a:lnTo>
                  <a:pt x="2976" y="319"/>
                </a:lnTo>
                <a:lnTo>
                  <a:pt x="2970" y="321"/>
                </a:lnTo>
                <a:lnTo>
                  <a:pt x="2966" y="325"/>
                </a:lnTo>
                <a:lnTo>
                  <a:pt x="2962" y="329"/>
                </a:lnTo>
                <a:lnTo>
                  <a:pt x="2953" y="339"/>
                </a:lnTo>
                <a:lnTo>
                  <a:pt x="2942" y="348"/>
                </a:lnTo>
                <a:lnTo>
                  <a:pt x="2934" y="353"/>
                </a:lnTo>
                <a:lnTo>
                  <a:pt x="2925" y="356"/>
                </a:lnTo>
                <a:lnTo>
                  <a:pt x="2916" y="358"/>
                </a:lnTo>
                <a:lnTo>
                  <a:pt x="2906" y="358"/>
                </a:lnTo>
                <a:lnTo>
                  <a:pt x="2894" y="358"/>
                </a:lnTo>
                <a:lnTo>
                  <a:pt x="2882" y="356"/>
                </a:lnTo>
                <a:lnTo>
                  <a:pt x="2872" y="353"/>
                </a:lnTo>
                <a:lnTo>
                  <a:pt x="2862" y="347"/>
                </a:lnTo>
                <a:lnTo>
                  <a:pt x="2853" y="342"/>
                </a:lnTo>
                <a:lnTo>
                  <a:pt x="2844" y="335"/>
                </a:lnTo>
                <a:lnTo>
                  <a:pt x="2835" y="328"/>
                </a:lnTo>
                <a:lnTo>
                  <a:pt x="2826" y="318"/>
                </a:lnTo>
                <a:lnTo>
                  <a:pt x="2818" y="307"/>
                </a:lnTo>
                <a:lnTo>
                  <a:pt x="2811" y="298"/>
                </a:lnTo>
                <a:lnTo>
                  <a:pt x="2806" y="291"/>
                </a:lnTo>
                <a:lnTo>
                  <a:pt x="2802" y="287"/>
                </a:lnTo>
                <a:lnTo>
                  <a:pt x="2795" y="286"/>
                </a:lnTo>
                <a:lnTo>
                  <a:pt x="2790" y="286"/>
                </a:lnTo>
                <a:lnTo>
                  <a:pt x="2785" y="286"/>
                </a:lnTo>
                <a:lnTo>
                  <a:pt x="2779" y="286"/>
                </a:lnTo>
                <a:lnTo>
                  <a:pt x="2770" y="288"/>
                </a:lnTo>
                <a:lnTo>
                  <a:pt x="2757" y="289"/>
                </a:lnTo>
                <a:lnTo>
                  <a:pt x="2741" y="290"/>
                </a:lnTo>
                <a:lnTo>
                  <a:pt x="2727" y="289"/>
                </a:lnTo>
                <a:lnTo>
                  <a:pt x="2713" y="287"/>
                </a:lnTo>
                <a:lnTo>
                  <a:pt x="2698" y="287"/>
                </a:lnTo>
                <a:lnTo>
                  <a:pt x="2596" y="287"/>
                </a:lnTo>
                <a:lnTo>
                  <a:pt x="2584" y="286"/>
                </a:lnTo>
                <a:lnTo>
                  <a:pt x="2574" y="284"/>
                </a:lnTo>
                <a:lnTo>
                  <a:pt x="2563" y="280"/>
                </a:lnTo>
                <a:lnTo>
                  <a:pt x="2552" y="276"/>
                </a:lnTo>
                <a:lnTo>
                  <a:pt x="2547" y="273"/>
                </a:lnTo>
                <a:lnTo>
                  <a:pt x="2543" y="268"/>
                </a:lnTo>
                <a:lnTo>
                  <a:pt x="2540" y="266"/>
                </a:lnTo>
                <a:lnTo>
                  <a:pt x="2537" y="264"/>
                </a:lnTo>
                <a:lnTo>
                  <a:pt x="2534" y="263"/>
                </a:lnTo>
                <a:lnTo>
                  <a:pt x="2531" y="263"/>
                </a:lnTo>
                <a:lnTo>
                  <a:pt x="2527" y="263"/>
                </a:lnTo>
                <a:lnTo>
                  <a:pt x="2522" y="265"/>
                </a:lnTo>
                <a:lnTo>
                  <a:pt x="2519" y="268"/>
                </a:lnTo>
                <a:lnTo>
                  <a:pt x="2516" y="272"/>
                </a:lnTo>
                <a:lnTo>
                  <a:pt x="2510" y="280"/>
                </a:lnTo>
                <a:lnTo>
                  <a:pt x="2507" y="289"/>
                </a:lnTo>
                <a:lnTo>
                  <a:pt x="2504" y="299"/>
                </a:lnTo>
                <a:lnTo>
                  <a:pt x="2501" y="306"/>
                </a:lnTo>
                <a:lnTo>
                  <a:pt x="2496" y="314"/>
                </a:lnTo>
                <a:lnTo>
                  <a:pt x="2491" y="321"/>
                </a:lnTo>
                <a:lnTo>
                  <a:pt x="2489" y="325"/>
                </a:lnTo>
                <a:lnTo>
                  <a:pt x="2487" y="328"/>
                </a:lnTo>
                <a:lnTo>
                  <a:pt x="2484" y="331"/>
                </a:lnTo>
                <a:lnTo>
                  <a:pt x="2481" y="332"/>
                </a:lnTo>
                <a:lnTo>
                  <a:pt x="2474" y="330"/>
                </a:lnTo>
                <a:lnTo>
                  <a:pt x="2467" y="327"/>
                </a:lnTo>
                <a:lnTo>
                  <a:pt x="2467" y="317"/>
                </a:lnTo>
                <a:lnTo>
                  <a:pt x="2465" y="308"/>
                </a:lnTo>
                <a:lnTo>
                  <a:pt x="2463" y="300"/>
                </a:lnTo>
                <a:lnTo>
                  <a:pt x="2461" y="292"/>
                </a:lnTo>
                <a:lnTo>
                  <a:pt x="2459" y="285"/>
                </a:lnTo>
                <a:lnTo>
                  <a:pt x="2456" y="276"/>
                </a:lnTo>
                <a:lnTo>
                  <a:pt x="2455" y="267"/>
                </a:lnTo>
                <a:lnTo>
                  <a:pt x="2454" y="258"/>
                </a:lnTo>
                <a:lnTo>
                  <a:pt x="2454" y="249"/>
                </a:lnTo>
                <a:lnTo>
                  <a:pt x="2454" y="241"/>
                </a:lnTo>
                <a:lnTo>
                  <a:pt x="2459" y="236"/>
                </a:lnTo>
                <a:lnTo>
                  <a:pt x="2462" y="231"/>
                </a:lnTo>
                <a:lnTo>
                  <a:pt x="2462" y="227"/>
                </a:lnTo>
                <a:lnTo>
                  <a:pt x="2461" y="224"/>
                </a:lnTo>
                <a:lnTo>
                  <a:pt x="2460" y="222"/>
                </a:lnTo>
                <a:lnTo>
                  <a:pt x="2457" y="220"/>
                </a:lnTo>
                <a:lnTo>
                  <a:pt x="2452" y="217"/>
                </a:lnTo>
                <a:lnTo>
                  <a:pt x="2446" y="214"/>
                </a:lnTo>
                <a:lnTo>
                  <a:pt x="2429" y="212"/>
                </a:lnTo>
                <a:lnTo>
                  <a:pt x="2414" y="210"/>
                </a:lnTo>
                <a:lnTo>
                  <a:pt x="2400" y="206"/>
                </a:lnTo>
                <a:lnTo>
                  <a:pt x="2388" y="203"/>
                </a:lnTo>
                <a:lnTo>
                  <a:pt x="2375" y="198"/>
                </a:lnTo>
                <a:lnTo>
                  <a:pt x="2361" y="194"/>
                </a:lnTo>
                <a:lnTo>
                  <a:pt x="2344" y="189"/>
                </a:lnTo>
                <a:lnTo>
                  <a:pt x="2329" y="182"/>
                </a:lnTo>
                <a:lnTo>
                  <a:pt x="2315" y="176"/>
                </a:lnTo>
                <a:lnTo>
                  <a:pt x="2302" y="170"/>
                </a:lnTo>
                <a:lnTo>
                  <a:pt x="2275" y="156"/>
                </a:lnTo>
                <a:lnTo>
                  <a:pt x="2245" y="141"/>
                </a:lnTo>
                <a:lnTo>
                  <a:pt x="2235" y="136"/>
                </a:lnTo>
                <a:lnTo>
                  <a:pt x="2227" y="129"/>
                </a:lnTo>
                <a:lnTo>
                  <a:pt x="2220" y="123"/>
                </a:lnTo>
                <a:lnTo>
                  <a:pt x="2213" y="115"/>
                </a:lnTo>
                <a:lnTo>
                  <a:pt x="2207" y="109"/>
                </a:lnTo>
                <a:lnTo>
                  <a:pt x="2200" y="102"/>
                </a:lnTo>
                <a:lnTo>
                  <a:pt x="2193" y="96"/>
                </a:lnTo>
                <a:lnTo>
                  <a:pt x="2183" y="90"/>
                </a:lnTo>
                <a:lnTo>
                  <a:pt x="2172" y="85"/>
                </a:lnTo>
                <a:lnTo>
                  <a:pt x="2162" y="81"/>
                </a:lnTo>
                <a:lnTo>
                  <a:pt x="2152" y="77"/>
                </a:lnTo>
                <a:lnTo>
                  <a:pt x="2141" y="72"/>
                </a:lnTo>
                <a:lnTo>
                  <a:pt x="2127" y="64"/>
                </a:lnTo>
                <a:lnTo>
                  <a:pt x="2115" y="58"/>
                </a:lnTo>
                <a:lnTo>
                  <a:pt x="2102" y="51"/>
                </a:lnTo>
                <a:lnTo>
                  <a:pt x="2088" y="45"/>
                </a:lnTo>
                <a:lnTo>
                  <a:pt x="2077" y="40"/>
                </a:lnTo>
                <a:lnTo>
                  <a:pt x="2069" y="33"/>
                </a:lnTo>
                <a:lnTo>
                  <a:pt x="2061" y="26"/>
                </a:lnTo>
                <a:lnTo>
                  <a:pt x="2055" y="18"/>
                </a:lnTo>
                <a:lnTo>
                  <a:pt x="2047" y="11"/>
                </a:lnTo>
                <a:lnTo>
                  <a:pt x="2038" y="5"/>
                </a:lnTo>
                <a:lnTo>
                  <a:pt x="2034" y="3"/>
                </a:lnTo>
                <a:lnTo>
                  <a:pt x="2030" y="2"/>
                </a:lnTo>
                <a:lnTo>
                  <a:pt x="2024" y="1"/>
                </a:lnTo>
                <a:lnTo>
                  <a:pt x="2019" y="0"/>
                </a:lnTo>
                <a:lnTo>
                  <a:pt x="2010" y="1"/>
                </a:lnTo>
                <a:lnTo>
                  <a:pt x="2003" y="2"/>
                </a:lnTo>
                <a:lnTo>
                  <a:pt x="1995" y="3"/>
                </a:lnTo>
                <a:lnTo>
                  <a:pt x="1989" y="5"/>
                </a:lnTo>
                <a:lnTo>
                  <a:pt x="1975" y="9"/>
                </a:lnTo>
                <a:lnTo>
                  <a:pt x="1961" y="16"/>
                </a:lnTo>
                <a:lnTo>
                  <a:pt x="1951" y="20"/>
                </a:lnTo>
                <a:lnTo>
                  <a:pt x="1942" y="23"/>
                </a:lnTo>
                <a:lnTo>
                  <a:pt x="1933" y="27"/>
                </a:lnTo>
                <a:lnTo>
                  <a:pt x="1923" y="29"/>
                </a:lnTo>
                <a:lnTo>
                  <a:pt x="1917" y="30"/>
                </a:lnTo>
                <a:lnTo>
                  <a:pt x="1912" y="30"/>
                </a:lnTo>
                <a:lnTo>
                  <a:pt x="1907" y="30"/>
                </a:lnTo>
                <a:lnTo>
                  <a:pt x="1902" y="32"/>
                </a:lnTo>
                <a:lnTo>
                  <a:pt x="1900" y="36"/>
                </a:lnTo>
                <a:lnTo>
                  <a:pt x="1899" y="43"/>
                </a:lnTo>
                <a:lnTo>
                  <a:pt x="1895" y="58"/>
                </a:lnTo>
                <a:lnTo>
                  <a:pt x="1892" y="74"/>
                </a:lnTo>
                <a:lnTo>
                  <a:pt x="1923" y="78"/>
                </a:lnTo>
                <a:lnTo>
                  <a:pt x="1950" y="82"/>
                </a:lnTo>
                <a:lnTo>
                  <a:pt x="1977" y="83"/>
                </a:lnTo>
                <a:lnTo>
                  <a:pt x="2008" y="85"/>
                </a:lnTo>
                <a:lnTo>
                  <a:pt x="2028" y="87"/>
                </a:lnTo>
                <a:lnTo>
                  <a:pt x="2045" y="89"/>
                </a:lnTo>
                <a:lnTo>
                  <a:pt x="2062" y="91"/>
                </a:lnTo>
                <a:lnTo>
                  <a:pt x="2083" y="92"/>
                </a:lnTo>
                <a:lnTo>
                  <a:pt x="2098" y="94"/>
                </a:lnTo>
                <a:lnTo>
                  <a:pt x="2112" y="96"/>
                </a:lnTo>
                <a:lnTo>
                  <a:pt x="2118" y="97"/>
                </a:lnTo>
                <a:lnTo>
                  <a:pt x="2125" y="99"/>
                </a:lnTo>
                <a:lnTo>
                  <a:pt x="2131" y="102"/>
                </a:lnTo>
                <a:lnTo>
                  <a:pt x="2138" y="107"/>
                </a:lnTo>
                <a:lnTo>
                  <a:pt x="2146" y="112"/>
                </a:lnTo>
                <a:lnTo>
                  <a:pt x="2154" y="118"/>
                </a:lnTo>
                <a:lnTo>
                  <a:pt x="2160" y="126"/>
                </a:lnTo>
                <a:lnTo>
                  <a:pt x="2167" y="132"/>
                </a:lnTo>
                <a:lnTo>
                  <a:pt x="2178" y="146"/>
                </a:lnTo>
                <a:lnTo>
                  <a:pt x="2189" y="161"/>
                </a:lnTo>
                <a:lnTo>
                  <a:pt x="2194" y="167"/>
                </a:lnTo>
                <a:lnTo>
                  <a:pt x="2200" y="173"/>
                </a:lnTo>
                <a:lnTo>
                  <a:pt x="2207" y="179"/>
                </a:lnTo>
                <a:lnTo>
                  <a:pt x="2213" y="184"/>
                </a:lnTo>
                <a:lnTo>
                  <a:pt x="2221" y="189"/>
                </a:lnTo>
                <a:lnTo>
                  <a:pt x="2228" y="192"/>
                </a:lnTo>
                <a:lnTo>
                  <a:pt x="2237" y="195"/>
                </a:lnTo>
                <a:lnTo>
                  <a:pt x="2247" y="196"/>
                </a:lnTo>
                <a:lnTo>
                  <a:pt x="2270" y="198"/>
                </a:lnTo>
                <a:lnTo>
                  <a:pt x="2290" y="199"/>
                </a:lnTo>
                <a:lnTo>
                  <a:pt x="2301" y="200"/>
                </a:lnTo>
                <a:lnTo>
                  <a:pt x="2311" y="203"/>
                </a:lnTo>
                <a:lnTo>
                  <a:pt x="2321" y="206"/>
                </a:lnTo>
                <a:lnTo>
                  <a:pt x="2332" y="210"/>
                </a:lnTo>
                <a:lnTo>
                  <a:pt x="2339" y="212"/>
                </a:lnTo>
                <a:lnTo>
                  <a:pt x="2345" y="216"/>
                </a:lnTo>
                <a:lnTo>
                  <a:pt x="2351" y="220"/>
                </a:lnTo>
                <a:lnTo>
                  <a:pt x="2356" y="223"/>
                </a:lnTo>
                <a:lnTo>
                  <a:pt x="2360" y="229"/>
                </a:lnTo>
                <a:lnTo>
                  <a:pt x="2363" y="234"/>
                </a:lnTo>
                <a:lnTo>
                  <a:pt x="2366" y="240"/>
                </a:lnTo>
                <a:lnTo>
                  <a:pt x="2367" y="247"/>
                </a:lnTo>
                <a:lnTo>
                  <a:pt x="2367" y="250"/>
                </a:lnTo>
                <a:lnTo>
                  <a:pt x="2366" y="253"/>
                </a:lnTo>
                <a:lnTo>
                  <a:pt x="2365" y="256"/>
                </a:lnTo>
                <a:lnTo>
                  <a:pt x="2362" y="259"/>
                </a:lnTo>
                <a:lnTo>
                  <a:pt x="2358" y="263"/>
                </a:lnTo>
                <a:lnTo>
                  <a:pt x="2353" y="266"/>
                </a:lnTo>
                <a:lnTo>
                  <a:pt x="2346" y="268"/>
                </a:lnTo>
                <a:lnTo>
                  <a:pt x="2339" y="270"/>
                </a:lnTo>
                <a:lnTo>
                  <a:pt x="2331" y="271"/>
                </a:lnTo>
                <a:lnTo>
                  <a:pt x="2325" y="271"/>
                </a:lnTo>
                <a:lnTo>
                  <a:pt x="2314" y="271"/>
                </a:lnTo>
                <a:lnTo>
                  <a:pt x="2304" y="270"/>
                </a:lnTo>
                <a:lnTo>
                  <a:pt x="2295" y="267"/>
                </a:lnTo>
                <a:lnTo>
                  <a:pt x="2287" y="265"/>
                </a:lnTo>
                <a:lnTo>
                  <a:pt x="2279" y="262"/>
                </a:lnTo>
                <a:lnTo>
                  <a:pt x="2272" y="258"/>
                </a:lnTo>
                <a:lnTo>
                  <a:pt x="2263" y="253"/>
                </a:lnTo>
                <a:lnTo>
                  <a:pt x="2255" y="247"/>
                </a:lnTo>
                <a:lnTo>
                  <a:pt x="2250" y="243"/>
                </a:lnTo>
                <a:lnTo>
                  <a:pt x="2246" y="238"/>
                </a:lnTo>
                <a:lnTo>
                  <a:pt x="2241" y="234"/>
                </a:lnTo>
                <a:lnTo>
                  <a:pt x="2236" y="231"/>
                </a:lnTo>
                <a:lnTo>
                  <a:pt x="2232" y="230"/>
                </a:lnTo>
                <a:lnTo>
                  <a:pt x="2228" y="230"/>
                </a:lnTo>
                <a:lnTo>
                  <a:pt x="2224" y="230"/>
                </a:lnTo>
                <a:lnTo>
                  <a:pt x="2221" y="231"/>
                </a:lnTo>
                <a:lnTo>
                  <a:pt x="2213" y="233"/>
                </a:lnTo>
                <a:lnTo>
                  <a:pt x="2205" y="234"/>
                </a:lnTo>
                <a:lnTo>
                  <a:pt x="2195" y="234"/>
                </a:lnTo>
                <a:lnTo>
                  <a:pt x="2186" y="232"/>
                </a:lnTo>
                <a:lnTo>
                  <a:pt x="2178" y="230"/>
                </a:lnTo>
                <a:lnTo>
                  <a:pt x="2170" y="226"/>
                </a:lnTo>
                <a:lnTo>
                  <a:pt x="2155" y="219"/>
                </a:lnTo>
                <a:lnTo>
                  <a:pt x="2141" y="209"/>
                </a:lnTo>
                <a:lnTo>
                  <a:pt x="2127" y="199"/>
                </a:lnTo>
                <a:lnTo>
                  <a:pt x="2112" y="192"/>
                </a:lnTo>
                <a:lnTo>
                  <a:pt x="2104" y="189"/>
                </a:lnTo>
                <a:lnTo>
                  <a:pt x="2096" y="185"/>
                </a:lnTo>
                <a:lnTo>
                  <a:pt x="2087" y="184"/>
                </a:lnTo>
                <a:lnTo>
                  <a:pt x="2077" y="183"/>
                </a:lnTo>
                <a:lnTo>
                  <a:pt x="2062" y="183"/>
                </a:lnTo>
                <a:lnTo>
                  <a:pt x="2049" y="183"/>
                </a:lnTo>
                <a:lnTo>
                  <a:pt x="2035" y="182"/>
                </a:lnTo>
                <a:lnTo>
                  <a:pt x="2021" y="178"/>
                </a:lnTo>
                <a:lnTo>
                  <a:pt x="2010" y="172"/>
                </a:lnTo>
                <a:lnTo>
                  <a:pt x="2001" y="165"/>
                </a:lnTo>
                <a:lnTo>
                  <a:pt x="1995" y="162"/>
                </a:lnTo>
                <a:lnTo>
                  <a:pt x="1990" y="159"/>
                </a:lnTo>
                <a:lnTo>
                  <a:pt x="1984" y="157"/>
                </a:lnTo>
                <a:lnTo>
                  <a:pt x="1978" y="156"/>
                </a:lnTo>
                <a:lnTo>
                  <a:pt x="1923" y="156"/>
                </a:lnTo>
                <a:lnTo>
                  <a:pt x="1912" y="167"/>
                </a:lnTo>
                <a:lnTo>
                  <a:pt x="1902" y="178"/>
                </a:lnTo>
                <a:lnTo>
                  <a:pt x="1898" y="182"/>
                </a:lnTo>
                <a:lnTo>
                  <a:pt x="1892" y="185"/>
                </a:lnTo>
                <a:lnTo>
                  <a:pt x="1885" y="188"/>
                </a:lnTo>
                <a:lnTo>
                  <a:pt x="1877" y="189"/>
                </a:lnTo>
                <a:lnTo>
                  <a:pt x="1872" y="188"/>
                </a:lnTo>
                <a:lnTo>
                  <a:pt x="1868" y="186"/>
                </a:lnTo>
                <a:lnTo>
                  <a:pt x="1863" y="184"/>
                </a:lnTo>
                <a:lnTo>
                  <a:pt x="1859" y="181"/>
                </a:lnTo>
                <a:lnTo>
                  <a:pt x="1853" y="173"/>
                </a:lnTo>
                <a:lnTo>
                  <a:pt x="1846" y="165"/>
                </a:lnTo>
                <a:lnTo>
                  <a:pt x="1657" y="191"/>
                </a:lnTo>
                <a:lnTo>
                  <a:pt x="1639" y="189"/>
                </a:lnTo>
                <a:lnTo>
                  <a:pt x="1622" y="185"/>
                </a:lnTo>
                <a:lnTo>
                  <a:pt x="1605" y="180"/>
                </a:lnTo>
                <a:lnTo>
                  <a:pt x="1588" y="172"/>
                </a:lnTo>
                <a:lnTo>
                  <a:pt x="1572" y="161"/>
                </a:lnTo>
                <a:lnTo>
                  <a:pt x="1557" y="149"/>
                </a:lnTo>
                <a:lnTo>
                  <a:pt x="1542" y="140"/>
                </a:lnTo>
                <a:lnTo>
                  <a:pt x="1529" y="134"/>
                </a:lnTo>
                <a:lnTo>
                  <a:pt x="1522" y="129"/>
                </a:lnTo>
                <a:lnTo>
                  <a:pt x="1516" y="125"/>
                </a:lnTo>
                <a:lnTo>
                  <a:pt x="1510" y="121"/>
                </a:lnTo>
                <a:lnTo>
                  <a:pt x="1504" y="114"/>
                </a:lnTo>
                <a:lnTo>
                  <a:pt x="1495" y="103"/>
                </a:lnTo>
                <a:lnTo>
                  <a:pt x="1484" y="92"/>
                </a:lnTo>
                <a:lnTo>
                  <a:pt x="1472" y="86"/>
                </a:lnTo>
                <a:lnTo>
                  <a:pt x="1462" y="80"/>
                </a:lnTo>
                <a:lnTo>
                  <a:pt x="1450" y="74"/>
                </a:lnTo>
                <a:lnTo>
                  <a:pt x="1438" y="70"/>
                </a:lnTo>
                <a:lnTo>
                  <a:pt x="1426" y="68"/>
                </a:lnTo>
                <a:lnTo>
                  <a:pt x="1414" y="64"/>
                </a:lnTo>
                <a:lnTo>
                  <a:pt x="1401" y="62"/>
                </a:lnTo>
                <a:lnTo>
                  <a:pt x="1386" y="61"/>
                </a:lnTo>
                <a:lnTo>
                  <a:pt x="1376" y="59"/>
                </a:lnTo>
                <a:lnTo>
                  <a:pt x="1367" y="57"/>
                </a:lnTo>
                <a:lnTo>
                  <a:pt x="1357" y="55"/>
                </a:lnTo>
                <a:lnTo>
                  <a:pt x="1347" y="54"/>
                </a:lnTo>
                <a:lnTo>
                  <a:pt x="1343" y="54"/>
                </a:lnTo>
                <a:lnTo>
                  <a:pt x="1340" y="56"/>
                </a:lnTo>
                <a:lnTo>
                  <a:pt x="1337" y="58"/>
                </a:lnTo>
                <a:lnTo>
                  <a:pt x="1335" y="61"/>
                </a:lnTo>
                <a:lnTo>
                  <a:pt x="1331" y="68"/>
                </a:lnTo>
                <a:lnTo>
                  <a:pt x="1326" y="74"/>
                </a:lnTo>
                <a:lnTo>
                  <a:pt x="1320" y="77"/>
                </a:lnTo>
                <a:lnTo>
                  <a:pt x="1315" y="80"/>
                </a:lnTo>
                <a:lnTo>
                  <a:pt x="1307" y="86"/>
                </a:lnTo>
                <a:lnTo>
                  <a:pt x="1301" y="91"/>
                </a:lnTo>
                <a:lnTo>
                  <a:pt x="1293" y="96"/>
                </a:lnTo>
                <a:lnTo>
                  <a:pt x="1287" y="99"/>
                </a:lnTo>
                <a:lnTo>
                  <a:pt x="1279" y="102"/>
                </a:lnTo>
                <a:lnTo>
                  <a:pt x="1271" y="104"/>
                </a:lnTo>
                <a:lnTo>
                  <a:pt x="1262" y="105"/>
                </a:lnTo>
                <a:lnTo>
                  <a:pt x="1252" y="107"/>
                </a:lnTo>
                <a:lnTo>
                  <a:pt x="1240" y="107"/>
                </a:lnTo>
                <a:lnTo>
                  <a:pt x="1231" y="105"/>
                </a:lnTo>
                <a:lnTo>
                  <a:pt x="1220" y="104"/>
                </a:lnTo>
                <a:lnTo>
                  <a:pt x="1209" y="101"/>
                </a:lnTo>
                <a:lnTo>
                  <a:pt x="1201" y="98"/>
                </a:lnTo>
                <a:lnTo>
                  <a:pt x="1196" y="94"/>
                </a:lnTo>
                <a:lnTo>
                  <a:pt x="1192" y="89"/>
                </a:lnTo>
                <a:lnTo>
                  <a:pt x="1187" y="84"/>
                </a:lnTo>
                <a:lnTo>
                  <a:pt x="1179" y="72"/>
                </a:lnTo>
                <a:lnTo>
                  <a:pt x="1169" y="61"/>
                </a:lnTo>
                <a:lnTo>
                  <a:pt x="1167" y="58"/>
                </a:lnTo>
                <a:lnTo>
                  <a:pt x="1166" y="55"/>
                </a:lnTo>
                <a:lnTo>
                  <a:pt x="1165" y="53"/>
                </a:lnTo>
                <a:lnTo>
                  <a:pt x="1164" y="51"/>
                </a:lnTo>
                <a:lnTo>
                  <a:pt x="1163" y="50"/>
                </a:lnTo>
                <a:lnTo>
                  <a:pt x="1160" y="50"/>
                </a:lnTo>
                <a:lnTo>
                  <a:pt x="1150" y="53"/>
                </a:lnTo>
                <a:lnTo>
                  <a:pt x="1140" y="56"/>
                </a:lnTo>
                <a:lnTo>
                  <a:pt x="1123" y="58"/>
                </a:lnTo>
                <a:lnTo>
                  <a:pt x="1106" y="59"/>
                </a:lnTo>
                <a:lnTo>
                  <a:pt x="1091" y="60"/>
                </a:lnTo>
                <a:lnTo>
                  <a:pt x="1073" y="61"/>
                </a:lnTo>
                <a:lnTo>
                  <a:pt x="1056" y="62"/>
                </a:lnTo>
                <a:lnTo>
                  <a:pt x="1040" y="65"/>
                </a:lnTo>
                <a:lnTo>
                  <a:pt x="1025" y="69"/>
                </a:lnTo>
                <a:lnTo>
                  <a:pt x="1009" y="74"/>
                </a:lnTo>
                <a:lnTo>
                  <a:pt x="999" y="80"/>
                </a:lnTo>
                <a:lnTo>
                  <a:pt x="992" y="86"/>
                </a:lnTo>
                <a:lnTo>
                  <a:pt x="988" y="88"/>
                </a:lnTo>
                <a:lnTo>
                  <a:pt x="983" y="91"/>
                </a:lnTo>
                <a:lnTo>
                  <a:pt x="978" y="92"/>
                </a:lnTo>
                <a:lnTo>
                  <a:pt x="972" y="92"/>
                </a:lnTo>
                <a:lnTo>
                  <a:pt x="965" y="92"/>
                </a:lnTo>
                <a:lnTo>
                  <a:pt x="957" y="91"/>
                </a:lnTo>
                <a:lnTo>
                  <a:pt x="951" y="88"/>
                </a:lnTo>
                <a:lnTo>
                  <a:pt x="945" y="85"/>
                </a:lnTo>
                <a:lnTo>
                  <a:pt x="935" y="77"/>
                </a:lnTo>
                <a:lnTo>
                  <a:pt x="925" y="67"/>
                </a:lnTo>
                <a:lnTo>
                  <a:pt x="921" y="76"/>
                </a:lnTo>
                <a:lnTo>
                  <a:pt x="916" y="84"/>
                </a:lnTo>
                <a:lnTo>
                  <a:pt x="911" y="92"/>
                </a:lnTo>
                <a:lnTo>
                  <a:pt x="904" y="99"/>
                </a:lnTo>
                <a:lnTo>
                  <a:pt x="898" y="104"/>
                </a:lnTo>
                <a:lnTo>
                  <a:pt x="890" y="108"/>
                </a:lnTo>
                <a:lnTo>
                  <a:pt x="881" y="111"/>
                </a:lnTo>
                <a:lnTo>
                  <a:pt x="871" y="112"/>
                </a:lnTo>
                <a:lnTo>
                  <a:pt x="860" y="111"/>
                </a:lnTo>
                <a:lnTo>
                  <a:pt x="850" y="109"/>
                </a:lnTo>
                <a:lnTo>
                  <a:pt x="842" y="104"/>
                </a:lnTo>
                <a:lnTo>
                  <a:pt x="833" y="101"/>
                </a:lnTo>
                <a:lnTo>
                  <a:pt x="824" y="97"/>
                </a:lnTo>
                <a:lnTo>
                  <a:pt x="815" y="94"/>
                </a:lnTo>
                <a:lnTo>
                  <a:pt x="805" y="91"/>
                </a:lnTo>
                <a:lnTo>
                  <a:pt x="794" y="90"/>
                </a:lnTo>
                <a:lnTo>
                  <a:pt x="781" y="91"/>
                </a:lnTo>
                <a:lnTo>
                  <a:pt x="768" y="92"/>
                </a:lnTo>
                <a:lnTo>
                  <a:pt x="758" y="96"/>
                </a:lnTo>
                <a:lnTo>
                  <a:pt x="747" y="98"/>
                </a:lnTo>
                <a:lnTo>
                  <a:pt x="736" y="101"/>
                </a:lnTo>
                <a:lnTo>
                  <a:pt x="724" y="103"/>
                </a:lnTo>
                <a:lnTo>
                  <a:pt x="712" y="105"/>
                </a:lnTo>
                <a:lnTo>
                  <a:pt x="699" y="107"/>
                </a:lnTo>
                <a:lnTo>
                  <a:pt x="686" y="107"/>
                </a:lnTo>
                <a:lnTo>
                  <a:pt x="675" y="105"/>
                </a:lnTo>
                <a:lnTo>
                  <a:pt x="665" y="104"/>
                </a:lnTo>
                <a:lnTo>
                  <a:pt x="655" y="102"/>
                </a:lnTo>
                <a:lnTo>
                  <a:pt x="644" y="99"/>
                </a:lnTo>
                <a:lnTo>
                  <a:pt x="634" y="96"/>
                </a:lnTo>
                <a:lnTo>
                  <a:pt x="625" y="90"/>
                </a:lnTo>
                <a:lnTo>
                  <a:pt x="614" y="85"/>
                </a:lnTo>
                <a:lnTo>
                  <a:pt x="607" y="101"/>
                </a:lnTo>
                <a:lnTo>
                  <a:pt x="601" y="117"/>
                </a:lnTo>
                <a:lnTo>
                  <a:pt x="597" y="123"/>
                </a:lnTo>
                <a:lnTo>
                  <a:pt x="592" y="129"/>
                </a:lnTo>
                <a:lnTo>
                  <a:pt x="587" y="134"/>
                </a:lnTo>
                <a:lnTo>
                  <a:pt x="583" y="138"/>
                </a:lnTo>
                <a:lnTo>
                  <a:pt x="572" y="146"/>
                </a:lnTo>
                <a:lnTo>
                  <a:pt x="561" y="156"/>
                </a:lnTo>
                <a:lnTo>
                  <a:pt x="552" y="165"/>
                </a:lnTo>
                <a:lnTo>
                  <a:pt x="545" y="172"/>
                </a:lnTo>
                <a:lnTo>
                  <a:pt x="538" y="179"/>
                </a:lnTo>
                <a:lnTo>
                  <a:pt x="530" y="184"/>
                </a:lnTo>
                <a:lnTo>
                  <a:pt x="522" y="190"/>
                </a:lnTo>
                <a:lnTo>
                  <a:pt x="513" y="195"/>
                </a:lnTo>
                <a:lnTo>
                  <a:pt x="505" y="199"/>
                </a:lnTo>
                <a:lnTo>
                  <a:pt x="494" y="205"/>
                </a:lnTo>
                <a:lnTo>
                  <a:pt x="483" y="208"/>
                </a:lnTo>
                <a:lnTo>
                  <a:pt x="473" y="211"/>
                </a:lnTo>
                <a:lnTo>
                  <a:pt x="463" y="213"/>
                </a:lnTo>
                <a:lnTo>
                  <a:pt x="452" y="218"/>
                </a:lnTo>
                <a:lnTo>
                  <a:pt x="439" y="224"/>
                </a:lnTo>
                <a:lnTo>
                  <a:pt x="429" y="232"/>
                </a:lnTo>
                <a:lnTo>
                  <a:pt x="418" y="239"/>
                </a:lnTo>
                <a:lnTo>
                  <a:pt x="407" y="247"/>
                </a:lnTo>
                <a:lnTo>
                  <a:pt x="392" y="253"/>
                </a:lnTo>
                <a:lnTo>
                  <a:pt x="378" y="258"/>
                </a:lnTo>
                <a:lnTo>
                  <a:pt x="365" y="260"/>
                </a:lnTo>
                <a:lnTo>
                  <a:pt x="353" y="263"/>
                </a:lnTo>
                <a:lnTo>
                  <a:pt x="341" y="265"/>
                </a:lnTo>
                <a:lnTo>
                  <a:pt x="328" y="268"/>
                </a:lnTo>
                <a:lnTo>
                  <a:pt x="314" y="273"/>
                </a:lnTo>
                <a:lnTo>
                  <a:pt x="301" y="279"/>
                </a:lnTo>
                <a:lnTo>
                  <a:pt x="290" y="286"/>
                </a:lnTo>
                <a:lnTo>
                  <a:pt x="281" y="293"/>
                </a:lnTo>
                <a:lnTo>
                  <a:pt x="275" y="301"/>
                </a:lnTo>
                <a:lnTo>
                  <a:pt x="268" y="310"/>
                </a:lnTo>
                <a:lnTo>
                  <a:pt x="262" y="318"/>
                </a:lnTo>
                <a:lnTo>
                  <a:pt x="255" y="328"/>
                </a:lnTo>
                <a:lnTo>
                  <a:pt x="248" y="337"/>
                </a:lnTo>
                <a:lnTo>
                  <a:pt x="239" y="345"/>
                </a:lnTo>
                <a:lnTo>
                  <a:pt x="228" y="356"/>
                </a:lnTo>
                <a:lnTo>
                  <a:pt x="218" y="365"/>
                </a:lnTo>
                <a:lnTo>
                  <a:pt x="212" y="369"/>
                </a:lnTo>
                <a:lnTo>
                  <a:pt x="206" y="372"/>
                </a:lnTo>
                <a:lnTo>
                  <a:pt x="199" y="373"/>
                </a:lnTo>
                <a:lnTo>
                  <a:pt x="192" y="374"/>
                </a:lnTo>
                <a:lnTo>
                  <a:pt x="179" y="372"/>
                </a:lnTo>
                <a:lnTo>
                  <a:pt x="165" y="369"/>
                </a:lnTo>
                <a:lnTo>
                  <a:pt x="160" y="371"/>
                </a:lnTo>
                <a:lnTo>
                  <a:pt x="154" y="375"/>
                </a:lnTo>
                <a:lnTo>
                  <a:pt x="145" y="382"/>
                </a:lnTo>
                <a:lnTo>
                  <a:pt x="134" y="391"/>
                </a:lnTo>
                <a:lnTo>
                  <a:pt x="108" y="413"/>
                </a:lnTo>
                <a:lnTo>
                  <a:pt x="80" y="439"/>
                </a:lnTo>
                <a:lnTo>
                  <a:pt x="52" y="465"/>
                </a:lnTo>
                <a:lnTo>
                  <a:pt x="27" y="490"/>
                </a:lnTo>
                <a:lnTo>
                  <a:pt x="9" y="508"/>
                </a:lnTo>
                <a:lnTo>
                  <a:pt x="0" y="518"/>
                </a:lnTo>
                <a:lnTo>
                  <a:pt x="368" y="518"/>
                </a:lnTo>
                <a:lnTo>
                  <a:pt x="377" y="492"/>
                </a:lnTo>
                <a:lnTo>
                  <a:pt x="387" y="469"/>
                </a:lnTo>
                <a:lnTo>
                  <a:pt x="394" y="460"/>
                </a:lnTo>
                <a:lnTo>
                  <a:pt x="401" y="451"/>
                </a:lnTo>
                <a:lnTo>
                  <a:pt x="405" y="447"/>
                </a:lnTo>
                <a:lnTo>
                  <a:pt x="411" y="442"/>
                </a:lnTo>
                <a:lnTo>
                  <a:pt x="417" y="439"/>
                </a:lnTo>
                <a:lnTo>
                  <a:pt x="424" y="436"/>
                </a:lnTo>
                <a:lnTo>
                  <a:pt x="437" y="429"/>
                </a:lnTo>
                <a:lnTo>
                  <a:pt x="450" y="425"/>
                </a:lnTo>
                <a:lnTo>
                  <a:pt x="464" y="422"/>
                </a:lnTo>
                <a:lnTo>
                  <a:pt x="478" y="419"/>
                </a:lnTo>
                <a:lnTo>
                  <a:pt x="507" y="414"/>
                </a:lnTo>
                <a:lnTo>
                  <a:pt x="536" y="412"/>
                </a:lnTo>
                <a:lnTo>
                  <a:pt x="566" y="409"/>
                </a:lnTo>
                <a:lnTo>
                  <a:pt x="596" y="405"/>
                </a:lnTo>
                <a:lnTo>
                  <a:pt x="611" y="401"/>
                </a:lnTo>
                <a:lnTo>
                  <a:pt x="625" y="398"/>
                </a:lnTo>
                <a:lnTo>
                  <a:pt x="639" y="393"/>
                </a:lnTo>
                <a:lnTo>
                  <a:pt x="652" y="387"/>
                </a:lnTo>
                <a:lnTo>
                  <a:pt x="668" y="381"/>
                </a:lnTo>
                <a:lnTo>
                  <a:pt x="683" y="374"/>
                </a:lnTo>
                <a:lnTo>
                  <a:pt x="699" y="368"/>
                </a:lnTo>
                <a:lnTo>
                  <a:pt x="715" y="361"/>
                </a:lnTo>
                <a:lnTo>
                  <a:pt x="732" y="354"/>
                </a:lnTo>
                <a:lnTo>
                  <a:pt x="743" y="347"/>
                </a:lnTo>
                <a:lnTo>
                  <a:pt x="752" y="344"/>
                </a:lnTo>
                <a:lnTo>
                  <a:pt x="760" y="342"/>
                </a:lnTo>
                <a:lnTo>
                  <a:pt x="767" y="343"/>
                </a:lnTo>
                <a:lnTo>
                  <a:pt x="776" y="345"/>
                </a:lnTo>
                <a:lnTo>
                  <a:pt x="789" y="349"/>
                </a:lnTo>
                <a:lnTo>
                  <a:pt x="807" y="355"/>
                </a:lnTo>
                <a:lnTo>
                  <a:pt x="807" y="357"/>
                </a:lnTo>
                <a:lnTo>
                  <a:pt x="807" y="359"/>
                </a:lnTo>
                <a:lnTo>
                  <a:pt x="801" y="371"/>
                </a:lnTo>
                <a:lnTo>
                  <a:pt x="794" y="385"/>
                </a:lnTo>
                <a:lnTo>
                  <a:pt x="789" y="389"/>
                </a:lnTo>
                <a:lnTo>
                  <a:pt x="781" y="395"/>
                </a:lnTo>
                <a:lnTo>
                  <a:pt x="774" y="399"/>
                </a:lnTo>
                <a:lnTo>
                  <a:pt x="765" y="405"/>
                </a:lnTo>
                <a:lnTo>
                  <a:pt x="746" y="414"/>
                </a:lnTo>
                <a:lnTo>
                  <a:pt x="725" y="424"/>
                </a:lnTo>
                <a:lnTo>
                  <a:pt x="715" y="429"/>
                </a:lnTo>
                <a:lnTo>
                  <a:pt x="707" y="435"/>
                </a:lnTo>
                <a:lnTo>
                  <a:pt x="698" y="440"/>
                </a:lnTo>
                <a:lnTo>
                  <a:pt x="691" y="447"/>
                </a:lnTo>
                <a:lnTo>
                  <a:pt x="684" y="452"/>
                </a:lnTo>
                <a:lnTo>
                  <a:pt x="680" y="459"/>
                </a:lnTo>
                <a:lnTo>
                  <a:pt x="677" y="465"/>
                </a:lnTo>
                <a:lnTo>
                  <a:pt x="675" y="473"/>
                </a:lnTo>
                <a:lnTo>
                  <a:pt x="680" y="475"/>
                </a:lnTo>
                <a:lnTo>
                  <a:pt x="685" y="477"/>
                </a:lnTo>
                <a:lnTo>
                  <a:pt x="710" y="476"/>
                </a:lnTo>
                <a:lnTo>
                  <a:pt x="734" y="476"/>
                </a:lnTo>
                <a:lnTo>
                  <a:pt x="758" y="475"/>
                </a:lnTo>
                <a:lnTo>
                  <a:pt x="781" y="475"/>
                </a:lnTo>
                <a:lnTo>
                  <a:pt x="804" y="475"/>
                </a:lnTo>
                <a:lnTo>
                  <a:pt x="828" y="476"/>
                </a:lnTo>
                <a:lnTo>
                  <a:pt x="851" y="479"/>
                </a:lnTo>
                <a:lnTo>
                  <a:pt x="876" y="483"/>
                </a:lnTo>
                <a:lnTo>
                  <a:pt x="899" y="489"/>
                </a:lnTo>
                <a:lnTo>
                  <a:pt x="925" y="492"/>
                </a:lnTo>
                <a:lnTo>
                  <a:pt x="938" y="492"/>
                </a:lnTo>
                <a:lnTo>
                  <a:pt x="950" y="490"/>
                </a:lnTo>
                <a:lnTo>
                  <a:pt x="955" y="489"/>
                </a:lnTo>
                <a:lnTo>
                  <a:pt x="961" y="487"/>
                </a:lnTo>
                <a:lnTo>
                  <a:pt x="966" y="483"/>
                </a:lnTo>
                <a:lnTo>
                  <a:pt x="971" y="481"/>
                </a:lnTo>
                <a:lnTo>
                  <a:pt x="982" y="472"/>
                </a:lnTo>
                <a:lnTo>
                  <a:pt x="994" y="461"/>
                </a:lnTo>
                <a:lnTo>
                  <a:pt x="998" y="454"/>
                </a:lnTo>
                <a:lnTo>
                  <a:pt x="1003" y="449"/>
                </a:lnTo>
                <a:lnTo>
                  <a:pt x="1006" y="442"/>
                </a:lnTo>
                <a:lnTo>
                  <a:pt x="1009" y="436"/>
                </a:lnTo>
                <a:lnTo>
                  <a:pt x="1010" y="425"/>
                </a:lnTo>
                <a:lnTo>
                  <a:pt x="1011" y="411"/>
                </a:lnTo>
                <a:lnTo>
                  <a:pt x="1012" y="399"/>
                </a:lnTo>
                <a:lnTo>
                  <a:pt x="1015" y="391"/>
                </a:lnTo>
                <a:lnTo>
                  <a:pt x="1019" y="394"/>
                </a:lnTo>
                <a:lnTo>
                  <a:pt x="1023" y="397"/>
                </a:lnTo>
                <a:lnTo>
                  <a:pt x="1026" y="400"/>
                </a:lnTo>
                <a:lnTo>
                  <a:pt x="1029" y="405"/>
                </a:lnTo>
                <a:lnTo>
                  <a:pt x="1034" y="414"/>
                </a:lnTo>
                <a:lnTo>
                  <a:pt x="1039" y="425"/>
                </a:lnTo>
                <a:lnTo>
                  <a:pt x="1046" y="436"/>
                </a:lnTo>
                <a:lnTo>
                  <a:pt x="1052" y="446"/>
                </a:lnTo>
                <a:lnTo>
                  <a:pt x="1057" y="451"/>
                </a:lnTo>
                <a:lnTo>
                  <a:pt x="1062" y="454"/>
                </a:lnTo>
                <a:lnTo>
                  <a:pt x="1067" y="459"/>
                </a:lnTo>
                <a:lnTo>
                  <a:pt x="1074" y="461"/>
                </a:lnTo>
                <a:lnTo>
                  <a:pt x="1085" y="465"/>
                </a:lnTo>
                <a:lnTo>
                  <a:pt x="1098" y="468"/>
                </a:lnTo>
                <a:lnTo>
                  <a:pt x="1111" y="472"/>
                </a:lnTo>
                <a:lnTo>
                  <a:pt x="1126" y="474"/>
                </a:lnTo>
                <a:lnTo>
                  <a:pt x="1140" y="475"/>
                </a:lnTo>
                <a:lnTo>
                  <a:pt x="1154" y="475"/>
                </a:lnTo>
                <a:lnTo>
                  <a:pt x="1160" y="474"/>
                </a:lnTo>
                <a:lnTo>
                  <a:pt x="1166" y="473"/>
                </a:lnTo>
                <a:lnTo>
                  <a:pt x="1172" y="472"/>
                </a:lnTo>
                <a:lnTo>
                  <a:pt x="1177" y="469"/>
                </a:lnTo>
                <a:lnTo>
                  <a:pt x="1199" y="457"/>
                </a:lnTo>
                <a:lnTo>
                  <a:pt x="1220" y="448"/>
                </a:lnTo>
                <a:lnTo>
                  <a:pt x="1231" y="445"/>
                </a:lnTo>
                <a:lnTo>
                  <a:pt x="1242" y="442"/>
                </a:lnTo>
                <a:lnTo>
                  <a:pt x="1254" y="443"/>
                </a:lnTo>
                <a:lnTo>
                  <a:pt x="1268" y="446"/>
                </a:lnTo>
                <a:lnTo>
                  <a:pt x="1276" y="449"/>
                </a:lnTo>
                <a:lnTo>
                  <a:pt x="1283" y="453"/>
                </a:lnTo>
                <a:lnTo>
                  <a:pt x="1290" y="457"/>
                </a:lnTo>
                <a:lnTo>
                  <a:pt x="1296" y="463"/>
                </a:lnTo>
                <a:lnTo>
                  <a:pt x="1304" y="467"/>
                </a:lnTo>
                <a:lnTo>
                  <a:pt x="1310" y="472"/>
                </a:lnTo>
                <a:lnTo>
                  <a:pt x="1318" y="475"/>
                </a:lnTo>
                <a:lnTo>
                  <a:pt x="1326" y="476"/>
                </a:lnTo>
                <a:lnTo>
                  <a:pt x="1436" y="517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2" name="Freeform 178"/>
          <p:cNvSpPr>
            <a:spLocks/>
          </p:cNvSpPr>
          <p:nvPr/>
        </p:nvSpPr>
        <p:spPr bwMode="auto">
          <a:xfrm>
            <a:off x="7406909" y="6599454"/>
            <a:ext cx="1614240" cy="237713"/>
          </a:xfrm>
          <a:custGeom>
            <a:avLst/>
            <a:gdLst>
              <a:gd name="T0" fmla="*/ 3401 w 3503"/>
              <a:gd name="T1" fmla="*/ 442 h 518"/>
              <a:gd name="T2" fmla="*/ 3271 w 3503"/>
              <a:gd name="T3" fmla="*/ 438 h 518"/>
              <a:gd name="T4" fmla="*/ 3176 w 3503"/>
              <a:gd name="T5" fmla="*/ 480 h 518"/>
              <a:gd name="T6" fmla="*/ 3070 w 3503"/>
              <a:gd name="T7" fmla="*/ 461 h 518"/>
              <a:gd name="T8" fmla="*/ 2997 w 3503"/>
              <a:gd name="T9" fmla="*/ 331 h 518"/>
              <a:gd name="T10" fmla="*/ 2942 w 3503"/>
              <a:gd name="T11" fmla="*/ 348 h 518"/>
              <a:gd name="T12" fmla="*/ 2844 w 3503"/>
              <a:gd name="T13" fmla="*/ 335 h 518"/>
              <a:gd name="T14" fmla="*/ 2779 w 3503"/>
              <a:gd name="T15" fmla="*/ 286 h 518"/>
              <a:gd name="T16" fmla="*/ 2563 w 3503"/>
              <a:gd name="T17" fmla="*/ 280 h 518"/>
              <a:gd name="T18" fmla="*/ 2519 w 3503"/>
              <a:gd name="T19" fmla="*/ 268 h 518"/>
              <a:gd name="T20" fmla="*/ 2484 w 3503"/>
              <a:gd name="T21" fmla="*/ 331 h 518"/>
              <a:gd name="T22" fmla="*/ 2455 w 3503"/>
              <a:gd name="T23" fmla="*/ 267 h 518"/>
              <a:gd name="T24" fmla="*/ 2452 w 3503"/>
              <a:gd name="T25" fmla="*/ 217 h 518"/>
              <a:gd name="T26" fmla="*/ 2315 w 3503"/>
              <a:gd name="T27" fmla="*/ 176 h 518"/>
              <a:gd name="T28" fmla="*/ 2193 w 3503"/>
              <a:gd name="T29" fmla="*/ 96 h 518"/>
              <a:gd name="T30" fmla="*/ 2077 w 3503"/>
              <a:gd name="T31" fmla="*/ 40 h 518"/>
              <a:gd name="T32" fmla="*/ 2010 w 3503"/>
              <a:gd name="T33" fmla="*/ 1 h 518"/>
              <a:gd name="T34" fmla="*/ 1917 w 3503"/>
              <a:gd name="T35" fmla="*/ 30 h 518"/>
              <a:gd name="T36" fmla="*/ 1977 w 3503"/>
              <a:gd name="T37" fmla="*/ 83 h 518"/>
              <a:gd name="T38" fmla="*/ 2131 w 3503"/>
              <a:gd name="T39" fmla="*/ 102 h 518"/>
              <a:gd name="T40" fmla="*/ 2207 w 3503"/>
              <a:gd name="T41" fmla="*/ 179 h 518"/>
              <a:gd name="T42" fmla="*/ 2321 w 3503"/>
              <a:gd name="T43" fmla="*/ 206 h 518"/>
              <a:gd name="T44" fmla="*/ 2367 w 3503"/>
              <a:gd name="T45" fmla="*/ 250 h 518"/>
              <a:gd name="T46" fmla="*/ 2314 w 3503"/>
              <a:gd name="T47" fmla="*/ 271 h 518"/>
              <a:gd name="T48" fmla="*/ 2241 w 3503"/>
              <a:gd name="T49" fmla="*/ 234 h 518"/>
              <a:gd name="T50" fmla="*/ 2178 w 3503"/>
              <a:gd name="T51" fmla="*/ 230 h 518"/>
              <a:gd name="T52" fmla="*/ 2062 w 3503"/>
              <a:gd name="T53" fmla="*/ 183 h 518"/>
              <a:gd name="T54" fmla="*/ 1923 w 3503"/>
              <a:gd name="T55" fmla="*/ 156 h 518"/>
              <a:gd name="T56" fmla="*/ 1859 w 3503"/>
              <a:gd name="T57" fmla="*/ 181 h 518"/>
              <a:gd name="T58" fmla="*/ 1542 w 3503"/>
              <a:gd name="T59" fmla="*/ 140 h 518"/>
              <a:gd name="T60" fmla="*/ 1450 w 3503"/>
              <a:gd name="T61" fmla="*/ 74 h 518"/>
              <a:gd name="T62" fmla="*/ 1343 w 3503"/>
              <a:gd name="T63" fmla="*/ 54 h 518"/>
              <a:gd name="T64" fmla="*/ 1293 w 3503"/>
              <a:gd name="T65" fmla="*/ 96 h 518"/>
              <a:gd name="T66" fmla="*/ 1201 w 3503"/>
              <a:gd name="T67" fmla="*/ 98 h 518"/>
              <a:gd name="T68" fmla="*/ 1163 w 3503"/>
              <a:gd name="T69" fmla="*/ 50 h 518"/>
              <a:gd name="T70" fmla="*/ 1025 w 3503"/>
              <a:gd name="T71" fmla="*/ 69 h 518"/>
              <a:gd name="T72" fmla="*/ 951 w 3503"/>
              <a:gd name="T73" fmla="*/ 88 h 518"/>
              <a:gd name="T74" fmla="*/ 881 w 3503"/>
              <a:gd name="T75" fmla="*/ 111 h 518"/>
              <a:gd name="T76" fmla="*/ 781 w 3503"/>
              <a:gd name="T77" fmla="*/ 91 h 518"/>
              <a:gd name="T78" fmla="*/ 665 w 3503"/>
              <a:gd name="T79" fmla="*/ 104 h 518"/>
              <a:gd name="T80" fmla="*/ 587 w 3503"/>
              <a:gd name="T81" fmla="*/ 134 h 518"/>
              <a:gd name="T82" fmla="*/ 505 w 3503"/>
              <a:gd name="T83" fmla="*/ 199 h 518"/>
              <a:gd name="T84" fmla="*/ 392 w 3503"/>
              <a:gd name="T85" fmla="*/ 253 h 518"/>
              <a:gd name="T86" fmla="*/ 275 w 3503"/>
              <a:gd name="T87" fmla="*/ 301 h 518"/>
              <a:gd name="T88" fmla="*/ 199 w 3503"/>
              <a:gd name="T89" fmla="*/ 373 h 518"/>
              <a:gd name="T90" fmla="*/ 52 w 3503"/>
              <a:gd name="T91" fmla="*/ 465 h 518"/>
              <a:gd name="T92" fmla="*/ 411 w 3503"/>
              <a:gd name="T93" fmla="*/ 442 h 518"/>
              <a:gd name="T94" fmla="*/ 596 w 3503"/>
              <a:gd name="T95" fmla="*/ 405 h 518"/>
              <a:gd name="T96" fmla="*/ 743 w 3503"/>
              <a:gd name="T97" fmla="*/ 347 h 518"/>
              <a:gd name="T98" fmla="*/ 794 w 3503"/>
              <a:gd name="T99" fmla="*/ 385 h 518"/>
              <a:gd name="T100" fmla="*/ 691 w 3503"/>
              <a:gd name="T101" fmla="*/ 447 h 518"/>
              <a:gd name="T102" fmla="*/ 781 w 3503"/>
              <a:gd name="T103" fmla="*/ 475 h 518"/>
              <a:gd name="T104" fmla="*/ 961 w 3503"/>
              <a:gd name="T105" fmla="*/ 487 h 518"/>
              <a:gd name="T106" fmla="*/ 1011 w 3503"/>
              <a:gd name="T107" fmla="*/ 411 h 518"/>
              <a:gd name="T108" fmla="*/ 1052 w 3503"/>
              <a:gd name="T109" fmla="*/ 446 h 518"/>
              <a:gd name="T110" fmla="*/ 1154 w 3503"/>
              <a:gd name="T111" fmla="*/ 475 h 518"/>
              <a:gd name="T112" fmla="*/ 1268 w 3503"/>
              <a:gd name="T113" fmla="*/ 446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03" h="518">
                <a:moveTo>
                  <a:pt x="1436" y="517"/>
                </a:moveTo>
                <a:lnTo>
                  <a:pt x="3503" y="517"/>
                </a:lnTo>
                <a:lnTo>
                  <a:pt x="3503" y="451"/>
                </a:lnTo>
                <a:lnTo>
                  <a:pt x="3447" y="451"/>
                </a:lnTo>
                <a:lnTo>
                  <a:pt x="3440" y="448"/>
                </a:lnTo>
                <a:lnTo>
                  <a:pt x="3434" y="445"/>
                </a:lnTo>
                <a:lnTo>
                  <a:pt x="3428" y="446"/>
                </a:lnTo>
                <a:lnTo>
                  <a:pt x="3421" y="446"/>
                </a:lnTo>
                <a:lnTo>
                  <a:pt x="3412" y="445"/>
                </a:lnTo>
                <a:lnTo>
                  <a:pt x="3401" y="442"/>
                </a:lnTo>
                <a:lnTo>
                  <a:pt x="3381" y="437"/>
                </a:lnTo>
                <a:lnTo>
                  <a:pt x="3368" y="434"/>
                </a:lnTo>
                <a:lnTo>
                  <a:pt x="3357" y="433"/>
                </a:lnTo>
                <a:lnTo>
                  <a:pt x="3344" y="433"/>
                </a:lnTo>
                <a:lnTo>
                  <a:pt x="3331" y="435"/>
                </a:lnTo>
                <a:lnTo>
                  <a:pt x="3318" y="435"/>
                </a:lnTo>
                <a:lnTo>
                  <a:pt x="3305" y="435"/>
                </a:lnTo>
                <a:lnTo>
                  <a:pt x="3292" y="436"/>
                </a:lnTo>
                <a:lnTo>
                  <a:pt x="3281" y="436"/>
                </a:lnTo>
                <a:lnTo>
                  <a:pt x="3271" y="438"/>
                </a:lnTo>
                <a:lnTo>
                  <a:pt x="3260" y="441"/>
                </a:lnTo>
                <a:lnTo>
                  <a:pt x="3250" y="445"/>
                </a:lnTo>
                <a:lnTo>
                  <a:pt x="3240" y="450"/>
                </a:lnTo>
                <a:lnTo>
                  <a:pt x="3231" y="454"/>
                </a:lnTo>
                <a:lnTo>
                  <a:pt x="3221" y="460"/>
                </a:lnTo>
                <a:lnTo>
                  <a:pt x="3212" y="466"/>
                </a:lnTo>
                <a:lnTo>
                  <a:pt x="3204" y="470"/>
                </a:lnTo>
                <a:lnTo>
                  <a:pt x="3195" y="474"/>
                </a:lnTo>
                <a:lnTo>
                  <a:pt x="3185" y="477"/>
                </a:lnTo>
                <a:lnTo>
                  <a:pt x="3176" y="480"/>
                </a:lnTo>
                <a:lnTo>
                  <a:pt x="3165" y="481"/>
                </a:lnTo>
                <a:lnTo>
                  <a:pt x="3153" y="482"/>
                </a:lnTo>
                <a:lnTo>
                  <a:pt x="3142" y="482"/>
                </a:lnTo>
                <a:lnTo>
                  <a:pt x="3130" y="481"/>
                </a:lnTo>
                <a:lnTo>
                  <a:pt x="3119" y="480"/>
                </a:lnTo>
                <a:lnTo>
                  <a:pt x="3109" y="478"/>
                </a:lnTo>
                <a:lnTo>
                  <a:pt x="3098" y="475"/>
                </a:lnTo>
                <a:lnTo>
                  <a:pt x="3088" y="472"/>
                </a:lnTo>
                <a:lnTo>
                  <a:pt x="3078" y="466"/>
                </a:lnTo>
                <a:lnTo>
                  <a:pt x="3070" y="461"/>
                </a:lnTo>
                <a:lnTo>
                  <a:pt x="3062" y="455"/>
                </a:lnTo>
                <a:lnTo>
                  <a:pt x="3056" y="448"/>
                </a:lnTo>
                <a:lnTo>
                  <a:pt x="3051" y="434"/>
                </a:lnTo>
                <a:lnTo>
                  <a:pt x="3043" y="408"/>
                </a:lnTo>
                <a:lnTo>
                  <a:pt x="3033" y="383"/>
                </a:lnTo>
                <a:lnTo>
                  <a:pt x="3028" y="369"/>
                </a:lnTo>
                <a:lnTo>
                  <a:pt x="3018" y="361"/>
                </a:lnTo>
                <a:lnTo>
                  <a:pt x="3006" y="353"/>
                </a:lnTo>
                <a:lnTo>
                  <a:pt x="3002" y="342"/>
                </a:lnTo>
                <a:lnTo>
                  <a:pt x="2997" y="331"/>
                </a:lnTo>
                <a:lnTo>
                  <a:pt x="2995" y="326"/>
                </a:lnTo>
                <a:lnTo>
                  <a:pt x="2992" y="322"/>
                </a:lnTo>
                <a:lnTo>
                  <a:pt x="2988" y="319"/>
                </a:lnTo>
                <a:lnTo>
                  <a:pt x="2982" y="318"/>
                </a:lnTo>
                <a:lnTo>
                  <a:pt x="2976" y="319"/>
                </a:lnTo>
                <a:lnTo>
                  <a:pt x="2970" y="321"/>
                </a:lnTo>
                <a:lnTo>
                  <a:pt x="2966" y="325"/>
                </a:lnTo>
                <a:lnTo>
                  <a:pt x="2962" y="329"/>
                </a:lnTo>
                <a:lnTo>
                  <a:pt x="2953" y="339"/>
                </a:lnTo>
                <a:lnTo>
                  <a:pt x="2942" y="348"/>
                </a:lnTo>
                <a:lnTo>
                  <a:pt x="2934" y="353"/>
                </a:lnTo>
                <a:lnTo>
                  <a:pt x="2925" y="356"/>
                </a:lnTo>
                <a:lnTo>
                  <a:pt x="2916" y="358"/>
                </a:lnTo>
                <a:lnTo>
                  <a:pt x="2906" y="358"/>
                </a:lnTo>
                <a:lnTo>
                  <a:pt x="2894" y="358"/>
                </a:lnTo>
                <a:lnTo>
                  <a:pt x="2882" y="356"/>
                </a:lnTo>
                <a:lnTo>
                  <a:pt x="2872" y="353"/>
                </a:lnTo>
                <a:lnTo>
                  <a:pt x="2862" y="347"/>
                </a:lnTo>
                <a:lnTo>
                  <a:pt x="2853" y="342"/>
                </a:lnTo>
                <a:lnTo>
                  <a:pt x="2844" y="335"/>
                </a:lnTo>
                <a:lnTo>
                  <a:pt x="2835" y="328"/>
                </a:lnTo>
                <a:lnTo>
                  <a:pt x="2826" y="318"/>
                </a:lnTo>
                <a:lnTo>
                  <a:pt x="2818" y="307"/>
                </a:lnTo>
                <a:lnTo>
                  <a:pt x="2811" y="298"/>
                </a:lnTo>
                <a:lnTo>
                  <a:pt x="2806" y="291"/>
                </a:lnTo>
                <a:lnTo>
                  <a:pt x="2802" y="287"/>
                </a:lnTo>
                <a:lnTo>
                  <a:pt x="2795" y="286"/>
                </a:lnTo>
                <a:lnTo>
                  <a:pt x="2790" y="286"/>
                </a:lnTo>
                <a:lnTo>
                  <a:pt x="2785" y="286"/>
                </a:lnTo>
                <a:lnTo>
                  <a:pt x="2779" y="286"/>
                </a:lnTo>
                <a:lnTo>
                  <a:pt x="2770" y="288"/>
                </a:lnTo>
                <a:lnTo>
                  <a:pt x="2757" y="289"/>
                </a:lnTo>
                <a:lnTo>
                  <a:pt x="2741" y="290"/>
                </a:lnTo>
                <a:lnTo>
                  <a:pt x="2727" y="289"/>
                </a:lnTo>
                <a:lnTo>
                  <a:pt x="2713" y="287"/>
                </a:lnTo>
                <a:lnTo>
                  <a:pt x="2698" y="287"/>
                </a:lnTo>
                <a:lnTo>
                  <a:pt x="2596" y="287"/>
                </a:lnTo>
                <a:lnTo>
                  <a:pt x="2584" y="286"/>
                </a:lnTo>
                <a:lnTo>
                  <a:pt x="2574" y="284"/>
                </a:lnTo>
                <a:lnTo>
                  <a:pt x="2563" y="280"/>
                </a:lnTo>
                <a:lnTo>
                  <a:pt x="2552" y="276"/>
                </a:lnTo>
                <a:lnTo>
                  <a:pt x="2547" y="273"/>
                </a:lnTo>
                <a:lnTo>
                  <a:pt x="2543" y="268"/>
                </a:lnTo>
                <a:lnTo>
                  <a:pt x="2540" y="266"/>
                </a:lnTo>
                <a:lnTo>
                  <a:pt x="2537" y="264"/>
                </a:lnTo>
                <a:lnTo>
                  <a:pt x="2534" y="263"/>
                </a:lnTo>
                <a:lnTo>
                  <a:pt x="2531" y="263"/>
                </a:lnTo>
                <a:lnTo>
                  <a:pt x="2527" y="263"/>
                </a:lnTo>
                <a:lnTo>
                  <a:pt x="2522" y="265"/>
                </a:lnTo>
                <a:lnTo>
                  <a:pt x="2519" y="268"/>
                </a:lnTo>
                <a:lnTo>
                  <a:pt x="2516" y="272"/>
                </a:lnTo>
                <a:lnTo>
                  <a:pt x="2510" y="280"/>
                </a:lnTo>
                <a:lnTo>
                  <a:pt x="2507" y="289"/>
                </a:lnTo>
                <a:lnTo>
                  <a:pt x="2504" y="299"/>
                </a:lnTo>
                <a:lnTo>
                  <a:pt x="2501" y="306"/>
                </a:lnTo>
                <a:lnTo>
                  <a:pt x="2496" y="314"/>
                </a:lnTo>
                <a:lnTo>
                  <a:pt x="2491" y="321"/>
                </a:lnTo>
                <a:lnTo>
                  <a:pt x="2489" y="325"/>
                </a:lnTo>
                <a:lnTo>
                  <a:pt x="2487" y="328"/>
                </a:lnTo>
                <a:lnTo>
                  <a:pt x="2484" y="331"/>
                </a:lnTo>
                <a:lnTo>
                  <a:pt x="2481" y="332"/>
                </a:lnTo>
                <a:lnTo>
                  <a:pt x="2474" y="330"/>
                </a:lnTo>
                <a:lnTo>
                  <a:pt x="2467" y="327"/>
                </a:lnTo>
                <a:lnTo>
                  <a:pt x="2467" y="317"/>
                </a:lnTo>
                <a:lnTo>
                  <a:pt x="2465" y="308"/>
                </a:lnTo>
                <a:lnTo>
                  <a:pt x="2463" y="300"/>
                </a:lnTo>
                <a:lnTo>
                  <a:pt x="2461" y="292"/>
                </a:lnTo>
                <a:lnTo>
                  <a:pt x="2459" y="285"/>
                </a:lnTo>
                <a:lnTo>
                  <a:pt x="2456" y="276"/>
                </a:lnTo>
                <a:lnTo>
                  <a:pt x="2455" y="267"/>
                </a:lnTo>
                <a:lnTo>
                  <a:pt x="2454" y="258"/>
                </a:lnTo>
                <a:lnTo>
                  <a:pt x="2454" y="249"/>
                </a:lnTo>
                <a:lnTo>
                  <a:pt x="2454" y="241"/>
                </a:lnTo>
                <a:lnTo>
                  <a:pt x="2459" y="236"/>
                </a:lnTo>
                <a:lnTo>
                  <a:pt x="2462" y="231"/>
                </a:lnTo>
                <a:lnTo>
                  <a:pt x="2462" y="227"/>
                </a:lnTo>
                <a:lnTo>
                  <a:pt x="2461" y="224"/>
                </a:lnTo>
                <a:lnTo>
                  <a:pt x="2460" y="222"/>
                </a:lnTo>
                <a:lnTo>
                  <a:pt x="2457" y="220"/>
                </a:lnTo>
                <a:lnTo>
                  <a:pt x="2452" y="217"/>
                </a:lnTo>
                <a:lnTo>
                  <a:pt x="2446" y="214"/>
                </a:lnTo>
                <a:lnTo>
                  <a:pt x="2429" y="212"/>
                </a:lnTo>
                <a:lnTo>
                  <a:pt x="2414" y="210"/>
                </a:lnTo>
                <a:lnTo>
                  <a:pt x="2400" y="206"/>
                </a:lnTo>
                <a:lnTo>
                  <a:pt x="2388" y="203"/>
                </a:lnTo>
                <a:lnTo>
                  <a:pt x="2375" y="198"/>
                </a:lnTo>
                <a:lnTo>
                  <a:pt x="2361" y="194"/>
                </a:lnTo>
                <a:lnTo>
                  <a:pt x="2344" y="189"/>
                </a:lnTo>
                <a:lnTo>
                  <a:pt x="2329" y="182"/>
                </a:lnTo>
                <a:lnTo>
                  <a:pt x="2315" y="176"/>
                </a:lnTo>
                <a:lnTo>
                  <a:pt x="2302" y="170"/>
                </a:lnTo>
                <a:lnTo>
                  <a:pt x="2275" y="156"/>
                </a:lnTo>
                <a:lnTo>
                  <a:pt x="2245" y="141"/>
                </a:lnTo>
                <a:lnTo>
                  <a:pt x="2235" y="136"/>
                </a:lnTo>
                <a:lnTo>
                  <a:pt x="2227" y="129"/>
                </a:lnTo>
                <a:lnTo>
                  <a:pt x="2220" y="123"/>
                </a:lnTo>
                <a:lnTo>
                  <a:pt x="2213" y="115"/>
                </a:lnTo>
                <a:lnTo>
                  <a:pt x="2207" y="109"/>
                </a:lnTo>
                <a:lnTo>
                  <a:pt x="2200" y="102"/>
                </a:lnTo>
                <a:lnTo>
                  <a:pt x="2193" y="96"/>
                </a:lnTo>
                <a:lnTo>
                  <a:pt x="2183" y="90"/>
                </a:lnTo>
                <a:lnTo>
                  <a:pt x="2172" y="85"/>
                </a:lnTo>
                <a:lnTo>
                  <a:pt x="2162" y="81"/>
                </a:lnTo>
                <a:lnTo>
                  <a:pt x="2152" y="77"/>
                </a:lnTo>
                <a:lnTo>
                  <a:pt x="2141" y="72"/>
                </a:lnTo>
                <a:lnTo>
                  <a:pt x="2127" y="64"/>
                </a:lnTo>
                <a:lnTo>
                  <a:pt x="2115" y="58"/>
                </a:lnTo>
                <a:lnTo>
                  <a:pt x="2102" y="51"/>
                </a:lnTo>
                <a:lnTo>
                  <a:pt x="2088" y="45"/>
                </a:lnTo>
                <a:lnTo>
                  <a:pt x="2077" y="40"/>
                </a:lnTo>
                <a:lnTo>
                  <a:pt x="2069" y="33"/>
                </a:lnTo>
                <a:lnTo>
                  <a:pt x="2061" y="26"/>
                </a:lnTo>
                <a:lnTo>
                  <a:pt x="2055" y="18"/>
                </a:lnTo>
                <a:lnTo>
                  <a:pt x="2047" y="11"/>
                </a:lnTo>
                <a:lnTo>
                  <a:pt x="2038" y="5"/>
                </a:lnTo>
                <a:lnTo>
                  <a:pt x="2034" y="3"/>
                </a:lnTo>
                <a:lnTo>
                  <a:pt x="2030" y="2"/>
                </a:lnTo>
                <a:lnTo>
                  <a:pt x="2024" y="1"/>
                </a:lnTo>
                <a:lnTo>
                  <a:pt x="2019" y="0"/>
                </a:lnTo>
                <a:lnTo>
                  <a:pt x="2010" y="1"/>
                </a:lnTo>
                <a:lnTo>
                  <a:pt x="2003" y="2"/>
                </a:lnTo>
                <a:lnTo>
                  <a:pt x="1995" y="3"/>
                </a:lnTo>
                <a:lnTo>
                  <a:pt x="1989" y="5"/>
                </a:lnTo>
                <a:lnTo>
                  <a:pt x="1975" y="9"/>
                </a:lnTo>
                <a:lnTo>
                  <a:pt x="1961" y="16"/>
                </a:lnTo>
                <a:lnTo>
                  <a:pt x="1951" y="20"/>
                </a:lnTo>
                <a:lnTo>
                  <a:pt x="1942" y="23"/>
                </a:lnTo>
                <a:lnTo>
                  <a:pt x="1933" y="27"/>
                </a:lnTo>
                <a:lnTo>
                  <a:pt x="1923" y="29"/>
                </a:lnTo>
                <a:lnTo>
                  <a:pt x="1917" y="30"/>
                </a:lnTo>
                <a:lnTo>
                  <a:pt x="1912" y="30"/>
                </a:lnTo>
                <a:lnTo>
                  <a:pt x="1907" y="30"/>
                </a:lnTo>
                <a:lnTo>
                  <a:pt x="1902" y="32"/>
                </a:lnTo>
                <a:lnTo>
                  <a:pt x="1900" y="36"/>
                </a:lnTo>
                <a:lnTo>
                  <a:pt x="1899" y="43"/>
                </a:lnTo>
                <a:lnTo>
                  <a:pt x="1895" y="58"/>
                </a:lnTo>
                <a:lnTo>
                  <a:pt x="1892" y="74"/>
                </a:lnTo>
                <a:lnTo>
                  <a:pt x="1923" y="78"/>
                </a:lnTo>
                <a:lnTo>
                  <a:pt x="1950" y="82"/>
                </a:lnTo>
                <a:lnTo>
                  <a:pt x="1977" y="83"/>
                </a:lnTo>
                <a:lnTo>
                  <a:pt x="2008" y="85"/>
                </a:lnTo>
                <a:lnTo>
                  <a:pt x="2028" y="87"/>
                </a:lnTo>
                <a:lnTo>
                  <a:pt x="2045" y="89"/>
                </a:lnTo>
                <a:lnTo>
                  <a:pt x="2062" y="91"/>
                </a:lnTo>
                <a:lnTo>
                  <a:pt x="2083" y="92"/>
                </a:lnTo>
                <a:lnTo>
                  <a:pt x="2098" y="94"/>
                </a:lnTo>
                <a:lnTo>
                  <a:pt x="2112" y="96"/>
                </a:lnTo>
                <a:lnTo>
                  <a:pt x="2118" y="97"/>
                </a:lnTo>
                <a:lnTo>
                  <a:pt x="2125" y="99"/>
                </a:lnTo>
                <a:lnTo>
                  <a:pt x="2131" y="102"/>
                </a:lnTo>
                <a:lnTo>
                  <a:pt x="2138" y="107"/>
                </a:lnTo>
                <a:lnTo>
                  <a:pt x="2146" y="112"/>
                </a:lnTo>
                <a:lnTo>
                  <a:pt x="2154" y="118"/>
                </a:lnTo>
                <a:lnTo>
                  <a:pt x="2160" y="126"/>
                </a:lnTo>
                <a:lnTo>
                  <a:pt x="2167" y="132"/>
                </a:lnTo>
                <a:lnTo>
                  <a:pt x="2178" y="146"/>
                </a:lnTo>
                <a:lnTo>
                  <a:pt x="2189" y="161"/>
                </a:lnTo>
                <a:lnTo>
                  <a:pt x="2194" y="167"/>
                </a:lnTo>
                <a:lnTo>
                  <a:pt x="2200" y="173"/>
                </a:lnTo>
                <a:lnTo>
                  <a:pt x="2207" y="179"/>
                </a:lnTo>
                <a:lnTo>
                  <a:pt x="2213" y="184"/>
                </a:lnTo>
                <a:lnTo>
                  <a:pt x="2221" y="189"/>
                </a:lnTo>
                <a:lnTo>
                  <a:pt x="2228" y="192"/>
                </a:lnTo>
                <a:lnTo>
                  <a:pt x="2237" y="195"/>
                </a:lnTo>
                <a:lnTo>
                  <a:pt x="2247" y="196"/>
                </a:lnTo>
                <a:lnTo>
                  <a:pt x="2270" y="198"/>
                </a:lnTo>
                <a:lnTo>
                  <a:pt x="2290" y="199"/>
                </a:lnTo>
                <a:lnTo>
                  <a:pt x="2301" y="200"/>
                </a:lnTo>
                <a:lnTo>
                  <a:pt x="2311" y="203"/>
                </a:lnTo>
                <a:lnTo>
                  <a:pt x="2321" y="206"/>
                </a:lnTo>
                <a:lnTo>
                  <a:pt x="2332" y="210"/>
                </a:lnTo>
                <a:lnTo>
                  <a:pt x="2339" y="212"/>
                </a:lnTo>
                <a:lnTo>
                  <a:pt x="2345" y="216"/>
                </a:lnTo>
                <a:lnTo>
                  <a:pt x="2351" y="220"/>
                </a:lnTo>
                <a:lnTo>
                  <a:pt x="2356" y="223"/>
                </a:lnTo>
                <a:lnTo>
                  <a:pt x="2360" y="229"/>
                </a:lnTo>
                <a:lnTo>
                  <a:pt x="2363" y="234"/>
                </a:lnTo>
                <a:lnTo>
                  <a:pt x="2366" y="240"/>
                </a:lnTo>
                <a:lnTo>
                  <a:pt x="2367" y="247"/>
                </a:lnTo>
                <a:lnTo>
                  <a:pt x="2367" y="250"/>
                </a:lnTo>
                <a:lnTo>
                  <a:pt x="2366" y="253"/>
                </a:lnTo>
                <a:lnTo>
                  <a:pt x="2365" y="256"/>
                </a:lnTo>
                <a:lnTo>
                  <a:pt x="2362" y="259"/>
                </a:lnTo>
                <a:lnTo>
                  <a:pt x="2358" y="263"/>
                </a:lnTo>
                <a:lnTo>
                  <a:pt x="2353" y="266"/>
                </a:lnTo>
                <a:lnTo>
                  <a:pt x="2346" y="268"/>
                </a:lnTo>
                <a:lnTo>
                  <a:pt x="2339" y="270"/>
                </a:lnTo>
                <a:lnTo>
                  <a:pt x="2331" y="271"/>
                </a:lnTo>
                <a:lnTo>
                  <a:pt x="2325" y="271"/>
                </a:lnTo>
                <a:lnTo>
                  <a:pt x="2314" y="271"/>
                </a:lnTo>
                <a:lnTo>
                  <a:pt x="2304" y="270"/>
                </a:lnTo>
                <a:lnTo>
                  <a:pt x="2295" y="267"/>
                </a:lnTo>
                <a:lnTo>
                  <a:pt x="2287" y="265"/>
                </a:lnTo>
                <a:lnTo>
                  <a:pt x="2279" y="262"/>
                </a:lnTo>
                <a:lnTo>
                  <a:pt x="2272" y="258"/>
                </a:lnTo>
                <a:lnTo>
                  <a:pt x="2263" y="253"/>
                </a:lnTo>
                <a:lnTo>
                  <a:pt x="2255" y="247"/>
                </a:lnTo>
                <a:lnTo>
                  <a:pt x="2250" y="243"/>
                </a:lnTo>
                <a:lnTo>
                  <a:pt x="2246" y="238"/>
                </a:lnTo>
                <a:lnTo>
                  <a:pt x="2241" y="234"/>
                </a:lnTo>
                <a:lnTo>
                  <a:pt x="2236" y="231"/>
                </a:lnTo>
                <a:lnTo>
                  <a:pt x="2232" y="230"/>
                </a:lnTo>
                <a:lnTo>
                  <a:pt x="2228" y="230"/>
                </a:lnTo>
                <a:lnTo>
                  <a:pt x="2224" y="230"/>
                </a:lnTo>
                <a:lnTo>
                  <a:pt x="2221" y="231"/>
                </a:lnTo>
                <a:lnTo>
                  <a:pt x="2213" y="233"/>
                </a:lnTo>
                <a:lnTo>
                  <a:pt x="2205" y="234"/>
                </a:lnTo>
                <a:lnTo>
                  <a:pt x="2195" y="234"/>
                </a:lnTo>
                <a:lnTo>
                  <a:pt x="2186" y="232"/>
                </a:lnTo>
                <a:lnTo>
                  <a:pt x="2178" y="230"/>
                </a:lnTo>
                <a:lnTo>
                  <a:pt x="2170" y="226"/>
                </a:lnTo>
                <a:lnTo>
                  <a:pt x="2155" y="219"/>
                </a:lnTo>
                <a:lnTo>
                  <a:pt x="2141" y="209"/>
                </a:lnTo>
                <a:lnTo>
                  <a:pt x="2127" y="199"/>
                </a:lnTo>
                <a:lnTo>
                  <a:pt x="2112" y="192"/>
                </a:lnTo>
                <a:lnTo>
                  <a:pt x="2104" y="189"/>
                </a:lnTo>
                <a:lnTo>
                  <a:pt x="2096" y="185"/>
                </a:lnTo>
                <a:lnTo>
                  <a:pt x="2087" y="184"/>
                </a:lnTo>
                <a:lnTo>
                  <a:pt x="2077" y="183"/>
                </a:lnTo>
                <a:lnTo>
                  <a:pt x="2062" y="183"/>
                </a:lnTo>
                <a:lnTo>
                  <a:pt x="2049" y="183"/>
                </a:lnTo>
                <a:lnTo>
                  <a:pt x="2035" y="182"/>
                </a:lnTo>
                <a:lnTo>
                  <a:pt x="2021" y="178"/>
                </a:lnTo>
                <a:lnTo>
                  <a:pt x="2010" y="172"/>
                </a:lnTo>
                <a:lnTo>
                  <a:pt x="2001" y="165"/>
                </a:lnTo>
                <a:lnTo>
                  <a:pt x="1995" y="162"/>
                </a:lnTo>
                <a:lnTo>
                  <a:pt x="1990" y="159"/>
                </a:lnTo>
                <a:lnTo>
                  <a:pt x="1984" y="157"/>
                </a:lnTo>
                <a:lnTo>
                  <a:pt x="1978" y="156"/>
                </a:lnTo>
                <a:lnTo>
                  <a:pt x="1923" y="156"/>
                </a:lnTo>
                <a:lnTo>
                  <a:pt x="1912" y="167"/>
                </a:lnTo>
                <a:lnTo>
                  <a:pt x="1902" y="178"/>
                </a:lnTo>
                <a:lnTo>
                  <a:pt x="1898" y="182"/>
                </a:lnTo>
                <a:lnTo>
                  <a:pt x="1892" y="185"/>
                </a:lnTo>
                <a:lnTo>
                  <a:pt x="1885" y="188"/>
                </a:lnTo>
                <a:lnTo>
                  <a:pt x="1877" y="189"/>
                </a:lnTo>
                <a:lnTo>
                  <a:pt x="1872" y="188"/>
                </a:lnTo>
                <a:lnTo>
                  <a:pt x="1868" y="186"/>
                </a:lnTo>
                <a:lnTo>
                  <a:pt x="1863" y="184"/>
                </a:lnTo>
                <a:lnTo>
                  <a:pt x="1859" y="181"/>
                </a:lnTo>
                <a:lnTo>
                  <a:pt x="1853" y="173"/>
                </a:lnTo>
                <a:lnTo>
                  <a:pt x="1846" y="165"/>
                </a:lnTo>
                <a:lnTo>
                  <a:pt x="1657" y="191"/>
                </a:lnTo>
                <a:lnTo>
                  <a:pt x="1639" y="189"/>
                </a:lnTo>
                <a:lnTo>
                  <a:pt x="1622" y="185"/>
                </a:lnTo>
                <a:lnTo>
                  <a:pt x="1605" y="180"/>
                </a:lnTo>
                <a:lnTo>
                  <a:pt x="1588" y="172"/>
                </a:lnTo>
                <a:lnTo>
                  <a:pt x="1572" y="161"/>
                </a:lnTo>
                <a:lnTo>
                  <a:pt x="1557" y="149"/>
                </a:lnTo>
                <a:lnTo>
                  <a:pt x="1542" y="140"/>
                </a:lnTo>
                <a:lnTo>
                  <a:pt x="1529" y="134"/>
                </a:lnTo>
                <a:lnTo>
                  <a:pt x="1522" y="129"/>
                </a:lnTo>
                <a:lnTo>
                  <a:pt x="1516" y="125"/>
                </a:lnTo>
                <a:lnTo>
                  <a:pt x="1510" y="121"/>
                </a:lnTo>
                <a:lnTo>
                  <a:pt x="1504" y="114"/>
                </a:lnTo>
                <a:lnTo>
                  <a:pt x="1495" y="103"/>
                </a:lnTo>
                <a:lnTo>
                  <a:pt x="1484" y="92"/>
                </a:lnTo>
                <a:lnTo>
                  <a:pt x="1472" y="86"/>
                </a:lnTo>
                <a:lnTo>
                  <a:pt x="1462" y="80"/>
                </a:lnTo>
                <a:lnTo>
                  <a:pt x="1450" y="74"/>
                </a:lnTo>
                <a:lnTo>
                  <a:pt x="1438" y="70"/>
                </a:lnTo>
                <a:lnTo>
                  <a:pt x="1426" y="68"/>
                </a:lnTo>
                <a:lnTo>
                  <a:pt x="1414" y="64"/>
                </a:lnTo>
                <a:lnTo>
                  <a:pt x="1401" y="62"/>
                </a:lnTo>
                <a:lnTo>
                  <a:pt x="1386" y="61"/>
                </a:lnTo>
                <a:lnTo>
                  <a:pt x="1376" y="59"/>
                </a:lnTo>
                <a:lnTo>
                  <a:pt x="1367" y="57"/>
                </a:lnTo>
                <a:lnTo>
                  <a:pt x="1357" y="55"/>
                </a:lnTo>
                <a:lnTo>
                  <a:pt x="1347" y="54"/>
                </a:lnTo>
                <a:lnTo>
                  <a:pt x="1343" y="54"/>
                </a:lnTo>
                <a:lnTo>
                  <a:pt x="1340" y="56"/>
                </a:lnTo>
                <a:lnTo>
                  <a:pt x="1337" y="58"/>
                </a:lnTo>
                <a:lnTo>
                  <a:pt x="1335" y="61"/>
                </a:lnTo>
                <a:lnTo>
                  <a:pt x="1331" y="68"/>
                </a:lnTo>
                <a:lnTo>
                  <a:pt x="1326" y="74"/>
                </a:lnTo>
                <a:lnTo>
                  <a:pt x="1320" y="77"/>
                </a:lnTo>
                <a:lnTo>
                  <a:pt x="1315" y="80"/>
                </a:lnTo>
                <a:lnTo>
                  <a:pt x="1307" y="86"/>
                </a:lnTo>
                <a:lnTo>
                  <a:pt x="1301" y="91"/>
                </a:lnTo>
                <a:lnTo>
                  <a:pt x="1293" y="96"/>
                </a:lnTo>
                <a:lnTo>
                  <a:pt x="1287" y="99"/>
                </a:lnTo>
                <a:lnTo>
                  <a:pt x="1279" y="102"/>
                </a:lnTo>
                <a:lnTo>
                  <a:pt x="1271" y="104"/>
                </a:lnTo>
                <a:lnTo>
                  <a:pt x="1262" y="105"/>
                </a:lnTo>
                <a:lnTo>
                  <a:pt x="1252" y="107"/>
                </a:lnTo>
                <a:lnTo>
                  <a:pt x="1240" y="107"/>
                </a:lnTo>
                <a:lnTo>
                  <a:pt x="1231" y="105"/>
                </a:lnTo>
                <a:lnTo>
                  <a:pt x="1220" y="104"/>
                </a:lnTo>
                <a:lnTo>
                  <a:pt x="1209" y="101"/>
                </a:lnTo>
                <a:lnTo>
                  <a:pt x="1201" y="98"/>
                </a:lnTo>
                <a:lnTo>
                  <a:pt x="1196" y="94"/>
                </a:lnTo>
                <a:lnTo>
                  <a:pt x="1192" y="89"/>
                </a:lnTo>
                <a:lnTo>
                  <a:pt x="1187" y="84"/>
                </a:lnTo>
                <a:lnTo>
                  <a:pt x="1179" y="72"/>
                </a:lnTo>
                <a:lnTo>
                  <a:pt x="1169" y="61"/>
                </a:lnTo>
                <a:lnTo>
                  <a:pt x="1167" y="58"/>
                </a:lnTo>
                <a:lnTo>
                  <a:pt x="1166" y="55"/>
                </a:lnTo>
                <a:lnTo>
                  <a:pt x="1165" y="53"/>
                </a:lnTo>
                <a:lnTo>
                  <a:pt x="1164" y="51"/>
                </a:lnTo>
                <a:lnTo>
                  <a:pt x="1163" y="50"/>
                </a:lnTo>
                <a:lnTo>
                  <a:pt x="1160" y="50"/>
                </a:lnTo>
                <a:lnTo>
                  <a:pt x="1150" y="53"/>
                </a:lnTo>
                <a:lnTo>
                  <a:pt x="1140" y="56"/>
                </a:lnTo>
                <a:lnTo>
                  <a:pt x="1123" y="58"/>
                </a:lnTo>
                <a:lnTo>
                  <a:pt x="1106" y="59"/>
                </a:lnTo>
                <a:lnTo>
                  <a:pt x="1091" y="60"/>
                </a:lnTo>
                <a:lnTo>
                  <a:pt x="1073" y="61"/>
                </a:lnTo>
                <a:lnTo>
                  <a:pt x="1056" y="62"/>
                </a:lnTo>
                <a:lnTo>
                  <a:pt x="1040" y="65"/>
                </a:lnTo>
                <a:lnTo>
                  <a:pt x="1025" y="69"/>
                </a:lnTo>
                <a:lnTo>
                  <a:pt x="1009" y="74"/>
                </a:lnTo>
                <a:lnTo>
                  <a:pt x="999" y="80"/>
                </a:lnTo>
                <a:lnTo>
                  <a:pt x="992" y="86"/>
                </a:lnTo>
                <a:lnTo>
                  <a:pt x="988" y="88"/>
                </a:lnTo>
                <a:lnTo>
                  <a:pt x="983" y="91"/>
                </a:lnTo>
                <a:lnTo>
                  <a:pt x="978" y="92"/>
                </a:lnTo>
                <a:lnTo>
                  <a:pt x="972" y="92"/>
                </a:lnTo>
                <a:lnTo>
                  <a:pt x="965" y="92"/>
                </a:lnTo>
                <a:lnTo>
                  <a:pt x="957" y="91"/>
                </a:lnTo>
                <a:lnTo>
                  <a:pt x="951" y="88"/>
                </a:lnTo>
                <a:lnTo>
                  <a:pt x="945" y="85"/>
                </a:lnTo>
                <a:lnTo>
                  <a:pt x="935" y="77"/>
                </a:lnTo>
                <a:lnTo>
                  <a:pt x="925" y="67"/>
                </a:lnTo>
                <a:lnTo>
                  <a:pt x="921" y="76"/>
                </a:lnTo>
                <a:lnTo>
                  <a:pt x="916" y="84"/>
                </a:lnTo>
                <a:lnTo>
                  <a:pt x="911" y="92"/>
                </a:lnTo>
                <a:lnTo>
                  <a:pt x="904" y="99"/>
                </a:lnTo>
                <a:lnTo>
                  <a:pt x="898" y="104"/>
                </a:lnTo>
                <a:lnTo>
                  <a:pt x="890" y="108"/>
                </a:lnTo>
                <a:lnTo>
                  <a:pt x="881" y="111"/>
                </a:lnTo>
                <a:lnTo>
                  <a:pt x="871" y="112"/>
                </a:lnTo>
                <a:lnTo>
                  <a:pt x="860" y="111"/>
                </a:lnTo>
                <a:lnTo>
                  <a:pt x="850" y="109"/>
                </a:lnTo>
                <a:lnTo>
                  <a:pt x="842" y="104"/>
                </a:lnTo>
                <a:lnTo>
                  <a:pt x="833" y="101"/>
                </a:lnTo>
                <a:lnTo>
                  <a:pt x="824" y="97"/>
                </a:lnTo>
                <a:lnTo>
                  <a:pt x="815" y="94"/>
                </a:lnTo>
                <a:lnTo>
                  <a:pt x="805" y="91"/>
                </a:lnTo>
                <a:lnTo>
                  <a:pt x="794" y="90"/>
                </a:lnTo>
                <a:lnTo>
                  <a:pt x="781" y="91"/>
                </a:lnTo>
                <a:lnTo>
                  <a:pt x="768" y="92"/>
                </a:lnTo>
                <a:lnTo>
                  <a:pt x="758" y="96"/>
                </a:lnTo>
                <a:lnTo>
                  <a:pt x="747" y="98"/>
                </a:lnTo>
                <a:lnTo>
                  <a:pt x="736" y="101"/>
                </a:lnTo>
                <a:lnTo>
                  <a:pt x="724" y="103"/>
                </a:lnTo>
                <a:lnTo>
                  <a:pt x="712" y="105"/>
                </a:lnTo>
                <a:lnTo>
                  <a:pt x="699" y="107"/>
                </a:lnTo>
                <a:lnTo>
                  <a:pt x="686" y="107"/>
                </a:lnTo>
                <a:lnTo>
                  <a:pt x="675" y="105"/>
                </a:lnTo>
                <a:lnTo>
                  <a:pt x="665" y="104"/>
                </a:lnTo>
                <a:lnTo>
                  <a:pt x="655" y="102"/>
                </a:lnTo>
                <a:lnTo>
                  <a:pt x="644" y="99"/>
                </a:lnTo>
                <a:lnTo>
                  <a:pt x="634" y="96"/>
                </a:lnTo>
                <a:lnTo>
                  <a:pt x="625" y="90"/>
                </a:lnTo>
                <a:lnTo>
                  <a:pt x="614" y="85"/>
                </a:lnTo>
                <a:lnTo>
                  <a:pt x="607" y="101"/>
                </a:lnTo>
                <a:lnTo>
                  <a:pt x="601" y="117"/>
                </a:lnTo>
                <a:lnTo>
                  <a:pt x="597" y="123"/>
                </a:lnTo>
                <a:lnTo>
                  <a:pt x="592" y="129"/>
                </a:lnTo>
                <a:lnTo>
                  <a:pt x="587" y="134"/>
                </a:lnTo>
                <a:lnTo>
                  <a:pt x="583" y="138"/>
                </a:lnTo>
                <a:lnTo>
                  <a:pt x="572" y="146"/>
                </a:lnTo>
                <a:lnTo>
                  <a:pt x="561" y="156"/>
                </a:lnTo>
                <a:lnTo>
                  <a:pt x="552" y="165"/>
                </a:lnTo>
                <a:lnTo>
                  <a:pt x="545" y="172"/>
                </a:lnTo>
                <a:lnTo>
                  <a:pt x="538" y="179"/>
                </a:lnTo>
                <a:lnTo>
                  <a:pt x="530" y="184"/>
                </a:lnTo>
                <a:lnTo>
                  <a:pt x="522" y="190"/>
                </a:lnTo>
                <a:lnTo>
                  <a:pt x="513" y="195"/>
                </a:lnTo>
                <a:lnTo>
                  <a:pt x="505" y="199"/>
                </a:lnTo>
                <a:lnTo>
                  <a:pt x="494" y="205"/>
                </a:lnTo>
                <a:lnTo>
                  <a:pt x="483" y="208"/>
                </a:lnTo>
                <a:lnTo>
                  <a:pt x="473" y="211"/>
                </a:lnTo>
                <a:lnTo>
                  <a:pt x="463" y="213"/>
                </a:lnTo>
                <a:lnTo>
                  <a:pt x="452" y="218"/>
                </a:lnTo>
                <a:lnTo>
                  <a:pt x="439" y="224"/>
                </a:lnTo>
                <a:lnTo>
                  <a:pt x="429" y="232"/>
                </a:lnTo>
                <a:lnTo>
                  <a:pt x="418" y="239"/>
                </a:lnTo>
                <a:lnTo>
                  <a:pt x="407" y="247"/>
                </a:lnTo>
                <a:lnTo>
                  <a:pt x="392" y="253"/>
                </a:lnTo>
                <a:lnTo>
                  <a:pt x="378" y="258"/>
                </a:lnTo>
                <a:lnTo>
                  <a:pt x="365" y="260"/>
                </a:lnTo>
                <a:lnTo>
                  <a:pt x="353" y="263"/>
                </a:lnTo>
                <a:lnTo>
                  <a:pt x="341" y="265"/>
                </a:lnTo>
                <a:lnTo>
                  <a:pt x="328" y="268"/>
                </a:lnTo>
                <a:lnTo>
                  <a:pt x="314" y="273"/>
                </a:lnTo>
                <a:lnTo>
                  <a:pt x="301" y="279"/>
                </a:lnTo>
                <a:lnTo>
                  <a:pt x="290" y="286"/>
                </a:lnTo>
                <a:lnTo>
                  <a:pt x="281" y="293"/>
                </a:lnTo>
                <a:lnTo>
                  <a:pt x="275" y="301"/>
                </a:lnTo>
                <a:lnTo>
                  <a:pt x="268" y="310"/>
                </a:lnTo>
                <a:lnTo>
                  <a:pt x="262" y="318"/>
                </a:lnTo>
                <a:lnTo>
                  <a:pt x="255" y="328"/>
                </a:lnTo>
                <a:lnTo>
                  <a:pt x="248" y="337"/>
                </a:lnTo>
                <a:lnTo>
                  <a:pt x="239" y="345"/>
                </a:lnTo>
                <a:lnTo>
                  <a:pt x="228" y="356"/>
                </a:lnTo>
                <a:lnTo>
                  <a:pt x="218" y="365"/>
                </a:lnTo>
                <a:lnTo>
                  <a:pt x="212" y="369"/>
                </a:lnTo>
                <a:lnTo>
                  <a:pt x="206" y="372"/>
                </a:lnTo>
                <a:lnTo>
                  <a:pt x="199" y="373"/>
                </a:lnTo>
                <a:lnTo>
                  <a:pt x="192" y="374"/>
                </a:lnTo>
                <a:lnTo>
                  <a:pt x="179" y="372"/>
                </a:lnTo>
                <a:lnTo>
                  <a:pt x="165" y="369"/>
                </a:lnTo>
                <a:lnTo>
                  <a:pt x="160" y="371"/>
                </a:lnTo>
                <a:lnTo>
                  <a:pt x="154" y="375"/>
                </a:lnTo>
                <a:lnTo>
                  <a:pt x="145" y="382"/>
                </a:lnTo>
                <a:lnTo>
                  <a:pt x="134" y="391"/>
                </a:lnTo>
                <a:lnTo>
                  <a:pt x="108" y="413"/>
                </a:lnTo>
                <a:lnTo>
                  <a:pt x="80" y="439"/>
                </a:lnTo>
                <a:lnTo>
                  <a:pt x="52" y="465"/>
                </a:lnTo>
                <a:lnTo>
                  <a:pt x="27" y="490"/>
                </a:lnTo>
                <a:lnTo>
                  <a:pt x="9" y="508"/>
                </a:lnTo>
                <a:lnTo>
                  <a:pt x="0" y="518"/>
                </a:lnTo>
                <a:lnTo>
                  <a:pt x="368" y="518"/>
                </a:lnTo>
                <a:lnTo>
                  <a:pt x="377" y="492"/>
                </a:lnTo>
                <a:lnTo>
                  <a:pt x="387" y="469"/>
                </a:lnTo>
                <a:lnTo>
                  <a:pt x="394" y="460"/>
                </a:lnTo>
                <a:lnTo>
                  <a:pt x="401" y="451"/>
                </a:lnTo>
                <a:lnTo>
                  <a:pt x="405" y="447"/>
                </a:lnTo>
                <a:lnTo>
                  <a:pt x="411" y="442"/>
                </a:lnTo>
                <a:lnTo>
                  <a:pt x="417" y="439"/>
                </a:lnTo>
                <a:lnTo>
                  <a:pt x="424" y="436"/>
                </a:lnTo>
                <a:lnTo>
                  <a:pt x="437" y="429"/>
                </a:lnTo>
                <a:lnTo>
                  <a:pt x="450" y="425"/>
                </a:lnTo>
                <a:lnTo>
                  <a:pt x="464" y="422"/>
                </a:lnTo>
                <a:lnTo>
                  <a:pt x="478" y="419"/>
                </a:lnTo>
                <a:lnTo>
                  <a:pt x="507" y="414"/>
                </a:lnTo>
                <a:lnTo>
                  <a:pt x="536" y="412"/>
                </a:lnTo>
                <a:lnTo>
                  <a:pt x="566" y="409"/>
                </a:lnTo>
                <a:lnTo>
                  <a:pt x="596" y="405"/>
                </a:lnTo>
                <a:lnTo>
                  <a:pt x="611" y="401"/>
                </a:lnTo>
                <a:lnTo>
                  <a:pt x="625" y="398"/>
                </a:lnTo>
                <a:lnTo>
                  <a:pt x="639" y="393"/>
                </a:lnTo>
                <a:lnTo>
                  <a:pt x="652" y="387"/>
                </a:lnTo>
                <a:lnTo>
                  <a:pt x="668" y="381"/>
                </a:lnTo>
                <a:lnTo>
                  <a:pt x="683" y="374"/>
                </a:lnTo>
                <a:lnTo>
                  <a:pt x="699" y="368"/>
                </a:lnTo>
                <a:lnTo>
                  <a:pt x="715" y="361"/>
                </a:lnTo>
                <a:lnTo>
                  <a:pt x="732" y="354"/>
                </a:lnTo>
                <a:lnTo>
                  <a:pt x="743" y="347"/>
                </a:lnTo>
                <a:lnTo>
                  <a:pt x="752" y="344"/>
                </a:lnTo>
                <a:lnTo>
                  <a:pt x="760" y="342"/>
                </a:lnTo>
                <a:lnTo>
                  <a:pt x="767" y="343"/>
                </a:lnTo>
                <a:lnTo>
                  <a:pt x="776" y="345"/>
                </a:lnTo>
                <a:lnTo>
                  <a:pt x="789" y="349"/>
                </a:lnTo>
                <a:lnTo>
                  <a:pt x="807" y="355"/>
                </a:lnTo>
                <a:lnTo>
                  <a:pt x="807" y="357"/>
                </a:lnTo>
                <a:lnTo>
                  <a:pt x="807" y="359"/>
                </a:lnTo>
                <a:lnTo>
                  <a:pt x="801" y="371"/>
                </a:lnTo>
                <a:lnTo>
                  <a:pt x="794" y="385"/>
                </a:lnTo>
                <a:lnTo>
                  <a:pt x="789" y="389"/>
                </a:lnTo>
                <a:lnTo>
                  <a:pt x="781" y="395"/>
                </a:lnTo>
                <a:lnTo>
                  <a:pt x="774" y="399"/>
                </a:lnTo>
                <a:lnTo>
                  <a:pt x="765" y="405"/>
                </a:lnTo>
                <a:lnTo>
                  <a:pt x="746" y="414"/>
                </a:lnTo>
                <a:lnTo>
                  <a:pt x="725" y="424"/>
                </a:lnTo>
                <a:lnTo>
                  <a:pt x="715" y="429"/>
                </a:lnTo>
                <a:lnTo>
                  <a:pt x="707" y="435"/>
                </a:lnTo>
                <a:lnTo>
                  <a:pt x="698" y="440"/>
                </a:lnTo>
                <a:lnTo>
                  <a:pt x="691" y="447"/>
                </a:lnTo>
                <a:lnTo>
                  <a:pt x="684" y="452"/>
                </a:lnTo>
                <a:lnTo>
                  <a:pt x="680" y="459"/>
                </a:lnTo>
                <a:lnTo>
                  <a:pt x="677" y="465"/>
                </a:lnTo>
                <a:lnTo>
                  <a:pt x="675" y="473"/>
                </a:lnTo>
                <a:lnTo>
                  <a:pt x="680" y="475"/>
                </a:lnTo>
                <a:lnTo>
                  <a:pt x="685" y="477"/>
                </a:lnTo>
                <a:lnTo>
                  <a:pt x="710" y="476"/>
                </a:lnTo>
                <a:lnTo>
                  <a:pt x="734" y="476"/>
                </a:lnTo>
                <a:lnTo>
                  <a:pt x="758" y="475"/>
                </a:lnTo>
                <a:lnTo>
                  <a:pt x="781" y="475"/>
                </a:lnTo>
                <a:lnTo>
                  <a:pt x="804" y="475"/>
                </a:lnTo>
                <a:lnTo>
                  <a:pt x="828" y="476"/>
                </a:lnTo>
                <a:lnTo>
                  <a:pt x="851" y="479"/>
                </a:lnTo>
                <a:lnTo>
                  <a:pt x="876" y="483"/>
                </a:lnTo>
                <a:lnTo>
                  <a:pt x="899" y="489"/>
                </a:lnTo>
                <a:lnTo>
                  <a:pt x="925" y="492"/>
                </a:lnTo>
                <a:lnTo>
                  <a:pt x="938" y="492"/>
                </a:lnTo>
                <a:lnTo>
                  <a:pt x="950" y="490"/>
                </a:lnTo>
                <a:lnTo>
                  <a:pt x="955" y="489"/>
                </a:lnTo>
                <a:lnTo>
                  <a:pt x="961" y="487"/>
                </a:lnTo>
                <a:lnTo>
                  <a:pt x="966" y="483"/>
                </a:lnTo>
                <a:lnTo>
                  <a:pt x="971" y="481"/>
                </a:lnTo>
                <a:lnTo>
                  <a:pt x="982" y="472"/>
                </a:lnTo>
                <a:lnTo>
                  <a:pt x="994" y="461"/>
                </a:lnTo>
                <a:lnTo>
                  <a:pt x="998" y="454"/>
                </a:lnTo>
                <a:lnTo>
                  <a:pt x="1003" y="449"/>
                </a:lnTo>
                <a:lnTo>
                  <a:pt x="1006" y="442"/>
                </a:lnTo>
                <a:lnTo>
                  <a:pt x="1009" y="436"/>
                </a:lnTo>
                <a:lnTo>
                  <a:pt x="1010" y="425"/>
                </a:lnTo>
                <a:lnTo>
                  <a:pt x="1011" y="411"/>
                </a:lnTo>
                <a:lnTo>
                  <a:pt x="1012" y="399"/>
                </a:lnTo>
                <a:lnTo>
                  <a:pt x="1015" y="391"/>
                </a:lnTo>
                <a:lnTo>
                  <a:pt x="1019" y="394"/>
                </a:lnTo>
                <a:lnTo>
                  <a:pt x="1023" y="397"/>
                </a:lnTo>
                <a:lnTo>
                  <a:pt x="1026" y="400"/>
                </a:lnTo>
                <a:lnTo>
                  <a:pt x="1029" y="405"/>
                </a:lnTo>
                <a:lnTo>
                  <a:pt x="1034" y="414"/>
                </a:lnTo>
                <a:lnTo>
                  <a:pt x="1039" y="425"/>
                </a:lnTo>
                <a:lnTo>
                  <a:pt x="1046" y="436"/>
                </a:lnTo>
                <a:lnTo>
                  <a:pt x="1052" y="446"/>
                </a:lnTo>
                <a:lnTo>
                  <a:pt x="1057" y="451"/>
                </a:lnTo>
                <a:lnTo>
                  <a:pt x="1062" y="454"/>
                </a:lnTo>
                <a:lnTo>
                  <a:pt x="1067" y="459"/>
                </a:lnTo>
                <a:lnTo>
                  <a:pt x="1074" y="461"/>
                </a:lnTo>
                <a:lnTo>
                  <a:pt x="1085" y="465"/>
                </a:lnTo>
                <a:lnTo>
                  <a:pt x="1098" y="468"/>
                </a:lnTo>
                <a:lnTo>
                  <a:pt x="1111" y="472"/>
                </a:lnTo>
                <a:lnTo>
                  <a:pt x="1126" y="474"/>
                </a:lnTo>
                <a:lnTo>
                  <a:pt x="1140" y="475"/>
                </a:lnTo>
                <a:lnTo>
                  <a:pt x="1154" y="475"/>
                </a:lnTo>
                <a:lnTo>
                  <a:pt x="1160" y="474"/>
                </a:lnTo>
                <a:lnTo>
                  <a:pt x="1166" y="473"/>
                </a:lnTo>
                <a:lnTo>
                  <a:pt x="1172" y="472"/>
                </a:lnTo>
                <a:lnTo>
                  <a:pt x="1177" y="469"/>
                </a:lnTo>
                <a:lnTo>
                  <a:pt x="1199" y="457"/>
                </a:lnTo>
                <a:lnTo>
                  <a:pt x="1220" y="448"/>
                </a:lnTo>
                <a:lnTo>
                  <a:pt x="1231" y="445"/>
                </a:lnTo>
                <a:lnTo>
                  <a:pt x="1242" y="442"/>
                </a:lnTo>
                <a:lnTo>
                  <a:pt x="1254" y="443"/>
                </a:lnTo>
                <a:lnTo>
                  <a:pt x="1268" y="446"/>
                </a:lnTo>
                <a:lnTo>
                  <a:pt x="1276" y="449"/>
                </a:lnTo>
                <a:lnTo>
                  <a:pt x="1283" y="453"/>
                </a:lnTo>
                <a:lnTo>
                  <a:pt x="1290" y="457"/>
                </a:lnTo>
                <a:lnTo>
                  <a:pt x="1296" y="463"/>
                </a:lnTo>
                <a:lnTo>
                  <a:pt x="1304" y="467"/>
                </a:lnTo>
                <a:lnTo>
                  <a:pt x="1310" y="472"/>
                </a:lnTo>
                <a:lnTo>
                  <a:pt x="1318" y="475"/>
                </a:lnTo>
                <a:lnTo>
                  <a:pt x="1326" y="476"/>
                </a:lnTo>
                <a:lnTo>
                  <a:pt x="1436" y="517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3" name="Freeform 179"/>
          <p:cNvSpPr>
            <a:spLocks/>
          </p:cNvSpPr>
          <p:nvPr/>
        </p:nvSpPr>
        <p:spPr bwMode="auto">
          <a:xfrm>
            <a:off x="6659217" y="5251950"/>
            <a:ext cx="1279783" cy="1006136"/>
          </a:xfrm>
          <a:custGeom>
            <a:avLst/>
            <a:gdLst>
              <a:gd name="T0" fmla="*/ 7 w 2778"/>
              <a:gd name="T1" fmla="*/ 423 h 2182"/>
              <a:gd name="T2" fmla="*/ 40 w 2778"/>
              <a:gd name="T3" fmla="*/ 498 h 2182"/>
              <a:gd name="T4" fmla="*/ 85 w 2778"/>
              <a:gd name="T5" fmla="*/ 583 h 2182"/>
              <a:gd name="T6" fmla="*/ 129 w 2778"/>
              <a:gd name="T7" fmla="*/ 559 h 2182"/>
              <a:gd name="T8" fmla="*/ 183 w 2778"/>
              <a:gd name="T9" fmla="*/ 491 h 2182"/>
              <a:gd name="T10" fmla="*/ 273 w 2778"/>
              <a:gd name="T11" fmla="*/ 498 h 2182"/>
              <a:gd name="T12" fmla="*/ 404 w 2778"/>
              <a:gd name="T13" fmla="*/ 461 h 2182"/>
              <a:gd name="T14" fmla="*/ 520 w 2778"/>
              <a:gd name="T15" fmla="*/ 495 h 2182"/>
              <a:gd name="T16" fmla="*/ 676 w 2778"/>
              <a:gd name="T17" fmla="*/ 526 h 2182"/>
              <a:gd name="T18" fmla="*/ 746 w 2778"/>
              <a:gd name="T19" fmla="*/ 591 h 2182"/>
              <a:gd name="T20" fmla="*/ 800 w 2778"/>
              <a:gd name="T21" fmla="*/ 653 h 2182"/>
              <a:gd name="T22" fmla="*/ 893 w 2778"/>
              <a:gd name="T23" fmla="*/ 658 h 2182"/>
              <a:gd name="T24" fmla="*/ 1001 w 2778"/>
              <a:gd name="T25" fmla="*/ 618 h 2182"/>
              <a:gd name="T26" fmla="*/ 1070 w 2778"/>
              <a:gd name="T27" fmla="*/ 574 h 2182"/>
              <a:gd name="T28" fmla="*/ 1087 w 2778"/>
              <a:gd name="T29" fmla="*/ 491 h 2182"/>
              <a:gd name="T30" fmla="*/ 1256 w 2778"/>
              <a:gd name="T31" fmla="*/ 482 h 2182"/>
              <a:gd name="T32" fmla="*/ 1336 w 2778"/>
              <a:gd name="T33" fmla="*/ 521 h 2182"/>
              <a:gd name="T34" fmla="*/ 1400 w 2778"/>
              <a:gd name="T35" fmla="*/ 631 h 2182"/>
              <a:gd name="T36" fmla="*/ 1578 w 2778"/>
              <a:gd name="T37" fmla="*/ 726 h 2182"/>
              <a:gd name="T38" fmla="*/ 1702 w 2778"/>
              <a:gd name="T39" fmla="*/ 848 h 2182"/>
              <a:gd name="T40" fmla="*/ 1724 w 2778"/>
              <a:gd name="T41" fmla="*/ 985 h 2182"/>
              <a:gd name="T42" fmla="*/ 1728 w 2778"/>
              <a:gd name="T43" fmla="*/ 1160 h 2182"/>
              <a:gd name="T44" fmla="*/ 1757 w 2778"/>
              <a:gd name="T45" fmla="*/ 1263 h 2182"/>
              <a:gd name="T46" fmla="*/ 1833 w 2778"/>
              <a:gd name="T47" fmla="*/ 1226 h 2182"/>
              <a:gd name="T48" fmla="*/ 1863 w 2778"/>
              <a:gd name="T49" fmla="*/ 1299 h 2182"/>
              <a:gd name="T50" fmla="*/ 1832 w 2778"/>
              <a:gd name="T51" fmla="*/ 1389 h 2182"/>
              <a:gd name="T52" fmla="*/ 1884 w 2778"/>
              <a:gd name="T53" fmla="*/ 1490 h 2182"/>
              <a:gd name="T54" fmla="*/ 2014 w 2778"/>
              <a:gd name="T55" fmla="*/ 1577 h 2182"/>
              <a:gd name="T56" fmla="*/ 2098 w 2778"/>
              <a:gd name="T57" fmla="*/ 1647 h 2182"/>
              <a:gd name="T58" fmla="*/ 2158 w 2778"/>
              <a:gd name="T59" fmla="*/ 1701 h 2182"/>
              <a:gd name="T60" fmla="*/ 2190 w 2778"/>
              <a:gd name="T61" fmla="*/ 1751 h 2182"/>
              <a:gd name="T62" fmla="*/ 2253 w 2778"/>
              <a:gd name="T63" fmla="*/ 1882 h 2182"/>
              <a:gd name="T64" fmla="*/ 2350 w 2778"/>
              <a:gd name="T65" fmla="*/ 1947 h 2182"/>
              <a:gd name="T66" fmla="*/ 2473 w 2778"/>
              <a:gd name="T67" fmla="*/ 2077 h 2182"/>
              <a:gd name="T68" fmla="*/ 2550 w 2778"/>
              <a:gd name="T69" fmla="*/ 2101 h 2182"/>
              <a:gd name="T70" fmla="*/ 2539 w 2778"/>
              <a:gd name="T71" fmla="*/ 2147 h 2182"/>
              <a:gd name="T72" fmla="*/ 2539 w 2778"/>
              <a:gd name="T73" fmla="*/ 2181 h 2182"/>
              <a:gd name="T74" fmla="*/ 2610 w 2778"/>
              <a:gd name="T75" fmla="*/ 2144 h 2182"/>
              <a:gd name="T76" fmla="*/ 2701 w 2778"/>
              <a:gd name="T77" fmla="*/ 2131 h 2182"/>
              <a:gd name="T78" fmla="*/ 2741 w 2778"/>
              <a:gd name="T79" fmla="*/ 1940 h 2182"/>
              <a:gd name="T80" fmla="*/ 2763 w 2778"/>
              <a:gd name="T81" fmla="*/ 1590 h 2182"/>
              <a:gd name="T82" fmla="*/ 2765 w 2778"/>
              <a:gd name="T83" fmla="*/ 1441 h 2182"/>
              <a:gd name="T84" fmla="*/ 2686 w 2778"/>
              <a:gd name="T85" fmla="*/ 1303 h 2182"/>
              <a:gd name="T86" fmla="*/ 2648 w 2778"/>
              <a:gd name="T87" fmla="*/ 1191 h 2182"/>
              <a:gd name="T88" fmla="*/ 2530 w 2778"/>
              <a:gd name="T89" fmla="*/ 993 h 2182"/>
              <a:gd name="T90" fmla="*/ 2420 w 2778"/>
              <a:gd name="T91" fmla="*/ 819 h 2182"/>
              <a:gd name="T92" fmla="*/ 2491 w 2778"/>
              <a:gd name="T93" fmla="*/ 817 h 2182"/>
              <a:gd name="T94" fmla="*/ 2411 w 2778"/>
              <a:gd name="T95" fmla="*/ 724 h 2182"/>
              <a:gd name="T96" fmla="*/ 2308 w 2778"/>
              <a:gd name="T97" fmla="*/ 570 h 2182"/>
              <a:gd name="T98" fmla="*/ 2218 w 2778"/>
              <a:gd name="T99" fmla="*/ 450 h 2182"/>
              <a:gd name="T100" fmla="*/ 2128 w 2778"/>
              <a:gd name="T101" fmla="*/ 222 h 2182"/>
              <a:gd name="T102" fmla="*/ 2065 w 2778"/>
              <a:gd name="T103" fmla="*/ 132 h 2182"/>
              <a:gd name="T104" fmla="*/ 2048 w 2778"/>
              <a:gd name="T105" fmla="*/ 332 h 2182"/>
              <a:gd name="T106" fmla="*/ 2003 w 2778"/>
              <a:gd name="T107" fmla="*/ 218 h 2182"/>
              <a:gd name="T108" fmla="*/ 2019 w 2778"/>
              <a:gd name="T109" fmla="*/ 132 h 2182"/>
              <a:gd name="T110" fmla="*/ 2068 w 2778"/>
              <a:gd name="T111" fmla="*/ 48 h 2182"/>
              <a:gd name="T112" fmla="*/ 1988 w 2778"/>
              <a:gd name="T113" fmla="*/ 16 h 2182"/>
              <a:gd name="T114" fmla="*/ 1903 w 2778"/>
              <a:gd name="T115" fmla="*/ 11 h 2182"/>
              <a:gd name="T116" fmla="*/ 1837 w 2778"/>
              <a:gd name="T117" fmla="*/ 89 h 2182"/>
              <a:gd name="T118" fmla="*/ 1203 w 2778"/>
              <a:gd name="T119" fmla="*/ 223 h 2182"/>
              <a:gd name="T120" fmla="*/ 794 w 2778"/>
              <a:gd name="T121" fmla="*/ 159 h 2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8" h="2182">
                <a:moveTo>
                  <a:pt x="794" y="159"/>
                </a:moveTo>
                <a:lnTo>
                  <a:pt x="18" y="316"/>
                </a:lnTo>
                <a:lnTo>
                  <a:pt x="14" y="335"/>
                </a:lnTo>
                <a:lnTo>
                  <a:pt x="8" y="352"/>
                </a:lnTo>
                <a:lnTo>
                  <a:pt x="4" y="361"/>
                </a:lnTo>
                <a:lnTo>
                  <a:pt x="2" y="370"/>
                </a:lnTo>
                <a:lnTo>
                  <a:pt x="0" y="379"/>
                </a:lnTo>
                <a:lnTo>
                  <a:pt x="0" y="390"/>
                </a:lnTo>
                <a:lnTo>
                  <a:pt x="0" y="402"/>
                </a:lnTo>
                <a:lnTo>
                  <a:pt x="3" y="413"/>
                </a:lnTo>
                <a:lnTo>
                  <a:pt x="7" y="423"/>
                </a:lnTo>
                <a:lnTo>
                  <a:pt x="13" y="432"/>
                </a:lnTo>
                <a:lnTo>
                  <a:pt x="22" y="440"/>
                </a:lnTo>
                <a:lnTo>
                  <a:pt x="30" y="446"/>
                </a:lnTo>
                <a:lnTo>
                  <a:pt x="35" y="448"/>
                </a:lnTo>
                <a:lnTo>
                  <a:pt x="38" y="452"/>
                </a:lnTo>
                <a:lnTo>
                  <a:pt x="41" y="456"/>
                </a:lnTo>
                <a:lnTo>
                  <a:pt x="42" y="461"/>
                </a:lnTo>
                <a:lnTo>
                  <a:pt x="43" y="471"/>
                </a:lnTo>
                <a:lnTo>
                  <a:pt x="42" y="480"/>
                </a:lnTo>
                <a:lnTo>
                  <a:pt x="40" y="488"/>
                </a:lnTo>
                <a:lnTo>
                  <a:pt x="40" y="498"/>
                </a:lnTo>
                <a:lnTo>
                  <a:pt x="40" y="509"/>
                </a:lnTo>
                <a:lnTo>
                  <a:pt x="42" y="518"/>
                </a:lnTo>
                <a:lnTo>
                  <a:pt x="44" y="526"/>
                </a:lnTo>
                <a:lnTo>
                  <a:pt x="48" y="536"/>
                </a:lnTo>
                <a:lnTo>
                  <a:pt x="51" y="549"/>
                </a:lnTo>
                <a:lnTo>
                  <a:pt x="53" y="561"/>
                </a:lnTo>
                <a:lnTo>
                  <a:pt x="55" y="572"/>
                </a:lnTo>
                <a:lnTo>
                  <a:pt x="58" y="586"/>
                </a:lnTo>
                <a:lnTo>
                  <a:pt x="58" y="586"/>
                </a:lnTo>
                <a:lnTo>
                  <a:pt x="71" y="585"/>
                </a:lnTo>
                <a:lnTo>
                  <a:pt x="85" y="583"/>
                </a:lnTo>
                <a:lnTo>
                  <a:pt x="94" y="585"/>
                </a:lnTo>
                <a:lnTo>
                  <a:pt x="102" y="585"/>
                </a:lnTo>
                <a:lnTo>
                  <a:pt x="106" y="585"/>
                </a:lnTo>
                <a:lnTo>
                  <a:pt x="109" y="585"/>
                </a:lnTo>
                <a:lnTo>
                  <a:pt x="113" y="583"/>
                </a:lnTo>
                <a:lnTo>
                  <a:pt x="117" y="581"/>
                </a:lnTo>
                <a:lnTo>
                  <a:pt x="120" y="578"/>
                </a:lnTo>
                <a:lnTo>
                  <a:pt x="123" y="575"/>
                </a:lnTo>
                <a:lnTo>
                  <a:pt x="125" y="570"/>
                </a:lnTo>
                <a:lnTo>
                  <a:pt x="126" y="567"/>
                </a:lnTo>
                <a:lnTo>
                  <a:pt x="129" y="559"/>
                </a:lnTo>
                <a:lnTo>
                  <a:pt x="130" y="549"/>
                </a:lnTo>
                <a:lnTo>
                  <a:pt x="133" y="535"/>
                </a:lnTo>
                <a:lnTo>
                  <a:pt x="134" y="523"/>
                </a:lnTo>
                <a:lnTo>
                  <a:pt x="135" y="510"/>
                </a:lnTo>
                <a:lnTo>
                  <a:pt x="135" y="496"/>
                </a:lnTo>
                <a:lnTo>
                  <a:pt x="145" y="497"/>
                </a:lnTo>
                <a:lnTo>
                  <a:pt x="153" y="498"/>
                </a:lnTo>
                <a:lnTo>
                  <a:pt x="162" y="498"/>
                </a:lnTo>
                <a:lnTo>
                  <a:pt x="170" y="496"/>
                </a:lnTo>
                <a:lnTo>
                  <a:pt x="176" y="494"/>
                </a:lnTo>
                <a:lnTo>
                  <a:pt x="183" y="491"/>
                </a:lnTo>
                <a:lnTo>
                  <a:pt x="189" y="487"/>
                </a:lnTo>
                <a:lnTo>
                  <a:pt x="197" y="485"/>
                </a:lnTo>
                <a:lnTo>
                  <a:pt x="204" y="483"/>
                </a:lnTo>
                <a:lnTo>
                  <a:pt x="213" y="483"/>
                </a:lnTo>
                <a:lnTo>
                  <a:pt x="224" y="487"/>
                </a:lnTo>
                <a:lnTo>
                  <a:pt x="233" y="493"/>
                </a:lnTo>
                <a:lnTo>
                  <a:pt x="242" y="496"/>
                </a:lnTo>
                <a:lnTo>
                  <a:pt x="250" y="497"/>
                </a:lnTo>
                <a:lnTo>
                  <a:pt x="257" y="498"/>
                </a:lnTo>
                <a:lnTo>
                  <a:pt x="266" y="498"/>
                </a:lnTo>
                <a:lnTo>
                  <a:pt x="273" y="498"/>
                </a:lnTo>
                <a:lnTo>
                  <a:pt x="280" y="497"/>
                </a:lnTo>
                <a:lnTo>
                  <a:pt x="286" y="496"/>
                </a:lnTo>
                <a:lnTo>
                  <a:pt x="293" y="494"/>
                </a:lnTo>
                <a:lnTo>
                  <a:pt x="305" y="488"/>
                </a:lnTo>
                <a:lnTo>
                  <a:pt x="319" y="483"/>
                </a:lnTo>
                <a:lnTo>
                  <a:pt x="340" y="474"/>
                </a:lnTo>
                <a:lnTo>
                  <a:pt x="361" y="468"/>
                </a:lnTo>
                <a:lnTo>
                  <a:pt x="370" y="465"/>
                </a:lnTo>
                <a:lnTo>
                  <a:pt x="380" y="463"/>
                </a:lnTo>
                <a:lnTo>
                  <a:pt x="391" y="461"/>
                </a:lnTo>
                <a:lnTo>
                  <a:pt x="404" y="461"/>
                </a:lnTo>
                <a:lnTo>
                  <a:pt x="416" y="463"/>
                </a:lnTo>
                <a:lnTo>
                  <a:pt x="427" y="465"/>
                </a:lnTo>
                <a:lnTo>
                  <a:pt x="437" y="469"/>
                </a:lnTo>
                <a:lnTo>
                  <a:pt x="447" y="473"/>
                </a:lnTo>
                <a:lnTo>
                  <a:pt x="456" y="479"/>
                </a:lnTo>
                <a:lnTo>
                  <a:pt x="467" y="484"/>
                </a:lnTo>
                <a:lnTo>
                  <a:pt x="476" y="488"/>
                </a:lnTo>
                <a:lnTo>
                  <a:pt x="488" y="493"/>
                </a:lnTo>
                <a:lnTo>
                  <a:pt x="499" y="495"/>
                </a:lnTo>
                <a:lnTo>
                  <a:pt x="510" y="495"/>
                </a:lnTo>
                <a:lnTo>
                  <a:pt x="520" y="495"/>
                </a:lnTo>
                <a:lnTo>
                  <a:pt x="531" y="496"/>
                </a:lnTo>
                <a:lnTo>
                  <a:pt x="547" y="500"/>
                </a:lnTo>
                <a:lnTo>
                  <a:pt x="559" y="506"/>
                </a:lnTo>
                <a:lnTo>
                  <a:pt x="574" y="512"/>
                </a:lnTo>
                <a:lnTo>
                  <a:pt x="590" y="518"/>
                </a:lnTo>
                <a:lnTo>
                  <a:pt x="653" y="509"/>
                </a:lnTo>
                <a:lnTo>
                  <a:pt x="658" y="511"/>
                </a:lnTo>
                <a:lnTo>
                  <a:pt x="662" y="513"/>
                </a:lnTo>
                <a:lnTo>
                  <a:pt x="666" y="516"/>
                </a:lnTo>
                <a:lnTo>
                  <a:pt x="670" y="520"/>
                </a:lnTo>
                <a:lnTo>
                  <a:pt x="676" y="526"/>
                </a:lnTo>
                <a:lnTo>
                  <a:pt x="679" y="536"/>
                </a:lnTo>
                <a:lnTo>
                  <a:pt x="682" y="545"/>
                </a:lnTo>
                <a:lnTo>
                  <a:pt x="684" y="552"/>
                </a:lnTo>
                <a:lnTo>
                  <a:pt x="686" y="560"/>
                </a:lnTo>
                <a:lnTo>
                  <a:pt x="690" y="567"/>
                </a:lnTo>
                <a:lnTo>
                  <a:pt x="696" y="574"/>
                </a:lnTo>
                <a:lnTo>
                  <a:pt x="702" y="578"/>
                </a:lnTo>
                <a:lnTo>
                  <a:pt x="709" y="581"/>
                </a:lnTo>
                <a:lnTo>
                  <a:pt x="715" y="583"/>
                </a:lnTo>
                <a:lnTo>
                  <a:pt x="730" y="588"/>
                </a:lnTo>
                <a:lnTo>
                  <a:pt x="746" y="591"/>
                </a:lnTo>
                <a:lnTo>
                  <a:pt x="758" y="595"/>
                </a:lnTo>
                <a:lnTo>
                  <a:pt x="769" y="600"/>
                </a:lnTo>
                <a:lnTo>
                  <a:pt x="773" y="603"/>
                </a:lnTo>
                <a:lnTo>
                  <a:pt x="779" y="606"/>
                </a:lnTo>
                <a:lnTo>
                  <a:pt x="782" y="610"/>
                </a:lnTo>
                <a:lnTo>
                  <a:pt x="786" y="616"/>
                </a:lnTo>
                <a:lnTo>
                  <a:pt x="791" y="627"/>
                </a:lnTo>
                <a:lnTo>
                  <a:pt x="794" y="637"/>
                </a:lnTo>
                <a:lnTo>
                  <a:pt x="796" y="643"/>
                </a:lnTo>
                <a:lnTo>
                  <a:pt x="798" y="648"/>
                </a:lnTo>
                <a:lnTo>
                  <a:pt x="800" y="653"/>
                </a:lnTo>
                <a:lnTo>
                  <a:pt x="805" y="658"/>
                </a:lnTo>
                <a:lnTo>
                  <a:pt x="812" y="664"/>
                </a:lnTo>
                <a:lnTo>
                  <a:pt x="820" y="670"/>
                </a:lnTo>
                <a:lnTo>
                  <a:pt x="828" y="674"/>
                </a:lnTo>
                <a:lnTo>
                  <a:pt x="836" y="680"/>
                </a:lnTo>
                <a:lnTo>
                  <a:pt x="826" y="680"/>
                </a:lnTo>
                <a:lnTo>
                  <a:pt x="838" y="677"/>
                </a:lnTo>
                <a:lnTo>
                  <a:pt x="850" y="675"/>
                </a:lnTo>
                <a:lnTo>
                  <a:pt x="861" y="671"/>
                </a:lnTo>
                <a:lnTo>
                  <a:pt x="872" y="668"/>
                </a:lnTo>
                <a:lnTo>
                  <a:pt x="893" y="658"/>
                </a:lnTo>
                <a:lnTo>
                  <a:pt x="916" y="647"/>
                </a:lnTo>
                <a:lnTo>
                  <a:pt x="927" y="642"/>
                </a:lnTo>
                <a:lnTo>
                  <a:pt x="937" y="637"/>
                </a:lnTo>
                <a:lnTo>
                  <a:pt x="947" y="633"/>
                </a:lnTo>
                <a:lnTo>
                  <a:pt x="959" y="629"/>
                </a:lnTo>
                <a:lnTo>
                  <a:pt x="970" y="627"/>
                </a:lnTo>
                <a:lnTo>
                  <a:pt x="982" y="626"/>
                </a:lnTo>
                <a:lnTo>
                  <a:pt x="986" y="624"/>
                </a:lnTo>
                <a:lnTo>
                  <a:pt x="991" y="623"/>
                </a:lnTo>
                <a:lnTo>
                  <a:pt x="997" y="621"/>
                </a:lnTo>
                <a:lnTo>
                  <a:pt x="1001" y="618"/>
                </a:lnTo>
                <a:lnTo>
                  <a:pt x="1010" y="608"/>
                </a:lnTo>
                <a:lnTo>
                  <a:pt x="1016" y="597"/>
                </a:lnTo>
                <a:lnTo>
                  <a:pt x="1020" y="592"/>
                </a:lnTo>
                <a:lnTo>
                  <a:pt x="1023" y="588"/>
                </a:lnTo>
                <a:lnTo>
                  <a:pt x="1027" y="583"/>
                </a:lnTo>
                <a:lnTo>
                  <a:pt x="1033" y="581"/>
                </a:lnTo>
                <a:lnTo>
                  <a:pt x="1044" y="578"/>
                </a:lnTo>
                <a:lnTo>
                  <a:pt x="1055" y="577"/>
                </a:lnTo>
                <a:lnTo>
                  <a:pt x="1061" y="577"/>
                </a:lnTo>
                <a:lnTo>
                  <a:pt x="1066" y="576"/>
                </a:lnTo>
                <a:lnTo>
                  <a:pt x="1070" y="574"/>
                </a:lnTo>
                <a:lnTo>
                  <a:pt x="1076" y="570"/>
                </a:lnTo>
                <a:lnTo>
                  <a:pt x="1078" y="567"/>
                </a:lnTo>
                <a:lnTo>
                  <a:pt x="1080" y="564"/>
                </a:lnTo>
                <a:lnTo>
                  <a:pt x="1082" y="560"/>
                </a:lnTo>
                <a:lnTo>
                  <a:pt x="1082" y="556"/>
                </a:lnTo>
                <a:lnTo>
                  <a:pt x="1083" y="548"/>
                </a:lnTo>
                <a:lnTo>
                  <a:pt x="1083" y="538"/>
                </a:lnTo>
                <a:lnTo>
                  <a:pt x="1084" y="526"/>
                </a:lnTo>
                <a:lnTo>
                  <a:pt x="1085" y="514"/>
                </a:lnTo>
                <a:lnTo>
                  <a:pt x="1085" y="504"/>
                </a:lnTo>
                <a:lnTo>
                  <a:pt x="1087" y="491"/>
                </a:lnTo>
                <a:lnTo>
                  <a:pt x="1101" y="490"/>
                </a:lnTo>
                <a:lnTo>
                  <a:pt x="1114" y="486"/>
                </a:lnTo>
                <a:lnTo>
                  <a:pt x="1125" y="484"/>
                </a:lnTo>
                <a:lnTo>
                  <a:pt x="1139" y="483"/>
                </a:lnTo>
                <a:lnTo>
                  <a:pt x="1191" y="483"/>
                </a:lnTo>
                <a:lnTo>
                  <a:pt x="1202" y="484"/>
                </a:lnTo>
                <a:lnTo>
                  <a:pt x="1214" y="485"/>
                </a:lnTo>
                <a:lnTo>
                  <a:pt x="1224" y="481"/>
                </a:lnTo>
                <a:lnTo>
                  <a:pt x="1234" y="478"/>
                </a:lnTo>
                <a:lnTo>
                  <a:pt x="1246" y="479"/>
                </a:lnTo>
                <a:lnTo>
                  <a:pt x="1256" y="482"/>
                </a:lnTo>
                <a:lnTo>
                  <a:pt x="1266" y="485"/>
                </a:lnTo>
                <a:lnTo>
                  <a:pt x="1278" y="488"/>
                </a:lnTo>
                <a:lnTo>
                  <a:pt x="1290" y="488"/>
                </a:lnTo>
                <a:lnTo>
                  <a:pt x="1300" y="490"/>
                </a:lnTo>
                <a:lnTo>
                  <a:pt x="1305" y="491"/>
                </a:lnTo>
                <a:lnTo>
                  <a:pt x="1310" y="493"/>
                </a:lnTo>
                <a:lnTo>
                  <a:pt x="1315" y="495"/>
                </a:lnTo>
                <a:lnTo>
                  <a:pt x="1320" y="498"/>
                </a:lnTo>
                <a:lnTo>
                  <a:pt x="1323" y="504"/>
                </a:lnTo>
                <a:lnTo>
                  <a:pt x="1325" y="509"/>
                </a:lnTo>
                <a:lnTo>
                  <a:pt x="1336" y="521"/>
                </a:lnTo>
                <a:lnTo>
                  <a:pt x="1347" y="533"/>
                </a:lnTo>
                <a:lnTo>
                  <a:pt x="1358" y="543"/>
                </a:lnTo>
                <a:lnTo>
                  <a:pt x="1367" y="556"/>
                </a:lnTo>
                <a:lnTo>
                  <a:pt x="1378" y="569"/>
                </a:lnTo>
                <a:lnTo>
                  <a:pt x="1387" y="581"/>
                </a:lnTo>
                <a:lnTo>
                  <a:pt x="1391" y="588"/>
                </a:lnTo>
                <a:lnTo>
                  <a:pt x="1394" y="594"/>
                </a:lnTo>
                <a:lnTo>
                  <a:pt x="1398" y="602"/>
                </a:lnTo>
                <a:lnTo>
                  <a:pt x="1400" y="610"/>
                </a:lnTo>
                <a:lnTo>
                  <a:pt x="1399" y="620"/>
                </a:lnTo>
                <a:lnTo>
                  <a:pt x="1400" y="631"/>
                </a:lnTo>
                <a:lnTo>
                  <a:pt x="1402" y="636"/>
                </a:lnTo>
                <a:lnTo>
                  <a:pt x="1405" y="641"/>
                </a:lnTo>
                <a:lnTo>
                  <a:pt x="1409" y="643"/>
                </a:lnTo>
                <a:lnTo>
                  <a:pt x="1415" y="645"/>
                </a:lnTo>
                <a:lnTo>
                  <a:pt x="1426" y="649"/>
                </a:lnTo>
                <a:lnTo>
                  <a:pt x="1436" y="653"/>
                </a:lnTo>
                <a:lnTo>
                  <a:pt x="1453" y="661"/>
                </a:lnTo>
                <a:lnTo>
                  <a:pt x="1469" y="671"/>
                </a:lnTo>
                <a:lnTo>
                  <a:pt x="1508" y="693"/>
                </a:lnTo>
                <a:lnTo>
                  <a:pt x="1542" y="709"/>
                </a:lnTo>
                <a:lnTo>
                  <a:pt x="1578" y="726"/>
                </a:lnTo>
                <a:lnTo>
                  <a:pt x="1617" y="745"/>
                </a:lnTo>
                <a:lnTo>
                  <a:pt x="1631" y="753"/>
                </a:lnTo>
                <a:lnTo>
                  <a:pt x="1642" y="762"/>
                </a:lnTo>
                <a:lnTo>
                  <a:pt x="1652" y="770"/>
                </a:lnTo>
                <a:lnTo>
                  <a:pt x="1661" y="779"/>
                </a:lnTo>
                <a:lnTo>
                  <a:pt x="1669" y="790"/>
                </a:lnTo>
                <a:lnTo>
                  <a:pt x="1676" y="802"/>
                </a:lnTo>
                <a:lnTo>
                  <a:pt x="1683" y="813"/>
                </a:lnTo>
                <a:lnTo>
                  <a:pt x="1689" y="828"/>
                </a:lnTo>
                <a:lnTo>
                  <a:pt x="1695" y="838"/>
                </a:lnTo>
                <a:lnTo>
                  <a:pt x="1702" y="848"/>
                </a:lnTo>
                <a:lnTo>
                  <a:pt x="1705" y="852"/>
                </a:lnTo>
                <a:lnTo>
                  <a:pt x="1708" y="858"/>
                </a:lnTo>
                <a:lnTo>
                  <a:pt x="1710" y="863"/>
                </a:lnTo>
                <a:lnTo>
                  <a:pt x="1710" y="870"/>
                </a:lnTo>
                <a:lnTo>
                  <a:pt x="1710" y="924"/>
                </a:lnTo>
                <a:lnTo>
                  <a:pt x="1711" y="936"/>
                </a:lnTo>
                <a:lnTo>
                  <a:pt x="1713" y="946"/>
                </a:lnTo>
                <a:lnTo>
                  <a:pt x="1715" y="956"/>
                </a:lnTo>
                <a:lnTo>
                  <a:pt x="1718" y="966"/>
                </a:lnTo>
                <a:lnTo>
                  <a:pt x="1722" y="975"/>
                </a:lnTo>
                <a:lnTo>
                  <a:pt x="1724" y="985"/>
                </a:lnTo>
                <a:lnTo>
                  <a:pt x="1726" y="996"/>
                </a:lnTo>
                <a:lnTo>
                  <a:pt x="1726" y="1008"/>
                </a:lnTo>
                <a:lnTo>
                  <a:pt x="1726" y="1034"/>
                </a:lnTo>
                <a:lnTo>
                  <a:pt x="1725" y="1056"/>
                </a:lnTo>
                <a:lnTo>
                  <a:pt x="1724" y="1079"/>
                </a:lnTo>
                <a:lnTo>
                  <a:pt x="1724" y="1105"/>
                </a:lnTo>
                <a:lnTo>
                  <a:pt x="1724" y="1120"/>
                </a:lnTo>
                <a:lnTo>
                  <a:pt x="1724" y="1132"/>
                </a:lnTo>
                <a:lnTo>
                  <a:pt x="1725" y="1142"/>
                </a:lnTo>
                <a:lnTo>
                  <a:pt x="1726" y="1151"/>
                </a:lnTo>
                <a:lnTo>
                  <a:pt x="1728" y="1160"/>
                </a:lnTo>
                <a:lnTo>
                  <a:pt x="1732" y="1178"/>
                </a:lnTo>
                <a:lnTo>
                  <a:pt x="1737" y="1200"/>
                </a:lnTo>
                <a:lnTo>
                  <a:pt x="1739" y="1211"/>
                </a:lnTo>
                <a:lnTo>
                  <a:pt x="1742" y="1222"/>
                </a:lnTo>
                <a:lnTo>
                  <a:pt x="1745" y="1231"/>
                </a:lnTo>
                <a:lnTo>
                  <a:pt x="1750" y="1242"/>
                </a:lnTo>
                <a:lnTo>
                  <a:pt x="1752" y="1249"/>
                </a:lnTo>
                <a:lnTo>
                  <a:pt x="1753" y="1255"/>
                </a:lnTo>
                <a:lnTo>
                  <a:pt x="1754" y="1258"/>
                </a:lnTo>
                <a:lnTo>
                  <a:pt x="1755" y="1262"/>
                </a:lnTo>
                <a:lnTo>
                  <a:pt x="1757" y="1263"/>
                </a:lnTo>
                <a:lnTo>
                  <a:pt x="1760" y="1264"/>
                </a:lnTo>
                <a:lnTo>
                  <a:pt x="1770" y="1263"/>
                </a:lnTo>
                <a:lnTo>
                  <a:pt x="1780" y="1262"/>
                </a:lnTo>
                <a:lnTo>
                  <a:pt x="1784" y="1259"/>
                </a:lnTo>
                <a:lnTo>
                  <a:pt x="1787" y="1257"/>
                </a:lnTo>
                <a:lnTo>
                  <a:pt x="1791" y="1254"/>
                </a:lnTo>
                <a:lnTo>
                  <a:pt x="1793" y="1250"/>
                </a:lnTo>
                <a:lnTo>
                  <a:pt x="1798" y="1235"/>
                </a:lnTo>
                <a:lnTo>
                  <a:pt x="1804" y="1218"/>
                </a:lnTo>
                <a:lnTo>
                  <a:pt x="1819" y="1222"/>
                </a:lnTo>
                <a:lnTo>
                  <a:pt x="1833" y="1226"/>
                </a:lnTo>
                <a:lnTo>
                  <a:pt x="1839" y="1228"/>
                </a:lnTo>
                <a:lnTo>
                  <a:pt x="1845" y="1231"/>
                </a:lnTo>
                <a:lnTo>
                  <a:pt x="1851" y="1237"/>
                </a:lnTo>
                <a:lnTo>
                  <a:pt x="1857" y="1242"/>
                </a:lnTo>
                <a:lnTo>
                  <a:pt x="1860" y="1247"/>
                </a:lnTo>
                <a:lnTo>
                  <a:pt x="1862" y="1252"/>
                </a:lnTo>
                <a:lnTo>
                  <a:pt x="1863" y="1256"/>
                </a:lnTo>
                <a:lnTo>
                  <a:pt x="1864" y="1262"/>
                </a:lnTo>
                <a:lnTo>
                  <a:pt x="1864" y="1272"/>
                </a:lnTo>
                <a:lnTo>
                  <a:pt x="1864" y="1284"/>
                </a:lnTo>
                <a:lnTo>
                  <a:pt x="1863" y="1299"/>
                </a:lnTo>
                <a:lnTo>
                  <a:pt x="1861" y="1312"/>
                </a:lnTo>
                <a:lnTo>
                  <a:pt x="1858" y="1324"/>
                </a:lnTo>
                <a:lnTo>
                  <a:pt x="1851" y="1337"/>
                </a:lnTo>
                <a:lnTo>
                  <a:pt x="1844" y="1348"/>
                </a:lnTo>
                <a:lnTo>
                  <a:pt x="1837" y="1358"/>
                </a:lnTo>
                <a:lnTo>
                  <a:pt x="1834" y="1363"/>
                </a:lnTo>
                <a:lnTo>
                  <a:pt x="1832" y="1367"/>
                </a:lnTo>
                <a:lnTo>
                  <a:pt x="1831" y="1374"/>
                </a:lnTo>
                <a:lnTo>
                  <a:pt x="1830" y="1380"/>
                </a:lnTo>
                <a:lnTo>
                  <a:pt x="1831" y="1385"/>
                </a:lnTo>
                <a:lnTo>
                  <a:pt x="1832" y="1389"/>
                </a:lnTo>
                <a:lnTo>
                  <a:pt x="1834" y="1393"/>
                </a:lnTo>
                <a:lnTo>
                  <a:pt x="1837" y="1397"/>
                </a:lnTo>
                <a:lnTo>
                  <a:pt x="1845" y="1402"/>
                </a:lnTo>
                <a:lnTo>
                  <a:pt x="1851" y="1410"/>
                </a:lnTo>
                <a:lnTo>
                  <a:pt x="1857" y="1417"/>
                </a:lnTo>
                <a:lnTo>
                  <a:pt x="1861" y="1424"/>
                </a:lnTo>
                <a:lnTo>
                  <a:pt x="1864" y="1432"/>
                </a:lnTo>
                <a:lnTo>
                  <a:pt x="1867" y="1441"/>
                </a:lnTo>
                <a:lnTo>
                  <a:pt x="1872" y="1459"/>
                </a:lnTo>
                <a:lnTo>
                  <a:pt x="1877" y="1474"/>
                </a:lnTo>
                <a:lnTo>
                  <a:pt x="1884" y="1490"/>
                </a:lnTo>
                <a:lnTo>
                  <a:pt x="1893" y="1505"/>
                </a:lnTo>
                <a:lnTo>
                  <a:pt x="1902" y="1517"/>
                </a:lnTo>
                <a:lnTo>
                  <a:pt x="1911" y="1526"/>
                </a:lnTo>
                <a:lnTo>
                  <a:pt x="1919" y="1534"/>
                </a:lnTo>
                <a:lnTo>
                  <a:pt x="1929" y="1541"/>
                </a:lnTo>
                <a:lnTo>
                  <a:pt x="1949" y="1554"/>
                </a:lnTo>
                <a:lnTo>
                  <a:pt x="1973" y="1568"/>
                </a:lnTo>
                <a:lnTo>
                  <a:pt x="1989" y="1580"/>
                </a:lnTo>
                <a:lnTo>
                  <a:pt x="2005" y="1592"/>
                </a:lnTo>
                <a:lnTo>
                  <a:pt x="2011" y="1586"/>
                </a:lnTo>
                <a:lnTo>
                  <a:pt x="2014" y="1577"/>
                </a:lnTo>
                <a:lnTo>
                  <a:pt x="2017" y="1569"/>
                </a:lnTo>
                <a:lnTo>
                  <a:pt x="2021" y="1561"/>
                </a:lnTo>
                <a:lnTo>
                  <a:pt x="2026" y="1558"/>
                </a:lnTo>
                <a:lnTo>
                  <a:pt x="2032" y="1555"/>
                </a:lnTo>
                <a:lnTo>
                  <a:pt x="2064" y="1555"/>
                </a:lnTo>
                <a:lnTo>
                  <a:pt x="2066" y="1574"/>
                </a:lnTo>
                <a:lnTo>
                  <a:pt x="2070" y="1590"/>
                </a:lnTo>
                <a:lnTo>
                  <a:pt x="2076" y="1605"/>
                </a:lnTo>
                <a:lnTo>
                  <a:pt x="2084" y="1622"/>
                </a:lnTo>
                <a:lnTo>
                  <a:pt x="2092" y="1635"/>
                </a:lnTo>
                <a:lnTo>
                  <a:pt x="2098" y="1647"/>
                </a:lnTo>
                <a:lnTo>
                  <a:pt x="2103" y="1653"/>
                </a:lnTo>
                <a:lnTo>
                  <a:pt x="2107" y="1657"/>
                </a:lnTo>
                <a:lnTo>
                  <a:pt x="2113" y="1661"/>
                </a:lnTo>
                <a:lnTo>
                  <a:pt x="2119" y="1664"/>
                </a:lnTo>
                <a:lnTo>
                  <a:pt x="2133" y="1670"/>
                </a:lnTo>
                <a:lnTo>
                  <a:pt x="2146" y="1674"/>
                </a:lnTo>
                <a:lnTo>
                  <a:pt x="2159" y="1677"/>
                </a:lnTo>
                <a:lnTo>
                  <a:pt x="2172" y="1683"/>
                </a:lnTo>
                <a:lnTo>
                  <a:pt x="2167" y="1690"/>
                </a:lnTo>
                <a:lnTo>
                  <a:pt x="2160" y="1698"/>
                </a:lnTo>
                <a:lnTo>
                  <a:pt x="2158" y="1701"/>
                </a:lnTo>
                <a:lnTo>
                  <a:pt x="2156" y="1706"/>
                </a:lnTo>
                <a:lnTo>
                  <a:pt x="2155" y="1710"/>
                </a:lnTo>
                <a:lnTo>
                  <a:pt x="2154" y="1715"/>
                </a:lnTo>
                <a:lnTo>
                  <a:pt x="2155" y="1720"/>
                </a:lnTo>
                <a:lnTo>
                  <a:pt x="2156" y="1724"/>
                </a:lnTo>
                <a:lnTo>
                  <a:pt x="2157" y="1728"/>
                </a:lnTo>
                <a:lnTo>
                  <a:pt x="2159" y="1731"/>
                </a:lnTo>
                <a:lnTo>
                  <a:pt x="2165" y="1737"/>
                </a:lnTo>
                <a:lnTo>
                  <a:pt x="2173" y="1741"/>
                </a:lnTo>
                <a:lnTo>
                  <a:pt x="2182" y="1747"/>
                </a:lnTo>
                <a:lnTo>
                  <a:pt x="2190" y="1751"/>
                </a:lnTo>
                <a:lnTo>
                  <a:pt x="2199" y="1756"/>
                </a:lnTo>
                <a:lnTo>
                  <a:pt x="2206" y="1763"/>
                </a:lnTo>
                <a:lnTo>
                  <a:pt x="2213" y="1769"/>
                </a:lnTo>
                <a:lnTo>
                  <a:pt x="2218" y="1777"/>
                </a:lnTo>
                <a:lnTo>
                  <a:pt x="2223" y="1784"/>
                </a:lnTo>
                <a:lnTo>
                  <a:pt x="2226" y="1792"/>
                </a:lnTo>
                <a:lnTo>
                  <a:pt x="2231" y="1808"/>
                </a:lnTo>
                <a:lnTo>
                  <a:pt x="2236" y="1826"/>
                </a:lnTo>
                <a:lnTo>
                  <a:pt x="2241" y="1847"/>
                </a:lnTo>
                <a:lnTo>
                  <a:pt x="2246" y="1864"/>
                </a:lnTo>
                <a:lnTo>
                  <a:pt x="2253" y="1882"/>
                </a:lnTo>
                <a:lnTo>
                  <a:pt x="2263" y="1901"/>
                </a:lnTo>
                <a:lnTo>
                  <a:pt x="2266" y="1906"/>
                </a:lnTo>
                <a:lnTo>
                  <a:pt x="2270" y="1911"/>
                </a:lnTo>
                <a:lnTo>
                  <a:pt x="2276" y="1914"/>
                </a:lnTo>
                <a:lnTo>
                  <a:pt x="2281" y="1916"/>
                </a:lnTo>
                <a:lnTo>
                  <a:pt x="2293" y="1920"/>
                </a:lnTo>
                <a:lnTo>
                  <a:pt x="2305" y="1925"/>
                </a:lnTo>
                <a:lnTo>
                  <a:pt x="2318" y="1930"/>
                </a:lnTo>
                <a:lnTo>
                  <a:pt x="2330" y="1936"/>
                </a:lnTo>
                <a:lnTo>
                  <a:pt x="2340" y="1941"/>
                </a:lnTo>
                <a:lnTo>
                  <a:pt x="2350" y="1947"/>
                </a:lnTo>
                <a:lnTo>
                  <a:pt x="2360" y="1954"/>
                </a:lnTo>
                <a:lnTo>
                  <a:pt x="2368" y="1961"/>
                </a:lnTo>
                <a:lnTo>
                  <a:pt x="2378" y="1970"/>
                </a:lnTo>
                <a:lnTo>
                  <a:pt x="2388" y="1980"/>
                </a:lnTo>
                <a:lnTo>
                  <a:pt x="2395" y="1991"/>
                </a:lnTo>
                <a:lnTo>
                  <a:pt x="2403" y="2000"/>
                </a:lnTo>
                <a:lnTo>
                  <a:pt x="2410" y="2010"/>
                </a:lnTo>
                <a:lnTo>
                  <a:pt x="2419" y="2020"/>
                </a:lnTo>
                <a:lnTo>
                  <a:pt x="2445" y="2047"/>
                </a:lnTo>
                <a:lnTo>
                  <a:pt x="2468" y="2072"/>
                </a:lnTo>
                <a:lnTo>
                  <a:pt x="2473" y="2077"/>
                </a:lnTo>
                <a:lnTo>
                  <a:pt x="2480" y="2081"/>
                </a:lnTo>
                <a:lnTo>
                  <a:pt x="2486" y="2086"/>
                </a:lnTo>
                <a:lnTo>
                  <a:pt x="2493" y="2090"/>
                </a:lnTo>
                <a:lnTo>
                  <a:pt x="2500" y="2093"/>
                </a:lnTo>
                <a:lnTo>
                  <a:pt x="2508" y="2095"/>
                </a:lnTo>
                <a:lnTo>
                  <a:pt x="2516" y="2096"/>
                </a:lnTo>
                <a:lnTo>
                  <a:pt x="2525" y="2098"/>
                </a:lnTo>
                <a:lnTo>
                  <a:pt x="2532" y="2094"/>
                </a:lnTo>
                <a:lnTo>
                  <a:pt x="2536" y="2092"/>
                </a:lnTo>
                <a:lnTo>
                  <a:pt x="2543" y="2096"/>
                </a:lnTo>
                <a:lnTo>
                  <a:pt x="2550" y="2101"/>
                </a:lnTo>
                <a:lnTo>
                  <a:pt x="2553" y="2103"/>
                </a:lnTo>
                <a:lnTo>
                  <a:pt x="2555" y="2106"/>
                </a:lnTo>
                <a:lnTo>
                  <a:pt x="2556" y="2109"/>
                </a:lnTo>
                <a:lnTo>
                  <a:pt x="2557" y="2113"/>
                </a:lnTo>
                <a:lnTo>
                  <a:pt x="2557" y="2119"/>
                </a:lnTo>
                <a:lnTo>
                  <a:pt x="2555" y="2126"/>
                </a:lnTo>
                <a:lnTo>
                  <a:pt x="2554" y="2131"/>
                </a:lnTo>
                <a:lnTo>
                  <a:pt x="2551" y="2135"/>
                </a:lnTo>
                <a:lnTo>
                  <a:pt x="2548" y="2140"/>
                </a:lnTo>
                <a:lnTo>
                  <a:pt x="2543" y="2144"/>
                </a:lnTo>
                <a:lnTo>
                  <a:pt x="2539" y="2147"/>
                </a:lnTo>
                <a:lnTo>
                  <a:pt x="2534" y="2150"/>
                </a:lnTo>
                <a:lnTo>
                  <a:pt x="2523" y="2152"/>
                </a:lnTo>
                <a:lnTo>
                  <a:pt x="2512" y="2150"/>
                </a:lnTo>
                <a:lnTo>
                  <a:pt x="2507" y="2154"/>
                </a:lnTo>
                <a:lnTo>
                  <a:pt x="2501" y="2158"/>
                </a:lnTo>
                <a:lnTo>
                  <a:pt x="2507" y="2164"/>
                </a:lnTo>
                <a:lnTo>
                  <a:pt x="2512" y="2170"/>
                </a:lnTo>
                <a:lnTo>
                  <a:pt x="2519" y="2174"/>
                </a:lnTo>
                <a:lnTo>
                  <a:pt x="2525" y="2177"/>
                </a:lnTo>
                <a:lnTo>
                  <a:pt x="2532" y="2180"/>
                </a:lnTo>
                <a:lnTo>
                  <a:pt x="2539" y="2181"/>
                </a:lnTo>
                <a:lnTo>
                  <a:pt x="2547" y="2182"/>
                </a:lnTo>
                <a:lnTo>
                  <a:pt x="2554" y="2182"/>
                </a:lnTo>
                <a:lnTo>
                  <a:pt x="2561" y="2182"/>
                </a:lnTo>
                <a:lnTo>
                  <a:pt x="2566" y="2181"/>
                </a:lnTo>
                <a:lnTo>
                  <a:pt x="2570" y="2179"/>
                </a:lnTo>
                <a:lnTo>
                  <a:pt x="2575" y="2175"/>
                </a:lnTo>
                <a:lnTo>
                  <a:pt x="2583" y="2169"/>
                </a:lnTo>
                <a:lnTo>
                  <a:pt x="2591" y="2161"/>
                </a:lnTo>
                <a:lnTo>
                  <a:pt x="2599" y="2153"/>
                </a:lnTo>
                <a:lnTo>
                  <a:pt x="2606" y="2146"/>
                </a:lnTo>
                <a:lnTo>
                  <a:pt x="2610" y="2144"/>
                </a:lnTo>
                <a:lnTo>
                  <a:pt x="2616" y="2142"/>
                </a:lnTo>
                <a:lnTo>
                  <a:pt x="2620" y="2140"/>
                </a:lnTo>
                <a:lnTo>
                  <a:pt x="2627" y="2140"/>
                </a:lnTo>
                <a:lnTo>
                  <a:pt x="2640" y="2141"/>
                </a:lnTo>
                <a:lnTo>
                  <a:pt x="2650" y="2142"/>
                </a:lnTo>
                <a:lnTo>
                  <a:pt x="2661" y="2144"/>
                </a:lnTo>
                <a:lnTo>
                  <a:pt x="2674" y="2145"/>
                </a:lnTo>
                <a:lnTo>
                  <a:pt x="2683" y="2144"/>
                </a:lnTo>
                <a:lnTo>
                  <a:pt x="2689" y="2141"/>
                </a:lnTo>
                <a:lnTo>
                  <a:pt x="2696" y="2136"/>
                </a:lnTo>
                <a:lnTo>
                  <a:pt x="2701" y="2131"/>
                </a:lnTo>
                <a:lnTo>
                  <a:pt x="2711" y="2117"/>
                </a:lnTo>
                <a:lnTo>
                  <a:pt x="2719" y="2103"/>
                </a:lnTo>
                <a:lnTo>
                  <a:pt x="2730" y="2085"/>
                </a:lnTo>
                <a:lnTo>
                  <a:pt x="2738" y="2067"/>
                </a:lnTo>
                <a:lnTo>
                  <a:pt x="2741" y="2059"/>
                </a:lnTo>
                <a:lnTo>
                  <a:pt x="2744" y="2049"/>
                </a:lnTo>
                <a:lnTo>
                  <a:pt x="2746" y="2039"/>
                </a:lnTo>
                <a:lnTo>
                  <a:pt x="2749" y="2028"/>
                </a:lnTo>
                <a:lnTo>
                  <a:pt x="2736" y="1970"/>
                </a:lnTo>
                <a:lnTo>
                  <a:pt x="2738" y="1954"/>
                </a:lnTo>
                <a:lnTo>
                  <a:pt x="2741" y="1940"/>
                </a:lnTo>
                <a:lnTo>
                  <a:pt x="2744" y="1927"/>
                </a:lnTo>
                <a:lnTo>
                  <a:pt x="2748" y="1914"/>
                </a:lnTo>
                <a:lnTo>
                  <a:pt x="2755" y="1888"/>
                </a:lnTo>
                <a:lnTo>
                  <a:pt x="2762" y="1858"/>
                </a:lnTo>
                <a:lnTo>
                  <a:pt x="2767" y="1821"/>
                </a:lnTo>
                <a:lnTo>
                  <a:pt x="2770" y="1790"/>
                </a:lnTo>
                <a:lnTo>
                  <a:pt x="2772" y="1757"/>
                </a:lnTo>
                <a:lnTo>
                  <a:pt x="2778" y="1721"/>
                </a:lnTo>
                <a:lnTo>
                  <a:pt x="2762" y="1608"/>
                </a:lnTo>
                <a:lnTo>
                  <a:pt x="2763" y="1599"/>
                </a:lnTo>
                <a:lnTo>
                  <a:pt x="2763" y="1590"/>
                </a:lnTo>
                <a:lnTo>
                  <a:pt x="2764" y="1581"/>
                </a:lnTo>
                <a:lnTo>
                  <a:pt x="2765" y="1572"/>
                </a:lnTo>
                <a:lnTo>
                  <a:pt x="2768" y="1554"/>
                </a:lnTo>
                <a:lnTo>
                  <a:pt x="2771" y="1540"/>
                </a:lnTo>
                <a:lnTo>
                  <a:pt x="2775" y="1525"/>
                </a:lnTo>
                <a:lnTo>
                  <a:pt x="2776" y="1508"/>
                </a:lnTo>
                <a:lnTo>
                  <a:pt x="2775" y="1493"/>
                </a:lnTo>
                <a:lnTo>
                  <a:pt x="2773" y="1479"/>
                </a:lnTo>
                <a:lnTo>
                  <a:pt x="2771" y="1466"/>
                </a:lnTo>
                <a:lnTo>
                  <a:pt x="2769" y="1454"/>
                </a:lnTo>
                <a:lnTo>
                  <a:pt x="2765" y="1441"/>
                </a:lnTo>
                <a:lnTo>
                  <a:pt x="2759" y="1429"/>
                </a:lnTo>
                <a:lnTo>
                  <a:pt x="2754" y="1417"/>
                </a:lnTo>
                <a:lnTo>
                  <a:pt x="2746" y="1404"/>
                </a:lnTo>
                <a:lnTo>
                  <a:pt x="2735" y="1385"/>
                </a:lnTo>
                <a:lnTo>
                  <a:pt x="2724" y="1366"/>
                </a:lnTo>
                <a:lnTo>
                  <a:pt x="2713" y="1349"/>
                </a:lnTo>
                <a:lnTo>
                  <a:pt x="2701" y="1330"/>
                </a:lnTo>
                <a:lnTo>
                  <a:pt x="2695" y="1321"/>
                </a:lnTo>
                <a:lnTo>
                  <a:pt x="2689" y="1312"/>
                </a:lnTo>
                <a:lnTo>
                  <a:pt x="2688" y="1308"/>
                </a:lnTo>
                <a:lnTo>
                  <a:pt x="2686" y="1303"/>
                </a:lnTo>
                <a:lnTo>
                  <a:pt x="2685" y="1298"/>
                </a:lnTo>
                <a:lnTo>
                  <a:pt x="2685" y="1293"/>
                </a:lnTo>
                <a:lnTo>
                  <a:pt x="2689" y="1282"/>
                </a:lnTo>
                <a:lnTo>
                  <a:pt x="2692" y="1271"/>
                </a:lnTo>
                <a:lnTo>
                  <a:pt x="2691" y="1261"/>
                </a:lnTo>
                <a:lnTo>
                  <a:pt x="2689" y="1251"/>
                </a:lnTo>
                <a:lnTo>
                  <a:pt x="2685" y="1243"/>
                </a:lnTo>
                <a:lnTo>
                  <a:pt x="2681" y="1235"/>
                </a:lnTo>
                <a:lnTo>
                  <a:pt x="2669" y="1220"/>
                </a:lnTo>
                <a:lnTo>
                  <a:pt x="2656" y="1202"/>
                </a:lnTo>
                <a:lnTo>
                  <a:pt x="2648" y="1191"/>
                </a:lnTo>
                <a:lnTo>
                  <a:pt x="2642" y="1181"/>
                </a:lnTo>
                <a:lnTo>
                  <a:pt x="2634" y="1171"/>
                </a:lnTo>
                <a:lnTo>
                  <a:pt x="2627" y="1160"/>
                </a:lnTo>
                <a:lnTo>
                  <a:pt x="2605" y="1127"/>
                </a:lnTo>
                <a:lnTo>
                  <a:pt x="2588" y="1096"/>
                </a:lnTo>
                <a:lnTo>
                  <a:pt x="2572" y="1065"/>
                </a:lnTo>
                <a:lnTo>
                  <a:pt x="2554" y="1029"/>
                </a:lnTo>
                <a:lnTo>
                  <a:pt x="2549" y="1019"/>
                </a:lnTo>
                <a:lnTo>
                  <a:pt x="2543" y="1009"/>
                </a:lnTo>
                <a:lnTo>
                  <a:pt x="2537" y="1000"/>
                </a:lnTo>
                <a:lnTo>
                  <a:pt x="2530" y="993"/>
                </a:lnTo>
                <a:lnTo>
                  <a:pt x="2516" y="977"/>
                </a:lnTo>
                <a:lnTo>
                  <a:pt x="2501" y="958"/>
                </a:lnTo>
                <a:lnTo>
                  <a:pt x="2494" y="944"/>
                </a:lnTo>
                <a:lnTo>
                  <a:pt x="2486" y="932"/>
                </a:lnTo>
                <a:lnTo>
                  <a:pt x="2480" y="919"/>
                </a:lnTo>
                <a:lnTo>
                  <a:pt x="2472" y="905"/>
                </a:lnTo>
                <a:lnTo>
                  <a:pt x="2462" y="885"/>
                </a:lnTo>
                <a:lnTo>
                  <a:pt x="2453" y="866"/>
                </a:lnTo>
                <a:lnTo>
                  <a:pt x="2443" y="849"/>
                </a:lnTo>
                <a:lnTo>
                  <a:pt x="2430" y="831"/>
                </a:lnTo>
                <a:lnTo>
                  <a:pt x="2420" y="819"/>
                </a:lnTo>
                <a:lnTo>
                  <a:pt x="2410" y="808"/>
                </a:lnTo>
                <a:lnTo>
                  <a:pt x="2405" y="803"/>
                </a:lnTo>
                <a:lnTo>
                  <a:pt x="2401" y="797"/>
                </a:lnTo>
                <a:lnTo>
                  <a:pt x="2398" y="791"/>
                </a:lnTo>
                <a:lnTo>
                  <a:pt x="2395" y="782"/>
                </a:lnTo>
                <a:lnTo>
                  <a:pt x="2410" y="784"/>
                </a:lnTo>
                <a:lnTo>
                  <a:pt x="2422" y="788"/>
                </a:lnTo>
                <a:lnTo>
                  <a:pt x="2433" y="791"/>
                </a:lnTo>
                <a:lnTo>
                  <a:pt x="2444" y="796"/>
                </a:lnTo>
                <a:lnTo>
                  <a:pt x="2467" y="806"/>
                </a:lnTo>
                <a:lnTo>
                  <a:pt x="2491" y="817"/>
                </a:lnTo>
                <a:lnTo>
                  <a:pt x="2485" y="806"/>
                </a:lnTo>
                <a:lnTo>
                  <a:pt x="2481" y="795"/>
                </a:lnTo>
                <a:lnTo>
                  <a:pt x="2474" y="785"/>
                </a:lnTo>
                <a:lnTo>
                  <a:pt x="2467" y="775"/>
                </a:lnTo>
                <a:lnTo>
                  <a:pt x="2462" y="769"/>
                </a:lnTo>
                <a:lnTo>
                  <a:pt x="2457" y="765"/>
                </a:lnTo>
                <a:lnTo>
                  <a:pt x="2452" y="761"/>
                </a:lnTo>
                <a:lnTo>
                  <a:pt x="2446" y="756"/>
                </a:lnTo>
                <a:lnTo>
                  <a:pt x="2435" y="750"/>
                </a:lnTo>
                <a:lnTo>
                  <a:pt x="2425" y="740"/>
                </a:lnTo>
                <a:lnTo>
                  <a:pt x="2411" y="724"/>
                </a:lnTo>
                <a:lnTo>
                  <a:pt x="2398" y="709"/>
                </a:lnTo>
                <a:lnTo>
                  <a:pt x="2384" y="694"/>
                </a:lnTo>
                <a:lnTo>
                  <a:pt x="2371" y="681"/>
                </a:lnTo>
                <a:lnTo>
                  <a:pt x="2364" y="674"/>
                </a:lnTo>
                <a:lnTo>
                  <a:pt x="2359" y="667"/>
                </a:lnTo>
                <a:lnTo>
                  <a:pt x="2353" y="659"/>
                </a:lnTo>
                <a:lnTo>
                  <a:pt x="2348" y="650"/>
                </a:lnTo>
                <a:lnTo>
                  <a:pt x="2333" y="621"/>
                </a:lnTo>
                <a:lnTo>
                  <a:pt x="2321" y="596"/>
                </a:lnTo>
                <a:lnTo>
                  <a:pt x="2316" y="583"/>
                </a:lnTo>
                <a:lnTo>
                  <a:pt x="2308" y="570"/>
                </a:lnTo>
                <a:lnTo>
                  <a:pt x="2300" y="558"/>
                </a:lnTo>
                <a:lnTo>
                  <a:pt x="2292" y="543"/>
                </a:lnTo>
                <a:lnTo>
                  <a:pt x="2284" y="533"/>
                </a:lnTo>
                <a:lnTo>
                  <a:pt x="2276" y="523"/>
                </a:lnTo>
                <a:lnTo>
                  <a:pt x="2267" y="515"/>
                </a:lnTo>
                <a:lnTo>
                  <a:pt x="2258" y="507"/>
                </a:lnTo>
                <a:lnTo>
                  <a:pt x="2251" y="499"/>
                </a:lnTo>
                <a:lnTo>
                  <a:pt x="2242" y="491"/>
                </a:lnTo>
                <a:lnTo>
                  <a:pt x="2236" y="481"/>
                </a:lnTo>
                <a:lnTo>
                  <a:pt x="2228" y="469"/>
                </a:lnTo>
                <a:lnTo>
                  <a:pt x="2218" y="450"/>
                </a:lnTo>
                <a:lnTo>
                  <a:pt x="2211" y="431"/>
                </a:lnTo>
                <a:lnTo>
                  <a:pt x="2204" y="413"/>
                </a:lnTo>
                <a:lnTo>
                  <a:pt x="2197" y="392"/>
                </a:lnTo>
                <a:lnTo>
                  <a:pt x="2187" y="376"/>
                </a:lnTo>
                <a:lnTo>
                  <a:pt x="2177" y="361"/>
                </a:lnTo>
                <a:lnTo>
                  <a:pt x="2165" y="331"/>
                </a:lnTo>
                <a:lnTo>
                  <a:pt x="2157" y="303"/>
                </a:lnTo>
                <a:lnTo>
                  <a:pt x="2148" y="275"/>
                </a:lnTo>
                <a:lnTo>
                  <a:pt x="2137" y="243"/>
                </a:lnTo>
                <a:lnTo>
                  <a:pt x="2133" y="232"/>
                </a:lnTo>
                <a:lnTo>
                  <a:pt x="2128" y="222"/>
                </a:lnTo>
                <a:lnTo>
                  <a:pt x="2122" y="212"/>
                </a:lnTo>
                <a:lnTo>
                  <a:pt x="2117" y="201"/>
                </a:lnTo>
                <a:lnTo>
                  <a:pt x="2108" y="175"/>
                </a:lnTo>
                <a:lnTo>
                  <a:pt x="2102" y="153"/>
                </a:lnTo>
                <a:lnTo>
                  <a:pt x="2097" y="142"/>
                </a:lnTo>
                <a:lnTo>
                  <a:pt x="2094" y="130"/>
                </a:lnTo>
                <a:lnTo>
                  <a:pt x="2089" y="118"/>
                </a:lnTo>
                <a:lnTo>
                  <a:pt x="2082" y="105"/>
                </a:lnTo>
                <a:lnTo>
                  <a:pt x="2076" y="115"/>
                </a:lnTo>
                <a:lnTo>
                  <a:pt x="2070" y="123"/>
                </a:lnTo>
                <a:lnTo>
                  <a:pt x="2065" y="132"/>
                </a:lnTo>
                <a:lnTo>
                  <a:pt x="2062" y="141"/>
                </a:lnTo>
                <a:lnTo>
                  <a:pt x="2055" y="158"/>
                </a:lnTo>
                <a:lnTo>
                  <a:pt x="2050" y="175"/>
                </a:lnTo>
                <a:lnTo>
                  <a:pt x="2048" y="194"/>
                </a:lnTo>
                <a:lnTo>
                  <a:pt x="2046" y="212"/>
                </a:lnTo>
                <a:lnTo>
                  <a:pt x="2044" y="232"/>
                </a:lnTo>
                <a:lnTo>
                  <a:pt x="2044" y="254"/>
                </a:lnTo>
                <a:lnTo>
                  <a:pt x="2046" y="282"/>
                </a:lnTo>
                <a:lnTo>
                  <a:pt x="2047" y="307"/>
                </a:lnTo>
                <a:lnTo>
                  <a:pt x="2048" y="319"/>
                </a:lnTo>
                <a:lnTo>
                  <a:pt x="2048" y="332"/>
                </a:lnTo>
                <a:lnTo>
                  <a:pt x="2047" y="346"/>
                </a:lnTo>
                <a:lnTo>
                  <a:pt x="2044" y="361"/>
                </a:lnTo>
                <a:lnTo>
                  <a:pt x="2040" y="336"/>
                </a:lnTo>
                <a:lnTo>
                  <a:pt x="2036" y="315"/>
                </a:lnTo>
                <a:lnTo>
                  <a:pt x="2032" y="294"/>
                </a:lnTo>
                <a:lnTo>
                  <a:pt x="2026" y="270"/>
                </a:lnTo>
                <a:lnTo>
                  <a:pt x="2022" y="258"/>
                </a:lnTo>
                <a:lnTo>
                  <a:pt x="2017" y="248"/>
                </a:lnTo>
                <a:lnTo>
                  <a:pt x="2013" y="238"/>
                </a:lnTo>
                <a:lnTo>
                  <a:pt x="2008" y="228"/>
                </a:lnTo>
                <a:lnTo>
                  <a:pt x="2003" y="218"/>
                </a:lnTo>
                <a:lnTo>
                  <a:pt x="2000" y="209"/>
                </a:lnTo>
                <a:lnTo>
                  <a:pt x="1998" y="198"/>
                </a:lnTo>
                <a:lnTo>
                  <a:pt x="1997" y="185"/>
                </a:lnTo>
                <a:lnTo>
                  <a:pt x="1997" y="177"/>
                </a:lnTo>
                <a:lnTo>
                  <a:pt x="1998" y="170"/>
                </a:lnTo>
                <a:lnTo>
                  <a:pt x="2000" y="162"/>
                </a:lnTo>
                <a:lnTo>
                  <a:pt x="2002" y="156"/>
                </a:lnTo>
                <a:lnTo>
                  <a:pt x="2006" y="150"/>
                </a:lnTo>
                <a:lnTo>
                  <a:pt x="2009" y="144"/>
                </a:lnTo>
                <a:lnTo>
                  <a:pt x="2013" y="139"/>
                </a:lnTo>
                <a:lnTo>
                  <a:pt x="2019" y="132"/>
                </a:lnTo>
                <a:lnTo>
                  <a:pt x="2024" y="130"/>
                </a:lnTo>
                <a:lnTo>
                  <a:pt x="2029" y="127"/>
                </a:lnTo>
                <a:lnTo>
                  <a:pt x="2039" y="112"/>
                </a:lnTo>
                <a:lnTo>
                  <a:pt x="2048" y="95"/>
                </a:lnTo>
                <a:lnTo>
                  <a:pt x="2054" y="88"/>
                </a:lnTo>
                <a:lnTo>
                  <a:pt x="2061" y="81"/>
                </a:lnTo>
                <a:lnTo>
                  <a:pt x="2064" y="78"/>
                </a:lnTo>
                <a:lnTo>
                  <a:pt x="2066" y="75"/>
                </a:lnTo>
                <a:lnTo>
                  <a:pt x="2068" y="70"/>
                </a:lnTo>
                <a:lnTo>
                  <a:pt x="2068" y="66"/>
                </a:lnTo>
                <a:lnTo>
                  <a:pt x="2068" y="48"/>
                </a:lnTo>
                <a:lnTo>
                  <a:pt x="2067" y="32"/>
                </a:lnTo>
                <a:lnTo>
                  <a:pt x="2065" y="16"/>
                </a:lnTo>
                <a:lnTo>
                  <a:pt x="2063" y="0"/>
                </a:lnTo>
                <a:lnTo>
                  <a:pt x="2063" y="0"/>
                </a:lnTo>
                <a:lnTo>
                  <a:pt x="2053" y="2"/>
                </a:lnTo>
                <a:lnTo>
                  <a:pt x="2042" y="5"/>
                </a:lnTo>
                <a:lnTo>
                  <a:pt x="2030" y="8"/>
                </a:lnTo>
                <a:lnTo>
                  <a:pt x="2021" y="10"/>
                </a:lnTo>
                <a:lnTo>
                  <a:pt x="2010" y="15"/>
                </a:lnTo>
                <a:lnTo>
                  <a:pt x="1999" y="18"/>
                </a:lnTo>
                <a:lnTo>
                  <a:pt x="1988" y="16"/>
                </a:lnTo>
                <a:lnTo>
                  <a:pt x="1979" y="15"/>
                </a:lnTo>
                <a:lnTo>
                  <a:pt x="1968" y="19"/>
                </a:lnTo>
                <a:lnTo>
                  <a:pt x="1958" y="21"/>
                </a:lnTo>
                <a:lnTo>
                  <a:pt x="1949" y="20"/>
                </a:lnTo>
                <a:lnTo>
                  <a:pt x="1942" y="19"/>
                </a:lnTo>
                <a:lnTo>
                  <a:pt x="1933" y="16"/>
                </a:lnTo>
                <a:lnTo>
                  <a:pt x="1926" y="15"/>
                </a:lnTo>
                <a:lnTo>
                  <a:pt x="1920" y="12"/>
                </a:lnTo>
                <a:lnTo>
                  <a:pt x="1915" y="10"/>
                </a:lnTo>
                <a:lnTo>
                  <a:pt x="1908" y="10"/>
                </a:lnTo>
                <a:lnTo>
                  <a:pt x="1903" y="11"/>
                </a:lnTo>
                <a:lnTo>
                  <a:pt x="1898" y="12"/>
                </a:lnTo>
                <a:lnTo>
                  <a:pt x="1893" y="14"/>
                </a:lnTo>
                <a:lnTo>
                  <a:pt x="1884" y="20"/>
                </a:lnTo>
                <a:lnTo>
                  <a:pt x="1876" y="26"/>
                </a:lnTo>
                <a:lnTo>
                  <a:pt x="1868" y="34"/>
                </a:lnTo>
                <a:lnTo>
                  <a:pt x="1862" y="42"/>
                </a:lnTo>
                <a:lnTo>
                  <a:pt x="1855" y="52"/>
                </a:lnTo>
                <a:lnTo>
                  <a:pt x="1851" y="63"/>
                </a:lnTo>
                <a:lnTo>
                  <a:pt x="1845" y="74"/>
                </a:lnTo>
                <a:lnTo>
                  <a:pt x="1839" y="83"/>
                </a:lnTo>
                <a:lnTo>
                  <a:pt x="1837" y="89"/>
                </a:lnTo>
                <a:lnTo>
                  <a:pt x="1835" y="94"/>
                </a:lnTo>
                <a:lnTo>
                  <a:pt x="1834" y="100"/>
                </a:lnTo>
                <a:lnTo>
                  <a:pt x="1834" y="106"/>
                </a:lnTo>
                <a:lnTo>
                  <a:pt x="1834" y="196"/>
                </a:lnTo>
                <a:lnTo>
                  <a:pt x="1821" y="193"/>
                </a:lnTo>
                <a:lnTo>
                  <a:pt x="1809" y="188"/>
                </a:lnTo>
                <a:lnTo>
                  <a:pt x="1798" y="183"/>
                </a:lnTo>
                <a:lnTo>
                  <a:pt x="1789" y="177"/>
                </a:lnTo>
                <a:lnTo>
                  <a:pt x="1768" y="164"/>
                </a:lnTo>
                <a:lnTo>
                  <a:pt x="1747" y="148"/>
                </a:lnTo>
                <a:lnTo>
                  <a:pt x="1203" y="223"/>
                </a:lnTo>
                <a:lnTo>
                  <a:pt x="996" y="236"/>
                </a:lnTo>
                <a:lnTo>
                  <a:pt x="968" y="225"/>
                </a:lnTo>
                <a:lnTo>
                  <a:pt x="943" y="218"/>
                </a:lnTo>
                <a:lnTo>
                  <a:pt x="918" y="211"/>
                </a:lnTo>
                <a:lnTo>
                  <a:pt x="890" y="201"/>
                </a:lnTo>
                <a:lnTo>
                  <a:pt x="864" y="190"/>
                </a:lnTo>
                <a:lnTo>
                  <a:pt x="842" y="178"/>
                </a:lnTo>
                <a:lnTo>
                  <a:pt x="832" y="172"/>
                </a:lnTo>
                <a:lnTo>
                  <a:pt x="820" y="168"/>
                </a:lnTo>
                <a:lnTo>
                  <a:pt x="808" y="162"/>
                </a:lnTo>
                <a:lnTo>
                  <a:pt x="794" y="15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4" name="Freeform 180"/>
          <p:cNvSpPr>
            <a:spLocks/>
          </p:cNvSpPr>
          <p:nvPr/>
        </p:nvSpPr>
        <p:spPr bwMode="auto">
          <a:xfrm>
            <a:off x="6659217" y="5251950"/>
            <a:ext cx="1279783" cy="1006136"/>
          </a:xfrm>
          <a:custGeom>
            <a:avLst/>
            <a:gdLst>
              <a:gd name="T0" fmla="*/ 7 w 2778"/>
              <a:gd name="T1" fmla="*/ 423 h 2182"/>
              <a:gd name="T2" fmla="*/ 40 w 2778"/>
              <a:gd name="T3" fmla="*/ 498 h 2182"/>
              <a:gd name="T4" fmla="*/ 85 w 2778"/>
              <a:gd name="T5" fmla="*/ 583 h 2182"/>
              <a:gd name="T6" fmla="*/ 129 w 2778"/>
              <a:gd name="T7" fmla="*/ 559 h 2182"/>
              <a:gd name="T8" fmla="*/ 183 w 2778"/>
              <a:gd name="T9" fmla="*/ 491 h 2182"/>
              <a:gd name="T10" fmla="*/ 273 w 2778"/>
              <a:gd name="T11" fmla="*/ 498 h 2182"/>
              <a:gd name="T12" fmla="*/ 404 w 2778"/>
              <a:gd name="T13" fmla="*/ 461 h 2182"/>
              <a:gd name="T14" fmla="*/ 520 w 2778"/>
              <a:gd name="T15" fmla="*/ 495 h 2182"/>
              <a:gd name="T16" fmla="*/ 676 w 2778"/>
              <a:gd name="T17" fmla="*/ 526 h 2182"/>
              <a:gd name="T18" fmla="*/ 746 w 2778"/>
              <a:gd name="T19" fmla="*/ 591 h 2182"/>
              <a:gd name="T20" fmla="*/ 800 w 2778"/>
              <a:gd name="T21" fmla="*/ 653 h 2182"/>
              <a:gd name="T22" fmla="*/ 893 w 2778"/>
              <a:gd name="T23" fmla="*/ 658 h 2182"/>
              <a:gd name="T24" fmla="*/ 1001 w 2778"/>
              <a:gd name="T25" fmla="*/ 618 h 2182"/>
              <a:gd name="T26" fmla="*/ 1070 w 2778"/>
              <a:gd name="T27" fmla="*/ 574 h 2182"/>
              <a:gd name="T28" fmla="*/ 1087 w 2778"/>
              <a:gd name="T29" fmla="*/ 491 h 2182"/>
              <a:gd name="T30" fmla="*/ 1256 w 2778"/>
              <a:gd name="T31" fmla="*/ 482 h 2182"/>
              <a:gd name="T32" fmla="*/ 1336 w 2778"/>
              <a:gd name="T33" fmla="*/ 521 h 2182"/>
              <a:gd name="T34" fmla="*/ 1400 w 2778"/>
              <a:gd name="T35" fmla="*/ 631 h 2182"/>
              <a:gd name="T36" fmla="*/ 1578 w 2778"/>
              <a:gd name="T37" fmla="*/ 726 h 2182"/>
              <a:gd name="T38" fmla="*/ 1702 w 2778"/>
              <a:gd name="T39" fmla="*/ 848 h 2182"/>
              <a:gd name="T40" fmla="*/ 1724 w 2778"/>
              <a:gd name="T41" fmla="*/ 985 h 2182"/>
              <a:gd name="T42" fmla="*/ 1728 w 2778"/>
              <a:gd name="T43" fmla="*/ 1160 h 2182"/>
              <a:gd name="T44" fmla="*/ 1757 w 2778"/>
              <a:gd name="T45" fmla="*/ 1263 h 2182"/>
              <a:gd name="T46" fmla="*/ 1833 w 2778"/>
              <a:gd name="T47" fmla="*/ 1226 h 2182"/>
              <a:gd name="T48" fmla="*/ 1863 w 2778"/>
              <a:gd name="T49" fmla="*/ 1299 h 2182"/>
              <a:gd name="T50" fmla="*/ 1832 w 2778"/>
              <a:gd name="T51" fmla="*/ 1389 h 2182"/>
              <a:gd name="T52" fmla="*/ 1884 w 2778"/>
              <a:gd name="T53" fmla="*/ 1490 h 2182"/>
              <a:gd name="T54" fmla="*/ 2014 w 2778"/>
              <a:gd name="T55" fmla="*/ 1577 h 2182"/>
              <a:gd name="T56" fmla="*/ 2098 w 2778"/>
              <a:gd name="T57" fmla="*/ 1647 h 2182"/>
              <a:gd name="T58" fmla="*/ 2158 w 2778"/>
              <a:gd name="T59" fmla="*/ 1701 h 2182"/>
              <a:gd name="T60" fmla="*/ 2190 w 2778"/>
              <a:gd name="T61" fmla="*/ 1751 h 2182"/>
              <a:gd name="T62" fmla="*/ 2253 w 2778"/>
              <a:gd name="T63" fmla="*/ 1882 h 2182"/>
              <a:gd name="T64" fmla="*/ 2350 w 2778"/>
              <a:gd name="T65" fmla="*/ 1947 h 2182"/>
              <a:gd name="T66" fmla="*/ 2473 w 2778"/>
              <a:gd name="T67" fmla="*/ 2077 h 2182"/>
              <a:gd name="T68" fmla="*/ 2550 w 2778"/>
              <a:gd name="T69" fmla="*/ 2101 h 2182"/>
              <a:gd name="T70" fmla="*/ 2539 w 2778"/>
              <a:gd name="T71" fmla="*/ 2147 h 2182"/>
              <a:gd name="T72" fmla="*/ 2539 w 2778"/>
              <a:gd name="T73" fmla="*/ 2181 h 2182"/>
              <a:gd name="T74" fmla="*/ 2610 w 2778"/>
              <a:gd name="T75" fmla="*/ 2144 h 2182"/>
              <a:gd name="T76" fmla="*/ 2701 w 2778"/>
              <a:gd name="T77" fmla="*/ 2131 h 2182"/>
              <a:gd name="T78" fmla="*/ 2741 w 2778"/>
              <a:gd name="T79" fmla="*/ 1940 h 2182"/>
              <a:gd name="T80" fmla="*/ 2763 w 2778"/>
              <a:gd name="T81" fmla="*/ 1590 h 2182"/>
              <a:gd name="T82" fmla="*/ 2765 w 2778"/>
              <a:gd name="T83" fmla="*/ 1441 h 2182"/>
              <a:gd name="T84" fmla="*/ 2686 w 2778"/>
              <a:gd name="T85" fmla="*/ 1303 h 2182"/>
              <a:gd name="T86" fmla="*/ 2648 w 2778"/>
              <a:gd name="T87" fmla="*/ 1191 h 2182"/>
              <a:gd name="T88" fmla="*/ 2530 w 2778"/>
              <a:gd name="T89" fmla="*/ 993 h 2182"/>
              <a:gd name="T90" fmla="*/ 2420 w 2778"/>
              <a:gd name="T91" fmla="*/ 819 h 2182"/>
              <a:gd name="T92" fmla="*/ 2491 w 2778"/>
              <a:gd name="T93" fmla="*/ 817 h 2182"/>
              <a:gd name="T94" fmla="*/ 2411 w 2778"/>
              <a:gd name="T95" fmla="*/ 724 h 2182"/>
              <a:gd name="T96" fmla="*/ 2308 w 2778"/>
              <a:gd name="T97" fmla="*/ 570 h 2182"/>
              <a:gd name="T98" fmla="*/ 2218 w 2778"/>
              <a:gd name="T99" fmla="*/ 450 h 2182"/>
              <a:gd name="T100" fmla="*/ 2128 w 2778"/>
              <a:gd name="T101" fmla="*/ 222 h 2182"/>
              <a:gd name="T102" fmla="*/ 2065 w 2778"/>
              <a:gd name="T103" fmla="*/ 132 h 2182"/>
              <a:gd name="T104" fmla="*/ 2048 w 2778"/>
              <a:gd name="T105" fmla="*/ 332 h 2182"/>
              <a:gd name="T106" fmla="*/ 2003 w 2778"/>
              <a:gd name="T107" fmla="*/ 218 h 2182"/>
              <a:gd name="T108" fmla="*/ 2019 w 2778"/>
              <a:gd name="T109" fmla="*/ 132 h 2182"/>
              <a:gd name="T110" fmla="*/ 2068 w 2778"/>
              <a:gd name="T111" fmla="*/ 48 h 2182"/>
              <a:gd name="T112" fmla="*/ 1988 w 2778"/>
              <a:gd name="T113" fmla="*/ 16 h 2182"/>
              <a:gd name="T114" fmla="*/ 1903 w 2778"/>
              <a:gd name="T115" fmla="*/ 11 h 2182"/>
              <a:gd name="T116" fmla="*/ 1837 w 2778"/>
              <a:gd name="T117" fmla="*/ 89 h 2182"/>
              <a:gd name="T118" fmla="*/ 1203 w 2778"/>
              <a:gd name="T119" fmla="*/ 223 h 2182"/>
              <a:gd name="T120" fmla="*/ 794 w 2778"/>
              <a:gd name="T121" fmla="*/ 159 h 2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8" h="2182">
                <a:moveTo>
                  <a:pt x="794" y="159"/>
                </a:moveTo>
                <a:lnTo>
                  <a:pt x="18" y="316"/>
                </a:lnTo>
                <a:lnTo>
                  <a:pt x="14" y="335"/>
                </a:lnTo>
                <a:lnTo>
                  <a:pt x="8" y="352"/>
                </a:lnTo>
                <a:lnTo>
                  <a:pt x="4" y="361"/>
                </a:lnTo>
                <a:lnTo>
                  <a:pt x="2" y="370"/>
                </a:lnTo>
                <a:lnTo>
                  <a:pt x="0" y="379"/>
                </a:lnTo>
                <a:lnTo>
                  <a:pt x="0" y="390"/>
                </a:lnTo>
                <a:lnTo>
                  <a:pt x="0" y="402"/>
                </a:lnTo>
                <a:lnTo>
                  <a:pt x="3" y="413"/>
                </a:lnTo>
                <a:lnTo>
                  <a:pt x="7" y="423"/>
                </a:lnTo>
                <a:lnTo>
                  <a:pt x="13" y="432"/>
                </a:lnTo>
                <a:lnTo>
                  <a:pt x="22" y="440"/>
                </a:lnTo>
                <a:lnTo>
                  <a:pt x="30" y="446"/>
                </a:lnTo>
                <a:lnTo>
                  <a:pt x="35" y="448"/>
                </a:lnTo>
                <a:lnTo>
                  <a:pt x="38" y="452"/>
                </a:lnTo>
                <a:lnTo>
                  <a:pt x="41" y="456"/>
                </a:lnTo>
                <a:lnTo>
                  <a:pt x="42" y="461"/>
                </a:lnTo>
                <a:lnTo>
                  <a:pt x="43" y="471"/>
                </a:lnTo>
                <a:lnTo>
                  <a:pt x="42" y="480"/>
                </a:lnTo>
                <a:lnTo>
                  <a:pt x="40" y="488"/>
                </a:lnTo>
                <a:lnTo>
                  <a:pt x="40" y="498"/>
                </a:lnTo>
                <a:lnTo>
                  <a:pt x="40" y="509"/>
                </a:lnTo>
                <a:lnTo>
                  <a:pt x="42" y="518"/>
                </a:lnTo>
                <a:lnTo>
                  <a:pt x="44" y="526"/>
                </a:lnTo>
                <a:lnTo>
                  <a:pt x="48" y="536"/>
                </a:lnTo>
                <a:lnTo>
                  <a:pt x="51" y="549"/>
                </a:lnTo>
                <a:lnTo>
                  <a:pt x="53" y="561"/>
                </a:lnTo>
                <a:lnTo>
                  <a:pt x="55" y="572"/>
                </a:lnTo>
                <a:lnTo>
                  <a:pt x="58" y="586"/>
                </a:lnTo>
                <a:lnTo>
                  <a:pt x="58" y="586"/>
                </a:lnTo>
                <a:lnTo>
                  <a:pt x="71" y="585"/>
                </a:lnTo>
                <a:lnTo>
                  <a:pt x="85" y="583"/>
                </a:lnTo>
                <a:lnTo>
                  <a:pt x="94" y="585"/>
                </a:lnTo>
                <a:lnTo>
                  <a:pt x="102" y="585"/>
                </a:lnTo>
                <a:lnTo>
                  <a:pt x="106" y="585"/>
                </a:lnTo>
                <a:lnTo>
                  <a:pt x="109" y="585"/>
                </a:lnTo>
                <a:lnTo>
                  <a:pt x="113" y="583"/>
                </a:lnTo>
                <a:lnTo>
                  <a:pt x="117" y="581"/>
                </a:lnTo>
                <a:lnTo>
                  <a:pt x="120" y="578"/>
                </a:lnTo>
                <a:lnTo>
                  <a:pt x="123" y="575"/>
                </a:lnTo>
                <a:lnTo>
                  <a:pt x="125" y="570"/>
                </a:lnTo>
                <a:lnTo>
                  <a:pt x="126" y="567"/>
                </a:lnTo>
                <a:lnTo>
                  <a:pt x="129" y="559"/>
                </a:lnTo>
                <a:lnTo>
                  <a:pt x="130" y="549"/>
                </a:lnTo>
                <a:lnTo>
                  <a:pt x="133" y="535"/>
                </a:lnTo>
                <a:lnTo>
                  <a:pt x="134" y="523"/>
                </a:lnTo>
                <a:lnTo>
                  <a:pt x="135" y="510"/>
                </a:lnTo>
                <a:lnTo>
                  <a:pt x="135" y="496"/>
                </a:lnTo>
                <a:lnTo>
                  <a:pt x="145" y="497"/>
                </a:lnTo>
                <a:lnTo>
                  <a:pt x="153" y="498"/>
                </a:lnTo>
                <a:lnTo>
                  <a:pt x="162" y="498"/>
                </a:lnTo>
                <a:lnTo>
                  <a:pt x="170" y="496"/>
                </a:lnTo>
                <a:lnTo>
                  <a:pt x="176" y="494"/>
                </a:lnTo>
                <a:lnTo>
                  <a:pt x="183" y="491"/>
                </a:lnTo>
                <a:lnTo>
                  <a:pt x="189" y="487"/>
                </a:lnTo>
                <a:lnTo>
                  <a:pt x="197" y="485"/>
                </a:lnTo>
                <a:lnTo>
                  <a:pt x="204" y="483"/>
                </a:lnTo>
                <a:lnTo>
                  <a:pt x="213" y="483"/>
                </a:lnTo>
                <a:lnTo>
                  <a:pt x="224" y="487"/>
                </a:lnTo>
                <a:lnTo>
                  <a:pt x="233" y="493"/>
                </a:lnTo>
                <a:lnTo>
                  <a:pt x="242" y="496"/>
                </a:lnTo>
                <a:lnTo>
                  <a:pt x="250" y="497"/>
                </a:lnTo>
                <a:lnTo>
                  <a:pt x="257" y="498"/>
                </a:lnTo>
                <a:lnTo>
                  <a:pt x="266" y="498"/>
                </a:lnTo>
                <a:lnTo>
                  <a:pt x="273" y="498"/>
                </a:lnTo>
                <a:lnTo>
                  <a:pt x="280" y="497"/>
                </a:lnTo>
                <a:lnTo>
                  <a:pt x="286" y="496"/>
                </a:lnTo>
                <a:lnTo>
                  <a:pt x="293" y="494"/>
                </a:lnTo>
                <a:lnTo>
                  <a:pt x="305" y="488"/>
                </a:lnTo>
                <a:lnTo>
                  <a:pt x="319" y="483"/>
                </a:lnTo>
                <a:lnTo>
                  <a:pt x="340" y="474"/>
                </a:lnTo>
                <a:lnTo>
                  <a:pt x="361" y="468"/>
                </a:lnTo>
                <a:lnTo>
                  <a:pt x="370" y="465"/>
                </a:lnTo>
                <a:lnTo>
                  <a:pt x="380" y="463"/>
                </a:lnTo>
                <a:lnTo>
                  <a:pt x="391" y="461"/>
                </a:lnTo>
                <a:lnTo>
                  <a:pt x="404" y="461"/>
                </a:lnTo>
                <a:lnTo>
                  <a:pt x="416" y="463"/>
                </a:lnTo>
                <a:lnTo>
                  <a:pt x="427" y="465"/>
                </a:lnTo>
                <a:lnTo>
                  <a:pt x="437" y="469"/>
                </a:lnTo>
                <a:lnTo>
                  <a:pt x="447" y="473"/>
                </a:lnTo>
                <a:lnTo>
                  <a:pt x="456" y="479"/>
                </a:lnTo>
                <a:lnTo>
                  <a:pt x="467" y="484"/>
                </a:lnTo>
                <a:lnTo>
                  <a:pt x="476" y="488"/>
                </a:lnTo>
                <a:lnTo>
                  <a:pt x="488" y="493"/>
                </a:lnTo>
                <a:lnTo>
                  <a:pt x="499" y="495"/>
                </a:lnTo>
                <a:lnTo>
                  <a:pt x="510" y="495"/>
                </a:lnTo>
                <a:lnTo>
                  <a:pt x="520" y="495"/>
                </a:lnTo>
                <a:lnTo>
                  <a:pt x="531" y="496"/>
                </a:lnTo>
                <a:lnTo>
                  <a:pt x="547" y="500"/>
                </a:lnTo>
                <a:lnTo>
                  <a:pt x="559" y="506"/>
                </a:lnTo>
                <a:lnTo>
                  <a:pt x="574" y="512"/>
                </a:lnTo>
                <a:lnTo>
                  <a:pt x="590" y="518"/>
                </a:lnTo>
                <a:lnTo>
                  <a:pt x="653" y="509"/>
                </a:lnTo>
                <a:lnTo>
                  <a:pt x="658" y="511"/>
                </a:lnTo>
                <a:lnTo>
                  <a:pt x="662" y="513"/>
                </a:lnTo>
                <a:lnTo>
                  <a:pt x="666" y="516"/>
                </a:lnTo>
                <a:lnTo>
                  <a:pt x="670" y="520"/>
                </a:lnTo>
                <a:lnTo>
                  <a:pt x="676" y="526"/>
                </a:lnTo>
                <a:lnTo>
                  <a:pt x="679" y="536"/>
                </a:lnTo>
                <a:lnTo>
                  <a:pt x="682" y="545"/>
                </a:lnTo>
                <a:lnTo>
                  <a:pt x="684" y="552"/>
                </a:lnTo>
                <a:lnTo>
                  <a:pt x="686" y="560"/>
                </a:lnTo>
                <a:lnTo>
                  <a:pt x="690" y="567"/>
                </a:lnTo>
                <a:lnTo>
                  <a:pt x="696" y="574"/>
                </a:lnTo>
                <a:lnTo>
                  <a:pt x="702" y="578"/>
                </a:lnTo>
                <a:lnTo>
                  <a:pt x="709" y="581"/>
                </a:lnTo>
                <a:lnTo>
                  <a:pt x="715" y="583"/>
                </a:lnTo>
                <a:lnTo>
                  <a:pt x="730" y="588"/>
                </a:lnTo>
                <a:lnTo>
                  <a:pt x="746" y="591"/>
                </a:lnTo>
                <a:lnTo>
                  <a:pt x="758" y="595"/>
                </a:lnTo>
                <a:lnTo>
                  <a:pt x="769" y="600"/>
                </a:lnTo>
                <a:lnTo>
                  <a:pt x="773" y="603"/>
                </a:lnTo>
                <a:lnTo>
                  <a:pt x="779" y="606"/>
                </a:lnTo>
                <a:lnTo>
                  <a:pt x="782" y="610"/>
                </a:lnTo>
                <a:lnTo>
                  <a:pt x="786" y="616"/>
                </a:lnTo>
                <a:lnTo>
                  <a:pt x="791" y="627"/>
                </a:lnTo>
                <a:lnTo>
                  <a:pt x="794" y="637"/>
                </a:lnTo>
                <a:lnTo>
                  <a:pt x="796" y="643"/>
                </a:lnTo>
                <a:lnTo>
                  <a:pt x="798" y="648"/>
                </a:lnTo>
                <a:lnTo>
                  <a:pt x="800" y="653"/>
                </a:lnTo>
                <a:lnTo>
                  <a:pt x="805" y="658"/>
                </a:lnTo>
                <a:lnTo>
                  <a:pt x="812" y="664"/>
                </a:lnTo>
                <a:lnTo>
                  <a:pt x="820" y="670"/>
                </a:lnTo>
                <a:lnTo>
                  <a:pt x="828" y="674"/>
                </a:lnTo>
                <a:lnTo>
                  <a:pt x="836" y="680"/>
                </a:lnTo>
                <a:lnTo>
                  <a:pt x="826" y="680"/>
                </a:lnTo>
                <a:lnTo>
                  <a:pt x="838" y="677"/>
                </a:lnTo>
                <a:lnTo>
                  <a:pt x="850" y="675"/>
                </a:lnTo>
                <a:lnTo>
                  <a:pt x="861" y="671"/>
                </a:lnTo>
                <a:lnTo>
                  <a:pt x="872" y="668"/>
                </a:lnTo>
                <a:lnTo>
                  <a:pt x="893" y="658"/>
                </a:lnTo>
                <a:lnTo>
                  <a:pt x="916" y="647"/>
                </a:lnTo>
                <a:lnTo>
                  <a:pt x="927" y="642"/>
                </a:lnTo>
                <a:lnTo>
                  <a:pt x="937" y="637"/>
                </a:lnTo>
                <a:lnTo>
                  <a:pt x="947" y="633"/>
                </a:lnTo>
                <a:lnTo>
                  <a:pt x="959" y="629"/>
                </a:lnTo>
                <a:lnTo>
                  <a:pt x="970" y="627"/>
                </a:lnTo>
                <a:lnTo>
                  <a:pt x="982" y="626"/>
                </a:lnTo>
                <a:lnTo>
                  <a:pt x="986" y="624"/>
                </a:lnTo>
                <a:lnTo>
                  <a:pt x="991" y="623"/>
                </a:lnTo>
                <a:lnTo>
                  <a:pt x="997" y="621"/>
                </a:lnTo>
                <a:lnTo>
                  <a:pt x="1001" y="618"/>
                </a:lnTo>
                <a:lnTo>
                  <a:pt x="1010" y="608"/>
                </a:lnTo>
                <a:lnTo>
                  <a:pt x="1016" y="597"/>
                </a:lnTo>
                <a:lnTo>
                  <a:pt x="1020" y="592"/>
                </a:lnTo>
                <a:lnTo>
                  <a:pt x="1023" y="588"/>
                </a:lnTo>
                <a:lnTo>
                  <a:pt x="1027" y="583"/>
                </a:lnTo>
                <a:lnTo>
                  <a:pt x="1033" y="581"/>
                </a:lnTo>
                <a:lnTo>
                  <a:pt x="1044" y="578"/>
                </a:lnTo>
                <a:lnTo>
                  <a:pt x="1055" y="577"/>
                </a:lnTo>
                <a:lnTo>
                  <a:pt x="1061" y="577"/>
                </a:lnTo>
                <a:lnTo>
                  <a:pt x="1066" y="576"/>
                </a:lnTo>
                <a:lnTo>
                  <a:pt x="1070" y="574"/>
                </a:lnTo>
                <a:lnTo>
                  <a:pt x="1076" y="570"/>
                </a:lnTo>
                <a:lnTo>
                  <a:pt x="1078" y="567"/>
                </a:lnTo>
                <a:lnTo>
                  <a:pt x="1080" y="564"/>
                </a:lnTo>
                <a:lnTo>
                  <a:pt x="1082" y="560"/>
                </a:lnTo>
                <a:lnTo>
                  <a:pt x="1082" y="556"/>
                </a:lnTo>
                <a:lnTo>
                  <a:pt x="1083" y="548"/>
                </a:lnTo>
                <a:lnTo>
                  <a:pt x="1083" y="538"/>
                </a:lnTo>
                <a:lnTo>
                  <a:pt x="1084" y="526"/>
                </a:lnTo>
                <a:lnTo>
                  <a:pt x="1085" y="514"/>
                </a:lnTo>
                <a:lnTo>
                  <a:pt x="1085" y="504"/>
                </a:lnTo>
                <a:lnTo>
                  <a:pt x="1087" y="491"/>
                </a:lnTo>
                <a:lnTo>
                  <a:pt x="1101" y="490"/>
                </a:lnTo>
                <a:lnTo>
                  <a:pt x="1114" y="486"/>
                </a:lnTo>
                <a:lnTo>
                  <a:pt x="1125" y="484"/>
                </a:lnTo>
                <a:lnTo>
                  <a:pt x="1139" y="483"/>
                </a:lnTo>
                <a:lnTo>
                  <a:pt x="1191" y="483"/>
                </a:lnTo>
                <a:lnTo>
                  <a:pt x="1202" y="484"/>
                </a:lnTo>
                <a:lnTo>
                  <a:pt x="1214" y="485"/>
                </a:lnTo>
                <a:lnTo>
                  <a:pt x="1224" y="481"/>
                </a:lnTo>
                <a:lnTo>
                  <a:pt x="1234" y="478"/>
                </a:lnTo>
                <a:lnTo>
                  <a:pt x="1246" y="479"/>
                </a:lnTo>
                <a:lnTo>
                  <a:pt x="1256" y="482"/>
                </a:lnTo>
                <a:lnTo>
                  <a:pt x="1266" y="485"/>
                </a:lnTo>
                <a:lnTo>
                  <a:pt x="1278" y="488"/>
                </a:lnTo>
                <a:lnTo>
                  <a:pt x="1290" y="488"/>
                </a:lnTo>
                <a:lnTo>
                  <a:pt x="1300" y="490"/>
                </a:lnTo>
                <a:lnTo>
                  <a:pt x="1305" y="491"/>
                </a:lnTo>
                <a:lnTo>
                  <a:pt x="1310" y="493"/>
                </a:lnTo>
                <a:lnTo>
                  <a:pt x="1315" y="495"/>
                </a:lnTo>
                <a:lnTo>
                  <a:pt x="1320" y="498"/>
                </a:lnTo>
                <a:lnTo>
                  <a:pt x="1323" y="504"/>
                </a:lnTo>
                <a:lnTo>
                  <a:pt x="1325" y="509"/>
                </a:lnTo>
                <a:lnTo>
                  <a:pt x="1336" y="521"/>
                </a:lnTo>
                <a:lnTo>
                  <a:pt x="1347" y="533"/>
                </a:lnTo>
                <a:lnTo>
                  <a:pt x="1358" y="543"/>
                </a:lnTo>
                <a:lnTo>
                  <a:pt x="1367" y="556"/>
                </a:lnTo>
                <a:lnTo>
                  <a:pt x="1378" y="569"/>
                </a:lnTo>
                <a:lnTo>
                  <a:pt x="1387" y="581"/>
                </a:lnTo>
                <a:lnTo>
                  <a:pt x="1391" y="588"/>
                </a:lnTo>
                <a:lnTo>
                  <a:pt x="1394" y="594"/>
                </a:lnTo>
                <a:lnTo>
                  <a:pt x="1398" y="602"/>
                </a:lnTo>
                <a:lnTo>
                  <a:pt x="1400" y="610"/>
                </a:lnTo>
                <a:lnTo>
                  <a:pt x="1399" y="620"/>
                </a:lnTo>
                <a:lnTo>
                  <a:pt x="1400" y="631"/>
                </a:lnTo>
                <a:lnTo>
                  <a:pt x="1402" y="636"/>
                </a:lnTo>
                <a:lnTo>
                  <a:pt x="1405" y="641"/>
                </a:lnTo>
                <a:lnTo>
                  <a:pt x="1409" y="643"/>
                </a:lnTo>
                <a:lnTo>
                  <a:pt x="1415" y="645"/>
                </a:lnTo>
                <a:lnTo>
                  <a:pt x="1426" y="649"/>
                </a:lnTo>
                <a:lnTo>
                  <a:pt x="1436" y="653"/>
                </a:lnTo>
                <a:lnTo>
                  <a:pt x="1453" y="661"/>
                </a:lnTo>
                <a:lnTo>
                  <a:pt x="1469" y="671"/>
                </a:lnTo>
                <a:lnTo>
                  <a:pt x="1508" y="693"/>
                </a:lnTo>
                <a:lnTo>
                  <a:pt x="1542" y="709"/>
                </a:lnTo>
                <a:lnTo>
                  <a:pt x="1578" y="726"/>
                </a:lnTo>
                <a:lnTo>
                  <a:pt x="1617" y="745"/>
                </a:lnTo>
                <a:lnTo>
                  <a:pt x="1631" y="753"/>
                </a:lnTo>
                <a:lnTo>
                  <a:pt x="1642" y="762"/>
                </a:lnTo>
                <a:lnTo>
                  <a:pt x="1652" y="770"/>
                </a:lnTo>
                <a:lnTo>
                  <a:pt x="1661" y="779"/>
                </a:lnTo>
                <a:lnTo>
                  <a:pt x="1669" y="790"/>
                </a:lnTo>
                <a:lnTo>
                  <a:pt x="1676" y="802"/>
                </a:lnTo>
                <a:lnTo>
                  <a:pt x="1683" y="813"/>
                </a:lnTo>
                <a:lnTo>
                  <a:pt x="1689" y="828"/>
                </a:lnTo>
                <a:lnTo>
                  <a:pt x="1695" y="838"/>
                </a:lnTo>
                <a:lnTo>
                  <a:pt x="1702" y="848"/>
                </a:lnTo>
                <a:lnTo>
                  <a:pt x="1705" y="852"/>
                </a:lnTo>
                <a:lnTo>
                  <a:pt x="1708" y="858"/>
                </a:lnTo>
                <a:lnTo>
                  <a:pt x="1710" y="863"/>
                </a:lnTo>
                <a:lnTo>
                  <a:pt x="1710" y="870"/>
                </a:lnTo>
                <a:lnTo>
                  <a:pt x="1710" y="924"/>
                </a:lnTo>
                <a:lnTo>
                  <a:pt x="1711" y="936"/>
                </a:lnTo>
                <a:lnTo>
                  <a:pt x="1713" y="946"/>
                </a:lnTo>
                <a:lnTo>
                  <a:pt x="1715" y="956"/>
                </a:lnTo>
                <a:lnTo>
                  <a:pt x="1718" y="966"/>
                </a:lnTo>
                <a:lnTo>
                  <a:pt x="1722" y="975"/>
                </a:lnTo>
                <a:lnTo>
                  <a:pt x="1724" y="985"/>
                </a:lnTo>
                <a:lnTo>
                  <a:pt x="1726" y="996"/>
                </a:lnTo>
                <a:lnTo>
                  <a:pt x="1726" y="1008"/>
                </a:lnTo>
                <a:lnTo>
                  <a:pt x="1726" y="1034"/>
                </a:lnTo>
                <a:lnTo>
                  <a:pt x="1725" y="1056"/>
                </a:lnTo>
                <a:lnTo>
                  <a:pt x="1724" y="1079"/>
                </a:lnTo>
                <a:lnTo>
                  <a:pt x="1724" y="1105"/>
                </a:lnTo>
                <a:lnTo>
                  <a:pt x="1724" y="1120"/>
                </a:lnTo>
                <a:lnTo>
                  <a:pt x="1724" y="1132"/>
                </a:lnTo>
                <a:lnTo>
                  <a:pt x="1725" y="1142"/>
                </a:lnTo>
                <a:lnTo>
                  <a:pt x="1726" y="1151"/>
                </a:lnTo>
                <a:lnTo>
                  <a:pt x="1728" y="1160"/>
                </a:lnTo>
                <a:lnTo>
                  <a:pt x="1732" y="1178"/>
                </a:lnTo>
                <a:lnTo>
                  <a:pt x="1737" y="1200"/>
                </a:lnTo>
                <a:lnTo>
                  <a:pt x="1739" y="1211"/>
                </a:lnTo>
                <a:lnTo>
                  <a:pt x="1742" y="1222"/>
                </a:lnTo>
                <a:lnTo>
                  <a:pt x="1745" y="1231"/>
                </a:lnTo>
                <a:lnTo>
                  <a:pt x="1750" y="1242"/>
                </a:lnTo>
                <a:lnTo>
                  <a:pt x="1752" y="1249"/>
                </a:lnTo>
                <a:lnTo>
                  <a:pt x="1753" y="1255"/>
                </a:lnTo>
                <a:lnTo>
                  <a:pt x="1754" y="1258"/>
                </a:lnTo>
                <a:lnTo>
                  <a:pt x="1755" y="1262"/>
                </a:lnTo>
                <a:lnTo>
                  <a:pt x="1757" y="1263"/>
                </a:lnTo>
                <a:lnTo>
                  <a:pt x="1760" y="1264"/>
                </a:lnTo>
                <a:lnTo>
                  <a:pt x="1770" y="1263"/>
                </a:lnTo>
                <a:lnTo>
                  <a:pt x="1780" y="1262"/>
                </a:lnTo>
                <a:lnTo>
                  <a:pt x="1784" y="1259"/>
                </a:lnTo>
                <a:lnTo>
                  <a:pt x="1787" y="1257"/>
                </a:lnTo>
                <a:lnTo>
                  <a:pt x="1791" y="1254"/>
                </a:lnTo>
                <a:lnTo>
                  <a:pt x="1793" y="1250"/>
                </a:lnTo>
                <a:lnTo>
                  <a:pt x="1798" y="1235"/>
                </a:lnTo>
                <a:lnTo>
                  <a:pt x="1804" y="1218"/>
                </a:lnTo>
                <a:lnTo>
                  <a:pt x="1819" y="1222"/>
                </a:lnTo>
                <a:lnTo>
                  <a:pt x="1833" y="1226"/>
                </a:lnTo>
                <a:lnTo>
                  <a:pt x="1839" y="1228"/>
                </a:lnTo>
                <a:lnTo>
                  <a:pt x="1845" y="1231"/>
                </a:lnTo>
                <a:lnTo>
                  <a:pt x="1851" y="1237"/>
                </a:lnTo>
                <a:lnTo>
                  <a:pt x="1857" y="1242"/>
                </a:lnTo>
                <a:lnTo>
                  <a:pt x="1860" y="1247"/>
                </a:lnTo>
                <a:lnTo>
                  <a:pt x="1862" y="1252"/>
                </a:lnTo>
                <a:lnTo>
                  <a:pt x="1863" y="1256"/>
                </a:lnTo>
                <a:lnTo>
                  <a:pt x="1864" y="1262"/>
                </a:lnTo>
                <a:lnTo>
                  <a:pt x="1864" y="1272"/>
                </a:lnTo>
                <a:lnTo>
                  <a:pt x="1864" y="1284"/>
                </a:lnTo>
                <a:lnTo>
                  <a:pt x="1863" y="1299"/>
                </a:lnTo>
                <a:lnTo>
                  <a:pt x="1861" y="1312"/>
                </a:lnTo>
                <a:lnTo>
                  <a:pt x="1858" y="1324"/>
                </a:lnTo>
                <a:lnTo>
                  <a:pt x="1851" y="1337"/>
                </a:lnTo>
                <a:lnTo>
                  <a:pt x="1844" y="1348"/>
                </a:lnTo>
                <a:lnTo>
                  <a:pt x="1837" y="1358"/>
                </a:lnTo>
                <a:lnTo>
                  <a:pt x="1834" y="1363"/>
                </a:lnTo>
                <a:lnTo>
                  <a:pt x="1832" y="1367"/>
                </a:lnTo>
                <a:lnTo>
                  <a:pt x="1831" y="1374"/>
                </a:lnTo>
                <a:lnTo>
                  <a:pt x="1830" y="1380"/>
                </a:lnTo>
                <a:lnTo>
                  <a:pt x="1831" y="1385"/>
                </a:lnTo>
                <a:lnTo>
                  <a:pt x="1832" y="1389"/>
                </a:lnTo>
                <a:lnTo>
                  <a:pt x="1834" y="1393"/>
                </a:lnTo>
                <a:lnTo>
                  <a:pt x="1837" y="1397"/>
                </a:lnTo>
                <a:lnTo>
                  <a:pt x="1845" y="1402"/>
                </a:lnTo>
                <a:lnTo>
                  <a:pt x="1851" y="1410"/>
                </a:lnTo>
                <a:lnTo>
                  <a:pt x="1857" y="1417"/>
                </a:lnTo>
                <a:lnTo>
                  <a:pt x="1861" y="1424"/>
                </a:lnTo>
                <a:lnTo>
                  <a:pt x="1864" y="1432"/>
                </a:lnTo>
                <a:lnTo>
                  <a:pt x="1867" y="1441"/>
                </a:lnTo>
                <a:lnTo>
                  <a:pt x="1872" y="1459"/>
                </a:lnTo>
                <a:lnTo>
                  <a:pt x="1877" y="1474"/>
                </a:lnTo>
                <a:lnTo>
                  <a:pt x="1884" y="1490"/>
                </a:lnTo>
                <a:lnTo>
                  <a:pt x="1893" y="1505"/>
                </a:lnTo>
                <a:lnTo>
                  <a:pt x="1902" y="1517"/>
                </a:lnTo>
                <a:lnTo>
                  <a:pt x="1911" y="1526"/>
                </a:lnTo>
                <a:lnTo>
                  <a:pt x="1919" y="1534"/>
                </a:lnTo>
                <a:lnTo>
                  <a:pt x="1929" y="1541"/>
                </a:lnTo>
                <a:lnTo>
                  <a:pt x="1949" y="1554"/>
                </a:lnTo>
                <a:lnTo>
                  <a:pt x="1973" y="1568"/>
                </a:lnTo>
                <a:lnTo>
                  <a:pt x="1989" y="1580"/>
                </a:lnTo>
                <a:lnTo>
                  <a:pt x="2005" y="1592"/>
                </a:lnTo>
                <a:lnTo>
                  <a:pt x="2011" y="1586"/>
                </a:lnTo>
                <a:lnTo>
                  <a:pt x="2014" y="1577"/>
                </a:lnTo>
                <a:lnTo>
                  <a:pt x="2017" y="1569"/>
                </a:lnTo>
                <a:lnTo>
                  <a:pt x="2021" y="1561"/>
                </a:lnTo>
                <a:lnTo>
                  <a:pt x="2026" y="1558"/>
                </a:lnTo>
                <a:lnTo>
                  <a:pt x="2032" y="1555"/>
                </a:lnTo>
                <a:lnTo>
                  <a:pt x="2064" y="1555"/>
                </a:lnTo>
                <a:lnTo>
                  <a:pt x="2066" y="1574"/>
                </a:lnTo>
                <a:lnTo>
                  <a:pt x="2070" y="1590"/>
                </a:lnTo>
                <a:lnTo>
                  <a:pt x="2076" y="1605"/>
                </a:lnTo>
                <a:lnTo>
                  <a:pt x="2084" y="1622"/>
                </a:lnTo>
                <a:lnTo>
                  <a:pt x="2092" y="1635"/>
                </a:lnTo>
                <a:lnTo>
                  <a:pt x="2098" y="1647"/>
                </a:lnTo>
                <a:lnTo>
                  <a:pt x="2103" y="1653"/>
                </a:lnTo>
                <a:lnTo>
                  <a:pt x="2107" y="1657"/>
                </a:lnTo>
                <a:lnTo>
                  <a:pt x="2113" y="1661"/>
                </a:lnTo>
                <a:lnTo>
                  <a:pt x="2119" y="1664"/>
                </a:lnTo>
                <a:lnTo>
                  <a:pt x="2133" y="1670"/>
                </a:lnTo>
                <a:lnTo>
                  <a:pt x="2146" y="1674"/>
                </a:lnTo>
                <a:lnTo>
                  <a:pt x="2159" y="1677"/>
                </a:lnTo>
                <a:lnTo>
                  <a:pt x="2172" y="1683"/>
                </a:lnTo>
                <a:lnTo>
                  <a:pt x="2167" y="1690"/>
                </a:lnTo>
                <a:lnTo>
                  <a:pt x="2160" y="1698"/>
                </a:lnTo>
                <a:lnTo>
                  <a:pt x="2158" y="1701"/>
                </a:lnTo>
                <a:lnTo>
                  <a:pt x="2156" y="1706"/>
                </a:lnTo>
                <a:lnTo>
                  <a:pt x="2155" y="1710"/>
                </a:lnTo>
                <a:lnTo>
                  <a:pt x="2154" y="1715"/>
                </a:lnTo>
                <a:lnTo>
                  <a:pt x="2155" y="1720"/>
                </a:lnTo>
                <a:lnTo>
                  <a:pt x="2156" y="1724"/>
                </a:lnTo>
                <a:lnTo>
                  <a:pt x="2157" y="1728"/>
                </a:lnTo>
                <a:lnTo>
                  <a:pt x="2159" y="1731"/>
                </a:lnTo>
                <a:lnTo>
                  <a:pt x="2165" y="1737"/>
                </a:lnTo>
                <a:lnTo>
                  <a:pt x="2173" y="1741"/>
                </a:lnTo>
                <a:lnTo>
                  <a:pt x="2182" y="1747"/>
                </a:lnTo>
                <a:lnTo>
                  <a:pt x="2190" y="1751"/>
                </a:lnTo>
                <a:lnTo>
                  <a:pt x="2199" y="1756"/>
                </a:lnTo>
                <a:lnTo>
                  <a:pt x="2206" y="1763"/>
                </a:lnTo>
                <a:lnTo>
                  <a:pt x="2213" y="1769"/>
                </a:lnTo>
                <a:lnTo>
                  <a:pt x="2218" y="1777"/>
                </a:lnTo>
                <a:lnTo>
                  <a:pt x="2223" y="1784"/>
                </a:lnTo>
                <a:lnTo>
                  <a:pt x="2226" y="1792"/>
                </a:lnTo>
                <a:lnTo>
                  <a:pt x="2231" y="1808"/>
                </a:lnTo>
                <a:lnTo>
                  <a:pt x="2236" y="1826"/>
                </a:lnTo>
                <a:lnTo>
                  <a:pt x="2241" y="1847"/>
                </a:lnTo>
                <a:lnTo>
                  <a:pt x="2246" y="1864"/>
                </a:lnTo>
                <a:lnTo>
                  <a:pt x="2253" y="1882"/>
                </a:lnTo>
                <a:lnTo>
                  <a:pt x="2263" y="1901"/>
                </a:lnTo>
                <a:lnTo>
                  <a:pt x="2266" y="1906"/>
                </a:lnTo>
                <a:lnTo>
                  <a:pt x="2270" y="1911"/>
                </a:lnTo>
                <a:lnTo>
                  <a:pt x="2276" y="1914"/>
                </a:lnTo>
                <a:lnTo>
                  <a:pt x="2281" y="1916"/>
                </a:lnTo>
                <a:lnTo>
                  <a:pt x="2293" y="1920"/>
                </a:lnTo>
                <a:lnTo>
                  <a:pt x="2305" y="1925"/>
                </a:lnTo>
                <a:lnTo>
                  <a:pt x="2318" y="1930"/>
                </a:lnTo>
                <a:lnTo>
                  <a:pt x="2330" y="1936"/>
                </a:lnTo>
                <a:lnTo>
                  <a:pt x="2340" y="1941"/>
                </a:lnTo>
                <a:lnTo>
                  <a:pt x="2350" y="1947"/>
                </a:lnTo>
                <a:lnTo>
                  <a:pt x="2360" y="1954"/>
                </a:lnTo>
                <a:lnTo>
                  <a:pt x="2368" y="1961"/>
                </a:lnTo>
                <a:lnTo>
                  <a:pt x="2378" y="1970"/>
                </a:lnTo>
                <a:lnTo>
                  <a:pt x="2388" y="1980"/>
                </a:lnTo>
                <a:lnTo>
                  <a:pt x="2395" y="1991"/>
                </a:lnTo>
                <a:lnTo>
                  <a:pt x="2403" y="2000"/>
                </a:lnTo>
                <a:lnTo>
                  <a:pt x="2410" y="2010"/>
                </a:lnTo>
                <a:lnTo>
                  <a:pt x="2419" y="2020"/>
                </a:lnTo>
                <a:lnTo>
                  <a:pt x="2445" y="2047"/>
                </a:lnTo>
                <a:lnTo>
                  <a:pt x="2468" y="2072"/>
                </a:lnTo>
                <a:lnTo>
                  <a:pt x="2473" y="2077"/>
                </a:lnTo>
                <a:lnTo>
                  <a:pt x="2480" y="2081"/>
                </a:lnTo>
                <a:lnTo>
                  <a:pt x="2486" y="2086"/>
                </a:lnTo>
                <a:lnTo>
                  <a:pt x="2493" y="2090"/>
                </a:lnTo>
                <a:lnTo>
                  <a:pt x="2500" y="2093"/>
                </a:lnTo>
                <a:lnTo>
                  <a:pt x="2508" y="2095"/>
                </a:lnTo>
                <a:lnTo>
                  <a:pt x="2516" y="2096"/>
                </a:lnTo>
                <a:lnTo>
                  <a:pt x="2525" y="2098"/>
                </a:lnTo>
                <a:lnTo>
                  <a:pt x="2532" y="2094"/>
                </a:lnTo>
                <a:lnTo>
                  <a:pt x="2536" y="2092"/>
                </a:lnTo>
                <a:lnTo>
                  <a:pt x="2543" y="2096"/>
                </a:lnTo>
                <a:lnTo>
                  <a:pt x="2550" y="2101"/>
                </a:lnTo>
                <a:lnTo>
                  <a:pt x="2553" y="2103"/>
                </a:lnTo>
                <a:lnTo>
                  <a:pt x="2555" y="2106"/>
                </a:lnTo>
                <a:lnTo>
                  <a:pt x="2556" y="2109"/>
                </a:lnTo>
                <a:lnTo>
                  <a:pt x="2557" y="2113"/>
                </a:lnTo>
                <a:lnTo>
                  <a:pt x="2557" y="2119"/>
                </a:lnTo>
                <a:lnTo>
                  <a:pt x="2555" y="2126"/>
                </a:lnTo>
                <a:lnTo>
                  <a:pt x="2554" y="2131"/>
                </a:lnTo>
                <a:lnTo>
                  <a:pt x="2551" y="2135"/>
                </a:lnTo>
                <a:lnTo>
                  <a:pt x="2548" y="2140"/>
                </a:lnTo>
                <a:lnTo>
                  <a:pt x="2543" y="2144"/>
                </a:lnTo>
                <a:lnTo>
                  <a:pt x="2539" y="2147"/>
                </a:lnTo>
                <a:lnTo>
                  <a:pt x="2534" y="2150"/>
                </a:lnTo>
                <a:lnTo>
                  <a:pt x="2523" y="2152"/>
                </a:lnTo>
                <a:lnTo>
                  <a:pt x="2512" y="2150"/>
                </a:lnTo>
                <a:lnTo>
                  <a:pt x="2507" y="2154"/>
                </a:lnTo>
                <a:lnTo>
                  <a:pt x="2501" y="2158"/>
                </a:lnTo>
                <a:lnTo>
                  <a:pt x="2507" y="2164"/>
                </a:lnTo>
                <a:lnTo>
                  <a:pt x="2512" y="2170"/>
                </a:lnTo>
                <a:lnTo>
                  <a:pt x="2519" y="2174"/>
                </a:lnTo>
                <a:lnTo>
                  <a:pt x="2525" y="2177"/>
                </a:lnTo>
                <a:lnTo>
                  <a:pt x="2532" y="2180"/>
                </a:lnTo>
                <a:lnTo>
                  <a:pt x="2539" y="2181"/>
                </a:lnTo>
                <a:lnTo>
                  <a:pt x="2547" y="2182"/>
                </a:lnTo>
                <a:lnTo>
                  <a:pt x="2554" y="2182"/>
                </a:lnTo>
                <a:lnTo>
                  <a:pt x="2561" y="2182"/>
                </a:lnTo>
                <a:lnTo>
                  <a:pt x="2566" y="2181"/>
                </a:lnTo>
                <a:lnTo>
                  <a:pt x="2570" y="2179"/>
                </a:lnTo>
                <a:lnTo>
                  <a:pt x="2575" y="2175"/>
                </a:lnTo>
                <a:lnTo>
                  <a:pt x="2583" y="2169"/>
                </a:lnTo>
                <a:lnTo>
                  <a:pt x="2591" y="2161"/>
                </a:lnTo>
                <a:lnTo>
                  <a:pt x="2599" y="2153"/>
                </a:lnTo>
                <a:lnTo>
                  <a:pt x="2606" y="2146"/>
                </a:lnTo>
                <a:lnTo>
                  <a:pt x="2610" y="2144"/>
                </a:lnTo>
                <a:lnTo>
                  <a:pt x="2616" y="2142"/>
                </a:lnTo>
                <a:lnTo>
                  <a:pt x="2620" y="2140"/>
                </a:lnTo>
                <a:lnTo>
                  <a:pt x="2627" y="2140"/>
                </a:lnTo>
                <a:lnTo>
                  <a:pt x="2640" y="2141"/>
                </a:lnTo>
                <a:lnTo>
                  <a:pt x="2650" y="2142"/>
                </a:lnTo>
                <a:lnTo>
                  <a:pt x="2661" y="2144"/>
                </a:lnTo>
                <a:lnTo>
                  <a:pt x="2674" y="2145"/>
                </a:lnTo>
                <a:lnTo>
                  <a:pt x="2683" y="2144"/>
                </a:lnTo>
                <a:lnTo>
                  <a:pt x="2689" y="2141"/>
                </a:lnTo>
                <a:lnTo>
                  <a:pt x="2696" y="2136"/>
                </a:lnTo>
                <a:lnTo>
                  <a:pt x="2701" y="2131"/>
                </a:lnTo>
                <a:lnTo>
                  <a:pt x="2711" y="2117"/>
                </a:lnTo>
                <a:lnTo>
                  <a:pt x="2719" y="2103"/>
                </a:lnTo>
                <a:lnTo>
                  <a:pt x="2730" y="2085"/>
                </a:lnTo>
                <a:lnTo>
                  <a:pt x="2738" y="2067"/>
                </a:lnTo>
                <a:lnTo>
                  <a:pt x="2741" y="2059"/>
                </a:lnTo>
                <a:lnTo>
                  <a:pt x="2744" y="2049"/>
                </a:lnTo>
                <a:lnTo>
                  <a:pt x="2746" y="2039"/>
                </a:lnTo>
                <a:lnTo>
                  <a:pt x="2749" y="2028"/>
                </a:lnTo>
                <a:lnTo>
                  <a:pt x="2736" y="1970"/>
                </a:lnTo>
                <a:lnTo>
                  <a:pt x="2738" y="1954"/>
                </a:lnTo>
                <a:lnTo>
                  <a:pt x="2741" y="1940"/>
                </a:lnTo>
                <a:lnTo>
                  <a:pt x="2744" y="1927"/>
                </a:lnTo>
                <a:lnTo>
                  <a:pt x="2748" y="1914"/>
                </a:lnTo>
                <a:lnTo>
                  <a:pt x="2755" y="1888"/>
                </a:lnTo>
                <a:lnTo>
                  <a:pt x="2762" y="1858"/>
                </a:lnTo>
                <a:lnTo>
                  <a:pt x="2767" y="1821"/>
                </a:lnTo>
                <a:lnTo>
                  <a:pt x="2770" y="1790"/>
                </a:lnTo>
                <a:lnTo>
                  <a:pt x="2772" y="1757"/>
                </a:lnTo>
                <a:lnTo>
                  <a:pt x="2778" y="1721"/>
                </a:lnTo>
                <a:lnTo>
                  <a:pt x="2762" y="1608"/>
                </a:lnTo>
                <a:lnTo>
                  <a:pt x="2763" y="1599"/>
                </a:lnTo>
                <a:lnTo>
                  <a:pt x="2763" y="1590"/>
                </a:lnTo>
                <a:lnTo>
                  <a:pt x="2764" y="1581"/>
                </a:lnTo>
                <a:lnTo>
                  <a:pt x="2765" y="1572"/>
                </a:lnTo>
                <a:lnTo>
                  <a:pt x="2768" y="1554"/>
                </a:lnTo>
                <a:lnTo>
                  <a:pt x="2771" y="1540"/>
                </a:lnTo>
                <a:lnTo>
                  <a:pt x="2775" y="1525"/>
                </a:lnTo>
                <a:lnTo>
                  <a:pt x="2776" y="1508"/>
                </a:lnTo>
                <a:lnTo>
                  <a:pt x="2775" y="1493"/>
                </a:lnTo>
                <a:lnTo>
                  <a:pt x="2773" y="1479"/>
                </a:lnTo>
                <a:lnTo>
                  <a:pt x="2771" y="1466"/>
                </a:lnTo>
                <a:lnTo>
                  <a:pt x="2769" y="1454"/>
                </a:lnTo>
                <a:lnTo>
                  <a:pt x="2765" y="1441"/>
                </a:lnTo>
                <a:lnTo>
                  <a:pt x="2759" y="1429"/>
                </a:lnTo>
                <a:lnTo>
                  <a:pt x="2754" y="1417"/>
                </a:lnTo>
                <a:lnTo>
                  <a:pt x="2746" y="1404"/>
                </a:lnTo>
                <a:lnTo>
                  <a:pt x="2735" y="1385"/>
                </a:lnTo>
                <a:lnTo>
                  <a:pt x="2724" y="1366"/>
                </a:lnTo>
                <a:lnTo>
                  <a:pt x="2713" y="1349"/>
                </a:lnTo>
                <a:lnTo>
                  <a:pt x="2701" y="1330"/>
                </a:lnTo>
                <a:lnTo>
                  <a:pt x="2695" y="1321"/>
                </a:lnTo>
                <a:lnTo>
                  <a:pt x="2689" y="1312"/>
                </a:lnTo>
                <a:lnTo>
                  <a:pt x="2688" y="1308"/>
                </a:lnTo>
                <a:lnTo>
                  <a:pt x="2686" y="1303"/>
                </a:lnTo>
                <a:lnTo>
                  <a:pt x="2685" y="1298"/>
                </a:lnTo>
                <a:lnTo>
                  <a:pt x="2685" y="1293"/>
                </a:lnTo>
                <a:lnTo>
                  <a:pt x="2689" y="1282"/>
                </a:lnTo>
                <a:lnTo>
                  <a:pt x="2692" y="1271"/>
                </a:lnTo>
                <a:lnTo>
                  <a:pt x="2691" y="1261"/>
                </a:lnTo>
                <a:lnTo>
                  <a:pt x="2689" y="1251"/>
                </a:lnTo>
                <a:lnTo>
                  <a:pt x="2685" y="1243"/>
                </a:lnTo>
                <a:lnTo>
                  <a:pt x="2681" y="1235"/>
                </a:lnTo>
                <a:lnTo>
                  <a:pt x="2669" y="1220"/>
                </a:lnTo>
                <a:lnTo>
                  <a:pt x="2656" y="1202"/>
                </a:lnTo>
                <a:lnTo>
                  <a:pt x="2648" y="1191"/>
                </a:lnTo>
                <a:lnTo>
                  <a:pt x="2642" y="1181"/>
                </a:lnTo>
                <a:lnTo>
                  <a:pt x="2634" y="1171"/>
                </a:lnTo>
                <a:lnTo>
                  <a:pt x="2627" y="1160"/>
                </a:lnTo>
                <a:lnTo>
                  <a:pt x="2605" y="1127"/>
                </a:lnTo>
                <a:lnTo>
                  <a:pt x="2588" y="1096"/>
                </a:lnTo>
                <a:lnTo>
                  <a:pt x="2572" y="1065"/>
                </a:lnTo>
                <a:lnTo>
                  <a:pt x="2554" y="1029"/>
                </a:lnTo>
                <a:lnTo>
                  <a:pt x="2549" y="1019"/>
                </a:lnTo>
                <a:lnTo>
                  <a:pt x="2543" y="1009"/>
                </a:lnTo>
                <a:lnTo>
                  <a:pt x="2537" y="1000"/>
                </a:lnTo>
                <a:lnTo>
                  <a:pt x="2530" y="993"/>
                </a:lnTo>
                <a:lnTo>
                  <a:pt x="2516" y="977"/>
                </a:lnTo>
                <a:lnTo>
                  <a:pt x="2501" y="958"/>
                </a:lnTo>
                <a:lnTo>
                  <a:pt x="2494" y="944"/>
                </a:lnTo>
                <a:lnTo>
                  <a:pt x="2486" y="932"/>
                </a:lnTo>
                <a:lnTo>
                  <a:pt x="2480" y="919"/>
                </a:lnTo>
                <a:lnTo>
                  <a:pt x="2472" y="905"/>
                </a:lnTo>
                <a:lnTo>
                  <a:pt x="2462" y="885"/>
                </a:lnTo>
                <a:lnTo>
                  <a:pt x="2453" y="866"/>
                </a:lnTo>
                <a:lnTo>
                  <a:pt x="2443" y="849"/>
                </a:lnTo>
                <a:lnTo>
                  <a:pt x="2430" y="831"/>
                </a:lnTo>
                <a:lnTo>
                  <a:pt x="2420" y="819"/>
                </a:lnTo>
                <a:lnTo>
                  <a:pt x="2410" y="808"/>
                </a:lnTo>
                <a:lnTo>
                  <a:pt x="2405" y="803"/>
                </a:lnTo>
                <a:lnTo>
                  <a:pt x="2401" y="797"/>
                </a:lnTo>
                <a:lnTo>
                  <a:pt x="2398" y="791"/>
                </a:lnTo>
                <a:lnTo>
                  <a:pt x="2395" y="782"/>
                </a:lnTo>
                <a:lnTo>
                  <a:pt x="2410" y="784"/>
                </a:lnTo>
                <a:lnTo>
                  <a:pt x="2422" y="788"/>
                </a:lnTo>
                <a:lnTo>
                  <a:pt x="2433" y="791"/>
                </a:lnTo>
                <a:lnTo>
                  <a:pt x="2444" y="796"/>
                </a:lnTo>
                <a:lnTo>
                  <a:pt x="2467" y="806"/>
                </a:lnTo>
                <a:lnTo>
                  <a:pt x="2491" y="817"/>
                </a:lnTo>
                <a:lnTo>
                  <a:pt x="2485" y="806"/>
                </a:lnTo>
                <a:lnTo>
                  <a:pt x="2481" y="795"/>
                </a:lnTo>
                <a:lnTo>
                  <a:pt x="2474" y="785"/>
                </a:lnTo>
                <a:lnTo>
                  <a:pt x="2467" y="775"/>
                </a:lnTo>
                <a:lnTo>
                  <a:pt x="2462" y="769"/>
                </a:lnTo>
                <a:lnTo>
                  <a:pt x="2457" y="765"/>
                </a:lnTo>
                <a:lnTo>
                  <a:pt x="2452" y="761"/>
                </a:lnTo>
                <a:lnTo>
                  <a:pt x="2446" y="756"/>
                </a:lnTo>
                <a:lnTo>
                  <a:pt x="2435" y="750"/>
                </a:lnTo>
                <a:lnTo>
                  <a:pt x="2425" y="740"/>
                </a:lnTo>
                <a:lnTo>
                  <a:pt x="2411" y="724"/>
                </a:lnTo>
                <a:lnTo>
                  <a:pt x="2398" y="709"/>
                </a:lnTo>
                <a:lnTo>
                  <a:pt x="2384" y="694"/>
                </a:lnTo>
                <a:lnTo>
                  <a:pt x="2371" y="681"/>
                </a:lnTo>
                <a:lnTo>
                  <a:pt x="2364" y="674"/>
                </a:lnTo>
                <a:lnTo>
                  <a:pt x="2359" y="667"/>
                </a:lnTo>
                <a:lnTo>
                  <a:pt x="2353" y="659"/>
                </a:lnTo>
                <a:lnTo>
                  <a:pt x="2348" y="650"/>
                </a:lnTo>
                <a:lnTo>
                  <a:pt x="2333" y="621"/>
                </a:lnTo>
                <a:lnTo>
                  <a:pt x="2321" y="596"/>
                </a:lnTo>
                <a:lnTo>
                  <a:pt x="2316" y="583"/>
                </a:lnTo>
                <a:lnTo>
                  <a:pt x="2308" y="570"/>
                </a:lnTo>
                <a:lnTo>
                  <a:pt x="2300" y="558"/>
                </a:lnTo>
                <a:lnTo>
                  <a:pt x="2292" y="543"/>
                </a:lnTo>
                <a:lnTo>
                  <a:pt x="2284" y="533"/>
                </a:lnTo>
                <a:lnTo>
                  <a:pt x="2276" y="523"/>
                </a:lnTo>
                <a:lnTo>
                  <a:pt x="2267" y="515"/>
                </a:lnTo>
                <a:lnTo>
                  <a:pt x="2258" y="507"/>
                </a:lnTo>
                <a:lnTo>
                  <a:pt x="2251" y="499"/>
                </a:lnTo>
                <a:lnTo>
                  <a:pt x="2242" y="491"/>
                </a:lnTo>
                <a:lnTo>
                  <a:pt x="2236" y="481"/>
                </a:lnTo>
                <a:lnTo>
                  <a:pt x="2228" y="469"/>
                </a:lnTo>
                <a:lnTo>
                  <a:pt x="2218" y="450"/>
                </a:lnTo>
                <a:lnTo>
                  <a:pt x="2211" y="431"/>
                </a:lnTo>
                <a:lnTo>
                  <a:pt x="2204" y="413"/>
                </a:lnTo>
                <a:lnTo>
                  <a:pt x="2197" y="392"/>
                </a:lnTo>
                <a:lnTo>
                  <a:pt x="2187" y="376"/>
                </a:lnTo>
                <a:lnTo>
                  <a:pt x="2177" y="361"/>
                </a:lnTo>
                <a:lnTo>
                  <a:pt x="2165" y="331"/>
                </a:lnTo>
                <a:lnTo>
                  <a:pt x="2157" y="303"/>
                </a:lnTo>
                <a:lnTo>
                  <a:pt x="2148" y="275"/>
                </a:lnTo>
                <a:lnTo>
                  <a:pt x="2137" y="243"/>
                </a:lnTo>
                <a:lnTo>
                  <a:pt x="2133" y="232"/>
                </a:lnTo>
                <a:lnTo>
                  <a:pt x="2128" y="222"/>
                </a:lnTo>
                <a:lnTo>
                  <a:pt x="2122" y="212"/>
                </a:lnTo>
                <a:lnTo>
                  <a:pt x="2117" y="201"/>
                </a:lnTo>
                <a:lnTo>
                  <a:pt x="2108" y="175"/>
                </a:lnTo>
                <a:lnTo>
                  <a:pt x="2102" y="153"/>
                </a:lnTo>
                <a:lnTo>
                  <a:pt x="2097" y="142"/>
                </a:lnTo>
                <a:lnTo>
                  <a:pt x="2094" y="130"/>
                </a:lnTo>
                <a:lnTo>
                  <a:pt x="2089" y="118"/>
                </a:lnTo>
                <a:lnTo>
                  <a:pt x="2082" y="105"/>
                </a:lnTo>
                <a:lnTo>
                  <a:pt x="2076" y="115"/>
                </a:lnTo>
                <a:lnTo>
                  <a:pt x="2070" y="123"/>
                </a:lnTo>
                <a:lnTo>
                  <a:pt x="2065" y="132"/>
                </a:lnTo>
                <a:lnTo>
                  <a:pt x="2062" y="141"/>
                </a:lnTo>
                <a:lnTo>
                  <a:pt x="2055" y="158"/>
                </a:lnTo>
                <a:lnTo>
                  <a:pt x="2050" y="175"/>
                </a:lnTo>
                <a:lnTo>
                  <a:pt x="2048" y="194"/>
                </a:lnTo>
                <a:lnTo>
                  <a:pt x="2046" y="212"/>
                </a:lnTo>
                <a:lnTo>
                  <a:pt x="2044" y="232"/>
                </a:lnTo>
                <a:lnTo>
                  <a:pt x="2044" y="254"/>
                </a:lnTo>
                <a:lnTo>
                  <a:pt x="2046" y="282"/>
                </a:lnTo>
                <a:lnTo>
                  <a:pt x="2047" y="307"/>
                </a:lnTo>
                <a:lnTo>
                  <a:pt x="2048" y="319"/>
                </a:lnTo>
                <a:lnTo>
                  <a:pt x="2048" y="332"/>
                </a:lnTo>
                <a:lnTo>
                  <a:pt x="2047" y="346"/>
                </a:lnTo>
                <a:lnTo>
                  <a:pt x="2044" y="361"/>
                </a:lnTo>
                <a:lnTo>
                  <a:pt x="2040" y="336"/>
                </a:lnTo>
                <a:lnTo>
                  <a:pt x="2036" y="315"/>
                </a:lnTo>
                <a:lnTo>
                  <a:pt x="2032" y="294"/>
                </a:lnTo>
                <a:lnTo>
                  <a:pt x="2026" y="270"/>
                </a:lnTo>
                <a:lnTo>
                  <a:pt x="2022" y="258"/>
                </a:lnTo>
                <a:lnTo>
                  <a:pt x="2017" y="248"/>
                </a:lnTo>
                <a:lnTo>
                  <a:pt x="2013" y="238"/>
                </a:lnTo>
                <a:lnTo>
                  <a:pt x="2008" y="228"/>
                </a:lnTo>
                <a:lnTo>
                  <a:pt x="2003" y="218"/>
                </a:lnTo>
                <a:lnTo>
                  <a:pt x="2000" y="209"/>
                </a:lnTo>
                <a:lnTo>
                  <a:pt x="1998" y="198"/>
                </a:lnTo>
                <a:lnTo>
                  <a:pt x="1997" y="185"/>
                </a:lnTo>
                <a:lnTo>
                  <a:pt x="1997" y="177"/>
                </a:lnTo>
                <a:lnTo>
                  <a:pt x="1998" y="170"/>
                </a:lnTo>
                <a:lnTo>
                  <a:pt x="2000" y="162"/>
                </a:lnTo>
                <a:lnTo>
                  <a:pt x="2002" y="156"/>
                </a:lnTo>
                <a:lnTo>
                  <a:pt x="2006" y="150"/>
                </a:lnTo>
                <a:lnTo>
                  <a:pt x="2009" y="144"/>
                </a:lnTo>
                <a:lnTo>
                  <a:pt x="2013" y="139"/>
                </a:lnTo>
                <a:lnTo>
                  <a:pt x="2019" y="132"/>
                </a:lnTo>
                <a:lnTo>
                  <a:pt x="2024" y="130"/>
                </a:lnTo>
                <a:lnTo>
                  <a:pt x="2029" y="127"/>
                </a:lnTo>
                <a:lnTo>
                  <a:pt x="2039" y="112"/>
                </a:lnTo>
                <a:lnTo>
                  <a:pt x="2048" y="95"/>
                </a:lnTo>
                <a:lnTo>
                  <a:pt x="2054" y="88"/>
                </a:lnTo>
                <a:lnTo>
                  <a:pt x="2061" y="81"/>
                </a:lnTo>
                <a:lnTo>
                  <a:pt x="2064" y="78"/>
                </a:lnTo>
                <a:lnTo>
                  <a:pt x="2066" y="75"/>
                </a:lnTo>
                <a:lnTo>
                  <a:pt x="2068" y="70"/>
                </a:lnTo>
                <a:lnTo>
                  <a:pt x="2068" y="66"/>
                </a:lnTo>
                <a:lnTo>
                  <a:pt x="2068" y="48"/>
                </a:lnTo>
                <a:lnTo>
                  <a:pt x="2067" y="32"/>
                </a:lnTo>
                <a:lnTo>
                  <a:pt x="2065" y="16"/>
                </a:lnTo>
                <a:lnTo>
                  <a:pt x="2063" y="0"/>
                </a:lnTo>
                <a:lnTo>
                  <a:pt x="2063" y="0"/>
                </a:lnTo>
                <a:lnTo>
                  <a:pt x="2053" y="2"/>
                </a:lnTo>
                <a:lnTo>
                  <a:pt x="2042" y="5"/>
                </a:lnTo>
                <a:lnTo>
                  <a:pt x="2030" y="8"/>
                </a:lnTo>
                <a:lnTo>
                  <a:pt x="2021" y="10"/>
                </a:lnTo>
                <a:lnTo>
                  <a:pt x="2010" y="15"/>
                </a:lnTo>
                <a:lnTo>
                  <a:pt x="1999" y="18"/>
                </a:lnTo>
                <a:lnTo>
                  <a:pt x="1988" y="16"/>
                </a:lnTo>
                <a:lnTo>
                  <a:pt x="1979" y="15"/>
                </a:lnTo>
                <a:lnTo>
                  <a:pt x="1968" y="19"/>
                </a:lnTo>
                <a:lnTo>
                  <a:pt x="1958" y="21"/>
                </a:lnTo>
                <a:lnTo>
                  <a:pt x="1949" y="20"/>
                </a:lnTo>
                <a:lnTo>
                  <a:pt x="1942" y="19"/>
                </a:lnTo>
                <a:lnTo>
                  <a:pt x="1933" y="16"/>
                </a:lnTo>
                <a:lnTo>
                  <a:pt x="1926" y="15"/>
                </a:lnTo>
                <a:lnTo>
                  <a:pt x="1920" y="12"/>
                </a:lnTo>
                <a:lnTo>
                  <a:pt x="1915" y="10"/>
                </a:lnTo>
                <a:lnTo>
                  <a:pt x="1908" y="10"/>
                </a:lnTo>
                <a:lnTo>
                  <a:pt x="1903" y="11"/>
                </a:lnTo>
                <a:lnTo>
                  <a:pt x="1898" y="12"/>
                </a:lnTo>
                <a:lnTo>
                  <a:pt x="1893" y="14"/>
                </a:lnTo>
                <a:lnTo>
                  <a:pt x="1884" y="20"/>
                </a:lnTo>
                <a:lnTo>
                  <a:pt x="1876" y="26"/>
                </a:lnTo>
                <a:lnTo>
                  <a:pt x="1868" y="34"/>
                </a:lnTo>
                <a:lnTo>
                  <a:pt x="1862" y="42"/>
                </a:lnTo>
                <a:lnTo>
                  <a:pt x="1855" y="52"/>
                </a:lnTo>
                <a:lnTo>
                  <a:pt x="1851" y="63"/>
                </a:lnTo>
                <a:lnTo>
                  <a:pt x="1845" y="74"/>
                </a:lnTo>
                <a:lnTo>
                  <a:pt x="1839" y="83"/>
                </a:lnTo>
                <a:lnTo>
                  <a:pt x="1837" y="89"/>
                </a:lnTo>
                <a:lnTo>
                  <a:pt x="1835" y="94"/>
                </a:lnTo>
                <a:lnTo>
                  <a:pt x="1834" y="100"/>
                </a:lnTo>
                <a:lnTo>
                  <a:pt x="1834" y="106"/>
                </a:lnTo>
                <a:lnTo>
                  <a:pt x="1834" y="196"/>
                </a:lnTo>
                <a:lnTo>
                  <a:pt x="1821" y="193"/>
                </a:lnTo>
                <a:lnTo>
                  <a:pt x="1809" y="188"/>
                </a:lnTo>
                <a:lnTo>
                  <a:pt x="1798" y="183"/>
                </a:lnTo>
                <a:lnTo>
                  <a:pt x="1789" y="177"/>
                </a:lnTo>
                <a:lnTo>
                  <a:pt x="1768" y="164"/>
                </a:lnTo>
                <a:lnTo>
                  <a:pt x="1747" y="148"/>
                </a:lnTo>
                <a:lnTo>
                  <a:pt x="1203" y="223"/>
                </a:lnTo>
                <a:lnTo>
                  <a:pt x="996" y="236"/>
                </a:lnTo>
                <a:lnTo>
                  <a:pt x="968" y="225"/>
                </a:lnTo>
                <a:lnTo>
                  <a:pt x="943" y="218"/>
                </a:lnTo>
                <a:lnTo>
                  <a:pt x="918" y="211"/>
                </a:lnTo>
                <a:lnTo>
                  <a:pt x="890" y="201"/>
                </a:lnTo>
                <a:lnTo>
                  <a:pt x="864" y="190"/>
                </a:lnTo>
                <a:lnTo>
                  <a:pt x="842" y="178"/>
                </a:lnTo>
                <a:lnTo>
                  <a:pt x="832" y="172"/>
                </a:lnTo>
                <a:lnTo>
                  <a:pt x="820" y="168"/>
                </a:lnTo>
                <a:lnTo>
                  <a:pt x="808" y="162"/>
                </a:lnTo>
                <a:lnTo>
                  <a:pt x="794" y="159"/>
                </a:lnTo>
                <a:lnTo>
                  <a:pt x="794" y="159"/>
                </a:lnTo>
                <a:close/>
              </a:path>
            </a:pathLst>
          </a:custGeom>
          <a:solidFill>
            <a:srgbClr val="FFFF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5" name="Freeform 181"/>
          <p:cNvSpPr>
            <a:spLocks/>
          </p:cNvSpPr>
          <p:nvPr/>
        </p:nvSpPr>
        <p:spPr bwMode="auto">
          <a:xfrm>
            <a:off x="6870672" y="4542956"/>
            <a:ext cx="769805" cy="818177"/>
          </a:xfrm>
          <a:custGeom>
            <a:avLst/>
            <a:gdLst>
              <a:gd name="T0" fmla="*/ 383 w 1671"/>
              <a:gd name="T1" fmla="*/ 1717 h 1775"/>
              <a:gd name="T2" fmla="*/ 509 w 1671"/>
              <a:gd name="T3" fmla="*/ 1764 h 1775"/>
              <a:gd name="T4" fmla="*/ 1330 w 1671"/>
              <a:gd name="T5" fmla="*/ 1716 h 1775"/>
              <a:gd name="T6" fmla="*/ 1375 w 1671"/>
              <a:gd name="T7" fmla="*/ 1645 h 1775"/>
              <a:gd name="T8" fmla="*/ 1386 w 1671"/>
              <a:gd name="T9" fmla="*/ 1613 h 1775"/>
              <a:gd name="T10" fmla="*/ 1417 w 1671"/>
              <a:gd name="T11" fmla="*/ 1565 h 1775"/>
              <a:gd name="T12" fmla="*/ 1449 w 1671"/>
              <a:gd name="T13" fmla="*/ 1549 h 1775"/>
              <a:gd name="T14" fmla="*/ 1483 w 1671"/>
              <a:gd name="T15" fmla="*/ 1558 h 1775"/>
              <a:gd name="T16" fmla="*/ 1529 w 1671"/>
              <a:gd name="T17" fmla="*/ 1555 h 1775"/>
              <a:gd name="T18" fmla="*/ 1583 w 1671"/>
              <a:gd name="T19" fmla="*/ 1544 h 1775"/>
              <a:gd name="T20" fmla="*/ 1602 w 1671"/>
              <a:gd name="T21" fmla="*/ 1523 h 1775"/>
              <a:gd name="T22" fmla="*/ 1593 w 1671"/>
              <a:gd name="T23" fmla="*/ 1465 h 1775"/>
              <a:gd name="T24" fmla="*/ 1585 w 1671"/>
              <a:gd name="T25" fmla="*/ 1409 h 1775"/>
              <a:gd name="T26" fmla="*/ 1578 w 1671"/>
              <a:gd name="T27" fmla="*/ 1355 h 1775"/>
              <a:gd name="T28" fmla="*/ 1594 w 1671"/>
              <a:gd name="T29" fmla="*/ 1313 h 1775"/>
              <a:gd name="T30" fmla="*/ 1588 w 1671"/>
              <a:gd name="T31" fmla="*/ 1263 h 1775"/>
              <a:gd name="T32" fmla="*/ 1601 w 1671"/>
              <a:gd name="T33" fmla="*/ 1180 h 1775"/>
              <a:gd name="T34" fmla="*/ 1623 w 1671"/>
              <a:gd name="T35" fmla="*/ 1087 h 1775"/>
              <a:gd name="T36" fmla="*/ 1658 w 1671"/>
              <a:gd name="T37" fmla="*/ 1031 h 1775"/>
              <a:gd name="T38" fmla="*/ 1670 w 1671"/>
              <a:gd name="T39" fmla="*/ 989 h 1775"/>
              <a:gd name="T40" fmla="*/ 1635 w 1671"/>
              <a:gd name="T41" fmla="*/ 970 h 1775"/>
              <a:gd name="T42" fmla="*/ 1608 w 1671"/>
              <a:gd name="T43" fmla="*/ 960 h 1775"/>
              <a:gd name="T44" fmla="*/ 1587 w 1671"/>
              <a:gd name="T45" fmla="*/ 922 h 1775"/>
              <a:gd name="T46" fmla="*/ 1564 w 1671"/>
              <a:gd name="T47" fmla="*/ 870 h 1775"/>
              <a:gd name="T48" fmla="*/ 1534 w 1671"/>
              <a:gd name="T49" fmla="*/ 834 h 1775"/>
              <a:gd name="T50" fmla="*/ 1472 w 1671"/>
              <a:gd name="T51" fmla="*/ 785 h 1775"/>
              <a:gd name="T52" fmla="*/ 1434 w 1671"/>
              <a:gd name="T53" fmla="*/ 726 h 1775"/>
              <a:gd name="T54" fmla="*/ 1414 w 1671"/>
              <a:gd name="T55" fmla="*/ 632 h 1775"/>
              <a:gd name="T56" fmla="*/ 1395 w 1671"/>
              <a:gd name="T57" fmla="*/ 595 h 1775"/>
              <a:gd name="T58" fmla="*/ 1340 w 1671"/>
              <a:gd name="T59" fmla="*/ 575 h 1775"/>
              <a:gd name="T60" fmla="*/ 1285 w 1671"/>
              <a:gd name="T61" fmla="*/ 554 h 1775"/>
              <a:gd name="T62" fmla="*/ 1252 w 1671"/>
              <a:gd name="T63" fmla="*/ 509 h 1775"/>
              <a:gd name="T64" fmla="*/ 1141 w 1671"/>
              <a:gd name="T65" fmla="*/ 413 h 1775"/>
              <a:gd name="T66" fmla="*/ 1055 w 1671"/>
              <a:gd name="T67" fmla="*/ 382 h 1775"/>
              <a:gd name="T68" fmla="*/ 969 w 1671"/>
              <a:gd name="T69" fmla="*/ 341 h 1775"/>
              <a:gd name="T70" fmla="*/ 928 w 1671"/>
              <a:gd name="T71" fmla="*/ 296 h 1775"/>
              <a:gd name="T72" fmla="*/ 863 w 1671"/>
              <a:gd name="T73" fmla="*/ 210 h 1775"/>
              <a:gd name="T74" fmla="*/ 782 w 1671"/>
              <a:gd name="T75" fmla="*/ 160 h 1775"/>
              <a:gd name="T76" fmla="*/ 750 w 1671"/>
              <a:gd name="T77" fmla="*/ 135 h 1775"/>
              <a:gd name="T78" fmla="*/ 731 w 1671"/>
              <a:gd name="T79" fmla="*/ 87 h 1775"/>
              <a:gd name="T80" fmla="*/ 738 w 1671"/>
              <a:gd name="T81" fmla="*/ 38 h 1775"/>
              <a:gd name="T82" fmla="*/ 342 w 1671"/>
              <a:gd name="T83" fmla="*/ 99 h 1775"/>
              <a:gd name="T84" fmla="*/ 219 w 1671"/>
              <a:gd name="T85" fmla="*/ 881 h 1775"/>
              <a:gd name="T86" fmla="*/ 233 w 1671"/>
              <a:gd name="T87" fmla="*/ 954 h 1775"/>
              <a:gd name="T88" fmla="*/ 242 w 1671"/>
              <a:gd name="T89" fmla="*/ 1018 h 1775"/>
              <a:gd name="T90" fmla="*/ 254 w 1671"/>
              <a:gd name="T91" fmla="*/ 1047 h 1775"/>
              <a:gd name="T92" fmla="*/ 300 w 1671"/>
              <a:gd name="T93" fmla="*/ 1071 h 1775"/>
              <a:gd name="T94" fmla="*/ 338 w 1671"/>
              <a:gd name="T95" fmla="*/ 1119 h 1775"/>
              <a:gd name="T96" fmla="*/ 365 w 1671"/>
              <a:gd name="T97" fmla="*/ 1159 h 1775"/>
              <a:gd name="T98" fmla="*/ 363 w 1671"/>
              <a:gd name="T99" fmla="*/ 1181 h 1775"/>
              <a:gd name="T100" fmla="*/ 329 w 1671"/>
              <a:gd name="T101" fmla="*/ 1225 h 1775"/>
              <a:gd name="T102" fmla="*/ 326 w 1671"/>
              <a:gd name="T103" fmla="*/ 1264 h 1775"/>
              <a:gd name="T104" fmla="*/ 322 w 1671"/>
              <a:gd name="T105" fmla="*/ 1316 h 1775"/>
              <a:gd name="T106" fmla="*/ 342 w 1671"/>
              <a:gd name="T107" fmla="*/ 163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71" h="1775">
                <a:moveTo>
                  <a:pt x="335" y="1698"/>
                </a:moveTo>
                <a:lnTo>
                  <a:pt x="349" y="1701"/>
                </a:lnTo>
                <a:lnTo>
                  <a:pt x="361" y="1707"/>
                </a:lnTo>
                <a:lnTo>
                  <a:pt x="373" y="1711"/>
                </a:lnTo>
                <a:lnTo>
                  <a:pt x="383" y="1717"/>
                </a:lnTo>
                <a:lnTo>
                  <a:pt x="405" y="1729"/>
                </a:lnTo>
                <a:lnTo>
                  <a:pt x="431" y="1740"/>
                </a:lnTo>
                <a:lnTo>
                  <a:pt x="459" y="1750"/>
                </a:lnTo>
                <a:lnTo>
                  <a:pt x="484" y="1757"/>
                </a:lnTo>
                <a:lnTo>
                  <a:pt x="509" y="1764"/>
                </a:lnTo>
                <a:lnTo>
                  <a:pt x="537" y="1775"/>
                </a:lnTo>
                <a:lnTo>
                  <a:pt x="744" y="1762"/>
                </a:lnTo>
                <a:lnTo>
                  <a:pt x="1288" y="1687"/>
                </a:lnTo>
                <a:lnTo>
                  <a:pt x="1309" y="1703"/>
                </a:lnTo>
                <a:lnTo>
                  <a:pt x="1330" y="1716"/>
                </a:lnTo>
                <a:lnTo>
                  <a:pt x="1339" y="1722"/>
                </a:lnTo>
                <a:lnTo>
                  <a:pt x="1350" y="1727"/>
                </a:lnTo>
                <a:lnTo>
                  <a:pt x="1362" y="1732"/>
                </a:lnTo>
                <a:lnTo>
                  <a:pt x="1375" y="1735"/>
                </a:lnTo>
                <a:lnTo>
                  <a:pt x="1375" y="1645"/>
                </a:lnTo>
                <a:lnTo>
                  <a:pt x="1375" y="1639"/>
                </a:lnTo>
                <a:lnTo>
                  <a:pt x="1376" y="1633"/>
                </a:lnTo>
                <a:lnTo>
                  <a:pt x="1378" y="1628"/>
                </a:lnTo>
                <a:lnTo>
                  <a:pt x="1380" y="1622"/>
                </a:lnTo>
                <a:lnTo>
                  <a:pt x="1386" y="1613"/>
                </a:lnTo>
                <a:lnTo>
                  <a:pt x="1392" y="1602"/>
                </a:lnTo>
                <a:lnTo>
                  <a:pt x="1396" y="1591"/>
                </a:lnTo>
                <a:lnTo>
                  <a:pt x="1403" y="1581"/>
                </a:lnTo>
                <a:lnTo>
                  <a:pt x="1409" y="1573"/>
                </a:lnTo>
                <a:lnTo>
                  <a:pt x="1417" y="1565"/>
                </a:lnTo>
                <a:lnTo>
                  <a:pt x="1425" y="1559"/>
                </a:lnTo>
                <a:lnTo>
                  <a:pt x="1434" y="1553"/>
                </a:lnTo>
                <a:lnTo>
                  <a:pt x="1439" y="1551"/>
                </a:lnTo>
                <a:lnTo>
                  <a:pt x="1444" y="1550"/>
                </a:lnTo>
                <a:lnTo>
                  <a:pt x="1449" y="1549"/>
                </a:lnTo>
                <a:lnTo>
                  <a:pt x="1456" y="1549"/>
                </a:lnTo>
                <a:lnTo>
                  <a:pt x="1461" y="1551"/>
                </a:lnTo>
                <a:lnTo>
                  <a:pt x="1467" y="1554"/>
                </a:lnTo>
                <a:lnTo>
                  <a:pt x="1474" y="1555"/>
                </a:lnTo>
                <a:lnTo>
                  <a:pt x="1483" y="1558"/>
                </a:lnTo>
                <a:lnTo>
                  <a:pt x="1490" y="1559"/>
                </a:lnTo>
                <a:lnTo>
                  <a:pt x="1499" y="1560"/>
                </a:lnTo>
                <a:lnTo>
                  <a:pt x="1509" y="1558"/>
                </a:lnTo>
                <a:lnTo>
                  <a:pt x="1520" y="1554"/>
                </a:lnTo>
                <a:lnTo>
                  <a:pt x="1529" y="1555"/>
                </a:lnTo>
                <a:lnTo>
                  <a:pt x="1540" y="1557"/>
                </a:lnTo>
                <a:lnTo>
                  <a:pt x="1551" y="1554"/>
                </a:lnTo>
                <a:lnTo>
                  <a:pt x="1562" y="1549"/>
                </a:lnTo>
                <a:lnTo>
                  <a:pt x="1571" y="1547"/>
                </a:lnTo>
                <a:lnTo>
                  <a:pt x="1583" y="1544"/>
                </a:lnTo>
                <a:lnTo>
                  <a:pt x="1594" y="1541"/>
                </a:lnTo>
                <a:lnTo>
                  <a:pt x="1604" y="1539"/>
                </a:lnTo>
                <a:lnTo>
                  <a:pt x="1604" y="1539"/>
                </a:lnTo>
                <a:lnTo>
                  <a:pt x="1603" y="1532"/>
                </a:lnTo>
                <a:lnTo>
                  <a:pt x="1602" y="1523"/>
                </a:lnTo>
                <a:lnTo>
                  <a:pt x="1601" y="1513"/>
                </a:lnTo>
                <a:lnTo>
                  <a:pt x="1600" y="1504"/>
                </a:lnTo>
                <a:lnTo>
                  <a:pt x="1597" y="1490"/>
                </a:lnTo>
                <a:lnTo>
                  <a:pt x="1595" y="1477"/>
                </a:lnTo>
                <a:lnTo>
                  <a:pt x="1593" y="1465"/>
                </a:lnTo>
                <a:lnTo>
                  <a:pt x="1591" y="1451"/>
                </a:lnTo>
                <a:lnTo>
                  <a:pt x="1590" y="1440"/>
                </a:lnTo>
                <a:lnTo>
                  <a:pt x="1589" y="1429"/>
                </a:lnTo>
                <a:lnTo>
                  <a:pt x="1588" y="1419"/>
                </a:lnTo>
                <a:lnTo>
                  <a:pt x="1585" y="1409"/>
                </a:lnTo>
                <a:lnTo>
                  <a:pt x="1577" y="1396"/>
                </a:lnTo>
                <a:lnTo>
                  <a:pt x="1570" y="1382"/>
                </a:lnTo>
                <a:lnTo>
                  <a:pt x="1571" y="1372"/>
                </a:lnTo>
                <a:lnTo>
                  <a:pt x="1574" y="1363"/>
                </a:lnTo>
                <a:lnTo>
                  <a:pt x="1578" y="1355"/>
                </a:lnTo>
                <a:lnTo>
                  <a:pt x="1582" y="1347"/>
                </a:lnTo>
                <a:lnTo>
                  <a:pt x="1587" y="1340"/>
                </a:lnTo>
                <a:lnTo>
                  <a:pt x="1590" y="1332"/>
                </a:lnTo>
                <a:lnTo>
                  <a:pt x="1593" y="1322"/>
                </a:lnTo>
                <a:lnTo>
                  <a:pt x="1594" y="1313"/>
                </a:lnTo>
                <a:lnTo>
                  <a:pt x="1593" y="1303"/>
                </a:lnTo>
                <a:lnTo>
                  <a:pt x="1590" y="1294"/>
                </a:lnTo>
                <a:lnTo>
                  <a:pt x="1587" y="1286"/>
                </a:lnTo>
                <a:lnTo>
                  <a:pt x="1585" y="1276"/>
                </a:lnTo>
                <a:lnTo>
                  <a:pt x="1588" y="1263"/>
                </a:lnTo>
                <a:lnTo>
                  <a:pt x="1591" y="1252"/>
                </a:lnTo>
                <a:lnTo>
                  <a:pt x="1594" y="1240"/>
                </a:lnTo>
                <a:lnTo>
                  <a:pt x="1596" y="1227"/>
                </a:lnTo>
                <a:lnTo>
                  <a:pt x="1598" y="1202"/>
                </a:lnTo>
                <a:lnTo>
                  <a:pt x="1601" y="1180"/>
                </a:lnTo>
                <a:lnTo>
                  <a:pt x="1603" y="1157"/>
                </a:lnTo>
                <a:lnTo>
                  <a:pt x="1607" y="1132"/>
                </a:lnTo>
                <a:lnTo>
                  <a:pt x="1614" y="1112"/>
                </a:lnTo>
                <a:lnTo>
                  <a:pt x="1620" y="1095"/>
                </a:lnTo>
                <a:lnTo>
                  <a:pt x="1623" y="1087"/>
                </a:lnTo>
                <a:lnTo>
                  <a:pt x="1627" y="1078"/>
                </a:lnTo>
                <a:lnTo>
                  <a:pt x="1629" y="1068"/>
                </a:lnTo>
                <a:lnTo>
                  <a:pt x="1631" y="1058"/>
                </a:lnTo>
                <a:lnTo>
                  <a:pt x="1645" y="1044"/>
                </a:lnTo>
                <a:lnTo>
                  <a:pt x="1658" y="1031"/>
                </a:lnTo>
                <a:lnTo>
                  <a:pt x="1663" y="1023"/>
                </a:lnTo>
                <a:lnTo>
                  <a:pt x="1668" y="1016"/>
                </a:lnTo>
                <a:lnTo>
                  <a:pt x="1670" y="1007"/>
                </a:lnTo>
                <a:lnTo>
                  <a:pt x="1671" y="996"/>
                </a:lnTo>
                <a:lnTo>
                  <a:pt x="1670" y="989"/>
                </a:lnTo>
                <a:lnTo>
                  <a:pt x="1668" y="982"/>
                </a:lnTo>
                <a:lnTo>
                  <a:pt x="1664" y="977"/>
                </a:lnTo>
                <a:lnTo>
                  <a:pt x="1661" y="970"/>
                </a:lnTo>
                <a:lnTo>
                  <a:pt x="1648" y="969"/>
                </a:lnTo>
                <a:lnTo>
                  <a:pt x="1635" y="970"/>
                </a:lnTo>
                <a:lnTo>
                  <a:pt x="1630" y="970"/>
                </a:lnTo>
                <a:lnTo>
                  <a:pt x="1623" y="969"/>
                </a:lnTo>
                <a:lnTo>
                  <a:pt x="1618" y="968"/>
                </a:lnTo>
                <a:lnTo>
                  <a:pt x="1612" y="965"/>
                </a:lnTo>
                <a:lnTo>
                  <a:pt x="1608" y="960"/>
                </a:lnTo>
                <a:lnTo>
                  <a:pt x="1605" y="955"/>
                </a:lnTo>
                <a:lnTo>
                  <a:pt x="1602" y="950"/>
                </a:lnTo>
                <a:lnTo>
                  <a:pt x="1600" y="943"/>
                </a:lnTo>
                <a:lnTo>
                  <a:pt x="1592" y="932"/>
                </a:lnTo>
                <a:lnTo>
                  <a:pt x="1587" y="922"/>
                </a:lnTo>
                <a:lnTo>
                  <a:pt x="1582" y="911"/>
                </a:lnTo>
                <a:lnTo>
                  <a:pt x="1578" y="901"/>
                </a:lnTo>
                <a:lnTo>
                  <a:pt x="1574" y="890"/>
                </a:lnTo>
                <a:lnTo>
                  <a:pt x="1569" y="881"/>
                </a:lnTo>
                <a:lnTo>
                  <a:pt x="1564" y="870"/>
                </a:lnTo>
                <a:lnTo>
                  <a:pt x="1556" y="859"/>
                </a:lnTo>
                <a:lnTo>
                  <a:pt x="1551" y="851"/>
                </a:lnTo>
                <a:lnTo>
                  <a:pt x="1546" y="845"/>
                </a:lnTo>
                <a:lnTo>
                  <a:pt x="1540" y="838"/>
                </a:lnTo>
                <a:lnTo>
                  <a:pt x="1534" y="834"/>
                </a:lnTo>
                <a:lnTo>
                  <a:pt x="1521" y="824"/>
                </a:lnTo>
                <a:lnTo>
                  <a:pt x="1507" y="814"/>
                </a:lnTo>
                <a:lnTo>
                  <a:pt x="1494" y="804"/>
                </a:lnTo>
                <a:lnTo>
                  <a:pt x="1482" y="794"/>
                </a:lnTo>
                <a:lnTo>
                  <a:pt x="1472" y="785"/>
                </a:lnTo>
                <a:lnTo>
                  <a:pt x="1462" y="776"/>
                </a:lnTo>
                <a:lnTo>
                  <a:pt x="1454" y="765"/>
                </a:lnTo>
                <a:lnTo>
                  <a:pt x="1446" y="753"/>
                </a:lnTo>
                <a:lnTo>
                  <a:pt x="1440" y="740"/>
                </a:lnTo>
                <a:lnTo>
                  <a:pt x="1434" y="726"/>
                </a:lnTo>
                <a:lnTo>
                  <a:pt x="1428" y="703"/>
                </a:lnTo>
                <a:lnTo>
                  <a:pt x="1423" y="684"/>
                </a:lnTo>
                <a:lnTo>
                  <a:pt x="1420" y="663"/>
                </a:lnTo>
                <a:lnTo>
                  <a:pt x="1416" y="641"/>
                </a:lnTo>
                <a:lnTo>
                  <a:pt x="1414" y="632"/>
                </a:lnTo>
                <a:lnTo>
                  <a:pt x="1412" y="624"/>
                </a:lnTo>
                <a:lnTo>
                  <a:pt x="1408" y="616"/>
                </a:lnTo>
                <a:lnTo>
                  <a:pt x="1405" y="608"/>
                </a:lnTo>
                <a:lnTo>
                  <a:pt x="1401" y="602"/>
                </a:lnTo>
                <a:lnTo>
                  <a:pt x="1395" y="595"/>
                </a:lnTo>
                <a:lnTo>
                  <a:pt x="1389" y="591"/>
                </a:lnTo>
                <a:lnTo>
                  <a:pt x="1381" y="588"/>
                </a:lnTo>
                <a:lnTo>
                  <a:pt x="1366" y="582"/>
                </a:lnTo>
                <a:lnTo>
                  <a:pt x="1353" y="578"/>
                </a:lnTo>
                <a:lnTo>
                  <a:pt x="1340" y="575"/>
                </a:lnTo>
                <a:lnTo>
                  <a:pt x="1325" y="572"/>
                </a:lnTo>
                <a:lnTo>
                  <a:pt x="1314" y="572"/>
                </a:lnTo>
                <a:lnTo>
                  <a:pt x="1305" y="570"/>
                </a:lnTo>
                <a:lnTo>
                  <a:pt x="1294" y="562"/>
                </a:lnTo>
                <a:lnTo>
                  <a:pt x="1285" y="554"/>
                </a:lnTo>
                <a:lnTo>
                  <a:pt x="1278" y="546"/>
                </a:lnTo>
                <a:lnTo>
                  <a:pt x="1271" y="537"/>
                </a:lnTo>
                <a:lnTo>
                  <a:pt x="1266" y="528"/>
                </a:lnTo>
                <a:lnTo>
                  <a:pt x="1259" y="519"/>
                </a:lnTo>
                <a:lnTo>
                  <a:pt x="1252" y="509"/>
                </a:lnTo>
                <a:lnTo>
                  <a:pt x="1243" y="500"/>
                </a:lnTo>
                <a:lnTo>
                  <a:pt x="1209" y="467"/>
                </a:lnTo>
                <a:lnTo>
                  <a:pt x="1176" y="438"/>
                </a:lnTo>
                <a:lnTo>
                  <a:pt x="1159" y="425"/>
                </a:lnTo>
                <a:lnTo>
                  <a:pt x="1141" y="413"/>
                </a:lnTo>
                <a:lnTo>
                  <a:pt x="1131" y="408"/>
                </a:lnTo>
                <a:lnTo>
                  <a:pt x="1120" y="403"/>
                </a:lnTo>
                <a:lnTo>
                  <a:pt x="1109" y="398"/>
                </a:lnTo>
                <a:lnTo>
                  <a:pt x="1097" y="393"/>
                </a:lnTo>
                <a:lnTo>
                  <a:pt x="1055" y="382"/>
                </a:lnTo>
                <a:lnTo>
                  <a:pt x="1018" y="370"/>
                </a:lnTo>
                <a:lnTo>
                  <a:pt x="1001" y="362"/>
                </a:lnTo>
                <a:lnTo>
                  <a:pt x="985" y="352"/>
                </a:lnTo>
                <a:lnTo>
                  <a:pt x="976" y="347"/>
                </a:lnTo>
                <a:lnTo>
                  <a:pt x="969" y="341"/>
                </a:lnTo>
                <a:lnTo>
                  <a:pt x="961" y="333"/>
                </a:lnTo>
                <a:lnTo>
                  <a:pt x="954" y="324"/>
                </a:lnTo>
                <a:lnTo>
                  <a:pt x="945" y="315"/>
                </a:lnTo>
                <a:lnTo>
                  <a:pt x="935" y="306"/>
                </a:lnTo>
                <a:lnTo>
                  <a:pt x="928" y="296"/>
                </a:lnTo>
                <a:lnTo>
                  <a:pt x="919" y="284"/>
                </a:lnTo>
                <a:lnTo>
                  <a:pt x="901" y="256"/>
                </a:lnTo>
                <a:lnTo>
                  <a:pt x="883" y="231"/>
                </a:lnTo>
                <a:lnTo>
                  <a:pt x="874" y="221"/>
                </a:lnTo>
                <a:lnTo>
                  <a:pt x="863" y="210"/>
                </a:lnTo>
                <a:lnTo>
                  <a:pt x="851" y="199"/>
                </a:lnTo>
                <a:lnTo>
                  <a:pt x="837" y="189"/>
                </a:lnTo>
                <a:lnTo>
                  <a:pt x="818" y="177"/>
                </a:lnTo>
                <a:lnTo>
                  <a:pt x="800" y="169"/>
                </a:lnTo>
                <a:lnTo>
                  <a:pt x="782" y="160"/>
                </a:lnTo>
                <a:lnTo>
                  <a:pt x="763" y="149"/>
                </a:lnTo>
                <a:lnTo>
                  <a:pt x="758" y="146"/>
                </a:lnTo>
                <a:lnTo>
                  <a:pt x="755" y="143"/>
                </a:lnTo>
                <a:lnTo>
                  <a:pt x="752" y="140"/>
                </a:lnTo>
                <a:lnTo>
                  <a:pt x="750" y="135"/>
                </a:lnTo>
                <a:lnTo>
                  <a:pt x="745" y="127"/>
                </a:lnTo>
                <a:lnTo>
                  <a:pt x="741" y="118"/>
                </a:lnTo>
                <a:lnTo>
                  <a:pt x="737" y="107"/>
                </a:lnTo>
                <a:lnTo>
                  <a:pt x="733" y="98"/>
                </a:lnTo>
                <a:lnTo>
                  <a:pt x="731" y="87"/>
                </a:lnTo>
                <a:lnTo>
                  <a:pt x="730" y="75"/>
                </a:lnTo>
                <a:lnTo>
                  <a:pt x="731" y="64"/>
                </a:lnTo>
                <a:lnTo>
                  <a:pt x="732" y="54"/>
                </a:lnTo>
                <a:lnTo>
                  <a:pt x="734" y="46"/>
                </a:lnTo>
                <a:lnTo>
                  <a:pt x="738" y="38"/>
                </a:lnTo>
                <a:lnTo>
                  <a:pt x="743" y="21"/>
                </a:lnTo>
                <a:lnTo>
                  <a:pt x="750" y="0"/>
                </a:lnTo>
                <a:lnTo>
                  <a:pt x="750" y="0"/>
                </a:lnTo>
                <a:lnTo>
                  <a:pt x="342" y="99"/>
                </a:lnTo>
                <a:lnTo>
                  <a:pt x="342" y="99"/>
                </a:lnTo>
                <a:lnTo>
                  <a:pt x="3" y="187"/>
                </a:lnTo>
                <a:lnTo>
                  <a:pt x="0" y="187"/>
                </a:lnTo>
                <a:lnTo>
                  <a:pt x="215" y="837"/>
                </a:lnTo>
                <a:lnTo>
                  <a:pt x="218" y="860"/>
                </a:lnTo>
                <a:lnTo>
                  <a:pt x="219" y="881"/>
                </a:lnTo>
                <a:lnTo>
                  <a:pt x="220" y="900"/>
                </a:lnTo>
                <a:lnTo>
                  <a:pt x="224" y="923"/>
                </a:lnTo>
                <a:lnTo>
                  <a:pt x="227" y="933"/>
                </a:lnTo>
                <a:lnTo>
                  <a:pt x="230" y="943"/>
                </a:lnTo>
                <a:lnTo>
                  <a:pt x="233" y="954"/>
                </a:lnTo>
                <a:lnTo>
                  <a:pt x="237" y="965"/>
                </a:lnTo>
                <a:lnTo>
                  <a:pt x="239" y="979"/>
                </a:lnTo>
                <a:lnTo>
                  <a:pt x="240" y="992"/>
                </a:lnTo>
                <a:lnTo>
                  <a:pt x="240" y="1004"/>
                </a:lnTo>
                <a:lnTo>
                  <a:pt x="242" y="1018"/>
                </a:lnTo>
                <a:lnTo>
                  <a:pt x="244" y="1027"/>
                </a:lnTo>
                <a:lnTo>
                  <a:pt x="247" y="1036"/>
                </a:lnTo>
                <a:lnTo>
                  <a:pt x="248" y="1039"/>
                </a:lnTo>
                <a:lnTo>
                  <a:pt x="252" y="1044"/>
                </a:lnTo>
                <a:lnTo>
                  <a:pt x="254" y="1047"/>
                </a:lnTo>
                <a:lnTo>
                  <a:pt x="258" y="1050"/>
                </a:lnTo>
                <a:lnTo>
                  <a:pt x="268" y="1054"/>
                </a:lnTo>
                <a:lnTo>
                  <a:pt x="279" y="1058"/>
                </a:lnTo>
                <a:lnTo>
                  <a:pt x="291" y="1064"/>
                </a:lnTo>
                <a:lnTo>
                  <a:pt x="300" y="1071"/>
                </a:lnTo>
                <a:lnTo>
                  <a:pt x="309" y="1079"/>
                </a:lnTo>
                <a:lnTo>
                  <a:pt x="316" y="1090"/>
                </a:lnTo>
                <a:lnTo>
                  <a:pt x="324" y="1101"/>
                </a:lnTo>
                <a:lnTo>
                  <a:pt x="331" y="1109"/>
                </a:lnTo>
                <a:lnTo>
                  <a:pt x="338" y="1119"/>
                </a:lnTo>
                <a:lnTo>
                  <a:pt x="346" y="1129"/>
                </a:lnTo>
                <a:lnTo>
                  <a:pt x="353" y="1140"/>
                </a:lnTo>
                <a:lnTo>
                  <a:pt x="360" y="1149"/>
                </a:lnTo>
                <a:lnTo>
                  <a:pt x="363" y="1154"/>
                </a:lnTo>
                <a:lnTo>
                  <a:pt x="365" y="1159"/>
                </a:lnTo>
                <a:lnTo>
                  <a:pt x="366" y="1166"/>
                </a:lnTo>
                <a:lnTo>
                  <a:pt x="367" y="1172"/>
                </a:lnTo>
                <a:lnTo>
                  <a:pt x="366" y="1175"/>
                </a:lnTo>
                <a:lnTo>
                  <a:pt x="365" y="1179"/>
                </a:lnTo>
                <a:lnTo>
                  <a:pt x="363" y="1181"/>
                </a:lnTo>
                <a:lnTo>
                  <a:pt x="361" y="1184"/>
                </a:lnTo>
                <a:lnTo>
                  <a:pt x="356" y="1188"/>
                </a:lnTo>
                <a:lnTo>
                  <a:pt x="351" y="1193"/>
                </a:lnTo>
                <a:lnTo>
                  <a:pt x="339" y="1209"/>
                </a:lnTo>
                <a:lnTo>
                  <a:pt x="329" y="1225"/>
                </a:lnTo>
                <a:lnTo>
                  <a:pt x="327" y="1232"/>
                </a:lnTo>
                <a:lnTo>
                  <a:pt x="326" y="1238"/>
                </a:lnTo>
                <a:lnTo>
                  <a:pt x="325" y="1244"/>
                </a:lnTo>
                <a:lnTo>
                  <a:pt x="325" y="1251"/>
                </a:lnTo>
                <a:lnTo>
                  <a:pt x="326" y="1264"/>
                </a:lnTo>
                <a:lnTo>
                  <a:pt x="327" y="1278"/>
                </a:lnTo>
                <a:lnTo>
                  <a:pt x="326" y="1289"/>
                </a:lnTo>
                <a:lnTo>
                  <a:pt x="325" y="1298"/>
                </a:lnTo>
                <a:lnTo>
                  <a:pt x="324" y="1307"/>
                </a:lnTo>
                <a:lnTo>
                  <a:pt x="322" y="1316"/>
                </a:lnTo>
                <a:lnTo>
                  <a:pt x="318" y="1333"/>
                </a:lnTo>
                <a:lnTo>
                  <a:pt x="313" y="1352"/>
                </a:lnTo>
                <a:lnTo>
                  <a:pt x="351" y="1567"/>
                </a:lnTo>
                <a:lnTo>
                  <a:pt x="348" y="1603"/>
                </a:lnTo>
                <a:lnTo>
                  <a:pt x="342" y="1632"/>
                </a:lnTo>
                <a:lnTo>
                  <a:pt x="338" y="1662"/>
                </a:lnTo>
                <a:lnTo>
                  <a:pt x="335" y="1698"/>
                </a:lnTo>
                <a:lnTo>
                  <a:pt x="335" y="1698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6" name="Freeform 182"/>
          <p:cNvSpPr>
            <a:spLocks/>
          </p:cNvSpPr>
          <p:nvPr/>
        </p:nvSpPr>
        <p:spPr bwMode="auto">
          <a:xfrm>
            <a:off x="6870672" y="4542956"/>
            <a:ext cx="769805" cy="818177"/>
          </a:xfrm>
          <a:custGeom>
            <a:avLst/>
            <a:gdLst>
              <a:gd name="T0" fmla="*/ 383 w 1671"/>
              <a:gd name="T1" fmla="*/ 1717 h 1775"/>
              <a:gd name="T2" fmla="*/ 509 w 1671"/>
              <a:gd name="T3" fmla="*/ 1764 h 1775"/>
              <a:gd name="T4" fmla="*/ 1330 w 1671"/>
              <a:gd name="T5" fmla="*/ 1716 h 1775"/>
              <a:gd name="T6" fmla="*/ 1375 w 1671"/>
              <a:gd name="T7" fmla="*/ 1645 h 1775"/>
              <a:gd name="T8" fmla="*/ 1386 w 1671"/>
              <a:gd name="T9" fmla="*/ 1613 h 1775"/>
              <a:gd name="T10" fmla="*/ 1417 w 1671"/>
              <a:gd name="T11" fmla="*/ 1565 h 1775"/>
              <a:gd name="T12" fmla="*/ 1449 w 1671"/>
              <a:gd name="T13" fmla="*/ 1549 h 1775"/>
              <a:gd name="T14" fmla="*/ 1483 w 1671"/>
              <a:gd name="T15" fmla="*/ 1558 h 1775"/>
              <a:gd name="T16" fmla="*/ 1529 w 1671"/>
              <a:gd name="T17" fmla="*/ 1555 h 1775"/>
              <a:gd name="T18" fmla="*/ 1583 w 1671"/>
              <a:gd name="T19" fmla="*/ 1544 h 1775"/>
              <a:gd name="T20" fmla="*/ 1602 w 1671"/>
              <a:gd name="T21" fmla="*/ 1523 h 1775"/>
              <a:gd name="T22" fmla="*/ 1593 w 1671"/>
              <a:gd name="T23" fmla="*/ 1465 h 1775"/>
              <a:gd name="T24" fmla="*/ 1585 w 1671"/>
              <a:gd name="T25" fmla="*/ 1409 h 1775"/>
              <a:gd name="T26" fmla="*/ 1578 w 1671"/>
              <a:gd name="T27" fmla="*/ 1355 h 1775"/>
              <a:gd name="T28" fmla="*/ 1594 w 1671"/>
              <a:gd name="T29" fmla="*/ 1313 h 1775"/>
              <a:gd name="T30" fmla="*/ 1588 w 1671"/>
              <a:gd name="T31" fmla="*/ 1263 h 1775"/>
              <a:gd name="T32" fmla="*/ 1601 w 1671"/>
              <a:gd name="T33" fmla="*/ 1180 h 1775"/>
              <a:gd name="T34" fmla="*/ 1623 w 1671"/>
              <a:gd name="T35" fmla="*/ 1087 h 1775"/>
              <a:gd name="T36" fmla="*/ 1658 w 1671"/>
              <a:gd name="T37" fmla="*/ 1031 h 1775"/>
              <a:gd name="T38" fmla="*/ 1670 w 1671"/>
              <a:gd name="T39" fmla="*/ 989 h 1775"/>
              <a:gd name="T40" fmla="*/ 1648 w 1671"/>
              <a:gd name="T41" fmla="*/ 969 h 1775"/>
              <a:gd name="T42" fmla="*/ 1612 w 1671"/>
              <a:gd name="T43" fmla="*/ 965 h 1775"/>
              <a:gd name="T44" fmla="*/ 1592 w 1671"/>
              <a:gd name="T45" fmla="*/ 932 h 1775"/>
              <a:gd name="T46" fmla="*/ 1569 w 1671"/>
              <a:gd name="T47" fmla="*/ 881 h 1775"/>
              <a:gd name="T48" fmla="*/ 1540 w 1671"/>
              <a:gd name="T49" fmla="*/ 838 h 1775"/>
              <a:gd name="T50" fmla="*/ 1482 w 1671"/>
              <a:gd name="T51" fmla="*/ 794 h 1775"/>
              <a:gd name="T52" fmla="*/ 1440 w 1671"/>
              <a:gd name="T53" fmla="*/ 740 h 1775"/>
              <a:gd name="T54" fmla="*/ 1416 w 1671"/>
              <a:gd name="T55" fmla="*/ 641 h 1775"/>
              <a:gd name="T56" fmla="*/ 1401 w 1671"/>
              <a:gd name="T57" fmla="*/ 602 h 1775"/>
              <a:gd name="T58" fmla="*/ 1353 w 1671"/>
              <a:gd name="T59" fmla="*/ 578 h 1775"/>
              <a:gd name="T60" fmla="*/ 1294 w 1671"/>
              <a:gd name="T61" fmla="*/ 562 h 1775"/>
              <a:gd name="T62" fmla="*/ 1259 w 1671"/>
              <a:gd name="T63" fmla="*/ 519 h 1775"/>
              <a:gd name="T64" fmla="*/ 1159 w 1671"/>
              <a:gd name="T65" fmla="*/ 425 h 1775"/>
              <a:gd name="T66" fmla="*/ 1097 w 1671"/>
              <a:gd name="T67" fmla="*/ 393 h 1775"/>
              <a:gd name="T68" fmla="*/ 976 w 1671"/>
              <a:gd name="T69" fmla="*/ 347 h 1775"/>
              <a:gd name="T70" fmla="*/ 935 w 1671"/>
              <a:gd name="T71" fmla="*/ 306 h 1775"/>
              <a:gd name="T72" fmla="*/ 874 w 1671"/>
              <a:gd name="T73" fmla="*/ 221 h 1775"/>
              <a:gd name="T74" fmla="*/ 800 w 1671"/>
              <a:gd name="T75" fmla="*/ 169 h 1775"/>
              <a:gd name="T76" fmla="*/ 752 w 1671"/>
              <a:gd name="T77" fmla="*/ 140 h 1775"/>
              <a:gd name="T78" fmla="*/ 733 w 1671"/>
              <a:gd name="T79" fmla="*/ 98 h 1775"/>
              <a:gd name="T80" fmla="*/ 734 w 1671"/>
              <a:gd name="T81" fmla="*/ 46 h 1775"/>
              <a:gd name="T82" fmla="*/ 342 w 1671"/>
              <a:gd name="T83" fmla="*/ 99 h 1775"/>
              <a:gd name="T84" fmla="*/ 218 w 1671"/>
              <a:gd name="T85" fmla="*/ 860 h 1775"/>
              <a:gd name="T86" fmla="*/ 230 w 1671"/>
              <a:gd name="T87" fmla="*/ 943 h 1775"/>
              <a:gd name="T88" fmla="*/ 240 w 1671"/>
              <a:gd name="T89" fmla="*/ 1004 h 1775"/>
              <a:gd name="T90" fmla="*/ 252 w 1671"/>
              <a:gd name="T91" fmla="*/ 1044 h 1775"/>
              <a:gd name="T92" fmla="*/ 291 w 1671"/>
              <a:gd name="T93" fmla="*/ 1064 h 1775"/>
              <a:gd name="T94" fmla="*/ 331 w 1671"/>
              <a:gd name="T95" fmla="*/ 1109 h 1775"/>
              <a:gd name="T96" fmla="*/ 363 w 1671"/>
              <a:gd name="T97" fmla="*/ 1154 h 1775"/>
              <a:gd name="T98" fmla="*/ 365 w 1671"/>
              <a:gd name="T99" fmla="*/ 1179 h 1775"/>
              <a:gd name="T100" fmla="*/ 339 w 1671"/>
              <a:gd name="T101" fmla="*/ 1209 h 1775"/>
              <a:gd name="T102" fmla="*/ 325 w 1671"/>
              <a:gd name="T103" fmla="*/ 1251 h 1775"/>
              <a:gd name="T104" fmla="*/ 324 w 1671"/>
              <a:gd name="T105" fmla="*/ 1307 h 1775"/>
              <a:gd name="T106" fmla="*/ 348 w 1671"/>
              <a:gd name="T107" fmla="*/ 1603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71" h="1775">
                <a:moveTo>
                  <a:pt x="335" y="1698"/>
                </a:moveTo>
                <a:lnTo>
                  <a:pt x="349" y="1701"/>
                </a:lnTo>
                <a:lnTo>
                  <a:pt x="361" y="1707"/>
                </a:lnTo>
                <a:lnTo>
                  <a:pt x="373" y="1711"/>
                </a:lnTo>
                <a:lnTo>
                  <a:pt x="383" y="1717"/>
                </a:lnTo>
                <a:lnTo>
                  <a:pt x="405" y="1729"/>
                </a:lnTo>
                <a:lnTo>
                  <a:pt x="431" y="1740"/>
                </a:lnTo>
                <a:lnTo>
                  <a:pt x="459" y="1750"/>
                </a:lnTo>
                <a:lnTo>
                  <a:pt x="484" y="1757"/>
                </a:lnTo>
                <a:lnTo>
                  <a:pt x="509" y="1764"/>
                </a:lnTo>
                <a:lnTo>
                  <a:pt x="537" y="1775"/>
                </a:lnTo>
                <a:lnTo>
                  <a:pt x="744" y="1762"/>
                </a:lnTo>
                <a:lnTo>
                  <a:pt x="1288" y="1687"/>
                </a:lnTo>
                <a:lnTo>
                  <a:pt x="1309" y="1703"/>
                </a:lnTo>
                <a:lnTo>
                  <a:pt x="1330" y="1716"/>
                </a:lnTo>
                <a:lnTo>
                  <a:pt x="1339" y="1722"/>
                </a:lnTo>
                <a:lnTo>
                  <a:pt x="1350" y="1727"/>
                </a:lnTo>
                <a:lnTo>
                  <a:pt x="1362" y="1732"/>
                </a:lnTo>
                <a:lnTo>
                  <a:pt x="1375" y="1735"/>
                </a:lnTo>
                <a:lnTo>
                  <a:pt x="1375" y="1645"/>
                </a:lnTo>
                <a:lnTo>
                  <a:pt x="1375" y="1639"/>
                </a:lnTo>
                <a:lnTo>
                  <a:pt x="1376" y="1633"/>
                </a:lnTo>
                <a:lnTo>
                  <a:pt x="1378" y="1628"/>
                </a:lnTo>
                <a:lnTo>
                  <a:pt x="1380" y="1622"/>
                </a:lnTo>
                <a:lnTo>
                  <a:pt x="1386" y="1613"/>
                </a:lnTo>
                <a:lnTo>
                  <a:pt x="1392" y="1602"/>
                </a:lnTo>
                <a:lnTo>
                  <a:pt x="1396" y="1591"/>
                </a:lnTo>
                <a:lnTo>
                  <a:pt x="1403" y="1581"/>
                </a:lnTo>
                <a:lnTo>
                  <a:pt x="1409" y="1573"/>
                </a:lnTo>
                <a:lnTo>
                  <a:pt x="1417" y="1565"/>
                </a:lnTo>
                <a:lnTo>
                  <a:pt x="1425" y="1559"/>
                </a:lnTo>
                <a:lnTo>
                  <a:pt x="1434" y="1553"/>
                </a:lnTo>
                <a:lnTo>
                  <a:pt x="1439" y="1551"/>
                </a:lnTo>
                <a:lnTo>
                  <a:pt x="1444" y="1550"/>
                </a:lnTo>
                <a:lnTo>
                  <a:pt x="1449" y="1549"/>
                </a:lnTo>
                <a:lnTo>
                  <a:pt x="1456" y="1549"/>
                </a:lnTo>
                <a:lnTo>
                  <a:pt x="1461" y="1551"/>
                </a:lnTo>
                <a:lnTo>
                  <a:pt x="1467" y="1554"/>
                </a:lnTo>
                <a:lnTo>
                  <a:pt x="1474" y="1555"/>
                </a:lnTo>
                <a:lnTo>
                  <a:pt x="1483" y="1558"/>
                </a:lnTo>
                <a:lnTo>
                  <a:pt x="1490" y="1559"/>
                </a:lnTo>
                <a:lnTo>
                  <a:pt x="1499" y="1560"/>
                </a:lnTo>
                <a:lnTo>
                  <a:pt x="1509" y="1558"/>
                </a:lnTo>
                <a:lnTo>
                  <a:pt x="1520" y="1554"/>
                </a:lnTo>
                <a:lnTo>
                  <a:pt x="1529" y="1555"/>
                </a:lnTo>
                <a:lnTo>
                  <a:pt x="1540" y="1557"/>
                </a:lnTo>
                <a:lnTo>
                  <a:pt x="1551" y="1554"/>
                </a:lnTo>
                <a:lnTo>
                  <a:pt x="1562" y="1549"/>
                </a:lnTo>
                <a:lnTo>
                  <a:pt x="1571" y="1547"/>
                </a:lnTo>
                <a:lnTo>
                  <a:pt x="1583" y="1544"/>
                </a:lnTo>
                <a:lnTo>
                  <a:pt x="1594" y="1541"/>
                </a:lnTo>
                <a:lnTo>
                  <a:pt x="1604" y="1539"/>
                </a:lnTo>
                <a:lnTo>
                  <a:pt x="1604" y="1539"/>
                </a:lnTo>
                <a:lnTo>
                  <a:pt x="1603" y="1532"/>
                </a:lnTo>
                <a:lnTo>
                  <a:pt x="1602" y="1523"/>
                </a:lnTo>
                <a:lnTo>
                  <a:pt x="1601" y="1513"/>
                </a:lnTo>
                <a:lnTo>
                  <a:pt x="1600" y="1504"/>
                </a:lnTo>
                <a:lnTo>
                  <a:pt x="1597" y="1490"/>
                </a:lnTo>
                <a:lnTo>
                  <a:pt x="1595" y="1477"/>
                </a:lnTo>
                <a:lnTo>
                  <a:pt x="1593" y="1465"/>
                </a:lnTo>
                <a:lnTo>
                  <a:pt x="1591" y="1451"/>
                </a:lnTo>
                <a:lnTo>
                  <a:pt x="1590" y="1440"/>
                </a:lnTo>
                <a:lnTo>
                  <a:pt x="1589" y="1429"/>
                </a:lnTo>
                <a:lnTo>
                  <a:pt x="1588" y="1419"/>
                </a:lnTo>
                <a:lnTo>
                  <a:pt x="1585" y="1409"/>
                </a:lnTo>
                <a:lnTo>
                  <a:pt x="1577" y="1396"/>
                </a:lnTo>
                <a:lnTo>
                  <a:pt x="1570" y="1382"/>
                </a:lnTo>
                <a:lnTo>
                  <a:pt x="1571" y="1372"/>
                </a:lnTo>
                <a:lnTo>
                  <a:pt x="1574" y="1363"/>
                </a:lnTo>
                <a:lnTo>
                  <a:pt x="1578" y="1355"/>
                </a:lnTo>
                <a:lnTo>
                  <a:pt x="1582" y="1347"/>
                </a:lnTo>
                <a:lnTo>
                  <a:pt x="1587" y="1340"/>
                </a:lnTo>
                <a:lnTo>
                  <a:pt x="1590" y="1332"/>
                </a:lnTo>
                <a:lnTo>
                  <a:pt x="1593" y="1322"/>
                </a:lnTo>
                <a:lnTo>
                  <a:pt x="1594" y="1313"/>
                </a:lnTo>
                <a:lnTo>
                  <a:pt x="1593" y="1303"/>
                </a:lnTo>
                <a:lnTo>
                  <a:pt x="1590" y="1294"/>
                </a:lnTo>
                <a:lnTo>
                  <a:pt x="1587" y="1286"/>
                </a:lnTo>
                <a:lnTo>
                  <a:pt x="1585" y="1276"/>
                </a:lnTo>
                <a:lnTo>
                  <a:pt x="1588" y="1263"/>
                </a:lnTo>
                <a:lnTo>
                  <a:pt x="1591" y="1252"/>
                </a:lnTo>
                <a:lnTo>
                  <a:pt x="1594" y="1240"/>
                </a:lnTo>
                <a:lnTo>
                  <a:pt x="1596" y="1227"/>
                </a:lnTo>
                <a:lnTo>
                  <a:pt x="1598" y="1202"/>
                </a:lnTo>
                <a:lnTo>
                  <a:pt x="1601" y="1180"/>
                </a:lnTo>
                <a:lnTo>
                  <a:pt x="1603" y="1157"/>
                </a:lnTo>
                <a:lnTo>
                  <a:pt x="1607" y="1132"/>
                </a:lnTo>
                <a:lnTo>
                  <a:pt x="1614" y="1112"/>
                </a:lnTo>
                <a:lnTo>
                  <a:pt x="1620" y="1095"/>
                </a:lnTo>
                <a:lnTo>
                  <a:pt x="1623" y="1087"/>
                </a:lnTo>
                <a:lnTo>
                  <a:pt x="1627" y="1078"/>
                </a:lnTo>
                <a:lnTo>
                  <a:pt x="1629" y="1068"/>
                </a:lnTo>
                <a:lnTo>
                  <a:pt x="1631" y="1058"/>
                </a:lnTo>
                <a:lnTo>
                  <a:pt x="1645" y="1044"/>
                </a:lnTo>
                <a:lnTo>
                  <a:pt x="1658" y="1031"/>
                </a:lnTo>
                <a:lnTo>
                  <a:pt x="1663" y="1023"/>
                </a:lnTo>
                <a:lnTo>
                  <a:pt x="1668" y="1016"/>
                </a:lnTo>
                <a:lnTo>
                  <a:pt x="1670" y="1007"/>
                </a:lnTo>
                <a:lnTo>
                  <a:pt x="1671" y="996"/>
                </a:lnTo>
                <a:lnTo>
                  <a:pt x="1670" y="989"/>
                </a:lnTo>
                <a:lnTo>
                  <a:pt x="1668" y="982"/>
                </a:lnTo>
                <a:lnTo>
                  <a:pt x="1664" y="977"/>
                </a:lnTo>
                <a:lnTo>
                  <a:pt x="1661" y="970"/>
                </a:lnTo>
                <a:lnTo>
                  <a:pt x="1661" y="970"/>
                </a:lnTo>
                <a:lnTo>
                  <a:pt x="1648" y="969"/>
                </a:lnTo>
                <a:lnTo>
                  <a:pt x="1635" y="970"/>
                </a:lnTo>
                <a:lnTo>
                  <a:pt x="1630" y="970"/>
                </a:lnTo>
                <a:lnTo>
                  <a:pt x="1623" y="969"/>
                </a:lnTo>
                <a:lnTo>
                  <a:pt x="1618" y="968"/>
                </a:lnTo>
                <a:lnTo>
                  <a:pt x="1612" y="965"/>
                </a:lnTo>
                <a:lnTo>
                  <a:pt x="1608" y="960"/>
                </a:lnTo>
                <a:lnTo>
                  <a:pt x="1605" y="955"/>
                </a:lnTo>
                <a:lnTo>
                  <a:pt x="1602" y="950"/>
                </a:lnTo>
                <a:lnTo>
                  <a:pt x="1600" y="943"/>
                </a:lnTo>
                <a:lnTo>
                  <a:pt x="1592" y="932"/>
                </a:lnTo>
                <a:lnTo>
                  <a:pt x="1587" y="922"/>
                </a:lnTo>
                <a:lnTo>
                  <a:pt x="1582" y="911"/>
                </a:lnTo>
                <a:lnTo>
                  <a:pt x="1578" y="901"/>
                </a:lnTo>
                <a:lnTo>
                  <a:pt x="1574" y="890"/>
                </a:lnTo>
                <a:lnTo>
                  <a:pt x="1569" y="881"/>
                </a:lnTo>
                <a:lnTo>
                  <a:pt x="1564" y="870"/>
                </a:lnTo>
                <a:lnTo>
                  <a:pt x="1556" y="859"/>
                </a:lnTo>
                <a:lnTo>
                  <a:pt x="1551" y="851"/>
                </a:lnTo>
                <a:lnTo>
                  <a:pt x="1546" y="845"/>
                </a:lnTo>
                <a:lnTo>
                  <a:pt x="1540" y="838"/>
                </a:lnTo>
                <a:lnTo>
                  <a:pt x="1534" y="834"/>
                </a:lnTo>
                <a:lnTo>
                  <a:pt x="1521" y="824"/>
                </a:lnTo>
                <a:lnTo>
                  <a:pt x="1507" y="814"/>
                </a:lnTo>
                <a:lnTo>
                  <a:pt x="1494" y="804"/>
                </a:lnTo>
                <a:lnTo>
                  <a:pt x="1482" y="794"/>
                </a:lnTo>
                <a:lnTo>
                  <a:pt x="1472" y="785"/>
                </a:lnTo>
                <a:lnTo>
                  <a:pt x="1462" y="776"/>
                </a:lnTo>
                <a:lnTo>
                  <a:pt x="1454" y="765"/>
                </a:lnTo>
                <a:lnTo>
                  <a:pt x="1446" y="753"/>
                </a:lnTo>
                <a:lnTo>
                  <a:pt x="1440" y="740"/>
                </a:lnTo>
                <a:lnTo>
                  <a:pt x="1434" y="726"/>
                </a:lnTo>
                <a:lnTo>
                  <a:pt x="1428" y="703"/>
                </a:lnTo>
                <a:lnTo>
                  <a:pt x="1423" y="684"/>
                </a:lnTo>
                <a:lnTo>
                  <a:pt x="1420" y="663"/>
                </a:lnTo>
                <a:lnTo>
                  <a:pt x="1416" y="641"/>
                </a:lnTo>
                <a:lnTo>
                  <a:pt x="1414" y="632"/>
                </a:lnTo>
                <a:lnTo>
                  <a:pt x="1412" y="624"/>
                </a:lnTo>
                <a:lnTo>
                  <a:pt x="1408" y="616"/>
                </a:lnTo>
                <a:lnTo>
                  <a:pt x="1405" y="608"/>
                </a:lnTo>
                <a:lnTo>
                  <a:pt x="1401" y="602"/>
                </a:lnTo>
                <a:lnTo>
                  <a:pt x="1395" y="595"/>
                </a:lnTo>
                <a:lnTo>
                  <a:pt x="1389" y="591"/>
                </a:lnTo>
                <a:lnTo>
                  <a:pt x="1381" y="588"/>
                </a:lnTo>
                <a:lnTo>
                  <a:pt x="1366" y="582"/>
                </a:lnTo>
                <a:lnTo>
                  <a:pt x="1353" y="578"/>
                </a:lnTo>
                <a:lnTo>
                  <a:pt x="1340" y="575"/>
                </a:lnTo>
                <a:lnTo>
                  <a:pt x="1325" y="572"/>
                </a:lnTo>
                <a:lnTo>
                  <a:pt x="1314" y="572"/>
                </a:lnTo>
                <a:lnTo>
                  <a:pt x="1305" y="570"/>
                </a:lnTo>
                <a:lnTo>
                  <a:pt x="1294" y="562"/>
                </a:lnTo>
                <a:lnTo>
                  <a:pt x="1285" y="554"/>
                </a:lnTo>
                <a:lnTo>
                  <a:pt x="1278" y="546"/>
                </a:lnTo>
                <a:lnTo>
                  <a:pt x="1271" y="537"/>
                </a:lnTo>
                <a:lnTo>
                  <a:pt x="1266" y="528"/>
                </a:lnTo>
                <a:lnTo>
                  <a:pt x="1259" y="519"/>
                </a:lnTo>
                <a:lnTo>
                  <a:pt x="1252" y="509"/>
                </a:lnTo>
                <a:lnTo>
                  <a:pt x="1243" y="500"/>
                </a:lnTo>
                <a:lnTo>
                  <a:pt x="1209" y="467"/>
                </a:lnTo>
                <a:lnTo>
                  <a:pt x="1176" y="438"/>
                </a:lnTo>
                <a:lnTo>
                  <a:pt x="1159" y="425"/>
                </a:lnTo>
                <a:lnTo>
                  <a:pt x="1141" y="413"/>
                </a:lnTo>
                <a:lnTo>
                  <a:pt x="1131" y="408"/>
                </a:lnTo>
                <a:lnTo>
                  <a:pt x="1120" y="403"/>
                </a:lnTo>
                <a:lnTo>
                  <a:pt x="1109" y="398"/>
                </a:lnTo>
                <a:lnTo>
                  <a:pt x="1097" y="393"/>
                </a:lnTo>
                <a:lnTo>
                  <a:pt x="1055" y="382"/>
                </a:lnTo>
                <a:lnTo>
                  <a:pt x="1018" y="370"/>
                </a:lnTo>
                <a:lnTo>
                  <a:pt x="1001" y="362"/>
                </a:lnTo>
                <a:lnTo>
                  <a:pt x="985" y="352"/>
                </a:lnTo>
                <a:lnTo>
                  <a:pt x="976" y="347"/>
                </a:lnTo>
                <a:lnTo>
                  <a:pt x="969" y="341"/>
                </a:lnTo>
                <a:lnTo>
                  <a:pt x="961" y="333"/>
                </a:lnTo>
                <a:lnTo>
                  <a:pt x="954" y="324"/>
                </a:lnTo>
                <a:lnTo>
                  <a:pt x="945" y="315"/>
                </a:lnTo>
                <a:lnTo>
                  <a:pt x="935" y="306"/>
                </a:lnTo>
                <a:lnTo>
                  <a:pt x="928" y="296"/>
                </a:lnTo>
                <a:lnTo>
                  <a:pt x="919" y="284"/>
                </a:lnTo>
                <a:lnTo>
                  <a:pt x="901" y="256"/>
                </a:lnTo>
                <a:lnTo>
                  <a:pt x="883" y="231"/>
                </a:lnTo>
                <a:lnTo>
                  <a:pt x="874" y="221"/>
                </a:lnTo>
                <a:lnTo>
                  <a:pt x="863" y="210"/>
                </a:lnTo>
                <a:lnTo>
                  <a:pt x="851" y="199"/>
                </a:lnTo>
                <a:lnTo>
                  <a:pt x="837" y="189"/>
                </a:lnTo>
                <a:lnTo>
                  <a:pt x="818" y="177"/>
                </a:lnTo>
                <a:lnTo>
                  <a:pt x="800" y="169"/>
                </a:lnTo>
                <a:lnTo>
                  <a:pt x="782" y="160"/>
                </a:lnTo>
                <a:lnTo>
                  <a:pt x="763" y="149"/>
                </a:lnTo>
                <a:lnTo>
                  <a:pt x="758" y="146"/>
                </a:lnTo>
                <a:lnTo>
                  <a:pt x="755" y="143"/>
                </a:lnTo>
                <a:lnTo>
                  <a:pt x="752" y="140"/>
                </a:lnTo>
                <a:lnTo>
                  <a:pt x="750" y="135"/>
                </a:lnTo>
                <a:lnTo>
                  <a:pt x="745" y="127"/>
                </a:lnTo>
                <a:lnTo>
                  <a:pt x="741" y="118"/>
                </a:lnTo>
                <a:lnTo>
                  <a:pt x="737" y="107"/>
                </a:lnTo>
                <a:lnTo>
                  <a:pt x="733" y="98"/>
                </a:lnTo>
                <a:lnTo>
                  <a:pt x="731" y="87"/>
                </a:lnTo>
                <a:lnTo>
                  <a:pt x="730" y="75"/>
                </a:lnTo>
                <a:lnTo>
                  <a:pt x="731" y="64"/>
                </a:lnTo>
                <a:lnTo>
                  <a:pt x="732" y="54"/>
                </a:lnTo>
                <a:lnTo>
                  <a:pt x="734" y="46"/>
                </a:lnTo>
                <a:lnTo>
                  <a:pt x="738" y="38"/>
                </a:lnTo>
                <a:lnTo>
                  <a:pt x="743" y="21"/>
                </a:lnTo>
                <a:lnTo>
                  <a:pt x="750" y="0"/>
                </a:lnTo>
                <a:lnTo>
                  <a:pt x="750" y="0"/>
                </a:lnTo>
                <a:lnTo>
                  <a:pt x="342" y="99"/>
                </a:lnTo>
                <a:lnTo>
                  <a:pt x="342" y="99"/>
                </a:lnTo>
                <a:lnTo>
                  <a:pt x="3" y="187"/>
                </a:lnTo>
                <a:lnTo>
                  <a:pt x="0" y="187"/>
                </a:lnTo>
                <a:lnTo>
                  <a:pt x="215" y="837"/>
                </a:lnTo>
                <a:lnTo>
                  <a:pt x="218" y="860"/>
                </a:lnTo>
                <a:lnTo>
                  <a:pt x="219" y="881"/>
                </a:lnTo>
                <a:lnTo>
                  <a:pt x="220" y="900"/>
                </a:lnTo>
                <a:lnTo>
                  <a:pt x="224" y="923"/>
                </a:lnTo>
                <a:lnTo>
                  <a:pt x="227" y="933"/>
                </a:lnTo>
                <a:lnTo>
                  <a:pt x="230" y="943"/>
                </a:lnTo>
                <a:lnTo>
                  <a:pt x="233" y="954"/>
                </a:lnTo>
                <a:lnTo>
                  <a:pt x="237" y="965"/>
                </a:lnTo>
                <a:lnTo>
                  <a:pt x="239" y="979"/>
                </a:lnTo>
                <a:lnTo>
                  <a:pt x="240" y="992"/>
                </a:lnTo>
                <a:lnTo>
                  <a:pt x="240" y="1004"/>
                </a:lnTo>
                <a:lnTo>
                  <a:pt x="242" y="1018"/>
                </a:lnTo>
                <a:lnTo>
                  <a:pt x="244" y="1027"/>
                </a:lnTo>
                <a:lnTo>
                  <a:pt x="247" y="1036"/>
                </a:lnTo>
                <a:lnTo>
                  <a:pt x="248" y="1039"/>
                </a:lnTo>
                <a:lnTo>
                  <a:pt x="252" y="1044"/>
                </a:lnTo>
                <a:lnTo>
                  <a:pt x="254" y="1047"/>
                </a:lnTo>
                <a:lnTo>
                  <a:pt x="258" y="1050"/>
                </a:lnTo>
                <a:lnTo>
                  <a:pt x="268" y="1054"/>
                </a:lnTo>
                <a:lnTo>
                  <a:pt x="279" y="1058"/>
                </a:lnTo>
                <a:lnTo>
                  <a:pt x="291" y="1064"/>
                </a:lnTo>
                <a:lnTo>
                  <a:pt x="300" y="1071"/>
                </a:lnTo>
                <a:lnTo>
                  <a:pt x="309" y="1079"/>
                </a:lnTo>
                <a:lnTo>
                  <a:pt x="316" y="1090"/>
                </a:lnTo>
                <a:lnTo>
                  <a:pt x="324" y="1101"/>
                </a:lnTo>
                <a:lnTo>
                  <a:pt x="331" y="1109"/>
                </a:lnTo>
                <a:lnTo>
                  <a:pt x="338" y="1119"/>
                </a:lnTo>
                <a:lnTo>
                  <a:pt x="346" y="1129"/>
                </a:lnTo>
                <a:lnTo>
                  <a:pt x="353" y="1140"/>
                </a:lnTo>
                <a:lnTo>
                  <a:pt x="360" y="1149"/>
                </a:lnTo>
                <a:lnTo>
                  <a:pt x="363" y="1154"/>
                </a:lnTo>
                <a:lnTo>
                  <a:pt x="365" y="1159"/>
                </a:lnTo>
                <a:lnTo>
                  <a:pt x="366" y="1166"/>
                </a:lnTo>
                <a:lnTo>
                  <a:pt x="367" y="1172"/>
                </a:lnTo>
                <a:lnTo>
                  <a:pt x="366" y="1175"/>
                </a:lnTo>
                <a:lnTo>
                  <a:pt x="365" y="1179"/>
                </a:lnTo>
                <a:lnTo>
                  <a:pt x="363" y="1181"/>
                </a:lnTo>
                <a:lnTo>
                  <a:pt x="361" y="1184"/>
                </a:lnTo>
                <a:lnTo>
                  <a:pt x="356" y="1188"/>
                </a:lnTo>
                <a:lnTo>
                  <a:pt x="351" y="1193"/>
                </a:lnTo>
                <a:lnTo>
                  <a:pt x="339" y="1209"/>
                </a:lnTo>
                <a:lnTo>
                  <a:pt x="329" y="1225"/>
                </a:lnTo>
                <a:lnTo>
                  <a:pt x="327" y="1232"/>
                </a:lnTo>
                <a:lnTo>
                  <a:pt x="326" y="1238"/>
                </a:lnTo>
                <a:lnTo>
                  <a:pt x="325" y="1244"/>
                </a:lnTo>
                <a:lnTo>
                  <a:pt x="325" y="1251"/>
                </a:lnTo>
                <a:lnTo>
                  <a:pt x="326" y="1264"/>
                </a:lnTo>
                <a:lnTo>
                  <a:pt x="327" y="1278"/>
                </a:lnTo>
                <a:lnTo>
                  <a:pt x="326" y="1289"/>
                </a:lnTo>
                <a:lnTo>
                  <a:pt x="325" y="1298"/>
                </a:lnTo>
                <a:lnTo>
                  <a:pt x="324" y="1307"/>
                </a:lnTo>
                <a:lnTo>
                  <a:pt x="322" y="1316"/>
                </a:lnTo>
                <a:lnTo>
                  <a:pt x="318" y="1333"/>
                </a:lnTo>
                <a:lnTo>
                  <a:pt x="313" y="1352"/>
                </a:lnTo>
                <a:lnTo>
                  <a:pt x="351" y="1567"/>
                </a:lnTo>
                <a:lnTo>
                  <a:pt x="348" y="1603"/>
                </a:lnTo>
                <a:lnTo>
                  <a:pt x="342" y="1632"/>
                </a:lnTo>
                <a:lnTo>
                  <a:pt x="338" y="1662"/>
                </a:lnTo>
                <a:lnTo>
                  <a:pt x="335" y="1698"/>
                </a:lnTo>
                <a:lnTo>
                  <a:pt x="335" y="1698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" name="Freeform 183"/>
          <p:cNvSpPr>
            <a:spLocks/>
          </p:cNvSpPr>
          <p:nvPr/>
        </p:nvSpPr>
        <p:spPr bwMode="auto">
          <a:xfrm>
            <a:off x="6478168" y="4630026"/>
            <a:ext cx="561114" cy="905246"/>
          </a:xfrm>
          <a:custGeom>
            <a:avLst/>
            <a:gdLst>
              <a:gd name="T0" fmla="*/ 407 w 1219"/>
              <a:gd name="T1" fmla="*/ 1687 h 1966"/>
              <a:gd name="T2" fmla="*/ 395 w 1219"/>
              <a:gd name="T3" fmla="*/ 1722 h 1966"/>
              <a:gd name="T4" fmla="*/ 393 w 1219"/>
              <a:gd name="T5" fmla="*/ 1754 h 1966"/>
              <a:gd name="T6" fmla="*/ 406 w 1219"/>
              <a:gd name="T7" fmla="*/ 1784 h 1966"/>
              <a:gd name="T8" fmla="*/ 428 w 1219"/>
              <a:gd name="T9" fmla="*/ 1800 h 1966"/>
              <a:gd name="T10" fmla="*/ 435 w 1219"/>
              <a:gd name="T11" fmla="*/ 1813 h 1966"/>
              <a:gd name="T12" fmla="*/ 433 w 1219"/>
              <a:gd name="T13" fmla="*/ 1840 h 1966"/>
              <a:gd name="T14" fmla="*/ 435 w 1219"/>
              <a:gd name="T15" fmla="*/ 1870 h 1966"/>
              <a:gd name="T16" fmla="*/ 444 w 1219"/>
              <a:gd name="T17" fmla="*/ 1901 h 1966"/>
              <a:gd name="T18" fmla="*/ 451 w 1219"/>
              <a:gd name="T19" fmla="*/ 1938 h 1966"/>
              <a:gd name="T20" fmla="*/ 407 w 1219"/>
              <a:gd name="T21" fmla="*/ 1946 h 1966"/>
              <a:gd name="T22" fmla="*/ 371 w 1219"/>
              <a:gd name="T23" fmla="*/ 1951 h 1966"/>
              <a:gd name="T24" fmla="*/ 343 w 1219"/>
              <a:gd name="T25" fmla="*/ 1948 h 1966"/>
              <a:gd name="T26" fmla="*/ 321 w 1219"/>
              <a:gd name="T27" fmla="*/ 1928 h 1966"/>
              <a:gd name="T28" fmla="*/ 287 w 1219"/>
              <a:gd name="T29" fmla="*/ 1885 h 1966"/>
              <a:gd name="T30" fmla="*/ 274 w 1219"/>
              <a:gd name="T31" fmla="*/ 1860 h 1966"/>
              <a:gd name="T32" fmla="*/ 260 w 1219"/>
              <a:gd name="T33" fmla="*/ 1875 h 1966"/>
              <a:gd name="T34" fmla="*/ 241 w 1219"/>
              <a:gd name="T35" fmla="*/ 1906 h 1966"/>
              <a:gd name="T36" fmla="*/ 215 w 1219"/>
              <a:gd name="T37" fmla="*/ 1935 h 1966"/>
              <a:gd name="T38" fmla="*/ 190 w 1219"/>
              <a:gd name="T39" fmla="*/ 1957 h 1966"/>
              <a:gd name="T40" fmla="*/ 169 w 1219"/>
              <a:gd name="T41" fmla="*/ 1962 h 1966"/>
              <a:gd name="T42" fmla="*/ 136 w 1219"/>
              <a:gd name="T43" fmla="*/ 1965 h 1966"/>
              <a:gd name="T44" fmla="*/ 53 w 1219"/>
              <a:gd name="T45" fmla="*/ 1389 h 1966"/>
              <a:gd name="T46" fmla="*/ 25 w 1219"/>
              <a:gd name="T47" fmla="*/ 172 h 1966"/>
              <a:gd name="T48" fmla="*/ 6 w 1219"/>
              <a:gd name="T49" fmla="*/ 129 h 1966"/>
              <a:gd name="T50" fmla="*/ 18 w 1219"/>
              <a:gd name="T51" fmla="*/ 113 h 1966"/>
              <a:gd name="T52" fmla="*/ 37 w 1219"/>
              <a:gd name="T53" fmla="*/ 105 h 1966"/>
              <a:gd name="T54" fmla="*/ 84 w 1219"/>
              <a:gd name="T55" fmla="*/ 95 h 1966"/>
              <a:gd name="T56" fmla="*/ 136 w 1219"/>
              <a:gd name="T57" fmla="*/ 84 h 1966"/>
              <a:gd name="T58" fmla="*/ 161 w 1219"/>
              <a:gd name="T59" fmla="*/ 76 h 1966"/>
              <a:gd name="T60" fmla="*/ 180 w 1219"/>
              <a:gd name="T61" fmla="*/ 75 h 1966"/>
              <a:gd name="T62" fmla="*/ 191 w 1219"/>
              <a:gd name="T63" fmla="*/ 80 h 1966"/>
              <a:gd name="T64" fmla="*/ 223 w 1219"/>
              <a:gd name="T65" fmla="*/ 96 h 1966"/>
              <a:gd name="T66" fmla="*/ 271 w 1219"/>
              <a:gd name="T67" fmla="*/ 108 h 1966"/>
              <a:gd name="T68" fmla="*/ 1067 w 1219"/>
              <a:gd name="T69" fmla="*/ 650 h 1966"/>
              <a:gd name="T70" fmla="*/ 1072 w 1219"/>
              <a:gd name="T71" fmla="*/ 713 h 1966"/>
              <a:gd name="T72" fmla="*/ 1082 w 1219"/>
              <a:gd name="T73" fmla="*/ 756 h 1966"/>
              <a:gd name="T74" fmla="*/ 1091 w 1219"/>
              <a:gd name="T75" fmla="*/ 792 h 1966"/>
              <a:gd name="T76" fmla="*/ 1094 w 1219"/>
              <a:gd name="T77" fmla="*/ 831 h 1966"/>
              <a:gd name="T78" fmla="*/ 1100 w 1219"/>
              <a:gd name="T79" fmla="*/ 852 h 1966"/>
              <a:gd name="T80" fmla="*/ 1110 w 1219"/>
              <a:gd name="T81" fmla="*/ 863 h 1966"/>
              <a:gd name="T82" fmla="*/ 1143 w 1219"/>
              <a:gd name="T83" fmla="*/ 877 h 1966"/>
              <a:gd name="T84" fmla="*/ 1168 w 1219"/>
              <a:gd name="T85" fmla="*/ 903 h 1966"/>
              <a:gd name="T86" fmla="*/ 1190 w 1219"/>
              <a:gd name="T87" fmla="*/ 932 h 1966"/>
              <a:gd name="T88" fmla="*/ 1212 w 1219"/>
              <a:gd name="T89" fmla="*/ 962 h 1966"/>
              <a:gd name="T90" fmla="*/ 1218 w 1219"/>
              <a:gd name="T91" fmla="*/ 979 h 1966"/>
              <a:gd name="T92" fmla="*/ 1217 w 1219"/>
              <a:gd name="T93" fmla="*/ 992 h 1966"/>
              <a:gd name="T94" fmla="*/ 1208 w 1219"/>
              <a:gd name="T95" fmla="*/ 1001 h 1966"/>
              <a:gd name="T96" fmla="*/ 1181 w 1219"/>
              <a:gd name="T97" fmla="*/ 1038 h 1966"/>
              <a:gd name="T98" fmla="*/ 1177 w 1219"/>
              <a:gd name="T99" fmla="*/ 1057 h 1966"/>
              <a:gd name="T100" fmla="*/ 1179 w 1219"/>
              <a:gd name="T101" fmla="*/ 1091 h 1966"/>
              <a:gd name="T102" fmla="*/ 1176 w 1219"/>
              <a:gd name="T103" fmla="*/ 1120 h 1966"/>
              <a:gd name="T104" fmla="*/ 1165 w 1219"/>
              <a:gd name="T105" fmla="*/ 1165 h 1966"/>
              <a:gd name="T106" fmla="*/ 1194 w 1219"/>
              <a:gd name="T107" fmla="*/ 1445 h 1966"/>
              <a:gd name="T108" fmla="*/ 1187 w 1219"/>
              <a:gd name="T109" fmla="*/ 1511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19" h="1966">
                <a:moveTo>
                  <a:pt x="1187" y="1511"/>
                </a:moveTo>
                <a:lnTo>
                  <a:pt x="411" y="1668"/>
                </a:lnTo>
                <a:lnTo>
                  <a:pt x="407" y="1687"/>
                </a:lnTo>
                <a:lnTo>
                  <a:pt x="401" y="1704"/>
                </a:lnTo>
                <a:lnTo>
                  <a:pt x="397" y="1713"/>
                </a:lnTo>
                <a:lnTo>
                  <a:pt x="395" y="1722"/>
                </a:lnTo>
                <a:lnTo>
                  <a:pt x="393" y="1731"/>
                </a:lnTo>
                <a:lnTo>
                  <a:pt x="393" y="1742"/>
                </a:lnTo>
                <a:lnTo>
                  <a:pt x="393" y="1754"/>
                </a:lnTo>
                <a:lnTo>
                  <a:pt x="396" y="1765"/>
                </a:lnTo>
                <a:lnTo>
                  <a:pt x="400" y="1775"/>
                </a:lnTo>
                <a:lnTo>
                  <a:pt x="406" y="1784"/>
                </a:lnTo>
                <a:lnTo>
                  <a:pt x="415" y="1792"/>
                </a:lnTo>
                <a:lnTo>
                  <a:pt x="423" y="1798"/>
                </a:lnTo>
                <a:lnTo>
                  <a:pt x="428" y="1800"/>
                </a:lnTo>
                <a:lnTo>
                  <a:pt x="431" y="1804"/>
                </a:lnTo>
                <a:lnTo>
                  <a:pt x="434" y="1808"/>
                </a:lnTo>
                <a:lnTo>
                  <a:pt x="435" y="1813"/>
                </a:lnTo>
                <a:lnTo>
                  <a:pt x="436" y="1823"/>
                </a:lnTo>
                <a:lnTo>
                  <a:pt x="435" y="1832"/>
                </a:lnTo>
                <a:lnTo>
                  <a:pt x="433" y="1840"/>
                </a:lnTo>
                <a:lnTo>
                  <a:pt x="433" y="1850"/>
                </a:lnTo>
                <a:lnTo>
                  <a:pt x="433" y="1861"/>
                </a:lnTo>
                <a:lnTo>
                  <a:pt x="435" y="1870"/>
                </a:lnTo>
                <a:lnTo>
                  <a:pt x="437" y="1878"/>
                </a:lnTo>
                <a:lnTo>
                  <a:pt x="441" y="1888"/>
                </a:lnTo>
                <a:lnTo>
                  <a:pt x="444" y="1901"/>
                </a:lnTo>
                <a:lnTo>
                  <a:pt x="446" y="1913"/>
                </a:lnTo>
                <a:lnTo>
                  <a:pt x="448" y="1924"/>
                </a:lnTo>
                <a:lnTo>
                  <a:pt x="451" y="1938"/>
                </a:lnTo>
                <a:lnTo>
                  <a:pt x="451" y="1938"/>
                </a:lnTo>
                <a:lnTo>
                  <a:pt x="429" y="1942"/>
                </a:lnTo>
                <a:lnTo>
                  <a:pt x="407" y="1946"/>
                </a:lnTo>
                <a:lnTo>
                  <a:pt x="396" y="1948"/>
                </a:lnTo>
                <a:lnTo>
                  <a:pt x="384" y="1949"/>
                </a:lnTo>
                <a:lnTo>
                  <a:pt x="371" y="1951"/>
                </a:lnTo>
                <a:lnTo>
                  <a:pt x="358" y="1952"/>
                </a:lnTo>
                <a:lnTo>
                  <a:pt x="350" y="1951"/>
                </a:lnTo>
                <a:lnTo>
                  <a:pt x="343" y="1948"/>
                </a:lnTo>
                <a:lnTo>
                  <a:pt x="337" y="1944"/>
                </a:lnTo>
                <a:lnTo>
                  <a:pt x="330" y="1940"/>
                </a:lnTo>
                <a:lnTo>
                  <a:pt x="321" y="1928"/>
                </a:lnTo>
                <a:lnTo>
                  <a:pt x="311" y="1914"/>
                </a:lnTo>
                <a:lnTo>
                  <a:pt x="298" y="1899"/>
                </a:lnTo>
                <a:lnTo>
                  <a:pt x="287" y="1885"/>
                </a:lnTo>
                <a:lnTo>
                  <a:pt x="283" y="1877"/>
                </a:lnTo>
                <a:lnTo>
                  <a:pt x="279" y="1868"/>
                </a:lnTo>
                <a:lnTo>
                  <a:pt x="274" y="1860"/>
                </a:lnTo>
                <a:lnTo>
                  <a:pt x="271" y="1850"/>
                </a:lnTo>
                <a:lnTo>
                  <a:pt x="266" y="1863"/>
                </a:lnTo>
                <a:lnTo>
                  <a:pt x="260" y="1875"/>
                </a:lnTo>
                <a:lnTo>
                  <a:pt x="254" y="1886"/>
                </a:lnTo>
                <a:lnTo>
                  <a:pt x="248" y="1897"/>
                </a:lnTo>
                <a:lnTo>
                  <a:pt x="241" y="1906"/>
                </a:lnTo>
                <a:lnTo>
                  <a:pt x="233" y="1916"/>
                </a:lnTo>
                <a:lnTo>
                  <a:pt x="225" y="1926"/>
                </a:lnTo>
                <a:lnTo>
                  <a:pt x="215" y="1935"/>
                </a:lnTo>
                <a:lnTo>
                  <a:pt x="206" y="1945"/>
                </a:lnTo>
                <a:lnTo>
                  <a:pt x="196" y="1954"/>
                </a:lnTo>
                <a:lnTo>
                  <a:pt x="190" y="1957"/>
                </a:lnTo>
                <a:lnTo>
                  <a:pt x="182" y="1960"/>
                </a:lnTo>
                <a:lnTo>
                  <a:pt x="176" y="1961"/>
                </a:lnTo>
                <a:lnTo>
                  <a:pt x="169" y="1962"/>
                </a:lnTo>
                <a:lnTo>
                  <a:pt x="155" y="1964"/>
                </a:lnTo>
                <a:lnTo>
                  <a:pt x="140" y="1965"/>
                </a:lnTo>
                <a:lnTo>
                  <a:pt x="136" y="1965"/>
                </a:lnTo>
                <a:lnTo>
                  <a:pt x="132" y="1966"/>
                </a:lnTo>
                <a:lnTo>
                  <a:pt x="132" y="1966"/>
                </a:lnTo>
                <a:lnTo>
                  <a:pt x="53" y="1389"/>
                </a:lnTo>
                <a:lnTo>
                  <a:pt x="45" y="210"/>
                </a:lnTo>
                <a:lnTo>
                  <a:pt x="34" y="189"/>
                </a:lnTo>
                <a:lnTo>
                  <a:pt x="25" y="172"/>
                </a:lnTo>
                <a:lnTo>
                  <a:pt x="14" y="155"/>
                </a:lnTo>
                <a:lnTo>
                  <a:pt x="0" y="137"/>
                </a:lnTo>
                <a:lnTo>
                  <a:pt x="6" y="129"/>
                </a:lnTo>
                <a:lnTo>
                  <a:pt x="12" y="120"/>
                </a:lnTo>
                <a:lnTo>
                  <a:pt x="15" y="116"/>
                </a:lnTo>
                <a:lnTo>
                  <a:pt x="18" y="113"/>
                </a:lnTo>
                <a:lnTo>
                  <a:pt x="22" y="108"/>
                </a:lnTo>
                <a:lnTo>
                  <a:pt x="26" y="106"/>
                </a:lnTo>
                <a:lnTo>
                  <a:pt x="37" y="105"/>
                </a:lnTo>
                <a:lnTo>
                  <a:pt x="47" y="106"/>
                </a:lnTo>
                <a:lnTo>
                  <a:pt x="67" y="101"/>
                </a:lnTo>
                <a:lnTo>
                  <a:pt x="84" y="95"/>
                </a:lnTo>
                <a:lnTo>
                  <a:pt x="101" y="91"/>
                </a:lnTo>
                <a:lnTo>
                  <a:pt x="122" y="88"/>
                </a:lnTo>
                <a:lnTo>
                  <a:pt x="136" y="84"/>
                </a:lnTo>
                <a:lnTo>
                  <a:pt x="149" y="80"/>
                </a:lnTo>
                <a:lnTo>
                  <a:pt x="154" y="78"/>
                </a:lnTo>
                <a:lnTo>
                  <a:pt x="161" y="76"/>
                </a:lnTo>
                <a:lnTo>
                  <a:pt x="167" y="75"/>
                </a:lnTo>
                <a:lnTo>
                  <a:pt x="175" y="74"/>
                </a:lnTo>
                <a:lnTo>
                  <a:pt x="180" y="75"/>
                </a:lnTo>
                <a:lnTo>
                  <a:pt x="185" y="76"/>
                </a:lnTo>
                <a:lnTo>
                  <a:pt x="188" y="78"/>
                </a:lnTo>
                <a:lnTo>
                  <a:pt x="191" y="80"/>
                </a:lnTo>
                <a:lnTo>
                  <a:pt x="199" y="86"/>
                </a:lnTo>
                <a:lnTo>
                  <a:pt x="207" y="90"/>
                </a:lnTo>
                <a:lnTo>
                  <a:pt x="223" y="96"/>
                </a:lnTo>
                <a:lnTo>
                  <a:pt x="239" y="101"/>
                </a:lnTo>
                <a:lnTo>
                  <a:pt x="254" y="105"/>
                </a:lnTo>
                <a:lnTo>
                  <a:pt x="271" y="108"/>
                </a:lnTo>
                <a:lnTo>
                  <a:pt x="852" y="0"/>
                </a:lnTo>
                <a:lnTo>
                  <a:pt x="852" y="0"/>
                </a:lnTo>
                <a:lnTo>
                  <a:pt x="1067" y="650"/>
                </a:lnTo>
                <a:lnTo>
                  <a:pt x="1070" y="673"/>
                </a:lnTo>
                <a:lnTo>
                  <a:pt x="1071" y="694"/>
                </a:lnTo>
                <a:lnTo>
                  <a:pt x="1072" y="713"/>
                </a:lnTo>
                <a:lnTo>
                  <a:pt x="1076" y="736"/>
                </a:lnTo>
                <a:lnTo>
                  <a:pt x="1079" y="746"/>
                </a:lnTo>
                <a:lnTo>
                  <a:pt x="1082" y="756"/>
                </a:lnTo>
                <a:lnTo>
                  <a:pt x="1085" y="767"/>
                </a:lnTo>
                <a:lnTo>
                  <a:pt x="1089" y="778"/>
                </a:lnTo>
                <a:lnTo>
                  <a:pt x="1091" y="792"/>
                </a:lnTo>
                <a:lnTo>
                  <a:pt x="1092" y="805"/>
                </a:lnTo>
                <a:lnTo>
                  <a:pt x="1092" y="817"/>
                </a:lnTo>
                <a:lnTo>
                  <a:pt x="1094" y="831"/>
                </a:lnTo>
                <a:lnTo>
                  <a:pt x="1096" y="840"/>
                </a:lnTo>
                <a:lnTo>
                  <a:pt x="1099" y="849"/>
                </a:lnTo>
                <a:lnTo>
                  <a:pt x="1100" y="852"/>
                </a:lnTo>
                <a:lnTo>
                  <a:pt x="1104" y="857"/>
                </a:lnTo>
                <a:lnTo>
                  <a:pt x="1106" y="860"/>
                </a:lnTo>
                <a:lnTo>
                  <a:pt x="1110" y="863"/>
                </a:lnTo>
                <a:lnTo>
                  <a:pt x="1120" y="867"/>
                </a:lnTo>
                <a:lnTo>
                  <a:pt x="1131" y="871"/>
                </a:lnTo>
                <a:lnTo>
                  <a:pt x="1143" y="877"/>
                </a:lnTo>
                <a:lnTo>
                  <a:pt x="1152" y="884"/>
                </a:lnTo>
                <a:lnTo>
                  <a:pt x="1161" y="892"/>
                </a:lnTo>
                <a:lnTo>
                  <a:pt x="1168" y="903"/>
                </a:lnTo>
                <a:lnTo>
                  <a:pt x="1176" y="914"/>
                </a:lnTo>
                <a:lnTo>
                  <a:pt x="1183" y="922"/>
                </a:lnTo>
                <a:lnTo>
                  <a:pt x="1190" y="932"/>
                </a:lnTo>
                <a:lnTo>
                  <a:pt x="1198" y="942"/>
                </a:lnTo>
                <a:lnTo>
                  <a:pt x="1205" y="953"/>
                </a:lnTo>
                <a:lnTo>
                  <a:pt x="1212" y="962"/>
                </a:lnTo>
                <a:lnTo>
                  <a:pt x="1215" y="967"/>
                </a:lnTo>
                <a:lnTo>
                  <a:pt x="1217" y="972"/>
                </a:lnTo>
                <a:lnTo>
                  <a:pt x="1218" y="979"/>
                </a:lnTo>
                <a:lnTo>
                  <a:pt x="1219" y="985"/>
                </a:lnTo>
                <a:lnTo>
                  <a:pt x="1218" y="988"/>
                </a:lnTo>
                <a:lnTo>
                  <a:pt x="1217" y="992"/>
                </a:lnTo>
                <a:lnTo>
                  <a:pt x="1215" y="994"/>
                </a:lnTo>
                <a:lnTo>
                  <a:pt x="1213" y="997"/>
                </a:lnTo>
                <a:lnTo>
                  <a:pt x="1208" y="1001"/>
                </a:lnTo>
                <a:lnTo>
                  <a:pt x="1203" y="1006"/>
                </a:lnTo>
                <a:lnTo>
                  <a:pt x="1191" y="1022"/>
                </a:lnTo>
                <a:lnTo>
                  <a:pt x="1181" y="1038"/>
                </a:lnTo>
                <a:lnTo>
                  <a:pt x="1179" y="1045"/>
                </a:lnTo>
                <a:lnTo>
                  <a:pt x="1178" y="1051"/>
                </a:lnTo>
                <a:lnTo>
                  <a:pt x="1177" y="1057"/>
                </a:lnTo>
                <a:lnTo>
                  <a:pt x="1177" y="1064"/>
                </a:lnTo>
                <a:lnTo>
                  <a:pt x="1178" y="1077"/>
                </a:lnTo>
                <a:lnTo>
                  <a:pt x="1179" y="1091"/>
                </a:lnTo>
                <a:lnTo>
                  <a:pt x="1178" y="1102"/>
                </a:lnTo>
                <a:lnTo>
                  <a:pt x="1177" y="1111"/>
                </a:lnTo>
                <a:lnTo>
                  <a:pt x="1176" y="1120"/>
                </a:lnTo>
                <a:lnTo>
                  <a:pt x="1174" y="1129"/>
                </a:lnTo>
                <a:lnTo>
                  <a:pt x="1170" y="1146"/>
                </a:lnTo>
                <a:lnTo>
                  <a:pt x="1165" y="1165"/>
                </a:lnTo>
                <a:lnTo>
                  <a:pt x="1203" y="1380"/>
                </a:lnTo>
                <a:lnTo>
                  <a:pt x="1200" y="1416"/>
                </a:lnTo>
                <a:lnTo>
                  <a:pt x="1194" y="1445"/>
                </a:lnTo>
                <a:lnTo>
                  <a:pt x="1190" y="1475"/>
                </a:lnTo>
                <a:lnTo>
                  <a:pt x="1187" y="1511"/>
                </a:lnTo>
                <a:lnTo>
                  <a:pt x="1187" y="151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" name="Freeform 184"/>
          <p:cNvSpPr>
            <a:spLocks/>
          </p:cNvSpPr>
          <p:nvPr/>
        </p:nvSpPr>
        <p:spPr bwMode="auto">
          <a:xfrm>
            <a:off x="6478168" y="4630026"/>
            <a:ext cx="561114" cy="905246"/>
          </a:xfrm>
          <a:custGeom>
            <a:avLst/>
            <a:gdLst>
              <a:gd name="T0" fmla="*/ 407 w 1219"/>
              <a:gd name="T1" fmla="*/ 1687 h 1966"/>
              <a:gd name="T2" fmla="*/ 395 w 1219"/>
              <a:gd name="T3" fmla="*/ 1722 h 1966"/>
              <a:gd name="T4" fmla="*/ 393 w 1219"/>
              <a:gd name="T5" fmla="*/ 1754 h 1966"/>
              <a:gd name="T6" fmla="*/ 406 w 1219"/>
              <a:gd name="T7" fmla="*/ 1784 h 1966"/>
              <a:gd name="T8" fmla="*/ 428 w 1219"/>
              <a:gd name="T9" fmla="*/ 1800 h 1966"/>
              <a:gd name="T10" fmla="*/ 435 w 1219"/>
              <a:gd name="T11" fmla="*/ 1813 h 1966"/>
              <a:gd name="T12" fmla="*/ 433 w 1219"/>
              <a:gd name="T13" fmla="*/ 1840 h 1966"/>
              <a:gd name="T14" fmla="*/ 435 w 1219"/>
              <a:gd name="T15" fmla="*/ 1870 h 1966"/>
              <a:gd name="T16" fmla="*/ 444 w 1219"/>
              <a:gd name="T17" fmla="*/ 1901 h 1966"/>
              <a:gd name="T18" fmla="*/ 451 w 1219"/>
              <a:gd name="T19" fmla="*/ 1938 h 1966"/>
              <a:gd name="T20" fmla="*/ 407 w 1219"/>
              <a:gd name="T21" fmla="*/ 1946 h 1966"/>
              <a:gd name="T22" fmla="*/ 371 w 1219"/>
              <a:gd name="T23" fmla="*/ 1951 h 1966"/>
              <a:gd name="T24" fmla="*/ 343 w 1219"/>
              <a:gd name="T25" fmla="*/ 1948 h 1966"/>
              <a:gd name="T26" fmla="*/ 321 w 1219"/>
              <a:gd name="T27" fmla="*/ 1928 h 1966"/>
              <a:gd name="T28" fmla="*/ 287 w 1219"/>
              <a:gd name="T29" fmla="*/ 1885 h 1966"/>
              <a:gd name="T30" fmla="*/ 274 w 1219"/>
              <a:gd name="T31" fmla="*/ 1860 h 1966"/>
              <a:gd name="T32" fmla="*/ 260 w 1219"/>
              <a:gd name="T33" fmla="*/ 1875 h 1966"/>
              <a:gd name="T34" fmla="*/ 241 w 1219"/>
              <a:gd name="T35" fmla="*/ 1906 h 1966"/>
              <a:gd name="T36" fmla="*/ 215 w 1219"/>
              <a:gd name="T37" fmla="*/ 1935 h 1966"/>
              <a:gd name="T38" fmla="*/ 190 w 1219"/>
              <a:gd name="T39" fmla="*/ 1957 h 1966"/>
              <a:gd name="T40" fmla="*/ 169 w 1219"/>
              <a:gd name="T41" fmla="*/ 1962 h 1966"/>
              <a:gd name="T42" fmla="*/ 136 w 1219"/>
              <a:gd name="T43" fmla="*/ 1965 h 1966"/>
              <a:gd name="T44" fmla="*/ 53 w 1219"/>
              <a:gd name="T45" fmla="*/ 1389 h 1966"/>
              <a:gd name="T46" fmla="*/ 25 w 1219"/>
              <a:gd name="T47" fmla="*/ 172 h 1966"/>
              <a:gd name="T48" fmla="*/ 0 w 1219"/>
              <a:gd name="T49" fmla="*/ 137 h 1966"/>
              <a:gd name="T50" fmla="*/ 15 w 1219"/>
              <a:gd name="T51" fmla="*/ 116 h 1966"/>
              <a:gd name="T52" fmla="*/ 26 w 1219"/>
              <a:gd name="T53" fmla="*/ 106 h 1966"/>
              <a:gd name="T54" fmla="*/ 67 w 1219"/>
              <a:gd name="T55" fmla="*/ 101 h 1966"/>
              <a:gd name="T56" fmla="*/ 122 w 1219"/>
              <a:gd name="T57" fmla="*/ 88 h 1966"/>
              <a:gd name="T58" fmla="*/ 154 w 1219"/>
              <a:gd name="T59" fmla="*/ 78 h 1966"/>
              <a:gd name="T60" fmla="*/ 175 w 1219"/>
              <a:gd name="T61" fmla="*/ 74 h 1966"/>
              <a:gd name="T62" fmla="*/ 188 w 1219"/>
              <a:gd name="T63" fmla="*/ 78 h 1966"/>
              <a:gd name="T64" fmla="*/ 207 w 1219"/>
              <a:gd name="T65" fmla="*/ 90 h 1966"/>
              <a:gd name="T66" fmla="*/ 254 w 1219"/>
              <a:gd name="T67" fmla="*/ 105 h 1966"/>
              <a:gd name="T68" fmla="*/ 852 w 1219"/>
              <a:gd name="T69" fmla="*/ 0 h 1966"/>
              <a:gd name="T70" fmla="*/ 1071 w 1219"/>
              <a:gd name="T71" fmla="*/ 694 h 1966"/>
              <a:gd name="T72" fmla="*/ 1079 w 1219"/>
              <a:gd name="T73" fmla="*/ 746 h 1966"/>
              <a:gd name="T74" fmla="*/ 1089 w 1219"/>
              <a:gd name="T75" fmla="*/ 778 h 1966"/>
              <a:gd name="T76" fmla="*/ 1092 w 1219"/>
              <a:gd name="T77" fmla="*/ 817 h 1966"/>
              <a:gd name="T78" fmla="*/ 1099 w 1219"/>
              <a:gd name="T79" fmla="*/ 849 h 1966"/>
              <a:gd name="T80" fmla="*/ 1106 w 1219"/>
              <a:gd name="T81" fmla="*/ 860 h 1966"/>
              <a:gd name="T82" fmla="*/ 1131 w 1219"/>
              <a:gd name="T83" fmla="*/ 871 h 1966"/>
              <a:gd name="T84" fmla="*/ 1161 w 1219"/>
              <a:gd name="T85" fmla="*/ 892 h 1966"/>
              <a:gd name="T86" fmla="*/ 1183 w 1219"/>
              <a:gd name="T87" fmla="*/ 922 h 1966"/>
              <a:gd name="T88" fmla="*/ 1205 w 1219"/>
              <a:gd name="T89" fmla="*/ 953 h 1966"/>
              <a:gd name="T90" fmla="*/ 1217 w 1219"/>
              <a:gd name="T91" fmla="*/ 972 h 1966"/>
              <a:gd name="T92" fmla="*/ 1218 w 1219"/>
              <a:gd name="T93" fmla="*/ 988 h 1966"/>
              <a:gd name="T94" fmla="*/ 1213 w 1219"/>
              <a:gd name="T95" fmla="*/ 997 h 1966"/>
              <a:gd name="T96" fmla="*/ 1191 w 1219"/>
              <a:gd name="T97" fmla="*/ 1022 h 1966"/>
              <a:gd name="T98" fmla="*/ 1178 w 1219"/>
              <a:gd name="T99" fmla="*/ 1051 h 1966"/>
              <a:gd name="T100" fmla="*/ 1178 w 1219"/>
              <a:gd name="T101" fmla="*/ 1077 h 1966"/>
              <a:gd name="T102" fmla="*/ 1177 w 1219"/>
              <a:gd name="T103" fmla="*/ 1111 h 1966"/>
              <a:gd name="T104" fmla="*/ 1170 w 1219"/>
              <a:gd name="T105" fmla="*/ 1146 h 1966"/>
              <a:gd name="T106" fmla="*/ 1200 w 1219"/>
              <a:gd name="T107" fmla="*/ 1416 h 1966"/>
              <a:gd name="T108" fmla="*/ 1187 w 1219"/>
              <a:gd name="T109" fmla="*/ 1511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19" h="1966">
                <a:moveTo>
                  <a:pt x="1187" y="1511"/>
                </a:moveTo>
                <a:lnTo>
                  <a:pt x="411" y="1668"/>
                </a:lnTo>
                <a:lnTo>
                  <a:pt x="407" y="1687"/>
                </a:lnTo>
                <a:lnTo>
                  <a:pt x="401" y="1704"/>
                </a:lnTo>
                <a:lnTo>
                  <a:pt x="397" y="1713"/>
                </a:lnTo>
                <a:lnTo>
                  <a:pt x="395" y="1722"/>
                </a:lnTo>
                <a:lnTo>
                  <a:pt x="393" y="1731"/>
                </a:lnTo>
                <a:lnTo>
                  <a:pt x="393" y="1742"/>
                </a:lnTo>
                <a:lnTo>
                  <a:pt x="393" y="1754"/>
                </a:lnTo>
                <a:lnTo>
                  <a:pt x="396" y="1765"/>
                </a:lnTo>
                <a:lnTo>
                  <a:pt x="400" y="1775"/>
                </a:lnTo>
                <a:lnTo>
                  <a:pt x="406" y="1784"/>
                </a:lnTo>
                <a:lnTo>
                  <a:pt x="415" y="1792"/>
                </a:lnTo>
                <a:lnTo>
                  <a:pt x="423" y="1798"/>
                </a:lnTo>
                <a:lnTo>
                  <a:pt x="428" y="1800"/>
                </a:lnTo>
                <a:lnTo>
                  <a:pt x="431" y="1804"/>
                </a:lnTo>
                <a:lnTo>
                  <a:pt x="434" y="1808"/>
                </a:lnTo>
                <a:lnTo>
                  <a:pt x="435" y="1813"/>
                </a:lnTo>
                <a:lnTo>
                  <a:pt x="436" y="1823"/>
                </a:lnTo>
                <a:lnTo>
                  <a:pt x="435" y="1832"/>
                </a:lnTo>
                <a:lnTo>
                  <a:pt x="433" y="1840"/>
                </a:lnTo>
                <a:lnTo>
                  <a:pt x="433" y="1850"/>
                </a:lnTo>
                <a:lnTo>
                  <a:pt x="433" y="1861"/>
                </a:lnTo>
                <a:lnTo>
                  <a:pt x="435" y="1870"/>
                </a:lnTo>
                <a:lnTo>
                  <a:pt x="437" y="1878"/>
                </a:lnTo>
                <a:lnTo>
                  <a:pt x="441" y="1888"/>
                </a:lnTo>
                <a:lnTo>
                  <a:pt x="444" y="1901"/>
                </a:lnTo>
                <a:lnTo>
                  <a:pt x="446" y="1913"/>
                </a:lnTo>
                <a:lnTo>
                  <a:pt x="448" y="1924"/>
                </a:lnTo>
                <a:lnTo>
                  <a:pt x="451" y="1938"/>
                </a:lnTo>
                <a:lnTo>
                  <a:pt x="451" y="1938"/>
                </a:lnTo>
                <a:lnTo>
                  <a:pt x="429" y="1942"/>
                </a:lnTo>
                <a:lnTo>
                  <a:pt x="407" y="1946"/>
                </a:lnTo>
                <a:lnTo>
                  <a:pt x="396" y="1948"/>
                </a:lnTo>
                <a:lnTo>
                  <a:pt x="384" y="1949"/>
                </a:lnTo>
                <a:lnTo>
                  <a:pt x="371" y="1951"/>
                </a:lnTo>
                <a:lnTo>
                  <a:pt x="358" y="1952"/>
                </a:lnTo>
                <a:lnTo>
                  <a:pt x="350" y="1951"/>
                </a:lnTo>
                <a:lnTo>
                  <a:pt x="343" y="1948"/>
                </a:lnTo>
                <a:lnTo>
                  <a:pt x="337" y="1944"/>
                </a:lnTo>
                <a:lnTo>
                  <a:pt x="330" y="1940"/>
                </a:lnTo>
                <a:lnTo>
                  <a:pt x="321" y="1928"/>
                </a:lnTo>
                <a:lnTo>
                  <a:pt x="311" y="1914"/>
                </a:lnTo>
                <a:lnTo>
                  <a:pt x="298" y="1899"/>
                </a:lnTo>
                <a:lnTo>
                  <a:pt x="287" y="1885"/>
                </a:lnTo>
                <a:lnTo>
                  <a:pt x="283" y="1877"/>
                </a:lnTo>
                <a:lnTo>
                  <a:pt x="279" y="1868"/>
                </a:lnTo>
                <a:lnTo>
                  <a:pt x="274" y="1860"/>
                </a:lnTo>
                <a:lnTo>
                  <a:pt x="271" y="1850"/>
                </a:lnTo>
                <a:lnTo>
                  <a:pt x="266" y="1863"/>
                </a:lnTo>
                <a:lnTo>
                  <a:pt x="260" y="1875"/>
                </a:lnTo>
                <a:lnTo>
                  <a:pt x="254" y="1886"/>
                </a:lnTo>
                <a:lnTo>
                  <a:pt x="248" y="1897"/>
                </a:lnTo>
                <a:lnTo>
                  <a:pt x="241" y="1906"/>
                </a:lnTo>
                <a:lnTo>
                  <a:pt x="233" y="1916"/>
                </a:lnTo>
                <a:lnTo>
                  <a:pt x="225" y="1926"/>
                </a:lnTo>
                <a:lnTo>
                  <a:pt x="215" y="1935"/>
                </a:lnTo>
                <a:lnTo>
                  <a:pt x="206" y="1945"/>
                </a:lnTo>
                <a:lnTo>
                  <a:pt x="196" y="1954"/>
                </a:lnTo>
                <a:lnTo>
                  <a:pt x="190" y="1957"/>
                </a:lnTo>
                <a:lnTo>
                  <a:pt x="182" y="1960"/>
                </a:lnTo>
                <a:lnTo>
                  <a:pt x="176" y="1961"/>
                </a:lnTo>
                <a:lnTo>
                  <a:pt x="169" y="1962"/>
                </a:lnTo>
                <a:lnTo>
                  <a:pt x="155" y="1964"/>
                </a:lnTo>
                <a:lnTo>
                  <a:pt x="140" y="1965"/>
                </a:lnTo>
                <a:lnTo>
                  <a:pt x="136" y="1965"/>
                </a:lnTo>
                <a:lnTo>
                  <a:pt x="132" y="1966"/>
                </a:lnTo>
                <a:lnTo>
                  <a:pt x="132" y="1966"/>
                </a:lnTo>
                <a:lnTo>
                  <a:pt x="53" y="1389"/>
                </a:lnTo>
                <a:lnTo>
                  <a:pt x="45" y="210"/>
                </a:lnTo>
                <a:lnTo>
                  <a:pt x="34" y="189"/>
                </a:lnTo>
                <a:lnTo>
                  <a:pt x="25" y="172"/>
                </a:lnTo>
                <a:lnTo>
                  <a:pt x="14" y="155"/>
                </a:lnTo>
                <a:lnTo>
                  <a:pt x="0" y="137"/>
                </a:lnTo>
                <a:lnTo>
                  <a:pt x="0" y="137"/>
                </a:lnTo>
                <a:lnTo>
                  <a:pt x="6" y="129"/>
                </a:lnTo>
                <a:lnTo>
                  <a:pt x="12" y="120"/>
                </a:lnTo>
                <a:lnTo>
                  <a:pt x="15" y="116"/>
                </a:lnTo>
                <a:lnTo>
                  <a:pt x="18" y="113"/>
                </a:lnTo>
                <a:lnTo>
                  <a:pt x="22" y="108"/>
                </a:lnTo>
                <a:lnTo>
                  <a:pt x="26" y="106"/>
                </a:lnTo>
                <a:lnTo>
                  <a:pt x="37" y="105"/>
                </a:lnTo>
                <a:lnTo>
                  <a:pt x="47" y="106"/>
                </a:lnTo>
                <a:lnTo>
                  <a:pt x="67" y="101"/>
                </a:lnTo>
                <a:lnTo>
                  <a:pt x="84" y="95"/>
                </a:lnTo>
                <a:lnTo>
                  <a:pt x="101" y="91"/>
                </a:lnTo>
                <a:lnTo>
                  <a:pt x="122" y="88"/>
                </a:lnTo>
                <a:lnTo>
                  <a:pt x="136" y="84"/>
                </a:lnTo>
                <a:lnTo>
                  <a:pt x="149" y="80"/>
                </a:lnTo>
                <a:lnTo>
                  <a:pt x="154" y="78"/>
                </a:lnTo>
                <a:lnTo>
                  <a:pt x="161" y="76"/>
                </a:lnTo>
                <a:lnTo>
                  <a:pt x="167" y="75"/>
                </a:lnTo>
                <a:lnTo>
                  <a:pt x="175" y="74"/>
                </a:lnTo>
                <a:lnTo>
                  <a:pt x="180" y="75"/>
                </a:lnTo>
                <a:lnTo>
                  <a:pt x="185" y="76"/>
                </a:lnTo>
                <a:lnTo>
                  <a:pt x="188" y="78"/>
                </a:lnTo>
                <a:lnTo>
                  <a:pt x="191" y="80"/>
                </a:lnTo>
                <a:lnTo>
                  <a:pt x="199" y="86"/>
                </a:lnTo>
                <a:lnTo>
                  <a:pt x="207" y="90"/>
                </a:lnTo>
                <a:lnTo>
                  <a:pt x="223" y="96"/>
                </a:lnTo>
                <a:lnTo>
                  <a:pt x="239" y="101"/>
                </a:lnTo>
                <a:lnTo>
                  <a:pt x="254" y="105"/>
                </a:lnTo>
                <a:lnTo>
                  <a:pt x="271" y="108"/>
                </a:lnTo>
                <a:lnTo>
                  <a:pt x="852" y="0"/>
                </a:lnTo>
                <a:lnTo>
                  <a:pt x="852" y="0"/>
                </a:lnTo>
                <a:lnTo>
                  <a:pt x="1067" y="650"/>
                </a:lnTo>
                <a:lnTo>
                  <a:pt x="1070" y="673"/>
                </a:lnTo>
                <a:lnTo>
                  <a:pt x="1071" y="694"/>
                </a:lnTo>
                <a:lnTo>
                  <a:pt x="1072" y="713"/>
                </a:lnTo>
                <a:lnTo>
                  <a:pt x="1076" y="736"/>
                </a:lnTo>
                <a:lnTo>
                  <a:pt x="1079" y="746"/>
                </a:lnTo>
                <a:lnTo>
                  <a:pt x="1082" y="756"/>
                </a:lnTo>
                <a:lnTo>
                  <a:pt x="1085" y="767"/>
                </a:lnTo>
                <a:lnTo>
                  <a:pt x="1089" y="778"/>
                </a:lnTo>
                <a:lnTo>
                  <a:pt x="1091" y="792"/>
                </a:lnTo>
                <a:lnTo>
                  <a:pt x="1092" y="805"/>
                </a:lnTo>
                <a:lnTo>
                  <a:pt x="1092" y="817"/>
                </a:lnTo>
                <a:lnTo>
                  <a:pt x="1094" y="831"/>
                </a:lnTo>
                <a:lnTo>
                  <a:pt x="1096" y="840"/>
                </a:lnTo>
                <a:lnTo>
                  <a:pt x="1099" y="849"/>
                </a:lnTo>
                <a:lnTo>
                  <a:pt x="1100" y="852"/>
                </a:lnTo>
                <a:lnTo>
                  <a:pt x="1104" y="857"/>
                </a:lnTo>
                <a:lnTo>
                  <a:pt x="1106" y="860"/>
                </a:lnTo>
                <a:lnTo>
                  <a:pt x="1110" y="863"/>
                </a:lnTo>
                <a:lnTo>
                  <a:pt x="1120" y="867"/>
                </a:lnTo>
                <a:lnTo>
                  <a:pt x="1131" y="871"/>
                </a:lnTo>
                <a:lnTo>
                  <a:pt x="1143" y="877"/>
                </a:lnTo>
                <a:lnTo>
                  <a:pt x="1152" y="884"/>
                </a:lnTo>
                <a:lnTo>
                  <a:pt x="1161" y="892"/>
                </a:lnTo>
                <a:lnTo>
                  <a:pt x="1168" y="903"/>
                </a:lnTo>
                <a:lnTo>
                  <a:pt x="1176" y="914"/>
                </a:lnTo>
                <a:lnTo>
                  <a:pt x="1183" y="922"/>
                </a:lnTo>
                <a:lnTo>
                  <a:pt x="1190" y="932"/>
                </a:lnTo>
                <a:lnTo>
                  <a:pt x="1198" y="942"/>
                </a:lnTo>
                <a:lnTo>
                  <a:pt x="1205" y="953"/>
                </a:lnTo>
                <a:lnTo>
                  <a:pt x="1212" y="962"/>
                </a:lnTo>
                <a:lnTo>
                  <a:pt x="1215" y="967"/>
                </a:lnTo>
                <a:lnTo>
                  <a:pt x="1217" y="972"/>
                </a:lnTo>
                <a:lnTo>
                  <a:pt x="1218" y="979"/>
                </a:lnTo>
                <a:lnTo>
                  <a:pt x="1219" y="985"/>
                </a:lnTo>
                <a:lnTo>
                  <a:pt x="1218" y="988"/>
                </a:lnTo>
                <a:lnTo>
                  <a:pt x="1217" y="992"/>
                </a:lnTo>
                <a:lnTo>
                  <a:pt x="1215" y="994"/>
                </a:lnTo>
                <a:lnTo>
                  <a:pt x="1213" y="997"/>
                </a:lnTo>
                <a:lnTo>
                  <a:pt x="1208" y="1001"/>
                </a:lnTo>
                <a:lnTo>
                  <a:pt x="1203" y="1006"/>
                </a:lnTo>
                <a:lnTo>
                  <a:pt x="1191" y="1022"/>
                </a:lnTo>
                <a:lnTo>
                  <a:pt x="1181" y="1038"/>
                </a:lnTo>
                <a:lnTo>
                  <a:pt x="1179" y="1045"/>
                </a:lnTo>
                <a:lnTo>
                  <a:pt x="1178" y="1051"/>
                </a:lnTo>
                <a:lnTo>
                  <a:pt x="1177" y="1057"/>
                </a:lnTo>
                <a:lnTo>
                  <a:pt x="1177" y="1064"/>
                </a:lnTo>
                <a:lnTo>
                  <a:pt x="1178" y="1077"/>
                </a:lnTo>
                <a:lnTo>
                  <a:pt x="1179" y="1091"/>
                </a:lnTo>
                <a:lnTo>
                  <a:pt x="1178" y="1102"/>
                </a:lnTo>
                <a:lnTo>
                  <a:pt x="1177" y="1111"/>
                </a:lnTo>
                <a:lnTo>
                  <a:pt x="1176" y="1120"/>
                </a:lnTo>
                <a:lnTo>
                  <a:pt x="1174" y="1129"/>
                </a:lnTo>
                <a:lnTo>
                  <a:pt x="1170" y="1146"/>
                </a:lnTo>
                <a:lnTo>
                  <a:pt x="1165" y="1165"/>
                </a:lnTo>
                <a:lnTo>
                  <a:pt x="1203" y="1380"/>
                </a:lnTo>
                <a:lnTo>
                  <a:pt x="1200" y="1416"/>
                </a:lnTo>
                <a:lnTo>
                  <a:pt x="1194" y="1445"/>
                </a:lnTo>
                <a:lnTo>
                  <a:pt x="1190" y="1475"/>
                </a:lnTo>
                <a:lnTo>
                  <a:pt x="1187" y="1511"/>
                </a:lnTo>
                <a:lnTo>
                  <a:pt x="1187" y="15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" name="Freeform 185"/>
          <p:cNvSpPr>
            <a:spLocks/>
          </p:cNvSpPr>
          <p:nvPr/>
        </p:nvSpPr>
        <p:spPr bwMode="auto">
          <a:xfrm>
            <a:off x="6037293" y="4692218"/>
            <a:ext cx="501686" cy="903864"/>
          </a:xfrm>
          <a:custGeom>
            <a:avLst/>
            <a:gdLst>
              <a:gd name="T0" fmla="*/ 970 w 1088"/>
              <a:gd name="T1" fmla="*/ 1842 h 1960"/>
              <a:gd name="T2" fmla="*/ 877 w 1088"/>
              <a:gd name="T3" fmla="*/ 1856 h 1960"/>
              <a:gd name="T4" fmla="*/ 810 w 1088"/>
              <a:gd name="T5" fmla="*/ 1904 h 1960"/>
              <a:gd name="T6" fmla="*/ 762 w 1088"/>
              <a:gd name="T7" fmla="*/ 1944 h 1960"/>
              <a:gd name="T8" fmla="*/ 736 w 1088"/>
              <a:gd name="T9" fmla="*/ 1959 h 1960"/>
              <a:gd name="T10" fmla="*/ 706 w 1088"/>
              <a:gd name="T11" fmla="*/ 1959 h 1960"/>
              <a:gd name="T12" fmla="*/ 700 w 1088"/>
              <a:gd name="T13" fmla="*/ 1887 h 1960"/>
              <a:gd name="T14" fmla="*/ 684 w 1088"/>
              <a:gd name="T15" fmla="*/ 1844 h 1960"/>
              <a:gd name="T16" fmla="*/ 643 w 1088"/>
              <a:gd name="T17" fmla="*/ 1804 h 1960"/>
              <a:gd name="T18" fmla="*/ 623 w 1088"/>
              <a:gd name="T19" fmla="*/ 1783 h 1960"/>
              <a:gd name="T20" fmla="*/ 627 w 1088"/>
              <a:gd name="T21" fmla="*/ 1753 h 1960"/>
              <a:gd name="T22" fmla="*/ 632 w 1088"/>
              <a:gd name="T23" fmla="*/ 1689 h 1960"/>
              <a:gd name="T24" fmla="*/ 628 w 1088"/>
              <a:gd name="T25" fmla="*/ 1678 h 1960"/>
              <a:gd name="T26" fmla="*/ 603 w 1088"/>
              <a:gd name="T27" fmla="*/ 1663 h 1960"/>
              <a:gd name="T28" fmla="*/ 22 w 1088"/>
              <a:gd name="T29" fmla="*/ 1737 h 1960"/>
              <a:gd name="T30" fmla="*/ 14 w 1088"/>
              <a:gd name="T31" fmla="*/ 1715 h 1960"/>
              <a:gd name="T32" fmla="*/ 14 w 1088"/>
              <a:gd name="T33" fmla="*/ 1693 h 1960"/>
              <a:gd name="T34" fmla="*/ 2 w 1088"/>
              <a:gd name="T35" fmla="*/ 1658 h 1960"/>
              <a:gd name="T36" fmla="*/ 0 w 1088"/>
              <a:gd name="T37" fmla="*/ 1633 h 1960"/>
              <a:gd name="T38" fmla="*/ 14 w 1088"/>
              <a:gd name="T39" fmla="*/ 1612 h 1960"/>
              <a:gd name="T40" fmla="*/ 41 w 1088"/>
              <a:gd name="T41" fmla="*/ 1562 h 1960"/>
              <a:gd name="T42" fmla="*/ 50 w 1088"/>
              <a:gd name="T43" fmla="*/ 1543 h 1960"/>
              <a:gd name="T44" fmla="*/ 43 w 1088"/>
              <a:gd name="T45" fmla="*/ 1520 h 1960"/>
              <a:gd name="T46" fmla="*/ 29 w 1088"/>
              <a:gd name="T47" fmla="*/ 1497 h 1960"/>
              <a:gd name="T48" fmla="*/ 31 w 1088"/>
              <a:gd name="T49" fmla="*/ 1478 h 1960"/>
              <a:gd name="T50" fmla="*/ 57 w 1088"/>
              <a:gd name="T51" fmla="*/ 1458 h 1960"/>
              <a:gd name="T52" fmla="*/ 56 w 1088"/>
              <a:gd name="T53" fmla="*/ 1438 h 1960"/>
              <a:gd name="T54" fmla="*/ 63 w 1088"/>
              <a:gd name="T55" fmla="*/ 1414 h 1960"/>
              <a:gd name="T56" fmla="*/ 88 w 1088"/>
              <a:gd name="T57" fmla="*/ 1395 h 1960"/>
              <a:gd name="T58" fmla="*/ 111 w 1088"/>
              <a:gd name="T59" fmla="*/ 1368 h 1960"/>
              <a:gd name="T60" fmla="*/ 116 w 1088"/>
              <a:gd name="T61" fmla="*/ 1323 h 1960"/>
              <a:gd name="T62" fmla="*/ 117 w 1088"/>
              <a:gd name="T63" fmla="*/ 1289 h 1960"/>
              <a:gd name="T64" fmla="*/ 129 w 1088"/>
              <a:gd name="T65" fmla="*/ 1264 h 1960"/>
              <a:gd name="T66" fmla="*/ 144 w 1088"/>
              <a:gd name="T67" fmla="*/ 1244 h 1960"/>
              <a:gd name="T68" fmla="*/ 146 w 1088"/>
              <a:gd name="T69" fmla="*/ 1207 h 1960"/>
              <a:gd name="T70" fmla="*/ 144 w 1088"/>
              <a:gd name="T71" fmla="*/ 1154 h 1960"/>
              <a:gd name="T72" fmla="*/ 132 w 1088"/>
              <a:gd name="T73" fmla="*/ 1104 h 1960"/>
              <a:gd name="T74" fmla="*/ 122 w 1088"/>
              <a:gd name="T75" fmla="*/ 1062 h 1960"/>
              <a:gd name="T76" fmla="*/ 123 w 1088"/>
              <a:gd name="T77" fmla="*/ 1025 h 1960"/>
              <a:gd name="T78" fmla="*/ 109 w 1088"/>
              <a:gd name="T79" fmla="*/ 983 h 1960"/>
              <a:gd name="T80" fmla="*/ 92 w 1088"/>
              <a:gd name="T81" fmla="*/ 949 h 1960"/>
              <a:gd name="T82" fmla="*/ 87 w 1088"/>
              <a:gd name="T83" fmla="*/ 916 h 1960"/>
              <a:gd name="T84" fmla="*/ 89 w 1088"/>
              <a:gd name="T85" fmla="*/ 871 h 1960"/>
              <a:gd name="T86" fmla="*/ 80 w 1088"/>
              <a:gd name="T87" fmla="*/ 804 h 1960"/>
              <a:gd name="T88" fmla="*/ 77 w 1088"/>
              <a:gd name="T89" fmla="*/ 742 h 1960"/>
              <a:gd name="T90" fmla="*/ 63 w 1088"/>
              <a:gd name="T91" fmla="*/ 702 h 1960"/>
              <a:gd name="T92" fmla="*/ 58 w 1088"/>
              <a:gd name="T93" fmla="*/ 676 h 1960"/>
              <a:gd name="T94" fmla="*/ 70 w 1088"/>
              <a:gd name="T95" fmla="*/ 639 h 1960"/>
              <a:gd name="T96" fmla="*/ 83 w 1088"/>
              <a:gd name="T97" fmla="*/ 576 h 1960"/>
              <a:gd name="T98" fmla="*/ 94 w 1088"/>
              <a:gd name="T99" fmla="*/ 531 h 1960"/>
              <a:gd name="T100" fmla="*/ 137 w 1088"/>
              <a:gd name="T101" fmla="*/ 481 h 1960"/>
              <a:gd name="T102" fmla="*/ 158 w 1088"/>
              <a:gd name="T103" fmla="*/ 441 h 1960"/>
              <a:gd name="T104" fmla="*/ 152 w 1088"/>
              <a:gd name="T105" fmla="*/ 400 h 1960"/>
              <a:gd name="T106" fmla="*/ 172 w 1088"/>
              <a:gd name="T107" fmla="*/ 379 h 1960"/>
              <a:gd name="T108" fmla="*/ 214 w 1088"/>
              <a:gd name="T109" fmla="*/ 338 h 1960"/>
              <a:gd name="T110" fmla="*/ 232 w 1088"/>
              <a:gd name="T111" fmla="*/ 298 h 1960"/>
              <a:gd name="T112" fmla="*/ 233 w 1088"/>
              <a:gd name="T113" fmla="*/ 264 h 1960"/>
              <a:gd name="T114" fmla="*/ 237 w 1088"/>
              <a:gd name="T115" fmla="*/ 235 h 1960"/>
              <a:gd name="T116" fmla="*/ 261 w 1088"/>
              <a:gd name="T117" fmla="*/ 185 h 1960"/>
              <a:gd name="T118" fmla="*/ 298 w 1088"/>
              <a:gd name="T119" fmla="*/ 141 h 1960"/>
              <a:gd name="T120" fmla="*/ 956 w 1088"/>
              <a:gd name="T121" fmla="*/ 0 h 1960"/>
              <a:gd name="T122" fmla="*/ 990 w 1088"/>
              <a:gd name="T123" fmla="*/ 52 h 1960"/>
              <a:gd name="T124" fmla="*/ 1088 w 1088"/>
              <a:gd name="T125" fmla="*/ 1829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8" h="1960">
                <a:moveTo>
                  <a:pt x="1088" y="1829"/>
                </a:moveTo>
                <a:lnTo>
                  <a:pt x="1046" y="1832"/>
                </a:lnTo>
                <a:lnTo>
                  <a:pt x="1008" y="1836"/>
                </a:lnTo>
                <a:lnTo>
                  <a:pt x="970" y="1842"/>
                </a:lnTo>
                <a:lnTo>
                  <a:pt x="927" y="1849"/>
                </a:lnTo>
                <a:lnTo>
                  <a:pt x="905" y="1844"/>
                </a:lnTo>
                <a:lnTo>
                  <a:pt x="891" y="1849"/>
                </a:lnTo>
                <a:lnTo>
                  <a:pt x="877" y="1856"/>
                </a:lnTo>
                <a:lnTo>
                  <a:pt x="865" y="1862"/>
                </a:lnTo>
                <a:lnTo>
                  <a:pt x="854" y="1870"/>
                </a:lnTo>
                <a:lnTo>
                  <a:pt x="833" y="1886"/>
                </a:lnTo>
                <a:lnTo>
                  <a:pt x="810" y="1904"/>
                </a:lnTo>
                <a:lnTo>
                  <a:pt x="797" y="1915"/>
                </a:lnTo>
                <a:lnTo>
                  <a:pt x="786" y="1926"/>
                </a:lnTo>
                <a:lnTo>
                  <a:pt x="776" y="1936"/>
                </a:lnTo>
                <a:lnTo>
                  <a:pt x="762" y="1944"/>
                </a:lnTo>
                <a:lnTo>
                  <a:pt x="753" y="1950"/>
                </a:lnTo>
                <a:lnTo>
                  <a:pt x="744" y="1955"/>
                </a:lnTo>
                <a:lnTo>
                  <a:pt x="740" y="1957"/>
                </a:lnTo>
                <a:lnTo>
                  <a:pt x="736" y="1959"/>
                </a:lnTo>
                <a:lnTo>
                  <a:pt x="730" y="1960"/>
                </a:lnTo>
                <a:lnTo>
                  <a:pt x="725" y="1960"/>
                </a:lnTo>
                <a:lnTo>
                  <a:pt x="715" y="1960"/>
                </a:lnTo>
                <a:lnTo>
                  <a:pt x="706" y="1959"/>
                </a:lnTo>
                <a:lnTo>
                  <a:pt x="706" y="1933"/>
                </a:lnTo>
                <a:lnTo>
                  <a:pt x="704" y="1910"/>
                </a:lnTo>
                <a:lnTo>
                  <a:pt x="703" y="1899"/>
                </a:lnTo>
                <a:lnTo>
                  <a:pt x="700" y="1887"/>
                </a:lnTo>
                <a:lnTo>
                  <a:pt x="697" y="1875"/>
                </a:lnTo>
                <a:lnTo>
                  <a:pt x="692" y="1862"/>
                </a:lnTo>
                <a:lnTo>
                  <a:pt x="689" y="1852"/>
                </a:lnTo>
                <a:lnTo>
                  <a:pt x="684" y="1844"/>
                </a:lnTo>
                <a:lnTo>
                  <a:pt x="678" y="1836"/>
                </a:lnTo>
                <a:lnTo>
                  <a:pt x="672" y="1830"/>
                </a:lnTo>
                <a:lnTo>
                  <a:pt x="658" y="1817"/>
                </a:lnTo>
                <a:lnTo>
                  <a:pt x="643" y="1804"/>
                </a:lnTo>
                <a:lnTo>
                  <a:pt x="635" y="1797"/>
                </a:lnTo>
                <a:lnTo>
                  <a:pt x="628" y="1791"/>
                </a:lnTo>
                <a:lnTo>
                  <a:pt x="625" y="1788"/>
                </a:lnTo>
                <a:lnTo>
                  <a:pt x="623" y="1783"/>
                </a:lnTo>
                <a:lnTo>
                  <a:pt x="622" y="1779"/>
                </a:lnTo>
                <a:lnTo>
                  <a:pt x="621" y="1775"/>
                </a:lnTo>
                <a:lnTo>
                  <a:pt x="623" y="1764"/>
                </a:lnTo>
                <a:lnTo>
                  <a:pt x="627" y="1753"/>
                </a:lnTo>
                <a:lnTo>
                  <a:pt x="629" y="1737"/>
                </a:lnTo>
                <a:lnTo>
                  <a:pt x="631" y="1722"/>
                </a:lnTo>
                <a:lnTo>
                  <a:pt x="632" y="1707"/>
                </a:lnTo>
                <a:lnTo>
                  <a:pt x="632" y="1689"/>
                </a:lnTo>
                <a:lnTo>
                  <a:pt x="632" y="1686"/>
                </a:lnTo>
                <a:lnTo>
                  <a:pt x="631" y="1683"/>
                </a:lnTo>
                <a:lnTo>
                  <a:pt x="629" y="1680"/>
                </a:lnTo>
                <a:lnTo>
                  <a:pt x="628" y="1678"/>
                </a:lnTo>
                <a:lnTo>
                  <a:pt x="622" y="1673"/>
                </a:lnTo>
                <a:lnTo>
                  <a:pt x="617" y="1670"/>
                </a:lnTo>
                <a:lnTo>
                  <a:pt x="609" y="1667"/>
                </a:lnTo>
                <a:lnTo>
                  <a:pt x="603" y="1663"/>
                </a:lnTo>
                <a:lnTo>
                  <a:pt x="595" y="1660"/>
                </a:lnTo>
                <a:lnTo>
                  <a:pt x="590" y="1655"/>
                </a:lnTo>
                <a:lnTo>
                  <a:pt x="27" y="1740"/>
                </a:lnTo>
                <a:lnTo>
                  <a:pt x="22" y="1737"/>
                </a:lnTo>
                <a:lnTo>
                  <a:pt x="18" y="1733"/>
                </a:lnTo>
                <a:lnTo>
                  <a:pt x="16" y="1726"/>
                </a:lnTo>
                <a:lnTo>
                  <a:pt x="15" y="1721"/>
                </a:lnTo>
                <a:lnTo>
                  <a:pt x="14" y="1715"/>
                </a:lnTo>
                <a:lnTo>
                  <a:pt x="14" y="1710"/>
                </a:lnTo>
                <a:lnTo>
                  <a:pt x="15" y="1705"/>
                </a:lnTo>
                <a:lnTo>
                  <a:pt x="15" y="1699"/>
                </a:lnTo>
                <a:lnTo>
                  <a:pt x="14" y="1693"/>
                </a:lnTo>
                <a:lnTo>
                  <a:pt x="13" y="1687"/>
                </a:lnTo>
                <a:lnTo>
                  <a:pt x="9" y="1674"/>
                </a:lnTo>
                <a:lnTo>
                  <a:pt x="4" y="1663"/>
                </a:lnTo>
                <a:lnTo>
                  <a:pt x="2" y="1658"/>
                </a:lnTo>
                <a:lnTo>
                  <a:pt x="1" y="1653"/>
                </a:lnTo>
                <a:lnTo>
                  <a:pt x="0" y="1646"/>
                </a:lnTo>
                <a:lnTo>
                  <a:pt x="0" y="1640"/>
                </a:lnTo>
                <a:lnTo>
                  <a:pt x="0" y="1633"/>
                </a:lnTo>
                <a:lnTo>
                  <a:pt x="2" y="1628"/>
                </a:lnTo>
                <a:lnTo>
                  <a:pt x="4" y="1624"/>
                </a:lnTo>
                <a:lnTo>
                  <a:pt x="7" y="1619"/>
                </a:lnTo>
                <a:lnTo>
                  <a:pt x="14" y="1612"/>
                </a:lnTo>
                <a:lnTo>
                  <a:pt x="21" y="1602"/>
                </a:lnTo>
                <a:lnTo>
                  <a:pt x="29" y="1587"/>
                </a:lnTo>
                <a:lnTo>
                  <a:pt x="37" y="1571"/>
                </a:lnTo>
                <a:lnTo>
                  <a:pt x="41" y="1562"/>
                </a:lnTo>
                <a:lnTo>
                  <a:pt x="45" y="1554"/>
                </a:lnTo>
                <a:lnTo>
                  <a:pt x="48" y="1551"/>
                </a:lnTo>
                <a:lnTo>
                  <a:pt x="49" y="1547"/>
                </a:lnTo>
                <a:lnTo>
                  <a:pt x="50" y="1543"/>
                </a:lnTo>
                <a:lnTo>
                  <a:pt x="50" y="1538"/>
                </a:lnTo>
                <a:lnTo>
                  <a:pt x="49" y="1532"/>
                </a:lnTo>
                <a:lnTo>
                  <a:pt x="47" y="1525"/>
                </a:lnTo>
                <a:lnTo>
                  <a:pt x="43" y="1520"/>
                </a:lnTo>
                <a:lnTo>
                  <a:pt x="39" y="1514"/>
                </a:lnTo>
                <a:lnTo>
                  <a:pt x="36" y="1509"/>
                </a:lnTo>
                <a:lnTo>
                  <a:pt x="33" y="1504"/>
                </a:lnTo>
                <a:lnTo>
                  <a:pt x="29" y="1497"/>
                </a:lnTo>
                <a:lnTo>
                  <a:pt x="29" y="1491"/>
                </a:lnTo>
                <a:lnTo>
                  <a:pt x="29" y="1485"/>
                </a:lnTo>
                <a:lnTo>
                  <a:pt x="30" y="1482"/>
                </a:lnTo>
                <a:lnTo>
                  <a:pt x="31" y="1478"/>
                </a:lnTo>
                <a:lnTo>
                  <a:pt x="35" y="1474"/>
                </a:lnTo>
                <a:lnTo>
                  <a:pt x="45" y="1470"/>
                </a:lnTo>
                <a:lnTo>
                  <a:pt x="55" y="1464"/>
                </a:lnTo>
                <a:lnTo>
                  <a:pt x="57" y="1458"/>
                </a:lnTo>
                <a:lnTo>
                  <a:pt x="58" y="1453"/>
                </a:lnTo>
                <a:lnTo>
                  <a:pt x="58" y="1449"/>
                </a:lnTo>
                <a:lnTo>
                  <a:pt x="57" y="1443"/>
                </a:lnTo>
                <a:lnTo>
                  <a:pt x="56" y="1438"/>
                </a:lnTo>
                <a:lnTo>
                  <a:pt x="56" y="1432"/>
                </a:lnTo>
                <a:lnTo>
                  <a:pt x="56" y="1427"/>
                </a:lnTo>
                <a:lnTo>
                  <a:pt x="58" y="1422"/>
                </a:lnTo>
                <a:lnTo>
                  <a:pt x="63" y="1414"/>
                </a:lnTo>
                <a:lnTo>
                  <a:pt x="68" y="1408"/>
                </a:lnTo>
                <a:lnTo>
                  <a:pt x="75" y="1403"/>
                </a:lnTo>
                <a:lnTo>
                  <a:pt x="81" y="1399"/>
                </a:lnTo>
                <a:lnTo>
                  <a:pt x="88" y="1395"/>
                </a:lnTo>
                <a:lnTo>
                  <a:pt x="94" y="1389"/>
                </a:lnTo>
                <a:lnTo>
                  <a:pt x="101" y="1384"/>
                </a:lnTo>
                <a:lnTo>
                  <a:pt x="106" y="1376"/>
                </a:lnTo>
                <a:lnTo>
                  <a:pt x="111" y="1368"/>
                </a:lnTo>
                <a:lnTo>
                  <a:pt x="115" y="1359"/>
                </a:lnTo>
                <a:lnTo>
                  <a:pt x="116" y="1349"/>
                </a:lnTo>
                <a:lnTo>
                  <a:pt x="117" y="1339"/>
                </a:lnTo>
                <a:lnTo>
                  <a:pt x="116" y="1323"/>
                </a:lnTo>
                <a:lnTo>
                  <a:pt x="116" y="1309"/>
                </a:lnTo>
                <a:lnTo>
                  <a:pt x="116" y="1303"/>
                </a:lnTo>
                <a:lnTo>
                  <a:pt x="116" y="1295"/>
                </a:lnTo>
                <a:lnTo>
                  <a:pt x="117" y="1289"/>
                </a:lnTo>
                <a:lnTo>
                  <a:pt x="119" y="1281"/>
                </a:lnTo>
                <a:lnTo>
                  <a:pt x="122" y="1275"/>
                </a:lnTo>
                <a:lnTo>
                  <a:pt x="125" y="1269"/>
                </a:lnTo>
                <a:lnTo>
                  <a:pt x="129" y="1264"/>
                </a:lnTo>
                <a:lnTo>
                  <a:pt x="133" y="1260"/>
                </a:lnTo>
                <a:lnTo>
                  <a:pt x="137" y="1255"/>
                </a:lnTo>
                <a:lnTo>
                  <a:pt x="141" y="1250"/>
                </a:lnTo>
                <a:lnTo>
                  <a:pt x="144" y="1244"/>
                </a:lnTo>
                <a:lnTo>
                  <a:pt x="146" y="1238"/>
                </a:lnTo>
                <a:lnTo>
                  <a:pt x="147" y="1227"/>
                </a:lnTo>
                <a:lnTo>
                  <a:pt x="147" y="1217"/>
                </a:lnTo>
                <a:lnTo>
                  <a:pt x="146" y="1207"/>
                </a:lnTo>
                <a:lnTo>
                  <a:pt x="146" y="1196"/>
                </a:lnTo>
                <a:lnTo>
                  <a:pt x="146" y="1181"/>
                </a:lnTo>
                <a:lnTo>
                  <a:pt x="145" y="1167"/>
                </a:lnTo>
                <a:lnTo>
                  <a:pt x="144" y="1154"/>
                </a:lnTo>
                <a:lnTo>
                  <a:pt x="142" y="1142"/>
                </a:lnTo>
                <a:lnTo>
                  <a:pt x="139" y="1129"/>
                </a:lnTo>
                <a:lnTo>
                  <a:pt x="136" y="1117"/>
                </a:lnTo>
                <a:lnTo>
                  <a:pt x="132" y="1104"/>
                </a:lnTo>
                <a:lnTo>
                  <a:pt x="128" y="1090"/>
                </a:lnTo>
                <a:lnTo>
                  <a:pt x="124" y="1079"/>
                </a:lnTo>
                <a:lnTo>
                  <a:pt x="123" y="1071"/>
                </a:lnTo>
                <a:lnTo>
                  <a:pt x="122" y="1062"/>
                </a:lnTo>
                <a:lnTo>
                  <a:pt x="123" y="1053"/>
                </a:lnTo>
                <a:lnTo>
                  <a:pt x="123" y="1044"/>
                </a:lnTo>
                <a:lnTo>
                  <a:pt x="123" y="1035"/>
                </a:lnTo>
                <a:lnTo>
                  <a:pt x="123" y="1025"/>
                </a:lnTo>
                <a:lnTo>
                  <a:pt x="122" y="1016"/>
                </a:lnTo>
                <a:lnTo>
                  <a:pt x="119" y="1004"/>
                </a:lnTo>
                <a:lnTo>
                  <a:pt x="115" y="993"/>
                </a:lnTo>
                <a:lnTo>
                  <a:pt x="109" y="983"/>
                </a:lnTo>
                <a:lnTo>
                  <a:pt x="104" y="972"/>
                </a:lnTo>
                <a:lnTo>
                  <a:pt x="98" y="965"/>
                </a:lnTo>
                <a:lnTo>
                  <a:pt x="95" y="956"/>
                </a:lnTo>
                <a:lnTo>
                  <a:pt x="92" y="949"/>
                </a:lnTo>
                <a:lnTo>
                  <a:pt x="90" y="940"/>
                </a:lnTo>
                <a:lnTo>
                  <a:pt x="89" y="935"/>
                </a:lnTo>
                <a:lnTo>
                  <a:pt x="88" y="928"/>
                </a:lnTo>
                <a:lnTo>
                  <a:pt x="87" y="916"/>
                </a:lnTo>
                <a:lnTo>
                  <a:pt x="89" y="906"/>
                </a:lnTo>
                <a:lnTo>
                  <a:pt x="90" y="897"/>
                </a:lnTo>
                <a:lnTo>
                  <a:pt x="90" y="885"/>
                </a:lnTo>
                <a:lnTo>
                  <a:pt x="89" y="871"/>
                </a:lnTo>
                <a:lnTo>
                  <a:pt x="87" y="859"/>
                </a:lnTo>
                <a:lnTo>
                  <a:pt x="84" y="846"/>
                </a:lnTo>
                <a:lnTo>
                  <a:pt x="82" y="832"/>
                </a:lnTo>
                <a:lnTo>
                  <a:pt x="80" y="804"/>
                </a:lnTo>
                <a:lnTo>
                  <a:pt x="79" y="780"/>
                </a:lnTo>
                <a:lnTo>
                  <a:pt x="79" y="768"/>
                </a:lnTo>
                <a:lnTo>
                  <a:pt x="78" y="755"/>
                </a:lnTo>
                <a:lnTo>
                  <a:pt x="77" y="742"/>
                </a:lnTo>
                <a:lnTo>
                  <a:pt x="74" y="728"/>
                </a:lnTo>
                <a:lnTo>
                  <a:pt x="70" y="717"/>
                </a:lnTo>
                <a:lnTo>
                  <a:pt x="65" y="708"/>
                </a:lnTo>
                <a:lnTo>
                  <a:pt x="63" y="702"/>
                </a:lnTo>
                <a:lnTo>
                  <a:pt x="61" y="698"/>
                </a:lnTo>
                <a:lnTo>
                  <a:pt x="58" y="693"/>
                </a:lnTo>
                <a:lnTo>
                  <a:pt x="58" y="686"/>
                </a:lnTo>
                <a:lnTo>
                  <a:pt x="58" y="676"/>
                </a:lnTo>
                <a:lnTo>
                  <a:pt x="60" y="669"/>
                </a:lnTo>
                <a:lnTo>
                  <a:pt x="62" y="661"/>
                </a:lnTo>
                <a:lnTo>
                  <a:pt x="65" y="654"/>
                </a:lnTo>
                <a:lnTo>
                  <a:pt x="70" y="639"/>
                </a:lnTo>
                <a:lnTo>
                  <a:pt x="77" y="622"/>
                </a:lnTo>
                <a:lnTo>
                  <a:pt x="81" y="606"/>
                </a:lnTo>
                <a:lnTo>
                  <a:pt x="82" y="591"/>
                </a:lnTo>
                <a:lnTo>
                  <a:pt x="83" y="576"/>
                </a:lnTo>
                <a:lnTo>
                  <a:pt x="84" y="559"/>
                </a:lnTo>
                <a:lnTo>
                  <a:pt x="87" y="548"/>
                </a:lnTo>
                <a:lnTo>
                  <a:pt x="90" y="539"/>
                </a:lnTo>
                <a:lnTo>
                  <a:pt x="94" y="531"/>
                </a:lnTo>
                <a:lnTo>
                  <a:pt x="99" y="522"/>
                </a:lnTo>
                <a:lnTo>
                  <a:pt x="111" y="508"/>
                </a:lnTo>
                <a:lnTo>
                  <a:pt x="124" y="495"/>
                </a:lnTo>
                <a:lnTo>
                  <a:pt x="137" y="481"/>
                </a:lnTo>
                <a:lnTo>
                  <a:pt x="148" y="467"/>
                </a:lnTo>
                <a:lnTo>
                  <a:pt x="152" y="459"/>
                </a:lnTo>
                <a:lnTo>
                  <a:pt x="156" y="451"/>
                </a:lnTo>
                <a:lnTo>
                  <a:pt x="158" y="441"/>
                </a:lnTo>
                <a:lnTo>
                  <a:pt x="159" y="431"/>
                </a:lnTo>
                <a:lnTo>
                  <a:pt x="155" y="417"/>
                </a:lnTo>
                <a:lnTo>
                  <a:pt x="151" y="404"/>
                </a:lnTo>
                <a:lnTo>
                  <a:pt x="152" y="400"/>
                </a:lnTo>
                <a:lnTo>
                  <a:pt x="155" y="396"/>
                </a:lnTo>
                <a:lnTo>
                  <a:pt x="158" y="392"/>
                </a:lnTo>
                <a:lnTo>
                  <a:pt x="162" y="388"/>
                </a:lnTo>
                <a:lnTo>
                  <a:pt x="172" y="379"/>
                </a:lnTo>
                <a:lnTo>
                  <a:pt x="182" y="372"/>
                </a:lnTo>
                <a:lnTo>
                  <a:pt x="191" y="364"/>
                </a:lnTo>
                <a:lnTo>
                  <a:pt x="202" y="354"/>
                </a:lnTo>
                <a:lnTo>
                  <a:pt x="214" y="338"/>
                </a:lnTo>
                <a:lnTo>
                  <a:pt x="225" y="324"/>
                </a:lnTo>
                <a:lnTo>
                  <a:pt x="228" y="316"/>
                </a:lnTo>
                <a:lnTo>
                  <a:pt x="231" y="307"/>
                </a:lnTo>
                <a:lnTo>
                  <a:pt x="232" y="298"/>
                </a:lnTo>
                <a:lnTo>
                  <a:pt x="233" y="289"/>
                </a:lnTo>
                <a:lnTo>
                  <a:pt x="233" y="280"/>
                </a:lnTo>
                <a:lnTo>
                  <a:pt x="233" y="271"/>
                </a:lnTo>
                <a:lnTo>
                  <a:pt x="233" y="264"/>
                </a:lnTo>
                <a:lnTo>
                  <a:pt x="233" y="255"/>
                </a:lnTo>
                <a:lnTo>
                  <a:pt x="232" y="250"/>
                </a:lnTo>
                <a:lnTo>
                  <a:pt x="231" y="246"/>
                </a:lnTo>
                <a:lnTo>
                  <a:pt x="237" y="235"/>
                </a:lnTo>
                <a:lnTo>
                  <a:pt x="244" y="224"/>
                </a:lnTo>
                <a:lnTo>
                  <a:pt x="251" y="210"/>
                </a:lnTo>
                <a:lnTo>
                  <a:pt x="256" y="197"/>
                </a:lnTo>
                <a:lnTo>
                  <a:pt x="261" y="185"/>
                </a:lnTo>
                <a:lnTo>
                  <a:pt x="268" y="171"/>
                </a:lnTo>
                <a:lnTo>
                  <a:pt x="278" y="161"/>
                </a:lnTo>
                <a:lnTo>
                  <a:pt x="290" y="153"/>
                </a:lnTo>
                <a:lnTo>
                  <a:pt x="298" y="141"/>
                </a:lnTo>
                <a:lnTo>
                  <a:pt x="305" y="130"/>
                </a:lnTo>
                <a:lnTo>
                  <a:pt x="309" y="118"/>
                </a:lnTo>
                <a:lnTo>
                  <a:pt x="312" y="106"/>
                </a:lnTo>
                <a:lnTo>
                  <a:pt x="956" y="0"/>
                </a:lnTo>
                <a:lnTo>
                  <a:pt x="956" y="0"/>
                </a:lnTo>
                <a:lnTo>
                  <a:pt x="970" y="18"/>
                </a:lnTo>
                <a:lnTo>
                  <a:pt x="981" y="35"/>
                </a:lnTo>
                <a:lnTo>
                  <a:pt x="990" y="52"/>
                </a:lnTo>
                <a:lnTo>
                  <a:pt x="1001" y="73"/>
                </a:lnTo>
                <a:lnTo>
                  <a:pt x="1009" y="1252"/>
                </a:lnTo>
                <a:lnTo>
                  <a:pt x="1088" y="1829"/>
                </a:lnTo>
                <a:lnTo>
                  <a:pt x="1088" y="1829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" name="Freeform 186"/>
          <p:cNvSpPr>
            <a:spLocks/>
          </p:cNvSpPr>
          <p:nvPr/>
        </p:nvSpPr>
        <p:spPr bwMode="auto">
          <a:xfrm>
            <a:off x="6037293" y="4692218"/>
            <a:ext cx="501686" cy="903864"/>
          </a:xfrm>
          <a:custGeom>
            <a:avLst/>
            <a:gdLst>
              <a:gd name="T0" fmla="*/ 970 w 1088"/>
              <a:gd name="T1" fmla="*/ 1842 h 1960"/>
              <a:gd name="T2" fmla="*/ 877 w 1088"/>
              <a:gd name="T3" fmla="*/ 1856 h 1960"/>
              <a:gd name="T4" fmla="*/ 810 w 1088"/>
              <a:gd name="T5" fmla="*/ 1904 h 1960"/>
              <a:gd name="T6" fmla="*/ 762 w 1088"/>
              <a:gd name="T7" fmla="*/ 1944 h 1960"/>
              <a:gd name="T8" fmla="*/ 736 w 1088"/>
              <a:gd name="T9" fmla="*/ 1959 h 1960"/>
              <a:gd name="T10" fmla="*/ 706 w 1088"/>
              <a:gd name="T11" fmla="*/ 1959 h 1960"/>
              <a:gd name="T12" fmla="*/ 703 w 1088"/>
              <a:gd name="T13" fmla="*/ 1899 h 1960"/>
              <a:gd name="T14" fmla="*/ 689 w 1088"/>
              <a:gd name="T15" fmla="*/ 1852 h 1960"/>
              <a:gd name="T16" fmla="*/ 658 w 1088"/>
              <a:gd name="T17" fmla="*/ 1817 h 1960"/>
              <a:gd name="T18" fmla="*/ 625 w 1088"/>
              <a:gd name="T19" fmla="*/ 1788 h 1960"/>
              <a:gd name="T20" fmla="*/ 623 w 1088"/>
              <a:gd name="T21" fmla="*/ 1764 h 1960"/>
              <a:gd name="T22" fmla="*/ 632 w 1088"/>
              <a:gd name="T23" fmla="*/ 1707 h 1960"/>
              <a:gd name="T24" fmla="*/ 629 w 1088"/>
              <a:gd name="T25" fmla="*/ 1680 h 1960"/>
              <a:gd name="T26" fmla="*/ 609 w 1088"/>
              <a:gd name="T27" fmla="*/ 1667 h 1960"/>
              <a:gd name="T28" fmla="*/ 27 w 1088"/>
              <a:gd name="T29" fmla="*/ 1740 h 1960"/>
              <a:gd name="T30" fmla="*/ 15 w 1088"/>
              <a:gd name="T31" fmla="*/ 1721 h 1960"/>
              <a:gd name="T32" fmla="*/ 15 w 1088"/>
              <a:gd name="T33" fmla="*/ 1699 h 1960"/>
              <a:gd name="T34" fmla="*/ 4 w 1088"/>
              <a:gd name="T35" fmla="*/ 1663 h 1960"/>
              <a:gd name="T36" fmla="*/ 0 w 1088"/>
              <a:gd name="T37" fmla="*/ 1640 h 1960"/>
              <a:gd name="T38" fmla="*/ 7 w 1088"/>
              <a:gd name="T39" fmla="*/ 1619 h 1960"/>
              <a:gd name="T40" fmla="*/ 37 w 1088"/>
              <a:gd name="T41" fmla="*/ 1571 h 1960"/>
              <a:gd name="T42" fmla="*/ 49 w 1088"/>
              <a:gd name="T43" fmla="*/ 1547 h 1960"/>
              <a:gd name="T44" fmla="*/ 47 w 1088"/>
              <a:gd name="T45" fmla="*/ 1525 h 1960"/>
              <a:gd name="T46" fmla="*/ 33 w 1088"/>
              <a:gd name="T47" fmla="*/ 1504 h 1960"/>
              <a:gd name="T48" fmla="*/ 30 w 1088"/>
              <a:gd name="T49" fmla="*/ 1482 h 1960"/>
              <a:gd name="T50" fmla="*/ 55 w 1088"/>
              <a:gd name="T51" fmla="*/ 1464 h 1960"/>
              <a:gd name="T52" fmla="*/ 57 w 1088"/>
              <a:gd name="T53" fmla="*/ 1443 h 1960"/>
              <a:gd name="T54" fmla="*/ 58 w 1088"/>
              <a:gd name="T55" fmla="*/ 1422 h 1960"/>
              <a:gd name="T56" fmla="*/ 81 w 1088"/>
              <a:gd name="T57" fmla="*/ 1399 h 1960"/>
              <a:gd name="T58" fmla="*/ 106 w 1088"/>
              <a:gd name="T59" fmla="*/ 1376 h 1960"/>
              <a:gd name="T60" fmla="*/ 117 w 1088"/>
              <a:gd name="T61" fmla="*/ 1339 h 1960"/>
              <a:gd name="T62" fmla="*/ 116 w 1088"/>
              <a:gd name="T63" fmla="*/ 1295 h 1960"/>
              <a:gd name="T64" fmla="*/ 125 w 1088"/>
              <a:gd name="T65" fmla="*/ 1269 h 1960"/>
              <a:gd name="T66" fmla="*/ 141 w 1088"/>
              <a:gd name="T67" fmla="*/ 1250 h 1960"/>
              <a:gd name="T68" fmla="*/ 147 w 1088"/>
              <a:gd name="T69" fmla="*/ 1217 h 1960"/>
              <a:gd name="T70" fmla="*/ 145 w 1088"/>
              <a:gd name="T71" fmla="*/ 1167 h 1960"/>
              <a:gd name="T72" fmla="*/ 136 w 1088"/>
              <a:gd name="T73" fmla="*/ 1117 h 1960"/>
              <a:gd name="T74" fmla="*/ 123 w 1088"/>
              <a:gd name="T75" fmla="*/ 1071 h 1960"/>
              <a:gd name="T76" fmla="*/ 123 w 1088"/>
              <a:gd name="T77" fmla="*/ 1035 h 1960"/>
              <a:gd name="T78" fmla="*/ 115 w 1088"/>
              <a:gd name="T79" fmla="*/ 993 h 1960"/>
              <a:gd name="T80" fmla="*/ 95 w 1088"/>
              <a:gd name="T81" fmla="*/ 956 h 1960"/>
              <a:gd name="T82" fmla="*/ 89 w 1088"/>
              <a:gd name="T83" fmla="*/ 935 h 1960"/>
              <a:gd name="T84" fmla="*/ 90 w 1088"/>
              <a:gd name="T85" fmla="*/ 897 h 1960"/>
              <a:gd name="T86" fmla="*/ 84 w 1088"/>
              <a:gd name="T87" fmla="*/ 846 h 1960"/>
              <a:gd name="T88" fmla="*/ 79 w 1088"/>
              <a:gd name="T89" fmla="*/ 768 h 1960"/>
              <a:gd name="T90" fmla="*/ 70 w 1088"/>
              <a:gd name="T91" fmla="*/ 717 h 1960"/>
              <a:gd name="T92" fmla="*/ 58 w 1088"/>
              <a:gd name="T93" fmla="*/ 693 h 1960"/>
              <a:gd name="T94" fmla="*/ 62 w 1088"/>
              <a:gd name="T95" fmla="*/ 661 h 1960"/>
              <a:gd name="T96" fmla="*/ 81 w 1088"/>
              <a:gd name="T97" fmla="*/ 606 h 1960"/>
              <a:gd name="T98" fmla="*/ 87 w 1088"/>
              <a:gd name="T99" fmla="*/ 548 h 1960"/>
              <a:gd name="T100" fmla="*/ 111 w 1088"/>
              <a:gd name="T101" fmla="*/ 508 h 1960"/>
              <a:gd name="T102" fmla="*/ 152 w 1088"/>
              <a:gd name="T103" fmla="*/ 459 h 1960"/>
              <a:gd name="T104" fmla="*/ 155 w 1088"/>
              <a:gd name="T105" fmla="*/ 417 h 1960"/>
              <a:gd name="T106" fmla="*/ 158 w 1088"/>
              <a:gd name="T107" fmla="*/ 392 h 1960"/>
              <a:gd name="T108" fmla="*/ 191 w 1088"/>
              <a:gd name="T109" fmla="*/ 364 h 1960"/>
              <a:gd name="T110" fmla="*/ 228 w 1088"/>
              <a:gd name="T111" fmla="*/ 316 h 1960"/>
              <a:gd name="T112" fmla="*/ 233 w 1088"/>
              <a:gd name="T113" fmla="*/ 280 h 1960"/>
              <a:gd name="T114" fmla="*/ 232 w 1088"/>
              <a:gd name="T115" fmla="*/ 250 h 1960"/>
              <a:gd name="T116" fmla="*/ 251 w 1088"/>
              <a:gd name="T117" fmla="*/ 210 h 1960"/>
              <a:gd name="T118" fmla="*/ 278 w 1088"/>
              <a:gd name="T119" fmla="*/ 161 h 1960"/>
              <a:gd name="T120" fmla="*/ 309 w 1088"/>
              <a:gd name="T121" fmla="*/ 118 h 1960"/>
              <a:gd name="T122" fmla="*/ 956 w 1088"/>
              <a:gd name="T123" fmla="*/ 0 h 1960"/>
              <a:gd name="T124" fmla="*/ 1001 w 1088"/>
              <a:gd name="T125" fmla="*/ 73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8" h="1960">
                <a:moveTo>
                  <a:pt x="1088" y="1829"/>
                </a:moveTo>
                <a:lnTo>
                  <a:pt x="1046" y="1832"/>
                </a:lnTo>
                <a:lnTo>
                  <a:pt x="1008" y="1836"/>
                </a:lnTo>
                <a:lnTo>
                  <a:pt x="970" y="1842"/>
                </a:lnTo>
                <a:lnTo>
                  <a:pt x="927" y="1849"/>
                </a:lnTo>
                <a:lnTo>
                  <a:pt x="905" y="1844"/>
                </a:lnTo>
                <a:lnTo>
                  <a:pt x="891" y="1849"/>
                </a:lnTo>
                <a:lnTo>
                  <a:pt x="877" y="1856"/>
                </a:lnTo>
                <a:lnTo>
                  <a:pt x="865" y="1862"/>
                </a:lnTo>
                <a:lnTo>
                  <a:pt x="854" y="1870"/>
                </a:lnTo>
                <a:lnTo>
                  <a:pt x="833" y="1886"/>
                </a:lnTo>
                <a:lnTo>
                  <a:pt x="810" y="1904"/>
                </a:lnTo>
                <a:lnTo>
                  <a:pt x="797" y="1915"/>
                </a:lnTo>
                <a:lnTo>
                  <a:pt x="786" y="1926"/>
                </a:lnTo>
                <a:lnTo>
                  <a:pt x="776" y="1936"/>
                </a:lnTo>
                <a:lnTo>
                  <a:pt x="762" y="1944"/>
                </a:lnTo>
                <a:lnTo>
                  <a:pt x="753" y="1950"/>
                </a:lnTo>
                <a:lnTo>
                  <a:pt x="744" y="1955"/>
                </a:lnTo>
                <a:lnTo>
                  <a:pt x="740" y="1957"/>
                </a:lnTo>
                <a:lnTo>
                  <a:pt x="736" y="1959"/>
                </a:lnTo>
                <a:lnTo>
                  <a:pt x="730" y="1960"/>
                </a:lnTo>
                <a:lnTo>
                  <a:pt x="725" y="1960"/>
                </a:lnTo>
                <a:lnTo>
                  <a:pt x="715" y="1960"/>
                </a:lnTo>
                <a:lnTo>
                  <a:pt x="706" y="1959"/>
                </a:lnTo>
                <a:lnTo>
                  <a:pt x="706" y="1959"/>
                </a:lnTo>
                <a:lnTo>
                  <a:pt x="706" y="1933"/>
                </a:lnTo>
                <a:lnTo>
                  <a:pt x="704" y="1910"/>
                </a:lnTo>
                <a:lnTo>
                  <a:pt x="703" y="1899"/>
                </a:lnTo>
                <a:lnTo>
                  <a:pt x="700" y="1887"/>
                </a:lnTo>
                <a:lnTo>
                  <a:pt x="697" y="1875"/>
                </a:lnTo>
                <a:lnTo>
                  <a:pt x="692" y="1862"/>
                </a:lnTo>
                <a:lnTo>
                  <a:pt x="689" y="1852"/>
                </a:lnTo>
                <a:lnTo>
                  <a:pt x="684" y="1844"/>
                </a:lnTo>
                <a:lnTo>
                  <a:pt x="678" y="1836"/>
                </a:lnTo>
                <a:lnTo>
                  <a:pt x="672" y="1830"/>
                </a:lnTo>
                <a:lnTo>
                  <a:pt x="658" y="1817"/>
                </a:lnTo>
                <a:lnTo>
                  <a:pt x="643" y="1804"/>
                </a:lnTo>
                <a:lnTo>
                  <a:pt x="635" y="1797"/>
                </a:lnTo>
                <a:lnTo>
                  <a:pt x="628" y="1791"/>
                </a:lnTo>
                <a:lnTo>
                  <a:pt x="625" y="1788"/>
                </a:lnTo>
                <a:lnTo>
                  <a:pt x="623" y="1783"/>
                </a:lnTo>
                <a:lnTo>
                  <a:pt x="622" y="1779"/>
                </a:lnTo>
                <a:lnTo>
                  <a:pt x="621" y="1775"/>
                </a:lnTo>
                <a:lnTo>
                  <a:pt x="623" y="1764"/>
                </a:lnTo>
                <a:lnTo>
                  <a:pt x="627" y="1753"/>
                </a:lnTo>
                <a:lnTo>
                  <a:pt x="629" y="1737"/>
                </a:lnTo>
                <a:lnTo>
                  <a:pt x="631" y="1722"/>
                </a:lnTo>
                <a:lnTo>
                  <a:pt x="632" y="1707"/>
                </a:lnTo>
                <a:lnTo>
                  <a:pt x="632" y="1689"/>
                </a:lnTo>
                <a:lnTo>
                  <a:pt x="632" y="1686"/>
                </a:lnTo>
                <a:lnTo>
                  <a:pt x="631" y="1683"/>
                </a:lnTo>
                <a:lnTo>
                  <a:pt x="629" y="1680"/>
                </a:lnTo>
                <a:lnTo>
                  <a:pt x="628" y="1678"/>
                </a:lnTo>
                <a:lnTo>
                  <a:pt x="622" y="1673"/>
                </a:lnTo>
                <a:lnTo>
                  <a:pt x="617" y="1670"/>
                </a:lnTo>
                <a:lnTo>
                  <a:pt x="609" y="1667"/>
                </a:lnTo>
                <a:lnTo>
                  <a:pt x="603" y="1663"/>
                </a:lnTo>
                <a:lnTo>
                  <a:pt x="595" y="1660"/>
                </a:lnTo>
                <a:lnTo>
                  <a:pt x="590" y="1655"/>
                </a:lnTo>
                <a:lnTo>
                  <a:pt x="27" y="1740"/>
                </a:lnTo>
                <a:lnTo>
                  <a:pt x="22" y="1737"/>
                </a:lnTo>
                <a:lnTo>
                  <a:pt x="18" y="1733"/>
                </a:lnTo>
                <a:lnTo>
                  <a:pt x="16" y="1726"/>
                </a:lnTo>
                <a:lnTo>
                  <a:pt x="15" y="1721"/>
                </a:lnTo>
                <a:lnTo>
                  <a:pt x="14" y="1715"/>
                </a:lnTo>
                <a:lnTo>
                  <a:pt x="14" y="1710"/>
                </a:lnTo>
                <a:lnTo>
                  <a:pt x="15" y="1705"/>
                </a:lnTo>
                <a:lnTo>
                  <a:pt x="15" y="1699"/>
                </a:lnTo>
                <a:lnTo>
                  <a:pt x="14" y="1693"/>
                </a:lnTo>
                <a:lnTo>
                  <a:pt x="13" y="1687"/>
                </a:lnTo>
                <a:lnTo>
                  <a:pt x="9" y="1674"/>
                </a:lnTo>
                <a:lnTo>
                  <a:pt x="4" y="1663"/>
                </a:lnTo>
                <a:lnTo>
                  <a:pt x="2" y="1658"/>
                </a:lnTo>
                <a:lnTo>
                  <a:pt x="1" y="1653"/>
                </a:lnTo>
                <a:lnTo>
                  <a:pt x="0" y="1646"/>
                </a:lnTo>
                <a:lnTo>
                  <a:pt x="0" y="1640"/>
                </a:lnTo>
                <a:lnTo>
                  <a:pt x="0" y="1633"/>
                </a:lnTo>
                <a:lnTo>
                  <a:pt x="2" y="1628"/>
                </a:lnTo>
                <a:lnTo>
                  <a:pt x="4" y="1624"/>
                </a:lnTo>
                <a:lnTo>
                  <a:pt x="7" y="1619"/>
                </a:lnTo>
                <a:lnTo>
                  <a:pt x="14" y="1612"/>
                </a:lnTo>
                <a:lnTo>
                  <a:pt x="21" y="1602"/>
                </a:lnTo>
                <a:lnTo>
                  <a:pt x="29" y="1587"/>
                </a:lnTo>
                <a:lnTo>
                  <a:pt x="37" y="1571"/>
                </a:lnTo>
                <a:lnTo>
                  <a:pt x="41" y="1562"/>
                </a:lnTo>
                <a:lnTo>
                  <a:pt x="45" y="1554"/>
                </a:lnTo>
                <a:lnTo>
                  <a:pt x="48" y="1551"/>
                </a:lnTo>
                <a:lnTo>
                  <a:pt x="49" y="1547"/>
                </a:lnTo>
                <a:lnTo>
                  <a:pt x="50" y="1543"/>
                </a:lnTo>
                <a:lnTo>
                  <a:pt x="50" y="1538"/>
                </a:lnTo>
                <a:lnTo>
                  <a:pt x="49" y="1532"/>
                </a:lnTo>
                <a:lnTo>
                  <a:pt x="47" y="1525"/>
                </a:lnTo>
                <a:lnTo>
                  <a:pt x="43" y="1520"/>
                </a:lnTo>
                <a:lnTo>
                  <a:pt x="39" y="1514"/>
                </a:lnTo>
                <a:lnTo>
                  <a:pt x="36" y="1509"/>
                </a:lnTo>
                <a:lnTo>
                  <a:pt x="33" y="1504"/>
                </a:lnTo>
                <a:lnTo>
                  <a:pt x="29" y="1497"/>
                </a:lnTo>
                <a:lnTo>
                  <a:pt x="29" y="1491"/>
                </a:lnTo>
                <a:lnTo>
                  <a:pt x="29" y="1485"/>
                </a:lnTo>
                <a:lnTo>
                  <a:pt x="30" y="1482"/>
                </a:lnTo>
                <a:lnTo>
                  <a:pt x="31" y="1478"/>
                </a:lnTo>
                <a:lnTo>
                  <a:pt x="35" y="1474"/>
                </a:lnTo>
                <a:lnTo>
                  <a:pt x="45" y="1470"/>
                </a:lnTo>
                <a:lnTo>
                  <a:pt x="55" y="1464"/>
                </a:lnTo>
                <a:lnTo>
                  <a:pt x="57" y="1458"/>
                </a:lnTo>
                <a:lnTo>
                  <a:pt x="58" y="1453"/>
                </a:lnTo>
                <a:lnTo>
                  <a:pt x="58" y="1449"/>
                </a:lnTo>
                <a:lnTo>
                  <a:pt x="57" y="1443"/>
                </a:lnTo>
                <a:lnTo>
                  <a:pt x="56" y="1438"/>
                </a:lnTo>
                <a:lnTo>
                  <a:pt x="56" y="1432"/>
                </a:lnTo>
                <a:lnTo>
                  <a:pt x="56" y="1427"/>
                </a:lnTo>
                <a:lnTo>
                  <a:pt x="58" y="1422"/>
                </a:lnTo>
                <a:lnTo>
                  <a:pt x="63" y="1414"/>
                </a:lnTo>
                <a:lnTo>
                  <a:pt x="68" y="1408"/>
                </a:lnTo>
                <a:lnTo>
                  <a:pt x="75" y="1403"/>
                </a:lnTo>
                <a:lnTo>
                  <a:pt x="81" y="1399"/>
                </a:lnTo>
                <a:lnTo>
                  <a:pt x="88" y="1395"/>
                </a:lnTo>
                <a:lnTo>
                  <a:pt x="94" y="1389"/>
                </a:lnTo>
                <a:lnTo>
                  <a:pt x="101" y="1384"/>
                </a:lnTo>
                <a:lnTo>
                  <a:pt x="106" y="1376"/>
                </a:lnTo>
                <a:lnTo>
                  <a:pt x="111" y="1368"/>
                </a:lnTo>
                <a:lnTo>
                  <a:pt x="115" y="1359"/>
                </a:lnTo>
                <a:lnTo>
                  <a:pt x="116" y="1349"/>
                </a:lnTo>
                <a:lnTo>
                  <a:pt x="117" y="1339"/>
                </a:lnTo>
                <a:lnTo>
                  <a:pt x="116" y="1323"/>
                </a:lnTo>
                <a:lnTo>
                  <a:pt x="116" y="1309"/>
                </a:lnTo>
                <a:lnTo>
                  <a:pt x="116" y="1303"/>
                </a:lnTo>
                <a:lnTo>
                  <a:pt x="116" y="1295"/>
                </a:lnTo>
                <a:lnTo>
                  <a:pt x="117" y="1289"/>
                </a:lnTo>
                <a:lnTo>
                  <a:pt x="119" y="1281"/>
                </a:lnTo>
                <a:lnTo>
                  <a:pt x="122" y="1275"/>
                </a:lnTo>
                <a:lnTo>
                  <a:pt x="125" y="1269"/>
                </a:lnTo>
                <a:lnTo>
                  <a:pt x="129" y="1264"/>
                </a:lnTo>
                <a:lnTo>
                  <a:pt x="133" y="1260"/>
                </a:lnTo>
                <a:lnTo>
                  <a:pt x="137" y="1255"/>
                </a:lnTo>
                <a:lnTo>
                  <a:pt x="141" y="1250"/>
                </a:lnTo>
                <a:lnTo>
                  <a:pt x="144" y="1244"/>
                </a:lnTo>
                <a:lnTo>
                  <a:pt x="146" y="1238"/>
                </a:lnTo>
                <a:lnTo>
                  <a:pt x="147" y="1227"/>
                </a:lnTo>
                <a:lnTo>
                  <a:pt x="147" y="1217"/>
                </a:lnTo>
                <a:lnTo>
                  <a:pt x="146" y="1207"/>
                </a:lnTo>
                <a:lnTo>
                  <a:pt x="146" y="1196"/>
                </a:lnTo>
                <a:lnTo>
                  <a:pt x="146" y="1181"/>
                </a:lnTo>
                <a:lnTo>
                  <a:pt x="145" y="1167"/>
                </a:lnTo>
                <a:lnTo>
                  <a:pt x="144" y="1154"/>
                </a:lnTo>
                <a:lnTo>
                  <a:pt x="142" y="1142"/>
                </a:lnTo>
                <a:lnTo>
                  <a:pt x="139" y="1129"/>
                </a:lnTo>
                <a:lnTo>
                  <a:pt x="136" y="1117"/>
                </a:lnTo>
                <a:lnTo>
                  <a:pt x="132" y="1104"/>
                </a:lnTo>
                <a:lnTo>
                  <a:pt x="128" y="1090"/>
                </a:lnTo>
                <a:lnTo>
                  <a:pt x="124" y="1079"/>
                </a:lnTo>
                <a:lnTo>
                  <a:pt x="123" y="1071"/>
                </a:lnTo>
                <a:lnTo>
                  <a:pt x="122" y="1062"/>
                </a:lnTo>
                <a:lnTo>
                  <a:pt x="123" y="1053"/>
                </a:lnTo>
                <a:lnTo>
                  <a:pt x="123" y="1044"/>
                </a:lnTo>
                <a:lnTo>
                  <a:pt x="123" y="1035"/>
                </a:lnTo>
                <a:lnTo>
                  <a:pt x="123" y="1025"/>
                </a:lnTo>
                <a:lnTo>
                  <a:pt x="122" y="1016"/>
                </a:lnTo>
                <a:lnTo>
                  <a:pt x="119" y="1004"/>
                </a:lnTo>
                <a:lnTo>
                  <a:pt x="115" y="993"/>
                </a:lnTo>
                <a:lnTo>
                  <a:pt x="109" y="983"/>
                </a:lnTo>
                <a:lnTo>
                  <a:pt x="104" y="972"/>
                </a:lnTo>
                <a:lnTo>
                  <a:pt x="98" y="965"/>
                </a:lnTo>
                <a:lnTo>
                  <a:pt x="95" y="956"/>
                </a:lnTo>
                <a:lnTo>
                  <a:pt x="92" y="949"/>
                </a:lnTo>
                <a:lnTo>
                  <a:pt x="90" y="940"/>
                </a:lnTo>
                <a:lnTo>
                  <a:pt x="90" y="940"/>
                </a:lnTo>
                <a:lnTo>
                  <a:pt x="89" y="935"/>
                </a:lnTo>
                <a:lnTo>
                  <a:pt x="88" y="928"/>
                </a:lnTo>
                <a:lnTo>
                  <a:pt x="87" y="916"/>
                </a:lnTo>
                <a:lnTo>
                  <a:pt x="89" y="906"/>
                </a:lnTo>
                <a:lnTo>
                  <a:pt x="90" y="897"/>
                </a:lnTo>
                <a:lnTo>
                  <a:pt x="90" y="885"/>
                </a:lnTo>
                <a:lnTo>
                  <a:pt x="89" y="871"/>
                </a:lnTo>
                <a:lnTo>
                  <a:pt x="87" y="859"/>
                </a:lnTo>
                <a:lnTo>
                  <a:pt x="84" y="846"/>
                </a:lnTo>
                <a:lnTo>
                  <a:pt x="82" y="832"/>
                </a:lnTo>
                <a:lnTo>
                  <a:pt x="80" y="804"/>
                </a:lnTo>
                <a:lnTo>
                  <a:pt x="79" y="780"/>
                </a:lnTo>
                <a:lnTo>
                  <a:pt x="79" y="768"/>
                </a:lnTo>
                <a:lnTo>
                  <a:pt x="78" y="755"/>
                </a:lnTo>
                <a:lnTo>
                  <a:pt x="77" y="742"/>
                </a:lnTo>
                <a:lnTo>
                  <a:pt x="74" y="728"/>
                </a:lnTo>
                <a:lnTo>
                  <a:pt x="70" y="717"/>
                </a:lnTo>
                <a:lnTo>
                  <a:pt x="65" y="708"/>
                </a:lnTo>
                <a:lnTo>
                  <a:pt x="63" y="702"/>
                </a:lnTo>
                <a:lnTo>
                  <a:pt x="61" y="698"/>
                </a:lnTo>
                <a:lnTo>
                  <a:pt x="58" y="693"/>
                </a:lnTo>
                <a:lnTo>
                  <a:pt x="58" y="686"/>
                </a:lnTo>
                <a:lnTo>
                  <a:pt x="58" y="676"/>
                </a:lnTo>
                <a:lnTo>
                  <a:pt x="60" y="669"/>
                </a:lnTo>
                <a:lnTo>
                  <a:pt x="62" y="661"/>
                </a:lnTo>
                <a:lnTo>
                  <a:pt x="65" y="654"/>
                </a:lnTo>
                <a:lnTo>
                  <a:pt x="70" y="639"/>
                </a:lnTo>
                <a:lnTo>
                  <a:pt x="77" y="622"/>
                </a:lnTo>
                <a:lnTo>
                  <a:pt x="81" y="606"/>
                </a:lnTo>
                <a:lnTo>
                  <a:pt x="82" y="591"/>
                </a:lnTo>
                <a:lnTo>
                  <a:pt x="83" y="576"/>
                </a:lnTo>
                <a:lnTo>
                  <a:pt x="84" y="559"/>
                </a:lnTo>
                <a:lnTo>
                  <a:pt x="87" y="548"/>
                </a:lnTo>
                <a:lnTo>
                  <a:pt x="90" y="539"/>
                </a:lnTo>
                <a:lnTo>
                  <a:pt x="94" y="531"/>
                </a:lnTo>
                <a:lnTo>
                  <a:pt x="99" y="522"/>
                </a:lnTo>
                <a:lnTo>
                  <a:pt x="111" y="508"/>
                </a:lnTo>
                <a:lnTo>
                  <a:pt x="124" y="495"/>
                </a:lnTo>
                <a:lnTo>
                  <a:pt x="137" y="481"/>
                </a:lnTo>
                <a:lnTo>
                  <a:pt x="148" y="467"/>
                </a:lnTo>
                <a:lnTo>
                  <a:pt x="152" y="459"/>
                </a:lnTo>
                <a:lnTo>
                  <a:pt x="156" y="451"/>
                </a:lnTo>
                <a:lnTo>
                  <a:pt x="158" y="441"/>
                </a:lnTo>
                <a:lnTo>
                  <a:pt x="159" y="431"/>
                </a:lnTo>
                <a:lnTo>
                  <a:pt x="155" y="417"/>
                </a:lnTo>
                <a:lnTo>
                  <a:pt x="151" y="404"/>
                </a:lnTo>
                <a:lnTo>
                  <a:pt x="152" y="400"/>
                </a:lnTo>
                <a:lnTo>
                  <a:pt x="155" y="396"/>
                </a:lnTo>
                <a:lnTo>
                  <a:pt x="158" y="392"/>
                </a:lnTo>
                <a:lnTo>
                  <a:pt x="162" y="388"/>
                </a:lnTo>
                <a:lnTo>
                  <a:pt x="172" y="379"/>
                </a:lnTo>
                <a:lnTo>
                  <a:pt x="182" y="372"/>
                </a:lnTo>
                <a:lnTo>
                  <a:pt x="191" y="364"/>
                </a:lnTo>
                <a:lnTo>
                  <a:pt x="202" y="354"/>
                </a:lnTo>
                <a:lnTo>
                  <a:pt x="214" y="338"/>
                </a:lnTo>
                <a:lnTo>
                  <a:pt x="225" y="324"/>
                </a:lnTo>
                <a:lnTo>
                  <a:pt x="228" y="316"/>
                </a:lnTo>
                <a:lnTo>
                  <a:pt x="231" y="307"/>
                </a:lnTo>
                <a:lnTo>
                  <a:pt x="232" y="298"/>
                </a:lnTo>
                <a:lnTo>
                  <a:pt x="233" y="289"/>
                </a:lnTo>
                <a:lnTo>
                  <a:pt x="233" y="280"/>
                </a:lnTo>
                <a:lnTo>
                  <a:pt x="233" y="271"/>
                </a:lnTo>
                <a:lnTo>
                  <a:pt x="233" y="264"/>
                </a:lnTo>
                <a:lnTo>
                  <a:pt x="233" y="255"/>
                </a:lnTo>
                <a:lnTo>
                  <a:pt x="232" y="250"/>
                </a:lnTo>
                <a:lnTo>
                  <a:pt x="231" y="246"/>
                </a:lnTo>
                <a:lnTo>
                  <a:pt x="237" y="235"/>
                </a:lnTo>
                <a:lnTo>
                  <a:pt x="244" y="224"/>
                </a:lnTo>
                <a:lnTo>
                  <a:pt x="251" y="210"/>
                </a:lnTo>
                <a:lnTo>
                  <a:pt x="256" y="197"/>
                </a:lnTo>
                <a:lnTo>
                  <a:pt x="261" y="185"/>
                </a:lnTo>
                <a:lnTo>
                  <a:pt x="268" y="171"/>
                </a:lnTo>
                <a:lnTo>
                  <a:pt x="278" y="161"/>
                </a:lnTo>
                <a:lnTo>
                  <a:pt x="290" y="153"/>
                </a:lnTo>
                <a:lnTo>
                  <a:pt x="298" y="141"/>
                </a:lnTo>
                <a:lnTo>
                  <a:pt x="305" y="130"/>
                </a:lnTo>
                <a:lnTo>
                  <a:pt x="309" y="118"/>
                </a:lnTo>
                <a:lnTo>
                  <a:pt x="312" y="106"/>
                </a:lnTo>
                <a:lnTo>
                  <a:pt x="312" y="106"/>
                </a:lnTo>
                <a:lnTo>
                  <a:pt x="956" y="0"/>
                </a:lnTo>
                <a:lnTo>
                  <a:pt x="956" y="0"/>
                </a:lnTo>
                <a:lnTo>
                  <a:pt x="970" y="18"/>
                </a:lnTo>
                <a:lnTo>
                  <a:pt x="981" y="35"/>
                </a:lnTo>
                <a:lnTo>
                  <a:pt x="990" y="52"/>
                </a:lnTo>
                <a:lnTo>
                  <a:pt x="1001" y="73"/>
                </a:lnTo>
                <a:lnTo>
                  <a:pt x="1009" y="1252"/>
                </a:lnTo>
                <a:lnTo>
                  <a:pt x="1088" y="1829"/>
                </a:lnTo>
                <a:lnTo>
                  <a:pt x="1088" y="1829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1" name="Freeform 187"/>
          <p:cNvSpPr>
            <a:spLocks/>
          </p:cNvSpPr>
          <p:nvPr/>
        </p:nvSpPr>
        <p:spPr bwMode="auto">
          <a:xfrm>
            <a:off x="6179644" y="4211263"/>
            <a:ext cx="1188567" cy="530709"/>
          </a:xfrm>
          <a:custGeom>
            <a:avLst/>
            <a:gdLst>
              <a:gd name="T0" fmla="*/ 664 w 2579"/>
              <a:gd name="T1" fmla="*/ 1021 h 1151"/>
              <a:gd name="T2" fmla="*/ 713 w 2579"/>
              <a:gd name="T3" fmla="*/ 1009 h 1151"/>
              <a:gd name="T4" fmla="*/ 795 w 2579"/>
              <a:gd name="T5" fmla="*/ 988 h 1151"/>
              <a:gd name="T6" fmla="*/ 826 w 2579"/>
              <a:gd name="T7" fmla="*/ 983 h 1151"/>
              <a:gd name="T8" fmla="*/ 853 w 2579"/>
              <a:gd name="T9" fmla="*/ 998 h 1151"/>
              <a:gd name="T10" fmla="*/ 1498 w 2579"/>
              <a:gd name="T11" fmla="*/ 908 h 1151"/>
              <a:gd name="T12" fmla="*/ 1845 w 2579"/>
              <a:gd name="T13" fmla="*/ 764 h 1151"/>
              <a:gd name="T14" fmla="*/ 1847 w 2579"/>
              <a:gd name="T15" fmla="*/ 694 h 1151"/>
              <a:gd name="T16" fmla="*/ 1875 w 2579"/>
              <a:gd name="T17" fmla="*/ 685 h 1151"/>
              <a:gd name="T18" fmla="*/ 1924 w 2579"/>
              <a:gd name="T19" fmla="*/ 654 h 1151"/>
              <a:gd name="T20" fmla="*/ 1944 w 2579"/>
              <a:gd name="T21" fmla="*/ 618 h 1151"/>
              <a:gd name="T22" fmla="*/ 1970 w 2579"/>
              <a:gd name="T23" fmla="*/ 591 h 1151"/>
              <a:gd name="T24" fmla="*/ 2024 w 2579"/>
              <a:gd name="T25" fmla="*/ 550 h 1151"/>
              <a:gd name="T26" fmla="*/ 2118 w 2579"/>
              <a:gd name="T27" fmla="*/ 461 h 1151"/>
              <a:gd name="T28" fmla="*/ 2168 w 2579"/>
              <a:gd name="T29" fmla="*/ 417 h 1151"/>
              <a:gd name="T30" fmla="*/ 2230 w 2579"/>
              <a:gd name="T31" fmla="*/ 369 h 1151"/>
              <a:gd name="T32" fmla="*/ 2284 w 2579"/>
              <a:gd name="T33" fmla="*/ 299 h 1151"/>
              <a:gd name="T34" fmla="*/ 2306 w 2579"/>
              <a:gd name="T35" fmla="*/ 263 h 1151"/>
              <a:gd name="T36" fmla="*/ 2332 w 2579"/>
              <a:gd name="T37" fmla="*/ 255 h 1151"/>
              <a:gd name="T38" fmla="*/ 2379 w 2579"/>
              <a:gd name="T39" fmla="*/ 242 h 1151"/>
              <a:gd name="T40" fmla="*/ 2435 w 2579"/>
              <a:gd name="T41" fmla="*/ 199 h 1151"/>
              <a:gd name="T42" fmla="*/ 2450 w 2579"/>
              <a:gd name="T43" fmla="*/ 185 h 1151"/>
              <a:gd name="T44" fmla="*/ 2492 w 2579"/>
              <a:gd name="T45" fmla="*/ 184 h 1151"/>
              <a:gd name="T46" fmla="*/ 2534 w 2579"/>
              <a:gd name="T47" fmla="*/ 167 h 1151"/>
              <a:gd name="T48" fmla="*/ 2555 w 2579"/>
              <a:gd name="T49" fmla="*/ 137 h 1151"/>
              <a:gd name="T50" fmla="*/ 2576 w 2579"/>
              <a:gd name="T51" fmla="*/ 77 h 1151"/>
              <a:gd name="T52" fmla="*/ 2568 w 2579"/>
              <a:gd name="T53" fmla="*/ 0 h 1151"/>
              <a:gd name="T54" fmla="*/ 1931 w 2579"/>
              <a:gd name="T55" fmla="*/ 148 h 1151"/>
              <a:gd name="T56" fmla="*/ 1498 w 2579"/>
              <a:gd name="T57" fmla="*/ 228 h 1151"/>
              <a:gd name="T58" fmla="*/ 737 w 2579"/>
              <a:gd name="T59" fmla="*/ 355 h 1151"/>
              <a:gd name="T60" fmla="*/ 653 w 2579"/>
              <a:gd name="T61" fmla="*/ 388 h 1151"/>
              <a:gd name="T62" fmla="*/ 554 w 2579"/>
              <a:gd name="T63" fmla="*/ 431 h 1151"/>
              <a:gd name="T64" fmla="*/ 482 w 2579"/>
              <a:gd name="T65" fmla="*/ 438 h 1151"/>
              <a:gd name="T66" fmla="*/ 398 w 2579"/>
              <a:gd name="T67" fmla="*/ 450 h 1151"/>
              <a:gd name="T68" fmla="*/ 296 w 2579"/>
              <a:gd name="T69" fmla="*/ 440 h 1151"/>
              <a:gd name="T70" fmla="*/ 234 w 2579"/>
              <a:gd name="T71" fmla="*/ 470 h 1151"/>
              <a:gd name="T72" fmla="*/ 207 w 2579"/>
              <a:gd name="T73" fmla="*/ 501 h 1151"/>
              <a:gd name="T74" fmla="*/ 182 w 2579"/>
              <a:gd name="T75" fmla="*/ 525 h 1151"/>
              <a:gd name="T76" fmla="*/ 158 w 2579"/>
              <a:gd name="T77" fmla="*/ 581 h 1151"/>
              <a:gd name="T78" fmla="*/ 144 w 2579"/>
              <a:gd name="T79" fmla="*/ 620 h 1151"/>
              <a:gd name="T80" fmla="*/ 144 w 2579"/>
              <a:gd name="T81" fmla="*/ 685 h 1151"/>
              <a:gd name="T82" fmla="*/ 139 w 2579"/>
              <a:gd name="T83" fmla="*/ 746 h 1151"/>
              <a:gd name="T84" fmla="*/ 117 w 2579"/>
              <a:gd name="T85" fmla="*/ 795 h 1151"/>
              <a:gd name="T86" fmla="*/ 88 w 2579"/>
              <a:gd name="T87" fmla="*/ 834 h 1151"/>
              <a:gd name="T88" fmla="*/ 88 w 2579"/>
              <a:gd name="T89" fmla="*/ 887 h 1151"/>
              <a:gd name="T90" fmla="*/ 79 w 2579"/>
              <a:gd name="T91" fmla="*/ 932 h 1151"/>
              <a:gd name="T92" fmla="*/ 51 w 2579"/>
              <a:gd name="T93" fmla="*/ 983 h 1151"/>
              <a:gd name="T94" fmla="*/ 42 w 2579"/>
              <a:gd name="T95" fmla="*/ 1035 h 1151"/>
              <a:gd name="T96" fmla="*/ 12 w 2579"/>
              <a:gd name="T97" fmla="*/ 1085 h 1151"/>
              <a:gd name="T98" fmla="*/ 0 w 2579"/>
              <a:gd name="T99" fmla="*/ 1102 h 1151"/>
              <a:gd name="T100" fmla="*/ 646 w 2579"/>
              <a:gd name="T101" fmla="*/ 1045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79" h="1151">
                <a:moveTo>
                  <a:pt x="646" y="1045"/>
                </a:moveTo>
                <a:lnTo>
                  <a:pt x="652" y="1037"/>
                </a:lnTo>
                <a:lnTo>
                  <a:pt x="658" y="1028"/>
                </a:lnTo>
                <a:lnTo>
                  <a:pt x="661" y="1024"/>
                </a:lnTo>
                <a:lnTo>
                  <a:pt x="664" y="1021"/>
                </a:lnTo>
                <a:lnTo>
                  <a:pt x="668" y="1016"/>
                </a:lnTo>
                <a:lnTo>
                  <a:pt x="672" y="1014"/>
                </a:lnTo>
                <a:lnTo>
                  <a:pt x="683" y="1013"/>
                </a:lnTo>
                <a:lnTo>
                  <a:pt x="693" y="1014"/>
                </a:lnTo>
                <a:lnTo>
                  <a:pt x="713" y="1009"/>
                </a:lnTo>
                <a:lnTo>
                  <a:pt x="730" y="1003"/>
                </a:lnTo>
                <a:lnTo>
                  <a:pt x="747" y="999"/>
                </a:lnTo>
                <a:lnTo>
                  <a:pt x="768" y="996"/>
                </a:lnTo>
                <a:lnTo>
                  <a:pt x="782" y="992"/>
                </a:lnTo>
                <a:lnTo>
                  <a:pt x="795" y="988"/>
                </a:lnTo>
                <a:lnTo>
                  <a:pt x="800" y="986"/>
                </a:lnTo>
                <a:lnTo>
                  <a:pt x="807" y="984"/>
                </a:lnTo>
                <a:lnTo>
                  <a:pt x="813" y="983"/>
                </a:lnTo>
                <a:lnTo>
                  <a:pt x="821" y="982"/>
                </a:lnTo>
                <a:lnTo>
                  <a:pt x="826" y="983"/>
                </a:lnTo>
                <a:lnTo>
                  <a:pt x="831" y="984"/>
                </a:lnTo>
                <a:lnTo>
                  <a:pt x="834" y="986"/>
                </a:lnTo>
                <a:lnTo>
                  <a:pt x="837" y="988"/>
                </a:lnTo>
                <a:lnTo>
                  <a:pt x="845" y="994"/>
                </a:lnTo>
                <a:lnTo>
                  <a:pt x="853" y="998"/>
                </a:lnTo>
                <a:lnTo>
                  <a:pt x="869" y="1004"/>
                </a:lnTo>
                <a:lnTo>
                  <a:pt x="885" y="1009"/>
                </a:lnTo>
                <a:lnTo>
                  <a:pt x="900" y="1013"/>
                </a:lnTo>
                <a:lnTo>
                  <a:pt x="917" y="1016"/>
                </a:lnTo>
                <a:lnTo>
                  <a:pt x="1498" y="908"/>
                </a:lnTo>
                <a:lnTo>
                  <a:pt x="1501" y="908"/>
                </a:lnTo>
                <a:lnTo>
                  <a:pt x="1840" y="820"/>
                </a:lnTo>
                <a:lnTo>
                  <a:pt x="1840" y="820"/>
                </a:lnTo>
                <a:lnTo>
                  <a:pt x="1843" y="792"/>
                </a:lnTo>
                <a:lnTo>
                  <a:pt x="1845" y="764"/>
                </a:lnTo>
                <a:lnTo>
                  <a:pt x="1846" y="737"/>
                </a:lnTo>
                <a:lnTo>
                  <a:pt x="1846" y="707"/>
                </a:lnTo>
                <a:lnTo>
                  <a:pt x="1844" y="703"/>
                </a:lnTo>
                <a:lnTo>
                  <a:pt x="1844" y="698"/>
                </a:lnTo>
                <a:lnTo>
                  <a:pt x="1847" y="694"/>
                </a:lnTo>
                <a:lnTo>
                  <a:pt x="1850" y="692"/>
                </a:lnTo>
                <a:lnTo>
                  <a:pt x="1853" y="690"/>
                </a:lnTo>
                <a:lnTo>
                  <a:pt x="1858" y="689"/>
                </a:lnTo>
                <a:lnTo>
                  <a:pt x="1866" y="688"/>
                </a:lnTo>
                <a:lnTo>
                  <a:pt x="1875" y="685"/>
                </a:lnTo>
                <a:lnTo>
                  <a:pt x="1887" y="679"/>
                </a:lnTo>
                <a:lnTo>
                  <a:pt x="1898" y="673"/>
                </a:lnTo>
                <a:lnTo>
                  <a:pt x="1907" y="666"/>
                </a:lnTo>
                <a:lnTo>
                  <a:pt x="1918" y="658"/>
                </a:lnTo>
                <a:lnTo>
                  <a:pt x="1924" y="654"/>
                </a:lnTo>
                <a:lnTo>
                  <a:pt x="1930" y="650"/>
                </a:lnTo>
                <a:lnTo>
                  <a:pt x="1935" y="646"/>
                </a:lnTo>
                <a:lnTo>
                  <a:pt x="1939" y="639"/>
                </a:lnTo>
                <a:lnTo>
                  <a:pt x="1942" y="629"/>
                </a:lnTo>
                <a:lnTo>
                  <a:pt x="1944" y="618"/>
                </a:lnTo>
                <a:lnTo>
                  <a:pt x="1947" y="612"/>
                </a:lnTo>
                <a:lnTo>
                  <a:pt x="1951" y="607"/>
                </a:lnTo>
                <a:lnTo>
                  <a:pt x="1955" y="602"/>
                </a:lnTo>
                <a:lnTo>
                  <a:pt x="1959" y="598"/>
                </a:lnTo>
                <a:lnTo>
                  <a:pt x="1970" y="591"/>
                </a:lnTo>
                <a:lnTo>
                  <a:pt x="1982" y="584"/>
                </a:lnTo>
                <a:lnTo>
                  <a:pt x="1994" y="576"/>
                </a:lnTo>
                <a:lnTo>
                  <a:pt x="2003" y="567"/>
                </a:lnTo>
                <a:lnTo>
                  <a:pt x="2013" y="558"/>
                </a:lnTo>
                <a:lnTo>
                  <a:pt x="2024" y="550"/>
                </a:lnTo>
                <a:lnTo>
                  <a:pt x="2048" y="530"/>
                </a:lnTo>
                <a:lnTo>
                  <a:pt x="2068" y="513"/>
                </a:lnTo>
                <a:lnTo>
                  <a:pt x="2088" y="494"/>
                </a:lnTo>
                <a:lnTo>
                  <a:pt x="2109" y="472"/>
                </a:lnTo>
                <a:lnTo>
                  <a:pt x="2118" y="461"/>
                </a:lnTo>
                <a:lnTo>
                  <a:pt x="2128" y="451"/>
                </a:lnTo>
                <a:lnTo>
                  <a:pt x="2138" y="442"/>
                </a:lnTo>
                <a:lnTo>
                  <a:pt x="2148" y="434"/>
                </a:lnTo>
                <a:lnTo>
                  <a:pt x="2157" y="425"/>
                </a:lnTo>
                <a:lnTo>
                  <a:pt x="2168" y="417"/>
                </a:lnTo>
                <a:lnTo>
                  <a:pt x="2187" y="402"/>
                </a:lnTo>
                <a:lnTo>
                  <a:pt x="2204" y="389"/>
                </a:lnTo>
                <a:lnTo>
                  <a:pt x="2213" y="383"/>
                </a:lnTo>
                <a:lnTo>
                  <a:pt x="2222" y="377"/>
                </a:lnTo>
                <a:lnTo>
                  <a:pt x="2230" y="369"/>
                </a:lnTo>
                <a:lnTo>
                  <a:pt x="2239" y="361"/>
                </a:lnTo>
                <a:lnTo>
                  <a:pt x="2253" y="346"/>
                </a:lnTo>
                <a:lnTo>
                  <a:pt x="2264" y="332"/>
                </a:lnTo>
                <a:lnTo>
                  <a:pt x="2275" y="316"/>
                </a:lnTo>
                <a:lnTo>
                  <a:pt x="2284" y="299"/>
                </a:lnTo>
                <a:lnTo>
                  <a:pt x="2291" y="288"/>
                </a:lnTo>
                <a:lnTo>
                  <a:pt x="2295" y="278"/>
                </a:lnTo>
                <a:lnTo>
                  <a:pt x="2298" y="272"/>
                </a:lnTo>
                <a:lnTo>
                  <a:pt x="2302" y="268"/>
                </a:lnTo>
                <a:lnTo>
                  <a:pt x="2306" y="263"/>
                </a:lnTo>
                <a:lnTo>
                  <a:pt x="2311" y="260"/>
                </a:lnTo>
                <a:lnTo>
                  <a:pt x="2317" y="257"/>
                </a:lnTo>
                <a:lnTo>
                  <a:pt x="2321" y="256"/>
                </a:lnTo>
                <a:lnTo>
                  <a:pt x="2326" y="255"/>
                </a:lnTo>
                <a:lnTo>
                  <a:pt x="2332" y="255"/>
                </a:lnTo>
                <a:lnTo>
                  <a:pt x="2343" y="254"/>
                </a:lnTo>
                <a:lnTo>
                  <a:pt x="2353" y="252"/>
                </a:lnTo>
                <a:lnTo>
                  <a:pt x="2363" y="248"/>
                </a:lnTo>
                <a:lnTo>
                  <a:pt x="2372" y="245"/>
                </a:lnTo>
                <a:lnTo>
                  <a:pt x="2379" y="242"/>
                </a:lnTo>
                <a:lnTo>
                  <a:pt x="2387" y="238"/>
                </a:lnTo>
                <a:lnTo>
                  <a:pt x="2400" y="227"/>
                </a:lnTo>
                <a:lnTo>
                  <a:pt x="2415" y="215"/>
                </a:lnTo>
                <a:lnTo>
                  <a:pt x="2426" y="207"/>
                </a:lnTo>
                <a:lnTo>
                  <a:pt x="2435" y="199"/>
                </a:lnTo>
                <a:lnTo>
                  <a:pt x="2437" y="193"/>
                </a:lnTo>
                <a:lnTo>
                  <a:pt x="2439" y="188"/>
                </a:lnTo>
                <a:lnTo>
                  <a:pt x="2442" y="186"/>
                </a:lnTo>
                <a:lnTo>
                  <a:pt x="2446" y="185"/>
                </a:lnTo>
                <a:lnTo>
                  <a:pt x="2450" y="185"/>
                </a:lnTo>
                <a:lnTo>
                  <a:pt x="2454" y="185"/>
                </a:lnTo>
                <a:lnTo>
                  <a:pt x="2461" y="185"/>
                </a:lnTo>
                <a:lnTo>
                  <a:pt x="2470" y="186"/>
                </a:lnTo>
                <a:lnTo>
                  <a:pt x="2482" y="185"/>
                </a:lnTo>
                <a:lnTo>
                  <a:pt x="2492" y="184"/>
                </a:lnTo>
                <a:lnTo>
                  <a:pt x="2502" y="181"/>
                </a:lnTo>
                <a:lnTo>
                  <a:pt x="2513" y="177"/>
                </a:lnTo>
                <a:lnTo>
                  <a:pt x="2521" y="174"/>
                </a:lnTo>
                <a:lnTo>
                  <a:pt x="2527" y="171"/>
                </a:lnTo>
                <a:lnTo>
                  <a:pt x="2534" y="167"/>
                </a:lnTo>
                <a:lnTo>
                  <a:pt x="2539" y="162"/>
                </a:lnTo>
                <a:lnTo>
                  <a:pt x="2545" y="158"/>
                </a:lnTo>
                <a:lnTo>
                  <a:pt x="2549" y="151"/>
                </a:lnTo>
                <a:lnTo>
                  <a:pt x="2552" y="145"/>
                </a:lnTo>
                <a:lnTo>
                  <a:pt x="2555" y="137"/>
                </a:lnTo>
                <a:lnTo>
                  <a:pt x="2556" y="127"/>
                </a:lnTo>
                <a:lnTo>
                  <a:pt x="2558" y="117"/>
                </a:lnTo>
                <a:lnTo>
                  <a:pt x="2565" y="100"/>
                </a:lnTo>
                <a:lnTo>
                  <a:pt x="2572" y="84"/>
                </a:lnTo>
                <a:lnTo>
                  <a:pt x="2576" y="77"/>
                </a:lnTo>
                <a:lnTo>
                  <a:pt x="2579" y="69"/>
                </a:lnTo>
                <a:lnTo>
                  <a:pt x="2578" y="50"/>
                </a:lnTo>
                <a:lnTo>
                  <a:pt x="2575" y="35"/>
                </a:lnTo>
                <a:lnTo>
                  <a:pt x="2572" y="18"/>
                </a:lnTo>
                <a:lnTo>
                  <a:pt x="2568" y="0"/>
                </a:lnTo>
                <a:lnTo>
                  <a:pt x="2568" y="0"/>
                </a:lnTo>
                <a:lnTo>
                  <a:pt x="1984" y="151"/>
                </a:lnTo>
                <a:lnTo>
                  <a:pt x="1984" y="151"/>
                </a:lnTo>
                <a:lnTo>
                  <a:pt x="1964" y="157"/>
                </a:lnTo>
                <a:lnTo>
                  <a:pt x="1931" y="148"/>
                </a:lnTo>
                <a:lnTo>
                  <a:pt x="1547" y="228"/>
                </a:lnTo>
                <a:lnTo>
                  <a:pt x="1534" y="228"/>
                </a:lnTo>
                <a:lnTo>
                  <a:pt x="1522" y="229"/>
                </a:lnTo>
                <a:lnTo>
                  <a:pt x="1510" y="229"/>
                </a:lnTo>
                <a:lnTo>
                  <a:pt x="1498" y="228"/>
                </a:lnTo>
                <a:lnTo>
                  <a:pt x="1487" y="225"/>
                </a:lnTo>
                <a:lnTo>
                  <a:pt x="1478" y="221"/>
                </a:lnTo>
                <a:lnTo>
                  <a:pt x="1468" y="217"/>
                </a:lnTo>
                <a:lnTo>
                  <a:pt x="1456" y="215"/>
                </a:lnTo>
                <a:lnTo>
                  <a:pt x="737" y="355"/>
                </a:lnTo>
                <a:lnTo>
                  <a:pt x="718" y="361"/>
                </a:lnTo>
                <a:lnTo>
                  <a:pt x="702" y="367"/>
                </a:lnTo>
                <a:lnTo>
                  <a:pt x="687" y="374"/>
                </a:lnTo>
                <a:lnTo>
                  <a:pt x="670" y="382"/>
                </a:lnTo>
                <a:lnTo>
                  <a:pt x="653" y="388"/>
                </a:lnTo>
                <a:lnTo>
                  <a:pt x="638" y="392"/>
                </a:lnTo>
                <a:lnTo>
                  <a:pt x="608" y="408"/>
                </a:lnTo>
                <a:lnTo>
                  <a:pt x="581" y="421"/>
                </a:lnTo>
                <a:lnTo>
                  <a:pt x="568" y="427"/>
                </a:lnTo>
                <a:lnTo>
                  <a:pt x="554" y="431"/>
                </a:lnTo>
                <a:lnTo>
                  <a:pt x="538" y="435"/>
                </a:lnTo>
                <a:lnTo>
                  <a:pt x="521" y="437"/>
                </a:lnTo>
                <a:lnTo>
                  <a:pt x="507" y="438"/>
                </a:lnTo>
                <a:lnTo>
                  <a:pt x="494" y="438"/>
                </a:lnTo>
                <a:lnTo>
                  <a:pt x="482" y="438"/>
                </a:lnTo>
                <a:lnTo>
                  <a:pt x="468" y="441"/>
                </a:lnTo>
                <a:lnTo>
                  <a:pt x="452" y="444"/>
                </a:lnTo>
                <a:lnTo>
                  <a:pt x="436" y="448"/>
                </a:lnTo>
                <a:lnTo>
                  <a:pt x="417" y="450"/>
                </a:lnTo>
                <a:lnTo>
                  <a:pt x="398" y="450"/>
                </a:lnTo>
                <a:lnTo>
                  <a:pt x="377" y="448"/>
                </a:lnTo>
                <a:lnTo>
                  <a:pt x="356" y="446"/>
                </a:lnTo>
                <a:lnTo>
                  <a:pt x="336" y="443"/>
                </a:lnTo>
                <a:lnTo>
                  <a:pt x="317" y="441"/>
                </a:lnTo>
                <a:lnTo>
                  <a:pt x="296" y="440"/>
                </a:lnTo>
                <a:lnTo>
                  <a:pt x="277" y="441"/>
                </a:lnTo>
                <a:lnTo>
                  <a:pt x="266" y="448"/>
                </a:lnTo>
                <a:lnTo>
                  <a:pt x="255" y="455"/>
                </a:lnTo>
                <a:lnTo>
                  <a:pt x="245" y="461"/>
                </a:lnTo>
                <a:lnTo>
                  <a:pt x="234" y="470"/>
                </a:lnTo>
                <a:lnTo>
                  <a:pt x="227" y="475"/>
                </a:lnTo>
                <a:lnTo>
                  <a:pt x="221" y="482"/>
                </a:lnTo>
                <a:lnTo>
                  <a:pt x="217" y="488"/>
                </a:lnTo>
                <a:lnTo>
                  <a:pt x="212" y="495"/>
                </a:lnTo>
                <a:lnTo>
                  <a:pt x="207" y="501"/>
                </a:lnTo>
                <a:lnTo>
                  <a:pt x="203" y="508"/>
                </a:lnTo>
                <a:lnTo>
                  <a:pt x="198" y="514"/>
                </a:lnTo>
                <a:lnTo>
                  <a:pt x="191" y="521"/>
                </a:lnTo>
                <a:lnTo>
                  <a:pt x="186" y="523"/>
                </a:lnTo>
                <a:lnTo>
                  <a:pt x="182" y="525"/>
                </a:lnTo>
                <a:lnTo>
                  <a:pt x="175" y="536"/>
                </a:lnTo>
                <a:lnTo>
                  <a:pt x="173" y="546"/>
                </a:lnTo>
                <a:lnTo>
                  <a:pt x="170" y="557"/>
                </a:lnTo>
                <a:lnTo>
                  <a:pt x="165" y="568"/>
                </a:lnTo>
                <a:lnTo>
                  <a:pt x="158" y="581"/>
                </a:lnTo>
                <a:lnTo>
                  <a:pt x="150" y="593"/>
                </a:lnTo>
                <a:lnTo>
                  <a:pt x="148" y="599"/>
                </a:lnTo>
                <a:lnTo>
                  <a:pt x="146" y="606"/>
                </a:lnTo>
                <a:lnTo>
                  <a:pt x="145" y="612"/>
                </a:lnTo>
                <a:lnTo>
                  <a:pt x="144" y="620"/>
                </a:lnTo>
                <a:lnTo>
                  <a:pt x="144" y="633"/>
                </a:lnTo>
                <a:lnTo>
                  <a:pt x="144" y="645"/>
                </a:lnTo>
                <a:lnTo>
                  <a:pt x="144" y="657"/>
                </a:lnTo>
                <a:lnTo>
                  <a:pt x="144" y="670"/>
                </a:lnTo>
                <a:lnTo>
                  <a:pt x="144" y="685"/>
                </a:lnTo>
                <a:lnTo>
                  <a:pt x="144" y="699"/>
                </a:lnTo>
                <a:lnTo>
                  <a:pt x="144" y="712"/>
                </a:lnTo>
                <a:lnTo>
                  <a:pt x="143" y="725"/>
                </a:lnTo>
                <a:lnTo>
                  <a:pt x="142" y="735"/>
                </a:lnTo>
                <a:lnTo>
                  <a:pt x="139" y="746"/>
                </a:lnTo>
                <a:lnTo>
                  <a:pt x="137" y="757"/>
                </a:lnTo>
                <a:lnTo>
                  <a:pt x="133" y="770"/>
                </a:lnTo>
                <a:lnTo>
                  <a:pt x="129" y="780"/>
                </a:lnTo>
                <a:lnTo>
                  <a:pt x="123" y="787"/>
                </a:lnTo>
                <a:lnTo>
                  <a:pt x="117" y="795"/>
                </a:lnTo>
                <a:lnTo>
                  <a:pt x="110" y="801"/>
                </a:lnTo>
                <a:lnTo>
                  <a:pt x="103" y="808"/>
                </a:lnTo>
                <a:lnTo>
                  <a:pt x="97" y="815"/>
                </a:lnTo>
                <a:lnTo>
                  <a:pt x="92" y="823"/>
                </a:lnTo>
                <a:lnTo>
                  <a:pt x="88" y="834"/>
                </a:lnTo>
                <a:lnTo>
                  <a:pt x="88" y="843"/>
                </a:lnTo>
                <a:lnTo>
                  <a:pt x="88" y="854"/>
                </a:lnTo>
                <a:lnTo>
                  <a:pt x="88" y="865"/>
                </a:lnTo>
                <a:lnTo>
                  <a:pt x="88" y="876"/>
                </a:lnTo>
                <a:lnTo>
                  <a:pt x="88" y="887"/>
                </a:lnTo>
                <a:lnTo>
                  <a:pt x="88" y="897"/>
                </a:lnTo>
                <a:lnTo>
                  <a:pt x="88" y="907"/>
                </a:lnTo>
                <a:lnTo>
                  <a:pt x="85" y="917"/>
                </a:lnTo>
                <a:lnTo>
                  <a:pt x="82" y="924"/>
                </a:lnTo>
                <a:lnTo>
                  <a:pt x="79" y="932"/>
                </a:lnTo>
                <a:lnTo>
                  <a:pt x="69" y="947"/>
                </a:lnTo>
                <a:lnTo>
                  <a:pt x="58" y="963"/>
                </a:lnTo>
                <a:lnTo>
                  <a:pt x="55" y="970"/>
                </a:lnTo>
                <a:lnTo>
                  <a:pt x="53" y="976"/>
                </a:lnTo>
                <a:lnTo>
                  <a:pt x="51" y="983"/>
                </a:lnTo>
                <a:lnTo>
                  <a:pt x="49" y="989"/>
                </a:lnTo>
                <a:lnTo>
                  <a:pt x="47" y="1002"/>
                </a:lnTo>
                <a:lnTo>
                  <a:pt x="45" y="1016"/>
                </a:lnTo>
                <a:lnTo>
                  <a:pt x="44" y="1026"/>
                </a:lnTo>
                <a:lnTo>
                  <a:pt x="42" y="1035"/>
                </a:lnTo>
                <a:lnTo>
                  <a:pt x="39" y="1043"/>
                </a:lnTo>
                <a:lnTo>
                  <a:pt x="36" y="1050"/>
                </a:lnTo>
                <a:lnTo>
                  <a:pt x="27" y="1065"/>
                </a:lnTo>
                <a:lnTo>
                  <a:pt x="16" y="1080"/>
                </a:lnTo>
                <a:lnTo>
                  <a:pt x="12" y="1085"/>
                </a:lnTo>
                <a:lnTo>
                  <a:pt x="7" y="1090"/>
                </a:lnTo>
                <a:lnTo>
                  <a:pt x="4" y="1093"/>
                </a:lnTo>
                <a:lnTo>
                  <a:pt x="2" y="1095"/>
                </a:lnTo>
                <a:lnTo>
                  <a:pt x="1" y="1098"/>
                </a:lnTo>
                <a:lnTo>
                  <a:pt x="0" y="1102"/>
                </a:lnTo>
                <a:lnTo>
                  <a:pt x="1" y="1118"/>
                </a:lnTo>
                <a:lnTo>
                  <a:pt x="3" y="1134"/>
                </a:lnTo>
                <a:lnTo>
                  <a:pt x="3" y="1143"/>
                </a:lnTo>
                <a:lnTo>
                  <a:pt x="2" y="1151"/>
                </a:lnTo>
                <a:lnTo>
                  <a:pt x="646" y="1045"/>
                </a:lnTo>
                <a:lnTo>
                  <a:pt x="646" y="1045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2" name="Freeform 188"/>
          <p:cNvSpPr>
            <a:spLocks/>
          </p:cNvSpPr>
          <p:nvPr/>
        </p:nvSpPr>
        <p:spPr bwMode="auto">
          <a:xfrm>
            <a:off x="6179644" y="4211263"/>
            <a:ext cx="1188567" cy="530709"/>
          </a:xfrm>
          <a:custGeom>
            <a:avLst/>
            <a:gdLst>
              <a:gd name="T0" fmla="*/ 664 w 2579"/>
              <a:gd name="T1" fmla="*/ 1021 h 1151"/>
              <a:gd name="T2" fmla="*/ 713 w 2579"/>
              <a:gd name="T3" fmla="*/ 1009 h 1151"/>
              <a:gd name="T4" fmla="*/ 795 w 2579"/>
              <a:gd name="T5" fmla="*/ 988 h 1151"/>
              <a:gd name="T6" fmla="*/ 826 w 2579"/>
              <a:gd name="T7" fmla="*/ 983 h 1151"/>
              <a:gd name="T8" fmla="*/ 853 w 2579"/>
              <a:gd name="T9" fmla="*/ 998 h 1151"/>
              <a:gd name="T10" fmla="*/ 1498 w 2579"/>
              <a:gd name="T11" fmla="*/ 908 h 1151"/>
              <a:gd name="T12" fmla="*/ 1845 w 2579"/>
              <a:gd name="T13" fmla="*/ 764 h 1151"/>
              <a:gd name="T14" fmla="*/ 1847 w 2579"/>
              <a:gd name="T15" fmla="*/ 694 h 1151"/>
              <a:gd name="T16" fmla="*/ 1875 w 2579"/>
              <a:gd name="T17" fmla="*/ 685 h 1151"/>
              <a:gd name="T18" fmla="*/ 1924 w 2579"/>
              <a:gd name="T19" fmla="*/ 654 h 1151"/>
              <a:gd name="T20" fmla="*/ 1944 w 2579"/>
              <a:gd name="T21" fmla="*/ 618 h 1151"/>
              <a:gd name="T22" fmla="*/ 1970 w 2579"/>
              <a:gd name="T23" fmla="*/ 591 h 1151"/>
              <a:gd name="T24" fmla="*/ 2024 w 2579"/>
              <a:gd name="T25" fmla="*/ 550 h 1151"/>
              <a:gd name="T26" fmla="*/ 2118 w 2579"/>
              <a:gd name="T27" fmla="*/ 461 h 1151"/>
              <a:gd name="T28" fmla="*/ 2168 w 2579"/>
              <a:gd name="T29" fmla="*/ 417 h 1151"/>
              <a:gd name="T30" fmla="*/ 2230 w 2579"/>
              <a:gd name="T31" fmla="*/ 369 h 1151"/>
              <a:gd name="T32" fmla="*/ 2284 w 2579"/>
              <a:gd name="T33" fmla="*/ 299 h 1151"/>
              <a:gd name="T34" fmla="*/ 2306 w 2579"/>
              <a:gd name="T35" fmla="*/ 263 h 1151"/>
              <a:gd name="T36" fmla="*/ 2332 w 2579"/>
              <a:gd name="T37" fmla="*/ 255 h 1151"/>
              <a:gd name="T38" fmla="*/ 2379 w 2579"/>
              <a:gd name="T39" fmla="*/ 242 h 1151"/>
              <a:gd name="T40" fmla="*/ 2435 w 2579"/>
              <a:gd name="T41" fmla="*/ 199 h 1151"/>
              <a:gd name="T42" fmla="*/ 2450 w 2579"/>
              <a:gd name="T43" fmla="*/ 185 h 1151"/>
              <a:gd name="T44" fmla="*/ 2492 w 2579"/>
              <a:gd name="T45" fmla="*/ 184 h 1151"/>
              <a:gd name="T46" fmla="*/ 2534 w 2579"/>
              <a:gd name="T47" fmla="*/ 167 h 1151"/>
              <a:gd name="T48" fmla="*/ 2555 w 2579"/>
              <a:gd name="T49" fmla="*/ 137 h 1151"/>
              <a:gd name="T50" fmla="*/ 2576 w 2579"/>
              <a:gd name="T51" fmla="*/ 77 h 1151"/>
              <a:gd name="T52" fmla="*/ 2568 w 2579"/>
              <a:gd name="T53" fmla="*/ 0 h 1151"/>
              <a:gd name="T54" fmla="*/ 1931 w 2579"/>
              <a:gd name="T55" fmla="*/ 148 h 1151"/>
              <a:gd name="T56" fmla="*/ 1498 w 2579"/>
              <a:gd name="T57" fmla="*/ 228 h 1151"/>
              <a:gd name="T58" fmla="*/ 737 w 2579"/>
              <a:gd name="T59" fmla="*/ 355 h 1151"/>
              <a:gd name="T60" fmla="*/ 653 w 2579"/>
              <a:gd name="T61" fmla="*/ 388 h 1151"/>
              <a:gd name="T62" fmla="*/ 554 w 2579"/>
              <a:gd name="T63" fmla="*/ 431 h 1151"/>
              <a:gd name="T64" fmla="*/ 482 w 2579"/>
              <a:gd name="T65" fmla="*/ 438 h 1151"/>
              <a:gd name="T66" fmla="*/ 398 w 2579"/>
              <a:gd name="T67" fmla="*/ 450 h 1151"/>
              <a:gd name="T68" fmla="*/ 296 w 2579"/>
              <a:gd name="T69" fmla="*/ 440 h 1151"/>
              <a:gd name="T70" fmla="*/ 245 w 2579"/>
              <a:gd name="T71" fmla="*/ 461 h 1151"/>
              <a:gd name="T72" fmla="*/ 212 w 2579"/>
              <a:gd name="T73" fmla="*/ 495 h 1151"/>
              <a:gd name="T74" fmla="*/ 186 w 2579"/>
              <a:gd name="T75" fmla="*/ 523 h 1151"/>
              <a:gd name="T76" fmla="*/ 165 w 2579"/>
              <a:gd name="T77" fmla="*/ 568 h 1151"/>
              <a:gd name="T78" fmla="*/ 145 w 2579"/>
              <a:gd name="T79" fmla="*/ 612 h 1151"/>
              <a:gd name="T80" fmla="*/ 144 w 2579"/>
              <a:gd name="T81" fmla="*/ 670 h 1151"/>
              <a:gd name="T82" fmla="*/ 143 w 2579"/>
              <a:gd name="T83" fmla="*/ 725 h 1151"/>
              <a:gd name="T84" fmla="*/ 129 w 2579"/>
              <a:gd name="T85" fmla="*/ 780 h 1151"/>
              <a:gd name="T86" fmla="*/ 97 w 2579"/>
              <a:gd name="T87" fmla="*/ 815 h 1151"/>
              <a:gd name="T88" fmla="*/ 88 w 2579"/>
              <a:gd name="T89" fmla="*/ 865 h 1151"/>
              <a:gd name="T90" fmla="*/ 85 w 2579"/>
              <a:gd name="T91" fmla="*/ 917 h 1151"/>
              <a:gd name="T92" fmla="*/ 55 w 2579"/>
              <a:gd name="T93" fmla="*/ 970 h 1151"/>
              <a:gd name="T94" fmla="*/ 45 w 2579"/>
              <a:gd name="T95" fmla="*/ 1016 h 1151"/>
              <a:gd name="T96" fmla="*/ 27 w 2579"/>
              <a:gd name="T97" fmla="*/ 1065 h 1151"/>
              <a:gd name="T98" fmla="*/ 2 w 2579"/>
              <a:gd name="T99" fmla="*/ 1095 h 1151"/>
              <a:gd name="T100" fmla="*/ 3 w 2579"/>
              <a:gd name="T101" fmla="*/ 1143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79" h="1151">
                <a:moveTo>
                  <a:pt x="646" y="1045"/>
                </a:moveTo>
                <a:lnTo>
                  <a:pt x="652" y="1037"/>
                </a:lnTo>
                <a:lnTo>
                  <a:pt x="658" y="1028"/>
                </a:lnTo>
                <a:lnTo>
                  <a:pt x="661" y="1024"/>
                </a:lnTo>
                <a:lnTo>
                  <a:pt x="664" y="1021"/>
                </a:lnTo>
                <a:lnTo>
                  <a:pt x="668" y="1016"/>
                </a:lnTo>
                <a:lnTo>
                  <a:pt x="672" y="1014"/>
                </a:lnTo>
                <a:lnTo>
                  <a:pt x="683" y="1013"/>
                </a:lnTo>
                <a:lnTo>
                  <a:pt x="693" y="1014"/>
                </a:lnTo>
                <a:lnTo>
                  <a:pt x="713" y="1009"/>
                </a:lnTo>
                <a:lnTo>
                  <a:pt x="730" y="1003"/>
                </a:lnTo>
                <a:lnTo>
                  <a:pt x="747" y="999"/>
                </a:lnTo>
                <a:lnTo>
                  <a:pt x="768" y="996"/>
                </a:lnTo>
                <a:lnTo>
                  <a:pt x="782" y="992"/>
                </a:lnTo>
                <a:lnTo>
                  <a:pt x="795" y="988"/>
                </a:lnTo>
                <a:lnTo>
                  <a:pt x="800" y="986"/>
                </a:lnTo>
                <a:lnTo>
                  <a:pt x="807" y="984"/>
                </a:lnTo>
                <a:lnTo>
                  <a:pt x="813" y="983"/>
                </a:lnTo>
                <a:lnTo>
                  <a:pt x="821" y="982"/>
                </a:lnTo>
                <a:lnTo>
                  <a:pt x="826" y="983"/>
                </a:lnTo>
                <a:lnTo>
                  <a:pt x="831" y="984"/>
                </a:lnTo>
                <a:lnTo>
                  <a:pt x="834" y="986"/>
                </a:lnTo>
                <a:lnTo>
                  <a:pt x="837" y="988"/>
                </a:lnTo>
                <a:lnTo>
                  <a:pt x="845" y="994"/>
                </a:lnTo>
                <a:lnTo>
                  <a:pt x="853" y="998"/>
                </a:lnTo>
                <a:lnTo>
                  <a:pt x="869" y="1004"/>
                </a:lnTo>
                <a:lnTo>
                  <a:pt x="885" y="1009"/>
                </a:lnTo>
                <a:lnTo>
                  <a:pt x="900" y="1013"/>
                </a:lnTo>
                <a:lnTo>
                  <a:pt x="917" y="1016"/>
                </a:lnTo>
                <a:lnTo>
                  <a:pt x="1498" y="908"/>
                </a:lnTo>
                <a:lnTo>
                  <a:pt x="1501" y="908"/>
                </a:lnTo>
                <a:lnTo>
                  <a:pt x="1840" y="820"/>
                </a:lnTo>
                <a:lnTo>
                  <a:pt x="1840" y="820"/>
                </a:lnTo>
                <a:lnTo>
                  <a:pt x="1843" y="792"/>
                </a:lnTo>
                <a:lnTo>
                  <a:pt x="1845" y="764"/>
                </a:lnTo>
                <a:lnTo>
                  <a:pt x="1846" y="737"/>
                </a:lnTo>
                <a:lnTo>
                  <a:pt x="1846" y="707"/>
                </a:lnTo>
                <a:lnTo>
                  <a:pt x="1844" y="703"/>
                </a:lnTo>
                <a:lnTo>
                  <a:pt x="1844" y="698"/>
                </a:lnTo>
                <a:lnTo>
                  <a:pt x="1847" y="694"/>
                </a:lnTo>
                <a:lnTo>
                  <a:pt x="1850" y="692"/>
                </a:lnTo>
                <a:lnTo>
                  <a:pt x="1853" y="690"/>
                </a:lnTo>
                <a:lnTo>
                  <a:pt x="1858" y="689"/>
                </a:lnTo>
                <a:lnTo>
                  <a:pt x="1866" y="688"/>
                </a:lnTo>
                <a:lnTo>
                  <a:pt x="1875" y="685"/>
                </a:lnTo>
                <a:lnTo>
                  <a:pt x="1887" y="679"/>
                </a:lnTo>
                <a:lnTo>
                  <a:pt x="1898" y="673"/>
                </a:lnTo>
                <a:lnTo>
                  <a:pt x="1907" y="666"/>
                </a:lnTo>
                <a:lnTo>
                  <a:pt x="1918" y="658"/>
                </a:lnTo>
                <a:lnTo>
                  <a:pt x="1924" y="654"/>
                </a:lnTo>
                <a:lnTo>
                  <a:pt x="1930" y="650"/>
                </a:lnTo>
                <a:lnTo>
                  <a:pt x="1935" y="646"/>
                </a:lnTo>
                <a:lnTo>
                  <a:pt x="1939" y="639"/>
                </a:lnTo>
                <a:lnTo>
                  <a:pt x="1942" y="629"/>
                </a:lnTo>
                <a:lnTo>
                  <a:pt x="1944" y="618"/>
                </a:lnTo>
                <a:lnTo>
                  <a:pt x="1947" y="612"/>
                </a:lnTo>
                <a:lnTo>
                  <a:pt x="1951" y="607"/>
                </a:lnTo>
                <a:lnTo>
                  <a:pt x="1955" y="602"/>
                </a:lnTo>
                <a:lnTo>
                  <a:pt x="1959" y="598"/>
                </a:lnTo>
                <a:lnTo>
                  <a:pt x="1970" y="591"/>
                </a:lnTo>
                <a:lnTo>
                  <a:pt x="1982" y="584"/>
                </a:lnTo>
                <a:lnTo>
                  <a:pt x="1994" y="576"/>
                </a:lnTo>
                <a:lnTo>
                  <a:pt x="2003" y="567"/>
                </a:lnTo>
                <a:lnTo>
                  <a:pt x="2013" y="558"/>
                </a:lnTo>
                <a:lnTo>
                  <a:pt x="2024" y="550"/>
                </a:lnTo>
                <a:lnTo>
                  <a:pt x="2048" y="530"/>
                </a:lnTo>
                <a:lnTo>
                  <a:pt x="2068" y="513"/>
                </a:lnTo>
                <a:lnTo>
                  <a:pt x="2088" y="494"/>
                </a:lnTo>
                <a:lnTo>
                  <a:pt x="2109" y="472"/>
                </a:lnTo>
                <a:lnTo>
                  <a:pt x="2118" y="461"/>
                </a:lnTo>
                <a:lnTo>
                  <a:pt x="2128" y="451"/>
                </a:lnTo>
                <a:lnTo>
                  <a:pt x="2138" y="442"/>
                </a:lnTo>
                <a:lnTo>
                  <a:pt x="2148" y="434"/>
                </a:lnTo>
                <a:lnTo>
                  <a:pt x="2157" y="425"/>
                </a:lnTo>
                <a:lnTo>
                  <a:pt x="2168" y="417"/>
                </a:lnTo>
                <a:lnTo>
                  <a:pt x="2187" y="402"/>
                </a:lnTo>
                <a:lnTo>
                  <a:pt x="2204" y="389"/>
                </a:lnTo>
                <a:lnTo>
                  <a:pt x="2213" y="383"/>
                </a:lnTo>
                <a:lnTo>
                  <a:pt x="2222" y="377"/>
                </a:lnTo>
                <a:lnTo>
                  <a:pt x="2230" y="369"/>
                </a:lnTo>
                <a:lnTo>
                  <a:pt x="2239" y="361"/>
                </a:lnTo>
                <a:lnTo>
                  <a:pt x="2253" y="346"/>
                </a:lnTo>
                <a:lnTo>
                  <a:pt x="2264" y="332"/>
                </a:lnTo>
                <a:lnTo>
                  <a:pt x="2275" y="316"/>
                </a:lnTo>
                <a:lnTo>
                  <a:pt x="2284" y="299"/>
                </a:lnTo>
                <a:lnTo>
                  <a:pt x="2291" y="288"/>
                </a:lnTo>
                <a:lnTo>
                  <a:pt x="2295" y="278"/>
                </a:lnTo>
                <a:lnTo>
                  <a:pt x="2298" y="272"/>
                </a:lnTo>
                <a:lnTo>
                  <a:pt x="2302" y="268"/>
                </a:lnTo>
                <a:lnTo>
                  <a:pt x="2306" y="263"/>
                </a:lnTo>
                <a:lnTo>
                  <a:pt x="2311" y="260"/>
                </a:lnTo>
                <a:lnTo>
                  <a:pt x="2317" y="257"/>
                </a:lnTo>
                <a:lnTo>
                  <a:pt x="2321" y="256"/>
                </a:lnTo>
                <a:lnTo>
                  <a:pt x="2326" y="255"/>
                </a:lnTo>
                <a:lnTo>
                  <a:pt x="2332" y="255"/>
                </a:lnTo>
                <a:lnTo>
                  <a:pt x="2343" y="254"/>
                </a:lnTo>
                <a:lnTo>
                  <a:pt x="2353" y="252"/>
                </a:lnTo>
                <a:lnTo>
                  <a:pt x="2363" y="248"/>
                </a:lnTo>
                <a:lnTo>
                  <a:pt x="2372" y="245"/>
                </a:lnTo>
                <a:lnTo>
                  <a:pt x="2379" y="242"/>
                </a:lnTo>
                <a:lnTo>
                  <a:pt x="2387" y="238"/>
                </a:lnTo>
                <a:lnTo>
                  <a:pt x="2400" y="227"/>
                </a:lnTo>
                <a:lnTo>
                  <a:pt x="2415" y="215"/>
                </a:lnTo>
                <a:lnTo>
                  <a:pt x="2426" y="207"/>
                </a:lnTo>
                <a:lnTo>
                  <a:pt x="2435" y="199"/>
                </a:lnTo>
                <a:lnTo>
                  <a:pt x="2437" y="193"/>
                </a:lnTo>
                <a:lnTo>
                  <a:pt x="2439" y="188"/>
                </a:lnTo>
                <a:lnTo>
                  <a:pt x="2442" y="186"/>
                </a:lnTo>
                <a:lnTo>
                  <a:pt x="2446" y="185"/>
                </a:lnTo>
                <a:lnTo>
                  <a:pt x="2450" y="185"/>
                </a:lnTo>
                <a:lnTo>
                  <a:pt x="2454" y="185"/>
                </a:lnTo>
                <a:lnTo>
                  <a:pt x="2461" y="185"/>
                </a:lnTo>
                <a:lnTo>
                  <a:pt x="2470" y="186"/>
                </a:lnTo>
                <a:lnTo>
                  <a:pt x="2482" y="185"/>
                </a:lnTo>
                <a:lnTo>
                  <a:pt x="2492" y="184"/>
                </a:lnTo>
                <a:lnTo>
                  <a:pt x="2502" y="181"/>
                </a:lnTo>
                <a:lnTo>
                  <a:pt x="2513" y="177"/>
                </a:lnTo>
                <a:lnTo>
                  <a:pt x="2521" y="174"/>
                </a:lnTo>
                <a:lnTo>
                  <a:pt x="2527" y="171"/>
                </a:lnTo>
                <a:lnTo>
                  <a:pt x="2534" y="167"/>
                </a:lnTo>
                <a:lnTo>
                  <a:pt x="2539" y="162"/>
                </a:lnTo>
                <a:lnTo>
                  <a:pt x="2545" y="158"/>
                </a:lnTo>
                <a:lnTo>
                  <a:pt x="2549" y="151"/>
                </a:lnTo>
                <a:lnTo>
                  <a:pt x="2552" y="145"/>
                </a:lnTo>
                <a:lnTo>
                  <a:pt x="2555" y="137"/>
                </a:lnTo>
                <a:lnTo>
                  <a:pt x="2556" y="127"/>
                </a:lnTo>
                <a:lnTo>
                  <a:pt x="2558" y="117"/>
                </a:lnTo>
                <a:lnTo>
                  <a:pt x="2565" y="100"/>
                </a:lnTo>
                <a:lnTo>
                  <a:pt x="2572" y="84"/>
                </a:lnTo>
                <a:lnTo>
                  <a:pt x="2576" y="77"/>
                </a:lnTo>
                <a:lnTo>
                  <a:pt x="2579" y="69"/>
                </a:lnTo>
                <a:lnTo>
                  <a:pt x="2578" y="50"/>
                </a:lnTo>
                <a:lnTo>
                  <a:pt x="2575" y="35"/>
                </a:lnTo>
                <a:lnTo>
                  <a:pt x="2572" y="18"/>
                </a:lnTo>
                <a:lnTo>
                  <a:pt x="2568" y="0"/>
                </a:lnTo>
                <a:lnTo>
                  <a:pt x="2568" y="0"/>
                </a:lnTo>
                <a:lnTo>
                  <a:pt x="1984" y="151"/>
                </a:lnTo>
                <a:lnTo>
                  <a:pt x="1984" y="151"/>
                </a:lnTo>
                <a:lnTo>
                  <a:pt x="1964" y="157"/>
                </a:lnTo>
                <a:lnTo>
                  <a:pt x="1931" y="148"/>
                </a:lnTo>
                <a:lnTo>
                  <a:pt x="1547" y="228"/>
                </a:lnTo>
                <a:lnTo>
                  <a:pt x="1534" y="228"/>
                </a:lnTo>
                <a:lnTo>
                  <a:pt x="1522" y="229"/>
                </a:lnTo>
                <a:lnTo>
                  <a:pt x="1510" y="229"/>
                </a:lnTo>
                <a:lnTo>
                  <a:pt x="1498" y="228"/>
                </a:lnTo>
                <a:lnTo>
                  <a:pt x="1487" y="225"/>
                </a:lnTo>
                <a:lnTo>
                  <a:pt x="1478" y="221"/>
                </a:lnTo>
                <a:lnTo>
                  <a:pt x="1468" y="217"/>
                </a:lnTo>
                <a:lnTo>
                  <a:pt x="1456" y="215"/>
                </a:lnTo>
                <a:lnTo>
                  <a:pt x="737" y="355"/>
                </a:lnTo>
                <a:lnTo>
                  <a:pt x="718" y="361"/>
                </a:lnTo>
                <a:lnTo>
                  <a:pt x="702" y="367"/>
                </a:lnTo>
                <a:lnTo>
                  <a:pt x="687" y="374"/>
                </a:lnTo>
                <a:lnTo>
                  <a:pt x="670" y="382"/>
                </a:lnTo>
                <a:lnTo>
                  <a:pt x="653" y="388"/>
                </a:lnTo>
                <a:lnTo>
                  <a:pt x="638" y="392"/>
                </a:lnTo>
                <a:lnTo>
                  <a:pt x="608" y="408"/>
                </a:lnTo>
                <a:lnTo>
                  <a:pt x="581" y="421"/>
                </a:lnTo>
                <a:lnTo>
                  <a:pt x="568" y="427"/>
                </a:lnTo>
                <a:lnTo>
                  <a:pt x="554" y="431"/>
                </a:lnTo>
                <a:lnTo>
                  <a:pt x="538" y="435"/>
                </a:lnTo>
                <a:lnTo>
                  <a:pt x="521" y="437"/>
                </a:lnTo>
                <a:lnTo>
                  <a:pt x="507" y="438"/>
                </a:lnTo>
                <a:lnTo>
                  <a:pt x="494" y="438"/>
                </a:lnTo>
                <a:lnTo>
                  <a:pt x="482" y="438"/>
                </a:lnTo>
                <a:lnTo>
                  <a:pt x="468" y="441"/>
                </a:lnTo>
                <a:lnTo>
                  <a:pt x="452" y="444"/>
                </a:lnTo>
                <a:lnTo>
                  <a:pt x="436" y="448"/>
                </a:lnTo>
                <a:lnTo>
                  <a:pt x="417" y="450"/>
                </a:lnTo>
                <a:lnTo>
                  <a:pt x="398" y="450"/>
                </a:lnTo>
                <a:lnTo>
                  <a:pt x="377" y="448"/>
                </a:lnTo>
                <a:lnTo>
                  <a:pt x="356" y="446"/>
                </a:lnTo>
                <a:lnTo>
                  <a:pt x="336" y="443"/>
                </a:lnTo>
                <a:lnTo>
                  <a:pt x="317" y="441"/>
                </a:lnTo>
                <a:lnTo>
                  <a:pt x="296" y="440"/>
                </a:lnTo>
                <a:lnTo>
                  <a:pt x="277" y="441"/>
                </a:lnTo>
                <a:lnTo>
                  <a:pt x="277" y="441"/>
                </a:lnTo>
                <a:lnTo>
                  <a:pt x="266" y="448"/>
                </a:lnTo>
                <a:lnTo>
                  <a:pt x="255" y="455"/>
                </a:lnTo>
                <a:lnTo>
                  <a:pt x="245" y="461"/>
                </a:lnTo>
                <a:lnTo>
                  <a:pt x="234" y="470"/>
                </a:lnTo>
                <a:lnTo>
                  <a:pt x="227" y="475"/>
                </a:lnTo>
                <a:lnTo>
                  <a:pt x="221" y="482"/>
                </a:lnTo>
                <a:lnTo>
                  <a:pt x="217" y="488"/>
                </a:lnTo>
                <a:lnTo>
                  <a:pt x="212" y="495"/>
                </a:lnTo>
                <a:lnTo>
                  <a:pt x="207" y="501"/>
                </a:lnTo>
                <a:lnTo>
                  <a:pt x="203" y="508"/>
                </a:lnTo>
                <a:lnTo>
                  <a:pt x="198" y="514"/>
                </a:lnTo>
                <a:lnTo>
                  <a:pt x="191" y="521"/>
                </a:lnTo>
                <a:lnTo>
                  <a:pt x="186" y="523"/>
                </a:lnTo>
                <a:lnTo>
                  <a:pt x="182" y="525"/>
                </a:lnTo>
                <a:lnTo>
                  <a:pt x="175" y="536"/>
                </a:lnTo>
                <a:lnTo>
                  <a:pt x="173" y="546"/>
                </a:lnTo>
                <a:lnTo>
                  <a:pt x="170" y="557"/>
                </a:lnTo>
                <a:lnTo>
                  <a:pt x="165" y="568"/>
                </a:lnTo>
                <a:lnTo>
                  <a:pt x="158" y="581"/>
                </a:lnTo>
                <a:lnTo>
                  <a:pt x="150" y="593"/>
                </a:lnTo>
                <a:lnTo>
                  <a:pt x="148" y="599"/>
                </a:lnTo>
                <a:lnTo>
                  <a:pt x="146" y="606"/>
                </a:lnTo>
                <a:lnTo>
                  <a:pt x="145" y="612"/>
                </a:lnTo>
                <a:lnTo>
                  <a:pt x="144" y="620"/>
                </a:lnTo>
                <a:lnTo>
                  <a:pt x="144" y="633"/>
                </a:lnTo>
                <a:lnTo>
                  <a:pt x="144" y="645"/>
                </a:lnTo>
                <a:lnTo>
                  <a:pt x="144" y="657"/>
                </a:lnTo>
                <a:lnTo>
                  <a:pt x="144" y="670"/>
                </a:lnTo>
                <a:lnTo>
                  <a:pt x="144" y="685"/>
                </a:lnTo>
                <a:lnTo>
                  <a:pt x="144" y="699"/>
                </a:lnTo>
                <a:lnTo>
                  <a:pt x="144" y="712"/>
                </a:lnTo>
                <a:lnTo>
                  <a:pt x="143" y="725"/>
                </a:lnTo>
                <a:lnTo>
                  <a:pt x="143" y="725"/>
                </a:lnTo>
                <a:lnTo>
                  <a:pt x="142" y="735"/>
                </a:lnTo>
                <a:lnTo>
                  <a:pt x="139" y="746"/>
                </a:lnTo>
                <a:lnTo>
                  <a:pt x="137" y="757"/>
                </a:lnTo>
                <a:lnTo>
                  <a:pt x="133" y="770"/>
                </a:lnTo>
                <a:lnTo>
                  <a:pt x="129" y="780"/>
                </a:lnTo>
                <a:lnTo>
                  <a:pt x="123" y="787"/>
                </a:lnTo>
                <a:lnTo>
                  <a:pt x="117" y="795"/>
                </a:lnTo>
                <a:lnTo>
                  <a:pt x="110" y="801"/>
                </a:lnTo>
                <a:lnTo>
                  <a:pt x="103" y="808"/>
                </a:lnTo>
                <a:lnTo>
                  <a:pt x="97" y="815"/>
                </a:lnTo>
                <a:lnTo>
                  <a:pt x="92" y="823"/>
                </a:lnTo>
                <a:lnTo>
                  <a:pt x="88" y="834"/>
                </a:lnTo>
                <a:lnTo>
                  <a:pt x="88" y="843"/>
                </a:lnTo>
                <a:lnTo>
                  <a:pt x="88" y="854"/>
                </a:lnTo>
                <a:lnTo>
                  <a:pt x="88" y="865"/>
                </a:lnTo>
                <a:lnTo>
                  <a:pt x="88" y="876"/>
                </a:lnTo>
                <a:lnTo>
                  <a:pt x="88" y="887"/>
                </a:lnTo>
                <a:lnTo>
                  <a:pt x="88" y="897"/>
                </a:lnTo>
                <a:lnTo>
                  <a:pt x="88" y="907"/>
                </a:lnTo>
                <a:lnTo>
                  <a:pt x="85" y="917"/>
                </a:lnTo>
                <a:lnTo>
                  <a:pt x="82" y="924"/>
                </a:lnTo>
                <a:lnTo>
                  <a:pt x="79" y="932"/>
                </a:lnTo>
                <a:lnTo>
                  <a:pt x="69" y="947"/>
                </a:lnTo>
                <a:lnTo>
                  <a:pt x="58" y="963"/>
                </a:lnTo>
                <a:lnTo>
                  <a:pt x="55" y="970"/>
                </a:lnTo>
                <a:lnTo>
                  <a:pt x="53" y="976"/>
                </a:lnTo>
                <a:lnTo>
                  <a:pt x="51" y="983"/>
                </a:lnTo>
                <a:lnTo>
                  <a:pt x="49" y="989"/>
                </a:lnTo>
                <a:lnTo>
                  <a:pt x="47" y="1002"/>
                </a:lnTo>
                <a:lnTo>
                  <a:pt x="45" y="1016"/>
                </a:lnTo>
                <a:lnTo>
                  <a:pt x="44" y="1026"/>
                </a:lnTo>
                <a:lnTo>
                  <a:pt x="42" y="1035"/>
                </a:lnTo>
                <a:lnTo>
                  <a:pt x="39" y="1043"/>
                </a:lnTo>
                <a:lnTo>
                  <a:pt x="36" y="1050"/>
                </a:lnTo>
                <a:lnTo>
                  <a:pt x="27" y="1065"/>
                </a:lnTo>
                <a:lnTo>
                  <a:pt x="16" y="1080"/>
                </a:lnTo>
                <a:lnTo>
                  <a:pt x="12" y="1085"/>
                </a:lnTo>
                <a:lnTo>
                  <a:pt x="7" y="1090"/>
                </a:lnTo>
                <a:lnTo>
                  <a:pt x="4" y="1093"/>
                </a:lnTo>
                <a:lnTo>
                  <a:pt x="2" y="1095"/>
                </a:lnTo>
                <a:lnTo>
                  <a:pt x="1" y="1098"/>
                </a:lnTo>
                <a:lnTo>
                  <a:pt x="0" y="1102"/>
                </a:lnTo>
                <a:lnTo>
                  <a:pt x="1" y="1118"/>
                </a:lnTo>
                <a:lnTo>
                  <a:pt x="3" y="1134"/>
                </a:lnTo>
                <a:lnTo>
                  <a:pt x="3" y="1143"/>
                </a:lnTo>
                <a:lnTo>
                  <a:pt x="2" y="1151"/>
                </a:lnTo>
                <a:lnTo>
                  <a:pt x="2" y="1151"/>
                </a:lnTo>
                <a:lnTo>
                  <a:pt x="646" y="1045"/>
                </a:lnTo>
                <a:lnTo>
                  <a:pt x="646" y="104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" name="Freeform 189"/>
          <p:cNvSpPr>
            <a:spLocks/>
          </p:cNvSpPr>
          <p:nvPr/>
        </p:nvSpPr>
        <p:spPr bwMode="auto">
          <a:xfrm>
            <a:off x="7206511" y="4446212"/>
            <a:ext cx="714523" cy="544530"/>
          </a:xfrm>
          <a:custGeom>
            <a:avLst/>
            <a:gdLst>
              <a:gd name="T0" fmla="*/ 2 w 1552"/>
              <a:gd name="T1" fmla="*/ 265 h 1181"/>
              <a:gd name="T2" fmla="*/ 7 w 1552"/>
              <a:gd name="T3" fmla="*/ 318 h 1181"/>
              <a:gd name="T4" fmla="*/ 25 w 1552"/>
              <a:gd name="T5" fmla="*/ 354 h 1181"/>
              <a:gd name="T6" fmla="*/ 88 w 1552"/>
              <a:gd name="T7" fmla="*/ 388 h 1181"/>
              <a:gd name="T8" fmla="*/ 153 w 1552"/>
              <a:gd name="T9" fmla="*/ 442 h 1181"/>
              <a:gd name="T10" fmla="*/ 215 w 1552"/>
              <a:gd name="T11" fmla="*/ 526 h 1181"/>
              <a:gd name="T12" fmla="*/ 255 w 1552"/>
              <a:gd name="T13" fmla="*/ 563 h 1181"/>
              <a:gd name="T14" fmla="*/ 379 w 1552"/>
              <a:gd name="T15" fmla="*/ 609 h 1181"/>
              <a:gd name="T16" fmla="*/ 446 w 1552"/>
              <a:gd name="T17" fmla="*/ 649 h 1181"/>
              <a:gd name="T18" fmla="*/ 536 w 1552"/>
              <a:gd name="T19" fmla="*/ 739 h 1181"/>
              <a:gd name="T20" fmla="*/ 575 w 1552"/>
              <a:gd name="T21" fmla="*/ 781 h 1181"/>
              <a:gd name="T22" fmla="*/ 636 w 1552"/>
              <a:gd name="T23" fmla="*/ 793 h 1181"/>
              <a:gd name="T24" fmla="*/ 675 w 1552"/>
              <a:gd name="T25" fmla="*/ 819 h 1181"/>
              <a:gd name="T26" fmla="*/ 690 w 1552"/>
              <a:gd name="T27" fmla="*/ 874 h 1181"/>
              <a:gd name="T28" fmla="*/ 716 w 1552"/>
              <a:gd name="T29" fmla="*/ 964 h 1181"/>
              <a:gd name="T30" fmla="*/ 764 w 1552"/>
              <a:gd name="T31" fmla="*/ 1015 h 1181"/>
              <a:gd name="T32" fmla="*/ 816 w 1552"/>
              <a:gd name="T33" fmla="*/ 1056 h 1181"/>
              <a:gd name="T34" fmla="*/ 844 w 1552"/>
              <a:gd name="T35" fmla="*/ 1101 h 1181"/>
              <a:gd name="T36" fmla="*/ 870 w 1552"/>
              <a:gd name="T37" fmla="*/ 1154 h 1181"/>
              <a:gd name="T38" fmla="*/ 888 w 1552"/>
              <a:gd name="T39" fmla="*/ 1179 h 1181"/>
              <a:gd name="T40" fmla="*/ 931 w 1552"/>
              <a:gd name="T41" fmla="*/ 1181 h 1181"/>
              <a:gd name="T42" fmla="*/ 930 w 1552"/>
              <a:gd name="T43" fmla="*/ 1150 h 1181"/>
              <a:gd name="T44" fmla="*/ 953 w 1552"/>
              <a:gd name="T45" fmla="*/ 1111 h 1181"/>
              <a:gd name="T46" fmla="*/ 956 w 1552"/>
              <a:gd name="T47" fmla="*/ 1082 h 1181"/>
              <a:gd name="T48" fmla="*/ 941 w 1552"/>
              <a:gd name="T49" fmla="*/ 1027 h 1181"/>
              <a:gd name="T50" fmla="*/ 984 w 1552"/>
              <a:gd name="T51" fmla="*/ 1040 h 1181"/>
              <a:gd name="T52" fmla="*/ 1000 w 1552"/>
              <a:gd name="T53" fmla="*/ 1023 h 1181"/>
              <a:gd name="T54" fmla="*/ 1023 w 1552"/>
              <a:gd name="T55" fmla="*/ 978 h 1181"/>
              <a:gd name="T56" fmla="*/ 1088 w 1552"/>
              <a:gd name="T57" fmla="*/ 957 h 1181"/>
              <a:gd name="T58" fmla="*/ 1123 w 1552"/>
              <a:gd name="T59" fmla="*/ 937 h 1181"/>
              <a:gd name="T60" fmla="*/ 1140 w 1552"/>
              <a:gd name="T61" fmla="*/ 910 h 1181"/>
              <a:gd name="T62" fmla="*/ 1196 w 1552"/>
              <a:gd name="T63" fmla="*/ 864 h 1181"/>
              <a:gd name="T64" fmla="*/ 1240 w 1552"/>
              <a:gd name="T65" fmla="*/ 812 h 1181"/>
              <a:gd name="T66" fmla="*/ 1246 w 1552"/>
              <a:gd name="T67" fmla="*/ 770 h 1181"/>
              <a:gd name="T68" fmla="*/ 1270 w 1552"/>
              <a:gd name="T69" fmla="*/ 758 h 1181"/>
              <a:gd name="T70" fmla="*/ 1292 w 1552"/>
              <a:gd name="T71" fmla="*/ 735 h 1181"/>
              <a:gd name="T72" fmla="*/ 1318 w 1552"/>
              <a:gd name="T73" fmla="*/ 703 h 1181"/>
              <a:gd name="T74" fmla="*/ 1340 w 1552"/>
              <a:gd name="T75" fmla="*/ 664 h 1181"/>
              <a:gd name="T76" fmla="*/ 1365 w 1552"/>
              <a:gd name="T77" fmla="*/ 620 h 1181"/>
              <a:gd name="T78" fmla="*/ 1366 w 1552"/>
              <a:gd name="T79" fmla="*/ 587 h 1181"/>
              <a:gd name="T80" fmla="*/ 1376 w 1552"/>
              <a:gd name="T81" fmla="*/ 568 h 1181"/>
              <a:gd name="T82" fmla="*/ 1405 w 1552"/>
              <a:gd name="T83" fmla="*/ 545 h 1181"/>
              <a:gd name="T84" fmla="*/ 1441 w 1552"/>
              <a:gd name="T85" fmla="*/ 477 h 1181"/>
              <a:gd name="T86" fmla="*/ 1473 w 1552"/>
              <a:gd name="T87" fmla="*/ 414 h 1181"/>
              <a:gd name="T88" fmla="*/ 1538 w 1552"/>
              <a:gd name="T89" fmla="*/ 286 h 1181"/>
              <a:gd name="T90" fmla="*/ 812 w 1552"/>
              <a:gd name="T91" fmla="*/ 94 h 1181"/>
              <a:gd name="T92" fmla="*/ 771 w 1552"/>
              <a:gd name="T93" fmla="*/ 47 h 1181"/>
              <a:gd name="T94" fmla="*/ 741 w 1552"/>
              <a:gd name="T95" fmla="*/ 27 h 1181"/>
              <a:gd name="T96" fmla="*/ 702 w 1552"/>
              <a:gd name="T97" fmla="*/ 2 h 1181"/>
              <a:gd name="T98" fmla="*/ 659 w 1552"/>
              <a:gd name="T99" fmla="*/ 2 h 1181"/>
              <a:gd name="T100" fmla="*/ 577 w 1552"/>
              <a:gd name="T101" fmla="*/ 17 h 1181"/>
              <a:gd name="T102" fmla="*/ 496 w 1552"/>
              <a:gd name="T103" fmla="*/ 33 h 1181"/>
              <a:gd name="T104" fmla="*/ 420 w 1552"/>
              <a:gd name="T105" fmla="*/ 44 h 1181"/>
              <a:gd name="T106" fmla="*/ 333 w 1552"/>
              <a:gd name="T107" fmla="*/ 66 h 1181"/>
              <a:gd name="T108" fmla="*/ 228 w 1552"/>
              <a:gd name="T109" fmla="*/ 93 h 1181"/>
              <a:gd name="T110" fmla="*/ 143 w 1552"/>
              <a:gd name="T111" fmla="*/ 143 h 1181"/>
              <a:gd name="T112" fmla="*/ 104 w 1552"/>
              <a:gd name="T113" fmla="*/ 169 h 1181"/>
              <a:gd name="T114" fmla="*/ 49 w 1552"/>
              <a:gd name="T115" fmla="*/ 184 h 1181"/>
              <a:gd name="T116" fmla="*/ 20 w 1552"/>
              <a:gd name="T117" fmla="*/ 211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2" h="1181">
                <a:moveTo>
                  <a:pt x="20" y="211"/>
                </a:moveTo>
                <a:lnTo>
                  <a:pt x="13" y="232"/>
                </a:lnTo>
                <a:lnTo>
                  <a:pt x="8" y="249"/>
                </a:lnTo>
                <a:lnTo>
                  <a:pt x="4" y="257"/>
                </a:lnTo>
                <a:lnTo>
                  <a:pt x="2" y="265"/>
                </a:lnTo>
                <a:lnTo>
                  <a:pt x="1" y="275"/>
                </a:lnTo>
                <a:lnTo>
                  <a:pt x="0" y="286"/>
                </a:lnTo>
                <a:lnTo>
                  <a:pt x="1" y="298"/>
                </a:lnTo>
                <a:lnTo>
                  <a:pt x="3" y="309"/>
                </a:lnTo>
                <a:lnTo>
                  <a:pt x="7" y="318"/>
                </a:lnTo>
                <a:lnTo>
                  <a:pt x="11" y="329"/>
                </a:lnTo>
                <a:lnTo>
                  <a:pt x="15" y="338"/>
                </a:lnTo>
                <a:lnTo>
                  <a:pt x="20" y="346"/>
                </a:lnTo>
                <a:lnTo>
                  <a:pt x="22" y="351"/>
                </a:lnTo>
                <a:lnTo>
                  <a:pt x="25" y="354"/>
                </a:lnTo>
                <a:lnTo>
                  <a:pt x="28" y="357"/>
                </a:lnTo>
                <a:lnTo>
                  <a:pt x="33" y="360"/>
                </a:lnTo>
                <a:lnTo>
                  <a:pt x="52" y="371"/>
                </a:lnTo>
                <a:lnTo>
                  <a:pt x="70" y="380"/>
                </a:lnTo>
                <a:lnTo>
                  <a:pt x="88" y="388"/>
                </a:lnTo>
                <a:lnTo>
                  <a:pt x="107" y="400"/>
                </a:lnTo>
                <a:lnTo>
                  <a:pt x="121" y="410"/>
                </a:lnTo>
                <a:lnTo>
                  <a:pt x="133" y="421"/>
                </a:lnTo>
                <a:lnTo>
                  <a:pt x="144" y="432"/>
                </a:lnTo>
                <a:lnTo>
                  <a:pt x="153" y="442"/>
                </a:lnTo>
                <a:lnTo>
                  <a:pt x="171" y="467"/>
                </a:lnTo>
                <a:lnTo>
                  <a:pt x="189" y="495"/>
                </a:lnTo>
                <a:lnTo>
                  <a:pt x="198" y="507"/>
                </a:lnTo>
                <a:lnTo>
                  <a:pt x="205" y="517"/>
                </a:lnTo>
                <a:lnTo>
                  <a:pt x="215" y="526"/>
                </a:lnTo>
                <a:lnTo>
                  <a:pt x="224" y="535"/>
                </a:lnTo>
                <a:lnTo>
                  <a:pt x="231" y="544"/>
                </a:lnTo>
                <a:lnTo>
                  <a:pt x="239" y="552"/>
                </a:lnTo>
                <a:lnTo>
                  <a:pt x="246" y="558"/>
                </a:lnTo>
                <a:lnTo>
                  <a:pt x="255" y="563"/>
                </a:lnTo>
                <a:lnTo>
                  <a:pt x="271" y="573"/>
                </a:lnTo>
                <a:lnTo>
                  <a:pt x="288" y="581"/>
                </a:lnTo>
                <a:lnTo>
                  <a:pt x="325" y="593"/>
                </a:lnTo>
                <a:lnTo>
                  <a:pt x="367" y="604"/>
                </a:lnTo>
                <a:lnTo>
                  <a:pt x="379" y="609"/>
                </a:lnTo>
                <a:lnTo>
                  <a:pt x="390" y="614"/>
                </a:lnTo>
                <a:lnTo>
                  <a:pt x="401" y="619"/>
                </a:lnTo>
                <a:lnTo>
                  <a:pt x="411" y="624"/>
                </a:lnTo>
                <a:lnTo>
                  <a:pt x="429" y="636"/>
                </a:lnTo>
                <a:lnTo>
                  <a:pt x="446" y="649"/>
                </a:lnTo>
                <a:lnTo>
                  <a:pt x="479" y="678"/>
                </a:lnTo>
                <a:lnTo>
                  <a:pt x="513" y="711"/>
                </a:lnTo>
                <a:lnTo>
                  <a:pt x="522" y="720"/>
                </a:lnTo>
                <a:lnTo>
                  <a:pt x="529" y="730"/>
                </a:lnTo>
                <a:lnTo>
                  <a:pt x="536" y="739"/>
                </a:lnTo>
                <a:lnTo>
                  <a:pt x="541" y="748"/>
                </a:lnTo>
                <a:lnTo>
                  <a:pt x="548" y="757"/>
                </a:lnTo>
                <a:lnTo>
                  <a:pt x="555" y="765"/>
                </a:lnTo>
                <a:lnTo>
                  <a:pt x="564" y="773"/>
                </a:lnTo>
                <a:lnTo>
                  <a:pt x="575" y="781"/>
                </a:lnTo>
                <a:lnTo>
                  <a:pt x="584" y="783"/>
                </a:lnTo>
                <a:lnTo>
                  <a:pt x="595" y="783"/>
                </a:lnTo>
                <a:lnTo>
                  <a:pt x="610" y="786"/>
                </a:lnTo>
                <a:lnTo>
                  <a:pt x="623" y="789"/>
                </a:lnTo>
                <a:lnTo>
                  <a:pt x="636" y="793"/>
                </a:lnTo>
                <a:lnTo>
                  <a:pt x="651" y="799"/>
                </a:lnTo>
                <a:lnTo>
                  <a:pt x="659" y="802"/>
                </a:lnTo>
                <a:lnTo>
                  <a:pt x="665" y="806"/>
                </a:lnTo>
                <a:lnTo>
                  <a:pt x="671" y="813"/>
                </a:lnTo>
                <a:lnTo>
                  <a:pt x="675" y="819"/>
                </a:lnTo>
                <a:lnTo>
                  <a:pt x="678" y="827"/>
                </a:lnTo>
                <a:lnTo>
                  <a:pt x="682" y="835"/>
                </a:lnTo>
                <a:lnTo>
                  <a:pt x="684" y="843"/>
                </a:lnTo>
                <a:lnTo>
                  <a:pt x="686" y="852"/>
                </a:lnTo>
                <a:lnTo>
                  <a:pt x="690" y="874"/>
                </a:lnTo>
                <a:lnTo>
                  <a:pt x="693" y="895"/>
                </a:lnTo>
                <a:lnTo>
                  <a:pt x="698" y="914"/>
                </a:lnTo>
                <a:lnTo>
                  <a:pt x="704" y="937"/>
                </a:lnTo>
                <a:lnTo>
                  <a:pt x="710" y="951"/>
                </a:lnTo>
                <a:lnTo>
                  <a:pt x="716" y="964"/>
                </a:lnTo>
                <a:lnTo>
                  <a:pt x="724" y="976"/>
                </a:lnTo>
                <a:lnTo>
                  <a:pt x="732" y="987"/>
                </a:lnTo>
                <a:lnTo>
                  <a:pt x="742" y="996"/>
                </a:lnTo>
                <a:lnTo>
                  <a:pt x="752" y="1005"/>
                </a:lnTo>
                <a:lnTo>
                  <a:pt x="764" y="1015"/>
                </a:lnTo>
                <a:lnTo>
                  <a:pt x="777" y="1025"/>
                </a:lnTo>
                <a:lnTo>
                  <a:pt x="791" y="1035"/>
                </a:lnTo>
                <a:lnTo>
                  <a:pt x="804" y="1045"/>
                </a:lnTo>
                <a:lnTo>
                  <a:pt x="810" y="1049"/>
                </a:lnTo>
                <a:lnTo>
                  <a:pt x="816" y="1056"/>
                </a:lnTo>
                <a:lnTo>
                  <a:pt x="821" y="1062"/>
                </a:lnTo>
                <a:lnTo>
                  <a:pt x="826" y="1070"/>
                </a:lnTo>
                <a:lnTo>
                  <a:pt x="834" y="1081"/>
                </a:lnTo>
                <a:lnTo>
                  <a:pt x="839" y="1092"/>
                </a:lnTo>
                <a:lnTo>
                  <a:pt x="844" y="1101"/>
                </a:lnTo>
                <a:lnTo>
                  <a:pt x="848" y="1112"/>
                </a:lnTo>
                <a:lnTo>
                  <a:pt x="852" y="1122"/>
                </a:lnTo>
                <a:lnTo>
                  <a:pt x="857" y="1133"/>
                </a:lnTo>
                <a:lnTo>
                  <a:pt x="862" y="1143"/>
                </a:lnTo>
                <a:lnTo>
                  <a:pt x="870" y="1154"/>
                </a:lnTo>
                <a:lnTo>
                  <a:pt x="872" y="1161"/>
                </a:lnTo>
                <a:lnTo>
                  <a:pt x="875" y="1166"/>
                </a:lnTo>
                <a:lnTo>
                  <a:pt x="878" y="1171"/>
                </a:lnTo>
                <a:lnTo>
                  <a:pt x="882" y="1176"/>
                </a:lnTo>
                <a:lnTo>
                  <a:pt x="888" y="1179"/>
                </a:lnTo>
                <a:lnTo>
                  <a:pt x="893" y="1180"/>
                </a:lnTo>
                <a:lnTo>
                  <a:pt x="900" y="1181"/>
                </a:lnTo>
                <a:lnTo>
                  <a:pt x="905" y="1181"/>
                </a:lnTo>
                <a:lnTo>
                  <a:pt x="918" y="1180"/>
                </a:lnTo>
                <a:lnTo>
                  <a:pt x="931" y="1181"/>
                </a:lnTo>
                <a:lnTo>
                  <a:pt x="929" y="1174"/>
                </a:lnTo>
                <a:lnTo>
                  <a:pt x="928" y="1165"/>
                </a:lnTo>
                <a:lnTo>
                  <a:pt x="928" y="1160"/>
                </a:lnTo>
                <a:lnTo>
                  <a:pt x="929" y="1154"/>
                </a:lnTo>
                <a:lnTo>
                  <a:pt x="930" y="1150"/>
                </a:lnTo>
                <a:lnTo>
                  <a:pt x="932" y="1144"/>
                </a:lnTo>
                <a:lnTo>
                  <a:pt x="936" y="1136"/>
                </a:lnTo>
                <a:lnTo>
                  <a:pt x="942" y="1128"/>
                </a:lnTo>
                <a:lnTo>
                  <a:pt x="947" y="1120"/>
                </a:lnTo>
                <a:lnTo>
                  <a:pt x="953" y="1111"/>
                </a:lnTo>
                <a:lnTo>
                  <a:pt x="954" y="1107"/>
                </a:lnTo>
                <a:lnTo>
                  <a:pt x="956" y="1101"/>
                </a:lnTo>
                <a:lnTo>
                  <a:pt x="956" y="1097"/>
                </a:lnTo>
                <a:lnTo>
                  <a:pt x="957" y="1090"/>
                </a:lnTo>
                <a:lnTo>
                  <a:pt x="956" y="1082"/>
                </a:lnTo>
                <a:lnTo>
                  <a:pt x="955" y="1074"/>
                </a:lnTo>
                <a:lnTo>
                  <a:pt x="953" y="1067"/>
                </a:lnTo>
                <a:lnTo>
                  <a:pt x="951" y="1059"/>
                </a:lnTo>
                <a:lnTo>
                  <a:pt x="945" y="1044"/>
                </a:lnTo>
                <a:lnTo>
                  <a:pt x="941" y="1027"/>
                </a:lnTo>
                <a:lnTo>
                  <a:pt x="946" y="1025"/>
                </a:lnTo>
                <a:lnTo>
                  <a:pt x="952" y="1021"/>
                </a:lnTo>
                <a:lnTo>
                  <a:pt x="966" y="1031"/>
                </a:lnTo>
                <a:lnTo>
                  <a:pt x="981" y="1041"/>
                </a:lnTo>
                <a:lnTo>
                  <a:pt x="984" y="1040"/>
                </a:lnTo>
                <a:lnTo>
                  <a:pt x="988" y="1039"/>
                </a:lnTo>
                <a:lnTo>
                  <a:pt x="990" y="1038"/>
                </a:lnTo>
                <a:lnTo>
                  <a:pt x="994" y="1035"/>
                </a:lnTo>
                <a:lnTo>
                  <a:pt x="997" y="1030"/>
                </a:lnTo>
                <a:lnTo>
                  <a:pt x="1000" y="1023"/>
                </a:lnTo>
                <a:lnTo>
                  <a:pt x="1005" y="1008"/>
                </a:lnTo>
                <a:lnTo>
                  <a:pt x="1010" y="992"/>
                </a:lnTo>
                <a:lnTo>
                  <a:pt x="1013" y="987"/>
                </a:lnTo>
                <a:lnTo>
                  <a:pt x="1017" y="982"/>
                </a:lnTo>
                <a:lnTo>
                  <a:pt x="1023" y="978"/>
                </a:lnTo>
                <a:lnTo>
                  <a:pt x="1029" y="976"/>
                </a:lnTo>
                <a:lnTo>
                  <a:pt x="1042" y="972"/>
                </a:lnTo>
                <a:lnTo>
                  <a:pt x="1055" y="966"/>
                </a:lnTo>
                <a:lnTo>
                  <a:pt x="1071" y="960"/>
                </a:lnTo>
                <a:lnTo>
                  <a:pt x="1088" y="957"/>
                </a:lnTo>
                <a:lnTo>
                  <a:pt x="1096" y="954"/>
                </a:lnTo>
                <a:lnTo>
                  <a:pt x="1104" y="951"/>
                </a:lnTo>
                <a:lnTo>
                  <a:pt x="1111" y="948"/>
                </a:lnTo>
                <a:lnTo>
                  <a:pt x="1119" y="942"/>
                </a:lnTo>
                <a:lnTo>
                  <a:pt x="1123" y="937"/>
                </a:lnTo>
                <a:lnTo>
                  <a:pt x="1128" y="932"/>
                </a:lnTo>
                <a:lnTo>
                  <a:pt x="1131" y="926"/>
                </a:lnTo>
                <a:lnTo>
                  <a:pt x="1134" y="921"/>
                </a:lnTo>
                <a:lnTo>
                  <a:pt x="1136" y="916"/>
                </a:lnTo>
                <a:lnTo>
                  <a:pt x="1140" y="910"/>
                </a:lnTo>
                <a:lnTo>
                  <a:pt x="1144" y="905"/>
                </a:lnTo>
                <a:lnTo>
                  <a:pt x="1148" y="899"/>
                </a:lnTo>
                <a:lnTo>
                  <a:pt x="1164" y="885"/>
                </a:lnTo>
                <a:lnTo>
                  <a:pt x="1179" y="874"/>
                </a:lnTo>
                <a:lnTo>
                  <a:pt x="1196" y="864"/>
                </a:lnTo>
                <a:lnTo>
                  <a:pt x="1212" y="850"/>
                </a:lnTo>
                <a:lnTo>
                  <a:pt x="1224" y="837"/>
                </a:lnTo>
                <a:lnTo>
                  <a:pt x="1232" y="825"/>
                </a:lnTo>
                <a:lnTo>
                  <a:pt x="1237" y="818"/>
                </a:lnTo>
                <a:lnTo>
                  <a:pt x="1240" y="812"/>
                </a:lnTo>
                <a:lnTo>
                  <a:pt x="1242" y="804"/>
                </a:lnTo>
                <a:lnTo>
                  <a:pt x="1243" y="796"/>
                </a:lnTo>
                <a:lnTo>
                  <a:pt x="1243" y="786"/>
                </a:lnTo>
                <a:lnTo>
                  <a:pt x="1243" y="775"/>
                </a:lnTo>
                <a:lnTo>
                  <a:pt x="1246" y="770"/>
                </a:lnTo>
                <a:lnTo>
                  <a:pt x="1250" y="766"/>
                </a:lnTo>
                <a:lnTo>
                  <a:pt x="1255" y="763"/>
                </a:lnTo>
                <a:lnTo>
                  <a:pt x="1259" y="761"/>
                </a:lnTo>
                <a:lnTo>
                  <a:pt x="1265" y="760"/>
                </a:lnTo>
                <a:lnTo>
                  <a:pt x="1270" y="758"/>
                </a:lnTo>
                <a:lnTo>
                  <a:pt x="1276" y="755"/>
                </a:lnTo>
                <a:lnTo>
                  <a:pt x="1281" y="751"/>
                </a:lnTo>
                <a:lnTo>
                  <a:pt x="1285" y="746"/>
                </a:lnTo>
                <a:lnTo>
                  <a:pt x="1290" y="741"/>
                </a:lnTo>
                <a:lnTo>
                  <a:pt x="1292" y="735"/>
                </a:lnTo>
                <a:lnTo>
                  <a:pt x="1295" y="730"/>
                </a:lnTo>
                <a:lnTo>
                  <a:pt x="1300" y="719"/>
                </a:lnTo>
                <a:lnTo>
                  <a:pt x="1307" y="708"/>
                </a:lnTo>
                <a:lnTo>
                  <a:pt x="1312" y="706"/>
                </a:lnTo>
                <a:lnTo>
                  <a:pt x="1318" y="703"/>
                </a:lnTo>
                <a:lnTo>
                  <a:pt x="1323" y="696"/>
                </a:lnTo>
                <a:lnTo>
                  <a:pt x="1327" y="690"/>
                </a:lnTo>
                <a:lnTo>
                  <a:pt x="1331" y="684"/>
                </a:lnTo>
                <a:lnTo>
                  <a:pt x="1334" y="678"/>
                </a:lnTo>
                <a:lnTo>
                  <a:pt x="1340" y="664"/>
                </a:lnTo>
                <a:lnTo>
                  <a:pt x="1347" y="650"/>
                </a:lnTo>
                <a:lnTo>
                  <a:pt x="1353" y="639"/>
                </a:lnTo>
                <a:lnTo>
                  <a:pt x="1360" y="629"/>
                </a:lnTo>
                <a:lnTo>
                  <a:pt x="1363" y="625"/>
                </a:lnTo>
                <a:lnTo>
                  <a:pt x="1365" y="620"/>
                </a:lnTo>
                <a:lnTo>
                  <a:pt x="1367" y="614"/>
                </a:lnTo>
                <a:lnTo>
                  <a:pt x="1368" y="608"/>
                </a:lnTo>
                <a:lnTo>
                  <a:pt x="1368" y="599"/>
                </a:lnTo>
                <a:lnTo>
                  <a:pt x="1367" y="592"/>
                </a:lnTo>
                <a:lnTo>
                  <a:pt x="1366" y="587"/>
                </a:lnTo>
                <a:lnTo>
                  <a:pt x="1366" y="584"/>
                </a:lnTo>
                <a:lnTo>
                  <a:pt x="1367" y="580"/>
                </a:lnTo>
                <a:lnTo>
                  <a:pt x="1368" y="575"/>
                </a:lnTo>
                <a:lnTo>
                  <a:pt x="1372" y="571"/>
                </a:lnTo>
                <a:lnTo>
                  <a:pt x="1376" y="568"/>
                </a:lnTo>
                <a:lnTo>
                  <a:pt x="1381" y="566"/>
                </a:lnTo>
                <a:lnTo>
                  <a:pt x="1387" y="562"/>
                </a:lnTo>
                <a:lnTo>
                  <a:pt x="1394" y="557"/>
                </a:lnTo>
                <a:lnTo>
                  <a:pt x="1400" y="552"/>
                </a:lnTo>
                <a:lnTo>
                  <a:pt x="1405" y="545"/>
                </a:lnTo>
                <a:lnTo>
                  <a:pt x="1410" y="539"/>
                </a:lnTo>
                <a:lnTo>
                  <a:pt x="1416" y="525"/>
                </a:lnTo>
                <a:lnTo>
                  <a:pt x="1425" y="509"/>
                </a:lnTo>
                <a:lnTo>
                  <a:pt x="1433" y="492"/>
                </a:lnTo>
                <a:lnTo>
                  <a:pt x="1441" y="477"/>
                </a:lnTo>
                <a:lnTo>
                  <a:pt x="1449" y="462"/>
                </a:lnTo>
                <a:lnTo>
                  <a:pt x="1459" y="446"/>
                </a:lnTo>
                <a:lnTo>
                  <a:pt x="1465" y="435"/>
                </a:lnTo>
                <a:lnTo>
                  <a:pt x="1469" y="424"/>
                </a:lnTo>
                <a:lnTo>
                  <a:pt x="1473" y="414"/>
                </a:lnTo>
                <a:lnTo>
                  <a:pt x="1478" y="403"/>
                </a:lnTo>
                <a:lnTo>
                  <a:pt x="1492" y="371"/>
                </a:lnTo>
                <a:lnTo>
                  <a:pt x="1506" y="343"/>
                </a:lnTo>
                <a:lnTo>
                  <a:pt x="1521" y="316"/>
                </a:lnTo>
                <a:lnTo>
                  <a:pt x="1538" y="286"/>
                </a:lnTo>
                <a:lnTo>
                  <a:pt x="1546" y="276"/>
                </a:lnTo>
                <a:lnTo>
                  <a:pt x="1552" y="268"/>
                </a:lnTo>
                <a:lnTo>
                  <a:pt x="1154" y="2"/>
                </a:lnTo>
                <a:lnTo>
                  <a:pt x="821" y="98"/>
                </a:lnTo>
                <a:lnTo>
                  <a:pt x="812" y="94"/>
                </a:lnTo>
                <a:lnTo>
                  <a:pt x="805" y="89"/>
                </a:lnTo>
                <a:lnTo>
                  <a:pt x="798" y="84"/>
                </a:lnTo>
                <a:lnTo>
                  <a:pt x="793" y="77"/>
                </a:lnTo>
                <a:lnTo>
                  <a:pt x="782" y="63"/>
                </a:lnTo>
                <a:lnTo>
                  <a:pt x="771" y="47"/>
                </a:lnTo>
                <a:lnTo>
                  <a:pt x="767" y="42"/>
                </a:lnTo>
                <a:lnTo>
                  <a:pt x="763" y="38"/>
                </a:lnTo>
                <a:lnTo>
                  <a:pt x="757" y="34"/>
                </a:lnTo>
                <a:lnTo>
                  <a:pt x="752" y="31"/>
                </a:lnTo>
                <a:lnTo>
                  <a:pt x="741" y="27"/>
                </a:lnTo>
                <a:lnTo>
                  <a:pt x="728" y="20"/>
                </a:lnTo>
                <a:lnTo>
                  <a:pt x="719" y="14"/>
                </a:lnTo>
                <a:lnTo>
                  <a:pt x="711" y="7"/>
                </a:lnTo>
                <a:lnTo>
                  <a:pt x="706" y="4"/>
                </a:lnTo>
                <a:lnTo>
                  <a:pt x="702" y="2"/>
                </a:lnTo>
                <a:lnTo>
                  <a:pt x="697" y="0"/>
                </a:lnTo>
                <a:lnTo>
                  <a:pt x="691" y="0"/>
                </a:lnTo>
                <a:lnTo>
                  <a:pt x="679" y="0"/>
                </a:lnTo>
                <a:lnTo>
                  <a:pt x="669" y="1"/>
                </a:lnTo>
                <a:lnTo>
                  <a:pt x="659" y="2"/>
                </a:lnTo>
                <a:lnTo>
                  <a:pt x="650" y="4"/>
                </a:lnTo>
                <a:lnTo>
                  <a:pt x="631" y="8"/>
                </a:lnTo>
                <a:lnTo>
                  <a:pt x="609" y="13"/>
                </a:lnTo>
                <a:lnTo>
                  <a:pt x="592" y="15"/>
                </a:lnTo>
                <a:lnTo>
                  <a:pt x="577" y="17"/>
                </a:lnTo>
                <a:lnTo>
                  <a:pt x="562" y="18"/>
                </a:lnTo>
                <a:lnTo>
                  <a:pt x="546" y="20"/>
                </a:lnTo>
                <a:lnTo>
                  <a:pt x="527" y="25"/>
                </a:lnTo>
                <a:lnTo>
                  <a:pt x="512" y="29"/>
                </a:lnTo>
                <a:lnTo>
                  <a:pt x="496" y="33"/>
                </a:lnTo>
                <a:lnTo>
                  <a:pt x="479" y="36"/>
                </a:lnTo>
                <a:lnTo>
                  <a:pt x="463" y="39"/>
                </a:lnTo>
                <a:lnTo>
                  <a:pt x="449" y="40"/>
                </a:lnTo>
                <a:lnTo>
                  <a:pt x="435" y="42"/>
                </a:lnTo>
                <a:lnTo>
                  <a:pt x="420" y="44"/>
                </a:lnTo>
                <a:lnTo>
                  <a:pt x="403" y="48"/>
                </a:lnTo>
                <a:lnTo>
                  <a:pt x="389" y="53"/>
                </a:lnTo>
                <a:lnTo>
                  <a:pt x="374" y="56"/>
                </a:lnTo>
                <a:lnTo>
                  <a:pt x="357" y="60"/>
                </a:lnTo>
                <a:lnTo>
                  <a:pt x="333" y="66"/>
                </a:lnTo>
                <a:lnTo>
                  <a:pt x="310" y="71"/>
                </a:lnTo>
                <a:lnTo>
                  <a:pt x="288" y="75"/>
                </a:lnTo>
                <a:lnTo>
                  <a:pt x="268" y="80"/>
                </a:lnTo>
                <a:lnTo>
                  <a:pt x="249" y="85"/>
                </a:lnTo>
                <a:lnTo>
                  <a:pt x="228" y="93"/>
                </a:lnTo>
                <a:lnTo>
                  <a:pt x="209" y="101"/>
                </a:lnTo>
                <a:lnTo>
                  <a:pt x="187" y="113"/>
                </a:lnTo>
                <a:lnTo>
                  <a:pt x="171" y="122"/>
                </a:lnTo>
                <a:lnTo>
                  <a:pt x="155" y="133"/>
                </a:lnTo>
                <a:lnTo>
                  <a:pt x="143" y="143"/>
                </a:lnTo>
                <a:lnTo>
                  <a:pt x="131" y="153"/>
                </a:lnTo>
                <a:lnTo>
                  <a:pt x="125" y="157"/>
                </a:lnTo>
                <a:lnTo>
                  <a:pt x="119" y="162"/>
                </a:lnTo>
                <a:lnTo>
                  <a:pt x="112" y="166"/>
                </a:lnTo>
                <a:lnTo>
                  <a:pt x="104" y="169"/>
                </a:lnTo>
                <a:lnTo>
                  <a:pt x="88" y="175"/>
                </a:lnTo>
                <a:lnTo>
                  <a:pt x="71" y="178"/>
                </a:lnTo>
                <a:lnTo>
                  <a:pt x="64" y="179"/>
                </a:lnTo>
                <a:lnTo>
                  <a:pt x="56" y="181"/>
                </a:lnTo>
                <a:lnTo>
                  <a:pt x="49" y="184"/>
                </a:lnTo>
                <a:lnTo>
                  <a:pt x="40" y="188"/>
                </a:lnTo>
                <a:lnTo>
                  <a:pt x="35" y="193"/>
                </a:lnTo>
                <a:lnTo>
                  <a:pt x="29" y="198"/>
                </a:lnTo>
                <a:lnTo>
                  <a:pt x="24" y="206"/>
                </a:lnTo>
                <a:lnTo>
                  <a:pt x="20" y="21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" name="Freeform 190"/>
          <p:cNvSpPr>
            <a:spLocks/>
          </p:cNvSpPr>
          <p:nvPr/>
        </p:nvSpPr>
        <p:spPr bwMode="auto">
          <a:xfrm>
            <a:off x="7206511" y="4446212"/>
            <a:ext cx="714523" cy="544530"/>
          </a:xfrm>
          <a:custGeom>
            <a:avLst/>
            <a:gdLst>
              <a:gd name="T0" fmla="*/ 2 w 1552"/>
              <a:gd name="T1" fmla="*/ 265 h 1181"/>
              <a:gd name="T2" fmla="*/ 7 w 1552"/>
              <a:gd name="T3" fmla="*/ 318 h 1181"/>
              <a:gd name="T4" fmla="*/ 25 w 1552"/>
              <a:gd name="T5" fmla="*/ 354 h 1181"/>
              <a:gd name="T6" fmla="*/ 88 w 1552"/>
              <a:gd name="T7" fmla="*/ 388 h 1181"/>
              <a:gd name="T8" fmla="*/ 153 w 1552"/>
              <a:gd name="T9" fmla="*/ 442 h 1181"/>
              <a:gd name="T10" fmla="*/ 215 w 1552"/>
              <a:gd name="T11" fmla="*/ 526 h 1181"/>
              <a:gd name="T12" fmla="*/ 255 w 1552"/>
              <a:gd name="T13" fmla="*/ 563 h 1181"/>
              <a:gd name="T14" fmla="*/ 379 w 1552"/>
              <a:gd name="T15" fmla="*/ 609 h 1181"/>
              <a:gd name="T16" fmla="*/ 446 w 1552"/>
              <a:gd name="T17" fmla="*/ 649 h 1181"/>
              <a:gd name="T18" fmla="*/ 536 w 1552"/>
              <a:gd name="T19" fmla="*/ 739 h 1181"/>
              <a:gd name="T20" fmla="*/ 575 w 1552"/>
              <a:gd name="T21" fmla="*/ 781 h 1181"/>
              <a:gd name="T22" fmla="*/ 636 w 1552"/>
              <a:gd name="T23" fmla="*/ 793 h 1181"/>
              <a:gd name="T24" fmla="*/ 675 w 1552"/>
              <a:gd name="T25" fmla="*/ 819 h 1181"/>
              <a:gd name="T26" fmla="*/ 690 w 1552"/>
              <a:gd name="T27" fmla="*/ 874 h 1181"/>
              <a:gd name="T28" fmla="*/ 716 w 1552"/>
              <a:gd name="T29" fmla="*/ 964 h 1181"/>
              <a:gd name="T30" fmla="*/ 764 w 1552"/>
              <a:gd name="T31" fmla="*/ 1015 h 1181"/>
              <a:gd name="T32" fmla="*/ 816 w 1552"/>
              <a:gd name="T33" fmla="*/ 1056 h 1181"/>
              <a:gd name="T34" fmla="*/ 844 w 1552"/>
              <a:gd name="T35" fmla="*/ 1101 h 1181"/>
              <a:gd name="T36" fmla="*/ 870 w 1552"/>
              <a:gd name="T37" fmla="*/ 1154 h 1181"/>
              <a:gd name="T38" fmla="*/ 888 w 1552"/>
              <a:gd name="T39" fmla="*/ 1179 h 1181"/>
              <a:gd name="T40" fmla="*/ 931 w 1552"/>
              <a:gd name="T41" fmla="*/ 1181 h 1181"/>
              <a:gd name="T42" fmla="*/ 929 w 1552"/>
              <a:gd name="T43" fmla="*/ 1154 h 1181"/>
              <a:gd name="T44" fmla="*/ 947 w 1552"/>
              <a:gd name="T45" fmla="*/ 1120 h 1181"/>
              <a:gd name="T46" fmla="*/ 957 w 1552"/>
              <a:gd name="T47" fmla="*/ 1090 h 1181"/>
              <a:gd name="T48" fmla="*/ 945 w 1552"/>
              <a:gd name="T49" fmla="*/ 1044 h 1181"/>
              <a:gd name="T50" fmla="*/ 981 w 1552"/>
              <a:gd name="T51" fmla="*/ 1041 h 1181"/>
              <a:gd name="T52" fmla="*/ 997 w 1552"/>
              <a:gd name="T53" fmla="*/ 1030 h 1181"/>
              <a:gd name="T54" fmla="*/ 1017 w 1552"/>
              <a:gd name="T55" fmla="*/ 982 h 1181"/>
              <a:gd name="T56" fmla="*/ 1071 w 1552"/>
              <a:gd name="T57" fmla="*/ 960 h 1181"/>
              <a:gd name="T58" fmla="*/ 1119 w 1552"/>
              <a:gd name="T59" fmla="*/ 942 h 1181"/>
              <a:gd name="T60" fmla="*/ 1136 w 1552"/>
              <a:gd name="T61" fmla="*/ 916 h 1181"/>
              <a:gd name="T62" fmla="*/ 1179 w 1552"/>
              <a:gd name="T63" fmla="*/ 874 h 1181"/>
              <a:gd name="T64" fmla="*/ 1237 w 1552"/>
              <a:gd name="T65" fmla="*/ 818 h 1181"/>
              <a:gd name="T66" fmla="*/ 1243 w 1552"/>
              <a:gd name="T67" fmla="*/ 775 h 1181"/>
              <a:gd name="T68" fmla="*/ 1265 w 1552"/>
              <a:gd name="T69" fmla="*/ 760 h 1181"/>
              <a:gd name="T70" fmla="*/ 1290 w 1552"/>
              <a:gd name="T71" fmla="*/ 741 h 1181"/>
              <a:gd name="T72" fmla="*/ 1312 w 1552"/>
              <a:gd name="T73" fmla="*/ 706 h 1181"/>
              <a:gd name="T74" fmla="*/ 1334 w 1552"/>
              <a:gd name="T75" fmla="*/ 678 h 1181"/>
              <a:gd name="T76" fmla="*/ 1363 w 1552"/>
              <a:gd name="T77" fmla="*/ 625 h 1181"/>
              <a:gd name="T78" fmla="*/ 1367 w 1552"/>
              <a:gd name="T79" fmla="*/ 592 h 1181"/>
              <a:gd name="T80" fmla="*/ 1372 w 1552"/>
              <a:gd name="T81" fmla="*/ 571 h 1181"/>
              <a:gd name="T82" fmla="*/ 1400 w 1552"/>
              <a:gd name="T83" fmla="*/ 552 h 1181"/>
              <a:gd name="T84" fmla="*/ 1433 w 1552"/>
              <a:gd name="T85" fmla="*/ 492 h 1181"/>
              <a:gd name="T86" fmla="*/ 1469 w 1552"/>
              <a:gd name="T87" fmla="*/ 424 h 1181"/>
              <a:gd name="T88" fmla="*/ 1521 w 1552"/>
              <a:gd name="T89" fmla="*/ 316 h 1181"/>
              <a:gd name="T90" fmla="*/ 1154 w 1552"/>
              <a:gd name="T91" fmla="*/ 2 h 1181"/>
              <a:gd name="T92" fmla="*/ 793 w 1552"/>
              <a:gd name="T93" fmla="*/ 77 h 1181"/>
              <a:gd name="T94" fmla="*/ 757 w 1552"/>
              <a:gd name="T95" fmla="*/ 34 h 1181"/>
              <a:gd name="T96" fmla="*/ 711 w 1552"/>
              <a:gd name="T97" fmla="*/ 7 h 1181"/>
              <a:gd name="T98" fmla="*/ 679 w 1552"/>
              <a:gd name="T99" fmla="*/ 0 h 1181"/>
              <a:gd name="T100" fmla="*/ 609 w 1552"/>
              <a:gd name="T101" fmla="*/ 13 h 1181"/>
              <a:gd name="T102" fmla="*/ 527 w 1552"/>
              <a:gd name="T103" fmla="*/ 25 h 1181"/>
              <a:gd name="T104" fmla="*/ 449 w 1552"/>
              <a:gd name="T105" fmla="*/ 40 h 1181"/>
              <a:gd name="T106" fmla="*/ 374 w 1552"/>
              <a:gd name="T107" fmla="*/ 56 h 1181"/>
              <a:gd name="T108" fmla="*/ 268 w 1552"/>
              <a:gd name="T109" fmla="*/ 80 h 1181"/>
              <a:gd name="T110" fmla="*/ 171 w 1552"/>
              <a:gd name="T111" fmla="*/ 122 h 1181"/>
              <a:gd name="T112" fmla="*/ 119 w 1552"/>
              <a:gd name="T113" fmla="*/ 162 h 1181"/>
              <a:gd name="T114" fmla="*/ 64 w 1552"/>
              <a:gd name="T115" fmla="*/ 179 h 1181"/>
              <a:gd name="T116" fmla="*/ 29 w 1552"/>
              <a:gd name="T117" fmla="*/ 198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2" h="1181">
                <a:moveTo>
                  <a:pt x="20" y="211"/>
                </a:moveTo>
                <a:lnTo>
                  <a:pt x="13" y="232"/>
                </a:lnTo>
                <a:lnTo>
                  <a:pt x="8" y="249"/>
                </a:lnTo>
                <a:lnTo>
                  <a:pt x="4" y="257"/>
                </a:lnTo>
                <a:lnTo>
                  <a:pt x="2" y="265"/>
                </a:lnTo>
                <a:lnTo>
                  <a:pt x="1" y="275"/>
                </a:lnTo>
                <a:lnTo>
                  <a:pt x="0" y="286"/>
                </a:lnTo>
                <a:lnTo>
                  <a:pt x="1" y="298"/>
                </a:lnTo>
                <a:lnTo>
                  <a:pt x="3" y="309"/>
                </a:lnTo>
                <a:lnTo>
                  <a:pt x="7" y="318"/>
                </a:lnTo>
                <a:lnTo>
                  <a:pt x="11" y="329"/>
                </a:lnTo>
                <a:lnTo>
                  <a:pt x="15" y="338"/>
                </a:lnTo>
                <a:lnTo>
                  <a:pt x="20" y="346"/>
                </a:lnTo>
                <a:lnTo>
                  <a:pt x="22" y="351"/>
                </a:lnTo>
                <a:lnTo>
                  <a:pt x="25" y="354"/>
                </a:lnTo>
                <a:lnTo>
                  <a:pt x="28" y="357"/>
                </a:lnTo>
                <a:lnTo>
                  <a:pt x="33" y="360"/>
                </a:lnTo>
                <a:lnTo>
                  <a:pt x="52" y="371"/>
                </a:lnTo>
                <a:lnTo>
                  <a:pt x="70" y="380"/>
                </a:lnTo>
                <a:lnTo>
                  <a:pt x="88" y="388"/>
                </a:lnTo>
                <a:lnTo>
                  <a:pt x="107" y="400"/>
                </a:lnTo>
                <a:lnTo>
                  <a:pt x="121" y="410"/>
                </a:lnTo>
                <a:lnTo>
                  <a:pt x="133" y="421"/>
                </a:lnTo>
                <a:lnTo>
                  <a:pt x="144" y="432"/>
                </a:lnTo>
                <a:lnTo>
                  <a:pt x="153" y="442"/>
                </a:lnTo>
                <a:lnTo>
                  <a:pt x="171" y="467"/>
                </a:lnTo>
                <a:lnTo>
                  <a:pt x="189" y="495"/>
                </a:lnTo>
                <a:lnTo>
                  <a:pt x="198" y="507"/>
                </a:lnTo>
                <a:lnTo>
                  <a:pt x="205" y="517"/>
                </a:lnTo>
                <a:lnTo>
                  <a:pt x="215" y="526"/>
                </a:lnTo>
                <a:lnTo>
                  <a:pt x="224" y="535"/>
                </a:lnTo>
                <a:lnTo>
                  <a:pt x="231" y="544"/>
                </a:lnTo>
                <a:lnTo>
                  <a:pt x="239" y="552"/>
                </a:lnTo>
                <a:lnTo>
                  <a:pt x="246" y="558"/>
                </a:lnTo>
                <a:lnTo>
                  <a:pt x="255" y="563"/>
                </a:lnTo>
                <a:lnTo>
                  <a:pt x="271" y="573"/>
                </a:lnTo>
                <a:lnTo>
                  <a:pt x="288" y="581"/>
                </a:lnTo>
                <a:lnTo>
                  <a:pt x="325" y="593"/>
                </a:lnTo>
                <a:lnTo>
                  <a:pt x="367" y="604"/>
                </a:lnTo>
                <a:lnTo>
                  <a:pt x="379" y="609"/>
                </a:lnTo>
                <a:lnTo>
                  <a:pt x="390" y="614"/>
                </a:lnTo>
                <a:lnTo>
                  <a:pt x="401" y="619"/>
                </a:lnTo>
                <a:lnTo>
                  <a:pt x="411" y="624"/>
                </a:lnTo>
                <a:lnTo>
                  <a:pt x="429" y="636"/>
                </a:lnTo>
                <a:lnTo>
                  <a:pt x="446" y="649"/>
                </a:lnTo>
                <a:lnTo>
                  <a:pt x="479" y="678"/>
                </a:lnTo>
                <a:lnTo>
                  <a:pt x="513" y="711"/>
                </a:lnTo>
                <a:lnTo>
                  <a:pt x="522" y="720"/>
                </a:lnTo>
                <a:lnTo>
                  <a:pt x="529" y="730"/>
                </a:lnTo>
                <a:lnTo>
                  <a:pt x="536" y="739"/>
                </a:lnTo>
                <a:lnTo>
                  <a:pt x="541" y="748"/>
                </a:lnTo>
                <a:lnTo>
                  <a:pt x="548" y="757"/>
                </a:lnTo>
                <a:lnTo>
                  <a:pt x="555" y="765"/>
                </a:lnTo>
                <a:lnTo>
                  <a:pt x="564" y="773"/>
                </a:lnTo>
                <a:lnTo>
                  <a:pt x="575" y="781"/>
                </a:lnTo>
                <a:lnTo>
                  <a:pt x="584" y="783"/>
                </a:lnTo>
                <a:lnTo>
                  <a:pt x="595" y="783"/>
                </a:lnTo>
                <a:lnTo>
                  <a:pt x="610" y="786"/>
                </a:lnTo>
                <a:lnTo>
                  <a:pt x="623" y="789"/>
                </a:lnTo>
                <a:lnTo>
                  <a:pt x="636" y="793"/>
                </a:lnTo>
                <a:lnTo>
                  <a:pt x="651" y="799"/>
                </a:lnTo>
                <a:lnTo>
                  <a:pt x="659" y="802"/>
                </a:lnTo>
                <a:lnTo>
                  <a:pt x="665" y="806"/>
                </a:lnTo>
                <a:lnTo>
                  <a:pt x="671" y="813"/>
                </a:lnTo>
                <a:lnTo>
                  <a:pt x="675" y="819"/>
                </a:lnTo>
                <a:lnTo>
                  <a:pt x="678" y="827"/>
                </a:lnTo>
                <a:lnTo>
                  <a:pt x="682" y="835"/>
                </a:lnTo>
                <a:lnTo>
                  <a:pt x="684" y="843"/>
                </a:lnTo>
                <a:lnTo>
                  <a:pt x="686" y="852"/>
                </a:lnTo>
                <a:lnTo>
                  <a:pt x="690" y="874"/>
                </a:lnTo>
                <a:lnTo>
                  <a:pt x="693" y="895"/>
                </a:lnTo>
                <a:lnTo>
                  <a:pt x="698" y="914"/>
                </a:lnTo>
                <a:lnTo>
                  <a:pt x="704" y="937"/>
                </a:lnTo>
                <a:lnTo>
                  <a:pt x="710" y="951"/>
                </a:lnTo>
                <a:lnTo>
                  <a:pt x="716" y="964"/>
                </a:lnTo>
                <a:lnTo>
                  <a:pt x="724" y="976"/>
                </a:lnTo>
                <a:lnTo>
                  <a:pt x="732" y="987"/>
                </a:lnTo>
                <a:lnTo>
                  <a:pt x="742" y="996"/>
                </a:lnTo>
                <a:lnTo>
                  <a:pt x="752" y="1005"/>
                </a:lnTo>
                <a:lnTo>
                  <a:pt x="764" y="1015"/>
                </a:lnTo>
                <a:lnTo>
                  <a:pt x="777" y="1025"/>
                </a:lnTo>
                <a:lnTo>
                  <a:pt x="791" y="1035"/>
                </a:lnTo>
                <a:lnTo>
                  <a:pt x="804" y="1045"/>
                </a:lnTo>
                <a:lnTo>
                  <a:pt x="810" y="1049"/>
                </a:lnTo>
                <a:lnTo>
                  <a:pt x="816" y="1056"/>
                </a:lnTo>
                <a:lnTo>
                  <a:pt x="821" y="1062"/>
                </a:lnTo>
                <a:lnTo>
                  <a:pt x="826" y="1070"/>
                </a:lnTo>
                <a:lnTo>
                  <a:pt x="834" y="1081"/>
                </a:lnTo>
                <a:lnTo>
                  <a:pt x="839" y="1092"/>
                </a:lnTo>
                <a:lnTo>
                  <a:pt x="844" y="1101"/>
                </a:lnTo>
                <a:lnTo>
                  <a:pt x="848" y="1112"/>
                </a:lnTo>
                <a:lnTo>
                  <a:pt x="852" y="1122"/>
                </a:lnTo>
                <a:lnTo>
                  <a:pt x="857" y="1133"/>
                </a:lnTo>
                <a:lnTo>
                  <a:pt x="862" y="1143"/>
                </a:lnTo>
                <a:lnTo>
                  <a:pt x="870" y="1154"/>
                </a:lnTo>
                <a:lnTo>
                  <a:pt x="872" y="1161"/>
                </a:lnTo>
                <a:lnTo>
                  <a:pt x="875" y="1166"/>
                </a:lnTo>
                <a:lnTo>
                  <a:pt x="878" y="1171"/>
                </a:lnTo>
                <a:lnTo>
                  <a:pt x="882" y="1176"/>
                </a:lnTo>
                <a:lnTo>
                  <a:pt x="888" y="1179"/>
                </a:lnTo>
                <a:lnTo>
                  <a:pt x="893" y="1180"/>
                </a:lnTo>
                <a:lnTo>
                  <a:pt x="900" y="1181"/>
                </a:lnTo>
                <a:lnTo>
                  <a:pt x="905" y="1181"/>
                </a:lnTo>
                <a:lnTo>
                  <a:pt x="918" y="1180"/>
                </a:lnTo>
                <a:lnTo>
                  <a:pt x="931" y="1181"/>
                </a:lnTo>
                <a:lnTo>
                  <a:pt x="931" y="1181"/>
                </a:lnTo>
                <a:lnTo>
                  <a:pt x="929" y="1174"/>
                </a:lnTo>
                <a:lnTo>
                  <a:pt x="928" y="1165"/>
                </a:lnTo>
                <a:lnTo>
                  <a:pt x="928" y="1160"/>
                </a:lnTo>
                <a:lnTo>
                  <a:pt x="929" y="1154"/>
                </a:lnTo>
                <a:lnTo>
                  <a:pt x="930" y="1150"/>
                </a:lnTo>
                <a:lnTo>
                  <a:pt x="932" y="1144"/>
                </a:lnTo>
                <a:lnTo>
                  <a:pt x="936" y="1136"/>
                </a:lnTo>
                <a:lnTo>
                  <a:pt x="942" y="1128"/>
                </a:lnTo>
                <a:lnTo>
                  <a:pt x="947" y="1120"/>
                </a:lnTo>
                <a:lnTo>
                  <a:pt x="953" y="1111"/>
                </a:lnTo>
                <a:lnTo>
                  <a:pt x="954" y="1107"/>
                </a:lnTo>
                <a:lnTo>
                  <a:pt x="956" y="1101"/>
                </a:lnTo>
                <a:lnTo>
                  <a:pt x="956" y="1097"/>
                </a:lnTo>
                <a:lnTo>
                  <a:pt x="957" y="1090"/>
                </a:lnTo>
                <a:lnTo>
                  <a:pt x="956" y="1082"/>
                </a:lnTo>
                <a:lnTo>
                  <a:pt x="955" y="1074"/>
                </a:lnTo>
                <a:lnTo>
                  <a:pt x="953" y="1067"/>
                </a:lnTo>
                <a:lnTo>
                  <a:pt x="951" y="1059"/>
                </a:lnTo>
                <a:lnTo>
                  <a:pt x="945" y="1044"/>
                </a:lnTo>
                <a:lnTo>
                  <a:pt x="941" y="1027"/>
                </a:lnTo>
                <a:lnTo>
                  <a:pt x="946" y="1025"/>
                </a:lnTo>
                <a:lnTo>
                  <a:pt x="952" y="1021"/>
                </a:lnTo>
                <a:lnTo>
                  <a:pt x="966" y="1031"/>
                </a:lnTo>
                <a:lnTo>
                  <a:pt x="981" y="1041"/>
                </a:lnTo>
                <a:lnTo>
                  <a:pt x="984" y="1040"/>
                </a:lnTo>
                <a:lnTo>
                  <a:pt x="988" y="1039"/>
                </a:lnTo>
                <a:lnTo>
                  <a:pt x="990" y="1038"/>
                </a:lnTo>
                <a:lnTo>
                  <a:pt x="994" y="1035"/>
                </a:lnTo>
                <a:lnTo>
                  <a:pt x="997" y="1030"/>
                </a:lnTo>
                <a:lnTo>
                  <a:pt x="1000" y="1023"/>
                </a:lnTo>
                <a:lnTo>
                  <a:pt x="1005" y="1008"/>
                </a:lnTo>
                <a:lnTo>
                  <a:pt x="1010" y="992"/>
                </a:lnTo>
                <a:lnTo>
                  <a:pt x="1013" y="987"/>
                </a:lnTo>
                <a:lnTo>
                  <a:pt x="1017" y="982"/>
                </a:lnTo>
                <a:lnTo>
                  <a:pt x="1023" y="978"/>
                </a:lnTo>
                <a:lnTo>
                  <a:pt x="1029" y="976"/>
                </a:lnTo>
                <a:lnTo>
                  <a:pt x="1042" y="972"/>
                </a:lnTo>
                <a:lnTo>
                  <a:pt x="1055" y="966"/>
                </a:lnTo>
                <a:lnTo>
                  <a:pt x="1071" y="960"/>
                </a:lnTo>
                <a:lnTo>
                  <a:pt x="1088" y="957"/>
                </a:lnTo>
                <a:lnTo>
                  <a:pt x="1096" y="954"/>
                </a:lnTo>
                <a:lnTo>
                  <a:pt x="1104" y="951"/>
                </a:lnTo>
                <a:lnTo>
                  <a:pt x="1111" y="948"/>
                </a:lnTo>
                <a:lnTo>
                  <a:pt x="1119" y="942"/>
                </a:lnTo>
                <a:lnTo>
                  <a:pt x="1123" y="937"/>
                </a:lnTo>
                <a:lnTo>
                  <a:pt x="1128" y="932"/>
                </a:lnTo>
                <a:lnTo>
                  <a:pt x="1131" y="926"/>
                </a:lnTo>
                <a:lnTo>
                  <a:pt x="1134" y="921"/>
                </a:lnTo>
                <a:lnTo>
                  <a:pt x="1136" y="916"/>
                </a:lnTo>
                <a:lnTo>
                  <a:pt x="1140" y="910"/>
                </a:lnTo>
                <a:lnTo>
                  <a:pt x="1144" y="905"/>
                </a:lnTo>
                <a:lnTo>
                  <a:pt x="1148" y="899"/>
                </a:lnTo>
                <a:lnTo>
                  <a:pt x="1164" y="885"/>
                </a:lnTo>
                <a:lnTo>
                  <a:pt x="1179" y="874"/>
                </a:lnTo>
                <a:lnTo>
                  <a:pt x="1196" y="864"/>
                </a:lnTo>
                <a:lnTo>
                  <a:pt x="1212" y="850"/>
                </a:lnTo>
                <a:lnTo>
                  <a:pt x="1224" y="837"/>
                </a:lnTo>
                <a:lnTo>
                  <a:pt x="1232" y="825"/>
                </a:lnTo>
                <a:lnTo>
                  <a:pt x="1237" y="818"/>
                </a:lnTo>
                <a:lnTo>
                  <a:pt x="1240" y="812"/>
                </a:lnTo>
                <a:lnTo>
                  <a:pt x="1242" y="804"/>
                </a:lnTo>
                <a:lnTo>
                  <a:pt x="1243" y="796"/>
                </a:lnTo>
                <a:lnTo>
                  <a:pt x="1243" y="786"/>
                </a:lnTo>
                <a:lnTo>
                  <a:pt x="1243" y="775"/>
                </a:lnTo>
                <a:lnTo>
                  <a:pt x="1246" y="770"/>
                </a:lnTo>
                <a:lnTo>
                  <a:pt x="1250" y="766"/>
                </a:lnTo>
                <a:lnTo>
                  <a:pt x="1255" y="763"/>
                </a:lnTo>
                <a:lnTo>
                  <a:pt x="1259" y="761"/>
                </a:lnTo>
                <a:lnTo>
                  <a:pt x="1265" y="760"/>
                </a:lnTo>
                <a:lnTo>
                  <a:pt x="1270" y="758"/>
                </a:lnTo>
                <a:lnTo>
                  <a:pt x="1276" y="755"/>
                </a:lnTo>
                <a:lnTo>
                  <a:pt x="1281" y="751"/>
                </a:lnTo>
                <a:lnTo>
                  <a:pt x="1285" y="746"/>
                </a:lnTo>
                <a:lnTo>
                  <a:pt x="1290" y="741"/>
                </a:lnTo>
                <a:lnTo>
                  <a:pt x="1292" y="735"/>
                </a:lnTo>
                <a:lnTo>
                  <a:pt x="1295" y="730"/>
                </a:lnTo>
                <a:lnTo>
                  <a:pt x="1300" y="719"/>
                </a:lnTo>
                <a:lnTo>
                  <a:pt x="1307" y="708"/>
                </a:lnTo>
                <a:lnTo>
                  <a:pt x="1312" y="706"/>
                </a:lnTo>
                <a:lnTo>
                  <a:pt x="1318" y="703"/>
                </a:lnTo>
                <a:lnTo>
                  <a:pt x="1323" y="696"/>
                </a:lnTo>
                <a:lnTo>
                  <a:pt x="1327" y="690"/>
                </a:lnTo>
                <a:lnTo>
                  <a:pt x="1331" y="684"/>
                </a:lnTo>
                <a:lnTo>
                  <a:pt x="1334" y="678"/>
                </a:lnTo>
                <a:lnTo>
                  <a:pt x="1340" y="664"/>
                </a:lnTo>
                <a:lnTo>
                  <a:pt x="1347" y="650"/>
                </a:lnTo>
                <a:lnTo>
                  <a:pt x="1353" y="639"/>
                </a:lnTo>
                <a:lnTo>
                  <a:pt x="1360" y="629"/>
                </a:lnTo>
                <a:lnTo>
                  <a:pt x="1363" y="625"/>
                </a:lnTo>
                <a:lnTo>
                  <a:pt x="1365" y="620"/>
                </a:lnTo>
                <a:lnTo>
                  <a:pt x="1367" y="614"/>
                </a:lnTo>
                <a:lnTo>
                  <a:pt x="1368" y="608"/>
                </a:lnTo>
                <a:lnTo>
                  <a:pt x="1368" y="599"/>
                </a:lnTo>
                <a:lnTo>
                  <a:pt x="1367" y="592"/>
                </a:lnTo>
                <a:lnTo>
                  <a:pt x="1366" y="587"/>
                </a:lnTo>
                <a:lnTo>
                  <a:pt x="1366" y="584"/>
                </a:lnTo>
                <a:lnTo>
                  <a:pt x="1367" y="580"/>
                </a:lnTo>
                <a:lnTo>
                  <a:pt x="1368" y="575"/>
                </a:lnTo>
                <a:lnTo>
                  <a:pt x="1372" y="571"/>
                </a:lnTo>
                <a:lnTo>
                  <a:pt x="1376" y="568"/>
                </a:lnTo>
                <a:lnTo>
                  <a:pt x="1381" y="566"/>
                </a:lnTo>
                <a:lnTo>
                  <a:pt x="1387" y="562"/>
                </a:lnTo>
                <a:lnTo>
                  <a:pt x="1394" y="557"/>
                </a:lnTo>
                <a:lnTo>
                  <a:pt x="1400" y="552"/>
                </a:lnTo>
                <a:lnTo>
                  <a:pt x="1405" y="545"/>
                </a:lnTo>
                <a:lnTo>
                  <a:pt x="1410" y="539"/>
                </a:lnTo>
                <a:lnTo>
                  <a:pt x="1416" y="525"/>
                </a:lnTo>
                <a:lnTo>
                  <a:pt x="1425" y="509"/>
                </a:lnTo>
                <a:lnTo>
                  <a:pt x="1433" y="492"/>
                </a:lnTo>
                <a:lnTo>
                  <a:pt x="1441" y="477"/>
                </a:lnTo>
                <a:lnTo>
                  <a:pt x="1449" y="462"/>
                </a:lnTo>
                <a:lnTo>
                  <a:pt x="1459" y="446"/>
                </a:lnTo>
                <a:lnTo>
                  <a:pt x="1465" y="435"/>
                </a:lnTo>
                <a:lnTo>
                  <a:pt x="1469" y="424"/>
                </a:lnTo>
                <a:lnTo>
                  <a:pt x="1473" y="414"/>
                </a:lnTo>
                <a:lnTo>
                  <a:pt x="1478" y="403"/>
                </a:lnTo>
                <a:lnTo>
                  <a:pt x="1492" y="371"/>
                </a:lnTo>
                <a:lnTo>
                  <a:pt x="1506" y="343"/>
                </a:lnTo>
                <a:lnTo>
                  <a:pt x="1521" y="316"/>
                </a:lnTo>
                <a:lnTo>
                  <a:pt x="1538" y="286"/>
                </a:lnTo>
                <a:lnTo>
                  <a:pt x="1546" y="276"/>
                </a:lnTo>
                <a:lnTo>
                  <a:pt x="1552" y="268"/>
                </a:lnTo>
                <a:lnTo>
                  <a:pt x="1552" y="268"/>
                </a:lnTo>
                <a:lnTo>
                  <a:pt x="1154" y="2"/>
                </a:lnTo>
                <a:lnTo>
                  <a:pt x="821" y="98"/>
                </a:lnTo>
                <a:lnTo>
                  <a:pt x="812" y="94"/>
                </a:lnTo>
                <a:lnTo>
                  <a:pt x="805" y="89"/>
                </a:lnTo>
                <a:lnTo>
                  <a:pt x="798" y="84"/>
                </a:lnTo>
                <a:lnTo>
                  <a:pt x="793" y="77"/>
                </a:lnTo>
                <a:lnTo>
                  <a:pt x="782" y="63"/>
                </a:lnTo>
                <a:lnTo>
                  <a:pt x="771" y="47"/>
                </a:lnTo>
                <a:lnTo>
                  <a:pt x="767" y="42"/>
                </a:lnTo>
                <a:lnTo>
                  <a:pt x="763" y="38"/>
                </a:lnTo>
                <a:lnTo>
                  <a:pt x="757" y="34"/>
                </a:lnTo>
                <a:lnTo>
                  <a:pt x="752" y="31"/>
                </a:lnTo>
                <a:lnTo>
                  <a:pt x="741" y="27"/>
                </a:lnTo>
                <a:lnTo>
                  <a:pt x="728" y="20"/>
                </a:lnTo>
                <a:lnTo>
                  <a:pt x="719" y="14"/>
                </a:lnTo>
                <a:lnTo>
                  <a:pt x="711" y="7"/>
                </a:lnTo>
                <a:lnTo>
                  <a:pt x="706" y="4"/>
                </a:lnTo>
                <a:lnTo>
                  <a:pt x="702" y="2"/>
                </a:lnTo>
                <a:lnTo>
                  <a:pt x="697" y="0"/>
                </a:lnTo>
                <a:lnTo>
                  <a:pt x="691" y="0"/>
                </a:lnTo>
                <a:lnTo>
                  <a:pt x="679" y="0"/>
                </a:lnTo>
                <a:lnTo>
                  <a:pt x="669" y="1"/>
                </a:lnTo>
                <a:lnTo>
                  <a:pt x="659" y="2"/>
                </a:lnTo>
                <a:lnTo>
                  <a:pt x="650" y="4"/>
                </a:lnTo>
                <a:lnTo>
                  <a:pt x="631" y="8"/>
                </a:lnTo>
                <a:lnTo>
                  <a:pt x="609" y="13"/>
                </a:lnTo>
                <a:lnTo>
                  <a:pt x="592" y="15"/>
                </a:lnTo>
                <a:lnTo>
                  <a:pt x="577" y="17"/>
                </a:lnTo>
                <a:lnTo>
                  <a:pt x="562" y="18"/>
                </a:lnTo>
                <a:lnTo>
                  <a:pt x="546" y="20"/>
                </a:lnTo>
                <a:lnTo>
                  <a:pt x="527" y="25"/>
                </a:lnTo>
                <a:lnTo>
                  <a:pt x="512" y="29"/>
                </a:lnTo>
                <a:lnTo>
                  <a:pt x="496" y="33"/>
                </a:lnTo>
                <a:lnTo>
                  <a:pt x="479" y="36"/>
                </a:lnTo>
                <a:lnTo>
                  <a:pt x="463" y="39"/>
                </a:lnTo>
                <a:lnTo>
                  <a:pt x="449" y="40"/>
                </a:lnTo>
                <a:lnTo>
                  <a:pt x="435" y="42"/>
                </a:lnTo>
                <a:lnTo>
                  <a:pt x="420" y="44"/>
                </a:lnTo>
                <a:lnTo>
                  <a:pt x="403" y="48"/>
                </a:lnTo>
                <a:lnTo>
                  <a:pt x="389" y="53"/>
                </a:lnTo>
                <a:lnTo>
                  <a:pt x="374" y="56"/>
                </a:lnTo>
                <a:lnTo>
                  <a:pt x="357" y="60"/>
                </a:lnTo>
                <a:lnTo>
                  <a:pt x="333" y="66"/>
                </a:lnTo>
                <a:lnTo>
                  <a:pt x="310" y="71"/>
                </a:lnTo>
                <a:lnTo>
                  <a:pt x="288" y="75"/>
                </a:lnTo>
                <a:lnTo>
                  <a:pt x="268" y="80"/>
                </a:lnTo>
                <a:lnTo>
                  <a:pt x="249" y="85"/>
                </a:lnTo>
                <a:lnTo>
                  <a:pt x="228" y="93"/>
                </a:lnTo>
                <a:lnTo>
                  <a:pt x="209" y="101"/>
                </a:lnTo>
                <a:lnTo>
                  <a:pt x="187" y="113"/>
                </a:lnTo>
                <a:lnTo>
                  <a:pt x="171" y="122"/>
                </a:lnTo>
                <a:lnTo>
                  <a:pt x="155" y="133"/>
                </a:lnTo>
                <a:lnTo>
                  <a:pt x="143" y="143"/>
                </a:lnTo>
                <a:lnTo>
                  <a:pt x="131" y="153"/>
                </a:lnTo>
                <a:lnTo>
                  <a:pt x="125" y="157"/>
                </a:lnTo>
                <a:lnTo>
                  <a:pt x="119" y="162"/>
                </a:lnTo>
                <a:lnTo>
                  <a:pt x="112" y="166"/>
                </a:lnTo>
                <a:lnTo>
                  <a:pt x="104" y="169"/>
                </a:lnTo>
                <a:lnTo>
                  <a:pt x="88" y="175"/>
                </a:lnTo>
                <a:lnTo>
                  <a:pt x="71" y="178"/>
                </a:lnTo>
                <a:lnTo>
                  <a:pt x="64" y="179"/>
                </a:lnTo>
                <a:lnTo>
                  <a:pt x="56" y="181"/>
                </a:lnTo>
                <a:lnTo>
                  <a:pt x="49" y="184"/>
                </a:lnTo>
                <a:lnTo>
                  <a:pt x="40" y="188"/>
                </a:lnTo>
                <a:lnTo>
                  <a:pt x="35" y="193"/>
                </a:lnTo>
                <a:lnTo>
                  <a:pt x="29" y="198"/>
                </a:lnTo>
                <a:lnTo>
                  <a:pt x="24" y="206"/>
                </a:lnTo>
                <a:lnTo>
                  <a:pt x="20" y="211"/>
                </a:lnTo>
                <a:lnTo>
                  <a:pt x="20" y="2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" name="Freeform 191"/>
          <p:cNvSpPr>
            <a:spLocks/>
          </p:cNvSpPr>
          <p:nvPr/>
        </p:nvSpPr>
        <p:spPr bwMode="auto">
          <a:xfrm>
            <a:off x="7028226" y="3962493"/>
            <a:ext cx="1224501" cy="626071"/>
          </a:xfrm>
          <a:custGeom>
            <a:avLst/>
            <a:gdLst>
              <a:gd name="T0" fmla="*/ 428 w 2659"/>
              <a:gd name="T1" fmla="*/ 1239 h 1361"/>
              <a:gd name="T2" fmla="*/ 500 w 2659"/>
              <a:gd name="T3" fmla="*/ 1217 h 1361"/>
              <a:gd name="T4" fmla="*/ 575 w 2659"/>
              <a:gd name="T5" fmla="*/ 1164 h 1361"/>
              <a:gd name="T6" fmla="*/ 721 w 2659"/>
              <a:gd name="T7" fmla="*/ 1117 h 1361"/>
              <a:gd name="T8" fmla="*/ 837 w 2659"/>
              <a:gd name="T9" fmla="*/ 1091 h 1361"/>
              <a:gd name="T10" fmla="*/ 950 w 2659"/>
              <a:gd name="T11" fmla="*/ 1069 h 1361"/>
              <a:gd name="T12" fmla="*/ 1057 w 2659"/>
              <a:gd name="T13" fmla="*/ 1052 h 1361"/>
              <a:gd name="T14" fmla="*/ 1107 w 2659"/>
              <a:gd name="T15" fmla="*/ 1065 h 1361"/>
              <a:gd name="T16" fmla="*/ 1159 w 2659"/>
              <a:gd name="T17" fmla="*/ 1098 h 1361"/>
              <a:gd name="T18" fmla="*/ 1542 w 2659"/>
              <a:gd name="T19" fmla="*/ 1053 h 1361"/>
              <a:gd name="T20" fmla="*/ 2001 w 2659"/>
              <a:gd name="T21" fmla="*/ 1276 h 1361"/>
              <a:gd name="T22" fmla="*/ 2112 w 2659"/>
              <a:gd name="T23" fmla="*/ 1222 h 1361"/>
              <a:gd name="T24" fmla="*/ 2158 w 2659"/>
              <a:gd name="T25" fmla="*/ 1178 h 1361"/>
              <a:gd name="T26" fmla="*/ 2199 w 2659"/>
              <a:gd name="T27" fmla="*/ 1016 h 1361"/>
              <a:gd name="T28" fmla="*/ 2268 w 2659"/>
              <a:gd name="T29" fmla="*/ 922 h 1361"/>
              <a:gd name="T30" fmla="*/ 2362 w 2659"/>
              <a:gd name="T31" fmla="*/ 822 h 1361"/>
              <a:gd name="T32" fmla="*/ 2439 w 2659"/>
              <a:gd name="T33" fmla="*/ 806 h 1361"/>
              <a:gd name="T34" fmla="*/ 2502 w 2659"/>
              <a:gd name="T35" fmla="*/ 780 h 1361"/>
              <a:gd name="T36" fmla="*/ 2530 w 2659"/>
              <a:gd name="T37" fmla="*/ 734 h 1361"/>
              <a:gd name="T38" fmla="*/ 2522 w 2659"/>
              <a:gd name="T39" fmla="*/ 667 h 1361"/>
              <a:gd name="T40" fmla="*/ 2494 w 2659"/>
              <a:gd name="T41" fmla="*/ 671 h 1361"/>
              <a:gd name="T42" fmla="*/ 2421 w 2659"/>
              <a:gd name="T43" fmla="*/ 720 h 1361"/>
              <a:gd name="T44" fmla="*/ 2388 w 2659"/>
              <a:gd name="T45" fmla="*/ 740 h 1361"/>
              <a:gd name="T46" fmla="*/ 2356 w 2659"/>
              <a:gd name="T47" fmla="*/ 693 h 1361"/>
              <a:gd name="T48" fmla="*/ 2425 w 2659"/>
              <a:gd name="T49" fmla="*/ 676 h 1361"/>
              <a:gd name="T50" fmla="*/ 2438 w 2659"/>
              <a:gd name="T51" fmla="*/ 610 h 1361"/>
              <a:gd name="T52" fmla="*/ 2410 w 2659"/>
              <a:gd name="T53" fmla="*/ 559 h 1361"/>
              <a:gd name="T54" fmla="*/ 2341 w 2659"/>
              <a:gd name="T55" fmla="*/ 552 h 1361"/>
              <a:gd name="T56" fmla="*/ 2377 w 2659"/>
              <a:gd name="T57" fmla="*/ 530 h 1361"/>
              <a:gd name="T58" fmla="*/ 2417 w 2659"/>
              <a:gd name="T59" fmla="*/ 479 h 1361"/>
              <a:gd name="T60" fmla="*/ 2468 w 2659"/>
              <a:gd name="T61" fmla="*/ 454 h 1361"/>
              <a:gd name="T62" fmla="*/ 2507 w 2659"/>
              <a:gd name="T63" fmla="*/ 487 h 1361"/>
              <a:gd name="T64" fmla="*/ 2534 w 2659"/>
              <a:gd name="T65" fmla="*/ 491 h 1361"/>
              <a:gd name="T66" fmla="*/ 2598 w 2659"/>
              <a:gd name="T67" fmla="*/ 446 h 1361"/>
              <a:gd name="T68" fmla="*/ 2645 w 2659"/>
              <a:gd name="T69" fmla="*/ 346 h 1361"/>
              <a:gd name="T70" fmla="*/ 2656 w 2659"/>
              <a:gd name="T71" fmla="*/ 246 h 1361"/>
              <a:gd name="T72" fmla="*/ 2596 w 2659"/>
              <a:gd name="T73" fmla="*/ 203 h 1361"/>
              <a:gd name="T74" fmla="*/ 2568 w 2659"/>
              <a:gd name="T75" fmla="*/ 282 h 1361"/>
              <a:gd name="T76" fmla="*/ 2541 w 2659"/>
              <a:gd name="T77" fmla="*/ 283 h 1361"/>
              <a:gd name="T78" fmla="*/ 2487 w 2659"/>
              <a:gd name="T79" fmla="*/ 261 h 1361"/>
              <a:gd name="T80" fmla="*/ 2379 w 2659"/>
              <a:gd name="T81" fmla="*/ 267 h 1361"/>
              <a:gd name="T82" fmla="*/ 2326 w 2659"/>
              <a:gd name="T83" fmla="*/ 298 h 1361"/>
              <a:gd name="T84" fmla="*/ 2312 w 2659"/>
              <a:gd name="T85" fmla="*/ 214 h 1361"/>
              <a:gd name="T86" fmla="*/ 2336 w 2659"/>
              <a:gd name="T87" fmla="*/ 171 h 1361"/>
              <a:gd name="T88" fmla="*/ 2375 w 2659"/>
              <a:gd name="T89" fmla="*/ 212 h 1361"/>
              <a:gd name="T90" fmla="*/ 2441 w 2659"/>
              <a:gd name="T91" fmla="*/ 163 h 1361"/>
              <a:gd name="T92" fmla="*/ 2500 w 2659"/>
              <a:gd name="T93" fmla="*/ 123 h 1361"/>
              <a:gd name="T94" fmla="*/ 2544 w 2659"/>
              <a:gd name="T95" fmla="*/ 126 h 1361"/>
              <a:gd name="T96" fmla="*/ 728 w 2659"/>
              <a:gd name="T97" fmla="*/ 541 h 1361"/>
              <a:gd name="T98" fmla="*/ 725 w 2659"/>
              <a:gd name="T99" fmla="*/ 641 h 1361"/>
              <a:gd name="T100" fmla="*/ 699 w 2659"/>
              <a:gd name="T101" fmla="*/ 703 h 1361"/>
              <a:gd name="T102" fmla="*/ 642 w 2659"/>
              <a:gd name="T103" fmla="*/ 726 h 1361"/>
              <a:gd name="T104" fmla="*/ 599 w 2659"/>
              <a:gd name="T105" fmla="*/ 729 h 1361"/>
              <a:gd name="T106" fmla="*/ 539 w 2659"/>
              <a:gd name="T107" fmla="*/ 783 h 1361"/>
              <a:gd name="T108" fmla="*/ 481 w 2659"/>
              <a:gd name="T109" fmla="*/ 797 h 1361"/>
              <a:gd name="T110" fmla="*/ 451 w 2659"/>
              <a:gd name="T111" fmla="*/ 829 h 1361"/>
              <a:gd name="T112" fmla="*/ 382 w 2659"/>
              <a:gd name="T113" fmla="*/ 918 h 1361"/>
              <a:gd name="T114" fmla="*/ 298 w 2659"/>
              <a:gd name="T115" fmla="*/ 983 h 1361"/>
              <a:gd name="T116" fmla="*/ 184 w 2659"/>
              <a:gd name="T117" fmla="*/ 1091 h 1361"/>
              <a:gd name="T118" fmla="*/ 115 w 2659"/>
              <a:gd name="T119" fmla="*/ 1143 h 1361"/>
              <a:gd name="T120" fmla="*/ 90 w 2659"/>
              <a:gd name="T121" fmla="*/ 1191 h 1361"/>
              <a:gd name="T122" fmla="*/ 26 w 2659"/>
              <a:gd name="T123" fmla="*/ 1229 h 1361"/>
              <a:gd name="T124" fmla="*/ 6 w 2659"/>
              <a:gd name="T125" fmla="*/ 1248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59" h="1361">
                <a:moveTo>
                  <a:pt x="0" y="1361"/>
                </a:moveTo>
                <a:lnTo>
                  <a:pt x="408" y="1262"/>
                </a:lnTo>
                <a:lnTo>
                  <a:pt x="408" y="1262"/>
                </a:lnTo>
                <a:lnTo>
                  <a:pt x="412" y="1257"/>
                </a:lnTo>
                <a:lnTo>
                  <a:pt x="417" y="1249"/>
                </a:lnTo>
                <a:lnTo>
                  <a:pt x="423" y="1244"/>
                </a:lnTo>
                <a:lnTo>
                  <a:pt x="428" y="1239"/>
                </a:lnTo>
                <a:lnTo>
                  <a:pt x="437" y="1235"/>
                </a:lnTo>
                <a:lnTo>
                  <a:pt x="444" y="1232"/>
                </a:lnTo>
                <a:lnTo>
                  <a:pt x="452" y="1230"/>
                </a:lnTo>
                <a:lnTo>
                  <a:pt x="459" y="1229"/>
                </a:lnTo>
                <a:lnTo>
                  <a:pt x="476" y="1226"/>
                </a:lnTo>
                <a:lnTo>
                  <a:pt x="492" y="1220"/>
                </a:lnTo>
                <a:lnTo>
                  <a:pt x="500" y="1217"/>
                </a:lnTo>
                <a:lnTo>
                  <a:pt x="507" y="1213"/>
                </a:lnTo>
                <a:lnTo>
                  <a:pt x="513" y="1208"/>
                </a:lnTo>
                <a:lnTo>
                  <a:pt x="519" y="1204"/>
                </a:lnTo>
                <a:lnTo>
                  <a:pt x="531" y="1194"/>
                </a:lnTo>
                <a:lnTo>
                  <a:pt x="543" y="1184"/>
                </a:lnTo>
                <a:lnTo>
                  <a:pt x="559" y="1173"/>
                </a:lnTo>
                <a:lnTo>
                  <a:pt x="575" y="1164"/>
                </a:lnTo>
                <a:lnTo>
                  <a:pt x="597" y="1152"/>
                </a:lnTo>
                <a:lnTo>
                  <a:pt x="616" y="1144"/>
                </a:lnTo>
                <a:lnTo>
                  <a:pt x="637" y="1136"/>
                </a:lnTo>
                <a:lnTo>
                  <a:pt x="656" y="1131"/>
                </a:lnTo>
                <a:lnTo>
                  <a:pt x="676" y="1126"/>
                </a:lnTo>
                <a:lnTo>
                  <a:pt x="698" y="1122"/>
                </a:lnTo>
                <a:lnTo>
                  <a:pt x="721" y="1117"/>
                </a:lnTo>
                <a:lnTo>
                  <a:pt x="745" y="1111"/>
                </a:lnTo>
                <a:lnTo>
                  <a:pt x="762" y="1107"/>
                </a:lnTo>
                <a:lnTo>
                  <a:pt x="777" y="1104"/>
                </a:lnTo>
                <a:lnTo>
                  <a:pt x="791" y="1099"/>
                </a:lnTo>
                <a:lnTo>
                  <a:pt x="808" y="1095"/>
                </a:lnTo>
                <a:lnTo>
                  <a:pt x="823" y="1093"/>
                </a:lnTo>
                <a:lnTo>
                  <a:pt x="837" y="1091"/>
                </a:lnTo>
                <a:lnTo>
                  <a:pt x="851" y="1090"/>
                </a:lnTo>
                <a:lnTo>
                  <a:pt x="867" y="1087"/>
                </a:lnTo>
                <a:lnTo>
                  <a:pt x="884" y="1084"/>
                </a:lnTo>
                <a:lnTo>
                  <a:pt x="900" y="1080"/>
                </a:lnTo>
                <a:lnTo>
                  <a:pt x="915" y="1076"/>
                </a:lnTo>
                <a:lnTo>
                  <a:pt x="934" y="1071"/>
                </a:lnTo>
                <a:lnTo>
                  <a:pt x="950" y="1069"/>
                </a:lnTo>
                <a:lnTo>
                  <a:pt x="965" y="1068"/>
                </a:lnTo>
                <a:lnTo>
                  <a:pt x="980" y="1066"/>
                </a:lnTo>
                <a:lnTo>
                  <a:pt x="997" y="1064"/>
                </a:lnTo>
                <a:lnTo>
                  <a:pt x="1019" y="1059"/>
                </a:lnTo>
                <a:lnTo>
                  <a:pt x="1038" y="1055"/>
                </a:lnTo>
                <a:lnTo>
                  <a:pt x="1047" y="1053"/>
                </a:lnTo>
                <a:lnTo>
                  <a:pt x="1057" y="1052"/>
                </a:lnTo>
                <a:lnTo>
                  <a:pt x="1067" y="1051"/>
                </a:lnTo>
                <a:lnTo>
                  <a:pt x="1079" y="1051"/>
                </a:lnTo>
                <a:lnTo>
                  <a:pt x="1085" y="1051"/>
                </a:lnTo>
                <a:lnTo>
                  <a:pt x="1090" y="1053"/>
                </a:lnTo>
                <a:lnTo>
                  <a:pt x="1094" y="1055"/>
                </a:lnTo>
                <a:lnTo>
                  <a:pt x="1099" y="1058"/>
                </a:lnTo>
                <a:lnTo>
                  <a:pt x="1107" y="1065"/>
                </a:lnTo>
                <a:lnTo>
                  <a:pt x="1116" y="1071"/>
                </a:lnTo>
                <a:lnTo>
                  <a:pt x="1129" y="1078"/>
                </a:lnTo>
                <a:lnTo>
                  <a:pt x="1140" y="1082"/>
                </a:lnTo>
                <a:lnTo>
                  <a:pt x="1145" y="1085"/>
                </a:lnTo>
                <a:lnTo>
                  <a:pt x="1151" y="1089"/>
                </a:lnTo>
                <a:lnTo>
                  <a:pt x="1155" y="1093"/>
                </a:lnTo>
                <a:lnTo>
                  <a:pt x="1159" y="1098"/>
                </a:lnTo>
                <a:lnTo>
                  <a:pt x="1170" y="1114"/>
                </a:lnTo>
                <a:lnTo>
                  <a:pt x="1181" y="1128"/>
                </a:lnTo>
                <a:lnTo>
                  <a:pt x="1186" y="1135"/>
                </a:lnTo>
                <a:lnTo>
                  <a:pt x="1193" y="1140"/>
                </a:lnTo>
                <a:lnTo>
                  <a:pt x="1200" y="1145"/>
                </a:lnTo>
                <a:lnTo>
                  <a:pt x="1209" y="1149"/>
                </a:lnTo>
                <a:lnTo>
                  <a:pt x="1542" y="1053"/>
                </a:lnTo>
                <a:lnTo>
                  <a:pt x="1940" y="1319"/>
                </a:lnTo>
                <a:lnTo>
                  <a:pt x="1947" y="1312"/>
                </a:lnTo>
                <a:lnTo>
                  <a:pt x="1953" y="1306"/>
                </a:lnTo>
                <a:lnTo>
                  <a:pt x="1961" y="1300"/>
                </a:lnTo>
                <a:lnTo>
                  <a:pt x="1967" y="1296"/>
                </a:lnTo>
                <a:lnTo>
                  <a:pt x="1983" y="1286"/>
                </a:lnTo>
                <a:lnTo>
                  <a:pt x="2001" y="1276"/>
                </a:lnTo>
                <a:lnTo>
                  <a:pt x="2018" y="1267"/>
                </a:lnTo>
                <a:lnTo>
                  <a:pt x="2032" y="1257"/>
                </a:lnTo>
                <a:lnTo>
                  <a:pt x="2047" y="1247"/>
                </a:lnTo>
                <a:lnTo>
                  <a:pt x="2064" y="1239"/>
                </a:lnTo>
                <a:lnTo>
                  <a:pt x="2082" y="1232"/>
                </a:lnTo>
                <a:lnTo>
                  <a:pt x="2097" y="1228"/>
                </a:lnTo>
                <a:lnTo>
                  <a:pt x="2112" y="1222"/>
                </a:lnTo>
                <a:lnTo>
                  <a:pt x="2128" y="1215"/>
                </a:lnTo>
                <a:lnTo>
                  <a:pt x="2134" y="1212"/>
                </a:lnTo>
                <a:lnTo>
                  <a:pt x="2139" y="1207"/>
                </a:lnTo>
                <a:lnTo>
                  <a:pt x="2143" y="1203"/>
                </a:lnTo>
                <a:lnTo>
                  <a:pt x="2147" y="1199"/>
                </a:lnTo>
                <a:lnTo>
                  <a:pt x="2154" y="1189"/>
                </a:lnTo>
                <a:lnTo>
                  <a:pt x="2158" y="1178"/>
                </a:lnTo>
                <a:lnTo>
                  <a:pt x="2165" y="1154"/>
                </a:lnTo>
                <a:lnTo>
                  <a:pt x="2171" y="1127"/>
                </a:lnTo>
                <a:lnTo>
                  <a:pt x="2179" y="1093"/>
                </a:lnTo>
                <a:lnTo>
                  <a:pt x="2184" y="1062"/>
                </a:lnTo>
                <a:lnTo>
                  <a:pt x="2188" y="1046"/>
                </a:lnTo>
                <a:lnTo>
                  <a:pt x="2193" y="1031"/>
                </a:lnTo>
                <a:lnTo>
                  <a:pt x="2199" y="1016"/>
                </a:lnTo>
                <a:lnTo>
                  <a:pt x="2208" y="1000"/>
                </a:lnTo>
                <a:lnTo>
                  <a:pt x="2221" y="985"/>
                </a:lnTo>
                <a:lnTo>
                  <a:pt x="2235" y="971"/>
                </a:lnTo>
                <a:lnTo>
                  <a:pt x="2241" y="960"/>
                </a:lnTo>
                <a:lnTo>
                  <a:pt x="2248" y="949"/>
                </a:lnTo>
                <a:lnTo>
                  <a:pt x="2259" y="934"/>
                </a:lnTo>
                <a:lnTo>
                  <a:pt x="2268" y="922"/>
                </a:lnTo>
                <a:lnTo>
                  <a:pt x="2280" y="910"/>
                </a:lnTo>
                <a:lnTo>
                  <a:pt x="2293" y="896"/>
                </a:lnTo>
                <a:lnTo>
                  <a:pt x="2315" y="869"/>
                </a:lnTo>
                <a:lnTo>
                  <a:pt x="2334" y="846"/>
                </a:lnTo>
                <a:lnTo>
                  <a:pt x="2345" y="835"/>
                </a:lnTo>
                <a:lnTo>
                  <a:pt x="2356" y="826"/>
                </a:lnTo>
                <a:lnTo>
                  <a:pt x="2362" y="822"/>
                </a:lnTo>
                <a:lnTo>
                  <a:pt x="2370" y="817"/>
                </a:lnTo>
                <a:lnTo>
                  <a:pt x="2377" y="814"/>
                </a:lnTo>
                <a:lnTo>
                  <a:pt x="2386" y="811"/>
                </a:lnTo>
                <a:lnTo>
                  <a:pt x="2399" y="809"/>
                </a:lnTo>
                <a:lnTo>
                  <a:pt x="2412" y="808"/>
                </a:lnTo>
                <a:lnTo>
                  <a:pt x="2425" y="807"/>
                </a:lnTo>
                <a:lnTo>
                  <a:pt x="2439" y="806"/>
                </a:lnTo>
                <a:lnTo>
                  <a:pt x="2447" y="804"/>
                </a:lnTo>
                <a:lnTo>
                  <a:pt x="2454" y="802"/>
                </a:lnTo>
                <a:lnTo>
                  <a:pt x="2461" y="799"/>
                </a:lnTo>
                <a:lnTo>
                  <a:pt x="2466" y="796"/>
                </a:lnTo>
                <a:lnTo>
                  <a:pt x="2478" y="789"/>
                </a:lnTo>
                <a:lnTo>
                  <a:pt x="2492" y="782"/>
                </a:lnTo>
                <a:lnTo>
                  <a:pt x="2502" y="780"/>
                </a:lnTo>
                <a:lnTo>
                  <a:pt x="2511" y="777"/>
                </a:lnTo>
                <a:lnTo>
                  <a:pt x="2515" y="775"/>
                </a:lnTo>
                <a:lnTo>
                  <a:pt x="2519" y="773"/>
                </a:lnTo>
                <a:lnTo>
                  <a:pt x="2522" y="770"/>
                </a:lnTo>
                <a:lnTo>
                  <a:pt x="2524" y="767"/>
                </a:lnTo>
                <a:lnTo>
                  <a:pt x="2527" y="750"/>
                </a:lnTo>
                <a:lnTo>
                  <a:pt x="2530" y="734"/>
                </a:lnTo>
                <a:lnTo>
                  <a:pt x="2534" y="720"/>
                </a:lnTo>
                <a:lnTo>
                  <a:pt x="2539" y="708"/>
                </a:lnTo>
                <a:lnTo>
                  <a:pt x="2545" y="695"/>
                </a:lnTo>
                <a:lnTo>
                  <a:pt x="2548" y="681"/>
                </a:lnTo>
                <a:lnTo>
                  <a:pt x="2537" y="676"/>
                </a:lnTo>
                <a:lnTo>
                  <a:pt x="2528" y="669"/>
                </a:lnTo>
                <a:lnTo>
                  <a:pt x="2522" y="667"/>
                </a:lnTo>
                <a:lnTo>
                  <a:pt x="2517" y="665"/>
                </a:lnTo>
                <a:lnTo>
                  <a:pt x="2511" y="663"/>
                </a:lnTo>
                <a:lnTo>
                  <a:pt x="2505" y="663"/>
                </a:lnTo>
                <a:lnTo>
                  <a:pt x="2502" y="663"/>
                </a:lnTo>
                <a:lnTo>
                  <a:pt x="2498" y="665"/>
                </a:lnTo>
                <a:lnTo>
                  <a:pt x="2496" y="667"/>
                </a:lnTo>
                <a:lnTo>
                  <a:pt x="2494" y="671"/>
                </a:lnTo>
                <a:lnTo>
                  <a:pt x="2490" y="678"/>
                </a:lnTo>
                <a:lnTo>
                  <a:pt x="2484" y="684"/>
                </a:lnTo>
                <a:lnTo>
                  <a:pt x="2468" y="693"/>
                </a:lnTo>
                <a:lnTo>
                  <a:pt x="2452" y="703"/>
                </a:lnTo>
                <a:lnTo>
                  <a:pt x="2441" y="709"/>
                </a:lnTo>
                <a:lnTo>
                  <a:pt x="2431" y="715"/>
                </a:lnTo>
                <a:lnTo>
                  <a:pt x="2421" y="720"/>
                </a:lnTo>
                <a:lnTo>
                  <a:pt x="2410" y="727"/>
                </a:lnTo>
                <a:lnTo>
                  <a:pt x="2404" y="730"/>
                </a:lnTo>
                <a:lnTo>
                  <a:pt x="2399" y="734"/>
                </a:lnTo>
                <a:lnTo>
                  <a:pt x="2397" y="736"/>
                </a:lnTo>
                <a:lnTo>
                  <a:pt x="2395" y="739"/>
                </a:lnTo>
                <a:lnTo>
                  <a:pt x="2392" y="740"/>
                </a:lnTo>
                <a:lnTo>
                  <a:pt x="2388" y="740"/>
                </a:lnTo>
                <a:lnTo>
                  <a:pt x="2379" y="739"/>
                </a:lnTo>
                <a:lnTo>
                  <a:pt x="2371" y="736"/>
                </a:lnTo>
                <a:lnTo>
                  <a:pt x="2363" y="732"/>
                </a:lnTo>
                <a:lnTo>
                  <a:pt x="2356" y="727"/>
                </a:lnTo>
                <a:lnTo>
                  <a:pt x="2344" y="713"/>
                </a:lnTo>
                <a:lnTo>
                  <a:pt x="2333" y="698"/>
                </a:lnTo>
                <a:lnTo>
                  <a:pt x="2356" y="693"/>
                </a:lnTo>
                <a:lnTo>
                  <a:pt x="2375" y="691"/>
                </a:lnTo>
                <a:lnTo>
                  <a:pt x="2386" y="690"/>
                </a:lnTo>
                <a:lnTo>
                  <a:pt x="2396" y="688"/>
                </a:lnTo>
                <a:lnTo>
                  <a:pt x="2407" y="686"/>
                </a:lnTo>
                <a:lnTo>
                  <a:pt x="2417" y="681"/>
                </a:lnTo>
                <a:lnTo>
                  <a:pt x="2422" y="679"/>
                </a:lnTo>
                <a:lnTo>
                  <a:pt x="2425" y="676"/>
                </a:lnTo>
                <a:lnTo>
                  <a:pt x="2427" y="673"/>
                </a:lnTo>
                <a:lnTo>
                  <a:pt x="2428" y="668"/>
                </a:lnTo>
                <a:lnTo>
                  <a:pt x="2430" y="660"/>
                </a:lnTo>
                <a:lnTo>
                  <a:pt x="2431" y="649"/>
                </a:lnTo>
                <a:lnTo>
                  <a:pt x="2434" y="635"/>
                </a:lnTo>
                <a:lnTo>
                  <a:pt x="2436" y="622"/>
                </a:lnTo>
                <a:lnTo>
                  <a:pt x="2438" y="610"/>
                </a:lnTo>
                <a:lnTo>
                  <a:pt x="2441" y="596"/>
                </a:lnTo>
                <a:lnTo>
                  <a:pt x="2447" y="586"/>
                </a:lnTo>
                <a:lnTo>
                  <a:pt x="2450" y="576"/>
                </a:lnTo>
                <a:lnTo>
                  <a:pt x="2449" y="566"/>
                </a:lnTo>
                <a:lnTo>
                  <a:pt x="2447" y="556"/>
                </a:lnTo>
                <a:lnTo>
                  <a:pt x="2427" y="557"/>
                </a:lnTo>
                <a:lnTo>
                  <a:pt x="2410" y="559"/>
                </a:lnTo>
                <a:lnTo>
                  <a:pt x="2401" y="560"/>
                </a:lnTo>
                <a:lnTo>
                  <a:pt x="2393" y="560"/>
                </a:lnTo>
                <a:lnTo>
                  <a:pt x="2383" y="560"/>
                </a:lnTo>
                <a:lnTo>
                  <a:pt x="2372" y="559"/>
                </a:lnTo>
                <a:lnTo>
                  <a:pt x="2361" y="557"/>
                </a:lnTo>
                <a:lnTo>
                  <a:pt x="2352" y="554"/>
                </a:lnTo>
                <a:lnTo>
                  <a:pt x="2341" y="552"/>
                </a:lnTo>
                <a:lnTo>
                  <a:pt x="2330" y="549"/>
                </a:lnTo>
                <a:lnTo>
                  <a:pt x="2335" y="543"/>
                </a:lnTo>
                <a:lnTo>
                  <a:pt x="2341" y="540"/>
                </a:lnTo>
                <a:lnTo>
                  <a:pt x="2347" y="537"/>
                </a:lnTo>
                <a:lnTo>
                  <a:pt x="2353" y="535"/>
                </a:lnTo>
                <a:lnTo>
                  <a:pt x="2366" y="531"/>
                </a:lnTo>
                <a:lnTo>
                  <a:pt x="2377" y="530"/>
                </a:lnTo>
                <a:lnTo>
                  <a:pt x="2390" y="528"/>
                </a:lnTo>
                <a:lnTo>
                  <a:pt x="2402" y="525"/>
                </a:lnTo>
                <a:lnTo>
                  <a:pt x="2409" y="523"/>
                </a:lnTo>
                <a:lnTo>
                  <a:pt x="2414" y="520"/>
                </a:lnTo>
                <a:lnTo>
                  <a:pt x="2421" y="516"/>
                </a:lnTo>
                <a:lnTo>
                  <a:pt x="2426" y="512"/>
                </a:lnTo>
                <a:lnTo>
                  <a:pt x="2417" y="479"/>
                </a:lnTo>
                <a:lnTo>
                  <a:pt x="2428" y="470"/>
                </a:lnTo>
                <a:lnTo>
                  <a:pt x="2438" y="461"/>
                </a:lnTo>
                <a:lnTo>
                  <a:pt x="2443" y="458"/>
                </a:lnTo>
                <a:lnTo>
                  <a:pt x="2450" y="455"/>
                </a:lnTo>
                <a:lnTo>
                  <a:pt x="2455" y="454"/>
                </a:lnTo>
                <a:lnTo>
                  <a:pt x="2463" y="452"/>
                </a:lnTo>
                <a:lnTo>
                  <a:pt x="2468" y="454"/>
                </a:lnTo>
                <a:lnTo>
                  <a:pt x="2474" y="455"/>
                </a:lnTo>
                <a:lnTo>
                  <a:pt x="2478" y="456"/>
                </a:lnTo>
                <a:lnTo>
                  <a:pt x="2482" y="458"/>
                </a:lnTo>
                <a:lnTo>
                  <a:pt x="2491" y="464"/>
                </a:lnTo>
                <a:lnTo>
                  <a:pt x="2497" y="472"/>
                </a:lnTo>
                <a:lnTo>
                  <a:pt x="2503" y="479"/>
                </a:lnTo>
                <a:lnTo>
                  <a:pt x="2507" y="487"/>
                </a:lnTo>
                <a:lnTo>
                  <a:pt x="2510" y="490"/>
                </a:lnTo>
                <a:lnTo>
                  <a:pt x="2514" y="493"/>
                </a:lnTo>
                <a:lnTo>
                  <a:pt x="2517" y="495"/>
                </a:lnTo>
                <a:lnTo>
                  <a:pt x="2521" y="496"/>
                </a:lnTo>
                <a:lnTo>
                  <a:pt x="2527" y="495"/>
                </a:lnTo>
                <a:lnTo>
                  <a:pt x="2531" y="493"/>
                </a:lnTo>
                <a:lnTo>
                  <a:pt x="2534" y="491"/>
                </a:lnTo>
                <a:lnTo>
                  <a:pt x="2537" y="488"/>
                </a:lnTo>
                <a:lnTo>
                  <a:pt x="2545" y="482"/>
                </a:lnTo>
                <a:lnTo>
                  <a:pt x="2554" y="477"/>
                </a:lnTo>
                <a:lnTo>
                  <a:pt x="2566" y="471"/>
                </a:lnTo>
                <a:lnTo>
                  <a:pt x="2578" y="463"/>
                </a:lnTo>
                <a:lnTo>
                  <a:pt x="2589" y="455"/>
                </a:lnTo>
                <a:lnTo>
                  <a:pt x="2598" y="446"/>
                </a:lnTo>
                <a:lnTo>
                  <a:pt x="2606" y="436"/>
                </a:lnTo>
                <a:lnTo>
                  <a:pt x="2614" y="425"/>
                </a:lnTo>
                <a:lnTo>
                  <a:pt x="2620" y="414"/>
                </a:lnTo>
                <a:lnTo>
                  <a:pt x="2628" y="400"/>
                </a:lnTo>
                <a:lnTo>
                  <a:pt x="2636" y="381"/>
                </a:lnTo>
                <a:lnTo>
                  <a:pt x="2641" y="364"/>
                </a:lnTo>
                <a:lnTo>
                  <a:pt x="2645" y="346"/>
                </a:lnTo>
                <a:lnTo>
                  <a:pt x="2649" y="325"/>
                </a:lnTo>
                <a:lnTo>
                  <a:pt x="2652" y="311"/>
                </a:lnTo>
                <a:lnTo>
                  <a:pt x="2655" y="299"/>
                </a:lnTo>
                <a:lnTo>
                  <a:pt x="2658" y="287"/>
                </a:lnTo>
                <a:lnTo>
                  <a:pt x="2659" y="272"/>
                </a:lnTo>
                <a:lnTo>
                  <a:pt x="2658" y="258"/>
                </a:lnTo>
                <a:lnTo>
                  <a:pt x="2656" y="246"/>
                </a:lnTo>
                <a:lnTo>
                  <a:pt x="2651" y="234"/>
                </a:lnTo>
                <a:lnTo>
                  <a:pt x="2645" y="223"/>
                </a:lnTo>
                <a:lnTo>
                  <a:pt x="2637" y="214"/>
                </a:lnTo>
                <a:lnTo>
                  <a:pt x="2627" y="205"/>
                </a:lnTo>
                <a:lnTo>
                  <a:pt x="2616" y="198"/>
                </a:lnTo>
                <a:lnTo>
                  <a:pt x="2603" y="190"/>
                </a:lnTo>
                <a:lnTo>
                  <a:pt x="2596" y="203"/>
                </a:lnTo>
                <a:lnTo>
                  <a:pt x="2590" y="215"/>
                </a:lnTo>
                <a:lnTo>
                  <a:pt x="2586" y="228"/>
                </a:lnTo>
                <a:lnTo>
                  <a:pt x="2583" y="243"/>
                </a:lnTo>
                <a:lnTo>
                  <a:pt x="2579" y="258"/>
                </a:lnTo>
                <a:lnTo>
                  <a:pt x="2575" y="271"/>
                </a:lnTo>
                <a:lnTo>
                  <a:pt x="2572" y="277"/>
                </a:lnTo>
                <a:lnTo>
                  <a:pt x="2568" y="282"/>
                </a:lnTo>
                <a:lnTo>
                  <a:pt x="2565" y="283"/>
                </a:lnTo>
                <a:lnTo>
                  <a:pt x="2562" y="285"/>
                </a:lnTo>
                <a:lnTo>
                  <a:pt x="2559" y="285"/>
                </a:lnTo>
                <a:lnTo>
                  <a:pt x="2556" y="286"/>
                </a:lnTo>
                <a:lnTo>
                  <a:pt x="2550" y="285"/>
                </a:lnTo>
                <a:lnTo>
                  <a:pt x="2545" y="284"/>
                </a:lnTo>
                <a:lnTo>
                  <a:pt x="2541" y="283"/>
                </a:lnTo>
                <a:lnTo>
                  <a:pt x="2536" y="281"/>
                </a:lnTo>
                <a:lnTo>
                  <a:pt x="2528" y="275"/>
                </a:lnTo>
                <a:lnTo>
                  <a:pt x="2519" y="270"/>
                </a:lnTo>
                <a:lnTo>
                  <a:pt x="2514" y="266"/>
                </a:lnTo>
                <a:lnTo>
                  <a:pt x="2508" y="261"/>
                </a:lnTo>
                <a:lnTo>
                  <a:pt x="2496" y="261"/>
                </a:lnTo>
                <a:lnTo>
                  <a:pt x="2487" y="261"/>
                </a:lnTo>
                <a:lnTo>
                  <a:pt x="2476" y="261"/>
                </a:lnTo>
                <a:lnTo>
                  <a:pt x="2465" y="261"/>
                </a:lnTo>
                <a:lnTo>
                  <a:pt x="2400" y="261"/>
                </a:lnTo>
                <a:lnTo>
                  <a:pt x="2394" y="262"/>
                </a:lnTo>
                <a:lnTo>
                  <a:pt x="2388" y="263"/>
                </a:lnTo>
                <a:lnTo>
                  <a:pt x="2383" y="265"/>
                </a:lnTo>
                <a:lnTo>
                  <a:pt x="2379" y="267"/>
                </a:lnTo>
                <a:lnTo>
                  <a:pt x="2370" y="273"/>
                </a:lnTo>
                <a:lnTo>
                  <a:pt x="2362" y="280"/>
                </a:lnTo>
                <a:lnTo>
                  <a:pt x="2355" y="287"/>
                </a:lnTo>
                <a:lnTo>
                  <a:pt x="2347" y="296"/>
                </a:lnTo>
                <a:lnTo>
                  <a:pt x="2338" y="303"/>
                </a:lnTo>
                <a:lnTo>
                  <a:pt x="2328" y="310"/>
                </a:lnTo>
                <a:lnTo>
                  <a:pt x="2326" y="298"/>
                </a:lnTo>
                <a:lnTo>
                  <a:pt x="2323" y="288"/>
                </a:lnTo>
                <a:lnTo>
                  <a:pt x="2321" y="279"/>
                </a:lnTo>
                <a:lnTo>
                  <a:pt x="2319" y="267"/>
                </a:lnTo>
                <a:lnTo>
                  <a:pt x="2318" y="253"/>
                </a:lnTo>
                <a:lnTo>
                  <a:pt x="2316" y="240"/>
                </a:lnTo>
                <a:lnTo>
                  <a:pt x="2315" y="228"/>
                </a:lnTo>
                <a:lnTo>
                  <a:pt x="2312" y="214"/>
                </a:lnTo>
                <a:lnTo>
                  <a:pt x="2307" y="202"/>
                </a:lnTo>
                <a:lnTo>
                  <a:pt x="2304" y="192"/>
                </a:lnTo>
                <a:lnTo>
                  <a:pt x="2301" y="181"/>
                </a:lnTo>
                <a:lnTo>
                  <a:pt x="2299" y="168"/>
                </a:lnTo>
                <a:lnTo>
                  <a:pt x="2329" y="168"/>
                </a:lnTo>
                <a:lnTo>
                  <a:pt x="2333" y="169"/>
                </a:lnTo>
                <a:lnTo>
                  <a:pt x="2336" y="171"/>
                </a:lnTo>
                <a:lnTo>
                  <a:pt x="2339" y="172"/>
                </a:lnTo>
                <a:lnTo>
                  <a:pt x="2342" y="174"/>
                </a:lnTo>
                <a:lnTo>
                  <a:pt x="2346" y="179"/>
                </a:lnTo>
                <a:lnTo>
                  <a:pt x="2352" y="185"/>
                </a:lnTo>
                <a:lnTo>
                  <a:pt x="2360" y="194"/>
                </a:lnTo>
                <a:lnTo>
                  <a:pt x="2368" y="203"/>
                </a:lnTo>
                <a:lnTo>
                  <a:pt x="2375" y="212"/>
                </a:lnTo>
                <a:lnTo>
                  <a:pt x="2386" y="219"/>
                </a:lnTo>
                <a:lnTo>
                  <a:pt x="2397" y="209"/>
                </a:lnTo>
                <a:lnTo>
                  <a:pt x="2407" y="202"/>
                </a:lnTo>
                <a:lnTo>
                  <a:pt x="2417" y="194"/>
                </a:lnTo>
                <a:lnTo>
                  <a:pt x="2428" y="185"/>
                </a:lnTo>
                <a:lnTo>
                  <a:pt x="2435" y="174"/>
                </a:lnTo>
                <a:lnTo>
                  <a:pt x="2441" y="163"/>
                </a:lnTo>
                <a:lnTo>
                  <a:pt x="2447" y="163"/>
                </a:lnTo>
                <a:lnTo>
                  <a:pt x="2452" y="163"/>
                </a:lnTo>
                <a:lnTo>
                  <a:pt x="2463" y="161"/>
                </a:lnTo>
                <a:lnTo>
                  <a:pt x="2474" y="158"/>
                </a:lnTo>
                <a:lnTo>
                  <a:pt x="2484" y="142"/>
                </a:lnTo>
                <a:lnTo>
                  <a:pt x="2495" y="126"/>
                </a:lnTo>
                <a:lnTo>
                  <a:pt x="2500" y="123"/>
                </a:lnTo>
                <a:lnTo>
                  <a:pt x="2505" y="122"/>
                </a:lnTo>
                <a:lnTo>
                  <a:pt x="2510" y="121"/>
                </a:lnTo>
                <a:lnTo>
                  <a:pt x="2516" y="121"/>
                </a:lnTo>
                <a:lnTo>
                  <a:pt x="2527" y="125"/>
                </a:lnTo>
                <a:lnTo>
                  <a:pt x="2537" y="128"/>
                </a:lnTo>
                <a:lnTo>
                  <a:pt x="2541" y="128"/>
                </a:lnTo>
                <a:lnTo>
                  <a:pt x="2544" y="126"/>
                </a:lnTo>
                <a:lnTo>
                  <a:pt x="2546" y="124"/>
                </a:lnTo>
                <a:lnTo>
                  <a:pt x="2547" y="121"/>
                </a:lnTo>
                <a:lnTo>
                  <a:pt x="2549" y="113"/>
                </a:lnTo>
                <a:lnTo>
                  <a:pt x="2550" y="105"/>
                </a:lnTo>
                <a:lnTo>
                  <a:pt x="2493" y="0"/>
                </a:lnTo>
                <a:lnTo>
                  <a:pt x="2493" y="0"/>
                </a:lnTo>
                <a:lnTo>
                  <a:pt x="728" y="541"/>
                </a:lnTo>
                <a:lnTo>
                  <a:pt x="732" y="559"/>
                </a:lnTo>
                <a:lnTo>
                  <a:pt x="735" y="576"/>
                </a:lnTo>
                <a:lnTo>
                  <a:pt x="738" y="591"/>
                </a:lnTo>
                <a:lnTo>
                  <a:pt x="739" y="610"/>
                </a:lnTo>
                <a:lnTo>
                  <a:pt x="736" y="618"/>
                </a:lnTo>
                <a:lnTo>
                  <a:pt x="732" y="625"/>
                </a:lnTo>
                <a:lnTo>
                  <a:pt x="725" y="641"/>
                </a:lnTo>
                <a:lnTo>
                  <a:pt x="718" y="658"/>
                </a:lnTo>
                <a:lnTo>
                  <a:pt x="716" y="668"/>
                </a:lnTo>
                <a:lnTo>
                  <a:pt x="715" y="678"/>
                </a:lnTo>
                <a:lnTo>
                  <a:pt x="712" y="686"/>
                </a:lnTo>
                <a:lnTo>
                  <a:pt x="709" y="692"/>
                </a:lnTo>
                <a:lnTo>
                  <a:pt x="705" y="699"/>
                </a:lnTo>
                <a:lnTo>
                  <a:pt x="699" y="703"/>
                </a:lnTo>
                <a:lnTo>
                  <a:pt x="694" y="708"/>
                </a:lnTo>
                <a:lnTo>
                  <a:pt x="687" y="712"/>
                </a:lnTo>
                <a:lnTo>
                  <a:pt x="681" y="715"/>
                </a:lnTo>
                <a:lnTo>
                  <a:pt x="673" y="718"/>
                </a:lnTo>
                <a:lnTo>
                  <a:pt x="662" y="722"/>
                </a:lnTo>
                <a:lnTo>
                  <a:pt x="652" y="725"/>
                </a:lnTo>
                <a:lnTo>
                  <a:pt x="642" y="726"/>
                </a:lnTo>
                <a:lnTo>
                  <a:pt x="630" y="727"/>
                </a:lnTo>
                <a:lnTo>
                  <a:pt x="621" y="726"/>
                </a:lnTo>
                <a:lnTo>
                  <a:pt x="614" y="726"/>
                </a:lnTo>
                <a:lnTo>
                  <a:pt x="610" y="726"/>
                </a:lnTo>
                <a:lnTo>
                  <a:pt x="606" y="726"/>
                </a:lnTo>
                <a:lnTo>
                  <a:pt x="602" y="727"/>
                </a:lnTo>
                <a:lnTo>
                  <a:pt x="599" y="729"/>
                </a:lnTo>
                <a:lnTo>
                  <a:pt x="597" y="734"/>
                </a:lnTo>
                <a:lnTo>
                  <a:pt x="595" y="740"/>
                </a:lnTo>
                <a:lnTo>
                  <a:pt x="586" y="748"/>
                </a:lnTo>
                <a:lnTo>
                  <a:pt x="575" y="756"/>
                </a:lnTo>
                <a:lnTo>
                  <a:pt x="560" y="768"/>
                </a:lnTo>
                <a:lnTo>
                  <a:pt x="547" y="779"/>
                </a:lnTo>
                <a:lnTo>
                  <a:pt x="539" y="783"/>
                </a:lnTo>
                <a:lnTo>
                  <a:pt x="532" y="786"/>
                </a:lnTo>
                <a:lnTo>
                  <a:pt x="523" y="789"/>
                </a:lnTo>
                <a:lnTo>
                  <a:pt x="513" y="793"/>
                </a:lnTo>
                <a:lnTo>
                  <a:pt x="503" y="795"/>
                </a:lnTo>
                <a:lnTo>
                  <a:pt x="492" y="796"/>
                </a:lnTo>
                <a:lnTo>
                  <a:pt x="486" y="796"/>
                </a:lnTo>
                <a:lnTo>
                  <a:pt x="481" y="797"/>
                </a:lnTo>
                <a:lnTo>
                  <a:pt x="477" y="798"/>
                </a:lnTo>
                <a:lnTo>
                  <a:pt x="471" y="801"/>
                </a:lnTo>
                <a:lnTo>
                  <a:pt x="466" y="804"/>
                </a:lnTo>
                <a:lnTo>
                  <a:pt x="462" y="809"/>
                </a:lnTo>
                <a:lnTo>
                  <a:pt x="458" y="813"/>
                </a:lnTo>
                <a:lnTo>
                  <a:pt x="455" y="819"/>
                </a:lnTo>
                <a:lnTo>
                  <a:pt x="451" y="829"/>
                </a:lnTo>
                <a:lnTo>
                  <a:pt x="444" y="840"/>
                </a:lnTo>
                <a:lnTo>
                  <a:pt x="435" y="857"/>
                </a:lnTo>
                <a:lnTo>
                  <a:pt x="424" y="873"/>
                </a:lnTo>
                <a:lnTo>
                  <a:pt x="413" y="887"/>
                </a:lnTo>
                <a:lnTo>
                  <a:pt x="399" y="902"/>
                </a:lnTo>
                <a:lnTo>
                  <a:pt x="390" y="910"/>
                </a:lnTo>
                <a:lnTo>
                  <a:pt x="382" y="918"/>
                </a:lnTo>
                <a:lnTo>
                  <a:pt x="373" y="924"/>
                </a:lnTo>
                <a:lnTo>
                  <a:pt x="364" y="930"/>
                </a:lnTo>
                <a:lnTo>
                  <a:pt x="347" y="943"/>
                </a:lnTo>
                <a:lnTo>
                  <a:pt x="328" y="958"/>
                </a:lnTo>
                <a:lnTo>
                  <a:pt x="317" y="966"/>
                </a:lnTo>
                <a:lnTo>
                  <a:pt x="308" y="975"/>
                </a:lnTo>
                <a:lnTo>
                  <a:pt x="298" y="983"/>
                </a:lnTo>
                <a:lnTo>
                  <a:pt x="288" y="992"/>
                </a:lnTo>
                <a:lnTo>
                  <a:pt x="278" y="1002"/>
                </a:lnTo>
                <a:lnTo>
                  <a:pt x="269" y="1013"/>
                </a:lnTo>
                <a:lnTo>
                  <a:pt x="248" y="1035"/>
                </a:lnTo>
                <a:lnTo>
                  <a:pt x="228" y="1054"/>
                </a:lnTo>
                <a:lnTo>
                  <a:pt x="208" y="1071"/>
                </a:lnTo>
                <a:lnTo>
                  <a:pt x="184" y="1091"/>
                </a:lnTo>
                <a:lnTo>
                  <a:pt x="173" y="1099"/>
                </a:lnTo>
                <a:lnTo>
                  <a:pt x="163" y="1108"/>
                </a:lnTo>
                <a:lnTo>
                  <a:pt x="154" y="1117"/>
                </a:lnTo>
                <a:lnTo>
                  <a:pt x="142" y="1125"/>
                </a:lnTo>
                <a:lnTo>
                  <a:pt x="130" y="1132"/>
                </a:lnTo>
                <a:lnTo>
                  <a:pt x="119" y="1139"/>
                </a:lnTo>
                <a:lnTo>
                  <a:pt x="115" y="1143"/>
                </a:lnTo>
                <a:lnTo>
                  <a:pt x="111" y="1148"/>
                </a:lnTo>
                <a:lnTo>
                  <a:pt x="107" y="1153"/>
                </a:lnTo>
                <a:lnTo>
                  <a:pt x="104" y="1159"/>
                </a:lnTo>
                <a:lnTo>
                  <a:pt x="102" y="1170"/>
                </a:lnTo>
                <a:lnTo>
                  <a:pt x="99" y="1180"/>
                </a:lnTo>
                <a:lnTo>
                  <a:pt x="95" y="1187"/>
                </a:lnTo>
                <a:lnTo>
                  <a:pt x="90" y="1191"/>
                </a:lnTo>
                <a:lnTo>
                  <a:pt x="84" y="1195"/>
                </a:lnTo>
                <a:lnTo>
                  <a:pt x="78" y="1199"/>
                </a:lnTo>
                <a:lnTo>
                  <a:pt x="67" y="1207"/>
                </a:lnTo>
                <a:lnTo>
                  <a:pt x="58" y="1214"/>
                </a:lnTo>
                <a:lnTo>
                  <a:pt x="47" y="1220"/>
                </a:lnTo>
                <a:lnTo>
                  <a:pt x="35" y="1226"/>
                </a:lnTo>
                <a:lnTo>
                  <a:pt x="26" y="1229"/>
                </a:lnTo>
                <a:lnTo>
                  <a:pt x="18" y="1230"/>
                </a:lnTo>
                <a:lnTo>
                  <a:pt x="13" y="1231"/>
                </a:lnTo>
                <a:lnTo>
                  <a:pt x="10" y="1233"/>
                </a:lnTo>
                <a:lnTo>
                  <a:pt x="7" y="1235"/>
                </a:lnTo>
                <a:lnTo>
                  <a:pt x="4" y="1239"/>
                </a:lnTo>
                <a:lnTo>
                  <a:pt x="4" y="1244"/>
                </a:lnTo>
                <a:lnTo>
                  <a:pt x="6" y="1248"/>
                </a:lnTo>
                <a:lnTo>
                  <a:pt x="6" y="1278"/>
                </a:lnTo>
                <a:lnTo>
                  <a:pt x="5" y="1305"/>
                </a:lnTo>
                <a:lnTo>
                  <a:pt x="3" y="1333"/>
                </a:lnTo>
                <a:lnTo>
                  <a:pt x="0" y="1361"/>
                </a:lnTo>
                <a:lnTo>
                  <a:pt x="0" y="136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6" name="Freeform 192"/>
          <p:cNvSpPr>
            <a:spLocks/>
          </p:cNvSpPr>
          <p:nvPr/>
        </p:nvSpPr>
        <p:spPr bwMode="auto">
          <a:xfrm>
            <a:off x="7028226" y="3962493"/>
            <a:ext cx="1224501" cy="626071"/>
          </a:xfrm>
          <a:custGeom>
            <a:avLst/>
            <a:gdLst>
              <a:gd name="T0" fmla="*/ 437 w 2659"/>
              <a:gd name="T1" fmla="*/ 1235 h 1361"/>
              <a:gd name="T2" fmla="*/ 513 w 2659"/>
              <a:gd name="T3" fmla="*/ 1208 h 1361"/>
              <a:gd name="T4" fmla="*/ 637 w 2659"/>
              <a:gd name="T5" fmla="*/ 1136 h 1361"/>
              <a:gd name="T6" fmla="*/ 791 w 2659"/>
              <a:gd name="T7" fmla="*/ 1099 h 1361"/>
              <a:gd name="T8" fmla="*/ 915 w 2659"/>
              <a:gd name="T9" fmla="*/ 1076 h 1361"/>
              <a:gd name="T10" fmla="*/ 1047 w 2659"/>
              <a:gd name="T11" fmla="*/ 1053 h 1361"/>
              <a:gd name="T12" fmla="*/ 1107 w 2659"/>
              <a:gd name="T13" fmla="*/ 1065 h 1361"/>
              <a:gd name="T14" fmla="*/ 1170 w 2659"/>
              <a:gd name="T15" fmla="*/ 1114 h 1361"/>
              <a:gd name="T16" fmla="*/ 1940 w 2659"/>
              <a:gd name="T17" fmla="*/ 1319 h 1361"/>
              <a:gd name="T18" fmla="*/ 2032 w 2659"/>
              <a:gd name="T19" fmla="*/ 1257 h 1361"/>
              <a:gd name="T20" fmla="*/ 2139 w 2659"/>
              <a:gd name="T21" fmla="*/ 1207 h 1361"/>
              <a:gd name="T22" fmla="*/ 2184 w 2659"/>
              <a:gd name="T23" fmla="*/ 1062 h 1361"/>
              <a:gd name="T24" fmla="*/ 2248 w 2659"/>
              <a:gd name="T25" fmla="*/ 949 h 1361"/>
              <a:gd name="T26" fmla="*/ 2356 w 2659"/>
              <a:gd name="T27" fmla="*/ 826 h 1361"/>
              <a:gd name="T28" fmla="*/ 2439 w 2659"/>
              <a:gd name="T29" fmla="*/ 806 h 1361"/>
              <a:gd name="T30" fmla="*/ 2511 w 2659"/>
              <a:gd name="T31" fmla="*/ 777 h 1361"/>
              <a:gd name="T32" fmla="*/ 2539 w 2659"/>
              <a:gd name="T33" fmla="*/ 708 h 1361"/>
              <a:gd name="T34" fmla="*/ 2505 w 2659"/>
              <a:gd name="T35" fmla="*/ 663 h 1361"/>
              <a:gd name="T36" fmla="*/ 2452 w 2659"/>
              <a:gd name="T37" fmla="*/ 703 h 1361"/>
              <a:gd name="T38" fmla="*/ 2395 w 2659"/>
              <a:gd name="T39" fmla="*/ 739 h 1361"/>
              <a:gd name="T40" fmla="*/ 2333 w 2659"/>
              <a:gd name="T41" fmla="*/ 698 h 1361"/>
              <a:gd name="T42" fmla="*/ 2425 w 2659"/>
              <a:gd name="T43" fmla="*/ 676 h 1361"/>
              <a:gd name="T44" fmla="*/ 2441 w 2659"/>
              <a:gd name="T45" fmla="*/ 596 h 1361"/>
              <a:gd name="T46" fmla="*/ 2393 w 2659"/>
              <a:gd name="T47" fmla="*/ 560 h 1361"/>
              <a:gd name="T48" fmla="*/ 2341 w 2659"/>
              <a:gd name="T49" fmla="*/ 540 h 1361"/>
              <a:gd name="T50" fmla="*/ 2414 w 2659"/>
              <a:gd name="T51" fmla="*/ 520 h 1361"/>
              <a:gd name="T52" fmla="*/ 2455 w 2659"/>
              <a:gd name="T53" fmla="*/ 454 h 1361"/>
              <a:gd name="T54" fmla="*/ 2503 w 2659"/>
              <a:gd name="T55" fmla="*/ 479 h 1361"/>
              <a:gd name="T56" fmla="*/ 2534 w 2659"/>
              <a:gd name="T57" fmla="*/ 491 h 1361"/>
              <a:gd name="T58" fmla="*/ 2606 w 2659"/>
              <a:gd name="T59" fmla="*/ 436 h 1361"/>
              <a:gd name="T60" fmla="*/ 2652 w 2659"/>
              <a:gd name="T61" fmla="*/ 311 h 1361"/>
              <a:gd name="T62" fmla="*/ 2637 w 2659"/>
              <a:gd name="T63" fmla="*/ 214 h 1361"/>
              <a:gd name="T64" fmla="*/ 2579 w 2659"/>
              <a:gd name="T65" fmla="*/ 258 h 1361"/>
              <a:gd name="T66" fmla="*/ 2550 w 2659"/>
              <a:gd name="T67" fmla="*/ 285 h 1361"/>
              <a:gd name="T68" fmla="*/ 2496 w 2659"/>
              <a:gd name="T69" fmla="*/ 261 h 1361"/>
              <a:gd name="T70" fmla="*/ 2379 w 2659"/>
              <a:gd name="T71" fmla="*/ 267 h 1361"/>
              <a:gd name="T72" fmla="*/ 2323 w 2659"/>
              <a:gd name="T73" fmla="*/ 288 h 1361"/>
              <a:gd name="T74" fmla="*/ 2304 w 2659"/>
              <a:gd name="T75" fmla="*/ 192 h 1361"/>
              <a:gd name="T76" fmla="*/ 2346 w 2659"/>
              <a:gd name="T77" fmla="*/ 179 h 1361"/>
              <a:gd name="T78" fmla="*/ 2417 w 2659"/>
              <a:gd name="T79" fmla="*/ 194 h 1361"/>
              <a:gd name="T80" fmla="*/ 2484 w 2659"/>
              <a:gd name="T81" fmla="*/ 142 h 1361"/>
              <a:gd name="T82" fmla="*/ 2541 w 2659"/>
              <a:gd name="T83" fmla="*/ 128 h 1361"/>
              <a:gd name="T84" fmla="*/ 728 w 2659"/>
              <a:gd name="T85" fmla="*/ 541 h 1361"/>
              <a:gd name="T86" fmla="*/ 725 w 2659"/>
              <a:gd name="T87" fmla="*/ 641 h 1361"/>
              <a:gd name="T88" fmla="*/ 694 w 2659"/>
              <a:gd name="T89" fmla="*/ 708 h 1361"/>
              <a:gd name="T90" fmla="*/ 621 w 2659"/>
              <a:gd name="T91" fmla="*/ 726 h 1361"/>
              <a:gd name="T92" fmla="*/ 586 w 2659"/>
              <a:gd name="T93" fmla="*/ 748 h 1361"/>
              <a:gd name="T94" fmla="*/ 503 w 2659"/>
              <a:gd name="T95" fmla="*/ 795 h 1361"/>
              <a:gd name="T96" fmla="*/ 458 w 2659"/>
              <a:gd name="T97" fmla="*/ 813 h 1361"/>
              <a:gd name="T98" fmla="*/ 390 w 2659"/>
              <a:gd name="T99" fmla="*/ 910 h 1361"/>
              <a:gd name="T100" fmla="*/ 298 w 2659"/>
              <a:gd name="T101" fmla="*/ 983 h 1361"/>
              <a:gd name="T102" fmla="*/ 173 w 2659"/>
              <a:gd name="T103" fmla="*/ 1099 h 1361"/>
              <a:gd name="T104" fmla="*/ 107 w 2659"/>
              <a:gd name="T105" fmla="*/ 1153 h 1361"/>
              <a:gd name="T106" fmla="*/ 67 w 2659"/>
              <a:gd name="T107" fmla="*/ 1207 h 1361"/>
              <a:gd name="T108" fmla="*/ 7 w 2659"/>
              <a:gd name="T109" fmla="*/ 1235 h 1361"/>
              <a:gd name="T110" fmla="*/ 0 w 2659"/>
              <a:gd name="T111" fmla="*/ 1361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59" h="1361">
                <a:moveTo>
                  <a:pt x="0" y="1361"/>
                </a:moveTo>
                <a:lnTo>
                  <a:pt x="408" y="1262"/>
                </a:lnTo>
                <a:lnTo>
                  <a:pt x="408" y="1262"/>
                </a:lnTo>
                <a:lnTo>
                  <a:pt x="412" y="1257"/>
                </a:lnTo>
                <a:lnTo>
                  <a:pt x="417" y="1249"/>
                </a:lnTo>
                <a:lnTo>
                  <a:pt x="423" y="1244"/>
                </a:lnTo>
                <a:lnTo>
                  <a:pt x="428" y="1239"/>
                </a:lnTo>
                <a:lnTo>
                  <a:pt x="437" y="1235"/>
                </a:lnTo>
                <a:lnTo>
                  <a:pt x="444" y="1232"/>
                </a:lnTo>
                <a:lnTo>
                  <a:pt x="452" y="1230"/>
                </a:lnTo>
                <a:lnTo>
                  <a:pt x="459" y="1229"/>
                </a:lnTo>
                <a:lnTo>
                  <a:pt x="476" y="1226"/>
                </a:lnTo>
                <a:lnTo>
                  <a:pt x="492" y="1220"/>
                </a:lnTo>
                <a:lnTo>
                  <a:pt x="500" y="1217"/>
                </a:lnTo>
                <a:lnTo>
                  <a:pt x="507" y="1213"/>
                </a:lnTo>
                <a:lnTo>
                  <a:pt x="513" y="1208"/>
                </a:lnTo>
                <a:lnTo>
                  <a:pt x="519" y="1204"/>
                </a:lnTo>
                <a:lnTo>
                  <a:pt x="531" y="1194"/>
                </a:lnTo>
                <a:lnTo>
                  <a:pt x="543" y="1184"/>
                </a:lnTo>
                <a:lnTo>
                  <a:pt x="559" y="1173"/>
                </a:lnTo>
                <a:lnTo>
                  <a:pt x="575" y="1164"/>
                </a:lnTo>
                <a:lnTo>
                  <a:pt x="597" y="1152"/>
                </a:lnTo>
                <a:lnTo>
                  <a:pt x="616" y="1144"/>
                </a:lnTo>
                <a:lnTo>
                  <a:pt x="637" y="1136"/>
                </a:lnTo>
                <a:lnTo>
                  <a:pt x="656" y="1131"/>
                </a:lnTo>
                <a:lnTo>
                  <a:pt x="676" y="1126"/>
                </a:lnTo>
                <a:lnTo>
                  <a:pt x="698" y="1122"/>
                </a:lnTo>
                <a:lnTo>
                  <a:pt x="721" y="1117"/>
                </a:lnTo>
                <a:lnTo>
                  <a:pt x="745" y="1111"/>
                </a:lnTo>
                <a:lnTo>
                  <a:pt x="762" y="1107"/>
                </a:lnTo>
                <a:lnTo>
                  <a:pt x="777" y="1104"/>
                </a:lnTo>
                <a:lnTo>
                  <a:pt x="791" y="1099"/>
                </a:lnTo>
                <a:lnTo>
                  <a:pt x="808" y="1095"/>
                </a:lnTo>
                <a:lnTo>
                  <a:pt x="823" y="1093"/>
                </a:lnTo>
                <a:lnTo>
                  <a:pt x="837" y="1091"/>
                </a:lnTo>
                <a:lnTo>
                  <a:pt x="851" y="1090"/>
                </a:lnTo>
                <a:lnTo>
                  <a:pt x="867" y="1087"/>
                </a:lnTo>
                <a:lnTo>
                  <a:pt x="884" y="1084"/>
                </a:lnTo>
                <a:lnTo>
                  <a:pt x="900" y="1080"/>
                </a:lnTo>
                <a:lnTo>
                  <a:pt x="915" y="1076"/>
                </a:lnTo>
                <a:lnTo>
                  <a:pt x="934" y="1071"/>
                </a:lnTo>
                <a:lnTo>
                  <a:pt x="950" y="1069"/>
                </a:lnTo>
                <a:lnTo>
                  <a:pt x="965" y="1068"/>
                </a:lnTo>
                <a:lnTo>
                  <a:pt x="980" y="1066"/>
                </a:lnTo>
                <a:lnTo>
                  <a:pt x="997" y="1064"/>
                </a:lnTo>
                <a:lnTo>
                  <a:pt x="1019" y="1059"/>
                </a:lnTo>
                <a:lnTo>
                  <a:pt x="1038" y="1055"/>
                </a:lnTo>
                <a:lnTo>
                  <a:pt x="1047" y="1053"/>
                </a:lnTo>
                <a:lnTo>
                  <a:pt x="1057" y="1052"/>
                </a:lnTo>
                <a:lnTo>
                  <a:pt x="1067" y="1051"/>
                </a:lnTo>
                <a:lnTo>
                  <a:pt x="1079" y="1051"/>
                </a:lnTo>
                <a:lnTo>
                  <a:pt x="1085" y="1051"/>
                </a:lnTo>
                <a:lnTo>
                  <a:pt x="1090" y="1053"/>
                </a:lnTo>
                <a:lnTo>
                  <a:pt x="1094" y="1055"/>
                </a:lnTo>
                <a:lnTo>
                  <a:pt x="1099" y="1058"/>
                </a:lnTo>
                <a:lnTo>
                  <a:pt x="1107" y="1065"/>
                </a:lnTo>
                <a:lnTo>
                  <a:pt x="1116" y="1071"/>
                </a:lnTo>
                <a:lnTo>
                  <a:pt x="1129" y="1078"/>
                </a:lnTo>
                <a:lnTo>
                  <a:pt x="1140" y="1082"/>
                </a:lnTo>
                <a:lnTo>
                  <a:pt x="1145" y="1085"/>
                </a:lnTo>
                <a:lnTo>
                  <a:pt x="1151" y="1089"/>
                </a:lnTo>
                <a:lnTo>
                  <a:pt x="1155" y="1093"/>
                </a:lnTo>
                <a:lnTo>
                  <a:pt x="1159" y="1098"/>
                </a:lnTo>
                <a:lnTo>
                  <a:pt x="1170" y="1114"/>
                </a:lnTo>
                <a:lnTo>
                  <a:pt x="1181" y="1128"/>
                </a:lnTo>
                <a:lnTo>
                  <a:pt x="1186" y="1135"/>
                </a:lnTo>
                <a:lnTo>
                  <a:pt x="1193" y="1140"/>
                </a:lnTo>
                <a:lnTo>
                  <a:pt x="1200" y="1145"/>
                </a:lnTo>
                <a:lnTo>
                  <a:pt x="1209" y="1149"/>
                </a:lnTo>
                <a:lnTo>
                  <a:pt x="1542" y="1053"/>
                </a:lnTo>
                <a:lnTo>
                  <a:pt x="1940" y="1319"/>
                </a:lnTo>
                <a:lnTo>
                  <a:pt x="1940" y="1319"/>
                </a:lnTo>
                <a:lnTo>
                  <a:pt x="1947" y="1312"/>
                </a:lnTo>
                <a:lnTo>
                  <a:pt x="1953" y="1306"/>
                </a:lnTo>
                <a:lnTo>
                  <a:pt x="1961" y="1300"/>
                </a:lnTo>
                <a:lnTo>
                  <a:pt x="1967" y="1296"/>
                </a:lnTo>
                <a:lnTo>
                  <a:pt x="1983" y="1286"/>
                </a:lnTo>
                <a:lnTo>
                  <a:pt x="2001" y="1276"/>
                </a:lnTo>
                <a:lnTo>
                  <a:pt x="2018" y="1267"/>
                </a:lnTo>
                <a:lnTo>
                  <a:pt x="2032" y="1257"/>
                </a:lnTo>
                <a:lnTo>
                  <a:pt x="2047" y="1247"/>
                </a:lnTo>
                <a:lnTo>
                  <a:pt x="2064" y="1239"/>
                </a:lnTo>
                <a:lnTo>
                  <a:pt x="2082" y="1232"/>
                </a:lnTo>
                <a:lnTo>
                  <a:pt x="2097" y="1228"/>
                </a:lnTo>
                <a:lnTo>
                  <a:pt x="2112" y="1222"/>
                </a:lnTo>
                <a:lnTo>
                  <a:pt x="2128" y="1215"/>
                </a:lnTo>
                <a:lnTo>
                  <a:pt x="2134" y="1212"/>
                </a:lnTo>
                <a:lnTo>
                  <a:pt x="2139" y="1207"/>
                </a:lnTo>
                <a:lnTo>
                  <a:pt x="2143" y="1203"/>
                </a:lnTo>
                <a:lnTo>
                  <a:pt x="2147" y="1199"/>
                </a:lnTo>
                <a:lnTo>
                  <a:pt x="2154" y="1189"/>
                </a:lnTo>
                <a:lnTo>
                  <a:pt x="2158" y="1178"/>
                </a:lnTo>
                <a:lnTo>
                  <a:pt x="2165" y="1154"/>
                </a:lnTo>
                <a:lnTo>
                  <a:pt x="2171" y="1127"/>
                </a:lnTo>
                <a:lnTo>
                  <a:pt x="2179" y="1093"/>
                </a:lnTo>
                <a:lnTo>
                  <a:pt x="2184" y="1062"/>
                </a:lnTo>
                <a:lnTo>
                  <a:pt x="2188" y="1046"/>
                </a:lnTo>
                <a:lnTo>
                  <a:pt x="2193" y="1031"/>
                </a:lnTo>
                <a:lnTo>
                  <a:pt x="2199" y="1016"/>
                </a:lnTo>
                <a:lnTo>
                  <a:pt x="2208" y="1000"/>
                </a:lnTo>
                <a:lnTo>
                  <a:pt x="2221" y="985"/>
                </a:lnTo>
                <a:lnTo>
                  <a:pt x="2235" y="971"/>
                </a:lnTo>
                <a:lnTo>
                  <a:pt x="2241" y="960"/>
                </a:lnTo>
                <a:lnTo>
                  <a:pt x="2248" y="949"/>
                </a:lnTo>
                <a:lnTo>
                  <a:pt x="2259" y="934"/>
                </a:lnTo>
                <a:lnTo>
                  <a:pt x="2268" y="922"/>
                </a:lnTo>
                <a:lnTo>
                  <a:pt x="2280" y="910"/>
                </a:lnTo>
                <a:lnTo>
                  <a:pt x="2293" y="896"/>
                </a:lnTo>
                <a:lnTo>
                  <a:pt x="2315" y="869"/>
                </a:lnTo>
                <a:lnTo>
                  <a:pt x="2334" y="846"/>
                </a:lnTo>
                <a:lnTo>
                  <a:pt x="2345" y="835"/>
                </a:lnTo>
                <a:lnTo>
                  <a:pt x="2356" y="826"/>
                </a:lnTo>
                <a:lnTo>
                  <a:pt x="2362" y="822"/>
                </a:lnTo>
                <a:lnTo>
                  <a:pt x="2370" y="817"/>
                </a:lnTo>
                <a:lnTo>
                  <a:pt x="2377" y="814"/>
                </a:lnTo>
                <a:lnTo>
                  <a:pt x="2386" y="811"/>
                </a:lnTo>
                <a:lnTo>
                  <a:pt x="2399" y="809"/>
                </a:lnTo>
                <a:lnTo>
                  <a:pt x="2412" y="808"/>
                </a:lnTo>
                <a:lnTo>
                  <a:pt x="2425" y="807"/>
                </a:lnTo>
                <a:lnTo>
                  <a:pt x="2439" y="806"/>
                </a:lnTo>
                <a:lnTo>
                  <a:pt x="2447" y="804"/>
                </a:lnTo>
                <a:lnTo>
                  <a:pt x="2454" y="802"/>
                </a:lnTo>
                <a:lnTo>
                  <a:pt x="2461" y="799"/>
                </a:lnTo>
                <a:lnTo>
                  <a:pt x="2466" y="796"/>
                </a:lnTo>
                <a:lnTo>
                  <a:pt x="2478" y="789"/>
                </a:lnTo>
                <a:lnTo>
                  <a:pt x="2492" y="782"/>
                </a:lnTo>
                <a:lnTo>
                  <a:pt x="2502" y="780"/>
                </a:lnTo>
                <a:lnTo>
                  <a:pt x="2511" y="777"/>
                </a:lnTo>
                <a:lnTo>
                  <a:pt x="2515" y="775"/>
                </a:lnTo>
                <a:lnTo>
                  <a:pt x="2519" y="773"/>
                </a:lnTo>
                <a:lnTo>
                  <a:pt x="2522" y="770"/>
                </a:lnTo>
                <a:lnTo>
                  <a:pt x="2524" y="767"/>
                </a:lnTo>
                <a:lnTo>
                  <a:pt x="2527" y="750"/>
                </a:lnTo>
                <a:lnTo>
                  <a:pt x="2530" y="734"/>
                </a:lnTo>
                <a:lnTo>
                  <a:pt x="2534" y="720"/>
                </a:lnTo>
                <a:lnTo>
                  <a:pt x="2539" y="708"/>
                </a:lnTo>
                <a:lnTo>
                  <a:pt x="2545" y="695"/>
                </a:lnTo>
                <a:lnTo>
                  <a:pt x="2548" y="681"/>
                </a:lnTo>
                <a:lnTo>
                  <a:pt x="2537" y="676"/>
                </a:lnTo>
                <a:lnTo>
                  <a:pt x="2528" y="669"/>
                </a:lnTo>
                <a:lnTo>
                  <a:pt x="2522" y="667"/>
                </a:lnTo>
                <a:lnTo>
                  <a:pt x="2517" y="665"/>
                </a:lnTo>
                <a:lnTo>
                  <a:pt x="2511" y="663"/>
                </a:lnTo>
                <a:lnTo>
                  <a:pt x="2505" y="663"/>
                </a:lnTo>
                <a:lnTo>
                  <a:pt x="2502" y="663"/>
                </a:lnTo>
                <a:lnTo>
                  <a:pt x="2498" y="665"/>
                </a:lnTo>
                <a:lnTo>
                  <a:pt x="2496" y="667"/>
                </a:lnTo>
                <a:lnTo>
                  <a:pt x="2494" y="671"/>
                </a:lnTo>
                <a:lnTo>
                  <a:pt x="2490" y="678"/>
                </a:lnTo>
                <a:lnTo>
                  <a:pt x="2484" y="684"/>
                </a:lnTo>
                <a:lnTo>
                  <a:pt x="2468" y="693"/>
                </a:lnTo>
                <a:lnTo>
                  <a:pt x="2452" y="703"/>
                </a:lnTo>
                <a:lnTo>
                  <a:pt x="2441" y="709"/>
                </a:lnTo>
                <a:lnTo>
                  <a:pt x="2431" y="715"/>
                </a:lnTo>
                <a:lnTo>
                  <a:pt x="2421" y="720"/>
                </a:lnTo>
                <a:lnTo>
                  <a:pt x="2410" y="727"/>
                </a:lnTo>
                <a:lnTo>
                  <a:pt x="2404" y="730"/>
                </a:lnTo>
                <a:lnTo>
                  <a:pt x="2399" y="734"/>
                </a:lnTo>
                <a:lnTo>
                  <a:pt x="2397" y="736"/>
                </a:lnTo>
                <a:lnTo>
                  <a:pt x="2395" y="739"/>
                </a:lnTo>
                <a:lnTo>
                  <a:pt x="2392" y="740"/>
                </a:lnTo>
                <a:lnTo>
                  <a:pt x="2388" y="740"/>
                </a:lnTo>
                <a:lnTo>
                  <a:pt x="2379" y="739"/>
                </a:lnTo>
                <a:lnTo>
                  <a:pt x="2371" y="736"/>
                </a:lnTo>
                <a:lnTo>
                  <a:pt x="2363" y="732"/>
                </a:lnTo>
                <a:lnTo>
                  <a:pt x="2356" y="727"/>
                </a:lnTo>
                <a:lnTo>
                  <a:pt x="2344" y="713"/>
                </a:lnTo>
                <a:lnTo>
                  <a:pt x="2333" y="698"/>
                </a:lnTo>
                <a:lnTo>
                  <a:pt x="2356" y="693"/>
                </a:lnTo>
                <a:lnTo>
                  <a:pt x="2375" y="691"/>
                </a:lnTo>
                <a:lnTo>
                  <a:pt x="2386" y="690"/>
                </a:lnTo>
                <a:lnTo>
                  <a:pt x="2396" y="688"/>
                </a:lnTo>
                <a:lnTo>
                  <a:pt x="2407" y="686"/>
                </a:lnTo>
                <a:lnTo>
                  <a:pt x="2417" y="681"/>
                </a:lnTo>
                <a:lnTo>
                  <a:pt x="2422" y="679"/>
                </a:lnTo>
                <a:lnTo>
                  <a:pt x="2425" y="676"/>
                </a:lnTo>
                <a:lnTo>
                  <a:pt x="2427" y="673"/>
                </a:lnTo>
                <a:lnTo>
                  <a:pt x="2428" y="668"/>
                </a:lnTo>
                <a:lnTo>
                  <a:pt x="2430" y="660"/>
                </a:lnTo>
                <a:lnTo>
                  <a:pt x="2431" y="649"/>
                </a:lnTo>
                <a:lnTo>
                  <a:pt x="2434" y="635"/>
                </a:lnTo>
                <a:lnTo>
                  <a:pt x="2436" y="622"/>
                </a:lnTo>
                <a:lnTo>
                  <a:pt x="2438" y="610"/>
                </a:lnTo>
                <a:lnTo>
                  <a:pt x="2441" y="596"/>
                </a:lnTo>
                <a:lnTo>
                  <a:pt x="2447" y="586"/>
                </a:lnTo>
                <a:lnTo>
                  <a:pt x="2450" y="576"/>
                </a:lnTo>
                <a:lnTo>
                  <a:pt x="2449" y="566"/>
                </a:lnTo>
                <a:lnTo>
                  <a:pt x="2447" y="556"/>
                </a:lnTo>
                <a:lnTo>
                  <a:pt x="2427" y="557"/>
                </a:lnTo>
                <a:lnTo>
                  <a:pt x="2410" y="559"/>
                </a:lnTo>
                <a:lnTo>
                  <a:pt x="2401" y="560"/>
                </a:lnTo>
                <a:lnTo>
                  <a:pt x="2393" y="560"/>
                </a:lnTo>
                <a:lnTo>
                  <a:pt x="2383" y="560"/>
                </a:lnTo>
                <a:lnTo>
                  <a:pt x="2372" y="559"/>
                </a:lnTo>
                <a:lnTo>
                  <a:pt x="2361" y="557"/>
                </a:lnTo>
                <a:lnTo>
                  <a:pt x="2352" y="554"/>
                </a:lnTo>
                <a:lnTo>
                  <a:pt x="2341" y="552"/>
                </a:lnTo>
                <a:lnTo>
                  <a:pt x="2330" y="549"/>
                </a:lnTo>
                <a:lnTo>
                  <a:pt x="2335" y="543"/>
                </a:lnTo>
                <a:lnTo>
                  <a:pt x="2341" y="540"/>
                </a:lnTo>
                <a:lnTo>
                  <a:pt x="2347" y="537"/>
                </a:lnTo>
                <a:lnTo>
                  <a:pt x="2353" y="535"/>
                </a:lnTo>
                <a:lnTo>
                  <a:pt x="2366" y="531"/>
                </a:lnTo>
                <a:lnTo>
                  <a:pt x="2377" y="530"/>
                </a:lnTo>
                <a:lnTo>
                  <a:pt x="2390" y="528"/>
                </a:lnTo>
                <a:lnTo>
                  <a:pt x="2402" y="525"/>
                </a:lnTo>
                <a:lnTo>
                  <a:pt x="2409" y="523"/>
                </a:lnTo>
                <a:lnTo>
                  <a:pt x="2414" y="520"/>
                </a:lnTo>
                <a:lnTo>
                  <a:pt x="2421" y="516"/>
                </a:lnTo>
                <a:lnTo>
                  <a:pt x="2426" y="512"/>
                </a:lnTo>
                <a:lnTo>
                  <a:pt x="2417" y="479"/>
                </a:lnTo>
                <a:lnTo>
                  <a:pt x="2428" y="470"/>
                </a:lnTo>
                <a:lnTo>
                  <a:pt x="2438" y="461"/>
                </a:lnTo>
                <a:lnTo>
                  <a:pt x="2443" y="458"/>
                </a:lnTo>
                <a:lnTo>
                  <a:pt x="2450" y="455"/>
                </a:lnTo>
                <a:lnTo>
                  <a:pt x="2455" y="454"/>
                </a:lnTo>
                <a:lnTo>
                  <a:pt x="2463" y="452"/>
                </a:lnTo>
                <a:lnTo>
                  <a:pt x="2468" y="454"/>
                </a:lnTo>
                <a:lnTo>
                  <a:pt x="2474" y="455"/>
                </a:lnTo>
                <a:lnTo>
                  <a:pt x="2478" y="456"/>
                </a:lnTo>
                <a:lnTo>
                  <a:pt x="2482" y="458"/>
                </a:lnTo>
                <a:lnTo>
                  <a:pt x="2491" y="464"/>
                </a:lnTo>
                <a:lnTo>
                  <a:pt x="2497" y="472"/>
                </a:lnTo>
                <a:lnTo>
                  <a:pt x="2503" y="479"/>
                </a:lnTo>
                <a:lnTo>
                  <a:pt x="2507" y="487"/>
                </a:lnTo>
                <a:lnTo>
                  <a:pt x="2510" y="490"/>
                </a:lnTo>
                <a:lnTo>
                  <a:pt x="2514" y="493"/>
                </a:lnTo>
                <a:lnTo>
                  <a:pt x="2517" y="495"/>
                </a:lnTo>
                <a:lnTo>
                  <a:pt x="2521" y="496"/>
                </a:lnTo>
                <a:lnTo>
                  <a:pt x="2527" y="495"/>
                </a:lnTo>
                <a:lnTo>
                  <a:pt x="2531" y="493"/>
                </a:lnTo>
                <a:lnTo>
                  <a:pt x="2534" y="491"/>
                </a:lnTo>
                <a:lnTo>
                  <a:pt x="2537" y="488"/>
                </a:lnTo>
                <a:lnTo>
                  <a:pt x="2545" y="482"/>
                </a:lnTo>
                <a:lnTo>
                  <a:pt x="2554" y="477"/>
                </a:lnTo>
                <a:lnTo>
                  <a:pt x="2566" y="471"/>
                </a:lnTo>
                <a:lnTo>
                  <a:pt x="2578" y="463"/>
                </a:lnTo>
                <a:lnTo>
                  <a:pt x="2589" y="455"/>
                </a:lnTo>
                <a:lnTo>
                  <a:pt x="2598" y="446"/>
                </a:lnTo>
                <a:lnTo>
                  <a:pt x="2606" y="436"/>
                </a:lnTo>
                <a:lnTo>
                  <a:pt x="2614" y="425"/>
                </a:lnTo>
                <a:lnTo>
                  <a:pt x="2620" y="414"/>
                </a:lnTo>
                <a:lnTo>
                  <a:pt x="2628" y="400"/>
                </a:lnTo>
                <a:lnTo>
                  <a:pt x="2636" y="381"/>
                </a:lnTo>
                <a:lnTo>
                  <a:pt x="2641" y="364"/>
                </a:lnTo>
                <a:lnTo>
                  <a:pt x="2645" y="346"/>
                </a:lnTo>
                <a:lnTo>
                  <a:pt x="2649" y="325"/>
                </a:lnTo>
                <a:lnTo>
                  <a:pt x="2652" y="311"/>
                </a:lnTo>
                <a:lnTo>
                  <a:pt x="2655" y="299"/>
                </a:lnTo>
                <a:lnTo>
                  <a:pt x="2658" y="287"/>
                </a:lnTo>
                <a:lnTo>
                  <a:pt x="2659" y="272"/>
                </a:lnTo>
                <a:lnTo>
                  <a:pt x="2658" y="258"/>
                </a:lnTo>
                <a:lnTo>
                  <a:pt x="2656" y="246"/>
                </a:lnTo>
                <a:lnTo>
                  <a:pt x="2651" y="234"/>
                </a:lnTo>
                <a:lnTo>
                  <a:pt x="2645" y="223"/>
                </a:lnTo>
                <a:lnTo>
                  <a:pt x="2637" y="214"/>
                </a:lnTo>
                <a:lnTo>
                  <a:pt x="2627" y="205"/>
                </a:lnTo>
                <a:lnTo>
                  <a:pt x="2616" y="198"/>
                </a:lnTo>
                <a:lnTo>
                  <a:pt x="2603" y="190"/>
                </a:lnTo>
                <a:lnTo>
                  <a:pt x="2596" y="203"/>
                </a:lnTo>
                <a:lnTo>
                  <a:pt x="2590" y="215"/>
                </a:lnTo>
                <a:lnTo>
                  <a:pt x="2586" y="228"/>
                </a:lnTo>
                <a:lnTo>
                  <a:pt x="2583" y="243"/>
                </a:lnTo>
                <a:lnTo>
                  <a:pt x="2579" y="258"/>
                </a:lnTo>
                <a:lnTo>
                  <a:pt x="2575" y="271"/>
                </a:lnTo>
                <a:lnTo>
                  <a:pt x="2572" y="277"/>
                </a:lnTo>
                <a:lnTo>
                  <a:pt x="2568" y="282"/>
                </a:lnTo>
                <a:lnTo>
                  <a:pt x="2565" y="283"/>
                </a:lnTo>
                <a:lnTo>
                  <a:pt x="2562" y="285"/>
                </a:lnTo>
                <a:lnTo>
                  <a:pt x="2559" y="285"/>
                </a:lnTo>
                <a:lnTo>
                  <a:pt x="2556" y="286"/>
                </a:lnTo>
                <a:lnTo>
                  <a:pt x="2550" y="285"/>
                </a:lnTo>
                <a:lnTo>
                  <a:pt x="2545" y="284"/>
                </a:lnTo>
                <a:lnTo>
                  <a:pt x="2541" y="283"/>
                </a:lnTo>
                <a:lnTo>
                  <a:pt x="2536" y="281"/>
                </a:lnTo>
                <a:lnTo>
                  <a:pt x="2528" y="275"/>
                </a:lnTo>
                <a:lnTo>
                  <a:pt x="2519" y="270"/>
                </a:lnTo>
                <a:lnTo>
                  <a:pt x="2514" y="266"/>
                </a:lnTo>
                <a:lnTo>
                  <a:pt x="2508" y="261"/>
                </a:lnTo>
                <a:lnTo>
                  <a:pt x="2496" y="261"/>
                </a:lnTo>
                <a:lnTo>
                  <a:pt x="2487" y="261"/>
                </a:lnTo>
                <a:lnTo>
                  <a:pt x="2476" y="261"/>
                </a:lnTo>
                <a:lnTo>
                  <a:pt x="2465" y="261"/>
                </a:lnTo>
                <a:lnTo>
                  <a:pt x="2400" y="261"/>
                </a:lnTo>
                <a:lnTo>
                  <a:pt x="2394" y="262"/>
                </a:lnTo>
                <a:lnTo>
                  <a:pt x="2388" y="263"/>
                </a:lnTo>
                <a:lnTo>
                  <a:pt x="2383" y="265"/>
                </a:lnTo>
                <a:lnTo>
                  <a:pt x="2379" y="267"/>
                </a:lnTo>
                <a:lnTo>
                  <a:pt x="2370" y="273"/>
                </a:lnTo>
                <a:lnTo>
                  <a:pt x="2362" y="280"/>
                </a:lnTo>
                <a:lnTo>
                  <a:pt x="2355" y="287"/>
                </a:lnTo>
                <a:lnTo>
                  <a:pt x="2347" y="296"/>
                </a:lnTo>
                <a:lnTo>
                  <a:pt x="2338" y="303"/>
                </a:lnTo>
                <a:lnTo>
                  <a:pt x="2328" y="310"/>
                </a:lnTo>
                <a:lnTo>
                  <a:pt x="2326" y="298"/>
                </a:lnTo>
                <a:lnTo>
                  <a:pt x="2323" y="288"/>
                </a:lnTo>
                <a:lnTo>
                  <a:pt x="2321" y="279"/>
                </a:lnTo>
                <a:lnTo>
                  <a:pt x="2319" y="267"/>
                </a:lnTo>
                <a:lnTo>
                  <a:pt x="2318" y="253"/>
                </a:lnTo>
                <a:lnTo>
                  <a:pt x="2316" y="240"/>
                </a:lnTo>
                <a:lnTo>
                  <a:pt x="2315" y="228"/>
                </a:lnTo>
                <a:lnTo>
                  <a:pt x="2312" y="214"/>
                </a:lnTo>
                <a:lnTo>
                  <a:pt x="2307" y="202"/>
                </a:lnTo>
                <a:lnTo>
                  <a:pt x="2304" y="192"/>
                </a:lnTo>
                <a:lnTo>
                  <a:pt x="2301" y="181"/>
                </a:lnTo>
                <a:lnTo>
                  <a:pt x="2299" y="168"/>
                </a:lnTo>
                <a:lnTo>
                  <a:pt x="2329" y="168"/>
                </a:lnTo>
                <a:lnTo>
                  <a:pt x="2333" y="169"/>
                </a:lnTo>
                <a:lnTo>
                  <a:pt x="2336" y="171"/>
                </a:lnTo>
                <a:lnTo>
                  <a:pt x="2339" y="172"/>
                </a:lnTo>
                <a:lnTo>
                  <a:pt x="2342" y="174"/>
                </a:lnTo>
                <a:lnTo>
                  <a:pt x="2346" y="179"/>
                </a:lnTo>
                <a:lnTo>
                  <a:pt x="2352" y="185"/>
                </a:lnTo>
                <a:lnTo>
                  <a:pt x="2360" y="194"/>
                </a:lnTo>
                <a:lnTo>
                  <a:pt x="2368" y="203"/>
                </a:lnTo>
                <a:lnTo>
                  <a:pt x="2375" y="212"/>
                </a:lnTo>
                <a:lnTo>
                  <a:pt x="2386" y="219"/>
                </a:lnTo>
                <a:lnTo>
                  <a:pt x="2397" y="209"/>
                </a:lnTo>
                <a:lnTo>
                  <a:pt x="2407" y="202"/>
                </a:lnTo>
                <a:lnTo>
                  <a:pt x="2417" y="194"/>
                </a:lnTo>
                <a:lnTo>
                  <a:pt x="2428" y="185"/>
                </a:lnTo>
                <a:lnTo>
                  <a:pt x="2435" y="174"/>
                </a:lnTo>
                <a:lnTo>
                  <a:pt x="2441" y="163"/>
                </a:lnTo>
                <a:lnTo>
                  <a:pt x="2447" y="163"/>
                </a:lnTo>
                <a:lnTo>
                  <a:pt x="2452" y="163"/>
                </a:lnTo>
                <a:lnTo>
                  <a:pt x="2463" y="161"/>
                </a:lnTo>
                <a:lnTo>
                  <a:pt x="2474" y="158"/>
                </a:lnTo>
                <a:lnTo>
                  <a:pt x="2484" y="142"/>
                </a:lnTo>
                <a:lnTo>
                  <a:pt x="2495" y="126"/>
                </a:lnTo>
                <a:lnTo>
                  <a:pt x="2500" y="123"/>
                </a:lnTo>
                <a:lnTo>
                  <a:pt x="2505" y="122"/>
                </a:lnTo>
                <a:lnTo>
                  <a:pt x="2510" y="121"/>
                </a:lnTo>
                <a:lnTo>
                  <a:pt x="2516" y="121"/>
                </a:lnTo>
                <a:lnTo>
                  <a:pt x="2527" y="125"/>
                </a:lnTo>
                <a:lnTo>
                  <a:pt x="2537" y="128"/>
                </a:lnTo>
                <a:lnTo>
                  <a:pt x="2541" y="128"/>
                </a:lnTo>
                <a:lnTo>
                  <a:pt x="2544" y="126"/>
                </a:lnTo>
                <a:lnTo>
                  <a:pt x="2546" y="124"/>
                </a:lnTo>
                <a:lnTo>
                  <a:pt x="2547" y="121"/>
                </a:lnTo>
                <a:lnTo>
                  <a:pt x="2549" y="113"/>
                </a:lnTo>
                <a:lnTo>
                  <a:pt x="2550" y="105"/>
                </a:lnTo>
                <a:lnTo>
                  <a:pt x="2493" y="0"/>
                </a:lnTo>
                <a:lnTo>
                  <a:pt x="2493" y="0"/>
                </a:lnTo>
                <a:lnTo>
                  <a:pt x="728" y="541"/>
                </a:lnTo>
                <a:lnTo>
                  <a:pt x="728" y="541"/>
                </a:lnTo>
                <a:lnTo>
                  <a:pt x="732" y="559"/>
                </a:lnTo>
                <a:lnTo>
                  <a:pt x="735" y="576"/>
                </a:lnTo>
                <a:lnTo>
                  <a:pt x="738" y="591"/>
                </a:lnTo>
                <a:lnTo>
                  <a:pt x="739" y="610"/>
                </a:lnTo>
                <a:lnTo>
                  <a:pt x="736" y="618"/>
                </a:lnTo>
                <a:lnTo>
                  <a:pt x="732" y="625"/>
                </a:lnTo>
                <a:lnTo>
                  <a:pt x="725" y="641"/>
                </a:lnTo>
                <a:lnTo>
                  <a:pt x="718" y="658"/>
                </a:lnTo>
                <a:lnTo>
                  <a:pt x="716" y="668"/>
                </a:lnTo>
                <a:lnTo>
                  <a:pt x="715" y="678"/>
                </a:lnTo>
                <a:lnTo>
                  <a:pt x="712" y="686"/>
                </a:lnTo>
                <a:lnTo>
                  <a:pt x="709" y="692"/>
                </a:lnTo>
                <a:lnTo>
                  <a:pt x="705" y="699"/>
                </a:lnTo>
                <a:lnTo>
                  <a:pt x="699" y="703"/>
                </a:lnTo>
                <a:lnTo>
                  <a:pt x="694" y="708"/>
                </a:lnTo>
                <a:lnTo>
                  <a:pt x="687" y="712"/>
                </a:lnTo>
                <a:lnTo>
                  <a:pt x="681" y="715"/>
                </a:lnTo>
                <a:lnTo>
                  <a:pt x="673" y="718"/>
                </a:lnTo>
                <a:lnTo>
                  <a:pt x="662" y="722"/>
                </a:lnTo>
                <a:lnTo>
                  <a:pt x="652" y="725"/>
                </a:lnTo>
                <a:lnTo>
                  <a:pt x="642" y="726"/>
                </a:lnTo>
                <a:lnTo>
                  <a:pt x="630" y="727"/>
                </a:lnTo>
                <a:lnTo>
                  <a:pt x="621" y="726"/>
                </a:lnTo>
                <a:lnTo>
                  <a:pt x="614" y="726"/>
                </a:lnTo>
                <a:lnTo>
                  <a:pt x="610" y="726"/>
                </a:lnTo>
                <a:lnTo>
                  <a:pt x="606" y="726"/>
                </a:lnTo>
                <a:lnTo>
                  <a:pt x="602" y="727"/>
                </a:lnTo>
                <a:lnTo>
                  <a:pt x="599" y="729"/>
                </a:lnTo>
                <a:lnTo>
                  <a:pt x="597" y="734"/>
                </a:lnTo>
                <a:lnTo>
                  <a:pt x="595" y="740"/>
                </a:lnTo>
                <a:lnTo>
                  <a:pt x="586" y="748"/>
                </a:lnTo>
                <a:lnTo>
                  <a:pt x="575" y="756"/>
                </a:lnTo>
                <a:lnTo>
                  <a:pt x="560" y="768"/>
                </a:lnTo>
                <a:lnTo>
                  <a:pt x="547" y="779"/>
                </a:lnTo>
                <a:lnTo>
                  <a:pt x="539" y="783"/>
                </a:lnTo>
                <a:lnTo>
                  <a:pt x="532" y="786"/>
                </a:lnTo>
                <a:lnTo>
                  <a:pt x="523" y="789"/>
                </a:lnTo>
                <a:lnTo>
                  <a:pt x="513" y="793"/>
                </a:lnTo>
                <a:lnTo>
                  <a:pt x="503" y="795"/>
                </a:lnTo>
                <a:lnTo>
                  <a:pt x="492" y="796"/>
                </a:lnTo>
                <a:lnTo>
                  <a:pt x="486" y="796"/>
                </a:lnTo>
                <a:lnTo>
                  <a:pt x="481" y="797"/>
                </a:lnTo>
                <a:lnTo>
                  <a:pt x="477" y="798"/>
                </a:lnTo>
                <a:lnTo>
                  <a:pt x="471" y="801"/>
                </a:lnTo>
                <a:lnTo>
                  <a:pt x="466" y="804"/>
                </a:lnTo>
                <a:lnTo>
                  <a:pt x="462" y="809"/>
                </a:lnTo>
                <a:lnTo>
                  <a:pt x="458" y="813"/>
                </a:lnTo>
                <a:lnTo>
                  <a:pt x="455" y="819"/>
                </a:lnTo>
                <a:lnTo>
                  <a:pt x="451" y="829"/>
                </a:lnTo>
                <a:lnTo>
                  <a:pt x="444" y="840"/>
                </a:lnTo>
                <a:lnTo>
                  <a:pt x="435" y="857"/>
                </a:lnTo>
                <a:lnTo>
                  <a:pt x="424" y="873"/>
                </a:lnTo>
                <a:lnTo>
                  <a:pt x="413" y="887"/>
                </a:lnTo>
                <a:lnTo>
                  <a:pt x="399" y="902"/>
                </a:lnTo>
                <a:lnTo>
                  <a:pt x="390" y="910"/>
                </a:lnTo>
                <a:lnTo>
                  <a:pt x="382" y="918"/>
                </a:lnTo>
                <a:lnTo>
                  <a:pt x="373" y="924"/>
                </a:lnTo>
                <a:lnTo>
                  <a:pt x="364" y="930"/>
                </a:lnTo>
                <a:lnTo>
                  <a:pt x="347" y="943"/>
                </a:lnTo>
                <a:lnTo>
                  <a:pt x="328" y="958"/>
                </a:lnTo>
                <a:lnTo>
                  <a:pt x="317" y="966"/>
                </a:lnTo>
                <a:lnTo>
                  <a:pt x="308" y="975"/>
                </a:lnTo>
                <a:lnTo>
                  <a:pt x="298" y="983"/>
                </a:lnTo>
                <a:lnTo>
                  <a:pt x="288" y="992"/>
                </a:lnTo>
                <a:lnTo>
                  <a:pt x="278" y="1002"/>
                </a:lnTo>
                <a:lnTo>
                  <a:pt x="269" y="1013"/>
                </a:lnTo>
                <a:lnTo>
                  <a:pt x="248" y="1035"/>
                </a:lnTo>
                <a:lnTo>
                  <a:pt x="228" y="1054"/>
                </a:lnTo>
                <a:lnTo>
                  <a:pt x="208" y="1071"/>
                </a:lnTo>
                <a:lnTo>
                  <a:pt x="184" y="1091"/>
                </a:lnTo>
                <a:lnTo>
                  <a:pt x="173" y="1099"/>
                </a:lnTo>
                <a:lnTo>
                  <a:pt x="163" y="1108"/>
                </a:lnTo>
                <a:lnTo>
                  <a:pt x="154" y="1117"/>
                </a:lnTo>
                <a:lnTo>
                  <a:pt x="142" y="1125"/>
                </a:lnTo>
                <a:lnTo>
                  <a:pt x="130" y="1132"/>
                </a:lnTo>
                <a:lnTo>
                  <a:pt x="119" y="1139"/>
                </a:lnTo>
                <a:lnTo>
                  <a:pt x="115" y="1143"/>
                </a:lnTo>
                <a:lnTo>
                  <a:pt x="111" y="1148"/>
                </a:lnTo>
                <a:lnTo>
                  <a:pt x="107" y="1153"/>
                </a:lnTo>
                <a:lnTo>
                  <a:pt x="104" y="1159"/>
                </a:lnTo>
                <a:lnTo>
                  <a:pt x="102" y="1170"/>
                </a:lnTo>
                <a:lnTo>
                  <a:pt x="99" y="1180"/>
                </a:lnTo>
                <a:lnTo>
                  <a:pt x="95" y="1187"/>
                </a:lnTo>
                <a:lnTo>
                  <a:pt x="90" y="1191"/>
                </a:lnTo>
                <a:lnTo>
                  <a:pt x="84" y="1195"/>
                </a:lnTo>
                <a:lnTo>
                  <a:pt x="78" y="1199"/>
                </a:lnTo>
                <a:lnTo>
                  <a:pt x="67" y="1207"/>
                </a:lnTo>
                <a:lnTo>
                  <a:pt x="58" y="1214"/>
                </a:lnTo>
                <a:lnTo>
                  <a:pt x="47" y="1220"/>
                </a:lnTo>
                <a:lnTo>
                  <a:pt x="35" y="1226"/>
                </a:lnTo>
                <a:lnTo>
                  <a:pt x="26" y="1229"/>
                </a:lnTo>
                <a:lnTo>
                  <a:pt x="18" y="1230"/>
                </a:lnTo>
                <a:lnTo>
                  <a:pt x="13" y="1231"/>
                </a:lnTo>
                <a:lnTo>
                  <a:pt x="10" y="1233"/>
                </a:lnTo>
                <a:lnTo>
                  <a:pt x="7" y="1235"/>
                </a:lnTo>
                <a:lnTo>
                  <a:pt x="4" y="1239"/>
                </a:lnTo>
                <a:lnTo>
                  <a:pt x="4" y="1244"/>
                </a:lnTo>
                <a:lnTo>
                  <a:pt x="6" y="1248"/>
                </a:lnTo>
                <a:lnTo>
                  <a:pt x="6" y="1278"/>
                </a:lnTo>
                <a:lnTo>
                  <a:pt x="5" y="1305"/>
                </a:lnTo>
                <a:lnTo>
                  <a:pt x="3" y="1333"/>
                </a:lnTo>
                <a:lnTo>
                  <a:pt x="0" y="1361"/>
                </a:lnTo>
                <a:lnTo>
                  <a:pt x="0" y="136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" name="Freeform 193"/>
          <p:cNvSpPr>
            <a:spLocks/>
          </p:cNvSpPr>
          <p:nvPr/>
        </p:nvSpPr>
        <p:spPr bwMode="auto">
          <a:xfrm>
            <a:off x="6305411" y="3843636"/>
            <a:ext cx="977113" cy="574935"/>
          </a:xfrm>
          <a:custGeom>
            <a:avLst/>
            <a:gdLst>
              <a:gd name="T0" fmla="*/ 144 w 2120"/>
              <a:gd name="T1" fmla="*/ 1247 h 1247"/>
              <a:gd name="T2" fmla="*/ 265 w 2120"/>
              <a:gd name="T3" fmla="*/ 1232 h 1247"/>
              <a:gd name="T4" fmla="*/ 414 w 2120"/>
              <a:gd name="T5" fmla="*/ 1171 h 1247"/>
              <a:gd name="T6" fmla="*/ 1225 w 2120"/>
              <a:gd name="T7" fmla="*/ 1025 h 1247"/>
              <a:gd name="T8" fmla="*/ 1736 w 2120"/>
              <a:gd name="T9" fmla="*/ 921 h 1247"/>
              <a:gd name="T10" fmla="*/ 1869 w 2120"/>
              <a:gd name="T11" fmla="*/ 812 h 1247"/>
              <a:gd name="T12" fmla="*/ 1935 w 2120"/>
              <a:gd name="T13" fmla="*/ 735 h 1247"/>
              <a:gd name="T14" fmla="*/ 1978 w 2120"/>
              <a:gd name="T15" fmla="*/ 652 h 1247"/>
              <a:gd name="T16" fmla="*/ 2021 w 2120"/>
              <a:gd name="T17" fmla="*/ 597 h 1247"/>
              <a:gd name="T18" fmla="*/ 2079 w 2120"/>
              <a:gd name="T19" fmla="*/ 533 h 1247"/>
              <a:gd name="T20" fmla="*/ 2120 w 2120"/>
              <a:gd name="T21" fmla="*/ 417 h 1247"/>
              <a:gd name="T22" fmla="*/ 2045 w 2120"/>
              <a:gd name="T23" fmla="*/ 392 h 1247"/>
              <a:gd name="T24" fmla="*/ 1980 w 2120"/>
              <a:gd name="T25" fmla="*/ 326 h 1247"/>
              <a:gd name="T26" fmla="*/ 1942 w 2120"/>
              <a:gd name="T27" fmla="*/ 239 h 1247"/>
              <a:gd name="T28" fmla="*/ 1913 w 2120"/>
              <a:gd name="T29" fmla="*/ 111 h 1247"/>
              <a:gd name="T30" fmla="*/ 1865 w 2120"/>
              <a:gd name="T31" fmla="*/ 93 h 1247"/>
              <a:gd name="T32" fmla="*/ 1815 w 2120"/>
              <a:gd name="T33" fmla="*/ 46 h 1247"/>
              <a:gd name="T34" fmla="*/ 1739 w 2120"/>
              <a:gd name="T35" fmla="*/ 1 h 1247"/>
              <a:gd name="T36" fmla="*/ 1706 w 2120"/>
              <a:gd name="T37" fmla="*/ 23 h 1247"/>
              <a:gd name="T38" fmla="*/ 1656 w 2120"/>
              <a:gd name="T39" fmla="*/ 60 h 1247"/>
              <a:gd name="T40" fmla="*/ 1587 w 2120"/>
              <a:gd name="T41" fmla="*/ 56 h 1247"/>
              <a:gd name="T42" fmla="*/ 1533 w 2120"/>
              <a:gd name="T43" fmla="*/ 76 h 1247"/>
              <a:gd name="T44" fmla="*/ 1479 w 2120"/>
              <a:gd name="T45" fmla="*/ 58 h 1247"/>
              <a:gd name="T46" fmla="*/ 1375 w 2120"/>
              <a:gd name="T47" fmla="*/ 64 h 1247"/>
              <a:gd name="T48" fmla="*/ 1343 w 2120"/>
              <a:gd name="T49" fmla="*/ 46 h 1247"/>
              <a:gd name="T50" fmla="*/ 1309 w 2120"/>
              <a:gd name="T51" fmla="*/ 24 h 1247"/>
              <a:gd name="T52" fmla="*/ 1250 w 2120"/>
              <a:gd name="T53" fmla="*/ 19 h 1247"/>
              <a:gd name="T54" fmla="*/ 1198 w 2120"/>
              <a:gd name="T55" fmla="*/ 29 h 1247"/>
              <a:gd name="T56" fmla="*/ 1184 w 2120"/>
              <a:gd name="T57" fmla="*/ 70 h 1247"/>
              <a:gd name="T58" fmla="*/ 1223 w 2120"/>
              <a:gd name="T59" fmla="*/ 133 h 1247"/>
              <a:gd name="T60" fmla="*/ 1190 w 2120"/>
              <a:gd name="T61" fmla="*/ 166 h 1247"/>
              <a:gd name="T62" fmla="*/ 1068 w 2120"/>
              <a:gd name="T63" fmla="*/ 200 h 1247"/>
              <a:gd name="T64" fmla="*/ 1000 w 2120"/>
              <a:gd name="T65" fmla="*/ 217 h 1247"/>
              <a:gd name="T66" fmla="*/ 990 w 2120"/>
              <a:gd name="T67" fmla="*/ 283 h 1247"/>
              <a:gd name="T68" fmla="*/ 925 w 2120"/>
              <a:gd name="T69" fmla="*/ 419 h 1247"/>
              <a:gd name="T70" fmla="*/ 850 w 2120"/>
              <a:gd name="T71" fmla="*/ 523 h 1247"/>
              <a:gd name="T72" fmla="*/ 795 w 2120"/>
              <a:gd name="T73" fmla="*/ 506 h 1247"/>
              <a:gd name="T74" fmla="*/ 757 w 2120"/>
              <a:gd name="T75" fmla="*/ 484 h 1247"/>
              <a:gd name="T76" fmla="*/ 726 w 2120"/>
              <a:gd name="T77" fmla="*/ 504 h 1247"/>
              <a:gd name="T78" fmla="*/ 727 w 2120"/>
              <a:gd name="T79" fmla="*/ 549 h 1247"/>
              <a:gd name="T80" fmla="*/ 712 w 2120"/>
              <a:gd name="T81" fmla="*/ 592 h 1247"/>
              <a:gd name="T82" fmla="*/ 662 w 2120"/>
              <a:gd name="T83" fmla="*/ 575 h 1247"/>
              <a:gd name="T84" fmla="*/ 608 w 2120"/>
              <a:gd name="T85" fmla="*/ 589 h 1247"/>
              <a:gd name="T86" fmla="*/ 560 w 2120"/>
              <a:gd name="T87" fmla="*/ 650 h 1247"/>
              <a:gd name="T88" fmla="*/ 523 w 2120"/>
              <a:gd name="T89" fmla="*/ 664 h 1247"/>
              <a:gd name="T90" fmla="*/ 442 w 2120"/>
              <a:gd name="T91" fmla="*/ 653 h 1247"/>
              <a:gd name="T92" fmla="*/ 380 w 2120"/>
              <a:gd name="T93" fmla="*/ 662 h 1247"/>
              <a:gd name="T94" fmla="*/ 342 w 2120"/>
              <a:gd name="T95" fmla="*/ 700 h 1247"/>
              <a:gd name="T96" fmla="*/ 302 w 2120"/>
              <a:gd name="T97" fmla="*/ 690 h 1247"/>
              <a:gd name="T98" fmla="*/ 296 w 2120"/>
              <a:gd name="T99" fmla="*/ 758 h 1247"/>
              <a:gd name="T100" fmla="*/ 272 w 2120"/>
              <a:gd name="T101" fmla="*/ 809 h 1247"/>
              <a:gd name="T102" fmla="*/ 290 w 2120"/>
              <a:gd name="T103" fmla="*/ 853 h 1247"/>
              <a:gd name="T104" fmla="*/ 241 w 2120"/>
              <a:gd name="T105" fmla="*/ 886 h 1247"/>
              <a:gd name="T106" fmla="*/ 187 w 2120"/>
              <a:gd name="T107" fmla="*/ 920 h 1247"/>
              <a:gd name="T108" fmla="*/ 200 w 2120"/>
              <a:gd name="T109" fmla="*/ 988 h 1247"/>
              <a:gd name="T110" fmla="*/ 194 w 2120"/>
              <a:gd name="T111" fmla="*/ 1022 h 1247"/>
              <a:gd name="T112" fmla="*/ 133 w 2120"/>
              <a:gd name="T113" fmla="*/ 1016 h 1247"/>
              <a:gd name="T114" fmla="*/ 39 w 2120"/>
              <a:gd name="T115" fmla="*/ 988 h 1247"/>
              <a:gd name="T116" fmla="*/ 1 w 2120"/>
              <a:gd name="T117" fmla="*/ 1024 h 1247"/>
              <a:gd name="T118" fmla="*/ 5 w 2120"/>
              <a:gd name="T119" fmla="*/ 1053 h 1247"/>
              <a:gd name="T120" fmla="*/ 15 w 2120"/>
              <a:gd name="T121" fmla="*/ 1201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20" h="1247">
                <a:moveTo>
                  <a:pt x="4" y="1238"/>
                </a:moveTo>
                <a:lnTo>
                  <a:pt x="23" y="1237"/>
                </a:lnTo>
                <a:lnTo>
                  <a:pt x="44" y="1238"/>
                </a:lnTo>
                <a:lnTo>
                  <a:pt x="63" y="1240"/>
                </a:lnTo>
                <a:lnTo>
                  <a:pt x="83" y="1243"/>
                </a:lnTo>
                <a:lnTo>
                  <a:pt x="104" y="1245"/>
                </a:lnTo>
                <a:lnTo>
                  <a:pt x="125" y="1247"/>
                </a:lnTo>
                <a:lnTo>
                  <a:pt x="144" y="1247"/>
                </a:lnTo>
                <a:lnTo>
                  <a:pt x="163" y="1245"/>
                </a:lnTo>
                <a:lnTo>
                  <a:pt x="179" y="1241"/>
                </a:lnTo>
                <a:lnTo>
                  <a:pt x="195" y="1238"/>
                </a:lnTo>
                <a:lnTo>
                  <a:pt x="209" y="1235"/>
                </a:lnTo>
                <a:lnTo>
                  <a:pt x="221" y="1235"/>
                </a:lnTo>
                <a:lnTo>
                  <a:pt x="234" y="1235"/>
                </a:lnTo>
                <a:lnTo>
                  <a:pt x="248" y="1234"/>
                </a:lnTo>
                <a:lnTo>
                  <a:pt x="265" y="1232"/>
                </a:lnTo>
                <a:lnTo>
                  <a:pt x="281" y="1228"/>
                </a:lnTo>
                <a:lnTo>
                  <a:pt x="295" y="1224"/>
                </a:lnTo>
                <a:lnTo>
                  <a:pt x="308" y="1218"/>
                </a:lnTo>
                <a:lnTo>
                  <a:pt x="335" y="1205"/>
                </a:lnTo>
                <a:lnTo>
                  <a:pt x="365" y="1189"/>
                </a:lnTo>
                <a:lnTo>
                  <a:pt x="380" y="1185"/>
                </a:lnTo>
                <a:lnTo>
                  <a:pt x="397" y="1179"/>
                </a:lnTo>
                <a:lnTo>
                  <a:pt x="414" y="1171"/>
                </a:lnTo>
                <a:lnTo>
                  <a:pt x="429" y="1164"/>
                </a:lnTo>
                <a:lnTo>
                  <a:pt x="445" y="1158"/>
                </a:lnTo>
                <a:lnTo>
                  <a:pt x="464" y="1152"/>
                </a:lnTo>
                <a:lnTo>
                  <a:pt x="1183" y="1012"/>
                </a:lnTo>
                <a:lnTo>
                  <a:pt x="1195" y="1014"/>
                </a:lnTo>
                <a:lnTo>
                  <a:pt x="1205" y="1018"/>
                </a:lnTo>
                <a:lnTo>
                  <a:pt x="1214" y="1022"/>
                </a:lnTo>
                <a:lnTo>
                  <a:pt x="1225" y="1025"/>
                </a:lnTo>
                <a:lnTo>
                  <a:pt x="1237" y="1026"/>
                </a:lnTo>
                <a:lnTo>
                  <a:pt x="1249" y="1026"/>
                </a:lnTo>
                <a:lnTo>
                  <a:pt x="1261" y="1025"/>
                </a:lnTo>
                <a:lnTo>
                  <a:pt x="1274" y="1025"/>
                </a:lnTo>
                <a:lnTo>
                  <a:pt x="1658" y="945"/>
                </a:lnTo>
                <a:lnTo>
                  <a:pt x="1691" y="954"/>
                </a:lnTo>
                <a:lnTo>
                  <a:pt x="1711" y="948"/>
                </a:lnTo>
                <a:lnTo>
                  <a:pt x="1736" y="921"/>
                </a:lnTo>
                <a:lnTo>
                  <a:pt x="1757" y="897"/>
                </a:lnTo>
                <a:lnTo>
                  <a:pt x="1769" y="887"/>
                </a:lnTo>
                <a:lnTo>
                  <a:pt x="1781" y="875"/>
                </a:lnTo>
                <a:lnTo>
                  <a:pt x="1795" y="864"/>
                </a:lnTo>
                <a:lnTo>
                  <a:pt x="1809" y="852"/>
                </a:lnTo>
                <a:lnTo>
                  <a:pt x="1835" y="835"/>
                </a:lnTo>
                <a:lnTo>
                  <a:pt x="1858" y="820"/>
                </a:lnTo>
                <a:lnTo>
                  <a:pt x="1869" y="812"/>
                </a:lnTo>
                <a:lnTo>
                  <a:pt x="1880" y="803"/>
                </a:lnTo>
                <a:lnTo>
                  <a:pt x="1891" y="794"/>
                </a:lnTo>
                <a:lnTo>
                  <a:pt x="1902" y="783"/>
                </a:lnTo>
                <a:lnTo>
                  <a:pt x="1914" y="775"/>
                </a:lnTo>
                <a:lnTo>
                  <a:pt x="1924" y="768"/>
                </a:lnTo>
                <a:lnTo>
                  <a:pt x="1929" y="757"/>
                </a:lnTo>
                <a:lnTo>
                  <a:pt x="1932" y="746"/>
                </a:lnTo>
                <a:lnTo>
                  <a:pt x="1935" y="735"/>
                </a:lnTo>
                <a:lnTo>
                  <a:pt x="1940" y="725"/>
                </a:lnTo>
                <a:lnTo>
                  <a:pt x="1954" y="712"/>
                </a:lnTo>
                <a:lnTo>
                  <a:pt x="1969" y="699"/>
                </a:lnTo>
                <a:lnTo>
                  <a:pt x="1973" y="689"/>
                </a:lnTo>
                <a:lnTo>
                  <a:pt x="1976" y="680"/>
                </a:lnTo>
                <a:lnTo>
                  <a:pt x="1977" y="671"/>
                </a:lnTo>
                <a:lnTo>
                  <a:pt x="1978" y="662"/>
                </a:lnTo>
                <a:lnTo>
                  <a:pt x="1978" y="652"/>
                </a:lnTo>
                <a:lnTo>
                  <a:pt x="1979" y="643"/>
                </a:lnTo>
                <a:lnTo>
                  <a:pt x="1981" y="634"/>
                </a:lnTo>
                <a:lnTo>
                  <a:pt x="1985" y="624"/>
                </a:lnTo>
                <a:lnTo>
                  <a:pt x="1989" y="619"/>
                </a:lnTo>
                <a:lnTo>
                  <a:pt x="1994" y="614"/>
                </a:lnTo>
                <a:lnTo>
                  <a:pt x="2000" y="612"/>
                </a:lnTo>
                <a:lnTo>
                  <a:pt x="2006" y="608"/>
                </a:lnTo>
                <a:lnTo>
                  <a:pt x="2021" y="597"/>
                </a:lnTo>
                <a:lnTo>
                  <a:pt x="2033" y="589"/>
                </a:lnTo>
                <a:lnTo>
                  <a:pt x="2039" y="583"/>
                </a:lnTo>
                <a:lnTo>
                  <a:pt x="2045" y="579"/>
                </a:lnTo>
                <a:lnTo>
                  <a:pt x="2051" y="572"/>
                </a:lnTo>
                <a:lnTo>
                  <a:pt x="2057" y="566"/>
                </a:lnTo>
                <a:lnTo>
                  <a:pt x="2063" y="555"/>
                </a:lnTo>
                <a:lnTo>
                  <a:pt x="2070" y="544"/>
                </a:lnTo>
                <a:lnTo>
                  <a:pt x="2079" y="533"/>
                </a:lnTo>
                <a:lnTo>
                  <a:pt x="2088" y="523"/>
                </a:lnTo>
                <a:lnTo>
                  <a:pt x="2096" y="509"/>
                </a:lnTo>
                <a:lnTo>
                  <a:pt x="2101" y="497"/>
                </a:lnTo>
                <a:lnTo>
                  <a:pt x="2105" y="484"/>
                </a:lnTo>
                <a:lnTo>
                  <a:pt x="2110" y="472"/>
                </a:lnTo>
                <a:lnTo>
                  <a:pt x="2115" y="446"/>
                </a:lnTo>
                <a:lnTo>
                  <a:pt x="2120" y="417"/>
                </a:lnTo>
                <a:lnTo>
                  <a:pt x="2120" y="417"/>
                </a:lnTo>
                <a:lnTo>
                  <a:pt x="2111" y="416"/>
                </a:lnTo>
                <a:lnTo>
                  <a:pt x="2102" y="415"/>
                </a:lnTo>
                <a:lnTo>
                  <a:pt x="2092" y="414"/>
                </a:lnTo>
                <a:lnTo>
                  <a:pt x="2084" y="411"/>
                </a:lnTo>
                <a:lnTo>
                  <a:pt x="2072" y="407"/>
                </a:lnTo>
                <a:lnTo>
                  <a:pt x="2062" y="403"/>
                </a:lnTo>
                <a:lnTo>
                  <a:pt x="2053" y="397"/>
                </a:lnTo>
                <a:lnTo>
                  <a:pt x="2045" y="392"/>
                </a:lnTo>
                <a:lnTo>
                  <a:pt x="2029" y="377"/>
                </a:lnTo>
                <a:lnTo>
                  <a:pt x="2011" y="361"/>
                </a:lnTo>
                <a:lnTo>
                  <a:pt x="2009" y="355"/>
                </a:lnTo>
                <a:lnTo>
                  <a:pt x="2006" y="350"/>
                </a:lnTo>
                <a:lnTo>
                  <a:pt x="2000" y="348"/>
                </a:lnTo>
                <a:lnTo>
                  <a:pt x="1995" y="346"/>
                </a:lnTo>
                <a:lnTo>
                  <a:pt x="1986" y="336"/>
                </a:lnTo>
                <a:lnTo>
                  <a:pt x="1980" y="326"/>
                </a:lnTo>
                <a:lnTo>
                  <a:pt x="1973" y="315"/>
                </a:lnTo>
                <a:lnTo>
                  <a:pt x="1969" y="302"/>
                </a:lnTo>
                <a:lnTo>
                  <a:pt x="1966" y="292"/>
                </a:lnTo>
                <a:lnTo>
                  <a:pt x="1964" y="282"/>
                </a:lnTo>
                <a:lnTo>
                  <a:pt x="1958" y="270"/>
                </a:lnTo>
                <a:lnTo>
                  <a:pt x="1953" y="260"/>
                </a:lnTo>
                <a:lnTo>
                  <a:pt x="1948" y="251"/>
                </a:lnTo>
                <a:lnTo>
                  <a:pt x="1942" y="239"/>
                </a:lnTo>
                <a:lnTo>
                  <a:pt x="1938" y="224"/>
                </a:lnTo>
                <a:lnTo>
                  <a:pt x="1935" y="207"/>
                </a:lnTo>
                <a:lnTo>
                  <a:pt x="1931" y="191"/>
                </a:lnTo>
                <a:lnTo>
                  <a:pt x="1929" y="175"/>
                </a:lnTo>
                <a:lnTo>
                  <a:pt x="1926" y="159"/>
                </a:lnTo>
                <a:lnTo>
                  <a:pt x="1923" y="143"/>
                </a:lnTo>
                <a:lnTo>
                  <a:pt x="1918" y="126"/>
                </a:lnTo>
                <a:lnTo>
                  <a:pt x="1913" y="111"/>
                </a:lnTo>
                <a:lnTo>
                  <a:pt x="1913" y="111"/>
                </a:lnTo>
                <a:lnTo>
                  <a:pt x="1905" y="111"/>
                </a:lnTo>
                <a:lnTo>
                  <a:pt x="1898" y="110"/>
                </a:lnTo>
                <a:lnTo>
                  <a:pt x="1890" y="108"/>
                </a:lnTo>
                <a:lnTo>
                  <a:pt x="1884" y="106"/>
                </a:lnTo>
                <a:lnTo>
                  <a:pt x="1878" y="103"/>
                </a:lnTo>
                <a:lnTo>
                  <a:pt x="1872" y="98"/>
                </a:lnTo>
                <a:lnTo>
                  <a:pt x="1865" y="93"/>
                </a:lnTo>
                <a:lnTo>
                  <a:pt x="1860" y="87"/>
                </a:lnTo>
                <a:lnTo>
                  <a:pt x="1855" y="77"/>
                </a:lnTo>
                <a:lnTo>
                  <a:pt x="1849" y="66"/>
                </a:lnTo>
                <a:lnTo>
                  <a:pt x="1845" y="62"/>
                </a:lnTo>
                <a:lnTo>
                  <a:pt x="1840" y="58"/>
                </a:lnTo>
                <a:lnTo>
                  <a:pt x="1834" y="56"/>
                </a:lnTo>
                <a:lnTo>
                  <a:pt x="1828" y="53"/>
                </a:lnTo>
                <a:lnTo>
                  <a:pt x="1815" y="46"/>
                </a:lnTo>
                <a:lnTo>
                  <a:pt x="1802" y="42"/>
                </a:lnTo>
                <a:lnTo>
                  <a:pt x="1789" y="37"/>
                </a:lnTo>
                <a:lnTo>
                  <a:pt x="1775" y="29"/>
                </a:lnTo>
                <a:lnTo>
                  <a:pt x="1764" y="21"/>
                </a:lnTo>
                <a:lnTo>
                  <a:pt x="1755" y="11"/>
                </a:lnTo>
                <a:lnTo>
                  <a:pt x="1750" y="6"/>
                </a:lnTo>
                <a:lnTo>
                  <a:pt x="1746" y="3"/>
                </a:lnTo>
                <a:lnTo>
                  <a:pt x="1739" y="1"/>
                </a:lnTo>
                <a:lnTo>
                  <a:pt x="1733" y="0"/>
                </a:lnTo>
                <a:lnTo>
                  <a:pt x="1728" y="0"/>
                </a:lnTo>
                <a:lnTo>
                  <a:pt x="1725" y="1"/>
                </a:lnTo>
                <a:lnTo>
                  <a:pt x="1722" y="2"/>
                </a:lnTo>
                <a:lnTo>
                  <a:pt x="1719" y="4"/>
                </a:lnTo>
                <a:lnTo>
                  <a:pt x="1713" y="10"/>
                </a:lnTo>
                <a:lnTo>
                  <a:pt x="1709" y="16"/>
                </a:lnTo>
                <a:lnTo>
                  <a:pt x="1706" y="23"/>
                </a:lnTo>
                <a:lnTo>
                  <a:pt x="1701" y="30"/>
                </a:lnTo>
                <a:lnTo>
                  <a:pt x="1696" y="37"/>
                </a:lnTo>
                <a:lnTo>
                  <a:pt x="1691" y="42"/>
                </a:lnTo>
                <a:lnTo>
                  <a:pt x="1683" y="48"/>
                </a:lnTo>
                <a:lnTo>
                  <a:pt x="1676" y="52"/>
                </a:lnTo>
                <a:lnTo>
                  <a:pt x="1670" y="55"/>
                </a:lnTo>
                <a:lnTo>
                  <a:pt x="1662" y="58"/>
                </a:lnTo>
                <a:lnTo>
                  <a:pt x="1656" y="60"/>
                </a:lnTo>
                <a:lnTo>
                  <a:pt x="1648" y="63"/>
                </a:lnTo>
                <a:lnTo>
                  <a:pt x="1640" y="64"/>
                </a:lnTo>
                <a:lnTo>
                  <a:pt x="1632" y="64"/>
                </a:lnTo>
                <a:lnTo>
                  <a:pt x="1621" y="64"/>
                </a:lnTo>
                <a:lnTo>
                  <a:pt x="1613" y="63"/>
                </a:lnTo>
                <a:lnTo>
                  <a:pt x="1604" y="63"/>
                </a:lnTo>
                <a:lnTo>
                  <a:pt x="1594" y="60"/>
                </a:lnTo>
                <a:lnTo>
                  <a:pt x="1587" y="56"/>
                </a:lnTo>
                <a:lnTo>
                  <a:pt x="1578" y="53"/>
                </a:lnTo>
                <a:lnTo>
                  <a:pt x="1571" y="54"/>
                </a:lnTo>
                <a:lnTo>
                  <a:pt x="1564" y="57"/>
                </a:lnTo>
                <a:lnTo>
                  <a:pt x="1558" y="60"/>
                </a:lnTo>
                <a:lnTo>
                  <a:pt x="1552" y="65"/>
                </a:lnTo>
                <a:lnTo>
                  <a:pt x="1546" y="69"/>
                </a:lnTo>
                <a:lnTo>
                  <a:pt x="1540" y="73"/>
                </a:lnTo>
                <a:lnTo>
                  <a:pt x="1533" y="76"/>
                </a:lnTo>
                <a:lnTo>
                  <a:pt x="1525" y="77"/>
                </a:lnTo>
                <a:lnTo>
                  <a:pt x="1520" y="77"/>
                </a:lnTo>
                <a:lnTo>
                  <a:pt x="1516" y="76"/>
                </a:lnTo>
                <a:lnTo>
                  <a:pt x="1510" y="73"/>
                </a:lnTo>
                <a:lnTo>
                  <a:pt x="1506" y="70"/>
                </a:lnTo>
                <a:lnTo>
                  <a:pt x="1498" y="66"/>
                </a:lnTo>
                <a:lnTo>
                  <a:pt x="1489" y="60"/>
                </a:lnTo>
                <a:lnTo>
                  <a:pt x="1479" y="58"/>
                </a:lnTo>
                <a:lnTo>
                  <a:pt x="1470" y="56"/>
                </a:lnTo>
                <a:lnTo>
                  <a:pt x="1462" y="56"/>
                </a:lnTo>
                <a:lnTo>
                  <a:pt x="1451" y="56"/>
                </a:lnTo>
                <a:lnTo>
                  <a:pt x="1432" y="57"/>
                </a:lnTo>
                <a:lnTo>
                  <a:pt x="1416" y="59"/>
                </a:lnTo>
                <a:lnTo>
                  <a:pt x="1399" y="63"/>
                </a:lnTo>
                <a:lnTo>
                  <a:pt x="1381" y="64"/>
                </a:lnTo>
                <a:lnTo>
                  <a:pt x="1375" y="64"/>
                </a:lnTo>
                <a:lnTo>
                  <a:pt x="1369" y="64"/>
                </a:lnTo>
                <a:lnTo>
                  <a:pt x="1363" y="63"/>
                </a:lnTo>
                <a:lnTo>
                  <a:pt x="1358" y="60"/>
                </a:lnTo>
                <a:lnTo>
                  <a:pt x="1355" y="59"/>
                </a:lnTo>
                <a:lnTo>
                  <a:pt x="1351" y="57"/>
                </a:lnTo>
                <a:lnTo>
                  <a:pt x="1349" y="55"/>
                </a:lnTo>
                <a:lnTo>
                  <a:pt x="1347" y="52"/>
                </a:lnTo>
                <a:lnTo>
                  <a:pt x="1343" y="46"/>
                </a:lnTo>
                <a:lnTo>
                  <a:pt x="1340" y="40"/>
                </a:lnTo>
                <a:lnTo>
                  <a:pt x="1336" y="33"/>
                </a:lnTo>
                <a:lnTo>
                  <a:pt x="1333" y="28"/>
                </a:lnTo>
                <a:lnTo>
                  <a:pt x="1331" y="27"/>
                </a:lnTo>
                <a:lnTo>
                  <a:pt x="1328" y="25"/>
                </a:lnTo>
                <a:lnTo>
                  <a:pt x="1324" y="24"/>
                </a:lnTo>
                <a:lnTo>
                  <a:pt x="1321" y="24"/>
                </a:lnTo>
                <a:lnTo>
                  <a:pt x="1309" y="24"/>
                </a:lnTo>
                <a:lnTo>
                  <a:pt x="1300" y="25"/>
                </a:lnTo>
                <a:lnTo>
                  <a:pt x="1290" y="26"/>
                </a:lnTo>
                <a:lnTo>
                  <a:pt x="1279" y="26"/>
                </a:lnTo>
                <a:lnTo>
                  <a:pt x="1273" y="26"/>
                </a:lnTo>
                <a:lnTo>
                  <a:pt x="1266" y="25"/>
                </a:lnTo>
                <a:lnTo>
                  <a:pt x="1261" y="23"/>
                </a:lnTo>
                <a:lnTo>
                  <a:pt x="1255" y="22"/>
                </a:lnTo>
                <a:lnTo>
                  <a:pt x="1250" y="19"/>
                </a:lnTo>
                <a:lnTo>
                  <a:pt x="1243" y="17"/>
                </a:lnTo>
                <a:lnTo>
                  <a:pt x="1237" y="16"/>
                </a:lnTo>
                <a:lnTo>
                  <a:pt x="1230" y="16"/>
                </a:lnTo>
                <a:lnTo>
                  <a:pt x="1223" y="16"/>
                </a:lnTo>
                <a:lnTo>
                  <a:pt x="1216" y="18"/>
                </a:lnTo>
                <a:lnTo>
                  <a:pt x="1210" y="21"/>
                </a:lnTo>
                <a:lnTo>
                  <a:pt x="1205" y="24"/>
                </a:lnTo>
                <a:lnTo>
                  <a:pt x="1198" y="29"/>
                </a:lnTo>
                <a:lnTo>
                  <a:pt x="1190" y="37"/>
                </a:lnTo>
                <a:lnTo>
                  <a:pt x="1187" y="40"/>
                </a:lnTo>
                <a:lnTo>
                  <a:pt x="1184" y="43"/>
                </a:lnTo>
                <a:lnTo>
                  <a:pt x="1181" y="46"/>
                </a:lnTo>
                <a:lnTo>
                  <a:pt x="1180" y="51"/>
                </a:lnTo>
                <a:lnTo>
                  <a:pt x="1181" y="57"/>
                </a:lnTo>
                <a:lnTo>
                  <a:pt x="1182" y="64"/>
                </a:lnTo>
                <a:lnTo>
                  <a:pt x="1184" y="70"/>
                </a:lnTo>
                <a:lnTo>
                  <a:pt x="1186" y="76"/>
                </a:lnTo>
                <a:lnTo>
                  <a:pt x="1193" y="86"/>
                </a:lnTo>
                <a:lnTo>
                  <a:pt x="1199" y="98"/>
                </a:lnTo>
                <a:lnTo>
                  <a:pt x="1207" y="109"/>
                </a:lnTo>
                <a:lnTo>
                  <a:pt x="1216" y="120"/>
                </a:lnTo>
                <a:lnTo>
                  <a:pt x="1220" y="124"/>
                </a:lnTo>
                <a:lnTo>
                  <a:pt x="1222" y="130"/>
                </a:lnTo>
                <a:lnTo>
                  <a:pt x="1223" y="133"/>
                </a:lnTo>
                <a:lnTo>
                  <a:pt x="1223" y="135"/>
                </a:lnTo>
                <a:lnTo>
                  <a:pt x="1222" y="138"/>
                </a:lnTo>
                <a:lnTo>
                  <a:pt x="1220" y="140"/>
                </a:lnTo>
                <a:lnTo>
                  <a:pt x="1215" y="147"/>
                </a:lnTo>
                <a:lnTo>
                  <a:pt x="1211" y="151"/>
                </a:lnTo>
                <a:lnTo>
                  <a:pt x="1207" y="157"/>
                </a:lnTo>
                <a:lnTo>
                  <a:pt x="1201" y="160"/>
                </a:lnTo>
                <a:lnTo>
                  <a:pt x="1190" y="166"/>
                </a:lnTo>
                <a:lnTo>
                  <a:pt x="1179" y="171"/>
                </a:lnTo>
                <a:lnTo>
                  <a:pt x="1153" y="177"/>
                </a:lnTo>
                <a:lnTo>
                  <a:pt x="1125" y="184"/>
                </a:lnTo>
                <a:lnTo>
                  <a:pt x="1108" y="186"/>
                </a:lnTo>
                <a:lnTo>
                  <a:pt x="1092" y="188"/>
                </a:lnTo>
                <a:lnTo>
                  <a:pt x="1087" y="192"/>
                </a:lnTo>
                <a:lnTo>
                  <a:pt x="1081" y="197"/>
                </a:lnTo>
                <a:lnTo>
                  <a:pt x="1068" y="200"/>
                </a:lnTo>
                <a:lnTo>
                  <a:pt x="1055" y="203"/>
                </a:lnTo>
                <a:lnTo>
                  <a:pt x="1043" y="205"/>
                </a:lnTo>
                <a:lnTo>
                  <a:pt x="1028" y="210"/>
                </a:lnTo>
                <a:lnTo>
                  <a:pt x="1020" y="212"/>
                </a:lnTo>
                <a:lnTo>
                  <a:pt x="1012" y="213"/>
                </a:lnTo>
                <a:lnTo>
                  <a:pt x="1008" y="214"/>
                </a:lnTo>
                <a:lnTo>
                  <a:pt x="1004" y="215"/>
                </a:lnTo>
                <a:lnTo>
                  <a:pt x="1000" y="217"/>
                </a:lnTo>
                <a:lnTo>
                  <a:pt x="997" y="220"/>
                </a:lnTo>
                <a:lnTo>
                  <a:pt x="994" y="225"/>
                </a:lnTo>
                <a:lnTo>
                  <a:pt x="992" y="229"/>
                </a:lnTo>
                <a:lnTo>
                  <a:pt x="991" y="234"/>
                </a:lnTo>
                <a:lnTo>
                  <a:pt x="991" y="240"/>
                </a:lnTo>
                <a:lnTo>
                  <a:pt x="992" y="251"/>
                </a:lnTo>
                <a:lnTo>
                  <a:pt x="992" y="262"/>
                </a:lnTo>
                <a:lnTo>
                  <a:pt x="990" y="283"/>
                </a:lnTo>
                <a:lnTo>
                  <a:pt x="985" y="301"/>
                </a:lnTo>
                <a:lnTo>
                  <a:pt x="980" y="319"/>
                </a:lnTo>
                <a:lnTo>
                  <a:pt x="973" y="335"/>
                </a:lnTo>
                <a:lnTo>
                  <a:pt x="966" y="351"/>
                </a:lnTo>
                <a:lnTo>
                  <a:pt x="957" y="366"/>
                </a:lnTo>
                <a:lnTo>
                  <a:pt x="946" y="383"/>
                </a:lnTo>
                <a:lnTo>
                  <a:pt x="936" y="401"/>
                </a:lnTo>
                <a:lnTo>
                  <a:pt x="925" y="419"/>
                </a:lnTo>
                <a:lnTo>
                  <a:pt x="914" y="434"/>
                </a:lnTo>
                <a:lnTo>
                  <a:pt x="903" y="449"/>
                </a:lnTo>
                <a:lnTo>
                  <a:pt x="890" y="468"/>
                </a:lnTo>
                <a:lnTo>
                  <a:pt x="879" y="487"/>
                </a:lnTo>
                <a:lnTo>
                  <a:pt x="868" y="506"/>
                </a:lnTo>
                <a:lnTo>
                  <a:pt x="862" y="514"/>
                </a:lnTo>
                <a:lnTo>
                  <a:pt x="855" y="521"/>
                </a:lnTo>
                <a:lnTo>
                  <a:pt x="850" y="523"/>
                </a:lnTo>
                <a:lnTo>
                  <a:pt x="846" y="524"/>
                </a:lnTo>
                <a:lnTo>
                  <a:pt x="841" y="525"/>
                </a:lnTo>
                <a:lnTo>
                  <a:pt x="835" y="526"/>
                </a:lnTo>
                <a:lnTo>
                  <a:pt x="827" y="525"/>
                </a:lnTo>
                <a:lnTo>
                  <a:pt x="820" y="523"/>
                </a:lnTo>
                <a:lnTo>
                  <a:pt x="812" y="519"/>
                </a:lnTo>
                <a:lnTo>
                  <a:pt x="807" y="516"/>
                </a:lnTo>
                <a:lnTo>
                  <a:pt x="795" y="506"/>
                </a:lnTo>
                <a:lnTo>
                  <a:pt x="782" y="497"/>
                </a:lnTo>
                <a:lnTo>
                  <a:pt x="777" y="492"/>
                </a:lnTo>
                <a:lnTo>
                  <a:pt x="771" y="488"/>
                </a:lnTo>
                <a:lnTo>
                  <a:pt x="769" y="486"/>
                </a:lnTo>
                <a:lnTo>
                  <a:pt x="767" y="485"/>
                </a:lnTo>
                <a:lnTo>
                  <a:pt x="764" y="484"/>
                </a:lnTo>
                <a:lnTo>
                  <a:pt x="761" y="483"/>
                </a:lnTo>
                <a:lnTo>
                  <a:pt x="757" y="484"/>
                </a:lnTo>
                <a:lnTo>
                  <a:pt x="755" y="485"/>
                </a:lnTo>
                <a:lnTo>
                  <a:pt x="752" y="487"/>
                </a:lnTo>
                <a:lnTo>
                  <a:pt x="751" y="489"/>
                </a:lnTo>
                <a:lnTo>
                  <a:pt x="747" y="495"/>
                </a:lnTo>
                <a:lnTo>
                  <a:pt x="742" y="499"/>
                </a:lnTo>
                <a:lnTo>
                  <a:pt x="736" y="502"/>
                </a:lnTo>
                <a:lnTo>
                  <a:pt x="729" y="503"/>
                </a:lnTo>
                <a:lnTo>
                  <a:pt x="726" y="504"/>
                </a:lnTo>
                <a:lnTo>
                  <a:pt x="724" y="505"/>
                </a:lnTo>
                <a:lnTo>
                  <a:pt x="722" y="508"/>
                </a:lnTo>
                <a:lnTo>
                  <a:pt x="721" y="510"/>
                </a:lnTo>
                <a:lnTo>
                  <a:pt x="721" y="517"/>
                </a:lnTo>
                <a:lnTo>
                  <a:pt x="721" y="524"/>
                </a:lnTo>
                <a:lnTo>
                  <a:pt x="722" y="530"/>
                </a:lnTo>
                <a:lnTo>
                  <a:pt x="724" y="536"/>
                </a:lnTo>
                <a:lnTo>
                  <a:pt x="727" y="549"/>
                </a:lnTo>
                <a:lnTo>
                  <a:pt x="728" y="563"/>
                </a:lnTo>
                <a:lnTo>
                  <a:pt x="728" y="568"/>
                </a:lnTo>
                <a:lnTo>
                  <a:pt x="727" y="573"/>
                </a:lnTo>
                <a:lnTo>
                  <a:pt x="726" y="578"/>
                </a:lnTo>
                <a:lnTo>
                  <a:pt x="723" y="583"/>
                </a:lnTo>
                <a:lnTo>
                  <a:pt x="721" y="586"/>
                </a:lnTo>
                <a:lnTo>
                  <a:pt x="716" y="590"/>
                </a:lnTo>
                <a:lnTo>
                  <a:pt x="712" y="592"/>
                </a:lnTo>
                <a:lnTo>
                  <a:pt x="708" y="592"/>
                </a:lnTo>
                <a:lnTo>
                  <a:pt x="700" y="592"/>
                </a:lnTo>
                <a:lnTo>
                  <a:pt x="693" y="590"/>
                </a:lnTo>
                <a:lnTo>
                  <a:pt x="687" y="586"/>
                </a:lnTo>
                <a:lnTo>
                  <a:pt x="681" y="583"/>
                </a:lnTo>
                <a:lnTo>
                  <a:pt x="675" y="579"/>
                </a:lnTo>
                <a:lnTo>
                  <a:pt x="669" y="577"/>
                </a:lnTo>
                <a:lnTo>
                  <a:pt x="662" y="575"/>
                </a:lnTo>
                <a:lnTo>
                  <a:pt x="655" y="573"/>
                </a:lnTo>
                <a:lnTo>
                  <a:pt x="650" y="578"/>
                </a:lnTo>
                <a:lnTo>
                  <a:pt x="646" y="584"/>
                </a:lnTo>
                <a:lnTo>
                  <a:pt x="641" y="585"/>
                </a:lnTo>
                <a:lnTo>
                  <a:pt x="635" y="586"/>
                </a:lnTo>
                <a:lnTo>
                  <a:pt x="626" y="586"/>
                </a:lnTo>
                <a:lnTo>
                  <a:pt x="615" y="586"/>
                </a:lnTo>
                <a:lnTo>
                  <a:pt x="608" y="589"/>
                </a:lnTo>
                <a:lnTo>
                  <a:pt x="603" y="592"/>
                </a:lnTo>
                <a:lnTo>
                  <a:pt x="598" y="596"/>
                </a:lnTo>
                <a:lnTo>
                  <a:pt x="593" y="600"/>
                </a:lnTo>
                <a:lnTo>
                  <a:pt x="584" y="609"/>
                </a:lnTo>
                <a:lnTo>
                  <a:pt x="576" y="619"/>
                </a:lnTo>
                <a:lnTo>
                  <a:pt x="571" y="629"/>
                </a:lnTo>
                <a:lnTo>
                  <a:pt x="564" y="639"/>
                </a:lnTo>
                <a:lnTo>
                  <a:pt x="560" y="650"/>
                </a:lnTo>
                <a:lnTo>
                  <a:pt x="555" y="659"/>
                </a:lnTo>
                <a:lnTo>
                  <a:pt x="552" y="663"/>
                </a:lnTo>
                <a:lnTo>
                  <a:pt x="549" y="666"/>
                </a:lnTo>
                <a:lnTo>
                  <a:pt x="545" y="668"/>
                </a:lnTo>
                <a:lnTo>
                  <a:pt x="540" y="670"/>
                </a:lnTo>
                <a:lnTo>
                  <a:pt x="534" y="668"/>
                </a:lnTo>
                <a:lnTo>
                  <a:pt x="528" y="666"/>
                </a:lnTo>
                <a:lnTo>
                  <a:pt x="523" y="664"/>
                </a:lnTo>
                <a:lnTo>
                  <a:pt x="519" y="661"/>
                </a:lnTo>
                <a:lnTo>
                  <a:pt x="513" y="658"/>
                </a:lnTo>
                <a:lnTo>
                  <a:pt x="509" y="656"/>
                </a:lnTo>
                <a:lnTo>
                  <a:pt x="504" y="653"/>
                </a:lnTo>
                <a:lnTo>
                  <a:pt x="497" y="653"/>
                </a:lnTo>
                <a:lnTo>
                  <a:pt x="479" y="653"/>
                </a:lnTo>
                <a:lnTo>
                  <a:pt x="460" y="653"/>
                </a:lnTo>
                <a:lnTo>
                  <a:pt x="442" y="653"/>
                </a:lnTo>
                <a:lnTo>
                  <a:pt x="424" y="653"/>
                </a:lnTo>
                <a:lnTo>
                  <a:pt x="413" y="651"/>
                </a:lnTo>
                <a:lnTo>
                  <a:pt x="402" y="648"/>
                </a:lnTo>
                <a:lnTo>
                  <a:pt x="397" y="647"/>
                </a:lnTo>
                <a:lnTo>
                  <a:pt x="392" y="648"/>
                </a:lnTo>
                <a:lnTo>
                  <a:pt x="389" y="650"/>
                </a:lnTo>
                <a:lnTo>
                  <a:pt x="386" y="653"/>
                </a:lnTo>
                <a:lnTo>
                  <a:pt x="380" y="662"/>
                </a:lnTo>
                <a:lnTo>
                  <a:pt x="376" y="672"/>
                </a:lnTo>
                <a:lnTo>
                  <a:pt x="371" y="683"/>
                </a:lnTo>
                <a:lnTo>
                  <a:pt x="365" y="691"/>
                </a:lnTo>
                <a:lnTo>
                  <a:pt x="362" y="695"/>
                </a:lnTo>
                <a:lnTo>
                  <a:pt x="359" y="699"/>
                </a:lnTo>
                <a:lnTo>
                  <a:pt x="353" y="700"/>
                </a:lnTo>
                <a:lnTo>
                  <a:pt x="349" y="701"/>
                </a:lnTo>
                <a:lnTo>
                  <a:pt x="342" y="700"/>
                </a:lnTo>
                <a:lnTo>
                  <a:pt x="334" y="698"/>
                </a:lnTo>
                <a:lnTo>
                  <a:pt x="325" y="693"/>
                </a:lnTo>
                <a:lnTo>
                  <a:pt x="318" y="690"/>
                </a:lnTo>
                <a:lnTo>
                  <a:pt x="311" y="688"/>
                </a:lnTo>
                <a:lnTo>
                  <a:pt x="306" y="687"/>
                </a:lnTo>
                <a:lnTo>
                  <a:pt x="304" y="687"/>
                </a:lnTo>
                <a:lnTo>
                  <a:pt x="303" y="688"/>
                </a:lnTo>
                <a:lnTo>
                  <a:pt x="302" y="690"/>
                </a:lnTo>
                <a:lnTo>
                  <a:pt x="301" y="693"/>
                </a:lnTo>
                <a:lnTo>
                  <a:pt x="301" y="706"/>
                </a:lnTo>
                <a:lnTo>
                  <a:pt x="301" y="719"/>
                </a:lnTo>
                <a:lnTo>
                  <a:pt x="301" y="732"/>
                </a:lnTo>
                <a:lnTo>
                  <a:pt x="301" y="745"/>
                </a:lnTo>
                <a:lnTo>
                  <a:pt x="301" y="751"/>
                </a:lnTo>
                <a:lnTo>
                  <a:pt x="298" y="755"/>
                </a:lnTo>
                <a:lnTo>
                  <a:pt x="296" y="758"/>
                </a:lnTo>
                <a:lnTo>
                  <a:pt x="292" y="761"/>
                </a:lnTo>
                <a:lnTo>
                  <a:pt x="284" y="768"/>
                </a:lnTo>
                <a:lnTo>
                  <a:pt x="277" y="775"/>
                </a:lnTo>
                <a:lnTo>
                  <a:pt x="274" y="781"/>
                </a:lnTo>
                <a:lnTo>
                  <a:pt x="272" y="787"/>
                </a:lnTo>
                <a:lnTo>
                  <a:pt x="271" y="795"/>
                </a:lnTo>
                <a:lnTo>
                  <a:pt x="271" y="801"/>
                </a:lnTo>
                <a:lnTo>
                  <a:pt x="272" y="809"/>
                </a:lnTo>
                <a:lnTo>
                  <a:pt x="275" y="815"/>
                </a:lnTo>
                <a:lnTo>
                  <a:pt x="278" y="821"/>
                </a:lnTo>
                <a:lnTo>
                  <a:pt x="281" y="826"/>
                </a:lnTo>
                <a:lnTo>
                  <a:pt x="284" y="832"/>
                </a:lnTo>
                <a:lnTo>
                  <a:pt x="288" y="837"/>
                </a:lnTo>
                <a:lnTo>
                  <a:pt x="290" y="842"/>
                </a:lnTo>
                <a:lnTo>
                  <a:pt x="291" y="850"/>
                </a:lnTo>
                <a:lnTo>
                  <a:pt x="290" y="853"/>
                </a:lnTo>
                <a:lnTo>
                  <a:pt x="289" y="855"/>
                </a:lnTo>
                <a:lnTo>
                  <a:pt x="287" y="857"/>
                </a:lnTo>
                <a:lnTo>
                  <a:pt x="284" y="860"/>
                </a:lnTo>
                <a:lnTo>
                  <a:pt x="278" y="863"/>
                </a:lnTo>
                <a:lnTo>
                  <a:pt x="271" y="866"/>
                </a:lnTo>
                <a:lnTo>
                  <a:pt x="262" y="873"/>
                </a:lnTo>
                <a:lnTo>
                  <a:pt x="251" y="879"/>
                </a:lnTo>
                <a:lnTo>
                  <a:pt x="241" y="886"/>
                </a:lnTo>
                <a:lnTo>
                  <a:pt x="229" y="892"/>
                </a:lnTo>
                <a:lnTo>
                  <a:pt x="215" y="897"/>
                </a:lnTo>
                <a:lnTo>
                  <a:pt x="201" y="904"/>
                </a:lnTo>
                <a:lnTo>
                  <a:pt x="196" y="907"/>
                </a:lnTo>
                <a:lnTo>
                  <a:pt x="191" y="911"/>
                </a:lnTo>
                <a:lnTo>
                  <a:pt x="189" y="915"/>
                </a:lnTo>
                <a:lnTo>
                  <a:pt x="188" y="917"/>
                </a:lnTo>
                <a:lnTo>
                  <a:pt x="187" y="920"/>
                </a:lnTo>
                <a:lnTo>
                  <a:pt x="187" y="924"/>
                </a:lnTo>
                <a:lnTo>
                  <a:pt x="187" y="934"/>
                </a:lnTo>
                <a:lnTo>
                  <a:pt x="189" y="944"/>
                </a:lnTo>
                <a:lnTo>
                  <a:pt x="191" y="952"/>
                </a:lnTo>
                <a:lnTo>
                  <a:pt x="194" y="961"/>
                </a:lnTo>
                <a:lnTo>
                  <a:pt x="196" y="970"/>
                </a:lnTo>
                <a:lnTo>
                  <a:pt x="198" y="979"/>
                </a:lnTo>
                <a:lnTo>
                  <a:pt x="200" y="988"/>
                </a:lnTo>
                <a:lnTo>
                  <a:pt x="200" y="999"/>
                </a:lnTo>
                <a:lnTo>
                  <a:pt x="201" y="1005"/>
                </a:lnTo>
                <a:lnTo>
                  <a:pt x="201" y="1011"/>
                </a:lnTo>
                <a:lnTo>
                  <a:pt x="201" y="1013"/>
                </a:lnTo>
                <a:lnTo>
                  <a:pt x="200" y="1015"/>
                </a:lnTo>
                <a:lnTo>
                  <a:pt x="199" y="1017"/>
                </a:lnTo>
                <a:lnTo>
                  <a:pt x="198" y="1019"/>
                </a:lnTo>
                <a:lnTo>
                  <a:pt x="194" y="1022"/>
                </a:lnTo>
                <a:lnTo>
                  <a:pt x="190" y="1023"/>
                </a:lnTo>
                <a:lnTo>
                  <a:pt x="187" y="1024"/>
                </a:lnTo>
                <a:lnTo>
                  <a:pt x="184" y="1024"/>
                </a:lnTo>
                <a:lnTo>
                  <a:pt x="177" y="1023"/>
                </a:lnTo>
                <a:lnTo>
                  <a:pt x="169" y="1023"/>
                </a:lnTo>
                <a:lnTo>
                  <a:pt x="158" y="1019"/>
                </a:lnTo>
                <a:lnTo>
                  <a:pt x="147" y="1017"/>
                </a:lnTo>
                <a:lnTo>
                  <a:pt x="133" y="1016"/>
                </a:lnTo>
                <a:lnTo>
                  <a:pt x="120" y="1015"/>
                </a:lnTo>
                <a:lnTo>
                  <a:pt x="107" y="1013"/>
                </a:lnTo>
                <a:lnTo>
                  <a:pt x="94" y="1009"/>
                </a:lnTo>
                <a:lnTo>
                  <a:pt x="77" y="1002"/>
                </a:lnTo>
                <a:lnTo>
                  <a:pt x="63" y="996"/>
                </a:lnTo>
                <a:lnTo>
                  <a:pt x="55" y="992"/>
                </a:lnTo>
                <a:lnTo>
                  <a:pt x="48" y="990"/>
                </a:lnTo>
                <a:lnTo>
                  <a:pt x="39" y="988"/>
                </a:lnTo>
                <a:lnTo>
                  <a:pt x="31" y="988"/>
                </a:lnTo>
                <a:lnTo>
                  <a:pt x="25" y="988"/>
                </a:lnTo>
                <a:lnTo>
                  <a:pt x="20" y="990"/>
                </a:lnTo>
                <a:lnTo>
                  <a:pt x="17" y="994"/>
                </a:lnTo>
                <a:lnTo>
                  <a:pt x="13" y="997"/>
                </a:lnTo>
                <a:lnTo>
                  <a:pt x="8" y="1006"/>
                </a:lnTo>
                <a:lnTo>
                  <a:pt x="4" y="1017"/>
                </a:lnTo>
                <a:lnTo>
                  <a:pt x="1" y="1024"/>
                </a:lnTo>
                <a:lnTo>
                  <a:pt x="1" y="1028"/>
                </a:lnTo>
                <a:lnTo>
                  <a:pt x="1" y="1031"/>
                </a:lnTo>
                <a:lnTo>
                  <a:pt x="2" y="1033"/>
                </a:lnTo>
                <a:lnTo>
                  <a:pt x="4" y="1037"/>
                </a:lnTo>
                <a:lnTo>
                  <a:pt x="4" y="1040"/>
                </a:lnTo>
                <a:lnTo>
                  <a:pt x="2" y="1044"/>
                </a:lnTo>
                <a:lnTo>
                  <a:pt x="0" y="1051"/>
                </a:lnTo>
                <a:lnTo>
                  <a:pt x="5" y="1053"/>
                </a:lnTo>
                <a:lnTo>
                  <a:pt x="8" y="1056"/>
                </a:lnTo>
                <a:lnTo>
                  <a:pt x="10" y="1062"/>
                </a:lnTo>
                <a:lnTo>
                  <a:pt x="10" y="1067"/>
                </a:lnTo>
                <a:lnTo>
                  <a:pt x="10" y="1097"/>
                </a:lnTo>
                <a:lnTo>
                  <a:pt x="10" y="1127"/>
                </a:lnTo>
                <a:lnTo>
                  <a:pt x="10" y="1158"/>
                </a:lnTo>
                <a:lnTo>
                  <a:pt x="10" y="1188"/>
                </a:lnTo>
                <a:lnTo>
                  <a:pt x="15" y="1201"/>
                </a:lnTo>
                <a:lnTo>
                  <a:pt x="20" y="1214"/>
                </a:lnTo>
                <a:lnTo>
                  <a:pt x="20" y="1217"/>
                </a:lnTo>
                <a:lnTo>
                  <a:pt x="19" y="1221"/>
                </a:lnTo>
                <a:lnTo>
                  <a:pt x="17" y="1225"/>
                </a:lnTo>
                <a:lnTo>
                  <a:pt x="14" y="1227"/>
                </a:lnTo>
                <a:lnTo>
                  <a:pt x="10" y="1232"/>
                </a:lnTo>
                <a:lnTo>
                  <a:pt x="4" y="1238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" name="Freeform 194"/>
          <p:cNvSpPr>
            <a:spLocks/>
          </p:cNvSpPr>
          <p:nvPr/>
        </p:nvSpPr>
        <p:spPr bwMode="auto">
          <a:xfrm>
            <a:off x="6305411" y="3843636"/>
            <a:ext cx="977113" cy="574935"/>
          </a:xfrm>
          <a:custGeom>
            <a:avLst/>
            <a:gdLst>
              <a:gd name="T0" fmla="*/ 144 w 2120"/>
              <a:gd name="T1" fmla="*/ 1247 h 1247"/>
              <a:gd name="T2" fmla="*/ 265 w 2120"/>
              <a:gd name="T3" fmla="*/ 1232 h 1247"/>
              <a:gd name="T4" fmla="*/ 414 w 2120"/>
              <a:gd name="T5" fmla="*/ 1171 h 1247"/>
              <a:gd name="T6" fmla="*/ 1225 w 2120"/>
              <a:gd name="T7" fmla="*/ 1025 h 1247"/>
              <a:gd name="T8" fmla="*/ 1711 w 2120"/>
              <a:gd name="T9" fmla="*/ 948 h 1247"/>
              <a:gd name="T10" fmla="*/ 1858 w 2120"/>
              <a:gd name="T11" fmla="*/ 820 h 1247"/>
              <a:gd name="T12" fmla="*/ 1932 w 2120"/>
              <a:gd name="T13" fmla="*/ 746 h 1247"/>
              <a:gd name="T14" fmla="*/ 1978 w 2120"/>
              <a:gd name="T15" fmla="*/ 662 h 1247"/>
              <a:gd name="T16" fmla="*/ 2006 w 2120"/>
              <a:gd name="T17" fmla="*/ 608 h 1247"/>
              <a:gd name="T18" fmla="*/ 2070 w 2120"/>
              <a:gd name="T19" fmla="*/ 544 h 1247"/>
              <a:gd name="T20" fmla="*/ 2120 w 2120"/>
              <a:gd name="T21" fmla="*/ 417 h 1247"/>
              <a:gd name="T22" fmla="*/ 2053 w 2120"/>
              <a:gd name="T23" fmla="*/ 397 h 1247"/>
              <a:gd name="T24" fmla="*/ 1986 w 2120"/>
              <a:gd name="T25" fmla="*/ 336 h 1247"/>
              <a:gd name="T26" fmla="*/ 1948 w 2120"/>
              <a:gd name="T27" fmla="*/ 251 h 1247"/>
              <a:gd name="T28" fmla="*/ 1918 w 2120"/>
              <a:gd name="T29" fmla="*/ 126 h 1247"/>
              <a:gd name="T30" fmla="*/ 1872 w 2120"/>
              <a:gd name="T31" fmla="*/ 98 h 1247"/>
              <a:gd name="T32" fmla="*/ 1828 w 2120"/>
              <a:gd name="T33" fmla="*/ 53 h 1247"/>
              <a:gd name="T34" fmla="*/ 1746 w 2120"/>
              <a:gd name="T35" fmla="*/ 3 h 1247"/>
              <a:gd name="T36" fmla="*/ 1709 w 2120"/>
              <a:gd name="T37" fmla="*/ 16 h 1247"/>
              <a:gd name="T38" fmla="*/ 1662 w 2120"/>
              <a:gd name="T39" fmla="*/ 58 h 1247"/>
              <a:gd name="T40" fmla="*/ 1594 w 2120"/>
              <a:gd name="T41" fmla="*/ 60 h 1247"/>
              <a:gd name="T42" fmla="*/ 1540 w 2120"/>
              <a:gd name="T43" fmla="*/ 73 h 1247"/>
              <a:gd name="T44" fmla="*/ 1489 w 2120"/>
              <a:gd name="T45" fmla="*/ 60 h 1247"/>
              <a:gd name="T46" fmla="*/ 1381 w 2120"/>
              <a:gd name="T47" fmla="*/ 64 h 1247"/>
              <a:gd name="T48" fmla="*/ 1347 w 2120"/>
              <a:gd name="T49" fmla="*/ 52 h 1247"/>
              <a:gd name="T50" fmla="*/ 1321 w 2120"/>
              <a:gd name="T51" fmla="*/ 24 h 1247"/>
              <a:gd name="T52" fmla="*/ 1255 w 2120"/>
              <a:gd name="T53" fmla="*/ 22 h 1247"/>
              <a:gd name="T54" fmla="*/ 1205 w 2120"/>
              <a:gd name="T55" fmla="*/ 24 h 1247"/>
              <a:gd name="T56" fmla="*/ 1181 w 2120"/>
              <a:gd name="T57" fmla="*/ 57 h 1247"/>
              <a:gd name="T58" fmla="*/ 1220 w 2120"/>
              <a:gd name="T59" fmla="*/ 124 h 1247"/>
              <a:gd name="T60" fmla="*/ 1207 w 2120"/>
              <a:gd name="T61" fmla="*/ 157 h 1247"/>
              <a:gd name="T62" fmla="*/ 1087 w 2120"/>
              <a:gd name="T63" fmla="*/ 192 h 1247"/>
              <a:gd name="T64" fmla="*/ 1008 w 2120"/>
              <a:gd name="T65" fmla="*/ 214 h 1247"/>
              <a:gd name="T66" fmla="*/ 992 w 2120"/>
              <a:gd name="T67" fmla="*/ 251 h 1247"/>
              <a:gd name="T68" fmla="*/ 946 w 2120"/>
              <a:gd name="T69" fmla="*/ 383 h 1247"/>
              <a:gd name="T70" fmla="*/ 862 w 2120"/>
              <a:gd name="T71" fmla="*/ 514 h 1247"/>
              <a:gd name="T72" fmla="*/ 812 w 2120"/>
              <a:gd name="T73" fmla="*/ 519 h 1247"/>
              <a:gd name="T74" fmla="*/ 764 w 2120"/>
              <a:gd name="T75" fmla="*/ 484 h 1247"/>
              <a:gd name="T76" fmla="*/ 736 w 2120"/>
              <a:gd name="T77" fmla="*/ 502 h 1247"/>
              <a:gd name="T78" fmla="*/ 722 w 2120"/>
              <a:gd name="T79" fmla="*/ 530 h 1247"/>
              <a:gd name="T80" fmla="*/ 721 w 2120"/>
              <a:gd name="T81" fmla="*/ 586 h 1247"/>
              <a:gd name="T82" fmla="*/ 675 w 2120"/>
              <a:gd name="T83" fmla="*/ 579 h 1247"/>
              <a:gd name="T84" fmla="*/ 626 w 2120"/>
              <a:gd name="T85" fmla="*/ 586 h 1247"/>
              <a:gd name="T86" fmla="*/ 571 w 2120"/>
              <a:gd name="T87" fmla="*/ 629 h 1247"/>
              <a:gd name="T88" fmla="*/ 534 w 2120"/>
              <a:gd name="T89" fmla="*/ 668 h 1247"/>
              <a:gd name="T90" fmla="*/ 479 w 2120"/>
              <a:gd name="T91" fmla="*/ 653 h 1247"/>
              <a:gd name="T92" fmla="*/ 389 w 2120"/>
              <a:gd name="T93" fmla="*/ 650 h 1247"/>
              <a:gd name="T94" fmla="*/ 353 w 2120"/>
              <a:gd name="T95" fmla="*/ 700 h 1247"/>
              <a:gd name="T96" fmla="*/ 304 w 2120"/>
              <a:gd name="T97" fmla="*/ 687 h 1247"/>
              <a:gd name="T98" fmla="*/ 301 w 2120"/>
              <a:gd name="T99" fmla="*/ 745 h 1247"/>
              <a:gd name="T100" fmla="*/ 272 w 2120"/>
              <a:gd name="T101" fmla="*/ 787 h 1247"/>
              <a:gd name="T102" fmla="*/ 288 w 2120"/>
              <a:gd name="T103" fmla="*/ 837 h 1247"/>
              <a:gd name="T104" fmla="*/ 271 w 2120"/>
              <a:gd name="T105" fmla="*/ 866 h 1247"/>
              <a:gd name="T106" fmla="*/ 191 w 2120"/>
              <a:gd name="T107" fmla="*/ 911 h 1247"/>
              <a:gd name="T108" fmla="*/ 194 w 2120"/>
              <a:gd name="T109" fmla="*/ 961 h 1247"/>
              <a:gd name="T110" fmla="*/ 200 w 2120"/>
              <a:gd name="T111" fmla="*/ 1015 h 1247"/>
              <a:gd name="T112" fmla="*/ 169 w 2120"/>
              <a:gd name="T113" fmla="*/ 1023 h 1247"/>
              <a:gd name="T114" fmla="*/ 63 w 2120"/>
              <a:gd name="T115" fmla="*/ 996 h 1247"/>
              <a:gd name="T116" fmla="*/ 13 w 2120"/>
              <a:gd name="T117" fmla="*/ 997 h 1247"/>
              <a:gd name="T118" fmla="*/ 4 w 2120"/>
              <a:gd name="T119" fmla="*/ 1040 h 1247"/>
              <a:gd name="T120" fmla="*/ 10 w 2120"/>
              <a:gd name="T121" fmla="*/ 1097 h 1247"/>
              <a:gd name="T122" fmla="*/ 17 w 2120"/>
              <a:gd name="T123" fmla="*/ 1225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20" h="1247">
                <a:moveTo>
                  <a:pt x="4" y="1238"/>
                </a:moveTo>
                <a:lnTo>
                  <a:pt x="23" y="1237"/>
                </a:lnTo>
                <a:lnTo>
                  <a:pt x="44" y="1238"/>
                </a:lnTo>
                <a:lnTo>
                  <a:pt x="63" y="1240"/>
                </a:lnTo>
                <a:lnTo>
                  <a:pt x="83" y="1243"/>
                </a:lnTo>
                <a:lnTo>
                  <a:pt x="104" y="1245"/>
                </a:lnTo>
                <a:lnTo>
                  <a:pt x="125" y="1247"/>
                </a:lnTo>
                <a:lnTo>
                  <a:pt x="144" y="1247"/>
                </a:lnTo>
                <a:lnTo>
                  <a:pt x="163" y="1245"/>
                </a:lnTo>
                <a:lnTo>
                  <a:pt x="179" y="1241"/>
                </a:lnTo>
                <a:lnTo>
                  <a:pt x="195" y="1238"/>
                </a:lnTo>
                <a:lnTo>
                  <a:pt x="209" y="1235"/>
                </a:lnTo>
                <a:lnTo>
                  <a:pt x="221" y="1235"/>
                </a:lnTo>
                <a:lnTo>
                  <a:pt x="234" y="1235"/>
                </a:lnTo>
                <a:lnTo>
                  <a:pt x="248" y="1234"/>
                </a:lnTo>
                <a:lnTo>
                  <a:pt x="265" y="1232"/>
                </a:lnTo>
                <a:lnTo>
                  <a:pt x="281" y="1228"/>
                </a:lnTo>
                <a:lnTo>
                  <a:pt x="295" y="1224"/>
                </a:lnTo>
                <a:lnTo>
                  <a:pt x="308" y="1218"/>
                </a:lnTo>
                <a:lnTo>
                  <a:pt x="335" y="1205"/>
                </a:lnTo>
                <a:lnTo>
                  <a:pt x="365" y="1189"/>
                </a:lnTo>
                <a:lnTo>
                  <a:pt x="380" y="1185"/>
                </a:lnTo>
                <a:lnTo>
                  <a:pt x="397" y="1179"/>
                </a:lnTo>
                <a:lnTo>
                  <a:pt x="414" y="1171"/>
                </a:lnTo>
                <a:lnTo>
                  <a:pt x="429" y="1164"/>
                </a:lnTo>
                <a:lnTo>
                  <a:pt x="445" y="1158"/>
                </a:lnTo>
                <a:lnTo>
                  <a:pt x="464" y="1152"/>
                </a:lnTo>
                <a:lnTo>
                  <a:pt x="1183" y="1012"/>
                </a:lnTo>
                <a:lnTo>
                  <a:pt x="1195" y="1014"/>
                </a:lnTo>
                <a:lnTo>
                  <a:pt x="1205" y="1018"/>
                </a:lnTo>
                <a:lnTo>
                  <a:pt x="1214" y="1022"/>
                </a:lnTo>
                <a:lnTo>
                  <a:pt x="1225" y="1025"/>
                </a:lnTo>
                <a:lnTo>
                  <a:pt x="1237" y="1026"/>
                </a:lnTo>
                <a:lnTo>
                  <a:pt x="1249" y="1026"/>
                </a:lnTo>
                <a:lnTo>
                  <a:pt x="1261" y="1025"/>
                </a:lnTo>
                <a:lnTo>
                  <a:pt x="1274" y="1025"/>
                </a:lnTo>
                <a:lnTo>
                  <a:pt x="1658" y="945"/>
                </a:lnTo>
                <a:lnTo>
                  <a:pt x="1691" y="954"/>
                </a:lnTo>
                <a:lnTo>
                  <a:pt x="1711" y="948"/>
                </a:lnTo>
                <a:lnTo>
                  <a:pt x="1711" y="948"/>
                </a:lnTo>
                <a:lnTo>
                  <a:pt x="1736" y="921"/>
                </a:lnTo>
                <a:lnTo>
                  <a:pt x="1757" y="897"/>
                </a:lnTo>
                <a:lnTo>
                  <a:pt x="1769" y="887"/>
                </a:lnTo>
                <a:lnTo>
                  <a:pt x="1781" y="875"/>
                </a:lnTo>
                <a:lnTo>
                  <a:pt x="1795" y="864"/>
                </a:lnTo>
                <a:lnTo>
                  <a:pt x="1809" y="852"/>
                </a:lnTo>
                <a:lnTo>
                  <a:pt x="1835" y="835"/>
                </a:lnTo>
                <a:lnTo>
                  <a:pt x="1858" y="820"/>
                </a:lnTo>
                <a:lnTo>
                  <a:pt x="1869" y="812"/>
                </a:lnTo>
                <a:lnTo>
                  <a:pt x="1880" y="803"/>
                </a:lnTo>
                <a:lnTo>
                  <a:pt x="1891" y="794"/>
                </a:lnTo>
                <a:lnTo>
                  <a:pt x="1902" y="783"/>
                </a:lnTo>
                <a:lnTo>
                  <a:pt x="1914" y="775"/>
                </a:lnTo>
                <a:lnTo>
                  <a:pt x="1924" y="768"/>
                </a:lnTo>
                <a:lnTo>
                  <a:pt x="1929" y="757"/>
                </a:lnTo>
                <a:lnTo>
                  <a:pt x="1932" y="746"/>
                </a:lnTo>
                <a:lnTo>
                  <a:pt x="1935" y="735"/>
                </a:lnTo>
                <a:lnTo>
                  <a:pt x="1940" y="725"/>
                </a:lnTo>
                <a:lnTo>
                  <a:pt x="1954" y="712"/>
                </a:lnTo>
                <a:lnTo>
                  <a:pt x="1969" y="699"/>
                </a:lnTo>
                <a:lnTo>
                  <a:pt x="1973" y="689"/>
                </a:lnTo>
                <a:lnTo>
                  <a:pt x="1976" y="680"/>
                </a:lnTo>
                <a:lnTo>
                  <a:pt x="1977" y="671"/>
                </a:lnTo>
                <a:lnTo>
                  <a:pt x="1978" y="662"/>
                </a:lnTo>
                <a:lnTo>
                  <a:pt x="1978" y="652"/>
                </a:lnTo>
                <a:lnTo>
                  <a:pt x="1979" y="643"/>
                </a:lnTo>
                <a:lnTo>
                  <a:pt x="1981" y="634"/>
                </a:lnTo>
                <a:lnTo>
                  <a:pt x="1985" y="624"/>
                </a:lnTo>
                <a:lnTo>
                  <a:pt x="1989" y="619"/>
                </a:lnTo>
                <a:lnTo>
                  <a:pt x="1994" y="614"/>
                </a:lnTo>
                <a:lnTo>
                  <a:pt x="2000" y="612"/>
                </a:lnTo>
                <a:lnTo>
                  <a:pt x="2006" y="608"/>
                </a:lnTo>
                <a:lnTo>
                  <a:pt x="2021" y="597"/>
                </a:lnTo>
                <a:lnTo>
                  <a:pt x="2033" y="589"/>
                </a:lnTo>
                <a:lnTo>
                  <a:pt x="2039" y="583"/>
                </a:lnTo>
                <a:lnTo>
                  <a:pt x="2045" y="579"/>
                </a:lnTo>
                <a:lnTo>
                  <a:pt x="2051" y="572"/>
                </a:lnTo>
                <a:lnTo>
                  <a:pt x="2057" y="566"/>
                </a:lnTo>
                <a:lnTo>
                  <a:pt x="2063" y="555"/>
                </a:lnTo>
                <a:lnTo>
                  <a:pt x="2070" y="544"/>
                </a:lnTo>
                <a:lnTo>
                  <a:pt x="2079" y="533"/>
                </a:lnTo>
                <a:lnTo>
                  <a:pt x="2088" y="523"/>
                </a:lnTo>
                <a:lnTo>
                  <a:pt x="2096" y="509"/>
                </a:lnTo>
                <a:lnTo>
                  <a:pt x="2101" y="497"/>
                </a:lnTo>
                <a:lnTo>
                  <a:pt x="2105" y="484"/>
                </a:lnTo>
                <a:lnTo>
                  <a:pt x="2110" y="472"/>
                </a:lnTo>
                <a:lnTo>
                  <a:pt x="2115" y="446"/>
                </a:lnTo>
                <a:lnTo>
                  <a:pt x="2120" y="417"/>
                </a:lnTo>
                <a:lnTo>
                  <a:pt x="2120" y="417"/>
                </a:lnTo>
                <a:lnTo>
                  <a:pt x="2111" y="416"/>
                </a:lnTo>
                <a:lnTo>
                  <a:pt x="2102" y="415"/>
                </a:lnTo>
                <a:lnTo>
                  <a:pt x="2092" y="414"/>
                </a:lnTo>
                <a:lnTo>
                  <a:pt x="2084" y="411"/>
                </a:lnTo>
                <a:lnTo>
                  <a:pt x="2072" y="407"/>
                </a:lnTo>
                <a:lnTo>
                  <a:pt x="2062" y="403"/>
                </a:lnTo>
                <a:lnTo>
                  <a:pt x="2053" y="397"/>
                </a:lnTo>
                <a:lnTo>
                  <a:pt x="2045" y="392"/>
                </a:lnTo>
                <a:lnTo>
                  <a:pt x="2029" y="377"/>
                </a:lnTo>
                <a:lnTo>
                  <a:pt x="2011" y="361"/>
                </a:lnTo>
                <a:lnTo>
                  <a:pt x="2009" y="355"/>
                </a:lnTo>
                <a:lnTo>
                  <a:pt x="2006" y="350"/>
                </a:lnTo>
                <a:lnTo>
                  <a:pt x="2000" y="348"/>
                </a:lnTo>
                <a:lnTo>
                  <a:pt x="1995" y="346"/>
                </a:lnTo>
                <a:lnTo>
                  <a:pt x="1986" y="336"/>
                </a:lnTo>
                <a:lnTo>
                  <a:pt x="1980" y="326"/>
                </a:lnTo>
                <a:lnTo>
                  <a:pt x="1973" y="315"/>
                </a:lnTo>
                <a:lnTo>
                  <a:pt x="1969" y="302"/>
                </a:lnTo>
                <a:lnTo>
                  <a:pt x="1966" y="292"/>
                </a:lnTo>
                <a:lnTo>
                  <a:pt x="1964" y="282"/>
                </a:lnTo>
                <a:lnTo>
                  <a:pt x="1958" y="270"/>
                </a:lnTo>
                <a:lnTo>
                  <a:pt x="1953" y="260"/>
                </a:lnTo>
                <a:lnTo>
                  <a:pt x="1948" y="251"/>
                </a:lnTo>
                <a:lnTo>
                  <a:pt x="1942" y="239"/>
                </a:lnTo>
                <a:lnTo>
                  <a:pt x="1938" y="224"/>
                </a:lnTo>
                <a:lnTo>
                  <a:pt x="1935" y="207"/>
                </a:lnTo>
                <a:lnTo>
                  <a:pt x="1931" y="191"/>
                </a:lnTo>
                <a:lnTo>
                  <a:pt x="1929" y="175"/>
                </a:lnTo>
                <a:lnTo>
                  <a:pt x="1926" y="159"/>
                </a:lnTo>
                <a:lnTo>
                  <a:pt x="1923" y="143"/>
                </a:lnTo>
                <a:lnTo>
                  <a:pt x="1918" y="126"/>
                </a:lnTo>
                <a:lnTo>
                  <a:pt x="1913" y="111"/>
                </a:lnTo>
                <a:lnTo>
                  <a:pt x="1913" y="111"/>
                </a:lnTo>
                <a:lnTo>
                  <a:pt x="1905" y="111"/>
                </a:lnTo>
                <a:lnTo>
                  <a:pt x="1898" y="110"/>
                </a:lnTo>
                <a:lnTo>
                  <a:pt x="1890" y="108"/>
                </a:lnTo>
                <a:lnTo>
                  <a:pt x="1884" y="106"/>
                </a:lnTo>
                <a:lnTo>
                  <a:pt x="1878" y="103"/>
                </a:lnTo>
                <a:lnTo>
                  <a:pt x="1872" y="98"/>
                </a:lnTo>
                <a:lnTo>
                  <a:pt x="1865" y="93"/>
                </a:lnTo>
                <a:lnTo>
                  <a:pt x="1860" y="87"/>
                </a:lnTo>
                <a:lnTo>
                  <a:pt x="1855" y="77"/>
                </a:lnTo>
                <a:lnTo>
                  <a:pt x="1849" y="66"/>
                </a:lnTo>
                <a:lnTo>
                  <a:pt x="1845" y="62"/>
                </a:lnTo>
                <a:lnTo>
                  <a:pt x="1840" y="58"/>
                </a:lnTo>
                <a:lnTo>
                  <a:pt x="1834" y="56"/>
                </a:lnTo>
                <a:lnTo>
                  <a:pt x="1828" y="53"/>
                </a:lnTo>
                <a:lnTo>
                  <a:pt x="1815" y="46"/>
                </a:lnTo>
                <a:lnTo>
                  <a:pt x="1802" y="42"/>
                </a:lnTo>
                <a:lnTo>
                  <a:pt x="1789" y="37"/>
                </a:lnTo>
                <a:lnTo>
                  <a:pt x="1775" y="29"/>
                </a:lnTo>
                <a:lnTo>
                  <a:pt x="1764" y="21"/>
                </a:lnTo>
                <a:lnTo>
                  <a:pt x="1755" y="11"/>
                </a:lnTo>
                <a:lnTo>
                  <a:pt x="1750" y="6"/>
                </a:lnTo>
                <a:lnTo>
                  <a:pt x="1746" y="3"/>
                </a:lnTo>
                <a:lnTo>
                  <a:pt x="1739" y="1"/>
                </a:lnTo>
                <a:lnTo>
                  <a:pt x="1733" y="0"/>
                </a:lnTo>
                <a:lnTo>
                  <a:pt x="1728" y="0"/>
                </a:lnTo>
                <a:lnTo>
                  <a:pt x="1725" y="1"/>
                </a:lnTo>
                <a:lnTo>
                  <a:pt x="1722" y="2"/>
                </a:lnTo>
                <a:lnTo>
                  <a:pt x="1719" y="4"/>
                </a:lnTo>
                <a:lnTo>
                  <a:pt x="1713" y="10"/>
                </a:lnTo>
                <a:lnTo>
                  <a:pt x="1709" y="16"/>
                </a:lnTo>
                <a:lnTo>
                  <a:pt x="1706" y="23"/>
                </a:lnTo>
                <a:lnTo>
                  <a:pt x="1701" y="30"/>
                </a:lnTo>
                <a:lnTo>
                  <a:pt x="1696" y="37"/>
                </a:lnTo>
                <a:lnTo>
                  <a:pt x="1691" y="42"/>
                </a:lnTo>
                <a:lnTo>
                  <a:pt x="1683" y="48"/>
                </a:lnTo>
                <a:lnTo>
                  <a:pt x="1676" y="52"/>
                </a:lnTo>
                <a:lnTo>
                  <a:pt x="1670" y="55"/>
                </a:lnTo>
                <a:lnTo>
                  <a:pt x="1662" y="58"/>
                </a:lnTo>
                <a:lnTo>
                  <a:pt x="1656" y="60"/>
                </a:lnTo>
                <a:lnTo>
                  <a:pt x="1648" y="63"/>
                </a:lnTo>
                <a:lnTo>
                  <a:pt x="1640" y="64"/>
                </a:lnTo>
                <a:lnTo>
                  <a:pt x="1632" y="64"/>
                </a:lnTo>
                <a:lnTo>
                  <a:pt x="1621" y="64"/>
                </a:lnTo>
                <a:lnTo>
                  <a:pt x="1613" y="63"/>
                </a:lnTo>
                <a:lnTo>
                  <a:pt x="1604" y="63"/>
                </a:lnTo>
                <a:lnTo>
                  <a:pt x="1594" y="60"/>
                </a:lnTo>
                <a:lnTo>
                  <a:pt x="1587" y="56"/>
                </a:lnTo>
                <a:lnTo>
                  <a:pt x="1578" y="53"/>
                </a:lnTo>
                <a:lnTo>
                  <a:pt x="1571" y="54"/>
                </a:lnTo>
                <a:lnTo>
                  <a:pt x="1564" y="57"/>
                </a:lnTo>
                <a:lnTo>
                  <a:pt x="1558" y="60"/>
                </a:lnTo>
                <a:lnTo>
                  <a:pt x="1552" y="65"/>
                </a:lnTo>
                <a:lnTo>
                  <a:pt x="1546" y="69"/>
                </a:lnTo>
                <a:lnTo>
                  <a:pt x="1540" y="73"/>
                </a:lnTo>
                <a:lnTo>
                  <a:pt x="1533" y="76"/>
                </a:lnTo>
                <a:lnTo>
                  <a:pt x="1525" y="77"/>
                </a:lnTo>
                <a:lnTo>
                  <a:pt x="1520" y="77"/>
                </a:lnTo>
                <a:lnTo>
                  <a:pt x="1516" y="76"/>
                </a:lnTo>
                <a:lnTo>
                  <a:pt x="1510" y="73"/>
                </a:lnTo>
                <a:lnTo>
                  <a:pt x="1506" y="70"/>
                </a:lnTo>
                <a:lnTo>
                  <a:pt x="1498" y="66"/>
                </a:lnTo>
                <a:lnTo>
                  <a:pt x="1489" y="60"/>
                </a:lnTo>
                <a:lnTo>
                  <a:pt x="1479" y="58"/>
                </a:lnTo>
                <a:lnTo>
                  <a:pt x="1470" y="56"/>
                </a:lnTo>
                <a:lnTo>
                  <a:pt x="1462" y="56"/>
                </a:lnTo>
                <a:lnTo>
                  <a:pt x="1451" y="56"/>
                </a:lnTo>
                <a:lnTo>
                  <a:pt x="1432" y="57"/>
                </a:lnTo>
                <a:lnTo>
                  <a:pt x="1416" y="59"/>
                </a:lnTo>
                <a:lnTo>
                  <a:pt x="1399" y="63"/>
                </a:lnTo>
                <a:lnTo>
                  <a:pt x="1381" y="64"/>
                </a:lnTo>
                <a:lnTo>
                  <a:pt x="1375" y="64"/>
                </a:lnTo>
                <a:lnTo>
                  <a:pt x="1369" y="64"/>
                </a:lnTo>
                <a:lnTo>
                  <a:pt x="1363" y="63"/>
                </a:lnTo>
                <a:lnTo>
                  <a:pt x="1358" y="60"/>
                </a:lnTo>
                <a:lnTo>
                  <a:pt x="1355" y="59"/>
                </a:lnTo>
                <a:lnTo>
                  <a:pt x="1351" y="57"/>
                </a:lnTo>
                <a:lnTo>
                  <a:pt x="1349" y="55"/>
                </a:lnTo>
                <a:lnTo>
                  <a:pt x="1347" y="52"/>
                </a:lnTo>
                <a:lnTo>
                  <a:pt x="1343" y="46"/>
                </a:lnTo>
                <a:lnTo>
                  <a:pt x="1340" y="40"/>
                </a:lnTo>
                <a:lnTo>
                  <a:pt x="1336" y="33"/>
                </a:lnTo>
                <a:lnTo>
                  <a:pt x="1333" y="28"/>
                </a:lnTo>
                <a:lnTo>
                  <a:pt x="1331" y="27"/>
                </a:lnTo>
                <a:lnTo>
                  <a:pt x="1328" y="25"/>
                </a:lnTo>
                <a:lnTo>
                  <a:pt x="1324" y="24"/>
                </a:lnTo>
                <a:lnTo>
                  <a:pt x="1321" y="24"/>
                </a:lnTo>
                <a:lnTo>
                  <a:pt x="1309" y="24"/>
                </a:lnTo>
                <a:lnTo>
                  <a:pt x="1300" y="25"/>
                </a:lnTo>
                <a:lnTo>
                  <a:pt x="1290" y="26"/>
                </a:lnTo>
                <a:lnTo>
                  <a:pt x="1279" y="26"/>
                </a:lnTo>
                <a:lnTo>
                  <a:pt x="1273" y="26"/>
                </a:lnTo>
                <a:lnTo>
                  <a:pt x="1266" y="25"/>
                </a:lnTo>
                <a:lnTo>
                  <a:pt x="1261" y="23"/>
                </a:lnTo>
                <a:lnTo>
                  <a:pt x="1255" y="22"/>
                </a:lnTo>
                <a:lnTo>
                  <a:pt x="1250" y="19"/>
                </a:lnTo>
                <a:lnTo>
                  <a:pt x="1243" y="17"/>
                </a:lnTo>
                <a:lnTo>
                  <a:pt x="1237" y="16"/>
                </a:lnTo>
                <a:lnTo>
                  <a:pt x="1230" y="16"/>
                </a:lnTo>
                <a:lnTo>
                  <a:pt x="1223" y="16"/>
                </a:lnTo>
                <a:lnTo>
                  <a:pt x="1216" y="18"/>
                </a:lnTo>
                <a:lnTo>
                  <a:pt x="1210" y="21"/>
                </a:lnTo>
                <a:lnTo>
                  <a:pt x="1205" y="24"/>
                </a:lnTo>
                <a:lnTo>
                  <a:pt x="1205" y="24"/>
                </a:lnTo>
                <a:lnTo>
                  <a:pt x="1198" y="29"/>
                </a:lnTo>
                <a:lnTo>
                  <a:pt x="1190" y="37"/>
                </a:lnTo>
                <a:lnTo>
                  <a:pt x="1187" y="40"/>
                </a:lnTo>
                <a:lnTo>
                  <a:pt x="1184" y="43"/>
                </a:lnTo>
                <a:lnTo>
                  <a:pt x="1181" y="46"/>
                </a:lnTo>
                <a:lnTo>
                  <a:pt x="1180" y="51"/>
                </a:lnTo>
                <a:lnTo>
                  <a:pt x="1181" y="57"/>
                </a:lnTo>
                <a:lnTo>
                  <a:pt x="1182" y="64"/>
                </a:lnTo>
                <a:lnTo>
                  <a:pt x="1184" y="70"/>
                </a:lnTo>
                <a:lnTo>
                  <a:pt x="1186" y="76"/>
                </a:lnTo>
                <a:lnTo>
                  <a:pt x="1193" y="86"/>
                </a:lnTo>
                <a:lnTo>
                  <a:pt x="1199" y="98"/>
                </a:lnTo>
                <a:lnTo>
                  <a:pt x="1207" y="109"/>
                </a:lnTo>
                <a:lnTo>
                  <a:pt x="1216" y="120"/>
                </a:lnTo>
                <a:lnTo>
                  <a:pt x="1220" y="124"/>
                </a:lnTo>
                <a:lnTo>
                  <a:pt x="1222" y="130"/>
                </a:lnTo>
                <a:lnTo>
                  <a:pt x="1223" y="133"/>
                </a:lnTo>
                <a:lnTo>
                  <a:pt x="1223" y="135"/>
                </a:lnTo>
                <a:lnTo>
                  <a:pt x="1222" y="138"/>
                </a:lnTo>
                <a:lnTo>
                  <a:pt x="1220" y="140"/>
                </a:lnTo>
                <a:lnTo>
                  <a:pt x="1215" y="147"/>
                </a:lnTo>
                <a:lnTo>
                  <a:pt x="1211" y="151"/>
                </a:lnTo>
                <a:lnTo>
                  <a:pt x="1207" y="157"/>
                </a:lnTo>
                <a:lnTo>
                  <a:pt x="1201" y="160"/>
                </a:lnTo>
                <a:lnTo>
                  <a:pt x="1190" y="166"/>
                </a:lnTo>
                <a:lnTo>
                  <a:pt x="1179" y="171"/>
                </a:lnTo>
                <a:lnTo>
                  <a:pt x="1153" y="177"/>
                </a:lnTo>
                <a:lnTo>
                  <a:pt x="1125" y="184"/>
                </a:lnTo>
                <a:lnTo>
                  <a:pt x="1108" y="186"/>
                </a:lnTo>
                <a:lnTo>
                  <a:pt x="1092" y="188"/>
                </a:lnTo>
                <a:lnTo>
                  <a:pt x="1087" y="192"/>
                </a:lnTo>
                <a:lnTo>
                  <a:pt x="1081" y="197"/>
                </a:lnTo>
                <a:lnTo>
                  <a:pt x="1068" y="200"/>
                </a:lnTo>
                <a:lnTo>
                  <a:pt x="1055" y="203"/>
                </a:lnTo>
                <a:lnTo>
                  <a:pt x="1043" y="205"/>
                </a:lnTo>
                <a:lnTo>
                  <a:pt x="1028" y="210"/>
                </a:lnTo>
                <a:lnTo>
                  <a:pt x="1020" y="212"/>
                </a:lnTo>
                <a:lnTo>
                  <a:pt x="1012" y="213"/>
                </a:lnTo>
                <a:lnTo>
                  <a:pt x="1008" y="214"/>
                </a:lnTo>
                <a:lnTo>
                  <a:pt x="1004" y="215"/>
                </a:lnTo>
                <a:lnTo>
                  <a:pt x="1000" y="217"/>
                </a:lnTo>
                <a:lnTo>
                  <a:pt x="997" y="220"/>
                </a:lnTo>
                <a:lnTo>
                  <a:pt x="994" y="225"/>
                </a:lnTo>
                <a:lnTo>
                  <a:pt x="992" y="229"/>
                </a:lnTo>
                <a:lnTo>
                  <a:pt x="991" y="234"/>
                </a:lnTo>
                <a:lnTo>
                  <a:pt x="991" y="240"/>
                </a:lnTo>
                <a:lnTo>
                  <a:pt x="992" y="251"/>
                </a:lnTo>
                <a:lnTo>
                  <a:pt x="992" y="262"/>
                </a:lnTo>
                <a:lnTo>
                  <a:pt x="990" y="283"/>
                </a:lnTo>
                <a:lnTo>
                  <a:pt x="985" y="301"/>
                </a:lnTo>
                <a:lnTo>
                  <a:pt x="980" y="319"/>
                </a:lnTo>
                <a:lnTo>
                  <a:pt x="973" y="335"/>
                </a:lnTo>
                <a:lnTo>
                  <a:pt x="966" y="351"/>
                </a:lnTo>
                <a:lnTo>
                  <a:pt x="957" y="366"/>
                </a:lnTo>
                <a:lnTo>
                  <a:pt x="946" y="383"/>
                </a:lnTo>
                <a:lnTo>
                  <a:pt x="936" y="401"/>
                </a:lnTo>
                <a:lnTo>
                  <a:pt x="925" y="419"/>
                </a:lnTo>
                <a:lnTo>
                  <a:pt x="914" y="434"/>
                </a:lnTo>
                <a:lnTo>
                  <a:pt x="903" y="449"/>
                </a:lnTo>
                <a:lnTo>
                  <a:pt x="890" y="468"/>
                </a:lnTo>
                <a:lnTo>
                  <a:pt x="879" y="487"/>
                </a:lnTo>
                <a:lnTo>
                  <a:pt x="868" y="506"/>
                </a:lnTo>
                <a:lnTo>
                  <a:pt x="862" y="514"/>
                </a:lnTo>
                <a:lnTo>
                  <a:pt x="855" y="521"/>
                </a:lnTo>
                <a:lnTo>
                  <a:pt x="850" y="523"/>
                </a:lnTo>
                <a:lnTo>
                  <a:pt x="846" y="524"/>
                </a:lnTo>
                <a:lnTo>
                  <a:pt x="841" y="525"/>
                </a:lnTo>
                <a:lnTo>
                  <a:pt x="835" y="526"/>
                </a:lnTo>
                <a:lnTo>
                  <a:pt x="827" y="525"/>
                </a:lnTo>
                <a:lnTo>
                  <a:pt x="820" y="523"/>
                </a:lnTo>
                <a:lnTo>
                  <a:pt x="812" y="519"/>
                </a:lnTo>
                <a:lnTo>
                  <a:pt x="807" y="516"/>
                </a:lnTo>
                <a:lnTo>
                  <a:pt x="795" y="506"/>
                </a:lnTo>
                <a:lnTo>
                  <a:pt x="782" y="497"/>
                </a:lnTo>
                <a:lnTo>
                  <a:pt x="777" y="492"/>
                </a:lnTo>
                <a:lnTo>
                  <a:pt x="771" y="488"/>
                </a:lnTo>
                <a:lnTo>
                  <a:pt x="769" y="486"/>
                </a:lnTo>
                <a:lnTo>
                  <a:pt x="767" y="485"/>
                </a:lnTo>
                <a:lnTo>
                  <a:pt x="764" y="484"/>
                </a:lnTo>
                <a:lnTo>
                  <a:pt x="761" y="483"/>
                </a:lnTo>
                <a:lnTo>
                  <a:pt x="757" y="484"/>
                </a:lnTo>
                <a:lnTo>
                  <a:pt x="755" y="485"/>
                </a:lnTo>
                <a:lnTo>
                  <a:pt x="752" y="487"/>
                </a:lnTo>
                <a:lnTo>
                  <a:pt x="751" y="489"/>
                </a:lnTo>
                <a:lnTo>
                  <a:pt x="747" y="495"/>
                </a:lnTo>
                <a:lnTo>
                  <a:pt x="742" y="499"/>
                </a:lnTo>
                <a:lnTo>
                  <a:pt x="736" y="502"/>
                </a:lnTo>
                <a:lnTo>
                  <a:pt x="729" y="503"/>
                </a:lnTo>
                <a:lnTo>
                  <a:pt x="726" y="504"/>
                </a:lnTo>
                <a:lnTo>
                  <a:pt x="724" y="505"/>
                </a:lnTo>
                <a:lnTo>
                  <a:pt x="722" y="508"/>
                </a:lnTo>
                <a:lnTo>
                  <a:pt x="721" y="510"/>
                </a:lnTo>
                <a:lnTo>
                  <a:pt x="721" y="517"/>
                </a:lnTo>
                <a:lnTo>
                  <a:pt x="721" y="524"/>
                </a:lnTo>
                <a:lnTo>
                  <a:pt x="722" y="530"/>
                </a:lnTo>
                <a:lnTo>
                  <a:pt x="724" y="536"/>
                </a:lnTo>
                <a:lnTo>
                  <a:pt x="727" y="549"/>
                </a:lnTo>
                <a:lnTo>
                  <a:pt x="728" y="563"/>
                </a:lnTo>
                <a:lnTo>
                  <a:pt x="728" y="568"/>
                </a:lnTo>
                <a:lnTo>
                  <a:pt x="727" y="573"/>
                </a:lnTo>
                <a:lnTo>
                  <a:pt x="726" y="578"/>
                </a:lnTo>
                <a:lnTo>
                  <a:pt x="723" y="583"/>
                </a:lnTo>
                <a:lnTo>
                  <a:pt x="721" y="586"/>
                </a:lnTo>
                <a:lnTo>
                  <a:pt x="716" y="590"/>
                </a:lnTo>
                <a:lnTo>
                  <a:pt x="712" y="592"/>
                </a:lnTo>
                <a:lnTo>
                  <a:pt x="708" y="592"/>
                </a:lnTo>
                <a:lnTo>
                  <a:pt x="700" y="592"/>
                </a:lnTo>
                <a:lnTo>
                  <a:pt x="693" y="590"/>
                </a:lnTo>
                <a:lnTo>
                  <a:pt x="687" y="586"/>
                </a:lnTo>
                <a:lnTo>
                  <a:pt x="681" y="583"/>
                </a:lnTo>
                <a:lnTo>
                  <a:pt x="675" y="579"/>
                </a:lnTo>
                <a:lnTo>
                  <a:pt x="669" y="577"/>
                </a:lnTo>
                <a:lnTo>
                  <a:pt x="662" y="575"/>
                </a:lnTo>
                <a:lnTo>
                  <a:pt x="655" y="573"/>
                </a:lnTo>
                <a:lnTo>
                  <a:pt x="650" y="578"/>
                </a:lnTo>
                <a:lnTo>
                  <a:pt x="646" y="584"/>
                </a:lnTo>
                <a:lnTo>
                  <a:pt x="641" y="585"/>
                </a:lnTo>
                <a:lnTo>
                  <a:pt x="635" y="586"/>
                </a:lnTo>
                <a:lnTo>
                  <a:pt x="626" y="586"/>
                </a:lnTo>
                <a:lnTo>
                  <a:pt x="615" y="586"/>
                </a:lnTo>
                <a:lnTo>
                  <a:pt x="608" y="589"/>
                </a:lnTo>
                <a:lnTo>
                  <a:pt x="603" y="592"/>
                </a:lnTo>
                <a:lnTo>
                  <a:pt x="598" y="596"/>
                </a:lnTo>
                <a:lnTo>
                  <a:pt x="593" y="600"/>
                </a:lnTo>
                <a:lnTo>
                  <a:pt x="584" y="609"/>
                </a:lnTo>
                <a:lnTo>
                  <a:pt x="576" y="619"/>
                </a:lnTo>
                <a:lnTo>
                  <a:pt x="571" y="629"/>
                </a:lnTo>
                <a:lnTo>
                  <a:pt x="564" y="639"/>
                </a:lnTo>
                <a:lnTo>
                  <a:pt x="560" y="650"/>
                </a:lnTo>
                <a:lnTo>
                  <a:pt x="555" y="659"/>
                </a:lnTo>
                <a:lnTo>
                  <a:pt x="552" y="663"/>
                </a:lnTo>
                <a:lnTo>
                  <a:pt x="549" y="666"/>
                </a:lnTo>
                <a:lnTo>
                  <a:pt x="545" y="668"/>
                </a:lnTo>
                <a:lnTo>
                  <a:pt x="540" y="670"/>
                </a:lnTo>
                <a:lnTo>
                  <a:pt x="534" y="668"/>
                </a:lnTo>
                <a:lnTo>
                  <a:pt x="528" y="666"/>
                </a:lnTo>
                <a:lnTo>
                  <a:pt x="523" y="664"/>
                </a:lnTo>
                <a:lnTo>
                  <a:pt x="519" y="661"/>
                </a:lnTo>
                <a:lnTo>
                  <a:pt x="513" y="658"/>
                </a:lnTo>
                <a:lnTo>
                  <a:pt x="509" y="656"/>
                </a:lnTo>
                <a:lnTo>
                  <a:pt x="504" y="653"/>
                </a:lnTo>
                <a:lnTo>
                  <a:pt x="497" y="653"/>
                </a:lnTo>
                <a:lnTo>
                  <a:pt x="479" y="653"/>
                </a:lnTo>
                <a:lnTo>
                  <a:pt x="460" y="653"/>
                </a:lnTo>
                <a:lnTo>
                  <a:pt x="442" y="653"/>
                </a:lnTo>
                <a:lnTo>
                  <a:pt x="424" y="653"/>
                </a:lnTo>
                <a:lnTo>
                  <a:pt x="413" y="651"/>
                </a:lnTo>
                <a:lnTo>
                  <a:pt x="402" y="648"/>
                </a:lnTo>
                <a:lnTo>
                  <a:pt x="397" y="647"/>
                </a:lnTo>
                <a:lnTo>
                  <a:pt x="392" y="648"/>
                </a:lnTo>
                <a:lnTo>
                  <a:pt x="389" y="650"/>
                </a:lnTo>
                <a:lnTo>
                  <a:pt x="386" y="653"/>
                </a:lnTo>
                <a:lnTo>
                  <a:pt x="380" y="662"/>
                </a:lnTo>
                <a:lnTo>
                  <a:pt x="376" y="672"/>
                </a:lnTo>
                <a:lnTo>
                  <a:pt x="371" y="683"/>
                </a:lnTo>
                <a:lnTo>
                  <a:pt x="365" y="691"/>
                </a:lnTo>
                <a:lnTo>
                  <a:pt x="362" y="695"/>
                </a:lnTo>
                <a:lnTo>
                  <a:pt x="359" y="699"/>
                </a:lnTo>
                <a:lnTo>
                  <a:pt x="353" y="700"/>
                </a:lnTo>
                <a:lnTo>
                  <a:pt x="349" y="701"/>
                </a:lnTo>
                <a:lnTo>
                  <a:pt x="342" y="700"/>
                </a:lnTo>
                <a:lnTo>
                  <a:pt x="334" y="698"/>
                </a:lnTo>
                <a:lnTo>
                  <a:pt x="325" y="693"/>
                </a:lnTo>
                <a:lnTo>
                  <a:pt x="318" y="690"/>
                </a:lnTo>
                <a:lnTo>
                  <a:pt x="311" y="688"/>
                </a:lnTo>
                <a:lnTo>
                  <a:pt x="306" y="687"/>
                </a:lnTo>
                <a:lnTo>
                  <a:pt x="304" y="687"/>
                </a:lnTo>
                <a:lnTo>
                  <a:pt x="303" y="688"/>
                </a:lnTo>
                <a:lnTo>
                  <a:pt x="302" y="690"/>
                </a:lnTo>
                <a:lnTo>
                  <a:pt x="301" y="693"/>
                </a:lnTo>
                <a:lnTo>
                  <a:pt x="301" y="693"/>
                </a:lnTo>
                <a:lnTo>
                  <a:pt x="301" y="706"/>
                </a:lnTo>
                <a:lnTo>
                  <a:pt x="301" y="719"/>
                </a:lnTo>
                <a:lnTo>
                  <a:pt x="301" y="732"/>
                </a:lnTo>
                <a:lnTo>
                  <a:pt x="301" y="745"/>
                </a:lnTo>
                <a:lnTo>
                  <a:pt x="301" y="751"/>
                </a:lnTo>
                <a:lnTo>
                  <a:pt x="298" y="755"/>
                </a:lnTo>
                <a:lnTo>
                  <a:pt x="296" y="758"/>
                </a:lnTo>
                <a:lnTo>
                  <a:pt x="292" y="761"/>
                </a:lnTo>
                <a:lnTo>
                  <a:pt x="284" y="768"/>
                </a:lnTo>
                <a:lnTo>
                  <a:pt x="277" y="775"/>
                </a:lnTo>
                <a:lnTo>
                  <a:pt x="274" y="781"/>
                </a:lnTo>
                <a:lnTo>
                  <a:pt x="272" y="787"/>
                </a:lnTo>
                <a:lnTo>
                  <a:pt x="271" y="795"/>
                </a:lnTo>
                <a:lnTo>
                  <a:pt x="271" y="801"/>
                </a:lnTo>
                <a:lnTo>
                  <a:pt x="272" y="809"/>
                </a:lnTo>
                <a:lnTo>
                  <a:pt x="275" y="815"/>
                </a:lnTo>
                <a:lnTo>
                  <a:pt x="278" y="821"/>
                </a:lnTo>
                <a:lnTo>
                  <a:pt x="281" y="826"/>
                </a:lnTo>
                <a:lnTo>
                  <a:pt x="284" y="832"/>
                </a:lnTo>
                <a:lnTo>
                  <a:pt x="288" y="837"/>
                </a:lnTo>
                <a:lnTo>
                  <a:pt x="290" y="842"/>
                </a:lnTo>
                <a:lnTo>
                  <a:pt x="291" y="850"/>
                </a:lnTo>
                <a:lnTo>
                  <a:pt x="290" y="853"/>
                </a:lnTo>
                <a:lnTo>
                  <a:pt x="289" y="855"/>
                </a:lnTo>
                <a:lnTo>
                  <a:pt x="287" y="857"/>
                </a:lnTo>
                <a:lnTo>
                  <a:pt x="284" y="860"/>
                </a:lnTo>
                <a:lnTo>
                  <a:pt x="278" y="863"/>
                </a:lnTo>
                <a:lnTo>
                  <a:pt x="271" y="866"/>
                </a:lnTo>
                <a:lnTo>
                  <a:pt x="262" y="873"/>
                </a:lnTo>
                <a:lnTo>
                  <a:pt x="251" y="879"/>
                </a:lnTo>
                <a:lnTo>
                  <a:pt x="241" y="886"/>
                </a:lnTo>
                <a:lnTo>
                  <a:pt x="229" y="892"/>
                </a:lnTo>
                <a:lnTo>
                  <a:pt x="215" y="897"/>
                </a:lnTo>
                <a:lnTo>
                  <a:pt x="201" y="904"/>
                </a:lnTo>
                <a:lnTo>
                  <a:pt x="196" y="907"/>
                </a:lnTo>
                <a:lnTo>
                  <a:pt x="191" y="911"/>
                </a:lnTo>
                <a:lnTo>
                  <a:pt x="189" y="915"/>
                </a:lnTo>
                <a:lnTo>
                  <a:pt x="188" y="917"/>
                </a:lnTo>
                <a:lnTo>
                  <a:pt x="187" y="920"/>
                </a:lnTo>
                <a:lnTo>
                  <a:pt x="187" y="924"/>
                </a:lnTo>
                <a:lnTo>
                  <a:pt x="187" y="934"/>
                </a:lnTo>
                <a:lnTo>
                  <a:pt x="189" y="944"/>
                </a:lnTo>
                <a:lnTo>
                  <a:pt x="191" y="952"/>
                </a:lnTo>
                <a:lnTo>
                  <a:pt x="194" y="961"/>
                </a:lnTo>
                <a:lnTo>
                  <a:pt x="196" y="970"/>
                </a:lnTo>
                <a:lnTo>
                  <a:pt x="198" y="979"/>
                </a:lnTo>
                <a:lnTo>
                  <a:pt x="200" y="988"/>
                </a:lnTo>
                <a:lnTo>
                  <a:pt x="200" y="999"/>
                </a:lnTo>
                <a:lnTo>
                  <a:pt x="201" y="1005"/>
                </a:lnTo>
                <a:lnTo>
                  <a:pt x="201" y="1011"/>
                </a:lnTo>
                <a:lnTo>
                  <a:pt x="201" y="1013"/>
                </a:lnTo>
                <a:lnTo>
                  <a:pt x="200" y="1015"/>
                </a:lnTo>
                <a:lnTo>
                  <a:pt x="199" y="1017"/>
                </a:lnTo>
                <a:lnTo>
                  <a:pt x="198" y="1019"/>
                </a:lnTo>
                <a:lnTo>
                  <a:pt x="194" y="1022"/>
                </a:lnTo>
                <a:lnTo>
                  <a:pt x="190" y="1023"/>
                </a:lnTo>
                <a:lnTo>
                  <a:pt x="187" y="1024"/>
                </a:lnTo>
                <a:lnTo>
                  <a:pt x="184" y="1024"/>
                </a:lnTo>
                <a:lnTo>
                  <a:pt x="177" y="1023"/>
                </a:lnTo>
                <a:lnTo>
                  <a:pt x="169" y="1023"/>
                </a:lnTo>
                <a:lnTo>
                  <a:pt x="158" y="1019"/>
                </a:lnTo>
                <a:lnTo>
                  <a:pt x="147" y="1017"/>
                </a:lnTo>
                <a:lnTo>
                  <a:pt x="133" y="1016"/>
                </a:lnTo>
                <a:lnTo>
                  <a:pt x="120" y="1015"/>
                </a:lnTo>
                <a:lnTo>
                  <a:pt x="107" y="1013"/>
                </a:lnTo>
                <a:lnTo>
                  <a:pt x="94" y="1009"/>
                </a:lnTo>
                <a:lnTo>
                  <a:pt x="77" y="1002"/>
                </a:lnTo>
                <a:lnTo>
                  <a:pt x="63" y="996"/>
                </a:lnTo>
                <a:lnTo>
                  <a:pt x="55" y="992"/>
                </a:lnTo>
                <a:lnTo>
                  <a:pt x="48" y="990"/>
                </a:lnTo>
                <a:lnTo>
                  <a:pt x="39" y="988"/>
                </a:lnTo>
                <a:lnTo>
                  <a:pt x="31" y="988"/>
                </a:lnTo>
                <a:lnTo>
                  <a:pt x="25" y="988"/>
                </a:lnTo>
                <a:lnTo>
                  <a:pt x="20" y="990"/>
                </a:lnTo>
                <a:lnTo>
                  <a:pt x="17" y="994"/>
                </a:lnTo>
                <a:lnTo>
                  <a:pt x="13" y="997"/>
                </a:lnTo>
                <a:lnTo>
                  <a:pt x="8" y="1006"/>
                </a:lnTo>
                <a:lnTo>
                  <a:pt x="4" y="1017"/>
                </a:lnTo>
                <a:lnTo>
                  <a:pt x="1" y="1024"/>
                </a:lnTo>
                <a:lnTo>
                  <a:pt x="1" y="1028"/>
                </a:lnTo>
                <a:lnTo>
                  <a:pt x="1" y="1031"/>
                </a:lnTo>
                <a:lnTo>
                  <a:pt x="2" y="1033"/>
                </a:lnTo>
                <a:lnTo>
                  <a:pt x="4" y="1037"/>
                </a:lnTo>
                <a:lnTo>
                  <a:pt x="4" y="1040"/>
                </a:lnTo>
                <a:lnTo>
                  <a:pt x="2" y="1044"/>
                </a:lnTo>
                <a:lnTo>
                  <a:pt x="0" y="1051"/>
                </a:lnTo>
                <a:lnTo>
                  <a:pt x="0" y="1051"/>
                </a:lnTo>
                <a:lnTo>
                  <a:pt x="5" y="1053"/>
                </a:lnTo>
                <a:lnTo>
                  <a:pt x="8" y="1056"/>
                </a:lnTo>
                <a:lnTo>
                  <a:pt x="10" y="1062"/>
                </a:lnTo>
                <a:lnTo>
                  <a:pt x="10" y="1067"/>
                </a:lnTo>
                <a:lnTo>
                  <a:pt x="10" y="1097"/>
                </a:lnTo>
                <a:lnTo>
                  <a:pt x="10" y="1127"/>
                </a:lnTo>
                <a:lnTo>
                  <a:pt x="10" y="1158"/>
                </a:lnTo>
                <a:lnTo>
                  <a:pt x="10" y="1188"/>
                </a:lnTo>
                <a:lnTo>
                  <a:pt x="15" y="1201"/>
                </a:lnTo>
                <a:lnTo>
                  <a:pt x="20" y="1214"/>
                </a:lnTo>
                <a:lnTo>
                  <a:pt x="20" y="1217"/>
                </a:lnTo>
                <a:lnTo>
                  <a:pt x="19" y="1221"/>
                </a:lnTo>
                <a:lnTo>
                  <a:pt x="17" y="1225"/>
                </a:lnTo>
                <a:lnTo>
                  <a:pt x="14" y="1227"/>
                </a:lnTo>
                <a:lnTo>
                  <a:pt x="10" y="1232"/>
                </a:lnTo>
                <a:lnTo>
                  <a:pt x="4" y="1238"/>
                </a:lnTo>
                <a:lnTo>
                  <a:pt x="4" y="1238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9" name="Freeform 195"/>
          <p:cNvSpPr>
            <a:spLocks/>
          </p:cNvSpPr>
          <p:nvPr/>
        </p:nvSpPr>
        <p:spPr bwMode="auto">
          <a:xfrm>
            <a:off x="6421504" y="3365445"/>
            <a:ext cx="447786" cy="801592"/>
          </a:xfrm>
          <a:custGeom>
            <a:avLst/>
            <a:gdLst>
              <a:gd name="T0" fmla="*/ 54 w 973"/>
              <a:gd name="T1" fmla="*/ 1726 h 1740"/>
              <a:gd name="T2" fmla="*/ 75 w 973"/>
              <a:gd name="T3" fmla="*/ 1732 h 1740"/>
              <a:gd name="T4" fmla="*/ 103 w 973"/>
              <a:gd name="T5" fmla="*/ 1739 h 1740"/>
              <a:gd name="T6" fmla="*/ 121 w 973"/>
              <a:gd name="T7" fmla="*/ 1722 h 1740"/>
              <a:gd name="T8" fmla="*/ 139 w 973"/>
              <a:gd name="T9" fmla="*/ 1689 h 1740"/>
              <a:gd name="T10" fmla="*/ 163 w 973"/>
              <a:gd name="T11" fmla="*/ 1690 h 1740"/>
              <a:gd name="T12" fmla="*/ 229 w 973"/>
              <a:gd name="T13" fmla="*/ 1692 h 1740"/>
              <a:gd name="T14" fmla="*/ 263 w 973"/>
              <a:gd name="T15" fmla="*/ 1697 h 1740"/>
              <a:gd name="T16" fmla="*/ 284 w 973"/>
              <a:gd name="T17" fmla="*/ 1707 h 1740"/>
              <a:gd name="T18" fmla="*/ 302 w 973"/>
              <a:gd name="T19" fmla="*/ 1702 h 1740"/>
              <a:gd name="T20" fmla="*/ 321 w 973"/>
              <a:gd name="T21" fmla="*/ 1668 h 1740"/>
              <a:gd name="T22" fmla="*/ 348 w 973"/>
              <a:gd name="T23" fmla="*/ 1635 h 1740"/>
              <a:gd name="T24" fmla="*/ 376 w 973"/>
              <a:gd name="T25" fmla="*/ 1625 h 1740"/>
              <a:gd name="T26" fmla="*/ 400 w 973"/>
              <a:gd name="T27" fmla="*/ 1617 h 1740"/>
              <a:gd name="T28" fmla="*/ 425 w 973"/>
              <a:gd name="T29" fmla="*/ 1618 h 1740"/>
              <a:gd name="T30" fmla="*/ 450 w 973"/>
              <a:gd name="T31" fmla="*/ 1631 h 1740"/>
              <a:gd name="T32" fmla="*/ 471 w 973"/>
              <a:gd name="T33" fmla="*/ 1625 h 1740"/>
              <a:gd name="T34" fmla="*/ 478 w 973"/>
              <a:gd name="T35" fmla="*/ 1607 h 1740"/>
              <a:gd name="T36" fmla="*/ 472 w 973"/>
              <a:gd name="T37" fmla="*/ 1569 h 1740"/>
              <a:gd name="T38" fmla="*/ 472 w 973"/>
              <a:gd name="T39" fmla="*/ 1547 h 1740"/>
              <a:gd name="T40" fmla="*/ 486 w 973"/>
              <a:gd name="T41" fmla="*/ 1541 h 1740"/>
              <a:gd name="T42" fmla="*/ 502 w 973"/>
              <a:gd name="T43" fmla="*/ 1526 h 1740"/>
              <a:gd name="T44" fmla="*/ 514 w 973"/>
              <a:gd name="T45" fmla="*/ 1523 h 1740"/>
              <a:gd name="T46" fmla="*/ 527 w 973"/>
              <a:gd name="T47" fmla="*/ 1531 h 1740"/>
              <a:gd name="T48" fmla="*/ 562 w 973"/>
              <a:gd name="T49" fmla="*/ 1558 h 1740"/>
              <a:gd name="T50" fmla="*/ 591 w 973"/>
              <a:gd name="T51" fmla="*/ 1564 h 1740"/>
              <a:gd name="T52" fmla="*/ 612 w 973"/>
              <a:gd name="T53" fmla="*/ 1553 h 1740"/>
              <a:gd name="T54" fmla="*/ 653 w 973"/>
              <a:gd name="T55" fmla="*/ 1488 h 1740"/>
              <a:gd name="T56" fmla="*/ 696 w 973"/>
              <a:gd name="T57" fmla="*/ 1422 h 1740"/>
              <a:gd name="T58" fmla="*/ 730 w 973"/>
              <a:gd name="T59" fmla="*/ 1358 h 1740"/>
              <a:gd name="T60" fmla="*/ 742 w 973"/>
              <a:gd name="T61" fmla="*/ 1290 h 1740"/>
              <a:gd name="T62" fmla="*/ 744 w 973"/>
              <a:gd name="T63" fmla="*/ 1264 h 1740"/>
              <a:gd name="T64" fmla="*/ 758 w 973"/>
              <a:gd name="T65" fmla="*/ 1253 h 1740"/>
              <a:gd name="T66" fmla="*/ 793 w 973"/>
              <a:gd name="T67" fmla="*/ 1244 h 1740"/>
              <a:gd name="T68" fmla="*/ 837 w 973"/>
              <a:gd name="T69" fmla="*/ 1231 h 1740"/>
              <a:gd name="T70" fmla="*/ 903 w 973"/>
              <a:gd name="T71" fmla="*/ 1216 h 1740"/>
              <a:gd name="T72" fmla="*/ 957 w 973"/>
              <a:gd name="T73" fmla="*/ 1196 h 1740"/>
              <a:gd name="T74" fmla="*/ 972 w 973"/>
              <a:gd name="T75" fmla="*/ 1177 h 1740"/>
              <a:gd name="T76" fmla="*/ 970 w 973"/>
              <a:gd name="T77" fmla="*/ 1163 h 1740"/>
              <a:gd name="T78" fmla="*/ 943 w 973"/>
              <a:gd name="T79" fmla="*/ 1125 h 1740"/>
              <a:gd name="T80" fmla="*/ 931 w 973"/>
              <a:gd name="T81" fmla="*/ 1096 h 1740"/>
              <a:gd name="T82" fmla="*/ 937 w 973"/>
              <a:gd name="T83" fmla="*/ 1079 h 1740"/>
              <a:gd name="T84" fmla="*/ 766 w 973"/>
              <a:gd name="T85" fmla="*/ 35 h 1740"/>
              <a:gd name="T86" fmla="*/ 165 w 973"/>
              <a:gd name="T87" fmla="*/ 107 h 1740"/>
              <a:gd name="T88" fmla="*/ 128 w 973"/>
              <a:gd name="T89" fmla="*/ 131 h 1740"/>
              <a:gd name="T90" fmla="*/ 48 w 973"/>
              <a:gd name="T91" fmla="*/ 175 h 1740"/>
              <a:gd name="T92" fmla="*/ 7 w 973"/>
              <a:gd name="T93" fmla="*/ 177 h 1740"/>
              <a:gd name="T94" fmla="*/ 123 w 973"/>
              <a:gd name="T95" fmla="*/ 1082 h 1740"/>
              <a:gd name="T96" fmla="*/ 99 w 973"/>
              <a:gd name="T97" fmla="*/ 1105 h 1740"/>
              <a:gd name="T98" fmla="*/ 92 w 973"/>
              <a:gd name="T99" fmla="*/ 1124 h 1740"/>
              <a:gd name="T100" fmla="*/ 96 w 973"/>
              <a:gd name="T101" fmla="*/ 1165 h 1740"/>
              <a:gd name="T102" fmla="*/ 123 w 973"/>
              <a:gd name="T103" fmla="*/ 1234 h 1740"/>
              <a:gd name="T104" fmla="*/ 137 w 973"/>
              <a:gd name="T105" fmla="*/ 1291 h 1740"/>
              <a:gd name="T106" fmla="*/ 138 w 973"/>
              <a:gd name="T107" fmla="*/ 1350 h 1740"/>
              <a:gd name="T108" fmla="*/ 123 w 973"/>
              <a:gd name="T109" fmla="*/ 1395 h 1740"/>
              <a:gd name="T110" fmla="*/ 105 w 973"/>
              <a:gd name="T111" fmla="*/ 1456 h 1740"/>
              <a:gd name="T112" fmla="*/ 88 w 973"/>
              <a:gd name="T113" fmla="*/ 1508 h 1740"/>
              <a:gd name="T114" fmla="*/ 68 w 973"/>
              <a:gd name="T115" fmla="*/ 1539 h 1740"/>
              <a:gd name="T116" fmla="*/ 60 w 973"/>
              <a:gd name="T117" fmla="*/ 1565 h 1740"/>
              <a:gd name="T118" fmla="*/ 55 w 973"/>
              <a:gd name="T119" fmla="*/ 1620 h 1740"/>
              <a:gd name="T120" fmla="*/ 48 w 973"/>
              <a:gd name="T121" fmla="*/ 1678 h 1740"/>
              <a:gd name="T122" fmla="*/ 43 w 973"/>
              <a:gd name="T123" fmla="*/ 1718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3" h="1740">
                <a:moveTo>
                  <a:pt x="51" y="1732"/>
                </a:moveTo>
                <a:lnTo>
                  <a:pt x="52" y="1729"/>
                </a:lnTo>
                <a:lnTo>
                  <a:pt x="53" y="1727"/>
                </a:lnTo>
                <a:lnTo>
                  <a:pt x="54" y="1726"/>
                </a:lnTo>
                <a:lnTo>
                  <a:pt x="56" y="1726"/>
                </a:lnTo>
                <a:lnTo>
                  <a:pt x="61" y="1727"/>
                </a:lnTo>
                <a:lnTo>
                  <a:pt x="68" y="1729"/>
                </a:lnTo>
                <a:lnTo>
                  <a:pt x="75" y="1732"/>
                </a:lnTo>
                <a:lnTo>
                  <a:pt x="84" y="1737"/>
                </a:lnTo>
                <a:lnTo>
                  <a:pt x="92" y="1739"/>
                </a:lnTo>
                <a:lnTo>
                  <a:pt x="99" y="1740"/>
                </a:lnTo>
                <a:lnTo>
                  <a:pt x="103" y="1739"/>
                </a:lnTo>
                <a:lnTo>
                  <a:pt x="109" y="1738"/>
                </a:lnTo>
                <a:lnTo>
                  <a:pt x="112" y="1734"/>
                </a:lnTo>
                <a:lnTo>
                  <a:pt x="115" y="1730"/>
                </a:lnTo>
                <a:lnTo>
                  <a:pt x="121" y="1722"/>
                </a:lnTo>
                <a:lnTo>
                  <a:pt x="126" y="1711"/>
                </a:lnTo>
                <a:lnTo>
                  <a:pt x="130" y="1701"/>
                </a:lnTo>
                <a:lnTo>
                  <a:pt x="136" y="1692"/>
                </a:lnTo>
                <a:lnTo>
                  <a:pt x="139" y="1689"/>
                </a:lnTo>
                <a:lnTo>
                  <a:pt x="142" y="1687"/>
                </a:lnTo>
                <a:lnTo>
                  <a:pt x="147" y="1686"/>
                </a:lnTo>
                <a:lnTo>
                  <a:pt x="152" y="1687"/>
                </a:lnTo>
                <a:lnTo>
                  <a:pt x="163" y="1690"/>
                </a:lnTo>
                <a:lnTo>
                  <a:pt x="174" y="1692"/>
                </a:lnTo>
                <a:lnTo>
                  <a:pt x="192" y="1692"/>
                </a:lnTo>
                <a:lnTo>
                  <a:pt x="210" y="1692"/>
                </a:lnTo>
                <a:lnTo>
                  <a:pt x="229" y="1692"/>
                </a:lnTo>
                <a:lnTo>
                  <a:pt x="247" y="1692"/>
                </a:lnTo>
                <a:lnTo>
                  <a:pt x="254" y="1692"/>
                </a:lnTo>
                <a:lnTo>
                  <a:pt x="259" y="1695"/>
                </a:lnTo>
                <a:lnTo>
                  <a:pt x="263" y="1697"/>
                </a:lnTo>
                <a:lnTo>
                  <a:pt x="269" y="1700"/>
                </a:lnTo>
                <a:lnTo>
                  <a:pt x="273" y="1703"/>
                </a:lnTo>
                <a:lnTo>
                  <a:pt x="278" y="1705"/>
                </a:lnTo>
                <a:lnTo>
                  <a:pt x="284" y="1707"/>
                </a:lnTo>
                <a:lnTo>
                  <a:pt x="290" y="1709"/>
                </a:lnTo>
                <a:lnTo>
                  <a:pt x="295" y="1707"/>
                </a:lnTo>
                <a:lnTo>
                  <a:pt x="299" y="1705"/>
                </a:lnTo>
                <a:lnTo>
                  <a:pt x="302" y="1702"/>
                </a:lnTo>
                <a:lnTo>
                  <a:pt x="305" y="1698"/>
                </a:lnTo>
                <a:lnTo>
                  <a:pt x="310" y="1689"/>
                </a:lnTo>
                <a:lnTo>
                  <a:pt x="314" y="1678"/>
                </a:lnTo>
                <a:lnTo>
                  <a:pt x="321" y="1668"/>
                </a:lnTo>
                <a:lnTo>
                  <a:pt x="326" y="1658"/>
                </a:lnTo>
                <a:lnTo>
                  <a:pt x="334" y="1648"/>
                </a:lnTo>
                <a:lnTo>
                  <a:pt x="343" y="1639"/>
                </a:lnTo>
                <a:lnTo>
                  <a:pt x="348" y="1635"/>
                </a:lnTo>
                <a:lnTo>
                  <a:pt x="353" y="1631"/>
                </a:lnTo>
                <a:lnTo>
                  <a:pt x="358" y="1628"/>
                </a:lnTo>
                <a:lnTo>
                  <a:pt x="365" y="1625"/>
                </a:lnTo>
                <a:lnTo>
                  <a:pt x="376" y="1625"/>
                </a:lnTo>
                <a:lnTo>
                  <a:pt x="385" y="1625"/>
                </a:lnTo>
                <a:lnTo>
                  <a:pt x="391" y="1624"/>
                </a:lnTo>
                <a:lnTo>
                  <a:pt x="396" y="1623"/>
                </a:lnTo>
                <a:lnTo>
                  <a:pt x="400" y="1617"/>
                </a:lnTo>
                <a:lnTo>
                  <a:pt x="405" y="1612"/>
                </a:lnTo>
                <a:lnTo>
                  <a:pt x="412" y="1614"/>
                </a:lnTo>
                <a:lnTo>
                  <a:pt x="419" y="1616"/>
                </a:lnTo>
                <a:lnTo>
                  <a:pt x="425" y="1618"/>
                </a:lnTo>
                <a:lnTo>
                  <a:pt x="431" y="1622"/>
                </a:lnTo>
                <a:lnTo>
                  <a:pt x="437" y="1625"/>
                </a:lnTo>
                <a:lnTo>
                  <a:pt x="443" y="1629"/>
                </a:lnTo>
                <a:lnTo>
                  <a:pt x="450" y="1631"/>
                </a:lnTo>
                <a:lnTo>
                  <a:pt x="458" y="1631"/>
                </a:lnTo>
                <a:lnTo>
                  <a:pt x="462" y="1631"/>
                </a:lnTo>
                <a:lnTo>
                  <a:pt x="466" y="1629"/>
                </a:lnTo>
                <a:lnTo>
                  <a:pt x="471" y="1625"/>
                </a:lnTo>
                <a:lnTo>
                  <a:pt x="473" y="1622"/>
                </a:lnTo>
                <a:lnTo>
                  <a:pt x="476" y="1617"/>
                </a:lnTo>
                <a:lnTo>
                  <a:pt x="477" y="1612"/>
                </a:lnTo>
                <a:lnTo>
                  <a:pt x="478" y="1607"/>
                </a:lnTo>
                <a:lnTo>
                  <a:pt x="478" y="1602"/>
                </a:lnTo>
                <a:lnTo>
                  <a:pt x="477" y="1588"/>
                </a:lnTo>
                <a:lnTo>
                  <a:pt x="474" y="1575"/>
                </a:lnTo>
                <a:lnTo>
                  <a:pt x="472" y="1569"/>
                </a:lnTo>
                <a:lnTo>
                  <a:pt x="471" y="1563"/>
                </a:lnTo>
                <a:lnTo>
                  <a:pt x="471" y="1556"/>
                </a:lnTo>
                <a:lnTo>
                  <a:pt x="471" y="1549"/>
                </a:lnTo>
                <a:lnTo>
                  <a:pt x="472" y="1547"/>
                </a:lnTo>
                <a:lnTo>
                  <a:pt x="474" y="1544"/>
                </a:lnTo>
                <a:lnTo>
                  <a:pt x="476" y="1543"/>
                </a:lnTo>
                <a:lnTo>
                  <a:pt x="479" y="1542"/>
                </a:lnTo>
                <a:lnTo>
                  <a:pt x="486" y="1541"/>
                </a:lnTo>
                <a:lnTo>
                  <a:pt x="492" y="1538"/>
                </a:lnTo>
                <a:lnTo>
                  <a:pt x="497" y="1534"/>
                </a:lnTo>
                <a:lnTo>
                  <a:pt x="501" y="1528"/>
                </a:lnTo>
                <a:lnTo>
                  <a:pt x="502" y="1526"/>
                </a:lnTo>
                <a:lnTo>
                  <a:pt x="505" y="1524"/>
                </a:lnTo>
                <a:lnTo>
                  <a:pt x="507" y="1523"/>
                </a:lnTo>
                <a:lnTo>
                  <a:pt x="511" y="1522"/>
                </a:lnTo>
                <a:lnTo>
                  <a:pt x="514" y="1523"/>
                </a:lnTo>
                <a:lnTo>
                  <a:pt x="517" y="1524"/>
                </a:lnTo>
                <a:lnTo>
                  <a:pt x="519" y="1525"/>
                </a:lnTo>
                <a:lnTo>
                  <a:pt x="521" y="1527"/>
                </a:lnTo>
                <a:lnTo>
                  <a:pt x="527" y="1531"/>
                </a:lnTo>
                <a:lnTo>
                  <a:pt x="532" y="1536"/>
                </a:lnTo>
                <a:lnTo>
                  <a:pt x="545" y="1545"/>
                </a:lnTo>
                <a:lnTo>
                  <a:pt x="557" y="1555"/>
                </a:lnTo>
                <a:lnTo>
                  <a:pt x="562" y="1558"/>
                </a:lnTo>
                <a:lnTo>
                  <a:pt x="570" y="1562"/>
                </a:lnTo>
                <a:lnTo>
                  <a:pt x="577" y="1564"/>
                </a:lnTo>
                <a:lnTo>
                  <a:pt x="585" y="1565"/>
                </a:lnTo>
                <a:lnTo>
                  <a:pt x="591" y="1564"/>
                </a:lnTo>
                <a:lnTo>
                  <a:pt x="596" y="1563"/>
                </a:lnTo>
                <a:lnTo>
                  <a:pt x="600" y="1562"/>
                </a:lnTo>
                <a:lnTo>
                  <a:pt x="605" y="1560"/>
                </a:lnTo>
                <a:lnTo>
                  <a:pt x="612" y="1553"/>
                </a:lnTo>
                <a:lnTo>
                  <a:pt x="618" y="1545"/>
                </a:lnTo>
                <a:lnTo>
                  <a:pt x="629" y="1526"/>
                </a:lnTo>
                <a:lnTo>
                  <a:pt x="640" y="1507"/>
                </a:lnTo>
                <a:lnTo>
                  <a:pt x="653" y="1488"/>
                </a:lnTo>
                <a:lnTo>
                  <a:pt x="664" y="1473"/>
                </a:lnTo>
                <a:lnTo>
                  <a:pt x="675" y="1458"/>
                </a:lnTo>
                <a:lnTo>
                  <a:pt x="686" y="1440"/>
                </a:lnTo>
                <a:lnTo>
                  <a:pt x="696" y="1422"/>
                </a:lnTo>
                <a:lnTo>
                  <a:pt x="707" y="1405"/>
                </a:lnTo>
                <a:lnTo>
                  <a:pt x="716" y="1390"/>
                </a:lnTo>
                <a:lnTo>
                  <a:pt x="723" y="1374"/>
                </a:lnTo>
                <a:lnTo>
                  <a:pt x="730" y="1358"/>
                </a:lnTo>
                <a:lnTo>
                  <a:pt x="735" y="1340"/>
                </a:lnTo>
                <a:lnTo>
                  <a:pt x="740" y="1322"/>
                </a:lnTo>
                <a:lnTo>
                  <a:pt x="742" y="1301"/>
                </a:lnTo>
                <a:lnTo>
                  <a:pt x="742" y="1290"/>
                </a:lnTo>
                <a:lnTo>
                  <a:pt x="741" y="1279"/>
                </a:lnTo>
                <a:lnTo>
                  <a:pt x="741" y="1273"/>
                </a:lnTo>
                <a:lnTo>
                  <a:pt x="742" y="1268"/>
                </a:lnTo>
                <a:lnTo>
                  <a:pt x="744" y="1264"/>
                </a:lnTo>
                <a:lnTo>
                  <a:pt x="747" y="1259"/>
                </a:lnTo>
                <a:lnTo>
                  <a:pt x="750" y="1256"/>
                </a:lnTo>
                <a:lnTo>
                  <a:pt x="754" y="1254"/>
                </a:lnTo>
                <a:lnTo>
                  <a:pt x="758" y="1253"/>
                </a:lnTo>
                <a:lnTo>
                  <a:pt x="762" y="1252"/>
                </a:lnTo>
                <a:lnTo>
                  <a:pt x="770" y="1251"/>
                </a:lnTo>
                <a:lnTo>
                  <a:pt x="778" y="1249"/>
                </a:lnTo>
                <a:lnTo>
                  <a:pt x="793" y="1244"/>
                </a:lnTo>
                <a:lnTo>
                  <a:pt x="805" y="1242"/>
                </a:lnTo>
                <a:lnTo>
                  <a:pt x="818" y="1239"/>
                </a:lnTo>
                <a:lnTo>
                  <a:pt x="831" y="1236"/>
                </a:lnTo>
                <a:lnTo>
                  <a:pt x="837" y="1231"/>
                </a:lnTo>
                <a:lnTo>
                  <a:pt x="842" y="1227"/>
                </a:lnTo>
                <a:lnTo>
                  <a:pt x="858" y="1225"/>
                </a:lnTo>
                <a:lnTo>
                  <a:pt x="875" y="1223"/>
                </a:lnTo>
                <a:lnTo>
                  <a:pt x="903" y="1216"/>
                </a:lnTo>
                <a:lnTo>
                  <a:pt x="929" y="1210"/>
                </a:lnTo>
                <a:lnTo>
                  <a:pt x="940" y="1205"/>
                </a:lnTo>
                <a:lnTo>
                  <a:pt x="951" y="1199"/>
                </a:lnTo>
                <a:lnTo>
                  <a:pt x="957" y="1196"/>
                </a:lnTo>
                <a:lnTo>
                  <a:pt x="961" y="1190"/>
                </a:lnTo>
                <a:lnTo>
                  <a:pt x="965" y="1186"/>
                </a:lnTo>
                <a:lnTo>
                  <a:pt x="970" y="1179"/>
                </a:lnTo>
                <a:lnTo>
                  <a:pt x="972" y="1177"/>
                </a:lnTo>
                <a:lnTo>
                  <a:pt x="973" y="1174"/>
                </a:lnTo>
                <a:lnTo>
                  <a:pt x="973" y="1172"/>
                </a:lnTo>
                <a:lnTo>
                  <a:pt x="972" y="1169"/>
                </a:lnTo>
                <a:lnTo>
                  <a:pt x="970" y="1163"/>
                </a:lnTo>
                <a:lnTo>
                  <a:pt x="966" y="1159"/>
                </a:lnTo>
                <a:lnTo>
                  <a:pt x="957" y="1148"/>
                </a:lnTo>
                <a:lnTo>
                  <a:pt x="949" y="1137"/>
                </a:lnTo>
                <a:lnTo>
                  <a:pt x="943" y="1125"/>
                </a:lnTo>
                <a:lnTo>
                  <a:pt x="936" y="1115"/>
                </a:lnTo>
                <a:lnTo>
                  <a:pt x="934" y="1109"/>
                </a:lnTo>
                <a:lnTo>
                  <a:pt x="932" y="1103"/>
                </a:lnTo>
                <a:lnTo>
                  <a:pt x="931" y="1096"/>
                </a:lnTo>
                <a:lnTo>
                  <a:pt x="930" y="1090"/>
                </a:lnTo>
                <a:lnTo>
                  <a:pt x="931" y="1085"/>
                </a:lnTo>
                <a:lnTo>
                  <a:pt x="934" y="1082"/>
                </a:lnTo>
                <a:lnTo>
                  <a:pt x="937" y="1079"/>
                </a:lnTo>
                <a:lnTo>
                  <a:pt x="940" y="1076"/>
                </a:lnTo>
                <a:lnTo>
                  <a:pt x="948" y="1068"/>
                </a:lnTo>
                <a:lnTo>
                  <a:pt x="955" y="1063"/>
                </a:lnTo>
                <a:lnTo>
                  <a:pt x="766" y="35"/>
                </a:lnTo>
                <a:lnTo>
                  <a:pt x="766" y="35"/>
                </a:lnTo>
                <a:lnTo>
                  <a:pt x="759" y="0"/>
                </a:lnTo>
                <a:lnTo>
                  <a:pt x="165" y="107"/>
                </a:lnTo>
                <a:lnTo>
                  <a:pt x="165" y="107"/>
                </a:lnTo>
                <a:lnTo>
                  <a:pt x="156" y="113"/>
                </a:lnTo>
                <a:lnTo>
                  <a:pt x="148" y="119"/>
                </a:lnTo>
                <a:lnTo>
                  <a:pt x="138" y="124"/>
                </a:lnTo>
                <a:lnTo>
                  <a:pt x="128" y="131"/>
                </a:lnTo>
                <a:lnTo>
                  <a:pt x="101" y="149"/>
                </a:lnTo>
                <a:lnTo>
                  <a:pt x="75" y="164"/>
                </a:lnTo>
                <a:lnTo>
                  <a:pt x="62" y="171"/>
                </a:lnTo>
                <a:lnTo>
                  <a:pt x="48" y="175"/>
                </a:lnTo>
                <a:lnTo>
                  <a:pt x="33" y="177"/>
                </a:lnTo>
                <a:lnTo>
                  <a:pt x="17" y="178"/>
                </a:lnTo>
                <a:lnTo>
                  <a:pt x="12" y="178"/>
                </a:lnTo>
                <a:lnTo>
                  <a:pt x="7" y="177"/>
                </a:lnTo>
                <a:lnTo>
                  <a:pt x="4" y="176"/>
                </a:lnTo>
                <a:lnTo>
                  <a:pt x="0" y="174"/>
                </a:lnTo>
                <a:lnTo>
                  <a:pt x="128" y="1074"/>
                </a:lnTo>
                <a:lnTo>
                  <a:pt x="123" y="1082"/>
                </a:lnTo>
                <a:lnTo>
                  <a:pt x="116" y="1089"/>
                </a:lnTo>
                <a:lnTo>
                  <a:pt x="111" y="1094"/>
                </a:lnTo>
                <a:lnTo>
                  <a:pt x="105" y="1099"/>
                </a:lnTo>
                <a:lnTo>
                  <a:pt x="99" y="1105"/>
                </a:lnTo>
                <a:lnTo>
                  <a:pt x="95" y="1111"/>
                </a:lnTo>
                <a:lnTo>
                  <a:pt x="93" y="1116"/>
                </a:lnTo>
                <a:lnTo>
                  <a:pt x="92" y="1119"/>
                </a:lnTo>
                <a:lnTo>
                  <a:pt x="92" y="1124"/>
                </a:lnTo>
                <a:lnTo>
                  <a:pt x="91" y="1130"/>
                </a:lnTo>
                <a:lnTo>
                  <a:pt x="92" y="1143"/>
                </a:lnTo>
                <a:lnTo>
                  <a:pt x="93" y="1155"/>
                </a:lnTo>
                <a:lnTo>
                  <a:pt x="96" y="1165"/>
                </a:lnTo>
                <a:lnTo>
                  <a:pt x="99" y="1175"/>
                </a:lnTo>
                <a:lnTo>
                  <a:pt x="108" y="1197"/>
                </a:lnTo>
                <a:lnTo>
                  <a:pt x="118" y="1219"/>
                </a:lnTo>
                <a:lnTo>
                  <a:pt x="123" y="1234"/>
                </a:lnTo>
                <a:lnTo>
                  <a:pt x="128" y="1249"/>
                </a:lnTo>
                <a:lnTo>
                  <a:pt x="132" y="1263"/>
                </a:lnTo>
                <a:lnTo>
                  <a:pt x="135" y="1277"/>
                </a:lnTo>
                <a:lnTo>
                  <a:pt x="137" y="1291"/>
                </a:lnTo>
                <a:lnTo>
                  <a:pt x="138" y="1305"/>
                </a:lnTo>
                <a:lnTo>
                  <a:pt x="138" y="1320"/>
                </a:lnTo>
                <a:lnTo>
                  <a:pt x="139" y="1336"/>
                </a:lnTo>
                <a:lnTo>
                  <a:pt x="138" y="1350"/>
                </a:lnTo>
                <a:lnTo>
                  <a:pt x="136" y="1363"/>
                </a:lnTo>
                <a:lnTo>
                  <a:pt x="132" y="1374"/>
                </a:lnTo>
                <a:lnTo>
                  <a:pt x="127" y="1385"/>
                </a:lnTo>
                <a:lnTo>
                  <a:pt x="123" y="1395"/>
                </a:lnTo>
                <a:lnTo>
                  <a:pt x="118" y="1406"/>
                </a:lnTo>
                <a:lnTo>
                  <a:pt x="113" y="1418"/>
                </a:lnTo>
                <a:lnTo>
                  <a:pt x="110" y="1432"/>
                </a:lnTo>
                <a:lnTo>
                  <a:pt x="105" y="1456"/>
                </a:lnTo>
                <a:lnTo>
                  <a:pt x="99" y="1476"/>
                </a:lnTo>
                <a:lnTo>
                  <a:pt x="96" y="1487"/>
                </a:lnTo>
                <a:lnTo>
                  <a:pt x="93" y="1498"/>
                </a:lnTo>
                <a:lnTo>
                  <a:pt x="88" y="1508"/>
                </a:lnTo>
                <a:lnTo>
                  <a:pt x="83" y="1520"/>
                </a:lnTo>
                <a:lnTo>
                  <a:pt x="78" y="1528"/>
                </a:lnTo>
                <a:lnTo>
                  <a:pt x="71" y="1535"/>
                </a:lnTo>
                <a:lnTo>
                  <a:pt x="68" y="1539"/>
                </a:lnTo>
                <a:lnTo>
                  <a:pt x="65" y="1542"/>
                </a:lnTo>
                <a:lnTo>
                  <a:pt x="62" y="1547"/>
                </a:lnTo>
                <a:lnTo>
                  <a:pt x="61" y="1551"/>
                </a:lnTo>
                <a:lnTo>
                  <a:pt x="60" y="1565"/>
                </a:lnTo>
                <a:lnTo>
                  <a:pt x="60" y="1578"/>
                </a:lnTo>
                <a:lnTo>
                  <a:pt x="60" y="1591"/>
                </a:lnTo>
                <a:lnTo>
                  <a:pt x="59" y="1605"/>
                </a:lnTo>
                <a:lnTo>
                  <a:pt x="55" y="1620"/>
                </a:lnTo>
                <a:lnTo>
                  <a:pt x="51" y="1636"/>
                </a:lnTo>
                <a:lnTo>
                  <a:pt x="51" y="1652"/>
                </a:lnTo>
                <a:lnTo>
                  <a:pt x="51" y="1669"/>
                </a:lnTo>
                <a:lnTo>
                  <a:pt x="48" y="1678"/>
                </a:lnTo>
                <a:lnTo>
                  <a:pt x="46" y="1689"/>
                </a:lnTo>
                <a:lnTo>
                  <a:pt x="44" y="1702"/>
                </a:lnTo>
                <a:lnTo>
                  <a:pt x="43" y="1714"/>
                </a:lnTo>
                <a:lnTo>
                  <a:pt x="43" y="1718"/>
                </a:lnTo>
                <a:lnTo>
                  <a:pt x="44" y="1724"/>
                </a:lnTo>
                <a:lnTo>
                  <a:pt x="46" y="1728"/>
                </a:lnTo>
                <a:lnTo>
                  <a:pt x="51" y="1732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0" name="Freeform 196"/>
          <p:cNvSpPr>
            <a:spLocks/>
          </p:cNvSpPr>
          <p:nvPr/>
        </p:nvSpPr>
        <p:spPr bwMode="auto">
          <a:xfrm>
            <a:off x="6421504" y="3365445"/>
            <a:ext cx="447786" cy="801592"/>
          </a:xfrm>
          <a:custGeom>
            <a:avLst/>
            <a:gdLst>
              <a:gd name="T0" fmla="*/ 54 w 973"/>
              <a:gd name="T1" fmla="*/ 1726 h 1740"/>
              <a:gd name="T2" fmla="*/ 75 w 973"/>
              <a:gd name="T3" fmla="*/ 1732 h 1740"/>
              <a:gd name="T4" fmla="*/ 103 w 973"/>
              <a:gd name="T5" fmla="*/ 1739 h 1740"/>
              <a:gd name="T6" fmla="*/ 121 w 973"/>
              <a:gd name="T7" fmla="*/ 1722 h 1740"/>
              <a:gd name="T8" fmla="*/ 139 w 973"/>
              <a:gd name="T9" fmla="*/ 1689 h 1740"/>
              <a:gd name="T10" fmla="*/ 163 w 973"/>
              <a:gd name="T11" fmla="*/ 1690 h 1740"/>
              <a:gd name="T12" fmla="*/ 229 w 973"/>
              <a:gd name="T13" fmla="*/ 1692 h 1740"/>
              <a:gd name="T14" fmla="*/ 263 w 973"/>
              <a:gd name="T15" fmla="*/ 1697 h 1740"/>
              <a:gd name="T16" fmla="*/ 284 w 973"/>
              <a:gd name="T17" fmla="*/ 1707 h 1740"/>
              <a:gd name="T18" fmla="*/ 302 w 973"/>
              <a:gd name="T19" fmla="*/ 1702 h 1740"/>
              <a:gd name="T20" fmla="*/ 321 w 973"/>
              <a:gd name="T21" fmla="*/ 1668 h 1740"/>
              <a:gd name="T22" fmla="*/ 348 w 973"/>
              <a:gd name="T23" fmla="*/ 1635 h 1740"/>
              <a:gd name="T24" fmla="*/ 376 w 973"/>
              <a:gd name="T25" fmla="*/ 1625 h 1740"/>
              <a:gd name="T26" fmla="*/ 400 w 973"/>
              <a:gd name="T27" fmla="*/ 1617 h 1740"/>
              <a:gd name="T28" fmla="*/ 425 w 973"/>
              <a:gd name="T29" fmla="*/ 1618 h 1740"/>
              <a:gd name="T30" fmla="*/ 450 w 973"/>
              <a:gd name="T31" fmla="*/ 1631 h 1740"/>
              <a:gd name="T32" fmla="*/ 471 w 973"/>
              <a:gd name="T33" fmla="*/ 1625 h 1740"/>
              <a:gd name="T34" fmla="*/ 478 w 973"/>
              <a:gd name="T35" fmla="*/ 1607 h 1740"/>
              <a:gd name="T36" fmla="*/ 472 w 973"/>
              <a:gd name="T37" fmla="*/ 1569 h 1740"/>
              <a:gd name="T38" fmla="*/ 472 w 973"/>
              <a:gd name="T39" fmla="*/ 1547 h 1740"/>
              <a:gd name="T40" fmla="*/ 486 w 973"/>
              <a:gd name="T41" fmla="*/ 1541 h 1740"/>
              <a:gd name="T42" fmla="*/ 502 w 973"/>
              <a:gd name="T43" fmla="*/ 1526 h 1740"/>
              <a:gd name="T44" fmla="*/ 514 w 973"/>
              <a:gd name="T45" fmla="*/ 1523 h 1740"/>
              <a:gd name="T46" fmla="*/ 527 w 973"/>
              <a:gd name="T47" fmla="*/ 1531 h 1740"/>
              <a:gd name="T48" fmla="*/ 562 w 973"/>
              <a:gd name="T49" fmla="*/ 1558 h 1740"/>
              <a:gd name="T50" fmla="*/ 591 w 973"/>
              <a:gd name="T51" fmla="*/ 1564 h 1740"/>
              <a:gd name="T52" fmla="*/ 612 w 973"/>
              <a:gd name="T53" fmla="*/ 1553 h 1740"/>
              <a:gd name="T54" fmla="*/ 653 w 973"/>
              <a:gd name="T55" fmla="*/ 1488 h 1740"/>
              <a:gd name="T56" fmla="*/ 696 w 973"/>
              <a:gd name="T57" fmla="*/ 1422 h 1740"/>
              <a:gd name="T58" fmla="*/ 730 w 973"/>
              <a:gd name="T59" fmla="*/ 1358 h 1740"/>
              <a:gd name="T60" fmla="*/ 742 w 973"/>
              <a:gd name="T61" fmla="*/ 1290 h 1740"/>
              <a:gd name="T62" fmla="*/ 744 w 973"/>
              <a:gd name="T63" fmla="*/ 1264 h 1740"/>
              <a:gd name="T64" fmla="*/ 758 w 973"/>
              <a:gd name="T65" fmla="*/ 1253 h 1740"/>
              <a:gd name="T66" fmla="*/ 793 w 973"/>
              <a:gd name="T67" fmla="*/ 1244 h 1740"/>
              <a:gd name="T68" fmla="*/ 837 w 973"/>
              <a:gd name="T69" fmla="*/ 1231 h 1740"/>
              <a:gd name="T70" fmla="*/ 903 w 973"/>
              <a:gd name="T71" fmla="*/ 1216 h 1740"/>
              <a:gd name="T72" fmla="*/ 957 w 973"/>
              <a:gd name="T73" fmla="*/ 1196 h 1740"/>
              <a:gd name="T74" fmla="*/ 972 w 973"/>
              <a:gd name="T75" fmla="*/ 1177 h 1740"/>
              <a:gd name="T76" fmla="*/ 970 w 973"/>
              <a:gd name="T77" fmla="*/ 1163 h 1740"/>
              <a:gd name="T78" fmla="*/ 943 w 973"/>
              <a:gd name="T79" fmla="*/ 1125 h 1740"/>
              <a:gd name="T80" fmla="*/ 931 w 973"/>
              <a:gd name="T81" fmla="*/ 1096 h 1740"/>
              <a:gd name="T82" fmla="*/ 937 w 973"/>
              <a:gd name="T83" fmla="*/ 1079 h 1740"/>
              <a:gd name="T84" fmla="*/ 955 w 973"/>
              <a:gd name="T85" fmla="*/ 1063 h 1740"/>
              <a:gd name="T86" fmla="*/ 165 w 973"/>
              <a:gd name="T87" fmla="*/ 107 h 1740"/>
              <a:gd name="T88" fmla="*/ 138 w 973"/>
              <a:gd name="T89" fmla="*/ 124 h 1740"/>
              <a:gd name="T90" fmla="*/ 62 w 973"/>
              <a:gd name="T91" fmla="*/ 171 h 1740"/>
              <a:gd name="T92" fmla="*/ 12 w 973"/>
              <a:gd name="T93" fmla="*/ 178 h 1740"/>
              <a:gd name="T94" fmla="*/ 0 w 973"/>
              <a:gd name="T95" fmla="*/ 174 h 1740"/>
              <a:gd name="T96" fmla="*/ 111 w 973"/>
              <a:gd name="T97" fmla="*/ 1094 h 1740"/>
              <a:gd name="T98" fmla="*/ 93 w 973"/>
              <a:gd name="T99" fmla="*/ 1116 h 1740"/>
              <a:gd name="T100" fmla="*/ 92 w 973"/>
              <a:gd name="T101" fmla="*/ 1143 h 1740"/>
              <a:gd name="T102" fmla="*/ 108 w 973"/>
              <a:gd name="T103" fmla="*/ 1197 h 1740"/>
              <a:gd name="T104" fmla="*/ 132 w 973"/>
              <a:gd name="T105" fmla="*/ 1263 h 1740"/>
              <a:gd name="T106" fmla="*/ 138 w 973"/>
              <a:gd name="T107" fmla="*/ 1320 h 1740"/>
              <a:gd name="T108" fmla="*/ 132 w 973"/>
              <a:gd name="T109" fmla="*/ 1374 h 1740"/>
              <a:gd name="T110" fmla="*/ 113 w 973"/>
              <a:gd name="T111" fmla="*/ 1418 h 1740"/>
              <a:gd name="T112" fmla="*/ 96 w 973"/>
              <a:gd name="T113" fmla="*/ 1487 h 1740"/>
              <a:gd name="T114" fmla="*/ 78 w 973"/>
              <a:gd name="T115" fmla="*/ 1528 h 1740"/>
              <a:gd name="T116" fmla="*/ 62 w 973"/>
              <a:gd name="T117" fmla="*/ 1547 h 1740"/>
              <a:gd name="T118" fmla="*/ 60 w 973"/>
              <a:gd name="T119" fmla="*/ 1591 h 1740"/>
              <a:gd name="T120" fmla="*/ 51 w 973"/>
              <a:gd name="T121" fmla="*/ 1652 h 1740"/>
              <a:gd name="T122" fmla="*/ 44 w 973"/>
              <a:gd name="T123" fmla="*/ 1702 h 1740"/>
              <a:gd name="T124" fmla="*/ 46 w 973"/>
              <a:gd name="T125" fmla="*/ 1728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73" h="1740">
                <a:moveTo>
                  <a:pt x="51" y="1732"/>
                </a:moveTo>
                <a:lnTo>
                  <a:pt x="52" y="1729"/>
                </a:lnTo>
                <a:lnTo>
                  <a:pt x="53" y="1727"/>
                </a:lnTo>
                <a:lnTo>
                  <a:pt x="54" y="1726"/>
                </a:lnTo>
                <a:lnTo>
                  <a:pt x="56" y="1726"/>
                </a:lnTo>
                <a:lnTo>
                  <a:pt x="61" y="1727"/>
                </a:lnTo>
                <a:lnTo>
                  <a:pt x="68" y="1729"/>
                </a:lnTo>
                <a:lnTo>
                  <a:pt x="75" y="1732"/>
                </a:lnTo>
                <a:lnTo>
                  <a:pt x="84" y="1737"/>
                </a:lnTo>
                <a:lnTo>
                  <a:pt x="92" y="1739"/>
                </a:lnTo>
                <a:lnTo>
                  <a:pt x="99" y="1740"/>
                </a:lnTo>
                <a:lnTo>
                  <a:pt x="103" y="1739"/>
                </a:lnTo>
                <a:lnTo>
                  <a:pt x="109" y="1738"/>
                </a:lnTo>
                <a:lnTo>
                  <a:pt x="112" y="1734"/>
                </a:lnTo>
                <a:lnTo>
                  <a:pt x="115" y="1730"/>
                </a:lnTo>
                <a:lnTo>
                  <a:pt x="121" y="1722"/>
                </a:lnTo>
                <a:lnTo>
                  <a:pt x="126" y="1711"/>
                </a:lnTo>
                <a:lnTo>
                  <a:pt x="130" y="1701"/>
                </a:lnTo>
                <a:lnTo>
                  <a:pt x="136" y="1692"/>
                </a:lnTo>
                <a:lnTo>
                  <a:pt x="139" y="1689"/>
                </a:lnTo>
                <a:lnTo>
                  <a:pt x="142" y="1687"/>
                </a:lnTo>
                <a:lnTo>
                  <a:pt x="147" y="1686"/>
                </a:lnTo>
                <a:lnTo>
                  <a:pt x="152" y="1687"/>
                </a:lnTo>
                <a:lnTo>
                  <a:pt x="163" y="1690"/>
                </a:lnTo>
                <a:lnTo>
                  <a:pt x="174" y="1692"/>
                </a:lnTo>
                <a:lnTo>
                  <a:pt x="192" y="1692"/>
                </a:lnTo>
                <a:lnTo>
                  <a:pt x="210" y="1692"/>
                </a:lnTo>
                <a:lnTo>
                  <a:pt x="229" y="1692"/>
                </a:lnTo>
                <a:lnTo>
                  <a:pt x="247" y="1692"/>
                </a:lnTo>
                <a:lnTo>
                  <a:pt x="254" y="1692"/>
                </a:lnTo>
                <a:lnTo>
                  <a:pt x="259" y="1695"/>
                </a:lnTo>
                <a:lnTo>
                  <a:pt x="263" y="1697"/>
                </a:lnTo>
                <a:lnTo>
                  <a:pt x="269" y="1700"/>
                </a:lnTo>
                <a:lnTo>
                  <a:pt x="273" y="1703"/>
                </a:lnTo>
                <a:lnTo>
                  <a:pt x="278" y="1705"/>
                </a:lnTo>
                <a:lnTo>
                  <a:pt x="284" y="1707"/>
                </a:lnTo>
                <a:lnTo>
                  <a:pt x="290" y="1709"/>
                </a:lnTo>
                <a:lnTo>
                  <a:pt x="295" y="1707"/>
                </a:lnTo>
                <a:lnTo>
                  <a:pt x="299" y="1705"/>
                </a:lnTo>
                <a:lnTo>
                  <a:pt x="302" y="1702"/>
                </a:lnTo>
                <a:lnTo>
                  <a:pt x="305" y="1698"/>
                </a:lnTo>
                <a:lnTo>
                  <a:pt x="310" y="1689"/>
                </a:lnTo>
                <a:lnTo>
                  <a:pt x="314" y="1678"/>
                </a:lnTo>
                <a:lnTo>
                  <a:pt x="321" y="1668"/>
                </a:lnTo>
                <a:lnTo>
                  <a:pt x="326" y="1658"/>
                </a:lnTo>
                <a:lnTo>
                  <a:pt x="334" y="1648"/>
                </a:lnTo>
                <a:lnTo>
                  <a:pt x="343" y="1639"/>
                </a:lnTo>
                <a:lnTo>
                  <a:pt x="348" y="1635"/>
                </a:lnTo>
                <a:lnTo>
                  <a:pt x="353" y="1631"/>
                </a:lnTo>
                <a:lnTo>
                  <a:pt x="358" y="1628"/>
                </a:lnTo>
                <a:lnTo>
                  <a:pt x="365" y="1625"/>
                </a:lnTo>
                <a:lnTo>
                  <a:pt x="376" y="1625"/>
                </a:lnTo>
                <a:lnTo>
                  <a:pt x="385" y="1625"/>
                </a:lnTo>
                <a:lnTo>
                  <a:pt x="391" y="1624"/>
                </a:lnTo>
                <a:lnTo>
                  <a:pt x="396" y="1623"/>
                </a:lnTo>
                <a:lnTo>
                  <a:pt x="400" y="1617"/>
                </a:lnTo>
                <a:lnTo>
                  <a:pt x="405" y="1612"/>
                </a:lnTo>
                <a:lnTo>
                  <a:pt x="412" y="1614"/>
                </a:lnTo>
                <a:lnTo>
                  <a:pt x="419" y="1616"/>
                </a:lnTo>
                <a:lnTo>
                  <a:pt x="425" y="1618"/>
                </a:lnTo>
                <a:lnTo>
                  <a:pt x="431" y="1622"/>
                </a:lnTo>
                <a:lnTo>
                  <a:pt x="437" y="1625"/>
                </a:lnTo>
                <a:lnTo>
                  <a:pt x="443" y="1629"/>
                </a:lnTo>
                <a:lnTo>
                  <a:pt x="450" y="1631"/>
                </a:lnTo>
                <a:lnTo>
                  <a:pt x="458" y="1631"/>
                </a:lnTo>
                <a:lnTo>
                  <a:pt x="462" y="1631"/>
                </a:lnTo>
                <a:lnTo>
                  <a:pt x="466" y="1629"/>
                </a:lnTo>
                <a:lnTo>
                  <a:pt x="471" y="1625"/>
                </a:lnTo>
                <a:lnTo>
                  <a:pt x="473" y="1622"/>
                </a:lnTo>
                <a:lnTo>
                  <a:pt x="476" y="1617"/>
                </a:lnTo>
                <a:lnTo>
                  <a:pt x="477" y="1612"/>
                </a:lnTo>
                <a:lnTo>
                  <a:pt x="478" y="1607"/>
                </a:lnTo>
                <a:lnTo>
                  <a:pt x="478" y="1602"/>
                </a:lnTo>
                <a:lnTo>
                  <a:pt x="477" y="1588"/>
                </a:lnTo>
                <a:lnTo>
                  <a:pt x="474" y="1575"/>
                </a:lnTo>
                <a:lnTo>
                  <a:pt x="472" y="1569"/>
                </a:lnTo>
                <a:lnTo>
                  <a:pt x="471" y="1563"/>
                </a:lnTo>
                <a:lnTo>
                  <a:pt x="471" y="1556"/>
                </a:lnTo>
                <a:lnTo>
                  <a:pt x="471" y="1549"/>
                </a:lnTo>
                <a:lnTo>
                  <a:pt x="472" y="1547"/>
                </a:lnTo>
                <a:lnTo>
                  <a:pt x="474" y="1544"/>
                </a:lnTo>
                <a:lnTo>
                  <a:pt x="476" y="1543"/>
                </a:lnTo>
                <a:lnTo>
                  <a:pt x="479" y="1542"/>
                </a:lnTo>
                <a:lnTo>
                  <a:pt x="486" y="1541"/>
                </a:lnTo>
                <a:lnTo>
                  <a:pt x="492" y="1538"/>
                </a:lnTo>
                <a:lnTo>
                  <a:pt x="497" y="1534"/>
                </a:lnTo>
                <a:lnTo>
                  <a:pt x="501" y="1528"/>
                </a:lnTo>
                <a:lnTo>
                  <a:pt x="502" y="1526"/>
                </a:lnTo>
                <a:lnTo>
                  <a:pt x="505" y="1524"/>
                </a:lnTo>
                <a:lnTo>
                  <a:pt x="507" y="1523"/>
                </a:lnTo>
                <a:lnTo>
                  <a:pt x="511" y="1522"/>
                </a:lnTo>
                <a:lnTo>
                  <a:pt x="514" y="1523"/>
                </a:lnTo>
                <a:lnTo>
                  <a:pt x="517" y="1524"/>
                </a:lnTo>
                <a:lnTo>
                  <a:pt x="519" y="1525"/>
                </a:lnTo>
                <a:lnTo>
                  <a:pt x="521" y="1527"/>
                </a:lnTo>
                <a:lnTo>
                  <a:pt x="527" y="1531"/>
                </a:lnTo>
                <a:lnTo>
                  <a:pt x="532" y="1536"/>
                </a:lnTo>
                <a:lnTo>
                  <a:pt x="545" y="1545"/>
                </a:lnTo>
                <a:lnTo>
                  <a:pt x="557" y="1555"/>
                </a:lnTo>
                <a:lnTo>
                  <a:pt x="562" y="1558"/>
                </a:lnTo>
                <a:lnTo>
                  <a:pt x="570" y="1562"/>
                </a:lnTo>
                <a:lnTo>
                  <a:pt x="577" y="1564"/>
                </a:lnTo>
                <a:lnTo>
                  <a:pt x="585" y="1565"/>
                </a:lnTo>
                <a:lnTo>
                  <a:pt x="591" y="1564"/>
                </a:lnTo>
                <a:lnTo>
                  <a:pt x="596" y="1563"/>
                </a:lnTo>
                <a:lnTo>
                  <a:pt x="600" y="1562"/>
                </a:lnTo>
                <a:lnTo>
                  <a:pt x="605" y="1560"/>
                </a:lnTo>
                <a:lnTo>
                  <a:pt x="612" y="1553"/>
                </a:lnTo>
                <a:lnTo>
                  <a:pt x="618" y="1545"/>
                </a:lnTo>
                <a:lnTo>
                  <a:pt x="629" y="1526"/>
                </a:lnTo>
                <a:lnTo>
                  <a:pt x="640" y="1507"/>
                </a:lnTo>
                <a:lnTo>
                  <a:pt x="653" y="1488"/>
                </a:lnTo>
                <a:lnTo>
                  <a:pt x="664" y="1473"/>
                </a:lnTo>
                <a:lnTo>
                  <a:pt x="675" y="1458"/>
                </a:lnTo>
                <a:lnTo>
                  <a:pt x="686" y="1440"/>
                </a:lnTo>
                <a:lnTo>
                  <a:pt x="696" y="1422"/>
                </a:lnTo>
                <a:lnTo>
                  <a:pt x="707" y="1405"/>
                </a:lnTo>
                <a:lnTo>
                  <a:pt x="716" y="1390"/>
                </a:lnTo>
                <a:lnTo>
                  <a:pt x="723" y="1374"/>
                </a:lnTo>
                <a:lnTo>
                  <a:pt x="730" y="1358"/>
                </a:lnTo>
                <a:lnTo>
                  <a:pt x="735" y="1340"/>
                </a:lnTo>
                <a:lnTo>
                  <a:pt x="740" y="1322"/>
                </a:lnTo>
                <a:lnTo>
                  <a:pt x="742" y="1301"/>
                </a:lnTo>
                <a:lnTo>
                  <a:pt x="742" y="1290"/>
                </a:lnTo>
                <a:lnTo>
                  <a:pt x="741" y="1279"/>
                </a:lnTo>
                <a:lnTo>
                  <a:pt x="741" y="1273"/>
                </a:lnTo>
                <a:lnTo>
                  <a:pt x="742" y="1268"/>
                </a:lnTo>
                <a:lnTo>
                  <a:pt x="744" y="1264"/>
                </a:lnTo>
                <a:lnTo>
                  <a:pt x="747" y="1259"/>
                </a:lnTo>
                <a:lnTo>
                  <a:pt x="750" y="1256"/>
                </a:lnTo>
                <a:lnTo>
                  <a:pt x="754" y="1254"/>
                </a:lnTo>
                <a:lnTo>
                  <a:pt x="758" y="1253"/>
                </a:lnTo>
                <a:lnTo>
                  <a:pt x="762" y="1252"/>
                </a:lnTo>
                <a:lnTo>
                  <a:pt x="770" y="1251"/>
                </a:lnTo>
                <a:lnTo>
                  <a:pt x="778" y="1249"/>
                </a:lnTo>
                <a:lnTo>
                  <a:pt x="793" y="1244"/>
                </a:lnTo>
                <a:lnTo>
                  <a:pt x="805" y="1242"/>
                </a:lnTo>
                <a:lnTo>
                  <a:pt x="818" y="1239"/>
                </a:lnTo>
                <a:lnTo>
                  <a:pt x="831" y="1236"/>
                </a:lnTo>
                <a:lnTo>
                  <a:pt x="837" y="1231"/>
                </a:lnTo>
                <a:lnTo>
                  <a:pt x="842" y="1227"/>
                </a:lnTo>
                <a:lnTo>
                  <a:pt x="858" y="1225"/>
                </a:lnTo>
                <a:lnTo>
                  <a:pt x="875" y="1223"/>
                </a:lnTo>
                <a:lnTo>
                  <a:pt x="903" y="1216"/>
                </a:lnTo>
                <a:lnTo>
                  <a:pt x="929" y="1210"/>
                </a:lnTo>
                <a:lnTo>
                  <a:pt x="940" y="1205"/>
                </a:lnTo>
                <a:lnTo>
                  <a:pt x="951" y="1199"/>
                </a:lnTo>
                <a:lnTo>
                  <a:pt x="957" y="1196"/>
                </a:lnTo>
                <a:lnTo>
                  <a:pt x="961" y="1190"/>
                </a:lnTo>
                <a:lnTo>
                  <a:pt x="965" y="1186"/>
                </a:lnTo>
                <a:lnTo>
                  <a:pt x="970" y="1179"/>
                </a:lnTo>
                <a:lnTo>
                  <a:pt x="972" y="1177"/>
                </a:lnTo>
                <a:lnTo>
                  <a:pt x="973" y="1174"/>
                </a:lnTo>
                <a:lnTo>
                  <a:pt x="973" y="1172"/>
                </a:lnTo>
                <a:lnTo>
                  <a:pt x="972" y="1169"/>
                </a:lnTo>
                <a:lnTo>
                  <a:pt x="970" y="1163"/>
                </a:lnTo>
                <a:lnTo>
                  <a:pt x="966" y="1159"/>
                </a:lnTo>
                <a:lnTo>
                  <a:pt x="957" y="1148"/>
                </a:lnTo>
                <a:lnTo>
                  <a:pt x="949" y="1137"/>
                </a:lnTo>
                <a:lnTo>
                  <a:pt x="943" y="1125"/>
                </a:lnTo>
                <a:lnTo>
                  <a:pt x="936" y="1115"/>
                </a:lnTo>
                <a:lnTo>
                  <a:pt x="934" y="1109"/>
                </a:lnTo>
                <a:lnTo>
                  <a:pt x="932" y="1103"/>
                </a:lnTo>
                <a:lnTo>
                  <a:pt x="931" y="1096"/>
                </a:lnTo>
                <a:lnTo>
                  <a:pt x="930" y="1090"/>
                </a:lnTo>
                <a:lnTo>
                  <a:pt x="931" y="1085"/>
                </a:lnTo>
                <a:lnTo>
                  <a:pt x="934" y="1082"/>
                </a:lnTo>
                <a:lnTo>
                  <a:pt x="937" y="1079"/>
                </a:lnTo>
                <a:lnTo>
                  <a:pt x="940" y="1076"/>
                </a:lnTo>
                <a:lnTo>
                  <a:pt x="948" y="1068"/>
                </a:lnTo>
                <a:lnTo>
                  <a:pt x="955" y="1063"/>
                </a:lnTo>
                <a:lnTo>
                  <a:pt x="955" y="1063"/>
                </a:lnTo>
                <a:lnTo>
                  <a:pt x="766" y="35"/>
                </a:lnTo>
                <a:lnTo>
                  <a:pt x="766" y="35"/>
                </a:lnTo>
                <a:lnTo>
                  <a:pt x="759" y="0"/>
                </a:lnTo>
                <a:lnTo>
                  <a:pt x="165" y="107"/>
                </a:lnTo>
                <a:lnTo>
                  <a:pt x="165" y="107"/>
                </a:lnTo>
                <a:lnTo>
                  <a:pt x="156" y="113"/>
                </a:lnTo>
                <a:lnTo>
                  <a:pt x="148" y="119"/>
                </a:lnTo>
                <a:lnTo>
                  <a:pt x="138" y="124"/>
                </a:lnTo>
                <a:lnTo>
                  <a:pt x="128" y="131"/>
                </a:lnTo>
                <a:lnTo>
                  <a:pt x="101" y="149"/>
                </a:lnTo>
                <a:lnTo>
                  <a:pt x="75" y="164"/>
                </a:lnTo>
                <a:lnTo>
                  <a:pt x="62" y="171"/>
                </a:lnTo>
                <a:lnTo>
                  <a:pt x="48" y="175"/>
                </a:lnTo>
                <a:lnTo>
                  <a:pt x="33" y="177"/>
                </a:lnTo>
                <a:lnTo>
                  <a:pt x="17" y="178"/>
                </a:lnTo>
                <a:lnTo>
                  <a:pt x="12" y="178"/>
                </a:lnTo>
                <a:lnTo>
                  <a:pt x="7" y="177"/>
                </a:lnTo>
                <a:lnTo>
                  <a:pt x="4" y="176"/>
                </a:lnTo>
                <a:lnTo>
                  <a:pt x="0" y="174"/>
                </a:lnTo>
                <a:lnTo>
                  <a:pt x="0" y="174"/>
                </a:lnTo>
                <a:lnTo>
                  <a:pt x="128" y="1074"/>
                </a:lnTo>
                <a:lnTo>
                  <a:pt x="123" y="1082"/>
                </a:lnTo>
                <a:lnTo>
                  <a:pt x="116" y="1089"/>
                </a:lnTo>
                <a:lnTo>
                  <a:pt x="111" y="1094"/>
                </a:lnTo>
                <a:lnTo>
                  <a:pt x="105" y="1099"/>
                </a:lnTo>
                <a:lnTo>
                  <a:pt x="99" y="1105"/>
                </a:lnTo>
                <a:lnTo>
                  <a:pt x="95" y="1111"/>
                </a:lnTo>
                <a:lnTo>
                  <a:pt x="93" y="1116"/>
                </a:lnTo>
                <a:lnTo>
                  <a:pt x="92" y="1119"/>
                </a:lnTo>
                <a:lnTo>
                  <a:pt x="92" y="1124"/>
                </a:lnTo>
                <a:lnTo>
                  <a:pt x="91" y="1130"/>
                </a:lnTo>
                <a:lnTo>
                  <a:pt x="92" y="1143"/>
                </a:lnTo>
                <a:lnTo>
                  <a:pt x="93" y="1155"/>
                </a:lnTo>
                <a:lnTo>
                  <a:pt x="96" y="1165"/>
                </a:lnTo>
                <a:lnTo>
                  <a:pt x="99" y="1175"/>
                </a:lnTo>
                <a:lnTo>
                  <a:pt x="108" y="1197"/>
                </a:lnTo>
                <a:lnTo>
                  <a:pt x="118" y="1219"/>
                </a:lnTo>
                <a:lnTo>
                  <a:pt x="123" y="1234"/>
                </a:lnTo>
                <a:lnTo>
                  <a:pt x="128" y="1249"/>
                </a:lnTo>
                <a:lnTo>
                  <a:pt x="132" y="1263"/>
                </a:lnTo>
                <a:lnTo>
                  <a:pt x="135" y="1277"/>
                </a:lnTo>
                <a:lnTo>
                  <a:pt x="137" y="1291"/>
                </a:lnTo>
                <a:lnTo>
                  <a:pt x="138" y="1305"/>
                </a:lnTo>
                <a:lnTo>
                  <a:pt x="138" y="1320"/>
                </a:lnTo>
                <a:lnTo>
                  <a:pt x="139" y="1336"/>
                </a:lnTo>
                <a:lnTo>
                  <a:pt x="138" y="1350"/>
                </a:lnTo>
                <a:lnTo>
                  <a:pt x="136" y="1363"/>
                </a:lnTo>
                <a:lnTo>
                  <a:pt x="132" y="1374"/>
                </a:lnTo>
                <a:lnTo>
                  <a:pt x="127" y="1385"/>
                </a:lnTo>
                <a:lnTo>
                  <a:pt x="123" y="1395"/>
                </a:lnTo>
                <a:lnTo>
                  <a:pt x="118" y="1406"/>
                </a:lnTo>
                <a:lnTo>
                  <a:pt x="113" y="1418"/>
                </a:lnTo>
                <a:lnTo>
                  <a:pt x="110" y="1432"/>
                </a:lnTo>
                <a:lnTo>
                  <a:pt x="105" y="1456"/>
                </a:lnTo>
                <a:lnTo>
                  <a:pt x="99" y="1476"/>
                </a:lnTo>
                <a:lnTo>
                  <a:pt x="96" y="1487"/>
                </a:lnTo>
                <a:lnTo>
                  <a:pt x="93" y="1498"/>
                </a:lnTo>
                <a:lnTo>
                  <a:pt x="88" y="1508"/>
                </a:lnTo>
                <a:lnTo>
                  <a:pt x="83" y="1520"/>
                </a:lnTo>
                <a:lnTo>
                  <a:pt x="78" y="1528"/>
                </a:lnTo>
                <a:lnTo>
                  <a:pt x="71" y="1535"/>
                </a:lnTo>
                <a:lnTo>
                  <a:pt x="68" y="1539"/>
                </a:lnTo>
                <a:lnTo>
                  <a:pt x="65" y="1542"/>
                </a:lnTo>
                <a:lnTo>
                  <a:pt x="62" y="1547"/>
                </a:lnTo>
                <a:lnTo>
                  <a:pt x="61" y="1551"/>
                </a:lnTo>
                <a:lnTo>
                  <a:pt x="60" y="1565"/>
                </a:lnTo>
                <a:lnTo>
                  <a:pt x="60" y="1578"/>
                </a:lnTo>
                <a:lnTo>
                  <a:pt x="60" y="1591"/>
                </a:lnTo>
                <a:lnTo>
                  <a:pt x="59" y="1605"/>
                </a:lnTo>
                <a:lnTo>
                  <a:pt x="55" y="1620"/>
                </a:lnTo>
                <a:lnTo>
                  <a:pt x="51" y="1636"/>
                </a:lnTo>
                <a:lnTo>
                  <a:pt x="51" y="1652"/>
                </a:lnTo>
                <a:lnTo>
                  <a:pt x="51" y="1669"/>
                </a:lnTo>
                <a:lnTo>
                  <a:pt x="48" y="1678"/>
                </a:lnTo>
                <a:lnTo>
                  <a:pt x="46" y="1689"/>
                </a:lnTo>
                <a:lnTo>
                  <a:pt x="44" y="1702"/>
                </a:lnTo>
                <a:lnTo>
                  <a:pt x="43" y="1714"/>
                </a:lnTo>
                <a:lnTo>
                  <a:pt x="43" y="1718"/>
                </a:lnTo>
                <a:lnTo>
                  <a:pt x="44" y="1724"/>
                </a:lnTo>
                <a:lnTo>
                  <a:pt x="46" y="1728"/>
                </a:lnTo>
                <a:lnTo>
                  <a:pt x="51" y="1732"/>
                </a:lnTo>
                <a:lnTo>
                  <a:pt x="51" y="1732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" name="Freeform 197"/>
          <p:cNvSpPr>
            <a:spLocks/>
          </p:cNvSpPr>
          <p:nvPr/>
        </p:nvSpPr>
        <p:spPr bwMode="auto">
          <a:xfrm>
            <a:off x="5910143" y="3315691"/>
            <a:ext cx="574935" cy="1013046"/>
          </a:xfrm>
          <a:custGeom>
            <a:avLst/>
            <a:gdLst>
              <a:gd name="T0" fmla="*/ 1208 w 1248"/>
              <a:gd name="T1" fmla="*/ 1212 h 2197"/>
              <a:gd name="T2" fmla="*/ 1202 w 1248"/>
              <a:gd name="T3" fmla="*/ 1262 h 2197"/>
              <a:gd name="T4" fmla="*/ 1241 w 1248"/>
              <a:gd name="T5" fmla="*/ 1370 h 2197"/>
              <a:gd name="T6" fmla="*/ 1245 w 1248"/>
              <a:gd name="T7" fmla="*/ 1470 h 2197"/>
              <a:gd name="T8" fmla="*/ 1214 w 1248"/>
              <a:gd name="T9" fmla="*/ 1563 h 2197"/>
              <a:gd name="T10" fmla="*/ 1180 w 1248"/>
              <a:gd name="T11" fmla="*/ 1642 h 2197"/>
              <a:gd name="T12" fmla="*/ 1169 w 1248"/>
              <a:gd name="T13" fmla="*/ 1698 h 2197"/>
              <a:gd name="T14" fmla="*/ 1155 w 1248"/>
              <a:gd name="T15" fmla="*/ 1796 h 2197"/>
              <a:gd name="T16" fmla="*/ 1160 w 1248"/>
              <a:gd name="T17" fmla="*/ 1852 h 2197"/>
              <a:gd name="T18" fmla="*/ 1151 w 1248"/>
              <a:gd name="T19" fmla="*/ 1907 h 2197"/>
              <a:gd name="T20" fmla="*/ 1131 w 1248"/>
              <a:gd name="T21" fmla="*/ 1955 h 2197"/>
              <a:gd name="T22" fmla="*/ 1150 w 1248"/>
              <a:gd name="T23" fmla="*/ 1996 h 2197"/>
              <a:gd name="T24" fmla="*/ 1121 w 1248"/>
              <a:gd name="T25" fmla="*/ 2019 h 2197"/>
              <a:gd name="T26" fmla="*/ 1050 w 1248"/>
              <a:gd name="T27" fmla="*/ 2057 h 2197"/>
              <a:gd name="T28" fmla="*/ 1050 w 1248"/>
              <a:gd name="T29" fmla="*/ 2098 h 2197"/>
              <a:gd name="T30" fmla="*/ 1060 w 1248"/>
              <a:gd name="T31" fmla="*/ 2157 h 2197"/>
              <a:gd name="T32" fmla="*/ 1046 w 1248"/>
              <a:gd name="T33" fmla="*/ 2170 h 2197"/>
              <a:gd name="T34" fmla="*/ 979 w 1248"/>
              <a:gd name="T35" fmla="*/ 2161 h 2197"/>
              <a:gd name="T36" fmla="*/ 898 w 1248"/>
              <a:gd name="T37" fmla="*/ 2134 h 2197"/>
              <a:gd name="T38" fmla="*/ 863 w 1248"/>
              <a:gd name="T39" fmla="*/ 2163 h 2197"/>
              <a:gd name="T40" fmla="*/ 861 w 1248"/>
              <a:gd name="T41" fmla="*/ 2190 h 2197"/>
              <a:gd name="T42" fmla="*/ 799 w 1248"/>
              <a:gd name="T43" fmla="*/ 2196 h 2197"/>
              <a:gd name="T44" fmla="*/ 742 w 1248"/>
              <a:gd name="T45" fmla="*/ 2164 h 2197"/>
              <a:gd name="T46" fmla="*/ 699 w 1248"/>
              <a:gd name="T47" fmla="*/ 2119 h 2197"/>
              <a:gd name="T48" fmla="*/ 697 w 1248"/>
              <a:gd name="T49" fmla="*/ 2047 h 2197"/>
              <a:gd name="T50" fmla="*/ 640 w 1248"/>
              <a:gd name="T51" fmla="*/ 1939 h 2197"/>
              <a:gd name="T52" fmla="*/ 579 w 1248"/>
              <a:gd name="T53" fmla="*/ 1887 h 2197"/>
              <a:gd name="T54" fmla="*/ 482 w 1248"/>
              <a:gd name="T55" fmla="*/ 1813 h 2197"/>
              <a:gd name="T56" fmla="*/ 432 w 1248"/>
              <a:gd name="T57" fmla="*/ 1758 h 2197"/>
              <a:gd name="T58" fmla="*/ 413 w 1248"/>
              <a:gd name="T59" fmla="*/ 1698 h 2197"/>
              <a:gd name="T60" fmla="*/ 439 w 1248"/>
              <a:gd name="T61" fmla="*/ 1621 h 2197"/>
              <a:gd name="T62" fmla="*/ 448 w 1248"/>
              <a:gd name="T63" fmla="*/ 1560 h 2197"/>
              <a:gd name="T64" fmla="*/ 392 w 1248"/>
              <a:gd name="T65" fmla="*/ 1536 h 2197"/>
              <a:gd name="T66" fmla="*/ 351 w 1248"/>
              <a:gd name="T67" fmla="*/ 1520 h 2197"/>
              <a:gd name="T68" fmla="*/ 330 w 1248"/>
              <a:gd name="T69" fmla="*/ 1549 h 2197"/>
              <a:gd name="T70" fmla="*/ 294 w 1248"/>
              <a:gd name="T71" fmla="*/ 1557 h 2197"/>
              <a:gd name="T72" fmla="*/ 273 w 1248"/>
              <a:gd name="T73" fmla="*/ 1480 h 2197"/>
              <a:gd name="T74" fmla="*/ 222 w 1248"/>
              <a:gd name="T75" fmla="*/ 1379 h 2197"/>
              <a:gd name="T76" fmla="*/ 125 w 1248"/>
              <a:gd name="T77" fmla="*/ 1298 h 2197"/>
              <a:gd name="T78" fmla="*/ 32 w 1248"/>
              <a:gd name="T79" fmla="*/ 1239 h 2197"/>
              <a:gd name="T80" fmla="*/ 13 w 1248"/>
              <a:gd name="T81" fmla="*/ 1190 h 2197"/>
              <a:gd name="T82" fmla="*/ 0 w 1248"/>
              <a:gd name="T83" fmla="*/ 1079 h 2197"/>
              <a:gd name="T84" fmla="*/ 5 w 1248"/>
              <a:gd name="T85" fmla="*/ 995 h 2197"/>
              <a:gd name="T86" fmla="*/ 23 w 1248"/>
              <a:gd name="T87" fmla="*/ 915 h 2197"/>
              <a:gd name="T88" fmla="*/ 54 w 1248"/>
              <a:gd name="T89" fmla="*/ 874 h 2197"/>
              <a:gd name="T90" fmla="*/ 74 w 1248"/>
              <a:gd name="T91" fmla="*/ 835 h 2197"/>
              <a:gd name="T92" fmla="*/ 109 w 1248"/>
              <a:gd name="T93" fmla="*/ 721 h 2197"/>
              <a:gd name="T94" fmla="*/ 109 w 1248"/>
              <a:gd name="T95" fmla="*/ 660 h 2197"/>
              <a:gd name="T96" fmla="*/ 62 w 1248"/>
              <a:gd name="T97" fmla="*/ 614 h 2197"/>
              <a:gd name="T98" fmla="*/ 93 w 1248"/>
              <a:gd name="T99" fmla="*/ 587 h 2197"/>
              <a:gd name="T100" fmla="*/ 198 w 1248"/>
              <a:gd name="T101" fmla="*/ 547 h 2197"/>
              <a:gd name="T102" fmla="*/ 276 w 1248"/>
              <a:gd name="T103" fmla="*/ 494 h 2197"/>
              <a:gd name="T104" fmla="*/ 306 w 1248"/>
              <a:gd name="T105" fmla="*/ 404 h 2197"/>
              <a:gd name="T106" fmla="*/ 289 w 1248"/>
              <a:gd name="T107" fmla="*/ 314 h 2197"/>
              <a:gd name="T108" fmla="*/ 250 w 1248"/>
              <a:gd name="T109" fmla="*/ 263 h 2197"/>
              <a:gd name="T110" fmla="*/ 180 w 1248"/>
              <a:gd name="T111" fmla="*/ 198 h 2197"/>
              <a:gd name="T112" fmla="*/ 974 w 1248"/>
              <a:gd name="T113" fmla="*/ 0 h 2197"/>
              <a:gd name="T114" fmla="*/ 993 w 1248"/>
              <a:gd name="T115" fmla="*/ 118 h 2197"/>
              <a:gd name="T116" fmla="*/ 1065 w 1248"/>
              <a:gd name="T117" fmla="*/ 240 h 2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8" h="2197">
                <a:moveTo>
                  <a:pt x="1109" y="281"/>
                </a:moveTo>
                <a:lnTo>
                  <a:pt x="1237" y="1181"/>
                </a:lnTo>
                <a:lnTo>
                  <a:pt x="1232" y="1189"/>
                </a:lnTo>
                <a:lnTo>
                  <a:pt x="1225" y="1196"/>
                </a:lnTo>
                <a:lnTo>
                  <a:pt x="1220" y="1201"/>
                </a:lnTo>
                <a:lnTo>
                  <a:pt x="1214" y="1206"/>
                </a:lnTo>
                <a:lnTo>
                  <a:pt x="1208" y="1212"/>
                </a:lnTo>
                <a:lnTo>
                  <a:pt x="1204" y="1218"/>
                </a:lnTo>
                <a:lnTo>
                  <a:pt x="1202" y="1223"/>
                </a:lnTo>
                <a:lnTo>
                  <a:pt x="1201" y="1226"/>
                </a:lnTo>
                <a:lnTo>
                  <a:pt x="1201" y="1231"/>
                </a:lnTo>
                <a:lnTo>
                  <a:pt x="1200" y="1237"/>
                </a:lnTo>
                <a:lnTo>
                  <a:pt x="1201" y="1250"/>
                </a:lnTo>
                <a:lnTo>
                  <a:pt x="1202" y="1262"/>
                </a:lnTo>
                <a:lnTo>
                  <a:pt x="1205" y="1272"/>
                </a:lnTo>
                <a:lnTo>
                  <a:pt x="1208" y="1282"/>
                </a:lnTo>
                <a:lnTo>
                  <a:pt x="1217" y="1304"/>
                </a:lnTo>
                <a:lnTo>
                  <a:pt x="1227" y="1326"/>
                </a:lnTo>
                <a:lnTo>
                  <a:pt x="1232" y="1341"/>
                </a:lnTo>
                <a:lnTo>
                  <a:pt x="1237" y="1356"/>
                </a:lnTo>
                <a:lnTo>
                  <a:pt x="1241" y="1370"/>
                </a:lnTo>
                <a:lnTo>
                  <a:pt x="1244" y="1384"/>
                </a:lnTo>
                <a:lnTo>
                  <a:pt x="1246" y="1398"/>
                </a:lnTo>
                <a:lnTo>
                  <a:pt x="1247" y="1412"/>
                </a:lnTo>
                <a:lnTo>
                  <a:pt x="1247" y="1427"/>
                </a:lnTo>
                <a:lnTo>
                  <a:pt x="1248" y="1443"/>
                </a:lnTo>
                <a:lnTo>
                  <a:pt x="1247" y="1457"/>
                </a:lnTo>
                <a:lnTo>
                  <a:pt x="1245" y="1470"/>
                </a:lnTo>
                <a:lnTo>
                  <a:pt x="1241" y="1481"/>
                </a:lnTo>
                <a:lnTo>
                  <a:pt x="1236" y="1492"/>
                </a:lnTo>
                <a:lnTo>
                  <a:pt x="1232" y="1502"/>
                </a:lnTo>
                <a:lnTo>
                  <a:pt x="1227" y="1513"/>
                </a:lnTo>
                <a:lnTo>
                  <a:pt x="1222" y="1525"/>
                </a:lnTo>
                <a:lnTo>
                  <a:pt x="1219" y="1539"/>
                </a:lnTo>
                <a:lnTo>
                  <a:pt x="1214" y="1563"/>
                </a:lnTo>
                <a:lnTo>
                  <a:pt x="1208" y="1583"/>
                </a:lnTo>
                <a:lnTo>
                  <a:pt x="1205" y="1594"/>
                </a:lnTo>
                <a:lnTo>
                  <a:pt x="1202" y="1605"/>
                </a:lnTo>
                <a:lnTo>
                  <a:pt x="1197" y="1615"/>
                </a:lnTo>
                <a:lnTo>
                  <a:pt x="1192" y="1627"/>
                </a:lnTo>
                <a:lnTo>
                  <a:pt x="1187" y="1635"/>
                </a:lnTo>
                <a:lnTo>
                  <a:pt x="1180" y="1642"/>
                </a:lnTo>
                <a:lnTo>
                  <a:pt x="1177" y="1646"/>
                </a:lnTo>
                <a:lnTo>
                  <a:pt x="1174" y="1649"/>
                </a:lnTo>
                <a:lnTo>
                  <a:pt x="1171" y="1654"/>
                </a:lnTo>
                <a:lnTo>
                  <a:pt x="1170" y="1658"/>
                </a:lnTo>
                <a:lnTo>
                  <a:pt x="1169" y="1672"/>
                </a:lnTo>
                <a:lnTo>
                  <a:pt x="1169" y="1685"/>
                </a:lnTo>
                <a:lnTo>
                  <a:pt x="1169" y="1698"/>
                </a:lnTo>
                <a:lnTo>
                  <a:pt x="1168" y="1712"/>
                </a:lnTo>
                <a:lnTo>
                  <a:pt x="1164" y="1727"/>
                </a:lnTo>
                <a:lnTo>
                  <a:pt x="1160" y="1743"/>
                </a:lnTo>
                <a:lnTo>
                  <a:pt x="1160" y="1759"/>
                </a:lnTo>
                <a:lnTo>
                  <a:pt x="1160" y="1776"/>
                </a:lnTo>
                <a:lnTo>
                  <a:pt x="1157" y="1785"/>
                </a:lnTo>
                <a:lnTo>
                  <a:pt x="1155" y="1796"/>
                </a:lnTo>
                <a:lnTo>
                  <a:pt x="1153" y="1809"/>
                </a:lnTo>
                <a:lnTo>
                  <a:pt x="1152" y="1821"/>
                </a:lnTo>
                <a:lnTo>
                  <a:pt x="1152" y="1825"/>
                </a:lnTo>
                <a:lnTo>
                  <a:pt x="1153" y="1831"/>
                </a:lnTo>
                <a:lnTo>
                  <a:pt x="1155" y="1835"/>
                </a:lnTo>
                <a:lnTo>
                  <a:pt x="1160" y="1839"/>
                </a:lnTo>
                <a:lnTo>
                  <a:pt x="1160" y="1852"/>
                </a:lnTo>
                <a:lnTo>
                  <a:pt x="1160" y="1865"/>
                </a:lnTo>
                <a:lnTo>
                  <a:pt x="1160" y="1878"/>
                </a:lnTo>
                <a:lnTo>
                  <a:pt x="1160" y="1891"/>
                </a:lnTo>
                <a:lnTo>
                  <a:pt x="1160" y="1897"/>
                </a:lnTo>
                <a:lnTo>
                  <a:pt x="1157" y="1901"/>
                </a:lnTo>
                <a:lnTo>
                  <a:pt x="1155" y="1904"/>
                </a:lnTo>
                <a:lnTo>
                  <a:pt x="1151" y="1907"/>
                </a:lnTo>
                <a:lnTo>
                  <a:pt x="1143" y="1914"/>
                </a:lnTo>
                <a:lnTo>
                  <a:pt x="1136" y="1921"/>
                </a:lnTo>
                <a:lnTo>
                  <a:pt x="1133" y="1927"/>
                </a:lnTo>
                <a:lnTo>
                  <a:pt x="1131" y="1933"/>
                </a:lnTo>
                <a:lnTo>
                  <a:pt x="1130" y="1941"/>
                </a:lnTo>
                <a:lnTo>
                  <a:pt x="1130" y="1947"/>
                </a:lnTo>
                <a:lnTo>
                  <a:pt x="1131" y="1955"/>
                </a:lnTo>
                <a:lnTo>
                  <a:pt x="1134" y="1961"/>
                </a:lnTo>
                <a:lnTo>
                  <a:pt x="1137" y="1967"/>
                </a:lnTo>
                <a:lnTo>
                  <a:pt x="1140" y="1972"/>
                </a:lnTo>
                <a:lnTo>
                  <a:pt x="1143" y="1978"/>
                </a:lnTo>
                <a:lnTo>
                  <a:pt x="1147" y="1983"/>
                </a:lnTo>
                <a:lnTo>
                  <a:pt x="1149" y="1988"/>
                </a:lnTo>
                <a:lnTo>
                  <a:pt x="1150" y="1996"/>
                </a:lnTo>
                <a:lnTo>
                  <a:pt x="1149" y="1999"/>
                </a:lnTo>
                <a:lnTo>
                  <a:pt x="1148" y="2001"/>
                </a:lnTo>
                <a:lnTo>
                  <a:pt x="1146" y="2003"/>
                </a:lnTo>
                <a:lnTo>
                  <a:pt x="1143" y="2006"/>
                </a:lnTo>
                <a:lnTo>
                  <a:pt x="1137" y="2009"/>
                </a:lnTo>
                <a:lnTo>
                  <a:pt x="1130" y="2012"/>
                </a:lnTo>
                <a:lnTo>
                  <a:pt x="1121" y="2019"/>
                </a:lnTo>
                <a:lnTo>
                  <a:pt x="1110" y="2025"/>
                </a:lnTo>
                <a:lnTo>
                  <a:pt x="1100" y="2032"/>
                </a:lnTo>
                <a:lnTo>
                  <a:pt x="1088" y="2038"/>
                </a:lnTo>
                <a:lnTo>
                  <a:pt x="1074" y="2043"/>
                </a:lnTo>
                <a:lnTo>
                  <a:pt x="1060" y="2050"/>
                </a:lnTo>
                <a:lnTo>
                  <a:pt x="1055" y="2053"/>
                </a:lnTo>
                <a:lnTo>
                  <a:pt x="1050" y="2057"/>
                </a:lnTo>
                <a:lnTo>
                  <a:pt x="1048" y="2061"/>
                </a:lnTo>
                <a:lnTo>
                  <a:pt x="1047" y="2063"/>
                </a:lnTo>
                <a:lnTo>
                  <a:pt x="1046" y="2066"/>
                </a:lnTo>
                <a:lnTo>
                  <a:pt x="1046" y="2070"/>
                </a:lnTo>
                <a:lnTo>
                  <a:pt x="1046" y="2080"/>
                </a:lnTo>
                <a:lnTo>
                  <a:pt x="1048" y="2090"/>
                </a:lnTo>
                <a:lnTo>
                  <a:pt x="1050" y="2098"/>
                </a:lnTo>
                <a:lnTo>
                  <a:pt x="1053" y="2107"/>
                </a:lnTo>
                <a:lnTo>
                  <a:pt x="1055" y="2116"/>
                </a:lnTo>
                <a:lnTo>
                  <a:pt x="1057" y="2125"/>
                </a:lnTo>
                <a:lnTo>
                  <a:pt x="1059" y="2134"/>
                </a:lnTo>
                <a:lnTo>
                  <a:pt x="1059" y="2145"/>
                </a:lnTo>
                <a:lnTo>
                  <a:pt x="1060" y="2151"/>
                </a:lnTo>
                <a:lnTo>
                  <a:pt x="1060" y="2157"/>
                </a:lnTo>
                <a:lnTo>
                  <a:pt x="1060" y="2159"/>
                </a:lnTo>
                <a:lnTo>
                  <a:pt x="1059" y="2161"/>
                </a:lnTo>
                <a:lnTo>
                  <a:pt x="1058" y="2163"/>
                </a:lnTo>
                <a:lnTo>
                  <a:pt x="1057" y="2165"/>
                </a:lnTo>
                <a:lnTo>
                  <a:pt x="1053" y="2168"/>
                </a:lnTo>
                <a:lnTo>
                  <a:pt x="1049" y="2169"/>
                </a:lnTo>
                <a:lnTo>
                  <a:pt x="1046" y="2170"/>
                </a:lnTo>
                <a:lnTo>
                  <a:pt x="1043" y="2170"/>
                </a:lnTo>
                <a:lnTo>
                  <a:pt x="1036" y="2169"/>
                </a:lnTo>
                <a:lnTo>
                  <a:pt x="1028" y="2169"/>
                </a:lnTo>
                <a:lnTo>
                  <a:pt x="1017" y="2165"/>
                </a:lnTo>
                <a:lnTo>
                  <a:pt x="1006" y="2163"/>
                </a:lnTo>
                <a:lnTo>
                  <a:pt x="992" y="2162"/>
                </a:lnTo>
                <a:lnTo>
                  <a:pt x="979" y="2161"/>
                </a:lnTo>
                <a:lnTo>
                  <a:pt x="966" y="2159"/>
                </a:lnTo>
                <a:lnTo>
                  <a:pt x="953" y="2155"/>
                </a:lnTo>
                <a:lnTo>
                  <a:pt x="936" y="2148"/>
                </a:lnTo>
                <a:lnTo>
                  <a:pt x="922" y="2142"/>
                </a:lnTo>
                <a:lnTo>
                  <a:pt x="914" y="2138"/>
                </a:lnTo>
                <a:lnTo>
                  <a:pt x="907" y="2136"/>
                </a:lnTo>
                <a:lnTo>
                  <a:pt x="898" y="2134"/>
                </a:lnTo>
                <a:lnTo>
                  <a:pt x="890" y="2134"/>
                </a:lnTo>
                <a:lnTo>
                  <a:pt x="884" y="2134"/>
                </a:lnTo>
                <a:lnTo>
                  <a:pt x="879" y="2136"/>
                </a:lnTo>
                <a:lnTo>
                  <a:pt x="876" y="2140"/>
                </a:lnTo>
                <a:lnTo>
                  <a:pt x="872" y="2143"/>
                </a:lnTo>
                <a:lnTo>
                  <a:pt x="867" y="2152"/>
                </a:lnTo>
                <a:lnTo>
                  <a:pt x="863" y="2163"/>
                </a:lnTo>
                <a:lnTo>
                  <a:pt x="860" y="2170"/>
                </a:lnTo>
                <a:lnTo>
                  <a:pt x="860" y="2174"/>
                </a:lnTo>
                <a:lnTo>
                  <a:pt x="860" y="2177"/>
                </a:lnTo>
                <a:lnTo>
                  <a:pt x="861" y="2179"/>
                </a:lnTo>
                <a:lnTo>
                  <a:pt x="863" y="2183"/>
                </a:lnTo>
                <a:lnTo>
                  <a:pt x="863" y="2186"/>
                </a:lnTo>
                <a:lnTo>
                  <a:pt x="861" y="2190"/>
                </a:lnTo>
                <a:lnTo>
                  <a:pt x="859" y="2197"/>
                </a:lnTo>
                <a:lnTo>
                  <a:pt x="852" y="2195"/>
                </a:lnTo>
                <a:lnTo>
                  <a:pt x="843" y="2194"/>
                </a:lnTo>
                <a:lnTo>
                  <a:pt x="832" y="2195"/>
                </a:lnTo>
                <a:lnTo>
                  <a:pt x="822" y="2195"/>
                </a:lnTo>
                <a:lnTo>
                  <a:pt x="810" y="2196"/>
                </a:lnTo>
                <a:lnTo>
                  <a:pt x="799" y="2196"/>
                </a:lnTo>
                <a:lnTo>
                  <a:pt x="788" y="2195"/>
                </a:lnTo>
                <a:lnTo>
                  <a:pt x="777" y="2192"/>
                </a:lnTo>
                <a:lnTo>
                  <a:pt x="770" y="2188"/>
                </a:lnTo>
                <a:lnTo>
                  <a:pt x="763" y="2185"/>
                </a:lnTo>
                <a:lnTo>
                  <a:pt x="758" y="2181"/>
                </a:lnTo>
                <a:lnTo>
                  <a:pt x="751" y="2175"/>
                </a:lnTo>
                <a:lnTo>
                  <a:pt x="742" y="2164"/>
                </a:lnTo>
                <a:lnTo>
                  <a:pt x="730" y="2152"/>
                </a:lnTo>
                <a:lnTo>
                  <a:pt x="720" y="2143"/>
                </a:lnTo>
                <a:lnTo>
                  <a:pt x="711" y="2134"/>
                </a:lnTo>
                <a:lnTo>
                  <a:pt x="707" y="2129"/>
                </a:lnTo>
                <a:lnTo>
                  <a:pt x="703" y="2124"/>
                </a:lnTo>
                <a:lnTo>
                  <a:pt x="701" y="2122"/>
                </a:lnTo>
                <a:lnTo>
                  <a:pt x="699" y="2119"/>
                </a:lnTo>
                <a:lnTo>
                  <a:pt x="698" y="2117"/>
                </a:lnTo>
                <a:lnTo>
                  <a:pt x="698" y="2114"/>
                </a:lnTo>
                <a:lnTo>
                  <a:pt x="698" y="2100"/>
                </a:lnTo>
                <a:lnTo>
                  <a:pt x="698" y="2086"/>
                </a:lnTo>
                <a:lnTo>
                  <a:pt x="698" y="2073"/>
                </a:lnTo>
                <a:lnTo>
                  <a:pt x="698" y="2059"/>
                </a:lnTo>
                <a:lnTo>
                  <a:pt x="697" y="2047"/>
                </a:lnTo>
                <a:lnTo>
                  <a:pt x="695" y="2035"/>
                </a:lnTo>
                <a:lnTo>
                  <a:pt x="692" y="2024"/>
                </a:lnTo>
                <a:lnTo>
                  <a:pt x="688" y="2014"/>
                </a:lnTo>
                <a:lnTo>
                  <a:pt x="677" y="1995"/>
                </a:lnTo>
                <a:lnTo>
                  <a:pt x="664" y="1974"/>
                </a:lnTo>
                <a:lnTo>
                  <a:pt x="652" y="1956"/>
                </a:lnTo>
                <a:lnTo>
                  <a:pt x="640" y="1939"/>
                </a:lnTo>
                <a:lnTo>
                  <a:pt x="634" y="1930"/>
                </a:lnTo>
                <a:lnTo>
                  <a:pt x="627" y="1922"/>
                </a:lnTo>
                <a:lnTo>
                  <a:pt x="618" y="1915"/>
                </a:lnTo>
                <a:lnTo>
                  <a:pt x="610" y="1908"/>
                </a:lnTo>
                <a:lnTo>
                  <a:pt x="599" y="1900"/>
                </a:lnTo>
                <a:lnTo>
                  <a:pt x="589" y="1893"/>
                </a:lnTo>
                <a:lnTo>
                  <a:pt x="579" y="1887"/>
                </a:lnTo>
                <a:lnTo>
                  <a:pt x="568" y="1879"/>
                </a:lnTo>
                <a:lnTo>
                  <a:pt x="555" y="1868"/>
                </a:lnTo>
                <a:lnTo>
                  <a:pt x="544" y="1858"/>
                </a:lnTo>
                <a:lnTo>
                  <a:pt x="533" y="1847"/>
                </a:lnTo>
                <a:lnTo>
                  <a:pt x="520" y="1836"/>
                </a:lnTo>
                <a:lnTo>
                  <a:pt x="501" y="1824"/>
                </a:lnTo>
                <a:lnTo>
                  <a:pt x="482" y="1813"/>
                </a:lnTo>
                <a:lnTo>
                  <a:pt x="474" y="1809"/>
                </a:lnTo>
                <a:lnTo>
                  <a:pt x="465" y="1804"/>
                </a:lnTo>
                <a:lnTo>
                  <a:pt x="456" y="1796"/>
                </a:lnTo>
                <a:lnTo>
                  <a:pt x="448" y="1789"/>
                </a:lnTo>
                <a:lnTo>
                  <a:pt x="440" y="1779"/>
                </a:lnTo>
                <a:lnTo>
                  <a:pt x="435" y="1769"/>
                </a:lnTo>
                <a:lnTo>
                  <a:pt x="432" y="1758"/>
                </a:lnTo>
                <a:lnTo>
                  <a:pt x="427" y="1746"/>
                </a:lnTo>
                <a:lnTo>
                  <a:pt x="422" y="1733"/>
                </a:lnTo>
                <a:lnTo>
                  <a:pt x="418" y="1723"/>
                </a:lnTo>
                <a:lnTo>
                  <a:pt x="417" y="1717"/>
                </a:lnTo>
                <a:lnTo>
                  <a:pt x="415" y="1711"/>
                </a:lnTo>
                <a:lnTo>
                  <a:pt x="414" y="1705"/>
                </a:lnTo>
                <a:lnTo>
                  <a:pt x="413" y="1698"/>
                </a:lnTo>
                <a:lnTo>
                  <a:pt x="414" y="1690"/>
                </a:lnTo>
                <a:lnTo>
                  <a:pt x="415" y="1682"/>
                </a:lnTo>
                <a:lnTo>
                  <a:pt x="418" y="1675"/>
                </a:lnTo>
                <a:lnTo>
                  <a:pt x="420" y="1669"/>
                </a:lnTo>
                <a:lnTo>
                  <a:pt x="426" y="1655"/>
                </a:lnTo>
                <a:lnTo>
                  <a:pt x="433" y="1640"/>
                </a:lnTo>
                <a:lnTo>
                  <a:pt x="439" y="1621"/>
                </a:lnTo>
                <a:lnTo>
                  <a:pt x="445" y="1604"/>
                </a:lnTo>
                <a:lnTo>
                  <a:pt x="446" y="1594"/>
                </a:lnTo>
                <a:lnTo>
                  <a:pt x="447" y="1586"/>
                </a:lnTo>
                <a:lnTo>
                  <a:pt x="448" y="1576"/>
                </a:lnTo>
                <a:lnTo>
                  <a:pt x="448" y="1565"/>
                </a:lnTo>
                <a:lnTo>
                  <a:pt x="448" y="1562"/>
                </a:lnTo>
                <a:lnTo>
                  <a:pt x="448" y="1560"/>
                </a:lnTo>
                <a:lnTo>
                  <a:pt x="446" y="1557"/>
                </a:lnTo>
                <a:lnTo>
                  <a:pt x="445" y="1555"/>
                </a:lnTo>
                <a:lnTo>
                  <a:pt x="440" y="1551"/>
                </a:lnTo>
                <a:lnTo>
                  <a:pt x="435" y="1549"/>
                </a:lnTo>
                <a:lnTo>
                  <a:pt x="422" y="1544"/>
                </a:lnTo>
                <a:lnTo>
                  <a:pt x="409" y="1541"/>
                </a:lnTo>
                <a:lnTo>
                  <a:pt x="392" y="1536"/>
                </a:lnTo>
                <a:lnTo>
                  <a:pt x="377" y="1528"/>
                </a:lnTo>
                <a:lnTo>
                  <a:pt x="371" y="1525"/>
                </a:lnTo>
                <a:lnTo>
                  <a:pt x="367" y="1522"/>
                </a:lnTo>
                <a:lnTo>
                  <a:pt x="361" y="1519"/>
                </a:lnTo>
                <a:lnTo>
                  <a:pt x="355" y="1517"/>
                </a:lnTo>
                <a:lnTo>
                  <a:pt x="353" y="1519"/>
                </a:lnTo>
                <a:lnTo>
                  <a:pt x="351" y="1520"/>
                </a:lnTo>
                <a:lnTo>
                  <a:pt x="348" y="1521"/>
                </a:lnTo>
                <a:lnTo>
                  <a:pt x="347" y="1523"/>
                </a:lnTo>
                <a:lnTo>
                  <a:pt x="345" y="1528"/>
                </a:lnTo>
                <a:lnTo>
                  <a:pt x="342" y="1534"/>
                </a:lnTo>
                <a:lnTo>
                  <a:pt x="339" y="1539"/>
                </a:lnTo>
                <a:lnTo>
                  <a:pt x="334" y="1544"/>
                </a:lnTo>
                <a:lnTo>
                  <a:pt x="330" y="1549"/>
                </a:lnTo>
                <a:lnTo>
                  <a:pt x="326" y="1553"/>
                </a:lnTo>
                <a:lnTo>
                  <a:pt x="320" y="1555"/>
                </a:lnTo>
                <a:lnTo>
                  <a:pt x="315" y="1559"/>
                </a:lnTo>
                <a:lnTo>
                  <a:pt x="309" y="1560"/>
                </a:lnTo>
                <a:lnTo>
                  <a:pt x="302" y="1560"/>
                </a:lnTo>
                <a:lnTo>
                  <a:pt x="298" y="1560"/>
                </a:lnTo>
                <a:lnTo>
                  <a:pt x="294" y="1557"/>
                </a:lnTo>
                <a:lnTo>
                  <a:pt x="293" y="1553"/>
                </a:lnTo>
                <a:lnTo>
                  <a:pt x="291" y="1549"/>
                </a:lnTo>
                <a:lnTo>
                  <a:pt x="290" y="1539"/>
                </a:lnTo>
                <a:lnTo>
                  <a:pt x="289" y="1528"/>
                </a:lnTo>
                <a:lnTo>
                  <a:pt x="284" y="1512"/>
                </a:lnTo>
                <a:lnTo>
                  <a:pt x="278" y="1496"/>
                </a:lnTo>
                <a:lnTo>
                  <a:pt x="273" y="1480"/>
                </a:lnTo>
                <a:lnTo>
                  <a:pt x="267" y="1463"/>
                </a:lnTo>
                <a:lnTo>
                  <a:pt x="262" y="1449"/>
                </a:lnTo>
                <a:lnTo>
                  <a:pt x="255" y="1432"/>
                </a:lnTo>
                <a:lnTo>
                  <a:pt x="247" y="1418"/>
                </a:lnTo>
                <a:lnTo>
                  <a:pt x="240" y="1405"/>
                </a:lnTo>
                <a:lnTo>
                  <a:pt x="233" y="1392"/>
                </a:lnTo>
                <a:lnTo>
                  <a:pt x="222" y="1379"/>
                </a:lnTo>
                <a:lnTo>
                  <a:pt x="212" y="1368"/>
                </a:lnTo>
                <a:lnTo>
                  <a:pt x="202" y="1359"/>
                </a:lnTo>
                <a:lnTo>
                  <a:pt x="192" y="1350"/>
                </a:lnTo>
                <a:lnTo>
                  <a:pt x="182" y="1341"/>
                </a:lnTo>
                <a:lnTo>
                  <a:pt x="161" y="1326"/>
                </a:lnTo>
                <a:lnTo>
                  <a:pt x="138" y="1308"/>
                </a:lnTo>
                <a:lnTo>
                  <a:pt x="125" y="1298"/>
                </a:lnTo>
                <a:lnTo>
                  <a:pt x="112" y="1292"/>
                </a:lnTo>
                <a:lnTo>
                  <a:pt x="99" y="1286"/>
                </a:lnTo>
                <a:lnTo>
                  <a:pt x="85" y="1279"/>
                </a:lnTo>
                <a:lnTo>
                  <a:pt x="68" y="1268"/>
                </a:lnTo>
                <a:lnTo>
                  <a:pt x="53" y="1255"/>
                </a:lnTo>
                <a:lnTo>
                  <a:pt x="42" y="1246"/>
                </a:lnTo>
                <a:lnTo>
                  <a:pt x="32" y="1239"/>
                </a:lnTo>
                <a:lnTo>
                  <a:pt x="28" y="1235"/>
                </a:lnTo>
                <a:lnTo>
                  <a:pt x="24" y="1229"/>
                </a:lnTo>
                <a:lnTo>
                  <a:pt x="21" y="1224"/>
                </a:lnTo>
                <a:lnTo>
                  <a:pt x="18" y="1217"/>
                </a:lnTo>
                <a:lnTo>
                  <a:pt x="15" y="1208"/>
                </a:lnTo>
                <a:lnTo>
                  <a:pt x="13" y="1199"/>
                </a:lnTo>
                <a:lnTo>
                  <a:pt x="13" y="1190"/>
                </a:lnTo>
                <a:lnTo>
                  <a:pt x="12" y="1182"/>
                </a:lnTo>
                <a:lnTo>
                  <a:pt x="12" y="1163"/>
                </a:lnTo>
                <a:lnTo>
                  <a:pt x="10" y="1143"/>
                </a:lnTo>
                <a:lnTo>
                  <a:pt x="7" y="1127"/>
                </a:lnTo>
                <a:lnTo>
                  <a:pt x="4" y="1111"/>
                </a:lnTo>
                <a:lnTo>
                  <a:pt x="1" y="1096"/>
                </a:lnTo>
                <a:lnTo>
                  <a:pt x="0" y="1079"/>
                </a:lnTo>
                <a:lnTo>
                  <a:pt x="0" y="1064"/>
                </a:lnTo>
                <a:lnTo>
                  <a:pt x="0" y="1050"/>
                </a:lnTo>
                <a:lnTo>
                  <a:pt x="1" y="1036"/>
                </a:lnTo>
                <a:lnTo>
                  <a:pt x="2" y="1023"/>
                </a:lnTo>
                <a:lnTo>
                  <a:pt x="3" y="1014"/>
                </a:lnTo>
                <a:lnTo>
                  <a:pt x="4" y="1005"/>
                </a:lnTo>
                <a:lnTo>
                  <a:pt x="5" y="995"/>
                </a:lnTo>
                <a:lnTo>
                  <a:pt x="7" y="984"/>
                </a:lnTo>
                <a:lnTo>
                  <a:pt x="12" y="970"/>
                </a:lnTo>
                <a:lnTo>
                  <a:pt x="16" y="957"/>
                </a:lnTo>
                <a:lnTo>
                  <a:pt x="20" y="945"/>
                </a:lnTo>
                <a:lnTo>
                  <a:pt x="23" y="931"/>
                </a:lnTo>
                <a:lnTo>
                  <a:pt x="23" y="922"/>
                </a:lnTo>
                <a:lnTo>
                  <a:pt x="23" y="915"/>
                </a:lnTo>
                <a:lnTo>
                  <a:pt x="23" y="907"/>
                </a:lnTo>
                <a:lnTo>
                  <a:pt x="26" y="899"/>
                </a:lnTo>
                <a:lnTo>
                  <a:pt x="30" y="893"/>
                </a:lnTo>
                <a:lnTo>
                  <a:pt x="34" y="889"/>
                </a:lnTo>
                <a:lnTo>
                  <a:pt x="40" y="885"/>
                </a:lnTo>
                <a:lnTo>
                  <a:pt x="45" y="880"/>
                </a:lnTo>
                <a:lnTo>
                  <a:pt x="54" y="874"/>
                </a:lnTo>
                <a:lnTo>
                  <a:pt x="61" y="867"/>
                </a:lnTo>
                <a:lnTo>
                  <a:pt x="64" y="864"/>
                </a:lnTo>
                <a:lnTo>
                  <a:pt x="68" y="861"/>
                </a:lnTo>
                <a:lnTo>
                  <a:pt x="70" y="857"/>
                </a:lnTo>
                <a:lnTo>
                  <a:pt x="71" y="851"/>
                </a:lnTo>
                <a:lnTo>
                  <a:pt x="73" y="843"/>
                </a:lnTo>
                <a:lnTo>
                  <a:pt x="74" y="835"/>
                </a:lnTo>
                <a:lnTo>
                  <a:pt x="76" y="827"/>
                </a:lnTo>
                <a:lnTo>
                  <a:pt x="80" y="819"/>
                </a:lnTo>
                <a:lnTo>
                  <a:pt x="88" y="797"/>
                </a:lnTo>
                <a:lnTo>
                  <a:pt x="96" y="778"/>
                </a:lnTo>
                <a:lnTo>
                  <a:pt x="101" y="757"/>
                </a:lnTo>
                <a:lnTo>
                  <a:pt x="105" y="735"/>
                </a:lnTo>
                <a:lnTo>
                  <a:pt x="109" y="721"/>
                </a:lnTo>
                <a:lnTo>
                  <a:pt x="111" y="708"/>
                </a:lnTo>
                <a:lnTo>
                  <a:pt x="113" y="696"/>
                </a:lnTo>
                <a:lnTo>
                  <a:pt x="114" y="682"/>
                </a:lnTo>
                <a:lnTo>
                  <a:pt x="114" y="675"/>
                </a:lnTo>
                <a:lnTo>
                  <a:pt x="113" y="670"/>
                </a:lnTo>
                <a:lnTo>
                  <a:pt x="111" y="664"/>
                </a:lnTo>
                <a:lnTo>
                  <a:pt x="109" y="660"/>
                </a:lnTo>
                <a:lnTo>
                  <a:pt x="98" y="655"/>
                </a:lnTo>
                <a:lnTo>
                  <a:pt x="87" y="649"/>
                </a:lnTo>
                <a:lnTo>
                  <a:pt x="77" y="641"/>
                </a:lnTo>
                <a:lnTo>
                  <a:pt x="68" y="630"/>
                </a:lnTo>
                <a:lnTo>
                  <a:pt x="64" y="624"/>
                </a:lnTo>
                <a:lnTo>
                  <a:pt x="62" y="619"/>
                </a:lnTo>
                <a:lnTo>
                  <a:pt x="62" y="614"/>
                </a:lnTo>
                <a:lnTo>
                  <a:pt x="63" y="607"/>
                </a:lnTo>
                <a:lnTo>
                  <a:pt x="66" y="602"/>
                </a:lnTo>
                <a:lnTo>
                  <a:pt x="68" y="598"/>
                </a:lnTo>
                <a:lnTo>
                  <a:pt x="71" y="595"/>
                </a:lnTo>
                <a:lnTo>
                  <a:pt x="74" y="592"/>
                </a:lnTo>
                <a:lnTo>
                  <a:pt x="83" y="589"/>
                </a:lnTo>
                <a:lnTo>
                  <a:pt x="93" y="587"/>
                </a:lnTo>
                <a:lnTo>
                  <a:pt x="113" y="586"/>
                </a:lnTo>
                <a:lnTo>
                  <a:pt x="135" y="583"/>
                </a:lnTo>
                <a:lnTo>
                  <a:pt x="148" y="579"/>
                </a:lnTo>
                <a:lnTo>
                  <a:pt x="159" y="575"/>
                </a:lnTo>
                <a:lnTo>
                  <a:pt x="170" y="568"/>
                </a:lnTo>
                <a:lnTo>
                  <a:pt x="179" y="562"/>
                </a:lnTo>
                <a:lnTo>
                  <a:pt x="198" y="547"/>
                </a:lnTo>
                <a:lnTo>
                  <a:pt x="220" y="529"/>
                </a:lnTo>
                <a:lnTo>
                  <a:pt x="231" y="523"/>
                </a:lnTo>
                <a:lnTo>
                  <a:pt x="242" y="517"/>
                </a:lnTo>
                <a:lnTo>
                  <a:pt x="251" y="512"/>
                </a:lnTo>
                <a:lnTo>
                  <a:pt x="262" y="506"/>
                </a:lnTo>
                <a:lnTo>
                  <a:pt x="270" y="500"/>
                </a:lnTo>
                <a:lnTo>
                  <a:pt x="276" y="494"/>
                </a:lnTo>
                <a:lnTo>
                  <a:pt x="280" y="486"/>
                </a:lnTo>
                <a:lnTo>
                  <a:pt x="284" y="479"/>
                </a:lnTo>
                <a:lnTo>
                  <a:pt x="289" y="461"/>
                </a:lnTo>
                <a:lnTo>
                  <a:pt x="294" y="442"/>
                </a:lnTo>
                <a:lnTo>
                  <a:pt x="299" y="429"/>
                </a:lnTo>
                <a:lnTo>
                  <a:pt x="303" y="416"/>
                </a:lnTo>
                <a:lnTo>
                  <a:pt x="306" y="404"/>
                </a:lnTo>
                <a:lnTo>
                  <a:pt x="307" y="389"/>
                </a:lnTo>
                <a:lnTo>
                  <a:pt x="307" y="378"/>
                </a:lnTo>
                <a:lnTo>
                  <a:pt x="306" y="368"/>
                </a:lnTo>
                <a:lnTo>
                  <a:pt x="304" y="360"/>
                </a:lnTo>
                <a:lnTo>
                  <a:pt x="302" y="351"/>
                </a:lnTo>
                <a:lnTo>
                  <a:pt x="297" y="334"/>
                </a:lnTo>
                <a:lnTo>
                  <a:pt x="289" y="314"/>
                </a:lnTo>
                <a:lnTo>
                  <a:pt x="286" y="306"/>
                </a:lnTo>
                <a:lnTo>
                  <a:pt x="283" y="298"/>
                </a:lnTo>
                <a:lnTo>
                  <a:pt x="278" y="291"/>
                </a:lnTo>
                <a:lnTo>
                  <a:pt x="273" y="283"/>
                </a:lnTo>
                <a:lnTo>
                  <a:pt x="265" y="274"/>
                </a:lnTo>
                <a:lnTo>
                  <a:pt x="258" y="269"/>
                </a:lnTo>
                <a:lnTo>
                  <a:pt x="250" y="263"/>
                </a:lnTo>
                <a:lnTo>
                  <a:pt x="242" y="256"/>
                </a:lnTo>
                <a:lnTo>
                  <a:pt x="231" y="246"/>
                </a:lnTo>
                <a:lnTo>
                  <a:pt x="221" y="237"/>
                </a:lnTo>
                <a:lnTo>
                  <a:pt x="212" y="227"/>
                </a:lnTo>
                <a:lnTo>
                  <a:pt x="202" y="216"/>
                </a:lnTo>
                <a:lnTo>
                  <a:pt x="190" y="208"/>
                </a:lnTo>
                <a:lnTo>
                  <a:pt x="180" y="198"/>
                </a:lnTo>
                <a:lnTo>
                  <a:pt x="175" y="190"/>
                </a:lnTo>
                <a:lnTo>
                  <a:pt x="170" y="183"/>
                </a:lnTo>
                <a:lnTo>
                  <a:pt x="167" y="175"/>
                </a:lnTo>
                <a:lnTo>
                  <a:pt x="164" y="168"/>
                </a:lnTo>
                <a:lnTo>
                  <a:pt x="157" y="151"/>
                </a:lnTo>
                <a:lnTo>
                  <a:pt x="151" y="134"/>
                </a:lnTo>
                <a:lnTo>
                  <a:pt x="974" y="0"/>
                </a:lnTo>
                <a:lnTo>
                  <a:pt x="974" y="66"/>
                </a:lnTo>
                <a:lnTo>
                  <a:pt x="975" y="74"/>
                </a:lnTo>
                <a:lnTo>
                  <a:pt x="976" y="80"/>
                </a:lnTo>
                <a:lnTo>
                  <a:pt x="978" y="87"/>
                </a:lnTo>
                <a:lnTo>
                  <a:pt x="980" y="93"/>
                </a:lnTo>
                <a:lnTo>
                  <a:pt x="987" y="105"/>
                </a:lnTo>
                <a:lnTo>
                  <a:pt x="993" y="118"/>
                </a:lnTo>
                <a:lnTo>
                  <a:pt x="1002" y="138"/>
                </a:lnTo>
                <a:lnTo>
                  <a:pt x="1013" y="157"/>
                </a:lnTo>
                <a:lnTo>
                  <a:pt x="1023" y="173"/>
                </a:lnTo>
                <a:lnTo>
                  <a:pt x="1035" y="192"/>
                </a:lnTo>
                <a:lnTo>
                  <a:pt x="1047" y="213"/>
                </a:lnTo>
                <a:lnTo>
                  <a:pt x="1059" y="231"/>
                </a:lnTo>
                <a:lnTo>
                  <a:pt x="1065" y="240"/>
                </a:lnTo>
                <a:lnTo>
                  <a:pt x="1072" y="247"/>
                </a:lnTo>
                <a:lnTo>
                  <a:pt x="1080" y="256"/>
                </a:lnTo>
                <a:lnTo>
                  <a:pt x="1088" y="265"/>
                </a:lnTo>
                <a:lnTo>
                  <a:pt x="1099" y="273"/>
                </a:lnTo>
                <a:lnTo>
                  <a:pt x="1109" y="28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2" name="Freeform 198"/>
          <p:cNvSpPr>
            <a:spLocks/>
          </p:cNvSpPr>
          <p:nvPr/>
        </p:nvSpPr>
        <p:spPr bwMode="auto">
          <a:xfrm>
            <a:off x="5910143" y="3315691"/>
            <a:ext cx="574935" cy="1013046"/>
          </a:xfrm>
          <a:custGeom>
            <a:avLst/>
            <a:gdLst>
              <a:gd name="T0" fmla="*/ 1208 w 1248"/>
              <a:gd name="T1" fmla="*/ 1212 h 2197"/>
              <a:gd name="T2" fmla="*/ 1202 w 1248"/>
              <a:gd name="T3" fmla="*/ 1262 h 2197"/>
              <a:gd name="T4" fmla="*/ 1241 w 1248"/>
              <a:gd name="T5" fmla="*/ 1370 h 2197"/>
              <a:gd name="T6" fmla="*/ 1245 w 1248"/>
              <a:gd name="T7" fmla="*/ 1470 h 2197"/>
              <a:gd name="T8" fmla="*/ 1214 w 1248"/>
              <a:gd name="T9" fmla="*/ 1563 h 2197"/>
              <a:gd name="T10" fmla="*/ 1180 w 1248"/>
              <a:gd name="T11" fmla="*/ 1642 h 2197"/>
              <a:gd name="T12" fmla="*/ 1169 w 1248"/>
              <a:gd name="T13" fmla="*/ 1698 h 2197"/>
              <a:gd name="T14" fmla="*/ 1155 w 1248"/>
              <a:gd name="T15" fmla="*/ 1796 h 2197"/>
              <a:gd name="T16" fmla="*/ 1160 w 1248"/>
              <a:gd name="T17" fmla="*/ 1839 h 2197"/>
              <a:gd name="T18" fmla="*/ 1155 w 1248"/>
              <a:gd name="T19" fmla="*/ 1904 h 2197"/>
              <a:gd name="T20" fmla="*/ 1130 w 1248"/>
              <a:gd name="T21" fmla="*/ 1947 h 2197"/>
              <a:gd name="T22" fmla="*/ 1149 w 1248"/>
              <a:gd name="T23" fmla="*/ 1988 h 2197"/>
              <a:gd name="T24" fmla="*/ 1130 w 1248"/>
              <a:gd name="T25" fmla="*/ 2012 h 2197"/>
              <a:gd name="T26" fmla="*/ 1055 w 1248"/>
              <a:gd name="T27" fmla="*/ 2053 h 2197"/>
              <a:gd name="T28" fmla="*/ 1048 w 1248"/>
              <a:gd name="T29" fmla="*/ 2090 h 2197"/>
              <a:gd name="T30" fmla="*/ 1060 w 1248"/>
              <a:gd name="T31" fmla="*/ 2151 h 2197"/>
              <a:gd name="T32" fmla="*/ 1049 w 1248"/>
              <a:gd name="T33" fmla="*/ 2169 h 2197"/>
              <a:gd name="T34" fmla="*/ 992 w 1248"/>
              <a:gd name="T35" fmla="*/ 2162 h 2197"/>
              <a:gd name="T36" fmla="*/ 907 w 1248"/>
              <a:gd name="T37" fmla="*/ 2136 h 2197"/>
              <a:gd name="T38" fmla="*/ 867 w 1248"/>
              <a:gd name="T39" fmla="*/ 2152 h 2197"/>
              <a:gd name="T40" fmla="*/ 863 w 1248"/>
              <a:gd name="T41" fmla="*/ 2186 h 2197"/>
              <a:gd name="T42" fmla="*/ 822 w 1248"/>
              <a:gd name="T43" fmla="*/ 2195 h 2197"/>
              <a:gd name="T44" fmla="*/ 758 w 1248"/>
              <a:gd name="T45" fmla="*/ 2181 h 2197"/>
              <a:gd name="T46" fmla="*/ 703 w 1248"/>
              <a:gd name="T47" fmla="*/ 2124 h 2197"/>
              <a:gd name="T48" fmla="*/ 698 w 1248"/>
              <a:gd name="T49" fmla="*/ 2073 h 2197"/>
              <a:gd name="T50" fmla="*/ 664 w 1248"/>
              <a:gd name="T51" fmla="*/ 1974 h 2197"/>
              <a:gd name="T52" fmla="*/ 599 w 1248"/>
              <a:gd name="T53" fmla="*/ 1900 h 2197"/>
              <a:gd name="T54" fmla="*/ 520 w 1248"/>
              <a:gd name="T55" fmla="*/ 1836 h 2197"/>
              <a:gd name="T56" fmla="*/ 440 w 1248"/>
              <a:gd name="T57" fmla="*/ 1779 h 2197"/>
              <a:gd name="T58" fmla="*/ 415 w 1248"/>
              <a:gd name="T59" fmla="*/ 1711 h 2197"/>
              <a:gd name="T60" fmla="*/ 426 w 1248"/>
              <a:gd name="T61" fmla="*/ 1655 h 2197"/>
              <a:gd name="T62" fmla="*/ 448 w 1248"/>
              <a:gd name="T63" fmla="*/ 1565 h 2197"/>
              <a:gd name="T64" fmla="*/ 422 w 1248"/>
              <a:gd name="T65" fmla="*/ 1544 h 2197"/>
              <a:gd name="T66" fmla="*/ 355 w 1248"/>
              <a:gd name="T67" fmla="*/ 1517 h 2197"/>
              <a:gd name="T68" fmla="*/ 339 w 1248"/>
              <a:gd name="T69" fmla="*/ 1539 h 2197"/>
              <a:gd name="T70" fmla="*/ 302 w 1248"/>
              <a:gd name="T71" fmla="*/ 1560 h 2197"/>
              <a:gd name="T72" fmla="*/ 284 w 1248"/>
              <a:gd name="T73" fmla="*/ 1512 h 2197"/>
              <a:gd name="T74" fmla="*/ 240 w 1248"/>
              <a:gd name="T75" fmla="*/ 1405 h 2197"/>
              <a:gd name="T76" fmla="*/ 161 w 1248"/>
              <a:gd name="T77" fmla="*/ 1326 h 2197"/>
              <a:gd name="T78" fmla="*/ 53 w 1248"/>
              <a:gd name="T79" fmla="*/ 1255 h 2197"/>
              <a:gd name="T80" fmla="*/ 15 w 1248"/>
              <a:gd name="T81" fmla="*/ 1208 h 2197"/>
              <a:gd name="T82" fmla="*/ 4 w 1248"/>
              <a:gd name="T83" fmla="*/ 1111 h 2197"/>
              <a:gd name="T84" fmla="*/ 2 w 1248"/>
              <a:gd name="T85" fmla="*/ 1023 h 2197"/>
              <a:gd name="T86" fmla="*/ 20 w 1248"/>
              <a:gd name="T87" fmla="*/ 945 h 2197"/>
              <a:gd name="T88" fmla="*/ 34 w 1248"/>
              <a:gd name="T89" fmla="*/ 889 h 2197"/>
              <a:gd name="T90" fmla="*/ 70 w 1248"/>
              <a:gd name="T91" fmla="*/ 857 h 2197"/>
              <a:gd name="T92" fmla="*/ 96 w 1248"/>
              <a:gd name="T93" fmla="*/ 778 h 2197"/>
              <a:gd name="T94" fmla="*/ 114 w 1248"/>
              <a:gd name="T95" fmla="*/ 675 h 2197"/>
              <a:gd name="T96" fmla="*/ 68 w 1248"/>
              <a:gd name="T97" fmla="*/ 630 h 2197"/>
              <a:gd name="T98" fmla="*/ 71 w 1248"/>
              <a:gd name="T99" fmla="*/ 595 h 2197"/>
              <a:gd name="T100" fmla="*/ 159 w 1248"/>
              <a:gd name="T101" fmla="*/ 575 h 2197"/>
              <a:gd name="T102" fmla="*/ 251 w 1248"/>
              <a:gd name="T103" fmla="*/ 512 h 2197"/>
              <a:gd name="T104" fmla="*/ 294 w 1248"/>
              <a:gd name="T105" fmla="*/ 442 h 2197"/>
              <a:gd name="T106" fmla="*/ 304 w 1248"/>
              <a:gd name="T107" fmla="*/ 360 h 2197"/>
              <a:gd name="T108" fmla="*/ 273 w 1248"/>
              <a:gd name="T109" fmla="*/ 283 h 2197"/>
              <a:gd name="T110" fmla="*/ 212 w 1248"/>
              <a:gd name="T111" fmla="*/ 227 h 2197"/>
              <a:gd name="T112" fmla="*/ 164 w 1248"/>
              <a:gd name="T113" fmla="*/ 168 h 2197"/>
              <a:gd name="T114" fmla="*/ 975 w 1248"/>
              <a:gd name="T115" fmla="*/ 74 h 2197"/>
              <a:gd name="T116" fmla="*/ 1013 w 1248"/>
              <a:gd name="T117" fmla="*/ 157 h 2197"/>
              <a:gd name="T118" fmla="*/ 1080 w 1248"/>
              <a:gd name="T119" fmla="*/ 256 h 2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48" h="2197">
                <a:moveTo>
                  <a:pt x="1109" y="281"/>
                </a:moveTo>
                <a:lnTo>
                  <a:pt x="1237" y="1181"/>
                </a:lnTo>
                <a:lnTo>
                  <a:pt x="1232" y="1189"/>
                </a:lnTo>
                <a:lnTo>
                  <a:pt x="1225" y="1196"/>
                </a:lnTo>
                <a:lnTo>
                  <a:pt x="1220" y="1201"/>
                </a:lnTo>
                <a:lnTo>
                  <a:pt x="1214" y="1206"/>
                </a:lnTo>
                <a:lnTo>
                  <a:pt x="1208" y="1212"/>
                </a:lnTo>
                <a:lnTo>
                  <a:pt x="1204" y="1218"/>
                </a:lnTo>
                <a:lnTo>
                  <a:pt x="1202" y="1223"/>
                </a:lnTo>
                <a:lnTo>
                  <a:pt x="1201" y="1226"/>
                </a:lnTo>
                <a:lnTo>
                  <a:pt x="1201" y="1231"/>
                </a:lnTo>
                <a:lnTo>
                  <a:pt x="1200" y="1237"/>
                </a:lnTo>
                <a:lnTo>
                  <a:pt x="1201" y="1250"/>
                </a:lnTo>
                <a:lnTo>
                  <a:pt x="1202" y="1262"/>
                </a:lnTo>
                <a:lnTo>
                  <a:pt x="1205" y="1272"/>
                </a:lnTo>
                <a:lnTo>
                  <a:pt x="1208" y="1282"/>
                </a:lnTo>
                <a:lnTo>
                  <a:pt x="1217" y="1304"/>
                </a:lnTo>
                <a:lnTo>
                  <a:pt x="1227" y="1326"/>
                </a:lnTo>
                <a:lnTo>
                  <a:pt x="1232" y="1341"/>
                </a:lnTo>
                <a:lnTo>
                  <a:pt x="1237" y="1356"/>
                </a:lnTo>
                <a:lnTo>
                  <a:pt x="1241" y="1370"/>
                </a:lnTo>
                <a:lnTo>
                  <a:pt x="1244" y="1384"/>
                </a:lnTo>
                <a:lnTo>
                  <a:pt x="1246" y="1398"/>
                </a:lnTo>
                <a:lnTo>
                  <a:pt x="1247" y="1412"/>
                </a:lnTo>
                <a:lnTo>
                  <a:pt x="1247" y="1427"/>
                </a:lnTo>
                <a:lnTo>
                  <a:pt x="1248" y="1443"/>
                </a:lnTo>
                <a:lnTo>
                  <a:pt x="1247" y="1457"/>
                </a:lnTo>
                <a:lnTo>
                  <a:pt x="1245" y="1470"/>
                </a:lnTo>
                <a:lnTo>
                  <a:pt x="1241" y="1481"/>
                </a:lnTo>
                <a:lnTo>
                  <a:pt x="1236" y="1492"/>
                </a:lnTo>
                <a:lnTo>
                  <a:pt x="1232" y="1502"/>
                </a:lnTo>
                <a:lnTo>
                  <a:pt x="1227" y="1513"/>
                </a:lnTo>
                <a:lnTo>
                  <a:pt x="1222" y="1525"/>
                </a:lnTo>
                <a:lnTo>
                  <a:pt x="1219" y="1539"/>
                </a:lnTo>
                <a:lnTo>
                  <a:pt x="1214" y="1563"/>
                </a:lnTo>
                <a:lnTo>
                  <a:pt x="1208" y="1583"/>
                </a:lnTo>
                <a:lnTo>
                  <a:pt x="1205" y="1594"/>
                </a:lnTo>
                <a:lnTo>
                  <a:pt x="1202" y="1605"/>
                </a:lnTo>
                <a:lnTo>
                  <a:pt x="1197" y="1615"/>
                </a:lnTo>
                <a:lnTo>
                  <a:pt x="1192" y="1627"/>
                </a:lnTo>
                <a:lnTo>
                  <a:pt x="1187" y="1635"/>
                </a:lnTo>
                <a:lnTo>
                  <a:pt x="1180" y="1642"/>
                </a:lnTo>
                <a:lnTo>
                  <a:pt x="1177" y="1646"/>
                </a:lnTo>
                <a:lnTo>
                  <a:pt x="1174" y="1649"/>
                </a:lnTo>
                <a:lnTo>
                  <a:pt x="1171" y="1654"/>
                </a:lnTo>
                <a:lnTo>
                  <a:pt x="1170" y="1658"/>
                </a:lnTo>
                <a:lnTo>
                  <a:pt x="1169" y="1672"/>
                </a:lnTo>
                <a:lnTo>
                  <a:pt x="1169" y="1685"/>
                </a:lnTo>
                <a:lnTo>
                  <a:pt x="1169" y="1698"/>
                </a:lnTo>
                <a:lnTo>
                  <a:pt x="1168" y="1712"/>
                </a:lnTo>
                <a:lnTo>
                  <a:pt x="1164" y="1727"/>
                </a:lnTo>
                <a:lnTo>
                  <a:pt x="1160" y="1743"/>
                </a:lnTo>
                <a:lnTo>
                  <a:pt x="1160" y="1759"/>
                </a:lnTo>
                <a:lnTo>
                  <a:pt x="1160" y="1776"/>
                </a:lnTo>
                <a:lnTo>
                  <a:pt x="1157" y="1785"/>
                </a:lnTo>
                <a:lnTo>
                  <a:pt x="1155" y="1796"/>
                </a:lnTo>
                <a:lnTo>
                  <a:pt x="1153" y="1809"/>
                </a:lnTo>
                <a:lnTo>
                  <a:pt x="1152" y="1821"/>
                </a:lnTo>
                <a:lnTo>
                  <a:pt x="1152" y="1825"/>
                </a:lnTo>
                <a:lnTo>
                  <a:pt x="1153" y="1831"/>
                </a:lnTo>
                <a:lnTo>
                  <a:pt x="1155" y="1835"/>
                </a:lnTo>
                <a:lnTo>
                  <a:pt x="1160" y="1839"/>
                </a:lnTo>
                <a:lnTo>
                  <a:pt x="1160" y="1839"/>
                </a:lnTo>
                <a:lnTo>
                  <a:pt x="1160" y="1852"/>
                </a:lnTo>
                <a:lnTo>
                  <a:pt x="1160" y="1865"/>
                </a:lnTo>
                <a:lnTo>
                  <a:pt x="1160" y="1878"/>
                </a:lnTo>
                <a:lnTo>
                  <a:pt x="1160" y="1891"/>
                </a:lnTo>
                <a:lnTo>
                  <a:pt x="1160" y="1897"/>
                </a:lnTo>
                <a:lnTo>
                  <a:pt x="1157" y="1901"/>
                </a:lnTo>
                <a:lnTo>
                  <a:pt x="1155" y="1904"/>
                </a:lnTo>
                <a:lnTo>
                  <a:pt x="1151" y="1907"/>
                </a:lnTo>
                <a:lnTo>
                  <a:pt x="1143" y="1914"/>
                </a:lnTo>
                <a:lnTo>
                  <a:pt x="1136" y="1921"/>
                </a:lnTo>
                <a:lnTo>
                  <a:pt x="1133" y="1927"/>
                </a:lnTo>
                <a:lnTo>
                  <a:pt x="1131" y="1933"/>
                </a:lnTo>
                <a:lnTo>
                  <a:pt x="1130" y="1941"/>
                </a:lnTo>
                <a:lnTo>
                  <a:pt x="1130" y="1947"/>
                </a:lnTo>
                <a:lnTo>
                  <a:pt x="1131" y="1955"/>
                </a:lnTo>
                <a:lnTo>
                  <a:pt x="1134" y="1961"/>
                </a:lnTo>
                <a:lnTo>
                  <a:pt x="1137" y="1967"/>
                </a:lnTo>
                <a:lnTo>
                  <a:pt x="1140" y="1972"/>
                </a:lnTo>
                <a:lnTo>
                  <a:pt x="1143" y="1978"/>
                </a:lnTo>
                <a:lnTo>
                  <a:pt x="1147" y="1983"/>
                </a:lnTo>
                <a:lnTo>
                  <a:pt x="1149" y="1988"/>
                </a:lnTo>
                <a:lnTo>
                  <a:pt x="1150" y="1996"/>
                </a:lnTo>
                <a:lnTo>
                  <a:pt x="1149" y="1999"/>
                </a:lnTo>
                <a:lnTo>
                  <a:pt x="1148" y="2001"/>
                </a:lnTo>
                <a:lnTo>
                  <a:pt x="1146" y="2003"/>
                </a:lnTo>
                <a:lnTo>
                  <a:pt x="1143" y="2006"/>
                </a:lnTo>
                <a:lnTo>
                  <a:pt x="1137" y="2009"/>
                </a:lnTo>
                <a:lnTo>
                  <a:pt x="1130" y="2012"/>
                </a:lnTo>
                <a:lnTo>
                  <a:pt x="1121" y="2019"/>
                </a:lnTo>
                <a:lnTo>
                  <a:pt x="1110" y="2025"/>
                </a:lnTo>
                <a:lnTo>
                  <a:pt x="1100" y="2032"/>
                </a:lnTo>
                <a:lnTo>
                  <a:pt x="1088" y="2038"/>
                </a:lnTo>
                <a:lnTo>
                  <a:pt x="1074" y="2043"/>
                </a:lnTo>
                <a:lnTo>
                  <a:pt x="1060" y="2050"/>
                </a:lnTo>
                <a:lnTo>
                  <a:pt x="1055" y="2053"/>
                </a:lnTo>
                <a:lnTo>
                  <a:pt x="1050" y="2057"/>
                </a:lnTo>
                <a:lnTo>
                  <a:pt x="1048" y="2061"/>
                </a:lnTo>
                <a:lnTo>
                  <a:pt x="1047" y="2063"/>
                </a:lnTo>
                <a:lnTo>
                  <a:pt x="1046" y="2066"/>
                </a:lnTo>
                <a:lnTo>
                  <a:pt x="1046" y="2070"/>
                </a:lnTo>
                <a:lnTo>
                  <a:pt x="1046" y="2080"/>
                </a:lnTo>
                <a:lnTo>
                  <a:pt x="1048" y="2090"/>
                </a:lnTo>
                <a:lnTo>
                  <a:pt x="1050" y="2098"/>
                </a:lnTo>
                <a:lnTo>
                  <a:pt x="1053" y="2107"/>
                </a:lnTo>
                <a:lnTo>
                  <a:pt x="1055" y="2116"/>
                </a:lnTo>
                <a:lnTo>
                  <a:pt x="1057" y="2125"/>
                </a:lnTo>
                <a:lnTo>
                  <a:pt x="1059" y="2134"/>
                </a:lnTo>
                <a:lnTo>
                  <a:pt x="1059" y="2145"/>
                </a:lnTo>
                <a:lnTo>
                  <a:pt x="1060" y="2151"/>
                </a:lnTo>
                <a:lnTo>
                  <a:pt x="1060" y="2157"/>
                </a:lnTo>
                <a:lnTo>
                  <a:pt x="1060" y="2159"/>
                </a:lnTo>
                <a:lnTo>
                  <a:pt x="1059" y="2161"/>
                </a:lnTo>
                <a:lnTo>
                  <a:pt x="1058" y="2163"/>
                </a:lnTo>
                <a:lnTo>
                  <a:pt x="1057" y="2165"/>
                </a:lnTo>
                <a:lnTo>
                  <a:pt x="1053" y="2168"/>
                </a:lnTo>
                <a:lnTo>
                  <a:pt x="1049" y="2169"/>
                </a:lnTo>
                <a:lnTo>
                  <a:pt x="1046" y="2170"/>
                </a:lnTo>
                <a:lnTo>
                  <a:pt x="1043" y="2170"/>
                </a:lnTo>
                <a:lnTo>
                  <a:pt x="1036" y="2169"/>
                </a:lnTo>
                <a:lnTo>
                  <a:pt x="1028" y="2169"/>
                </a:lnTo>
                <a:lnTo>
                  <a:pt x="1017" y="2165"/>
                </a:lnTo>
                <a:lnTo>
                  <a:pt x="1006" y="2163"/>
                </a:lnTo>
                <a:lnTo>
                  <a:pt x="992" y="2162"/>
                </a:lnTo>
                <a:lnTo>
                  <a:pt x="979" y="2161"/>
                </a:lnTo>
                <a:lnTo>
                  <a:pt x="966" y="2159"/>
                </a:lnTo>
                <a:lnTo>
                  <a:pt x="953" y="2155"/>
                </a:lnTo>
                <a:lnTo>
                  <a:pt x="936" y="2148"/>
                </a:lnTo>
                <a:lnTo>
                  <a:pt x="922" y="2142"/>
                </a:lnTo>
                <a:lnTo>
                  <a:pt x="914" y="2138"/>
                </a:lnTo>
                <a:lnTo>
                  <a:pt x="907" y="2136"/>
                </a:lnTo>
                <a:lnTo>
                  <a:pt x="898" y="2134"/>
                </a:lnTo>
                <a:lnTo>
                  <a:pt x="890" y="2134"/>
                </a:lnTo>
                <a:lnTo>
                  <a:pt x="884" y="2134"/>
                </a:lnTo>
                <a:lnTo>
                  <a:pt x="879" y="2136"/>
                </a:lnTo>
                <a:lnTo>
                  <a:pt x="876" y="2140"/>
                </a:lnTo>
                <a:lnTo>
                  <a:pt x="872" y="2143"/>
                </a:lnTo>
                <a:lnTo>
                  <a:pt x="867" y="2152"/>
                </a:lnTo>
                <a:lnTo>
                  <a:pt x="863" y="2163"/>
                </a:lnTo>
                <a:lnTo>
                  <a:pt x="860" y="2170"/>
                </a:lnTo>
                <a:lnTo>
                  <a:pt x="860" y="2174"/>
                </a:lnTo>
                <a:lnTo>
                  <a:pt x="860" y="2177"/>
                </a:lnTo>
                <a:lnTo>
                  <a:pt x="861" y="2179"/>
                </a:lnTo>
                <a:lnTo>
                  <a:pt x="863" y="2183"/>
                </a:lnTo>
                <a:lnTo>
                  <a:pt x="863" y="2186"/>
                </a:lnTo>
                <a:lnTo>
                  <a:pt x="861" y="2190"/>
                </a:lnTo>
                <a:lnTo>
                  <a:pt x="859" y="2197"/>
                </a:lnTo>
                <a:lnTo>
                  <a:pt x="859" y="2197"/>
                </a:lnTo>
                <a:lnTo>
                  <a:pt x="852" y="2195"/>
                </a:lnTo>
                <a:lnTo>
                  <a:pt x="843" y="2194"/>
                </a:lnTo>
                <a:lnTo>
                  <a:pt x="832" y="2195"/>
                </a:lnTo>
                <a:lnTo>
                  <a:pt x="822" y="2195"/>
                </a:lnTo>
                <a:lnTo>
                  <a:pt x="810" y="2196"/>
                </a:lnTo>
                <a:lnTo>
                  <a:pt x="799" y="2196"/>
                </a:lnTo>
                <a:lnTo>
                  <a:pt x="788" y="2195"/>
                </a:lnTo>
                <a:lnTo>
                  <a:pt x="777" y="2192"/>
                </a:lnTo>
                <a:lnTo>
                  <a:pt x="770" y="2188"/>
                </a:lnTo>
                <a:lnTo>
                  <a:pt x="763" y="2185"/>
                </a:lnTo>
                <a:lnTo>
                  <a:pt x="758" y="2181"/>
                </a:lnTo>
                <a:lnTo>
                  <a:pt x="751" y="2175"/>
                </a:lnTo>
                <a:lnTo>
                  <a:pt x="742" y="2164"/>
                </a:lnTo>
                <a:lnTo>
                  <a:pt x="730" y="2152"/>
                </a:lnTo>
                <a:lnTo>
                  <a:pt x="720" y="2143"/>
                </a:lnTo>
                <a:lnTo>
                  <a:pt x="711" y="2134"/>
                </a:lnTo>
                <a:lnTo>
                  <a:pt x="707" y="2129"/>
                </a:lnTo>
                <a:lnTo>
                  <a:pt x="703" y="2124"/>
                </a:lnTo>
                <a:lnTo>
                  <a:pt x="701" y="2122"/>
                </a:lnTo>
                <a:lnTo>
                  <a:pt x="699" y="2119"/>
                </a:lnTo>
                <a:lnTo>
                  <a:pt x="698" y="2117"/>
                </a:lnTo>
                <a:lnTo>
                  <a:pt x="698" y="2114"/>
                </a:lnTo>
                <a:lnTo>
                  <a:pt x="698" y="2100"/>
                </a:lnTo>
                <a:lnTo>
                  <a:pt x="698" y="2086"/>
                </a:lnTo>
                <a:lnTo>
                  <a:pt x="698" y="2073"/>
                </a:lnTo>
                <a:lnTo>
                  <a:pt x="698" y="2059"/>
                </a:lnTo>
                <a:lnTo>
                  <a:pt x="697" y="2047"/>
                </a:lnTo>
                <a:lnTo>
                  <a:pt x="695" y="2035"/>
                </a:lnTo>
                <a:lnTo>
                  <a:pt x="692" y="2024"/>
                </a:lnTo>
                <a:lnTo>
                  <a:pt x="688" y="2014"/>
                </a:lnTo>
                <a:lnTo>
                  <a:pt x="677" y="1995"/>
                </a:lnTo>
                <a:lnTo>
                  <a:pt x="664" y="1974"/>
                </a:lnTo>
                <a:lnTo>
                  <a:pt x="652" y="1956"/>
                </a:lnTo>
                <a:lnTo>
                  <a:pt x="640" y="1939"/>
                </a:lnTo>
                <a:lnTo>
                  <a:pt x="634" y="1930"/>
                </a:lnTo>
                <a:lnTo>
                  <a:pt x="627" y="1922"/>
                </a:lnTo>
                <a:lnTo>
                  <a:pt x="618" y="1915"/>
                </a:lnTo>
                <a:lnTo>
                  <a:pt x="610" y="1908"/>
                </a:lnTo>
                <a:lnTo>
                  <a:pt x="599" y="1900"/>
                </a:lnTo>
                <a:lnTo>
                  <a:pt x="589" y="1893"/>
                </a:lnTo>
                <a:lnTo>
                  <a:pt x="579" y="1887"/>
                </a:lnTo>
                <a:lnTo>
                  <a:pt x="568" y="1879"/>
                </a:lnTo>
                <a:lnTo>
                  <a:pt x="555" y="1868"/>
                </a:lnTo>
                <a:lnTo>
                  <a:pt x="544" y="1858"/>
                </a:lnTo>
                <a:lnTo>
                  <a:pt x="533" y="1847"/>
                </a:lnTo>
                <a:lnTo>
                  <a:pt x="520" y="1836"/>
                </a:lnTo>
                <a:lnTo>
                  <a:pt x="501" y="1824"/>
                </a:lnTo>
                <a:lnTo>
                  <a:pt x="482" y="1813"/>
                </a:lnTo>
                <a:lnTo>
                  <a:pt x="474" y="1809"/>
                </a:lnTo>
                <a:lnTo>
                  <a:pt x="465" y="1804"/>
                </a:lnTo>
                <a:lnTo>
                  <a:pt x="456" y="1796"/>
                </a:lnTo>
                <a:lnTo>
                  <a:pt x="448" y="1789"/>
                </a:lnTo>
                <a:lnTo>
                  <a:pt x="440" y="1779"/>
                </a:lnTo>
                <a:lnTo>
                  <a:pt x="435" y="1769"/>
                </a:lnTo>
                <a:lnTo>
                  <a:pt x="432" y="1758"/>
                </a:lnTo>
                <a:lnTo>
                  <a:pt x="427" y="1746"/>
                </a:lnTo>
                <a:lnTo>
                  <a:pt x="422" y="1733"/>
                </a:lnTo>
                <a:lnTo>
                  <a:pt x="418" y="1723"/>
                </a:lnTo>
                <a:lnTo>
                  <a:pt x="417" y="1717"/>
                </a:lnTo>
                <a:lnTo>
                  <a:pt x="415" y="1711"/>
                </a:lnTo>
                <a:lnTo>
                  <a:pt x="414" y="1705"/>
                </a:lnTo>
                <a:lnTo>
                  <a:pt x="413" y="1698"/>
                </a:lnTo>
                <a:lnTo>
                  <a:pt x="414" y="1690"/>
                </a:lnTo>
                <a:lnTo>
                  <a:pt x="415" y="1682"/>
                </a:lnTo>
                <a:lnTo>
                  <a:pt x="418" y="1675"/>
                </a:lnTo>
                <a:lnTo>
                  <a:pt x="420" y="1669"/>
                </a:lnTo>
                <a:lnTo>
                  <a:pt x="426" y="1655"/>
                </a:lnTo>
                <a:lnTo>
                  <a:pt x="433" y="1640"/>
                </a:lnTo>
                <a:lnTo>
                  <a:pt x="439" y="1621"/>
                </a:lnTo>
                <a:lnTo>
                  <a:pt x="445" y="1604"/>
                </a:lnTo>
                <a:lnTo>
                  <a:pt x="446" y="1594"/>
                </a:lnTo>
                <a:lnTo>
                  <a:pt x="447" y="1586"/>
                </a:lnTo>
                <a:lnTo>
                  <a:pt x="448" y="1576"/>
                </a:lnTo>
                <a:lnTo>
                  <a:pt x="448" y="1565"/>
                </a:lnTo>
                <a:lnTo>
                  <a:pt x="448" y="1562"/>
                </a:lnTo>
                <a:lnTo>
                  <a:pt x="448" y="1560"/>
                </a:lnTo>
                <a:lnTo>
                  <a:pt x="446" y="1557"/>
                </a:lnTo>
                <a:lnTo>
                  <a:pt x="445" y="1555"/>
                </a:lnTo>
                <a:lnTo>
                  <a:pt x="440" y="1551"/>
                </a:lnTo>
                <a:lnTo>
                  <a:pt x="435" y="1549"/>
                </a:lnTo>
                <a:lnTo>
                  <a:pt x="422" y="1544"/>
                </a:lnTo>
                <a:lnTo>
                  <a:pt x="409" y="1541"/>
                </a:lnTo>
                <a:lnTo>
                  <a:pt x="392" y="1536"/>
                </a:lnTo>
                <a:lnTo>
                  <a:pt x="377" y="1528"/>
                </a:lnTo>
                <a:lnTo>
                  <a:pt x="371" y="1525"/>
                </a:lnTo>
                <a:lnTo>
                  <a:pt x="367" y="1522"/>
                </a:lnTo>
                <a:lnTo>
                  <a:pt x="361" y="1519"/>
                </a:lnTo>
                <a:lnTo>
                  <a:pt x="355" y="1517"/>
                </a:lnTo>
                <a:lnTo>
                  <a:pt x="353" y="1519"/>
                </a:lnTo>
                <a:lnTo>
                  <a:pt x="351" y="1520"/>
                </a:lnTo>
                <a:lnTo>
                  <a:pt x="348" y="1521"/>
                </a:lnTo>
                <a:lnTo>
                  <a:pt x="347" y="1523"/>
                </a:lnTo>
                <a:lnTo>
                  <a:pt x="345" y="1528"/>
                </a:lnTo>
                <a:lnTo>
                  <a:pt x="342" y="1534"/>
                </a:lnTo>
                <a:lnTo>
                  <a:pt x="339" y="1539"/>
                </a:lnTo>
                <a:lnTo>
                  <a:pt x="334" y="1544"/>
                </a:lnTo>
                <a:lnTo>
                  <a:pt x="330" y="1549"/>
                </a:lnTo>
                <a:lnTo>
                  <a:pt x="326" y="1553"/>
                </a:lnTo>
                <a:lnTo>
                  <a:pt x="320" y="1555"/>
                </a:lnTo>
                <a:lnTo>
                  <a:pt x="315" y="1559"/>
                </a:lnTo>
                <a:lnTo>
                  <a:pt x="309" y="1560"/>
                </a:lnTo>
                <a:lnTo>
                  <a:pt x="302" y="1560"/>
                </a:lnTo>
                <a:lnTo>
                  <a:pt x="298" y="1560"/>
                </a:lnTo>
                <a:lnTo>
                  <a:pt x="294" y="1557"/>
                </a:lnTo>
                <a:lnTo>
                  <a:pt x="293" y="1553"/>
                </a:lnTo>
                <a:lnTo>
                  <a:pt x="291" y="1549"/>
                </a:lnTo>
                <a:lnTo>
                  <a:pt x="290" y="1539"/>
                </a:lnTo>
                <a:lnTo>
                  <a:pt x="289" y="1528"/>
                </a:lnTo>
                <a:lnTo>
                  <a:pt x="284" y="1512"/>
                </a:lnTo>
                <a:lnTo>
                  <a:pt x="278" y="1496"/>
                </a:lnTo>
                <a:lnTo>
                  <a:pt x="273" y="1480"/>
                </a:lnTo>
                <a:lnTo>
                  <a:pt x="267" y="1463"/>
                </a:lnTo>
                <a:lnTo>
                  <a:pt x="262" y="1449"/>
                </a:lnTo>
                <a:lnTo>
                  <a:pt x="255" y="1432"/>
                </a:lnTo>
                <a:lnTo>
                  <a:pt x="247" y="1418"/>
                </a:lnTo>
                <a:lnTo>
                  <a:pt x="240" y="1405"/>
                </a:lnTo>
                <a:lnTo>
                  <a:pt x="233" y="1392"/>
                </a:lnTo>
                <a:lnTo>
                  <a:pt x="222" y="1379"/>
                </a:lnTo>
                <a:lnTo>
                  <a:pt x="212" y="1368"/>
                </a:lnTo>
                <a:lnTo>
                  <a:pt x="202" y="1359"/>
                </a:lnTo>
                <a:lnTo>
                  <a:pt x="192" y="1350"/>
                </a:lnTo>
                <a:lnTo>
                  <a:pt x="182" y="1341"/>
                </a:lnTo>
                <a:lnTo>
                  <a:pt x="161" y="1326"/>
                </a:lnTo>
                <a:lnTo>
                  <a:pt x="138" y="1308"/>
                </a:lnTo>
                <a:lnTo>
                  <a:pt x="125" y="1298"/>
                </a:lnTo>
                <a:lnTo>
                  <a:pt x="112" y="1292"/>
                </a:lnTo>
                <a:lnTo>
                  <a:pt x="99" y="1286"/>
                </a:lnTo>
                <a:lnTo>
                  <a:pt x="85" y="1279"/>
                </a:lnTo>
                <a:lnTo>
                  <a:pt x="68" y="1268"/>
                </a:lnTo>
                <a:lnTo>
                  <a:pt x="53" y="1255"/>
                </a:lnTo>
                <a:lnTo>
                  <a:pt x="42" y="1246"/>
                </a:lnTo>
                <a:lnTo>
                  <a:pt x="32" y="1239"/>
                </a:lnTo>
                <a:lnTo>
                  <a:pt x="28" y="1235"/>
                </a:lnTo>
                <a:lnTo>
                  <a:pt x="24" y="1229"/>
                </a:lnTo>
                <a:lnTo>
                  <a:pt x="21" y="1224"/>
                </a:lnTo>
                <a:lnTo>
                  <a:pt x="18" y="1217"/>
                </a:lnTo>
                <a:lnTo>
                  <a:pt x="15" y="1208"/>
                </a:lnTo>
                <a:lnTo>
                  <a:pt x="13" y="1199"/>
                </a:lnTo>
                <a:lnTo>
                  <a:pt x="13" y="1190"/>
                </a:lnTo>
                <a:lnTo>
                  <a:pt x="12" y="1182"/>
                </a:lnTo>
                <a:lnTo>
                  <a:pt x="12" y="1163"/>
                </a:lnTo>
                <a:lnTo>
                  <a:pt x="10" y="1143"/>
                </a:lnTo>
                <a:lnTo>
                  <a:pt x="7" y="1127"/>
                </a:lnTo>
                <a:lnTo>
                  <a:pt x="4" y="1111"/>
                </a:lnTo>
                <a:lnTo>
                  <a:pt x="1" y="1096"/>
                </a:lnTo>
                <a:lnTo>
                  <a:pt x="0" y="1079"/>
                </a:lnTo>
                <a:lnTo>
                  <a:pt x="0" y="1064"/>
                </a:lnTo>
                <a:lnTo>
                  <a:pt x="0" y="1050"/>
                </a:lnTo>
                <a:lnTo>
                  <a:pt x="1" y="1036"/>
                </a:lnTo>
                <a:lnTo>
                  <a:pt x="2" y="1023"/>
                </a:lnTo>
                <a:lnTo>
                  <a:pt x="2" y="1023"/>
                </a:lnTo>
                <a:lnTo>
                  <a:pt x="3" y="1014"/>
                </a:lnTo>
                <a:lnTo>
                  <a:pt x="4" y="1005"/>
                </a:lnTo>
                <a:lnTo>
                  <a:pt x="5" y="995"/>
                </a:lnTo>
                <a:lnTo>
                  <a:pt x="7" y="984"/>
                </a:lnTo>
                <a:lnTo>
                  <a:pt x="12" y="970"/>
                </a:lnTo>
                <a:lnTo>
                  <a:pt x="16" y="957"/>
                </a:lnTo>
                <a:lnTo>
                  <a:pt x="20" y="945"/>
                </a:lnTo>
                <a:lnTo>
                  <a:pt x="23" y="931"/>
                </a:lnTo>
                <a:lnTo>
                  <a:pt x="23" y="922"/>
                </a:lnTo>
                <a:lnTo>
                  <a:pt x="23" y="915"/>
                </a:lnTo>
                <a:lnTo>
                  <a:pt x="23" y="907"/>
                </a:lnTo>
                <a:lnTo>
                  <a:pt x="26" y="899"/>
                </a:lnTo>
                <a:lnTo>
                  <a:pt x="30" y="893"/>
                </a:lnTo>
                <a:lnTo>
                  <a:pt x="34" y="889"/>
                </a:lnTo>
                <a:lnTo>
                  <a:pt x="40" y="885"/>
                </a:lnTo>
                <a:lnTo>
                  <a:pt x="45" y="880"/>
                </a:lnTo>
                <a:lnTo>
                  <a:pt x="54" y="874"/>
                </a:lnTo>
                <a:lnTo>
                  <a:pt x="61" y="867"/>
                </a:lnTo>
                <a:lnTo>
                  <a:pt x="64" y="864"/>
                </a:lnTo>
                <a:lnTo>
                  <a:pt x="68" y="861"/>
                </a:lnTo>
                <a:lnTo>
                  <a:pt x="70" y="857"/>
                </a:lnTo>
                <a:lnTo>
                  <a:pt x="71" y="851"/>
                </a:lnTo>
                <a:lnTo>
                  <a:pt x="73" y="843"/>
                </a:lnTo>
                <a:lnTo>
                  <a:pt x="74" y="835"/>
                </a:lnTo>
                <a:lnTo>
                  <a:pt x="76" y="827"/>
                </a:lnTo>
                <a:lnTo>
                  <a:pt x="80" y="819"/>
                </a:lnTo>
                <a:lnTo>
                  <a:pt x="88" y="797"/>
                </a:lnTo>
                <a:lnTo>
                  <a:pt x="96" y="778"/>
                </a:lnTo>
                <a:lnTo>
                  <a:pt x="101" y="757"/>
                </a:lnTo>
                <a:lnTo>
                  <a:pt x="105" y="735"/>
                </a:lnTo>
                <a:lnTo>
                  <a:pt x="109" y="721"/>
                </a:lnTo>
                <a:lnTo>
                  <a:pt x="111" y="708"/>
                </a:lnTo>
                <a:lnTo>
                  <a:pt x="113" y="696"/>
                </a:lnTo>
                <a:lnTo>
                  <a:pt x="114" y="682"/>
                </a:lnTo>
                <a:lnTo>
                  <a:pt x="114" y="675"/>
                </a:lnTo>
                <a:lnTo>
                  <a:pt x="113" y="670"/>
                </a:lnTo>
                <a:lnTo>
                  <a:pt x="111" y="664"/>
                </a:lnTo>
                <a:lnTo>
                  <a:pt x="109" y="660"/>
                </a:lnTo>
                <a:lnTo>
                  <a:pt x="98" y="655"/>
                </a:lnTo>
                <a:lnTo>
                  <a:pt x="87" y="649"/>
                </a:lnTo>
                <a:lnTo>
                  <a:pt x="77" y="641"/>
                </a:lnTo>
                <a:lnTo>
                  <a:pt x="68" y="630"/>
                </a:lnTo>
                <a:lnTo>
                  <a:pt x="64" y="624"/>
                </a:lnTo>
                <a:lnTo>
                  <a:pt x="62" y="619"/>
                </a:lnTo>
                <a:lnTo>
                  <a:pt x="62" y="614"/>
                </a:lnTo>
                <a:lnTo>
                  <a:pt x="63" y="607"/>
                </a:lnTo>
                <a:lnTo>
                  <a:pt x="66" y="602"/>
                </a:lnTo>
                <a:lnTo>
                  <a:pt x="68" y="598"/>
                </a:lnTo>
                <a:lnTo>
                  <a:pt x="71" y="595"/>
                </a:lnTo>
                <a:lnTo>
                  <a:pt x="74" y="592"/>
                </a:lnTo>
                <a:lnTo>
                  <a:pt x="83" y="589"/>
                </a:lnTo>
                <a:lnTo>
                  <a:pt x="93" y="587"/>
                </a:lnTo>
                <a:lnTo>
                  <a:pt x="113" y="586"/>
                </a:lnTo>
                <a:lnTo>
                  <a:pt x="135" y="583"/>
                </a:lnTo>
                <a:lnTo>
                  <a:pt x="148" y="579"/>
                </a:lnTo>
                <a:lnTo>
                  <a:pt x="159" y="575"/>
                </a:lnTo>
                <a:lnTo>
                  <a:pt x="170" y="568"/>
                </a:lnTo>
                <a:lnTo>
                  <a:pt x="179" y="562"/>
                </a:lnTo>
                <a:lnTo>
                  <a:pt x="198" y="547"/>
                </a:lnTo>
                <a:lnTo>
                  <a:pt x="220" y="529"/>
                </a:lnTo>
                <a:lnTo>
                  <a:pt x="231" y="523"/>
                </a:lnTo>
                <a:lnTo>
                  <a:pt x="242" y="517"/>
                </a:lnTo>
                <a:lnTo>
                  <a:pt x="251" y="512"/>
                </a:lnTo>
                <a:lnTo>
                  <a:pt x="262" y="506"/>
                </a:lnTo>
                <a:lnTo>
                  <a:pt x="270" y="500"/>
                </a:lnTo>
                <a:lnTo>
                  <a:pt x="276" y="494"/>
                </a:lnTo>
                <a:lnTo>
                  <a:pt x="280" y="486"/>
                </a:lnTo>
                <a:lnTo>
                  <a:pt x="284" y="479"/>
                </a:lnTo>
                <a:lnTo>
                  <a:pt x="289" y="461"/>
                </a:lnTo>
                <a:lnTo>
                  <a:pt x="294" y="442"/>
                </a:lnTo>
                <a:lnTo>
                  <a:pt x="299" y="429"/>
                </a:lnTo>
                <a:lnTo>
                  <a:pt x="303" y="416"/>
                </a:lnTo>
                <a:lnTo>
                  <a:pt x="306" y="404"/>
                </a:lnTo>
                <a:lnTo>
                  <a:pt x="307" y="389"/>
                </a:lnTo>
                <a:lnTo>
                  <a:pt x="307" y="378"/>
                </a:lnTo>
                <a:lnTo>
                  <a:pt x="306" y="368"/>
                </a:lnTo>
                <a:lnTo>
                  <a:pt x="304" y="360"/>
                </a:lnTo>
                <a:lnTo>
                  <a:pt x="302" y="351"/>
                </a:lnTo>
                <a:lnTo>
                  <a:pt x="297" y="334"/>
                </a:lnTo>
                <a:lnTo>
                  <a:pt x="289" y="314"/>
                </a:lnTo>
                <a:lnTo>
                  <a:pt x="286" y="306"/>
                </a:lnTo>
                <a:lnTo>
                  <a:pt x="283" y="298"/>
                </a:lnTo>
                <a:lnTo>
                  <a:pt x="278" y="291"/>
                </a:lnTo>
                <a:lnTo>
                  <a:pt x="273" y="283"/>
                </a:lnTo>
                <a:lnTo>
                  <a:pt x="265" y="274"/>
                </a:lnTo>
                <a:lnTo>
                  <a:pt x="258" y="269"/>
                </a:lnTo>
                <a:lnTo>
                  <a:pt x="250" y="263"/>
                </a:lnTo>
                <a:lnTo>
                  <a:pt x="242" y="256"/>
                </a:lnTo>
                <a:lnTo>
                  <a:pt x="231" y="246"/>
                </a:lnTo>
                <a:lnTo>
                  <a:pt x="221" y="237"/>
                </a:lnTo>
                <a:lnTo>
                  <a:pt x="212" y="227"/>
                </a:lnTo>
                <a:lnTo>
                  <a:pt x="202" y="216"/>
                </a:lnTo>
                <a:lnTo>
                  <a:pt x="190" y="208"/>
                </a:lnTo>
                <a:lnTo>
                  <a:pt x="180" y="198"/>
                </a:lnTo>
                <a:lnTo>
                  <a:pt x="175" y="190"/>
                </a:lnTo>
                <a:lnTo>
                  <a:pt x="170" y="183"/>
                </a:lnTo>
                <a:lnTo>
                  <a:pt x="167" y="175"/>
                </a:lnTo>
                <a:lnTo>
                  <a:pt x="164" y="168"/>
                </a:lnTo>
                <a:lnTo>
                  <a:pt x="157" y="151"/>
                </a:lnTo>
                <a:lnTo>
                  <a:pt x="151" y="134"/>
                </a:lnTo>
                <a:lnTo>
                  <a:pt x="151" y="134"/>
                </a:lnTo>
                <a:lnTo>
                  <a:pt x="974" y="0"/>
                </a:lnTo>
                <a:lnTo>
                  <a:pt x="974" y="0"/>
                </a:lnTo>
                <a:lnTo>
                  <a:pt x="974" y="66"/>
                </a:lnTo>
                <a:lnTo>
                  <a:pt x="975" y="74"/>
                </a:lnTo>
                <a:lnTo>
                  <a:pt x="976" y="80"/>
                </a:lnTo>
                <a:lnTo>
                  <a:pt x="978" y="87"/>
                </a:lnTo>
                <a:lnTo>
                  <a:pt x="980" y="93"/>
                </a:lnTo>
                <a:lnTo>
                  <a:pt x="987" y="105"/>
                </a:lnTo>
                <a:lnTo>
                  <a:pt x="993" y="118"/>
                </a:lnTo>
                <a:lnTo>
                  <a:pt x="1002" y="138"/>
                </a:lnTo>
                <a:lnTo>
                  <a:pt x="1013" y="157"/>
                </a:lnTo>
                <a:lnTo>
                  <a:pt x="1023" y="173"/>
                </a:lnTo>
                <a:lnTo>
                  <a:pt x="1035" y="192"/>
                </a:lnTo>
                <a:lnTo>
                  <a:pt x="1047" y="213"/>
                </a:lnTo>
                <a:lnTo>
                  <a:pt x="1059" y="231"/>
                </a:lnTo>
                <a:lnTo>
                  <a:pt x="1065" y="240"/>
                </a:lnTo>
                <a:lnTo>
                  <a:pt x="1072" y="247"/>
                </a:lnTo>
                <a:lnTo>
                  <a:pt x="1080" y="256"/>
                </a:lnTo>
                <a:lnTo>
                  <a:pt x="1088" y="265"/>
                </a:lnTo>
                <a:lnTo>
                  <a:pt x="1099" y="273"/>
                </a:lnTo>
                <a:lnTo>
                  <a:pt x="1109" y="281"/>
                </a:lnTo>
                <a:lnTo>
                  <a:pt x="1109" y="28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4" name="Freeform 200"/>
          <p:cNvSpPr>
            <a:spLocks/>
          </p:cNvSpPr>
          <p:nvPr/>
        </p:nvSpPr>
        <p:spPr bwMode="auto">
          <a:xfrm>
            <a:off x="4172900" y="3359917"/>
            <a:ext cx="1202388" cy="548676"/>
          </a:xfrm>
          <a:custGeom>
            <a:avLst/>
            <a:gdLst>
              <a:gd name="T0" fmla="*/ 2493 w 2610"/>
              <a:gd name="T1" fmla="*/ 980 h 1193"/>
              <a:gd name="T2" fmla="*/ 2500 w 2610"/>
              <a:gd name="T3" fmla="*/ 1004 h 1193"/>
              <a:gd name="T4" fmla="*/ 2506 w 2610"/>
              <a:gd name="T5" fmla="*/ 1025 h 1193"/>
              <a:gd name="T6" fmla="*/ 2522 w 2610"/>
              <a:gd name="T7" fmla="*/ 1050 h 1193"/>
              <a:gd name="T8" fmla="*/ 2579 w 2610"/>
              <a:gd name="T9" fmla="*/ 1100 h 1193"/>
              <a:gd name="T10" fmla="*/ 2602 w 2610"/>
              <a:gd name="T11" fmla="*/ 1128 h 1193"/>
              <a:gd name="T12" fmla="*/ 2599 w 2610"/>
              <a:gd name="T13" fmla="*/ 1137 h 1193"/>
              <a:gd name="T14" fmla="*/ 2455 w 2610"/>
              <a:gd name="T15" fmla="*/ 1147 h 1193"/>
              <a:gd name="T16" fmla="*/ 2158 w 2610"/>
              <a:gd name="T17" fmla="*/ 1163 h 1193"/>
              <a:gd name="T18" fmla="*/ 1732 w 2610"/>
              <a:gd name="T19" fmla="*/ 1179 h 1193"/>
              <a:gd name="T20" fmla="*/ 1199 w 2610"/>
              <a:gd name="T21" fmla="*/ 1191 h 1193"/>
              <a:gd name="T22" fmla="*/ 583 w 2610"/>
              <a:gd name="T23" fmla="*/ 1192 h 1193"/>
              <a:gd name="T24" fmla="*/ 0 w 2610"/>
              <a:gd name="T25" fmla="*/ 799 h 1193"/>
              <a:gd name="T26" fmla="*/ 35 w 2610"/>
              <a:gd name="T27" fmla="*/ 0 h 1193"/>
              <a:gd name="T28" fmla="*/ 360 w 2610"/>
              <a:gd name="T29" fmla="*/ 13 h 1193"/>
              <a:gd name="T30" fmla="*/ 673 w 2610"/>
              <a:gd name="T31" fmla="*/ 22 h 1193"/>
              <a:gd name="T32" fmla="*/ 976 w 2610"/>
              <a:gd name="T33" fmla="*/ 26 h 1193"/>
              <a:gd name="T34" fmla="*/ 1268 w 2610"/>
              <a:gd name="T35" fmla="*/ 26 h 1193"/>
              <a:gd name="T36" fmla="*/ 1548 w 2610"/>
              <a:gd name="T37" fmla="*/ 23 h 1193"/>
              <a:gd name="T38" fmla="*/ 1677 w 2610"/>
              <a:gd name="T39" fmla="*/ 47 h 1193"/>
              <a:gd name="T40" fmla="*/ 1741 w 2610"/>
              <a:gd name="T41" fmla="*/ 77 h 1193"/>
              <a:gd name="T42" fmla="*/ 1780 w 2610"/>
              <a:gd name="T43" fmla="*/ 93 h 1193"/>
              <a:gd name="T44" fmla="*/ 1825 w 2610"/>
              <a:gd name="T45" fmla="*/ 95 h 1193"/>
              <a:gd name="T46" fmla="*/ 1876 w 2610"/>
              <a:gd name="T47" fmla="*/ 87 h 1193"/>
              <a:gd name="T48" fmla="*/ 1927 w 2610"/>
              <a:gd name="T49" fmla="*/ 78 h 1193"/>
              <a:gd name="T50" fmla="*/ 1969 w 2610"/>
              <a:gd name="T51" fmla="*/ 81 h 1193"/>
              <a:gd name="T52" fmla="*/ 1996 w 2610"/>
              <a:gd name="T53" fmla="*/ 94 h 1193"/>
              <a:gd name="T54" fmla="*/ 2028 w 2610"/>
              <a:gd name="T55" fmla="*/ 107 h 1193"/>
              <a:gd name="T56" fmla="*/ 2083 w 2610"/>
              <a:gd name="T57" fmla="*/ 123 h 1193"/>
              <a:gd name="T58" fmla="*/ 2172 w 2610"/>
              <a:gd name="T59" fmla="*/ 158 h 1193"/>
              <a:gd name="T60" fmla="*/ 2209 w 2610"/>
              <a:gd name="T61" fmla="*/ 179 h 1193"/>
              <a:gd name="T62" fmla="*/ 2230 w 2610"/>
              <a:gd name="T63" fmla="*/ 200 h 1193"/>
              <a:gd name="T64" fmla="*/ 2237 w 2610"/>
              <a:gd name="T65" fmla="*/ 213 h 1193"/>
              <a:gd name="T66" fmla="*/ 2251 w 2610"/>
              <a:gd name="T67" fmla="*/ 239 h 1193"/>
              <a:gd name="T68" fmla="*/ 2260 w 2610"/>
              <a:gd name="T69" fmla="*/ 283 h 1193"/>
              <a:gd name="T70" fmla="*/ 2268 w 2610"/>
              <a:gd name="T71" fmla="*/ 327 h 1193"/>
              <a:gd name="T72" fmla="*/ 2282 w 2610"/>
              <a:gd name="T73" fmla="*/ 353 h 1193"/>
              <a:gd name="T74" fmla="*/ 2313 w 2610"/>
              <a:gd name="T75" fmla="*/ 385 h 1193"/>
              <a:gd name="T76" fmla="*/ 2343 w 2610"/>
              <a:gd name="T77" fmla="*/ 422 h 1193"/>
              <a:gd name="T78" fmla="*/ 2352 w 2610"/>
              <a:gd name="T79" fmla="*/ 443 h 1193"/>
              <a:gd name="T80" fmla="*/ 2355 w 2610"/>
              <a:gd name="T81" fmla="*/ 467 h 1193"/>
              <a:gd name="T82" fmla="*/ 2352 w 2610"/>
              <a:gd name="T83" fmla="*/ 496 h 1193"/>
              <a:gd name="T84" fmla="*/ 2346 w 2610"/>
              <a:gd name="T85" fmla="*/ 531 h 1193"/>
              <a:gd name="T86" fmla="*/ 2347 w 2610"/>
              <a:gd name="T87" fmla="*/ 553 h 1193"/>
              <a:gd name="T88" fmla="*/ 2358 w 2610"/>
              <a:gd name="T89" fmla="*/ 570 h 1193"/>
              <a:gd name="T90" fmla="*/ 2379 w 2610"/>
              <a:gd name="T91" fmla="*/ 591 h 1193"/>
              <a:gd name="T92" fmla="*/ 2401 w 2610"/>
              <a:gd name="T93" fmla="*/ 614 h 1193"/>
              <a:gd name="T94" fmla="*/ 2413 w 2610"/>
              <a:gd name="T95" fmla="*/ 635 h 1193"/>
              <a:gd name="T96" fmla="*/ 2420 w 2610"/>
              <a:gd name="T97" fmla="*/ 658 h 1193"/>
              <a:gd name="T98" fmla="*/ 2425 w 2610"/>
              <a:gd name="T99" fmla="*/ 711 h 1193"/>
              <a:gd name="T100" fmla="*/ 2429 w 2610"/>
              <a:gd name="T101" fmla="*/ 746 h 1193"/>
              <a:gd name="T102" fmla="*/ 2446 w 2610"/>
              <a:gd name="T103" fmla="*/ 784 h 1193"/>
              <a:gd name="T104" fmla="*/ 2461 w 2610"/>
              <a:gd name="T105" fmla="*/ 819 h 1193"/>
              <a:gd name="T106" fmla="*/ 2463 w 2610"/>
              <a:gd name="T107" fmla="*/ 858 h 1193"/>
              <a:gd name="T108" fmla="*/ 2463 w 2610"/>
              <a:gd name="T109" fmla="*/ 915 h 1193"/>
              <a:gd name="T110" fmla="*/ 2468 w 2610"/>
              <a:gd name="T111" fmla="*/ 930 h 1193"/>
              <a:gd name="T112" fmla="*/ 2484 w 2610"/>
              <a:gd name="T113" fmla="*/ 963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10" h="1193">
                <a:moveTo>
                  <a:pt x="2484" y="963"/>
                </a:moveTo>
                <a:lnTo>
                  <a:pt x="2489" y="971"/>
                </a:lnTo>
                <a:lnTo>
                  <a:pt x="2493" y="980"/>
                </a:lnTo>
                <a:lnTo>
                  <a:pt x="2496" y="988"/>
                </a:lnTo>
                <a:lnTo>
                  <a:pt x="2500" y="999"/>
                </a:lnTo>
                <a:lnTo>
                  <a:pt x="2500" y="1004"/>
                </a:lnTo>
                <a:lnTo>
                  <a:pt x="2500" y="1010"/>
                </a:lnTo>
                <a:lnTo>
                  <a:pt x="2503" y="1017"/>
                </a:lnTo>
                <a:lnTo>
                  <a:pt x="2506" y="1025"/>
                </a:lnTo>
                <a:lnTo>
                  <a:pt x="2509" y="1031"/>
                </a:lnTo>
                <a:lnTo>
                  <a:pt x="2514" y="1038"/>
                </a:lnTo>
                <a:lnTo>
                  <a:pt x="2522" y="1050"/>
                </a:lnTo>
                <a:lnTo>
                  <a:pt x="2532" y="1060"/>
                </a:lnTo>
                <a:lnTo>
                  <a:pt x="2555" y="1079"/>
                </a:lnTo>
                <a:lnTo>
                  <a:pt x="2579" y="1100"/>
                </a:lnTo>
                <a:lnTo>
                  <a:pt x="2589" y="1109"/>
                </a:lnTo>
                <a:lnTo>
                  <a:pt x="2596" y="1118"/>
                </a:lnTo>
                <a:lnTo>
                  <a:pt x="2602" y="1128"/>
                </a:lnTo>
                <a:lnTo>
                  <a:pt x="2610" y="1136"/>
                </a:lnTo>
                <a:lnTo>
                  <a:pt x="2610" y="1136"/>
                </a:lnTo>
                <a:lnTo>
                  <a:pt x="2599" y="1137"/>
                </a:lnTo>
                <a:lnTo>
                  <a:pt x="2570" y="1139"/>
                </a:lnTo>
                <a:lnTo>
                  <a:pt x="2521" y="1143"/>
                </a:lnTo>
                <a:lnTo>
                  <a:pt x="2455" y="1147"/>
                </a:lnTo>
                <a:lnTo>
                  <a:pt x="2372" y="1151"/>
                </a:lnTo>
                <a:lnTo>
                  <a:pt x="2273" y="1157"/>
                </a:lnTo>
                <a:lnTo>
                  <a:pt x="2158" y="1163"/>
                </a:lnTo>
                <a:lnTo>
                  <a:pt x="2030" y="1169"/>
                </a:lnTo>
                <a:lnTo>
                  <a:pt x="1887" y="1174"/>
                </a:lnTo>
                <a:lnTo>
                  <a:pt x="1732" y="1179"/>
                </a:lnTo>
                <a:lnTo>
                  <a:pt x="1565" y="1184"/>
                </a:lnTo>
                <a:lnTo>
                  <a:pt x="1387" y="1188"/>
                </a:lnTo>
                <a:lnTo>
                  <a:pt x="1199" y="1191"/>
                </a:lnTo>
                <a:lnTo>
                  <a:pt x="1002" y="1193"/>
                </a:lnTo>
                <a:lnTo>
                  <a:pt x="796" y="1193"/>
                </a:lnTo>
                <a:lnTo>
                  <a:pt x="583" y="1192"/>
                </a:lnTo>
                <a:lnTo>
                  <a:pt x="583" y="1192"/>
                </a:lnTo>
                <a:lnTo>
                  <a:pt x="588" y="826"/>
                </a:lnTo>
                <a:lnTo>
                  <a:pt x="0" y="799"/>
                </a:lnTo>
                <a:lnTo>
                  <a:pt x="0" y="799"/>
                </a:lnTo>
                <a:lnTo>
                  <a:pt x="35" y="0"/>
                </a:lnTo>
                <a:lnTo>
                  <a:pt x="35" y="0"/>
                </a:lnTo>
                <a:lnTo>
                  <a:pt x="145" y="6"/>
                </a:lnTo>
                <a:lnTo>
                  <a:pt x="253" y="9"/>
                </a:lnTo>
                <a:lnTo>
                  <a:pt x="360" y="13"/>
                </a:lnTo>
                <a:lnTo>
                  <a:pt x="466" y="16"/>
                </a:lnTo>
                <a:lnTo>
                  <a:pt x="570" y="18"/>
                </a:lnTo>
                <a:lnTo>
                  <a:pt x="673" y="22"/>
                </a:lnTo>
                <a:lnTo>
                  <a:pt x="776" y="23"/>
                </a:lnTo>
                <a:lnTo>
                  <a:pt x="876" y="25"/>
                </a:lnTo>
                <a:lnTo>
                  <a:pt x="976" y="26"/>
                </a:lnTo>
                <a:lnTo>
                  <a:pt x="1075" y="26"/>
                </a:lnTo>
                <a:lnTo>
                  <a:pt x="1172" y="26"/>
                </a:lnTo>
                <a:lnTo>
                  <a:pt x="1268" y="26"/>
                </a:lnTo>
                <a:lnTo>
                  <a:pt x="1362" y="26"/>
                </a:lnTo>
                <a:lnTo>
                  <a:pt x="1456" y="25"/>
                </a:lnTo>
                <a:lnTo>
                  <a:pt x="1548" y="23"/>
                </a:lnTo>
                <a:lnTo>
                  <a:pt x="1640" y="22"/>
                </a:lnTo>
                <a:lnTo>
                  <a:pt x="1658" y="35"/>
                </a:lnTo>
                <a:lnTo>
                  <a:pt x="1677" y="47"/>
                </a:lnTo>
                <a:lnTo>
                  <a:pt x="1696" y="56"/>
                </a:lnTo>
                <a:lnTo>
                  <a:pt x="1719" y="67"/>
                </a:lnTo>
                <a:lnTo>
                  <a:pt x="1741" y="77"/>
                </a:lnTo>
                <a:lnTo>
                  <a:pt x="1761" y="87"/>
                </a:lnTo>
                <a:lnTo>
                  <a:pt x="1771" y="90"/>
                </a:lnTo>
                <a:lnTo>
                  <a:pt x="1780" y="93"/>
                </a:lnTo>
                <a:lnTo>
                  <a:pt x="1792" y="95"/>
                </a:lnTo>
                <a:lnTo>
                  <a:pt x="1804" y="96"/>
                </a:lnTo>
                <a:lnTo>
                  <a:pt x="1825" y="95"/>
                </a:lnTo>
                <a:lnTo>
                  <a:pt x="1843" y="93"/>
                </a:lnTo>
                <a:lnTo>
                  <a:pt x="1859" y="90"/>
                </a:lnTo>
                <a:lnTo>
                  <a:pt x="1876" y="87"/>
                </a:lnTo>
                <a:lnTo>
                  <a:pt x="1893" y="83"/>
                </a:lnTo>
                <a:lnTo>
                  <a:pt x="1909" y="80"/>
                </a:lnTo>
                <a:lnTo>
                  <a:pt x="1927" y="78"/>
                </a:lnTo>
                <a:lnTo>
                  <a:pt x="1948" y="77"/>
                </a:lnTo>
                <a:lnTo>
                  <a:pt x="1960" y="78"/>
                </a:lnTo>
                <a:lnTo>
                  <a:pt x="1969" y="81"/>
                </a:lnTo>
                <a:lnTo>
                  <a:pt x="1979" y="84"/>
                </a:lnTo>
                <a:lnTo>
                  <a:pt x="1988" y="89"/>
                </a:lnTo>
                <a:lnTo>
                  <a:pt x="1996" y="94"/>
                </a:lnTo>
                <a:lnTo>
                  <a:pt x="2006" y="98"/>
                </a:lnTo>
                <a:lnTo>
                  <a:pt x="2016" y="103"/>
                </a:lnTo>
                <a:lnTo>
                  <a:pt x="2028" y="107"/>
                </a:lnTo>
                <a:lnTo>
                  <a:pt x="2047" y="111"/>
                </a:lnTo>
                <a:lnTo>
                  <a:pt x="2065" y="117"/>
                </a:lnTo>
                <a:lnTo>
                  <a:pt x="2083" y="123"/>
                </a:lnTo>
                <a:lnTo>
                  <a:pt x="2102" y="131"/>
                </a:lnTo>
                <a:lnTo>
                  <a:pt x="2139" y="145"/>
                </a:lnTo>
                <a:lnTo>
                  <a:pt x="2172" y="158"/>
                </a:lnTo>
                <a:lnTo>
                  <a:pt x="2187" y="165"/>
                </a:lnTo>
                <a:lnTo>
                  <a:pt x="2201" y="174"/>
                </a:lnTo>
                <a:lnTo>
                  <a:pt x="2209" y="179"/>
                </a:lnTo>
                <a:lnTo>
                  <a:pt x="2216" y="186"/>
                </a:lnTo>
                <a:lnTo>
                  <a:pt x="2223" y="192"/>
                </a:lnTo>
                <a:lnTo>
                  <a:pt x="2230" y="200"/>
                </a:lnTo>
                <a:lnTo>
                  <a:pt x="2230" y="200"/>
                </a:lnTo>
                <a:lnTo>
                  <a:pt x="2233" y="206"/>
                </a:lnTo>
                <a:lnTo>
                  <a:pt x="2237" y="213"/>
                </a:lnTo>
                <a:lnTo>
                  <a:pt x="2243" y="222"/>
                </a:lnTo>
                <a:lnTo>
                  <a:pt x="2248" y="230"/>
                </a:lnTo>
                <a:lnTo>
                  <a:pt x="2251" y="239"/>
                </a:lnTo>
                <a:lnTo>
                  <a:pt x="2254" y="247"/>
                </a:lnTo>
                <a:lnTo>
                  <a:pt x="2258" y="265"/>
                </a:lnTo>
                <a:lnTo>
                  <a:pt x="2260" y="283"/>
                </a:lnTo>
                <a:lnTo>
                  <a:pt x="2263" y="300"/>
                </a:lnTo>
                <a:lnTo>
                  <a:pt x="2266" y="318"/>
                </a:lnTo>
                <a:lnTo>
                  <a:pt x="2268" y="327"/>
                </a:lnTo>
                <a:lnTo>
                  <a:pt x="2273" y="336"/>
                </a:lnTo>
                <a:lnTo>
                  <a:pt x="2277" y="345"/>
                </a:lnTo>
                <a:lnTo>
                  <a:pt x="2282" y="353"/>
                </a:lnTo>
                <a:lnTo>
                  <a:pt x="2291" y="363"/>
                </a:lnTo>
                <a:lnTo>
                  <a:pt x="2301" y="372"/>
                </a:lnTo>
                <a:lnTo>
                  <a:pt x="2313" y="385"/>
                </a:lnTo>
                <a:lnTo>
                  <a:pt x="2325" y="398"/>
                </a:lnTo>
                <a:lnTo>
                  <a:pt x="2334" y="409"/>
                </a:lnTo>
                <a:lnTo>
                  <a:pt x="2343" y="422"/>
                </a:lnTo>
                <a:lnTo>
                  <a:pt x="2346" y="429"/>
                </a:lnTo>
                <a:lnTo>
                  <a:pt x="2349" y="436"/>
                </a:lnTo>
                <a:lnTo>
                  <a:pt x="2352" y="443"/>
                </a:lnTo>
                <a:lnTo>
                  <a:pt x="2354" y="450"/>
                </a:lnTo>
                <a:lnTo>
                  <a:pt x="2355" y="458"/>
                </a:lnTo>
                <a:lnTo>
                  <a:pt x="2355" y="467"/>
                </a:lnTo>
                <a:lnTo>
                  <a:pt x="2355" y="475"/>
                </a:lnTo>
                <a:lnTo>
                  <a:pt x="2354" y="484"/>
                </a:lnTo>
                <a:lnTo>
                  <a:pt x="2352" y="496"/>
                </a:lnTo>
                <a:lnTo>
                  <a:pt x="2349" y="508"/>
                </a:lnTo>
                <a:lnTo>
                  <a:pt x="2348" y="520"/>
                </a:lnTo>
                <a:lnTo>
                  <a:pt x="2346" y="531"/>
                </a:lnTo>
                <a:lnTo>
                  <a:pt x="2345" y="539"/>
                </a:lnTo>
                <a:lnTo>
                  <a:pt x="2346" y="547"/>
                </a:lnTo>
                <a:lnTo>
                  <a:pt x="2347" y="553"/>
                </a:lnTo>
                <a:lnTo>
                  <a:pt x="2351" y="560"/>
                </a:lnTo>
                <a:lnTo>
                  <a:pt x="2354" y="565"/>
                </a:lnTo>
                <a:lnTo>
                  <a:pt x="2358" y="570"/>
                </a:lnTo>
                <a:lnTo>
                  <a:pt x="2362" y="576"/>
                </a:lnTo>
                <a:lnTo>
                  <a:pt x="2368" y="581"/>
                </a:lnTo>
                <a:lnTo>
                  <a:pt x="2379" y="591"/>
                </a:lnTo>
                <a:lnTo>
                  <a:pt x="2390" y="602"/>
                </a:lnTo>
                <a:lnTo>
                  <a:pt x="2396" y="607"/>
                </a:lnTo>
                <a:lnTo>
                  <a:pt x="2401" y="614"/>
                </a:lnTo>
                <a:lnTo>
                  <a:pt x="2406" y="620"/>
                </a:lnTo>
                <a:lnTo>
                  <a:pt x="2410" y="627"/>
                </a:lnTo>
                <a:lnTo>
                  <a:pt x="2413" y="635"/>
                </a:lnTo>
                <a:lnTo>
                  <a:pt x="2416" y="643"/>
                </a:lnTo>
                <a:lnTo>
                  <a:pt x="2419" y="650"/>
                </a:lnTo>
                <a:lnTo>
                  <a:pt x="2420" y="658"/>
                </a:lnTo>
                <a:lnTo>
                  <a:pt x="2422" y="673"/>
                </a:lnTo>
                <a:lnTo>
                  <a:pt x="2423" y="690"/>
                </a:lnTo>
                <a:lnTo>
                  <a:pt x="2425" y="711"/>
                </a:lnTo>
                <a:lnTo>
                  <a:pt x="2426" y="729"/>
                </a:lnTo>
                <a:lnTo>
                  <a:pt x="2427" y="738"/>
                </a:lnTo>
                <a:lnTo>
                  <a:pt x="2429" y="746"/>
                </a:lnTo>
                <a:lnTo>
                  <a:pt x="2433" y="755"/>
                </a:lnTo>
                <a:lnTo>
                  <a:pt x="2436" y="765"/>
                </a:lnTo>
                <a:lnTo>
                  <a:pt x="2446" y="784"/>
                </a:lnTo>
                <a:lnTo>
                  <a:pt x="2454" y="801"/>
                </a:lnTo>
                <a:lnTo>
                  <a:pt x="2457" y="809"/>
                </a:lnTo>
                <a:lnTo>
                  <a:pt x="2461" y="819"/>
                </a:lnTo>
                <a:lnTo>
                  <a:pt x="2462" y="828"/>
                </a:lnTo>
                <a:lnTo>
                  <a:pt x="2463" y="839"/>
                </a:lnTo>
                <a:lnTo>
                  <a:pt x="2463" y="858"/>
                </a:lnTo>
                <a:lnTo>
                  <a:pt x="2463" y="877"/>
                </a:lnTo>
                <a:lnTo>
                  <a:pt x="2463" y="895"/>
                </a:lnTo>
                <a:lnTo>
                  <a:pt x="2463" y="915"/>
                </a:lnTo>
                <a:lnTo>
                  <a:pt x="2464" y="920"/>
                </a:lnTo>
                <a:lnTo>
                  <a:pt x="2466" y="925"/>
                </a:lnTo>
                <a:lnTo>
                  <a:pt x="2468" y="930"/>
                </a:lnTo>
                <a:lnTo>
                  <a:pt x="2470" y="935"/>
                </a:lnTo>
                <a:lnTo>
                  <a:pt x="2477" y="950"/>
                </a:lnTo>
                <a:lnTo>
                  <a:pt x="2484" y="963"/>
                </a:lnTo>
                <a:lnTo>
                  <a:pt x="2484" y="963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6" name="Freeform 202"/>
          <p:cNvSpPr>
            <a:spLocks/>
          </p:cNvSpPr>
          <p:nvPr/>
        </p:nvSpPr>
        <p:spPr bwMode="auto">
          <a:xfrm>
            <a:off x="5317242" y="3756567"/>
            <a:ext cx="997844" cy="801592"/>
          </a:xfrm>
          <a:custGeom>
            <a:avLst/>
            <a:gdLst>
              <a:gd name="T0" fmla="*/ 584 w 2165"/>
              <a:gd name="T1" fmla="*/ 60 h 1740"/>
              <a:gd name="T2" fmla="*/ 1059 w 2165"/>
              <a:gd name="T3" fmla="*/ 16 h 1740"/>
              <a:gd name="T4" fmla="*/ 1207 w 2165"/>
              <a:gd name="T5" fmla="*/ 14 h 1740"/>
              <a:gd name="T6" fmla="*/ 1288 w 2165"/>
              <a:gd name="T7" fmla="*/ 66 h 1740"/>
              <a:gd name="T8" fmla="*/ 1290 w 2165"/>
              <a:gd name="T9" fmla="*/ 154 h 1740"/>
              <a:gd name="T10" fmla="*/ 1299 w 2165"/>
              <a:gd name="T11" fmla="*/ 242 h 1740"/>
              <a:gd name="T12" fmla="*/ 1318 w 2165"/>
              <a:gd name="T13" fmla="*/ 282 h 1740"/>
              <a:gd name="T14" fmla="*/ 1398 w 2165"/>
              <a:gd name="T15" fmla="*/ 335 h 1740"/>
              <a:gd name="T16" fmla="*/ 1488 w 2165"/>
              <a:gd name="T17" fmla="*/ 402 h 1740"/>
              <a:gd name="T18" fmla="*/ 1541 w 2165"/>
              <a:gd name="T19" fmla="*/ 475 h 1740"/>
              <a:gd name="T20" fmla="*/ 1575 w 2165"/>
              <a:gd name="T21" fmla="*/ 571 h 1740"/>
              <a:gd name="T22" fmla="*/ 1588 w 2165"/>
              <a:gd name="T23" fmla="*/ 603 h 1740"/>
              <a:gd name="T24" fmla="*/ 1620 w 2165"/>
              <a:gd name="T25" fmla="*/ 587 h 1740"/>
              <a:gd name="T26" fmla="*/ 1637 w 2165"/>
              <a:gd name="T27" fmla="*/ 563 h 1740"/>
              <a:gd name="T28" fmla="*/ 1663 w 2165"/>
              <a:gd name="T29" fmla="*/ 571 h 1740"/>
              <a:gd name="T30" fmla="*/ 1731 w 2165"/>
              <a:gd name="T31" fmla="*/ 598 h 1740"/>
              <a:gd name="T32" fmla="*/ 1733 w 2165"/>
              <a:gd name="T33" fmla="*/ 629 h 1740"/>
              <a:gd name="T34" fmla="*/ 1706 w 2165"/>
              <a:gd name="T35" fmla="*/ 712 h 1740"/>
              <a:gd name="T36" fmla="*/ 1701 w 2165"/>
              <a:gd name="T37" fmla="*/ 754 h 1740"/>
              <a:gd name="T38" fmla="*/ 1721 w 2165"/>
              <a:gd name="T39" fmla="*/ 812 h 1740"/>
              <a:gd name="T40" fmla="*/ 1768 w 2165"/>
              <a:gd name="T41" fmla="*/ 856 h 1740"/>
              <a:gd name="T42" fmla="*/ 1854 w 2165"/>
              <a:gd name="T43" fmla="*/ 922 h 1740"/>
              <a:gd name="T44" fmla="*/ 1913 w 2165"/>
              <a:gd name="T45" fmla="*/ 965 h 1740"/>
              <a:gd name="T46" fmla="*/ 1974 w 2165"/>
              <a:gd name="T47" fmla="*/ 1057 h 1740"/>
              <a:gd name="T48" fmla="*/ 1984 w 2165"/>
              <a:gd name="T49" fmla="*/ 1129 h 1740"/>
              <a:gd name="T50" fmla="*/ 1989 w 2165"/>
              <a:gd name="T51" fmla="*/ 1167 h 1740"/>
              <a:gd name="T52" fmla="*/ 2037 w 2165"/>
              <a:gd name="T53" fmla="*/ 1218 h 1740"/>
              <a:gd name="T54" fmla="*/ 2085 w 2165"/>
              <a:gd name="T55" fmla="*/ 1239 h 1740"/>
              <a:gd name="T56" fmla="*/ 2145 w 2165"/>
              <a:gd name="T57" fmla="*/ 1240 h 1740"/>
              <a:gd name="T58" fmla="*/ 2155 w 2165"/>
              <a:gd name="T59" fmla="*/ 1286 h 1740"/>
              <a:gd name="T60" fmla="*/ 2165 w 2165"/>
              <a:gd name="T61" fmla="*/ 1406 h 1740"/>
              <a:gd name="T62" fmla="*/ 2149 w 2165"/>
              <a:gd name="T63" fmla="*/ 1427 h 1740"/>
              <a:gd name="T64" fmla="*/ 2093 w 2165"/>
              <a:gd name="T65" fmla="*/ 1468 h 1740"/>
              <a:gd name="T66" fmla="*/ 2063 w 2165"/>
              <a:gd name="T67" fmla="*/ 1507 h 1740"/>
              <a:gd name="T68" fmla="*/ 2037 w 2165"/>
              <a:gd name="T69" fmla="*/ 1554 h 1740"/>
              <a:gd name="T70" fmla="*/ 2016 w 2165"/>
              <a:gd name="T71" fmla="*/ 1606 h 1740"/>
              <a:gd name="T72" fmla="*/ 2016 w 2165"/>
              <a:gd name="T73" fmla="*/ 1685 h 1740"/>
              <a:gd name="T74" fmla="*/ 1973 w 2165"/>
              <a:gd name="T75" fmla="*/ 1713 h 1740"/>
              <a:gd name="T76" fmla="*/ 1911 w 2165"/>
              <a:gd name="T77" fmla="*/ 1723 h 1740"/>
              <a:gd name="T78" fmla="*/ 1841 w 2165"/>
              <a:gd name="T79" fmla="*/ 1737 h 1740"/>
              <a:gd name="T80" fmla="*/ 1816 w 2165"/>
              <a:gd name="T81" fmla="*/ 1681 h 1740"/>
              <a:gd name="T82" fmla="*/ 1828 w 2165"/>
              <a:gd name="T83" fmla="*/ 1616 h 1740"/>
              <a:gd name="T84" fmla="*/ 1845 w 2165"/>
              <a:gd name="T85" fmla="*/ 1566 h 1740"/>
              <a:gd name="T86" fmla="*/ 1818 w 2165"/>
              <a:gd name="T87" fmla="*/ 1542 h 1740"/>
              <a:gd name="T88" fmla="*/ 377 w 2165"/>
              <a:gd name="T89" fmla="*/ 693 h 1740"/>
              <a:gd name="T90" fmla="*/ 323 w 2165"/>
              <a:gd name="T91" fmla="*/ 617 h 1740"/>
              <a:gd name="T92" fmla="*/ 287 w 2165"/>
              <a:gd name="T93" fmla="*/ 613 h 1740"/>
              <a:gd name="T94" fmla="*/ 268 w 2165"/>
              <a:gd name="T95" fmla="*/ 571 h 1740"/>
              <a:gd name="T96" fmla="*/ 238 w 2165"/>
              <a:gd name="T97" fmla="*/ 517 h 1740"/>
              <a:gd name="T98" fmla="*/ 238 w 2165"/>
              <a:gd name="T99" fmla="*/ 456 h 1740"/>
              <a:gd name="T100" fmla="*/ 257 w 2165"/>
              <a:gd name="T101" fmla="*/ 393 h 1740"/>
              <a:gd name="T102" fmla="*/ 223 w 2165"/>
              <a:gd name="T103" fmla="*/ 348 h 1740"/>
              <a:gd name="T104" fmla="*/ 153 w 2165"/>
              <a:gd name="T105" fmla="*/ 297 h 1740"/>
              <a:gd name="T106" fmla="*/ 105 w 2165"/>
              <a:gd name="T107" fmla="*/ 246 h 1740"/>
              <a:gd name="T108" fmla="*/ 25 w 2165"/>
              <a:gd name="T109" fmla="*/ 168 h 1740"/>
              <a:gd name="T110" fmla="*/ 12 w 2165"/>
              <a:gd name="T111" fmla="*/ 125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165" h="1740">
                <a:moveTo>
                  <a:pt x="0" y="100"/>
                </a:moveTo>
                <a:lnTo>
                  <a:pt x="127" y="93"/>
                </a:lnTo>
                <a:lnTo>
                  <a:pt x="250" y="85"/>
                </a:lnTo>
                <a:lnTo>
                  <a:pt x="367" y="78"/>
                </a:lnTo>
                <a:lnTo>
                  <a:pt x="479" y="69"/>
                </a:lnTo>
                <a:lnTo>
                  <a:pt x="584" y="60"/>
                </a:lnTo>
                <a:lnTo>
                  <a:pt x="683" y="52"/>
                </a:lnTo>
                <a:lnTo>
                  <a:pt x="774" y="44"/>
                </a:lnTo>
                <a:lnTo>
                  <a:pt x="858" y="37"/>
                </a:lnTo>
                <a:lnTo>
                  <a:pt x="934" y="29"/>
                </a:lnTo>
                <a:lnTo>
                  <a:pt x="1001" y="23"/>
                </a:lnTo>
                <a:lnTo>
                  <a:pt x="1059" y="16"/>
                </a:lnTo>
                <a:lnTo>
                  <a:pt x="1107" y="11"/>
                </a:lnTo>
                <a:lnTo>
                  <a:pt x="1146" y="6"/>
                </a:lnTo>
                <a:lnTo>
                  <a:pt x="1174" y="3"/>
                </a:lnTo>
                <a:lnTo>
                  <a:pt x="1192" y="1"/>
                </a:lnTo>
                <a:lnTo>
                  <a:pt x="1198" y="0"/>
                </a:lnTo>
                <a:lnTo>
                  <a:pt x="1207" y="14"/>
                </a:lnTo>
                <a:lnTo>
                  <a:pt x="1215" y="25"/>
                </a:lnTo>
                <a:lnTo>
                  <a:pt x="1225" y="33"/>
                </a:lnTo>
                <a:lnTo>
                  <a:pt x="1236" y="40"/>
                </a:lnTo>
                <a:lnTo>
                  <a:pt x="1259" y="53"/>
                </a:lnTo>
                <a:lnTo>
                  <a:pt x="1288" y="66"/>
                </a:lnTo>
                <a:lnTo>
                  <a:pt x="1288" y="66"/>
                </a:lnTo>
                <a:lnTo>
                  <a:pt x="1287" y="79"/>
                </a:lnTo>
                <a:lnTo>
                  <a:pt x="1286" y="93"/>
                </a:lnTo>
                <a:lnTo>
                  <a:pt x="1286" y="107"/>
                </a:lnTo>
                <a:lnTo>
                  <a:pt x="1286" y="122"/>
                </a:lnTo>
                <a:lnTo>
                  <a:pt x="1287" y="139"/>
                </a:lnTo>
                <a:lnTo>
                  <a:pt x="1290" y="154"/>
                </a:lnTo>
                <a:lnTo>
                  <a:pt x="1293" y="170"/>
                </a:lnTo>
                <a:lnTo>
                  <a:pt x="1296" y="186"/>
                </a:lnTo>
                <a:lnTo>
                  <a:pt x="1298" y="206"/>
                </a:lnTo>
                <a:lnTo>
                  <a:pt x="1298" y="225"/>
                </a:lnTo>
                <a:lnTo>
                  <a:pt x="1299" y="233"/>
                </a:lnTo>
                <a:lnTo>
                  <a:pt x="1299" y="242"/>
                </a:lnTo>
                <a:lnTo>
                  <a:pt x="1301" y="251"/>
                </a:lnTo>
                <a:lnTo>
                  <a:pt x="1304" y="260"/>
                </a:lnTo>
                <a:lnTo>
                  <a:pt x="1307" y="267"/>
                </a:lnTo>
                <a:lnTo>
                  <a:pt x="1310" y="272"/>
                </a:lnTo>
                <a:lnTo>
                  <a:pt x="1314" y="278"/>
                </a:lnTo>
                <a:lnTo>
                  <a:pt x="1318" y="282"/>
                </a:lnTo>
                <a:lnTo>
                  <a:pt x="1328" y="289"/>
                </a:lnTo>
                <a:lnTo>
                  <a:pt x="1339" y="298"/>
                </a:lnTo>
                <a:lnTo>
                  <a:pt x="1354" y="311"/>
                </a:lnTo>
                <a:lnTo>
                  <a:pt x="1371" y="322"/>
                </a:lnTo>
                <a:lnTo>
                  <a:pt x="1385" y="329"/>
                </a:lnTo>
                <a:lnTo>
                  <a:pt x="1398" y="335"/>
                </a:lnTo>
                <a:lnTo>
                  <a:pt x="1411" y="341"/>
                </a:lnTo>
                <a:lnTo>
                  <a:pt x="1424" y="351"/>
                </a:lnTo>
                <a:lnTo>
                  <a:pt x="1447" y="369"/>
                </a:lnTo>
                <a:lnTo>
                  <a:pt x="1468" y="384"/>
                </a:lnTo>
                <a:lnTo>
                  <a:pt x="1478" y="393"/>
                </a:lnTo>
                <a:lnTo>
                  <a:pt x="1488" y="402"/>
                </a:lnTo>
                <a:lnTo>
                  <a:pt x="1498" y="411"/>
                </a:lnTo>
                <a:lnTo>
                  <a:pt x="1508" y="422"/>
                </a:lnTo>
                <a:lnTo>
                  <a:pt x="1519" y="435"/>
                </a:lnTo>
                <a:lnTo>
                  <a:pt x="1526" y="448"/>
                </a:lnTo>
                <a:lnTo>
                  <a:pt x="1533" y="461"/>
                </a:lnTo>
                <a:lnTo>
                  <a:pt x="1541" y="475"/>
                </a:lnTo>
                <a:lnTo>
                  <a:pt x="1548" y="492"/>
                </a:lnTo>
                <a:lnTo>
                  <a:pt x="1553" y="506"/>
                </a:lnTo>
                <a:lnTo>
                  <a:pt x="1559" y="523"/>
                </a:lnTo>
                <a:lnTo>
                  <a:pt x="1564" y="539"/>
                </a:lnTo>
                <a:lnTo>
                  <a:pt x="1570" y="555"/>
                </a:lnTo>
                <a:lnTo>
                  <a:pt x="1575" y="571"/>
                </a:lnTo>
                <a:lnTo>
                  <a:pt x="1576" y="582"/>
                </a:lnTo>
                <a:lnTo>
                  <a:pt x="1577" y="592"/>
                </a:lnTo>
                <a:lnTo>
                  <a:pt x="1579" y="596"/>
                </a:lnTo>
                <a:lnTo>
                  <a:pt x="1580" y="600"/>
                </a:lnTo>
                <a:lnTo>
                  <a:pt x="1584" y="603"/>
                </a:lnTo>
                <a:lnTo>
                  <a:pt x="1588" y="603"/>
                </a:lnTo>
                <a:lnTo>
                  <a:pt x="1595" y="603"/>
                </a:lnTo>
                <a:lnTo>
                  <a:pt x="1601" y="602"/>
                </a:lnTo>
                <a:lnTo>
                  <a:pt x="1606" y="598"/>
                </a:lnTo>
                <a:lnTo>
                  <a:pt x="1612" y="596"/>
                </a:lnTo>
                <a:lnTo>
                  <a:pt x="1616" y="592"/>
                </a:lnTo>
                <a:lnTo>
                  <a:pt x="1620" y="587"/>
                </a:lnTo>
                <a:lnTo>
                  <a:pt x="1625" y="582"/>
                </a:lnTo>
                <a:lnTo>
                  <a:pt x="1628" y="577"/>
                </a:lnTo>
                <a:lnTo>
                  <a:pt x="1631" y="571"/>
                </a:lnTo>
                <a:lnTo>
                  <a:pt x="1633" y="566"/>
                </a:lnTo>
                <a:lnTo>
                  <a:pt x="1634" y="564"/>
                </a:lnTo>
                <a:lnTo>
                  <a:pt x="1637" y="563"/>
                </a:lnTo>
                <a:lnTo>
                  <a:pt x="1639" y="562"/>
                </a:lnTo>
                <a:lnTo>
                  <a:pt x="1641" y="560"/>
                </a:lnTo>
                <a:lnTo>
                  <a:pt x="1647" y="562"/>
                </a:lnTo>
                <a:lnTo>
                  <a:pt x="1653" y="565"/>
                </a:lnTo>
                <a:lnTo>
                  <a:pt x="1657" y="568"/>
                </a:lnTo>
                <a:lnTo>
                  <a:pt x="1663" y="571"/>
                </a:lnTo>
                <a:lnTo>
                  <a:pt x="1678" y="579"/>
                </a:lnTo>
                <a:lnTo>
                  <a:pt x="1695" y="584"/>
                </a:lnTo>
                <a:lnTo>
                  <a:pt x="1708" y="587"/>
                </a:lnTo>
                <a:lnTo>
                  <a:pt x="1721" y="592"/>
                </a:lnTo>
                <a:lnTo>
                  <a:pt x="1726" y="594"/>
                </a:lnTo>
                <a:lnTo>
                  <a:pt x="1731" y="598"/>
                </a:lnTo>
                <a:lnTo>
                  <a:pt x="1732" y="600"/>
                </a:lnTo>
                <a:lnTo>
                  <a:pt x="1734" y="603"/>
                </a:lnTo>
                <a:lnTo>
                  <a:pt x="1734" y="605"/>
                </a:lnTo>
                <a:lnTo>
                  <a:pt x="1734" y="608"/>
                </a:lnTo>
                <a:lnTo>
                  <a:pt x="1734" y="619"/>
                </a:lnTo>
                <a:lnTo>
                  <a:pt x="1733" y="629"/>
                </a:lnTo>
                <a:lnTo>
                  <a:pt x="1732" y="637"/>
                </a:lnTo>
                <a:lnTo>
                  <a:pt x="1731" y="647"/>
                </a:lnTo>
                <a:lnTo>
                  <a:pt x="1725" y="664"/>
                </a:lnTo>
                <a:lnTo>
                  <a:pt x="1719" y="683"/>
                </a:lnTo>
                <a:lnTo>
                  <a:pt x="1712" y="698"/>
                </a:lnTo>
                <a:lnTo>
                  <a:pt x="1706" y="712"/>
                </a:lnTo>
                <a:lnTo>
                  <a:pt x="1704" y="718"/>
                </a:lnTo>
                <a:lnTo>
                  <a:pt x="1701" y="725"/>
                </a:lnTo>
                <a:lnTo>
                  <a:pt x="1700" y="733"/>
                </a:lnTo>
                <a:lnTo>
                  <a:pt x="1699" y="741"/>
                </a:lnTo>
                <a:lnTo>
                  <a:pt x="1700" y="748"/>
                </a:lnTo>
                <a:lnTo>
                  <a:pt x="1701" y="754"/>
                </a:lnTo>
                <a:lnTo>
                  <a:pt x="1703" y="760"/>
                </a:lnTo>
                <a:lnTo>
                  <a:pt x="1704" y="766"/>
                </a:lnTo>
                <a:lnTo>
                  <a:pt x="1708" y="776"/>
                </a:lnTo>
                <a:lnTo>
                  <a:pt x="1713" y="789"/>
                </a:lnTo>
                <a:lnTo>
                  <a:pt x="1718" y="801"/>
                </a:lnTo>
                <a:lnTo>
                  <a:pt x="1721" y="812"/>
                </a:lnTo>
                <a:lnTo>
                  <a:pt x="1726" y="822"/>
                </a:lnTo>
                <a:lnTo>
                  <a:pt x="1734" y="832"/>
                </a:lnTo>
                <a:lnTo>
                  <a:pt x="1742" y="839"/>
                </a:lnTo>
                <a:lnTo>
                  <a:pt x="1751" y="847"/>
                </a:lnTo>
                <a:lnTo>
                  <a:pt x="1760" y="852"/>
                </a:lnTo>
                <a:lnTo>
                  <a:pt x="1768" y="856"/>
                </a:lnTo>
                <a:lnTo>
                  <a:pt x="1787" y="867"/>
                </a:lnTo>
                <a:lnTo>
                  <a:pt x="1806" y="879"/>
                </a:lnTo>
                <a:lnTo>
                  <a:pt x="1819" y="890"/>
                </a:lnTo>
                <a:lnTo>
                  <a:pt x="1830" y="901"/>
                </a:lnTo>
                <a:lnTo>
                  <a:pt x="1841" y="911"/>
                </a:lnTo>
                <a:lnTo>
                  <a:pt x="1854" y="922"/>
                </a:lnTo>
                <a:lnTo>
                  <a:pt x="1865" y="930"/>
                </a:lnTo>
                <a:lnTo>
                  <a:pt x="1875" y="936"/>
                </a:lnTo>
                <a:lnTo>
                  <a:pt x="1885" y="943"/>
                </a:lnTo>
                <a:lnTo>
                  <a:pt x="1896" y="951"/>
                </a:lnTo>
                <a:lnTo>
                  <a:pt x="1904" y="958"/>
                </a:lnTo>
                <a:lnTo>
                  <a:pt x="1913" y="965"/>
                </a:lnTo>
                <a:lnTo>
                  <a:pt x="1920" y="973"/>
                </a:lnTo>
                <a:lnTo>
                  <a:pt x="1926" y="982"/>
                </a:lnTo>
                <a:lnTo>
                  <a:pt x="1938" y="999"/>
                </a:lnTo>
                <a:lnTo>
                  <a:pt x="1950" y="1017"/>
                </a:lnTo>
                <a:lnTo>
                  <a:pt x="1963" y="1038"/>
                </a:lnTo>
                <a:lnTo>
                  <a:pt x="1974" y="1057"/>
                </a:lnTo>
                <a:lnTo>
                  <a:pt x="1978" y="1067"/>
                </a:lnTo>
                <a:lnTo>
                  <a:pt x="1981" y="1078"/>
                </a:lnTo>
                <a:lnTo>
                  <a:pt x="1983" y="1090"/>
                </a:lnTo>
                <a:lnTo>
                  <a:pt x="1984" y="1102"/>
                </a:lnTo>
                <a:lnTo>
                  <a:pt x="1984" y="1116"/>
                </a:lnTo>
                <a:lnTo>
                  <a:pt x="1984" y="1129"/>
                </a:lnTo>
                <a:lnTo>
                  <a:pt x="1984" y="1143"/>
                </a:lnTo>
                <a:lnTo>
                  <a:pt x="1984" y="1157"/>
                </a:lnTo>
                <a:lnTo>
                  <a:pt x="1984" y="1160"/>
                </a:lnTo>
                <a:lnTo>
                  <a:pt x="1985" y="1162"/>
                </a:lnTo>
                <a:lnTo>
                  <a:pt x="1987" y="1165"/>
                </a:lnTo>
                <a:lnTo>
                  <a:pt x="1989" y="1167"/>
                </a:lnTo>
                <a:lnTo>
                  <a:pt x="1993" y="1172"/>
                </a:lnTo>
                <a:lnTo>
                  <a:pt x="1997" y="1177"/>
                </a:lnTo>
                <a:lnTo>
                  <a:pt x="2006" y="1186"/>
                </a:lnTo>
                <a:lnTo>
                  <a:pt x="2016" y="1195"/>
                </a:lnTo>
                <a:lnTo>
                  <a:pt x="2028" y="1207"/>
                </a:lnTo>
                <a:lnTo>
                  <a:pt x="2037" y="1218"/>
                </a:lnTo>
                <a:lnTo>
                  <a:pt x="2044" y="1224"/>
                </a:lnTo>
                <a:lnTo>
                  <a:pt x="2049" y="1228"/>
                </a:lnTo>
                <a:lnTo>
                  <a:pt x="2056" y="1231"/>
                </a:lnTo>
                <a:lnTo>
                  <a:pt x="2063" y="1235"/>
                </a:lnTo>
                <a:lnTo>
                  <a:pt x="2074" y="1238"/>
                </a:lnTo>
                <a:lnTo>
                  <a:pt x="2085" y="1239"/>
                </a:lnTo>
                <a:lnTo>
                  <a:pt x="2096" y="1239"/>
                </a:lnTo>
                <a:lnTo>
                  <a:pt x="2108" y="1238"/>
                </a:lnTo>
                <a:lnTo>
                  <a:pt x="2118" y="1238"/>
                </a:lnTo>
                <a:lnTo>
                  <a:pt x="2129" y="1237"/>
                </a:lnTo>
                <a:lnTo>
                  <a:pt x="2138" y="1238"/>
                </a:lnTo>
                <a:lnTo>
                  <a:pt x="2145" y="1240"/>
                </a:lnTo>
                <a:lnTo>
                  <a:pt x="2145" y="1240"/>
                </a:lnTo>
                <a:lnTo>
                  <a:pt x="2150" y="1242"/>
                </a:lnTo>
                <a:lnTo>
                  <a:pt x="2153" y="1245"/>
                </a:lnTo>
                <a:lnTo>
                  <a:pt x="2155" y="1251"/>
                </a:lnTo>
                <a:lnTo>
                  <a:pt x="2155" y="1256"/>
                </a:lnTo>
                <a:lnTo>
                  <a:pt x="2155" y="1286"/>
                </a:lnTo>
                <a:lnTo>
                  <a:pt x="2155" y="1316"/>
                </a:lnTo>
                <a:lnTo>
                  <a:pt x="2155" y="1347"/>
                </a:lnTo>
                <a:lnTo>
                  <a:pt x="2155" y="1377"/>
                </a:lnTo>
                <a:lnTo>
                  <a:pt x="2160" y="1390"/>
                </a:lnTo>
                <a:lnTo>
                  <a:pt x="2165" y="1403"/>
                </a:lnTo>
                <a:lnTo>
                  <a:pt x="2165" y="1406"/>
                </a:lnTo>
                <a:lnTo>
                  <a:pt x="2164" y="1410"/>
                </a:lnTo>
                <a:lnTo>
                  <a:pt x="2162" y="1414"/>
                </a:lnTo>
                <a:lnTo>
                  <a:pt x="2159" y="1416"/>
                </a:lnTo>
                <a:lnTo>
                  <a:pt x="2155" y="1421"/>
                </a:lnTo>
                <a:lnTo>
                  <a:pt x="2149" y="1427"/>
                </a:lnTo>
                <a:lnTo>
                  <a:pt x="2149" y="1427"/>
                </a:lnTo>
                <a:lnTo>
                  <a:pt x="2138" y="1434"/>
                </a:lnTo>
                <a:lnTo>
                  <a:pt x="2127" y="1441"/>
                </a:lnTo>
                <a:lnTo>
                  <a:pt x="2117" y="1447"/>
                </a:lnTo>
                <a:lnTo>
                  <a:pt x="2106" y="1456"/>
                </a:lnTo>
                <a:lnTo>
                  <a:pt x="2099" y="1461"/>
                </a:lnTo>
                <a:lnTo>
                  <a:pt x="2093" y="1468"/>
                </a:lnTo>
                <a:lnTo>
                  <a:pt x="2089" y="1474"/>
                </a:lnTo>
                <a:lnTo>
                  <a:pt x="2084" y="1481"/>
                </a:lnTo>
                <a:lnTo>
                  <a:pt x="2079" y="1487"/>
                </a:lnTo>
                <a:lnTo>
                  <a:pt x="2075" y="1494"/>
                </a:lnTo>
                <a:lnTo>
                  <a:pt x="2070" y="1500"/>
                </a:lnTo>
                <a:lnTo>
                  <a:pt x="2063" y="1507"/>
                </a:lnTo>
                <a:lnTo>
                  <a:pt x="2058" y="1509"/>
                </a:lnTo>
                <a:lnTo>
                  <a:pt x="2054" y="1511"/>
                </a:lnTo>
                <a:lnTo>
                  <a:pt x="2047" y="1522"/>
                </a:lnTo>
                <a:lnTo>
                  <a:pt x="2045" y="1532"/>
                </a:lnTo>
                <a:lnTo>
                  <a:pt x="2042" y="1543"/>
                </a:lnTo>
                <a:lnTo>
                  <a:pt x="2037" y="1554"/>
                </a:lnTo>
                <a:lnTo>
                  <a:pt x="2030" y="1567"/>
                </a:lnTo>
                <a:lnTo>
                  <a:pt x="2022" y="1579"/>
                </a:lnTo>
                <a:lnTo>
                  <a:pt x="2020" y="1585"/>
                </a:lnTo>
                <a:lnTo>
                  <a:pt x="2018" y="1592"/>
                </a:lnTo>
                <a:lnTo>
                  <a:pt x="2017" y="1598"/>
                </a:lnTo>
                <a:lnTo>
                  <a:pt x="2016" y="1606"/>
                </a:lnTo>
                <a:lnTo>
                  <a:pt x="2016" y="1619"/>
                </a:lnTo>
                <a:lnTo>
                  <a:pt x="2016" y="1631"/>
                </a:lnTo>
                <a:lnTo>
                  <a:pt x="2016" y="1643"/>
                </a:lnTo>
                <a:lnTo>
                  <a:pt x="2016" y="1656"/>
                </a:lnTo>
                <a:lnTo>
                  <a:pt x="2016" y="1671"/>
                </a:lnTo>
                <a:lnTo>
                  <a:pt x="2016" y="1685"/>
                </a:lnTo>
                <a:lnTo>
                  <a:pt x="2016" y="1698"/>
                </a:lnTo>
                <a:lnTo>
                  <a:pt x="2015" y="1711"/>
                </a:lnTo>
                <a:lnTo>
                  <a:pt x="2015" y="1711"/>
                </a:lnTo>
                <a:lnTo>
                  <a:pt x="2000" y="1711"/>
                </a:lnTo>
                <a:lnTo>
                  <a:pt x="1987" y="1712"/>
                </a:lnTo>
                <a:lnTo>
                  <a:pt x="1973" y="1713"/>
                </a:lnTo>
                <a:lnTo>
                  <a:pt x="1958" y="1713"/>
                </a:lnTo>
                <a:lnTo>
                  <a:pt x="1949" y="1714"/>
                </a:lnTo>
                <a:lnTo>
                  <a:pt x="1940" y="1715"/>
                </a:lnTo>
                <a:lnTo>
                  <a:pt x="1933" y="1716"/>
                </a:lnTo>
                <a:lnTo>
                  <a:pt x="1926" y="1718"/>
                </a:lnTo>
                <a:lnTo>
                  <a:pt x="1911" y="1723"/>
                </a:lnTo>
                <a:lnTo>
                  <a:pt x="1894" y="1727"/>
                </a:lnTo>
                <a:lnTo>
                  <a:pt x="1883" y="1728"/>
                </a:lnTo>
                <a:lnTo>
                  <a:pt x="1872" y="1729"/>
                </a:lnTo>
                <a:lnTo>
                  <a:pt x="1862" y="1730"/>
                </a:lnTo>
                <a:lnTo>
                  <a:pt x="1852" y="1732"/>
                </a:lnTo>
                <a:lnTo>
                  <a:pt x="1841" y="1737"/>
                </a:lnTo>
                <a:lnTo>
                  <a:pt x="1829" y="1740"/>
                </a:lnTo>
                <a:lnTo>
                  <a:pt x="1823" y="1739"/>
                </a:lnTo>
                <a:lnTo>
                  <a:pt x="1817" y="1737"/>
                </a:lnTo>
                <a:lnTo>
                  <a:pt x="1817" y="1717"/>
                </a:lnTo>
                <a:lnTo>
                  <a:pt x="1816" y="1700"/>
                </a:lnTo>
                <a:lnTo>
                  <a:pt x="1816" y="1681"/>
                </a:lnTo>
                <a:lnTo>
                  <a:pt x="1816" y="1662"/>
                </a:lnTo>
                <a:lnTo>
                  <a:pt x="1816" y="1652"/>
                </a:lnTo>
                <a:lnTo>
                  <a:pt x="1818" y="1645"/>
                </a:lnTo>
                <a:lnTo>
                  <a:pt x="1819" y="1637"/>
                </a:lnTo>
                <a:lnTo>
                  <a:pt x="1822" y="1630"/>
                </a:lnTo>
                <a:lnTo>
                  <a:pt x="1828" y="1616"/>
                </a:lnTo>
                <a:lnTo>
                  <a:pt x="1835" y="1599"/>
                </a:lnTo>
                <a:lnTo>
                  <a:pt x="1839" y="1592"/>
                </a:lnTo>
                <a:lnTo>
                  <a:pt x="1842" y="1586"/>
                </a:lnTo>
                <a:lnTo>
                  <a:pt x="1845" y="1580"/>
                </a:lnTo>
                <a:lnTo>
                  <a:pt x="1846" y="1572"/>
                </a:lnTo>
                <a:lnTo>
                  <a:pt x="1845" y="1566"/>
                </a:lnTo>
                <a:lnTo>
                  <a:pt x="1843" y="1561"/>
                </a:lnTo>
                <a:lnTo>
                  <a:pt x="1840" y="1555"/>
                </a:lnTo>
                <a:lnTo>
                  <a:pt x="1835" y="1551"/>
                </a:lnTo>
                <a:lnTo>
                  <a:pt x="1830" y="1548"/>
                </a:lnTo>
                <a:lnTo>
                  <a:pt x="1825" y="1544"/>
                </a:lnTo>
                <a:lnTo>
                  <a:pt x="1818" y="1542"/>
                </a:lnTo>
                <a:lnTo>
                  <a:pt x="1812" y="1540"/>
                </a:lnTo>
                <a:lnTo>
                  <a:pt x="452" y="1702"/>
                </a:lnTo>
                <a:lnTo>
                  <a:pt x="452" y="1702"/>
                </a:lnTo>
                <a:lnTo>
                  <a:pt x="436" y="1492"/>
                </a:lnTo>
                <a:lnTo>
                  <a:pt x="436" y="1492"/>
                </a:lnTo>
                <a:lnTo>
                  <a:pt x="377" y="693"/>
                </a:lnTo>
                <a:lnTo>
                  <a:pt x="367" y="675"/>
                </a:lnTo>
                <a:lnTo>
                  <a:pt x="357" y="657"/>
                </a:lnTo>
                <a:lnTo>
                  <a:pt x="347" y="639"/>
                </a:lnTo>
                <a:lnTo>
                  <a:pt x="337" y="621"/>
                </a:lnTo>
                <a:lnTo>
                  <a:pt x="330" y="619"/>
                </a:lnTo>
                <a:lnTo>
                  <a:pt x="323" y="617"/>
                </a:lnTo>
                <a:lnTo>
                  <a:pt x="316" y="617"/>
                </a:lnTo>
                <a:lnTo>
                  <a:pt x="308" y="617"/>
                </a:lnTo>
                <a:lnTo>
                  <a:pt x="303" y="617"/>
                </a:lnTo>
                <a:lnTo>
                  <a:pt x="296" y="617"/>
                </a:lnTo>
                <a:lnTo>
                  <a:pt x="292" y="616"/>
                </a:lnTo>
                <a:lnTo>
                  <a:pt x="287" y="613"/>
                </a:lnTo>
                <a:lnTo>
                  <a:pt x="282" y="610"/>
                </a:lnTo>
                <a:lnTo>
                  <a:pt x="279" y="606"/>
                </a:lnTo>
                <a:lnTo>
                  <a:pt x="277" y="600"/>
                </a:lnTo>
                <a:lnTo>
                  <a:pt x="275" y="595"/>
                </a:lnTo>
                <a:lnTo>
                  <a:pt x="272" y="583"/>
                </a:lnTo>
                <a:lnTo>
                  <a:pt x="268" y="571"/>
                </a:lnTo>
                <a:lnTo>
                  <a:pt x="263" y="559"/>
                </a:lnTo>
                <a:lnTo>
                  <a:pt x="257" y="550"/>
                </a:lnTo>
                <a:lnTo>
                  <a:pt x="251" y="539"/>
                </a:lnTo>
                <a:lnTo>
                  <a:pt x="245" y="529"/>
                </a:lnTo>
                <a:lnTo>
                  <a:pt x="241" y="523"/>
                </a:lnTo>
                <a:lnTo>
                  <a:pt x="238" y="517"/>
                </a:lnTo>
                <a:lnTo>
                  <a:pt x="237" y="511"/>
                </a:lnTo>
                <a:lnTo>
                  <a:pt x="235" y="504"/>
                </a:lnTo>
                <a:lnTo>
                  <a:pt x="234" y="491"/>
                </a:lnTo>
                <a:lnTo>
                  <a:pt x="234" y="478"/>
                </a:lnTo>
                <a:lnTo>
                  <a:pt x="235" y="467"/>
                </a:lnTo>
                <a:lnTo>
                  <a:pt x="238" y="456"/>
                </a:lnTo>
                <a:lnTo>
                  <a:pt x="241" y="446"/>
                </a:lnTo>
                <a:lnTo>
                  <a:pt x="246" y="436"/>
                </a:lnTo>
                <a:lnTo>
                  <a:pt x="250" y="427"/>
                </a:lnTo>
                <a:lnTo>
                  <a:pt x="254" y="416"/>
                </a:lnTo>
                <a:lnTo>
                  <a:pt x="256" y="405"/>
                </a:lnTo>
                <a:lnTo>
                  <a:pt x="257" y="393"/>
                </a:lnTo>
                <a:lnTo>
                  <a:pt x="256" y="386"/>
                </a:lnTo>
                <a:lnTo>
                  <a:pt x="254" y="379"/>
                </a:lnTo>
                <a:lnTo>
                  <a:pt x="251" y="374"/>
                </a:lnTo>
                <a:lnTo>
                  <a:pt x="247" y="368"/>
                </a:lnTo>
                <a:lnTo>
                  <a:pt x="236" y="359"/>
                </a:lnTo>
                <a:lnTo>
                  <a:pt x="223" y="348"/>
                </a:lnTo>
                <a:lnTo>
                  <a:pt x="213" y="339"/>
                </a:lnTo>
                <a:lnTo>
                  <a:pt x="205" y="332"/>
                </a:lnTo>
                <a:lnTo>
                  <a:pt x="195" y="323"/>
                </a:lnTo>
                <a:lnTo>
                  <a:pt x="183" y="316"/>
                </a:lnTo>
                <a:lnTo>
                  <a:pt x="168" y="308"/>
                </a:lnTo>
                <a:lnTo>
                  <a:pt x="153" y="297"/>
                </a:lnTo>
                <a:lnTo>
                  <a:pt x="139" y="286"/>
                </a:lnTo>
                <a:lnTo>
                  <a:pt x="126" y="273"/>
                </a:lnTo>
                <a:lnTo>
                  <a:pt x="126" y="273"/>
                </a:lnTo>
                <a:lnTo>
                  <a:pt x="118" y="265"/>
                </a:lnTo>
                <a:lnTo>
                  <a:pt x="112" y="255"/>
                </a:lnTo>
                <a:lnTo>
                  <a:pt x="105" y="246"/>
                </a:lnTo>
                <a:lnTo>
                  <a:pt x="95" y="237"/>
                </a:lnTo>
                <a:lnTo>
                  <a:pt x="71" y="216"/>
                </a:lnTo>
                <a:lnTo>
                  <a:pt x="48" y="197"/>
                </a:lnTo>
                <a:lnTo>
                  <a:pt x="38" y="187"/>
                </a:lnTo>
                <a:lnTo>
                  <a:pt x="30" y="175"/>
                </a:lnTo>
                <a:lnTo>
                  <a:pt x="25" y="168"/>
                </a:lnTo>
                <a:lnTo>
                  <a:pt x="22" y="162"/>
                </a:lnTo>
                <a:lnTo>
                  <a:pt x="19" y="154"/>
                </a:lnTo>
                <a:lnTo>
                  <a:pt x="16" y="147"/>
                </a:lnTo>
                <a:lnTo>
                  <a:pt x="16" y="141"/>
                </a:lnTo>
                <a:lnTo>
                  <a:pt x="16" y="136"/>
                </a:lnTo>
                <a:lnTo>
                  <a:pt x="12" y="125"/>
                </a:lnTo>
                <a:lnTo>
                  <a:pt x="9" y="117"/>
                </a:lnTo>
                <a:lnTo>
                  <a:pt x="5" y="108"/>
                </a:lnTo>
                <a:lnTo>
                  <a:pt x="0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" name="Freeform 204"/>
          <p:cNvSpPr>
            <a:spLocks/>
          </p:cNvSpPr>
          <p:nvPr/>
        </p:nvSpPr>
        <p:spPr bwMode="auto">
          <a:xfrm>
            <a:off x="4429962" y="3882334"/>
            <a:ext cx="1089060" cy="594284"/>
          </a:xfrm>
          <a:custGeom>
            <a:avLst/>
            <a:gdLst>
              <a:gd name="T0" fmla="*/ 239 w 2363"/>
              <a:gd name="T1" fmla="*/ 57 h 1289"/>
              <a:gd name="T2" fmla="*/ 642 w 2363"/>
              <a:gd name="T3" fmla="*/ 55 h 1289"/>
              <a:gd name="T4" fmla="*/ 1008 w 2363"/>
              <a:gd name="T5" fmla="*/ 48 h 1289"/>
              <a:gd name="T6" fmla="*/ 1330 w 2363"/>
              <a:gd name="T7" fmla="*/ 38 h 1289"/>
              <a:gd name="T8" fmla="*/ 1601 w 2363"/>
              <a:gd name="T9" fmla="*/ 27 h 1289"/>
              <a:gd name="T10" fmla="*/ 1815 w 2363"/>
              <a:gd name="T11" fmla="*/ 15 h 1289"/>
              <a:gd name="T12" fmla="*/ 1964 w 2363"/>
              <a:gd name="T13" fmla="*/ 7 h 1289"/>
              <a:gd name="T14" fmla="*/ 2042 w 2363"/>
              <a:gd name="T15" fmla="*/ 1 h 1289"/>
              <a:gd name="T16" fmla="*/ 2053 w 2363"/>
              <a:gd name="T17" fmla="*/ 0 h 1289"/>
              <a:gd name="T18" fmla="*/ 2080 w 2363"/>
              <a:gd name="T19" fmla="*/ 24 h 1289"/>
              <a:gd name="T20" fmla="*/ 2110 w 2363"/>
              <a:gd name="T21" fmla="*/ 43 h 1289"/>
              <a:gd name="T22" fmla="*/ 2132 w 2363"/>
              <a:gd name="T23" fmla="*/ 59 h 1289"/>
              <a:gd name="T24" fmla="*/ 2150 w 2363"/>
              <a:gd name="T25" fmla="*/ 75 h 1289"/>
              <a:gd name="T26" fmla="*/ 2174 w 2363"/>
              <a:gd name="T27" fmla="*/ 95 h 1289"/>
              <a:gd name="T28" fmla="*/ 2181 w 2363"/>
              <a:gd name="T29" fmla="*/ 106 h 1289"/>
              <a:gd name="T30" fmla="*/ 2184 w 2363"/>
              <a:gd name="T31" fmla="*/ 120 h 1289"/>
              <a:gd name="T32" fmla="*/ 2181 w 2363"/>
              <a:gd name="T33" fmla="*/ 143 h 1289"/>
              <a:gd name="T34" fmla="*/ 2173 w 2363"/>
              <a:gd name="T35" fmla="*/ 163 h 1289"/>
              <a:gd name="T36" fmla="*/ 2165 w 2363"/>
              <a:gd name="T37" fmla="*/ 183 h 1289"/>
              <a:gd name="T38" fmla="*/ 2161 w 2363"/>
              <a:gd name="T39" fmla="*/ 205 h 1289"/>
              <a:gd name="T40" fmla="*/ 2162 w 2363"/>
              <a:gd name="T41" fmla="*/ 231 h 1289"/>
              <a:gd name="T42" fmla="*/ 2165 w 2363"/>
              <a:gd name="T43" fmla="*/ 244 h 1289"/>
              <a:gd name="T44" fmla="*/ 2172 w 2363"/>
              <a:gd name="T45" fmla="*/ 256 h 1289"/>
              <a:gd name="T46" fmla="*/ 2184 w 2363"/>
              <a:gd name="T47" fmla="*/ 277 h 1289"/>
              <a:gd name="T48" fmla="*/ 2195 w 2363"/>
              <a:gd name="T49" fmla="*/ 298 h 1289"/>
              <a:gd name="T50" fmla="*/ 2202 w 2363"/>
              <a:gd name="T51" fmla="*/ 322 h 1289"/>
              <a:gd name="T52" fmla="*/ 2206 w 2363"/>
              <a:gd name="T53" fmla="*/ 333 h 1289"/>
              <a:gd name="T54" fmla="*/ 2214 w 2363"/>
              <a:gd name="T55" fmla="*/ 340 h 1289"/>
              <a:gd name="T56" fmla="*/ 2223 w 2363"/>
              <a:gd name="T57" fmla="*/ 344 h 1289"/>
              <a:gd name="T58" fmla="*/ 2235 w 2363"/>
              <a:gd name="T59" fmla="*/ 344 h 1289"/>
              <a:gd name="T60" fmla="*/ 2250 w 2363"/>
              <a:gd name="T61" fmla="*/ 344 h 1289"/>
              <a:gd name="T62" fmla="*/ 2264 w 2363"/>
              <a:gd name="T63" fmla="*/ 348 h 1289"/>
              <a:gd name="T64" fmla="*/ 2284 w 2363"/>
              <a:gd name="T65" fmla="*/ 384 h 1289"/>
              <a:gd name="T66" fmla="*/ 2304 w 2363"/>
              <a:gd name="T67" fmla="*/ 420 h 1289"/>
              <a:gd name="T68" fmla="*/ 2363 w 2363"/>
              <a:gd name="T69" fmla="*/ 1219 h 1289"/>
              <a:gd name="T70" fmla="*/ 2311 w 2363"/>
              <a:gd name="T71" fmla="*/ 1224 h 1289"/>
              <a:gd name="T72" fmla="*/ 2164 w 2363"/>
              <a:gd name="T73" fmla="*/ 1234 h 1289"/>
              <a:gd name="T74" fmla="*/ 1935 w 2363"/>
              <a:gd name="T75" fmla="*/ 1246 h 1289"/>
              <a:gd name="T76" fmla="*/ 1637 w 2363"/>
              <a:gd name="T77" fmla="*/ 1261 h 1289"/>
              <a:gd name="T78" fmla="*/ 1282 w 2363"/>
              <a:gd name="T79" fmla="*/ 1275 h 1289"/>
              <a:gd name="T80" fmla="*/ 882 w 2363"/>
              <a:gd name="T81" fmla="*/ 1284 h 1289"/>
              <a:gd name="T82" fmla="*/ 450 w 2363"/>
              <a:gd name="T83" fmla="*/ 1289 h 1289"/>
              <a:gd name="T84" fmla="*/ 226 w 2363"/>
              <a:gd name="T85" fmla="*/ 1288 h 1289"/>
              <a:gd name="T86" fmla="*/ 0 w 2363"/>
              <a:gd name="T87" fmla="*/ 1284 h 1289"/>
              <a:gd name="T88" fmla="*/ 26 w 2363"/>
              <a:gd name="T89" fmla="*/ 56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63" h="1289">
                <a:moveTo>
                  <a:pt x="26" y="56"/>
                </a:moveTo>
                <a:lnTo>
                  <a:pt x="239" y="57"/>
                </a:lnTo>
                <a:lnTo>
                  <a:pt x="445" y="57"/>
                </a:lnTo>
                <a:lnTo>
                  <a:pt x="642" y="55"/>
                </a:lnTo>
                <a:lnTo>
                  <a:pt x="830" y="52"/>
                </a:lnTo>
                <a:lnTo>
                  <a:pt x="1008" y="48"/>
                </a:lnTo>
                <a:lnTo>
                  <a:pt x="1175" y="43"/>
                </a:lnTo>
                <a:lnTo>
                  <a:pt x="1330" y="38"/>
                </a:lnTo>
                <a:lnTo>
                  <a:pt x="1473" y="33"/>
                </a:lnTo>
                <a:lnTo>
                  <a:pt x="1601" y="27"/>
                </a:lnTo>
                <a:lnTo>
                  <a:pt x="1716" y="21"/>
                </a:lnTo>
                <a:lnTo>
                  <a:pt x="1815" y="15"/>
                </a:lnTo>
                <a:lnTo>
                  <a:pt x="1898" y="11"/>
                </a:lnTo>
                <a:lnTo>
                  <a:pt x="1964" y="7"/>
                </a:lnTo>
                <a:lnTo>
                  <a:pt x="2013" y="3"/>
                </a:lnTo>
                <a:lnTo>
                  <a:pt x="2042" y="1"/>
                </a:lnTo>
                <a:lnTo>
                  <a:pt x="2053" y="0"/>
                </a:lnTo>
                <a:lnTo>
                  <a:pt x="2053" y="0"/>
                </a:lnTo>
                <a:lnTo>
                  <a:pt x="2066" y="13"/>
                </a:lnTo>
                <a:lnTo>
                  <a:pt x="2080" y="24"/>
                </a:lnTo>
                <a:lnTo>
                  <a:pt x="2095" y="35"/>
                </a:lnTo>
                <a:lnTo>
                  <a:pt x="2110" y="43"/>
                </a:lnTo>
                <a:lnTo>
                  <a:pt x="2122" y="50"/>
                </a:lnTo>
                <a:lnTo>
                  <a:pt x="2132" y="59"/>
                </a:lnTo>
                <a:lnTo>
                  <a:pt x="2140" y="66"/>
                </a:lnTo>
                <a:lnTo>
                  <a:pt x="2150" y="75"/>
                </a:lnTo>
                <a:lnTo>
                  <a:pt x="2163" y="86"/>
                </a:lnTo>
                <a:lnTo>
                  <a:pt x="2174" y="95"/>
                </a:lnTo>
                <a:lnTo>
                  <a:pt x="2178" y="101"/>
                </a:lnTo>
                <a:lnTo>
                  <a:pt x="2181" y="106"/>
                </a:lnTo>
                <a:lnTo>
                  <a:pt x="2183" y="113"/>
                </a:lnTo>
                <a:lnTo>
                  <a:pt x="2184" y="120"/>
                </a:lnTo>
                <a:lnTo>
                  <a:pt x="2183" y="132"/>
                </a:lnTo>
                <a:lnTo>
                  <a:pt x="2181" y="143"/>
                </a:lnTo>
                <a:lnTo>
                  <a:pt x="2177" y="154"/>
                </a:lnTo>
                <a:lnTo>
                  <a:pt x="2173" y="163"/>
                </a:lnTo>
                <a:lnTo>
                  <a:pt x="2168" y="173"/>
                </a:lnTo>
                <a:lnTo>
                  <a:pt x="2165" y="183"/>
                </a:lnTo>
                <a:lnTo>
                  <a:pt x="2162" y="194"/>
                </a:lnTo>
                <a:lnTo>
                  <a:pt x="2161" y="205"/>
                </a:lnTo>
                <a:lnTo>
                  <a:pt x="2161" y="218"/>
                </a:lnTo>
                <a:lnTo>
                  <a:pt x="2162" y="231"/>
                </a:lnTo>
                <a:lnTo>
                  <a:pt x="2164" y="238"/>
                </a:lnTo>
                <a:lnTo>
                  <a:pt x="2165" y="244"/>
                </a:lnTo>
                <a:lnTo>
                  <a:pt x="2168" y="250"/>
                </a:lnTo>
                <a:lnTo>
                  <a:pt x="2172" y="256"/>
                </a:lnTo>
                <a:lnTo>
                  <a:pt x="2178" y="266"/>
                </a:lnTo>
                <a:lnTo>
                  <a:pt x="2184" y="277"/>
                </a:lnTo>
                <a:lnTo>
                  <a:pt x="2190" y="286"/>
                </a:lnTo>
                <a:lnTo>
                  <a:pt x="2195" y="298"/>
                </a:lnTo>
                <a:lnTo>
                  <a:pt x="2199" y="310"/>
                </a:lnTo>
                <a:lnTo>
                  <a:pt x="2202" y="322"/>
                </a:lnTo>
                <a:lnTo>
                  <a:pt x="2204" y="327"/>
                </a:lnTo>
                <a:lnTo>
                  <a:pt x="2206" y="333"/>
                </a:lnTo>
                <a:lnTo>
                  <a:pt x="2209" y="337"/>
                </a:lnTo>
                <a:lnTo>
                  <a:pt x="2214" y="340"/>
                </a:lnTo>
                <a:lnTo>
                  <a:pt x="2219" y="343"/>
                </a:lnTo>
                <a:lnTo>
                  <a:pt x="2223" y="344"/>
                </a:lnTo>
                <a:lnTo>
                  <a:pt x="2230" y="344"/>
                </a:lnTo>
                <a:lnTo>
                  <a:pt x="2235" y="344"/>
                </a:lnTo>
                <a:lnTo>
                  <a:pt x="2243" y="344"/>
                </a:lnTo>
                <a:lnTo>
                  <a:pt x="2250" y="344"/>
                </a:lnTo>
                <a:lnTo>
                  <a:pt x="2257" y="346"/>
                </a:lnTo>
                <a:lnTo>
                  <a:pt x="2264" y="348"/>
                </a:lnTo>
                <a:lnTo>
                  <a:pt x="2274" y="366"/>
                </a:lnTo>
                <a:lnTo>
                  <a:pt x="2284" y="384"/>
                </a:lnTo>
                <a:lnTo>
                  <a:pt x="2294" y="402"/>
                </a:lnTo>
                <a:lnTo>
                  <a:pt x="2304" y="420"/>
                </a:lnTo>
                <a:lnTo>
                  <a:pt x="2363" y="1219"/>
                </a:lnTo>
                <a:lnTo>
                  <a:pt x="2363" y="1219"/>
                </a:lnTo>
                <a:lnTo>
                  <a:pt x="2350" y="1221"/>
                </a:lnTo>
                <a:lnTo>
                  <a:pt x="2311" y="1224"/>
                </a:lnTo>
                <a:lnTo>
                  <a:pt x="2249" y="1228"/>
                </a:lnTo>
                <a:lnTo>
                  <a:pt x="2164" y="1234"/>
                </a:lnTo>
                <a:lnTo>
                  <a:pt x="2059" y="1239"/>
                </a:lnTo>
                <a:lnTo>
                  <a:pt x="1935" y="1246"/>
                </a:lnTo>
                <a:lnTo>
                  <a:pt x="1795" y="1253"/>
                </a:lnTo>
                <a:lnTo>
                  <a:pt x="1637" y="1261"/>
                </a:lnTo>
                <a:lnTo>
                  <a:pt x="1465" y="1268"/>
                </a:lnTo>
                <a:lnTo>
                  <a:pt x="1282" y="1275"/>
                </a:lnTo>
                <a:lnTo>
                  <a:pt x="1086" y="1280"/>
                </a:lnTo>
                <a:lnTo>
                  <a:pt x="882" y="1284"/>
                </a:lnTo>
                <a:lnTo>
                  <a:pt x="669" y="1286"/>
                </a:lnTo>
                <a:lnTo>
                  <a:pt x="450" y="1289"/>
                </a:lnTo>
                <a:lnTo>
                  <a:pt x="339" y="1289"/>
                </a:lnTo>
                <a:lnTo>
                  <a:pt x="226" y="1288"/>
                </a:lnTo>
                <a:lnTo>
                  <a:pt x="113" y="1286"/>
                </a:lnTo>
                <a:lnTo>
                  <a:pt x="0" y="1284"/>
                </a:lnTo>
                <a:lnTo>
                  <a:pt x="0" y="1284"/>
                </a:lnTo>
                <a:lnTo>
                  <a:pt x="26" y="56"/>
                </a:lnTo>
                <a:lnTo>
                  <a:pt x="26" y="56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0" name="Freeform 206"/>
          <p:cNvSpPr>
            <a:spLocks/>
          </p:cNvSpPr>
          <p:nvPr/>
        </p:nvSpPr>
        <p:spPr bwMode="auto">
          <a:xfrm>
            <a:off x="3700237" y="4562305"/>
            <a:ext cx="2039913" cy="1943169"/>
          </a:xfrm>
          <a:custGeom>
            <a:avLst/>
            <a:gdLst>
              <a:gd name="T0" fmla="*/ 4368 w 4427"/>
              <a:gd name="T1" fmla="*/ 1959 h 4219"/>
              <a:gd name="T2" fmla="*/ 4420 w 4427"/>
              <a:gd name="T3" fmla="*/ 2171 h 4219"/>
              <a:gd name="T4" fmla="*/ 4395 w 4427"/>
              <a:gd name="T5" fmla="*/ 2360 h 4219"/>
              <a:gd name="T6" fmla="*/ 4388 w 4427"/>
              <a:gd name="T7" fmla="*/ 2620 h 4219"/>
              <a:gd name="T8" fmla="*/ 4143 w 4427"/>
              <a:gd name="T9" fmla="*/ 2728 h 4219"/>
              <a:gd name="T10" fmla="*/ 4087 w 4427"/>
              <a:gd name="T11" fmla="*/ 2693 h 4219"/>
              <a:gd name="T12" fmla="*/ 4032 w 4427"/>
              <a:gd name="T13" fmla="*/ 2618 h 4219"/>
              <a:gd name="T14" fmla="*/ 3969 w 4427"/>
              <a:gd name="T15" fmla="*/ 2758 h 4219"/>
              <a:gd name="T16" fmla="*/ 3885 w 4427"/>
              <a:gd name="T17" fmla="*/ 2898 h 4219"/>
              <a:gd name="T18" fmla="*/ 3764 w 4427"/>
              <a:gd name="T19" fmla="*/ 3036 h 4219"/>
              <a:gd name="T20" fmla="*/ 3583 w 4427"/>
              <a:gd name="T21" fmla="*/ 3071 h 4219"/>
              <a:gd name="T22" fmla="*/ 3510 w 4427"/>
              <a:gd name="T23" fmla="*/ 3078 h 4219"/>
              <a:gd name="T24" fmla="*/ 3487 w 4427"/>
              <a:gd name="T25" fmla="*/ 3129 h 4219"/>
              <a:gd name="T26" fmla="*/ 3347 w 4427"/>
              <a:gd name="T27" fmla="*/ 3182 h 4219"/>
              <a:gd name="T28" fmla="*/ 3272 w 4427"/>
              <a:gd name="T29" fmla="*/ 3298 h 4219"/>
              <a:gd name="T30" fmla="*/ 3196 w 4427"/>
              <a:gd name="T31" fmla="*/ 3354 h 4219"/>
              <a:gd name="T32" fmla="*/ 3179 w 4427"/>
              <a:gd name="T33" fmla="*/ 3435 h 4219"/>
              <a:gd name="T34" fmla="*/ 3132 w 4427"/>
              <a:gd name="T35" fmla="*/ 3478 h 4219"/>
              <a:gd name="T36" fmla="*/ 3153 w 4427"/>
              <a:gd name="T37" fmla="*/ 3546 h 4219"/>
              <a:gd name="T38" fmla="*/ 3076 w 4427"/>
              <a:gd name="T39" fmla="*/ 3613 h 4219"/>
              <a:gd name="T40" fmla="*/ 3127 w 4427"/>
              <a:gd name="T41" fmla="*/ 3666 h 4219"/>
              <a:gd name="T42" fmla="*/ 3103 w 4427"/>
              <a:gd name="T43" fmla="*/ 3820 h 4219"/>
              <a:gd name="T44" fmla="*/ 3155 w 4427"/>
              <a:gd name="T45" fmla="*/ 3986 h 4219"/>
              <a:gd name="T46" fmla="*/ 3184 w 4427"/>
              <a:gd name="T47" fmla="*/ 4148 h 4219"/>
              <a:gd name="T48" fmla="*/ 3137 w 4427"/>
              <a:gd name="T49" fmla="*/ 4217 h 4219"/>
              <a:gd name="T50" fmla="*/ 3025 w 4427"/>
              <a:gd name="T51" fmla="*/ 4165 h 4219"/>
              <a:gd name="T52" fmla="*/ 2854 w 4427"/>
              <a:gd name="T53" fmla="*/ 4135 h 4219"/>
              <a:gd name="T54" fmla="*/ 2724 w 4427"/>
              <a:gd name="T55" fmla="*/ 4095 h 4219"/>
              <a:gd name="T56" fmla="*/ 2534 w 4427"/>
              <a:gd name="T57" fmla="*/ 3996 h 4219"/>
              <a:gd name="T58" fmla="*/ 2462 w 4427"/>
              <a:gd name="T59" fmla="*/ 3811 h 4219"/>
              <a:gd name="T60" fmla="*/ 2382 w 4427"/>
              <a:gd name="T61" fmla="*/ 3559 h 4219"/>
              <a:gd name="T62" fmla="*/ 2266 w 4427"/>
              <a:gd name="T63" fmla="*/ 3458 h 4219"/>
              <a:gd name="T64" fmla="*/ 2117 w 4427"/>
              <a:gd name="T65" fmla="*/ 3256 h 4219"/>
              <a:gd name="T66" fmla="*/ 1958 w 4427"/>
              <a:gd name="T67" fmla="*/ 2990 h 4219"/>
              <a:gd name="T68" fmla="*/ 1808 w 4427"/>
              <a:gd name="T69" fmla="*/ 2836 h 4219"/>
              <a:gd name="T70" fmla="*/ 1640 w 4427"/>
              <a:gd name="T71" fmla="*/ 2711 h 4219"/>
              <a:gd name="T72" fmla="*/ 1459 w 4427"/>
              <a:gd name="T73" fmla="*/ 2704 h 4219"/>
              <a:gd name="T74" fmla="*/ 1323 w 4427"/>
              <a:gd name="T75" fmla="*/ 2781 h 4219"/>
              <a:gd name="T76" fmla="*/ 1241 w 4427"/>
              <a:gd name="T77" fmla="*/ 2910 h 4219"/>
              <a:gd name="T78" fmla="*/ 1148 w 4427"/>
              <a:gd name="T79" fmla="*/ 2977 h 4219"/>
              <a:gd name="T80" fmla="*/ 949 w 4427"/>
              <a:gd name="T81" fmla="*/ 2874 h 4219"/>
              <a:gd name="T82" fmla="*/ 774 w 4427"/>
              <a:gd name="T83" fmla="*/ 2768 h 4219"/>
              <a:gd name="T84" fmla="*/ 642 w 4427"/>
              <a:gd name="T85" fmla="*/ 2615 h 4219"/>
              <a:gd name="T86" fmla="*/ 568 w 4427"/>
              <a:gd name="T87" fmla="*/ 2385 h 4219"/>
              <a:gd name="T88" fmla="*/ 512 w 4427"/>
              <a:gd name="T89" fmla="*/ 2257 h 4219"/>
              <a:gd name="T90" fmla="*/ 352 w 4427"/>
              <a:gd name="T91" fmla="*/ 2140 h 4219"/>
              <a:gd name="T92" fmla="*/ 257 w 4427"/>
              <a:gd name="T93" fmla="*/ 1989 h 4219"/>
              <a:gd name="T94" fmla="*/ 135 w 4427"/>
              <a:gd name="T95" fmla="*/ 1893 h 4219"/>
              <a:gd name="T96" fmla="*/ 30 w 4427"/>
              <a:gd name="T97" fmla="*/ 1752 h 4219"/>
              <a:gd name="T98" fmla="*/ 2293 w 4427"/>
              <a:gd name="T99" fmla="*/ 789 h 4219"/>
              <a:gd name="T100" fmla="*/ 2409 w 4427"/>
              <a:gd name="T101" fmla="*/ 853 h 4219"/>
              <a:gd name="T102" fmla="*/ 2494 w 4427"/>
              <a:gd name="T103" fmla="*/ 843 h 4219"/>
              <a:gd name="T104" fmla="*/ 2682 w 4427"/>
              <a:gd name="T105" fmla="*/ 926 h 4219"/>
              <a:gd name="T106" fmla="*/ 2898 w 4427"/>
              <a:gd name="T107" fmla="*/ 968 h 4219"/>
              <a:gd name="T108" fmla="*/ 2968 w 4427"/>
              <a:gd name="T109" fmla="*/ 1035 h 4219"/>
              <a:gd name="T110" fmla="*/ 3054 w 4427"/>
              <a:gd name="T111" fmla="*/ 1005 h 4219"/>
              <a:gd name="T112" fmla="*/ 3179 w 4427"/>
              <a:gd name="T113" fmla="*/ 1046 h 4219"/>
              <a:gd name="T114" fmla="*/ 3408 w 4427"/>
              <a:gd name="T115" fmla="*/ 1076 h 4219"/>
              <a:gd name="T116" fmla="*/ 3546 w 4427"/>
              <a:gd name="T117" fmla="*/ 1036 h 4219"/>
              <a:gd name="T118" fmla="*/ 3705 w 4427"/>
              <a:gd name="T119" fmla="*/ 992 h 4219"/>
              <a:gd name="T120" fmla="*/ 3929 w 4427"/>
              <a:gd name="T121" fmla="*/ 1051 h 4219"/>
              <a:gd name="T122" fmla="*/ 4141 w 4427"/>
              <a:gd name="T123" fmla="*/ 1092 h 4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27" h="4219">
                <a:moveTo>
                  <a:pt x="4231" y="1318"/>
                </a:moveTo>
                <a:lnTo>
                  <a:pt x="4249" y="1737"/>
                </a:lnTo>
                <a:lnTo>
                  <a:pt x="4267" y="1777"/>
                </a:lnTo>
                <a:lnTo>
                  <a:pt x="4283" y="1812"/>
                </a:lnTo>
                <a:lnTo>
                  <a:pt x="4290" y="1830"/>
                </a:lnTo>
                <a:lnTo>
                  <a:pt x="4299" y="1847"/>
                </a:lnTo>
                <a:lnTo>
                  <a:pt x="4307" y="1866"/>
                </a:lnTo>
                <a:lnTo>
                  <a:pt x="4318" y="1886"/>
                </a:lnTo>
                <a:lnTo>
                  <a:pt x="4326" y="1898"/>
                </a:lnTo>
                <a:lnTo>
                  <a:pt x="4334" y="1908"/>
                </a:lnTo>
                <a:lnTo>
                  <a:pt x="4342" y="1917"/>
                </a:lnTo>
                <a:lnTo>
                  <a:pt x="4351" y="1928"/>
                </a:lnTo>
                <a:lnTo>
                  <a:pt x="4357" y="1939"/>
                </a:lnTo>
                <a:lnTo>
                  <a:pt x="4362" y="1950"/>
                </a:lnTo>
                <a:lnTo>
                  <a:pt x="4368" y="1959"/>
                </a:lnTo>
                <a:lnTo>
                  <a:pt x="4374" y="1971"/>
                </a:lnTo>
                <a:lnTo>
                  <a:pt x="4386" y="1987"/>
                </a:lnTo>
                <a:lnTo>
                  <a:pt x="4398" y="2003"/>
                </a:lnTo>
                <a:lnTo>
                  <a:pt x="4405" y="2015"/>
                </a:lnTo>
                <a:lnTo>
                  <a:pt x="4411" y="2028"/>
                </a:lnTo>
                <a:lnTo>
                  <a:pt x="4416" y="2039"/>
                </a:lnTo>
                <a:lnTo>
                  <a:pt x="4420" y="2051"/>
                </a:lnTo>
                <a:lnTo>
                  <a:pt x="4423" y="2063"/>
                </a:lnTo>
                <a:lnTo>
                  <a:pt x="4425" y="2076"/>
                </a:lnTo>
                <a:lnTo>
                  <a:pt x="4427" y="2089"/>
                </a:lnTo>
                <a:lnTo>
                  <a:pt x="4427" y="2104"/>
                </a:lnTo>
                <a:lnTo>
                  <a:pt x="4427" y="2129"/>
                </a:lnTo>
                <a:lnTo>
                  <a:pt x="4425" y="2150"/>
                </a:lnTo>
                <a:lnTo>
                  <a:pt x="4423" y="2160"/>
                </a:lnTo>
                <a:lnTo>
                  <a:pt x="4420" y="2171"/>
                </a:lnTo>
                <a:lnTo>
                  <a:pt x="4416" y="2182"/>
                </a:lnTo>
                <a:lnTo>
                  <a:pt x="4411" y="2194"/>
                </a:lnTo>
                <a:lnTo>
                  <a:pt x="4400" y="2214"/>
                </a:lnTo>
                <a:lnTo>
                  <a:pt x="4388" y="2233"/>
                </a:lnTo>
                <a:lnTo>
                  <a:pt x="4384" y="2241"/>
                </a:lnTo>
                <a:lnTo>
                  <a:pt x="4381" y="2251"/>
                </a:lnTo>
                <a:lnTo>
                  <a:pt x="4378" y="2262"/>
                </a:lnTo>
                <a:lnTo>
                  <a:pt x="4377" y="2274"/>
                </a:lnTo>
                <a:lnTo>
                  <a:pt x="4378" y="2288"/>
                </a:lnTo>
                <a:lnTo>
                  <a:pt x="4380" y="2301"/>
                </a:lnTo>
                <a:lnTo>
                  <a:pt x="4383" y="2312"/>
                </a:lnTo>
                <a:lnTo>
                  <a:pt x="4386" y="2324"/>
                </a:lnTo>
                <a:lnTo>
                  <a:pt x="4389" y="2335"/>
                </a:lnTo>
                <a:lnTo>
                  <a:pt x="4393" y="2347"/>
                </a:lnTo>
                <a:lnTo>
                  <a:pt x="4395" y="2360"/>
                </a:lnTo>
                <a:lnTo>
                  <a:pt x="4396" y="2374"/>
                </a:lnTo>
                <a:lnTo>
                  <a:pt x="4396" y="2401"/>
                </a:lnTo>
                <a:lnTo>
                  <a:pt x="4395" y="2425"/>
                </a:lnTo>
                <a:lnTo>
                  <a:pt x="4395" y="2449"/>
                </a:lnTo>
                <a:lnTo>
                  <a:pt x="4395" y="2470"/>
                </a:lnTo>
                <a:lnTo>
                  <a:pt x="4395" y="2493"/>
                </a:lnTo>
                <a:lnTo>
                  <a:pt x="4395" y="2516"/>
                </a:lnTo>
                <a:lnTo>
                  <a:pt x="4394" y="2539"/>
                </a:lnTo>
                <a:lnTo>
                  <a:pt x="4394" y="2566"/>
                </a:lnTo>
                <a:lnTo>
                  <a:pt x="4392" y="2572"/>
                </a:lnTo>
                <a:lnTo>
                  <a:pt x="4391" y="2576"/>
                </a:lnTo>
                <a:lnTo>
                  <a:pt x="4391" y="2588"/>
                </a:lnTo>
                <a:lnTo>
                  <a:pt x="4391" y="2599"/>
                </a:lnTo>
                <a:lnTo>
                  <a:pt x="4389" y="2608"/>
                </a:lnTo>
                <a:lnTo>
                  <a:pt x="4388" y="2620"/>
                </a:lnTo>
                <a:lnTo>
                  <a:pt x="4388" y="2620"/>
                </a:lnTo>
                <a:lnTo>
                  <a:pt x="4362" y="2628"/>
                </a:lnTo>
                <a:lnTo>
                  <a:pt x="4340" y="2636"/>
                </a:lnTo>
                <a:lnTo>
                  <a:pt x="4316" y="2645"/>
                </a:lnTo>
                <a:lnTo>
                  <a:pt x="4289" y="2656"/>
                </a:lnTo>
                <a:lnTo>
                  <a:pt x="4269" y="2663"/>
                </a:lnTo>
                <a:lnTo>
                  <a:pt x="4250" y="2670"/>
                </a:lnTo>
                <a:lnTo>
                  <a:pt x="4240" y="2674"/>
                </a:lnTo>
                <a:lnTo>
                  <a:pt x="4232" y="2677"/>
                </a:lnTo>
                <a:lnTo>
                  <a:pt x="4222" y="2682"/>
                </a:lnTo>
                <a:lnTo>
                  <a:pt x="4212" y="2688"/>
                </a:lnTo>
                <a:lnTo>
                  <a:pt x="4188" y="2703"/>
                </a:lnTo>
                <a:lnTo>
                  <a:pt x="4166" y="2716"/>
                </a:lnTo>
                <a:lnTo>
                  <a:pt x="4155" y="2723"/>
                </a:lnTo>
                <a:lnTo>
                  <a:pt x="4143" y="2728"/>
                </a:lnTo>
                <a:lnTo>
                  <a:pt x="4130" y="2734"/>
                </a:lnTo>
                <a:lnTo>
                  <a:pt x="4116" y="2738"/>
                </a:lnTo>
                <a:lnTo>
                  <a:pt x="4103" y="2742"/>
                </a:lnTo>
                <a:lnTo>
                  <a:pt x="4090" y="2744"/>
                </a:lnTo>
                <a:lnTo>
                  <a:pt x="4077" y="2747"/>
                </a:lnTo>
                <a:lnTo>
                  <a:pt x="4063" y="2749"/>
                </a:lnTo>
                <a:lnTo>
                  <a:pt x="4073" y="2741"/>
                </a:lnTo>
                <a:lnTo>
                  <a:pt x="4082" y="2734"/>
                </a:lnTo>
                <a:lnTo>
                  <a:pt x="4085" y="2730"/>
                </a:lnTo>
                <a:lnTo>
                  <a:pt x="4087" y="2725"/>
                </a:lnTo>
                <a:lnTo>
                  <a:pt x="4089" y="2721"/>
                </a:lnTo>
                <a:lnTo>
                  <a:pt x="4090" y="2714"/>
                </a:lnTo>
                <a:lnTo>
                  <a:pt x="4089" y="2706"/>
                </a:lnTo>
                <a:lnTo>
                  <a:pt x="4088" y="2697"/>
                </a:lnTo>
                <a:lnTo>
                  <a:pt x="4087" y="2693"/>
                </a:lnTo>
                <a:lnTo>
                  <a:pt x="4085" y="2689"/>
                </a:lnTo>
                <a:lnTo>
                  <a:pt x="4083" y="2686"/>
                </a:lnTo>
                <a:lnTo>
                  <a:pt x="4080" y="2683"/>
                </a:lnTo>
                <a:lnTo>
                  <a:pt x="4063" y="2673"/>
                </a:lnTo>
                <a:lnTo>
                  <a:pt x="4047" y="2665"/>
                </a:lnTo>
                <a:lnTo>
                  <a:pt x="4045" y="2661"/>
                </a:lnTo>
                <a:lnTo>
                  <a:pt x="4044" y="2658"/>
                </a:lnTo>
                <a:lnTo>
                  <a:pt x="4044" y="2655"/>
                </a:lnTo>
                <a:lnTo>
                  <a:pt x="4044" y="2652"/>
                </a:lnTo>
                <a:lnTo>
                  <a:pt x="4044" y="2644"/>
                </a:lnTo>
                <a:lnTo>
                  <a:pt x="4045" y="2636"/>
                </a:lnTo>
                <a:lnTo>
                  <a:pt x="4047" y="2620"/>
                </a:lnTo>
                <a:lnTo>
                  <a:pt x="4050" y="2605"/>
                </a:lnTo>
                <a:lnTo>
                  <a:pt x="4041" y="2612"/>
                </a:lnTo>
                <a:lnTo>
                  <a:pt x="4032" y="2618"/>
                </a:lnTo>
                <a:lnTo>
                  <a:pt x="4024" y="2625"/>
                </a:lnTo>
                <a:lnTo>
                  <a:pt x="4019" y="2631"/>
                </a:lnTo>
                <a:lnTo>
                  <a:pt x="4006" y="2646"/>
                </a:lnTo>
                <a:lnTo>
                  <a:pt x="3992" y="2661"/>
                </a:lnTo>
                <a:lnTo>
                  <a:pt x="3987" y="2667"/>
                </a:lnTo>
                <a:lnTo>
                  <a:pt x="3981" y="2672"/>
                </a:lnTo>
                <a:lnTo>
                  <a:pt x="3970" y="2675"/>
                </a:lnTo>
                <a:lnTo>
                  <a:pt x="3960" y="2677"/>
                </a:lnTo>
                <a:lnTo>
                  <a:pt x="3965" y="2687"/>
                </a:lnTo>
                <a:lnTo>
                  <a:pt x="3969" y="2698"/>
                </a:lnTo>
                <a:lnTo>
                  <a:pt x="3973" y="2708"/>
                </a:lnTo>
                <a:lnTo>
                  <a:pt x="3974" y="2720"/>
                </a:lnTo>
                <a:lnTo>
                  <a:pt x="3973" y="2734"/>
                </a:lnTo>
                <a:lnTo>
                  <a:pt x="3972" y="2747"/>
                </a:lnTo>
                <a:lnTo>
                  <a:pt x="3969" y="2758"/>
                </a:lnTo>
                <a:lnTo>
                  <a:pt x="3968" y="2773"/>
                </a:lnTo>
                <a:lnTo>
                  <a:pt x="3966" y="2784"/>
                </a:lnTo>
                <a:lnTo>
                  <a:pt x="3964" y="2795"/>
                </a:lnTo>
                <a:lnTo>
                  <a:pt x="3961" y="2805"/>
                </a:lnTo>
                <a:lnTo>
                  <a:pt x="3954" y="2816"/>
                </a:lnTo>
                <a:lnTo>
                  <a:pt x="3953" y="2821"/>
                </a:lnTo>
                <a:lnTo>
                  <a:pt x="3952" y="2827"/>
                </a:lnTo>
                <a:lnTo>
                  <a:pt x="3947" y="2828"/>
                </a:lnTo>
                <a:lnTo>
                  <a:pt x="3941" y="2829"/>
                </a:lnTo>
                <a:lnTo>
                  <a:pt x="3926" y="2842"/>
                </a:lnTo>
                <a:lnTo>
                  <a:pt x="3912" y="2856"/>
                </a:lnTo>
                <a:lnTo>
                  <a:pt x="3905" y="2865"/>
                </a:lnTo>
                <a:lnTo>
                  <a:pt x="3898" y="2876"/>
                </a:lnTo>
                <a:lnTo>
                  <a:pt x="3893" y="2886"/>
                </a:lnTo>
                <a:lnTo>
                  <a:pt x="3885" y="2898"/>
                </a:lnTo>
                <a:lnTo>
                  <a:pt x="3878" y="2909"/>
                </a:lnTo>
                <a:lnTo>
                  <a:pt x="3870" y="2918"/>
                </a:lnTo>
                <a:lnTo>
                  <a:pt x="3864" y="2929"/>
                </a:lnTo>
                <a:lnTo>
                  <a:pt x="3856" y="2940"/>
                </a:lnTo>
                <a:lnTo>
                  <a:pt x="3852" y="2953"/>
                </a:lnTo>
                <a:lnTo>
                  <a:pt x="3846" y="2964"/>
                </a:lnTo>
                <a:lnTo>
                  <a:pt x="3840" y="2971"/>
                </a:lnTo>
                <a:lnTo>
                  <a:pt x="3833" y="2978"/>
                </a:lnTo>
                <a:lnTo>
                  <a:pt x="3828" y="2983"/>
                </a:lnTo>
                <a:lnTo>
                  <a:pt x="3821" y="2987"/>
                </a:lnTo>
                <a:lnTo>
                  <a:pt x="3807" y="2996"/>
                </a:lnTo>
                <a:lnTo>
                  <a:pt x="3792" y="3007"/>
                </a:lnTo>
                <a:lnTo>
                  <a:pt x="3781" y="3017"/>
                </a:lnTo>
                <a:lnTo>
                  <a:pt x="3773" y="3026"/>
                </a:lnTo>
                <a:lnTo>
                  <a:pt x="3764" y="3036"/>
                </a:lnTo>
                <a:lnTo>
                  <a:pt x="3752" y="3047"/>
                </a:lnTo>
                <a:lnTo>
                  <a:pt x="3747" y="3051"/>
                </a:lnTo>
                <a:lnTo>
                  <a:pt x="3740" y="3054"/>
                </a:lnTo>
                <a:lnTo>
                  <a:pt x="3734" y="3057"/>
                </a:lnTo>
                <a:lnTo>
                  <a:pt x="3727" y="3059"/>
                </a:lnTo>
                <a:lnTo>
                  <a:pt x="3714" y="3062"/>
                </a:lnTo>
                <a:lnTo>
                  <a:pt x="3699" y="3065"/>
                </a:lnTo>
                <a:lnTo>
                  <a:pt x="3680" y="3070"/>
                </a:lnTo>
                <a:lnTo>
                  <a:pt x="3663" y="3073"/>
                </a:lnTo>
                <a:lnTo>
                  <a:pt x="3645" y="3075"/>
                </a:lnTo>
                <a:lnTo>
                  <a:pt x="3625" y="3076"/>
                </a:lnTo>
                <a:lnTo>
                  <a:pt x="3614" y="3076"/>
                </a:lnTo>
                <a:lnTo>
                  <a:pt x="3603" y="3075"/>
                </a:lnTo>
                <a:lnTo>
                  <a:pt x="3594" y="3074"/>
                </a:lnTo>
                <a:lnTo>
                  <a:pt x="3583" y="3071"/>
                </a:lnTo>
                <a:lnTo>
                  <a:pt x="3574" y="3066"/>
                </a:lnTo>
                <a:lnTo>
                  <a:pt x="3568" y="3061"/>
                </a:lnTo>
                <a:lnTo>
                  <a:pt x="3563" y="3059"/>
                </a:lnTo>
                <a:lnTo>
                  <a:pt x="3560" y="3057"/>
                </a:lnTo>
                <a:lnTo>
                  <a:pt x="3556" y="3055"/>
                </a:lnTo>
                <a:lnTo>
                  <a:pt x="3551" y="3054"/>
                </a:lnTo>
                <a:lnTo>
                  <a:pt x="3547" y="3054"/>
                </a:lnTo>
                <a:lnTo>
                  <a:pt x="3544" y="3057"/>
                </a:lnTo>
                <a:lnTo>
                  <a:pt x="3542" y="3058"/>
                </a:lnTo>
                <a:lnTo>
                  <a:pt x="3540" y="3061"/>
                </a:lnTo>
                <a:lnTo>
                  <a:pt x="3535" y="3065"/>
                </a:lnTo>
                <a:lnTo>
                  <a:pt x="3530" y="3071"/>
                </a:lnTo>
                <a:lnTo>
                  <a:pt x="3523" y="3074"/>
                </a:lnTo>
                <a:lnTo>
                  <a:pt x="3517" y="3076"/>
                </a:lnTo>
                <a:lnTo>
                  <a:pt x="3510" y="3078"/>
                </a:lnTo>
                <a:lnTo>
                  <a:pt x="3503" y="3078"/>
                </a:lnTo>
                <a:lnTo>
                  <a:pt x="3500" y="3078"/>
                </a:lnTo>
                <a:lnTo>
                  <a:pt x="3495" y="3077"/>
                </a:lnTo>
                <a:lnTo>
                  <a:pt x="3492" y="3076"/>
                </a:lnTo>
                <a:lnTo>
                  <a:pt x="3489" y="3074"/>
                </a:lnTo>
                <a:lnTo>
                  <a:pt x="3483" y="3070"/>
                </a:lnTo>
                <a:lnTo>
                  <a:pt x="3477" y="3065"/>
                </a:lnTo>
                <a:lnTo>
                  <a:pt x="3466" y="3067"/>
                </a:lnTo>
                <a:lnTo>
                  <a:pt x="3467" y="3078"/>
                </a:lnTo>
                <a:lnTo>
                  <a:pt x="3468" y="3088"/>
                </a:lnTo>
                <a:lnTo>
                  <a:pt x="3469" y="3098"/>
                </a:lnTo>
                <a:lnTo>
                  <a:pt x="3473" y="3106"/>
                </a:lnTo>
                <a:lnTo>
                  <a:pt x="3476" y="3115"/>
                </a:lnTo>
                <a:lnTo>
                  <a:pt x="3480" y="3122"/>
                </a:lnTo>
                <a:lnTo>
                  <a:pt x="3487" y="3129"/>
                </a:lnTo>
                <a:lnTo>
                  <a:pt x="3495" y="3134"/>
                </a:lnTo>
                <a:lnTo>
                  <a:pt x="3481" y="3140"/>
                </a:lnTo>
                <a:lnTo>
                  <a:pt x="3468" y="3145"/>
                </a:lnTo>
                <a:lnTo>
                  <a:pt x="3456" y="3152"/>
                </a:lnTo>
                <a:lnTo>
                  <a:pt x="3446" y="3158"/>
                </a:lnTo>
                <a:lnTo>
                  <a:pt x="3424" y="3172"/>
                </a:lnTo>
                <a:lnTo>
                  <a:pt x="3399" y="3187"/>
                </a:lnTo>
                <a:lnTo>
                  <a:pt x="3400" y="3171"/>
                </a:lnTo>
                <a:lnTo>
                  <a:pt x="3399" y="3155"/>
                </a:lnTo>
                <a:lnTo>
                  <a:pt x="3381" y="3155"/>
                </a:lnTo>
                <a:lnTo>
                  <a:pt x="3369" y="3160"/>
                </a:lnTo>
                <a:lnTo>
                  <a:pt x="3357" y="3167"/>
                </a:lnTo>
                <a:lnTo>
                  <a:pt x="3353" y="3171"/>
                </a:lnTo>
                <a:lnTo>
                  <a:pt x="3349" y="3176"/>
                </a:lnTo>
                <a:lnTo>
                  <a:pt x="3347" y="3182"/>
                </a:lnTo>
                <a:lnTo>
                  <a:pt x="3346" y="3188"/>
                </a:lnTo>
                <a:lnTo>
                  <a:pt x="3346" y="3209"/>
                </a:lnTo>
                <a:lnTo>
                  <a:pt x="3375" y="3209"/>
                </a:lnTo>
                <a:lnTo>
                  <a:pt x="3368" y="3213"/>
                </a:lnTo>
                <a:lnTo>
                  <a:pt x="3360" y="3219"/>
                </a:lnTo>
                <a:lnTo>
                  <a:pt x="3354" y="3223"/>
                </a:lnTo>
                <a:lnTo>
                  <a:pt x="3348" y="3228"/>
                </a:lnTo>
                <a:lnTo>
                  <a:pt x="3338" y="3240"/>
                </a:lnTo>
                <a:lnTo>
                  <a:pt x="3326" y="3253"/>
                </a:lnTo>
                <a:lnTo>
                  <a:pt x="3311" y="3266"/>
                </a:lnTo>
                <a:lnTo>
                  <a:pt x="3297" y="3275"/>
                </a:lnTo>
                <a:lnTo>
                  <a:pt x="3290" y="3280"/>
                </a:lnTo>
                <a:lnTo>
                  <a:pt x="3284" y="3284"/>
                </a:lnTo>
                <a:lnTo>
                  <a:pt x="3278" y="3291"/>
                </a:lnTo>
                <a:lnTo>
                  <a:pt x="3272" y="3298"/>
                </a:lnTo>
                <a:lnTo>
                  <a:pt x="3267" y="3307"/>
                </a:lnTo>
                <a:lnTo>
                  <a:pt x="3263" y="3316"/>
                </a:lnTo>
                <a:lnTo>
                  <a:pt x="3259" y="3324"/>
                </a:lnTo>
                <a:lnTo>
                  <a:pt x="3253" y="3333"/>
                </a:lnTo>
                <a:lnTo>
                  <a:pt x="3247" y="3322"/>
                </a:lnTo>
                <a:lnTo>
                  <a:pt x="3239" y="3312"/>
                </a:lnTo>
                <a:lnTo>
                  <a:pt x="3232" y="3304"/>
                </a:lnTo>
                <a:lnTo>
                  <a:pt x="3222" y="3296"/>
                </a:lnTo>
                <a:lnTo>
                  <a:pt x="3213" y="3312"/>
                </a:lnTo>
                <a:lnTo>
                  <a:pt x="3206" y="3328"/>
                </a:lnTo>
                <a:lnTo>
                  <a:pt x="3203" y="3333"/>
                </a:lnTo>
                <a:lnTo>
                  <a:pt x="3199" y="3338"/>
                </a:lnTo>
                <a:lnTo>
                  <a:pt x="3196" y="3343"/>
                </a:lnTo>
                <a:lnTo>
                  <a:pt x="3195" y="3349"/>
                </a:lnTo>
                <a:lnTo>
                  <a:pt x="3196" y="3354"/>
                </a:lnTo>
                <a:lnTo>
                  <a:pt x="3197" y="3356"/>
                </a:lnTo>
                <a:lnTo>
                  <a:pt x="3199" y="3359"/>
                </a:lnTo>
                <a:lnTo>
                  <a:pt x="3203" y="3360"/>
                </a:lnTo>
                <a:lnTo>
                  <a:pt x="3211" y="3363"/>
                </a:lnTo>
                <a:lnTo>
                  <a:pt x="3219" y="3365"/>
                </a:lnTo>
                <a:lnTo>
                  <a:pt x="3212" y="3376"/>
                </a:lnTo>
                <a:lnTo>
                  <a:pt x="3207" y="3386"/>
                </a:lnTo>
                <a:lnTo>
                  <a:pt x="3200" y="3397"/>
                </a:lnTo>
                <a:lnTo>
                  <a:pt x="3195" y="3408"/>
                </a:lnTo>
                <a:lnTo>
                  <a:pt x="3193" y="3416"/>
                </a:lnTo>
                <a:lnTo>
                  <a:pt x="3190" y="3425"/>
                </a:lnTo>
                <a:lnTo>
                  <a:pt x="3189" y="3428"/>
                </a:lnTo>
                <a:lnTo>
                  <a:pt x="3186" y="3431"/>
                </a:lnTo>
                <a:lnTo>
                  <a:pt x="3183" y="3433"/>
                </a:lnTo>
                <a:lnTo>
                  <a:pt x="3179" y="3435"/>
                </a:lnTo>
                <a:lnTo>
                  <a:pt x="3171" y="3431"/>
                </a:lnTo>
                <a:lnTo>
                  <a:pt x="3164" y="3429"/>
                </a:lnTo>
                <a:lnTo>
                  <a:pt x="3155" y="3431"/>
                </a:lnTo>
                <a:lnTo>
                  <a:pt x="3147" y="3435"/>
                </a:lnTo>
                <a:lnTo>
                  <a:pt x="3139" y="3437"/>
                </a:lnTo>
                <a:lnTo>
                  <a:pt x="3130" y="3439"/>
                </a:lnTo>
                <a:lnTo>
                  <a:pt x="3126" y="3441"/>
                </a:lnTo>
                <a:lnTo>
                  <a:pt x="3124" y="3443"/>
                </a:lnTo>
                <a:lnTo>
                  <a:pt x="3122" y="3446"/>
                </a:lnTo>
                <a:lnTo>
                  <a:pt x="3120" y="3450"/>
                </a:lnTo>
                <a:lnTo>
                  <a:pt x="3122" y="3456"/>
                </a:lnTo>
                <a:lnTo>
                  <a:pt x="3124" y="3460"/>
                </a:lnTo>
                <a:lnTo>
                  <a:pt x="3126" y="3466"/>
                </a:lnTo>
                <a:lnTo>
                  <a:pt x="3129" y="3471"/>
                </a:lnTo>
                <a:lnTo>
                  <a:pt x="3132" y="3478"/>
                </a:lnTo>
                <a:lnTo>
                  <a:pt x="3137" y="3484"/>
                </a:lnTo>
                <a:lnTo>
                  <a:pt x="3140" y="3486"/>
                </a:lnTo>
                <a:lnTo>
                  <a:pt x="3143" y="3489"/>
                </a:lnTo>
                <a:lnTo>
                  <a:pt x="3146" y="3490"/>
                </a:lnTo>
                <a:lnTo>
                  <a:pt x="3150" y="3490"/>
                </a:lnTo>
                <a:lnTo>
                  <a:pt x="3153" y="3490"/>
                </a:lnTo>
                <a:lnTo>
                  <a:pt x="3156" y="3489"/>
                </a:lnTo>
                <a:lnTo>
                  <a:pt x="3159" y="3487"/>
                </a:lnTo>
                <a:lnTo>
                  <a:pt x="3162" y="3485"/>
                </a:lnTo>
                <a:lnTo>
                  <a:pt x="3166" y="3481"/>
                </a:lnTo>
                <a:lnTo>
                  <a:pt x="3171" y="3477"/>
                </a:lnTo>
                <a:lnTo>
                  <a:pt x="3168" y="3496"/>
                </a:lnTo>
                <a:lnTo>
                  <a:pt x="3164" y="3512"/>
                </a:lnTo>
                <a:lnTo>
                  <a:pt x="3158" y="3527"/>
                </a:lnTo>
                <a:lnTo>
                  <a:pt x="3153" y="3546"/>
                </a:lnTo>
                <a:lnTo>
                  <a:pt x="3147" y="3558"/>
                </a:lnTo>
                <a:lnTo>
                  <a:pt x="3143" y="3570"/>
                </a:lnTo>
                <a:lnTo>
                  <a:pt x="3140" y="3581"/>
                </a:lnTo>
                <a:lnTo>
                  <a:pt x="3139" y="3594"/>
                </a:lnTo>
                <a:lnTo>
                  <a:pt x="3140" y="3607"/>
                </a:lnTo>
                <a:lnTo>
                  <a:pt x="3142" y="3620"/>
                </a:lnTo>
                <a:lnTo>
                  <a:pt x="3142" y="3605"/>
                </a:lnTo>
                <a:lnTo>
                  <a:pt x="3132" y="3608"/>
                </a:lnTo>
                <a:lnTo>
                  <a:pt x="3124" y="3609"/>
                </a:lnTo>
                <a:lnTo>
                  <a:pt x="3113" y="3606"/>
                </a:lnTo>
                <a:lnTo>
                  <a:pt x="3102" y="3604"/>
                </a:lnTo>
                <a:lnTo>
                  <a:pt x="3096" y="3605"/>
                </a:lnTo>
                <a:lnTo>
                  <a:pt x="3088" y="3606"/>
                </a:lnTo>
                <a:lnTo>
                  <a:pt x="3083" y="3609"/>
                </a:lnTo>
                <a:lnTo>
                  <a:pt x="3076" y="3613"/>
                </a:lnTo>
                <a:lnTo>
                  <a:pt x="3072" y="3618"/>
                </a:lnTo>
                <a:lnTo>
                  <a:pt x="3068" y="3624"/>
                </a:lnTo>
                <a:lnTo>
                  <a:pt x="3065" y="3629"/>
                </a:lnTo>
                <a:lnTo>
                  <a:pt x="3065" y="3636"/>
                </a:lnTo>
                <a:lnTo>
                  <a:pt x="3065" y="3644"/>
                </a:lnTo>
                <a:lnTo>
                  <a:pt x="3069" y="3651"/>
                </a:lnTo>
                <a:lnTo>
                  <a:pt x="3073" y="3657"/>
                </a:lnTo>
                <a:lnTo>
                  <a:pt x="3079" y="3661"/>
                </a:lnTo>
                <a:lnTo>
                  <a:pt x="3086" y="3666"/>
                </a:lnTo>
                <a:lnTo>
                  <a:pt x="3093" y="3668"/>
                </a:lnTo>
                <a:lnTo>
                  <a:pt x="3102" y="3670"/>
                </a:lnTo>
                <a:lnTo>
                  <a:pt x="3110" y="3671"/>
                </a:lnTo>
                <a:lnTo>
                  <a:pt x="3116" y="3670"/>
                </a:lnTo>
                <a:lnTo>
                  <a:pt x="3122" y="3669"/>
                </a:lnTo>
                <a:lnTo>
                  <a:pt x="3127" y="3666"/>
                </a:lnTo>
                <a:lnTo>
                  <a:pt x="3132" y="3662"/>
                </a:lnTo>
                <a:lnTo>
                  <a:pt x="3132" y="3747"/>
                </a:lnTo>
                <a:lnTo>
                  <a:pt x="3132" y="3754"/>
                </a:lnTo>
                <a:lnTo>
                  <a:pt x="3131" y="3761"/>
                </a:lnTo>
                <a:lnTo>
                  <a:pt x="3129" y="3766"/>
                </a:lnTo>
                <a:lnTo>
                  <a:pt x="3126" y="3771"/>
                </a:lnTo>
                <a:lnTo>
                  <a:pt x="3119" y="3782"/>
                </a:lnTo>
                <a:lnTo>
                  <a:pt x="3110" y="3793"/>
                </a:lnTo>
                <a:lnTo>
                  <a:pt x="3108" y="3795"/>
                </a:lnTo>
                <a:lnTo>
                  <a:pt x="3103" y="3797"/>
                </a:lnTo>
                <a:lnTo>
                  <a:pt x="3101" y="3800"/>
                </a:lnTo>
                <a:lnTo>
                  <a:pt x="3100" y="3803"/>
                </a:lnTo>
                <a:lnTo>
                  <a:pt x="3100" y="3809"/>
                </a:lnTo>
                <a:lnTo>
                  <a:pt x="3101" y="3815"/>
                </a:lnTo>
                <a:lnTo>
                  <a:pt x="3103" y="3820"/>
                </a:lnTo>
                <a:lnTo>
                  <a:pt x="3105" y="3825"/>
                </a:lnTo>
                <a:lnTo>
                  <a:pt x="3111" y="3834"/>
                </a:lnTo>
                <a:lnTo>
                  <a:pt x="3115" y="3846"/>
                </a:lnTo>
                <a:lnTo>
                  <a:pt x="3119" y="3860"/>
                </a:lnTo>
                <a:lnTo>
                  <a:pt x="3122" y="3872"/>
                </a:lnTo>
                <a:lnTo>
                  <a:pt x="3124" y="3885"/>
                </a:lnTo>
                <a:lnTo>
                  <a:pt x="3126" y="3899"/>
                </a:lnTo>
                <a:lnTo>
                  <a:pt x="3129" y="3916"/>
                </a:lnTo>
                <a:lnTo>
                  <a:pt x="3131" y="3931"/>
                </a:lnTo>
                <a:lnTo>
                  <a:pt x="3133" y="3939"/>
                </a:lnTo>
                <a:lnTo>
                  <a:pt x="3136" y="3946"/>
                </a:lnTo>
                <a:lnTo>
                  <a:pt x="3138" y="3954"/>
                </a:lnTo>
                <a:lnTo>
                  <a:pt x="3142" y="3963"/>
                </a:lnTo>
                <a:lnTo>
                  <a:pt x="3149" y="3974"/>
                </a:lnTo>
                <a:lnTo>
                  <a:pt x="3155" y="3986"/>
                </a:lnTo>
                <a:lnTo>
                  <a:pt x="3163" y="3998"/>
                </a:lnTo>
                <a:lnTo>
                  <a:pt x="3168" y="4010"/>
                </a:lnTo>
                <a:lnTo>
                  <a:pt x="3173" y="4024"/>
                </a:lnTo>
                <a:lnTo>
                  <a:pt x="3179" y="4036"/>
                </a:lnTo>
                <a:lnTo>
                  <a:pt x="3181" y="4043"/>
                </a:lnTo>
                <a:lnTo>
                  <a:pt x="3183" y="4049"/>
                </a:lnTo>
                <a:lnTo>
                  <a:pt x="3184" y="4055"/>
                </a:lnTo>
                <a:lnTo>
                  <a:pt x="3184" y="4063"/>
                </a:lnTo>
                <a:lnTo>
                  <a:pt x="3184" y="4117"/>
                </a:lnTo>
                <a:lnTo>
                  <a:pt x="3183" y="4126"/>
                </a:lnTo>
                <a:lnTo>
                  <a:pt x="3182" y="4134"/>
                </a:lnTo>
                <a:lnTo>
                  <a:pt x="3182" y="4138"/>
                </a:lnTo>
                <a:lnTo>
                  <a:pt x="3182" y="4142"/>
                </a:lnTo>
                <a:lnTo>
                  <a:pt x="3182" y="4145"/>
                </a:lnTo>
                <a:lnTo>
                  <a:pt x="3184" y="4148"/>
                </a:lnTo>
                <a:lnTo>
                  <a:pt x="3190" y="4154"/>
                </a:lnTo>
                <a:lnTo>
                  <a:pt x="3196" y="4158"/>
                </a:lnTo>
                <a:lnTo>
                  <a:pt x="3203" y="4160"/>
                </a:lnTo>
                <a:lnTo>
                  <a:pt x="3210" y="4160"/>
                </a:lnTo>
                <a:lnTo>
                  <a:pt x="3226" y="4160"/>
                </a:lnTo>
                <a:lnTo>
                  <a:pt x="3243" y="4159"/>
                </a:lnTo>
                <a:lnTo>
                  <a:pt x="3244" y="4168"/>
                </a:lnTo>
                <a:lnTo>
                  <a:pt x="3244" y="4175"/>
                </a:lnTo>
                <a:lnTo>
                  <a:pt x="3246" y="4184"/>
                </a:lnTo>
                <a:lnTo>
                  <a:pt x="3248" y="4190"/>
                </a:lnTo>
                <a:lnTo>
                  <a:pt x="3248" y="4190"/>
                </a:lnTo>
                <a:lnTo>
                  <a:pt x="3220" y="4197"/>
                </a:lnTo>
                <a:lnTo>
                  <a:pt x="3192" y="4205"/>
                </a:lnTo>
                <a:lnTo>
                  <a:pt x="3165" y="4211"/>
                </a:lnTo>
                <a:lnTo>
                  <a:pt x="3137" y="4217"/>
                </a:lnTo>
                <a:lnTo>
                  <a:pt x="3129" y="4219"/>
                </a:lnTo>
                <a:lnTo>
                  <a:pt x="3122" y="4219"/>
                </a:lnTo>
                <a:lnTo>
                  <a:pt x="3115" y="4217"/>
                </a:lnTo>
                <a:lnTo>
                  <a:pt x="3109" y="4216"/>
                </a:lnTo>
                <a:lnTo>
                  <a:pt x="3102" y="4213"/>
                </a:lnTo>
                <a:lnTo>
                  <a:pt x="3097" y="4210"/>
                </a:lnTo>
                <a:lnTo>
                  <a:pt x="3091" y="4206"/>
                </a:lnTo>
                <a:lnTo>
                  <a:pt x="3086" y="4201"/>
                </a:lnTo>
                <a:lnTo>
                  <a:pt x="3074" y="4193"/>
                </a:lnTo>
                <a:lnTo>
                  <a:pt x="3063" y="4183"/>
                </a:lnTo>
                <a:lnTo>
                  <a:pt x="3057" y="4179"/>
                </a:lnTo>
                <a:lnTo>
                  <a:pt x="3050" y="4174"/>
                </a:lnTo>
                <a:lnTo>
                  <a:pt x="3043" y="4170"/>
                </a:lnTo>
                <a:lnTo>
                  <a:pt x="3035" y="4167"/>
                </a:lnTo>
                <a:lnTo>
                  <a:pt x="3025" y="4165"/>
                </a:lnTo>
                <a:lnTo>
                  <a:pt x="3015" y="4162"/>
                </a:lnTo>
                <a:lnTo>
                  <a:pt x="3005" y="4162"/>
                </a:lnTo>
                <a:lnTo>
                  <a:pt x="2993" y="4161"/>
                </a:lnTo>
                <a:lnTo>
                  <a:pt x="2977" y="4160"/>
                </a:lnTo>
                <a:lnTo>
                  <a:pt x="2962" y="4159"/>
                </a:lnTo>
                <a:lnTo>
                  <a:pt x="2947" y="4158"/>
                </a:lnTo>
                <a:lnTo>
                  <a:pt x="2929" y="4156"/>
                </a:lnTo>
                <a:lnTo>
                  <a:pt x="2912" y="4155"/>
                </a:lnTo>
                <a:lnTo>
                  <a:pt x="2897" y="4154"/>
                </a:lnTo>
                <a:lnTo>
                  <a:pt x="2889" y="4152"/>
                </a:lnTo>
                <a:lnTo>
                  <a:pt x="2882" y="4149"/>
                </a:lnTo>
                <a:lnTo>
                  <a:pt x="2874" y="4147"/>
                </a:lnTo>
                <a:lnTo>
                  <a:pt x="2866" y="4143"/>
                </a:lnTo>
                <a:lnTo>
                  <a:pt x="2859" y="4140"/>
                </a:lnTo>
                <a:lnTo>
                  <a:pt x="2854" y="4135"/>
                </a:lnTo>
                <a:lnTo>
                  <a:pt x="2849" y="4130"/>
                </a:lnTo>
                <a:lnTo>
                  <a:pt x="2845" y="4126"/>
                </a:lnTo>
                <a:lnTo>
                  <a:pt x="2840" y="4120"/>
                </a:lnTo>
                <a:lnTo>
                  <a:pt x="2835" y="4116"/>
                </a:lnTo>
                <a:lnTo>
                  <a:pt x="2830" y="4112"/>
                </a:lnTo>
                <a:lnTo>
                  <a:pt x="2823" y="4108"/>
                </a:lnTo>
                <a:lnTo>
                  <a:pt x="2809" y="4104"/>
                </a:lnTo>
                <a:lnTo>
                  <a:pt x="2795" y="4102"/>
                </a:lnTo>
                <a:lnTo>
                  <a:pt x="2782" y="4101"/>
                </a:lnTo>
                <a:lnTo>
                  <a:pt x="2769" y="4101"/>
                </a:lnTo>
                <a:lnTo>
                  <a:pt x="2758" y="4101"/>
                </a:lnTo>
                <a:lnTo>
                  <a:pt x="2745" y="4100"/>
                </a:lnTo>
                <a:lnTo>
                  <a:pt x="2737" y="4099"/>
                </a:lnTo>
                <a:lnTo>
                  <a:pt x="2731" y="4098"/>
                </a:lnTo>
                <a:lnTo>
                  <a:pt x="2724" y="4095"/>
                </a:lnTo>
                <a:lnTo>
                  <a:pt x="2717" y="4092"/>
                </a:lnTo>
                <a:lnTo>
                  <a:pt x="2707" y="4086"/>
                </a:lnTo>
                <a:lnTo>
                  <a:pt x="2696" y="4079"/>
                </a:lnTo>
                <a:lnTo>
                  <a:pt x="2673" y="4068"/>
                </a:lnTo>
                <a:lnTo>
                  <a:pt x="2654" y="4060"/>
                </a:lnTo>
                <a:lnTo>
                  <a:pt x="2633" y="4051"/>
                </a:lnTo>
                <a:lnTo>
                  <a:pt x="2611" y="4043"/>
                </a:lnTo>
                <a:lnTo>
                  <a:pt x="2596" y="4036"/>
                </a:lnTo>
                <a:lnTo>
                  <a:pt x="2580" y="4030"/>
                </a:lnTo>
                <a:lnTo>
                  <a:pt x="2568" y="4023"/>
                </a:lnTo>
                <a:lnTo>
                  <a:pt x="2555" y="4016"/>
                </a:lnTo>
                <a:lnTo>
                  <a:pt x="2549" y="4011"/>
                </a:lnTo>
                <a:lnTo>
                  <a:pt x="2544" y="4006"/>
                </a:lnTo>
                <a:lnTo>
                  <a:pt x="2538" y="4001"/>
                </a:lnTo>
                <a:lnTo>
                  <a:pt x="2534" y="3996"/>
                </a:lnTo>
                <a:lnTo>
                  <a:pt x="2530" y="3990"/>
                </a:lnTo>
                <a:lnTo>
                  <a:pt x="2526" y="3983"/>
                </a:lnTo>
                <a:lnTo>
                  <a:pt x="2523" y="3976"/>
                </a:lnTo>
                <a:lnTo>
                  <a:pt x="2520" y="3968"/>
                </a:lnTo>
                <a:lnTo>
                  <a:pt x="2517" y="3953"/>
                </a:lnTo>
                <a:lnTo>
                  <a:pt x="2515" y="3940"/>
                </a:lnTo>
                <a:lnTo>
                  <a:pt x="2512" y="3927"/>
                </a:lnTo>
                <a:lnTo>
                  <a:pt x="2511" y="3914"/>
                </a:lnTo>
                <a:lnTo>
                  <a:pt x="2509" y="3901"/>
                </a:lnTo>
                <a:lnTo>
                  <a:pt x="2507" y="3888"/>
                </a:lnTo>
                <a:lnTo>
                  <a:pt x="2503" y="3875"/>
                </a:lnTo>
                <a:lnTo>
                  <a:pt x="2496" y="3862"/>
                </a:lnTo>
                <a:lnTo>
                  <a:pt x="2485" y="3845"/>
                </a:lnTo>
                <a:lnTo>
                  <a:pt x="2472" y="3830"/>
                </a:lnTo>
                <a:lnTo>
                  <a:pt x="2462" y="3811"/>
                </a:lnTo>
                <a:lnTo>
                  <a:pt x="2453" y="3794"/>
                </a:lnTo>
                <a:lnTo>
                  <a:pt x="2444" y="3776"/>
                </a:lnTo>
                <a:lnTo>
                  <a:pt x="2438" y="3755"/>
                </a:lnTo>
                <a:lnTo>
                  <a:pt x="2430" y="3725"/>
                </a:lnTo>
                <a:lnTo>
                  <a:pt x="2426" y="3697"/>
                </a:lnTo>
                <a:lnTo>
                  <a:pt x="2423" y="3683"/>
                </a:lnTo>
                <a:lnTo>
                  <a:pt x="2420" y="3669"/>
                </a:lnTo>
                <a:lnTo>
                  <a:pt x="2416" y="3655"/>
                </a:lnTo>
                <a:lnTo>
                  <a:pt x="2412" y="3639"/>
                </a:lnTo>
                <a:lnTo>
                  <a:pt x="2407" y="3624"/>
                </a:lnTo>
                <a:lnTo>
                  <a:pt x="2401" y="3609"/>
                </a:lnTo>
                <a:lnTo>
                  <a:pt x="2396" y="3595"/>
                </a:lnTo>
                <a:lnTo>
                  <a:pt x="2390" y="3580"/>
                </a:lnTo>
                <a:lnTo>
                  <a:pt x="2386" y="3568"/>
                </a:lnTo>
                <a:lnTo>
                  <a:pt x="2382" y="3559"/>
                </a:lnTo>
                <a:lnTo>
                  <a:pt x="2377" y="3549"/>
                </a:lnTo>
                <a:lnTo>
                  <a:pt x="2372" y="3538"/>
                </a:lnTo>
                <a:lnTo>
                  <a:pt x="2367" y="3531"/>
                </a:lnTo>
                <a:lnTo>
                  <a:pt x="2362" y="3524"/>
                </a:lnTo>
                <a:lnTo>
                  <a:pt x="2357" y="3519"/>
                </a:lnTo>
                <a:lnTo>
                  <a:pt x="2352" y="3514"/>
                </a:lnTo>
                <a:lnTo>
                  <a:pt x="2340" y="3506"/>
                </a:lnTo>
                <a:lnTo>
                  <a:pt x="2327" y="3499"/>
                </a:lnTo>
                <a:lnTo>
                  <a:pt x="2313" y="3493"/>
                </a:lnTo>
                <a:lnTo>
                  <a:pt x="2300" y="3485"/>
                </a:lnTo>
                <a:lnTo>
                  <a:pt x="2293" y="3481"/>
                </a:lnTo>
                <a:lnTo>
                  <a:pt x="2287" y="3477"/>
                </a:lnTo>
                <a:lnTo>
                  <a:pt x="2280" y="3472"/>
                </a:lnTo>
                <a:lnTo>
                  <a:pt x="2274" y="3466"/>
                </a:lnTo>
                <a:lnTo>
                  <a:pt x="2266" y="3458"/>
                </a:lnTo>
                <a:lnTo>
                  <a:pt x="2261" y="3451"/>
                </a:lnTo>
                <a:lnTo>
                  <a:pt x="2255" y="3443"/>
                </a:lnTo>
                <a:lnTo>
                  <a:pt x="2250" y="3435"/>
                </a:lnTo>
                <a:lnTo>
                  <a:pt x="2236" y="3414"/>
                </a:lnTo>
                <a:lnTo>
                  <a:pt x="2223" y="3397"/>
                </a:lnTo>
                <a:lnTo>
                  <a:pt x="2210" y="3379"/>
                </a:lnTo>
                <a:lnTo>
                  <a:pt x="2196" y="3360"/>
                </a:lnTo>
                <a:lnTo>
                  <a:pt x="2184" y="3339"/>
                </a:lnTo>
                <a:lnTo>
                  <a:pt x="2172" y="3322"/>
                </a:lnTo>
                <a:lnTo>
                  <a:pt x="2160" y="3305"/>
                </a:lnTo>
                <a:lnTo>
                  <a:pt x="2146" y="3286"/>
                </a:lnTo>
                <a:lnTo>
                  <a:pt x="2139" y="3277"/>
                </a:lnTo>
                <a:lnTo>
                  <a:pt x="2131" y="3269"/>
                </a:lnTo>
                <a:lnTo>
                  <a:pt x="2125" y="3263"/>
                </a:lnTo>
                <a:lnTo>
                  <a:pt x="2117" y="3256"/>
                </a:lnTo>
                <a:lnTo>
                  <a:pt x="2110" y="3250"/>
                </a:lnTo>
                <a:lnTo>
                  <a:pt x="2102" y="3243"/>
                </a:lnTo>
                <a:lnTo>
                  <a:pt x="2094" y="3236"/>
                </a:lnTo>
                <a:lnTo>
                  <a:pt x="2088" y="3227"/>
                </a:lnTo>
                <a:lnTo>
                  <a:pt x="2075" y="3209"/>
                </a:lnTo>
                <a:lnTo>
                  <a:pt x="2065" y="3192"/>
                </a:lnTo>
                <a:lnTo>
                  <a:pt x="2057" y="3173"/>
                </a:lnTo>
                <a:lnTo>
                  <a:pt x="2048" y="3153"/>
                </a:lnTo>
                <a:lnTo>
                  <a:pt x="2035" y="3125"/>
                </a:lnTo>
                <a:lnTo>
                  <a:pt x="2023" y="3099"/>
                </a:lnTo>
                <a:lnTo>
                  <a:pt x="2010" y="3074"/>
                </a:lnTo>
                <a:lnTo>
                  <a:pt x="1995" y="3047"/>
                </a:lnTo>
                <a:lnTo>
                  <a:pt x="1982" y="3025"/>
                </a:lnTo>
                <a:lnTo>
                  <a:pt x="1970" y="3007"/>
                </a:lnTo>
                <a:lnTo>
                  <a:pt x="1958" y="2990"/>
                </a:lnTo>
                <a:lnTo>
                  <a:pt x="1944" y="2969"/>
                </a:lnTo>
                <a:lnTo>
                  <a:pt x="1936" y="2959"/>
                </a:lnTo>
                <a:lnTo>
                  <a:pt x="1927" y="2952"/>
                </a:lnTo>
                <a:lnTo>
                  <a:pt x="1918" y="2944"/>
                </a:lnTo>
                <a:lnTo>
                  <a:pt x="1907" y="2938"/>
                </a:lnTo>
                <a:lnTo>
                  <a:pt x="1893" y="2929"/>
                </a:lnTo>
                <a:lnTo>
                  <a:pt x="1881" y="2920"/>
                </a:lnTo>
                <a:lnTo>
                  <a:pt x="1869" y="2910"/>
                </a:lnTo>
                <a:lnTo>
                  <a:pt x="1857" y="2898"/>
                </a:lnTo>
                <a:lnTo>
                  <a:pt x="1848" y="2887"/>
                </a:lnTo>
                <a:lnTo>
                  <a:pt x="1841" y="2877"/>
                </a:lnTo>
                <a:lnTo>
                  <a:pt x="1835" y="2866"/>
                </a:lnTo>
                <a:lnTo>
                  <a:pt x="1828" y="2856"/>
                </a:lnTo>
                <a:lnTo>
                  <a:pt x="1818" y="2845"/>
                </a:lnTo>
                <a:lnTo>
                  <a:pt x="1808" y="2836"/>
                </a:lnTo>
                <a:lnTo>
                  <a:pt x="1799" y="2827"/>
                </a:lnTo>
                <a:lnTo>
                  <a:pt x="1790" y="2816"/>
                </a:lnTo>
                <a:lnTo>
                  <a:pt x="1782" y="2802"/>
                </a:lnTo>
                <a:lnTo>
                  <a:pt x="1776" y="2788"/>
                </a:lnTo>
                <a:lnTo>
                  <a:pt x="1772" y="2781"/>
                </a:lnTo>
                <a:lnTo>
                  <a:pt x="1768" y="2776"/>
                </a:lnTo>
                <a:lnTo>
                  <a:pt x="1764" y="2769"/>
                </a:lnTo>
                <a:lnTo>
                  <a:pt x="1759" y="2763"/>
                </a:lnTo>
                <a:lnTo>
                  <a:pt x="1748" y="2753"/>
                </a:lnTo>
                <a:lnTo>
                  <a:pt x="1738" y="2744"/>
                </a:lnTo>
                <a:lnTo>
                  <a:pt x="1727" y="2739"/>
                </a:lnTo>
                <a:lnTo>
                  <a:pt x="1716" y="2734"/>
                </a:lnTo>
                <a:lnTo>
                  <a:pt x="1692" y="2727"/>
                </a:lnTo>
                <a:lnTo>
                  <a:pt x="1666" y="2720"/>
                </a:lnTo>
                <a:lnTo>
                  <a:pt x="1640" y="2711"/>
                </a:lnTo>
                <a:lnTo>
                  <a:pt x="1618" y="2702"/>
                </a:lnTo>
                <a:lnTo>
                  <a:pt x="1607" y="2699"/>
                </a:lnTo>
                <a:lnTo>
                  <a:pt x="1596" y="2696"/>
                </a:lnTo>
                <a:lnTo>
                  <a:pt x="1583" y="2694"/>
                </a:lnTo>
                <a:lnTo>
                  <a:pt x="1569" y="2694"/>
                </a:lnTo>
                <a:lnTo>
                  <a:pt x="1552" y="2694"/>
                </a:lnTo>
                <a:lnTo>
                  <a:pt x="1535" y="2694"/>
                </a:lnTo>
                <a:lnTo>
                  <a:pt x="1518" y="2694"/>
                </a:lnTo>
                <a:lnTo>
                  <a:pt x="1502" y="2694"/>
                </a:lnTo>
                <a:lnTo>
                  <a:pt x="1493" y="2694"/>
                </a:lnTo>
                <a:lnTo>
                  <a:pt x="1485" y="2695"/>
                </a:lnTo>
                <a:lnTo>
                  <a:pt x="1479" y="2696"/>
                </a:lnTo>
                <a:lnTo>
                  <a:pt x="1471" y="2698"/>
                </a:lnTo>
                <a:lnTo>
                  <a:pt x="1465" y="2701"/>
                </a:lnTo>
                <a:lnTo>
                  <a:pt x="1459" y="2704"/>
                </a:lnTo>
                <a:lnTo>
                  <a:pt x="1453" y="2709"/>
                </a:lnTo>
                <a:lnTo>
                  <a:pt x="1448" y="2714"/>
                </a:lnTo>
                <a:lnTo>
                  <a:pt x="1437" y="2725"/>
                </a:lnTo>
                <a:lnTo>
                  <a:pt x="1427" y="2733"/>
                </a:lnTo>
                <a:lnTo>
                  <a:pt x="1416" y="2740"/>
                </a:lnTo>
                <a:lnTo>
                  <a:pt x="1407" y="2746"/>
                </a:lnTo>
                <a:lnTo>
                  <a:pt x="1384" y="2755"/>
                </a:lnTo>
                <a:lnTo>
                  <a:pt x="1357" y="2765"/>
                </a:lnTo>
                <a:lnTo>
                  <a:pt x="1348" y="2767"/>
                </a:lnTo>
                <a:lnTo>
                  <a:pt x="1341" y="2768"/>
                </a:lnTo>
                <a:lnTo>
                  <a:pt x="1336" y="2769"/>
                </a:lnTo>
                <a:lnTo>
                  <a:pt x="1333" y="2771"/>
                </a:lnTo>
                <a:lnTo>
                  <a:pt x="1329" y="2773"/>
                </a:lnTo>
                <a:lnTo>
                  <a:pt x="1326" y="2776"/>
                </a:lnTo>
                <a:lnTo>
                  <a:pt x="1323" y="2781"/>
                </a:lnTo>
                <a:lnTo>
                  <a:pt x="1322" y="2787"/>
                </a:lnTo>
                <a:lnTo>
                  <a:pt x="1315" y="2796"/>
                </a:lnTo>
                <a:lnTo>
                  <a:pt x="1307" y="2805"/>
                </a:lnTo>
                <a:lnTo>
                  <a:pt x="1299" y="2814"/>
                </a:lnTo>
                <a:lnTo>
                  <a:pt x="1290" y="2821"/>
                </a:lnTo>
                <a:lnTo>
                  <a:pt x="1282" y="2828"/>
                </a:lnTo>
                <a:lnTo>
                  <a:pt x="1274" y="2836"/>
                </a:lnTo>
                <a:lnTo>
                  <a:pt x="1266" y="2845"/>
                </a:lnTo>
                <a:lnTo>
                  <a:pt x="1259" y="2856"/>
                </a:lnTo>
                <a:lnTo>
                  <a:pt x="1254" y="2864"/>
                </a:lnTo>
                <a:lnTo>
                  <a:pt x="1251" y="2874"/>
                </a:lnTo>
                <a:lnTo>
                  <a:pt x="1249" y="2884"/>
                </a:lnTo>
                <a:lnTo>
                  <a:pt x="1248" y="2892"/>
                </a:lnTo>
                <a:lnTo>
                  <a:pt x="1245" y="2902"/>
                </a:lnTo>
                <a:lnTo>
                  <a:pt x="1241" y="2910"/>
                </a:lnTo>
                <a:lnTo>
                  <a:pt x="1238" y="2913"/>
                </a:lnTo>
                <a:lnTo>
                  <a:pt x="1235" y="2916"/>
                </a:lnTo>
                <a:lnTo>
                  <a:pt x="1232" y="2919"/>
                </a:lnTo>
                <a:lnTo>
                  <a:pt x="1227" y="2922"/>
                </a:lnTo>
                <a:lnTo>
                  <a:pt x="1207" y="2928"/>
                </a:lnTo>
                <a:lnTo>
                  <a:pt x="1187" y="2933"/>
                </a:lnTo>
                <a:lnTo>
                  <a:pt x="1179" y="2936"/>
                </a:lnTo>
                <a:lnTo>
                  <a:pt x="1171" y="2940"/>
                </a:lnTo>
                <a:lnTo>
                  <a:pt x="1167" y="2942"/>
                </a:lnTo>
                <a:lnTo>
                  <a:pt x="1164" y="2945"/>
                </a:lnTo>
                <a:lnTo>
                  <a:pt x="1160" y="2950"/>
                </a:lnTo>
                <a:lnTo>
                  <a:pt x="1158" y="2954"/>
                </a:lnTo>
                <a:lnTo>
                  <a:pt x="1154" y="2965"/>
                </a:lnTo>
                <a:lnTo>
                  <a:pt x="1151" y="2974"/>
                </a:lnTo>
                <a:lnTo>
                  <a:pt x="1148" y="2977"/>
                </a:lnTo>
                <a:lnTo>
                  <a:pt x="1146" y="2978"/>
                </a:lnTo>
                <a:lnTo>
                  <a:pt x="1144" y="2979"/>
                </a:lnTo>
                <a:lnTo>
                  <a:pt x="1141" y="2979"/>
                </a:lnTo>
                <a:lnTo>
                  <a:pt x="1135" y="2978"/>
                </a:lnTo>
                <a:lnTo>
                  <a:pt x="1129" y="2978"/>
                </a:lnTo>
                <a:lnTo>
                  <a:pt x="1120" y="2976"/>
                </a:lnTo>
                <a:lnTo>
                  <a:pt x="1113" y="2973"/>
                </a:lnTo>
                <a:lnTo>
                  <a:pt x="1105" y="2970"/>
                </a:lnTo>
                <a:lnTo>
                  <a:pt x="1097" y="2967"/>
                </a:lnTo>
                <a:lnTo>
                  <a:pt x="1075" y="2957"/>
                </a:lnTo>
                <a:lnTo>
                  <a:pt x="1054" y="2947"/>
                </a:lnTo>
                <a:lnTo>
                  <a:pt x="1037" y="2937"/>
                </a:lnTo>
                <a:lnTo>
                  <a:pt x="1020" y="2926"/>
                </a:lnTo>
                <a:lnTo>
                  <a:pt x="986" y="2901"/>
                </a:lnTo>
                <a:lnTo>
                  <a:pt x="949" y="2874"/>
                </a:lnTo>
                <a:lnTo>
                  <a:pt x="935" y="2865"/>
                </a:lnTo>
                <a:lnTo>
                  <a:pt x="923" y="2858"/>
                </a:lnTo>
                <a:lnTo>
                  <a:pt x="910" y="2850"/>
                </a:lnTo>
                <a:lnTo>
                  <a:pt x="895" y="2845"/>
                </a:lnTo>
                <a:lnTo>
                  <a:pt x="873" y="2838"/>
                </a:lnTo>
                <a:lnTo>
                  <a:pt x="851" y="2833"/>
                </a:lnTo>
                <a:lnTo>
                  <a:pt x="842" y="2831"/>
                </a:lnTo>
                <a:lnTo>
                  <a:pt x="831" y="2828"/>
                </a:lnTo>
                <a:lnTo>
                  <a:pt x="821" y="2823"/>
                </a:lnTo>
                <a:lnTo>
                  <a:pt x="810" y="2818"/>
                </a:lnTo>
                <a:lnTo>
                  <a:pt x="801" y="2811"/>
                </a:lnTo>
                <a:lnTo>
                  <a:pt x="794" y="2804"/>
                </a:lnTo>
                <a:lnTo>
                  <a:pt x="788" y="2796"/>
                </a:lnTo>
                <a:lnTo>
                  <a:pt x="783" y="2788"/>
                </a:lnTo>
                <a:lnTo>
                  <a:pt x="774" y="2768"/>
                </a:lnTo>
                <a:lnTo>
                  <a:pt x="763" y="2749"/>
                </a:lnTo>
                <a:lnTo>
                  <a:pt x="754" y="2739"/>
                </a:lnTo>
                <a:lnTo>
                  <a:pt x="747" y="2731"/>
                </a:lnTo>
                <a:lnTo>
                  <a:pt x="738" y="2724"/>
                </a:lnTo>
                <a:lnTo>
                  <a:pt x="730" y="2717"/>
                </a:lnTo>
                <a:lnTo>
                  <a:pt x="712" y="2706"/>
                </a:lnTo>
                <a:lnTo>
                  <a:pt x="694" y="2690"/>
                </a:lnTo>
                <a:lnTo>
                  <a:pt x="687" y="2685"/>
                </a:lnTo>
                <a:lnTo>
                  <a:pt x="682" y="2680"/>
                </a:lnTo>
                <a:lnTo>
                  <a:pt x="678" y="2673"/>
                </a:lnTo>
                <a:lnTo>
                  <a:pt x="673" y="2668"/>
                </a:lnTo>
                <a:lnTo>
                  <a:pt x="667" y="2655"/>
                </a:lnTo>
                <a:lnTo>
                  <a:pt x="659" y="2640"/>
                </a:lnTo>
                <a:lnTo>
                  <a:pt x="651" y="2627"/>
                </a:lnTo>
                <a:lnTo>
                  <a:pt x="642" y="2615"/>
                </a:lnTo>
                <a:lnTo>
                  <a:pt x="638" y="2608"/>
                </a:lnTo>
                <a:lnTo>
                  <a:pt x="634" y="2602"/>
                </a:lnTo>
                <a:lnTo>
                  <a:pt x="632" y="2595"/>
                </a:lnTo>
                <a:lnTo>
                  <a:pt x="630" y="2587"/>
                </a:lnTo>
                <a:lnTo>
                  <a:pt x="628" y="2576"/>
                </a:lnTo>
                <a:lnTo>
                  <a:pt x="629" y="2566"/>
                </a:lnTo>
                <a:lnTo>
                  <a:pt x="630" y="2555"/>
                </a:lnTo>
                <a:lnTo>
                  <a:pt x="630" y="2545"/>
                </a:lnTo>
                <a:lnTo>
                  <a:pt x="627" y="2523"/>
                </a:lnTo>
                <a:lnTo>
                  <a:pt x="622" y="2503"/>
                </a:lnTo>
                <a:lnTo>
                  <a:pt x="617" y="2485"/>
                </a:lnTo>
                <a:lnTo>
                  <a:pt x="609" y="2468"/>
                </a:lnTo>
                <a:lnTo>
                  <a:pt x="593" y="2433"/>
                </a:lnTo>
                <a:lnTo>
                  <a:pt x="574" y="2396"/>
                </a:lnTo>
                <a:lnTo>
                  <a:pt x="568" y="2385"/>
                </a:lnTo>
                <a:lnTo>
                  <a:pt x="563" y="2374"/>
                </a:lnTo>
                <a:lnTo>
                  <a:pt x="559" y="2364"/>
                </a:lnTo>
                <a:lnTo>
                  <a:pt x="552" y="2354"/>
                </a:lnTo>
                <a:lnTo>
                  <a:pt x="545" y="2343"/>
                </a:lnTo>
                <a:lnTo>
                  <a:pt x="537" y="2333"/>
                </a:lnTo>
                <a:lnTo>
                  <a:pt x="534" y="2328"/>
                </a:lnTo>
                <a:lnTo>
                  <a:pt x="531" y="2323"/>
                </a:lnTo>
                <a:lnTo>
                  <a:pt x="528" y="2317"/>
                </a:lnTo>
                <a:lnTo>
                  <a:pt x="526" y="2311"/>
                </a:lnTo>
                <a:lnTo>
                  <a:pt x="523" y="2296"/>
                </a:lnTo>
                <a:lnTo>
                  <a:pt x="521" y="2283"/>
                </a:lnTo>
                <a:lnTo>
                  <a:pt x="520" y="2278"/>
                </a:lnTo>
                <a:lnTo>
                  <a:pt x="519" y="2271"/>
                </a:lnTo>
                <a:lnTo>
                  <a:pt x="516" y="2265"/>
                </a:lnTo>
                <a:lnTo>
                  <a:pt x="512" y="2257"/>
                </a:lnTo>
                <a:lnTo>
                  <a:pt x="507" y="2249"/>
                </a:lnTo>
                <a:lnTo>
                  <a:pt x="499" y="2241"/>
                </a:lnTo>
                <a:lnTo>
                  <a:pt x="492" y="2235"/>
                </a:lnTo>
                <a:lnTo>
                  <a:pt x="483" y="2229"/>
                </a:lnTo>
                <a:lnTo>
                  <a:pt x="464" y="2220"/>
                </a:lnTo>
                <a:lnTo>
                  <a:pt x="443" y="2210"/>
                </a:lnTo>
                <a:lnTo>
                  <a:pt x="432" y="2203"/>
                </a:lnTo>
                <a:lnTo>
                  <a:pt x="423" y="2196"/>
                </a:lnTo>
                <a:lnTo>
                  <a:pt x="414" y="2188"/>
                </a:lnTo>
                <a:lnTo>
                  <a:pt x="405" y="2181"/>
                </a:lnTo>
                <a:lnTo>
                  <a:pt x="398" y="2173"/>
                </a:lnTo>
                <a:lnTo>
                  <a:pt x="389" y="2166"/>
                </a:lnTo>
                <a:lnTo>
                  <a:pt x="379" y="2159"/>
                </a:lnTo>
                <a:lnTo>
                  <a:pt x="370" y="2152"/>
                </a:lnTo>
                <a:lnTo>
                  <a:pt x="352" y="2140"/>
                </a:lnTo>
                <a:lnTo>
                  <a:pt x="337" y="2129"/>
                </a:lnTo>
                <a:lnTo>
                  <a:pt x="323" y="2118"/>
                </a:lnTo>
                <a:lnTo>
                  <a:pt x="306" y="2106"/>
                </a:lnTo>
                <a:lnTo>
                  <a:pt x="300" y="2103"/>
                </a:lnTo>
                <a:lnTo>
                  <a:pt x="294" y="2100"/>
                </a:lnTo>
                <a:lnTo>
                  <a:pt x="289" y="2095"/>
                </a:lnTo>
                <a:lnTo>
                  <a:pt x="284" y="2090"/>
                </a:lnTo>
                <a:lnTo>
                  <a:pt x="280" y="2082"/>
                </a:lnTo>
                <a:lnTo>
                  <a:pt x="276" y="2074"/>
                </a:lnTo>
                <a:lnTo>
                  <a:pt x="273" y="2066"/>
                </a:lnTo>
                <a:lnTo>
                  <a:pt x="270" y="2059"/>
                </a:lnTo>
                <a:lnTo>
                  <a:pt x="266" y="2042"/>
                </a:lnTo>
                <a:lnTo>
                  <a:pt x="263" y="2024"/>
                </a:lnTo>
                <a:lnTo>
                  <a:pt x="261" y="2006"/>
                </a:lnTo>
                <a:lnTo>
                  <a:pt x="257" y="1989"/>
                </a:lnTo>
                <a:lnTo>
                  <a:pt x="254" y="1981"/>
                </a:lnTo>
                <a:lnTo>
                  <a:pt x="251" y="1973"/>
                </a:lnTo>
                <a:lnTo>
                  <a:pt x="246" y="1967"/>
                </a:lnTo>
                <a:lnTo>
                  <a:pt x="239" y="1960"/>
                </a:lnTo>
                <a:lnTo>
                  <a:pt x="228" y="1953"/>
                </a:lnTo>
                <a:lnTo>
                  <a:pt x="217" y="1947"/>
                </a:lnTo>
                <a:lnTo>
                  <a:pt x="207" y="1943"/>
                </a:lnTo>
                <a:lnTo>
                  <a:pt x="196" y="1939"/>
                </a:lnTo>
                <a:lnTo>
                  <a:pt x="186" y="1936"/>
                </a:lnTo>
                <a:lnTo>
                  <a:pt x="175" y="1931"/>
                </a:lnTo>
                <a:lnTo>
                  <a:pt x="165" y="1926"/>
                </a:lnTo>
                <a:lnTo>
                  <a:pt x="154" y="1918"/>
                </a:lnTo>
                <a:lnTo>
                  <a:pt x="146" y="1910"/>
                </a:lnTo>
                <a:lnTo>
                  <a:pt x="140" y="1902"/>
                </a:lnTo>
                <a:lnTo>
                  <a:pt x="135" y="1893"/>
                </a:lnTo>
                <a:lnTo>
                  <a:pt x="132" y="1885"/>
                </a:lnTo>
                <a:lnTo>
                  <a:pt x="128" y="1875"/>
                </a:lnTo>
                <a:lnTo>
                  <a:pt x="125" y="1865"/>
                </a:lnTo>
                <a:lnTo>
                  <a:pt x="120" y="1856"/>
                </a:lnTo>
                <a:lnTo>
                  <a:pt x="114" y="1846"/>
                </a:lnTo>
                <a:lnTo>
                  <a:pt x="105" y="1835"/>
                </a:lnTo>
                <a:lnTo>
                  <a:pt x="95" y="1827"/>
                </a:lnTo>
                <a:lnTo>
                  <a:pt x="85" y="1819"/>
                </a:lnTo>
                <a:lnTo>
                  <a:pt x="73" y="1811"/>
                </a:lnTo>
                <a:lnTo>
                  <a:pt x="73" y="1811"/>
                </a:lnTo>
                <a:lnTo>
                  <a:pt x="64" y="1797"/>
                </a:lnTo>
                <a:lnTo>
                  <a:pt x="58" y="1784"/>
                </a:lnTo>
                <a:lnTo>
                  <a:pt x="50" y="1771"/>
                </a:lnTo>
                <a:lnTo>
                  <a:pt x="40" y="1758"/>
                </a:lnTo>
                <a:lnTo>
                  <a:pt x="30" y="1752"/>
                </a:lnTo>
                <a:lnTo>
                  <a:pt x="19" y="1746"/>
                </a:lnTo>
                <a:lnTo>
                  <a:pt x="14" y="1741"/>
                </a:lnTo>
                <a:lnTo>
                  <a:pt x="11" y="1736"/>
                </a:lnTo>
                <a:lnTo>
                  <a:pt x="9" y="1731"/>
                </a:lnTo>
                <a:lnTo>
                  <a:pt x="7" y="1726"/>
                </a:lnTo>
                <a:lnTo>
                  <a:pt x="4" y="1715"/>
                </a:lnTo>
                <a:lnTo>
                  <a:pt x="0" y="1702"/>
                </a:lnTo>
                <a:lnTo>
                  <a:pt x="1224" y="1777"/>
                </a:lnTo>
                <a:lnTo>
                  <a:pt x="1264" y="0"/>
                </a:lnTo>
                <a:lnTo>
                  <a:pt x="1264" y="0"/>
                </a:lnTo>
                <a:lnTo>
                  <a:pt x="2215" y="20"/>
                </a:lnTo>
                <a:lnTo>
                  <a:pt x="2215" y="776"/>
                </a:lnTo>
                <a:lnTo>
                  <a:pt x="2244" y="780"/>
                </a:lnTo>
                <a:lnTo>
                  <a:pt x="2268" y="784"/>
                </a:lnTo>
                <a:lnTo>
                  <a:pt x="2293" y="789"/>
                </a:lnTo>
                <a:lnTo>
                  <a:pt x="2321" y="795"/>
                </a:lnTo>
                <a:lnTo>
                  <a:pt x="2333" y="797"/>
                </a:lnTo>
                <a:lnTo>
                  <a:pt x="2344" y="802"/>
                </a:lnTo>
                <a:lnTo>
                  <a:pt x="2354" y="806"/>
                </a:lnTo>
                <a:lnTo>
                  <a:pt x="2363" y="814"/>
                </a:lnTo>
                <a:lnTo>
                  <a:pt x="2370" y="819"/>
                </a:lnTo>
                <a:lnTo>
                  <a:pt x="2375" y="825"/>
                </a:lnTo>
                <a:lnTo>
                  <a:pt x="2380" y="832"/>
                </a:lnTo>
                <a:lnTo>
                  <a:pt x="2384" y="838"/>
                </a:lnTo>
                <a:lnTo>
                  <a:pt x="2389" y="844"/>
                </a:lnTo>
                <a:lnTo>
                  <a:pt x="2395" y="849"/>
                </a:lnTo>
                <a:lnTo>
                  <a:pt x="2398" y="850"/>
                </a:lnTo>
                <a:lnTo>
                  <a:pt x="2401" y="852"/>
                </a:lnTo>
                <a:lnTo>
                  <a:pt x="2404" y="852"/>
                </a:lnTo>
                <a:lnTo>
                  <a:pt x="2409" y="853"/>
                </a:lnTo>
                <a:lnTo>
                  <a:pt x="2414" y="849"/>
                </a:lnTo>
                <a:lnTo>
                  <a:pt x="2420" y="845"/>
                </a:lnTo>
                <a:lnTo>
                  <a:pt x="2436" y="838"/>
                </a:lnTo>
                <a:lnTo>
                  <a:pt x="2451" y="831"/>
                </a:lnTo>
                <a:lnTo>
                  <a:pt x="2458" y="829"/>
                </a:lnTo>
                <a:lnTo>
                  <a:pt x="2466" y="826"/>
                </a:lnTo>
                <a:lnTo>
                  <a:pt x="2474" y="824"/>
                </a:lnTo>
                <a:lnTo>
                  <a:pt x="2483" y="824"/>
                </a:lnTo>
                <a:lnTo>
                  <a:pt x="2484" y="824"/>
                </a:lnTo>
                <a:lnTo>
                  <a:pt x="2485" y="825"/>
                </a:lnTo>
                <a:lnTo>
                  <a:pt x="2487" y="826"/>
                </a:lnTo>
                <a:lnTo>
                  <a:pt x="2487" y="828"/>
                </a:lnTo>
                <a:lnTo>
                  <a:pt x="2488" y="832"/>
                </a:lnTo>
                <a:lnTo>
                  <a:pt x="2489" y="834"/>
                </a:lnTo>
                <a:lnTo>
                  <a:pt x="2494" y="843"/>
                </a:lnTo>
                <a:lnTo>
                  <a:pt x="2499" y="850"/>
                </a:lnTo>
                <a:lnTo>
                  <a:pt x="2505" y="857"/>
                </a:lnTo>
                <a:lnTo>
                  <a:pt x="2512" y="863"/>
                </a:lnTo>
                <a:lnTo>
                  <a:pt x="2523" y="872"/>
                </a:lnTo>
                <a:lnTo>
                  <a:pt x="2533" y="878"/>
                </a:lnTo>
                <a:lnTo>
                  <a:pt x="2544" y="886"/>
                </a:lnTo>
                <a:lnTo>
                  <a:pt x="2555" y="892"/>
                </a:lnTo>
                <a:lnTo>
                  <a:pt x="2575" y="906"/>
                </a:lnTo>
                <a:lnTo>
                  <a:pt x="2595" y="917"/>
                </a:lnTo>
                <a:lnTo>
                  <a:pt x="2605" y="922"/>
                </a:lnTo>
                <a:lnTo>
                  <a:pt x="2616" y="925"/>
                </a:lnTo>
                <a:lnTo>
                  <a:pt x="2627" y="927"/>
                </a:lnTo>
                <a:lnTo>
                  <a:pt x="2640" y="927"/>
                </a:lnTo>
                <a:lnTo>
                  <a:pt x="2663" y="927"/>
                </a:lnTo>
                <a:lnTo>
                  <a:pt x="2682" y="926"/>
                </a:lnTo>
                <a:lnTo>
                  <a:pt x="2701" y="924"/>
                </a:lnTo>
                <a:lnTo>
                  <a:pt x="2720" y="923"/>
                </a:lnTo>
                <a:lnTo>
                  <a:pt x="2738" y="920"/>
                </a:lnTo>
                <a:lnTo>
                  <a:pt x="2757" y="918"/>
                </a:lnTo>
                <a:lnTo>
                  <a:pt x="2777" y="917"/>
                </a:lnTo>
                <a:lnTo>
                  <a:pt x="2800" y="917"/>
                </a:lnTo>
                <a:lnTo>
                  <a:pt x="2811" y="916"/>
                </a:lnTo>
                <a:lnTo>
                  <a:pt x="2820" y="917"/>
                </a:lnTo>
                <a:lnTo>
                  <a:pt x="2831" y="925"/>
                </a:lnTo>
                <a:lnTo>
                  <a:pt x="2842" y="936"/>
                </a:lnTo>
                <a:lnTo>
                  <a:pt x="2856" y="942"/>
                </a:lnTo>
                <a:lnTo>
                  <a:pt x="2869" y="949"/>
                </a:lnTo>
                <a:lnTo>
                  <a:pt x="2882" y="956"/>
                </a:lnTo>
                <a:lnTo>
                  <a:pt x="2895" y="965"/>
                </a:lnTo>
                <a:lnTo>
                  <a:pt x="2898" y="968"/>
                </a:lnTo>
                <a:lnTo>
                  <a:pt x="2901" y="971"/>
                </a:lnTo>
                <a:lnTo>
                  <a:pt x="2903" y="976"/>
                </a:lnTo>
                <a:lnTo>
                  <a:pt x="2906" y="979"/>
                </a:lnTo>
                <a:lnTo>
                  <a:pt x="2910" y="987"/>
                </a:lnTo>
                <a:lnTo>
                  <a:pt x="2913" y="996"/>
                </a:lnTo>
                <a:lnTo>
                  <a:pt x="2917" y="1005"/>
                </a:lnTo>
                <a:lnTo>
                  <a:pt x="2922" y="1011"/>
                </a:lnTo>
                <a:lnTo>
                  <a:pt x="2927" y="1019"/>
                </a:lnTo>
                <a:lnTo>
                  <a:pt x="2933" y="1024"/>
                </a:lnTo>
                <a:lnTo>
                  <a:pt x="2939" y="1030"/>
                </a:lnTo>
                <a:lnTo>
                  <a:pt x="2946" y="1033"/>
                </a:lnTo>
                <a:lnTo>
                  <a:pt x="2953" y="1035"/>
                </a:lnTo>
                <a:lnTo>
                  <a:pt x="2962" y="1036"/>
                </a:lnTo>
                <a:lnTo>
                  <a:pt x="2965" y="1036"/>
                </a:lnTo>
                <a:lnTo>
                  <a:pt x="2968" y="1035"/>
                </a:lnTo>
                <a:lnTo>
                  <a:pt x="2971" y="1034"/>
                </a:lnTo>
                <a:lnTo>
                  <a:pt x="2975" y="1032"/>
                </a:lnTo>
                <a:lnTo>
                  <a:pt x="2980" y="1026"/>
                </a:lnTo>
                <a:lnTo>
                  <a:pt x="2985" y="1021"/>
                </a:lnTo>
                <a:lnTo>
                  <a:pt x="2991" y="1015"/>
                </a:lnTo>
                <a:lnTo>
                  <a:pt x="2996" y="1011"/>
                </a:lnTo>
                <a:lnTo>
                  <a:pt x="3002" y="1008"/>
                </a:lnTo>
                <a:lnTo>
                  <a:pt x="3007" y="1005"/>
                </a:lnTo>
                <a:lnTo>
                  <a:pt x="3012" y="1003"/>
                </a:lnTo>
                <a:lnTo>
                  <a:pt x="3019" y="1000"/>
                </a:lnTo>
                <a:lnTo>
                  <a:pt x="3025" y="999"/>
                </a:lnTo>
                <a:lnTo>
                  <a:pt x="3033" y="999"/>
                </a:lnTo>
                <a:lnTo>
                  <a:pt x="3041" y="999"/>
                </a:lnTo>
                <a:lnTo>
                  <a:pt x="3048" y="1001"/>
                </a:lnTo>
                <a:lnTo>
                  <a:pt x="3054" y="1005"/>
                </a:lnTo>
                <a:lnTo>
                  <a:pt x="3060" y="1010"/>
                </a:lnTo>
                <a:lnTo>
                  <a:pt x="3062" y="1015"/>
                </a:lnTo>
                <a:lnTo>
                  <a:pt x="3065" y="1021"/>
                </a:lnTo>
                <a:lnTo>
                  <a:pt x="3071" y="1025"/>
                </a:lnTo>
                <a:lnTo>
                  <a:pt x="3077" y="1028"/>
                </a:lnTo>
                <a:lnTo>
                  <a:pt x="3084" y="1031"/>
                </a:lnTo>
                <a:lnTo>
                  <a:pt x="3090" y="1032"/>
                </a:lnTo>
                <a:lnTo>
                  <a:pt x="3103" y="1034"/>
                </a:lnTo>
                <a:lnTo>
                  <a:pt x="3118" y="1034"/>
                </a:lnTo>
                <a:lnTo>
                  <a:pt x="3129" y="1033"/>
                </a:lnTo>
                <a:lnTo>
                  <a:pt x="3140" y="1033"/>
                </a:lnTo>
                <a:lnTo>
                  <a:pt x="3150" y="1034"/>
                </a:lnTo>
                <a:lnTo>
                  <a:pt x="3160" y="1036"/>
                </a:lnTo>
                <a:lnTo>
                  <a:pt x="3170" y="1040"/>
                </a:lnTo>
                <a:lnTo>
                  <a:pt x="3179" y="1046"/>
                </a:lnTo>
                <a:lnTo>
                  <a:pt x="3183" y="1048"/>
                </a:lnTo>
                <a:lnTo>
                  <a:pt x="3187" y="1050"/>
                </a:lnTo>
                <a:lnTo>
                  <a:pt x="3192" y="1052"/>
                </a:lnTo>
                <a:lnTo>
                  <a:pt x="3198" y="1052"/>
                </a:lnTo>
                <a:lnTo>
                  <a:pt x="3208" y="1041"/>
                </a:lnTo>
                <a:lnTo>
                  <a:pt x="3219" y="1031"/>
                </a:lnTo>
                <a:lnTo>
                  <a:pt x="3235" y="1034"/>
                </a:lnTo>
                <a:lnTo>
                  <a:pt x="3251" y="1039"/>
                </a:lnTo>
                <a:lnTo>
                  <a:pt x="3288" y="1046"/>
                </a:lnTo>
                <a:lnTo>
                  <a:pt x="3320" y="1053"/>
                </a:lnTo>
                <a:lnTo>
                  <a:pt x="3353" y="1061"/>
                </a:lnTo>
                <a:lnTo>
                  <a:pt x="3389" y="1068"/>
                </a:lnTo>
                <a:lnTo>
                  <a:pt x="3396" y="1071"/>
                </a:lnTo>
                <a:lnTo>
                  <a:pt x="3401" y="1073"/>
                </a:lnTo>
                <a:lnTo>
                  <a:pt x="3408" y="1076"/>
                </a:lnTo>
                <a:lnTo>
                  <a:pt x="3412" y="1079"/>
                </a:lnTo>
                <a:lnTo>
                  <a:pt x="3417" y="1082"/>
                </a:lnTo>
                <a:lnTo>
                  <a:pt x="3424" y="1085"/>
                </a:lnTo>
                <a:lnTo>
                  <a:pt x="3429" y="1086"/>
                </a:lnTo>
                <a:lnTo>
                  <a:pt x="3437" y="1087"/>
                </a:lnTo>
                <a:lnTo>
                  <a:pt x="3447" y="1086"/>
                </a:lnTo>
                <a:lnTo>
                  <a:pt x="3455" y="1085"/>
                </a:lnTo>
                <a:lnTo>
                  <a:pt x="3464" y="1081"/>
                </a:lnTo>
                <a:lnTo>
                  <a:pt x="3474" y="1079"/>
                </a:lnTo>
                <a:lnTo>
                  <a:pt x="3489" y="1074"/>
                </a:lnTo>
                <a:lnTo>
                  <a:pt x="3502" y="1069"/>
                </a:lnTo>
                <a:lnTo>
                  <a:pt x="3515" y="1063"/>
                </a:lnTo>
                <a:lnTo>
                  <a:pt x="3527" y="1054"/>
                </a:lnTo>
                <a:lnTo>
                  <a:pt x="3536" y="1046"/>
                </a:lnTo>
                <a:lnTo>
                  <a:pt x="3546" y="1036"/>
                </a:lnTo>
                <a:lnTo>
                  <a:pt x="3555" y="1031"/>
                </a:lnTo>
                <a:lnTo>
                  <a:pt x="3564" y="1027"/>
                </a:lnTo>
                <a:lnTo>
                  <a:pt x="3573" y="1025"/>
                </a:lnTo>
                <a:lnTo>
                  <a:pt x="3582" y="1023"/>
                </a:lnTo>
                <a:lnTo>
                  <a:pt x="3591" y="1021"/>
                </a:lnTo>
                <a:lnTo>
                  <a:pt x="3600" y="1020"/>
                </a:lnTo>
                <a:lnTo>
                  <a:pt x="3610" y="1017"/>
                </a:lnTo>
                <a:lnTo>
                  <a:pt x="3619" y="1012"/>
                </a:lnTo>
                <a:lnTo>
                  <a:pt x="3636" y="1001"/>
                </a:lnTo>
                <a:lnTo>
                  <a:pt x="3652" y="991"/>
                </a:lnTo>
                <a:lnTo>
                  <a:pt x="3663" y="988"/>
                </a:lnTo>
                <a:lnTo>
                  <a:pt x="3672" y="986"/>
                </a:lnTo>
                <a:lnTo>
                  <a:pt x="3683" y="986"/>
                </a:lnTo>
                <a:lnTo>
                  <a:pt x="3694" y="986"/>
                </a:lnTo>
                <a:lnTo>
                  <a:pt x="3705" y="992"/>
                </a:lnTo>
                <a:lnTo>
                  <a:pt x="3716" y="997"/>
                </a:lnTo>
                <a:lnTo>
                  <a:pt x="3720" y="999"/>
                </a:lnTo>
                <a:lnTo>
                  <a:pt x="3725" y="1000"/>
                </a:lnTo>
                <a:lnTo>
                  <a:pt x="3731" y="1001"/>
                </a:lnTo>
                <a:lnTo>
                  <a:pt x="3737" y="1001"/>
                </a:lnTo>
                <a:lnTo>
                  <a:pt x="3811" y="1001"/>
                </a:lnTo>
                <a:lnTo>
                  <a:pt x="3820" y="1003"/>
                </a:lnTo>
                <a:lnTo>
                  <a:pt x="3829" y="1004"/>
                </a:lnTo>
                <a:lnTo>
                  <a:pt x="3837" y="1006"/>
                </a:lnTo>
                <a:lnTo>
                  <a:pt x="3844" y="1008"/>
                </a:lnTo>
                <a:lnTo>
                  <a:pt x="3858" y="1015"/>
                </a:lnTo>
                <a:lnTo>
                  <a:pt x="3875" y="1023"/>
                </a:lnTo>
                <a:lnTo>
                  <a:pt x="3895" y="1033"/>
                </a:lnTo>
                <a:lnTo>
                  <a:pt x="3912" y="1041"/>
                </a:lnTo>
                <a:lnTo>
                  <a:pt x="3929" y="1051"/>
                </a:lnTo>
                <a:lnTo>
                  <a:pt x="3949" y="1060"/>
                </a:lnTo>
                <a:lnTo>
                  <a:pt x="3963" y="1066"/>
                </a:lnTo>
                <a:lnTo>
                  <a:pt x="3976" y="1069"/>
                </a:lnTo>
                <a:lnTo>
                  <a:pt x="3989" y="1072"/>
                </a:lnTo>
                <a:lnTo>
                  <a:pt x="4001" y="1074"/>
                </a:lnTo>
                <a:lnTo>
                  <a:pt x="4027" y="1074"/>
                </a:lnTo>
                <a:lnTo>
                  <a:pt x="4056" y="1074"/>
                </a:lnTo>
                <a:lnTo>
                  <a:pt x="4056" y="1074"/>
                </a:lnTo>
                <a:lnTo>
                  <a:pt x="4068" y="1078"/>
                </a:lnTo>
                <a:lnTo>
                  <a:pt x="4081" y="1082"/>
                </a:lnTo>
                <a:lnTo>
                  <a:pt x="4092" y="1086"/>
                </a:lnTo>
                <a:lnTo>
                  <a:pt x="4103" y="1088"/>
                </a:lnTo>
                <a:lnTo>
                  <a:pt x="4115" y="1090"/>
                </a:lnTo>
                <a:lnTo>
                  <a:pt x="4128" y="1091"/>
                </a:lnTo>
                <a:lnTo>
                  <a:pt x="4141" y="1092"/>
                </a:lnTo>
                <a:lnTo>
                  <a:pt x="4154" y="1092"/>
                </a:lnTo>
                <a:lnTo>
                  <a:pt x="4171" y="1092"/>
                </a:lnTo>
                <a:lnTo>
                  <a:pt x="4186" y="1091"/>
                </a:lnTo>
                <a:lnTo>
                  <a:pt x="4200" y="1090"/>
                </a:lnTo>
                <a:lnTo>
                  <a:pt x="4218" y="1089"/>
                </a:lnTo>
                <a:lnTo>
                  <a:pt x="4231" y="1318"/>
                </a:lnTo>
                <a:lnTo>
                  <a:pt x="4231" y="1318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2" name="Freeform 208"/>
          <p:cNvSpPr>
            <a:spLocks/>
          </p:cNvSpPr>
          <p:nvPr/>
        </p:nvSpPr>
        <p:spPr bwMode="auto">
          <a:xfrm>
            <a:off x="5525932" y="4466943"/>
            <a:ext cx="720051" cy="702084"/>
          </a:xfrm>
          <a:custGeom>
            <a:avLst/>
            <a:gdLst>
              <a:gd name="T0" fmla="*/ 93 w 1563"/>
              <a:gd name="T1" fmla="*/ 1281 h 1525"/>
              <a:gd name="T2" fmla="*/ 118 w 1563"/>
              <a:gd name="T3" fmla="*/ 1289 h 1525"/>
              <a:gd name="T4" fmla="*/ 152 w 1563"/>
              <a:gd name="T5" fmla="*/ 1297 h 1525"/>
              <a:gd name="T6" fmla="*/ 191 w 1563"/>
              <a:gd name="T7" fmla="*/ 1299 h 1525"/>
              <a:gd name="T8" fmla="*/ 237 w 1563"/>
              <a:gd name="T9" fmla="*/ 1297 h 1525"/>
              <a:gd name="T10" fmla="*/ 268 w 1563"/>
              <a:gd name="T11" fmla="*/ 1525 h 1525"/>
              <a:gd name="T12" fmla="*/ 1199 w 1563"/>
              <a:gd name="T13" fmla="*/ 1426 h 1525"/>
              <a:gd name="T14" fmla="*/ 1199 w 1563"/>
              <a:gd name="T15" fmla="*/ 1397 h 1525"/>
              <a:gd name="T16" fmla="*/ 1199 w 1563"/>
              <a:gd name="T17" fmla="*/ 1362 h 1525"/>
              <a:gd name="T18" fmla="*/ 1192 w 1563"/>
              <a:gd name="T19" fmla="*/ 1323 h 1525"/>
              <a:gd name="T20" fmla="*/ 1189 w 1563"/>
              <a:gd name="T21" fmla="*/ 1259 h 1525"/>
              <a:gd name="T22" fmla="*/ 1184 w 1563"/>
              <a:gd name="T23" fmla="*/ 1219 h 1525"/>
              <a:gd name="T24" fmla="*/ 1173 w 1563"/>
              <a:gd name="T25" fmla="*/ 1193 h 1525"/>
              <a:gd name="T26" fmla="*/ 1168 w 1563"/>
              <a:gd name="T27" fmla="*/ 1177 h 1525"/>
              <a:gd name="T28" fmla="*/ 1172 w 1563"/>
              <a:gd name="T29" fmla="*/ 1152 h 1525"/>
              <a:gd name="T30" fmla="*/ 1187 w 1563"/>
              <a:gd name="T31" fmla="*/ 1113 h 1525"/>
              <a:gd name="T32" fmla="*/ 1193 w 1563"/>
              <a:gd name="T33" fmla="*/ 1067 h 1525"/>
              <a:gd name="T34" fmla="*/ 1200 w 1563"/>
              <a:gd name="T35" fmla="*/ 1030 h 1525"/>
              <a:gd name="T36" fmla="*/ 1221 w 1563"/>
              <a:gd name="T37" fmla="*/ 999 h 1525"/>
              <a:gd name="T38" fmla="*/ 1258 w 1563"/>
              <a:gd name="T39" fmla="*/ 958 h 1525"/>
              <a:gd name="T40" fmla="*/ 1268 w 1563"/>
              <a:gd name="T41" fmla="*/ 932 h 1525"/>
              <a:gd name="T42" fmla="*/ 1261 w 1563"/>
              <a:gd name="T43" fmla="*/ 895 h 1525"/>
              <a:gd name="T44" fmla="*/ 1268 w 1563"/>
              <a:gd name="T45" fmla="*/ 883 h 1525"/>
              <a:gd name="T46" fmla="*/ 1292 w 1563"/>
              <a:gd name="T47" fmla="*/ 863 h 1525"/>
              <a:gd name="T48" fmla="*/ 1324 w 1563"/>
              <a:gd name="T49" fmla="*/ 829 h 1525"/>
              <a:gd name="T50" fmla="*/ 1341 w 1563"/>
              <a:gd name="T51" fmla="*/ 798 h 1525"/>
              <a:gd name="T52" fmla="*/ 1343 w 1563"/>
              <a:gd name="T53" fmla="*/ 771 h 1525"/>
              <a:gd name="T54" fmla="*/ 1343 w 1563"/>
              <a:gd name="T55" fmla="*/ 746 h 1525"/>
              <a:gd name="T56" fmla="*/ 1347 w 1563"/>
              <a:gd name="T57" fmla="*/ 726 h 1525"/>
              <a:gd name="T58" fmla="*/ 1366 w 1563"/>
              <a:gd name="T59" fmla="*/ 688 h 1525"/>
              <a:gd name="T60" fmla="*/ 1388 w 1563"/>
              <a:gd name="T61" fmla="*/ 652 h 1525"/>
              <a:gd name="T62" fmla="*/ 1415 w 1563"/>
              <a:gd name="T63" fmla="*/ 621 h 1525"/>
              <a:gd name="T64" fmla="*/ 1422 w 1563"/>
              <a:gd name="T65" fmla="*/ 597 h 1525"/>
              <a:gd name="T66" fmla="*/ 1421 w 1563"/>
              <a:gd name="T67" fmla="*/ 564 h 1525"/>
              <a:gd name="T68" fmla="*/ 1422 w 1563"/>
              <a:gd name="T69" fmla="*/ 541 h 1525"/>
              <a:gd name="T70" fmla="*/ 1432 w 1563"/>
              <a:gd name="T71" fmla="*/ 531 h 1525"/>
              <a:gd name="T72" fmla="*/ 1456 w 1563"/>
              <a:gd name="T73" fmla="*/ 496 h 1525"/>
              <a:gd name="T74" fmla="*/ 1464 w 1563"/>
              <a:gd name="T75" fmla="*/ 472 h 1525"/>
              <a:gd name="T76" fmla="*/ 1469 w 1563"/>
              <a:gd name="T77" fmla="*/ 435 h 1525"/>
              <a:gd name="T78" fmla="*/ 1475 w 1563"/>
              <a:gd name="T79" fmla="*/ 416 h 1525"/>
              <a:gd name="T80" fmla="*/ 1499 w 1563"/>
              <a:gd name="T81" fmla="*/ 378 h 1525"/>
              <a:gd name="T82" fmla="*/ 1508 w 1563"/>
              <a:gd name="T83" fmla="*/ 353 h 1525"/>
              <a:gd name="T84" fmla="*/ 1508 w 1563"/>
              <a:gd name="T85" fmla="*/ 322 h 1525"/>
              <a:gd name="T86" fmla="*/ 1508 w 1563"/>
              <a:gd name="T87" fmla="*/ 289 h 1525"/>
              <a:gd name="T88" fmla="*/ 1517 w 1563"/>
              <a:gd name="T89" fmla="*/ 261 h 1525"/>
              <a:gd name="T90" fmla="*/ 1537 w 1563"/>
              <a:gd name="T91" fmla="*/ 241 h 1525"/>
              <a:gd name="T92" fmla="*/ 1553 w 1563"/>
              <a:gd name="T93" fmla="*/ 216 h 1525"/>
              <a:gd name="T94" fmla="*/ 1562 w 1563"/>
              <a:gd name="T95" fmla="*/ 181 h 1525"/>
              <a:gd name="T96" fmla="*/ 1548 w 1563"/>
              <a:gd name="T97" fmla="*/ 171 h 1525"/>
              <a:gd name="T98" fmla="*/ 1506 w 1563"/>
              <a:gd name="T99" fmla="*/ 173 h 1525"/>
              <a:gd name="T100" fmla="*/ 1481 w 1563"/>
              <a:gd name="T101" fmla="*/ 176 h 1525"/>
              <a:gd name="T102" fmla="*/ 1442 w 1563"/>
              <a:gd name="T103" fmla="*/ 187 h 1525"/>
              <a:gd name="T104" fmla="*/ 1410 w 1563"/>
              <a:gd name="T105" fmla="*/ 190 h 1525"/>
              <a:gd name="T106" fmla="*/ 1377 w 1563"/>
              <a:gd name="T107" fmla="*/ 200 h 1525"/>
              <a:gd name="T108" fmla="*/ 1365 w 1563"/>
              <a:gd name="T109" fmla="*/ 177 h 1525"/>
              <a:gd name="T110" fmla="*/ 1364 w 1563"/>
              <a:gd name="T111" fmla="*/ 122 h 1525"/>
              <a:gd name="T112" fmla="*/ 1367 w 1563"/>
              <a:gd name="T113" fmla="*/ 97 h 1525"/>
              <a:gd name="T114" fmla="*/ 1383 w 1563"/>
              <a:gd name="T115" fmla="*/ 59 h 1525"/>
              <a:gd name="T116" fmla="*/ 1393 w 1563"/>
              <a:gd name="T117" fmla="*/ 40 h 1525"/>
              <a:gd name="T118" fmla="*/ 1391 w 1563"/>
              <a:gd name="T119" fmla="*/ 21 h 1525"/>
              <a:gd name="T120" fmla="*/ 1378 w 1563"/>
              <a:gd name="T121" fmla="*/ 8 h 1525"/>
              <a:gd name="T122" fmla="*/ 1360 w 1563"/>
              <a:gd name="T123" fmla="*/ 0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63" h="1525">
                <a:moveTo>
                  <a:pt x="0" y="162"/>
                </a:moveTo>
                <a:lnTo>
                  <a:pt x="60" y="531"/>
                </a:lnTo>
                <a:lnTo>
                  <a:pt x="93" y="1281"/>
                </a:lnTo>
                <a:lnTo>
                  <a:pt x="93" y="1281"/>
                </a:lnTo>
                <a:lnTo>
                  <a:pt x="105" y="1285"/>
                </a:lnTo>
                <a:lnTo>
                  <a:pt x="118" y="1289"/>
                </a:lnTo>
                <a:lnTo>
                  <a:pt x="129" y="1293"/>
                </a:lnTo>
                <a:lnTo>
                  <a:pt x="140" y="1295"/>
                </a:lnTo>
                <a:lnTo>
                  <a:pt x="152" y="1297"/>
                </a:lnTo>
                <a:lnTo>
                  <a:pt x="165" y="1298"/>
                </a:lnTo>
                <a:lnTo>
                  <a:pt x="178" y="1299"/>
                </a:lnTo>
                <a:lnTo>
                  <a:pt x="191" y="1299"/>
                </a:lnTo>
                <a:lnTo>
                  <a:pt x="208" y="1299"/>
                </a:lnTo>
                <a:lnTo>
                  <a:pt x="223" y="1298"/>
                </a:lnTo>
                <a:lnTo>
                  <a:pt x="237" y="1297"/>
                </a:lnTo>
                <a:lnTo>
                  <a:pt x="255" y="1296"/>
                </a:lnTo>
                <a:lnTo>
                  <a:pt x="268" y="1525"/>
                </a:lnTo>
                <a:lnTo>
                  <a:pt x="268" y="1525"/>
                </a:lnTo>
                <a:lnTo>
                  <a:pt x="1200" y="1431"/>
                </a:lnTo>
                <a:lnTo>
                  <a:pt x="1200" y="1431"/>
                </a:lnTo>
                <a:lnTo>
                  <a:pt x="1199" y="1426"/>
                </a:lnTo>
                <a:lnTo>
                  <a:pt x="1198" y="1419"/>
                </a:lnTo>
                <a:lnTo>
                  <a:pt x="1197" y="1407"/>
                </a:lnTo>
                <a:lnTo>
                  <a:pt x="1199" y="1397"/>
                </a:lnTo>
                <a:lnTo>
                  <a:pt x="1200" y="1388"/>
                </a:lnTo>
                <a:lnTo>
                  <a:pt x="1200" y="1376"/>
                </a:lnTo>
                <a:lnTo>
                  <a:pt x="1199" y="1362"/>
                </a:lnTo>
                <a:lnTo>
                  <a:pt x="1197" y="1350"/>
                </a:lnTo>
                <a:lnTo>
                  <a:pt x="1194" y="1337"/>
                </a:lnTo>
                <a:lnTo>
                  <a:pt x="1192" y="1323"/>
                </a:lnTo>
                <a:lnTo>
                  <a:pt x="1190" y="1295"/>
                </a:lnTo>
                <a:lnTo>
                  <a:pt x="1189" y="1271"/>
                </a:lnTo>
                <a:lnTo>
                  <a:pt x="1189" y="1259"/>
                </a:lnTo>
                <a:lnTo>
                  <a:pt x="1188" y="1246"/>
                </a:lnTo>
                <a:lnTo>
                  <a:pt x="1187" y="1233"/>
                </a:lnTo>
                <a:lnTo>
                  <a:pt x="1184" y="1219"/>
                </a:lnTo>
                <a:lnTo>
                  <a:pt x="1180" y="1208"/>
                </a:lnTo>
                <a:lnTo>
                  <a:pt x="1175" y="1199"/>
                </a:lnTo>
                <a:lnTo>
                  <a:pt x="1173" y="1193"/>
                </a:lnTo>
                <a:lnTo>
                  <a:pt x="1171" y="1189"/>
                </a:lnTo>
                <a:lnTo>
                  <a:pt x="1168" y="1184"/>
                </a:lnTo>
                <a:lnTo>
                  <a:pt x="1168" y="1177"/>
                </a:lnTo>
                <a:lnTo>
                  <a:pt x="1168" y="1167"/>
                </a:lnTo>
                <a:lnTo>
                  <a:pt x="1170" y="1160"/>
                </a:lnTo>
                <a:lnTo>
                  <a:pt x="1172" y="1152"/>
                </a:lnTo>
                <a:lnTo>
                  <a:pt x="1175" y="1145"/>
                </a:lnTo>
                <a:lnTo>
                  <a:pt x="1180" y="1130"/>
                </a:lnTo>
                <a:lnTo>
                  <a:pt x="1187" y="1113"/>
                </a:lnTo>
                <a:lnTo>
                  <a:pt x="1191" y="1097"/>
                </a:lnTo>
                <a:lnTo>
                  <a:pt x="1192" y="1082"/>
                </a:lnTo>
                <a:lnTo>
                  <a:pt x="1193" y="1067"/>
                </a:lnTo>
                <a:lnTo>
                  <a:pt x="1194" y="1050"/>
                </a:lnTo>
                <a:lnTo>
                  <a:pt x="1197" y="1039"/>
                </a:lnTo>
                <a:lnTo>
                  <a:pt x="1200" y="1030"/>
                </a:lnTo>
                <a:lnTo>
                  <a:pt x="1204" y="1022"/>
                </a:lnTo>
                <a:lnTo>
                  <a:pt x="1209" y="1013"/>
                </a:lnTo>
                <a:lnTo>
                  <a:pt x="1221" y="999"/>
                </a:lnTo>
                <a:lnTo>
                  <a:pt x="1234" y="986"/>
                </a:lnTo>
                <a:lnTo>
                  <a:pt x="1247" y="972"/>
                </a:lnTo>
                <a:lnTo>
                  <a:pt x="1258" y="958"/>
                </a:lnTo>
                <a:lnTo>
                  <a:pt x="1262" y="950"/>
                </a:lnTo>
                <a:lnTo>
                  <a:pt x="1266" y="942"/>
                </a:lnTo>
                <a:lnTo>
                  <a:pt x="1268" y="932"/>
                </a:lnTo>
                <a:lnTo>
                  <a:pt x="1269" y="922"/>
                </a:lnTo>
                <a:lnTo>
                  <a:pt x="1265" y="908"/>
                </a:lnTo>
                <a:lnTo>
                  <a:pt x="1261" y="895"/>
                </a:lnTo>
                <a:lnTo>
                  <a:pt x="1262" y="891"/>
                </a:lnTo>
                <a:lnTo>
                  <a:pt x="1265" y="887"/>
                </a:lnTo>
                <a:lnTo>
                  <a:pt x="1268" y="883"/>
                </a:lnTo>
                <a:lnTo>
                  <a:pt x="1272" y="879"/>
                </a:lnTo>
                <a:lnTo>
                  <a:pt x="1282" y="870"/>
                </a:lnTo>
                <a:lnTo>
                  <a:pt x="1292" y="863"/>
                </a:lnTo>
                <a:lnTo>
                  <a:pt x="1301" y="855"/>
                </a:lnTo>
                <a:lnTo>
                  <a:pt x="1312" y="845"/>
                </a:lnTo>
                <a:lnTo>
                  <a:pt x="1324" y="829"/>
                </a:lnTo>
                <a:lnTo>
                  <a:pt x="1335" y="815"/>
                </a:lnTo>
                <a:lnTo>
                  <a:pt x="1338" y="807"/>
                </a:lnTo>
                <a:lnTo>
                  <a:pt x="1341" y="798"/>
                </a:lnTo>
                <a:lnTo>
                  <a:pt x="1342" y="789"/>
                </a:lnTo>
                <a:lnTo>
                  <a:pt x="1343" y="780"/>
                </a:lnTo>
                <a:lnTo>
                  <a:pt x="1343" y="771"/>
                </a:lnTo>
                <a:lnTo>
                  <a:pt x="1343" y="762"/>
                </a:lnTo>
                <a:lnTo>
                  <a:pt x="1343" y="755"/>
                </a:lnTo>
                <a:lnTo>
                  <a:pt x="1343" y="746"/>
                </a:lnTo>
                <a:lnTo>
                  <a:pt x="1342" y="741"/>
                </a:lnTo>
                <a:lnTo>
                  <a:pt x="1341" y="737"/>
                </a:lnTo>
                <a:lnTo>
                  <a:pt x="1347" y="726"/>
                </a:lnTo>
                <a:lnTo>
                  <a:pt x="1354" y="715"/>
                </a:lnTo>
                <a:lnTo>
                  <a:pt x="1361" y="701"/>
                </a:lnTo>
                <a:lnTo>
                  <a:pt x="1366" y="688"/>
                </a:lnTo>
                <a:lnTo>
                  <a:pt x="1371" y="676"/>
                </a:lnTo>
                <a:lnTo>
                  <a:pt x="1378" y="662"/>
                </a:lnTo>
                <a:lnTo>
                  <a:pt x="1388" y="652"/>
                </a:lnTo>
                <a:lnTo>
                  <a:pt x="1400" y="644"/>
                </a:lnTo>
                <a:lnTo>
                  <a:pt x="1408" y="632"/>
                </a:lnTo>
                <a:lnTo>
                  <a:pt x="1415" y="621"/>
                </a:lnTo>
                <a:lnTo>
                  <a:pt x="1419" y="609"/>
                </a:lnTo>
                <a:lnTo>
                  <a:pt x="1422" y="597"/>
                </a:lnTo>
                <a:lnTo>
                  <a:pt x="1422" y="597"/>
                </a:lnTo>
                <a:lnTo>
                  <a:pt x="1423" y="589"/>
                </a:lnTo>
                <a:lnTo>
                  <a:pt x="1423" y="580"/>
                </a:lnTo>
                <a:lnTo>
                  <a:pt x="1421" y="564"/>
                </a:lnTo>
                <a:lnTo>
                  <a:pt x="1420" y="548"/>
                </a:lnTo>
                <a:lnTo>
                  <a:pt x="1421" y="544"/>
                </a:lnTo>
                <a:lnTo>
                  <a:pt x="1422" y="541"/>
                </a:lnTo>
                <a:lnTo>
                  <a:pt x="1424" y="539"/>
                </a:lnTo>
                <a:lnTo>
                  <a:pt x="1427" y="536"/>
                </a:lnTo>
                <a:lnTo>
                  <a:pt x="1432" y="531"/>
                </a:lnTo>
                <a:lnTo>
                  <a:pt x="1436" y="526"/>
                </a:lnTo>
                <a:lnTo>
                  <a:pt x="1447" y="511"/>
                </a:lnTo>
                <a:lnTo>
                  <a:pt x="1456" y="496"/>
                </a:lnTo>
                <a:lnTo>
                  <a:pt x="1459" y="489"/>
                </a:lnTo>
                <a:lnTo>
                  <a:pt x="1462" y="481"/>
                </a:lnTo>
                <a:lnTo>
                  <a:pt x="1464" y="472"/>
                </a:lnTo>
                <a:lnTo>
                  <a:pt x="1465" y="462"/>
                </a:lnTo>
                <a:lnTo>
                  <a:pt x="1467" y="448"/>
                </a:lnTo>
                <a:lnTo>
                  <a:pt x="1469" y="435"/>
                </a:lnTo>
                <a:lnTo>
                  <a:pt x="1471" y="429"/>
                </a:lnTo>
                <a:lnTo>
                  <a:pt x="1473" y="422"/>
                </a:lnTo>
                <a:lnTo>
                  <a:pt x="1475" y="416"/>
                </a:lnTo>
                <a:lnTo>
                  <a:pt x="1478" y="409"/>
                </a:lnTo>
                <a:lnTo>
                  <a:pt x="1489" y="393"/>
                </a:lnTo>
                <a:lnTo>
                  <a:pt x="1499" y="378"/>
                </a:lnTo>
                <a:lnTo>
                  <a:pt x="1502" y="370"/>
                </a:lnTo>
                <a:lnTo>
                  <a:pt x="1505" y="363"/>
                </a:lnTo>
                <a:lnTo>
                  <a:pt x="1508" y="353"/>
                </a:lnTo>
                <a:lnTo>
                  <a:pt x="1508" y="343"/>
                </a:lnTo>
                <a:lnTo>
                  <a:pt x="1508" y="333"/>
                </a:lnTo>
                <a:lnTo>
                  <a:pt x="1508" y="322"/>
                </a:lnTo>
                <a:lnTo>
                  <a:pt x="1508" y="311"/>
                </a:lnTo>
                <a:lnTo>
                  <a:pt x="1508" y="300"/>
                </a:lnTo>
                <a:lnTo>
                  <a:pt x="1508" y="289"/>
                </a:lnTo>
                <a:lnTo>
                  <a:pt x="1508" y="280"/>
                </a:lnTo>
                <a:lnTo>
                  <a:pt x="1512" y="269"/>
                </a:lnTo>
                <a:lnTo>
                  <a:pt x="1517" y="261"/>
                </a:lnTo>
                <a:lnTo>
                  <a:pt x="1523" y="254"/>
                </a:lnTo>
                <a:lnTo>
                  <a:pt x="1530" y="247"/>
                </a:lnTo>
                <a:lnTo>
                  <a:pt x="1537" y="241"/>
                </a:lnTo>
                <a:lnTo>
                  <a:pt x="1543" y="233"/>
                </a:lnTo>
                <a:lnTo>
                  <a:pt x="1549" y="226"/>
                </a:lnTo>
                <a:lnTo>
                  <a:pt x="1553" y="216"/>
                </a:lnTo>
                <a:lnTo>
                  <a:pt x="1557" y="203"/>
                </a:lnTo>
                <a:lnTo>
                  <a:pt x="1559" y="192"/>
                </a:lnTo>
                <a:lnTo>
                  <a:pt x="1562" y="181"/>
                </a:lnTo>
                <a:lnTo>
                  <a:pt x="1563" y="171"/>
                </a:lnTo>
                <a:lnTo>
                  <a:pt x="1563" y="171"/>
                </a:lnTo>
                <a:lnTo>
                  <a:pt x="1548" y="171"/>
                </a:lnTo>
                <a:lnTo>
                  <a:pt x="1535" y="172"/>
                </a:lnTo>
                <a:lnTo>
                  <a:pt x="1521" y="173"/>
                </a:lnTo>
                <a:lnTo>
                  <a:pt x="1506" y="173"/>
                </a:lnTo>
                <a:lnTo>
                  <a:pt x="1497" y="174"/>
                </a:lnTo>
                <a:lnTo>
                  <a:pt x="1488" y="175"/>
                </a:lnTo>
                <a:lnTo>
                  <a:pt x="1481" y="176"/>
                </a:lnTo>
                <a:lnTo>
                  <a:pt x="1474" y="178"/>
                </a:lnTo>
                <a:lnTo>
                  <a:pt x="1459" y="183"/>
                </a:lnTo>
                <a:lnTo>
                  <a:pt x="1442" y="187"/>
                </a:lnTo>
                <a:lnTo>
                  <a:pt x="1431" y="188"/>
                </a:lnTo>
                <a:lnTo>
                  <a:pt x="1420" y="189"/>
                </a:lnTo>
                <a:lnTo>
                  <a:pt x="1410" y="190"/>
                </a:lnTo>
                <a:lnTo>
                  <a:pt x="1400" y="192"/>
                </a:lnTo>
                <a:lnTo>
                  <a:pt x="1389" y="197"/>
                </a:lnTo>
                <a:lnTo>
                  <a:pt x="1377" y="200"/>
                </a:lnTo>
                <a:lnTo>
                  <a:pt x="1371" y="199"/>
                </a:lnTo>
                <a:lnTo>
                  <a:pt x="1365" y="197"/>
                </a:lnTo>
                <a:lnTo>
                  <a:pt x="1365" y="177"/>
                </a:lnTo>
                <a:lnTo>
                  <a:pt x="1364" y="160"/>
                </a:lnTo>
                <a:lnTo>
                  <a:pt x="1364" y="141"/>
                </a:lnTo>
                <a:lnTo>
                  <a:pt x="1364" y="122"/>
                </a:lnTo>
                <a:lnTo>
                  <a:pt x="1364" y="112"/>
                </a:lnTo>
                <a:lnTo>
                  <a:pt x="1366" y="105"/>
                </a:lnTo>
                <a:lnTo>
                  <a:pt x="1367" y="97"/>
                </a:lnTo>
                <a:lnTo>
                  <a:pt x="1370" y="90"/>
                </a:lnTo>
                <a:lnTo>
                  <a:pt x="1376" y="76"/>
                </a:lnTo>
                <a:lnTo>
                  <a:pt x="1383" y="59"/>
                </a:lnTo>
                <a:lnTo>
                  <a:pt x="1387" y="52"/>
                </a:lnTo>
                <a:lnTo>
                  <a:pt x="1390" y="46"/>
                </a:lnTo>
                <a:lnTo>
                  <a:pt x="1393" y="40"/>
                </a:lnTo>
                <a:lnTo>
                  <a:pt x="1394" y="32"/>
                </a:lnTo>
                <a:lnTo>
                  <a:pt x="1393" y="26"/>
                </a:lnTo>
                <a:lnTo>
                  <a:pt x="1391" y="21"/>
                </a:lnTo>
                <a:lnTo>
                  <a:pt x="1388" y="15"/>
                </a:lnTo>
                <a:lnTo>
                  <a:pt x="1383" y="11"/>
                </a:lnTo>
                <a:lnTo>
                  <a:pt x="1378" y="8"/>
                </a:lnTo>
                <a:lnTo>
                  <a:pt x="1373" y="4"/>
                </a:lnTo>
                <a:lnTo>
                  <a:pt x="1366" y="2"/>
                </a:lnTo>
                <a:lnTo>
                  <a:pt x="1360" y="0"/>
                </a:lnTo>
                <a:lnTo>
                  <a:pt x="0" y="162"/>
                </a:lnTo>
                <a:lnTo>
                  <a:pt x="0" y="162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4" name="Freeform 210"/>
          <p:cNvSpPr>
            <a:spLocks/>
          </p:cNvSpPr>
          <p:nvPr/>
        </p:nvSpPr>
        <p:spPr bwMode="auto">
          <a:xfrm>
            <a:off x="5648935" y="5126183"/>
            <a:ext cx="818177" cy="717287"/>
          </a:xfrm>
          <a:custGeom>
            <a:avLst/>
            <a:gdLst>
              <a:gd name="T0" fmla="*/ 961 w 1774"/>
              <a:gd name="T1" fmla="*/ 64 h 1557"/>
              <a:gd name="T2" fmla="*/ 974 w 1774"/>
              <a:gd name="T3" fmla="*/ 164 h 1557"/>
              <a:gd name="T4" fmla="*/ 989 w 1774"/>
              <a:gd name="T5" fmla="*/ 287 h 1557"/>
              <a:gd name="T6" fmla="*/ 959 w 1774"/>
              <a:gd name="T7" fmla="*/ 349 h 1557"/>
              <a:gd name="T8" fmla="*/ 943 w 1774"/>
              <a:gd name="T9" fmla="*/ 444 h 1557"/>
              <a:gd name="T10" fmla="*/ 898 w 1774"/>
              <a:gd name="T11" fmla="*/ 498 h 1557"/>
              <a:gd name="T12" fmla="*/ 871 w 1774"/>
              <a:gd name="T13" fmla="*/ 545 h 1557"/>
              <a:gd name="T14" fmla="*/ 892 w 1774"/>
              <a:gd name="T15" fmla="*/ 603 h 1557"/>
              <a:gd name="T16" fmla="*/ 846 w 1774"/>
              <a:gd name="T17" fmla="*/ 684 h 1557"/>
              <a:gd name="T18" fmla="*/ 856 w 1774"/>
              <a:gd name="T19" fmla="*/ 753 h 1557"/>
              <a:gd name="T20" fmla="*/ 1432 w 1774"/>
              <a:gd name="T21" fmla="*/ 715 h 1557"/>
              <a:gd name="T22" fmla="*/ 1474 w 1774"/>
              <a:gd name="T23" fmla="*/ 749 h 1557"/>
              <a:gd name="T24" fmla="*/ 1470 w 1774"/>
              <a:gd name="T25" fmla="*/ 851 h 1557"/>
              <a:gd name="T26" fmla="*/ 1542 w 1774"/>
              <a:gd name="T27" fmla="*/ 947 h 1557"/>
              <a:gd name="T28" fmla="*/ 1487 w 1774"/>
              <a:gd name="T29" fmla="*/ 1001 h 1557"/>
              <a:gd name="T30" fmla="*/ 1355 w 1774"/>
              <a:gd name="T31" fmla="*/ 951 h 1557"/>
              <a:gd name="T32" fmla="*/ 1238 w 1774"/>
              <a:gd name="T33" fmla="*/ 990 h 1557"/>
              <a:gd name="T34" fmla="*/ 1258 w 1774"/>
              <a:gd name="T35" fmla="*/ 1049 h 1557"/>
              <a:gd name="T36" fmla="*/ 1396 w 1774"/>
              <a:gd name="T37" fmla="*/ 1095 h 1557"/>
              <a:gd name="T38" fmla="*/ 1447 w 1774"/>
              <a:gd name="T39" fmla="*/ 1039 h 1557"/>
              <a:gd name="T40" fmla="*/ 1496 w 1774"/>
              <a:gd name="T41" fmla="*/ 1087 h 1557"/>
              <a:gd name="T42" fmla="*/ 1544 w 1774"/>
              <a:gd name="T43" fmla="*/ 1121 h 1557"/>
              <a:gd name="T44" fmla="*/ 1628 w 1774"/>
              <a:gd name="T45" fmla="*/ 1082 h 1557"/>
              <a:gd name="T46" fmla="*/ 1686 w 1774"/>
              <a:gd name="T47" fmla="*/ 1119 h 1557"/>
              <a:gd name="T48" fmla="*/ 1655 w 1774"/>
              <a:gd name="T49" fmla="*/ 1177 h 1557"/>
              <a:gd name="T50" fmla="*/ 1589 w 1774"/>
              <a:gd name="T51" fmla="*/ 1259 h 1557"/>
              <a:gd name="T52" fmla="*/ 1609 w 1774"/>
              <a:gd name="T53" fmla="*/ 1302 h 1557"/>
              <a:gd name="T54" fmla="*/ 1707 w 1774"/>
              <a:gd name="T55" fmla="*/ 1330 h 1557"/>
              <a:gd name="T56" fmla="*/ 1772 w 1774"/>
              <a:gd name="T57" fmla="*/ 1397 h 1557"/>
              <a:gd name="T58" fmla="*/ 1751 w 1774"/>
              <a:gd name="T59" fmla="*/ 1450 h 1557"/>
              <a:gd name="T60" fmla="*/ 1664 w 1774"/>
              <a:gd name="T61" fmla="*/ 1464 h 1557"/>
              <a:gd name="T62" fmla="*/ 1519 w 1774"/>
              <a:gd name="T63" fmla="*/ 1384 h 1557"/>
              <a:gd name="T64" fmla="*/ 1434 w 1774"/>
              <a:gd name="T65" fmla="*/ 1321 h 1557"/>
              <a:gd name="T66" fmla="*/ 1383 w 1774"/>
              <a:gd name="T67" fmla="*/ 1259 h 1557"/>
              <a:gd name="T68" fmla="*/ 1339 w 1774"/>
              <a:gd name="T69" fmla="*/ 1308 h 1557"/>
              <a:gd name="T70" fmla="*/ 1408 w 1774"/>
              <a:gd name="T71" fmla="*/ 1338 h 1557"/>
              <a:gd name="T72" fmla="*/ 1425 w 1774"/>
              <a:gd name="T73" fmla="*/ 1458 h 1557"/>
              <a:gd name="T74" fmla="*/ 1342 w 1774"/>
              <a:gd name="T75" fmla="*/ 1519 h 1557"/>
              <a:gd name="T76" fmla="*/ 1287 w 1774"/>
              <a:gd name="T77" fmla="*/ 1497 h 1557"/>
              <a:gd name="T78" fmla="*/ 1191 w 1774"/>
              <a:gd name="T79" fmla="*/ 1516 h 1557"/>
              <a:gd name="T80" fmla="*/ 1124 w 1774"/>
              <a:gd name="T81" fmla="*/ 1556 h 1557"/>
              <a:gd name="T82" fmla="*/ 1030 w 1774"/>
              <a:gd name="T83" fmla="*/ 1421 h 1557"/>
              <a:gd name="T84" fmla="*/ 1025 w 1774"/>
              <a:gd name="T85" fmla="*/ 1299 h 1557"/>
              <a:gd name="T86" fmla="*/ 980 w 1774"/>
              <a:gd name="T87" fmla="*/ 1235 h 1557"/>
              <a:gd name="T88" fmla="*/ 917 w 1774"/>
              <a:gd name="T89" fmla="*/ 1239 h 1557"/>
              <a:gd name="T90" fmla="*/ 967 w 1774"/>
              <a:gd name="T91" fmla="*/ 1307 h 1557"/>
              <a:gd name="T92" fmla="*/ 971 w 1774"/>
              <a:gd name="T93" fmla="*/ 1377 h 1557"/>
              <a:gd name="T94" fmla="*/ 878 w 1774"/>
              <a:gd name="T95" fmla="*/ 1319 h 1557"/>
              <a:gd name="T96" fmla="*/ 792 w 1774"/>
              <a:gd name="T97" fmla="*/ 1300 h 1557"/>
              <a:gd name="T98" fmla="*/ 751 w 1774"/>
              <a:gd name="T99" fmla="*/ 1319 h 1557"/>
              <a:gd name="T100" fmla="*/ 703 w 1774"/>
              <a:gd name="T101" fmla="*/ 1348 h 1557"/>
              <a:gd name="T102" fmla="*/ 678 w 1774"/>
              <a:gd name="T103" fmla="*/ 1405 h 1557"/>
              <a:gd name="T104" fmla="*/ 502 w 1774"/>
              <a:gd name="T105" fmla="*/ 1402 h 1557"/>
              <a:gd name="T106" fmla="*/ 365 w 1774"/>
              <a:gd name="T107" fmla="*/ 1361 h 1557"/>
              <a:gd name="T108" fmla="*/ 207 w 1774"/>
              <a:gd name="T109" fmla="*/ 1384 h 1557"/>
              <a:gd name="T110" fmla="*/ 163 w 1774"/>
              <a:gd name="T111" fmla="*/ 1342 h 1557"/>
              <a:gd name="T112" fmla="*/ 162 w 1774"/>
              <a:gd name="T113" fmla="*/ 1123 h 1557"/>
              <a:gd name="T114" fmla="*/ 157 w 1774"/>
              <a:gd name="T115" fmla="*/ 1009 h 1557"/>
              <a:gd name="T116" fmla="*/ 194 w 1774"/>
              <a:gd name="T117" fmla="*/ 852 h 1557"/>
              <a:gd name="T118" fmla="*/ 131 w 1774"/>
              <a:gd name="T119" fmla="*/ 726 h 1557"/>
              <a:gd name="T120" fmla="*/ 52 w 1774"/>
              <a:gd name="T121" fmla="*/ 588 h 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74" h="1557">
                <a:moveTo>
                  <a:pt x="0" y="94"/>
                </a:moveTo>
                <a:lnTo>
                  <a:pt x="932" y="0"/>
                </a:lnTo>
                <a:lnTo>
                  <a:pt x="932" y="0"/>
                </a:lnTo>
                <a:lnTo>
                  <a:pt x="934" y="9"/>
                </a:lnTo>
                <a:lnTo>
                  <a:pt x="937" y="16"/>
                </a:lnTo>
                <a:lnTo>
                  <a:pt x="940" y="25"/>
                </a:lnTo>
                <a:lnTo>
                  <a:pt x="946" y="32"/>
                </a:lnTo>
                <a:lnTo>
                  <a:pt x="951" y="43"/>
                </a:lnTo>
                <a:lnTo>
                  <a:pt x="957" y="53"/>
                </a:lnTo>
                <a:lnTo>
                  <a:pt x="961" y="64"/>
                </a:lnTo>
                <a:lnTo>
                  <a:pt x="964" y="76"/>
                </a:lnTo>
                <a:lnTo>
                  <a:pt x="965" y="85"/>
                </a:lnTo>
                <a:lnTo>
                  <a:pt x="965" y="95"/>
                </a:lnTo>
                <a:lnTo>
                  <a:pt x="965" y="104"/>
                </a:lnTo>
                <a:lnTo>
                  <a:pt x="965" y="113"/>
                </a:lnTo>
                <a:lnTo>
                  <a:pt x="964" y="122"/>
                </a:lnTo>
                <a:lnTo>
                  <a:pt x="965" y="131"/>
                </a:lnTo>
                <a:lnTo>
                  <a:pt x="966" y="139"/>
                </a:lnTo>
                <a:lnTo>
                  <a:pt x="970" y="150"/>
                </a:lnTo>
                <a:lnTo>
                  <a:pt x="974" y="164"/>
                </a:lnTo>
                <a:lnTo>
                  <a:pt x="978" y="177"/>
                </a:lnTo>
                <a:lnTo>
                  <a:pt x="981" y="189"/>
                </a:lnTo>
                <a:lnTo>
                  <a:pt x="984" y="202"/>
                </a:lnTo>
                <a:lnTo>
                  <a:pt x="986" y="214"/>
                </a:lnTo>
                <a:lnTo>
                  <a:pt x="987" y="227"/>
                </a:lnTo>
                <a:lnTo>
                  <a:pt x="988" y="241"/>
                </a:lnTo>
                <a:lnTo>
                  <a:pt x="988" y="256"/>
                </a:lnTo>
                <a:lnTo>
                  <a:pt x="988" y="267"/>
                </a:lnTo>
                <a:lnTo>
                  <a:pt x="989" y="277"/>
                </a:lnTo>
                <a:lnTo>
                  <a:pt x="989" y="287"/>
                </a:lnTo>
                <a:lnTo>
                  <a:pt x="988" y="298"/>
                </a:lnTo>
                <a:lnTo>
                  <a:pt x="986" y="304"/>
                </a:lnTo>
                <a:lnTo>
                  <a:pt x="983" y="310"/>
                </a:lnTo>
                <a:lnTo>
                  <a:pt x="979" y="315"/>
                </a:lnTo>
                <a:lnTo>
                  <a:pt x="975" y="320"/>
                </a:lnTo>
                <a:lnTo>
                  <a:pt x="971" y="324"/>
                </a:lnTo>
                <a:lnTo>
                  <a:pt x="967" y="329"/>
                </a:lnTo>
                <a:lnTo>
                  <a:pt x="964" y="335"/>
                </a:lnTo>
                <a:lnTo>
                  <a:pt x="961" y="341"/>
                </a:lnTo>
                <a:lnTo>
                  <a:pt x="959" y="349"/>
                </a:lnTo>
                <a:lnTo>
                  <a:pt x="958" y="355"/>
                </a:lnTo>
                <a:lnTo>
                  <a:pt x="958" y="363"/>
                </a:lnTo>
                <a:lnTo>
                  <a:pt x="958" y="369"/>
                </a:lnTo>
                <a:lnTo>
                  <a:pt x="958" y="383"/>
                </a:lnTo>
                <a:lnTo>
                  <a:pt x="959" y="399"/>
                </a:lnTo>
                <a:lnTo>
                  <a:pt x="958" y="409"/>
                </a:lnTo>
                <a:lnTo>
                  <a:pt x="957" y="419"/>
                </a:lnTo>
                <a:lnTo>
                  <a:pt x="953" y="428"/>
                </a:lnTo>
                <a:lnTo>
                  <a:pt x="948" y="436"/>
                </a:lnTo>
                <a:lnTo>
                  <a:pt x="943" y="444"/>
                </a:lnTo>
                <a:lnTo>
                  <a:pt x="936" y="449"/>
                </a:lnTo>
                <a:lnTo>
                  <a:pt x="930" y="455"/>
                </a:lnTo>
                <a:lnTo>
                  <a:pt x="923" y="459"/>
                </a:lnTo>
                <a:lnTo>
                  <a:pt x="917" y="463"/>
                </a:lnTo>
                <a:lnTo>
                  <a:pt x="910" y="468"/>
                </a:lnTo>
                <a:lnTo>
                  <a:pt x="905" y="474"/>
                </a:lnTo>
                <a:lnTo>
                  <a:pt x="900" y="482"/>
                </a:lnTo>
                <a:lnTo>
                  <a:pt x="898" y="487"/>
                </a:lnTo>
                <a:lnTo>
                  <a:pt x="898" y="492"/>
                </a:lnTo>
                <a:lnTo>
                  <a:pt x="898" y="498"/>
                </a:lnTo>
                <a:lnTo>
                  <a:pt x="899" y="503"/>
                </a:lnTo>
                <a:lnTo>
                  <a:pt x="900" y="509"/>
                </a:lnTo>
                <a:lnTo>
                  <a:pt x="900" y="513"/>
                </a:lnTo>
                <a:lnTo>
                  <a:pt x="899" y="518"/>
                </a:lnTo>
                <a:lnTo>
                  <a:pt x="897" y="524"/>
                </a:lnTo>
                <a:lnTo>
                  <a:pt x="887" y="530"/>
                </a:lnTo>
                <a:lnTo>
                  <a:pt x="877" y="534"/>
                </a:lnTo>
                <a:lnTo>
                  <a:pt x="873" y="538"/>
                </a:lnTo>
                <a:lnTo>
                  <a:pt x="872" y="542"/>
                </a:lnTo>
                <a:lnTo>
                  <a:pt x="871" y="545"/>
                </a:lnTo>
                <a:lnTo>
                  <a:pt x="871" y="551"/>
                </a:lnTo>
                <a:lnTo>
                  <a:pt x="871" y="557"/>
                </a:lnTo>
                <a:lnTo>
                  <a:pt x="875" y="564"/>
                </a:lnTo>
                <a:lnTo>
                  <a:pt x="878" y="569"/>
                </a:lnTo>
                <a:lnTo>
                  <a:pt x="881" y="574"/>
                </a:lnTo>
                <a:lnTo>
                  <a:pt x="885" y="580"/>
                </a:lnTo>
                <a:lnTo>
                  <a:pt x="889" y="585"/>
                </a:lnTo>
                <a:lnTo>
                  <a:pt x="891" y="592"/>
                </a:lnTo>
                <a:lnTo>
                  <a:pt x="892" y="598"/>
                </a:lnTo>
                <a:lnTo>
                  <a:pt x="892" y="603"/>
                </a:lnTo>
                <a:lnTo>
                  <a:pt x="891" y="607"/>
                </a:lnTo>
                <a:lnTo>
                  <a:pt x="890" y="611"/>
                </a:lnTo>
                <a:lnTo>
                  <a:pt x="887" y="614"/>
                </a:lnTo>
                <a:lnTo>
                  <a:pt x="883" y="622"/>
                </a:lnTo>
                <a:lnTo>
                  <a:pt x="879" y="631"/>
                </a:lnTo>
                <a:lnTo>
                  <a:pt x="871" y="647"/>
                </a:lnTo>
                <a:lnTo>
                  <a:pt x="863" y="662"/>
                </a:lnTo>
                <a:lnTo>
                  <a:pt x="856" y="672"/>
                </a:lnTo>
                <a:lnTo>
                  <a:pt x="849" y="679"/>
                </a:lnTo>
                <a:lnTo>
                  <a:pt x="846" y="684"/>
                </a:lnTo>
                <a:lnTo>
                  <a:pt x="844" y="688"/>
                </a:lnTo>
                <a:lnTo>
                  <a:pt x="842" y="693"/>
                </a:lnTo>
                <a:lnTo>
                  <a:pt x="842" y="700"/>
                </a:lnTo>
                <a:lnTo>
                  <a:pt x="842" y="706"/>
                </a:lnTo>
                <a:lnTo>
                  <a:pt x="843" y="713"/>
                </a:lnTo>
                <a:lnTo>
                  <a:pt x="844" y="718"/>
                </a:lnTo>
                <a:lnTo>
                  <a:pt x="846" y="723"/>
                </a:lnTo>
                <a:lnTo>
                  <a:pt x="851" y="734"/>
                </a:lnTo>
                <a:lnTo>
                  <a:pt x="855" y="747"/>
                </a:lnTo>
                <a:lnTo>
                  <a:pt x="856" y="753"/>
                </a:lnTo>
                <a:lnTo>
                  <a:pt x="857" y="759"/>
                </a:lnTo>
                <a:lnTo>
                  <a:pt x="857" y="765"/>
                </a:lnTo>
                <a:lnTo>
                  <a:pt x="856" y="770"/>
                </a:lnTo>
                <a:lnTo>
                  <a:pt x="856" y="775"/>
                </a:lnTo>
                <a:lnTo>
                  <a:pt x="857" y="781"/>
                </a:lnTo>
                <a:lnTo>
                  <a:pt x="858" y="786"/>
                </a:lnTo>
                <a:lnTo>
                  <a:pt x="860" y="793"/>
                </a:lnTo>
                <a:lnTo>
                  <a:pt x="864" y="797"/>
                </a:lnTo>
                <a:lnTo>
                  <a:pt x="869" y="800"/>
                </a:lnTo>
                <a:lnTo>
                  <a:pt x="1432" y="715"/>
                </a:lnTo>
                <a:lnTo>
                  <a:pt x="1437" y="720"/>
                </a:lnTo>
                <a:lnTo>
                  <a:pt x="1445" y="723"/>
                </a:lnTo>
                <a:lnTo>
                  <a:pt x="1451" y="727"/>
                </a:lnTo>
                <a:lnTo>
                  <a:pt x="1459" y="730"/>
                </a:lnTo>
                <a:lnTo>
                  <a:pt x="1464" y="733"/>
                </a:lnTo>
                <a:lnTo>
                  <a:pt x="1470" y="738"/>
                </a:lnTo>
                <a:lnTo>
                  <a:pt x="1471" y="740"/>
                </a:lnTo>
                <a:lnTo>
                  <a:pt x="1473" y="743"/>
                </a:lnTo>
                <a:lnTo>
                  <a:pt x="1474" y="746"/>
                </a:lnTo>
                <a:lnTo>
                  <a:pt x="1474" y="749"/>
                </a:lnTo>
                <a:lnTo>
                  <a:pt x="1474" y="767"/>
                </a:lnTo>
                <a:lnTo>
                  <a:pt x="1473" y="782"/>
                </a:lnTo>
                <a:lnTo>
                  <a:pt x="1471" y="797"/>
                </a:lnTo>
                <a:lnTo>
                  <a:pt x="1469" y="813"/>
                </a:lnTo>
                <a:lnTo>
                  <a:pt x="1465" y="824"/>
                </a:lnTo>
                <a:lnTo>
                  <a:pt x="1463" y="835"/>
                </a:lnTo>
                <a:lnTo>
                  <a:pt x="1464" y="839"/>
                </a:lnTo>
                <a:lnTo>
                  <a:pt x="1465" y="843"/>
                </a:lnTo>
                <a:lnTo>
                  <a:pt x="1467" y="848"/>
                </a:lnTo>
                <a:lnTo>
                  <a:pt x="1470" y="851"/>
                </a:lnTo>
                <a:lnTo>
                  <a:pt x="1477" y="857"/>
                </a:lnTo>
                <a:lnTo>
                  <a:pt x="1485" y="864"/>
                </a:lnTo>
                <a:lnTo>
                  <a:pt x="1500" y="877"/>
                </a:lnTo>
                <a:lnTo>
                  <a:pt x="1514" y="890"/>
                </a:lnTo>
                <a:lnTo>
                  <a:pt x="1520" y="896"/>
                </a:lnTo>
                <a:lnTo>
                  <a:pt x="1526" y="904"/>
                </a:lnTo>
                <a:lnTo>
                  <a:pt x="1531" y="912"/>
                </a:lnTo>
                <a:lnTo>
                  <a:pt x="1534" y="922"/>
                </a:lnTo>
                <a:lnTo>
                  <a:pt x="1539" y="935"/>
                </a:lnTo>
                <a:lnTo>
                  <a:pt x="1542" y="947"/>
                </a:lnTo>
                <a:lnTo>
                  <a:pt x="1545" y="959"/>
                </a:lnTo>
                <a:lnTo>
                  <a:pt x="1546" y="970"/>
                </a:lnTo>
                <a:lnTo>
                  <a:pt x="1548" y="993"/>
                </a:lnTo>
                <a:lnTo>
                  <a:pt x="1548" y="1019"/>
                </a:lnTo>
                <a:lnTo>
                  <a:pt x="1548" y="1019"/>
                </a:lnTo>
                <a:lnTo>
                  <a:pt x="1538" y="1017"/>
                </a:lnTo>
                <a:lnTo>
                  <a:pt x="1527" y="1015"/>
                </a:lnTo>
                <a:lnTo>
                  <a:pt x="1517" y="1012"/>
                </a:lnTo>
                <a:lnTo>
                  <a:pt x="1507" y="1009"/>
                </a:lnTo>
                <a:lnTo>
                  <a:pt x="1487" y="1001"/>
                </a:lnTo>
                <a:lnTo>
                  <a:pt x="1463" y="993"/>
                </a:lnTo>
                <a:lnTo>
                  <a:pt x="1446" y="989"/>
                </a:lnTo>
                <a:lnTo>
                  <a:pt x="1431" y="985"/>
                </a:lnTo>
                <a:lnTo>
                  <a:pt x="1416" y="978"/>
                </a:lnTo>
                <a:lnTo>
                  <a:pt x="1399" y="973"/>
                </a:lnTo>
                <a:lnTo>
                  <a:pt x="1385" y="968"/>
                </a:lnTo>
                <a:lnTo>
                  <a:pt x="1372" y="962"/>
                </a:lnTo>
                <a:lnTo>
                  <a:pt x="1366" y="959"/>
                </a:lnTo>
                <a:lnTo>
                  <a:pt x="1361" y="956"/>
                </a:lnTo>
                <a:lnTo>
                  <a:pt x="1355" y="951"/>
                </a:lnTo>
                <a:lnTo>
                  <a:pt x="1349" y="946"/>
                </a:lnTo>
                <a:lnTo>
                  <a:pt x="1334" y="956"/>
                </a:lnTo>
                <a:lnTo>
                  <a:pt x="1317" y="964"/>
                </a:lnTo>
                <a:lnTo>
                  <a:pt x="1309" y="971"/>
                </a:lnTo>
                <a:lnTo>
                  <a:pt x="1302" y="976"/>
                </a:lnTo>
                <a:lnTo>
                  <a:pt x="1295" y="982"/>
                </a:lnTo>
                <a:lnTo>
                  <a:pt x="1285" y="986"/>
                </a:lnTo>
                <a:lnTo>
                  <a:pt x="1269" y="989"/>
                </a:lnTo>
                <a:lnTo>
                  <a:pt x="1254" y="990"/>
                </a:lnTo>
                <a:lnTo>
                  <a:pt x="1238" y="990"/>
                </a:lnTo>
                <a:lnTo>
                  <a:pt x="1221" y="991"/>
                </a:lnTo>
                <a:lnTo>
                  <a:pt x="1222" y="997"/>
                </a:lnTo>
                <a:lnTo>
                  <a:pt x="1223" y="1002"/>
                </a:lnTo>
                <a:lnTo>
                  <a:pt x="1224" y="1006"/>
                </a:lnTo>
                <a:lnTo>
                  <a:pt x="1227" y="1011"/>
                </a:lnTo>
                <a:lnTo>
                  <a:pt x="1232" y="1018"/>
                </a:lnTo>
                <a:lnTo>
                  <a:pt x="1238" y="1026"/>
                </a:lnTo>
                <a:lnTo>
                  <a:pt x="1245" y="1033"/>
                </a:lnTo>
                <a:lnTo>
                  <a:pt x="1251" y="1040"/>
                </a:lnTo>
                <a:lnTo>
                  <a:pt x="1258" y="1049"/>
                </a:lnTo>
                <a:lnTo>
                  <a:pt x="1264" y="1057"/>
                </a:lnTo>
                <a:lnTo>
                  <a:pt x="1270" y="1067"/>
                </a:lnTo>
                <a:lnTo>
                  <a:pt x="1276" y="1074"/>
                </a:lnTo>
                <a:lnTo>
                  <a:pt x="1284" y="1081"/>
                </a:lnTo>
                <a:lnTo>
                  <a:pt x="1291" y="1086"/>
                </a:lnTo>
                <a:lnTo>
                  <a:pt x="1300" y="1090"/>
                </a:lnTo>
                <a:lnTo>
                  <a:pt x="1310" y="1093"/>
                </a:lnTo>
                <a:lnTo>
                  <a:pt x="1321" y="1094"/>
                </a:lnTo>
                <a:lnTo>
                  <a:pt x="1331" y="1095"/>
                </a:lnTo>
                <a:lnTo>
                  <a:pt x="1396" y="1095"/>
                </a:lnTo>
                <a:lnTo>
                  <a:pt x="1402" y="1094"/>
                </a:lnTo>
                <a:lnTo>
                  <a:pt x="1406" y="1092"/>
                </a:lnTo>
                <a:lnTo>
                  <a:pt x="1410" y="1090"/>
                </a:lnTo>
                <a:lnTo>
                  <a:pt x="1413" y="1085"/>
                </a:lnTo>
                <a:lnTo>
                  <a:pt x="1420" y="1077"/>
                </a:lnTo>
                <a:lnTo>
                  <a:pt x="1426" y="1068"/>
                </a:lnTo>
                <a:lnTo>
                  <a:pt x="1432" y="1061"/>
                </a:lnTo>
                <a:lnTo>
                  <a:pt x="1437" y="1055"/>
                </a:lnTo>
                <a:lnTo>
                  <a:pt x="1443" y="1047"/>
                </a:lnTo>
                <a:lnTo>
                  <a:pt x="1447" y="1039"/>
                </a:lnTo>
                <a:lnTo>
                  <a:pt x="1459" y="1045"/>
                </a:lnTo>
                <a:lnTo>
                  <a:pt x="1469" y="1050"/>
                </a:lnTo>
                <a:lnTo>
                  <a:pt x="1479" y="1054"/>
                </a:lnTo>
                <a:lnTo>
                  <a:pt x="1490" y="1060"/>
                </a:lnTo>
                <a:lnTo>
                  <a:pt x="1492" y="1063"/>
                </a:lnTo>
                <a:lnTo>
                  <a:pt x="1494" y="1065"/>
                </a:lnTo>
                <a:lnTo>
                  <a:pt x="1496" y="1068"/>
                </a:lnTo>
                <a:lnTo>
                  <a:pt x="1496" y="1071"/>
                </a:lnTo>
                <a:lnTo>
                  <a:pt x="1496" y="1079"/>
                </a:lnTo>
                <a:lnTo>
                  <a:pt x="1496" y="1087"/>
                </a:lnTo>
                <a:lnTo>
                  <a:pt x="1494" y="1093"/>
                </a:lnTo>
                <a:lnTo>
                  <a:pt x="1493" y="1097"/>
                </a:lnTo>
                <a:lnTo>
                  <a:pt x="1492" y="1101"/>
                </a:lnTo>
                <a:lnTo>
                  <a:pt x="1490" y="1106"/>
                </a:lnTo>
                <a:lnTo>
                  <a:pt x="1486" y="1114"/>
                </a:lnTo>
                <a:lnTo>
                  <a:pt x="1481" y="1124"/>
                </a:lnTo>
                <a:lnTo>
                  <a:pt x="1513" y="1124"/>
                </a:lnTo>
                <a:lnTo>
                  <a:pt x="1525" y="1124"/>
                </a:lnTo>
                <a:lnTo>
                  <a:pt x="1534" y="1122"/>
                </a:lnTo>
                <a:lnTo>
                  <a:pt x="1544" y="1121"/>
                </a:lnTo>
                <a:lnTo>
                  <a:pt x="1553" y="1118"/>
                </a:lnTo>
                <a:lnTo>
                  <a:pt x="1571" y="1110"/>
                </a:lnTo>
                <a:lnTo>
                  <a:pt x="1591" y="1100"/>
                </a:lnTo>
                <a:lnTo>
                  <a:pt x="1599" y="1095"/>
                </a:lnTo>
                <a:lnTo>
                  <a:pt x="1607" y="1088"/>
                </a:lnTo>
                <a:lnTo>
                  <a:pt x="1611" y="1085"/>
                </a:lnTo>
                <a:lnTo>
                  <a:pt x="1615" y="1083"/>
                </a:lnTo>
                <a:lnTo>
                  <a:pt x="1620" y="1082"/>
                </a:lnTo>
                <a:lnTo>
                  <a:pt x="1625" y="1082"/>
                </a:lnTo>
                <a:lnTo>
                  <a:pt x="1628" y="1082"/>
                </a:lnTo>
                <a:lnTo>
                  <a:pt x="1632" y="1084"/>
                </a:lnTo>
                <a:lnTo>
                  <a:pt x="1634" y="1086"/>
                </a:lnTo>
                <a:lnTo>
                  <a:pt x="1636" y="1090"/>
                </a:lnTo>
                <a:lnTo>
                  <a:pt x="1640" y="1096"/>
                </a:lnTo>
                <a:lnTo>
                  <a:pt x="1647" y="1100"/>
                </a:lnTo>
                <a:lnTo>
                  <a:pt x="1658" y="1103"/>
                </a:lnTo>
                <a:lnTo>
                  <a:pt x="1667" y="1106"/>
                </a:lnTo>
                <a:lnTo>
                  <a:pt x="1675" y="1109"/>
                </a:lnTo>
                <a:lnTo>
                  <a:pt x="1681" y="1113"/>
                </a:lnTo>
                <a:lnTo>
                  <a:pt x="1686" y="1119"/>
                </a:lnTo>
                <a:lnTo>
                  <a:pt x="1690" y="1124"/>
                </a:lnTo>
                <a:lnTo>
                  <a:pt x="1699" y="1137"/>
                </a:lnTo>
                <a:lnTo>
                  <a:pt x="1707" y="1151"/>
                </a:lnTo>
                <a:lnTo>
                  <a:pt x="1705" y="1157"/>
                </a:lnTo>
                <a:lnTo>
                  <a:pt x="1702" y="1161"/>
                </a:lnTo>
                <a:lnTo>
                  <a:pt x="1694" y="1165"/>
                </a:lnTo>
                <a:lnTo>
                  <a:pt x="1687" y="1168"/>
                </a:lnTo>
                <a:lnTo>
                  <a:pt x="1679" y="1172"/>
                </a:lnTo>
                <a:lnTo>
                  <a:pt x="1672" y="1174"/>
                </a:lnTo>
                <a:lnTo>
                  <a:pt x="1655" y="1177"/>
                </a:lnTo>
                <a:lnTo>
                  <a:pt x="1638" y="1180"/>
                </a:lnTo>
                <a:lnTo>
                  <a:pt x="1627" y="1182"/>
                </a:lnTo>
                <a:lnTo>
                  <a:pt x="1618" y="1185"/>
                </a:lnTo>
                <a:lnTo>
                  <a:pt x="1608" y="1187"/>
                </a:lnTo>
                <a:lnTo>
                  <a:pt x="1596" y="1188"/>
                </a:lnTo>
                <a:lnTo>
                  <a:pt x="1596" y="1238"/>
                </a:lnTo>
                <a:lnTo>
                  <a:pt x="1595" y="1244"/>
                </a:lnTo>
                <a:lnTo>
                  <a:pt x="1594" y="1249"/>
                </a:lnTo>
                <a:lnTo>
                  <a:pt x="1592" y="1255"/>
                </a:lnTo>
                <a:lnTo>
                  <a:pt x="1589" y="1259"/>
                </a:lnTo>
                <a:lnTo>
                  <a:pt x="1587" y="1263"/>
                </a:lnTo>
                <a:lnTo>
                  <a:pt x="1585" y="1269"/>
                </a:lnTo>
                <a:lnTo>
                  <a:pt x="1583" y="1274"/>
                </a:lnTo>
                <a:lnTo>
                  <a:pt x="1583" y="1281"/>
                </a:lnTo>
                <a:lnTo>
                  <a:pt x="1583" y="1285"/>
                </a:lnTo>
                <a:lnTo>
                  <a:pt x="1585" y="1289"/>
                </a:lnTo>
                <a:lnTo>
                  <a:pt x="1588" y="1292"/>
                </a:lnTo>
                <a:lnTo>
                  <a:pt x="1592" y="1295"/>
                </a:lnTo>
                <a:lnTo>
                  <a:pt x="1600" y="1298"/>
                </a:lnTo>
                <a:lnTo>
                  <a:pt x="1609" y="1302"/>
                </a:lnTo>
                <a:lnTo>
                  <a:pt x="1623" y="1309"/>
                </a:lnTo>
                <a:lnTo>
                  <a:pt x="1635" y="1315"/>
                </a:lnTo>
                <a:lnTo>
                  <a:pt x="1641" y="1317"/>
                </a:lnTo>
                <a:lnTo>
                  <a:pt x="1648" y="1320"/>
                </a:lnTo>
                <a:lnTo>
                  <a:pt x="1654" y="1322"/>
                </a:lnTo>
                <a:lnTo>
                  <a:pt x="1662" y="1323"/>
                </a:lnTo>
                <a:lnTo>
                  <a:pt x="1674" y="1323"/>
                </a:lnTo>
                <a:lnTo>
                  <a:pt x="1683" y="1323"/>
                </a:lnTo>
                <a:lnTo>
                  <a:pt x="1696" y="1326"/>
                </a:lnTo>
                <a:lnTo>
                  <a:pt x="1707" y="1330"/>
                </a:lnTo>
                <a:lnTo>
                  <a:pt x="1717" y="1336"/>
                </a:lnTo>
                <a:lnTo>
                  <a:pt x="1727" y="1342"/>
                </a:lnTo>
                <a:lnTo>
                  <a:pt x="1735" y="1350"/>
                </a:lnTo>
                <a:lnTo>
                  <a:pt x="1743" y="1358"/>
                </a:lnTo>
                <a:lnTo>
                  <a:pt x="1750" y="1368"/>
                </a:lnTo>
                <a:lnTo>
                  <a:pt x="1758" y="1379"/>
                </a:lnTo>
                <a:lnTo>
                  <a:pt x="1763" y="1385"/>
                </a:lnTo>
                <a:lnTo>
                  <a:pt x="1768" y="1391"/>
                </a:lnTo>
                <a:lnTo>
                  <a:pt x="1771" y="1394"/>
                </a:lnTo>
                <a:lnTo>
                  <a:pt x="1772" y="1397"/>
                </a:lnTo>
                <a:lnTo>
                  <a:pt x="1773" y="1402"/>
                </a:lnTo>
                <a:lnTo>
                  <a:pt x="1774" y="1406"/>
                </a:lnTo>
                <a:lnTo>
                  <a:pt x="1773" y="1410"/>
                </a:lnTo>
                <a:lnTo>
                  <a:pt x="1772" y="1414"/>
                </a:lnTo>
                <a:lnTo>
                  <a:pt x="1771" y="1418"/>
                </a:lnTo>
                <a:lnTo>
                  <a:pt x="1769" y="1421"/>
                </a:lnTo>
                <a:lnTo>
                  <a:pt x="1764" y="1428"/>
                </a:lnTo>
                <a:lnTo>
                  <a:pt x="1760" y="1435"/>
                </a:lnTo>
                <a:lnTo>
                  <a:pt x="1757" y="1444"/>
                </a:lnTo>
                <a:lnTo>
                  <a:pt x="1751" y="1450"/>
                </a:lnTo>
                <a:lnTo>
                  <a:pt x="1746" y="1458"/>
                </a:lnTo>
                <a:lnTo>
                  <a:pt x="1740" y="1464"/>
                </a:lnTo>
                <a:lnTo>
                  <a:pt x="1728" y="1477"/>
                </a:lnTo>
                <a:lnTo>
                  <a:pt x="1718" y="1489"/>
                </a:lnTo>
                <a:lnTo>
                  <a:pt x="1714" y="1495"/>
                </a:lnTo>
                <a:lnTo>
                  <a:pt x="1708" y="1500"/>
                </a:lnTo>
                <a:lnTo>
                  <a:pt x="1702" y="1504"/>
                </a:lnTo>
                <a:lnTo>
                  <a:pt x="1694" y="1510"/>
                </a:lnTo>
                <a:lnTo>
                  <a:pt x="1678" y="1486"/>
                </a:lnTo>
                <a:lnTo>
                  <a:pt x="1664" y="1464"/>
                </a:lnTo>
                <a:lnTo>
                  <a:pt x="1656" y="1455"/>
                </a:lnTo>
                <a:lnTo>
                  <a:pt x="1648" y="1446"/>
                </a:lnTo>
                <a:lnTo>
                  <a:pt x="1637" y="1437"/>
                </a:lnTo>
                <a:lnTo>
                  <a:pt x="1625" y="1430"/>
                </a:lnTo>
                <a:lnTo>
                  <a:pt x="1611" y="1422"/>
                </a:lnTo>
                <a:lnTo>
                  <a:pt x="1598" y="1416"/>
                </a:lnTo>
                <a:lnTo>
                  <a:pt x="1585" y="1411"/>
                </a:lnTo>
                <a:lnTo>
                  <a:pt x="1572" y="1406"/>
                </a:lnTo>
                <a:lnTo>
                  <a:pt x="1547" y="1396"/>
                </a:lnTo>
                <a:lnTo>
                  <a:pt x="1519" y="1384"/>
                </a:lnTo>
                <a:lnTo>
                  <a:pt x="1507" y="1378"/>
                </a:lnTo>
                <a:lnTo>
                  <a:pt x="1498" y="1371"/>
                </a:lnTo>
                <a:lnTo>
                  <a:pt x="1487" y="1364"/>
                </a:lnTo>
                <a:lnTo>
                  <a:pt x="1476" y="1355"/>
                </a:lnTo>
                <a:lnTo>
                  <a:pt x="1464" y="1347"/>
                </a:lnTo>
                <a:lnTo>
                  <a:pt x="1453" y="1340"/>
                </a:lnTo>
                <a:lnTo>
                  <a:pt x="1448" y="1336"/>
                </a:lnTo>
                <a:lnTo>
                  <a:pt x="1443" y="1331"/>
                </a:lnTo>
                <a:lnTo>
                  <a:pt x="1438" y="1326"/>
                </a:lnTo>
                <a:lnTo>
                  <a:pt x="1434" y="1321"/>
                </a:lnTo>
                <a:lnTo>
                  <a:pt x="1429" y="1310"/>
                </a:lnTo>
                <a:lnTo>
                  <a:pt x="1424" y="1300"/>
                </a:lnTo>
                <a:lnTo>
                  <a:pt x="1420" y="1289"/>
                </a:lnTo>
                <a:lnTo>
                  <a:pt x="1416" y="1279"/>
                </a:lnTo>
                <a:lnTo>
                  <a:pt x="1412" y="1274"/>
                </a:lnTo>
                <a:lnTo>
                  <a:pt x="1409" y="1271"/>
                </a:lnTo>
                <a:lnTo>
                  <a:pt x="1406" y="1269"/>
                </a:lnTo>
                <a:lnTo>
                  <a:pt x="1402" y="1267"/>
                </a:lnTo>
                <a:lnTo>
                  <a:pt x="1393" y="1263"/>
                </a:lnTo>
                <a:lnTo>
                  <a:pt x="1383" y="1259"/>
                </a:lnTo>
                <a:lnTo>
                  <a:pt x="1376" y="1255"/>
                </a:lnTo>
                <a:lnTo>
                  <a:pt x="1368" y="1250"/>
                </a:lnTo>
                <a:lnTo>
                  <a:pt x="1361" y="1246"/>
                </a:lnTo>
                <a:lnTo>
                  <a:pt x="1352" y="1244"/>
                </a:lnTo>
                <a:lnTo>
                  <a:pt x="1341" y="1286"/>
                </a:lnTo>
                <a:lnTo>
                  <a:pt x="1337" y="1292"/>
                </a:lnTo>
                <a:lnTo>
                  <a:pt x="1334" y="1297"/>
                </a:lnTo>
                <a:lnTo>
                  <a:pt x="1334" y="1301"/>
                </a:lnTo>
                <a:lnTo>
                  <a:pt x="1336" y="1306"/>
                </a:lnTo>
                <a:lnTo>
                  <a:pt x="1339" y="1308"/>
                </a:lnTo>
                <a:lnTo>
                  <a:pt x="1343" y="1310"/>
                </a:lnTo>
                <a:lnTo>
                  <a:pt x="1353" y="1314"/>
                </a:lnTo>
                <a:lnTo>
                  <a:pt x="1363" y="1317"/>
                </a:lnTo>
                <a:lnTo>
                  <a:pt x="1372" y="1324"/>
                </a:lnTo>
                <a:lnTo>
                  <a:pt x="1383" y="1328"/>
                </a:lnTo>
                <a:lnTo>
                  <a:pt x="1390" y="1329"/>
                </a:lnTo>
                <a:lnTo>
                  <a:pt x="1395" y="1330"/>
                </a:lnTo>
                <a:lnTo>
                  <a:pt x="1400" y="1331"/>
                </a:lnTo>
                <a:lnTo>
                  <a:pt x="1405" y="1334"/>
                </a:lnTo>
                <a:lnTo>
                  <a:pt x="1408" y="1338"/>
                </a:lnTo>
                <a:lnTo>
                  <a:pt x="1409" y="1343"/>
                </a:lnTo>
                <a:lnTo>
                  <a:pt x="1409" y="1350"/>
                </a:lnTo>
                <a:lnTo>
                  <a:pt x="1410" y="1355"/>
                </a:lnTo>
                <a:lnTo>
                  <a:pt x="1416" y="1380"/>
                </a:lnTo>
                <a:lnTo>
                  <a:pt x="1421" y="1403"/>
                </a:lnTo>
                <a:lnTo>
                  <a:pt x="1423" y="1414"/>
                </a:lnTo>
                <a:lnTo>
                  <a:pt x="1424" y="1425"/>
                </a:lnTo>
                <a:lnTo>
                  <a:pt x="1425" y="1437"/>
                </a:lnTo>
                <a:lnTo>
                  <a:pt x="1426" y="1450"/>
                </a:lnTo>
                <a:lnTo>
                  <a:pt x="1425" y="1458"/>
                </a:lnTo>
                <a:lnTo>
                  <a:pt x="1422" y="1465"/>
                </a:lnTo>
                <a:lnTo>
                  <a:pt x="1419" y="1471"/>
                </a:lnTo>
                <a:lnTo>
                  <a:pt x="1413" y="1475"/>
                </a:lnTo>
                <a:lnTo>
                  <a:pt x="1400" y="1484"/>
                </a:lnTo>
                <a:lnTo>
                  <a:pt x="1386" y="1490"/>
                </a:lnTo>
                <a:lnTo>
                  <a:pt x="1370" y="1499"/>
                </a:lnTo>
                <a:lnTo>
                  <a:pt x="1354" y="1510"/>
                </a:lnTo>
                <a:lnTo>
                  <a:pt x="1349" y="1513"/>
                </a:lnTo>
                <a:lnTo>
                  <a:pt x="1344" y="1517"/>
                </a:lnTo>
                <a:lnTo>
                  <a:pt x="1342" y="1519"/>
                </a:lnTo>
                <a:lnTo>
                  <a:pt x="1339" y="1520"/>
                </a:lnTo>
                <a:lnTo>
                  <a:pt x="1337" y="1522"/>
                </a:lnTo>
                <a:lnTo>
                  <a:pt x="1334" y="1523"/>
                </a:lnTo>
                <a:lnTo>
                  <a:pt x="1325" y="1522"/>
                </a:lnTo>
                <a:lnTo>
                  <a:pt x="1318" y="1518"/>
                </a:lnTo>
                <a:lnTo>
                  <a:pt x="1312" y="1514"/>
                </a:lnTo>
                <a:lnTo>
                  <a:pt x="1307" y="1510"/>
                </a:lnTo>
                <a:lnTo>
                  <a:pt x="1300" y="1504"/>
                </a:lnTo>
                <a:lnTo>
                  <a:pt x="1295" y="1500"/>
                </a:lnTo>
                <a:lnTo>
                  <a:pt x="1287" y="1497"/>
                </a:lnTo>
                <a:lnTo>
                  <a:pt x="1280" y="1496"/>
                </a:lnTo>
                <a:lnTo>
                  <a:pt x="1262" y="1496"/>
                </a:lnTo>
                <a:lnTo>
                  <a:pt x="1248" y="1495"/>
                </a:lnTo>
                <a:lnTo>
                  <a:pt x="1233" y="1493"/>
                </a:lnTo>
                <a:lnTo>
                  <a:pt x="1217" y="1493"/>
                </a:lnTo>
                <a:lnTo>
                  <a:pt x="1210" y="1495"/>
                </a:lnTo>
                <a:lnTo>
                  <a:pt x="1205" y="1497"/>
                </a:lnTo>
                <a:lnTo>
                  <a:pt x="1201" y="1500"/>
                </a:lnTo>
                <a:lnTo>
                  <a:pt x="1197" y="1505"/>
                </a:lnTo>
                <a:lnTo>
                  <a:pt x="1191" y="1516"/>
                </a:lnTo>
                <a:lnTo>
                  <a:pt x="1184" y="1528"/>
                </a:lnTo>
                <a:lnTo>
                  <a:pt x="1178" y="1534"/>
                </a:lnTo>
                <a:lnTo>
                  <a:pt x="1172" y="1541"/>
                </a:lnTo>
                <a:lnTo>
                  <a:pt x="1164" y="1545"/>
                </a:lnTo>
                <a:lnTo>
                  <a:pt x="1155" y="1549"/>
                </a:lnTo>
                <a:lnTo>
                  <a:pt x="1150" y="1552"/>
                </a:lnTo>
                <a:lnTo>
                  <a:pt x="1145" y="1554"/>
                </a:lnTo>
                <a:lnTo>
                  <a:pt x="1140" y="1556"/>
                </a:lnTo>
                <a:lnTo>
                  <a:pt x="1134" y="1557"/>
                </a:lnTo>
                <a:lnTo>
                  <a:pt x="1124" y="1556"/>
                </a:lnTo>
                <a:lnTo>
                  <a:pt x="1115" y="1554"/>
                </a:lnTo>
                <a:lnTo>
                  <a:pt x="1108" y="1550"/>
                </a:lnTo>
                <a:lnTo>
                  <a:pt x="1100" y="1544"/>
                </a:lnTo>
                <a:lnTo>
                  <a:pt x="1086" y="1533"/>
                </a:lnTo>
                <a:lnTo>
                  <a:pt x="1070" y="1523"/>
                </a:lnTo>
                <a:lnTo>
                  <a:pt x="1056" y="1515"/>
                </a:lnTo>
                <a:lnTo>
                  <a:pt x="1044" y="1509"/>
                </a:lnTo>
                <a:lnTo>
                  <a:pt x="1031" y="1501"/>
                </a:lnTo>
                <a:lnTo>
                  <a:pt x="1017" y="1493"/>
                </a:lnTo>
                <a:lnTo>
                  <a:pt x="1030" y="1421"/>
                </a:lnTo>
                <a:lnTo>
                  <a:pt x="1028" y="1408"/>
                </a:lnTo>
                <a:lnTo>
                  <a:pt x="1025" y="1395"/>
                </a:lnTo>
                <a:lnTo>
                  <a:pt x="1024" y="1382"/>
                </a:lnTo>
                <a:lnTo>
                  <a:pt x="1024" y="1369"/>
                </a:lnTo>
                <a:lnTo>
                  <a:pt x="1025" y="1358"/>
                </a:lnTo>
                <a:lnTo>
                  <a:pt x="1025" y="1348"/>
                </a:lnTo>
                <a:lnTo>
                  <a:pt x="1026" y="1336"/>
                </a:lnTo>
                <a:lnTo>
                  <a:pt x="1027" y="1325"/>
                </a:lnTo>
                <a:lnTo>
                  <a:pt x="1026" y="1313"/>
                </a:lnTo>
                <a:lnTo>
                  <a:pt x="1025" y="1299"/>
                </a:lnTo>
                <a:lnTo>
                  <a:pt x="1022" y="1284"/>
                </a:lnTo>
                <a:lnTo>
                  <a:pt x="1018" y="1270"/>
                </a:lnTo>
                <a:lnTo>
                  <a:pt x="1015" y="1263"/>
                </a:lnTo>
                <a:lnTo>
                  <a:pt x="1012" y="1258"/>
                </a:lnTo>
                <a:lnTo>
                  <a:pt x="1006" y="1252"/>
                </a:lnTo>
                <a:lnTo>
                  <a:pt x="1001" y="1246"/>
                </a:lnTo>
                <a:lnTo>
                  <a:pt x="997" y="1242"/>
                </a:lnTo>
                <a:lnTo>
                  <a:pt x="991" y="1240"/>
                </a:lnTo>
                <a:lnTo>
                  <a:pt x="986" y="1238"/>
                </a:lnTo>
                <a:lnTo>
                  <a:pt x="980" y="1235"/>
                </a:lnTo>
                <a:lnTo>
                  <a:pt x="970" y="1232"/>
                </a:lnTo>
                <a:lnTo>
                  <a:pt x="959" y="1228"/>
                </a:lnTo>
                <a:lnTo>
                  <a:pt x="947" y="1221"/>
                </a:lnTo>
                <a:lnTo>
                  <a:pt x="937" y="1214"/>
                </a:lnTo>
                <a:lnTo>
                  <a:pt x="929" y="1205"/>
                </a:lnTo>
                <a:lnTo>
                  <a:pt x="919" y="1195"/>
                </a:lnTo>
                <a:lnTo>
                  <a:pt x="908" y="1199"/>
                </a:lnTo>
                <a:lnTo>
                  <a:pt x="911" y="1216"/>
                </a:lnTo>
                <a:lnTo>
                  <a:pt x="914" y="1231"/>
                </a:lnTo>
                <a:lnTo>
                  <a:pt x="917" y="1239"/>
                </a:lnTo>
                <a:lnTo>
                  <a:pt x="919" y="1246"/>
                </a:lnTo>
                <a:lnTo>
                  <a:pt x="922" y="1254"/>
                </a:lnTo>
                <a:lnTo>
                  <a:pt x="926" y="1262"/>
                </a:lnTo>
                <a:lnTo>
                  <a:pt x="932" y="1270"/>
                </a:lnTo>
                <a:lnTo>
                  <a:pt x="937" y="1276"/>
                </a:lnTo>
                <a:lnTo>
                  <a:pt x="944" y="1283"/>
                </a:lnTo>
                <a:lnTo>
                  <a:pt x="950" y="1288"/>
                </a:lnTo>
                <a:lnTo>
                  <a:pt x="957" y="1294"/>
                </a:lnTo>
                <a:lnTo>
                  <a:pt x="962" y="1299"/>
                </a:lnTo>
                <a:lnTo>
                  <a:pt x="967" y="1307"/>
                </a:lnTo>
                <a:lnTo>
                  <a:pt x="972" y="1315"/>
                </a:lnTo>
                <a:lnTo>
                  <a:pt x="975" y="1326"/>
                </a:lnTo>
                <a:lnTo>
                  <a:pt x="977" y="1337"/>
                </a:lnTo>
                <a:lnTo>
                  <a:pt x="980" y="1343"/>
                </a:lnTo>
                <a:lnTo>
                  <a:pt x="984" y="1350"/>
                </a:lnTo>
                <a:lnTo>
                  <a:pt x="987" y="1355"/>
                </a:lnTo>
                <a:lnTo>
                  <a:pt x="988" y="1363"/>
                </a:lnTo>
                <a:lnTo>
                  <a:pt x="986" y="1371"/>
                </a:lnTo>
                <a:lnTo>
                  <a:pt x="983" y="1379"/>
                </a:lnTo>
                <a:lnTo>
                  <a:pt x="971" y="1377"/>
                </a:lnTo>
                <a:lnTo>
                  <a:pt x="961" y="1374"/>
                </a:lnTo>
                <a:lnTo>
                  <a:pt x="952" y="1370"/>
                </a:lnTo>
                <a:lnTo>
                  <a:pt x="943" y="1366"/>
                </a:lnTo>
                <a:lnTo>
                  <a:pt x="926" y="1356"/>
                </a:lnTo>
                <a:lnTo>
                  <a:pt x="908" y="1344"/>
                </a:lnTo>
                <a:lnTo>
                  <a:pt x="897" y="1337"/>
                </a:lnTo>
                <a:lnTo>
                  <a:pt x="886" y="1328"/>
                </a:lnTo>
                <a:lnTo>
                  <a:pt x="883" y="1325"/>
                </a:lnTo>
                <a:lnTo>
                  <a:pt x="881" y="1322"/>
                </a:lnTo>
                <a:lnTo>
                  <a:pt x="878" y="1319"/>
                </a:lnTo>
                <a:lnTo>
                  <a:pt x="873" y="1317"/>
                </a:lnTo>
                <a:lnTo>
                  <a:pt x="860" y="1320"/>
                </a:lnTo>
                <a:lnTo>
                  <a:pt x="848" y="1323"/>
                </a:lnTo>
                <a:lnTo>
                  <a:pt x="836" y="1320"/>
                </a:lnTo>
                <a:lnTo>
                  <a:pt x="826" y="1317"/>
                </a:lnTo>
                <a:lnTo>
                  <a:pt x="815" y="1314"/>
                </a:lnTo>
                <a:lnTo>
                  <a:pt x="804" y="1310"/>
                </a:lnTo>
                <a:lnTo>
                  <a:pt x="799" y="1307"/>
                </a:lnTo>
                <a:lnTo>
                  <a:pt x="795" y="1302"/>
                </a:lnTo>
                <a:lnTo>
                  <a:pt x="792" y="1300"/>
                </a:lnTo>
                <a:lnTo>
                  <a:pt x="789" y="1298"/>
                </a:lnTo>
                <a:lnTo>
                  <a:pt x="787" y="1297"/>
                </a:lnTo>
                <a:lnTo>
                  <a:pt x="784" y="1297"/>
                </a:lnTo>
                <a:lnTo>
                  <a:pt x="778" y="1297"/>
                </a:lnTo>
                <a:lnTo>
                  <a:pt x="775" y="1298"/>
                </a:lnTo>
                <a:lnTo>
                  <a:pt x="771" y="1299"/>
                </a:lnTo>
                <a:lnTo>
                  <a:pt x="768" y="1301"/>
                </a:lnTo>
                <a:lnTo>
                  <a:pt x="762" y="1307"/>
                </a:lnTo>
                <a:lnTo>
                  <a:pt x="757" y="1312"/>
                </a:lnTo>
                <a:lnTo>
                  <a:pt x="751" y="1319"/>
                </a:lnTo>
                <a:lnTo>
                  <a:pt x="746" y="1325"/>
                </a:lnTo>
                <a:lnTo>
                  <a:pt x="741" y="1331"/>
                </a:lnTo>
                <a:lnTo>
                  <a:pt x="733" y="1337"/>
                </a:lnTo>
                <a:lnTo>
                  <a:pt x="728" y="1341"/>
                </a:lnTo>
                <a:lnTo>
                  <a:pt x="722" y="1344"/>
                </a:lnTo>
                <a:lnTo>
                  <a:pt x="717" y="1346"/>
                </a:lnTo>
                <a:lnTo>
                  <a:pt x="710" y="1346"/>
                </a:lnTo>
                <a:lnTo>
                  <a:pt x="708" y="1346"/>
                </a:lnTo>
                <a:lnTo>
                  <a:pt x="705" y="1347"/>
                </a:lnTo>
                <a:lnTo>
                  <a:pt x="703" y="1348"/>
                </a:lnTo>
                <a:lnTo>
                  <a:pt x="701" y="1350"/>
                </a:lnTo>
                <a:lnTo>
                  <a:pt x="700" y="1353"/>
                </a:lnTo>
                <a:lnTo>
                  <a:pt x="698" y="1356"/>
                </a:lnTo>
                <a:lnTo>
                  <a:pt x="697" y="1358"/>
                </a:lnTo>
                <a:lnTo>
                  <a:pt x="697" y="1362"/>
                </a:lnTo>
                <a:lnTo>
                  <a:pt x="697" y="1369"/>
                </a:lnTo>
                <a:lnTo>
                  <a:pt x="698" y="1377"/>
                </a:lnTo>
                <a:lnTo>
                  <a:pt x="700" y="1391"/>
                </a:lnTo>
                <a:lnTo>
                  <a:pt x="704" y="1405"/>
                </a:lnTo>
                <a:lnTo>
                  <a:pt x="678" y="1405"/>
                </a:lnTo>
                <a:lnTo>
                  <a:pt x="655" y="1405"/>
                </a:lnTo>
                <a:lnTo>
                  <a:pt x="634" y="1405"/>
                </a:lnTo>
                <a:lnTo>
                  <a:pt x="612" y="1405"/>
                </a:lnTo>
                <a:lnTo>
                  <a:pt x="592" y="1405"/>
                </a:lnTo>
                <a:lnTo>
                  <a:pt x="570" y="1406"/>
                </a:lnTo>
                <a:lnTo>
                  <a:pt x="546" y="1406"/>
                </a:lnTo>
                <a:lnTo>
                  <a:pt x="521" y="1406"/>
                </a:lnTo>
                <a:lnTo>
                  <a:pt x="514" y="1405"/>
                </a:lnTo>
                <a:lnTo>
                  <a:pt x="508" y="1404"/>
                </a:lnTo>
                <a:lnTo>
                  <a:pt x="502" y="1402"/>
                </a:lnTo>
                <a:lnTo>
                  <a:pt x="497" y="1400"/>
                </a:lnTo>
                <a:lnTo>
                  <a:pt x="486" y="1395"/>
                </a:lnTo>
                <a:lnTo>
                  <a:pt x="473" y="1392"/>
                </a:lnTo>
                <a:lnTo>
                  <a:pt x="450" y="1389"/>
                </a:lnTo>
                <a:lnTo>
                  <a:pt x="430" y="1384"/>
                </a:lnTo>
                <a:lnTo>
                  <a:pt x="409" y="1379"/>
                </a:lnTo>
                <a:lnTo>
                  <a:pt x="387" y="1371"/>
                </a:lnTo>
                <a:lnTo>
                  <a:pt x="378" y="1367"/>
                </a:lnTo>
                <a:lnTo>
                  <a:pt x="369" y="1363"/>
                </a:lnTo>
                <a:lnTo>
                  <a:pt x="365" y="1361"/>
                </a:lnTo>
                <a:lnTo>
                  <a:pt x="360" y="1360"/>
                </a:lnTo>
                <a:lnTo>
                  <a:pt x="356" y="1358"/>
                </a:lnTo>
                <a:lnTo>
                  <a:pt x="351" y="1357"/>
                </a:lnTo>
                <a:lnTo>
                  <a:pt x="338" y="1358"/>
                </a:lnTo>
                <a:lnTo>
                  <a:pt x="326" y="1362"/>
                </a:lnTo>
                <a:lnTo>
                  <a:pt x="315" y="1365"/>
                </a:lnTo>
                <a:lnTo>
                  <a:pt x="302" y="1368"/>
                </a:lnTo>
                <a:lnTo>
                  <a:pt x="268" y="1375"/>
                </a:lnTo>
                <a:lnTo>
                  <a:pt x="237" y="1379"/>
                </a:lnTo>
                <a:lnTo>
                  <a:pt x="207" y="1384"/>
                </a:lnTo>
                <a:lnTo>
                  <a:pt x="173" y="1392"/>
                </a:lnTo>
                <a:lnTo>
                  <a:pt x="165" y="1394"/>
                </a:lnTo>
                <a:lnTo>
                  <a:pt x="157" y="1396"/>
                </a:lnTo>
                <a:lnTo>
                  <a:pt x="157" y="1396"/>
                </a:lnTo>
                <a:lnTo>
                  <a:pt x="158" y="1384"/>
                </a:lnTo>
                <a:lnTo>
                  <a:pt x="160" y="1375"/>
                </a:lnTo>
                <a:lnTo>
                  <a:pt x="160" y="1364"/>
                </a:lnTo>
                <a:lnTo>
                  <a:pt x="160" y="1352"/>
                </a:lnTo>
                <a:lnTo>
                  <a:pt x="161" y="1348"/>
                </a:lnTo>
                <a:lnTo>
                  <a:pt x="163" y="1342"/>
                </a:lnTo>
                <a:lnTo>
                  <a:pt x="163" y="1315"/>
                </a:lnTo>
                <a:lnTo>
                  <a:pt x="164" y="1292"/>
                </a:lnTo>
                <a:lnTo>
                  <a:pt x="164" y="1269"/>
                </a:lnTo>
                <a:lnTo>
                  <a:pt x="164" y="1246"/>
                </a:lnTo>
                <a:lnTo>
                  <a:pt x="164" y="1225"/>
                </a:lnTo>
                <a:lnTo>
                  <a:pt x="164" y="1201"/>
                </a:lnTo>
                <a:lnTo>
                  <a:pt x="165" y="1177"/>
                </a:lnTo>
                <a:lnTo>
                  <a:pt x="165" y="1150"/>
                </a:lnTo>
                <a:lnTo>
                  <a:pt x="164" y="1136"/>
                </a:lnTo>
                <a:lnTo>
                  <a:pt x="162" y="1123"/>
                </a:lnTo>
                <a:lnTo>
                  <a:pt x="158" y="1111"/>
                </a:lnTo>
                <a:lnTo>
                  <a:pt x="155" y="1100"/>
                </a:lnTo>
                <a:lnTo>
                  <a:pt x="152" y="1088"/>
                </a:lnTo>
                <a:lnTo>
                  <a:pt x="149" y="1077"/>
                </a:lnTo>
                <a:lnTo>
                  <a:pt x="147" y="1064"/>
                </a:lnTo>
                <a:lnTo>
                  <a:pt x="146" y="1050"/>
                </a:lnTo>
                <a:lnTo>
                  <a:pt x="147" y="1038"/>
                </a:lnTo>
                <a:lnTo>
                  <a:pt x="150" y="1027"/>
                </a:lnTo>
                <a:lnTo>
                  <a:pt x="153" y="1017"/>
                </a:lnTo>
                <a:lnTo>
                  <a:pt x="157" y="1009"/>
                </a:lnTo>
                <a:lnTo>
                  <a:pt x="169" y="990"/>
                </a:lnTo>
                <a:lnTo>
                  <a:pt x="180" y="970"/>
                </a:lnTo>
                <a:lnTo>
                  <a:pt x="185" y="958"/>
                </a:lnTo>
                <a:lnTo>
                  <a:pt x="189" y="947"/>
                </a:lnTo>
                <a:lnTo>
                  <a:pt x="192" y="936"/>
                </a:lnTo>
                <a:lnTo>
                  <a:pt x="194" y="926"/>
                </a:lnTo>
                <a:lnTo>
                  <a:pt x="196" y="905"/>
                </a:lnTo>
                <a:lnTo>
                  <a:pt x="196" y="880"/>
                </a:lnTo>
                <a:lnTo>
                  <a:pt x="196" y="865"/>
                </a:lnTo>
                <a:lnTo>
                  <a:pt x="194" y="852"/>
                </a:lnTo>
                <a:lnTo>
                  <a:pt x="192" y="839"/>
                </a:lnTo>
                <a:lnTo>
                  <a:pt x="189" y="827"/>
                </a:lnTo>
                <a:lnTo>
                  <a:pt x="185" y="815"/>
                </a:lnTo>
                <a:lnTo>
                  <a:pt x="180" y="804"/>
                </a:lnTo>
                <a:lnTo>
                  <a:pt x="174" y="791"/>
                </a:lnTo>
                <a:lnTo>
                  <a:pt x="167" y="779"/>
                </a:lnTo>
                <a:lnTo>
                  <a:pt x="155" y="763"/>
                </a:lnTo>
                <a:lnTo>
                  <a:pt x="143" y="747"/>
                </a:lnTo>
                <a:lnTo>
                  <a:pt x="137" y="735"/>
                </a:lnTo>
                <a:lnTo>
                  <a:pt x="131" y="726"/>
                </a:lnTo>
                <a:lnTo>
                  <a:pt x="126" y="715"/>
                </a:lnTo>
                <a:lnTo>
                  <a:pt x="120" y="704"/>
                </a:lnTo>
                <a:lnTo>
                  <a:pt x="111" y="693"/>
                </a:lnTo>
                <a:lnTo>
                  <a:pt x="103" y="684"/>
                </a:lnTo>
                <a:lnTo>
                  <a:pt x="95" y="674"/>
                </a:lnTo>
                <a:lnTo>
                  <a:pt x="87" y="662"/>
                </a:lnTo>
                <a:lnTo>
                  <a:pt x="76" y="642"/>
                </a:lnTo>
                <a:lnTo>
                  <a:pt x="68" y="623"/>
                </a:lnTo>
                <a:lnTo>
                  <a:pt x="59" y="606"/>
                </a:lnTo>
                <a:lnTo>
                  <a:pt x="52" y="588"/>
                </a:lnTo>
                <a:lnTo>
                  <a:pt x="36" y="553"/>
                </a:lnTo>
                <a:lnTo>
                  <a:pt x="18" y="513"/>
                </a:lnTo>
                <a:lnTo>
                  <a:pt x="0" y="94"/>
                </a:lnTo>
                <a:lnTo>
                  <a:pt x="0" y="94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6" name="Freeform 212"/>
          <p:cNvSpPr>
            <a:spLocks/>
          </p:cNvSpPr>
          <p:nvPr/>
        </p:nvSpPr>
        <p:spPr bwMode="auto">
          <a:xfrm>
            <a:off x="3317408" y="4399222"/>
            <a:ext cx="964675" cy="1062800"/>
          </a:xfrm>
          <a:custGeom>
            <a:avLst/>
            <a:gdLst>
              <a:gd name="T0" fmla="*/ 2096 w 2096"/>
              <a:gd name="T1" fmla="*/ 353 h 2306"/>
              <a:gd name="T2" fmla="*/ 2056 w 2096"/>
              <a:gd name="T3" fmla="*/ 2130 h 2306"/>
              <a:gd name="T4" fmla="*/ 832 w 2096"/>
              <a:gd name="T5" fmla="*/ 2055 h 2306"/>
              <a:gd name="T6" fmla="*/ 836 w 2096"/>
              <a:gd name="T7" fmla="*/ 2068 h 2306"/>
              <a:gd name="T8" fmla="*/ 839 w 2096"/>
              <a:gd name="T9" fmla="*/ 2079 h 2306"/>
              <a:gd name="T10" fmla="*/ 841 w 2096"/>
              <a:gd name="T11" fmla="*/ 2084 h 2306"/>
              <a:gd name="T12" fmla="*/ 843 w 2096"/>
              <a:gd name="T13" fmla="*/ 2089 h 2306"/>
              <a:gd name="T14" fmla="*/ 846 w 2096"/>
              <a:gd name="T15" fmla="*/ 2094 h 2306"/>
              <a:gd name="T16" fmla="*/ 851 w 2096"/>
              <a:gd name="T17" fmla="*/ 2099 h 2306"/>
              <a:gd name="T18" fmla="*/ 862 w 2096"/>
              <a:gd name="T19" fmla="*/ 2105 h 2306"/>
              <a:gd name="T20" fmla="*/ 872 w 2096"/>
              <a:gd name="T21" fmla="*/ 2111 h 2306"/>
              <a:gd name="T22" fmla="*/ 882 w 2096"/>
              <a:gd name="T23" fmla="*/ 2124 h 2306"/>
              <a:gd name="T24" fmla="*/ 890 w 2096"/>
              <a:gd name="T25" fmla="*/ 2137 h 2306"/>
              <a:gd name="T26" fmla="*/ 896 w 2096"/>
              <a:gd name="T27" fmla="*/ 2150 h 2306"/>
              <a:gd name="T28" fmla="*/ 905 w 2096"/>
              <a:gd name="T29" fmla="*/ 2164 h 2306"/>
              <a:gd name="T30" fmla="*/ 905 w 2096"/>
              <a:gd name="T31" fmla="*/ 2164 h 2306"/>
              <a:gd name="T32" fmla="*/ 341 w 2096"/>
              <a:gd name="T33" fmla="*/ 2119 h 2306"/>
              <a:gd name="T34" fmla="*/ 325 w 2096"/>
              <a:gd name="T35" fmla="*/ 2306 h 2306"/>
              <a:gd name="T36" fmla="*/ 0 w 2096"/>
              <a:gd name="T37" fmla="*/ 2269 h 2306"/>
              <a:gd name="T38" fmla="*/ 0 w 2096"/>
              <a:gd name="T39" fmla="*/ 2269 h 2306"/>
              <a:gd name="T40" fmla="*/ 208 w 2096"/>
              <a:gd name="T41" fmla="*/ 0 h 2306"/>
              <a:gd name="T42" fmla="*/ 208 w 2096"/>
              <a:gd name="T43" fmla="*/ 0 h 2306"/>
              <a:gd name="T44" fmla="*/ 330 w 2096"/>
              <a:gd name="T45" fmla="*/ 13 h 2306"/>
              <a:gd name="T46" fmla="*/ 452 w 2096"/>
              <a:gd name="T47" fmla="*/ 25 h 2306"/>
              <a:gd name="T48" fmla="*/ 574 w 2096"/>
              <a:gd name="T49" fmla="*/ 37 h 2306"/>
              <a:gd name="T50" fmla="*/ 695 w 2096"/>
              <a:gd name="T51" fmla="*/ 48 h 2306"/>
              <a:gd name="T52" fmla="*/ 815 w 2096"/>
              <a:gd name="T53" fmla="*/ 59 h 2306"/>
              <a:gd name="T54" fmla="*/ 935 w 2096"/>
              <a:gd name="T55" fmla="*/ 69 h 2306"/>
              <a:gd name="T56" fmla="*/ 1054 w 2096"/>
              <a:gd name="T57" fmla="*/ 79 h 2306"/>
              <a:gd name="T58" fmla="*/ 1171 w 2096"/>
              <a:gd name="T59" fmla="*/ 89 h 2306"/>
              <a:gd name="T60" fmla="*/ 1289 w 2096"/>
              <a:gd name="T61" fmla="*/ 97 h 2306"/>
              <a:gd name="T62" fmla="*/ 1407 w 2096"/>
              <a:gd name="T63" fmla="*/ 106 h 2306"/>
              <a:gd name="T64" fmla="*/ 1524 w 2096"/>
              <a:gd name="T65" fmla="*/ 115 h 2306"/>
              <a:gd name="T66" fmla="*/ 1639 w 2096"/>
              <a:gd name="T67" fmla="*/ 122 h 2306"/>
              <a:gd name="T68" fmla="*/ 1755 w 2096"/>
              <a:gd name="T69" fmla="*/ 130 h 2306"/>
              <a:gd name="T70" fmla="*/ 1869 w 2096"/>
              <a:gd name="T71" fmla="*/ 136 h 2306"/>
              <a:gd name="T72" fmla="*/ 1983 w 2096"/>
              <a:gd name="T73" fmla="*/ 143 h 2306"/>
              <a:gd name="T74" fmla="*/ 2096 w 2096"/>
              <a:gd name="T75" fmla="*/ 149 h 2306"/>
              <a:gd name="T76" fmla="*/ 2096 w 2096"/>
              <a:gd name="T77" fmla="*/ 149 h 2306"/>
              <a:gd name="T78" fmla="*/ 2096 w 2096"/>
              <a:gd name="T79" fmla="*/ 353 h 2306"/>
              <a:gd name="T80" fmla="*/ 2096 w 2096"/>
              <a:gd name="T81" fmla="*/ 353 h 2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96" h="2306">
                <a:moveTo>
                  <a:pt x="2096" y="353"/>
                </a:moveTo>
                <a:lnTo>
                  <a:pt x="2056" y="2130"/>
                </a:lnTo>
                <a:lnTo>
                  <a:pt x="832" y="2055"/>
                </a:lnTo>
                <a:lnTo>
                  <a:pt x="836" y="2068"/>
                </a:lnTo>
                <a:lnTo>
                  <a:pt x="839" y="2079"/>
                </a:lnTo>
                <a:lnTo>
                  <a:pt x="841" y="2084"/>
                </a:lnTo>
                <a:lnTo>
                  <a:pt x="843" y="2089"/>
                </a:lnTo>
                <a:lnTo>
                  <a:pt x="846" y="2094"/>
                </a:lnTo>
                <a:lnTo>
                  <a:pt x="851" y="2099"/>
                </a:lnTo>
                <a:lnTo>
                  <a:pt x="862" y="2105"/>
                </a:lnTo>
                <a:lnTo>
                  <a:pt x="872" y="2111"/>
                </a:lnTo>
                <a:lnTo>
                  <a:pt x="882" y="2124"/>
                </a:lnTo>
                <a:lnTo>
                  <a:pt x="890" y="2137"/>
                </a:lnTo>
                <a:lnTo>
                  <a:pt x="896" y="2150"/>
                </a:lnTo>
                <a:lnTo>
                  <a:pt x="905" y="2164"/>
                </a:lnTo>
                <a:lnTo>
                  <a:pt x="905" y="2164"/>
                </a:lnTo>
                <a:lnTo>
                  <a:pt x="341" y="2119"/>
                </a:lnTo>
                <a:lnTo>
                  <a:pt x="325" y="2306"/>
                </a:lnTo>
                <a:lnTo>
                  <a:pt x="0" y="2269"/>
                </a:lnTo>
                <a:lnTo>
                  <a:pt x="0" y="2269"/>
                </a:lnTo>
                <a:lnTo>
                  <a:pt x="208" y="0"/>
                </a:lnTo>
                <a:lnTo>
                  <a:pt x="208" y="0"/>
                </a:lnTo>
                <a:lnTo>
                  <a:pt x="330" y="13"/>
                </a:lnTo>
                <a:lnTo>
                  <a:pt x="452" y="25"/>
                </a:lnTo>
                <a:lnTo>
                  <a:pt x="574" y="37"/>
                </a:lnTo>
                <a:lnTo>
                  <a:pt x="695" y="48"/>
                </a:lnTo>
                <a:lnTo>
                  <a:pt x="815" y="59"/>
                </a:lnTo>
                <a:lnTo>
                  <a:pt x="935" y="69"/>
                </a:lnTo>
                <a:lnTo>
                  <a:pt x="1054" y="79"/>
                </a:lnTo>
                <a:lnTo>
                  <a:pt x="1171" y="89"/>
                </a:lnTo>
                <a:lnTo>
                  <a:pt x="1289" y="97"/>
                </a:lnTo>
                <a:lnTo>
                  <a:pt x="1407" y="106"/>
                </a:lnTo>
                <a:lnTo>
                  <a:pt x="1524" y="115"/>
                </a:lnTo>
                <a:lnTo>
                  <a:pt x="1639" y="122"/>
                </a:lnTo>
                <a:lnTo>
                  <a:pt x="1755" y="130"/>
                </a:lnTo>
                <a:lnTo>
                  <a:pt x="1869" y="136"/>
                </a:lnTo>
                <a:lnTo>
                  <a:pt x="1983" y="143"/>
                </a:lnTo>
                <a:lnTo>
                  <a:pt x="2096" y="149"/>
                </a:lnTo>
                <a:lnTo>
                  <a:pt x="2096" y="149"/>
                </a:lnTo>
                <a:lnTo>
                  <a:pt x="2096" y="353"/>
                </a:lnTo>
                <a:lnTo>
                  <a:pt x="2096" y="353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" name="Freeform 214"/>
          <p:cNvSpPr>
            <a:spLocks/>
          </p:cNvSpPr>
          <p:nvPr/>
        </p:nvSpPr>
        <p:spPr bwMode="auto">
          <a:xfrm>
            <a:off x="4282082" y="4444830"/>
            <a:ext cx="1286693" cy="617779"/>
          </a:xfrm>
          <a:custGeom>
            <a:avLst/>
            <a:gdLst>
              <a:gd name="T0" fmla="*/ 951 w 2792"/>
              <a:gd name="T1" fmla="*/ 275 h 1342"/>
              <a:gd name="T2" fmla="*/ 1029 w 2792"/>
              <a:gd name="T3" fmla="*/ 1044 h 1342"/>
              <a:gd name="T4" fmla="*/ 1090 w 2792"/>
              <a:gd name="T5" fmla="*/ 1061 h 1342"/>
              <a:gd name="T6" fmla="*/ 1116 w 2792"/>
              <a:gd name="T7" fmla="*/ 1087 h 1342"/>
              <a:gd name="T8" fmla="*/ 1134 w 2792"/>
              <a:gd name="T9" fmla="*/ 1105 h 1342"/>
              <a:gd name="T10" fmla="*/ 1150 w 2792"/>
              <a:gd name="T11" fmla="*/ 1104 h 1342"/>
              <a:gd name="T12" fmla="*/ 1194 w 2792"/>
              <a:gd name="T13" fmla="*/ 1084 h 1342"/>
              <a:gd name="T14" fmla="*/ 1220 w 2792"/>
              <a:gd name="T15" fmla="*/ 1079 h 1342"/>
              <a:gd name="T16" fmla="*/ 1224 w 2792"/>
              <a:gd name="T17" fmla="*/ 1087 h 1342"/>
              <a:gd name="T18" fmla="*/ 1241 w 2792"/>
              <a:gd name="T19" fmla="*/ 1112 h 1342"/>
              <a:gd name="T20" fmla="*/ 1280 w 2792"/>
              <a:gd name="T21" fmla="*/ 1141 h 1342"/>
              <a:gd name="T22" fmla="*/ 1341 w 2792"/>
              <a:gd name="T23" fmla="*/ 1177 h 1342"/>
              <a:gd name="T24" fmla="*/ 1399 w 2792"/>
              <a:gd name="T25" fmla="*/ 1182 h 1342"/>
              <a:gd name="T26" fmla="*/ 1474 w 2792"/>
              <a:gd name="T27" fmla="*/ 1175 h 1342"/>
              <a:gd name="T28" fmla="*/ 1547 w 2792"/>
              <a:gd name="T29" fmla="*/ 1171 h 1342"/>
              <a:gd name="T30" fmla="*/ 1592 w 2792"/>
              <a:gd name="T31" fmla="*/ 1197 h 1342"/>
              <a:gd name="T32" fmla="*/ 1634 w 2792"/>
              <a:gd name="T33" fmla="*/ 1223 h 1342"/>
              <a:gd name="T34" fmla="*/ 1646 w 2792"/>
              <a:gd name="T35" fmla="*/ 1242 h 1342"/>
              <a:gd name="T36" fmla="*/ 1663 w 2792"/>
              <a:gd name="T37" fmla="*/ 1274 h 1342"/>
              <a:gd name="T38" fmla="*/ 1689 w 2792"/>
              <a:gd name="T39" fmla="*/ 1290 h 1342"/>
              <a:gd name="T40" fmla="*/ 1707 w 2792"/>
              <a:gd name="T41" fmla="*/ 1289 h 1342"/>
              <a:gd name="T42" fmla="*/ 1727 w 2792"/>
              <a:gd name="T43" fmla="*/ 1270 h 1342"/>
              <a:gd name="T44" fmla="*/ 1748 w 2792"/>
              <a:gd name="T45" fmla="*/ 1258 h 1342"/>
              <a:gd name="T46" fmla="*/ 1777 w 2792"/>
              <a:gd name="T47" fmla="*/ 1254 h 1342"/>
              <a:gd name="T48" fmla="*/ 1798 w 2792"/>
              <a:gd name="T49" fmla="*/ 1270 h 1342"/>
              <a:gd name="T50" fmla="*/ 1820 w 2792"/>
              <a:gd name="T51" fmla="*/ 1286 h 1342"/>
              <a:gd name="T52" fmla="*/ 1865 w 2792"/>
              <a:gd name="T53" fmla="*/ 1288 h 1342"/>
              <a:gd name="T54" fmla="*/ 1906 w 2792"/>
              <a:gd name="T55" fmla="*/ 1295 h 1342"/>
              <a:gd name="T56" fmla="*/ 1928 w 2792"/>
              <a:gd name="T57" fmla="*/ 1307 h 1342"/>
              <a:gd name="T58" fmla="*/ 1971 w 2792"/>
              <a:gd name="T59" fmla="*/ 1289 h 1342"/>
              <a:gd name="T60" fmla="*/ 2089 w 2792"/>
              <a:gd name="T61" fmla="*/ 1316 h 1342"/>
              <a:gd name="T62" fmla="*/ 2144 w 2792"/>
              <a:gd name="T63" fmla="*/ 1331 h 1342"/>
              <a:gd name="T64" fmla="*/ 2165 w 2792"/>
              <a:gd name="T65" fmla="*/ 1341 h 1342"/>
              <a:gd name="T66" fmla="*/ 2200 w 2792"/>
              <a:gd name="T67" fmla="*/ 1336 h 1342"/>
              <a:gd name="T68" fmla="*/ 2251 w 2792"/>
              <a:gd name="T69" fmla="*/ 1318 h 1342"/>
              <a:gd name="T70" fmla="*/ 2291 w 2792"/>
              <a:gd name="T71" fmla="*/ 1286 h 1342"/>
              <a:gd name="T72" fmla="*/ 2327 w 2792"/>
              <a:gd name="T73" fmla="*/ 1276 h 1342"/>
              <a:gd name="T74" fmla="*/ 2372 w 2792"/>
              <a:gd name="T75" fmla="*/ 1256 h 1342"/>
              <a:gd name="T76" fmla="*/ 2419 w 2792"/>
              <a:gd name="T77" fmla="*/ 1241 h 1342"/>
              <a:gd name="T78" fmla="*/ 2456 w 2792"/>
              <a:gd name="T79" fmla="*/ 1254 h 1342"/>
              <a:gd name="T80" fmla="*/ 2547 w 2792"/>
              <a:gd name="T81" fmla="*/ 1256 h 1342"/>
              <a:gd name="T82" fmla="*/ 2580 w 2792"/>
              <a:gd name="T83" fmla="*/ 1263 h 1342"/>
              <a:gd name="T84" fmla="*/ 2648 w 2792"/>
              <a:gd name="T85" fmla="*/ 1296 h 1342"/>
              <a:gd name="T86" fmla="*/ 2712 w 2792"/>
              <a:gd name="T87" fmla="*/ 1324 h 1342"/>
              <a:gd name="T88" fmla="*/ 2792 w 2792"/>
              <a:gd name="T89" fmla="*/ 1329 h 1342"/>
              <a:gd name="T90" fmla="*/ 2699 w 2792"/>
              <a:gd name="T91" fmla="*/ 210 h 1342"/>
              <a:gd name="T92" fmla="*/ 2631 w 2792"/>
              <a:gd name="T93" fmla="*/ 5 h 1342"/>
              <a:gd name="T94" fmla="*/ 2255 w 2792"/>
              <a:gd name="T95" fmla="*/ 27 h 1342"/>
              <a:gd name="T96" fmla="*/ 1602 w 2792"/>
              <a:gd name="T97" fmla="*/ 56 h 1342"/>
              <a:gd name="T98" fmla="*/ 770 w 2792"/>
              <a:gd name="T99" fmla="*/ 70 h 1342"/>
              <a:gd name="T100" fmla="*/ 320 w 2792"/>
              <a:gd name="T101" fmla="*/ 65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92" h="1342">
                <a:moveTo>
                  <a:pt x="0" y="51"/>
                </a:moveTo>
                <a:lnTo>
                  <a:pt x="0" y="255"/>
                </a:lnTo>
                <a:lnTo>
                  <a:pt x="0" y="255"/>
                </a:lnTo>
                <a:lnTo>
                  <a:pt x="951" y="275"/>
                </a:lnTo>
                <a:lnTo>
                  <a:pt x="951" y="1031"/>
                </a:lnTo>
                <a:lnTo>
                  <a:pt x="980" y="1035"/>
                </a:lnTo>
                <a:lnTo>
                  <a:pt x="1004" y="1039"/>
                </a:lnTo>
                <a:lnTo>
                  <a:pt x="1029" y="1044"/>
                </a:lnTo>
                <a:lnTo>
                  <a:pt x="1057" y="1050"/>
                </a:lnTo>
                <a:lnTo>
                  <a:pt x="1069" y="1052"/>
                </a:lnTo>
                <a:lnTo>
                  <a:pt x="1080" y="1057"/>
                </a:lnTo>
                <a:lnTo>
                  <a:pt x="1090" y="1061"/>
                </a:lnTo>
                <a:lnTo>
                  <a:pt x="1099" y="1069"/>
                </a:lnTo>
                <a:lnTo>
                  <a:pt x="1106" y="1074"/>
                </a:lnTo>
                <a:lnTo>
                  <a:pt x="1111" y="1080"/>
                </a:lnTo>
                <a:lnTo>
                  <a:pt x="1116" y="1087"/>
                </a:lnTo>
                <a:lnTo>
                  <a:pt x="1120" y="1093"/>
                </a:lnTo>
                <a:lnTo>
                  <a:pt x="1125" y="1099"/>
                </a:lnTo>
                <a:lnTo>
                  <a:pt x="1131" y="1104"/>
                </a:lnTo>
                <a:lnTo>
                  <a:pt x="1134" y="1105"/>
                </a:lnTo>
                <a:lnTo>
                  <a:pt x="1137" y="1107"/>
                </a:lnTo>
                <a:lnTo>
                  <a:pt x="1140" y="1107"/>
                </a:lnTo>
                <a:lnTo>
                  <a:pt x="1145" y="1108"/>
                </a:lnTo>
                <a:lnTo>
                  <a:pt x="1150" y="1104"/>
                </a:lnTo>
                <a:lnTo>
                  <a:pt x="1156" y="1100"/>
                </a:lnTo>
                <a:lnTo>
                  <a:pt x="1172" y="1093"/>
                </a:lnTo>
                <a:lnTo>
                  <a:pt x="1187" y="1086"/>
                </a:lnTo>
                <a:lnTo>
                  <a:pt x="1194" y="1084"/>
                </a:lnTo>
                <a:lnTo>
                  <a:pt x="1202" y="1081"/>
                </a:lnTo>
                <a:lnTo>
                  <a:pt x="1210" y="1079"/>
                </a:lnTo>
                <a:lnTo>
                  <a:pt x="1219" y="1079"/>
                </a:lnTo>
                <a:lnTo>
                  <a:pt x="1220" y="1079"/>
                </a:lnTo>
                <a:lnTo>
                  <a:pt x="1221" y="1080"/>
                </a:lnTo>
                <a:lnTo>
                  <a:pt x="1223" y="1081"/>
                </a:lnTo>
                <a:lnTo>
                  <a:pt x="1223" y="1083"/>
                </a:lnTo>
                <a:lnTo>
                  <a:pt x="1224" y="1087"/>
                </a:lnTo>
                <a:lnTo>
                  <a:pt x="1225" y="1089"/>
                </a:lnTo>
                <a:lnTo>
                  <a:pt x="1230" y="1098"/>
                </a:lnTo>
                <a:lnTo>
                  <a:pt x="1235" y="1105"/>
                </a:lnTo>
                <a:lnTo>
                  <a:pt x="1241" y="1112"/>
                </a:lnTo>
                <a:lnTo>
                  <a:pt x="1248" y="1118"/>
                </a:lnTo>
                <a:lnTo>
                  <a:pt x="1259" y="1127"/>
                </a:lnTo>
                <a:lnTo>
                  <a:pt x="1269" y="1133"/>
                </a:lnTo>
                <a:lnTo>
                  <a:pt x="1280" y="1141"/>
                </a:lnTo>
                <a:lnTo>
                  <a:pt x="1291" y="1147"/>
                </a:lnTo>
                <a:lnTo>
                  <a:pt x="1311" y="1161"/>
                </a:lnTo>
                <a:lnTo>
                  <a:pt x="1331" y="1172"/>
                </a:lnTo>
                <a:lnTo>
                  <a:pt x="1341" y="1177"/>
                </a:lnTo>
                <a:lnTo>
                  <a:pt x="1352" y="1180"/>
                </a:lnTo>
                <a:lnTo>
                  <a:pt x="1363" y="1182"/>
                </a:lnTo>
                <a:lnTo>
                  <a:pt x="1376" y="1182"/>
                </a:lnTo>
                <a:lnTo>
                  <a:pt x="1399" y="1182"/>
                </a:lnTo>
                <a:lnTo>
                  <a:pt x="1418" y="1181"/>
                </a:lnTo>
                <a:lnTo>
                  <a:pt x="1437" y="1179"/>
                </a:lnTo>
                <a:lnTo>
                  <a:pt x="1456" y="1178"/>
                </a:lnTo>
                <a:lnTo>
                  <a:pt x="1474" y="1175"/>
                </a:lnTo>
                <a:lnTo>
                  <a:pt x="1493" y="1173"/>
                </a:lnTo>
                <a:lnTo>
                  <a:pt x="1513" y="1172"/>
                </a:lnTo>
                <a:lnTo>
                  <a:pt x="1536" y="1172"/>
                </a:lnTo>
                <a:lnTo>
                  <a:pt x="1547" y="1171"/>
                </a:lnTo>
                <a:lnTo>
                  <a:pt x="1556" y="1172"/>
                </a:lnTo>
                <a:lnTo>
                  <a:pt x="1567" y="1180"/>
                </a:lnTo>
                <a:lnTo>
                  <a:pt x="1578" y="1191"/>
                </a:lnTo>
                <a:lnTo>
                  <a:pt x="1592" y="1197"/>
                </a:lnTo>
                <a:lnTo>
                  <a:pt x="1605" y="1204"/>
                </a:lnTo>
                <a:lnTo>
                  <a:pt x="1618" y="1211"/>
                </a:lnTo>
                <a:lnTo>
                  <a:pt x="1631" y="1220"/>
                </a:lnTo>
                <a:lnTo>
                  <a:pt x="1634" y="1223"/>
                </a:lnTo>
                <a:lnTo>
                  <a:pt x="1637" y="1226"/>
                </a:lnTo>
                <a:lnTo>
                  <a:pt x="1639" y="1231"/>
                </a:lnTo>
                <a:lnTo>
                  <a:pt x="1642" y="1234"/>
                </a:lnTo>
                <a:lnTo>
                  <a:pt x="1646" y="1242"/>
                </a:lnTo>
                <a:lnTo>
                  <a:pt x="1649" y="1251"/>
                </a:lnTo>
                <a:lnTo>
                  <a:pt x="1653" y="1260"/>
                </a:lnTo>
                <a:lnTo>
                  <a:pt x="1658" y="1266"/>
                </a:lnTo>
                <a:lnTo>
                  <a:pt x="1663" y="1274"/>
                </a:lnTo>
                <a:lnTo>
                  <a:pt x="1669" y="1279"/>
                </a:lnTo>
                <a:lnTo>
                  <a:pt x="1675" y="1285"/>
                </a:lnTo>
                <a:lnTo>
                  <a:pt x="1682" y="1288"/>
                </a:lnTo>
                <a:lnTo>
                  <a:pt x="1689" y="1290"/>
                </a:lnTo>
                <a:lnTo>
                  <a:pt x="1698" y="1291"/>
                </a:lnTo>
                <a:lnTo>
                  <a:pt x="1701" y="1291"/>
                </a:lnTo>
                <a:lnTo>
                  <a:pt x="1704" y="1290"/>
                </a:lnTo>
                <a:lnTo>
                  <a:pt x="1707" y="1289"/>
                </a:lnTo>
                <a:lnTo>
                  <a:pt x="1711" y="1287"/>
                </a:lnTo>
                <a:lnTo>
                  <a:pt x="1716" y="1281"/>
                </a:lnTo>
                <a:lnTo>
                  <a:pt x="1721" y="1276"/>
                </a:lnTo>
                <a:lnTo>
                  <a:pt x="1727" y="1270"/>
                </a:lnTo>
                <a:lnTo>
                  <a:pt x="1732" y="1266"/>
                </a:lnTo>
                <a:lnTo>
                  <a:pt x="1738" y="1263"/>
                </a:lnTo>
                <a:lnTo>
                  <a:pt x="1743" y="1260"/>
                </a:lnTo>
                <a:lnTo>
                  <a:pt x="1748" y="1258"/>
                </a:lnTo>
                <a:lnTo>
                  <a:pt x="1755" y="1255"/>
                </a:lnTo>
                <a:lnTo>
                  <a:pt x="1761" y="1254"/>
                </a:lnTo>
                <a:lnTo>
                  <a:pt x="1769" y="1254"/>
                </a:lnTo>
                <a:lnTo>
                  <a:pt x="1777" y="1254"/>
                </a:lnTo>
                <a:lnTo>
                  <a:pt x="1784" y="1256"/>
                </a:lnTo>
                <a:lnTo>
                  <a:pt x="1790" y="1260"/>
                </a:lnTo>
                <a:lnTo>
                  <a:pt x="1796" y="1265"/>
                </a:lnTo>
                <a:lnTo>
                  <a:pt x="1798" y="1270"/>
                </a:lnTo>
                <a:lnTo>
                  <a:pt x="1801" y="1276"/>
                </a:lnTo>
                <a:lnTo>
                  <a:pt x="1807" y="1280"/>
                </a:lnTo>
                <a:lnTo>
                  <a:pt x="1813" y="1283"/>
                </a:lnTo>
                <a:lnTo>
                  <a:pt x="1820" y="1286"/>
                </a:lnTo>
                <a:lnTo>
                  <a:pt x="1826" y="1287"/>
                </a:lnTo>
                <a:lnTo>
                  <a:pt x="1839" y="1289"/>
                </a:lnTo>
                <a:lnTo>
                  <a:pt x="1854" y="1289"/>
                </a:lnTo>
                <a:lnTo>
                  <a:pt x="1865" y="1288"/>
                </a:lnTo>
                <a:lnTo>
                  <a:pt x="1876" y="1288"/>
                </a:lnTo>
                <a:lnTo>
                  <a:pt x="1886" y="1289"/>
                </a:lnTo>
                <a:lnTo>
                  <a:pt x="1896" y="1291"/>
                </a:lnTo>
                <a:lnTo>
                  <a:pt x="1906" y="1295"/>
                </a:lnTo>
                <a:lnTo>
                  <a:pt x="1915" y="1301"/>
                </a:lnTo>
                <a:lnTo>
                  <a:pt x="1919" y="1303"/>
                </a:lnTo>
                <a:lnTo>
                  <a:pt x="1923" y="1305"/>
                </a:lnTo>
                <a:lnTo>
                  <a:pt x="1928" y="1307"/>
                </a:lnTo>
                <a:lnTo>
                  <a:pt x="1934" y="1307"/>
                </a:lnTo>
                <a:lnTo>
                  <a:pt x="1944" y="1296"/>
                </a:lnTo>
                <a:lnTo>
                  <a:pt x="1955" y="1286"/>
                </a:lnTo>
                <a:lnTo>
                  <a:pt x="1971" y="1289"/>
                </a:lnTo>
                <a:lnTo>
                  <a:pt x="1987" y="1294"/>
                </a:lnTo>
                <a:lnTo>
                  <a:pt x="2024" y="1301"/>
                </a:lnTo>
                <a:lnTo>
                  <a:pt x="2056" y="1308"/>
                </a:lnTo>
                <a:lnTo>
                  <a:pt x="2089" y="1316"/>
                </a:lnTo>
                <a:lnTo>
                  <a:pt x="2125" y="1323"/>
                </a:lnTo>
                <a:lnTo>
                  <a:pt x="2132" y="1326"/>
                </a:lnTo>
                <a:lnTo>
                  <a:pt x="2137" y="1328"/>
                </a:lnTo>
                <a:lnTo>
                  <a:pt x="2144" y="1331"/>
                </a:lnTo>
                <a:lnTo>
                  <a:pt x="2148" y="1334"/>
                </a:lnTo>
                <a:lnTo>
                  <a:pt x="2153" y="1337"/>
                </a:lnTo>
                <a:lnTo>
                  <a:pt x="2160" y="1340"/>
                </a:lnTo>
                <a:lnTo>
                  <a:pt x="2165" y="1341"/>
                </a:lnTo>
                <a:lnTo>
                  <a:pt x="2173" y="1342"/>
                </a:lnTo>
                <a:lnTo>
                  <a:pt x="2183" y="1341"/>
                </a:lnTo>
                <a:lnTo>
                  <a:pt x="2191" y="1340"/>
                </a:lnTo>
                <a:lnTo>
                  <a:pt x="2200" y="1336"/>
                </a:lnTo>
                <a:lnTo>
                  <a:pt x="2210" y="1334"/>
                </a:lnTo>
                <a:lnTo>
                  <a:pt x="2225" y="1329"/>
                </a:lnTo>
                <a:lnTo>
                  <a:pt x="2238" y="1324"/>
                </a:lnTo>
                <a:lnTo>
                  <a:pt x="2251" y="1318"/>
                </a:lnTo>
                <a:lnTo>
                  <a:pt x="2263" y="1309"/>
                </a:lnTo>
                <a:lnTo>
                  <a:pt x="2272" y="1301"/>
                </a:lnTo>
                <a:lnTo>
                  <a:pt x="2282" y="1291"/>
                </a:lnTo>
                <a:lnTo>
                  <a:pt x="2291" y="1286"/>
                </a:lnTo>
                <a:lnTo>
                  <a:pt x="2300" y="1282"/>
                </a:lnTo>
                <a:lnTo>
                  <a:pt x="2309" y="1280"/>
                </a:lnTo>
                <a:lnTo>
                  <a:pt x="2318" y="1278"/>
                </a:lnTo>
                <a:lnTo>
                  <a:pt x="2327" y="1276"/>
                </a:lnTo>
                <a:lnTo>
                  <a:pt x="2336" y="1275"/>
                </a:lnTo>
                <a:lnTo>
                  <a:pt x="2346" y="1272"/>
                </a:lnTo>
                <a:lnTo>
                  <a:pt x="2355" y="1267"/>
                </a:lnTo>
                <a:lnTo>
                  <a:pt x="2372" y="1256"/>
                </a:lnTo>
                <a:lnTo>
                  <a:pt x="2388" y="1246"/>
                </a:lnTo>
                <a:lnTo>
                  <a:pt x="2399" y="1243"/>
                </a:lnTo>
                <a:lnTo>
                  <a:pt x="2408" y="1241"/>
                </a:lnTo>
                <a:lnTo>
                  <a:pt x="2419" y="1241"/>
                </a:lnTo>
                <a:lnTo>
                  <a:pt x="2430" y="1241"/>
                </a:lnTo>
                <a:lnTo>
                  <a:pt x="2441" y="1247"/>
                </a:lnTo>
                <a:lnTo>
                  <a:pt x="2452" y="1252"/>
                </a:lnTo>
                <a:lnTo>
                  <a:pt x="2456" y="1254"/>
                </a:lnTo>
                <a:lnTo>
                  <a:pt x="2461" y="1255"/>
                </a:lnTo>
                <a:lnTo>
                  <a:pt x="2467" y="1256"/>
                </a:lnTo>
                <a:lnTo>
                  <a:pt x="2473" y="1256"/>
                </a:lnTo>
                <a:lnTo>
                  <a:pt x="2547" y="1256"/>
                </a:lnTo>
                <a:lnTo>
                  <a:pt x="2556" y="1258"/>
                </a:lnTo>
                <a:lnTo>
                  <a:pt x="2565" y="1259"/>
                </a:lnTo>
                <a:lnTo>
                  <a:pt x="2573" y="1261"/>
                </a:lnTo>
                <a:lnTo>
                  <a:pt x="2580" y="1263"/>
                </a:lnTo>
                <a:lnTo>
                  <a:pt x="2594" y="1270"/>
                </a:lnTo>
                <a:lnTo>
                  <a:pt x="2611" y="1278"/>
                </a:lnTo>
                <a:lnTo>
                  <a:pt x="2631" y="1288"/>
                </a:lnTo>
                <a:lnTo>
                  <a:pt x="2648" y="1296"/>
                </a:lnTo>
                <a:lnTo>
                  <a:pt x="2665" y="1306"/>
                </a:lnTo>
                <a:lnTo>
                  <a:pt x="2685" y="1315"/>
                </a:lnTo>
                <a:lnTo>
                  <a:pt x="2699" y="1321"/>
                </a:lnTo>
                <a:lnTo>
                  <a:pt x="2712" y="1324"/>
                </a:lnTo>
                <a:lnTo>
                  <a:pt x="2725" y="1327"/>
                </a:lnTo>
                <a:lnTo>
                  <a:pt x="2737" y="1329"/>
                </a:lnTo>
                <a:lnTo>
                  <a:pt x="2763" y="1329"/>
                </a:lnTo>
                <a:lnTo>
                  <a:pt x="2792" y="1329"/>
                </a:lnTo>
                <a:lnTo>
                  <a:pt x="2792" y="1329"/>
                </a:lnTo>
                <a:lnTo>
                  <a:pt x="2759" y="579"/>
                </a:lnTo>
                <a:lnTo>
                  <a:pt x="2699" y="210"/>
                </a:lnTo>
                <a:lnTo>
                  <a:pt x="2699" y="210"/>
                </a:lnTo>
                <a:lnTo>
                  <a:pt x="2683" y="0"/>
                </a:lnTo>
                <a:lnTo>
                  <a:pt x="2683" y="0"/>
                </a:lnTo>
                <a:lnTo>
                  <a:pt x="2670" y="2"/>
                </a:lnTo>
                <a:lnTo>
                  <a:pt x="2631" y="5"/>
                </a:lnTo>
                <a:lnTo>
                  <a:pt x="2569" y="9"/>
                </a:lnTo>
                <a:lnTo>
                  <a:pt x="2484" y="15"/>
                </a:lnTo>
                <a:lnTo>
                  <a:pt x="2379" y="20"/>
                </a:lnTo>
                <a:lnTo>
                  <a:pt x="2255" y="27"/>
                </a:lnTo>
                <a:lnTo>
                  <a:pt x="2115" y="34"/>
                </a:lnTo>
                <a:lnTo>
                  <a:pt x="1957" y="42"/>
                </a:lnTo>
                <a:lnTo>
                  <a:pt x="1785" y="49"/>
                </a:lnTo>
                <a:lnTo>
                  <a:pt x="1602" y="56"/>
                </a:lnTo>
                <a:lnTo>
                  <a:pt x="1406" y="61"/>
                </a:lnTo>
                <a:lnTo>
                  <a:pt x="1202" y="65"/>
                </a:lnTo>
                <a:lnTo>
                  <a:pt x="989" y="67"/>
                </a:lnTo>
                <a:lnTo>
                  <a:pt x="770" y="70"/>
                </a:lnTo>
                <a:lnTo>
                  <a:pt x="659" y="70"/>
                </a:lnTo>
                <a:lnTo>
                  <a:pt x="546" y="69"/>
                </a:lnTo>
                <a:lnTo>
                  <a:pt x="433" y="67"/>
                </a:lnTo>
                <a:lnTo>
                  <a:pt x="320" y="65"/>
                </a:lnTo>
                <a:lnTo>
                  <a:pt x="320" y="6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0" name="Freeform 216"/>
          <p:cNvSpPr>
            <a:spLocks/>
          </p:cNvSpPr>
          <p:nvPr/>
        </p:nvSpPr>
        <p:spPr bwMode="auto">
          <a:xfrm>
            <a:off x="2692719" y="3382030"/>
            <a:ext cx="794682" cy="1017193"/>
          </a:xfrm>
          <a:custGeom>
            <a:avLst/>
            <a:gdLst>
              <a:gd name="T0" fmla="*/ 1724 w 1724"/>
              <a:gd name="T1" fmla="*/ 624 h 2209"/>
              <a:gd name="T2" fmla="*/ 1562 w 1724"/>
              <a:gd name="T3" fmla="*/ 2209 h 2209"/>
              <a:gd name="T4" fmla="*/ 1562 w 1724"/>
              <a:gd name="T5" fmla="*/ 2209 h 2209"/>
              <a:gd name="T6" fmla="*/ 1467 w 1724"/>
              <a:gd name="T7" fmla="*/ 2197 h 2209"/>
              <a:gd name="T8" fmla="*/ 1373 w 1724"/>
              <a:gd name="T9" fmla="*/ 2184 h 2209"/>
              <a:gd name="T10" fmla="*/ 1277 w 1724"/>
              <a:gd name="T11" fmla="*/ 2170 h 2209"/>
              <a:gd name="T12" fmla="*/ 1182 w 1724"/>
              <a:gd name="T13" fmla="*/ 2156 h 2209"/>
              <a:gd name="T14" fmla="*/ 1086 w 1724"/>
              <a:gd name="T15" fmla="*/ 2142 h 2209"/>
              <a:gd name="T16" fmla="*/ 990 w 1724"/>
              <a:gd name="T17" fmla="*/ 2128 h 2209"/>
              <a:gd name="T18" fmla="*/ 893 w 1724"/>
              <a:gd name="T19" fmla="*/ 2113 h 2209"/>
              <a:gd name="T20" fmla="*/ 795 w 1724"/>
              <a:gd name="T21" fmla="*/ 2098 h 2209"/>
              <a:gd name="T22" fmla="*/ 698 w 1724"/>
              <a:gd name="T23" fmla="*/ 2083 h 2209"/>
              <a:gd name="T24" fmla="*/ 600 w 1724"/>
              <a:gd name="T25" fmla="*/ 2067 h 2209"/>
              <a:gd name="T26" fmla="*/ 502 w 1724"/>
              <a:gd name="T27" fmla="*/ 2050 h 2209"/>
              <a:gd name="T28" fmla="*/ 402 w 1724"/>
              <a:gd name="T29" fmla="*/ 2034 h 2209"/>
              <a:gd name="T30" fmla="*/ 303 w 1724"/>
              <a:gd name="T31" fmla="*/ 2017 h 2209"/>
              <a:gd name="T32" fmla="*/ 202 w 1724"/>
              <a:gd name="T33" fmla="*/ 2000 h 2209"/>
              <a:gd name="T34" fmla="*/ 102 w 1724"/>
              <a:gd name="T35" fmla="*/ 1982 h 2209"/>
              <a:gd name="T36" fmla="*/ 0 w 1724"/>
              <a:gd name="T37" fmla="*/ 1965 h 2209"/>
              <a:gd name="T38" fmla="*/ 0 w 1724"/>
              <a:gd name="T39" fmla="*/ 1965 h 2209"/>
              <a:gd name="T40" fmla="*/ 301 w 1724"/>
              <a:gd name="T41" fmla="*/ 0 h 2209"/>
              <a:gd name="T42" fmla="*/ 301 w 1724"/>
              <a:gd name="T43" fmla="*/ 0 h 2209"/>
              <a:gd name="T44" fmla="*/ 1169 w 1724"/>
              <a:gd name="T45" fmla="*/ 149 h 2209"/>
              <a:gd name="T46" fmla="*/ 1169 w 1724"/>
              <a:gd name="T47" fmla="*/ 149 h 2209"/>
              <a:gd name="T48" fmla="*/ 1116 w 1724"/>
              <a:gd name="T49" fmla="*/ 547 h 2209"/>
              <a:gd name="T50" fmla="*/ 1724 w 1724"/>
              <a:gd name="T51" fmla="*/ 624 h 2209"/>
              <a:gd name="T52" fmla="*/ 1724 w 1724"/>
              <a:gd name="T53" fmla="*/ 624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24" h="2209">
                <a:moveTo>
                  <a:pt x="1724" y="624"/>
                </a:moveTo>
                <a:lnTo>
                  <a:pt x="1562" y="2209"/>
                </a:lnTo>
                <a:lnTo>
                  <a:pt x="1562" y="2209"/>
                </a:lnTo>
                <a:lnTo>
                  <a:pt x="1467" y="2197"/>
                </a:lnTo>
                <a:lnTo>
                  <a:pt x="1373" y="2184"/>
                </a:lnTo>
                <a:lnTo>
                  <a:pt x="1277" y="2170"/>
                </a:lnTo>
                <a:lnTo>
                  <a:pt x="1182" y="2156"/>
                </a:lnTo>
                <a:lnTo>
                  <a:pt x="1086" y="2142"/>
                </a:lnTo>
                <a:lnTo>
                  <a:pt x="990" y="2128"/>
                </a:lnTo>
                <a:lnTo>
                  <a:pt x="893" y="2113"/>
                </a:lnTo>
                <a:lnTo>
                  <a:pt x="795" y="2098"/>
                </a:lnTo>
                <a:lnTo>
                  <a:pt x="698" y="2083"/>
                </a:lnTo>
                <a:lnTo>
                  <a:pt x="600" y="2067"/>
                </a:lnTo>
                <a:lnTo>
                  <a:pt x="502" y="2050"/>
                </a:lnTo>
                <a:lnTo>
                  <a:pt x="402" y="2034"/>
                </a:lnTo>
                <a:lnTo>
                  <a:pt x="303" y="2017"/>
                </a:lnTo>
                <a:lnTo>
                  <a:pt x="202" y="2000"/>
                </a:lnTo>
                <a:lnTo>
                  <a:pt x="102" y="1982"/>
                </a:lnTo>
                <a:lnTo>
                  <a:pt x="0" y="1965"/>
                </a:lnTo>
                <a:lnTo>
                  <a:pt x="0" y="1965"/>
                </a:lnTo>
                <a:lnTo>
                  <a:pt x="301" y="0"/>
                </a:lnTo>
                <a:lnTo>
                  <a:pt x="301" y="0"/>
                </a:lnTo>
                <a:lnTo>
                  <a:pt x="1169" y="149"/>
                </a:lnTo>
                <a:lnTo>
                  <a:pt x="1169" y="149"/>
                </a:lnTo>
                <a:lnTo>
                  <a:pt x="1116" y="547"/>
                </a:lnTo>
                <a:lnTo>
                  <a:pt x="1724" y="624"/>
                </a:lnTo>
                <a:lnTo>
                  <a:pt x="1724" y="624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2" name="Freeform 218"/>
          <p:cNvSpPr>
            <a:spLocks/>
          </p:cNvSpPr>
          <p:nvPr/>
        </p:nvSpPr>
        <p:spPr bwMode="auto">
          <a:xfrm>
            <a:off x="3412770" y="3669497"/>
            <a:ext cx="1031013" cy="804356"/>
          </a:xfrm>
          <a:custGeom>
            <a:avLst/>
            <a:gdLst>
              <a:gd name="T0" fmla="*/ 162 w 2239"/>
              <a:gd name="T1" fmla="*/ 0 h 1748"/>
              <a:gd name="T2" fmla="*/ 261 w 2239"/>
              <a:gd name="T3" fmla="*/ 12 h 1748"/>
              <a:gd name="T4" fmla="*/ 360 w 2239"/>
              <a:gd name="T5" fmla="*/ 21 h 1748"/>
              <a:gd name="T6" fmla="*/ 458 w 2239"/>
              <a:gd name="T7" fmla="*/ 32 h 1748"/>
              <a:gd name="T8" fmla="*/ 555 w 2239"/>
              <a:gd name="T9" fmla="*/ 42 h 1748"/>
              <a:gd name="T10" fmla="*/ 651 w 2239"/>
              <a:gd name="T11" fmla="*/ 52 h 1748"/>
              <a:gd name="T12" fmla="*/ 746 w 2239"/>
              <a:gd name="T13" fmla="*/ 60 h 1748"/>
              <a:gd name="T14" fmla="*/ 841 w 2239"/>
              <a:gd name="T15" fmla="*/ 69 h 1748"/>
              <a:gd name="T16" fmla="*/ 934 w 2239"/>
              <a:gd name="T17" fmla="*/ 78 h 1748"/>
              <a:gd name="T18" fmla="*/ 1027 w 2239"/>
              <a:gd name="T19" fmla="*/ 85 h 1748"/>
              <a:gd name="T20" fmla="*/ 1119 w 2239"/>
              <a:gd name="T21" fmla="*/ 93 h 1748"/>
              <a:gd name="T22" fmla="*/ 1211 w 2239"/>
              <a:gd name="T23" fmla="*/ 99 h 1748"/>
              <a:gd name="T24" fmla="*/ 1300 w 2239"/>
              <a:gd name="T25" fmla="*/ 106 h 1748"/>
              <a:gd name="T26" fmla="*/ 1390 w 2239"/>
              <a:gd name="T27" fmla="*/ 112 h 1748"/>
              <a:gd name="T28" fmla="*/ 1478 w 2239"/>
              <a:gd name="T29" fmla="*/ 118 h 1748"/>
              <a:gd name="T30" fmla="*/ 1565 w 2239"/>
              <a:gd name="T31" fmla="*/ 123 h 1748"/>
              <a:gd name="T32" fmla="*/ 1651 w 2239"/>
              <a:gd name="T33" fmla="*/ 127 h 1748"/>
              <a:gd name="T34" fmla="*/ 1651 w 2239"/>
              <a:gd name="T35" fmla="*/ 127 h 1748"/>
              <a:gd name="T36" fmla="*/ 2239 w 2239"/>
              <a:gd name="T37" fmla="*/ 154 h 1748"/>
              <a:gd name="T38" fmla="*/ 2234 w 2239"/>
              <a:gd name="T39" fmla="*/ 520 h 1748"/>
              <a:gd name="T40" fmla="*/ 2234 w 2239"/>
              <a:gd name="T41" fmla="*/ 520 h 1748"/>
              <a:gd name="T42" fmla="*/ 2208 w 2239"/>
              <a:gd name="T43" fmla="*/ 1748 h 1748"/>
              <a:gd name="T44" fmla="*/ 2208 w 2239"/>
              <a:gd name="T45" fmla="*/ 1748 h 1748"/>
              <a:gd name="T46" fmla="*/ 1888 w 2239"/>
              <a:gd name="T47" fmla="*/ 1734 h 1748"/>
              <a:gd name="T48" fmla="*/ 1888 w 2239"/>
              <a:gd name="T49" fmla="*/ 1734 h 1748"/>
              <a:gd name="T50" fmla="*/ 1775 w 2239"/>
              <a:gd name="T51" fmla="*/ 1728 h 1748"/>
              <a:gd name="T52" fmla="*/ 1661 w 2239"/>
              <a:gd name="T53" fmla="*/ 1721 h 1748"/>
              <a:gd name="T54" fmla="*/ 1547 w 2239"/>
              <a:gd name="T55" fmla="*/ 1715 h 1748"/>
              <a:gd name="T56" fmla="*/ 1431 w 2239"/>
              <a:gd name="T57" fmla="*/ 1707 h 1748"/>
              <a:gd name="T58" fmla="*/ 1316 w 2239"/>
              <a:gd name="T59" fmla="*/ 1700 h 1748"/>
              <a:gd name="T60" fmla="*/ 1199 w 2239"/>
              <a:gd name="T61" fmla="*/ 1691 h 1748"/>
              <a:gd name="T62" fmla="*/ 1081 w 2239"/>
              <a:gd name="T63" fmla="*/ 1682 h 1748"/>
              <a:gd name="T64" fmla="*/ 963 w 2239"/>
              <a:gd name="T65" fmla="*/ 1674 h 1748"/>
              <a:gd name="T66" fmla="*/ 846 w 2239"/>
              <a:gd name="T67" fmla="*/ 1664 h 1748"/>
              <a:gd name="T68" fmla="*/ 727 w 2239"/>
              <a:gd name="T69" fmla="*/ 1654 h 1748"/>
              <a:gd name="T70" fmla="*/ 607 w 2239"/>
              <a:gd name="T71" fmla="*/ 1644 h 1748"/>
              <a:gd name="T72" fmla="*/ 487 w 2239"/>
              <a:gd name="T73" fmla="*/ 1633 h 1748"/>
              <a:gd name="T74" fmla="*/ 366 w 2239"/>
              <a:gd name="T75" fmla="*/ 1622 h 1748"/>
              <a:gd name="T76" fmla="*/ 244 w 2239"/>
              <a:gd name="T77" fmla="*/ 1610 h 1748"/>
              <a:gd name="T78" fmla="*/ 122 w 2239"/>
              <a:gd name="T79" fmla="*/ 1598 h 1748"/>
              <a:gd name="T80" fmla="*/ 0 w 2239"/>
              <a:gd name="T81" fmla="*/ 1585 h 1748"/>
              <a:gd name="T82" fmla="*/ 0 w 2239"/>
              <a:gd name="T83" fmla="*/ 1585 h 1748"/>
              <a:gd name="T84" fmla="*/ 162 w 2239"/>
              <a:gd name="T85" fmla="*/ 0 h 1748"/>
              <a:gd name="T86" fmla="*/ 162 w 2239"/>
              <a:gd name="T87" fmla="*/ 0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39" h="1748">
                <a:moveTo>
                  <a:pt x="162" y="0"/>
                </a:moveTo>
                <a:lnTo>
                  <a:pt x="261" y="12"/>
                </a:lnTo>
                <a:lnTo>
                  <a:pt x="360" y="21"/>
                </a:lnTo>
                <a:lnTo>
                  <a:pt x="458" y="32"/>
                </a:lnTo>
                <a:lnTo>
                  <a:pt x="555" y="42"/>
                </a:lnTo>
                <a:lnTo>
                  <a:pt x="651" y="52"/>
                </a:lnTo>
                <a:lnTo>
                  <a:pt x="746" y="60"/>
                </a:lnTo>
                <a:lnTo>
                  <a:pt x="841" y="69"/>
                </a:lnTo>
                <a:lnTo>
                  <a:pt x="934" y="78"/>
                </a:lnTo>
                <a:lnTo>
                  <a:pt x="1027" y="85"/>
                </a:lnTo>
                <a:lnTo>
                  <a:pt x="1119" y="93"/>
                </a:lnTo>
                <a:lnTo>
                  <a:pt x="1211" y="99"/>
                </a:lnTo>
                <a:lnTo>
                  <a:pt x="1300" y="106"/>
                </a:lnTo>
                <a:lnTo>
                  <a:pt x="1390" y="112"/>
                </a:lnTo>
                <a:lnTo>
                  <a:pt x="1478" y="118"/>
                </a:lnTo>
                <a:lnTo>
                  <a:pt x="1565" y="123"/>
                </a:lnTo>
                <a:lnTo>
                  <a:pt x="1651" y="127"/>
                </a:lnTo>
                <a:lnTo>
                  <a:pt x="1651" y="127"/>
                </a:lnTo>
                <a:lnTo>
                  <a:pt x="2239" y="154"/>
                </a:lnTo>
                <a:lnTo>
                  <a:pt x="2234" y="520"/>
                </a:lnTo>
                <a:lnTo>
                  <a:pt x="2234" y="520"/>
                </a:lnTo>
                <a:lnTo>
                  <a:pt x="2208" y="1748"/>
                </a:lnTo>
                <a:lnTo>
                  <a:pt x="2208" y="1748"/>
                </a:lnTo>
                <a:lnTo>
                  <a:pt x="1888" y="1734"/>
                </a:lnTo>
                <a:lnTo>
                  <a:pt x="1888" y="1734"/>
                </a:lnTo>
                <a:lnTo>
                  <a:pt x="1775" y="1728"/>
                </a:lnTo>
                <a:lnTo>
                  <a:pt x="1661" y="1721"/>
                </a:lnTo>
                <a:lnTo>
                  <a:pt x="1547" y="1715"/>
                </a:lnTo>
                <a:lnTo>
                  <a:pt x="1431" y="1707"/>
                </a:lnTo>
                <a:lnTo>
                  <a:pt x="1316" y="1700"/>
                </a:lnTo>
                <a:lnTo>
                  <a:pt x="1199" y="1691"/>
                </a:lnTo>
                <a:lnTo>
                  <a:pt x="1081" y="1682"/>
                </a:lnTo>
                <a:lnTo>
                  <a:pt x="963" y="1674"/>
                </a:lnTo>
                <a:lnTo>
                  <a:pt x="846" y="1664"/>
                </a:lnTo>
                <a:lnTo>
                  <a:pt x="727" y="1654"/>
                </a:lnTo>
                <a:lnTo>
                  <a:pt x="607" y="1644"/>
                </a:lnTo>
                <a:lnTo>
                  <a:pt x="487" y="1633"/>
                </a:lnTo>
                <a:lnTo>
                  <a:pt x="366" y="1622"/>
                </a:lnTo>
                <a:lnTo>
                  <a:pt x="244" y="1610"/>
                </a:lnTo>
                <a:lnTo>
                  <a:pt x="122" y="1598"/>
                </a:lnTo>
                <a:lnTo>
                  <a:pt x="0" y="1585"/>
                </a:lnTo>
                <a:lnTo>
                  <a:pt x="0" y="1585"/>
                </a:lnTo>
                <a:lnTo>
                  <a:pt x="162" y="0"/>
                </a:lnTo>
                <a:lnTo>
                  <a:pt x="162" y="0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3" name="Freeform 219"/>
          <p:cNvSpPr>
            <a:spLocks/>
          </p:cNvSpPr>
          <p:nvPr/>
        </p:nvSpPr>
        <p:spPr bwMode="auto">
          <a:xfrm>
            <a:off x="6773928" y="3192688"/>
            <a:ext cx="601194" cy="702084"/>
          </a:xfrm>
          <a:custGeom>
            <a:avLst/>
            <a:gdLst>
              <a:gd name="T0" fmla="*/ 371 w 1304"/>
              <a:gd name="T1" fmla="*/ 331 h 1526"/>
              <a:gd name="T2" fmla="*/ 414 w 1304"/>
              <a:gd name="T3" fmla="*/ 350 h 1526"/>
              <a:gd name="T4" fmla="*/ 551 w 1304"/>
              <a:gd name="T5" fmla="*/ 363 h 1526"/>
              <a:gd name="T6" fmla="*/ 567 w 1304"/>
              <a:gd name="T7" fmla="*/ 387 h 1526"/>
              <a:gd name="T8" fmla="*/ 586 w 1304"/>
              <a:gd name="T9" fmla="*/ 414 h 1526"/>
              <a:gd name="T10" fmla="*/ 619 w 1304"/>
              <a:gd name="T11" fmla="*/ 401 h 1526"/>
              <a:gd name="T12" fmla="*/ 685 w 1304"/>
              <a:gd name="T13" fmla="*/ 371 h 1526"/>
              <a:gd name="T14" fmla="*/ 777 w 1304"/>
              <a:gd name="T15" fmla="*/ 320 h 1526"/>
              <a:gd name="T16" fmla="*/ 860 w 1304"/>
              <a:gd name="T17" fmla="*/ 278 h 1526"/>
              <a:gd name="T18" fmla="*/ 899 w 1304"/>
              <a:gd name="T19" fmla="*/ 257 h 1526"/>
              <a:gd name="T20" fmla="*/ 969 w 1304"/>
              <a:gd name="T21" fmla="*/ 183 h 1526"/>
              <a:gd name="T22" fmla="*/ 1037 w 1304"/>
              <a:gd name="T23" fmla="*/ 120 h 1526"/>
              <a:gd name="T24" fmla="*/ 1099 w 1304"/>
              <a:gd name="T25" fmla="*/ 66 h 1526"/>
              <a:gd name="T26" fmla="*/ 1149 w 1304"/>
              <a:gd name="T27" fmla="*/ 37 h 1526"/>
              <a:gd name="T28" fmla="*/ 1186 w 1304"/>
              <a:gd name="T29" fmla="*/ 5 h 1526"/>
              <a:gd name="T30" fmla="*/ 1304 w 1304"/>
              <a:gd name="T31" fmla="*/ 482 h 1526"/>
              <a:gd name="T32" fmla="*/ 1284 w 1304"/>
              <a:gd name="T33" fmla="*/ 501 h 1526"/>
              <a:gd name="T34" fmla="*/ 1285 w 1304"/>
              <a:gd name="T35" fmla="*/ 546 h 1526"/>
              <a:gd name="T36" fmla="*/ 1288 w 1304"/>
              <a:gd name="T37" fmla="*/ 678 h 1526"/>
              <a:gd name="T38" fmla="*/ 1296 w 1304"/>
              <a:gd name="T39" fmla="*/ 772 h 1526"/>
              <a:gd name="T40" fmla="*/ 1287 w 1304"/>
              <a:gd name="T41" fmla="*/ 855 h 1526"/>
              <a:gd name="T42" fmla="*/ 1257 w 1304"/>
              <a:gd name="T43" fmla="*/ 972 h 1526"/>
              <a:gd name="T44" fmla="*/ 1230 w 1304"/>
              <a:gd name="T45" fmla="*/ 1016 h 1526"/>
              <a:gd name="T46" fmla="*/ 1193 w 1304"/>
              <a:gd name="T47" fmla="*/ 1042 h 1526"/>
              <a:gd name="T48" fmla="*/ 1153 w 1304"/>
              <a:gd name="T49" fmla="*/ 1042 h 1526"/>
              <a:gd name="T50" fmla="*/ 1128 w 1304"/>
              <a:gd name="T51" fmla="*/ 1053 h 1526"/>
              <a:gd name="T52" fmla="*/ 1117 w 1304"/>
              <a:gd name="T53" fmla="*/ 1087 h 1526"/>
              <a:gd name="T54" fmla="*/ 1114 w 1304"/>
              <a:gd name="T55" fmla="*/ 1132 h 1526"/>
              <a:gd name="T56" fmla="*/ 1100 w 1304"/>
              <a:gd name="T57" fmla="*/ 1157 h 1526"/>
              <a:gd name="T58" fmla="*/ 1107 w 1304"/>
              <a:gd name="T59" fmla="*/ 1197 h 1526"/>
              <a:gd name="T60" fmla="*/ 1091 w 1304"/>
              <a:gd name="T61" fmla="*/ 1241 h 1526"/>
              <a:gd name="T62" fmla="*/ 1076 w 1304"/>
              <a:gd name="T63" fmla="*/ 1294 h 1526"/>
              <a:gd name="T64" fmla="*/ 1058 w 1304"/>
              <a:gd name="T65" fmla="*/ 1303 h 1526"/>
              <a:gd name="T66" fmla="*/ 1041 w 1304"/>
              <a:gd name="T67" fmla="*/ 1280 h 1526"/>
              <a:gd name="T68" fmla="*/ 1029 w 1304"/>
              <a:gd name="T69" fmla="*/ 1250 h 1526"/>
              <a:gd name="T70" fmla="*/ 1005 w 1304"/>
              <a:gd name="T71" fmla="*/ 1257 h 1526"/>
              <a:gd name="T72" fmla="*/ 999 w 1304"/>
              <a:gd name="T73" fmla="*/ 1299 h 1526"/>
              <a:gd name="T74" fmla="*/ 997 w 1304"/>
              <a:gd name="T75" fmla="*/ 1377 h 1526"/>
              <a:gd name="T76" fmla="*/ 983 w 1304"/>
              <a:gd name="T77" fmla="*/ 1437 h 1526"/>
              <a:gd name="T78" fmla="*/ 942 w 1304"/>
              <a:gd name="T79" fmla="*/ 1490 h 1526"/>
              <a:gd name="T80" fmla="*/ 905 w 1304"/>
              <a:gd name="T81" fmla="*/ 1525 h 1526"/>
              <a:gd name="T82" fmla="*/ 868 w 1304"/>
              <a:gd name="T83" fmla="*/ 1521 h 1526"/>
              <a:gd name="T84" fmla="*/ 839 w 1304"/>
              <a:gd name="T85" fmla="*/ 1492 h 1526"/>
              <a:gd name="T86" fmla="*/ 812 w 1304"/>
              <a:gd name="T87" fmla="*/ 1468 h 1526"/>
              <a:gd name="T88" fmla="*/ 748 w 1304"/>
              <a:gd name="T89" fmla="*/ 1436 h 1526"/>
              <a:gd name="T90" fmla="*/ 717 w 1304"/>
              <a:gd name="T91" fmla="*/ 1415 h 1526"/>
              <a:gd name="T92" fmla="*/ 697 w 1304"/>
              <a:gd name="T93" fmla="*/ 1425 h 1526"/>
              <a:gd name="T94" fmla="*/ 675 w 1304"/>
              <a:gd name="T95" fmla="*/ 1457 h 1526"/>
              <a:gd name="T96" fmla="*/ 640 w 1304"/>
              <a:gd name="T97" fmla="*/ 1475 h 1526"/>
              <a:gd name="T98" fmla="*/ 597 w 1304"/>
              <a:gd name="T99" fmla="*/ 1478 h 1526"/>
              <a:gd name="T100" fmla="*/ 555 w 1304"/>
              <a:gd name="T101" fmla="*/ 1469 h 1526"/>
              <a:gd name="T102" fmla="*/ 524 w 1304"/>
              <a:gd name="T103" fmla="*/ 1488 h 1526"/>
              <a:gd name="T104" fmla="*/ 494 w 1304"/>
              <a:gd name="T105" fmla="*/ 1488 h 1526"/>
              <a:gd name="T106" fmla="*/ 454 w 1304"/>
              <a:gd name="T107" fmla="*/ 1471 h 1526"/>
              <a:gd name="T108" fmla="*/ 383 w 1304"/>
              <a:gd name="T109" fmla="*/ 1478 h 1526"/>
              <a:gd name="T110" fmla="*/ 342 w 1304"/>
              <a:gd name="T111" fmla="*/ 1475 h 1526"/>
              <a:gd name="T112" fmla="*/ 327 w 1304"/>
              <a:gd name="T113" fmla="*/ 1461 h 1526"/>
              <a:gd name="T114" fmla="*/ 312 w 1304"/>
              <a:gd name="T115" fmla="*/ 1440 h 1526"/>
              <a:gd name="T116" fmla="*/ 274 w 1304"/>
              <a:gd name="T117" fmla="*/ 1441 h 1526"/>
              <a:gd name="T118" fmla="*/ 239 w 1304"/>
              <a:gd name="T119" fmla="*/ 1437 h 1526"/>
              <a:gd name="T120" fmla="*/ 207 w 1304"/>
              <a:gd name="T121" fmla="*/ 1431 h 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4" h="1526">
                <a:moveTo>
                  <a:pt x="0" y="411"/>
                </a:moveTo>
                <a:lnTo>
                  <a:pt x="369" y="321"/>
                </a:lnTo>
                <a:lnTo>
                  <a:pt x="369" y="324"/>
                </a:lnTo>
                <a:lnTo>
                  <a:pt x="370" y="328"/>
                </a:lnTo>
                <a:lnTo>
                  <a:pt x="371" y="331"/>
                </a:lnTo>
                <a:lnTo>
                  <a:pt x="373" y="333"/>
                </a:lnTo>
                <a:lnTo>
                  <a:pt x="378" y="337"/>
                </a:lnTo>
                <a:lnTo>
                  <a:pt x="384" y="340"/>
                </a:lnTo>
                <a:lnTo>
                  <a:pt x="399" y="346"/>
                </a:lnTo>
                <a:lnTo>
                  <a:pt x="414" y="350"/>
                </a:lnTo>
                <a:lnTo>
                  <a:pt x="427" y="354"/>
                </a:lnTo>
                <a:lnTo>
                  <a:pt x="440" y="359"/>
                </a:lnTo>
                <a:lnTo>
                  <a:pt x="453" y="362"/>
                </a:lnTo>
                <a:lnTo>
                  <a:pt x="467" y="363"/>
                </a:lnTo>
                <a:lnTo>
                  <a:pt x="551" y="363"/>
                </a:lnTo>
                <a:lnTo>
                  <a:pt x="556" y="364"/>
                </a:lnTo>
                <a:lnTo>
                  <a:pt x="560" y="366"/>
                </a:lnTo>
                <a:lnTo>
                  <a:pt x="562" y="371"/>
                </a:lnTo>
                <a:lnTo>
                  <a:pt x="564" y="376"/>
                </a:lnTo>
                <a:lnTo>
                  <a:pt x="567" y="387"/>
                </a:lnTo>
                <a:lnTo>
                  <a:pt x="571" y="398"/>
                </a:lnTo>
                <a:lnTo>
                  <a:pt x="573" y="403"/>
                </a:lnTo>
                <a:lnTo>
                  <a:pt x="577" y="406"/>
                </a:lnTo>
                <a:lnTo>
                  <a:pt x="582" y="410"/>
                </a:lnTo>
                <a:lnTo>
                  <a:pt x="586" y="414"/>
                </a:lnTo>
                <a:lnTo>
                  <a:pt x="591" y="411"/>
                </a:lnTo>
                <a:lnTo>
                  <a:pt x="597" y="407"/>
                </a:lnTo>
                <a:lnTo>
                  <a:pt x="602" y="405"/>
                </a:lnTo>
                <a:lnTo>
                  <a:pt x="608" y="404"/>
                </a:lnTo>
                <a:lnTo>
                  <a:pt x="619" y="401"/>
                </a:lnTo>
                <a:lnTo>
                  <a:pt x="631" y="398"/>
                </a:lnTo>
                <a:lnTo>
                  <a:pt x="637" y="393"/>
                </a:lnTo>
                <a:lnTo>
                  <a:pt x="642" y="390"/>
                </a:lnTo>
                <a:lnTo>
                  <a:pt x="665" y="380"/>
                </a:lnTo>
                <a:lnTo>
                  <a:pt x="685" y="371"/>
                </a:lnTo>
                <a:lnTo>
                  <a:pt x="705" y="361"/>
                </a:lnTo>
                <a:lnTo>
                  <a:pt x="727" y="350"/>
                </a:lnTo>
                <a:lnTo>
                  <a:pt x="746" y="340"/>
                </a:lnTo>
                <a:lnTo>
                  <a:pt x="762" y="330"/>
                </a:lnTo>
                <a:lnTo>
                  <a:pt x="777" y="320"/>
                </a:lnTo>
                <a:lnTo>
                  <a:pt x="792" y="310"/>
                </a:lnTo>
                <a:lnTo>
                  <a:pt x="807" y="302"/>
                </a:lnTo>
                <a:lnTo>
                  <a:pt x="822" y="293"/>
                </a:lnTo>
                <a:lnTo>
                  <a:pt x="840" y="285"/>
                </a:lnTo>
                <a:lnTo>
                  <a:pt x="860" y="278"/>
                </a:lnTo>
                <a:lnTo>
                  <a:pt x="868" y="276"/>
                </a:lnTo>
                <a:lnTo>
                  <a:pt x="875" y="274"/>
                </a:lnTo>
                <a:lnTo>
                  <a:pt x="882" y="269"/>
                </a:lnTo>
                <a:lnTo>
                  <a:pt x="887" y="266"/>
                </a:lnTo>
                <a:lnTo>
                  <a:pt x="899" y="257"/>
                </a:lnTo>
                <a:lnTo>
                  <a:pt x="909" y="248"/>
                </a:lnTo>
                <a:lnTo>
                  <a:pt x="927" y="226"/>
                </a:lnTo>
                <a:lnTo>
                  <a:pt x="948" y="201"/>
                </a:lnTo>
                <a:lnTo>
                  <a:pt x="959" y="190"/>
                </a:lnTo>
                <a:lnTo>
                  <a:pt x="969" y="183"/>
                </a:lnTo>
                <a:lnTo>
                  <a:pt x="979" y="174"/>
                </a:lnTo>
                <a:lnTo>
                  <a:pt x="990" y="164"/>
                </a:lnTo>
                <a:lnTo>
                  <a:pt x="1006" y="147"/>
                </a:lnTo>
                <a:lnTo>
                  <a:pt x="1021" y="133"/>
                </a:lnTo>
                <a:lnTo>
                  <a:pt x="1037" y="120"/>
                </a:lnTo>
                <a:lnTo>
                  <a:pt x="1057" y="106"/>
                </a:lnTo>
                <a:lnTo>
                  <a:pt x="1069" y="95"/>
                </a:lnTo>
                <a:lnTo>
                  <a:pt x="1077" y="86"/>
                </a:lnTo>
                <a:lnTo>
                  <a:pt x="1087" y="76"/>
                </a:lnTo>
                <a:lnTo>
                  <a:pt x="1099" y="66"/>
                </a:lnTo>
                <a:lnTo>
                  <a:pt x="1111" y="60"/>
                </a:lnTo>
                <a:lnTo>
                  <a:pt x="1123" y="55"/>
                </a:lnTo>
                <a:lnTo>
                  <a:pt x="1132" y="50"/>
                </a:lnTo>
                <a:lnTo>
                  <a:pt x="1141" y="43"/>
                </a:lnTo>
                <a:lnTo>
                  <a:pt x="1149" y="37"/>
                </a:lnTo>
                <a:lnTo>
                  <a:pt x="1155" y="31"/>
                </a:lnTo>
                <a:lnTo>
                  <a:pt x="1163" y="24"/>
                </a:lnTo>
                <a:lnTo>
                  <a:pt x="1169" y="18"/>
                </a:lnTo>
                <a:lnTo>
                  <a:pt x="1178" y="11"/>
                </a:lnTo>
                <a:lnTo>
                  <a:pt x="1186" y="5"/>
                </a:lnTo>
                <a:lnTo>
                  <a:pt x="1191" y="2"/>
                </a:lnTo>
                <a:lnTo>
                  <a:pt x="1194" y="0"/>
                </a:lnTo>
                <a:lnTo>
                  <a:pt x="1194" y="0"/>
                </a:lnTo>
                <a:lnTo>
                  <a:pt x="1304" y="482"/>
                </a:lnTo>
                <a:lnTo>
                  <a:pt x="1304" y="482"/>
                </a:lnTo>
                <a:lnTo>
                  <a:pt x="1299" y="485"/>
                </a:lnTo>
                <a:lnTo>
                  <a:pt x="1293" y="487"/>
                </a:lnTo>
                <a:lnTo>
                  <a:pt x="1289" y="492"/>
                </a:lnTo>
                <a:lnTo>
                  <a:pt x="1285" y="496"/>
                </a:lnTo>
                <a:lnTo>
                  <a:pt x="1284" y="501"/>
                </a:lnTo>
                <a:lnTo>
                  <a:pt x="1284" y="506"/>
                </a:lnTo>
                <a:lnTo>
                  <a:pt x="1285" y="511"/>
                </a:lnTo>
                <a:lnTo>
                  <a:pt x="1285" y="518"/>
                </a:lnTo>
                <a:lnTo>
                  <a:pt x="1285" y="532"/>
                </a:lnTo>
                <a:lnTo>
                  <a:pt x="1285" y="546"/>
                </a:lnTo>
                <a:lnTo>
                  <a:pt x="1285" y="560"/>
                </a:lnTo>
                <a:lnTo>
                  <a:pt x="1285" y="573"/>
                </a:lnTo>
                <a:lnTo>
                  <a:pt x="1285" y="612"/>
                </a:lnTo>
                <a:lnTo>
                  <a:pt x="1286" y="645"/>
                </a:lnTo>
                <a:lnTo>
                  <a:pt x="1288" y="678"/>
                </a:lnTo>
                <a:lnTo>
                  <a:pt x="1290" y="716"/>
                </a:lnTo>
                <a:lnTo>
                  <a:pt x="1291" y="731"/>
                </a:lnTo>
                <a:lnTo>
                  <a:pt x="1293" y="744"/>
                </a:lnTo>
                <a:lnTo>
                  <a:pt x="1294" y="757"/>
                </a:lnTo>
                <a:lnTo>
                  <a:pt x="1296" y="772"/>
                </a:lnTo>
                <a:lnTo>
                  <a:pt x="1296" y="788"/>
                </a:lnTo>
                <a:lnTo>
                  <a:pt x="1294" y="803"/>
                </a:lnTo>
                <a:lnTo>
                  <a:pt x="1293" y="816"/>
                </a:lnTo>
                <a:lnTo>
                  <a:pt x="1291" y="829"/>
                </a:lnTo>
                <a:lnTo>
                  <a:pt x="1287" y="855"/>
                </a:lnTo>
                <a:lnTo>
                  <a:pt x="1279" y="884"/>
                </a:lnTo>
                <a:lnTo>
                  <a:pt x="1274" y="907"/>
                </a:lnTo>
                <a:lnTo>
                  <a:pt x="1269" y="930"/>
                </a:lnTo>
                <a:lnTo>
                  <a:pt x="1263" y="952"/>
                </a:lnTo>
                <a:lnTo>
                  <a:pt x="1257" y="972"/>
                </a:lnTo>
                <a:lnTo>
                  <a:pt x="1252" y="982"/>
                </a:lnTo>
                <a:lnTo>
                  <a:pt x="1248" y="991"/>
                </a:lnTo>
                <a:lnTo>
                  <a:pt x="1243" y="999"/>
                </a:lnTo>
                <a:lnTo>
                  <a:pt x="1236" y="1008"/>
                </a:lnTo>
                <a:lnTo>
                  <a:pt x="1230" y="1016"/>
                </a:lnTo>
                <a:lnTo>
                  <a:pt x="1222" y="1024"/>
                </a:lnTo>
                <a:lnTo>
                  <a:pt x="1212" y="1031"/>
                </a:lnTo>
                <a:lnTo>
                  <a:pt x="1203" y="1038"/>
                </a:lnTo>
                <a:lnTo>
                  <a:pt x="1198" y="1040"/>
                </a:lnTo>
                <a:lnTo>
                  <a:pt x="1193" y="1042"/>
                </a:lnTo>
                <a:lnTo>
                  <a:pt x="1189" y="1042"/>
                </a:lnTo>
                <a:lnTo>
                  <a:pt x="1183" y="1043"/>
                </a:lnTo>
                <a:lnTo>
                  <a:pt x="1173" y="1043"/>
                </a:lnTo>
                <a:lnTo>
                  <a:pt x="1163" y="1042"/>
                </a:lnTo>
                <a:lnTo>
                  <a:pt x="1153" y="1042"/>
                </a:lnTo>
                <a:lnTo>
                  <a:pt x="1144" y="1043"/>
                </a:lnTo>
                <a:lnTo>
                  <a:pt x="1140" y="1045"/>
                </a:lnTo>
                <a:lnTo>
                  <a:pt x="1136" y="1047"/>
                </a:lnTo>
                <a:lnTo>
                  <a:pt x="1131" y="1050"/>
                </a:lnTo>
                <a:lnTo>
                  <a:pt x="1128" y="1053"/>
                </a:lnTo>
                <a:lnTo>
                  <a:pt x="1125" y="1059"/>
                </a:lnTo>
                <a:lnTo>
                  <a:pt x="1122" y="1064"/>
                </a:lnTo>
                <a:lnTo>
                  <a:pt x="1119" y="1069"/>
                </a:lnTo>
                <a:lnTo>
                  <a:pt x="1118" y="1075"/>
                </a:lnTo>
                <a:lnTo>
                  <a:pt x="1117" y="1087"/>
                </a:lnTo>
                <a:lnTo>
                  <a:pt x="1116" y="1097"/>
                </a:lnTo>
                <a:lnTo>
                  <a:pt x="1116" y="1109"/>
                </a:lnTo>
                <a:lnTo>
                  <a:pt x="1116" y="1120"/>
                </a:lnTo>
                <a:lnTo>
                  <a:pt x="1115" y="1127"/>
                </a:lnTo>
                <a:lnTo>
                  <a:pt x="1114" y="1132"/>
                </a:lnTo>
                <a:lnTo>
                  <a:pt x="1112" y="1139"/>
                </a:lnTo>
                <a:lnTo>
                  <a:pt x="1110" y="1144"/>
                </a:lnTo>
                <a:lnTo>
                  <a:pt x="1105" y="1149"/>
                </a:lnTo>
                <a:lnTo>
                  <a:pt x="1101" y="1154"/>
                </a:lnTo>
                <a:lnTo>
                  <a:pt x="1100" y="1157"/>
                </a:lnTo>
                <a:lnTo>
                  <a:pt x="1098" y="1159"/>
                </a:lnTo>
                <a:lnTo>
                  <a:pt x="1097" y="1162"/>
                </a:lnTo>
                <a:lnTo>
                  <a:pt x="1097" y="1166"/>
                </a:lnTo>
                <a:lnTo>
                  <a:pt x="1102" y="1182"/>
                </a:lnTo>
                <a:lnTo>
                  <a:pt x="1107" y="1197"/>
                </a:lnTo>
                <a:lnTo>
                  <a:pt x="1107" y="1207"/>
                </a:lnTo>
                <a:lnTo>
                  <a:pt x="1104" y="1214"/>
                </a:lnTo>
                <a:lnTo>
                  <a:pt x="1100" y="1221"/>
                </a:lnTo>
                <a:lnTo>
                  <a:pt x="1097" y="1229"/>
                </a:lnTo>
                <a:lnTo>
                  <a:pt x="1091" y="1241"/>
                </a:lnTo>
                <a:lnTo>
                  <a:pt x="1089" y="1253"/>
                </a:lnTo>
                <a:lnTo>
                  <a:pt x="1086" y="1265"/>
                </a:lnTo>
                <a:lnTo>
                  <a:pt x="1083" y="1277"/>
                </a:lnTo>
                <a:lnTo>
                  <a:pt x="1080" y="1286"/>
                </a:lnTo>
                <a:lnTo>
                  <a:pt x="1076" y="1294"/>
                </a:lnTo>
                <a:lnTo>
                  <a:pt x="1073" y="1298"/>
                </a:lnTo>
                <a:lnTo>
                  <a:pt x="1070" y="1301"/>
                </a:lnTo>
                <a:lnTo>
                  <a:pt x="1067" y="1303"/>
                </a:lnTo>
                <a:lnTo>
                  <a:pt x="1062" y="1304"/>
                </a:lnTo>
                <a:lnTo>
                  <a:pt x="1058" y="1303"/>
                </a:lnTo>
                <a:lnTo>
                  <a:pt x="1054" y="1302"/>
                </a:lnTo>
                <a:lnTo>
                  <a:pt x="1051" y="1298"/>
                </a:lnTo>
                <a:lnTo>
                  <a:pt x="1048" y="1295"/>
                </a:lnTo>
                <a:lnTo>
                  <a:pt x="1044" y="1288"/>
                </a:lnTo>
                <a:lnTo>
                  <a:pt x="1041" y="1280"/>
                </a:lnTo>
                <a:lnTo>
                  <a:pt x="1037" y="1270"/>
                </a:lnTo>
                <a:lnTo>
                  <a:pt x="1035" y="1261"/>
                </a:lnTo>
                <a:lnTo>
                  <a:pt x="1034" y="1256"/>
                </a:lnTo>
                <a:lnTo>
                  <a:pt x="1032" y="1252"/>
                </a:lnTo>
                <a:lnTo>
                  <a:pt x="1029" y="1250"/>
                </a:lnTo>
                <a:lnTo>
                  <a:pt x="1024" y="1248"/>
                </a:lnTo>
                <a:lnTo>
                  <a:pt x="1019" y="1248"/>
                </a:lnTo>
                <a:lnTo>
                  <a:pt x="1014" y="1249"/>
                </a:lnTo>
                <a:lnTo>
                  <a:pt x="1009" y="1252"/>
                </a:lnTo>
                <a:lnTo>
                  <a:pt x="1005" y="1257"/>
                </a:lnTo>
                <a:lnTo>
                  <a:pt x="1002" y="1263"/>
                </a:lnTo>
                <a:lnTo>
                  <a:pt x="1000" y="1269"/>
                </a:lnTo>
                <a:lnTo>
                  <a:pt x="999" y="1276"/>
                </a:lnTo>
                <a:lnTo>
                  <a:pt x="999" y="1283"/>
                </a:lnTo>
                <a:lnTo>
                  <a:pt x="999" y="1299"/>
                </a:lnTo>
                <a:lnTo>
                  <a:pt x="999" y="1317"/>
                </a:lnTo>
                <a:lnTo>
                  <a:pt x="999" y="1334"/>
                </a:lnTo>
                <a:lnTo>
                  <a:pt x="999" y="1350"/>
                </a:lnTo>
                <a:lnTo>
                  <a:pt x="997" y="1364"/>
                </a:lnTo>
                <a:lnTo>
                  <a:pt x="997" y="1377"/>
                </a:lnTo>
                <a:lnTo>
                  <a:pt x="996" y="1390"/>
                </a:lnTo>
                <a:lnTo>
                  <a:pt x="994" y="1402"/>
                </a:lnTo>
                <a:lnTo>
                  <a:pt x="992" y="1414"/>
                </a:lnTo>
                <a:lnTo>
                  <a:pt x="988" y="1425"/>
                </a:lnTo>
                <a:lnTo>
                  <a:pt x="983" y="1437"/>
                </a:lnTo>
                <a:lnTo>
                  <a:pt x="977" y="1450"/>
                </a:lnTo>
                <a:lnTo>
                  <a:pt x="969" y="1461"/>
                </a:lnTo>
                <a:lnTo>
                  <a:pt x="962" y="1471"/>
                </a:lnTo>
                <a:lnTo>
                  <a:pt x="953" y="1480"/>
                </a:lnTo>
                <a:lnTo>
                  <a:pt x="942" y="1490"/>
                </a:lnTo>
                <a:lnTo>
                  <a:pt x="932" y="1501"/>
                </a:lnTo>
                <a:lnTo>
                  <a:pt x="922" y="1513"/>
                </a:lnTo>
                <a:lnTo>
                  <a:pt x="918" y="1519"/>
                </a:lnTo>
                <a:lnTo>
                  <a:pt x="911" y="1523"/>
                </a:lnTo>
                <a:lnTo>
                  <a:pt x="905" y="1525"/>
                </a:lnTo>
                <a:lnTo>
                  <a:pt x="897" y="1526"/>
                </a:lnTo>
                <a:lnTo>
                  <a:pt x="889" y="1526"/>
                </a:lnTo>
                <a:lnTo>
                  <a:pt x="882" y="1525"/>
                </a:lnTo>
                <a:lnTo>
                  <a:pt x="874" y="1523"/>
                </a:lnTo>
                <a:lnTo>
                  <a:pt x="868" y="1521"/>
                </a:lnTo>
                <a:lnTo>
                  <a:pt x="862" y="1518"/>
                </a:lnTo>
                <a:lnTo>
                  <a:pt x="856" y="1513"/>
                </a:lnTo>
                <a:lnTo>
                  <a:pt x="849" y="1508"/>
                </a:lnTo>
                <a:lnTo>
                  <a:pt x="844" y="1502"/>
                </a:lnTo>
                <a:lnTo>
                  <a:pt x="839" y="1492"/>
                </a:lnTo>
                <a:lnTo>
                  <a:pt x="833" y="1481"/>
                </a:lnTo>
                <a:lnTo>
                  <a:pt x="829" y="1477"/>
                </a:lnTo>
                <a:lnTo>
                  <a:pt x="824" y="1473"/>
                </a:lnTo>
                <a:lnTo>
                  <a:pt x="818" y="1471"/>
                </a:lnTo>
                <a:lnTo>
                  <a:pt x="812" y="1468"/>
                </a:lnTo>
                <a:lnTo>
                  <a:pt x="799" y="1461"/>
                </a:lnTo>
                <a:lnTo>
                  <a:pt x="786" y="1457"/>
                </a:lnTo>
                <a:lnTo>
                  <a:pt x="773" y="1452"/>
                </a:lnTo>
                <a:lnTo>
                  <a:pt x="759" y="1444"/>
                </a:lnTo>
                <a:lnTo>
                  <a:pt x="748" y="1436"/>
                </a:lnTo>
                <a:lnTo>
                  <a:pt x="739" y="1426"/>
                </a:lnTo>
                <a:lnTo>
                  <a:pt x="734" y="1421"/>
                </a:lnTo>
                <a:lnTo>
                  <a:pt x="730" y="1418"/>
                </a:lnTo>
                <a:lnTo>
                  <a:pt x="723" y="1416"/>
                </a:lnTo>
                <a:lnTo>
                  <a:pt x="717" y="1415"/>
                </a:lnTo>
                <a:lnTo>
                  <a:pt x="712" y="1415"/>
                </a:lnTo>
                <a:lnTo>
                  <a:pt x="709" y="1416"/>
                </a:lnTo>
                <a:lnTo>
                  <a:pt x="706" y="1417"/>
                </a:lnTo>
                <a:lnTo>
                  <a:pt x="703" y="1419"/>
                </a:lnTo>
                <a:lnTo>
                  <a:pt x="697" y="1425"/>
                </a:lnTo>
                <a:lnTo>
                  <a:pt x="693" y="1431"/>
                </a:lnTo>
                <a:lnTo>
                  <a:pt x="690" y="1438"/>
                </a:lnTo>
                <a:lnTo>
                  <a:pt x="685" y="1445"/>
                </a:lnTo>
                <a:lnTo>
                  <a:pt x="680" y="1452"/>
                </a:lnTo>
                <a:lnTo>
                  <a:pt x="675" y="1457"/>
                </a:lnTo>
                <a:lnTo>
                  <a:pt x="667" y="1463"/>
                </a:lnTo>
                <a:lnTo>
                  <a:pt x="660" y="1467"/>
                </a:lnTo>
                <a:lnTo>
                  <a:pt x="654" y="1470"/>
                </a:lnTo>
                <a:lnTo>
                  <a:pt x="646" y="1473"/>
                </a:lnTo>
                <a:lnTo>
                  <a:pt x="640" y="1475"/>
                </a:lnTo>
                <a:lnTo>
                  <a:pt x="632" y="1478"/>
                </a:lnTo>
                <a:lnTo>
                  <a:pt x="624" y="1479"/>
                </a:lnTo>
                <a:lnTo>
                  <a:pt x="616" y="1479"/>
                </a:lnTo>
                <a:lnTo>
                  <a:pt x="605" y="1479"/>
                </a:lnTo>
                <a:lnTo>
                  <a:pt x="597" y="1478"/>
                </a:lnTo>
                <a:lnTo>
                  <a:pt x="588" y="1478"/>
                </a:lnTo>
                <a:lnTo>
                  <a:pt x="578" y="1475"/>
                </a:lnTo>
                <a:lnTo>
                  <a:pt x="571" y="1471"/>
                </a:lnTo>
                <a:lnTo>
                  <a:pt x="562" y="1468"/>
                </a:lnTo>
                <a:lnTo>
                  <a:pt x="555" y="1469"/>
                </a:lnTo>
                <a:lnTo>
                  <a:pt x="548" y="1472"/>
                </a:lnTo>
                <a:lnTo>
                  <a:pt x="542" y="1475"/>
                </a:lnTo>
                <a:lnTo>
                  <a:pt x="536" y="1480"/>
                </a:lnTo>
                <a:lnTo>
                  <a:pt x="530" y="1484"/>
                </a:lnTo>
                <a:lnTo>
                  <a:pt x="524" y="1488"/>
                </a:lnTo>
                <a:lnTo>
                  <a:pt x="517" y="1491"/>
                </a:lnTo>
                <a:lnTo>
                  <a:pt x="509" y="1492"/>
                </a:lnTo>
                <a:lnTo>
                  <a:pt x="504" y="1492"/>
                </a:lnTo>
                <a:lnTo>
                  <a:pt x="500" y="1491"/>
                </a:lnTo>
                <a:lnTo>
                  <a:pt x="494" y="1488"/>
                </a:lnTo>
                <a:lnTo>
                  <a:pt x="490" y="1485"/>
                </a:lnTo>
                <a:lnTo>
                  <a:pt x="482" y="1481"/>
                </a:lnTo>
                <a:lnTo>
                  <a:pt x="473" y="1475"/>
                </a:lnTo>
                <a:lnTo>
                  <a:pt x="463" y="1473"/>
                </a:lnTo>
                <a:lnTo>
                  <a:pt x="454" y="1471"/>
                </a:lnTo>
                <a:lnTo>
                  <a:pt x="446" y="1471"/>
                </a:lnTo>
                <a:lnTo>
                  <a:pt x="435" y="1471"/>
                </a:lnTo>
                <a:lnTo>
                  <a:pt x="416" y="1472"/>
                </a:lnTo>
                <a:lnTo>
                  <a:pt x="400" y="1474"/>
                </a:lnTo>
                <a:lnTo>
                  <a:pt x="383" y="1478"/>
                </a:lnTo>
                <a:lnTo>
                  <a:pt x="365" y="1479"/>
                </a:lnTo>
                <a:lnTo>
                  <a:pt x="359" y="1479"/>
                </a:lnTo>
                <a:lnTo>
                  <a:pt x="353" y="1479"/>
                </a:lnTo>
                <a:lnTo>
                  <a:pt x="347" y="1478"/>
                </a:lnTo>
                <a:lnTo>
                  <a:pt x="342" y="1475"/>
                </a:lnTo>
                <a:lnTo>
                  <a:pt x="339" y="1474"/>
                </a:lnTo>
                <a:lnTo>
                  <a:pt x="335" y="1472"/>
                </a:lnTo>
                <a:lnTo>
                  <a:pt x="333" y="1470"/>
                </a:lnTo>
                <a:lnTo>
                  <a:pt x="331" y="1467"/>
                </a:lnTo>
                <a:lnTo>
                  <a:pt x="327" y="1461"/>
                </a:lnTo>
                <a:lnTo>
                  <a:pt x="324" y="1455"/>
                </a:lnTo>
                <a:lnTo>
                  <a:pt x="320" y="1448"/>
                </a:lnTo>
                <a:lnTo>
                  <a:pt x="317" y="1443"/>
                </a:lnTo>
                <a:lnTo>
                  <a:pt x="315" y="1442"/>
                </a:lnTo>
                <a:lnTo>
                  <a:pt x="312" y="1440"/>
                </a:lnTo>
                <a:lnTo>
                  <a:pt x="308" y="1439"/>
                </a:lnTo>
                <a:lnTo>
                  <a:pt x="305" y="1439"/>
                </a:lnTo>
                <a:lnTo>
                  <a:pt x="293" y="1439"/>
                </a:lnTo>
                <a:lnTo>
                  <a:pt x="284" y="1440"/>
                </a:lnTo>
                <a:lnTo>
                  <a:pt x="274" y="1441"/>
                </a:lnTo>
                <a:lnTo>
                  <a:pt x="263" y="1441"/>
                </a:lnTo>
                <a:lnTo>
                  <a:pt x="257" y="1441"/>
                </a:lnTo>
                <a:lnTo>
                  <a:pt x="250" y="1440"/>
                </a:lnTo>
                <a:lnTo>
                  <a:pt x="245" y="1438"/>
                </a:lnTo>
                <a:lnTo>
                  <a:pt x="239" y="1437"/>
                </a:lnTo>
                <a:lnTo>
                  <a:pt x="234" y="1434"/>
                </a:lnTo>
                <a:lnTo>
                  <a:pt x="227" y="1432"/>
                </a:lnTo>
                <a:lnTo>
                  <a:pt x="221" y="1431"/>
                </a:lnTo>
                <a:lnTo>
                  <a:pt x="214" y="1431"/>
                </a:lnTo>
                <a:lnTo>
                  <a:pt x="207" y="1431"/>
                </a:lnTo>
                <a:lnTo>
                  <a:pt x="200" y="1433"/>
                </a:lnTo>
                <a:lnTo>
                  <a:pt x="194" y="1436"/>
                </a:lnTo>
                <a:lnTo>
                  <a:pt x="189" y="1439"/>
                </a:lnTo>
                <a:lnTo>
                  <a:pt x="0" y="41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4" name="Freeform 220"/>
          <p:cNvSpPr>
            <a:spLocks/>
          </p:cNvSpPr>
          <p:nvPr/>
        </p:nvSpPr>
        <p:spPr bwMode="auto">
          <a:xfrm>
            <a:off x="6773928" y="3192688"/>
            <a:ext cx="601194" cy="702084"/>
          </a:xfrm>
          <a:custGeom>
            <a:avLst/>
            <a:gdLst>
              <a:gd name="T0" fmla="*/ 370 w 1304"/>
              <a:gd name="T1" fmla="*/ 328 h 1526"/>
              <a:gd name="T2" fmla="*/ 399 w 1304"/>
              <a:gd name="T3" fmla="*/ 346 h 1526"/>
              <a:gd name="T4" fmla="*/ 467 w 1304"/>
              <a:gd name="T5" fmla="*/ 363 h 1526"/>
              <a:gd name="T6" fmla="*/ 564 w 1304"/>
              <a:gd name="T7" fmla="*/ 376 h 1526"/>
              <a:gd name="T8" fmla="*/ 582 w 1304"/>
              <a:gd name="T9" fmla="*/ 410 h 1526"/>
              <a:gd name="T10" fmla="*/ 608 w 1304"/>
              <a:gd name="T11" fmla="*/ 404 h 1526"/>
              <a:gd name="T12" fmla="*/ 665 w 1304"/>
              <a:gd name="T13" fmla="*/ 380 h 1526"/>
              <a:gd name="T14" fmla="*/ 762 w 1304"/>
              <a:gd name="T15" fmla="*/ 330 h 1526"/>
              <a:gd name="T16" fmla="*/ 840 w 1304"/>
              <a:gd name="T17" fmla="*/ 285 h 1526"/>
              <a:gd name="T18" fmla="*/ 887 w 1304"/>
              <a:gd name="T19" fmla="*/ 266 h 1526"/>
              <a:gd name="T20" fmla="*/ 959 w 1304"/>
              <a:gd name="T21" fmla="*/ 190 h 1526"/>
              <a:gd name="T22" fmla="*/ 1021 w 1304"/>
              <a:gd name="T23" fmla="*/ 133 h 1526"/>
              <a:gd name="T24" fmla="*/ 1087 w 1304"/>
              <a:gd name="T25" fmla="*/ 76 h 1526"/>
              <a:gd name="T26" fmla="*/ 1141 w 1304"/>
              <a:gd name="T27" fmla="*/ 43 h 1526"/>
              <a:gd name="T28" fmla="*/ 1178 w 1304"/>
              <a:gd name="T29" fmla="*/ 11 h 1526"/>
              <a:gd name="T30" fmla="*/ 1304 w 1304"/>
              <a:gd name="T31" fmla="*/ 482 h 1526"/>
              <a:gd name="T32" fmla="*/ 1285 w 1304"/>
              <a:gd name="T33" fmla="*/ 496 h 1526"/>
              <a:gd name="T34" fmla="*/ 1285 w 1304"/>
              <a:gd name="T35" fmla="*/ 532 h 1526"/>
              <a:gd name="T36" fmla="*/ 1286 w 1304"/>
              <a:gd name="T37" fmla="*/ 645 h 1526"/>
              <a:gd name="T38" fmla="*/ 1294 w 1304"/>
              <a:gd name="T39" fmla="*/ 757 h 1526"/>
              <a:gd name="T40" fmla="*/ 1291 w 1304"/>
              <a:gd name="T41" fmla="*/ 829 h 1526"/>
              <a:gd name="T42" fmla="*/ 1263 w 1304"/>
              <a:gd name="T43" fmla="*/ 952 h 1526"/>
              <a:gd name="T44" fmla="*/ 1236 w 1304"/>
              <a:gd name="T45" fmla="*/ 1008 h 1526"/>
              <a:gd name="T46" fmla="*/ 1198 w 1304"/>
              <a:gd name="T47" fmla="*/ 1040 h 1526"/>
              <a:gd name="T48" fmla="*/ 1163 w 1304"/>
              <a:gd name="T49" fmla="*/ 1042 h 1526"/>
              <a:gd name="T50" fmla="*/ 1131 w 1304"/>
              <a:gd name="T51" fmla="*/ 1050 h 1526"/>
              <a:gd name="T52" fmla="*/ 1118 w 1304"/>
              <a:gd name="T53" fmla="*/ 1075 h 1526"/>
              <a:gd name="T54" fmla="*/ 1115 w 1304"/>
              <a:gd name="T55" fmla="*/ 1127 h 1526"/>
              <a:gd name="T56" fmla="*/ 1101 w 1304"/>
              <a:gd name="T57" fmla="*/ 1154 h 1526"/>
              <a:gd name="T58" fmla="*/ 1102 w 1304"/>
              <a:gd name="T59" fmla="*/ 1182 h 1526"/>
              <a:gd name="T60" fmla="*/ 1097 w 1304"/>
              <a:gd name="T61" fmla="*/ 1229 h 1526"/>
              <a:gd name="T62" fmla="*/ 1080 w 1304"/>
              <a:gd name="T63" fmla="*/ 1286 h 1526"/>
              <a:gd name="T64" fmla="*/ 1062 w 1304"/>
              <a:gd name="T65" fmla="*/ 1304 h 1526"/>
              <a:gd name="T66" fmla="*/ 1044 w 1304"/>
              <a:gd name="T67" fmla="*/ 1288 h 1526"/>
              <a:gd name="T68" fmla="*/ 1032 w 1304"/>
              <a:gd name="T69" fmla="*/ 1252 h 1526"/>
              <a:gd name="T70" fmla="*/ 1009 w 1304"/>
              <a:gd name="T71" fmla="*/ 1252 h 1526"/>
              <a:gd name="T72" fmla="*/ 999 w 1304"/>
              <a:gd name="T73" fmla="*/ 1283 h 1526"/>
              <a:gd name="T74" fmla="*/ 997 w 1304"/>
              <a:gd name="T75" fmla="*/ 1364 h 1526"/>
              <a:gd name="T76" fmla="*/ 988 w 1304"/>
              <a:gd name="T77" fmla="*/ 1425 h 1526"/>
              <a:gd name="T78" fmla="*/ 953 w 1304"/>
              <a:gd name="T79" fmla="*/ 1480 h 1526"/>
              <a:gd name="T80" fmla="*/ 911 w 1304"/>
              <a:gd name="T81" fmla="*/ 1523 h 1526"/>
              <a:gd name="T82" fmla="*/ 882 w 1304"/>
              <a:gd name="T83" fmla="*/ 1525 h 1526"/>
              <a:gd name="T84" fmla="*/ 849 w 1304"/>
              <a:gd name="T85" fmla="*/ 1508 h 1526"/>
              <a:gd name="T86" fmla="*/ 824 w 1304"/>
              <a:gd name="T87" fmla="*/ 1473 h 1526"/>
              <a:gd name="T88" fmla="*/ 773 w 1304"/>
              <a:gd name="T89" fmla="*/ 1452 h 1526"/>
              <a:gd name="T90" fmla="*/ 730 w 1304"/>
              <a:gd name="T91" fmla="*/ 1418 h 1526"/>
              <a:gd name="T92" fmla="*/ 706 w 1304"/>
              <a:gd name="T93" fmla="*/ 1417 h 1526"/>
              <a:gd name="T94" fmla="*/ 685 w 1304"/>
              <a:gd name="T95" fmla="*/ 1445 h 1526"/>
              <a:gd name="T96" fmla="*/ 654 w 1304"/>
              <a:gd name="T97" fmla="*/ 1470 h 1526"/>
              <a:gd name="T98" fmla="*/ 616 w 1304"/>
              <a:gd name="T99" fmla="*/ 1479 h 1526"/>
              <a:gd name="T100" fmla="*/ 571 w 1304"/>
              <a:gd name="T101" fmla="*/ 1471 h 1526"/>
              <a:gd name="T102" fmla="*/ 536 w 1304"/>
              <a:gd name="T103" fmla="*/ 1480 h 1526"/>
              <a:gd name="T104" fmla="*/ 504 w 1304"/>
              <a:gd name="T105" fmla="*/ 1492 h 1526"/>
              <a:gd name="T106" fmla="*/ 473 w 1304"/>
              <a:gd name="T107" fmla="*/ 1475 h 1526"/>
              <a:gd name="T108" fmla="*/ 416 w 1304"/>
              <a:gd name="T109" fmla="*/ 1472 h 1526"/>
              <a:gd name="T110" fmla="*/ 353 w 1304"/>
              <a:gd name="T111" fmla="*/ 1479 h 1526"/>
              <a:gd name="T112" fmla="*/ 333 w 1304"/>
              <a:gd name="T113" fmla="*/ 1470 h 1526"/>
              <a:gd name="T114" fmla="*/ 317 w 1304"/>
              <a:gd name="T115" fmla="*/ 1443 h 1526"/>
              <a:gd name="T116" fmla="*/ 293 w 1304"/>
              <a:gd name="T117" fmla="*/ 1439 h 1526"/>
              <a:gd name="T118" fmla="*/ 250 w 1304"/>
              <a:gd name="T119" fmla="*/ 1440 h 1526"/>
              <a:gd name="T120" fmla="*/ 221 w 1304"/>
              <a:gd name="T121" fmla="*/ 1431 h 1526"/>
              <a:gd name="T122" fmla="*/ 189 w 1304"/>
              <a:gd name="T123" fmla="*/ 1439 h 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04" h="1526">
                <a:moveTo>
                  <a:pt x="0" y="411"/>
                </a:moveTo>
                <a:lnTo>
                  <a:pt x="369" y="321"/>
                </a:lnTo>
                <a:lnTo>
                  <a:pt x="369" y="321"/>
                </a:lnTo>
                <a:lnTo>
                  <a:pt x="369" y="324"/>
                </a:lnTo>
                <a:lnTo>
                  <a:pt x="370" y="328"/>
                </a:lnTo>
                <a:lnTo>
                  <a:pt x="371" y="331"/>
                </a:lnTo>
                <a:lnTo>
                  <a:pt x="373" y="333"/>
                </a:lnTo>
                <a:lnTo>
                  <a:pt x="378" y="337"/>
                </a:lnTo>
                <a:lnTo>
                  <a:pt x="384" y="340"/>
                </a:lnTo>
                <a:lnTo>
                  <a:pt x="399" y="346"/>
                </a:lnTo>
                <a:lnTo>
                  <a:pt x="414" y="350"/>
                </a:lnTo>
                <a:lnTo>
                  <a:pt x="427" y="354"/>
                </a:lnTo>
                <a:lnTo>
                  <a:pt x="440" y="359"/>
                </a:lnTo>
                <a:lnTo>
                  <a:pt x="453" y="362"/>
                </a:lnTo>
                <a:lnTo>
                  <a:pt x="467" y="363"/>
                </a:lnTo>
                <a:lnTo>
                  <a:pt x="551" y="363"/>
                </a:lnTo>
                <a:lnTo>
                  <a:pt x="556" y="364"/>
                </a:lnTo>
                <a:lnTo>
                  <a:pt x="560" y="366"/>
                </a:lnTo>
                <a:lnTo>
                  <a:pt x="562" y="371"/>
                </a:lnTo>
                <a:lnTo>
                  <a:pt x="564" y="376"/>
                </a:lnTo>
                <a:lnTo>
                  <a:pt x="567" y="387"/>
                </a:lnTo>
                <a:lnTo>
                  <a:pt x="571" y="398"/>
                </a:lnTo>
                <a:lnTo>
                  <a:pt x="573" y="403"/>
                </a:lnTo>
                <a:lnTo>
                  <a:pt x="577" y="406"/>
                </a:lnTo>
                <a:lnTo>
                  <a:pt x="582" y="410"/>
                </a:lnTo>
                <a:lnTo>
                  <a:pt x="586" y="414"/>
                </a:lnTo>
                <a:lnTo>
                  <a:pt x="591" y="411"/>
                </a:lnTo>
                <a:lnTo>
                  <a:pt x="597" y="407"/>
                </a:lnTo>
                <a:lnTo>
                  <a:pt x="602" y="405"/>
                </a:lnTo>
                <a:lnTo>
                  <a:pt x="608" y="404"/>
                </a:lnTo>
                <a:lnTo>
                  <a:pt x="619" y="401"/>
                </a:lnTo>
                <a:lnTo>
                  <a:pt x="631" y="398"/>
                </a:lnTo>
                <a:lnTo>
                  <a:pt x="637" y="393"/>
                </a:lnTo>
                <a:lnTo>
                  <a:pt x="642" y="390"/>
                </a:lnTo>
                <a:lnTo>
                  <a:pt x="665" y="380"/>
                </a:lnTo>
                <a:lnTo>
                  <a:pt x="685" y="371"/>
                </a:lnTo>
                <a:lnTo>
                  <a:pt x="705" y="361"/>
                </a:lnTo>
                <a:lnTo>
                  <a:pt x="727" y="350"/>
                </a:lnTo>
                <a:lnTo>
                  <a:pt x="746" y="340"/>
                </a:lnTo>
                <a:lnTo>
                  <a:pt x="762" y="330"/>
                </a:lnTo>
                <a:lnTo>
                  <a:pt x="777" y="320"/>
                </a:lnTo>
                <a:lnTo>
                  <a:pt x="792" y="310"/>
                </a:lnTo>
                <a:lnTo>
                  <a:pt x="807" y="302"/>
                </a:lnTo>
                <a:lnTo>
                  <a:pt x="822" y="293"/>
                </a:lnTo>
                <a:lnTo>
                  <a:pt x="840" y="285"/>
                </a:lnTo>
                <a:lnTo>
                  <a:pt x="860" y="278"/>
                </a:lnTo>
                <a:lnTo>
                  <a:pt x="868" y="276"/>
                </a:lnTo>
                <a:lnTo>
                  <a:pt x="875" y="274"/>
                </a:lnTo>
                <a:lnTo>
                  <a:pt x="882" y="269"/>
                </a:lnTo>
                <a:lnTo>
                  <a:pt x="887" y="266"/>
                </a:lnTo>
                <a:lnTo>
                  <a:pt x="899" y="257"/>
                </a:lnTo>
                <a:lnTo>
                  <a:pt x="909" y="248"/>
                </a:lnTo>
                <a:lnTo>
                  <a:pt x="927" y="226"/>
                </a:lnTo>
                <a:lnTo>
                  <a:pt x="948" y="201"/>
                </a:lnTo>
                <a:lnTo>
                  <a:pt x="959" y="190"/>
                </a:lnTo>
                <a:lnTo>
                  <a:pt x="969" y="183"/>
                </a:lnTo>
                <a:lnTo>
                  <a:pt x="979" y="174"/>
                </a:lnTo>
                <a:lnTo>
                  <a:pt x="990" y="164"/>
                </a:lnTo>
                <a:lnTo>
                  <a:pt x="1006" y="147"/>
                </a:lnTo>
                <a:lnTo>
                  <a:pt x="1021" y="133"/>
                </a:lnTo>
                <a:lnTo>
                  <a:pt x="1037" y="120"/>
                </a:lnTo>
                <a:lnTo>
                  <a:pt x="1057" y="106"/>
                </a:lnTo>
                <a:lnTo>
                  <a:pt x="1069" y="95"/>
                </a:lnTo>
                <a:lnTo>
                  <a:pt x="1077" y="86"/>
                </a:lnTo>
                <a:lnTo>
                  <a:pt x="1087" y="76"/>
                </a:lnTo>
                <a:lnTo>
                  <a:pt x="1099" y="66"/>
                </a:lnTo>
                <a:lnTo>
                  <a:pt x="1111" y="60"/>
                </a:lnTo>
                <a:lnTo>
                  <a:pt x="1123" y="55"/>
                </a:lnTo>
                <a:lnTo>
                  <a:pt x="1132" y="50"/>
                </a:lnTo>
                <a:lnTo>
                  <a:pt x="1141" y="43"/>
                </a:lnTo>
                <a:lnTo>
                  <a:pt x="1149" y="37"/>
                </a:lnTo>
                <a:lnTo>
                  <a:pt x="1155" y="31"/>
                </a:lnTo>
                <a:lnTo>
                  <a:pt x="1163" y="24"/>
                </a:lnTo>
                <a:lnTo>
                  <a:pt x="1169" y="18"/>
                </a:lnTo>
                <a:lnTo>
                  <a:pt x="1178" y="11"/>
                </a:lnTo>
                <a:lnTo>
                  <a:pt x="1186" y="5"/>
                </a:lnTo>
                <a:lnTo>
                  <a:pt x="1191" y="2"/>
                </a:lnTo>
                <a:lnTo>
                  <a:pt x="1194" y="0"/>
                </a:lnTo>
                <a:lnTo>
                  <a:pt x="1194" y="0"/>
                </a:lnTo>
                <a:lnTo>
                  <a:pt x="1304" y="482"/>
                </a:lnTo>
                <a:lnTo>
                  <a:pt x="1304" y="482"/>
                </a:lnTo>
                <a:lnTo>
                  <a:pt x="1299" y="485"/>
                </a:lnTo>
                <a:lnTo>
                  <a:pt x="1293" y="487"/>
                </a:lnTo>
                <a:lnTo>
                  <a:pt x="1289" y="492"/>
                </a:lnTo>
                <a:lnTo>
                  <a:pt x="1285" y="496"/>
                </a:lnTo>
                <a:lnTo>
                  <a:pt x="1284" y="501"/>
                </a:lnTo>
                <a:lnTo>
                  <a:pt x="1284" y="506"/>
                </a:lnTo>
                <a:lnTo>
                  <a:pt x="1285" y="511"/>
                </a:lnTo>
                <a:lnTo>
                  <a:pt x="1285" y="518"/>
                </a:lnTo>
                <a:lnTo>
                  <a:pt x="1285" y="532"/>
                </a:lnTo>
                <a:lnTo>
                  <a:pt x="1285" y="546"/>
                </a:lnTo>
                <a:lnTo>
                  <a:pt x="1285" y="560"/>
                </a:lnTo>
                <a:lnTo>
                  <a:pt x="1285" y="573"/>
                </a:lnTo>
                <a:lnTo>
                  <a:pt x="1285" y="612"/>
                </a:lnTo>
                <a:lnTo>
                  <a:pt x="1286" y="645"/>
                </a:lnTo>
                <a:lnTo>
                  <a:pt x="1288" y="678"/>
                </a:lnTo>
                <a:lnTo>
                  <a:pt x="1290" y="716"/>
                </a:lnTo>
                <a:lnTo>
                  <a:pt x="1291" y="731"/>
                </a:lnTo>
                <a:lnTo>
                  <a:pt x="1293" y="744"/>
                </a:lnTo>
                <a:lnTo>
                  <a:pt x="1294" y="757"/>
                </a:lnTo>
                <a:lnTo>
                  <a:pt x="1296" y="772"/>
                </a:lnTo>
                <a:lnTo>
                  <a:pt x="1296" y="788"/>
                </a:lnTo>
                <a:lnTo>
                  <a:pt x="1294" y="803"/>
                </a:lnTo>
                <a:lnTo>
                  <a:pt x="1293" y="816"/>
                </a:lnTo>
                <a:lnTo>
                  <a:pt x="1291" y="829"/>
                </a:lnTo>
                <a:lnTo>
                  <a:pt x="1287" y="855"/>
                </a:lnTo>
                <a:lnTo>
                  <a:pt x="1279" y="884"/>
                </a:lnTo>
                <a:lnTo>
                  <a:pt x="1274" y="907"/>
                </a:lnTo>
                <a:lnTo>
                  <a:pt x="1269" y="930"/>
                </a:lnTo>
                <a:lnTo>
                  <a:pt x="1263" y="952"/>
                </a:lnTo>
                <a:lnTo>
                  <a:pt x="1257" y="972"/>
                </a:lnTo>
                <a:lnTo>
                  <a:pt x="1252" y="982"/>
                </a:lnTo>
                <a:lnTo>
                  <a:pt x="1248" y="991"/>
                </a:lnTo>
                <a:lnTo>
                  <a:pt x="1243" y="999"/>
                </a:lnTo>
                <a:lnTo>
                  <a:pt x="1236" y="1008"/>
                </a:lnTo>
                <a:lnTo>
                  <a:pt x="1230" y="1016"/>
                </a:lnTo>
                <a:lnTo>
                  <a:pt x="1222" y="1024"/>
                </a:lnTo>
                <a:lnTo>
                  <a:pt x="1212" y="1031"/>
                </a:lnTo>
                <a:lnTo>
                  <a:pt x="1203" y="1038"/>
                </a:lnTo>
                <a:lnTo>
                  <a:pt x="1198" y="1040"/>
                </a:lnTo>
                <a:lnTo>
                  <a:pt x="1193" y="1042"/>
                </a:lnTo>
                <a:lnTo>
                  <a:pt x="1189" y="1042"/>
                </a:lnTo>
                <a:lnTo>
                  <a:pt x="1183" y="1043"/>
                </a:lnTo>
                <a:lnTo>
                  <a:pt x="1173" y="1043"/>
                </a:lnTo>
                <a:lnTo>
                  <a:pt x="1163" y="1042"/>
                </a:lnTo>
                <a:lnTo>
                  <a:pt x="1153" y="1042"/>
                </a:lnTo>
                <a:lnTo>
                  <a:pt x="1144" y="1043"/>
                </a:lnTo>
                <a:lnTo>
                  <a:pt x="1140" y="1045"/>
                </a:lnTo>
                <a:lnTo>
                  <a:pt x="1136" y="1047"/>
                </a:lnTo>
                <a:lnTo>
                  <a:pt x="1131" y="1050"/>
                </a:lnTo>
                <a:lnTo>
                  <a:pt x="1128" y="1053"/>
                </a:lnTo>
                <a:lnTo>
                  <a:pt x="1125" y="1059"/>
                </a:lnTo>
                <a:lnTo>
                  <a:pt x="1122" y="1064"/>
                </a:lnTo>
                <a:lnTo>
                  <a:pt x="1119" y="1069"/>
                </a:lnTo>
                <a:lnTo>
                  <a:pt x="1118" y="1075"/>
                </a:lnTo>
                <a:lnTo>
                  <a:pt x="1117" y="1087"/>
                </a:lnTo>
                <a:lnTo>
                  <a:pt x="1116" y="1097"/>
                </a:lnTo>
                <a:lnTo>
                  <a:pt x="1116" y="1109"/>
                </a:lnTo>
                <a:lnTo>
                  <a:pt x="1116" y="1120"/>
                </a:lnTo>
                <a:lnTo>
                  <a:pt x="1115" y="1127"/>
                </a:lnTo>
                <a:lnTo>
                  <a:pt x="1114" y="1132"/>
                </a:lnTo>
                <a:lnTo>
                  <a:pt x="1112" y="1139"/>
                </a:lnTo>
                <a:lnTo>
                  <a:pt x="1110" y="1144"/>
                </a:lnTo>
                <a:lnTo>
                  <a:pt x="1105" y="1149"/>
                </a:lnTo>
                <a:lnTo>
                  <a:pt x="1101" y="1154"/>
                </a:lnTo>
                <a:lnTo>
                  <a:pt x="1100" y="1157"/>
                </a:lnTo>
                <a:lnTo>
                  <a:pt x="1098" y="1159"/>
                </a:lnTo>
                <a:lnTo>
                  <a:pt x="1097" y="1162"/>
                </a:lnTo>
                <a:lnTo>
                  <a:pt x="1097" y="1166"/>
                </a:lnTo>
                <a:lnTo>
                  <a:pt x="1102" y="1182"/>
                </a:lnTo>
                <a:lnTo>
                  <a:pt x="1107" y="1197"/>
                </a:lnTo>
                <a:lnTo>
                  <a:pt x="1107" y="1207"/>
                </a:lnTo>
                <a:lnTo>
                  <a:pt x="1104" y="1214"/>
                </a:lnTo>
                <a:lnTo>
                  <a:pt x="1100" y="1221"/>
                </a:lnTo>
                <a:lnTo>
                  <a:pt x="1097" y="1229"/>
                </a:lnTo>
                <a:lnTo>
                  <a:pt x="1091" y="1241"/>
                </a:lnTo>
                <a:lnTo>
                  <a:pt x="1089" y="1253"/>
                </a:lnTo>
                <a:lnTo>
                  <a:pt x="1086" y="1265"/>
                </a:lnTo>
                <a:lnTo>
                  <a:pt x="1083" y="1277"/>
                </a:lnTo>
                <a:lnTo>
                  <a:pt x="1080" y="1286"/>
                </a:lnTo>
                <a:lnTo>
                  <a:pt x="1076" y="1294"/>
                </a:lnTo>
                <a:lnTo>
                  <a:pt x="1073" y="1298"/>
                </a:lnTo>
                <a:lnTo>
                  <a:pt x="1070" y="1301"/>
                </a:lnTo>
                <a:lnTo>
                  <a:pt x="1067" y="1303"/>
                </a:lnTo>
                <a:lnTo>
                  <a:pt x="1062" y="1304"/>
                </a:lnTo>
                <a:lnTo>
                  <a:pt x="1058" y="1303"/>
                </a:lnTo>
                <a:lnTo>
                  <a:pt x="1054" y="1302"/>
                </a:lnTo>
                <a:lnTo>
                  <a:pt x="1051" y="1298"/>
                </a:lnTo>
                <a:lnTo>
                  <a:pt x="1048" y="1295"/>
                </a:lnTo>
                <a:lnTo>
                  <a:pt x="1044" y="1288"/>
                </a:lnTo>
                <a:lnTo>
                  <a:pt x="1041" y="1280"/>
                </a:lnTo>
                <a:lnTo>
                  <a:pt x="1037" y="1270"/>
                </a:lnTo>
                <a:lnTo>
                  <a:pt x="1035" y="1261"/>
                </a:lnTo>
                <a:lnTo>
                  <a:pt x="1034" y="1256"/>
                </a:lnTo>
                <a:lnTo>
                  <a:pt x="1032" y="1252"/>
                </a:lnTo>
                <a:lnTo>
                  <a:pt x="1029" y="1250"/>
                </a:lnTo>
                <a:lnTo>
                  <a:pt x="1024" y="1248"/>
                </a:lnTo>
                <a:lnTo>
                  <a:pt x="1019" y="1248"/>
                </a:lnTo>
                <a:lnTo>
                  <a:pt x="1014" y="1249"/>
                </a:lnTo>
                <a:lnTo>
                  <a:pt x="1009" y="1252"/>
                </a:lnTo>
                <a:lnTo>
                  <a:pt x="1005" y="1257"/>
                </a:lnTo>
                <a:lnTo>
                  <a:pt x="1002" y="1263"/>
                </a:lnTo>
                <a:lnTo>
                  <a:pt x="1000" y="1269"/>
                </a:lnTo>
                <a:lnTo>
                  <a:pt x="999" y="1276"/>
                </a:lnTo>
                <a:lnTo>
                  <a:pt x="999" y="1283"/>
                </a:lnTo>
                <a:lnTo>
                  <a:pt x="999" y="1299"/>
                </a:lnTo>
                <a:lnTo>
                  <a:pt x="999" y="1317"/>
                </a:lnTo>
                <a:lnTo>
                  <a:pt x="999" y="1334"/>
                </a:lnTo>
                <a:lnTo>
                  <a:pt x="999" y="1350"/>
                </a:lnTo>
                <a:lnTo>
                  <a:pt x="997" y="1364"/>
                </a:lnTo>
                <a:lnTo>
                  <a:pt x="997" y="1377"/>
                </a:lnTo>
                <a:lnTo>
                  <a:pt x="996" y="1390"/>
                </a:lnTo>
                <a:lnTo>
                  <a:pt x="994" y="1402"/>
                </a:lnTo>
                <a:lnTo>
                  <a:pt x="992" y="1414"/>
                </a:lnTo>
                <a:lnTo>
                  <a:pt x="988" y="1425"/>
                </a:lnTo>
                <a:lnTo>
                  <a:pt x="983" y="1437"/>
                </a:lnTo>
                <a:lnTo>
                  <a:pt x="977" y="1450"/>
                </a:lnTo>
                <a:lnTo>
                  <a:pt x="969" y="1461"/>
                </a:lnTo>
                <a:lnTo>
                  <a:pt x="962" y="1471"/>
                </a:lnTo>
                <a:lnTo>
                  <a:pt x="953" y="1480"/>
                </a:lnTo>
                <a:lnTo>
                  <a:pt x="942" y="1490"/>
                </a:lnTo>
                <a:lnTo>
                  <a:pt x="932" y="1501"/>
                </a:lnTo>
                <a:lnTo>
                  <a:pt x="922" y="1513"/>
                </a:lnTo>
                <a:lnTo>
                  <a:pt x="918" y="1519"/>
                </a:lnTo>
                <a:lnTo>
                  <a:pt x="911" y="1523"/>
                </a:lnTo>
                <a:lnTo>
                  <a:pt x="905" y="1525"/>
                </a:lnTo>
                <a:lnTo>
                  <a:pt x="897" y="1526"/>
                </a:lnTo>
                <a:lnTo>
                  <a:pt x="897" y="1526"/>
                </a:lnTo>
                <a:lnTo>
                  <a:pt x="889" y="1526"/>
                </a:lnTo>
                <a:lnTo>
                  <a:pt x="882" y="1525"/>
                </a:lnTo>
                <a:lnTo>
                  <a:pt x="874" y="1523"/>
                </a:lnTo>
                <a:lnTo>
                  <a:pt x="868" y="1521"/>
                </a:lnTo>
                <a:lnTo>
                  <a:pt x="862" y="1518"/>
                </a:lnTo>
                <a:lnTo>
                  <a:pt x="856" y="1513"/>
                </a:lnTo>
                <a:lnTo>
                  <a:pt x="849" y="1508"/>
                </a:lnTo>
                <a:lnTo>
                  <a:pt x="844" y="1502"/>
                </a:lnTo>
                <a:lnTo>
                  <a:pt x="839" y="1492"/>
                </a:lnTo>
                <a:lnTo>
                  <a:pt x="833" y="1481"/>
                </a:lnTo>
                <a:lnTo>
                  <a:pt x="829" y="1477"/>
                </a:lnTo>
                <a:lnTo>
                  <a:pt x="824" y="1473"/>
                </a:lnTo>
                <a:lnTo>
                  <a:pt x="818" y="1471"/>
                </a:lnTo>
                <a:lnTo>
                  <a:pt x="812" y="1468"/>
                </a:lnTo>
                <a:lnTo>
                  <a:pt x="799" y="1461"/>
                </a:lnTo>
                <a:lnTo>
                  <a:pt x="786" y="1457"/>
                </a:lnTo>
                <a:lnTo>
                  <a:pt x="773" y="1452"/>
                </a:lnTo>
                <a:lnTo>
                  <a:pt x="759" y="1444"/>
                </a:lnTo>
                <a:lnTo>
                  <a:pt x="748" y="1436"/>
                </a:lnTo>
                <a:lnTo>
                  <a:pt x="739" y="1426"/>
                </a:lnTo>
                <a:lnTo>
                  <a:pt x="734" y="1421"/>
                </a:lnTo>
                <a:lnTo>
                  <a:pt x="730" y="1418"/>
                </a:lnTo>
                <a:lnTo>
                  <a:pt x="723" y="1416"/>
                </a:lnTo>
                <a:lnTo>
                  <a:pt x="717" y="1415"/>
                </a:lnTo>
                <a:lnTo>
                  <a:pt x="712" y="1415"/>
                </a:lnTo>
                <a:lnTo>
                  <a:pt x="709" y="1416"/>
                </a:lnTo>
                <a:lnTo>
                  <a:pt x="706" y="1417"/>
                </a:lnTo>
                <a:lnTo>
                  <a:pt x="703" y="1419"/>
                </a:lnTo>
                <a:lnTo>
                  <a:pt x="697" y="1425"/>
                </a:lnTo>
                <a:lnTo>
                  <a:pt x="693" y="1431"/>
                </a:lnTo>
                <a:lnTo>
                  <a:pt x="690" y="1438"/>
                </a:lnTo>
                <a:lnTo>
                  <a:pt x="685" y="1445"/>
                </a:lnTo>
                <a:lnTo>
                  <a:pt x="680" y="1452"/>
                </a:lnTo>
                <a:lnTo>
                  <a:pt x="675" y="1457"/>
                </a:lnTo>
                <a:lnTo>
                  <a:pt x="667" y="1463"/>
                </a:lnTo>
                <a:lnTo>
                  <a:pt x="660" y="1467"/>
                </a:lnTo>
                <a:lnTo>
                  <a:pt x="654" y="1470"/>
                </a:lnTo>
                <a:lnTo>
                  <a:pt x="646" y="1473"/>
                </a:lnTo>
                <a:lnTo>
                  <a:pt x="640" y="1475"/>
                </a:lnTo>
                <a:lnTo>
                  <a:pt x="632" y="1478"/>
                </a:lnTo>
                <a:lnTo>
                  <a:pt x="624" y="1479"/>
                </a:lnTo>
                <a:lnTo>
                  <a:pt x="616" y="1479"/>
                </a:lnTo>
                <a:lnTo>
                  <a:pt x="605" y="1479"/>
                </a:lnTo>
                <a:lnTo>
                  <a:pt x="597" y="1478"/>
                </a:lnTo>
                <a:lnTo>
                  <a:pt x="588" y="1478"/>
                </a:lnTo>
                <a:lnTo>
                  <a:pt x="578" y="1475"/>
                </a:lnTo>
                <a:lnTo>
                  <a:pt x="571" y="1471"/>
                </a:lnTo>
                <a:lnTo>
                  <a:pt x="562" y="1468"/>
                </a:lnTo>
                <a:lnTo>
                  <a:pt x="555" y="1469"/>
                </a:lnTo>
                <a:lnTo>
                  <a:pt x="548" y="1472"/>
                </a:lnTo>
                <a:lnTo>
                  <a:pt x="542" y="1475"/>
                </a:lnTo>
                <a:lnTo>
                  <a:pt x="536" y="1480"/>
                </a:lnTo>
                <a:lnTo>
                  <a:pt x="530" y="1484"/>
                </a:lnTo>
                <a:lnTo>
                  <a:pt x="524" y="1488"/>
                </a:lnTo>
                <a:lnTo>
                  <a:pt x="517" y="1491"/>
                </a:lnTo>
                <a:lnTo>
                  <a:pt x="509" y="1492"/>
                </a:lnTo>
                <a:lnTo>
                  <a:pt x="504" y="1492"/>
                </a:lnTo>
                <a:lnTo>
                  <a:pt x="500" y="1491"/>
                </a:lnTo>
                <a:lnTo>
                  <a:pt x="494" y="1488"/>
                </a:lnTo>
                <a:lnTo>
                  <a:pt x="490" y="1485"/>
                </a:lnTo>
                <a:lnTo>
                  <a:pt x="482" y="1481"/>
                </a:lnTo>
                <a:lnTo>
                  <a:pt x="473" y="1475"/>
                </a:lnTo>
                <a:lnTo>
                  <a:pt x="463" y="1473"/>
                </a:lnTo>
                <a:lnTo>
                  <a:pt x="454" y="1471"/>
                </a:lnTo>
                <a:lnTo>
                  <a:pt x="446" y="1471"/>
                </a:lnTo>
                <a:lnTo>
                  <a:pt x="435" y="1471"/>
                </a:lnTo>
                <a:lnTo>
                  <a:pt x="416" y="1472"/>
                </a:lnTo>
                <a:lnTo>
                  <a:pt x="400" y="1474"/>
                </a:lnTo>
                <a:lnTo>
                  <a:pt x="383" y="1478"/>
                </a:lnTo>
                <a:lnTo>
                  <a:pt x="365" y="1479"/>
                </a:lnTo>
                <a:lnTo>
                  <a:pt x="359" y="1479"/>
                </a:lnTo>
                <a:lnTo>
                  <a:pt x="353" y="1479"/>
                </a:lnTo>
                <a:lnTo>
                  <a:pt x="347" y="1478"/>
                </a:lnTo>
                <a:lnTo>
                  <a:pt x="342" y="1475"/>
                </a:lnTo>
                <a:lnTo>
                  <a:pt x="339" y="1474"/>
                </a:lnTo>
                <a:lnTo>
                  <a:pt x="335" y="1472"/>
                </a:lnTo>
                <a:lnTo>
                  <a:pt x="333" y="1470"/>
                </a:lnTo>
                <a:lnTo>
                  <a:pt x="331" y="1467"/>
                </a:lnTo>
                <a:lnTo>
                  <a:pt x="327" y="1461"/>
                </a:lnTo>
                <a:lnTo>
                  <a:pt x="324" y="1455"/>
                </a:lnTo>
                <a:lnTo>
                  <a:pt x="320" y="1448"/>
                </a:lnTo>
                <a:lnTo>
                  <a:pt x="317" y="1443"/>
                </a:lnTo>
                <a:lnTo>
                  <a:pt x="315" y="1442"/>
                </a:lnTo>
                <a:lnTo>
                  <a:pt x="312" y="1440"/>
                </a:lnTo>
                <a:lnTo>
                  <a:pt x="308" y="1439"/>
                </a:lnTo>
                <a:lnTo>
                  <a:pt x="305" y="1439"/>
                </a:lnTo>
                <a:lnTo>
                  <a:pt x="293" y="1439"/>
                </a:lnTo>
                <a:lnTo>
                  <a:pt x="284" y="1440"/>
                </a:lnTo>
                <a:lnTo>
                  <a:pt x="274" y="1441"/>
                </a:lnTo>
                <a:lnTo>
                  <a:pt x="263" y="1441"/>
                </a:lnTo>
                <a:lnTo>
                  <a:pt x="257" y="1441"/>
                </a:lnTo>
                <a:lnTo>
                  <a:pt x="250" y="1440"/>
                </a:lnTo>
                <a:lnTo>
                  <a:pt x="245" y="1438"/>
                </a:lnTo>
                <a:lnTo>
                  <a:pt x="239" y="1437"/>
                </a:lnTo>
                <a:lnTo>
                  <a:pt x="234" y="1434"/>
                </a:lnTo>
                <a:lnTo>
                  <a:pt x="227" y="1432"/>
                </a:lnTo>
                <a:lnTo>
                  <a:pt x="221" y="1431"/>
                </a:lnTo>
                <a:lnTo>
                  <a:pt x="214" y="1431"/>
                </a:lnTo>
                <a:lnTo>
                  <a:pt x="207" y="1431"/>
                </a:lnTo>
                <a:lnTo>
                  <a:pt x="200" y="1433"/>
                </a:lnTo>
                <a:lnTo>
                  <a:pt x="194" y="1436"/>
                </a:lnTo>
                <a:lnTo>
                  <a:pt x="189" y="1439"/>
                </a:lnTo>
                <a:lnTo>
                  <a:pt x="189" y="1439"/>
                </a:lnTo>
                <a:lnTo>
                  <a:pt x="0" y="411"/>
                </a:lnTo>
                <a:lnTo>
                  <a:pt x="0" y="4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5" name="Freeform 221"/>
          <p:cNvSpPr>
            <a:spLocks/>
          </p:cNvSpPr>
          <p:nvPr/>
        </p:nvSpPr>
        <p:spPr bwMode="auto">
          <a:xfrm>
            <a:off x="7187162" y="3413817"/>
            <a:ext cx="626071" cy="688263"/>
          </a:xfrm>
          <a:custGeom>
            <a:avLst/>
            <a:gdLst>
              <a:gd name="T0" fmla="*/ 45 w 1358"/>
              <a:gd name="T1" fmla="*/ 1008 h 1493"/>
              <a:gd name="T2" fmla="*/ 95 w 1358"/>
              <a:gd name="T3" fmla="*/ 932 h 1493"/>
              <a:gd name="T4" fmla="*/ 102 w 1358"/>
              <a:gd name="T5" fmla="*/ 835 h 1493"/>
              <a:gd name="T6" fmla="*/ 112 w 1358"/>
              <a:gd name="T7" fmla="*/ 770 h 1493"/>
              <a:gd name="T8" fmla="*/ 138 w 1358"/>
              <a:gd name="T9" fmla="*/ 779 h 1493"/>
              <a:gd name="T10" fmla="*/ 161 w 1358"/>
              <a:gd name="T11" fmla="*/ 821 h 1493"/>
              <a:gd name="T12" fmla="*/ 186 w 1358"/>
              <a:gd name="T13" fmla="*/ 795 h 1493"/>
              <a:gd name="T14" fmla="*/ 210 w 1358"/>
              <a:gd name="T15" fmla="*/ 725 h 1493"/>
              <a:gd name="T16" fmla="*/ 204 w 1358"/>
              <a:gd name="T17" fmla="*/ 672 h 1493"/>
              <a:gd name="T18" fmla="*/ 219 w 1358"/>
              <a:gd name="T19" fmla="*/ 627 h 1493"/>
              <a:gd name="T20" fmla="*/ 231 w 1358"/>
              <a:gd name="T21" fmla="*/ 571 h 1493"/>
              <a:gd name="T22" fmla="*/ 276 w 1358"/>
              <a:gd name="T23" fmla="*/ 561 h 1493"/>
              <a:gd name="T24" fmla="*/ 325 w 1358"/>
              <a:gd name="T25" fmla="*/ 542 h 1493"/>
              <a:gd name="T26" fmla="*/ 366 w 1358"/>
              <a:gd name="T27" fmla="*/ 470 h 1493"/>
              <a:gd name="T28" fmla="*/ 397 w 1358"/>
              <a:gd name="T29" fmla="*/ 321 h 1493"/>
              <a:gd name="T30" fmla="*/ 391 w 1358"/>
              <a:gd name="T31" fmla="*/ 196 h 1493"/>
              <a:gd name="T32" fmla="*/ 388 w 1358"/>
              <a:gd name="T33" fmla="*/ 36 h 1493"/>
              <a:gd name="T34" fmla="*/ 402 w 1358"/>
              <a:gd name="T35" fmla="*/ 3 h 1493"/>
              <a:gd name="T36" fmla="*/ 866 w 1358"/>
              <a:gd name="T37" fmla="*/ 462 h 1493"/>
              <a:gd name="T38" fmla="*/ 923 w 1358"/>
              <a:gd name="T39" fmla="*/ 397 h 1493"/>
              <a:gd name="T40" fmla="*/ 993 w 1358"/>
              <a:gd name="T41" fmla="*/ 352 h 1493"/>
              <a:gd name="T42" fmla="*/ 1109 w 1358"/>
              <a:gd name="T43" fmla="*/ 309 h 1493"/>
              <a:gd name="T44" fmla="*/ 1153 w 1358"/>
              <a:gd name="T45" fmla="*/ 272 h 1493"/>
              <a:gd name="T46" fmla="*/ 1187 w 1358"/>
              <a:gd name="T47" fmla="*/ 229 h 1493"/>
              <a:gd name="T48" fmla="*/ 1282 w 1358"/>
              <a:gd name="T49" fmla="*/ 221 h 1493"/>
              <a:gd name="T50" fmla="*/ 1307 w 1358"/>
              <a:gd name="T51" fmla="*/ 253 h 1493"/>
              <a:gd name="T52" fmla="*/ 1340 w 1358"/>
              <a:gd name="T53" fmla="*/ 270 h 1493"/>
              <a:gd name="T54" fmla="*/ 1351 w 1358"/>
              <a:gd name="T55" fmla="*/ 316 h 1493"/>
              <a:gd name="T56" fmla="*/ 1325 w 1358"/>
              <a:gd name="T57" fmla="*/ 370 h 1493"/>
              <a:gd name="T58" fmla="*/ 1288 w 1358"/>
              <a:gd name="T59" fmla="*/ 352 h 1493"/>
              <a:gd name="T60" fmla="*/ 1214 w 1358"/>
              <a:gd name="T61" fmla="*/ 340 h 1493"/>
              <a:gd name="T62" fmla="*/ 1196 w 1358"/>
              <a:gd name="T63" fmla="*/ 378 h 1493"/>
              <a:gd name="T64" fmla="*/ 1178 w 1358"/>
              <a:gd name="T65" fmla="*/ 446 h 1493"/>
              <a:gd name="T66" fmla="*/ 1128 w 1358"/>
              <a:gd name="T67" fmla="*/ 555 h 1493"/>
              <a:gd name="T68" fmla="*/ 1081 w 1358"/>
              <a:gd name="T69" fmla="*/ 625 h 1493"/>
              <a:gd name="T70" fmla="*/ 1055 w 1358"/>
              <a:gd name="T71" fmla="*/ 640 h 1493"/>
              <a:gd name="T72" fmla="*/ 1024 w 1358"/>
              <a:gd name="T73" fmla="*/ 704 h 1493"/>
              <a:gd name="T74" fmla="*/ 978 w 1358"/>
              <a:gd name="T75" fmla="*/ 768 h 1493"/>
              <a:gd name="T76" fmla="*/ 912 w 1358"/>
              <a:gd name="T77" fmla="*/ 768 h 1493"/>
              <a:gd name="T78" fmla="*/ 850 w 1358"/>
              <a:gd name="T79" fmla="*/ 876 h 1493"/>
              <a:gd name="T80" fmla="*/ 787 w 1358"/>
              <a:gd name="T81" fmla="*/ 1014 h 1493"/>
              <a:gd name="T82" fmla="*/ 733 w 1358"/>
              <a:gd name="T83" fmla="*/ 1123 h 1493"/>
              <a:gd name="T84" fmla="*/ 746 w 1358"/>
              <a:gd name="T85" fmla="*/ 1222 h 1493"/>
              <a:gd name="T86" fmla="*/ 735 w 1358"/>
              <a:gd name="T87" fmla="*/ 1303 h 1493"/>
              <a:gd name="T88" fmla="*/ 648 w 1358"/>
              <a:gd name="T89" fmla="*/ 1326 h 1493"/>
              <a:gd name="T90" fmla="*/ 572 w 1358"/>
              <a:gd name="T91" fmla="*/ 1365 h 1493"/>
              <a:gd name="T92" fmla="*/ 456 w 1358"/>
              <a:gd name="T93" fmla="*/ 1400 h 1493"/>
              <a:gd name="T94" fmla="*/ 409 w 1358"/>
              <a:gd name="T95" fmla="*/ 1489 h 1493"/>
              <a:gd name="T96" fmla="*/ 328 w 1358"/>
              <a:gd name="T97" fmla="*/ 1446 h 1493"/>
              <a:gd name="T98" fmla="*/ 264 w 1358"/>
              <a:gd name="T99" fmla="*/ 1406 h 1493"/>
              <a:gd name="T100" fmla="*/ 221 w 1358"/>
              <a:gd name="T101" fmla="*/ 1350 h 1493"/>
              <a:gd name="T102" fmla="*/ 159 w 1358"/>
              <a:gd name="T103" fmla="*/ 1340 h 1493"/>
              <a:gd name="T104" fmla="*/ 93 w 1358"/>
              <a:gd name="T105" fmla="*/ 1283 h 1493"/>
              <a:gd name="T106" fmla="*/ 53 w 1358"/>
              <a:gd name="T107" fmla="*/ 1225 h 1493"/>
              <a:gd name="T108" fmla="*/ 22 w 1358"/>
              <a:gd name="T109" fmla="*/ 1140 h 1493"/>
              <a:gd name="T110" fmla="*/ 0 w 1358"/>
              <a:gd name="T111" fmla="*/ 1044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58" h="1493">
                <a:moveTo>
                  <a:pt x="0" y="1044"/>
                </a:moveTo>
                <a:lnTo>
                  <a:pt x="8" y="1043"/>
                </a:lnTo>
                <a:lnTo>
                  <a:pt x="14" y="1041"/>
                </a:lnTo>
                <a:lnTo>
                  <a:pt x="21" y="1037"/>
                </a:lnTo>
                <a:lnTo>
                  <a:pt x="25" y="1031"/>
                </a:lnTo>
                <a:lnTo>
                  <a:pt x="35" y="1019"/>
                </a:lnTo>
                <a:lnTo>
                  <a:pt x="45" y="1008"/>
                </a:lnTo>
                <a:lnTo>
                  <a:pt x="56" y="998"/>
                </a:lnTo>
                <a:lnTo>
                  <a:pt x="65" y="989"/>
                </a:lnTo>
                <a:lnTo>
                  <a:pt x="72" y="979"/>
                </a:lnTo>
                <a:lnTo>
                  <a:pt x="80" y="968"/>
                </a:lnTo>
                <a:lnTo>
                  <a:pt x="86" y="955"/>
                </a:lnTo>
                <a:lnTo>
                  <a:pt x="91" y="943"/>
                </a:lnTo>
                <a:lnTo>
                  <a:pt x="95" y="932"/>
                </a:lnTo>
                <a:lnTo>
                  <a:pt x="97" y="920"/>
                </a:lnTo>
                <a:lnTo>
                  <a:pt x="99" y="908"/>
                </a:lnTo>
                <a:lnTo>
                  <a:pt x="100" y="895"/>
                </a:lnTo>
                <a:lnTo>
                  <a:pt x="100" y="882"/>
                </a:lnTo>
                <a:lnTo>
                  <a:pt x="102" y="868"/>
                </a:lnTo>
                <a:lnTo>
                  <a:pt x="102" y="852"/>
                </a:lnTo>
                <a:lnTo>
                  <a:pt x="102" y="835"/>
                </a:lnTo>
                <a:lnTo>
                  <a:pt x="102" y="817"/>
                </a:lnTo>
                <a:lnTo>
                  <a:pt x="102" y="801"/>
                </a:lnTo>
                <a:lnTo>
                  <a:pt x="102" y="794"/>
                </a:lnTo>
                <a:lnTo>
                  <a:pt x="103" y="787"/>
                </a:lnTo>
                <a:lnTo>
                  <a:pt x="105" y="781"/>
                </a:lnTo>
                <a:lnTo>
                  <a:pt x="108" y="775"/>
                </a:lnTo>
                <a:lnTo>
                  <a:pt x="112" y="770"/>
                </a:lnTo>
                <a:lnTo>
                  <a:pt x="117" y="767"/>
                </a:lnTo>
                <a:lnTo>
                  <a:pt x="122" y="766"/>
                </a:lnTo>
                <a:lnTo>
                  <a:pt x="127" y="766"/>
                </a:lnTo>
                <a:lnTo>
                  <a:pt x="132" y="768"/>
                </a:lnTo>
                <a:lnTo>
                  <a:pt x="135" y="770"/>
                </a:lnTo>
                <a:lnTo>
                  <a:pt x="137" y="774"/>
                </a:lnTo>
                <a:lnTo>
                  <a:pt x="138" y="779"/>
                </a:lnTo>
                <a:lnTo>
                  <a:pt x="140" y="788"/>
                </a:lnTo>
                <a:lnTo>
                  <a:pt x="144" y="798"/>
                </a:lnTo>
                <a:lnTo>
                  <a:pt x="147" y="806"/>
                </a:lnTo>
                <a:lnTo>
                  <a:pt x="151" y="813"/>
                </a:lnTo>
                <a:lnTo>
                  <a:pt x="154" y="816"/>
                </a:lnTo>
                <a:lnTo>
                  <a:pt x="157" y="820"/>
                </a:lnTo>
                <a:lnTo>
                  <a:pt x="161" y="821"/>
                </a:lnTo>
                <a:lnTo>
                  <a:pt x="165" y="822"/>
                </a:lnTo>
                <a:lnTo>
                  <a:pt x="170" y="821"/>
                </a:lnTo>
                <a:lnTo>
                  <a:pt x="173" y="819"/>
                </a:lnTo>
                <a:lnTo>
                  <a:pt x="176" y="816"/>
                </a:lnTo>
                <a:lnTo>
                  <a:pt x="179" y="812"/>
                </a:lnTo>
                <a:lnTo>
                  <a:pt x="183" y="804"/>
                </a:lnTo>
                <a:lnTo>
                  <a:pt x="186" y="795"/>
                </a:lnTo>
                <a:lnTo>
                  <a:pt x="189" y="783"/>
                </a:lnTo>
                <a:lnTo>
                  <a:pt x="192" y="771"/>
                </a:lnTo>
                <a:lnTo>
                  <a:pt x="194" y="759"/>
                </a:lnTo>
                <a:lnTo>
                  <a:pt x="200" y="747"/>
                </a:lnTo>
                <a:lnTo>
                  <a:pt x="203" y="739"/>
                </a:lnTo>
                <a:lnTo>
                  <a:pt x="207" y="732"/>
                </a:lnTo>
                <a:lnTo>
                  <a:pt x="210" y="725"/>
                </a:lnTo>
                <a:lnTo>
                  <a:pt x="210" y="715"/>
                </a:lnTo>
                <a:lnTo>
                  <a:pt x="205" y="700"/>
                </a:lnTo>
                <a:lnTo>
                  <a:pt x="200" y="684"/>
                </a:lnTo>
                <a:lnTo>
                  <a:pt x="200" y="680"/>
                </a:lnTo>
                <a:lnTo>
                  <a:pt x="201" y="677"/>
                </a:lnTo>
                <a:lnTo>
                  <a:pt x="203" y="675"/>
                </a:lnTo>
                <a:lnTo>
                  <a:pt x="204" y="672"/>
                </a:lnTo>
                <a:lnTo>
                  <a:pt x="208" y="667"/>
                </a:lnTo>
                <a:lnTo>
                  <a:pt x="213" y="662"/>
                </a:lnTo>
                <a:lnTo>
                  <a:pt x="215" y="657"/>
                </a:lnTo>
                <a:lnTo>
                  <a:pt x="217" y="650"/>
                </a:lnTo>
                <a:lnTo>
                  <a:pt x="218" y="645"/>
                </a:lnTo>
                <a:lnTo>
                  <a:pt x="219" y="638"/>
                </a:lnTo>
                <a:lnTo>
                  <a:pt x="219" y="627"/>
                </a:lnTo>
                <a:lnTo>
                  <a:pt x="219" y="615"/>
                </a:lnTo>
                <a:lnTo>
                  <a:pt x="220" y="605"/>
                </a:lnTo>
                <a:lnTo>
                  <a:pt x="221" y="593"/>
                </a:lnTo>
                <a:lnTo>
                  <a:pt x="222" y="587"/>
                </a:lnTo>
                <a:lnTo>
                  <a:pt x="225" y="582"/>
                </a:lnTo>
                <a:lnTo>
                  <a:pt x="228" y="577"/>
                </a:lnTo>
                <a:lnTo>
                  <a:pt x="231" y="571"/>
                </a:lnTo>
                <a:lnTo>
                  <a:pt x="234" y="568"/>
                </a:lnTo>
                <a:lnTo>
                  <a:pt x="239" y="565"/>
                </a:lnTo>
                <a:lnTo>
                  <a:pt x="243" y="563"/>
                </a:lnTo>
                <a:lnTo>
                  <a:pt x="247" y="561"/>
                </a:lnTo>
                <a:lnTo>
                  <a:pt x="256" y="560"/>
                </a:lnTo>
                <a:lnTo>
                  <a:pt x="266" y="560"/>
                </a:lnTo>
                <a:lnTo>
                  <a:pt x="276" y="561"/>
                </a:lnTo>
                <a:lnTo>
                  <a:pt x="286" y="561"/>
                </a:lnTo>
                <a:lnTo>
                  <a:pt x="292" y="560"/>
                </a:lnTo>
                <a:lnTo>
                  <a:pt x="296" y="560"/>
                </a:lnTo>
                <a:lnTo>
                  <a:pt x="301" y="558"/>
                </a:lnTo>
                <a:lnTo>
                  <a:pt x="306" y="556"/>
                </a:lnTo>
                <a:lnTo>
                  <a:pt x="315" y="549"/>
                </a:lnTo>
                <a:lnTo>
                  <a:pt x="325" y="542"/>
                </a:lnTo>
                <a:lnTo>
                  <a:pt x="333" y="534"/>
                </a:lnTo>
                <a:lnTo>
                  <a:pt x="339" y="526"/>
                </a:lnTo>
                <a:lnTo>
                  <a:pt x="346" y="517"/>
                </a:lnTo>
                <a:lnTo>
                  <a:pt x="351" y="509"/>
                </a:lnTo>
                <a:lnTo>
                  <a:pt x="355" y="500"/>
                </a:lnTo>
                <a:lnTo>
                  <a:pt x="360" y="490"/>
                </a:lnTo>
                <a:lnTo>
                  <a:pt x="366" y="470"/>
                </a:lnTo>
                <a:lnTo>
                  <a:pt x="372" y="448"/>
                </a:lnTo>
                <a:lnTo>
                  <a:pt x="377" y="425"/>
                </a:lnTo>
                <a:lnTo>
                  <a:pt x="382" y="402"/>
                </a:lnTo>
                <a:lnTo>
                  <a:pt x="390" y="373"/>
                </a:lnTo>
                <a:lnTo>
                  <a:pt x="394" y="347"/>
                </a:lnTo>
                <a:lnTo>
                  <a:pt x="396" y="334"/>
                </a:lnTo>
                <a:lnTo>
                  <a:pt x="397" y="321"/>
                </a:lnTo>
                <a:lnTo>
                  <a:pt x="399" y="306"/>
                </a:lnTo>
                <a:lnTo>
                  <a:pt x="399" y="290"/>
                </a:lnTo>
                <a:lnTo>
                  <a:pt x="397" y="275"/>
                </a:lnTo>
                <a:lnTo>
                  <a:pt x="396" y="262"/>
                </a:lnTo>
                <a:lnTo>
                  <a:pt x="394" y="249"/>
                </a:lnTo>
                <a:lnTo>
                  <a:pt x="393" y="234"/>
                </a:lnTo>
                <a:lnTo>
                  <a:pt x="391" y="196"/>
                </a:lnTo>
                <a:lnTo>
                  <a:pt x="389" y="163"/>
                </a:lnTo>
                <a:lnTo>
                  <a:pt x="388" y="130"/>
                </a:lnTo>
                <a:lnTo>
                  <a:pt x="388" y="91"/>
                </a:lnTo>
                <a:lnTo>
                  <a:pt x="388" y="78"/>
                </a:lnTo>
                <a:lnTo>
                  <a:pt x="388" y="64"/>
                </a:lnTo>
                <a:lnTo>
                  <a:pt x="388" y="50"/>
                </a:lnTo>
                <a:lnTo>
                  <a:pt x="388" y="36"/>
                </a:lnTo>
                <a:lnTo>
                  <a:pt x="388" y="29"/>
                </a:lnTo>
                <a:lnTo>
                  <a:pt x="387" y="24"/>
                </a:lnTo>
                <a:lnTo>
                  <a:pt x="387" y="19"/>
                </a:lnTo>
                <a:lnTo>
                  <a:pt x="388" y="14"/>
                </a:lnTo>
                <a:lnTo>
                  <a:pt x="392" y="10"/>
                </a:lnTo>
                <a:lnTo>
                  <a:pt x="396" y="5"/>
                </a:lnTo>
                <a:lnTo>
                  <a:pt x="402" y="3"/>
                </a:lnTo>
                <a:lnTo>
                  <a:pt x="407" y="0"/>
                </a:lnTo>
                <a:lnTo>
                  <a:pt x="407" y="0"/>
                </a:lnTo>
                <a:lnTo>
                  <a:pt x="504" y="407"/>
                </a:lnTo>
                <a:lnTo>
                  <a:pt x="819" y="312"/>
                </a:lnTo>
                <a:lnTo>
                  <a:pt x="819" y="312"/>
                </a:lnTo>
                <a:lnTo>
                  <a:pt x="858" y="469"/>
                </a:lnTo>
                <a:lnTo>
                  <a:pt x="866" y="462"/>
                </a:lnTo>
                <a:lnTo>
                  <a:pt x="873" y="455"/>
                </a:lnTo>
                <a:lnTo>
                  <a:pt x="878" y="448"/>
                </a:lnTo>
                <a:lnTo>
                  <a:pt x="883" y="441"/>
                </a:lnTo>
                <a:lnTo>
                  <a:pt x="893" y="425"/>
                </a:lnTo>
                <a:lnTo>
                  <a:pt x="906" y="410"/>
                </a:lnTo>
                <a:lnTo>
                  <a:pt x="914" y="403"/>
                </a:lnTo>
                <a:lnTo>
                  <a:pt x="923" y="397"/>
                </a:lnTo>
                <a:lnTo>
                  <a:pt x="932" y="393"/>
                </a:lnTo>
                <a:lnTo>
                  <a:pt x="942" y="390"/>
                </a:lnTo>
                <a:lnTo>
                  <a:pt x="950" y="387"/>
                </a:lnTo>
                <a:lnTo>
                  <a:pt x="960" y="382"/>
                </a:lnTo>
                <a:lnTo>
                  <a:pt x="969" y="377"/>
                </a:lnTo>
                <a:lnTo>
                  <a:pt x="977" y="370"/>
                </a:lnTo>
                <a:lnTo>
                  <a:pt x="993" y="352"/>
                </a:lnTo>
                <a:lnTo>
                  <a:pt x="1005" y="336"/>
                </a:lnTo>
                <a:lnTo>
                  <a:pt x="1012" y="327"/>
                </a:lnTo>
                <a:lnTo>
                  <a:pt x="1018" y="319"/>
                </a:lnTo>
                <a:lnTo>
                  <a:pt x="1027" y="311"/>
                </a:lnTo>
                <a:lnTo>
                  <a:pt x="1036" y="303"/>
                </a:lnTo>
                <a:lnTo>
                  <a:pt x="1057" y="309"/>
                </a:lnTo>
                <a:lnTo>
                  <a:pt x="1109" y="309"/>
                </a:lnTo>
                <a:lnTo>
                  <a:pt x="1115" y="309"/>
                </a:lnTo>
                <a:lnTo>
                  <a:pt x="1120" y="308"/>
                </a:lnTo>
                <a:lnTo>
                  <a:pt x="1124" y="306"/>
                </a:lnTo>
                <a:lnTo>
                  <a:pt x="1129" y="302"/>
                </a:lnTo>
                <a:lnTo>
                  <a:pt x="1135" y="296"/>
                </a:lnTo>
                <a:lnTo>
                  <a:pt x="1143" y="287"/>
                </a:lnTo>
                <a:lnTo>
                  <a:pt x="1153" y="272"/>
                </a:lnTo>
                <a:lnTo>
                  <a:pt x="1163" y="256"/>
                </a:lnTo>
                <a:lnTo>
                  <a:pt x="1169" y="247"/>
                </a:lnTo>
                <a:lnTo>
                  <a:pt x="1173" y="240"/>
                </a:lnTo>
                <a:lnTo>
                  <a:pt x="1176" y="236"/>
                </a:lnTo>
                <a:lnTo>
                  <a:pt x="1179" y="233"/>
                </a:lnTo>
                <a:lnTo>
                  <a:pt x="1183" y="231"/>
                </a:lnTo>
                <a:lnTo>
                  <a:pt x="1187" y="229"/>
                </a:lnTo>
                <a:lnTo>
                  <a:pt x="1198" y="229"/>
                </a:lnTo>
                <a:lnTo>
                  <a:pt x="1209" y="229"/>
                </a:lnTo>
                <a:lnTo>
                  <a:pt x="1227" y="227"/>
                </a:lnTo>
                <a:lnTo>
                  <a:pt x="1243" y="223"/>
                </a:lnTo>
                <a:lnTo>
                  <a:pt x="1259" y="222"/>
                </a:lnTo>
                <a:lnTo>
                  <a:pt x="1278" y="221"/>
                </a:lnTo>
                <a:lnTo>
                  <a:pt x="1282" y="221"/>
                </a:lnTo>
                <a:lnTo>
                  <a:pt x="1285" y="222"/>
                </a:lnTo>
                <a:lnTo>
                  <a:pt x="1288" y="225"/>
                </a:lnTo>
                <a:lnTo>
                  <a:pt x="1292" y="226"/>
                </a:lnTo>
                <a:lnTo>
                  <a:pt x="1296" y="231"/>
                </a:lnTo>
                <a:lnTo>
                  <a:pt x="1300" y="239"/>
                </a:lnTo>
                <a:lnTo>
                  <a:pt x="1304" y="245"/>
                </a:lnTo>
                <a:lnTo>
                  <a:pt x="1307" y="253"/>
                </a:lnTo>
                <a:lnTo>
                  <a:pt x="1312" y="260"/>
                </a:lnTo>
                <a:lnTo>
                  <a:pt x="1318" y="267"/>
                </a:lnTo>
                <a:lnTo>
                  <a:pt x="1321" y="269"/>
                </a:lnTo>
                <a:lnTo>
                  <a:pt x="1324" y="270"/>
                </a:lnTo>
                <a:lnTo>
                  <a:pt x="1328" y="271"/>
                </a:lnTo>
                <a:lnTo>
                  <a:pt x="1332" y="271"/>
                </a:lnTo>
                <a:lnTo>
                  <a:pt x="1340" y="270"/>
                </a:lnTo>
                <a:lnTo>
                  <a:pt x="1349" y="269"/>
                </a:lnTo>
                <a:lnTo>
                  <a:pt x="1353" y="269"/>
                </a:lnTo>
                <a:lnTo>
                  <a:pt x="1358" y="269"/>
                </a:lnTo>
                <a:lnTo>
                  <a:pt x="1358" y="269"/>
                </a:lnTo>
                <a:lnTo>
                  <a:pt x="1355" y="286"/>
                </a:lnTo>
                <a:lnTo>
                  <a:pt x="1353" y="301"/>
                </a:lnTo>
                <a:lnTo>
                  <a:pt x="1351" y="316"/>
                </a:lnTo>
                <a:lnTo>
                  <a:pt x="1347" y="333"/>
                </a:lnTo>
                <a:lnTo>
                  <a:pt x="1344" y="346"/>
                </a:lnTo>
                <a:lnTo>
                  <a:pt x="1340" y="357"/>
                </a:lnTo>
                <a:lnTo>
                  <a:pt x="1338" y="363"/>
                </a:lnTo>
                <a:lnTo>
                  <a:pt x="1335" y="366"/>
                </a:lnTo>
                <a:lnTo>
                  <a:pt x="1331" y="369"/>
                </a:lnTo>
                <a:lnTo>
                  <a:pt x="1325" y="370"/>
                </a:lnTo>
                <a:lnTo>
                  <a:pt x="1322" y="369"/>
                </a:lnTo>
                <a:lnTo>
                  <a:pt x="1320" y="368"/>
                </a:lnTo>
                <a:lnTo>
                  <a:pt x="1317" y="367"/>
                </a:lnTo>
                <a:lnTo>
                  <a:pt x="1314" y="365"/>
                </a:lnTo>
                <a:lnTo>
                  <a:pt x="1310" y="361"/>
                </a:lnTo>
                <a:lnTo>
                  <a:pt x="1305" y="356"/>
                </a:lnTo>
                <a:lnTo>
                  <a:pt x="1288" y="352"/>
                </a:lnTo>
                <a:lnTo>
                  <a:pt x="1272" y="349"/>
                </a:lnTo>
                <a:lnTo>
                  <a:pt x="1258" y="346"/>
                </a:lnTo>
                <a:lnTo>
                  <a:pt x="1246" y="341"/>
                </a:lnTo>
                <a:lnTo>
                  <a:pt x="1233" y="339"/>
                </a:lnTo>
                <a:lnTo>
                  <a:pt x="1219" y="338"/>
                </a:lnTo>
                <a:lnTo>
                  <a:pt x="1216" y="339"/>
                </a:lnTo>
                <a:lnTo>
                  <a:pt x="1214" y="340"/>
                </a:lnTo>
                <a:lnTo>
                  <a:pt x="1213" y="342"/>
                </a:lnTo>
                <a:lnTo>
                  <a:pt x="1212" y="346"/>
                </a:lnTo>
                <a:lnTo>
                  <a:pt x="1211" y="353"/>
                </a:lnTo>
                <a:lnTo>
                  <a:pt x="1209" y="360"/>
                </a:lnTo>
                <a:lnTo>
                  <a:pt x="1204" y="365"/>
                </a:lnTo>
                <a:lnTo>
                  <a:pt x="1201" y="370"/>
                </a:lnTo>
                <a:lnTo>
                  <a:pt x="1196" y="378"/>
                </a:lnTo>
                <a:lnTo>
                  <a:pt x="1191" y="385"/>
                </a:lnTo>
                <a:lnTo>
                  <a:pt x="1187" y="393"/>
                </a:lnTo>
                <a:lnTo>
                  <a:pt x="1185" y="402"/>
                </a:lnTo>
                <a:lnTo>
                  <a:pt x="1185" y="412"/>
                </a:lnTo>
                <a:lnTo>
                  <a:pt x="1185" y="423"/>
                </a:lnTo>
                <a:lnTo>
                  <a:pt x="1183" y="435"/>
                </a:lnTo>
                <a:lnTo>
                  <a:pt x="1178" y="446"/>
                </a:lnTo>
                <a:lnTo>
                  <a:pt x="1173" y="457"/>
                </a:lnTo>
                <a:lnTo>
                  <a:pt x="1169" y="469"/>
                </a:lnTo>
                <a:lnTo>
                  <a:pt x="1162" y="485"/>
                </a:lnTo>
                <a:lnTo>
                  <a:pt x="1157" y="500"/>
                </a:lnTo>
                <a:lnTo>
                  <a:pt x="1149" y="515"/>
                </a:lnTo>
                <a:lnTo>
                  <a:pt x="1143" y="528"/>
                </a:lnTo>
                <a:lnTo>
                  <a:pt x="1128" y="555"/>
                </a:lnTo>
                <a:lnTo>
                  <a:pt x="1110" y="585"/>
                </a:lnTo>
                <a:lnTo>
                  <a:pt x="1105" y="597"/>
                </a:lnTo>
                <a:lnTo>
                  <a:pt x="1099" y="609"/>
                </a:lnTo>
                <a:lnTo>
                  <a:pt x="1096" y="613"/>
                </a:lnTo>
                <a:lnTo>
                  <a:pt x="1092" y="618"/>
                </a:lnTo>
                <a:lnTo>
                  <a:pt x="1088" y="622"/>
                </a:lnTo>
                <a:lnTo>
                  <a:pt x="1081" y="625"/>
                </a:lnTo>
                <a:lnTo>
                  <a:pt x="1070" y="624"/>
                </a:lnTo>
                <a:lnTo>
                  <a:pt x="1059" y="625"/>
                </a:lnTo>
                <a:lnTo>
                  <a:pt x="1058" y="626"/>
                </a:lnTo>
                <a:lnTo>
                  <a:pt x="1056" y="630"/>
                </a:lnTo>
                <a:lnTo>
                  <a:pt x="1056" y="632"/>
                </a:lnTo>
                <a:lnTo>
                  <a:pt x="1056" y="635"/>
                </a:lnTo>
                <a:lnTo>
                  <a:pt x="1055" y="640"/>
                </a:lnTo>
                <a:lnTo>
                  <a:pt x="1054" y="646"/>
                </a:lnTo>
                <a:lnTo>
                  <a:pt x="1052" y="654"/>
                </a:lnTo>
                <a:lnTo>
                  <a:pt x="1049" y="663"/>
                </a:lnTo>
                <a:lnTo>
                  <a:pt x="1045" y="669"/>
                </a:lnTo>
                <a:lnTo>
                  <a:pt x="1041" y="678"/>
                </a:lnTo>
                <a:lnTo>
                  <a:pt x="1032" y="692"/>
                </a:lnTo>
                <a:lnTo>
                  <a:pt x="1024" y="704"/>
                </a:lnTo>
                <a:lnTo>
                  <a:pt x="1015" y="717"/>
                </a:lnTo>
                <a:lnTo>
                  <a:pt x="1007" y="731"/>
                </a:lnTo>
                <a:lnTo>
                  <a:pt x="1002" y="740"/>
                </a:lnTo>
                <a:lnTo>
                  <a:pt x="997" y="748"/>
                </a:lnTo>
                <a:lnTo>
                  <a:pt x="991" y="756"/>
                </a:lnTo>
                <a:lnTo>
                  <a:pt x="985" y="762"/>
                </a:lnTo>
                <a:lnTo>
                  <a:pt x="978" y="768"/>
                </a:lnTo>
                <a:lnTo>
                  <a:pt x="972" y="772"/>
                </a:lnTo>
                <a:lnTo>
                  <a:pt x="963" y="775"/>
                </a:lnTo>
                <a:lnTo>
                  <a:pt x="954" y="776"/>
                </a:lnTo>
                <a:lnTo>
                  <a:pt x="942" y="775"/>
                </a:lnTo>
                <a:lnTo>
                  <a:pt x="932" y="774"/>
                </a:lnTo>
                <a:lnTo>
                  <a:pt x="922" y="771"/>
                </a:lnTo>
                <a:lnTo>
                  <a:pt x="912" y="768"/>
                </a:lnTo>
                <a:lnTo>
                  <a:pt x="903" y="786"/>
                </a:lnTo>
                <a:lnTo>
                  <a:pt x="894" y="802"/>
                </a:lnTo>
                <a:lnTo>
                  <a:pt x="886" y="816"/>
                </a:lnTo>
                <a:lnTo>
                  <a:pt x="877" y="830"/>
                </a:lnTo>
                <a:lnTo>
                  <a:pt x="867" y="844"/>
                </a:lnTo>
                <a:lnTo>
                  <a:pt x="859" y="860"/>
                </a:lnTo>
                <a:lnTo>
                  <a:pt x="850" y="876"/>
                </a:lnTo>
                <a:lnTo>
                  <a:pt x="842" y="893"/>
                </a:lnTo>
                <a:lnTo>
                  <a:pt x="836" y="910"/>
                </a:lnTo>
                <a:lnTo>
                  <a:pt x="831" y="927"/>
                </a:lnTo>
                <a:lnTo>
                  <a:pt x="825" y="943"/>
                </a:lnTo>
                <a:lnTo>
                  <a:pt x="819" y="959"/>
                </a:lnTo>
                <a:lnTo>
                  <a:pt x="802" y="988"/>
                </a:lnTo>
                <a:lnTo>
                  <a:pt x="787" y="1014"/>
                </a:lnTo>
                <a:lnTo>
                  <a:pt x="772" y="1039"/>
                </a:lnTo>
                <a:lnTo>
                  <a:pt x="757" y="1068"/>
                </a:lnTo>
                <a:lnTo>
                  <a:pt x="748" y="1084"/>
                </a:lnTo>
                <a:lnTo>
                  <a:pt x="741" y="1099"/>
                </a:lnTo>
                <a:lnTo>
                  <a:pt x="738" y="1107"/>
                </a:lnTo>
                <a:lnTo>
                  <a:pt x="735" y="1114"/>
                </a:lnTo>
                <a:lnTo>
                  <a:pt x="733" y="1123"/>
                </a:lnTo>
                <a:lnTo>
                  <a:pt x="733" y="1132"/>
                </a:lnTo>
                <a:lnTo>
                  <a:pt x="737" y="1148"/>
                </a:lnTo>
                <a:lnTo>
                  <a:pt x="741" y="1164"/>
                </a:lnTo>
                <a:lnTo>
                  <a:pt x="743" y="1179"/>
                </a:lnTo>
                <a:lnTo>
                  <a:pt x="744" y="1193"/>
                </a:lnTo>
                <a:lnTo>
                  <a:pt x="745" y="1207"/>
                </a:lnTo>
                <a:lnTo>
                  <a:pt x="746" y="1222"/>
                </a:lnTo>
                <a:lnTo>
                  <a:pt x="748" y="1233"/>
                </a:lnTo>
                <a:lnTo>
                  <a:pt x="753" y="1243"/>
                </a:lnTo>
                <a:lnTo>
                  <a:pt x="756" y="1253"/>
                </a:lnTo>
                <a:lnTo>
                  <a:pt x="757" y="1265"/>
                </a:lnTo>
                <a:lnTo>
                  <a:pt x="757" y="1304"/>
                </a:lnTo>
                <a:lnTo>
                  <a:pt x="745" y="1303"/>
                </a:lnTo>
                <a:lnTo>
                  <a:pt x="735" y="1303"/>
                </a:lnTo>
                <a:lnTo>
                  <a:pt x="726" y="1304"/>
                </a:lnTo>
                <a:lnTo>
                  <a:pt x="715" y="1308"/>
                </a:lnTo>
                <a:lnTo>
                  <a:pt x="701" y="1308"/>
                </a:lnTo>
                <a:lnTo>
                  <a:pt x="687" y="1312"/>
                </a:lnTo>
                <a:lnTo>
                  <a:pt x="674" y="1315"/>
                </a:lnTo>
                <a:lnTo>
                  <a:pt x="662" y="1320"/>
                </a:lnTo>
                <a:lnTo>
                  <a:pt x="648" y="1326"/>
                </a:lnTo>
                <a:lnTo>
                  <a:pt x="634" y="1335"/>
                </a:lnTo>
                <a:lnTo>
                  <a:pt x="622" y="1343"/>
                </a:lnTo>
                <a:lnTo>
                  <a:pt x="616" y="1347"/>
                </a:lnTo>
                <a:lnTo>
                  <a:pt x="609" y="1351"/>
                </a:lnTo>
                <a:lnTo>
                  <a:pt x="603" y="1354"/>
                </a:lnTo>
                <a:lnTo>
                  <a:pt x="595" y="1357"/>
                </a:lnTo>
                <a:lnTo>
                  <a:pt x="572" y="1365"/>
                </a:lnTo>
                <a:lnTo>
                  <a:pt x="553" y="1370"/>
                </a:lnTo>
                <a:lnTo>
                  <a:pt x="532" y="1375"/>
                </a:lnTo>
                <a:lnTo>
                  <a:pt x="510" y="1381"/>
                </a:lnTo>
                <a:lnTo>
                  <a:pt x="491" y="1389"/>
                </a:lnTo>
                <a:lnTo>
                  <a:pt x="474" y="1395"/>
                </a:lnTo>
                <a:lnTo>
                  <a:pt x="465" y="1397"/>
                </a:lnTo>
                <a:lnTo>
                  <a:pt x="456" y="1400"/>
                </a:lnTo>
                <a:lnTo>
                  <a:pt x="446" y="1401"/>
                </a:lnTo>
                <a:lnTo>
                  <a:pt x="435" y="1401"/>
                </a:lnTo>
                <a:lnTo>
                  <a:pt x="434" y="1414"/>
                </a:lnTo>
                <a:lnTo>
                  <a:pt x="432" y="1428"/>
                </a:lnTo>
                <a:lnTo>
                  <a:pt x="432" y="1493"/>
                </a:lnTo>
                <a:lnTo>
                  <a:pt x="420" y="1491"/>
                </a:lnTo>
                <a:lnTo>
                  <a:pt x="409" y="1489"/>
                </a:lnTo>
                <a:lnTo>
                  <a:pt x="400" y="1486"/>
                </a:lnTo>
                <a:lnTo>
                  <a:pt x="388" y="1483"/>
                </a:lnTo>
                <a:lnTo>
                  <a:pt x="377" y="1475"/>
                </a:lnTo>
                <a:lnTo>
                  <a:pt x="367" y="1466"/>
                </a:lnTo>
                <a:lnTo>
                  <a:pt x="353" y="1459"/>
                </a:lnTo>
                <a:lnTo>
                  <a:pt x="340" y="1452"/>
                </a:lnTo>
                <a:lnTo>
                  <a:pt x="328" y="1446"/>
                </a:lnTo>
                <a:lnTo>
                  <a:pt x="313" y="1441"/>
                </a:lnTo>
                <a:lnTo>
                  <a:pt x="298" y="1434"/>
                </a:lnTo>
                <a:lnTo>
                  <a:pt x="285" y="1427"/>
                </a:lnTo>
                <a:lnTo>
                  <a:pt x="279" y="1423"/>
                </a:lnTo>
                <a:lnTo>
                  <a:pt x="273" y="1418"/>
                </a:lnTo>
                <a:lnTo>
                  <a:pt x="268" y="1412"/>
                </a:lnTo>
                <a:lnTo>
                  <a:pt x="264" y="1406"/>
                </a:lnTo>
                <a:lnTo>
                  <a:pt x="256" y="1391"/>
                </a:lnTo>
                <a:lnTo>
                  <a:pt x="251" y="1376"/>
                </a:lnTo>
                <a:lnTo>
                  <a:pt x="248" y="1369"/>
                </a:lnTo>
                <a:lnTo>
                  <a:pt x="244" y="1363"/>
                </a:lnTo>
                <a:lnTo>
                  <a:pt x="240" y="1357"/>
                </a:lnTo>
                <a:lnTo>
                  <a:pt x="234" y="1352"/>
                </a:lnTo>
                <a:lnTo>
                  <a:pt x="221" y="1350"/>
                </a:lnTo>
                <a:lnTo>
                  <a:pt x="207" y="1350"/>
                </a:lnTo>
                <a:lnTo>
                  <a:pt x="207" y="1350"/>
                </a:lnTo>
                <a:lnTo>
                  <a:pt x="198" y="1349"/>
                </a:lnTo>
                <a:lnTo>
                  <a:pt x="189" y="1348"/>
                </a:lnTo>
                <a:lnTo>
                  <a:pt x="179" y="1347"/>
                </a:lnTo>
                <a:lnTo>
                  <a:pt x="171" y="1344"/>
                </a:lnTo>
                <a:lnTo>
                  <a:pt x="159" y="1340"/>
                </a:lnTo>
                <a:lnTo>
                  <a:pt x="149" y="1336"/>
                </a:lnTo>
                <a:lnTo>
                  <a:pt x="140" y="1330"/>
                </a:lnTo>
                <a:lnTo>
                  <a:pt x="132" y="1325"/>
                </a:lnTo>
                <a:lnTo>
                  <a:pt x="116" y="1310"/>
                </a:lnTo>
                <a:lnTo>
                  <a:pt x="98" y="1294"/>
                </a:lnTo>
                <a:lnTo>
                  <a:pt x="96" y="1288"/>
                </a:lnTo>
                <a:lnTo>
                  <a:pt x="93" y="1283"/>
                </a:lnTo>
                <a:lnTo>
                  <a:pt x="87" y="1281"/>
                </a:lnTo>
                <a:lnTo>
                  <a:pt x="82" y="1279"/>
                </a:lnTo>
                <a:lnTo>
                  <a:pt x="73" y="1269"/>
                </a:lnTo>
                <a:lnTo>
                  <a:pt x="67" y="1259"/>
                </a:lnTo>
                <a:lnTo>
                  <a:pt x="60" y="1248"/>
                </a:lnTo>
                <a:lnTo>
                  <a:pt x="56" y="1235"/>
                </a:lnTo>
                <a:lnTo>
                  <a:pt x="53" y="1225"/>
                </a:lnTo>
                <a:lnTo>
                  <a:pt x="51" y="1215"/>
                </a:lnTo>
                <a:lnTo>
                  <a:pt x="45" y="1203"/>
                </a:lnTo>
                <a:lnTo>
                  <a:pt x="40" y="1193"/>
                </a:lnTo>
                <a:lnTo>
                  <a:pt x="35" y="1184"/>
                </a:lnTo>
                <a:lnTo>
                  <a:pt x="29" y="1172"/>
                </a:lnTo>
                <a:lnTo>
                  <a:pt x="25" y="1157"/>
                </a:lnTo>
                <a:lnTo>
                  <a:pt x="22" y="1140"/>
                </a:lnTo>
                <a:lnTo>
                  <a:pt x="18" y="1124"/>
                </a:lnTo>
                <a:lnTo>
                  <a:pt x="16" y="1108"/>
                </a:lnTo>
                <a:lnTo>
                  <a:pt x="13" y="1092"/>
                </a:lnTo>
                <a:lnTo>
                  <a:pt x="10" y="1076"/>
                </a:lnTo>
                <a:lnTo>
                  <a:pt x="5" y="1059"/>
                </a:lnTo>
                <a:lnTo>
                  <a:pt x="0" y="1044"/>
                </a:lnTo>
                <a:lnTo>
                  <a:pt x="0" y="1044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6" name="Freeform 222"/>
          <p:cNvSpPr>
            <a:spLocks/>
          </p:cNvSpPr>
          <p:nvPr/>
        </p:nvSpPr>
        <p:spPr bwMode="auto">
          <a:xfrm>
            <a:off x="7187162" y="3413817"/>
            <a:ext cx="626071" cy="688263"/>
          </a:xfrm>
          <a:custGeom>
            <a:avLst/>
            <a:gdLst>
              <a:gd name="T0" fmla="*/ 45 w 1358"/>
              <a:gd name="T1" fmla="*/ 1008 h 1493"/>
              <a:gd name="T2" fmla="*/ 95 w 1358"/>
              <a:gd name="T3" fmla="*/ 932 h 1493"/>
              <a:gd name="T4" fmla="*/ 102 w 1358"/>
              <a:gd name="T5" fmla="*/ 835 h 1493"/>
              <a:gd name="T6" fmla="*/ 112 w 1358"/>
              <a:gd name="T7" fmla="*/ 770 h 1493"/>
              <a:gd name="T8" fmla="*/ 138 w 1358"/>
              <a:gd name="T9" fmla="*/ 779 h 1493"/>
              <a:gd name="T10" fmla="*/ 161 w 1358"/>
              <a:gd name="T11" fmla="*/ 821 h 1493"/>
              <a:gd name="T12" fmla="*/ 186 w 1358"/>
              <a:gd name="T13" fmla="*/ 795 h 1493"/>
              <a:gd name="T14" fmla="*/ 210 w 1358"/>
              <a:gd name="T15" fmla="*/ 725 h 1493"/>
              <a:gd name="T16" fmla="*/ 204 w 1358"/>
              <a:gd name="T17" fmla="*/ 672 h 1493"/>
              <a:gd name="T18" fmla="*/ 219 w 1358"/>
              <a:gd name="T19" fmla="*/ 627 h 1493"/>
              <a:gd name="T20" fmla="*/ 231 w 1358"/>
              <a:gd name="T21" fmla="*/ 571 h 1493"/>
              <a:gd name="T22" fmla="*/ 276 w 1358"/>
              <a:gd name="T23" fmla="*/ 561 h 1493"/>
              <a:gd name="T24" fmla="*/ 325 w 1358"/>
              <a:gd name="T25" fmla="*/ 542 h 1493"/>
              <a:gd name="T26" fmla="*/ 366 w 1358"/>
              <a:gd name="T27" fmla="*/ 470 h 1493"/>
              <a:gd name="T28" fmla="*/ 397 w 1358"/>
              <a:gd name="T29" fmla="*/ 321 h 1493"/>
              <a:gd name="T30" fmla="*/ 391 w 1358"/>
              <a:gd name="T31" fmla="*/ 196 h 1493"/>
              <a:gd name="T32" fmla="*/ 388 w 1358"/>
              <a:gd name="T33" fmla="*/ 36 h 1493"/>
              <a:gd name="T34" fmla="*/ 402 w 1358"/>
              <a:gd name="T35" fmla="*/ 3 h 1493"/>
              <a:gd name="T36" fmla="*/ 866 w 1358"/>
              <a:gd name="T37" fmla="*/ 462 h 1493"/>
              <a:gd name="T38" fmla="*/ 923 w 1358"/>
              <a:gd name="T39" fmla="*/ 397 h 1493"/>
              <a:gd name="T40" fmla="*/ 993 w 1358"/>
              <a:gd name="T41" fmla="*/ 352 h 1493"/>
              <a:gd name="T42" fmla="*/ 1109 w 1358"/>
              <a:gd name="T43" fmla="*/ 309 h 1493"/>
              <a:gd name="T44" fmla="*/ 1153 w 1358"/>
              <a:gd name="T45" fmla="*/ 272 h 1493"/>
              <a:gd name="T46" fmla="*/ 1187 w 1358"/>
              <a:gd name="T47" fmla="*/ 229 h 1493"/>
              <a:gd name="T48" fmla="*/ 1282 w 1358"/>
              <a:gd name="T49" fmla="*/ 221 h 1493"/>
              <a:gd name="T50" fmla="*/ 1307 w 1358"/>
              <a:gd name="T51" fmla="*/ 253 h 1493"/>
              <a:gd name="T52" fmla="*/ 1340 w 1358"/>
              <a:gd name="T53" fmla="*/ 270 h 1493"/>
              <a:gd name="T54" fmla="*/ 1351 w 1358"/>
              <a:gd name="T55" fmla="*/ 316 h 1493"/>
              <a:gd name="T56" fmla="*/ 1325 w 1358"/>
              <a:gd name="T57" fmla="*/ 370 h 1493"/>
              <a:gd name="T58" fmla="*/ 1288 w 1358"/>
              <a:gd name="T59" fmla="*/ 352 h 1493"/>
              <a:gd name="T60" fmla="*/ 1214 w 1358"/>
              <a:gd name="T61" fmla="*/ 340 h 1493"/>
              <a:gd name="T62" fmla="*/ 1196 w 1358"/>
              <a:gd name="T63" fmla="*/ 378 h 1493"/>
              <a:gd name="T64" fmla="*/ 1178 w 1358"/>
              <a:gd name="T65" fmla="*/ 446 h 1493"/>
              <a:gd name="T66" fmla="*/ 1128 w 1358"/>
              <a:gd name="T67" fmla="*/ 555 h 1493"/>
              <a:gd name="T68" fmla="*/ 1081 w 1358"/>
              <a:gd name="T69" fmla="*/ 625 h 1493"/>
              <a:gd name="T70" fmla="*/ 1055 w 1358"/>
              <a:gd name="T71" fmla="*/ 640 h 1493"/>
              <a:gd name="T72" fmla="*/ 1024 w 1358"/>
              <a:gd name="T73" fmla="*/ 704 h 1493"/>
              <a:gd name="T74" fmla="*/ 978 w 1358"/>
              <a:gd name="T75" fmla="*/ 768 h 1493"/>
              <a:gd name="T76" fmla="*/ 912 w 1358"/>
              <a:gd name="T77" fmla="*/ 768 h 1493"/>
              <a:gd name="T78" fmla="*/ 850 w 1358"/>
              <a:gd name="T79" fmla="*/ 876 h 1493"/>
              <a:gd name="T80" fmla="*/ 787 w 1358"/>
              <a:gd name="T81" fmla="*/ 1014 h 1493"/>
              <a:gd name="T82" fmla="*/ 733 w 1358"/>
              <a:gd name="T83" fmla="*/ 1123 h 1493"/>
              <a:gd name="T84" fmla="*/ 746 w 1358"/>
              <a:gd name="T85" fmla="*/ 1222 h 1493"/>
              <a:gd name="T86" fmla="*/ 735 w 1358"/>
              <a:gd name="T87" fmla="*/ 1303 h 1493"/>
              <a:gd name="T88" fmla="*/ 648 w 1358"/>
              <a:gd name="T89" fmla="*/ 1326 h 1493"/>
              <a:gd name="T90" fmla="*/ 572 w 1358"/>
              <a:gd name="T91" fmla="*/ 1365 h 1493"/>
              <a:gd name="T92" fmla="*/ 456 w 1358"/>
              <a:gd name="T93" fmla="*/ 1400 h 1493"/>
              <a:gd name="T94" fmla="*/ 409 w 1358"/>
              <a:gd name="T95" fmla="*/ 1489 h 1493"/>
              <a:gd name="T96" fmla="*/ 328 w 1358"/>
              <a:gd name="T97" fmla="*/ 1446 h 1493"/>
              <a:gd name="T98" fmla="*/ 264 w 1358"/>
              <a:gd name="T99" fmla="*/ 1406 h 1493"/>
              <a:gd name="T100" fmla="*/ 221 w 1358"/>
              <a:gd name="T101" fmla="*/ 1350 h 1493"/>
              <a:gd name="T102" fmla="*/ 159 w 1358"/>
              <a:gd name="T103" fmla="*/ 1340 h 1493"/>
              <a:gd name="T104" fmla="*/ 93 w 1358"/>
              <a:gd name="T105" fmla="*/ 1283 h 1493"/>
              <a:gd name="T106" fmla="*/ 53 w 1358"/>
              <a:gd name="T107" fmla="*/ 1225 h 1493"/>
              <a:gd name="T108" fmla="*/ 22 w 1358"/>
              <a:gd name="T109" fmla="*/ 1140 h 1493"/>
              <a:gd name="T110" fmla="*/ 0 w 1358"/>
              <a:gd name="T111" fmla="*/ 1044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58" h="1493">
                <a:moveTo>
                  <a:pt x="0" y="1044"/>
                </a:moveTo>
                <a:lnTo>
                  <a:pt x="8" y="1043"/>
                </a:lnTo>
                <a:lnTo>
                  <a:pt x="14" y="1041"/>
                </a:lnTo>
                <a:lnTo>
                  <a:pt x="21" y="1037"/>
                </a:lnTo>
                <a:lnTo>
                  <a:pt x="25" y="1031"/>
                </a:lnTo>
                <a:lnTo>
                  <a:pt x="35" y="1019"/>
                </a:lnTo>
                <a:lnTo>
                  <a:pt x="45" y="1008"/>
                </a:lnTo>
                <a:lnTo>
                  <a:pt x="56" y="998"/>
                </a:lnTo>
                <a:lnTo>
                  <a:pt x="65" y="989"/>
                </a:lnTo>
                <a:lnTo>
                  <a:pt x="72" y="979"/>
                </a:lnTo>
                <a:lnTo>
                  <a:pt x="80" y="968"/>
                </a:lnTo>
                <a:lnTo>
                  <a:pt x="86" y="955"/>
                </a:lnTo>
                <a:lnTo>
                  <a:pt x="91" y="943"/>
                </a:lnTo>
                <a:lnTo>
                  <a:pt x="95" y="932"/>
                </a:lnTo>
                <a:lnTo>
                  <a:pt x="97" y="920"/>
                </a:lnTo>
                <a:lnTo>
                  <a:pt x="99" y="908"/>
                </a:lnTo>
                <a:lnTo>
                  <a:pt x="100" y="895"/>
                </a:lnTo>
                <a:lnTo>
                  <a:pt x="100" y="882"/>
                </a:lnTo>
                <a:lnTo>
                  <a:pt x="102" y="868"/>
                </a:lnTo>
                <a:lnTo>
                  <a:pt x="102" y="852"/>
                </a:lnTo>
                <a:lnTo>
                  <a:pt x="102" y="835"/>
                </a:lnTo>
                <a:lnTo>
                  <a:pt x="102" y="817"/>
                </a:lnTo>
                <a:lnTo>
                  <a:pt x="102" y="801"/>
                </a:lnTo>
                <a:lnTo>
                  <a:pt x="102" y="794"/>
                </a:lnTo>
                <a:lnTo>
                  <a:pt x="103" y="787"/>
                </a:lnTo>
                <a:lnTo>
                  <a:pt x="105" y="781"/>
                </a:lnTo>
                <a:lnTo>
                  <a:pt x="108" y="775"/>
                </a:lnTo>
                <a:lnTo>
                  <a:pt x="112" y="770"/>
                </a:lnTo>
                <a:lnTo>
                  <a:pt x="117" y="767"/>
                </a:lnTo>
                <a:lnTo>
                  <a:pt x="122" y="766"/>
                </a:lnTo>
                <a:lnTo>
                  <a:pt x="127" y="766"/>
                </a:lnTo>
                <a:lnTo>
                  <a:pt x="132" y="768"/>
                </a:lnTo>
                <a:lnTo>
                  <a:pt x="135" y="770"/>
                </a:lnTo>
                <a:lnTo>
                  <a:pt x="137" y="774"/>
                </a:lnTo>
                <a:lnTo>
                  <a:pt x="138" y="779"/>
                </a:lnTo>
                <a:lnTo>
                  <a:pt x="140" y="788"/>
                </a:lnTo>
                <a:lnTo>
                  <a:pt x="144" y="798"/>
                </a:lnTo>
                <a:lnTo>
                  <a:pt x="147" y="806"/>
                </a:lnTo>
                <a:lnTo>
                  <a:pt x="151" y="813"/>
                </a:lnTo>
                <a:lnTo>
                  <a:pt x="154" y="816"/>
                </a:lnTo>
                <a:lnTo>
                  <a:pt x="157" y="820"/>
                </a:lnTo>
                <a:lnTo>
                  <a:pt x="161" y="821"/>
                </a:lnTo>
                <a:lnTo>
                  <a:pt x="165" y="822"/>
                </a:lnTo>
                <a:lnTo>
                  <a:pt x="170" y="821"/>
                </a:lnTo>
                <a:lnTo>
                  <a:pt x="173" y="819"/>
                </a:lnTo>
                <a:lnTo>
                  <a:pt x="176" y="816"/>
                </a:lnTo>
                <a:lnTo>
                  <a:pt x="179" y="812"/>
                </a:lnTo>
                <a:lnTo>
                  <a:pt x="183" y="804"/>
                </a:lnTo>
                <a:lnTo>
                  <a:pt x="186" y="795"/>
                </a:lnTo>
                <a:lnTo>
                  <a:pt x="189" y="783"/>
                </a:lnTo>
                <a:lnTo>
                  <a:pt x="192" y="771"/>
                </a:lnTo>
                <a:lnTo>
                  <a:pt x="194" y="759"/>
                </a:lnTo>
                <a:lnTo>
                  <a:pt x="200" y="747"/>
                </a:lnTo>
                <a:lnTo>
                  <a:pt x="203" y="739"/>
                </a:lnTo>
                <a:lnTo>
                  <a:pt x="207" y="732"/>
                </a:lnTo>
                <a:lnTo>
                  <a:pt x="210" y="725"/>
                </a:lnTo>
                <a:lnTo>
                  <a:pt x="210" y="715"/>
                </a:lnTo>
                <a:lnTo>
                  <a:pt x="205" y="700"/>
                </a:lnTo>
                <a:lnTo>
                  <a:pt x="200" y="684"/>
                </a:lnTo>
                <a:lnTo>
                  <a:pt x="200" y="680"/>
                </a:lnTo>
                <a:lnTo>
                  <a:pt x="201" y="677"/>
                </a:lnTo>
                <a:lnTo>
                  <a:pt x="203" y="675"/>
                </a:lnTo>
                <a:lnTo>
                  <a:pt x="204" y="672"/>
                </a:lnTo>
                <a:lnTo>
                  <a:pt x="208" y="667"/>
                </a:lnTo>
                <a:lnTo>
                  <a:pt x="213" y="662"/>
                </a:lnTo>
                <a:lnTo>
                  <a:pt x="215" y="657"/>
                </a:lnTo>
                <a:lnTo>
                  <a:pt x="217" y="650"/>
                </a:lnTo>
                <a:lnTo>
                  <a:pt x="218" y="645"/>
                </a:lnTo>
                <a:lnTo>
                  <a:pt x="219" y="638"/>
                </a:lnTo>
                <a:lnTo>
                  <a:pt x="219" y="627"/>
                </a:lnTo>
                <a:lnTo>
                  <a:pt x="219" y="615"/>
                </a:lnTo>
                <a:lnTo>
                  <a:pt x="220" y="605"/>
                </a:lnTo>
                <a:lnTo>
                  <a:pt x="221" y="593"/>
                </a:lnTo>
                <a:lnTo>
                  <a:pt x="222" y="587"/>
                </a:lnTo>
                <a:lnTo>
                  <a:pt x="225" y="582"/>
                </a:lnTo>
                <a:lnTo>
                  <a:pt x="228" y="577"/>
                </a:lnTo>
                <a:lnTo>
                  <a:pt x="231" y="571"/>
                </a:lnTo>
                <a:lnTo>
                  <a:pt x="234" y="568"/>
                </a:lnTo>
                <a:lnTo>
                  <a:pt x="239" y="565"/>
                </a:lnTo>
                <a:lnTo>
                  <a:pt x="243" y="563"/>
                </a:lnTo>
                <a:lnTo>
                  <a:pt x="247" y="561"/>
                </a:lnTo>
                <a:lnTo>
                  <a:pt x="256" y="560"/>
                </a:lnTo>
                <a:lnTo>
                  <a:pt x="266" y="560"/>
                </a:lnTo>
                <a:lnTo>
                  <a:pt x="276" y="561"/>
                </a:lnTo>
                <a:lnTo>
                  <a:pt x="286" y="561"/>
                </a:lnTo>
                <a:lnTo>
                  <a:pt x="292" y="560"/>
                </a:lnTo>
                <a:lnTo>
                  <a:pt x="296" y="560"/>
                </a:lnTo>
                <a:lnTo>
                  <a:pt x="301" y="558"/>
                </a:lnTo>
                <a:lnTo>
                  <a:pt x="306" y="556"/>
                </a:lnTo>
                <a:lnTo>
                  <a:pt x="315" y="549"/>
                </a:lnTo>
                <a:lnTo>
                  <a:pt x="325" y="542"/>
                </a:lnTo>
                <a:lnTo>
                  <a:pt x="333" y="534"/>
                </a:lnTo>
                <a:lnTo>
                  <a:pt x="339" y="526"/>
                </a:lnTo>
                <a:lnTo>
                  <a:pt x="346" y="517"/>
                </a:lnTo>
                <a:lnTo>
                  <a:pt x="351" y="509"/>
                </a:lnTo>
                <a:lnTo>
                  <a:pt x="355" y="500"/>
                </a:lnTo>
                <a:lnTo>
                  <a:pt x="360" y="490"/>
                </a:lnTo>
                <a:lnTo>
                  <a:pt x="366" y="470"/>
                </a:lnTo>
                <a:lnTo>
                  <a:pt x="372" y="448"/>
                </a:lnTo>
                <a:lnTo>
                  <a:pt x="377" y="425"/>
                </a:lnTo>
                <a:lnTo>
                  <a:pt x="382" y="402"/>
                </a:lnTo>
                <a:lnTo>
                  <a:pt x="390" y="373"/>
                </a:lnTo>
                <a:lnTo>
                  <a:pt x="394" y="347"/>
                </a:lnTo>
                <a:lnTo>
                  <a:pt x="396" y="334"/>
                </a:lnTo>
                <a:lnTo>
                  <a:pt x="397" y="321"/>
                </a:lnTo>
                <a:lnTo>
                  <a:pt x="399" y="306"/>
                </a:lnTo>
                <a:lnTo>
                  <a:pt x="399" y="290"/>
                </a:lnTo>
                <a:lnTo>
                  <a:pt x="397" y="275"/>
                </a:lnTo>
                <a:lnTo>
                  <a:pt x="396" y="262"/>
                </a:lnTo>
                <a:lnTo>
                  <a:pt x="394" y="249"/>
                </a:lnTo>
                <a:lnTo>
                  <a:pt x="393" y="234"/>
                </a:lnTo>
                <a:lnTo>
                  <a:pt x="391" y="196"/>
                </a:lnTo>
                <a:lnTo>
                  <a:pt x="389" y="163"/>
                </a:lnTo>
                <a:lnTo>
                  <a:pt x="388" y="130"/>
                </a:lnTo>
                <a:lnTo>
                  <a:pt x="388" y="91"/>
                </a:lnTo>
                <a:lnTo>
                  <a:pt x="388" y="78"/>
                </a:lnTo>
                <a:lnTo>
                  <a:pt x="388" y="64"/>
                </a:lnTo>
                <a:lnTo>
                  <a:pt x="388" y="50"/>
                </a:lnTo>
                <a:lnTo>
                  <a:pt x="388" y="36"/>
                </a:lnTo>
                <a:lnTo>
                  <a:pt x="388" y="29"/>
                </a:lnTo>
                <a:lnTo>
                  <a:pt x="387" y="24"/>
                </a:lnTo>
                <a:lnTo>
                  <a:pt x="387" y="19"/>
                </a:lnTo>
                <a:lnTo>
                  <a:pt x="388" y="14"/>
                </a:lnTo>
                <a:lnTo>
                  <a:pt x="392" y="10"/>
                </a:lnTo>
                <a:lnTo>
                  <a:pt x="396" y="5"/>
                </a:lnTo>
                <a:lnTo>
                  <a:pt x="402" y="3"/>
                </a:lnTo>
                <a:lnTo>
                  <a:pt x="407" y="0"/>
                </a:lnTo>
                <a:lnTo>
                  <a:pt x="407" y="0"/>
                </a:lnTo>
                <a:lnTo>
                  <a:pt x="504" y="407"/>
                </a:lnTo>
                <a:lnTo>
                  <a:pt x="819" y="312"/>
                </a:lnTo>
                <a:lnTo>
                  <a:pt x="819" y="312"/>
                </a:lnTo>
                <a:lnTo>
                  <a:pt x="858" y="469"/>
                </a:lnTo>
                <a:lnTo>
                  <a:pt x="866" y="462"/>
                </a:lnTo>
                <a:lnTo>
                  <a:pt x="873" y="455"/>
                </a:lnTo>
                <a:lnTo>
                  <a:pt x="878" y="448"/>
                </a:lnTo>
                <a:lnTo>
                  <a:pt x="883" y="441"/>
                </a:lnTo>
                <a:lnTo>
                  <a:pt x="893" y="425"/>
                </a:lnTo>
                <a:lnTo>
                  <a:pt x="906" y="410"/>
                </a:lnTo>
                <a:lnTo>
                  <a:pt x="914" y="403"/>
                </a:lnTo>
                <a:lnTo>
                  <a:pt x="923" y="397"/>
                </a:lnTo>
                <a:lnTo>
                  <a:pt x="932" y="393"/>
                </a:lnTo>
                <a:lnTo>
                  <a:pt x="942" y="390"/>
                </a:lnTo>
                <a:lnTo>
                  <a:pt x="950" y="387"/>
                </a:lnTo>
                <a:lnTo>
                  <a:pt x="960" y="382"/>
                </a:lnTo>
                <a:lnTo>
                  <a:pt x="969" y="377"/>
                </a:lnTo>
                <a:lnTo>
                  <a:pt x="977" y="370"/>
                </a:lnTo>
                <a:lnTo>
                  <a:pt x="993" y="352"/>
                </a:lnTo>
                <a:lnTo>
                  <a:pt x="1005" y="336"/>
                </a:lnTo>
                <a:lnTo>
                  <a:pt x="1012" y="327"/>
                </a:lnTo>
                <a:lnTo>
                  <a:pt x="1018" y="319"/>
                </a:lnTo>
                <a:lnTo>
                  <a:pt x="1027" y="311"/>
                </a:lnTo>
                <a:lnTo>
                  <a:pt x="1036" y="303"/>
                </a:lnTo>
                <a:lnTo>
                  <a:pt x="1057" y="309"/>
                </a:lnTo>
                <a:lnTo>
                  <a:pt x="1109" y="309"/>
                </a:lnTo>
                <a:lnTo>
                  <a:pt x="1115" y="309"/>
                </a:lnTo>
                <a:lnTo>
                  <a:pt x="1120" y="308"/>
                </a:lnTo>
                <a:lnTo>
                  <a:pt x="1124" y="306"/>
                </a:lnTo>
                <a:lnTo>
                  <a:pt x="1129" y="302"/>
                </a:lnTo>
                <a:lnTo>
                  <a:pt x="1135" y="296"/>
                </a:lnTo>
                <a:lnTo>
                  <a:pt x="1143" y="287"/>
                </a:lnTo>
                <a:lnTo>
                  <a:pt x="1153" y="272"/>
                </a:lnTo>
                <a:lnTo>
                  <a:pt x="1163" y="256"/>
                </a:lnTo>
                <a:lnTo>
                  <a:pt x="1169" y="247"/>
                </a:lnTo>
                <a:lnTo>
                  <a:pt x="1173" y="240"/>
                </a:lnTo>
                <a:lnTo>
                  <a:pt x="1176" y="236"/>
                </a:lnTo>
                <a:lnTo>
                  <a:pt x="1179" y="233"/>
                </a:lnTo>
                <a:lnTo>
                  <a:pt x="1183" y="231"/>
                </a:lnTo>
                <a:lnTo>
                  <a:pt x="1187" y="229"/>
                </a:lnTo>
                <a:lnTo>
                  <a:pt x="1198" y="229"/>
                </a:lnTo>
                <a:lnTo>
                  <a:pt x="1209" y="229"/>
                </a:lnTo>
                <a:lnTo>
                  <a:pt x="1227" y="227"/>
                </a:lnTo>
                <a:lnTo>
                  <a:pt x="1243" y="223"/>
                </a:lnTo>
                <a:lnTo>
                  <a:pt x="1259" y="222"/>
                </a:lnTo>
                <a:lnTo>
                  <a:pt x="1278" y="221"/>
                </a:lnTo>
                <a:lnTo>
                  <a:pt x="1282" y="221"/>
                </a:lnTo>
                <a:lnTo>
                  <a:pt x="1285" y="222"/>
                </a:lnTo>
                <a:lnTo>
                  <a:pt x="1288" y="225"/>
                </a:lnTo>
                <a:lnTo>
                  <a:pt x="1292" y="226"/>
                </a:lnTo>
                <a:lnTo>
                  <a:pt x="1296" y="231"/>
                </a:lnTo>
                <a:lnTo>
                  <a:pt x="1300" y="239"/>
                </a:lnTo>
                <a:lnTo>
                  <a:pt x="1304" y="245"/>
                </a:lnTo>
                <a:lnTo>
                  <a:pt x="1307" y="253"/>
                </a:lnTo>
                <a:lnTo>
                  <a:pt x="1312" y="260"/>
                </a:lnTo>
                <a:lnTo>
                  <a:pt x="1318" y="267"/>
                </a:lnTo>
                <a:lnTo>
                  <a:pt x="1321" y="269"/>
                </a:lnTo>
                <a:lnTo>
                  <a:pt x="1324" y="270"/>
                </a:lnTo>
                <a:lnTo>
                  <a:pt x="1328" y="271"/>
                </a:lnTo>
                <a:lnTo>
                  <a:pt x="1332" y="271"/>
                </a:lnTo>
                <a:lnTo>
                  <a:pt x="1340" y="270"/>
                </a:lnTo>
                <a:lnTo>
                  <a:pt x="1349" y="269"/>
                </a:lnTo>
                <a:lnTo>
                  <a:pt x="1353" y="269"/>
                </a:lnTo>
                <a:lnTo>
                  <a:pt x="1358" y="269"/>
                </a:lnTo>
                <a:lnTo>
                  <a:pt x="1358" y="269"/>
                </a:lnTo>
                <a:lnTo>
                  <a:pt x="1355" y="286"/>
                </a:lnTo>
                <a:lnTo>
                  <a:pt x="1353" y="301"/>
                </a:lnTo>
                <a:lnTo>
                  <a:pt x="1351" y="316"/>
                </a:lnTo>
                <a:lnTo>
                  <a:pt x="1347" y="333"/>
                </a:lnTo>
                <a:lnTo>
                  <a:pt x="1344" y="346"/>
                </a:lnTo>
                <a:lnTo>
                  <a:pt x="1340" y="357"/>
                </a:lnTo>
                <a:lnTo>
                  <a:pt x="1338" y="363"/>
                </a:lnTo>
                <a:lnTo>
                  <a:pt x="1335" y="366"/>
                </a:lnTo>
                <a:lnTo>
                  <a:pt x="1331" y="369"/>
                </a:lnTo>
                <a:lnTo>
                  <a:pt x="1325" y="370"/>
                </a:lnTo>
                <a:lnTo>
                  <a:pt x="1322" y="369"/>
                </a:lnTo>
                <a:lnTo>
                  <a:pt x="1320" y="368"/>
                </a:lnTo>
                <a:lnTo>
                  <a:pt x="1317" y="367"/>
                </a:lnTo>
                <a:lnTo>
                  <a:pt x="1314" y="365"/>
                </a:lnTo>
                <a:lnTo>
                  <a:pt x="1310" y="361"/>
                </a:lnTo>
                <a:lnTo>
                  <a:pt x="1305" y="356"/>
                </a:lnTo>
                <a:lnTo>
                  <a:pt x="1288" y="352"/>
                </a:lnTo>
                <a:lnTo>
                  <a:pt x="1272" y="349"/>
                </a:lnTo>
                <a:lnTo>
                  <a:pt x="1258" y="346"/>
                </a:lnTo>
                <a:lnTo>
                  <a:pt x="1246" y="341"/>
                </a:lnTo>
                <a:lnTo>
                  <a:pt x="1233" y="339"/>
                </a:lnTo>
                <a:lnTo>
                  <a:pt x="1219" y="338"/>
                </a:lnTo>
                <a:lnTo>
                  <a:pt x="1216" y="339"/>
                </a:lnTo>
                <a:lnTo>
                  <a:pt x="1214" y="340"/>
                </a:lnTo>
                <a:lnTo>
                  <a:pt x="1213" y="342"/>
                </a:lnTo>
                <a:lnTo>
                  <a:pt x="1212" y="346"/>
                </a:lnTo>
                <a:lnTo>
                  <a:pt x="1211" y="353"/>
                </a:lnTo>
                <a:lnTo>
                  <a:pt x="1209" y="360"/>
                </a:lnTo>
                <a:lnTo>
                  <a:pt x="1204" y="365"/>
                </a:lnTo>
                <a:lnTo>
                  <a:pt x="1201" y="370"/>
                </a:lnTo>
                <a:lnTo>
                  <a:pt x="1196" y="378"/>
                </a:lnTo>
                <a:lnTo>
                  <a:pt x="1191" y="385"/>
                </a:lnTo>
                <a:lnTo>
                  <a:pt x="1187" y="393"/>
                </a:lnTo>
                <a:lnTo>
                  <a:pt x="1185" y="402"/>
                </a:lnTo>
                <a:lnTo>
                  <a:pt x="1185" y="412"/>
                </a:lnTo>
                <a:lnTo>
                  <a:pt x="1185" y="423"/>
                </a:lnTo>
                <a:lnTo>
                  <a:pt x="1183" y="435"/>
                </a:lnTo>
                <a:lnTo>
                  <a:pt x="1178" y="446"/>
                </a:lnTo>
                <a:lnTo>
                  <a:pt x="1173" y="457"/>
                </a:lnTo>
                <a:lnTo>
                  <a:pt x="1169" y="469"/>
                </a:lnTo>
                <a:lnTo>
                  <a:pt x="1162" y="485"/>
                </a:lnTo>
                <a:lnTo>
                  <a:pt x="1157" y="500"/>
                </a:lnTo>
                <a:lnTo>
                  <a:pt x="1149" y="515"/>
                </a:lnTo>
                <a:lnTo>
                  <a:pt x="1143" y="528"/>
                </a:lnTo>
                <a:lnTo>
                  <a:pt x="1128" y="555"/>
                </a:lnTo>
                <a:lnTo>
                  <a:pt x="1110" y="585"/>
                </a:lnTo>
                <a:lnTo>
                  <a:pt x="1105" y="597"/>
                </a:lnTo>
                <a:lnTo>
                  <a:pt x="1099" y="609"/>
                </a:lnTo>
                <a:lnTo>
                  <a:pt x="1096" y="613"/>
                </a:lnTo>
                <a:lnTo>
                  <a:pt x="1092" y="618"/>
                </a:lnTo>
                <a:lnTo>
                  <a:pt x="1088" y="622"/>
                </a:lnTo>
                <a:lnTo>
                  <a:pt x="1081" y="625"/>
                </a:lnTo>
                <a:lnTo>
                  <a:pt x="1070" y="624"/>
                </a:lnTo>
                <a:lnTo>
                  <a:pt x="1059" y="625"/>
                </a:lnTo>
                <a:lnTo>
                  <a:pt x="1058" y="626"/>
                </a:lnTo>
                <a:lnTo>
                  <a:pt x="1056" y="630"/>
                </a:lnTo>
                <a:lnTo>
                  <a:pt x="1056" y="632"/>
                </a:lnTo>
                <a:lnTo>
                  <a:pt x="1056" y="635"/>
                </a:lnTo>
                <a:lnTo>
                  <a:pt x="1055" y="640"/>
                </a:lnTo>
                <a:lnTo>
                  <a:pt x="1054" y="646"/>
                </a:lnTo>
                <a:lnTo>
                  <a:pt x="1052" y="654"/>
                </a:lnTo>
                <a:lnTo>
                  <a:pt x="1049" y="663"/>
                </a:lnTo>
                <a:lnTo>
                  <a:pt x="1045" y="669"/>
                </a:lnTo>
                <a:lnTo>
                  <a:pt x="1041" y="678"/>
                </a:lnTo>
                <a:lnTo>
                  <a:pt x="1032" y="692"/>
                </a:lnTo>
                <a:lnTo>
                  <a:pt x="1024" y="704"/>
                </a:lnTo>
                <a:lnTo>
                  <a:pt x="1015" y="717"/>
                </a:lnTo>
                <a:lnTo>
                  <a:pt x="1007" y="731"/>
                </a:lnTo>
                <a:lnTo>
                  <a:pt x="1002" y="740"/>
                </a:lnTo>
                <a:lnTo>
                  <a:pt x="997" y="748"/>
                </a:lnTo>
                <a:lnTo>
                  <a:pt x="991" y="756"/>
                </a:lnTo>
                <a:lnTo>
                  <a:pt x="985" y="762"/>
                </a:lnTo>
                <a:lnTo>
                  <a:pt x="978" y="768"/>
                </a:lnTo>
                <a:lnTo>
                  <a:pt x="972" y="772"/>
                </a:lnTo>
                <a:lnTo>
                  <a:pt x="963" y="775"/>
                </a:lnTo>
                <a:lnTo>
                  <a:pt x="954" y="776"/>
                </a:lnTo>
                <a:lnTo>
                  <a:pt x="942" y="775"/>
                </a:lnTo>
                <a:lnTo>
                  <a:pt x="932" y="774"/>
                </a:lnTo>
                <a:lnTo>
                  <a:pt x="922" y="771"/>
                </a:lnTo>
                <a:lnTo>
                  <a:pt x="912" y="768"/>
                </a:lnTo>
                <a:lnTo>
                  <a:pt x="903" y="786"/>
                </a:lnTo>
                <a:lnTo>
                  <a:pt x="894" y="802"/>
                </a:lnTo>
                <a:lnTo>
                  <a:pt x="886" y="816"/>
                </a:lnTo>
                <a:lnTo>
                  <a:pt x="877" y="830"/>
                </a:lnTo>
                <a:lnTo>
                  <a:pt x="867" y="844"/>
                </a:lnTo>
                <a:lnTo>
                  <a:pt x="859" y="860"/>
                </a:lnTo>
                <a:lnTo>
                  <a:pt x="850" y="876"/>
                </a:lnTo>
                <a:lnTo>
                  <a:pt x="842" y="893"/>
                </a:lnTo>
                <a:lnTo>
                  <a:pt x="836" y="910"/>
                </a:lnTo>
                <a:lnTo>
                  <a:pt x="831" y="927"/>
                </a:lnTo>
                <a:lnTo>
                  <a:pt x="825" y="943"/>
                </a:lnTo>
                <a:lnTo>
                  <a:pt x="819" y="959"/>
                </a:lnTo>
                <a:lnTo>
                  <a:pt x="802" y="988"/>
                </a:lnTo>
                <a:lnTo>
                  <a:pt x="787" y="1014"/>
                </a:lnTo>
                <a:lnTo>
                  <a:pt x="772" y="1039"/>
                </a:lnTo>
                <a:lnTo>
                  <a:pt x="757" y="1068"/>
                </a:lnTo>
                <a:lnTo>
                  <a:pt x="748" y="1084"/>
                </a:lnTo>
                <a:lnTo>
                  <a:pt x="741" y="1099"/>
                </a:lnTo>
                <a:lnTo>
                  <a:pt x="738" y="1107"/>
                </a:lnTo>
                <a:lnTo>
                  <a:pt x="735" y="1114"/>
                </a:lnTo>
                <a:lnTo>
                  <a:pt x="733" y="1123"/>
                </a:lnTo>
                <a:lnTo>
                  <a:pt x="733" y="1132"/>
                </a:lnTo>
                <a:lnTo>
                  <a:pt x="737" y="1148"/>
                </a:lnTo>
                <a:lnTo>
                  <a:pt x="741" y="1164"/>
                </a:lnTo>
                <a:lnTo>
                  <a:pt x="743" y="1179"/>
                </a:lnTo>
                <a:lnTo>
                  <a:pt x="744" y="1193"/>
                </a:lnTo>
                <a:lnTo>
                  <a:pt x="745" y="1207"/>
                </a:lnTo>
                <a:lnTo>
                  <a:pt x="746" y="1222"/>
                </a:lnTo>
                <a:lnTo>
                  <a:pt x="748" y="1233"/>
                </a:lnTo>
                <a:lnTo>
                  <a:pt x="753" y="1243"/>
                </a:lnTo>
                <a:lnTo>
                  <a:pt x="756" y="1253"/>
                </a:lnTo>
                <a:lnTo>
                  <a:pt x="757" y="1265"/>
                </a:lnTo>
                <a:lnTo>
                  <a:pt x="757" y="1304"/>
                </a:lnTo>
                <a:lnTo>
                  <a:pt x="745" y="1303"/>
                </a:lnTo>
                <a:lnTo>
                  <a:pt x="735" y="1303"/>
                </a:lnTo>
                <a:lnTo>
                  <a:pt x="726" y="1304"/>
                </a:lnTo>
                <a:lnTo>
                  <a:pt x="715" y="1308"/>
                </a:lnTo>
                <a:lnTo>
                  <a:pt x="701" y="1308"/>
                </a:lnTo>
                <a:lnTo>
                  <a:pt x="687" y="1312"/>
                </a:lnTo>
                <a:lnTo>
                  <a:pt x="674" y="1315"/>
                </a:lnTo>
                <a:lnTo>
                  <a:pt x="662" y="1320"/>
                </a:lnTo>
                <a:lnTo>
                  <a:pt x="648" y="1326"/>
                </a:lnTo>
                <a:lnTo>
                  <a:pt x="634" y="1335"/>
                </a:lnTo>
                <a:lnTo>
                  <a:pt x="622" y="1343"/>
                </a:lnTo>
                <a:lnTo>
                  <a:pt x="616" y="1347"/>
                </a:lnTo>
                <a:lnTo>
                  <a:pt x="609" y="1351"/>
                </a:lnTo>
                <a:lnTo>
                  <a:pt x="603" y="1354"/>
                </a:lnTo>
                <a:lnTo>
                  <a:pt x="595" y="1357"/>
                </a:lnTo>
                <a:lnTo>
                  <a:pt x="572" y="1365"/>
                </a:lnTo>
                <a:lnTo>
                  <a:pt x="553" y="1370"/>
                </a:lnTo>
                <a:lnTo>
                  <a:pt x="532" y="1375"/>
                </a:lnTo>
                <a:lnTo>
                  <a:pt x="510" y="1381"/>
                </a:lnTo>
                <a:lnTo>
                  <a:pt x="491" y="1389"/>
                </a:lnTo>
                <a:lnTo>
                  <a:pt x="474" y="1395"/>
                </a:lnTo>
                <a:lnTo>
                  <a:pt x="465" y="1397"/>
                </a:lnTo>
                <a:lnTo>
                  <a:pt x="456" y="1400"/>
                </a:lnTo>
                <a:lnTo>
                  <a:pt x="446" y="1401"/>
                </a:lnTo>
                <a:lnTo>
                  <a:pt x="435" y="1401"/>
                </a:lnTo>
                <a:lnTo>
                  <a:pt x="434" y="1414"/>
                </a:lnTo>
                <a:lnTo>
                  <a:pt x="432" y="1428"/>
                </a:lnTo>
                <a:lnTo>
                  <a:pt x="432" y="1493"/>
                </a:lnTo>
                <a:lnTo>
                  <a:pt x="420" y="1491"/>
                </a:lnTo>
                <a:lnTo>
                  <a:pt x="409" y="1489"/>
                </a:lnTo>
                <a:lnTo>
                  <a:pt x="400" y="1486"/>
                </a:lnTo>
                <a:lnTo>
                  <a:pt x="388" y="1483"/>
                </a:lnTo>
                <a:lnTo>
                  <a:pt x="377" y="1475"/>
                </a:lnTo>
                <a:lnTo>
                  <a:pt x="367" y="1466"/>
                </a:lnTo>
                <a:lnTo>
                  <a:pt x="353" y="1459"/>
                </a:lnTo>
                <a:lnTo>
                  <a:pt x="340" y="1452"/>
                </a:lnTo>
                <a:lnTo>
                  <a:pt x="328" y="1446"/>
                </a:lnTo>
                <a:lnTo>
                  <a:pt x="313" y="1441"/>
                </a:lnTo>
                <a:lnTo>
                  <a:pt x="298" y="1434"/>
                </a:lnTo>
                <a:lnTo>
                  <a:pt x="285" y="1427"/>
                </a:lnTo>
                <a:lnTo>
                  <a:pt x="279" y="1423"/>
                </a:lnTo>
                <a:lnTo>
                  <a:pt x="273" y="1418"/>
                </a:lnTo>
                <a:lnTo>
                  <a:pt x="268" y="1412"/>
                </a:lnTo>
                <a:lnTo>
                  <a:pt x="264" y="1406"/>
                </a:lnTo>
                <a:lnTo>
                  <a:pt x="256" y="1391"/>
                </a:lnTo>
                <a:lnTo>
                  <a:pt x="251" y="1376"/>
                </a:lnTo>
                <a:lnTo>
                  <a:pt x="248" y="1369"/>
                </a:lnTo>
                <a:lnTo>
                  <a:pt x="244" y="1363"/>
                </a:lnTo>
                <a:lnTo>
                  <a:pt x="240" y="1357"/>
                </a:lnTo>
                <a:lnTo>
                  <a:pt x="234" y="1352"/>
                </a:lnTo>
                <a:lnTo>
                  <a:pt x="221" y="1350"/>
                </a:lnTo>
                <a:lnTo>
                  <a:pt x="207" y="1350"/>
                </a:lnTo>
                <a:lnTo>
                  <a:pt x="207" y="1350"/>
                </a:lnTo>
                <a:lnTo>
                  <a:pt x="198" y="1349"/>
                </a:lnTo>
                <a:lnTo>
                  <a:pt x="189" y="1348"/>
                </a:lnTo>
                <a:lnTo>
                  <a:pt x="179" y="1347"/>
                </a:lnTo>
                <a:lnTo>
                  <a:pt x="171" y="1344"/>
                </a:lnTo>
                <a:lnTo>
                  <a:pt x="159" y="1340"/>
                </a:lnTo>
                <a:lnTo>
                  <a:pt x="149" y="1336"/>
                </a:lnTo>
                <a:lnTo>
                  <a:pt x="140" y="1330"/>
                </a:lnTo>
                <a:lnTo>
                  <a:pt x="132" y="1325"/>
                </a:lnTo>
                <a:lnTo>
                  <a:pt x="116" y="1310"/>
                </a:lnTo>
                <a:lnTo>
                  <a:pt x="98" y="1294"/>
                </a:lnTo>
                <a:lnTo>
                  <a:pt x="96" y="1288"/>
                </a:lnTo>
                <a:lnTo>
                  <a:pt x="93" y="1283"/>
                </a:lnTo>
                <a:lnTo>
                  <a:pt x="87" y="1281"/>
                </a:lnTo>
                <a:lnTo>
                  <a:pt x="82" y="1279"/>
                </a:lnTo>
                <a:lnTo>
                  <a:pt x="73" y="1269"/>
                </a:lnTo>
                <a:lnTo>
                  <a:pt x="67" y="1259"/>
                </a:lnTo>
                <a:lnTo>
                  <a:pt x="60" y="1248"/>
                </a:lnTo>
                <a:lnTo>
                  <a:pt x="56" y="1235"/>
                </a:lnTo>
                <a:lnTo>
                  <a:pt x="53" y="1225"/>
                </a:lnTo>
                <a:lnTo>
                  <a:pt x="51" y="1215"/>
                </a:lnTo>
                <a:lnTo>
                  <a:pt x="45" y="1203"/>
                </a:lnTo>
                <a:lnTo>
                  <a:pt x="40" y="1193"/>
                </a:lnTo>
                <a:lnTo>
                  <a:pt x="35" y="1184"/>
                </a:lnTo>
                <a:lnTo>
                  <a:pt x="29" y="1172"/>
                </a:lnTo>
                <a:lnTo>
                  <a:pt x="25" y="1157"/>
                </a:lnTo>
                <a:lnTo>
                  <a:pt x="22" y="1140"/>
                </a:lnTo>
                <a:lnTo>
                  <a:pt x="18" y="1124"/>
                </a:lnTo>
                <a:lnTo>
                  <a:pt x="16" y="1108"/>
                </a:lnTo>
                <a:lnTo>
                  <a:pt x="13" y="1092"/>
                </a:lnTo>
                <a:lnTo>
                  <a:pt x="10" y="1076"/>
                </a:lnTo>
                <a:lnTo>
                  <a:pt x="5" y="1059"/>
                </a:lnTo>
                <a:lnTo>
                  <a:pt x="0" y="1044"/>
                </a:lnTo>
                <a:lnTo>
                  <a:pt x="0" y="1044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7" name="Freeform 223"/>
          <p:cNvSpPr>
            <a:spLocks/>
          </p:cNvSpPr>
          <p:nvPr/>
        </p:nvSpPr>
        <p:spPr bwMode="auto">
          <a:xfrm>
            <a:off x="8077206" y="3055865"/>
            <a:ext cx="196252" cy="440876"/>
          </a:xfrm>
          <a:custGeom>
            <a:avLst/>
            <a:gdLst>
              <a:gd name="T0" fmla="*/ 64 w 426"/>
              <a:gd name="T1" fmla="*/ 801 h 957"/>
              <a:gd name="T2" fmla="*/ 92 w 426"/>
              <a:gd name="T3" fmla="*/ 809 h 957"/>
              <a:gd name="T4" fmla="*/ 159 w 426"/>
              <a:gd name="T5" fmla="*/ 836 h 957"/>
              <a:gd name="T6" fmla="*/ 225 w 426"/>
              <a:gd name="T7" fmla="*/ 851 h 957"/>
              <a:gd name="T8" fmla="*/ 245 w 426"/>
              <a:gd name="T9" fmla="*/ 859 h 957"/>
              <a:gd name="T10" fmla="*/ 254 w 426"/>
              <a:gd name="T11" fmla="*/ 884 h 957"/>
              <a:gd name="T12" fmla="*/ 257 w 426"/>
              <a:gd name="T13" fmla="*/ 936 h 957"/>
              <a:gd name="T14" fmla="*/ 278 w 426"/>
              <a:gd name="T15" fmla="*/ 941 h 957"/>
              <a:gd name="T16" fmla="*/ 299 w 426"/>
              <a:gd name="T17" fmla="*/ 901 h 957"/>
              <a:gd name="T18" fmla="*/ 317 w 426"/>
              <a:gd name="T19" fmla="*/ 830 h 957"/>
              <a:gd name="T20" fmla="*/ 344 w 426"/>
              <a:gd name="T21" fmla="*/ 767 h 957"/>
              <a:gd name="T22" fmla="*/ 356 w 426"/>
              <a:gd name="T23" fmla="*/ 722 h 957"/>
              <a:gd name="T24" fmla="*/ 359 w 426"/>
              <a:gd name="T25" fmla="*/ 659 h 957"/>
              <a:gd name="T26" fmla="*/ 370 w 426"/>
              <a:gd name="T27" fmla="*/ 628 h 957"/>
              <a:gd name="T28" fmla="*/ 378 w 426"/>
              <a:gd name="T29" fmla="*/ 564 h 957"/>
              <a:gd name="T30" fmla="*/ 388 w 426"/>
              <a:gd name="T31" fmla="*/ 511 h 957"/>
              <a:gd name="T32" fmla="*/ 419 w 426"/>
              <a:gd name="T33" fmla="*/ 420 h 957"/>
              <a:gd name="T34" fmla="*/ 426 w 426"/>
              <a:gd name="T35" fmla="*/ 368 h 957"/>
              <a:gd name="T36" fmla="*/ 422 w 426"/>
              <a:gd name="T37" fmla="*/ 330 h 957"/>
              <a:gd name="T38" fmla="*/ 402 w 426"/>
              <a:gd name="T39" fmla="*/ 321 h 957"/>
              <a:gd name="T40" fmla="*/ 370 w 426"/>
              <a:gd name="T41" fmla="*/ 319 h 957"/>
              <a:gd name="T42" fmla="*/ 317 w 426"/>
              <a:gd name="T43" fmla="*/ 315 h 957"/>
              <a:gd name="T44" fmla="*/ 317 w 426"/>
              <a:gd name="T45" fmla="*/ 241 h 957"/>
              <a:gd name="T46" fmla="*/ 330 w 426"/>
              <a:gd name="T47" fmla="*/ 189 h 957"/>
              <a:gd name="T48" fmla="*/ 351 w 426"/>
              <a:gd name="T49" fmla="*/ 147 h 957"/>
              <a:gd name="T50" fmla="*/ 362 w 426"/>
              <a:gd name="T51" fmla="*/ 104 h 957"/>
              <a:gd name="T52" fmla="*/ 397 w 426"/>
              <a:gd name="T53" fmla="*/ 51 h 957"/>
              <a:gd name="T54" fmla="*/ 359 w 426"/>
              <a:gd name="T55" fmla="*/ 39 h 957"/>
              <a:gd name="T56" fmla="*/ 282 w 426"/>
              <a:gd name="T57" fmla="*/ 47 h 957"/>
              <a:gd name="T58" fmla="*/ 213 w 426"/>
              <a:gd name="T59" fmla="*/ 46 h 957"/>
              <a:gd name="T60" fmla="*/ 109 w 426"/>
              <a:gd name="T61" fmla="*/ 28 h 957"/>
              <a:gd name="T62" fmla="*/ 71 w 426"/>
              <a:gd name="T63" fmla="*/ 11 h 957"/>
              <a:gd name="T64" fmla="*/ 49 w 426"/>
              <a:gd name="T65" fmla="*/ 54 h 957"/>
              <a:gd name="T66" fmla="*/ 12 w 426"/>
              <a:gd name="T67" fmla="*/ 148 h 957"/>
              <a:gd name="T68" fmla="*/ 0 w 426"/>
              <a:gd name="T69" fmla="*/ 192 h 957"/>
              <a:gd name="T70" fmla="*/ 10 w 426"/>
              <a:gd name="T71" fmla="*/ 221 h 957"/>
              <a:gd name="T72" fmla="*/ 20 w 426"/>
              <a:gd name="T73" fmla="*/ 250 h 957"/>
              <a:gd name="T74" fmla="*/ 14 w 426"/>
              <a:gd name="T75" fmla="*/ 298 h 957"/>
              <a:gd name="T76" fmla="*/ 14 w 426"/>
              <a:gd name="T77" fmla="*/ 330 h 957"/>
              <a:gd name="T78" fmla="*/ 25 w 426"/>
              <a:gd name="T79" fmla="*/ 346 h 957"/>
              <a:gd name="T80" fmla="*/ 62 w 426"/>
              <a:gd name="T81" fmla="*/ 369 h 957"/>
              <a:gd name="T82" fmla="*/ 104 w 426"/>
              <a:gd name="T83" fmla="*/ 396 h 957"/>
              <a:gd name="T84" fmla="*/ 149 w 426"/>
              <a:gd name="T85" fmla="*/ 419 h 957"/>
              <a:gd name="T86" fmla="*/ 162 w 426"/>
              <a:gd name="T87" fmla="*/ 437 h 957"/>
              <a:gd name="T88" fmla="*/ 149 w 426"/>
              <a:gd name="T89" fmla="*/ 495 h 957"/>
              <a:gd name="T90" fmla="*/ 130 w 426"/>
              <a:gd name="T91" fmla="*/ 557 h 957"/>
              <a:gd name="T92" fmla="*/ 89 w 426"/>
              <a:gd name="T93" fmla="*/ 652 h 957"/>
              <a:gd name="T94" fmla="*/ 64 w 426"/>
              <a:gd name="T95" fmla="*/ 694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6" h="957">
                <a:moveTo>
                  <a:pt x="56" y="717"/>
                </a:moveTo>
                <a:lnTo>
                  <a:pt x="62" y="776"/>
                </a:lnTo>
                <a:lnTo>
                  <a:pt x="64" y="801"/>
                </a:lnTo>
                <a:lnTo>
                  <a:pt x="64" y="801"/>
                </a:lnTo>
                <a:lnTo>
                  <a:pt x="73" y="802"/>
                </a:lnTo>
                <a:lnTo>
                  <a:pt x="79" y="804"/>
                </a:lnTo>
                <a:lnTo>
                  <a:pt x="86" y="806"/>
                </a:lnTo>
                <a:lnTo>
                  <a:pt x="92" y="809"/>
                </a:lnTo>
                <a:lnTo>
                  <a:pt x="104" y="815"/>
                </a:lnTo>
                <a:lnTo>
                  <a:pt x="118" y="821"/>
                </a:lnTo>
                <a:lnTo>
                  <a:pt x="140" y="830"/>
                </a:lnTo>
                <a:lnTo>
                  <a:pt x="159" y="836"/>
                </a:lnTo>
                <a:lnTo>
                  <a:pt x="179" y="843"/>
                </a:lnTo>
                <a:lnTo>
                  <a:pt x="202" y="848"/>
                </a:lnTo>
                <a:lnTo>
                  <a:pt x="214" y="850"/>
                </a:lnTo>
                <a:lnTo>
                  <a:pt x="225" y="851"/>
                </a:lnTo>
                <a:lnTo>
                  <a:pt x="230" y="851"/>
                </a:lnTo>
                <a:lnTo>
                  <a:pt x="236" y="854"/>
                </a:lnTo>
                <a:lnTo>
                  <a:pt x="240" y="856"/>
                </a:lnTo>
                <a:lnTo>
                  <a:pt x="245" y="859"/>
                </a:lnTo>
                <a:lnTo>
                  <a:pt x="250" y="864"/>
                </a:lnTo>
                <a:lnTo>
                  <a:pt x="253" y="870"/>
                </a:lnTo>
                <a:lnTo>
                  <a:pt x="254" y="876"/>
                </a:lnTo>
                <a:lnTo>
                  <a:pt x="254" y="884"/>
                </a:lnTo>
                <a:lnTo>
                  <a:pt x="253" y="898"/>
                </a:lnTo>
                <a:lnTo>
                  <a:pt x="253" y="914"/>
                </a:lnTo>
                <a:lnTo>
                  <a:pt x="255" y="926"/>
                </a:lnTo>
                <a:lnTo>
                  <a:pt x="257" y="936"/>
                </a:lnTo>
                <a:lnTo>
                  <a:pt x="260" y="945"/>
                </a:lnTo>
                <a:lnTo>
                  <a:pt x="264" y="957"/>
                </a:lnTo>
                <a:lnTo>
                  <a:pt x="270" y="949"/>
                </a:lnTo>
                <a:lnTo>
                  <a:pt x="278" y="941"/>
                </a:lnTo>
                <a:lnTo>
                  <a:pt x="284" y="933"/>
                </a:lnTo>
                <a:lnTo>
                  <a:pt x="290" y="925"/>
                </a:lnTo>
                <a:lnTo>
                  <a:pt x="296" y="912"/>
                </a:lnTo>
                <a:lnTo>
                  <a:pt x="299" y="901"/>
                </a:lnTo>
                <a:lnTo>
                  <a:pt x="303" y="889"/>
                </a:lnTo>
                <a:lnTo>
                  <a:pt x="306" y="877"/>
                </a:lnTo>
                <a:lnTo>
                  <a:pt x="310" y="855"/>
                </a:lnTo>
                <a:lnTo>
                  <a:pt x="317" y="830"/>
                </a:lnTo>
                <a:lnTo>
                  <a:pt x="325" y="807"/>
                </a:lnTo>
                <a:lnTo>
                  <a:pt x="335" y="787"/>
                </a:lnTo>
                <a:lnTo>
                  <a:pt x="339" y="778"/>
                </a:lnTo>
                <a:lnTo>
                  <a:pt x="344" y="767"/>
                </a:lnTo>
                <a:lnTo>
                  <a:pt x="348" y="756"/>
                </a:lnTo>
                <a:lnTo>
                  <a:pt x="351" y="744"/>
                </a:lnTo>
                <a:lnTo>
                  <a:pt x="353" y="733"/>
                </a:lnTo>
                <a:lnTo>
                  <a:pt x="356" y="722"/>
                </a:lnTo>
                <a:lnTo>
                  <a:pt x="357" y="712"/>
                </a:lnTo>
                <a:lnTo>
                  <a:pt x="358" y="702"/>
                </a:lnTo>
                <a:lnTo>
                  <a:pt x="358" y="682"/>
                </a:lnTo>
                <a:lnTo>
                  <a:pt x="359" y="659"/>
                </a:lnTo>
                <a:lnTo>
                  <a:pt x="361" y="650"/>
                </a:lnTo>
                <a:lnTo>
                  <a:pt x="363" y="643"/>
                </a:lnTo>
                <a:lnTo>
                  <a:pt x="366" y="635"/>
                </a:lnTo>
                <a:lnTo>
                  <a:pt x="370" y="628"/>
                </a:lnTo>
                <a:lnTo>
                  <a:pt x="374" y="612"/>
                </a:lnTo>
                <a:lnTo>
                  <a:pt x="376" y="597"/>
                </a:lnTo>
                <a:lnTo>
                  <a:pt x="377" y="580"/>
                </a:lnTo>
                <a:lnTo>
                  <a:pt x="378" y="564"/>
                </a:lnTo>
                <a:lnTo>
                  <a:pt x="379" y="549"/>
                </a:lnTo>
                <a:lnTo>
                  <a:pt x="381" y="536"/>
                </a:lnTo>
                <a:lnTo>
                  <a:pt x="385" y="523"/>
                </a:lnTo>
                <a:lnTo>
                  <a:pt x="388" y="511"/>
                </a:lnTo>
                <a:lnTo>
                  <a:pt x="395" y="487"/>
                </a:lnTo>
                <a:lnTo>
                  <a:pt x="404" y="466"/>
                </a:lnTo>
                <a:lnTo>
                  <a:pt x="412" y="443"/>
                </a:lnTo>
                <a:lnTo>
                  <a:pt x="419" y="420"/>
                </a:lnTo>
                <a:lnTo>
                  <a:pt x="421" y="408"/>
                </a:lnTo>
                <a:lnTo>
                  <a:pt x="424" y="396"/>
                </a:lnTo>
                <a:lnTo>
                  <a:pt x="425" y="382"/>
                </a:lnTo>
                <a:lnTo>
                  <a:pt x="426" y="368"/>
                </a:lnTo>
                <a:lnTo>
                  <a:pt x="425" y="354"/>
                </a:lnTo>
                <a:lnTo>
                  <a:pt x="422" y="341"/>
                </a:lnTo>
                <a:lnTo>
                  <a:pt x="424" y="335"/>
                </a:lnTo>
                <a:lnTo>
                  <a:pt x="422" y="330"/>
                </a:lnTo>
                <a:lnTo>
                  <a:pt x="418" y="327"/>
                </a:lnTo>
                <a:lnTo>
                  <a:pt x="413" y="324"/>
                </a:lnTo>
                <a:lnTo>
                  <a:pt x="407" y="322"/>
                </a:lnTo>
                <a:lnTo>
                  <a:pt x="402" y="321"/>
                </a:lnTo>
                <a:lnTo>
                  <a:pt x="397" y="320"/>
                </a:lnTo>
                <a:lnTo>
                  <a:pt x="392" y="320"/>
                </a:lnTo>
                <a:lnTo>
                  <a:pt x="381" y="320"/>
                </a:lnTo>
                <a:lnTo>
                  <a:pt x="370" y="319"/>
                </a:lnTo>
                <a:lnTo>
                  <a:pt x="356" y="319"/>
                </a:lnTo>
                <a:lnTo>
                  <a:pt x="344" y="317"/>
                </a:lnTo>
                <a:lnTo>
                  <a:pt x="331" y="316"/>
                </a:lnTo>
                <a:lnTo>
                  <a:pt x="317" y="315"/>
                </a:lnTo>
                <a:lnTo>
                  <a:pt x="316" y="305"/>
                </a:lnTo>
                <a:lnTo>
                  <a:pt x="314" y="295"/>
                </a:lnTo>
                <a:lnTo>
                  <a:pt x="314" y="266"/>
                </a:lnTo>
                <a:lnTo>
                  <a:pt x="317" y="241"/>
                </a:lnTo>
                <a:lnTo>
                  <a:pt x="318" y="228"/>
                </a:lnTo>
                <a:lnTo>
                  <a:pt x="321" y="216"/>
                </a:lnTo>
                <a:lnTo>
                  <a:pt x="325" y="203"/>
                </a:lnTo>
                <a:lnTo>
                  <a:pt x="330" y="189"/>
                </a:lnTo>
                <a:lnTo>
                  <a:pt x="335" y="179"/>
                </a:lnTo>
                <a:lnTo>
                  <a:pt x="341" y="169"/>
                </a:lnTo>
                <a:lnTo>
                  <a:pt x="347" y="158"/>
                </a:lnTo>
                <a:lnTo>
                  <a:pt x="351" y="147"/>
                </a:lnTo>
                <a:lnTo>
                  <a:pt x="353" y="135"/>
                </a:lnTo>
                <a:lnTo>
                  <a:pt x="356" y="125"/>
                </a:lnTo>
                <a:lnTo>
                  <a:pt x="358" y="115"/>
                </a:lnTo>
                <a:lnTo>
                  <a:pt x="362" y="104"/>
                </a:lnTo>
                <a:lnTo>
                  <a:pt x="370" y="90"/>
                </a:lnTo>
                <a:lnTo>
                  <a:pt x="378" y="77"/>
                </a:lnTo>
                <a:lnTo>
                  <a:pt x="387" y="65"/>
                </a:lnTo>
                <a:lnTo>
                  <a:pt x="397" y="51"/>
                </a:lnTo>
                <a:lnTo>
                  <a:pt x="403" y="40"/>
                </a:lnTo>
                <a:lnTo>
                  <a:pt x="410" y="31"/>
                </a:lnTo>
                <a:lnTo>
                  <a:pt x="383" y="36"/>
                </a:lnTo>
                <a:lnTo>
                  <a:pt x="359" y="39"/>
                </a:lnTo>
                <a:lnTo>
                  <a:pt x="334" y="41"/>
                </a:lnTo>
                <a:lnTo>
                  <a:pt x="306" y="44"/>
                </a:lnTo>
                <a:lnTo>
                  <a:pt x="293" y="45"/>
                </a:lnTo>
                <a:lnTo>
                  <a:pt x="282" y="47"/>
                </a:lnTo>
                <a:lnTo>
                  <a:pt x="271" y="48"/>
                </a:lnTo>
                <a:lnTo>
                  <a:pt x="258" y="49"/>
                </a:lnTo>
                <a:lnTo>
                  <a:pt x="235" y="48"/>
                </a:lnTo>
                <a:lnTo>
                  <a:pt x="213" y="46"/>
                </a:lnTo>
                <a:lnTo>
                  <a:pt x="191" y="42"/>
                </a:lnTo>
                <a:lnTo>
                  <a:pt x="168" y="38"/>
                </a:lnTo>
                <a:lnTo>
                  <a:pt x="138" y="33"/>
                </a:lnTo>
                <a:lnTo>
                  <a:pt x="109" y="28"/>
                </a:lnTo>
                <a:lnTo>
                  <a:pt x="96" y="24"/>
                </a:lnTo>
                <a:lnTo>
                  <a:pt x="83" y="19"/>
                </a:lnTo>
                <a:lnTo>
                  <a:pt x="78" y="15"/>
                </a:lnTo>
                <a:lnTo>
                  <a:pt x="71" y="11"/>
                </a:lnTo>
                <a:lnTo>
                  <a:pt x="66" y="7"/>
                </a:lnTo>
                <a:lnTo>
                  <a:pt x="62" y="0"/>
                </a:lnTo>
                <a:lnTo>
                  <a:pt x="55" y="30"/>
                </a:lnTo>
                <a:lnTo>
                  <a:pt x="49" y="54"/>
                </a:lnTo>
                <a:lnTo>
                  <a:pt x="42" y="79"/>
                </a:lnTo>
                <a:lnTo>
                  <a:pt x="33" y="107"/>
                </a:lnTo>
                <a:lnTo>
                  <a:pt x="23" y="129"/>
                </a:lnTo>
                <a:lnTo>
                  <a:pt x="12" y="148"/>
                </a:lnTo>
                <a:lnTo>
                  <a:pt x="8" y="158"/>
                </a:lnTo>
                <a:lnTo>
                  <a:pt x="3" y="169"/>
                </a:lnTo>
                <a:lnTo>
                  <a:pt x="1" y="180"/>
                </a:lnTo>
                <a:lnTo>
                  <a:pt x="0" y="192"/>
                </a:lnTo>
                <a:lnTo>
                  <a:pt x="1" y="200"/>
                </a:lnTo>
                <a:lnTo>
                  <a:pt x="3" y="208"/>
                </a:lnTo>
                <a:lnTo>
                  <a:pt x="7" y="214"/>
                </a:lnTo>
                <a:lnTo>
                  <a:pt x="10" y="221"/>
                </a:lnTo>
                <a:lnTo>
                  <a:pt x="13" y="227"/>
                </a:lnTo>
                <a:lnTo>
                  <a:pt x="16" y="235"/>
                </a:lnTo>
                <a:lnTo>
                  <a:pt x="19" y="242"/>
                </a:lnTo>
                <a:lnTo>
                  <a:pt x="20" y="250"/>
                </a:lnTo>
                <a:lnTo>
                  <a:pt x="19" y="263"/>
                </a:lnTo>
                <a:lnTo>
                  <a:pt x="19" y="275"/>
                </a:lnTo>
                <a:lnTo>
                  <a:pt x="16" y="285"/>
                </a:lnTo>
                <a:lnTo>
                  <a:pt x="14" y="298"/>
                </a:lnTo>
                <a:lnTo>
                  <a:pt x="9" y="308"/>
                </a:lnTo>
                <a:lnTo>
                  <a:pt x="6" y="319"/>
                </a:lnTo>
                <a:lnTo>
                  <a:pt x="9" y="325"/>
                </a:lnTo>
                <a:lnTo>
                  <a:pt x="14" y="330"/>
                </a:lnTo>
                <a:lnTo>
                  <a:pt x="16" y="335"/>
                </a:lnTo>
                <a:lnTo>
                  <a:pt x="19" y="338"/>
                </a:lnTo>
                <a:lnTo>
                  <a:pt x="22" y="343"/>
                </a:lnTo>
                <a:lnTo>
                  <a:pt x="25" y="346"/>
                </a:lnTo>
                <a:lnTo>
                  <a:pt x="32" y="351"/>
                </a:lnTo>
                <a:lnTo>
                  <a:pt x="40" y="357"/>
                </a:lnTo>
                <a:lnTo>
                  <a:pt x="51" y="363"/>
                </a:lnTo>
                <a:lnTo>
                  <a:pt x="62" y="369"/>
                </a:lnTo>
                <a:lnTo>
                  <a:pt x="71" y="374"/>
                </a:lnTo>
                <a:lnTo>
                  <a:pt x="83" y="381"/>
                </a:lnTo>
                <a:lnTo>
                  <a:pt x="94" y="388"/>
                </a:lnTo>
                <a:lnTo>
                  <a:pt x="104" y="396"/>
                </a:lnTo>
                <a:lnTo>
                  <a:pt x="114" y="402"/>
                </a:lnTo>
                <a:lnTo>
                  <a:pt x="125" y="410"/>
                </a:lnTo>
                <a:lnTo>
                  <a:pt x="137" y="415"/>
                </a:lnTo>
                <a:lnTo>
                  <a:pt x="149" y="419"/>
                </a:lnTo>
                <a:lnTo>
                  <a:pt x="155" y="422"/>
                </a:lnTo>
                <a:lnTo>
                  <a:pt x="159" y="426"/>
                </a:lnTo>
                <a:lnTo>
                  <a:pt x="161" y="430"/>
                </a:lnTo>
                <a:lnTo>
                  <a:pt x="162" y="437"/>
                </a:lnTo>
                <a:lnTo>
                  <a:pt x="159" y="453"/>
                </a:lnTo>
                <a:lnTo>
                  <a:pt x="155" y="468"/>
                </a:lnTo>
                <a:lnTo>
                  <a:pt x="151" y="482"/>
                </a:lnTo>
                <a:lnTo>
                  <a:pt x="149" y="495"/>
                </a:lnTo>
                <a:lnTo>
                  <a:pt x="145" y="508"/>
                </a:lnTo>
                <a:lnTo>
                  <a:pt x="142" y="521"/>
                </a:lnTo>
                <a:lnTo>
                  <a:pt x="136" y="539"/>
                </a:lnTo>
                <a:lnTo>
                  <a:pt x="130" y="557"/>
                </a:lnTo>
                <a:lnTo>
                  <a:pt x="124" y="573"/>
                </a:lnTo>
                <a:lnTo>
                  <a:pt x="118" y="588"/>
                </a:lnTo>
                <a:lnTo>
                  <a:pt x="105" y="618"/>
                </a:lnTo>
                <a:lnTo>
                  <a:pt x="89" y="652"/>
                </a:lnTo>
                <a:lnTo>
                  <a:pt x="82" y="662"/>
                </a:lnTo>
                <a:lnTo>
                  <a:pt x="76" y="672"/>
                </a:lnTo>
                <a:lnTo>
                  <a:pt x="70" y="683"/>
                </a:lnTo>
                <a:lnTo>
                  <a:pt x="64" y="694"/>
                </a:lnTo>
                <a:lnTo>
                  <a:pt x="60" y="706"/>
                </a:lnTo>
                <a:lnTo>
                  <a:pt x="56" y="717"/>
                </a:lnTo>
                <a:lnTo>
                  <a:pt x="56" y="717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" name="Freeform 224"/>
          <p:cNvSpPr>
            <a:spLocks/>
          </p:cNvSpPr>
          <p:nvPr/>
        </p:nvSpPr>
        <p:spPr bwMode="auto">
          <a:xfrm>
            <a:off x="8077206" y="3055865"/>
            <a:ext cx="196252" cy="440876"/>
          </a:xfrm>
          <a:custGeom>
            <a:avLst/>
            <a:gdLst>
              <a:gd name="T0" fmla="*/ 64 w 426"/>
              <a:gd name="T1" fmla="*/ 801 h 957"/>
              <a:gd name="T2" fmla="*/ 92 w 426"/>
              <a:gd name="T3" fmla="*/ 809 h 957"/>
              <a:gd name="T4" fmla="*/ 159 w 426"/>
              <a:gd name="T5" fmla="*/ 836 h 957"/>
              <a:gd name="T6" fmla="*/ 225 w 426"/>
              <a:gd name="T7" fmla="*/ 851 h 957"/>
              <a:gd name="T8" fmla="*/ 245 w 426"/>
              <a:gd name="T9" fmla="*/ 859 h 957"/>
              <a:gd name="T10" fmla="*/ 254 w 426"/>
              <a:gd name="T11" fmla="*/ 884 h 957"/>
              <a:gd name="T12" fmla="*/ 257 w 426"/>
              <a:gd name="T13" fmla="*/ 936 h 957"/>
              <a:gd name="T14" fmla="*/ 278 w 426"/>
              <a:gd name="T15" fmla="*/ 941 h 957"/>
              <a:gd name="T16" fmla="*/ 299 w 426"/>
              <a:gd name="T17" fmla="*/ 901 h 957"/>
              <a:gd name="T18" fmla="*/ 317 w 426"/>
              <a:gd name="T19" fmla="*/ 830 h 957"/>
              <a:gd name="T20" fmla="*/ 344 w 426"/>
              <a:gd name="T21" fmla="*/ 767 h 957"/>
              <a:gd name="T22" fmla="*/ 356 w 426"/>
              <a:gd name="T23" fmla="*/ 722 h 957"/>
              <a:gd name="T24" fmla="*/ 359 w 426"/>
              <a:gd name="T25" fmla="*/ 659 h 957"/>
              <a:gd name="T26" fmla="*/ 370 w 426"/>
              <a:gd name="T27" fmla="*/ 628 h 957"/>
              <a:gd name="T28" fmla="*/ 378 w 426"/>
              <a:gd name="T29" fmla="*/ 564 h 957"/>
              <a:gd name="T30" fmla="*/ 388 w 426"/>
              <a:gd name="T31" fmla="*/ 511 h 957"/>
              <a:gd name="T32" fmla="*/ 419 w 426"/>
              <a:gd name="T33" fmla="*/ 420 h 957"/>
              <a:gd name="T34" fmla="*/ 426 w 426"/>
              <a:gd name="T35" fmla="*/ 368 h 957"/>
              <a:gd name="T36" fmla="*/ 422 w 426"/>
              <a:gd name="T37" fmla="*/ 330 h 957"/>
              <a:gd name="T38" fmla="*/ 402 w 426"/>
              <a:gd name="T39" fmla="*/ 321 h 957"/>
              <a:gd name="T40" fmla="*/ 370 w 426"/>
              <a:gd name="T41" fmla="*/ 319 h 957"/>
              <a:gd name="T42" fmla="*/ 317 w 426"/>
              <a:gd name="T43" fmla="*/ 315 h 957"/>
              <a:gd name="T44" fmla="*/ 317 w 426"/>
              <a:gd name="T45" fmla="*/ 241 h 957"/>
              <a:gd name="T46" fmla="*/ 330 w 426"/>
              <a:gd name="T47" fmla="*/ 189 h 957"/>
              <a:gd name="T48" fmla="*/ 351 w 426"/>
              <a:gd name="T49" fmla="*/ 147 h 957"/>
              <a:gd name="T50" fmla="*/ 362 w 426"/>
              <a:gd name="T51" fmla="*/ 104 h 957"/>
              <a:gd name="T52" fmla="*/ 397 w 426"/>
              <a:gd name="T53" fmla="*/ 51 h 957"/>
              <a:gd name="T54" fmla="*/ 383 w 426"/>
              <a:gd name="T55" fmla="*/ 36 h 957"/>
              <a:gd name="T56" fmla="*/ 293 w 426"/>
              <a:gd name="T57" fmla="*/ 45 h 957"/>
              <a:gd name="T58" fmla="*/ 235 w 426"/>
              <a:gd name="T59" fmla="*/ 48 h 957"/>
              <a:gd name="T60" fmla="*/ 138 w 426"/>
              <a:gd name="T61" fmla="*/ 33 h 957"/>
              <a:gd name="T62" fmla="*/ 78 w 426"/>
              <a:gd name="T63" fmla="*/ 15 h 957"/>
              <a:gd name="T64" fmla="*/ 62 w 426"/>
              <a:gd name="T65" fmla="*/ 0 h 957"/>
              <a:gd name="T66" fmla="*/ 33 w 426"/>
              <a:gd name="T67" fmla="*/ 107 h 957"/>
              <a:gd name="T68" fmla="*/ 3 w 426"/>
              <a:gd name="T69" fmla="*/ 169 h 957"/>
              <a:gd name="T70" fmla="*/ 3 w 426"/>
              <a:gd name="T71" fmla="*/ 208 h 957"/>
              <a:gd name="T72" fmla="*/ 16 w 426"/>
              <a:gd name="T73" fmla="*/ 235 h 957"/>
              <a:gd name="T74" fmla="*/ 19 w 426"/>
              <a:gd name="T75" fmla="*/ 275 h 957"/>
              <a:gd name="T76" fmla="*/ 6 w 426"/>
              <a:gd name="T77" fmla="*/ 319 h 957"/>
              <a:gd name="T78" fmla="*/ 19 w 426"/>
              <a:gd name="T79" fmla="*/ 338 h 957"/>
              <a:gd name="T80" fmla="*/ 40 w 426"/>
              <a:gd name="T81" fmla="*/ 357 h 957"/>
              <a:gd name="T82" fmla="*/ 83 w 426"/>
              <a:gd name="T83" fmla="*/ 381 h 957"/>
              <a:gd name="T84" fmla="*/ 125 w 426"/>
              <a:gd name="T85" fmla="*/ 410 h 957"/>
              <a:gd name="T86" fmla="*/ 159 w 426"/>
              <a:gd name="T87" fmla="*/ 426 h 957"/>
              <a:gd name="T88" fmla="*/ 155 w 426"/>
              <a:gd name="T89" fmla="*/ 468 h 957"/>
              <a:gd name="T90" fmla="*/ 142 w 426"/>
              <a:gd name="T91" fmla="*/ 521 h 957"/>
              <a:gd name="T92" fmla="*/ 118 w 426"/>
              <a:gd name="T93" fmla="*/ 588 h 957"/>
              <a:gd name="T94" fmla="*/ 76 w 426"/>
              <a:gd name="T95" fmla="*/ 672 h 957"/>
              <a:gd name="T96" fmla="*/ 56 w 426"/>
              <a:gd name="T97" fmla="*/ 717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6" h="957">
                <a:moveTo>
                  <a:pt x="56" y="717"/>
                </a:moveTo>
                <a:lnTo>
                  <a:pt x="62" y="776"/>
                </a:lnTo>
                <a:lnTo>
                  <a:pt x="64" y="801"/>
                </a:lnTo>
                <a:lnTo>
                  <a:pt x="64" y="801"/>
                </a:lnTo>
                <a:lnTo>
                  <a:pt x="73" y="802"/>
                </a:lnTo>
                <a:lnTo>
                  <a:pt x="79" y="804"/>
                </a:lnTo>
                <a:lnTo>
                  <a:pt x="86" y="806"/>
                </a:lnTo>
                <a:lnTo>
                  <a:pt x="92" y="809"/>
                </a:lnTo>
                <a:lnTo>
                  <a:pt x="104" y="815"/>
                </a:lnTo>
                <a:lnTo>
                  <a:pt x="118" y="821"/>
                </a:lnTo>
                <a:lnTo>
                  <a:pt x="140" y="830"/>
                </a:lnTo>
                <a:lnTo>
                  <a:pt x="159" y="836"/>
                </a:lnTo>
                <a:lnTo>
                  <a:pt x="179" y="843"/>
                </a:lnTo>
                <a:lnTo>
                  <a:pt x="202" y="848"/>
                </a:lnTo>
                <a:lnTo>
                  <a:pt x="214" y="850"/>
                </a:lnTo>
                <a:lnTo>
                  <a:pt x="225" y="851"/>
                </a:lnTo>
                <a:lnTo>
                  <a:pt x="230" y="851"/>
                </a:lnTo>
                <a:lnTo>
                  <a:pt x="236" y="854"/>
                </a:lnTo>
                <a:lnTo>
                  <a:pt x="240" y="856"/>
                </a:lnTo>
                <a:lnTo>
                  <a:pt x="245" y="859"/>
                </a:lnTo>
                <a:lnTo>
                  <a:pt x="250" y="864"/>
                </a:lnTo>
                <a:lnTo>
                  <a:pt x="253" y="870"/>
                </a:lnTo>
                <a:lnTo>
                  <a:pt x="254" y="876"/>
                </a:lnTo>
                <a:lnTo>
                  <a:pt x="254" y="884"/>
                </a:lnTo>
                <a:lnTo>
                  <a:pt x="253" y="898"/>
                </a:lnTo>
                <a:lnTo>
                  <a:pt x="253" y="914"/>
                </a:lnTo>
                <a:lnTo>
                  <a:pt x="255" y="926"/>
                </a:lnTo>
                <a:lnTo>
                  <a:pt x="257" y="936"/>
                </a:lnTo>
                <a:lnTo>
                  <a:pt x="260" y="945"/>
                </a:lnTo>
                <a:lnTo>
                  <a:pt x="264" y="957"/>
                </a:lnTo>
                <a:lnTo>
                  <a:pt x="270" y="949"/>
                </a:lnTo>
                <a:lnTo>
                  <a:pt x="278" y="941"/>
                </a:lnTo>
                <a:lnTo>
                  <a:pt x="284" y="933"/>
                </a:lnTo>
                <a:lnTo>
                  <a:pt x="290" y="925"/>
                </a:lnTo>
                <a:lnTo>
                  <a:pt x="296" y="912"/>
                </a:lnTo>
                <a:lnTo>
                  <a:pt x="299" y="901"/>
                </a:lnTo>
                <a:lnTo>
                  <a:pt x="303" y="889"/>
                </a:lnTo>
                <a:lnTo>
                  <a:pt x="306" y="877"/>
                </a:lnTo>
                <a:lnTo>
                  <a:pt x="310" y="855"/>
                </a:lnTo>
                <a:lnTo>
                  <a:pt x="317" y="830"/>
                </a:lnTo>
                <a:lnTo>
                  <a:pt x="325" y="807"/>
                </a:lnTo>
                <a:lnTo>
                  <a:pt x="335" y="787"/>
                </a:lnTo>
                <a:lnTo>
                  <a:pt x="339" y="778"/>
                </a:lnTo>
                <a:lnTo>
                  <a:pt x="344" y="767"/>
                </a:lnTo>
                <a:lnTo>
                  <a:pt x="348" y="756"/>
                </a:lnTo>
                <a:lnTo>
                  <a:pt x="351" y="744"/>
                </a:lnTo>
                <a:lnTo>
                  <a:pt x="353" y="733"/>
                </a:lnTo>
                <a:lnTo>
                  <a:pt x="356" y="722"/>
                </a:lnTo>
                <a:lnTo>
                  <a:pt x="357" y="712"/>
                </a:lnTo>
                <a:lnTo>
                  <a:pt x="358" y="702"/>
                </a:lnTo>
                <a:lnTo>
                  <a:pt x="358" y="682"/>
                </a:lnTo>
                <a:lnTo>
                  <a:pt x="359" y="659"/>
                </a:lnTo>
                <a:lnTo>
                  <a:pt x="361" y="650"/>
                </a:lnTo>
                <a:lnTo>
                  <a:pt x="363" y="643"/>
                </a:lnTo>
                <a:lnTo>
                  <a:pt x="366" y="635"/>
                </a:lnTo>
                <a:lnTo>
                  <a:pt x="370" y="628"/>
                </a:lnTo>
                <a:lnTo>
                  <a:pt x="374" y="612"/>
                </a:lnTo>
                <a:lnTo>
                  <a:pt x="376" y="597"/>
                </a:lnTo>
                <a:lnTo>
                  <a:pt x="377" y="580"/>
                </a:lnTo>
                <a:lnTo>
                  <a:pt x="378" y="564"/>
                </a:lnTo>
                <a:lnTo>
                  <a:pt x="379" y="549"/>
                </a:lnTo>
                <a:lnTo>
                  <a:pt x="381" y="536"/>
                </a:lnTo>
                <a:lnTo>
                  <a:pt x="385" y="523"/>
                </a:lnTo>
                <a:lnTo>
                  <a:pt x="388" y="511"/>
                </a:lnTo>
                <a:lnTo>
                  <a:pt x="395" y="487"/>
                </a:lnTo>
                <a:lnTo>
                  <a:pt x="404" y="466"/>
                </a:lnTo>
                <a:lnTo>
                  <a:pt x="412" y="443"/>
                </a:lnTo>
                <a:lnTo>
                  <a:pt x="419" y="420"/>
                </a:lnTo>
                <a:lnTo>
                  <a:pt x="421" y="408"/>
                </a:lnTo>
                <a:lnTo>
                  <a:pt x="424" y="396"/>
                </a:lnTo>
                <a:lnTo>
                  <a:pt x="425" y="382"/>
                </a:lnTo>
                <a:lnTo>
                  <a:pt x="426" y="368"/>
                </a:lnTo>
                <a:lnTo>
                  <a:pt x="425" y="354"/>
                </a:lnTo>
                <a:lnTo>
                  <a:pt x="422" y="341"/>
                </a:lnTo>
                <a:lnTo>
                  <a:pt x="424" y="335"/>
                </a:lnTo>
                <a:lnTo>
                  <a:pt x="422" y="330"/>
                </a:lnTo>
                <a:lnTo>
                  <a:pt x="418" y="327"/>
                </a:lnTo>
                <a:lnTo>
                  <a:pt x="413" y="324"/>
                </a:lnTo>
                <a:lnTo>
                  <a:pt x="407" y="322"/>
                </a:lnTo>
                <a:lnTo>
                  <a:pt x="402" y="321"/>
                </a:lnTo>
                <a:lnTo>
                  <a:pt x="397" y="320"/>
                </a:lnTo>
                <a:lnTo>
                  <a:pt x="392" y="320"/>
                </a:lnTo>
                <a:lnTo>
                  <a:pt x="381" y="320"/>
                </a:lnTo>
                <a:lnTo>
                  <a:pt x="370" y="319"/>
                </a:lnTo>
                <a:lnTo>
                  <a:pt x="356" y="319"/>
                </a:lnTo>
                <a:lnTo>
                  <a:pt x="344" y="317"/>
                </a:lnTo>
                <a:lnTo>
                  <a:pt x="331" y="316"/>
                </a:lnTo>
                <a:lnTo>
                  <a:pt x="317" y="315"/>
                </a:lnTo>
                <a:lnTo>
                  <a:pt x="316" y="305"/>
                </a:lnTo>
                <a:lnTo>
                  <a:pt x="314" y="295"/>
                </a:lnTo>
                <a:lnTo>
                  <a:pt x="314" y="266"/>
                </a:lnTo>
                <a:lnTo>
                  <a:pt x="317" y="241"/>
                </a:lnTo>
                <a:lnTo>
                  <a:pt x="318" y="228"/>
                </a:lnTo>
                <a:lnTo>
                  <a:pt x="321" y="216"/>
                </a:lnTo>
                <a:lnTo>
                  <a:pt x="325" y="203"/>
                </a:lnTo>
                <a:lnTo>
                  <a:pt x="330" y="189"/>
                </a:lnTo>
                <a:lnTo>
                  <a:pt x="335" y="179"/>
                </a:lnTo>
                <a:lnTo>
                  <a:pt x="341" y="169"/>
                </a:lnTo>
                <a:lnTo>
                  <a:pt x="347" y="158"/>
                </a:lnTo>
                <a:lnTo>
                  <a:pt x="351" y="147"/>
                </a:lnTo>
                <a:lnTo>
                  <a:pt x="353" y="135"/>
                </a:lnTo>
                <a:lnTo>
                  <a:pt x="356" y="125"/>
                </a:lnTo>
                <a:lnTo>
                  <a:pt x="358" y="115"/>
                </a:lnTo>
                <a:lnTo>
                  <a:pt x="362" y="104"/>
                </a:lnTo>
                <a:lnTo>
                  <a:pt x="370" y="90"/>
                </a:lnTo>
                <a:lnTo>
                  <a:pt x="378" y="77"/>
                </a:lnTo>
                <a:lnTo>
                  <a:pt x="387" y="65"/>
                </a:lnTo>
                <a:lnTo>
                  <a:pt x="397" y="51"/>
                </a:lnTo>
                <a:lnTo>
                  <a:pt x="403" y="40"/>
                </a:lnTo>
                <a:lnTo>
                  <a:pt x="410" y="31"/>
                </a:lnTo>
                <a:lnTo>
                  <a:pt x="410" y="31"/>
                </a:lnTo>
                <a:lnTo>
                  <a:pt x="383" y="36"/>
                </a:lnTo>
                <a:lnTo>
                  <a:pt x="359" y="39"/>
                </a:lnTo>
                <a:lnTo>
                  <a:pt x="334" y="41"/>
                </a:lnTo>
                <a:lnTo>
                  <a:pt x="306" y="44"/>
                </a:lnTo>
                <a:lnTo>
                  <a:pt x="293" y="45"/>
                </a:lnTo>
                <a:lnTo>
                  <a:pt x="282" y="47"/>
                </a:lnTo>
                <a:lnTo>
                  <a:pt x="271" y="48"/>
                </a:lnTo>
                <a:lnTo>
                  <a:pt x="258" y="49"/>
                </a:lnTo>
                <a:lnTo>
                  <a:pt x="235" y="48"/>
                </a:lnTo>
                <a:lnTo>
                  <a:pt x="213" y="46"/>
                </a:lnTo>
                <a:lnTo>
                  <a:pt x="191" y="42"/>
                </a:lnTo>
                <a:lnTo>
                  <a:pt x="168" y="38"/>
                </a:lnTo>
                <a:lnTo>
                  <a:pt x="138" y="33"/>
                </a:lnTo>
                <a:lnTo>
                  <a:pt x="109" y="28"/>
                </a:lnTo>
                <a:lnTo>
                  <a:pt x="96" y="24"/>
                </a:lnTo>
                <a:lnTo>
                  <a:pt x="83" y="19"/>
                </a:lnTo>
                <a:lnTo>
                  <a:pt x="78" y="15"/>
                </a:lnTo>
                <a:lnTo>
                  <a:pt x="71" y="11"/>
                </a:lnTo>
                <a:lnTo>
                  <a:pt x="66" y="7"/>
                </a:lnTo>
                <a:lnTo>
                  <a:pt x="62" y="0"/>
                </a:lnTo>
                <a:lnTo>
                  <a:pt x="62" y="0"/>
                </a:lnTo>
                <a:lnTo>
                  <a:pt x="55" y="30"/>
                </a:lnTo>
                <a:lnTo>
                  <a:pt x="49" y="54"/>
                </a:lnTo>
                <a:lnTo>
                  <a:pt x="42" y="79"/>
                </a:lnTo>
                <a:lnTo>
                  <a:pt x="33" y="107"/>
                </a:lnTo>
                <a:lnTo>
                  <a:pt x="23" y="129"/>
                </a:lnTo>
                <a:lnTo>
                  <a:pt x="12" y="148"/>
                </a:lnTo>
                <a:lnTo>
                  <a:pt x="8" y="158"/>
                </a:lnTo>
                <a:lnTo>
                  <a:pt x="3" y="169"/>
                </a:lnTo>
                <a:lnTo>
                  <a:pt x="1" y="180"/>
                </a:lnTo>
                <a:lnTo>
                  <a:pt x="0" y="192"/>
                </a:lnTo>
                <a:lnTo>
                  <a:pt x="1" y="200"/>
                </a:lnTo>
                <a:lnTo>
                  <a:pt x="3" y="208"/>
                </a:lnTo>
                <a:lnTo>
                  <a:pt x="7" y="214"/>
                </a:lnTo>
                <a:lnTo>
                  <a:pt x="10" y="221"/>
                </a:lnTo>
                <a:lnTo>
                  <a:pt x="13" y="227"/>
                </a:lnTo>
                <a:lnTo>
                  <a:pt x="16" y="235"/>
                </a:lnTo>
                <a:lnTo>
                  <a:pt x="19" y="242"/>
                </a:lnTo>
                <a:lnTo>
                  <a:pt x="20" y="250"/>
                </a:lnTo>
                <a:lnTo>
                  <a:pt x="19" y="263"/>
                </a:lnTo>
                <a:lnTo>
                  <a:pt x="19" y="275"/>
                </a:lnTo>
                <a:lnTo>
                  <a:pt x="16" y="285"/>
                </a:lnTo>
                <a:lnTo>
                  <a:pt x="14" y="298"/>
                </a:lnTo>
                <a:lnTo>
                  <a:pt x="9" y="308"/>
                </a:lnTo>
                <a:lnTo>
                  <a:pt x="6" y="319"/>
                </a:lnTo>
                <a:lnTo>
                  <a:pt x="9" y="325"/>
                </a:lnTo>
                <a:lnTo>
                  <a:pt x="14" y="330"/>
                </a:lnTo>
                <a:lnTo>
                  <a:pt x="16" y="335"/>
                </a:lnTo>
                <a:lnTo>
                  <a:pt x="19" y="338"/>
                </a:lnTo>
                <a:lnTo>
                  <a:pt x="22" y="343"/>
                </a:lnTo>
                <a:lnTo>
                  <a:pt x="25" y="346"/>
                </a:lnTo>
                <a:lnTo>
                  <a:pt x="32" y="351"/>
                </a:lnTo>
                <a:lnTo>
                  <a:pt x="40" y="357"/>
                </a:lnTo>
                <a:lnTo>
                  <a:pt x="51" y="363"/>
                </a:lnTo>
                <a:lnTo>
                  <a:pt x="62" y="369"/>
                </a:lnTo>
                <a:lnTo>
                  <a:pt x="71" y="374"/>
                </a:lnTo>
                <a:lnTo>
                  <a:pt x="83" y="381"/>
                </a:lnTo>
                <a:lnTo>
                  <a:pt x="94" y="388"/>
                </a:lnTo>
                <a:lnTo>
                  <a:pt x="104" y="396"/>
                </a:lnTo>
                <a:lnTo>
                  <a:pt x="114" y="402"/>
                </a:lnTo>
                <a:lnTo>
                  <a:pt x="125" y="410"/>
                </a:lnTo>
                <a:lnTo>
                  <a:pt x="137" y="415"/>
                </a:lnTo>
                <a:lnTo>
                  <a:pt x="149" y="419"/>
                </a:lnTo>
                <a:lnTo>
                  <a:pt x="155" y="422"/>
                </a:lnTo>
                <a:lnTo>
                  <a:pt x="159" y="426"/>
                </a:lnTo>
                <a:lnTo>
                  <a:pt x="161" y="430"/>
                </a:lnTo>
                <a:lnTo>
                  <a:pt x="162" y="437"/>
                </a:lnTo>
                <a:lnTo>
                  <a:pt x="159" y="453"/>
                </a:lnTo>
                <a:lnTo>
                  <a:pt x="155" y="468"/>
                </a:lnTo>
                <a:lnTo>
                  <a:pt x="151" y="482"/>
                </a:lnTo>
                <a:lnTo>
                  <a:pt x="149" y="495"/>
                </a:lnTo>
                <a:lnTo>
                  <a:pt x="145" y="508"/>
                </a:lnTo>
                <a:lnTo>
                  <a:pt x="142" y="521"/>
                </a:lnTo>
                <a:lnTo>
                  <a:pt x="136" y="539"/>
                </a:lnTo>
                <a:lnTo>
                  <a:pt x="130" y="557"/>
                </a:lnTo>
                <a:lnTo>
                  <a:pt x="124" y="573"/>
                </a:lnTo>
                <a:lnTo>
                  <a:pt x="118" y="588"/>
                </a:lnTo>
                <a:lnTo>
                  <a:pt x="105" y="618"/>
                </a:lnTo>
                <a:lnTo>
                  <a:pt x="89" y="652"/>
                </a:lnTo>
                <a:lnTo>
                  <a:pt x="82" y="662"/>
                </a:lnTo>
                <a:lnTo>
                  <a:pt x="76" y="672"/>
                </a:lnTo>
                <a:lnTo>
                  <a:pt x="70" y="683"/>
                </a:lnTo>
                <a:lnTo>
                  <a:pt x="64" y="694"/>
                </a:lnTo>
                <a:lnTo>
                  <a:pt x="60" y="706"/>
                </a:lnTo>
                <a:lnTo>
                  <a:pt x="56" y="717"/>
                </a:lnTo>
                <a:lnTo>
                  <a:pt x="56" y="717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" name="Freeform 225"/>
          <p:cNvSpPr>
            <a:spLocks/>
          </p:cNvSpPr>
          <p:nvPr/>
        </p:nvSpPr>
        <p:spPr bwMode="auto">
          <a:xfrm>
            <a:off x="7323986" y="2977088"/>
            <a:ext cx="827851" cy="624689"/>
          </a:xfrm>
          <a:custGeom>
            <a:avLst/>
            <a:gdLst>
              <a:gd name="T0" fmla="*/ 1581 w 1798"/>
              <a:gd name="T1" fmla="*/ 923 h 1356"/>
              <a:gd name="T2" fmla="*/ 1696 w 1798"/>
              <a:gd name="T3" fmla="*/ 877 h 1356"/>
              <a:gd name="T4" fmla="*/ 1706 w 1798"/>
              <a:gd name="T5" fmla="*/ 854 h 1356"/>
              <a:gd name="T6" fmla="*/ 1718 w 1798"/>
              <a:gd name="T7" fmla="*/ 833 h 1356"/>
              <a:gd name="T8" fmla="*/ 1741 w 1798"/>
              <a:gd name="T9" fmla="*/ 789 h 1356"/>
              <a:gd name="T10" fmla="*/ 1760 w 1798"/>
              <a:gd name="T11" fmla="*/ 744 h 1356"/>
              <a:gd name="T12" fmla="*/ 1772 w 1798"/>
              <a:gd name="T13" fmla="*/ 710 h 1356"/>
              <a:gd name="T14" fmla="*/ 1781 w 1798"/>
              <a:gd name="T15" fmla="*/ 679 h 1356"/>
              <a:gd name="T16" fmla="*/ 1787 w 1798"/>
              <a:gd name="T17" fmla="*/ 653 h 1356"/>
              <a:gd name="T18" fmla="*/ 1795 w 1798"/>
              <a:gd name="T19" fmla="*/ 624 h 1356"/>
              <a:gd name="T20" fmla="*/ 1797 w 1798"/>
              <a:gd name="T21" fmla="*/ 601 h 1356"/>
              <a:gd name="T22" fmla="*/ 1791 w 1798"/>
              <a:gd name="T23" fmla="*/ 593 h 1356"/>
              <a:gd name="T24" fmla="*/ 1773 w 1798"/>
              <a:gd name="T25" fmla="*/ 586 h 1356"/>
              <a:gd name="T26" fmla="*/ 1750 w 1798"/>
              <a:gd name="T27" fmla="*/ 573 h 1356"/>
              <a:gd name="T28" fmla="*/ 1730 w 1798"/>
              <a:gd name="T29" fmla="*/ 559 h 1356"/>
              <a:gd name="T30" fmla="*/ 1707 w 1798"/>
              <a:gd name="T31" fmla="*/ 545 h 1356"/>
              <a:gd name="T32" fmla="*/ 1687 w 1798"/>
              <a:gd name="T33" fmla="*/ 534 h 1356"/>
              <a:gd name="T34" fmla="*/ 1668 w 1798"/>
              <a:gd name="T35" fmla="*/ 522 h 1356"/>
              <a:gd name="T36" fmla="*/ 1658 w 1798"/>
              <a:gd name="T37" fmla="*/ 514 h 1356"/>
              <a:gd name="T38" fmla="*/ 1652 w 1798"/>
              <a:gd name="T39" fmla="*/ 506 h 1356"/>
              <a:gd name="T40" fmla="*/ 1645 w 1798"/>
              <a:gd name="T41" fmla="*/ 496 h 1356"/>
              <a:gd name="T42" fmla="*/ 1645 w 1798"/>
              <a:gd name="T43" fmla="*/ 479 h 1356"/>
              <a:gd name="T44" fmla="*/ 1652 w 1798"/>
              <a:gd name="T45" fmla="*/ 456 h 1356"/>
              <a:gd name="T46" fmla="*/ 1655 w 1798"/>
              <a:gd name="T47" fmla="*/ 434 h 1356"/>
              <a:gd name="T48" fmla="*/ 1655 w 1798"/>
              <a:gd name="T49" fmla="*/ 413 h 1356"/>
              <a:gd name="T50" fmla="*/ 1649 w 1798"/>
              <a:gd name="T51" fmla="*/ 398 h 1356"/>
              <a:gd name="T52" fmla="*/ 1643 w 1798"/>
              <a:gd name="T53" fmla="*/ 385 h 1356"/>
              <a:gd name="T54" fmla="*/ 1637 w 1798"/>
              <a:gd name="T55" fmla="*/ 371 h 1356"/>
              <a:gd name="T56" fmla="*/ 1637 w 1798"/>
              <a:gd name="T57" fmla="*/ 351 h 1356"/>
              <a:gd name="T58" fmla="*/ 1644 w 1798"/>
              <a:gd name="T59" fmla="*/ 329 h 1356"/>
              <a:gd name="T60" fmla="*/ 1659 w 1798"/>
              <a:gd name="T61" fmla="*/ 300 h 1356"/>
              <a:gd name="T62" fmla="*/ 1678 w 1798"/>
              <a:gd name="T63" fmla="*/ 250 h 1356"/>
              <a:gd name="T64" fmla="*/ 1691 w 1798"/>
              <a:gd name="T65" fmla="*/ 201 h 1356"/>
              <a:gd name="T66" fmla="*/ 1698 w 1798"/>
              <a:gd name="T67" fmla="*/ 171 h 1356"/>
              <a:gd name="T68" fmla="*/ 1674 w 1798"/>
              <a:gd name="T69" fmla="*/ 165 h 1356"/>
              <a:gd name="T70" fmla="*/ 1650 w 1798"/>
              <a:gd name="T71" fmla="*/ 162 h 1356"/>
              <a:gd name="T72" fmla="*/ 1628 w 1798"/>
              <a:gd name="T73" fmla="*/ 155 h 1356"/>
              <a:gd name="T74" fmla="*/ 1617 w 1798"/>
              <a:gd name="T75" fmla="*/ 151 h 1356"/>
              <a:gd name="T76" fmla="*/ 1607 w 1798"/>
              <a:gd name="T77" fmla="*/ 142 h 1356"/>
              <a:gd name="T78" fmla="*/ 1597 w 1798"/>
              <a:gd name="T79" fmla="*/ 130 h 1356"/>
              <a:gd name="T80" fmla="*/ 1591 w 1798"/>
              <a:gd name="T81" fmla="*/ 117 h 1356"/>
              <a:gd name="T82" fmla="*/ 1578 w 1798"/>
              <a:gd name="T83" fmla="*/ 89 h 1356"/>
              <a:gd name="T84" fmla="*/ 1554 w 1798"/>
              <a:gd name="T85" fmla="*/ 58 h 1356"/>
              <a:gd name="T86" fmla="*/ 1545 w 1798"/>
              <a:gd name="T87" fmla="*/ 40 h 1356"/>
              <a:gd name="T88" fmla="*/ 1541 w 1798"/>
              <a:gd name="T89" fmla="*/ 32 h 1356"/>
              <a:gd name="T90" fmla="*/ 1533 w 1798"/>
              <a:gd name="T91" fmla="*/ 26 h 1356"/>
              <a:gd name="T92" fmla="*/ 1507 w 1798"/>
              <a:gd name="T93" fmla="*/ 17 h 1356"/>
              <a:gd name="T94" fmla="*/ 1480 w 1798"/>
              <a:gd name="T95" fmla="*/ 9 h 1356"/>
              <a:gd name="T96" fmla="*/ 1448 w 1798"/>
              <a:gd name="T97" fmla="*/ 0 h 1356"/>
              <a:gd name="T98" fmla="*/ 1291 w 1798"/>
              <a:gd name="T99" fmla="*/ 54 h 1356"/>
              <a:gd name="T100" fmla="*/ 1129 w 1798"/>
              <a:gd name="T101" fmla="*/ 107 h 1356"/>
              <a:gd name="T102" fmla="*/ 963 w 1798"/>
              <a:gd name="T103" fmla="*/ 161 h 1356"/>
              <a:gd name="T104" fmla="*/ 793 w 1798"/>
              <a:gd name="T105" fmla="*/ 213 h 1356"/>
              <a:gd name="T106" fmla="*/ 619 w 1798"/>
              <a:gd name="T107" fmla="*/ 266 h 1356"/>
              <a:gd name="T108" fmla="*/ 440 w 1798"/>
              <a:gd name="T109" fmla="*/ 319 h 1356"/>
              <a:gd name="T110" fmla="*/ 256 w 1798"/>
              <a:gd name="T111" fmla="*/ 372 h 1356"/>
              <a:gd name="T112" fmla="*/ 69 w 1798"/>
              <a:gd name="T113" fmla="*/ 424 h 1356"/>
              <a:gd name="T114" fmla="*/ 37 w 1798"/>
              <a:gd name="T115" fmla="*/ 447 h 1356"/>
              <a:gd name="T116" fmla="*/ 0 w 1798"/>
              <a:gd name="T117" fmla="*/ 467 h 1356"/>
              <a:gd name="T118" fmla="*/ 110 w 1798"/>
              <a:gd name="T119" fmla="*/ 949 h 1356"/>
              <a:gd name="T120" fmla="*/ 207 w 1798"/>
              <a:gd name="T121" fmla="*/ 1356 h 1356"/>
              <a:gd name="T122" fmla="*/ 522 w 1798"/>
              <a:gd name="T123" fmla="*/ 1261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98" h="1356">
                <a:moveTo>
                  <a:pt x="522" y="1261"/>
                </a:moveTo>
                <a:lnTo>
                  <a:pt x="1581" y="923"/>
                </a:lnTo>
                <a:lnTo>
                  <a:pt x="1692" y="888"/>
                </a:lnTo>
                <a:lnTo>
                  <a:pt x="1696" y="877"/>
                </a:lnTo>
                <a:lnTo>
                  <a:pt x="1700" y="865"/>
                </a:lnTo>
                <a:lnTo>
                  <a:pt x="1706" y="854"/>
                </a:lnTo>
                <a:lnTo>
                  <a:pt x="1712" y="843"/>
                </a:lnTo>
                <a:lnTo>
                  <a:pt x="1718" y="833"/>
                </a:lnTo>
                <a:lnTo>
                  <a:pt x="1725" y="823"/>
                </a:lnTo>
                <a:lnTo>
                  <a:pt x="1741" y="789"/>
                </a:lnTo>
                <a:lnTo>
                  <a:pt x="1754" y="759"/>
                </a:lnTo>
                <a:lnTo>
                  <a:pt x="1760" y="744"/>
                </a:lnTo>
                <a:lnTo>
                  <a:pt x="1766" y="728"/>
                </a:lnTo>
                <a:lnTo>
                  <a:pt x="1772" y="710"/>
                </a:lnTo>
                <a:lnTo>
                  <a:pt x="1778" y="692"/>
                </a:lnTo>
                <a:lnTo>
                  <a:pt x="1781" y="679"/>
                </a:lnTo>
                <a:lnTo>
                  <a:pt x="1785" y="666"/>
                </a:lnTo>
                <a:lnTo>
                  <a:pt x="1787" y="653"/>
                </a:lnTo>
                <a:lnTo>
                  <a:pt x="1791" y="639"/>
                </a:lnTo>
                <a:lnTo>
                  <a:pt x="1795" y="624"/>
                </a:lnTo>
                <a:lnTo>
                  <a:pt x="1798" y="608"/>
                </a:lnTo>
                <a:lnTo>
                  <a:pt x="1797" y="601"/>
                </a:lnTo>
                <a:lnTo>
                  <a:pt x="1795" y="597"/>
                </a:lnTo>
                <a:lnTo>
                  <a:pt x="1791" y="593"/>
                </a:lnTo>
                <a:lnTo>
                  <a:pt x="1785" y="590"/>
                </a:lnTo>
                <a:lnTo>
                  <a:pt x="1773" y="586"/>
                </a:lnTo>
                <a:lnTo>
                  <a:pt x="1761" y="581"/>
                </a:lnTo>
                <a:lnTo>
                  <a:pt x="1750" y="573"/>
                </a:lnTo>
                <a:lnTo>
                  <a:pt x="1740" y="567"/>
                </a:lnTo>
                <a:lnTo>
                  <a:pt x="1730" y="559"/>
                </a:lnTo>
                <a:lnTo>
                  <a:pt x="1719" y="552"/>
                </a:lnTo>
                <a:lnTo>
                  <a:pt x="1707" y="545"/>
                </a:lnTo>
                <a:lnTo>
                  <a:pt x="1698" y="540"/>
                </a:lnTo>
                <a:lnTo>
                  <a:pt x="1687" y="534"/>
                </a:lnTo>
                <a:lnTo>
                  <a:pt x="1676" y="528"/>
                </a:lnTo>
                <a:lnTo>
                  <a:pt x="1668" y="522"/>
                </a:lnTo>
                <a:lnTo>
                  <a:pt x="1661" y="517"/>
                </a:lnTo>
                <a:lnTo>
                  <a:pt x="1658" y="514"/>
                </a:lnTo>
                <a:lnTo>
                  <a:pt x="1655" y="509"/>
                </a:lnTo>
                <a:lnTo>
                  <a:pt x="1652" y="506"/>
                </a:lnTo>
                <a:lnTo>
                  <a:pt x="1650" y="501"/>
                </a:lnTo>
                <a:lnTo>
                  <a:pt x="1645" y="496"/>
                </a:lnTo>
                <a:lnTo>
                  <a:pt x="1642" y="490"/>
                </a:lnTo>
                <a:lnTo>
                  <a:pt x="1645" y="479"/>
                </a:lnTo>
                <a:lnTo>
                  <a:pt x="1650" y="469"/>
                </a:lnTo>
                <a:lnTo>
                  <a:pt x="1652" y="456"/>
                </a:lnTo>
                <a:lnTo>
                  <a:pt x="1655" y="446"/>
                </a:lnTo>
                <a:lnTo>
                  <a:pt x="1655" y="434"/>
                </a:lnTo>
                <a:lnTo>
                  <a:pt x="1656" y="421"/>
                </a:lnTo>
                <a:lnTo>
                  <a:pt x="1655" y="413"/>
                </a:lnTo>
                <a:lnTo>
                  <a:pt x="1652" y="406"/>
                </a:lnTo>
                <a:lnTo>
                  <a:pt x="1649" y="398"/>
                </a:lnTo>
                <a:lnTo>
                  <a:pt x="1646" y="392"/>
                </a:lnTo>
                <a:lnTo>
                  <a:pt x="1643" y="385"/>
                </a:lnTo>
                <a:lnTo>
                  <a:pt x="1639" y="379"/>
                </a:lnTo>
                <a:lnTo>
                  <a:pt x="1637" y="371"/>
                </a:lnTo>
                <a:lnTo>
                  <a:pt x="1636" y="363"/>
                </a:lnTo>
                <a:lnTo>
                  <a:pt x="1637" y="351"/>
                </a:lnTo>
                <a:lnTo>
                  <a:pt x="1639" y="340"/>
                </a:lnTo>
                <a:lnTo>
                  <a:pt x="1644" y="329"/>
                </a:lnTo>
                <a:lnTo>
                  <a:pt x="1648" y="319"/>
                </a:lnTo>
                <a:lnTo>
                  <a:pt x="1659" y="300"/>
                </a:lnTo>
                <a:lnTo>
                  <a:pt x="1669" y="278"/>
                </a:lnTo>
                <a:lnTo>
                  <a:pt x="1678" y="250"/>
                </a:lnTo>
                <a:lnTo>
                  <a:pt x="1685" y="225"/>
                </a:lnTo>
                <a:lnTo>
                  <a:pt x="1691" y="201"/>
                </a:lnTo>
                <a:lnTo>
                  <a:pt x="1698" y="171"/>
                </a:lnTo>
                <a:lnTo>
                  <a:pt x="1698" y="171"/>
                </a:lnTo>
                <a:lnTo>
                  <a:pt x="1686" y="168"/>
                </a:lnTo>
                <a:lnTo>
                  <a:pt x="1674" y="165"/>
                </a:lnTo>
                <a:lnTo>
                  <a:pt x="1662" y="163"/>
                </a:lnTo>
                <a:lnTo>
                  <a:pt x="1650" y="162"/>
                </a:lnTo>
                <a:lnTo>
                  <a:pt x="1638" y="159"/>
                </a:lnTo>
                <a:lnTo>
                  <a:pt x="1628" y="155"/>
                </a:lnTo>
                <a:lnTo>
                  <a:pt x="1622" y="153"/>
                </a:lnTo>
                <a:lnTo>
                  <a:pt x="1617" y="151"/>
                </a:lnTo>
                <a:lnTo>
                  <a:pt x="1612" y="147"/>
                </a:lnTo>
                <a:lnTo>
                  <a:pt x="1607" y="142"/>
                </a:lnTo>
                <a:lnTo>
                  <a:pt x="1602" y="137"/>
                </a:lnTo>
                <a:lnTo>
                  <a:pt x="1597" y="130"/>
                </a:lnTo>
                <a:lnTo>
                  <a:pt x="1594" y="124"/>
                </a:lnTo>
                <a:lnTo>
                  <a:pt x="1591" y="117"/>
                </a:lnTo>
                <a:lnTo>
                  <a:pt x="1585" y="104"/>
                </a:lnTo>
                <a:lnTo>
                  <a:pt x="1578" y="89"/>
                </a:lnTo>
                <a:lnTo>
                  <a:pt x="1566" y="73"/>
                </a:lnTo>
                <a:lnTo>
                  <a:pt x="1554" y="58"/>
                </a:lnTo>
                <a:lnTo>
                  <a:pt x="1550" y="48"/>
                </a:lnTo>
                <a:lnTo>
                  <a:pt x="1545" y="40"/>
                </a:lnTo>
                <a:lnTo>
                  <a:pt x="1543" y="35"/>
                </a:lnTo>
                <a:lnTo>
                  <a:pt x="1541" y="32"/>
                </a:lnTo>
                <a:lnTo>
                  <a:pt x="1537" y="29"/>
                </a:lnTo>
                <a:lnTo>
                  <a:pt x="1533" y="26"/>
                </a:lnTo>
                <a:lnTo>
                  <a:pt x="1520" y="20"/>
                </a:lnTo>
                <a:lnTo>
                  <a:pt x="1507" y="17"/>
                </a:lnTo>
                <a:lnTo>
                  <a:pt x="1494" y="14"/>
                </a:lnTo>
                <a:lnTo>
                  <a:pt x="1480" y="9"/>
                </a:lnTo>
                <a:lnTo>
                  <a:pt x="1464" y="4"/>
                </a:lnTo>
                <a:lnTo>
                  <a:pt x="1448" y="0"/>
                </a:lnTo>
                <a:lnTo>
                  <a:pt x="1369" y="27"/>
                </a:lnTo>
                <a:lnTo>
                  <a:pt x="1291" y="54"/>
                </a:lnTo>
                <a:lnTo>
                  <a:pt x="1211" y="81"/>
                </a:lnTo>
                <a:lnTo>
                  <a:pt x="1129" y="107"/>
                </a:lnTo>
                <a:lnTo>
                  <a:pt x="1047" y="134"/>
                </a:lnTo>
                <a:lnTo>
                  <a:pt x="963" y="161"/>
                </a:lnTo>
                <a:lnTo>
                  <a:pt x="878" y="188"/>
                </a:lnTo>
                <a:lnTo>
                  <a:pt x="793" y="213"/>
                </a:lnTo>
                <a:lnTo>
                  <a:pt x="706" y="240"/>
                </a:lnTo>
                <a:lnTo>
                  <a:pt x="619" y="266"/>
                </a:lnTo>
                <a:lnTo>
                  <a:pt x="529" y="293"/>
                </a:lnTo>
                <a:lnTo>
                  <a:pt x="440" y="319"/>
                </a:lnTo>
                <a:lnTo>
                  <a:pt x="349" y="345"/>
                </a:lnTo>
                <a:lnTo>
                  <a:pt x="256" y="372"/>
                </a:lnTo>
                <a:lnTo>
                  <a:pt x="163" y="398"/>
                </a:lnTo>
                <a:lnTo>
                  <a:pt x="69" y="424"/>
                </a:lnTo>
                <a:lnTo>
                  <a:pt x="53" y="436"/>
                </a:lnTo>
                <a:lnTo>
                  <a:pt x="37" y="447"/>
                </a:lnTo>
                <a:lnTo>
                  <a:pt x="19" y="456"/>
                </a:lnTo>
                <a:lnTo>
                  <a:pt x="0" y="467"/>
                </a:lnTo>
                <a:lnTo>
                  <a:pt x="0" y="467"/>
                </a:lnTo>
                <a:lnTo>
                  <a:pt x="110" y="949"/>
                </a:lnTo>
                <a:lnTo>
                  <a:pt x="110" y="949"/>
                </a:lnTo>
                <a:lnTo>
                  <a:pt x="207" y="1356"/>
                </a:lnTo>
                <a:lnTo>
                  <a:pt x="522" y="1261"/>
                </a:lnTo>
                <a:lnTo>
                  <a:pt x="522" y="126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0" name="Freeform 226"/>
          <p:cNvSpPr>
            <a:spLocks/>
          </p:cNvSpPr>
          <p:nvPr/>
        </p:nvSpPr>
        <p:spPr bwMode="auto">
          <a:xfrm>
            <a:off x="7323986" y="2977088"/>
            <a:ext cx="827851" cy="624689"/>
          </a:xfrm>
          <a:custGeom>
            <a:avLst/>
            <a:gdLst>
              <a:gd name="T0" fmla="*/ 1581 w 1798"/>
              <a:gd name="T1" fmla="*/ 923 h 1356"/>
              <a:gd name="T2" fmla="*/ 1696 w 1798"/>
              <a:gd name="T3" fmla="*/ 877 h 1356"/>
              <a:gd name="T4" fmla="*/ 1706 w 1798"/>
              <a:gd name="T5" fmla="*/ 854 h 1356"/>
              <a:gd name="T6" fmla="*/ 1718 w 1798"/>
              <a:gd name="T7" fmla="*/ 833 h 1356"/>
              <a:gd name="T8" fmla="*/ 1741 w 1798"/>
              <a:gd name="T9" fmla="*/ 789 h 1356"/>
              <a:gd name="T10" fmla="*/ 1760 w 1798"/>
              <a:gd name="T11" fmla="*/ 744 h 1356"/>
              <a:gd name="T12" fmla="*/ 1772 w 1798"/>
              <a:gd name="T13" fmla="*/ 710 h 1356"/>
              <a:gd name="T14" fmla="*/ 1781 w 1798"/>
              <a:gd name="T15" fmla="*/ 679 h 1356"/>
              <a:gd name="T16" fmla="*/ 1787 w 1798"/>
              <a:gd name="T17" fmla="*/ 653 h 1356"/>
              <a:gd name="T18" fmla="*/ 1795 w 1798"/>
              <a:gd name="T19" fmla="*/ 624 h 1356"/>
              <a:gd name="T20" fmla="*/ 1797 w 1798"/>
              <a:gd name="T21" fmla="*/ 601 h 1356"/>
              <a:gd name="T22" fmla="*/ 1791 w 1798"/>
              <a:gd name="T23" fmla="*/ 593 h 1356"/>
              <a:gd name="T24" fmla="*/ 1773 w 1798"/>
              <a:gd name="T25" fmla="*/ 586 h 1356"/>
              <a:gd name="T26" fmla="*/ 1750 w 1798"/>
              <a:gd name="T27" fmla="*/ 573 h 1356"/>
              <a:gd name="T28" fmla="*/ 1730 w 1798"/>
              <a:gd name="T29" fmla="*/ 559 h 1356"/>
              <a:gd name="T30" fmla="*/ 1707 w 1798"/>
              <a:gd name="T31" fmla="*/ 545 h 1356"/>
              <a:gd name="T32" fmla="*/ 1687 w 1798"/>
              <a:gd name="T33" fmla="*/ 534 h 1356"/>
              <a:gd name="T34" fmla="*/ 1668 w 1798"/>
              <a:gd name="T35" fmla="*/ 522 h 1356"/>
              <a:gd name="T36" fmla="*/ 1658 w 1798"/>
              <a:gd name="T37" fmla="*/ 514 h 1356"/>
              <a:gd name="T38" fmla="*/ 1652 w 1798"/>
              <a:gd name="T39" fmla="*/ 506 h 1356"/>
              <a:gd name="T40" fmla="*/ 1645 w 1798"/>
              <a:gd name="T41" fmla="*/ 496 h 1356"/>
              <a:gd name="T42" fmla="*/ 1645 w 1798"/>
              <a:gd name="T43" fmla="*/ 479 h 1356"/>
              <a:gd name="T44" fmla="*/ 1652 w 1798"/>
              <a:gd name="T45" fmla="*/ 456 h 1356"/>
              <a:gd name="T46" fmla="*/ 1655 w 1798"/>
              <a:gd name="T47" fmla="*/ 434 h 1356"/>
              <a:gd name="T48" fmla="*/ 1655 w 1798"/>
              <a:gd name="T49" fmla="*/ 413 h 1356"/>
              <a:gd name="T50" fmla="*/ 1649 w 1798"/>
              <a:gd name="T51" fmla="*/ 398 h 1356"/>
              <a:gd name="T52" fmla="*/ 1643 w 1798"/>
              <a:gd name="T53" fmla="*/ 385 h 1356"/>
              <a:gd name="T54" fmla="*/ 1637 w 1798"/>
              <a:gd name="T55" fmla="*/ 371 h 1356"/>
              <a:gd name="T56" fmla="*/ 1637 w 1798"/>
              <a:gd name="T57" fmla="*/ 351 h 1356"/>
              <a:gd name="T58" fmla="*/ 1644 w 1798"/>
              <a:gd name="T59" fmla="*/ 329 h 1356"/>
              <a:gd name="T60" fmla="*/ 1659 w 1798"/>
              <a:gd name="T61" fmla="*/ 300 h 1356"/>
              <a:gd name="T62" fmla="*/ 1678 w 1798"/>
              <a:gd name="T63" fmla="*/ 250 h 1356"/>
              <a:gd name="T64" fmla="*/ 1691 w 1798"/>
              <a:gd name="T65" fmla="*/ 201 h 1356"/>
              <a:gd name="T66" fmla="*/ 1698 w 1798"/>
              <a:gd name="T67" fmla="*/ 171 h 1356"/>
              <a:gd name="T68" fmla="*/ 1674 w 1798"/>
              <a:gd name="T69" fmla="*/ 165 h 1356"/>
              <a:gd name="T70" fmla="*/ 1650 w 1798"/>
              <a:gd name="T71" fmla="*/ 162 h 1356"/>
              <a:gd name="T72" fmla="*/ 1628 w 1798"/>
              <a:gd name="T73" fmla="*/ 155 h 1356"/>
              <a:gd name="T74" fmla="*/ 1617 w 1798"/>
              <a:gd name="T75" fmla="*/ 151 h 1356"/>
              <a:gd name="T76" fmla="*/ 1607 w 1798"/>
              <a:gd name="T77" fmla="*/ 142 h 1356"/>
              <a:gd name="T78" fmla="*/ 1597 w 1798"/>
              <a:gd name="T79" fmla="*/ 130 h 1356"/>
              <a:gd name="T80" fmla="*/ 1591 w 1798"/>
              <a:gd name="T81" fmla="*/ 117 h 1356"/>
              <a:gd name="T82" fmla="*/ 1578 w 1798"/>
              <a:gd name="T83" fmla="*/ 89 h 1356"/>
              <a:gd name="T84" fmla="*/ 1554 w 1798"/>
              <a:gd name="T85" fmla="*/ 58 h 1356"/>
              <a:gd name="T86" fmla="*/ 1545 w 1798"/>
              <a:gd name="T87" fmla="*/ 40 h 1356"/>
              <a:gd name="T88" fmla="*/ 1541 w 1798"/>
              <a:gd name="T89" fmla="*/ 32 h 1356"/>
              <a:gd name="T90" fmla="*/ 1533 w 1798"/>
              <a:gd name="T91" fmla="*/ 26 h 1356"/>
              <a:gd name="T92" fmla="*/ 1507 w 1798"/>
              <a:gd name="T93" fmla="*/ 17 h 1356"/>
              <a:gd name="T94" fmla="*/ 1480 w 1798"/>
              <a:gd name="T95" fmla="*/ 9 h 1356"/>
              <a:gd name="T96" fmla="*/ 1448 w 1798"/>
              <a:gd name="T97" fmla="*/ 0 h 1356"/>
              <a:gd name="T98" fmla="*/ 1291 w 1798"/>
              <a:gd name="T99" fmla="*/ 54 h 1356"/>
              <a:gd name="T100" fmla="*/ 1129 w 1798"/>
              <a:gd name="T101" fmla="*/ 107 h 1356"/>
              <a:gd name="T102" fmla="*/ 963 w 1798"/>
              <a:gd name="T103" fmla="*/ 161 h 1356"/>
              <a:gd name="T104" fmla="*/ 793 w 1798"/>
              <a:gd name="T105" fmla="*/ 213 h 1356"/>
              <a:gd name="T106" fmla="*/ 619 w 1798"/>
              <a:gd name="T107" fmla="*/ 266 h 1356"/>
              <a:gd name="T108" fmla="*/ 440 w 1798"/>
              <a:gd name="T109" fmla="*/ 319 h 1356"/>
              <a:gd name="T110" fmla="*/ 256 w 1798"/>
              <a:gd name="T111" fmla="*/ 372 h 1356"/>
              <a:gd name="T112" fmla="*/ 69 w 1798"/>
              <a:gd name="T113" fmla="*/ 424 h 1356"/>
              <a:gd name="T114" fmla="*/ 53 w 1798"/>
              <a:gd name="T115" fmla="*/ 436 h 1356"/>
              <a:gd name="T116" fmla="*/ 19 w 1798"/>
              <a:gd name="T117" fmla="*/ 456 h 1356"/>
              <a:gd name="T118" fmla="*/ 0 w 1798"/>
              <a:gd name="T119" fmla="*/ 467 h 1356"/>
              <a:gd name="T120" fmla="*/ 110 w 1798"/>
              <a:gd name="T121" fmla="*/ 949 h 1356"/>
              <a:gd name="T122" fmla="*/ 522 w 1798"/>
              <a:gd name="T123" fmla="*/ 1261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98" h="1356">
                <a:moveTo>
                  <a:pt x="522" y="1261"/>
                </a:moveTo>
                <a:lnTo>
                  <a:pt x="1581" y="923"/>
                </a:lnTo>
                <a:lnTo>
                  <a:pt x="1692" y="888"/>
                </a:lnTo>
                <a:lnTo>
                  <a:pt x="1696" y="877"/>
                </a:lnTo>
                <a:lnTo>
                  <a:pt x="1700" y="865"/>
                </a:lnTo>
                <a:lnTo>
                  <a:pt x="1706" y="854"/>
                </a:lnTo>
                <a:lnTo>
                  <a:pt x="1712" y="843"/>
                </a:lnTo>
                <a:lnTo>
                  <a:pt x="1718" y="833"/>
                </a:lnTo>
                <a:lnTo>
                  <a:pt x="1725" y="823"/>
                </a:lnTo>
                <a:lnTo>
                  <a:pt x="1741" y="789"/>
                </a:lnTo>
                <a:lnTo>
                  <a:pt x="1754" y="759"/>
                </a:lnTo>
                <a:lnTo>
                  <a:pt x="1760" y="744"/>
                </a:lnTo>
                <a:lnTo>
                  <a:pt x="1766" y="728"/>
                </a:lnTo>
                <a:lnTo>
                  <a:pt x="1772" y="710"/>
                </a:lnTo>
                <a:lnTo>
                  <a:pt x="1778" y="692"/>
                </a:lnTo>
                <a:lnTo>
                  <a:pt x="1781" y="679"/>
                </a:lnTo>
                <a:lnTo>
                  <a:pt x="1785" y="666"/>
                </a:lnTo>
                <a:lnTo>
                  <a:pt x="1787" y="653"/>
                </a:lnTo>
                <a:lnTo>
                  <a:pt x="1791" y="639"/>
                </a:lnTo>
                <a:lnTo>
                  <a:pt x="1795" y="624"/>
                </a:lnTo>
                <a:lnTo>
                  <a:pt x="1798" y="608"/>
                </a:lnTo>
                <a:lnTo>
                  <a:pt x="1797" y="601"/>
                </a:lnTo>
                <a:lnTo>
                  <a:pt x="1795" y="597"/>
                </a:lnTo>
                <a:lnTo>
                  <a:pt x="1791" y="593"/>
                </a:lnTo>
                <a:lnTo>
                  <a:pt x="1785" y="590"/>
                </a:lnTo>
                <a:lnTo>
                  <a:pt x="1773" y="586"/>
                </a:lnTo>
                <a:lnTo>
                  <a:pt x="1761" y="581"/>
                </a:lnTo>
                <a:lnTo>
                  <a:pt x="1750" y="573"/>
                </a:lnTo>
                <a:lnTo>
                  <a:pt x="1740" y="567"/>
                </a:lnTo>
                <a:lnTo>
                  <a:pt x="1730" y="559"/>
                </a:lnTo>
                <a:lnTo>
                  <a:pt x="1719" y="552"/>
                </a:lnTo>
                <a:lnTo>
                  <a:pt x="1707" y="545"/>
                </a:lnTo>
                <a:lnTo>
                  <a:pt x="1698" y="540"/>
                </a:lnTo>
                <a:lnTo>
                  <a:pt x="1687" y="534"/>
                </a:lnTo>
                <a:lnTo>
                  <a:pt x="1676" y="528"/>
                </a:lnTo>
                <a:lnTo>
                  <a:pt x="1668" y="522"/>
                </a:lnTo>
                <a:lnTo>
                  <a:pt x="1661" y="517"/>
                </a:lnTo>
                <a:lnTo>
                  <a:pt x="1658" y="514"/>
                </a:lnTo>
                <a:lnTo>
                  <a:pt x="1655" y="509"/>
                </a:lnTo>
                <a:lnTo>
                  <a:pt x="1652" y="506"/>
                </a:lnTo>
                <a:lnTo>
                  <a:pt x="1650" y="501"/>
                </a:lnTo>
                <a:lnTo>
                  <a:pt x="1645" y="496"/>
                </a:lnTo>
                <a:lnTo>
                  <a:pt x="1642" y="490"/>
                </a:lnTo>
                <a:lnTo>
                  <a:pt x="1645" y="479"/>
                </a:lnTo>
                <a:lnTo>
                  <a:pt x="1650" y="469"/>
                </a:lnTo>
                <a:lnTo>
                  <a:pt x="1652" y="456"/>
                </a:lnTo>
                <a:lnTo>
                  <a:pt x="1655" y="446"/>
                </a:lnTo>
                <a:lnTo>
                  <a:pt x="1655" y="434"/>
                </a:lnTo>
                <a:lnTo>
                  <a:pt x="1656" y="421"/>
                </a:lnTo>
                <a:lnTo>
                  <a:pt x="1655" y="413"/>
                </a:lnTo>
                <a:lnTo>
                  <a:pt x="1652" y="406"/>
                </a:lnTo>
                <a:lnTo>
                  <a:pt x="1649" y="398"/>
                </a:lnTo>
                <a:lnTo>
                  <a:pt x="1646" y="392"/>
                </a:lnTo>
                <a:lnTo>
                  <a:pt x="1643" y="385"/>
                </a:lnTo>
                <a:lnTo>
                  <a:pt x="1639" y="379"/>
                </a:lnTo>
                <a:lnTo>
                  <a:pt x="1637" y="371"/>
                </a:lnTo>
                <a:lnTo>
                  <a:pt x="1636" y="363"/>
                </a:lnTo>
                <a:lnTo>
                  <a:pt x="1637" y="351"/>
                </a:lnTo>
                <a:lnTo>
                  <a:pt x="1639" y="340"/>
                </a:lnTo>
                <a:lnTo>
                  <a:pt x="1644" y="329"/>
                </a:lnTo>
                <a:lnTo>
                  <a:pt x="1648" y="319"/>
                </a:lnTo>
                <a:lnTo>
                  <a:pt x="1659" y="300"/>
                </a:lnTo>
                <a:lnTo>
                  <a:pt x="1669" y="278"/>
                </a:lnTo>
                <a:lnTo>
                  <a:pt x="1678" y="250"/>
                </a:lnTo>
                <a:lnTo>
                  <a:pt x="1685" y="225"/>
                </a:lnTo>
                <a:lnTo>
                  <a:pt x="1691" y="201"/>
                </a:lnTo>
                <a:lnTo>
                  <a:pt x="1698" y="171"/>
                </a:lnTo>
                <a:lnTo>
                  <a:pt x="1698" y="171"/>
                </a:lnTo>
                <a:lnTo>
                  <a:pt x="1686" y="168"/>
                </a:lnTo>
                <a:lnTo>
                  <a:pt x="1674" y="165"/>
                </a:lnTo>
                <a:lnTo>
                  <a:pt x="1662" y="163"/>
                </a:lnTo>
                <a:lnTo>
                  <a:pt x="1650" y="162"/>
                </a:lnTo>
                <a:lnTo>
                  <a:pt x="1638" y="159"/>
                </a:lnTo>
                <a:lnTo>
                  <a:pt x="1628" y="155"/>
                </a:lnTo>
                <a:lnTo>
                  <a:pt x="1622" y="153"/>
                </a:lnTo>
                <a:lnTo>
                  <a:pt x="1617" y="151"/>
                </a:lnTo>
                <a:lnTo>
                  <a:pt x="1612" y="147"/>
                </a:lnTo>
                <a:lnTo>
                  <a:pt x="1607" y="142"/>
                </a:lnTo>
                <a:lnTo>
                  <a:pt x="1602" y="137"/>
                </a:lnTo>
                <a:lnTo>
                  <a:pt x="1597" y="130"/>
                </a:lnTo>
                <a:lnTo>
                  <a:pt x="1594" y="124"/>
                </a:lnTo>
                <a:lnTo>
                  <a:pt x="1591" y="117"/>
                </a:lnTo>
                <a:lnTo>
                  <a:pt x="1585" y="104"/>
                </a:lnTo>
                <a:lnTo>
                  <a:pt x="1578" y="89"/>
                </a:lnTo>
                <a:lnTo>
                  <a:pt x="1566" y="73"/>
                </a:lnTo>
                <a:lnTo>
                  <a:pt x="1554" y="58"/>
                </a:lnTo>
                <a:lnTo>
                  <a:pt x="1550" y="48"/>
                </a:lnTo>
                <a:lnTo>
                  <a:pt x="1545" y="40"/>
                </a:lnTo>
                <a:lnTo>
                  <a:pt x="1543" y="35"/>
                </a:lnTo>
                <a:lnTo>
                  <a:pt x="1541" y="32"/>
                </a:lnTo>
                <a:lnTo>
                  <a:pt x="1537" y="29"/>
                </a:lnTo>
                <a:lnTo>
                  <a:pt x="1533" y="26"/>
                </a:lnTo>
                <a:lnTo>
                  <a:pt x="1520" y="20"/>
                </a:lnTo>
                <a:lnTo>
                  <a:pt x="1507" y="17"/>
                </a:lnTo>
                <a:lnTo>
                  <a:pt x="1494" y="14"/>
                </a:lnTo>
                <a:lnTo>
                  <a:pt x="1480" y="9"/>
                </a:lnTo>
                <a:lnTo>
                  <a:pt x="1464" y="4"/>
                </a:lnTo>
                <a:lnTo>
                  <a:pt x="1448" y="0"/>
                </a:lnTo>
                <a:lnTo>
                  <a:pt x="1369" y="27"/>
                </a:lnTo>
                <a:lnTo>
                  <a:pt x="1291" y="54"/>
                </a:lnTo>
                <a:lnTo>
                  <a:pt x="1211" y="81"/>
                </a:lnTo>
                <a:lnTo>
                  <a:pt x="1129" y="107"/>
                </a:lnTo>
                <a:lnTo>
                  <a:pt x="1047" y="134"/>
                </a:lnTo>
                <a:lnTo>
                  <a:pt x="963" y="161"/>
                </a:lnTo>
                <a:lnTo>
                  <a:pt x="878" y="188"/>
                </a:lnTo>
                <a:lnTo>
                  <a:pt x="793" y="213"/>
                </a:lnTo>
                <a:lnTo>
                  <a:pt x="706" y="240"/>
                </a:lnTo>
                <a:lnTo>
                  <a:pt x="619" y="266"/>
                </a:lnTo>
                <a:lnTo>
                  <a:pt x="529" y="293"/>
                </a:lnTo>
                <a:lnTo>
                  <a:pt x="440" y="319"/>
                </a:lnTo>
                <a:lnTo>
                  <a:pt x="349" y="345"/>
                </a:lnTo>
                <a:lnTo>
                  <a:pt x="256" y="372"/>
                </a:lnTo>
                <a:lnTo>
                  <a:pt x="163" y="398"/>
                </a:lnTo>
                <a:lnTo>
                  <a:pt x="69" y="424"/>
                </a:lnTo>
                <a:lnTo>
                  <a:pt x="69" y="424"/>
                </a:lnTo>
                <a:lnTo>
                  <a:pt x="53" y="436"/>
                </a:lnTo>
                <a:lnTo>
                  <a:pt x="37" y="447"/>
                </a:lnTo>
                <a:lnTo>
                  <a:pt x="19" y="456"/>
                </a:lnTo>
                <a:lnTo>
                  <a:pt x="0" y="467"/>
                </a:lnTo>
                <a:lnTo>
                  <a:pt x="0" y="467"/>
                </a:lnTo>
                <a:lnTo>
                  <a:pt x="110" y="949"/>
                </a:lnTo>
                <a:lnTo>
                  <a:pt x="110" y="949"/>
                </a:lnTo>
                <a:lnTo>
                  <a:pt x="207" y="1356"/>
                </a:lnTo>
                <a:lnTo>
                  <a:pt x="522" y="1261"/>
                </a:lnTo>
                <a:lnTo>
                  <a:pt x="522" y="126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1" name="Freeform 227"/>
          <p:cNvSpPr>
            <a:spLocks/>
          </p:cNvSpPr>
          <p:nvPr/>
        </p:nvSpPr>
        <p:spPr bwMode="auto">
          <a:xfrm>
            <a:off x="8215412" y="2597023"/>
            <a:ext cx="487865" cy="279175"/>
          </a:xfrm>
          <a:custGeom>
            <a:avLst/>
            <a:gdLst>
              <a:gd name="T0" fmla="*/ 548 w 1058"/>
              <a:gd name="T1" fmla="*/ 426 h 606"/>
              <a:gd name="T2" fmla="*/ 590 w 1058"/>
              <a:gd name="T3" fmla="*/ 420 h 606"/>
              <a:gd name="T4" fmla="*/ 615 w 1058"/>
              <a:gd name="T5" fmla="*/ 409 h 606"/>
              <a:gd name="T6" fmla="*/ 639 w 1058"/>
              <a:gd name="T7" fmla="*/ 405 h 606"/>
              <a:gd name="T8" fmla="*/ 655 w 1058"/>
              <a:gd name="T9" fmla="*/ 423 h 606"/>
              <a:gd name="T10" fmla="*/ 701 w 1058"/>
              <a:gd name="T11" fmla="*/ 462 h 606"/>
              <a:gd name="T12" fmla="*/ 737 w 1058"/>
              <a:gd name="T13" fmla="*/ 490 h 606"/>
              <a:gd name="T14" fmla="*/ 748 w 1058"/>
              <a:gd name="T15" fmla="*/ 526 h 606"/>
              <a:gd name="T16" fmla="*/ 782 w 1058"/>
              <a:gd name="T17" fmla="*/ 527 h 606"/>
              <a:gd name="T18" fmla="*/ 810 w 1058"/>
              <a:gd name="T19" fmla="*/ 507 h 606"/>
              <a:gd name="T20" fmla="*/ 822 w 1058"/>
              <a:gd name="T21" fmla="*/ 487 h 606"/>
              <a:gd name="T22" fmla="*/ 845 w 1058"/>
              <a:gd name="T23" fmla="*/ 444 h 606"/>
              <a:gd name="T24" fmla="*/ 876 w 1058"/>
              <a:gd name="T25" fmla="*/ 440 h 606"/>
              <a:gd name="T26" fmla="*/ 911 w 1058"/>
              <a:gd name="T27" fmla="*/ 447 h 606"/>
              <a:gd name="T28" fmla="*/ 952 w 1058"/>
              <a:gd name="T29" fmla="*/ 401 h 606"/>
              <a:gd name="T30" fmla="*/ 984 w 1058"/>
              <a:gd name="T31" fmla="*/ 381 h 606"/>
              <a:gd name="T32" fmla="*/ 1016 w 1058"/>
              <a:gd name="T33" fmla="*/ 340 h 606"/>
              <a:gd name="T34" fmla="*/ 1052 w 1058"/>
              <a:gd name="T35" fmla="*/ 291 h 606"/>
              <a:gd name="T36" fmla="*/ 1058 w 1058"/>
              <a:gd name="T37" fmla="*/ 258 h 606"/>
              <a:gd name="T38" fmla="*/ 1052 w 1058"/>
              <a:gd name="T39" fmla="*/ 239 h 606"/>
              <a:gd name="T40" fmla="*/ 999 w 1058"/>
              <a:gd name="T41" fmla="*/ 212 h 606"/>
              <a:gd name="T42" fmla="*/ 927 w 1058"/>
              <a:gd name="T43" fmla="*/ 180 h 606"/>
              <a:gd name="T44" fmla="*/ 945 w 1058"/>
              <a:gd name="T45" fmla="*/ 233 h 606"/>
              <a:gd name="T46" fmla="*/ 970 w 1058"/>
              <a:gd name="T47" fmla="*/ 249 h 606"/>
              <a:gd name="T48" fmla="*/ 981 w 1058"/>
              <a:gd name="T49" fmla="*/ 266 h 606"/>
              <a:gd name="T50" fmla="*/ 981 w 1058"/>
              <a:gd name="T51" fmla="*/ 313 h 606"/>
              <a:gd name="T52" fmla="*/ 970 w 1058"/>
              <a:gd name="T53" fmla="*/ 334 h 606"/>
              <a:gd name="T54" fmla="*/ 951 w 1058"/>
              <a:gd name="T55" fmla="*/ 346 h 606"/>
              <a:gd name="T56" fmla="*/ 899 w 1058"/>
              <a:gd name="T57" fmla="*/ 363 h 606"/>
              <a:gd name="T58" fmla="*/ 856 w 1058"/>
              <a:gd name="T59" fmla="*/ 365 h 606"/>
              <a:gd name="T60" fmla="*/ 824 w 1058"/>
              <a:gd name="T61" fmla="*/ 342 h 606"/>
              <a:gd name="T62" fmla="*/ 782 w 1058"/>
              <a:gd name="T63" fmla="*/ 287 h 606"/>
              <a:gd name="T64" fmla="*/ 758 w 1058"/>
              <a:gd name="T65" fmla="*/ 244 h 606"/>
              <a:gd name="T66" fmla="*/ 736 w 1058"/>
              <a:gd name="T67" fmla="*/ 224 h 606"/>
              <a:gd name="T68" fmla="*/ 693 w 1058"/>
              <a:gd name="T69" fmla="*/ 223 h 606"/>
              <a:gd name="T70" fmla="*/ 674 w 1058"/>
              <a:gd name="T71" fmla="*/ 209 h 606"/>
              <a:gd name="T72" fmla="*/ 661 w 1058"/>
              <a:gd name="T73" fmla="*/ 171 h 606"/>
              <a:gd name="T74" fmla="*/ 658 w 1058"/>
              <a:gd name="T75" fmla="*/ 118 h 606"/>
              <a:gd name="T76" fmla="*/ 669 w 1058"/>
              <a:gd name="T77" fmla="*/ 81 h 606"/>
              <a:gd name="T78" fmla="*/ 687 w 1058"/>
              <a:gd name="T79" fmla="*/ 57 h 606"/>
              <a:gd name="T80" fmla="*/ 681 w 1058"/>
              <a:gd name="T81" fmla="*/ 33 h 606"/>
              <a:gd name="T82" fmla="*/ 633 w 1058"/>
              <a:gd name="T83" fmla="*/ 14 h 606"/>
              <a:gd name="T84" fmla="*/ 616 w 1058"/>
              <a:gd name="T85" fmla="*/ 5 h 606"/>
              <a:gd name="T86" fmla="*/ 607 w 1058"/>
              <a:gd name="T87" fmla="*/ 7 h 606"/>
              <a:gd name="T88" fmla="*/ 579 w 1058"/>
              <a:gd name="T89" fmla="*/ 32 h 606"/>
              <a:gd name="T90" fmla="*/ 547 w 1058"/>
              <a:gd name="T91" fmla="*/ 69 h 606"/>
              <a:gd name="T92" fmla="*/ 235 w 1058"/>
              <a:gd name="T93" fmla="*/ 234 h 606"/>
              <a:gd name="T94" fmla="*/ 14 w 1058"/>
              <a:gd name="T95" fmla="*/ 454 h 606"/>
              <a:gd name="T96" fmla="*/ 17 w 1058"/>
              <a:gd name="T97" fmla="*/ 532 h 606"/>
              <a:gd name="T98" fmla="*/ 30 w 1058"/>
              <a:gd name="T99" fmla="*/ 581 h 606"/>
              <a:gd name="T100" fmla="*/ 40 w 1058"/>
              <a:gd name="T101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58" h="606">
                <a:moveTo>
                  <a:pt x="510" y="440"/>
                </a:moveTo>
                <a:lnTo>
                  <a:pt x="523" y="436"/>
                </a:lnTo>
                <a:lnTo>
                  <a:pt x="536" y="431"/>
                </a:lnTo>
                <a:lnTo>
                  <a:pt x="548" y="426"/>
                </a:lnTo>
                <a:lnTo>
                  <a:pt x="561" y="422"/>
                </a:lnTo>
                <a:lnTo>
                  <a:pt x="572" y="422"/>
                </a:lnTo>
                <a:lnTo>
                  <a:pt x="583" y="422"/>
                </a:lnTo>
                <a:lnTo>
                  <a:pt x="590" y="420"/>
                </a:lnTo>
                <a:lnTo>
                  <a:pt x="597" y="418"/>
                </a:lnTo>
                <a:lnTo>
                  <a:pt x="603" y="414"/>
                </a:lnTo>
                <a:lnTo>
                  <a:pt x="608" y="411"/>
                </a:lnTo>
                <a:lnTo>
                  <a:pt x="615" y="409"/>
                </a:lnTo>
                <a:lnTo>
                  <a:pt x="621" y="406"/>
                </a:lnTo>
                <a:lnTo>
                  <a:pt x="628" y="405"/>
                </a:lnTo>
                <a:lnTo>
                  <a:pt x="635" y="404"/>
                </a:lnTo>
                <a:lnTo>
                  <a:pt x="639" y="405"/>
                </a:lnTo>
                <a:lnTo>
                  <a:pt x="642" y="408"/>
                </a:lnTo>
                <a:lnTo>
                  <a:pt x="644" y="411"/>
                </a:lnTo>
                <a:lnTo>
                  <a:pt x="646" y="414"/>
                </a:lnTo>
                <a:lnTo>
                  <a:pt x="655" y="423"/>
                </a:lnTo>
                <a:lnTo>
                  <a:pt x="665" y="433"/>
                </a:lnTo>
                <a:lnTo>
                  <a:pt x="677" y="445"/>
                </a:lnTo>
                <a:lnTo>
                  <a:pt x="688" y="453"/>
                </a:lnTo>
                <a:lnTo>
                  <a:pt x="701" y="462"/>
                </a:lnTo>
                <a:lnTo>
                  <a:pt x="715" y="469"/>
                </a:lnTo>
                <a:lnTo>
                  <a:pt x="724" y="476"/>
                </a:lnTo>
                <a:lnTo>
                  <a:pt x="731" y="482"/>
                </a:lnTo>
                <a:lnTo>
                  <a:pt x="737" y="490"/>
                </a:lnTo>
                <a:lnTo>
                  <a:pt x="741" y="498"/>
                </a:lnTo>
                <a:lnTo>
                  <a:pt x="745" y="506"/>
                </a:lnTo>
                <a:lnTo>
                  <a:pt x="747" y="515"/>
                </a:lnTo>
                <a:lnTo>
                  <a:pt x="748" y="526"/>
                </a:lnTo>
                <a:lnTo>
                  <a:pt x="749" y="536"/>
                </a:lnTo>
                <a:lnTo>
                  <a:pt x="749" y="536"/>
                </a:lnTo>
                <a:lnTo>
                  <a:pt x="766" y="532"/>
                </a:lnTo>
                <a:lnTo>
                  <a:pt x="782" y="527"/>
                </a:lnTo>
                <a:lnTo>
                  <a:pt x="790" y="523"/>
                </a:lnTo>
                <a:lnTo>
                  <a:pt x="796" y="519"/>
                </a:lnTo>
                <a:lnTo>
                  <a:pt x="804" y="514"/>
                </a:lnTo>
                <a:lnTo>
                  <a:pt x="810" y="507"/>
                </a:lnTo>
                <a:lnTo>
                  <a:pt x="815" y="502"/>
                </a:lnTo>
                <a:lnTo>
                  <a:pt x="818" y="498"/>
                </a:lnTo>
                <a:lnTo>
                  <a:pt x="820" y="492"/>
                </a:lnTo>
                <a:lnTo>
                  <a:pt x="822" y="487"/>
                </a:lnTo>
                <a:lnTo>
                  <a:pt x="827" y="476"/>
                </a:lnTo>
                <a:lnTo>
                  <a:pt x="832" y="465"/>
                </a:lnTo>
                <a:lnTo>
                  <a:pt x="839" y="453"/>
                </a:lnTo>
                <a:lnTo>
                  <a:pt x="845" y="444"/>
                </a:lnTo>
                <a:lnTo>
                  <a:pt x="851" y="433"/>
                </a:lnTo>
                <a:lnTo>
                  <a:pt x="859" y="422"/>
                </a:lnTo>
                <a:lnTo>
                  <a:pt x="868" y="432"/>
                </a:lnTo>
                <a:lnTo>
                  <a:pt x="876" y="440"/>
                </a:lnTo>
                <a:lnTo>
                  <a:pt x="885" y="449"/>
                </a:lnTo>
                <a:lnTo>
                  <a:pt x="894" y="460"/>
                </a:lnTo>
                <a:lnTo>
                  <a:pt x="902" y="453"/>
                </a:lnTo>
                <a:lnTo>
                  <a:pt x="911" y="447"/>
                </a:lnTo>
                <a:lnTo>
                  <a:pt x="917" y="440"/>
                </a:lnTo>
                <a:lnTo>
                  <a:pt x="924" y="433"/>
                </a:lnTo>
                <a:lnTo>
                  <a:pt x="937" y="417"/>
                </a:lnTo>
                <a:lnTo>
                  <a:pt x="952" y="401"/>
                </a:lnTo>
                <a:lnTo>
                  <a:pt x="963" y="393"/>
                </a:lnTo>
                <a:lnTo>
                  <a:pt x="974" y="387"/>
                </a:lnTo>
                <a:lnTo>
                  <a:pt x="979" y="384"/>
                </a:lnTo>
                <a:lnTo>
                  <a:pt x="984" y="381"/>
                </a:lnTo>
                <a:lnTo>
                  <a:pt x="989" y="377"/>
                </a:lnTo>
                <a:lnTo>
                  <a:pt x="994" y="372"/>
                </a:lnTo>
                <a:lnTo>
                  <a:pt x="1005" y="356"/>
                </a:lnTo>
                <a:lnTo>
                  <a:pt x="1016" y="340"/>
                </a:lnTo>
                <a:lnTo>
                  <a:pt x="1026" y="331"/>
                </a:lnTo>
                <a:lnTo>
                  <a:pt x="1036" y="322"/>
                </a:lnTo>
                <a:lnTo>
                  <a:pt x="1046" y="306"/>
                </a:lnTo>
                <a:lnTo>
                  <a:pt x="1052" y="291"/>
                </a:lnTo>
                <a:lnTo>
                  <a:pt x="1055" y="284"/>
                </a:lnTo>
                <a:lnTo>
                  <a:pt x="1057" y="275"/>
                </a:lnTo>
                <a:lnTo>
                  <a:pt x="1058" y="266"/>
                </a:lnTo>
                <a:lnTo>
                  <a:pt x="1058" y="258"/>
                </a:lnTo>
                <a:lnTo>
                  <a:pt x="1058" y="252"/>
                </a:lnTo>
                <a:lnTo>
                  <a:pt x="1057" y="248"/>
                </a:lnTo>
                <a:lnTo>
                  <a:pt x="1055" y="244"/>
                </a:lnTo>
                <a:lnTo>
                  <a:pt x="1052" y="239"/>
                </a:lnTo>
                <a:lnTo>
                  <a:pt x="1046" y="234"/>
                </a:lnTo>
                <a:lnTo>
                  <a:pt x="1038" y="229"/>
                </a:lnTo>
                <a:lnTo>
                  <a:pt x="1019" y="220"/>
                </a:lnTo>
                <a:lnTo>
                  <a:pt x="999" y="212"/>
                </a:lnTo>
                <a:lnTo>
                  <a:pt x="980" y="204"/>
                </a:lnTo>
                <a:lnTo>
                  <a:pt x="964" y="196"/>
                </a:lnTo>
                <a:lnTo>
                  <a:pt x="948" y="189"/>
                </a:lnTo>
                <a:lnTo>
                  <a:pt x="927" y="180"/>
                </a:lnTo>
                <a:lnTo>
                  <a:pt x="931" y="201"/>
                </a:lnTo>
                <a:lnTo>
                  <a:pt x="937" y="218"/>
                </a:lnTo>
                <a:lnTo>
                  <a:pt x="941" y="226"/>
                </a:lnTo>
                <a:lnTo>
                  <a:pt x="945" y="233"/>
                </a:lnTo>
                <a:lnTo>
                  <a:pt x="952" y="241"/>
                </a:lnTo>
                <a:lnTo>
                  <a:pt x="959" y="247"/>
                </a:lnTo>
                <a:lnTo>
                  <a:pt x="965" y="248"/>
                </a:lnTo>
                <a:lnTo>
                  <a:pt x="970" y="249"/>
                </a:lnTo>
                <a:lnTo>
                  <a:pt x="974" y="253"/>
                </a:lnTo>
                <a:lnTo>
                  <a:pt x="977" y="258"/>
                </a:lnTo>
                <a:lnTo>
                  <a:pt x="979" y="262"/>
                </a:lnTo>
                <a:lnTo>
                  <a:pt x="981" y="266"/>
                </a:lnTo>
                <a:lnTo>
                  <a:pt x="983" y="276"/>
                </a:lnTo>
                <a:lnTo>
                  <a:pt x="983" y="287"/>
                </a:lnTo>
                <a:lnTo>
                  <a:pt x="983" y="300"/>
                </a:lnTo>
                <a:lnTo>
                  <a:pt x="981" y="313"/>
                </a:lnTo>
                <a:lnTo>
                  <a:pt x="980" y="318"/>
                </a:lnTo>
                <a:lnTo>
                  <a:pt x="978" y="324"/>
                </a:lnTo>
                <a:lnTo>
                  <a:pt x="975" y="329"/>
                </a:lnTo>
                <a:lnTo>
                  <a:pt x="970" y="334"/>
                </a:lnTo>
                <a:lnTo>
                  <a:pt x="966" y="339"/>
                </a:lnTo>
                <a:lnTo>
                  <a:pt x="961" y="342"/>
                </a:lnTo>
                <a:lnTo>
                  <a:pt x="956" y="344"/>
                </a:lnTo>
                <a:lnTo>
                  <a:pt x="951" y="346"/>
                </a:lnTo>
                <a:lnTo>
                  <a:pt x="940" y="350"/>
                </a:lnTo>
                <a:lnTo>
                  <a:pt x="927" y="353"/>
                </a:lnTo>
                <a:lnTo>
                  <a:pt x="913" y="358"/>
                </a:lnTo>
                <a:lnTo>
                  <a:pt x="899" y="363"/>
                </a:lnTo>
                <a:lnTo>
                  <a:pt x="885" y="366"/>
                </a:lnTo>
                <a:lnTo>
                  <a:pt x="869" y="367"/>
                </a:lnTo>
                <a:lnTo>
                  <a:pt x="862" y="366"/>
                </a:lnTo>
                <a:lnTo>
                  <a:pt x="856" y="365"/>
                </a:lnTo>
                <a:lnTo>
                  <a:pt x="849" y="363"/>
                </a:lnTo>
                <a:lnTo>
                  <a:pt x="844" y="359"/>
                </a:lnTo>
                <a:lnTo>
                  <a:pt x="833" y="352"/>
                </a:lnTo>
                <a:lnTo>
                  <a:pt x="824" y="342"/>
                </a:lnTo>
                <a:lnTo>
                  <a:pt x="810" y="329"/>
                </a:lnTo>
                <a:lnTo>
                  <a:pt x="797" y="313"/>
                </a:lnTo>
                <a:lnTo>
                  <a:pt x="790" y="299"/>
                </a:lnTo>
                <a:lnTo>
                  <a:pt x="782" y="287"/>
                </a:lnTo>
                <a:lnTo>
                  <a:pt x="776" y="274"/>
                </a:lnTo>
                <a:lnTo>
                  <a:pt x="768" y="260"/>
                </a:lnTo>
                <a:lnTo>
                  <a:pt x="763" y="251"/>
                </a:lnTo>
                <a:lnTo>
                  <a:pt x="758" y="244"/>
                </a:lnTo>
                <a:lnTo>
                  <a:pt x="752" y="237"/>
                </a:lnTo>
                <a:lnTo>
                  <a:pt x="745" y="231"/>
                </a:lnTo>
                <a:lnTo>
                  <a:pt x="741" y="228"/>
                </a:lnTo>
                <a:lnTo>
                  <a:pt x="736" y="224"/>
                </a:lnTo>
                <a:lnTo>
                  <a:pt x="721" y="225"/>
                </a:lnTo>
                <a:lnTo>
                  <a:pt x="706" y="225"/>
                </a:lnTo>
                <a:lnTo>
                  <a:pt x="698" y="225"/>
                </a:lnTo>
                <a:lnTo>
                  <a:pt x="693" y="223"/>
                </a:lnTo>
                <a:lnTo>
                  <a:pt x="687" y="221"/>
                </a:lnTo>
                <a:lnTo>
                  <a:pt x="683" y="218"/>
                </a:lnTo>
                <a:lnTo>
                  <a:pt x="679" y="214"/>
                </a:lnTo>
                <a:lnTo>
                  <a:pt x="674" y="209"/>
                </a:lnTo>
                <a:lnTo>
                  <a:pt x="671" y="204"/>
                </a:lnTo>
                <a:lnTo>
                  <a:pt x="669" y="198"/>
                </a:lnTo>
                <a:lnTo>
                  <a:pt x="665" y="185"/>
                </a:lnTo>
                <a:lnTo>
                  <a:pt x="661" y="171"/>
                </a:lnTo>
                <a:lnTo>
                  <a:pt x="660" y="157"/>
                </a:lnTo>
                <a:lnTo>
                  <a:pt x="659" y="143"/>
                </a:lnTo>
                <a:lnTo>
                  <a:pt x="659" y="130"/>
                </a:lnTo>
                <a:lnTo>
                  <a:pt x="658" y="118"/>
                </a:lnTo>
                <a:lnTo>
                  <a:pt x="659" y="108"/>
                </a:lnTo>
                <a:lnTo>
                  <a:pt x="662" y="96"/>
                </a:lnTo>
                <a:lnTo>
                  <a:pt x="665" y="87"/>
                </a:lnTo>
                <a:lnTo>
                  <a:pt x="669" y="81"/>
                </a:lnTo>
                <a:lnTo>
                  <a:pt x="673" y="74"/>
                </a:lnTo>
                <a:lnTo>
                  <a:pt x="678" y="69"/>
                </a:lnTo>
                <a:lnTo>
                  <a:pt x="683" y="62"/>
                </a:lnTo>
                <a:lnTo>
                  <a:pt x="687" y="57"/>
                </a:lnTo>
                <a:lnTo>
                  <a:pt x="693" y="50"/>
                </a:lnTo>
                <a:lnTo>
                  <a:pt x="697" y="43"/>
                </a:lnTo>
                <a:lnTo>
                  <a:pt x="688" y="37"/>
                </a:lnTo>
                <a:lnTo>
                  <a:pt x="681" y="33"/>
                </a:lnTo>
                <a:lnTo>
                  <a:pt x="673" y="29"/>
                </a:lnTo>
                <a:lnTo>
                  <a:pt x="666" y="26"/>
                </a:lnTo>
                <a:lnTo>
                  <a:pt x="651" y="20"/>
                </a:lnTo>
                <a:lnTo>
                  <a:pt x="633" y="14"/>
                </a:lnTo>
                <a:lnTo>
                  <a:pt x="627" y="10"/>
                </a:lnTo>
                <a:lnTo>
                  <a:pt x="620" y="8"/>
                </a:lnTo>
                <a:lnTo>
                  <a:pt x="618" y="7"/>
                </a:lnTo>
                <a:lnTo>
                  <a:pt x="616" y="5"/>
                </a:lnTo>
                <a:lnTo>
                  <a:pt x="615" y="3"/>
                </a:lnTo>
                <a:lnTo>
                  <a:pt x="614" y="0"/>
                </a:lnTo>
                <a:lnTo>
                  <a:pt x="614" y="0"/>
                </a:lnTo>
                <a:lnTo>
                  <a:pt x="607" y="7"/>
                </a:lnTo>
                <a:lnTo>
                  <a:pt x="601" y="15"/>
                </a:lnTo>
                <a:lnTo>
                  <a:pt x="593" y="20"/>
                </a:lnTo>
                <a:lnTo>
                  <a:pt x="586" y="27"/>
                </a:lnTo>
                <a:lnTo>
                  <a:pt x="579" y="32"/>
                </a:lnTo>
                <a:lnTo>
                  <a:pt x="572" y="39"/>
                </a:lnTo>
                <a:lnTo>
                  <a:pt x="565" y="45"/>
                </a:lnTo>
                <a:lnTo>
                  <a:pt x="559" y="53"/>
                </a:lnTo>
                <a:lnTo>
                  <a:pt x="547" y="69"/>
                </a:lnTo>
                <a:lnTo>
                  <a:pt x="538" y="84"/>
                </a:lnTo>
                <a:lnTo>
                  <a:pt x="530" y="99"/>
                </a:lnTo>
                <a:lnTo>
                  <a:pt x="521" y="116"/>
                </a:lnTo>
                <a:lnTo>
                  <a:pt x="235" y="234"/>
                </a:lnTo>
                <a:lnTo>
                  <a:pt x="235" y="234"/>
                </a:lnTo>
                <a:lnTo>
                  <a:pt x="0" y="303"/>
                </a:lnTo>
                <a:lnTo>
                  <a:pt x="6" y="369"/>
                </a:lnTo>
                <a:lnTo>
                  <a:pt x="14" y="454"/>
                </a:lnTo>
                <a:lnTo>
                  <a:pt x="14" y="508"/>
                </a:lnTo>
                <a:lnTo>
                  <a:pt x="14" y="517"/>
                </a:lnTo>
                <a:lnTo>
                  <a:pt x="16" y="525"/>
                </a:lnTo>
                <a:lnTo>
                  <a:pt x="17" y="532"/>
                </a:lnTo>
                <a:lnTo>
                  <a:pt x="19" y="540"/>
                </a:lnTo>
                <a:lnTo>
                  <a:pt x="23" y="555"/>
                </a:lnTo>
                <a:lnTo>
                  <a:pt x="27" y="571"/>
                </a:lnTo>
                <a:lnTo>
                  <a:pt x="30" y="581"/>
                </a:lnTo>
                <a:lnTo>
                  <a:pt x="34" y="588"/>
                </a:lnTo>
                <a:lnTo>
                  <a:pt x="38" y="596"/>
                </a:lnTo>
                <a:lnTo>
                  <a:pt x="40" y="606"/>
                </a:lnTo>
                <a:lnTo>
                  <a:pt x="40" y="606"/>
                </a:lnTo>
                <a:lnTo>
                  <a:pt x="510" y="440"/>
                </a:lnTo>
                <a:lnTo>
                  <a:pt x="510" y="44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2" name="Freeform 228"/>
          <p:cNvSpPr>
            <a:spLocks/>
          </p:cNvSpPr>
          <p:nvPr/>
        </p:nvSpPr>
        <p:spPr bwMode="auto">
          <a:xfrm>
            <a:off x="8215412" y="2597023"/>
            <a:ext cx="487865" cy="279175"/>
          </a:xfrm>
          <a:custGeom>
            <a:avLst/>
            <a:gdLst>
              <a:gd name="T0" fmla="*/ 548 w 1058"/>
              <a:gd name="T1" fmla="*/ 426 h 606"/>
              <a:gd name="T2" fmla="*/ 590 w 1058"/>
              <a:gd name="T3" fmla="*/ 420 h 606"/>
              <a:gd name="T4" fmla="*/ 615 w 1058"/>
              <a:gd name="T5" fmla="*/ 409 h 606"/>
              <a:gd name="T6" fmla="*/ 639 w 1058"/>
              <a:gd name="T7" fmla="*/ 405 h 606"/>
              <a:gd name="T8" fmla="*/ 655 w 1058"/>
              <a:gd name="T9" fmla="*/ 423 h 606"/>
              <a:gd name="T10" fmla="*/ 701 w 1058"/>
              <a:gd name="T11" fmla="*/ 462 h 606"/>
              <a:gd name="T12" fmla="*/ 737 w 1058"/>
              <a:gd name="T13" fmla="*/ 490 h 606"/>
              <a:gd name="T14" fmla="*/ 748 w 1058"/>
              <a:gd name="T15" fmla="*/ 526 h 606"/>
              <a:gd name="T16" fmla="*/ 782 w 1058"/>
              <a:gd name="T17" fmla="*/ 527 h 606"/>
              <a:gd name="T18" fmla="*/ 810 w 1058"/>
              <a:gd name="T19" fmla="*/ 507 h 606"/>
              <a:gd name="T20" fmla="*/ 822 w 1058"/>
              <a:gd name="T21" fmla="*/ 487 h 606"/>
              <a:gd name="T22" fmla="*/ 845 w 1058"/>
              <a:gd name="T23" fmla="*/ 444 h 606"/>
              <a:gd name="T24" fmla="*/ 876 w 1058"/>
              <a:gd name="T25" fmla="*/ 440 h 606"/>
              <a:gd name="T26" fmla="*/ 911 w 1058"/>
              <a:gd name="T27" fmla="*/ 447 h 606"/>
              <a:gd name="T28" fmla="*/ 952 w 1058"/>
              <a:gd name="T29" fmla="*/ 401 h 606"/>
              <a:gd name="T30" fmla="*/ 984 w 1058"/>
              <a:gd name="T31" fmla="*/ 381 h 606"/>
              <a:gd name="T32" fmla="*/ 1016 w 1058"/>
              <a:gd name="T33" fmla="*/ 340 h 606"/>
              <a:gd name="T34" fmla="*/ 1052 w 1058"/>
              <a:gd name="T35" fmla="*/ 291 h 606"/>
              <a:gd name="T36" fmla="*/ 1058 w 1058"/>
              <a:gd name="T37" fmla="*/ 258 h 606"/>
              <a:gd name="T38" fmla="*/ 1052 w 1058"/>
              <a:gd name="T39" fmla="*/ 239 h 606"/>
              <a:gd name="T40" fmla="*/ 999 w 1058"/>
              <a:gd name="T41" fmla="*/ 212 h 606"/>
              <a:gd name="T42" fmla="*/ 927 w 1058"/>
              <a:gd name="T43" fmla="*/ 180 h 606"/>
              <a:gd name="T44" fmla="*/ 945 w 1058"/>
              <a:gd name="T45" fmla="*/ 233 h 606"/>
              <a:gd name="T46" fmla="*/ 970 w 1058"/>
              <a:gd name="T47" fmla="*/ 249 h 606"/>
              <a:gd name="T48" fmla="*/ 981 w 1058"/>
              <a:gd name="T49" fmla="*/ 266 h 606"/>
              <a:gd name="T50" fmla="*/ 981 w 1058"/>
              <a:gd name="T51" fmla="*/ 313 h 606"/>
              <a:gd name="T52" fmla="*/ 970 w 1058"/>
              <a:gd name="T53" fmla="*/ 334 h 606"/>
              <a:gd name="T54" fmla="*/ 951 w 1058"/>
              <a:gd name="T55" fmla="*/ 346 h 606"/>
              <a:gd name="T56" fmla="*/ 899 w 1058"/>
              <a:gd name="T57" fmla="*/ 363 h 606"/>
              <a:gd name="T58" fmla="*/ 856 w 1058"/>
              <a:gd name="T59" fmla="*/ 365 h 606"/>
              <a:gd name="T60" fmla="*/ 824 w 1058"/>
              <a:gd name="T61" fmla="*/ 342 h 606"/>
              <a:gd name="T62" fmla="*/ 782 w 1058"/>
              <a:gd name="T63" fmla="*/ 287 h 606"/>
              <a:gd name="T64" fmla="*/ 758 w 1058"/>
              <a:gd name="T65" fmla="*/ 244 h 606"/>
              <a:gd name="T66" fmla="*/ 736 w 1058"/>
              <a:gd name="T67" fmla="*/ 224 h 606"/>
              <a:gd name="T68" fmla="*/ 693 w 1058"/>
              <a:gd name="T69" fmla="*/ 223 h 606"/>
              <a:gd name="T70" fmla="*/ 674 w 1058"/>
              <a:gd name="T71" fmla="*/ 209 h 606"/>
              <a:gd name="T72" fmla="*/ 661 w 1058"/>
              <a:gd name="T73" fmla="*/ 171 h 606"/>
              <a:gd name="T74" fmla="*/ 658 w 1058"/>
              <a:gd name="T75" fmla="*/ 118 h 606"/>
              <a:gd name="T76" fmla="*/ 669 w 1058"/>
              <a:gd name="T77" fmla="*/ 81 h 606"/>
              <a:gd name="T78" fmla="*/ 687 w 1058"/>
              <a:gd name="T79" fmla="*/ 57 h 606"/>
              <a:gd name="T80" fmla="*/ 681 w 1058"/>
              <a:gd name="T81" fmla="*/ 33 h 606"/>
              <a:gd name="T82" fmla="*/ 633 w 1058"/>
              <a:gd name="T83" fmla="*/ 14 h 606"/>
              <a:gd name="T84" fmla="*/ 616 w 1058"/>
              <a:gd name="T85" fmla="*/ 5 h 606"/>
              <a:gd name="T86" fmla="*/ 607 w 1058"/>
              <a:gd name="T87" fmla="*/ 7 h 606"/>
              <a:gd name="T88" fmla="*/ 579 w 1058"/>
              <a:gd name="T89" fmla="*/ 32 h 606"/>
              <a:gd name="T90" fmla="*/ 547 w 1058"/>
              <a:gd name="T91" fmla="*/ 69 h 606"/>
              <a:gd name="T92" fmla="*/ 235 w 1058"/>
              <a:gd name="T93" fmla="*/ 234 h 606"/>
              <a:gd name="T94" fmla="*/ 6 w 1058"/>
              <a:gd name="T95" fmla="*/ 369 h 606"/>
              <a:gd name="T96" fmla="*/ 16 w 1058"/>
              <a:gd name="T97" fmla="*/ 525 h 606"/>
              <a:gd name="T98" fmla="*/ 27 w 1058"/>
              <a:gd name="T99" fmla="*/ 571 h 606"/>
              <a:gd name="T100" fmla="*/ 40 w 1058"/>
              <a:gd name="T101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58" h="606">
                <a:moveTo>
                  <a:pt x="510" y="440"/>
                </a:moveTo>
                <a:lnTo>
                  <a:pt x="523" y="436"/>
                </a:lnTo>
                <a:lnTo>
                  <a:pt x="536" y="431"/>
                </a:lnTo>
                <a:lnTo>
                  <a:pt x="548" y="426"/>
                </a:lnTo>
                <a:lnTo>
                  <a:pt x="561" y="422"/>
                </a:lnTo>
                <a:lnTo>
                  <a:pt x="572" y="422"/>
                </a:lnTo>
                <a:lnTo>
                  <a:pt x="583" y="422"/>
                </a:lnTo>
                <a:lnTo>
                  <a:pt x="590" y="420"/>
                </a:lnTo>
                <a:lnTo>
                  <a:pt x="597" y="418"/>
                </a:lnTo>
                <a:lnTo>
                  <a:pt x="603" y="414"/>
                </a:lnTo>
                <a:lnTo>
                  <a:pt x="608" y="411"/>
                </a:lnTo>
                <a:lnTo>
                  <a:pt x="615" y="409"/>
                </a:lnTo>
                <a:lnTo>
                  <a:pt x="621" y="406"/>
                </a:lnTo>
                <a:lnTo>
                  <a:pt x="628" y="405"/>
                </a:lnTo>
                <a:lnTo>
                  <a:pt x="635" y="404"/>
                </a:lnTo>
                <a:lnTo>
                  <a:pt x="639" y="405"/>
                </a:lnTo>
                <a:lnTo>
                  <a:pt x="642" y="408"/>
                </a:lnTo>
                <a:lnTo>
                  <a:pt x="644" y="411"/>
                </a:lnTo>
                <a:lnTo>
                  <a:pt x="646" y="414"/>
                </a:lnTo>
                <a:lnTo>
                  <a:pt x="655" y="423"/>
                </a:lnTo>
                <a:lnTo>
                  <a:pt x="665" y="433"/>
                </a:lnTo>
                <a:lnTo>
                  <a:pt x="677" y="445"/>
                </a:lnTo>
                <a:lnTo>
                  <a:pt x="688" y="453"/>
                </a:lnTo>
                <a:lnTo>
                  <a:pt x="701" y="462"/>
                </a:lnTo>
                <a:lnTo>
                  <a:pt x="715" y="469"/>
                </a:lnTo>
                <a:lnTo>
                  <a:pt x="724" y="476"/>
                </a:lnTo>
                <a:lnTo>
                  <a:pt x="731" y="482"/>
                </a:lnTo>
                <a:lnTo>
                  <a:pt x="737" y="490"/>
                </a:lnTo>
                <a:lnTo>
                  <a:pt x="741" y="498"/>
                </a:lnTo>
                <a:lnTo>
                  <a:pt x="745" y="506"/>
                </a:lnTo>
                <a:lnTo>
                  <a:pt x="747" y="515"/>
                </a:lnTo>
                <a:lnTo>
                  <a:pt x="748" y="526"/>
                </a:lnTo>
                <a:lnTo>
                  <a:pt x="749" y="536"/>
                </a:lnTo>
                <a:lnTo>
                  <a:pt x="749" y="536"/>
                </a:lnTo>
                <a:lnTo>
                  <a:pt x="766" y="532"/>
                </a:lnTo>
                <a:lnTo>
                  <a:pt x="782" y="527"/>
                </a:lnTo>
                <a:lnTo>
                  <a:pt x="790" y="523"/>
                </a:lnTo>
                <a:lnTo>
                  <a:pt x="796" y="519"/>
                </a:lnTo>
                <a:lnTo>
                  <a:pt x="804" y="514"/>
                </a:lnTo>
                <a:lnTo>
                  <a:pt x="810" y="507"/>
                </a:lnTo>
                <a:lnTo>
                  <a:pt x="815" y="502"/>
                </a:lnTo>
                <a:lnTo>
                  <a:pt x="818" y="498"/>
                </a:lnTo>
                <a:lnTo>
                  <a:pt x="820" y="492"/>
                </a:lnTo>
                <a:lnTo>
                  <a:pt x="822" y="487"/>
                </a:lnTo>
                <a:lnTo>
                  <a:pt x="827" y="476"/>
                </a:lnTo>
                <a:lnTo>
                  <a:pt x="832" y="465"/>
                </a:lnTo>
                <a:lnTo>
                  <a:pt x="839" y="453"/>
                </a:lnTo>
                <a:lnTo>
                  <a:pt x="845" y="444"/>
                </a:lnTo>
                <a:lnTo>
                  <a:pt x="851" y="433"/>
                </a:lnTo>
                <a:lnTo>
                  <a:pt x="859" y="422"/>
                </a:lnTo>
                <a:lnTo>
                  <a:pt x="868" y="432"/>
                </a:lnTo>
                <a:lnTo>
                  <a:pt x="876" y="440"/>
                </a:lnTo>
                <a:lnTo>
                  <a:pt x="885" y="449"/>
                </a:lnTo>
                <a:lnTo>
                  <a:pt x="894" y="460"/>
                </a:lnTo>
                <a:lnTo>
                  <a:pt x="902" y="453"/>
                </a:lnTo>
                <a:lnTo>
                  <a:pt x="911" y="447"/>
                </a:lnTo>
                <a:lnTo>
                  <a:pt x="917" y="440"/>
                </a:lnTo>
                <a:lnTo>
                  <a:pt x="924" y="433"/>
                </a:lnTo>
                <a:lnTo>
                  <a:pt x="937" y="417"/>
                </a:lnTo>
                <a:lnTo>
                  <a:pt x="952" y="401"/>
                </a:lnTo>
                <a:lnTo>
                  <a:pt x="963" y="393"/>
                </a:lnTo>
                <a:lnTo>
                  <a:pt x="974" y="387"/>
                </a:lnTo>
                <a:lnTo>
                  <a:pt x="979" y="384"/>
                </a:lnTo>
                <a:lnTo>
                  <a:pt x="984" y="381"/>
                </a:lnTo>
                <a:lnTo>
                  <a:pt x="989" y="377"/>
                </a:lnTo>
                <a:lnTo>
                  <a:pt x="994" y="372"/>
                </a:lnTo>
                <a:lnTo>
                  <a:pt x="1005" y="356"/>
                </a:lnTo>
                <a:lnTo>
                  <a:pt x="1016" y="340"/>
                </a:lnTo>
                <a:lnTo>
                  <a:pt x="1026" y="331"/>
                </a:lnTo>
                <a:lnTo>
                  <a:pt x="1036" y="322"/>
                </a:lnTo>
                <a:lnTo>
                  <a:pt x="1046" y="306"/>
                </a:lnTo>
                <a:lnTo>
                  <a:pt x="1052" y="291"/>
                </a:lnTo>
                <a:lnTo>
                  <a:pt x="1055" y="284"/>
                </a:lnTo>
                <a:lnTo>
                  <a:pt x="1057" y="275"/>
                </a:lnTo>
                <a:lnTo>
                  <a:pt x="1058" y="266"/>
                </a:lnTo>
                <a:lnTo>
                  <a:pt x="1058" y="258"/>
                </a:lnTo>
                <a:lnTo>
                  <a:pt x="1058" y="252"/>
                </a:lnTo>
                <a:lnTo>
                  <a:pt x="1057" y="248"/>
                </a:lnTo>
                <a:lnTo>
                  <a:pt x="1055" y="244"/>
                </a:lnTo>
                <a:lnTo>
                  <a:pt x="1052" y="239"/>
                </a:lnTo>
                <a:lnTo>
                  <a:pt x="1046" y="234"/>
                </a:lnTo>
                <a:lnTo>
                  <a:pt x="1038" y="229"/>
                </a:lnTo>
                <a:lnTo>
                  <a:pt x="1019" y="220"/>
                </a:lnTo>
                <a:lnTo>
                  <a:pt x="999" y="212"/>
                </a:lnTo>
                <a:lnTo>
                  <a:pt x="980" y="204"/>
                </a:lnTo>
                <a:lnTo>
                  <a:pt x="964" y="196"/>
                </a:lnTo>
                <a:lnTo>
                  <a:pt x="948" y="189"/>
                </a:lnTo>
                <a:lnTo>
                  <a:pt x="927" y="180"/>
                </a:lnTo>
                <a:lnTo>
                  <a:pt x="931" y="201"/>
                </a:lnTo>
                <a:lnTo>
                  <a:pt x="937" y="218"/>
                </a:lnTo>
                <a:lnTo>
                  <a:pt x="941" y="226"/>
                </a:lnTo>
                <a:lnTo>
                  <a:pt x="945" y="233"/>
                </a:lnTo>
                <a:lnTo>
                  <a:pt x="952" y="241"/>
                </a:lnTo>
                <a:lnTo>
                  <a:pt x="959" y="247"/>
                </a:lnTo>
                <a:lnTo>
                  <a:pt x="965" y="248"/>
                </a:lnTo>
                <a:lnTo>
                  <a:pt x="970" y="249"/>
                </a:lnTo>
                <a:lnTo>
                  <a:pt x="974" y="253"/>
                </a:lnTo>
                <a:lnTo>
                  <a:pt x="977" y="258"/>
                </a:lnTo>
                <a:lnTo>
                  <a:pt x="979" y="262"/>
                </a:lnTo>
                <a:lnTo>
                  <a:pt x="981" y="266"/>
                </a:lnTo>
                <a:lnTo>
                  <a:pt x="983" y="276"/>
                </a:lnTo>
                <a:lnTo>
                  <a:pt x="983" y="287"/>
                </a:lnTo>
                <a:lnTo>
                  <a:pt x="983" y="300"/>
                </a:lnTo>
                <a:lnTo>
                  <a:pt x="981" y="313"/>
                </a:lnTo>
                <a:lnTo>
                  <a:pt x="980" y="318"/>
                </a:lnTo>
                <a:lnTo>
                  <a:pt x="978" y="324"/>
                </a:lnTo>
                <a:lnTo>
                  <a:pt x="975" y="329"/>
                </a:lnTo>
                <a:lnTo>
                  <a:pt x="970" y="334"/>
                </a:lnTo>
                <a:lnTo>
                  <a:pt x="966" y="339"/>
                </a:lnTo>
                <a:lnTo>
                  <a:pt x="961" y="342"/>
                </a:lnTo>
                <a:lnTo>
                  <a:pt x="956" y="344"/>
                </a:lnTo>
                <a:lnTo>
                  <a:pt x="951" y="346"/>
                </a:lnTo>
                <a:lnTo>
                  <a:pt x="940" y="350"/>
                </a:lnTo>
                <a:lnTo>
                  <a:pt x="927" y="353"/>
                </a:lnTo>
                <a:lnTo>
                  <a:pt x="913" y="358"/>
                </a:lnTo>
                <a:lnTo>
                  <a:pt x="899" y="363"/>
                </a:lnTo>
                <a:lnTo>
                  <a:pt x="885" y="366"/>
                </a:lnTo>
                <a:lnTo>
                  <a:pt x="869" y="367"/>
                </a:lnTo>
                <a:lnTo>
                  <a:pt x="862" y="366"/>
                </a:lnTo>
                <a:lnTo>
                  <a:pt x="856" y="365"/>
                </a:lnTo>
                <a:lnTo>
                  <a:pt x="849" y="363"/>
                </a:lnTo>
                <a:lnTo>
                  <a:pt x="844" y="359"/>
                </a:lnTo>
                <a:lnTo>
                  <a:pt x="833" y="352"/>
                </a:lnTo>
                <a:lnTo>
                  <a:pt x="824" y="342"/>
                </a:lnTo>
                <a:lnTo>
                  <a:pt x="810" y="329"/>
                </a:lnTo>
                <a:lnTo>
                  <a:pt x="797" y="313"/>
                </a:lnTo>
                <a:lnTo>
                  <a:pt x="790" y="299"/>
                </a:lnTo>
                <a:lnTo>
                  <a:pt x="782" y="287"/>
                </a:lnTo>
                <a:lnTo>
                  <a:pt x="776" y="274"/>
                </a:lnTo>
                <a:lnTo>
                  <a:pt x="768" y="260"/>
                </a:lnTo>
                <a:lnTo>
                  <a:pt x="763" y="251"/>
                </a:lnTo>
                <a:lnTo>
                  <a:pt x="758" y="244"/>
                </a:lnTo>
                <a:lnTo>
                  <a:pt x="752" y="237"/>
                </a:lnTo>
                <a:lnTo>
                  <a:pt x="745" y="231"/>
                </a:lnTo>
                <a:lnTo>
                  <a:pt x="741" y="228"/>
                </a:lnTo>
                <a:lnTo>
                  <a:pt x="736" y="224"/>
                </a:lnTo>
                <a:lnTo>
                  <a:pt x="721" y="225"/>
                </a:lnTo>
                <a:lnTo>
                  <a:pt x="706" y="225"/>
                </a:lnTo>
                <a:lnTo>
                  <a:pt x="698" y="225"/>
                </a:lnTo>
                <a:lnTo>
                  <a:pt x="693" y="223"/>
                </a:lnTo>
                <a:lnTo>
                  <a:pt x="687" y="221"/>
                </a:lnTo>
                <a:lnTo>
                  <a:pt x="683" y="218"/>
                </a:lnTo>
                <a:lnTo>
                  <a:pt x="679" y="214"/>
                </a:lnTo>
                <a:lnTo>
                  <a:pt x="674" y="209"/>
                </a:lnTo>
                <a:lnTo>
                  <a:pt x="671" y="204"/>
                </a:lnTo>
                <a:lnTo>
                  <a:pt x="669" y="198"/>
                </a:lnTo>
                <a:lnTo>
                  <a:pt x="665" y="185"/>
                </a:lnTo>
                <a:lnTo>
                  <a:pt x="661" y="171"/>
                </a:lnTo>
                <a:lnTo>
                  <a:pt x="660" y="157"/>
                </a:lnTo>
                <a:lnTo>
                  <a:pt x="659" y="143"/>
                </a:lnTo>
                <a:lnTo>
                  <a:pt x="659" y="130"/>
                </a:lnTo>
                <a:lnTo>
                  <a:pt x="658" y="118"/>
                </a:lnTo>
                <a:lnTo>
                  <a:pt x="659" y="108"/>
                </a:lnTo>
                <a:lnTo>
                  <a:pt x="662" y="96"/>
                </a:lnTo>
                <a:lnTo>
                  <a:pt x="665" y="87"/>
                </a:lnTo>
                <a:lnTo>
                  <a:pt x="669" y="81"/>
                </a:lnTo>
                <a:lnTo>
                  <a:pt x="673" y="74"/>
                </a:lnTo>
                <a:lnTo>
                  <a:pt x="678" y="69"/>
                </a:lnTo>
                <a:lnTo>
                  <a:pt x="683" y="62"/>
                </a:lnTo>
                <a:lnTo>
                  <a:pt x="687" y="57"/>
                </a:lnTo>
                <a:lnTo>
                  <a:pt x="693" y="50"/>
                </a:lnTo>
                <a:lnTo>
                  <a:pt x="697" y="43"/>
                </a:lnTo>
                <a:lnTo>
                  <a:pt x="688" y="37"/>
                </a:lnTo>
                <a:lnTo>
                  <a:pt x="681" y="33"/>
                </a:lnTo>
                <a:lnTo>
                  <a:pt x="673" y="29"/>
                </a:lnTo>
                <a:lnTo>
                  <a:pt x="666" y="26"/>
                </a:lnTo>
                <a:lnTo>
                  <a:pt x="651" y="20"/>
                </a:lnTo>
                <a:lnTo>
                  <a:pt x="633" y="14"/>
                </a:lnTo>
                <a:lnTo>
                  <a:pt x="627" y="10"/>
                </a:lnTo>
                <a:lnTo>
                  <a:pt x="620" y="8"/>
                </a:lnTo>
                <a:lnTo>
                  <a:pt x="618" y="7"/>
                </a:lnTo>
                <a:lnTo>
                  <a:pt x="616" y="5"/>
                </a:lnTo>
                <a:lnTo>
                  <a:pt x="615" y="3"/>
                </a:lnTo>
                <a:lnTo>
                  <a:pt x="614" y="0"/>
                </a:lnTo>
                <a:lnTo>
                  <a:pt x="614" y="0"/>
                </a:lnTo>
                <a:lnTo>
                  <a:pt x="607" y="7"/>
                </a:lnTo>
                <a:lnTo>
                  <a:pt x="601" y="15"/>
                </a:lnTo>
                <a:lnTo>
                  <a:pt x="593" y="20"/>
                </a:lnTo>
                <a:lnTo>
                  <a:pt x="586" y="27"/>
                </a:lnTo>
                <a:lnTo>
                  <a:pt x="579" y="32"/>
                </a:lnTo>
                <a:lnTo>
                  <a:pt x="572" y="39"/>
                </a:lnTo>
                <a:lnTo>
                  <a:pt x="565" y="45"/>
                </a:lnTo>
                <a:lnTo>
                  <a:pt x="559" y="53"/>
                </a:lnTo>
                <a:lnTo>
                  <a:pt x="547" y="69"/>
                </a:lnTo>
                <a:lnTo>
                  <a:pt x="538" y="84"/>
                </a:lnTo>
                <a:lnTo>
                  <a:pt x="530" y="99"/>
                </a:lnTo>
                <a:lnTo>
                  <a:pt x="521" y="116"/>
                </a:lnTo>
                <a:lnTo>
                  <a:pt x="235" y="234"/>
                </a:lnTo>
                <a:lnTo>
                  <a:pt x="235" y="234"/>
                </a:lnTo>
                <a:lnTo>
                  <a:pt x="0" y="303"/>
                </a:lnTo>
                <a:lnTo>
                  <a:pt x="0" y="303"/>
                </a:lnTo>
                <a:lnTo>
                  <a:pt x="6" y="369"/>
                </a:lnTo>
                <a:lnTo>
                  <a:pt x="14" y="454"/>
                </a:lnTo>
                <a:lnTo>
                  <a:pt x="14" y="508"/>
                </a:lnTo>
                <a:lnTo>
                  <a:pt x="14" y="517"/>
                </a:lnTo>
                <a:lnTo>
                  <a:pt x="16" y="525"/>
                </a:lnTo>
                <a:lnTo>
                  <a:pt x="17" y="532"/>
                </a:lnTo>
                <a:lnTo>
                  <a:pt x="19" y="540"/>
                </a:lnTo>
                <a:lnTo>
                  <a:pt x="23" y="555"/>
                </a:lnTo>
                <a:lnTo>
                  <a:pt x="27" y="571"/>
                </a:lnTo>
                <a:lnTo>
                  <a:pt x="30" y="581"/>
                </a:lnTo>
                <a:lnTo>
                  <a:pt x="34" y="588"/>
                </a:lnTo>
                <a:lnTo>
                  <a:pt x="38" y="596"/>
                </a:lnTo>
                <a:lnTo>
                  <a:pt x="40" y="606"/>
                </a:lnTo>
                <a:lnTo>
                  <a:pt x="40" y="606"/>
                </a:lnTo>
                <a:lnTo>
                  <a:pt x="510" y="440"/>
                </a:lnTo>
                <a:lnTo>
                  <a:pt x="510" y="440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3" name="Freeform 229"/>
          <p:cNvSpPr>
            <a:spLocks/>
          </p:cNvSpPr>
          <p:nvPr/>
        </p:nvSpPr>
        <p:spPr bwMode="auto">
          <a:xfrm>
            <a:off x="8234760" y="2800185"/>
            <a:ext cx="254298" cy="248770"/>
          </a:xfrm>
          <a:custGeom>
            <a:avLst/>
            <a:gdLst>
              <a:gd name="T0" fmla="*/ 553 w 553"/>
              <a:gd name="T1" fmla="*/ 224 h 539"/>
              <a:gd name="T2" fmla="*/ 541 w 553"/>
              <a:gd name="T3" fmla="*/ 229 h 539"/>
              <a:gd name="T4" fmla="*/ 531 w 553"/>
              <a:gd name="T5" fmla="*/ 236 h 539"/>
              <a:gd name="T6" fmla="*/ 520 w 553"/>
              <a:gd name="T7" fmla="*/ 242 h 539"/>
              <a:gd name="T8" fmla="*/ 508 w 553"/>
              <a:gd name="T9" fmla="*/ 251 h 539"/>
              <a:gd name="T10" fmla="*/ 494 w 553"/>
              <a:gd name="T11" fmla="*/ 259 h 539"/>
              <a:gd name="T12" fmla="*/ 481 w 553"/>
              <a:gd name="T13" fmla="*/ 268 h 539"/>
              <a:gd name="T14" fmla="*/ 468 w 553"/>
              <a:gd name="T15" fmla="*/ 277 h 539"/>
              <a:gd name="T16" fmla="*/ 455 w 553"/>
              <a:gd name="T17" fmla="*/ 288 h 539"/>
              <a:gd name="T18" fmla="*/ 444 w 553"/>
              <a:gd name="T19" fmla="*/ 298 h 539"/>
              <a:gd name="T20" fmla="*/ 433 w 553"/>
              <a:gd name="T21" fmla="*/ 309 h 539"/>
              <a:gd name="T22" fmla="*/ 406 w 553"/>
              <a:gd name="T23" fmla="*/ 325 h 539"/>
              <a:gd name="T24" fmla="*/ 381 w 553"/>
              <a:gd name="T25" fmla="*/ 339 h 539"/>
              <a:gd name="T26" fmla="*/ 356 w 553"/>
              <a:gd name="T27" fmla="*/ 352 h 539"/>
              <a:gd name="T28" fmla="*/ 328 w 553"/>
              <a:gd name="T29" fmla="*/ 367 h 539"/>
              <a:gd name="T30" fmla="*/ 310 w 553"/>
              <a:gd name="T31" fmla="*/ 377 h 539"/>
              <a:gd name="T32" fmla="*/ 296 w 553"/>
              <a:gd name="T33" fmla="*/ 386 h 539"/>
              <a:gd name="T34" fmla="*/ 281 w 553"/>
              <a:gd name="T35" fmla="*/ 393 h 539"/>
              <a:gd name="T36" fmla="*/ 264 w 553"/>
              <a:gd name="T37" fmla="*/ 402 h 539"/>
              <a:gd name="T38" fmla="*/ 242 w 553"/>
              <a:gd name="T39" fmla="*/ 412 h 539"/>
              <a:gd name="T40" fmla="*/ 224 w 553"/>
              <a:gd name="T41" fmla="*/ 421 h 539"/>
              <a:gd name="T42" fmla="*/ 215 w 553"/>
              <a:gd name="T43" fmla="*/ 427 h 539"/>
              <a:gd name="T44" fmla="*/ 207 w 553"/>
              <a:gd name="T45" fmla="*/ 433 h 539"/>
              <a:gd name="T46" fmla="*/ 198 w 553"/>
              <a:gd name="T47" fmla="*/ 441 h 539"/>
              <a:gd name="T48" fmla="*/ 189 w 553"/>
              <a:gd name="T49" fmla="*/ 450 h 539"/>
              <a:gd name="T50" fmla="*/ 181 w 553"/>
              <a:gd name="T51" fmla="*/ 459 h 539"/>
              <a:gd name="T52" fmla="*/ 173 w 553"/>
              <a:gd name="T53" fmla="*/ 468 h 539"/>
              <a:gd name="T54" fmla="*/ 166 w 553"/>
              <a:gd name="T55" fmla="*/ 478 h 539"/>
              <a:gd name="T56" fmla="*/ 157 w 553"/>
              <a:gd name="T57" fmla="*/ 486 h 539"/>
              <a:gd name="T58" fmla="*/ 142 w 553"/>
              <a:gd name="T59" fmla="*/ 499 h 539"/>
              <a:gd name="T60" fmla="*/ 126 w 553"/>
              <a:gd name="T61" fmla="*/ 511 h 539"/>
              <a:gd name="T62" fmla="*/ 112 w 553"/>
              <a:gd name="T63" fmla="*/ 525 h 539"/>
              <a:gd name="T64" fmla="*/ 101 w 553"/>
              <a:gd name="T65" fmla="*/ 539 h 539"/>
              <a:gd name="T66" fmla="*/ 101 w 553"/>
              <a:gd name="T67" fmla="*/ 539 h 539"/>
              <a:gd name="T68" fmla="*/ 98 w 553"/>
              <a:gd name="T69" fmla="*/ 524 h 539"/>
              <a:gd name="T70" fmla="*/ 95 w 553"/>
              <a:gd name="T71" fmla="*/ 509 h 539"/>
              <a:gd name="T72" fmla="*/ 93 w 553"/>
              <a:gd name="T73" fmla="*/ 494 h 539"/>
              <a:gd name="T74" fmla="*/ 93 w 553"/>
              <a:gd name="T75" fmla="*/ 479 h 539"/>
              <a:gd name="T76" fmla="*/ 85 w 553"/>
              <a:gd name="T77" fmla="*/ 446 h 539"/>
              <a:gd name="T78" fmla="*/ 78 w 553"/>
              <a:gd name="T79" fmla="*/ 417 h 539"/>
              <a:gd name="T80" fmla="*/ 75 w 553"/>
              <a:gd name="T81" fmla="*/ 403 h 539"/>
              <a:gd name="T82" fmla="*/ 72 w 553"/>
              <a:gd name="T83" fmla="*/ 388 h 539"/>
              <a:gd name="T84" fmla="*/ 67 w 553"/>
              <a:gd name="T85" fmla="*/ 373 h 539"/>
              <a:gd name="T86" fmla="*/ 62 w 553"/>
              <a:gd name="T87" fmla="*/ 357 h 539"/>
              <a:gd name="T88" fmla="*/ 52 w 553"/>
              <a:gd name="T89" fmla="*/ 336 h 539"/>
              <a:gd name="T90" fmla="*/ 43 w 553"/>
              <a:gd name="T91" fmla="*/ 320 h 539"/>
              <a:gd name="T92" fmla="*/ 34 w 553"/>
              <a:gd name="T93" fmla="*/ 303 h 539"/>
              <a:gd name="T94" fmla="*/ 24 w 553"/>
              <a:gd name="T95" fmla="*/ 282 h 539"/>
              <a:gd name="T96" fmla="*/ 21 w 553"/>
              <a:gd name="T97" fmla="*/ 267 h 539"/>
              <a:gd name="T98" fmla="*/ 17 w 553"/>
              <a:gd name="T99" fmla="*/ 251 h 539"/>
              <a:gd name="T100" fmla="*/ 10 w 553"/>
              <a:gd name="T101" fmla="*/ 228 h 539"/>
              <a:gd name="T102" fmla="*/ 5 w 553"/>
              <a:gd name="T103" fmla="*/ 209 h 539"/>
              <a:gd name="T104" fmla="*/ 3 w 553"/>
              <a:gd name="T105" fmla="*/ 199 h 539"/>
              <a:gd name="T106" fmla="*/ 1 w 553"/>
              <a:gd name="T107" fmla="*/ 188 h 539"/>
              <a:gd name="T108" fmla="*/ 0 w 553"/>
              <a:gd name="T109" fmla="*/ 177 h 539"/>
              <a:gd name="T110" fmla="*/ 0 w 553"/>
              <a:gd name="T111" fmla="*/ 166 h 539"/>
              <a:gd name="T112" fmla="*/ 470 w 553"/>
              <a:gd name="T113" fmla="*/ 0 h 539"/>
              <a:gd name="T114" fmla="*/ 470 w 553"/>
              <a:gd name="T115" fmla="*/ 0 h 539"/>
              <a:gd name="T116" fmla="*/ 553 w 553"/>
              <a:gd name="T117" fmla="*/ 22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53" h="539">
                <a:moveTo>
                  <a:pt x="553" y="224"/>
                </a:moveTo>
                <a:lnTo>
                  <a:pt x="541" y="229"/>
                </a:lnTo>
                <a:lnTo>
                  <a:pt x="531" y="236"/>
                </a:lnTo>
                <a:lnTo>
                  <a:pt x="520" y="242"/>
                </a:lnTo>
                <a:lnTo>
                  <a:pt x="508" y="251"/>
                </a:lnTo>
                <a:lnTo>
                  <a:pt x="494" y="259"/>
                </a:lnTo>
                <a:lnTo>
                  <a:pt x="481" y="268"/>
                </a:lnTo>
                <a:lnTo>
                  <a:pt x="468" y="277"/>
                </a:lnTo>
                <a:lnTo>
                  <a:pt x="455" y="288"/>
                </a:lnTo>
                <a:lnTo>
                  <a:pt x="444" y="298"/>
                </a:lnTo>
                <a:lnTo>
                  <a:pt x="433" y="309"/>
                </a:lnTo>
                <a:lnTo>
                  <a:pt x="406" y="325"/>
                </a:lnTo>
                <a:lnTo>
                  <a:pt x="381" y="339"/>
                </a:lnTo>
                <a:lnTo>
                  <a:pt x="356" y="352"/>
                </a:lnTo>
                <a:lnTo>
                  <a:pt x="328" y="367"/>
                </a:lnTo>
                <a:lnTo>
                  <a:pt x="310" y="377"/>
                </a:lnTo>
                <a:lnTo>
                  <a:pt x="296" y="386"/>
                </a:lnTo>
                <a:lnTo>
                  <a:pt x="281" y="393"/>
                </a:lnTo>
                <a:lnTo>
                  <a:pt x="264" y="402"/>
                </a:lnTo>
                <a:lnTo>
                  <a:pt x="242" y="412"/>
                </a:lnTo>
                <a:lnTo>
                  <a:pt x="224" y="421"/>
                </a:lnTo>
                <a:lnTo>
                  <a:pt x="215" y="427"/>
                </a:lnTo>
                <a:lnTo>
                  <a:pt x="207" y="433"/>
                </a:lnTo>
                <a:lnTo>
                  <a:pt x="198" y="441"/>
                </a:lnTo>
                <a:lnTo>
                  <a:pt x="189" y="450"/>
                </a:lnTo>
                <a:lnTo>
                  <a:pt x="181" y="459"/>
                </a:lnTo>
                <a:lnTo>
                  <a:pt x="173" y="468"/>
                </a:lnTo>
                <a:lnTo>
                  <a:pt x="166" y="478"/>
                </a:lnTo>
                <a:lnTo>
                  <a:pt x="157" y="486"/>
                </a:lnTo>
                <a:lnTo>
                  <a:pt x="142" y="499"/>
                </a:lnTo>
                <a:lnTo>
                  <a:pt x="126" y="511"/>
                </a:lnTo>
                <a:lnTo>
                  <a:pt x="112" y="525"/>
                </a:lnTo>
                <a:lnTo>
                  <a:pt x="101" y="539"/>
                </a:lnTo>
                <a:lnTo>
                  <a:pt x="101" y="539"/>
                </a:lnTo>
                <a:lnTo>
                  <a:pt x="98" y="524"/>
                </a:lnTo>
                <a:lnTo>
                  <a:pt x="95" y="509"/>
                </a:lnTo>
                <a:lnTo>
                  <a:pt x="93" y="494"/>
                </a:lnTo>
                <a:lnTo>
                  <a:pt x="93" y="479"/>
                </a:lnTo>
                <a:lnTo>
                  <a:pt x="85" y="446"/>
                </a:lnTo>
                <a:lnTo>
                  <a:pt x="78" y="417"/>
                </a:lnTo>
                <a:lnTo>
                  <a:pt x="75" y="403"/>
                </a:lnTo>
                <a:lnTo>
                  <a:pt x="72" y="388"/>
                </a:lnTo>
                <a:lnTo>
                  <a:pt x="67" y="373"/>
                </a:lnTo>
                <a:lnTo>
                  <a:pt x="62" y="357"/>
                </a:lnTo>
                <a:lnTo>
                  <a:pt x="52" y="336"/>
                </a:lnTo>
                <a:lnTo>
                  <a:pt x="43" y="320"/>
                </a:lnTo>
                <a:lnTo>
                  <a:pt x="34" y="303"/>
                </a:lnTo>
                <a:lnTo>
                  <a:pt x="24" y="282"/>
                </a:lnTo>
                <a:lnTo>
                  <a:pt x="21" y="267"/>
                </a:lnTo>
                <a:lnTo>
                  <a:pt x="17" y="251"/>
                </a:lnTo>
                <a:lnTo>
                  <a:pt x="10" y="228"/>
                </a:lnTo>
                <a:lnTo>
                  <a:pt x="5" y="209"/>
                </a:lnTo>
                <a:lnTo>
                  <a:pt x="3" y="199"/>
                </a:lnTo>
                <a:lnTo>
                  <a:pt x="1" y="188"/>
                </a:lnTo>
                <a:lnTo>
                  <a:pt x="0" y="177"/>
                </a:lnTo>
                <a:lnTo>
                  <a:pt x="0" y="166"/>
                </a:lnTo>
                <a:lnTo>
                  <a:pt x="470" y="0"/>
                </a:lnTo>
                <a:lnTo>
                  <a:pt x="470" y="0"/>
                </a:lnTo>
                <a:lnTo>
                  <a:pt x="553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4" name="Freeform 230"/>
          <p:cNvSpPr>
            <a:spLocks/>
          </p:cNvSpPr>
          <p:nvPr/>
        </p:nvSpPr>
        <p:spPr bwMode="auto">
          <a:xfrm>
            <a:off x="8234760" y="2800185"/>
            <a:ext cx="254298" cy="248770"/>
          </a:xfrm>
          <a:custGeom>
            <a:avLst/>
            <a:gdLst>
              <a:gd name="T0" fmla="*/ 553 w 553"/>
              <a:gd name="T1" fmla="*/ 224 h 539"/>
              <a:gd name="T2" fmla="*/ 541 w 553"/>
              <a:gd name="T3" fmla="*/ 229 h 539"/>
              <a:gd name="T4" fmla="*/ 531 w 553"/>
              <a:gd name="T5" fmla="*/ 236 h 539"/>
              <a:gd name="T6" fmla="*/ 520 w 553"/>
              <a:gd name="T7" fmla="*/ 242 h 539"/>
              <a:gd name="T8" fmla="*/ 508 w 553"/>
              <a:gd name="T9" fmla="*/ 251 h 539"/>
              <a:gd name="T10" fmla="*/ 494 w 553"/>
              <a:gd name="T11" fmla="*/ 259 h 539"/>
              <a:gd name="T12" fmla="*/ 481 w 553"/>
              <a:gd name="T13" fmla="*/ 268 h 539"/>
              <a:gd name="T14" fmla="*/ 468 w 553"/>
              <a:gd name="T15" fmla="*/ 277 h 539"/>
              <a:gd name="T16" fmla="*/ 455 w 553"/>
              <a:gd name="T17" fmla="*/ 288 h 539"/>
              <a:gd name="T18" fmla="*/ 444 w 553"/>
              <a:gd name="T19" fmla="*/ 298 h 539"/>
              <a:gd name="T20" fmla="*/ 433 w 553"/>
              <a:gd name="T21" fmla="*/ 309 h 539"/>
              <a:gd name="T22" fmla="*/ 406 w 553"/>
              <a:gd name="T23" fmla="*/ 325 h 539"/>
              <a:gd name="T24" fmla="*/ 381 w 553"/>
              <a:gd name="T25" fmla="*/ 339 h 539"/>
              <a:gd name="T26" fmla="*/ 356 w 553"/>
              <a:gd name="T27" fmla="*/ 352 h 539"/>
              <a:gd name="T28" fmla="*/ 328 w 553"/>
              <a:gd name="T29" fmla="*/ 367 h 539"/>
              <a:gd name="T30" fmla="*/ 310 w 553"/>
              <a:gd name="T31" fmla="*/ 377 h 539"/>
              <a:gd name="T32" fmla="*/ 296 w 553"/>
              <a:gd name="T33" fmla="*/ 386 h 539"/>
              <a:gd name="T34" fmla="*/ 281 w 553"/>
              <a:gd name="T35" fmla="*/ 393 h 539"/>
              <a:gd name="T36" fmla="*/ 264 w 553"/>
              <a:gd name="T37" fmla="*/ 402 h 539"/>
              <a:gd name="T38" fmla="*/ 242 w 553"/>
              <a:gd name="T39" fmla="*/ 412 h 539"/>
              <a:gd name="T40" fmla="*/ 224 w 553"/>
              <a:gd name="T41" fmla="*/ 421 h 539"/>
              <a:gd name="T42" fmla="*/ 215 w 553"/>
              <a:gd name="T43" fmla="*/ 427 h 539"/>
              <a:gd name="T44" fmla="*/ 207 w 553"/>
              <a:gd name="T45" fmla="*/ 433 h 539"/>
              <a:gd name="T46" fmla="*/ 198 w 553"/>
              <a:gd name="T47" fmla="*/ 441 h 539"/>
              <a:gd name="T48" fmla="*/ 189 w 553"/>
              <a:gd name="T49" fmla="*/ 450 h 539"/>
              <a:gd name="T50" fmla="*/ 181 w 553"/>
              <a:gd name="T51" fmla="*/ 459 h 539"/>
              <a:gd name="T52" fmla="*/ 173 w 553"/>
              <a:gd name="T53" fmla="*/ 468 h 539"/>
              <a:gd name="T54" fmla="*/ 166 w 553"/>
              <a:gd name="T55" fmla="*/ 478 h 539"/>
              <a:gd name="T56" fmla="*/ 157 w 553"/>
              <a:gd name="T57" fmla="*/ 486 h 539"/>
              <a:gd name="T58" fmla="*/ 142 w 553"/>
              <a:gd name="T59" fmla="*/ 499 h 539"/>
              <a:gd name="T60" fmla="*/ 126 w 553"/>
              <a:gd name="T61" fmla="*/ 511 h 539"/>
              <a:gd name="T62" fmla="*/ 112 w 553"/>
              <a:gd name="T63" fmla="*/ 525 h 539"/>
              <a:gd name="T64" fmla="*/ 101 w 553"/>
              <a:gd name="T65" fmla="*/ 539 h 539"/>
              <a:gd name="T66" fmla="*/ 101 w 553"/>
              <a:gd name="T67" fmla="*/ 539 h 539"/>
              <a:gd name="T68" fmla="*/ 98 w 553"/>
              <a:gd name="T69" fmla="*/ 524 h 539"/>
              <a:gd name="T70" fmla="*/ 95 w 553"/>
              <a:gd name="T71" fmla="*/ 509 h 539"/>
              <a:gd name="T72" fmla="*/ 93 w 553"/>
              <a:gd name="T73" fmla="*/ 494 h 539"/>
              <a:gd name="T74" fmla="*/ 93 w 553"/>
              <a:gd name="T75" fmla="*/ 479 h 539"/>
              <a:gd name="T76" fmla="*/ 85 w 553"/>
              <a:gd name="T77" fmla="*/ 446 h 539"/>
              <a:gd name="T78" fmla="*/ 78 w 553"/>
              <a:gd name="T79" fmla="*/ 417 h 539"/>
              <a:gd name="T80" fmla="*/ 75 w 553"/>
              <a:gd name="T81" fmla="*/ 403 h 539"/>
              <a:gd name="T82" fmla="*/ 72 w 553"/>
              <a:gd name="T83" fmla="*/ 388 h 539"/>
              <a:gd name="T84" fmla="*/ 67 w 553"/>
              <a:gd name="T85" fmla="*/ 373 h 539"/>
              <a:gd name="T86" fmla="*/ 62 w 553"/>
              <a:gd name="T87" fmla="*/ 357 h 539"/>
              <a:gd name="T88" fmla="*/ 52 w 553"/>
              <a:gd name="T89" fmla="*/ 336 h 539"/>
              <a:gd name="T90" fmla="*/ 43 w 553"/>
              <a:gd name="T91" fmla="*/ 320 h 539"/>
              <a:gd name="T92" fmla="*/ 34 w 553"/>
              <a:gd name="T93" fmla="*/ 303 h 539"/>
              <a:gd name="T94" fmla="*/ 24 w 553"/>
              <a:gd name="T95" fmla="*/ 282 h 539"/>
              <a:gd name="T96" fmla="*/ 21 w 553"/>
              <a:gd name="T97" fmla="*/ 267 h 539"/>
              <a:gd name="T98" fmla="*/ 17 w 553"/>
              <a:gd name="T99" fmla="*/ 251 h 539"/>
              <a:gd name="T100" fmla="*/ 10 w 553"/>
              <a:gd name="T101" fmla="*/ 228 h 539"/>
              <a:gd name="T102" fmla="*/ 5 w 553"/>
              <a:gd name="T103" fmla="*/ 209 h 539"/>
              <a:gd name="T104" fmla="*/ 3 w 553"/>
              <a:gd name="T105" fmla="*/ 199 h 539"/>
              <a:gd name="T106" fmla="*/ 1 w 553"/>
              <a:gd name="T107" fmla="*/ 188 h 539"/>
              <a:gd name="T108" fmla="*/ 0 w 553"/>
              <a:gd name="T109" fmla="*/ 177 h 539"/>
              <a:gd name="T110" fmla="*/ 0 w 553"/>
              <a:gd name="T111" fmla="*/ 166 h 539"/>
              <a:gd name="T112" fmla="*/ 0 w 553"/>
              <a:gd name="T113" fmla="*/ 166 h 539"/>
              <a:gd name="T114" fmla="*/ 470 w 553"/>
              <a:gd name="T115" fmla="*/ 0 h 539"/>
              <a:gd name="T116" fmla="*/ 470 w 553"/>
              <a:gd name="T117" fmla="*/ 0 h 539"/>
              <a:gd name="T118" fmla="*/ 553 w 553"/>
              <a:gd name="T119" fmla="*/ 224 h 539"/>
              <a:gd name="T120" fmla="*/ 553 w 553"/>
              <a:gd name="T121" fmla="*/ 22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53" h="539">
                <a:moveTo>
                  <a:pt x="553" y="224"/>
                </a:moveTo>
                <a:lnTo>
                  <a:pt x="541" y="229"/>
                </a:lnTo>
                <a:lnTo>
                  <a:pt x="531" y="236"/>
                </a:lnTo>
                <a:lnTo>
                  <a:pt x="520" y="242"/>
                </a:lnTo>
                <a:lnTo>
                  <a:pt x="508" y="251"/>
                </a:lnTo>
                <a:lnTo>
                  <a:pt x="494" y="259"/>
                </a:lnTo>
                <a:lnTo>
                  <a:pt x="481" y="268"/>
                </a:lnTo>
                <a:lnTo>
                  <a:pt x="468" y="277"/>
                </a:lnTo>
                <a:lnTo>
                  <a:pt x="455" y="288"/>
                </a:lnTo>
                <a:lnTo>
                  <a:pt x="444" y="298"/>
                </a:lnTo>
                <a:lnTo>
                  <a:pt x="433" y="309"/>
                </a:lnTo>
                <a:lnTo>
                  <a:pt x="406" y="325"/>
                </a:lnTo>
                <a:lnTo>
                  <a:pt x="381" y="339"/>
                </a:lnTo>
                <a:lnTo>
                  <a:pt x="356" y="352"/>
                </a:lnTo>
                <a:lnTo>
                  <a:pt x="328" y="367"/>
                </a:lnTo>
                <a:lnTo>
                  <a:pt x="310" y="377"/>
                </a:lnTo>
                <a:lnTo>
                  <a:pt x="296" y="386"/>
                </a:lnTo>
                <a:lnTo>
                  <a:pt x="281" y="393"/>
                </a:lnTo>
                <a:lnTo>
                  <a:pt x="264" y="402"/>
                </a:lnTo>
                <a:lnTo>
                  <a:pt x="242" y="412"/>
                </a:lnTo>
                <a:lnTo>
                  <a:pt x="224" y="421"/>
                </a:lnTo>
                <a:lnTo>
                  <a:pt x="215" y="427"/>
                </a:lnTo>
                <a:lnTo>
                  <a:pt x="207" y="433"/>
                </a:lnTo>
                <a:lnTo>
                  <a:pt x="198" y="441"/>
                </a:lnTo>
                <a:lnTo>
                  <a:pt x="189" y="450"/>
                </a:lnTo>
                <a:lnTo>
                  <a:pt x="181" y="459"/>
                </a:lnTo>
                <a:lnTo>
                  <a:pt x="173" y="468"/>
                </a:lnTo>
                <a:lnTo>
                  <a:pt x="166" y="478"/>
                </a:lnTo>
                <a:lnTo>
                  <a:pt x="157" y="486"/>
                </a:lnTo>
                <a:lnTo>
                  <a:pt x="142" y="499"/>
                </a:lnTo>
                <a:lnTo>
                  <a:pt x="126" y="511"/>
                </a:lnTo>
                <a:lnTo>
                  <a:pt x="112" y="525"/>
                </a:lnTo>
                <a:lnTo>
                  <a:pt x="101" y="539"/>
                </a:lnTo>
                <a:lnTo>
                  <a:pt x="101" y="539"/>
                </a:lnTo>
                <a:lnTo>
                  <a:pt x="98" y="524"/>
                </a:lnTo>
                <a:lnTo>
                  <a:pt x="95" y="509"/>
                </a:lnTo>
                <a:lnTo>
                  <a:pt x="93" y="494"/>
                </a:lnTo>
                <a:lnTo>
                  <a:pt x="93" y="479"/>
                </a:lnTo>
                <a:lnTo>
                  <a:pt x="85" y="446"/>
                </a:lnTo>
                <a:lnTo>
                  <a:pt x="78" y="417"/>
                </a:lnTo>
                <a:lnTo>
                  <a:pt x="75" y="403"/>
                </a:lnTo>
                <a:lnTo>
                  <a:pt x="72" y="388"/>
                </a:lnTo>
                <a:lnTo>
                  <a:pt x="67" y="373"/>
                </a:lnTo>
                <a:lnTo>
                  <a:pt x="62" y="357"/>
                </a:lnTo>
                <a:lnTo>
                  <a:pt x="52" y="336"/>
                </a:lnTo>
                <a:lnTo>
                  <a:pt x="43" y="320"/>
                </a:lnTo>
                <a:lnTo>
                  <a:pt x="34" y="303"/>
                </a:lnTo>
                <a:lnTo>
                  <a:pt x="24" y="282"/>
                </a:lnTo>
                <a:lnTo>
                  <a:pt x="21" y="267"/>
                </a:lnTo>
                <a:lnTo>
                  <a:pt x="17" y="251"/>
                </a:lnTo>
                <a:lnTo>
                  <a:pt x="10" y="228"/>
                </a:lnTo>
                <a:lnTo>
                  <a:pt x="5" y="209"/>
                </a:lnTo>
                <a:lnTo>
                  <a:pt x="3" y="199"/>
                </a:lnTo>
                <a:lnTo>
                  <a:pt x="1" y="188"/>
                </a:lnTo>
                <a:lnTo>
                  <a:pt x="0" y="177"/>
                </a:lnTo>
                <a:lnTo>
                  <a:pt x="0" y="166"/>
                </a:lnTo>
                <a:lnTo>
                  <a:pt x="0" y="166"/>
                </a:lnTo>
                <a:lnTo>
                  <a:pt x="470" y="0"/>
                </a:lnTo>
                <a:lnTo>
                  <a:pt x="470" y="0"/>
                </a:lnTo>
                <a:lnTo>
                  <a:pt x="553" y="224"/>
                </a:lnTo>
                <a:lnTo>
                  <a:pt x="553" y="224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5" name="Freeform 231"/>
          <p:cNvSpPr>
            <a:spLocks/>
          </p:cNvSpPr>
          <p:nvPr/>
        </p:nvSpPr>
        <p:spPr bwMode="auto">
          <a:xfrm>
            <a:off x="8450361" y="2783600"/>
            <a:ext cx="110564" cy="120239"/>
          </a:xfrm>
          <a:custGeom>
            <a:avLst/>
            <a:gdLst>
              <a:gd name="T0" fmla="*/ 83 w 239"/>
              <a:gd name="T1" fmla="*/ 260 h 260"/>
              <a:gd name="T2" fmla="*/ 91 w 239"/>
              <a:gd name="T3" fmla="*/ 258 h 260"/>
              <a:gd name="T4" fmla="*/ 113 w 239"/>
              <a:gd name="T5" fmla="*/ 252 h 260"/>
              <a:gd name="T6" fmla="*/ 123 w 239"/>
              <a:gd name="T7" fmla="*/ 241 h 260"/>
              <a:gd name="T8" fmla="*/ 135 w 239"/>
              <a:gd name="T9" fmla="*/ 227 h 260"/>
              <a:gd name="T10" fmla="*/ 144 w 239"/>
              <a:gd name="T11" fmla="*/ 212 h 260"/>
              <a:gd name="T12" fmla="*/ 147 w 239"/>
              <a:gd name="T13" fmla="*/ 198 h 260"/>
              <a:gd name="T14" fmla="*/ 147 w 239"/>
              <a:gd name="T15" fmla="*/ 185 h 260"/>
              <a:gd name="T16" fmla="*/ 149 w 239"/>
              <a:gd name="T17" fmla="*/ 159 h 260"/>
              <a:gd name="T18" fmla="*/ 164 w 239"/>
              <a:gd name="T19" fmla="*/ 123 h 260"/>
              <a:gd name="T20" fmla="*/ 171 w 239"/>
              <a:gd name="T21" fmla="*/ 105 h 260"/>
              <a:gd name="T22" fmla="*/ 173 w 239"/>
              <a:gd name="T23" fmla="*/ 85 h 260"/>
              <a:gd name="T24" fmla="*/ 205 w 239"/>
              <a:gd name="T25" fmla="*/ 100 h 260"/>
              <a:gd name="T26" fmla="*/ 216 w 239"/>
              <a:gd name="T27" fmla="*/ 103 h 260"/>
              <a:gd name="T28" fmla="*/ 221 w 239"/>
              <a:gd name="T29" fmla="*/ 111 h 260"/>
              <a:gd name="T30" fmla="*/ 223 w 239"/>
              <a:gd name="T31" fmla="*/ 118 h 260"/>
              <a:gd name="T32" fmla="*/ 226 w 239"/>
              <a:gd name="T33" fmla="*/ 135 h 260"/>
              <a:gd name="T34" fmla="*/ 239 w 239"/>
              <a:gd name="T35" fmla="*/ 132 h 260"/>
              <a:gd name="T36" fmla="*/ 238 w 239"/>
              <a:gd name="T37" fmla="*/ 122 h 260"/>
              <a:gd name="T38" fmla="*/ 235 w 239"/>
              <a:gd name="T39" fmla="*/ 102 h 260"/>
              <a:gd name="T40" fmla="*/ 227 w 239"/>
              <a:gd name="T41" fmla="*/ 86 h 260"/>
              <a:gd name="T42" fmla="*/ 214 w 239"/>
              <a:gd name="T43" fmla="*/ 72 h 260"/>
              <a:gd name="T44" fmla="*/ 191 w 239"/>
              <a:gd name="T45" fmla="*/ 58 h 260"/>
              <a:gd name="T46" fmla="*/ 167 w 239"/>
              <a:gd name="T47" fmla="*/ 41 h 260"/>
              <a:gd name="T48" fmla="*/ 145 w 239"/>
              <a:gd name="T49" fmla="*/ 19 h 260"/>
              <a:gd name="T50" fmla="*/ 134 w 239"/>
              <a:gd name="T51" fmla="*/ 7 h 260"/>
              <a:gd name="T52" fmla="*/ 129 w 239"/>
              <a:gd name="T53" fmla="*/ 1 h 260"/>
              <a:gd name="T54" fmla="*/ 118 w 239"/>
              <a:gd name="T55" fmla="*/ 1 h 260"/>
              <a:gd name="T56" fmla="*/ 105 w 239"/>
              <a:gd name="T57" fmla="*/ 5 h 260"/>
              <a:gd name="T58" fmla="*/ 93 w 239"/>
              <a:gd name="T59" fmla="*/ 10 h 260"/>
              <a:gd name="T60" fmla="*/ 80 w 239"/>
              <a:gd name="T61" fmla="*/ 16 h 260"/>
              <a:gd name="T62" fmla="*/ 62 w 239"/>
              <a:gd name="T63" fmla="*/ 18 h 260"/>
              <a:gd name="T64" fmla="*/ 38 w 239"/>
              <a:gd name="T65" fmla="*/ 22 h 260"/>
              <a:gd name="T66" fmla="*/ 13 w 239"/>
              <a:gd name="T67" fmla="*/ 32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9" h="260">
                <a:moveTo>
                  <a:pt x="0" y="36"/>
                </a:moveTo>
                <a:lnTo>
                  <a:pt x="83" y="260"/>
                </a:lnTo>
                <a:lnTo>
                  <a:pt x="87" y="259"/>
                </a:lnTo>
                <a:lnTo>
                  <a:pt x="91" y="258"/>
                </a:lnTo>
                <a:lnTo>
                  <a:pt x="102" y="254"/>
                </a:lnTo>
                <a:lnTo>
                  <a:pt x="113" y="252"/>
                </a:lnTo>
                <a:lnTo>
                  <a:pt x="118" y="247"/>
                </a:lnTo>
                <a:lnTo>
                  <a:pt x="123" y="241"/>
                </a:lnTo>
                <a:lnTo>
                  <a:pt x="130" y="235"/>
                </a:lnTo>
                <a:lnTo>
                  <a:pt x="135" y="227"/>
                </a:lnTo>
                <a:lnTo>
                  <a:pt x="141" y="221"/>
                </a:lnTo>
                <a:lnTo>
                  <a:pt x="144" y="212"/>
                </a:lnTo>
                <a:lnTo>
                  <a:pt x="146" y="205"/>
                </a:lnTo>
                <a:lnTo>
                  <a:pt x="147" y="198"/>
                </a:lnTo>
                <a:lnTo>
                  <a:pt x="147" y="192"/>
                </a:lnTo>
                <a:lnTo>
                  <a:pt x="147" y="185"/>
                </a:lnTo>
                <a:lnTo>
                  <a:pt x="147" y="172"/>
                </a:lnTo>
                <a:lnTo>
                  <a:pt x="149" y="159"/>
                </a:lnTo>
                <a:lnTo>
                  <a:pt x="157" y="139"/>
                </a:lnTo>
                <a:lnTo>
                  <a:pt x="164" y="123"/>
                </a:lnTo>
                <a:lnTo>
                  <a:pt x="168" y="114"/>
                </a:lnTo>
                <a:lnTo>
                  <a:pt x="171" y="105"/>
                </a:lnTo>
                <a:lnTo>
                  <a:pt x="173" y="96"/>
                </a:lnTo>
                <a:lnTo>
                  <a:pt x="173" y="85"/>
                </a:lnTo>
                <a:lnTo>
                  <a:pt x="189" y="92"/>
                </a:lnTo>
                <a:lnTo>
                  <a:pt x="205" y="100"/>
                </a:lnTo>
                <a:lnTo>
                  <a:pt x="211" y="101"/>
                </a:lnTo>
                <a:lnTo>
                  <a:pt x="216" y="103"/>
                </a:lnTo>
                <a:lnTo>
                  <a:pt x="218" y="106"/>
                </a:lnTo>
                <a:lnTo>
                  <a:pt x="221" y="111"/>
                </a:lnTo>
                <a:lnTo>
                  <a:pt x="223" y="114"/>
                </a:lnTo>
                <a:lnTo>
                  <a:pt x="223" y="118"/>
                </a:lnTo>
                <a:lnTo>
                  <a:pt x="225" y="126"/>
                </a:lnTo>
                <a:lnTo>
                  <a:pt x="226" y="135"/>
                </a:lnTo>
                <a:lnTo>
                  <a:pt x="232" y="133"/>
                </a:lnTo>
                <a:lnTo>
                  <a:pt x="239" y="132"/>
                </a:lnTo>
                <a:lnTo>
                  <a:pt x="239" y="132"/>
                </a:lnTo>
                <a:lnTo>
                  <a:pt x="238" y="122"/>
                </a:lnTo>
                <a:lnTo>
                  <a:pt x="237" y="111"/>
                </a:lnTo>
                <a:lnTo>
                  <a:pt x="235" y="102"/>
                </a:lnTo>
                <a:lnTo>
                  <a:pt x="231" y="94"/>
                </a:lnTo>
                <a:lnTo>
                  <a:pt x="227" y="86"/>
                </a:lnTo>
                <a:lnTo>
                  <a:pt x="221" y="78"/>
                </a:lnTo>
                <a:lnTo>
                  <a:pt x="214" y="72"/>
                </a:lnTo>
                <a:lnTo>
                  <a:pt x="205" y="65"/>
                </a:lnTo>
                <a:lnTo>
                  <a:pt x="191" y="58"/>
                </a:lnTo>
                <a:lnTo>
                  <a:pt x="178" y="49"/>
                </a:lnTo>
                <a:lnTo>
                  <a:pt x="167" y="41"/>
                </a:lnTo>
                <a:lnTo>
                  <a:pt x="155" y="29"/>
                </a:lnTo>
                <a:lnTo>
                  <a:pt x="145" y="19"/>
                </a:lnTo>
                <a:lnTo>
                  <a:pt x="136" y="10"/>
                </a:lnTo>
                <a:lnTo>
                  <a:pt x="134" y="7"/>
                </a:lnTo>
                <a:lnTo>
                  <a:pt x="132" y="4"/>
                </a:lnTo>
                <a:lnTo>
                  <a:pt x="129" y="1"/>
                </a:lnTo>
                <a:lnTo>
                  <a:pt x="125" y="0"/>
                </a:lnTo>
                <a:lnTo>
                  <a:pt x="118" y="1"/>
                </a:lnTo>
                <a:lnTo>
                  <a:pt x="111" y="2"/>
                </a:lnTo>
                <a:lnTo>
                  <a:pt x="105" y="5"/>
                </a:lnTo>
                <a:lnTo>
                  <a:pt x="98" y="7"/>
                </a:lnTo>
                <a:lnTo>
                  <a:pt x="93" y="10"/>
                </a:lnTo>
                <a:lnTo>
                  <a:pt x="87" y="14"/>
                </a:lnTo>
                <a:lnTo>
                  <a:pt x="80" y="16"/>
                </a:lnTo>
                <a:lnTo>
                  <a:pt x="73" y="18"/>
                </a:lnTo>
                <a:lnTo>
                  <a:pt x="62" y="18"/>
                </a:lnTo>
                <a:lnTo>
                  <a:pt x="51" y="18"/>
                </a:lnTo>
                <a:lnTo>
                  <a:pt x="38" y="22"/>
                </a:lnTo>
                <a:lnTo>
                  <a:pt x="26" y="27"/>
                </a:lnTo>
                <a:lnTo>
                  <a:pt x="13" y="32"/>
                </a:lnTo>
                <a:lnTo>
                  <a:pt x="0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6" name="Freeform 232"/>
          <p:cNvSpPr>
            <a:spLocks/>
          </p:cNvSpPr>
          <p:nvPr/>
        </p:nvSpPr>
        <p:spPr bwMode="auto">
          <a:xfrm>
            <a:off x="8450361" y="2783600"/>
            <a:ext cx="110564" cy="120239"/>
          </a:xfrm>
          <a:custGeom>
            <a:avLst/>
            <a:gdLst>
              <a:gd name="T0" fmla="*/ 83 w 239"/>
              <a:gd name="T1" fmla="*/ 260 h 260"/>
              <a:gd name="T2" fmla="*/ 87 w 239"/>
              <a:gd name="T3" fmla="*/ 259 h 260"/>
              <a:gd name="T4" fmla="*/ 102 w 239"/>
              <a:gd name="T5" fmla="*/ 254 h 260"/>
              <a:gd name="T6" fmla="*/ 118 w 239"/>
              <a:gd name="T7" fmla="*/ 247 h 260"/>
              <a:gd name="T8" fmla="*/ 130 w 239"/>
              <a:gd name="T9" fmla="*/ 235 h 260"/>
              <a:gd name="T10" fmla="*/ 141 w 239"/>
              <a:gd name="T11" fmla="*/ 221 h 260"/>
              <a:gd name="T12" fmla="*/ 146 w 239"/>
              <a:gd name="T13" fmla="*/ 205 h 260"/>
              <a:gd name="T14" fmla="*/ 147 w 239"/>
              <a:gd name="T15" fmla="*/ 192 h 260"/>
              <a:gd name="T16" fmla="*/ 147 w 239"/>
              <a:gd name="T17" fmla="*/ 172 h 260"/>
              <a:gd name="T18" fmla="*/ 157 w 239"/>
              <a:gd name="T19" fmla="*/ 139 h 260"/>
              <a:gd name="T20" fmla="*/ 168 w 239"/>
              <a:gd name="T21" fmla="*/ 114 h 260"/>
              <a:gd name="T22" fmla="*/ 173 w 239"/>
              <a:gd name="T23" fmla="*/ 96 h 260"/>
              <a:gd name="T24" fmla="*/ 189 w 239"/>
              <a:gd name="T25" fmla="*/ 92 h 260"/>
              <a:gd name="T26" fmla="*/ 211 w 239"/>
              <a:gd name="T27" fmla="*/ 101 h 260"/>
              <a:gd name="T28" fmla="*/ 218 w 239"/>
              <a:gd name="T29" fmla="*/ 106 h 260"/>
              <a:gd name="T30" fmla="*/ 223 w 239"/>
              <a:gd name="T31" fmla="*/ 114 h 260"/>
              <a:gd name="T32" fmla="*/ 225 w 239"/>
              <a:gd name="T33" fmla="*/ 126 h 260"/>
              <a:gd name="T34" fmla="*/ 232 w 239"/>
              <a:gd name="T35" fmla="*/ 133 h 260"/>
              <a:gd name="T36" fmla="*/ 239 w 239"/>
              <a:gd name="T37" fmla="*/ 132 h 260"/>
              <a:gd name="T38" fmla="*/ 237 w 239"/>
              <a:gd name="T39" fmla="*/ 111 h 260"/>
              <a:gd name="T40" fmla="*/ 231 w 239"/>
              <a:gd name="T41" fmla="*/ 94 h 260"/>
              <a:gd name="T42" fmla="*/ 221 w 239"/>
              <a:gd name="T43" fmla="*/ 78 h 260"/>
              <a:gd name="T44" fmla="*/ 205 w 239"/>
              <a:gd name="T45" fmla="*/ 65 h 260"/>
              <a:gd name="T46" fmla="*/ 178 w 239"/>
              <a:gd name="T47" fmla="*/ 49 h 260"/>
              <a:gd name="T48" fmla="*/ 155 w 239"/>
              <a:gd name="T49" fmla="*/ 29 h 260"/>
              <a:gd name="T50" fmla="*/ 136 w 239"/>
              <a:gd name="T51" fmla="*/ 10 h 260"/>
              <a:gd name="T52" fmla="*/ 132 w 239"/>
              <a:gd name="T53" fmla="*/ 4 h 260"/>
              <a:gd name="T54" fmla="*/ 125 w 239"/>
              <a:gd name="T55" fmla="*/ 0 h 260"/>
              <a:gd name="T56" fmla="*/ 111 w 239"/>
              <a:gd name="T57" fmla="*/ 2 h 260"/>
              <a:gd name="T58" fmla="*/ 98 w 239"/>
              <a:gd name="T59" fmla="*/ 7 h 260"/>
              <a:gd name="T60" fmla="*/ 87 w 239"/>
              <a:gd name="T61" fmla="*/ 14 h 260"/>
              <a:gd name="T62" fmla="*/ 73 w 239"/>
              <a:gd name="T63" fmla="*/ 18 h 260"/>
              <a:gd name="T64" fmla="*/ 51 w 239"/>
              <a:gd name="T65" fmla="*/ 18 h 260"/>
              <a:gd name="T66" fmla="*/ 26 w 239"/>
              <a:gd name="T67" fmla="*/ 27 h 260"/>
              <a:gd name="T68" fmla="*/ 0 w 239"/>
              <a:gd name="T69" fmla="*/ 36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9" h="260">
                <a:moveTo>
                  <a:pt x="0" y="36"/>
                </a:moveTo>
                <a:lnTo>
                  <a:pt x="83" y="260"/>
                </a:lnTo>
                <a:lnTo>
                  <a:pt x="83" y="260"/>
                </a:lnTo>
                <a:lnTo>
                  <a:pt x="87" y="259"/>
                </a:lnTo>
                <a:lnTo>
                  <a:pt x="91" y="258"/>
                </a:lnTo>
                <a:lnTo>
                  <a:pt x="102" y="254"/>
                </a:lnTo>
                <a:lnTo>
                  <a:pt x="113" y="252"/>
                </a:lnTo>
                <a:lnTo>
                  <a:pt x="118" y="247"/>
                </a:lnTo>
                <a:lnTo>
                  <a:pt x="123" y="241"/>
                </a:lnTo>
                <a:lnTo>
                  <a:pt x="130" y="235"/>
                </a:lnTo>
                <a:lnTo>
                  <a:pt x="135" y="227"/>
                </a:lnTo>
                <a:lnTo>
                  <a:pt x="141" y="221"/>
                </a:lnTo>
                <a:lnTo>
                  <a:pt x="144" y="212"/>
                </a:lnTo>
                <a:lnTo>
                  <a:pt x="146" y="205"/>
                </a:lnTo>
                <a:lnTo>
                  <a:pt x="147" y="198"/>
                </a:lnTo>
                <a:lnTo>
                  <a:pt x="147" y="192"/>
                </a:lnTo>
                <a:lnTo>
                  <a:pt x="147" y="185"/>
                </a:lnTo>
                <a:lnTo>
                  <a:pt x="147" y="172"/>
                </a:lnTo>
                <a:lnTo>
                  <a:pt x="149" y="159"/>
                </a:lnTo>
                <a:lnTo>
                  <a:pt x="157" y="139"/>
                </a:lnTo>
                <a:lnTo>
                  <a:pt x="164" y="123"/>
                </a:lnTo>
                <a:lnTo>
                  <a:pt x="168" y="114"/>
                </a:lnTo>
                <a:lnTo>
                  <a:pt x="171" y="105"/>
                </a:lnTo>
                <a:lnTo>
                  <a:pt x="173" y="96"/>
                </a:lnTo>
                <a:lnTo>
                  <a:pt x="173" y="85"/>
                </a:lnTo>
                <a:lnTo>
                  <a:pt x="189" y="92"/>
                </a:lnTo>
                <a:lnTo>
                  <a:pt x="205" y="100"/>
                </a:lnTo>
                <a:lnTo>
                  <a:pt x="211" y="101"/>
                </a:lnTo>
                <a:lnTo>
                  <a:pt x="216" y="103"/>
                </a:lnTo>
                <a:lnTo>
                  <a:pt x="218" y="106"/>
                </a:lnTo>
                <a:lnTo>
                  <a:pt x="221" y="111"/>
                </a:lnTo>
                <a:lnTo>
                  <a:pt x="223" y="114"/>
                </a:lnTo>
                <a:lnTo>
                  <a:pt x="223" y="118"/>
                </a:lnTo>
                <a:lnTo>
                  <a:pt x="225" y="126"/>
                </a:lnTo>
                <a:lnTo>
                  <a:pt x="226" y="135"/>
                </a:lnTo>
                <a:lnTo>
                  <a:pt x="232" y="133"/>
                </a:lnTo>
                <a:lnTo>
                  <a:pt x="239" y="132"/>
                </a:lnTo>
                <a:lnTo>
                  <a:pt x="239" y="132"/>
                </a:lnTo>
                <a:lnTo>
                  <a:pt x="238" y="122"/>
                </a:lnTo>
                <a:lnTo>
                  <a:pt x="237" y="111"/>
                </a:lnTo>
                <a:lnTo>
                  <a:pt x="235" y="102"/>
                </a:lnTo>
                <a:lnTo>
                  <a:pt x="231" y="94"/>
                </a:lnTo>
                <a:lnTo>
                  <a:pt x="227" y="86"/>
                </a:lnTo>
                <a:lnTo>
                  <a:pt x="221" y="78"/>
                </a:lnTo>
                <a:lnTo>
                  <a:pt x="214" y="72"/>
                </a:lnTo>
                <a:lnTo>
                  <a:pt x="205" y="65"/>
                </a:lnTo>
                <a:lnTo>
                  <a:pt x="191" y="58"/>
                </a:lnTo>
                <a:lnTo>
                  <a:pt x="178" y="49"/>
                </a:lnTo>
                <a:lnTo>
                  <a:pt x="167" y="41"/>
                </a:lnTo>
                <a:lnTo>
                  <a:pt x="155" y="29"/>
                </a:lnTo>
                <a:lnTo>
                  <a:pt x="145" y="19"/>
                </a:lnTo>
                <a:lnTo>
                  <a:pt x="136" y="10"/>
                </a:lnTo>
                <a:lnTo>
                  <a:pt x="134" y="7"/>
                </a:lnTo>
                <a:lnTo>
                  <a:pt x="132" y="4"/>
                </a:lnTo>
                <a:lnTo>
                  <a:pt x="129" y="1"/>
                </a:lnTo>
                <a:lnTo>
                  <a:pt x="125" y="0"/>
                </a:lnTo>
                <a:lnTo>
                  <a:pt x="118" y="1"/>
                </a:lnTo>
                <a:lnTo>
                  <a:pt x="111" y="2"/>
                </a:lnTo>
                <a:lnTo>
                  <a:pt x="105" y="5"/>
                </a:lnTo>
                <a:lnTo>
                  <a:pt x="98" y="7"/>
                </a:lnTo>
                <a:lnTo>
                  <a:pt x="93" y="10"/>
                </a:lnTo>
                <a:lnTo>
                  <a:pt x="87" y="14"/>
                </a:lnTo>
                <a:lnTo>
                  <a:pt x="80" y="16"/>
                </a:lnTo>
                <a:lnTo>
                  <a:pt x="73" y="18"/>
                </a:lnTo>
                <a:lnTo>
                  <a:pt x="62" y="18"/>
                </a:lnTo>
                <a:lnTo>
                  <a:pt x="51" y="18"/>
                </a:lnTo>
                <a:lnTo>
                  <a:pt x="38" y="22"/>
                </a:lnTo>
                <a:lnTo>
                  <a:pt x="26" y="27"/>
                </a:lnTo>
                <a:lnTo>
                  <a:pt x="13" y="32"/>
                </a:lnTo>
                <a:lnTo>
                  <a:pt x="0" y="36"/>
                </a:lnTo>
                <a:lnTo>
                  <a:pt x="0" y="36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7" name="Freeform 233"/>
          <p:cNvSpPr>
            <a:spLocks/>
          </p:cNvSpPr>
          <p:nvPr/>
        </p:nvSpPr>
        <p:spPr bwMode="auto">
          <a:xfrm>
            <a:off x="8331504" y="1701451"/>
            <a:ext cx="504450" cy="858256"/>
          </a:xfrm>
          <a:custGeom>
            <a:avLst/>
            <a:gdLst>
              <a:gd name="T0" fmla="*/ 329 w 1093"/>
              <a:gd name="T1" fmla="*/ 1848 h 1865"/>
              <a:gd name="T2" fmla="*/ 385 w 1093"/>
              <a:gd name="T3" fmla="*/ 1815 h 1865"/>
              <a:gd name="T4" fmla="*/ 415 w 1093"/>
              <a:gd name="T5" fmla="*/ 1691 h 1865"/>
              <a:gd name="T6" fmla="*/ 449 w 1093"/>
              <a:gd name="T7" fmla="*/ 1622 h 1865"/>
              <a:gd name="T8" fmla="*/ 479 w 1093"/>
              <a:gd name="T9" fmla="*/ 1521 h 1865"/>
              <a:gd name="T10" fmla="*/ 560 w 1093"/>
              <a:gd name="T11" fmla="*/ 1460 h 1865"/>
              <a:gd name="T12" fmla="*/ 616 w 1093"/>
              <a:gd name="T13" fmla="*/ 1369 h 1865"/>
              <a:gd name="T14" fmla="*/ 657 w 1093"/>
              <a:gd name="T15" fmla="*/ 1348 h 1865"/>
              <a:gd name="T16" fmla="*/ 675 w 1093"/>
              <a:gd name="T17" fmla="*/ 1317 h 1865"/>
              <a:gd name="T18" fmla="*/ 691 w 1093"/>
              <a:gd name="T19" fmla="*/ 1222 h 1865"/>
              <a:gd name="T20" fmla="*/ 715 w 1093"/>
              <a:gd name="T21" fmla="*/ 1099 h 1865"/>
              <a:gd name="T22" fmla="*/ 737 w 1093"/>
              <a:gd name="T23" fmla="*/ 1128 h 1865"/>
              <a:gd name="T24" fmla="*/ 795 w 1093"/>
              <a:gd name="T25" fmla="*/ 1147 h 1865"/>
              <a:gd name="T26" fmla="*/ 817 w 1093"/>
              <a:gd name="T27" fmla="*/ 1098 h 1865"/>
              <a:gd name="T28" fmla="*/ 852 w 1093"/>
              <a:gd name="T29" fmla="*/ 1044 h 1865"/>
              <a:gd name="T30" fmla="*/ 873 w 1093"/>
              <a:gd name="T31" fmla="*/ 1046 h 1865"/>
              <a:gd name="T32" fmla="*/ 906 w 1093"/>
              <a:gd name="T33" fmla="*/ 1030 h 1865"/>
              <a:gd name="T34" fmla="*/ 930 w 1093"/>
              <a:gd name="T35" fmla="*/ 988 h 1865"/>
              <a:gd name="T36" fmla="*/ 1002 w 1093"/>
              <a:gd name="T37" fmla="*/ 924 h 1865"/>
              <a:gd name="T38" fmla="*/ 1068 w 1093"/>
              <a:gd name="T39" fmla="*/ 833 h 1865"/>
              <a:gd name="T40" fmla="*/ 1093 w 1093"/>
              <a:gd name="T41" fmla="*/ 770 h 1865"/>
              <a:gd name="T42" fmla="*/ 1053 w 1093"/>
              <a:gd name="T43" fmla="*/ 717 h 1865"/>
              <a:gd name="T44" fmla="*/ 1039 w 1093"/>
              <a:gd name="T45" fmla="*/ 684 h 1865"/>
              <a:gd name="T46" fmla="*/ 1010 w 1093"/>
              <a:gd name="T47" fmla="*/ 655 h 1865"/>
              <a:gd name="T48" fmla="*/ 961 w 1093"/>
              <a:gd name="T49" fmla="*/ 631 h 1865"/>
              <a:gd name="T50" fmla="*/ 911 w 1093"/>
              <a:gd name="T51" fmla="*/ 616 h 1865"/>
              <a:gd name="T52" fmla="*/ 888 w 1093"/>
              <a:gd name="T53" fmla="*/ 589 h 1865"/>
              <a:gd name="T54" fmla="*/ 824 w 1093"/>
              <a:gd name="T55" fmla="*/ 512 h 1865"/>
              <a:gd name="T56" fmla="*/ 765 w 1093"/>
              <a:gd name="T57" fmla="*/ 496 h 1865"/>
              <a:gd name="T58" fmla="*/ 745 w 1093"/>
              <a:gd name="T59" fmla="*/ 483 h 1865"/>
              <a:gd name="T60" fmla="*/ 729 w 1093"/>
              <a:gd name="T61" fmla="*/ 429 h 1865"/>
              <a:gd name="T62" fmla="*/ 686 w 1093"/>
              <a:gd name="T63" fmla="*/ 353 h 1865"/>
              <a:gd name="T64" fmla="*/ 637 w 1093"/>
              <a:gd name="T65" fmla="*/ 209 h 1865"/>
              <a:gd name="T66" fmla="*/ 585 w 1093"/>
              <a:gd name="T67" fmla="*/ 76 h 1865"/>
              <a:gd name="T68" fmla="*/ 554 w 1093"/>
              <a:gd name="T69" fmla="*/ 37 h 1865"/>
              <a:gd name="T70" fmla="*/ 475 w 1093"/>
              <a:gd name="T71" fmla="*/ 8 h 1865"/>
              <a:gd name="T72" fmla="*/ 421 w 1093"/>
              <a:gd name="T73" fmla="*/ 3 h 1865"/>
              <a:gd name="T74" fmla="*/ 378 w 1093"/>
              <a:gd name="T75" fmla="*/ 66 h 1865"/>
              <a:gd name="T76" fmla="*/ 320 w 1093"/>
              <a:gd name="T77" fmla="*/ 87 h 1865"/>
              <a:gd name="T78" fmla="*/ 282 w 1093"/>
              <a:gd name="T79" fmla="*/ 125 h 1865"/>
              <a:gd name="T80" fmla="*/ 214 w 1093"/>
              <a:gd name="T81" fmla="*/ 139 h 1865"/>
              <a:gd name="T82" fmla="*/ 150 w 1093"/>
              <a:gd name="T83" fmla="*/ 85 h 1865"/>
              <a:gd name="T84" fmla="*/ 135 w 1093"/>
              <a:gd name="T85" fmla="*/ 132 h 1865"/>
              <a:gd name="T86" fmla="*/ 105 w 1093"/>
              <a:gd name="T87" fmla="*/ 229 h 1865"/>
              <a:gd name="T88" fmla="*/ 83 w 1093"/>
              <a:gd name="T89" fmla="*/ 360 h 1865"/>
              <a:gd name="T90" fmla="*/ 72 w 1093"/>
              <a:gd name="T91" fmla="*/ 539 h 1865"/>
              <a:gd name="T92" fmla="*/ 89 w 1093"/>
              <a:gd name="T93" fmla="*/ 693 h 1865"/>
              <a:gd name="T94" fmla="*/ 75 w 1093"/>
              <a:gd name="T95" fmla="*/ 859 h 1865"/>
              <a:gd name="T96" fmla="*/ 36 w 1093"/>
              <a:gd name="T97" fmla="*/ 923 h 1865"/>
              <a:gd name="T98" fmla="*/ 50 w 1093"/>
              <a:gd name="T99" fmla="*/ 950 h 1865"/>
              <a:gd name="T100" fmla="*/ 49 w 1093"/>
              <a:gd name="T101" fmla="*/ 1004 h 1865"/>
              <a:gd name="T102" fmla="*/ 44 w 1093"/>
              <a:gd name="T103" fmla="*/ 1064 h 1865"/>
              <a:gd name="T104" fmla="*/ 13 w 1093"/>
              <a:gd name="T105" fmla="*/ 1085 h 1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3" h="1865">
                <a:moveTo>
                  <a:pt x="0" y="1089"/>
                </a:moveTo>
                <a:lnTo>
                  <a:pt x="283" y="1829"/>
                </a:lnTo>
                <a:lnTo>
                  <a:pt x="294" y="1836"/>
                </a:lnTo>
                <a:lnTo>
                  <a:pt x="306" y="1840"/>
                </a:lnTo>
                <a:lnTo>
                  <a:pt x="318" y="1844"/>
                </a:lnTo>
                <a:lnTo>
                  <a:pt x="329" y="1848"/>
                </a:lnTo>
                <a:lnTo>
                  <a:pt x="353" y="1856"/>
                </a:lnTo>
                <a:lnTo>
                  <a:pt x="378" y="1865"/>
                </a:lnTo>
                <a:lnTo>
                  <a:pt x="378" y="1863"/>
                </a:lnTo>
                <a:lnTo>
                  <a:pt x="378" y="1861"/>
                </a:lnTo>
                <a:lnTo>
                  <a:pt x="381" y="1838"/>
                </a:lnTo>
                <a:lnTo>
                  <a:pt x="385" y="1815"/>
                </a:lnTo>
                <a:lnTo>
                  <a:pt x="388" y="1794"/>
                </a:lnTo>
                <a:lnTo>
                  <a:pt x="391" y="1775"/>
                </a:lnTo>
                <a:lnTo>
                  <a:pt x="395" y="1755"/>
                </a:lnTo>
                <a:lnTo>
                  <a:pt x="400" y="1735"/>
                </a:lnTo>
                <a:lnTo>
                  <a:pt x="407" y="1713"/>
                </a:lnTo>
                <a:lnTo>
                  <a:pt x="415" y="1691"/>
                </a:lnTo>
                <a:lnTo>
                  <a:pt x="421" y="1680"/>
                </a:lnTo>
                <a:lnTo>
                  <a:pt x="427" y="1670"/>
                </a:lnTo>
                <a:lnTo>
                  <a:pt x="433" y="1659"/>
                </a:lnTo>
                <a:lnTo>
                  <a:pt x="440" y="1649"/>
                </a:lnTo>
                <a:lnTo>
                  <a:pt x="445" y="1635"/>
                </a:lnTo>
                <a:lnTo>
                  <a:pt x="449" y="1622"/>
                </a:lnTo>
                <a:lnTo>
                  <a:pt x="454" y="1609"/>
                </a:lnTo>
                <a:lnTo>
                  <a:pt x="457" y="1597"/>
                </a:lnTo>
                <a:lnTo>
                  <a:pt x="460" y="1571"/>
                </a:lnTo>
                <a:lnTo>
                  <a:pt x="463" y="1543"/>
                </a:lnTo>
                <a:lnTo>
                  <a:pt x="471" y="1531"/>
                </a:lnTo>
                <a:lnTo>
                  <a:pt x="479" y="1521"/>
                </a:lnTo>
                <a:lnTo>
                  <a:pt x="487" y="1513"/>
                </a:lnTo>
                <a:lnTo>
                  <a:pt x="496" y="1506"/>
                </a:lnTo>
                <a:lnTo>
                  <a:pt x="515" y="1493"/>
                </a:lnTo>
                <a:lnTo>
                  <a:pt x="538" y="1478"/>
                </a:lnTo>
                <a:lnTo>
                  <a:pt x="550" y="1469"/>
                </a:lnTo>
                <a:lnTo>
                  <a:pt x="560" y="1460"/>
                </a:lnTo>
                <a:lnTo>
                  <a:pt x="567" y="1450"/>
                </a:lnTo>
                <a:lnTo>
                  <a:pt x="575" y="1439"/>
                </a:lnTo>
                <a:lnTo>
                  <a:pt x="588" y="1417"/>
                </a:lnTo>
                <a:lnTo>
                  <a:pt x="602" y="1391"/>
                </a:lnTo>
                <a:lnTo>
                  <a:pt x="608" y="1379"/>
                </a:lnTo>
                <a:lnTo>
                  <a:pt x="616" y="1369"/>
                </a:lnTo>
                <a:lnTo>
                  <a:pt x="619" y="1365"/>
                </a:lnTo>
                <a:lnTo>
                  <a:pt x="624" y="1360"/>
                </a:lnTo>
                <a:lnTo>
                  <a:pt x="630" y="1357"/>
                </a:lnTo>
                <a:lnTo>
                  <a:pt x="636" y="1354"/>
                </a:lnTo>
                <a:lnTo>
                  <a:pt x="647" y="1352"/>
                </a:lnTo>
                <a:lnTo>
                  <a:pt x="657" y="1348"/>
                </a:lnTo>
                <a:lnTo>
                  <a:pt x="661" y="1345"/>
                </a:lnTo>
                <a:lnTo>
                  <a:pt x="664" y="1342"/>
                </a:lnTo>
                <a:lnTo>
                  <a:pt x="666" y="1339"/>
                </a:lnTo>
                <a:lnTo>
                  <a:pt x="670" y="1334"/>
                </a:lnTo>
                <a:lnTo>
                  <a:pt x="673" y="1326"/>
                </a:lnTo>
                <a:lnTo>
                  <a:pt x="675" y="1317"/>
                </a:lnTo>
                <a:lnTo>
                  <a:pt x="679" y="1300"/>
                </a:lnTo>
                <a:lnTo>
                  <a:pt x="680" y="1285"/>
                </a:lnTo>
                <a:lnTo>
                  <a:pt x="682" y="1270"/>
                </a:lnTo>
                <a:lnTo>
                  <a:pt x="684" y="1252"/>
                </a:lnTo>
                <a:lnTo>
                  <a:pt x="688" y="1237"/>
                </a:lnTo>
                <a:lnTo>
                  <a:pt x="691" y="1222"/>
                </a:lnTo>
                <a:lnTo>
                  <a:pt x="691" y="1168"/>
                </a:lnTo>
                <a:lnTo>
                  <a:pt x="673" y="1115"/>
                </a:lnTo>
                <a:lnTo>
                  <a:pt x="689" y="1111"/>
                </a:lnTo>
                <a:lnTo>
                  <a:pt x="705" y="1107"/>
                </a:lnTo>
                <a:lnTo>
                  <a:pt x="710" y="1102"/>
                </a:lnTo>
                <a:lnTo>
                  <a:pt x="715" y="1099"/>
                </a:lnTo>
                <a:lnTo>
                  <a:pt x="720" y="1100"/>
                </a:lnTo>
                <a:lnTo>
                  <a:pt x="724" y="1102"/>
                </a:lnTo>
                <a:lnTo>
                  <a:pt x="727" y="1105"/>
                </a:lnTo>
                <a:lnTo>
                  <a:pt x="729" y="1109"/>
                </a:lnTo>
                <a:lnTo>
                  <a:pt x="732" y="1118"/>
                </a:lnTo>
                <a:lnTo>
                  <a:pt x="737" y="1128"/>
                </a:lnTo>
                <a:lnTo>
                  <a:pt x="744" y="1143"/>
                </a:lnTo>
                <a:lnTo>
                  <a:pt x="753" y="1159"/>
                </a:lnTo>
                <a:lnTo>
                  <a:pt x="768" y="1156"/>
                </a:lnTo>
                <a:lnTo>
                  <a:pt x="782" y="1153"/>
                </a:lnTo>
                <a:lnTo>
                  <a:pt x="788" y="1150"/>
                </a:lnTo>
                <a:lnTo>
                  <a:pt x="795" y="1147"/>
                </a:lnTo>
                <a:lnTo>
                  <a:pt x="800" y="1142"/>
                </a:lnTo>
                <a:lnTo>
                  <a:pt x="806" y="1136"/>
                </a:lnTo>
                <a:lnTo>
                  <a:pt x="808" y="1126"/>
                </a:lnTo>
                <a:lnTo>
                  <a:pt x="808" y="1115"/>
                </a:lnTo>
                <a:lnTo>
                  <a:pt x="811" y="1105"/>
                </a:lnTo>
                <a:lnTo>
                  <a:pt x="817" y="1098"/>
                </a:lnTo>
                <a:lnTo>
                  <a:pt x="822" y="1090"/>
                </a:lnTo>
                <a:lnTo>
                  <a:pt x="827" y="1083"/>
                </a:lnTo>
                <a:lnTo>
                  <a:pt x="837" y="1067"/>
                </a:lnTo>
                <a:lnTo>
                  <a:pt x="848" y="1051"/>
                </a:lnTo>
                <a:lnTo>
                  <a:pt x="850" y="1047"/>
                </a:lnTo>
                <a:lnTo>
                  <a:pt x="852" y="1044"/>
                </a:lnTo>
                <a:lnTo>
                  <a:pt x="855" y="1042"/>
                </a:lnTo>
                <a:lnTo>
                  <a:pt x="859" y="1041"/>
                </a:lnTo>
                <a:lnTo>
                  <a:pt x="863" y="1041"/>
                </a:lnTo>
                <a:lnTo>
                  <a:pt x="866" y="1042"/>
                </a:lnTo>
                <a:lnTo>
                  <a:pt x="869" y="1044"/>
                </a:lnTo>
                <a:lnTo>
                  <a:pt x="873" y="1046"/>
                </a:lnTo>
                <a:lnTo>
                  <a:pt x="878" y="1051"/>
                </a:lnTo>
                <a:lnTo>
                  <a:pt x="886" y="1057"/>
                </a:lnTo>
                <a:lnTo>
                  <a:pt x="891" y="1057"/>
                </a:lnTo>
                <a:lnTo>
                  <a:pt x="896" y="1057"/>
                </a:lnTo>
                <a:lnTo>
                  <a:pt x="902" y="1043"/>
                </a:lnTo>
                <a:lnTo>
                  <a:pt x="906" y="1030"/>
                </a:lnTo>
                <a:lnTo>
                  <a:pt x="908" y="1023"/>
                </a:lnTo>
                <a:lnTo>
                  <a:pt x="911" y="1017"/>
                </a:lnTo>
                <a:lnTo>
                  <a:pt x="914" y="1010"/>
                </a:lnTo>
                <a:lnTo>
                  <a:pt x="917" y="1003"/>
                </a:lnTo>
                <a:lnTo>
                  <a:pt x="923" y="994"/>
                </a:lnTo>
                <a:lnTo>
                  <a:pt x="930" y="988"/>
                </a:lnTo>
                <a:lnTo>
                  <a:pt x="936" y="981"/>
                </a:lnTo>
                <a:lnTo>
                  <a:pt x="943" y="975"/>
                </a:lnTo>
                <a:lnTo>
                  <a:pt x="958" y="964"/>
                </a:lnTo>
                <a:lnTo>
                  <a:pt x="973" y="950"/>
                </a:lnTo>
                <a:lnTo>
                  <a:pt x="987" y="936"/>
                </a:lnTo>
                <a:lnTo>
                  <a:pt x="1002" y="924"/>
                </a:lnTo>
                <a:lnTo>
                  <a:pt x="1014" y="914"/>
                </a:lnTo>
                <a:lnTo>
                  <a:pt x="1024" y="904"/>
                </a:lnTo>
                <a:lnTo>
                  <a:pt x="1033" y="894"/>
                </a:lnTo>
                <a:lnTo>
                  <a:pt x="1041" y="883"/>
                </a:lnTo>
                <a:lnTo>
                  <a:pt x="1054" y="860"/>
                </a:lnTo>
                <a:lnTo>
                  <a:pt x="1068" y="833"/>
                </a:lnTo>
                <a:lnTo>
                  <a:pt x="1078" y="817"/>
                </a:lnTo>
                <a:lnTo>
                  <a:pt x="1085" y="803"/>
                </a:lnTo>
                <a:lnTo>
                  <a:pt x="1088" y="796"/>
                </a:lnTo>
                <a:lnTo>
                  <a:pt x="1091" y="788"/>
                </a:lnTo>
                <a:lnTo>
                  <a:pt x="1092" y="779"/>
                </a:lnTo>
                <a:lnTo>
                  <a:pt x="1093" y="770"/>
                </a:lnTo>
                <a:lnTo>
                  <a:pt x="1092" y="761"/>
                </a:lnTo>
                <a:lnTo>
                  <a:pt x="1091" y="752"/>
                </a:lnTo>
                <a:lnTo>
                  <a:pt x="1089" y="745"/>
                </a:lnTo>
                <a:lnTo>
                  <a:pt x="1084" y="737"/>
                </a:lnTo>
                <a:lnTo>
                  <a:pt x="1069" y="726"/>
                </a:lnTo>
                <a:lnTo>
                  <a:pt x="1053" y="717"/>
                </a:lnTo>
                <a:lnTo>
                  <a:pt x="1050" y="713"/>
                </a:lnTo>
                <a:lnTo>
                  <a:pt x="1048" y="709"/>
                </a:lnTo>
                <a:lnTo>
                  <a:pt x="1046" y="706"/>
                </a:lnTo>
                <a:lnTo>
                  <a:pt x="1044" y="702"/>
                </a:lnTo>
                <a:lnTo>
                  <a:pt x="1042" y="693"/>
                </a:lnTo>
                <a:lnTo>
                  <a:pt x="1039" y="684"/>
                </a:lnTo>
                <a:lnTo>
                  <a:pt x="1037" y="680"/>
                </a:lnTo>
                <a:lnTo>
                  <a:pt x="1035" y="676"/>
                </a:lnTo>
                <a:lnTo>
                  <a:pt x="1030" y="671"/>
                </a:lnTo>
                <a:lnTo>
                  <a:pt x="1027" y="668"/>
                </a:lnTo>
                <a:lnTo>
                  <a:pt x="1019" y="662"/>
                </a:lnTo>
                <a:lnTo>
                  <a:pt x="1010" y="655"/>
                </a:lnTo>
                <a:lnTo>
                  <a:pt x="1000" y="653"/>
                </a:lnTo>
                <a:lnTo>
                  <a:pt x="992" y="650"/>
                </a:lnTo>
                <a:lnTo>
                  <a:pt x="984" y="645"/>
                </a:lnTo>
                <a:lnTo>
                  <a:pt x="976" y="641"/>
                </a:lnTo>
                <a:lnTo>
                  <a:pt x="969" y="636"/>
                </a:lnTo>
                <a:lnTo>
                  <a:pt x="961" y="631"/>
                </a:lnTo>
                <a:lnTo>
                  <a:pt x="953" y="627"/>
                </a:lnTo>
                <a:lnTo>
                  <a:pt x="944" y="624"/>
                </a:lnTo>
                <a:lnTo>
                  <a:pt x="932" y="621"/>
                </a:lnTo>
                <a:lnTo>
                  <a:pt x="921" y="620"/>
                </a:lnTo>
                <a:lnTo>
                  <a:pt x="916" y="618"/>
                </a:lnTo>
                <a:lnTo>
                  <a:pt x="911" y="616"/>
                </a:lnTo>
                <a:lnTo>
                  <a:pt x="906" y="614"/>
                </a:lnTo>
                <a:lnTo>
                  <a:pt x="901" y="610"/>
                </a:lnTo>
                <a:lnTo>
                  <a:pt x="898" y="605"/>
                </a:lnTo>
                <a:lnTo>
                  <a:pt x="893" y="600"/>
                </a:lnTo>
                <a:lnTo>
                  <a:pt x="891" y="595"/>
                </a:lnTo>
                <a:lnTo>
                  <a:pt x="888" y="589"/>
                </a:lnTo>
                <a:lnTo>
                  <a:pt x="874" y="566"/>
                </a:lnTo>
                <a:lnTo>
                  <a:pt x="861" y="546"/>
                </a:lnTo>
                <a:lnTo>
                  <a:pt x="853" y="536"/>
                </a:lnTo>
                <a:lnTo>
                  <a:pt x="846" y="528"/>
                </a:lnTo>
                <a:lnTo>
                  <a:pt x="836" y="520"/>
                </a:lnTo>
                <a:lnTo>
                  <a:pt x="824" y="512"/>
                </a:lnTo>
                <a:lnTo>
                  <a:pt x="813" y="506"/>
                </a:lnTo>
                <a:lnTo>
                  <a:pt x="804" y="502"/>
                </a:lnTo>
                <a:lnTo>
                  <a:pt x="794" y="499"/>
                </a:lnTo>
                <a:lnTo>
                  <a:pt x="782" y="496"/>
                </a:lnTo>
                <a:lnTo>
                  <a:pt x="773" y="495"/>
                </a:lnTo>
                <a:lnTo>
                  <a:pt x="765" y="496"/>
                </a:lnTo>
                <a:lnTo>
                  <a:pt x="760" y="495"/>
                </a:lnTo>
                <a:lnTo>
                  <a:pt x="757" y="495"/>
                </a:lnTo>
                <a:lnTo>
                  <a:pt x="753" y="493"/>
                </a:lnTo>
                <a:lnTo>
                  <a:pt x="750" y="491"/>
                </a:lnTo>
                <a:lnTo>
                  <a:pt x="747" y="488"/>
                </a:lnTo>
                <a:lnTo>
                  <a:pt x="745" y="483"/>
                </a:lnTo>
                <a:lnTo>
                  <a:pt x="744" y="480"/>
                </a:lnTo>
                <a:lnTo>
                  <a:pt x="744" y="476"/>
                </a:lnTo>
                <a:lnTo>
                  <a:pt x="744" y="467"/>
                </a:lnTo>
                <a:lnTo>
                  <a:pt x="742" y="459"/>
                </a:lnTo>
                <a:lnTo>
                  <a:pt x="736" y="443"/>
                </a:lnTo>
                <a:lnTo>
                  <a:pt x="729" y="429"/>
                </a:lnTo>
                <a:lnTo>
                  <a:pt x="723" y="418"/>
                </a:lnTo>
                <a:lnTo>
                  <a:pt x="715" y="406"/>
                </a:lnTo>
                <a:lnTo>
                  <a:pt x="707" y="394"/>
                </a:lnTo>
                <a:lnTo>
                  <a:pt x="700" y="381"/>
                </a:lnTo>
                <a:lnTo>
                  <a:pt x="692" y="368"/>
                </a:lnTo>
                <a:lnTo>
                  <a:pt x="686" y="353"/>
                </a:lnTo>
                <a:lnTo>
                  <a:pt x="680" y="333"/>
                </a:lnTo>
                <a:lnTo>
                  <a:pt x="675" y="315"/>
                </a:lnTo>
                <a:lnTo>
                  <a:pt x="671" y="298"/>
                </a:lnTo>
                <a:lnTo>
                  <a:pt x="665" y="278"/>
                </a:lnTo>
                <a:lnTo>
                  <a:pt x="651" y="242"/>
                </a:lnTo>
                <a:lnTo>
                  <a:pt x="637" y="209"/>
                </a:lnTo>
                <a:lnTo>
                  <a:pt x="625" y="177"/>
                </a:lnTo>
                <a:lnTo>
                  <a:pt x="611" y="140"/>
                </a:lnTo>
                <a:lnTo>
                  <a:pt x="606" y="123"/>
                </a:lnTo>
                <a:lnTo>
                  <a:pt x="601" y="108"/>
                </a:lnTo>
                <a:lnTo>
                  <a:pt x="593" y="93"/>
                </a:lnTo>
                <a:lnTo>
                  <a:pt x="585" y="76"/>
                </a:lnTo>
                <a:lnTo>
                  <a:pt x="581" y="68"/>
                </a:lnTo>
                <a:lnTo>
                  <a:pt x="578" y="59"/>
                </a:lnTo>
                <a:lnTo>
                  <a:pt x="574" y="51"/>
                </a:lnTo>
                <a:lnTo>
                  <a:pt x="567" y="45"/>
                </a:lnTo>
                <a:lnTo>
                  <a:pt x="561" y="41"/>
                </a:lnTo>
                <a:lnTo>
                  <a:pt x="554" y="37"/>
                </a:lnTo>
                <a:lnTo>
                  <a:pt x="548" y="35"/>
                </a:lnTo>
                <a:lnTo>
                  <a:pt x="541" y="33"/>
                </a:lnTo>
                <a:lnTo>
                  <a:pt x="528" y="30"/>
                </a:lnTo>
                <a:lnTo>
                  <a:pt x="513" y="26"/>
                </a:lnTo>
                <a:lnTo>
                  <a:pt x="494" y="17"/>
                </a:lnTo>
                <a:lnTo>
                  <a:pt x="475" y="8"/>
                </a:lnTo>
                <a:lnTo>
                  <a:pt x="466" y="5"/>
                </a:lnTo>
                <a:lnTo>
                  <a:pt x="456" y="2"/>
                </a:lnTo>
                <a:lnTo>
                  <a:pt x="445" y="0"/>
                </a:lnTo>
                <a:lnTo>
                  <a:pt x="434" y="0"/>
                </a:lnTo>
                <a:lnTo>
                  <a:pt x="427" y="1"/>
                </a:lnTo>
                <a:lnTo>
                  <a:pt x="421" y="3"/>
                </a:lnTo>
                <a:lnTo>
                  <a:pt x="416" y="6"/>
                </a:lnTo>
                <a:lnTo>
                  <a:pt x="412" y="10"/>
                </a:lnTo>
                <a:lnTo>
                  <a:pt x="403" y="21"/>
                </a:lnTo>
                <a:lnTo>
                  <a:pt x="396" y="34"/>
                </a:lnTo>
                <a:lnTo>
                  <a:pt x="388" y="50"/>
                </a:lnTo>
                <a:lnTo>
                  <a:pt x="378" y="66"/>
                </a:lnTo>
                <a:lnTo>
                  <a:pt x="368" y="71"/>
                </a:lnTo>
                <a:lnTo>
                  <a:pt x="359" y="75"/>
                </a:lnTo>
                <a:lnTo>
                  <a:pt x="349" y="78"/>
                </a:lnTo>
                <a:lnTo>
                  <a:pt x="339" y="81"/>
                </a:lnTo>
                <a:lnTo>
                  <a:pt x="329" y="84"/>
                </a:lnTo>
                <a:lnTo>
                  <a:pt x="320" y="87"/>
                </a:lnTo>
                <a:lnTo>
                  <a:pt x="310" y="91"/>
                </a:lnTo>
                <a:lnTo>
                  <a:pt x="301" y="98"/>
                </a:lnTo>
                <a:lnTo>
                  <a:pt x="298" y="103"/>
                </a:lnTo>
                <a:lnTo>
                  <a:pt x="296" y="109"/>
                </a:lnTo>
                <a:lnTo>
                  <a:pt x="288" y="117"/>
                </a:lnTo>
                <a:lnTo>
                  <a:pt x="282" y="125"/>
                </a:lnTo>
                <a:lnTo>
                  <a:pt x="274" y="131"/>
                </a:lnTo>
                <a:lnTo>
                  <a:pt x="268" y="138"/>
                </a:lnTo>
                <a:lnTo>
                  <a:pt x="252" y="149"/>
                </a:lnTo>
                <a:lnTo>
                  <a:pt x="234" y="162"/>
                </a:lnTo>
                <a:lnTo>
                  <a:pt x="225" y="150"/>
                </a:lnTo>
                <a:lnTo>
                  <a:pt x="214" y="139"/>
                </a:lnTo>
                <a:lnTo>
                  <a:pt x="203" y="130"/>
                </a:lnTo>
                <a:lnTo>
                  <a:pt x="192" y="123"/>
                </a:lnTo>
                <a:lnTo>
                  <a:pt x="182" y="115"/>
                </a:lnTo>
                <a:lnTo>
                  <a:pt x="171" y="107"/>
                </a:lnTo>
                <a:lnTo>
                  <a:pt x="160" y="97"/>
                </a:lnTo>
                <a:lnTo>
                  <a:pt x="150" y="85"/>
                </a:lnTo>
                <a:lnTo>
                  <a:pt x="149" y="91"/>
                </a:lnTo>
                <a:lnTo>
                  <a:pt x="148" y="98"/>
                </a:lnTo>
                <a:lnTo>
                  <a:pt x="147" y="104"/>
                </a:lnTo>
                <a:lnTo>
                  <a:pt x="145" y="111"/>
                </a:lnTo>
                <a:lnTo>
                  <a:pt x="140" y="122"/>
                </a:lnTo>
                <a:lnTo>
                  <a:pt x="135" y="132"/>
                </a:lnTo>
                <a:lnTo>
                  <a:pt x="129" y="143"/>
                </a:lnTo>
                <a:lnTo>
                  <a:pt x="123" y="154"/>
                </a:lnTo>
                <a:lnTo>
                  <a:pt x="119" y="166"/>
                </a:lnTo>
                <a:lnTo>
                  <a:pt x="116" y="180"/>
                </a:lnTo>
                <a:lnTo>
                  <a:pt x="110" y="206"/>
                </a:lnTo>
                <a:lnTo>
                  <a:pt x="105" y="229"/>
                </a:lnTo>
                <a:lnTo>
                  <a:pt x="99" y="250"/>
                </a:lnTo>
                <a:lnTo>
                  <a:pt x="94" y="276"/>
                </a:lnTo>
                <a:lnTo>
                  <a:pt x="90" y="298"/>
                </a:lnTo>
                <a:lnTo>
                  <a:pt x="89" y="318"/>
                </a:lnTo>
                <a:lnTo>
                  <a:pt x="86" y="338"/>
                </a:lnTo>
                <a:lnTo>
                  <a:pt x="83" y="360"/>
                </a:lnTo>
                <a:lnTo>
                  <a:pt x="78" y="393"/>
                </a:lnTo>
                <a:lnTo>
                  <a:pt x="74" y="422"/>
                </a:lnTo>
                <a:lnTo>
                  <a:pt x="71" y="450"/>
                </a:lnTo>
                <a:lnTo>
                  <a:pt x="70" y="482"/>
                </a:lnTo>
                <a:lnTo>
                  <a:pt x="70" y="513"/>
                </a:lnTo>
                <a:lnTo>
                  <a:pt x="72" y="539"/>
                </a:lnTo>
                <a:lnTo>
                  <a:pt x="75" y="563"/>
                </a:lnTo>
                <a:lnTo>
                  <a:pt x="77" y="588"/>
                </a:lnTo>
                <a:lnTo>
                  <a:pt x="80" y="612"/>
                </a:lnTo>
                <a:lnTo>
                  <a:pt x="83" y="637"/>
                </a:lnTo>
                <a:lnTo>
                  <a:pt x="86" y="664"/>
                </a:lnTo>
                <a:lnTo>
                  <a:pt x="89" y="693"/>
                </a:lnTo>
                <a:lnTo>
                  <a:pt x="89" y="759"/>
                </a:lnTo>
                <a:lnTo>
                  <a:pt x="88" y="782"/>
                </a:lnTo>
                <a:lnTo>
                  <a:pt x="85" y="802"/>
                </a:lnTo>
                <a:lnTo>
                  <a:pt x="82" y="821"/>
                </a:lnTo>
                <a:lnTo>
                  <a:pt x="78" y="844"/>
                </a:lnTo>
                <a:lnTo>
                  <a:pt x="75" y="859"/>
                </a:lnTo>
                <a:lnTo>
                  <a:pt x="70" y="871"/>
                </a:lnTo>
                <a:lnTo>
                  <a:pt x="64" y="884"/>
                </a:lnTo>
                <a:lnTo>
                  <a:pt x="57" y="897"/>
                </a:lnTo>
                <a:lnTo>
                  <a:pt x="49" y="908"/>
                </a:lnTo>
                <a:lnTo>
                  <a:pt x="41" y="919"/>
                </a:lnTo>
                <a:lnTo>
                  <a:pt x="36" y="923"/>
                </a:lnTo>
                <a:lnTo>
                  <a:pt x="32" y="929"/>
                </a:lnTo>
                <a:lnTo>
                  <a:pt x="34" y="935"/>
                </a:lnTo>
                <a:lnTo>
                  <a:pt x="37" y="939"/>
                </a:lnTo>
                <a:lnTo>
                  <a:pt x="40" y="942"/>
                </a:lnTo>
                <a:lnTo>
                  <a:pt x="44" y="946"/>
                </a:lnTo>
                <a:lnTo>
                  <a:pt x="50" y="950"/>
                </a:lnTo>
                <a:lnTo>
                  <a:pt x="53" y="953"/>
                </a:lnTo>
                <a:lnTo>
                  <a:pt x="56" y="958"/>
                </a:lnTo>
                <a:lnTo>
                  <a:pt x="57" y="963"/>
                </a:lnTo>
                <a:lnTo>
                  <a:pt x="55" y="978"/>
                </a:lnTo>
                <a:lnTo>
                  <a:pt x="52" y="991"/>
                </a:lnTo>
                <a:lnTo>
                  <a:pt x="49" y="1004"/>
                </a:lnTo>
                <a:lnTo>
                  <a:pt x="47" y="1019"/>
                </a:lnTo>
                <a:lnTo>
                  <a:pt x="47" y="1031"/>
                </a:lnTo>
                <a:lnTo>
                  <a:pt x="48" y="1041"/>
                </a:lnTo>
                <a:lnTo>
                  <a:pt x="48" y="1050"/>
                </a:lnTo>
                <a:lnTo>
                  <a:pt x="47" y="1061"/>
                </a:lnTo>
                <a:lnTo>
                  <a:pt x="44" y="1064"/>
                </a:lnTo>
                <a:lnTo>
                  <a:pt x="42" y="1067"/>
                </a:lnTo>
                <a:lnTo>
                  <a:pt x="39" y="1068"/>
                </a:lnTo>
                <a:lnTo>
                  <a:pt x="36" y="1070"/>
                </a:lnTo>
                <a:lnTo>
                  <a:pt x="28" y="1075"/>
                </a:lnTo>
                <a:lnTo>
                  <a:pt x="21" y="1081"/>
                </a:lnTo>
                <a:lnTo>
                  <a:pt x="13" y="1085"/>
                </a:lnTo>
                <a:lnTo>
                  <a:pt x="3" y="1088"/>
                </a:lnTo>
                <a:lnTo>
                  <a:pt x="2" y="1089"/>
                </a:lnTo>
                <a:lnTo>
                  <a:pt x="0" y="1089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" name="Freeform 234"/>
          <p:cNvSpPr>
            <a:spLocks/>
          </p:cNvSpPr>
          <p:nvPr/>
        </p:nvSpPr>
        <p:spPr bwMode="auto">
          <a:xfrm>
            <a:off x="8331504" y="1701451"/>
            <a:ext cx="504450" cy="858256"/>
          </a:xfrm>
          <a:custGeom>
            <a:avLst/>
            <a:gdLst>
              <a:gd name="T0" fmla="*/ 329 w 1093"/>
              <a:gd name="T1" fmla="*/ 1848 h 1865"/>
              <a:gd name="T2" fmla="*/ 381 w 1093"/>
              <a:gd name="T3" fmla="*/ 1838 h 1865"/>
              <a:gd name="T4" fmla="*/ 407 w 1093"/>
              <a:gd name="T5" fmla="*/ 1713 h 1865"/>
              <a:gd name="T6" fmla="*/ 445 w 1093"/>
              <a:gd name="T7" fmla="*/ 1635 h 1865"/>
              <a:gd name="T8" fmla="*/ 471 w 1093"/>
              <a:gd name="T9" fmla="*/ 1531 h 1865"/>
              <a:gd name="T10" fmla="*/ 550 w 1093"/>
              <a:gd name="T11" fmla="*/ 1469 h 1865"/>
              <a:gd name="T12" fmla="*/ 608 w 1093"/>
              <a:gd name="T13" fmla="*/ 1379 h 1865"/>
              <a:gd name="T14" fmla="*/ 647 w 1093"/>
              <a:gd name="T15" fmla="*/ 1352 h 1865"/>
              <a:gd name="T16" fmla="*/ 673 w 1093"/>
              <a:gd name="T17" fmla="*/ 1326 h 1865"/>
              <a:gd name="T18" fmla="*/ 688 w 1093"/>
              <a:gd name="T19" fmla="*/ 1237 h 1865"/>
              <a:gd name="T20" fmla="*/ 710 w 1093"/>
              <a:gd name="T21" fmla="*/ 1102 h 1865"/>
              <a:gd name="T22" fmla="*/ 732 w 1093"/>
              <a:gd name="T23" fmla="*/ 1118 h 1865"/>
              <a:gd name="T24" fmla="*/ 788 w 1093"/>
              <a:gd name="T25" fmla="*/ 1150 h 1865"/>
              <a:gd name="T26" fmla="*/ 811 w 1093"/>
              <a:gd name="T27" fmla="*/ 1105 h 1865"/>
              <a:gd name="T28" fmla="*/ 850 w 1093"/>
              <a:gd name="T29" fmla="*/ 1047 h 1865"/>
              <a:gd name="T30" fmla="*/ 869 w 1093"/>
              <a:gd name="T31" fmla="*/ 1044 h 1865"/>
              <a:gd name="T32" fmla="*/ 902 w 1093"/>
              <a:gd name="T33" fmla="*/ 1043 h 1865"/>
              <a:gd name="T34" fmla="*/ 923 w 1093"/>
              <a:gd name="T35" fmla="*/ 994 h 1865"/>
              <a:gd name="T36" fmla="*/ 987 w 1093"/>
              <a:gd name="T37" fmla="*/ 936 h 1865"/>
              <a:gd name="T38" fmla="*/ 1054 w 1093"/>
              <a:gd name="T39" fmla="*/ 860 h 1865"/>
              <a:gd name="T40" fmla="*/ 1092 w 1093"/>
              <a:gd name="T41" fmla="*/ 779 h 1865"/>
              <a:gd name="T42" fmla="*/ 1069 w 1093"/>
              <a:gd name="T43" fmla="*/ 726 h 1865"/>
              <a:gd name="T44" fmla="*/ 1042 w 1093"/>
              <a:gd name="T45" fmla="*/ 693 h 1865"/>
              <a:gd name="T46" fmla="*/ 1019 w 1093"/>
              <a:gd name="T47" fmla="*/ 662 h 1865"/>
              <a:gd name="T48" fmla="*/ 976 w 1093"/>
              <a:gd name="T49" fmla="*/ 641 h 1865"/>
              <a:gd name="T50" fmla="*/ 921 w 1093"/>
              <a:gd name="T51" fmla="*/ 620 h 1865"/>
              <a:gd name="T52" fmla="*/ 893 w 1093"/>
              <a:gd name="T53" fmla="*/ 600 h 1865"/>
              <a:gd name="T54" fmla="*/ 846 w 1093"/>
              <a:gd name="T55" fmla="*/ 528 h 1865"/>
              <a:gd name="T56" fmla="*/ 782 w 1093"/>
              <a:gd name="T57" fmla="*/ 496 h 1865"/>
              <a:gd name="T58" fmla="*/ 750 w 1093"/>
              <a:gd name="T59" fmla="*/ 491 h 1865"/>
              <a:gd name="T60" fmla="*/ 742 w 1093"/>
              <a:gd name="T61" fmla="*/ 459 h 1865"/>
              <a:gd name="T62" fmla="*/ 700 w 1093"/>
              <a:gd name="T63" fmla="*/ 381 h 1865"/>
              <a:gd name="T64" fmla="*/ 665 w 1093"/>
              <a:gd name="T65" fmla="*/ 278 h 1865"/>
              <a:gd name="T66" fmla="*/ 601 w 1093"/>
              <a:gd name="T67" fmla="*/ 108 h 1865"/>
              <a:gd name="T68" fmla="*/ 567 w 1093"/>
              <a:gd name="T69" fmla="*/ 45 h 1865"/>
              <a:gd name="T70" fmla="*/ 513 w 1093"/>
              <a:gd name="T71" fmla="*/ 26 h 1865"/>
              <a:gd name="T72" fmla="*/ 434 w 1093"/>
              <a:gd name="T73" fmla="*/ 0 h 1865"/>
              <a:gd name="T74" fmla="*/ 396 w 1093"/>
              <a:gd name="T75" fmla="*/ 34 h 1865"/>
              <a:gd name="T76" fmla="*/ 339 w 1093"/>
              <a:gd name="T77" fmla="*/ 81 h 1865"/>
              <a:gd name="T78" fmla="*/ 296 w 1093"/>
              <a:gd name="T79" fmla="*/ 109 h 1865"/>
              <a:gd name="T80" fmla="*/ 234 w 1093"/>
              <a:gd name="T81" fmla="*/ 162 h 1865"/>
              <a:gd name="T82" fmla="*/ 171 w 1093"/>
              <a:gd name="T83" fmla="*/ 107 h 1865"/>
              <a:gd name="T84" fmla="*/ 145 w 1093"/>
              <a:gd name="T85" fmla="*/ 111 h 1865"/>
              <a:gd name="T86" fmla="*/ 116 w 1093"/>
              <a:gd name="T87" fmla="*/ 180 h 1865"/>
              <a:gd name="T88" fmla="*/ 89 w 1093"/>
              <a:gd name="T89" fmla="*/ 318 h 1865"/>
              <a:gd name="T90" fmla="*/ 70 w 1093"/>
              <a:gd name="T91" fmla="*/ 482 h 1865"/>
              <a:gd name="T92" fmla="*/ 83 w 1093"/>
              <a:gd name="T93" fmla="*/ 637 h 1865"/>
              <a:gd name="T94" fmla="*/ 82 w 1093"/>
              <a:gd name="T95" fmla="*/ 821 h 1865"/>
              <a:gd name="T96" fmla="*/ 49 w 1093"/>
              <a:gd name="T97" fmla="*/ 908 h 1865"/>
              <a:gd name="T98" fmla="*/ 40 w 1093"/>
              <a:gd name="T99" fmla="*/ 942 h 1865"/>
              <a:gd name="T100" fmla="*/ 55 w 1093"/>
              <a:gd name="T101" fmla="*/ 978 h 1865"/>
              <a:gd name="T102" fmla="*/ 48 w 1093"/>
              <a:gd name="T103" fmla="*/ 1050 h 1865"/>
              <a:gd name="T104" fmla="*/ 28 w 1093"/>
              <a:gd name="T105" fmla="*/ 1075 h 1865"/>
              <a:gd name="T106" fmla="*/ 0 w 1093"/>
              <a:gd name="T107" fmla="*/ 1089 h 1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93" h="1865">
                <a:moveTo>
                  <a:pt x="0" y="1089"/>
                </a:moveTo>
                <a:lnTo>
                  <a:pt x="283" y="1829"/>
                </a:lnTo>
                <a:lnTo>
                  <a:pt x="294" y="1836"/>
                </a:lnTo>
                <a:lnTo>
                  <a:pt x="306" y="1840"/>
                </a:lnTo>
                <a:lnTo>
                  <a:pt x="318" y="1844"/>
                </a:lnTo>
                <a:lnTo>
                  <a:pt x="329" y="1848"/>
                </a:lnTo>
                <a:lnTo>
                  <a:pt x="353" y="1856"/>
                </a:lnTo>
                <a:lnTo>
                  <a:pt x="378" y="1865"/>
                </a:lnTo>
                <a:lnTo>
                  <a:pt x="378" y="1865"/>
                </a:lnTo>
                <a:lnTo>
                  <a:pt x="378" y="1863"/>
                </a:lnTo>
                <a:lnTo>
                  <a:pt x="378" y="1861"/>
                </a:lnTo>
                <a:lnTo>
                  <a:pt x="381" y="1838"/>
                </a:lnTo>
                <a:lnTo>
                  <a:pt x="385" y="1815"/>
                </a:lnTo>
                <a:lnTo>
                  <a:pt x="388" y="1794"/>
                </a:lnTo>
                <a:lnTo>
                  <a:pt x="391" y="1775"/>
                </a:lnTo>
                <a:lnTo>
                  <a:pt x="395" y="1755"/>
                </a:lnTo>
                <a:lnTo>
                  <a:pt x="400" y="1735"/>
                </a:lnTo>
                <a:lnTo>
                  <a:pt x="407" y="1713"/>
                </a:lnTo>
                <a:lnTo>
                  <a:pt x="415" y="1691"/>
                </a:lnTo>
                <a:lnTo>
                  <a:pt x="421" y="1680"/>
                </a:lnTo>
                <a:lnTo>
                  <a:pt x="427" y="1670"/>
                </a:lnTo>
                <a:lnTo>
                  <a:pt x="433" y="1659"/>
                </a:lnTo>
                <a:lnTo>
                  <a:pt x="440" y="1649"/>
                </a:lnTo>
                <a:lnTo>
                  <a:pt x="445" y="1635"/>
                </a:lnTo>
                <a:lnTo>
                  <a:pt x="449" y="1622"/>
                </a:lnTo>
                <a:lnTo>
                  <a:pt x="454" y="1609"/>
                </a:lnTo>
                <a:lnTo>
                  <a:pt x="457" y="1597"/>
                </a:lnTo>
                <a:lnTo>
                  <a:pt x="460" y="1571"/>
                </a:lnTo>
                <a:lnTo>
                  <a:pt x="463" y="1543"/>
                </a:lnTo>
                <a:lnTo>
                  <a:pt x="471" y="1531"/>
                </a:lnTo>
                <a:lnTo>
                  <a:pt x="479" y="1521"/>
                </a:lnTo>
                <a:lnTo>
                  <a:pt x="487" y="1513"/>
                </a:lnTo>
                <a:lnTo>
                  <a:pt x="496" y="1506"/>
                </a:lnTo>
                <a:lnTo>
                  <a:pt x="515" y="1493"/>
                </a:lnTo>
                <a:lnTo>
                  <a:pt x="538" y="1478"/>
                </a:lnTo>
                <a:lnTo>
                  <a:pt x="550" y="1469"/>
                </a:lnTo>
                <a:lnTo>
                  <a:pt x="560" y="1460"/>
                </a:lnTo>
                <a:lnTo>
                  <a:pt x="567" y="1450"/>
                </a:lnTo>
                <a:lnTo>
                  <a:pt x="575" y="1439"/>
                </a:lnTo>
                <a:lnTo>
                  <a:pt x="588" y="1417"/>
                </a:lnTo>
                <a:lnTo>
                  <a:pt x="602" y="1391"/>
                </a:lnTo>
                <a:lnTo>
                  <a:pt x="608" y="1379"/>
                </a:lnTo>
                <a:lnTo>
                  <a:pt x="616" y="1369"/>
                </a:lnTo>
                <a:lnTo>
                  <a:pt x="619" y="1365"/>
                </a:lnTo>
                <a:lnTo>
                  <a:pt x="624" y="1360"/>
                </a:lnTo>
                <a:lnTo>
                  <a:pt x="630" y="1357"/>
                </a:lnTo>
                <a:lnTo>
                  <a:pt x="636" y="1354"/>
                </a:lnTo>
                <a:lnTo>
                  <a:pt x="647" y="1352"/>
                </a:lnTo>
                <a:lnTo>
                  <a:pt x="657" y="1348"/>
                </a:lnTo>
                <a:lnTo>
                  <a:pt x="661" y="1345"/>
                </a:lnTo>
                <a:lnTo>
                  <a:pt x="664" y="1342"/>
                </a:lnTo>
                <a:lnTo>
                  <a:pt x="666" y="1339"/>
                </a:lnTo>
                <a:lnTo>
                  <a:pt x="670" y="1334"/>
                </a:lnTo>
                <a:lnTo>
                  <a:pt x="673" y="1326"/>
                </a:lnTo>
                <a:lnTo>
                  <a:pt x="675" y="1317"/>
                </a:lnTo>
                <a:lnTo>
                  <a:pt x="679" y="1300"/>
                </a:lnTo>
                <a:lnTo>
                  <a:pt x="680" y="1285"/>
                </a:lnTo>
                <a:lnTo>
                  <a:pt x="682" y="1270"/>
                </a:lnTo>
                <a:lnTo>
                  <a:pt x="684" y="1252"/>
                </a:lnTo>
                <a:lnTo>
                  <a:pt x="688" y="1237"/>
                </a:lnTo>
                <a:lnTo>
                  <a:pt x="691" y="1222"/>
                </a:lnTo>
                <a:lnTo>
                  <a:pt x="691" y="1168"/>
                </a:lnTo>
                <a:lnTo>
                  <a:pt x="673" y="1115"/>
                </a:lnTo>
                <a:lnTo>
                  <a:pt x="689" y="1111"/>
                </a:lnTo>
                <a:lnTo>
                  <a:pt x="705" y="1107"/>
                </a:lnTo>
                <a:lnTo>
                  <a:pt x="710" y="1102"/>
                </a:lnTo>
                <a:lnTo>
                  <a:pt x="715" y="1099"/>
                </a:lnTo>
                <a:lnTo>
                  <a:pt x="720" y="1100"/>
                </a:lnTo>
                <a:lnTo>
                  <a:pt x="724" y="1102"/>
                </a:lnTo>
                <a:lnTo>
                  <a:pt x="727" y="1105"/>
                </a:lnTo>
                <a:lnTo>
                  <a:pt x="729" y="1109"/>
                </a:lnTo>
                <a:lnTo>
                  <a:pt x="732" y="1118"/>
                </a:lnTo>
                <a:lnTo>
                  <a:pt x="737" y="1128"/>
                </a:lnTo>
                <a:lnTo>
                  <a:pt x="744" y="1143"/>
                </a:lnTo>
                <a:lnTo>
                  <a:pt x="753" y="1159"/>
                </a:lnTo>
                <a:lnTo>
                  <a:pt x="768" y="1156"/>
                </a:lnTo>
                <a:lnTo>
                  <a:pt x="782" y="1153"/>
                </a:lnTo>
                <a:lnTo>
                  <a:pt x="788" y="1150"/>
                </a:lnTo>
                <a:lnTo>
                  <a:pt x="795" y="1147"/>
                </a:lnTo>
                <a:lnTo>
                  <a:pt x="800" y="1142"/>
                </a:lnTo>
                <a:lnTo>
                  <a:pt x="806" y="1136"/>
                </a:lnTo>
                <a:lnTo>
                  <a:pt x="808" y="1126"/>
                </a:lnTo>
                <a:lnTo>
                  <a:pt x="808" y="1115"/>
                </a:lnTo>
                <a:lnTo>
                  <a:pt x="811" y="1105"/>
                </a:lnTo>
                <a:lnTo>
                  <a:pt x="817" y="1098"/>
                </a:lnTo>
                <a:lnTo>
                  <a:pt x="822" y="1090"/>
                </a:lnTo>
                <a:lnTo>
                  <a:pt x="827" y="1083"/>
                </a:lnTo>
                <a:lnTo>
                  <a:pt x="837" y="1067"/>
                </a:lnTo>
                <a:lnTo>
                  <a:pt x="848" y="1051"/>
                </a:lnTo>
                <a:lnTo>
                  <a:pt x="850" y="1047"/>
                </a:lnTo>
                <a:lnTo>
                  <a:pt x="852" y="1044"/>
                </a:lnTo>
                <a:lnTo>
                  <a:pt x="855" y="1042"/>
                </a:lnTo>
                <a:lnTo>
                  <a:pt x="859" y="1041"/>
                </a:lnTo>
                <a:lnTo>
                  <a:pt x="863" y="1041"/>
                </a:lnTo>
                <a:lnTo>
                  <a:pt x="866" y="1042"/>
                </a:lnTo>
                <a:lnTo>
                  <a:pt x="869" y="1044"/>
                </a:lnTo>
                <a:lnTo>
                  <a:pt x="873" y="1046"/>
                </a:lnTo>
                <a:lnTo>
                  <a:pt x="878" y="1051"/>
                </a:lnTo>
                <a:lnTo>
                  <a:pt x="886" y="1057"/>
                </a:lnTo>
                <a:lnTo>
                  <a:pt x="891" y="1057"/>
                </a:lnTo>
                <a:lnTo>
                  <a:pt x="896" y="1057"/>
                </a:lnTo>
                <a:lnTo>
                  <a:pt x="902" y="1043"/>
                </a:lnTo>
                <a:lnTo>
                  <a:pt x="906" y="1030"/>
                </a:lnTo>
                <a:lnTo>
                  <a:pt x="908" y="1023"/>
                </a:lnTo>
                <a:lnTo>
                  <a:pt x="911" y="1017"/>
                </a:lnTo>
                <a:lnTo>
                  <a:pt x="914" y="1010"/>
                </a:lnTo>
                <a:lnTo>
                  <a:pt x="917" y="1003"/>
                </a:lnTo>
                <a:lnTo>
                  <a:pt x="923" y="994"/>
                </a:lnTo>
                <a:lnTo>
                  <a:pt x="930" y="988"/>
                </a:lnTo>
                <a:lnTo>
                  <a:pt x="936" y="981"/>
                </a:lnTo>
                <a:lnTo>
                  <a:pt x="943" y="975"/>
                </a:lnTo>
                <a:lnTo>
                  <a:pt x="958" y="964"/>
                </a:lnTo>
                <a:lnTo>
                  <a:pt x="973" y="950"/>
                </a:lnTo>
                <a:lnTo>
                  <a:pt x="987" y="936"/>
                </a:lnTo>
                <a:lnTo>
                  <a:pt x="1002" y="924"/>
                </a:lnTo>
                <a:lnTo>
                  <a:pt x="1014" y="914"/>
                </a:lnTo>
                <a:lnTo>
                  <a:pt x="1024" y="904"/>
                </a:lnTo>
                <a:lnTo>
                  <a:pt x="1033" y="894"/>
                </a:lnTo>
                <a:lnTo>
                  <a:pt x="1041" y="883"/>
                </a:lnTo>
                <a:lnTo>
                  <a:pt x="1054" y="860"/>
                </a:lnTo>
                <a:lnTo>
                  <a:pt x="1068" y="833"/>
                </a:lnTo>
                <a:lnTo>
                  <a:pt x="1078" y="817"/>
                </a:lnTo>
                <a:lnTo>
                  <a:pt x="1085" y="803"/>
                </a:lnTo>
                <a:lnTo>
                  <a:pt x="1088" y="796"/>
                </a:lnTo>
                <a:lnTo>
                  <a:pt x="1091" y="788"/>
                </a:lnTo>
                <a:lnTo>
                  <a:pt x="1092" y="779"/>
                </a:lnTo>
                <a:lnTo>
                  <a:pt x="1093" y="770"/>
                </a:lnTo>
                <a:lnTo>
                  <a:pt x="1092" y="761"/>
                </a:lnTo>
                <a:lnTo>
                  <a:pt x="1091" y="752"/>
                </a:lnTo>
                <a:lnTo>
                  <a:pt x="1089" y="745"/>
                </a:lnTo>
                <a:lnTo>
                  <a:pt x="1084" y="737"/>
                </a:lnTo>
                <a:lnTo>
                  <a:pt x="1069" y="726"/>
                </a:lnTo>
                <a:lnTo>
                  <a:pt x="1053" y="717"/>
                </a:lnTo>
                <a:lnTo>
                  <a:pt x="1050" y="713"/>
                </a:lnTo>
                <a:lnTo>
                  <a:pt x="1048" y="709"/>
                </a:lnTo>
                <a:lnTo>
                  <a:pt x="1046" y="706"/>
                </a:lnTo>
                <a:lnTo>
                  <a:pt x="1044" y="702"/>
                </a:lnTo>
                <a:lnTo>
                  <a:pt x="1042" y="693"/>
                </a:lnTo>
                <a:lnTo>
                  <a:pt x="1039" y="684"/>
                </a:lnTo>
                <a:lnTo>
                  <a:pt x="1037" y="680"/>
                </a:lnTo>
                <a:lnTo>
                  <a:pt x="1035" y="676"/>
                </a:lnTo>
                <a:lnTo>
                  <a:pt x="1030" y="671"/>
                </a:lnTo>
                <a:lnTo>
                  <a:pt x="1027" y="668"/>
                </a:lnTo>
                <a:lnTo>
                  <a:pt x="1019" y="662"/>
                </a:lnTo>
                <a:lnTo>
                  <a:pt x="1010" y="655"/>
                </a:lnTo>
                <a:lnTo>
                  <a:pt x="1010" y="655"/>
                </a:lnTo>
                <a:lnTo>
                  <a:pt x="1000" y="653"/>
                </a:lnTo>
                <a:lnTo>
                  <a:pt x="992" y="650"/>
                </a:lnTo>
                <a:lnTo>
                  <a:pt x="984" y="645"/>
                </a:lnTo>
                <a:lnTo>
                  <a:pt x="976" y="641"/>
                </a:lnTo>
                <a:lnTo>
                  <a:pt x="969" y="636"/>
                </a:lnTo>
                <a:lnTo>
                  <a:pt x="961" y="631"/>
                </a:lnTo>
                <a:lnTo>
                  <a:pt x="953" y="627"/>
                </a:lnTo>
                <a:lnTo>
                  <a:pt x="944" y="624"/>
                </a:lnTo>
                <a:lnTo>
                  <a:pt x="932" y="621"/>
                </a:lnTo>
                <a:lnTo>
                  <a:pt x="921" y="620"/>
                </a:lnTo>
                <a:lnTo>
                  <a:pt x="916" y="618"/>
                </a:lnTo>
                <a:lnTo>
                  <a:pt x="911" y="616"/>
                </a:lnTo>
                <a:lnTo>
                  <a:pt x="906" y="614"/>
                </a:lnTo>
                <a:lnTo>
                  <a:pt x="901" y="610"/>
                </a:lnTo>
                <a:lnTo>
                  <a:pt x="898" y="605"/>
                </a:lnTo>
                <a:lnTo>
                  <a:pt x="893" y="600"/>
                </a:lnTo>
                <a:lnTo>
                  <a:pt x="891" y="595"/>
                </a:lnTo>
                <a:lnTo>
                  <a:pt x="888" y="589"/>
                </a:lnTo>
                <a:lnTo>
                  <a:pt x="874" y="566"/>
                </a:lnTo>
                <a:lnTo>
                  <a:pt x="861" y="546"/>
                </a:lnTo>
                <a:lnTo>
                  <a:pt x="853" y="536"/>
                </a:lnTo>
                <a:lnTo>
                  <a:pt x="846" y="528"/>
                </a:lnTo>
                <a:lnTo>
                  <a:pt x="836" y="520"/>
                </a:lnTo>
                <a:lnTo>
                  <a:pt x="824" y="512"/>
                </a:lnTo>
                <a:lnTo>
                  <a:pt x="813" y="506"/>
                </a:lnTo>
                <a:lnTo>
                  <a:pt x="804" y="502"/>
                </a:lnTo>
                <a:lnTo>
                  <a:pt x="794" y="499"/>
                </a:lnTo>
                <a:lnTo>
                  <a:pt x="782" y="496"/>
                </a:lnTo>
                <a:lnTo>
                  <a:pt x="773" y="495"/>
                </a:lnTo>
                <a:lnTo>
                  <a:pt x="765" y="496"/>
                </a:lnTo>
                <a:lnTo>
                  <a:pt x="760" y="495"/>
                </a:lnTo>
                <a:lnTo>
                  <a:pt x="757" y="495"/>
                </a:lnTo>
                <a:lnTo>
                  <a:pt x="753" y="493"/>
                </a:lnTo>
                <a:lnTo>
                  <a:pt x="750" y="491"/>
                </a:lnTo>
                <a:lnTo>
                  <a:pt x="747" y="488"/>
                </a:lnTo>
                <a:lnTo>
                  <a:pt x="745" y="483"/>
                </a:lnTo>
                <a:lnTo>
                  <a:pt x="744" y="480"/>
                </a:lnTo>
                <a:lnTo>
                  <a:pt x="744" y="476"/>
                </a:lnTo>
                <a:lnTo>
                  <a:pt x="744" y="467"/>
                </a:lnTo>
                <a:lnTo>
                  <a:pt x="742" y="459"/>
                </a:lnTo>
                <a:lnTo>
                  <a:pt x="736" y="443"/>
                </a:lnTo>
                <a:lnTo>
                  <a:pt x="729" y="429"/>
                </a:lnTo>
                <a:lnTo>
                  <a:pt x="723" y="418"/>
                </a:lnTo>
                <a:lnTo>
                  <a:pt x="715" y="406"/>
                </a:lnTo>
                <a:lnTo>
                  <a:pt x="707" y="394"/>
                </a:lnTo>
                <a:lnTo>
                  <a:pt x="700" y="381"/>
                </a:lnTo>
                <a:lnTo>
                  <a:pt x="692" y="368"/>
                </a:lnTo>
                <a:lnTo>
                  <a:pt x="686" y="353"/>
                </a:lnTo>
                <a:lnTo>
                  <a:pt x="680" y="333"/>
                </a:lnTo>
                <a:lnTo>
                  <a:pt x="675" y="315"/>
                </a:lnTo>
                <a:lnTo>
                  <a:pt x="671" y="298"/>
                </a:lnTo>
                <a:lnTo>
                  <a:pt x="665" y="278"/>
                </a:lnTo>
                <a:lnTo>
                  <a:pt x="651" y="242"/>
                </a:lnTo>
                <a:lnTo>
                  <a:pt x="637" y="209"/>
                </a:lnTo>
                <a:lnTo>
                  <a:pt x="625" y="177"/>
                </a:lnTo>
                <a:lnTo>
                  <a:pt x="611" y="140"/>
                </a:lnTo>
                <a:lnTo>
                  <a:pt x="606" y="123"/>
                </a:lnTo>
                <a:lnTo>
                  <a:pt x="601" y="108"/>
                </a:lnTo>
                <a:lnTo>
                  <a:pt x="593" y="93"/>
                </a:lnTo>
                <a:lnTo>
                  <a:pt x="585" y="76"/>
                </a:lnTo>
                <a:lnTo>
                  <a:pt x="581" y="68"/>
                </a:lnTo>
                <a:lnTo>
                  <a:pt x="578" y="59"/>
                </a:lnTo>
                <a:lnTo>
                  <a:pt x="574" y="51"/>
                </a:lnTo>
                <a:lnTo>
                  <a:pt x="567" y="45"/>
                </a:lnTo>
                <a:lnTo>
                  <a:pt x="561" y="41"/>
                </a:lnTo>
                <a:lnTo>
                  <a:pt x="554" y="37"/>
                </a:lnTo>
                <a:lnTo>
                  <a:pt x="548" y="35"/>
                </a:lnTo>
                <a:lnTo>
                  <a:pt x="541" y="33"/>
                </a:lnTo>
                <a:lnTo>
                  <a:pt x="528" y="30"/>
                </a:lnTo>
                <a:lnTo>
                  <a:pt x="513" y="26"/>
                </a:lnTo>
                <a:lnTo>
                  <a:pt x="494" y="17"/>
                </a:lnTo>
                <a:lnTo>
                  <a:pt x="475" y="8"/>
                </a:lnTo>
                <a:lnTo>
                  <a:pt x="466" y="5"/>
                </a:lnTo>
                <a:lnTo>
                  <a:pt x="456" y="2"/>
                </a:lnTo>
                <a:lnTo>
                  <a:pt x="445" y="0"/>
                </a:lnTo>
                <a:lnTo>
                  <a:pt x="434" y="0"/>
                </a:lnTo>
                <a:lnTo>
                  <a:pt x="427" y="1"/>
                </a:lnTo>
                <a:lnTo>
                  <a:pt x="421" y="3"/>
                </a:lnTo>
                <a:lnTo>
                  <a:pt x="416" y="6"/>
                </a:lnTo>
                <a:lnTo>
                  <a:pt x="412" y="10"/>
                </a:lnTo>
                <a:lnTo>
                  <a:pt x="403" y="21"/>
                </a:lnTo>
                <a:lnTo>
                  <a:pt x="396" y="34"/>
                </a:lnTo>
                <a:lnTo>
                  <a:pt x="388" y="50"/>
                </a:lnTo>
                <a:lnTo>
                  <a:pt x="378" y="66"/>
                </a:lnTo>
                <a:lnTo>
                  <a:pt x="368" y="71"/>
                </a:lnTo>
                <a:lnTo>
                  <a:pt x="359" y="75"/>
                </a:lnTo>
                <a:lnTo>
                  <a:pt x="349" y="78"/>
                </a:lnTo>
                <a:lnTo>
                  <a:pt x="339" y="81"/>
                </a:lnTo>
                <a:lnTo>
                  <a:pt x="329" y="84"/>
                </a:lnTo>
                <a:lnTo>
                  <a:pt x="320" y="87"/>
                </a:lnTo>
                <a:lnTo>
                  <a:pt x="310" y="91"/>
                </a:lnTo>
                <a:lnTo>
                  <a:pt x="301" y="98"/>
                </a:lnTo>
                <a:lnTo>
                  <a:pt x="298" y="103"/>
                </a:lnTo>
                <a:lnTo>
                  <a:pt x="296" y="109"/>
                </a:lnTo>
                <a:lnTo>
                  <a:pt x="288" y="117"/>
                </a:lnTo>
                <a:lnTo>
                  <a:pt x="282" y="125"/>
                </a:lnTo>
                <a:lnTo>
                  <a:pt x="274" y="131"/>
                </a:lnTo>
                <a:lnTo>
                  <a:pt x="268" y="138"/>
                </a:lnTo>
                <a:lnTo>
                  <a:pt x="252" y="149"/>
                </a:lnTo>
                <a:lnTo>
                  <a:pt x="234" y="162"/>
                </a:lnTo>
                <a:lnTo>
                  <a:pt x="225" y="150"/>
                </a:lnTo>
                <a:lnTo>
                  <a:pt x="214" y="139"/>
                </a:lnTo>
                <a:lnTo>
                  <a:pt x="203" y="130"/>
                </a:lnTo>
                <a:lnTo>
                  <a:pt x="192" y="123"/>
                </a:lnTo>
                <a:lnTo>
                  <a:pt x="182" y="115"/>
                </a:lnTo>
                <a:lnTo>
                  <a:pt x="171" y="107"/>
                </a:lnTo>
                <a:lnTo>
                  <a:pt x="160" y="97"/>
                </a:lnTo>
                <a:lnTo>
                  <a:pt x="150" y="85"/>
                </a:lnTo>
                <a:lnTo>
                  <a:pt x="149" y="91"/>
                </a:lnTo>
                <a:lnTo>
                  <a:pt x="148" y="98"/>
                </a:lnTo>
                <a:lnTo>
                  <a:pt x="147" y="104"/>
                </a:lnTo>
                <a:lnTo>
                  <a:pt x="145" y="111"/>
                </a:lnTo>
                <a:lnTo>
                  <a:pt x="140" y="122"/>
                </a:lnTo>
                <a:lnTo>
                  <a:pt x="135" y="132"/>
                </a:lnTo>
                <a:lnTo>
                  <a:pt x="129" y="143"/>
                </a:lnTo>
                <a:lnTo>
                  <a:pt x="123" y="154"/>
                </a:lnTo>
                <a:lnTo>
                  <a:pt x="119" y="166"/>
                </a:lnTo>
                <a:lnTo>
                  <a:pt x="116" y="180"/>
                </a:lnTo>
                <a:lnTo>
                  <a:pt x="110" y="206"/>
                </a:lnTo>
                <a:lnTo>
                  <a:pt x="105" y="229"/>
                </a:lnTo>
                <a:lnTo>
                  <a:pt x="99" y="250"/>
                </a:lnTo>
                <a:lnTo>
                  <a:pt x="94" y="276"/>
                </a:lnTo>
                <a:lnTo>
                  <a:pt x="90" y="298"/>
                </a:lnTo>
                <a:lnTo>
                  <a:pt x="89" y="318"/>
                </a:lnTo>
                <a:lnTo>
                  <a:pt x="86" y="338"/>
                </a:lnTo>
                <a:lnTo>
                  <a:pt x="83" y="360"/>
                </a:lnTo>
                <a:lnTo>
                  <a:pt x="78" y="393"/>
                </a:lnTo>
                <a:lnTo>
                  <a:pt x="74" y="422"/>
                </a:lnTo>
                <a:lnTo>
                  <a:pt x="71" y="450"/>
                </a:lnTo>
                <a:lnTo>
                  <a:pt x="70" y="482"/>
                </a:lnTo>
                <a:lnTo>
                  <a:pt x="70" y="513"/>
                </a:lnTo>
                <a:lnTo>
                  <a:pt x="72" y="539"/>
                </a:lnTo>
                <a:lnTo>
                  <a:pt x="75" y="563"/>
                </a:lnTo>
                <a:lnTo>
                  <a:pt x="77" y="588"/>
                </a:lnTo>
                <a:lnTo>
                  <a:pt x="80" y="612"/>
                </a:lnTo>
                <a:lnTo>
                  <a:pt x="83" y="637"/>
                </a:lnTo>
                <a:lnTo>
                  <a:pt x="86" y="664"/>
                </a:lnTo>
                <a:lnTo>
                  <a:pt x="89" y="693"/>
                </a:lnTo>
                <a:lnTo>
                  <a:pt x="89" y="759"/>
                </a:lnTo>
                <a:lnTo>
                  <a:pt x="88" y="782"/>
                </a:lnTo>
                <a:lnTo>
                  <a:pt x="85" y="802"/>
                </a:lnTo>
                <a:lnTo>
                  <a:pt x="82" y="821"/>
                </a:lnTo>
                <a:lnTo>
                  <a:pt x="78" y="844"/>
                </a:lnTo>
                <a:lnTo>
                  <a:pt x="75" y="859"/>
                </a:lnTo>
                <a:lnTo>
                  <a:pt x="70" y="871"/>
                </a:lnTo>
                <a:lnTo>
                  <a:pt x="64" y="884"/>
                </a:lnTo>
                <a:lnTo>
                  <a:pt x="57" y="897"/>
                </a:lnTo>
                <a:lnTo>
                  <a:pt x="49" y="908"/>
                </a:lnTo>
                <a:lnTo>
                  <a:pt x="41" y="919"/>
                </a:lnTo>
                <a:lnTo>
                  <a:pt x="36" y="923"/>
                </a:lnTo>
                <a:lnTo>
                  <a:pt x="32" y="929"/>
                </a:lnTo>
                <a:lnTo>
                  <a:pt x="34" y="935"/>
                </a:lnTo>
                <a:lnTo>
                  <a:pt x="37" y="939"/>
                </a:lnTo>
                <a:lnTo>
                  <a:pt x="40" y="942"/>
                </a:lnTo>
                <a:lnTo>
                  <a:pt x="44" y="946"/>
                </a:lnTo>
                <a:lnTo>
                  <a:pt x="50" y="950"/>
                </a:lnTo>
                <a:lnTo>
                  <a:pt x="53" y="953"/>
                </a:lnTo>
                <a:lnTo>
                  <a:pt x="56" y="958"/>
                </a:lnTo>
                <a:lnTo>
                  <a:pt x="57" y="963"/>
                </a:lnTo>
                <a:lnTo>
                  <a:pt x="55" y="978"/>
                </a:lnTo>
                <a:lnTo>
                  <a:pt x="52" y="991"/>
                </a:lnTo>
                <a:lnTo>
                  <a:pt x="49" y="1004"/>
                </a:lnTo>
                <a:lnTo>
                  <a:pt x="47" y="1019"/>
                </a:lnTo>
                <a:lnTo>
                  <a:pt x="47" y="1031"/>
                </a:lnTo>
                <a:lnTo>
                  <a:pt x="48" y="1041"/>
                </a:lnTo>
                <a:lnTo>
                  <a:pt x="48" y="1050"/>
                </a:lnTo>
                <a:lnTo>
                  <a:pt x="47" y="1061"/>
                </a:lnTo>
                <a:lnTo>
                  <a:pt x="44" y="1064"/>
                </a:lnTo>
                <a:lnTo>
                  <a:pt x="42" y="1067"/>
                </a:lnTo>
                <a:lnTo>
                  <a:pt x="39" y="1068"/>
                </a:lnTo>
                <a:lnTo>
                  <a:pt x="36" y="1070"/>
                </a:lnTo>
                <a:lnTo>
                  <a:pt x="28" y="1075"/>
                </a:lnTo>
                <a:lnTo>
                  <a:pt x="21" y="1081"/>
                </a:lnTo>
                <a:lnTo>
                  <a:pt x="13" y="1085"/>
                </a:lnTo>
                <a:lnTo>
                  <a:pt x="3" y="1088"/>
                </a:lnTo>
                <a:lnTo>
                  <a:pt x="2" y="1089"/>
                </a:lnTo>
                <a:lnTo>
                  <a:pt x="0" y="1089"/>
                </a:lnTo>
                <a:lnTo>
                  <a:pt x="0" y="1089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" name="Freeform 235"/>
          <p:cNvSpPr>
            <a:spLocks/>
          </p:cNvSpPr>
          <p:nvPr/>
        </p:nvSpPr>
        <p:spPr bwMode="auto">
          <a:xfrm>
            <a:off x="8075824" y="2262565"/>
            <a:ext cx="248770" cy="474045"/>
          </a:xfrm>
          <a:custGeom>
            <a:avLst/>
            <a:gdLst>
              <a:gd name="T0" fmla="*/ 540 w 540"/>
              <a:gd name="T1" fmla="*/ 961 h 1030"/>
              <a:gd name="T2" fmla="*/ 520 w 540"/>
              <a:gd name="T3" fmla="*/ 929 h 1030"/>
              <a:gd name="T4" fmla="*/ 513 w 540"/>
              <a:gd name="T5" fmla="*/ 907 h 1030"/>
              <a:gd name="T6" fmla="*/ 510 w 540"/>
              <a:gd name="T7" fmla="*/ 861 h 1030"/>
              <a:gd name="T8" fmla="*/ 499 w 540"/>
              <a:gd name="T9" fmla="*/ 811 h 1030"/>
              <a:gd name="T10" fmla="*/ 483 w 540"/>
              <a:gd name="T11" fmla="*/ 769 h 1030"/>
              <a:gd name="T12" fmla="*/ 474 w 540"/>
              <a:gd name="T13" fmla="*/ 739 h 1030"/>
              <a:gd name="T14" fmla="*/ 462 w 540"/>
              <a:gd name="T15" fmla="*/ 668 h 1030"/>
              <a:gd name="T16" fmla="*/ 449 w 540"/>
              <a:gd name="T17" fmla="*/ 621 h 1030"/>
              <a:gd name="T18" fmla="*/ 447 w 540"/>
              <a:gd name="T19" fmla="*/ 584 h 1030"/>
              <a:gd name="T20" fmla="*/ 454 w 540"/>
              <a:gd name="T21" fmla="*/ 557 h 1030"/>
              <a:gd name="T22" fmla="*/ 459 w 540"/>
              <a:gd name="T23" fmla="*/ 511 h 1030"/>
              <a:gd name="T24" fmla="*/ 464 w 540"/>
              <a:gd name="T25" fmla="*/ 467 h 1030"/>
              <a:gd name="T26" fmla="*/ 467 w 540"/>
              <a:gd name="T27" fmla="*/ 388 h 1030"/>
              <a:gd name="T28" fmla="*/ 467 w 540"/>
              <a:gd name="T29" fmla="*/ 308 h 1030"/>
              <a:gd name="T30" fmla="*/ 475 w 540"/>
              <a:gd name="T31" fmla="*/ 284 h 1030"/>
              <a:gd name="T32" fmla="*/ 500 w 540"/>
              <a:gd name="T33" fmla="*/ 249 h 1030"/>
              <a:gd name="T34" fmla="*/ 513 w 540"/>
              <a:gd name="T35" fmla="*/ 217 h 1030"/>
              <a:gd name="T36" fmla="*/ 532 w 540"/>
              <a:gd name="T37" fmla="*/ 181 h 1030"/>
              <a:gd name="T38" fmla="*/ 539 w 540"/>
              <a:gd name="T39" fmla="*/ 162 h 1030"/>
              <a:gd name="T40" fmla="*/ 538 w 540"/>
              <a:gd name="T41" fmla="*/ 142 h 1030"/>
              <a:gd name="T42" fmla="*/ 527 w 540"/>
              <a:gd name="T43" fmla="*/ 126 h 1030"/>
              <a:gd name="T44" fmla="*/ 502 w 540"/>
              <a:gd name="T45" fmla="*/ 107 h 1030"/>
              <a:gd name="T46" fmla="*/ 491 w 540"/>
              <a:gd name="T47" fmla="*/ 95 h 1030"/>
              <a:gd name="T48" fmla="*/ 480 w 540"/>
              <a:gd name="T49" fmla="*/ 67 h 1030"/>
              <a:gd name="T50" fmla="*/ 474 w 540"/>
              <a:gd name="T51" fmla="*/ 33 h 1030"/>
              <a:gd name="T52" fmla="*/ 465 w 540"/>
              <a:gd name="T53" fmla="*/ 0 h 1030"/>
              <a:gd name="T54" fmla="*/ 1 w 540"/>
              <a:gd name="T55" fmla="*/ 203 h 1030"/>
              <a:gd name="T56" fmla="*/ 10 w 540"/>
              <a:gd name="T57" fmla="*/ 243 h 1030"/>
              <a:gd name="T58" fmla="*/ 20 w 540"/>
              <a:gd name="T59" fmla="*/ 291 h 1030"/>
              <a:gd name="T60" fmla="*/ 28 w 540"/>
              <a:gd name="T61" fmla="*/ 327 h 1030"/>
              <a:gd name="T62" fmla="*/ 45 w 540"/>
              <a:gd name="T63" fmla="*/ 350 h 1030"/>
              <a:gd name="T64" fmla="*/ 67 w 540"/>
              <a:gd name="T65" fmla="*/ 389 h 1030"/>
              <a:gd name="T66" fmla="*/ 82 w 540"/>
              <a:gd name="T67" fmla="*/ 426 h 1030"/>
              <a:gd name="T68" fmla="*/ 92 w 540"/>
              <a:gd name="T69" fmla="*/ 476 h 1030"/>
              <a:gd name="T70" fmla="*/ 110 w 540"/>
              <a:gd name="T71" fmla="*/ 526 h 1030"/>
              <a:gd name="T72" fmla="*/ 128 w 540"/>
              <a:gd name="T73" fmla="*/ 574 h 1030"/>
              <a:gd name="T74" fmla="*/ 143 w 540"/>
              <a:gd name="T75" fmla="*/ 627 h 1030"/>
              <a:gd name="T76" fmla="*/ 166 w 540"/>
              <a:gd name="T77" fmla="*/ 668 h 1030"/>
              <a:gd name="T78" fmla="*/ 186 w 540"/>
              <a:gd name="T79" fmla="*/ 693 h 1030"/>
              <a:gd name="T80" fmla="*/ 210 w 540"/>
              <a:gd name="T81" fmla="*/ 714 h 1030"/>
              <a:gd name="T82" fmla="*/ 300 w 540"/>
              <a:gd name="T83" fmla="*/ 996 h 1030"/>
              <a:gd name="T84" fmla="*/ 305 w 540"/>
              <a:gd name="T85" fmla="*/ 1030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0" h="1030">
                <a:moveTo>
                  <a:pt x="305" y="1030"/>
                </a:moveTo>
                <a:lnTo>
                  <a:pt x="540" y="961"/>
                </a:lnTo>
                <a:lnTo>
                  <a:pt x="540" y="961"/>
                </a:lnTo>
                <a:lnTo>
                  <a:pt x="531" y="947"/>
                </a:lnTo>
                <a:lnTo>
                  <a:pt x="524" y="935"/>
                </a:lnTo>
                <a:lnTo>
                  <a:pt x="520" y="929"/>
                </a:lnTo>
                <a:lnTo>
                  <a:pt x="518" y="922"/>
                </a:lnTo>
                <a:lnTo>
                  <a:pt x="515" y="916"/>
                </a:lnTo>
                <a:lnTo>
                  <a:pt x="513" y="907"/>
                </a:lnTo>
                <a:lnTo>
                  <a:pt x="510" y="891"/>
                </a:lnTo>
                <a:lnTo>
                  <a:pt x="510" y="876"/>
                </a:lnTo>
                <a:lnTo>
                  <a:pt x="510" y="861"/>
                </a:lnTo>
                <a:lnTo>
                  <a:pt x="507" y="843"/>
                </a:lnTo>
                <a:lnTo>
                  <a:pt x="504" y="826"/>
                </a:lnTo>
                <a:lnTo>
                  <a:pt x="499" y="811"/>
                </a:lnTo>
                <a:lnTo>
                  <a:pt x="493" y="797"/>
                </a:lnTo>
                <a:lnTo>
                  <a:pt x="486" y="780"/>
                </a:lnTo>
                <a:lnTo>
                  <a:pt x="483" y="769"/>
                </a:lnTo>
                <a:lnTo>
                  <a:pt x="479" y="758"/>
                </a:lnTo>
                <a:lnTo>
                  <a:pt x="476" y="748"/>
                </a:lnTo>
                <a:lnTo>
                  <a:pt x="474" y="739"/>
                </a:lnTo>
                <a:lnTo>
                  <a:pt x="471" y="718"/>
                </a:lnTo>
                <a:lnTo>
                  <a:pt x="467" y="695"/>
                </a:lnTo>
                <a:lnTo>
                  <a:pt x="462" y="668"/>
                </a:lnTo>
                <a:lnTo>
                  <a:pt x="454" y="645"/>
                </a:lnTo>
                <a:lnTo>
                  <a:pt x="451" y="634"/>
                </a:lnTo>
                <a:lnTo>
                  <a:pt x="449" y="621"/>
                </a:lnTo>
                <a:lnTo>
                  <a:pt x="447" y="608"/>
                </a:lnTo>
                <a:lnTo>
                  <a:pt x="447" y="594"/>
                </a:lnTo>
                <a:lnTo>
                  <a:pt x="447" y="584"/>
                </a:lnTo>
                <a:lnTo>
                  <a:pt x="449" y="575"/>
                </a:lnTo>
                <a:lnTo>
                  <a:pt x="452" y="567"/>
                </a:lnTo>
                <a:lnTo>
                  <a:pt x="454" y="557"/>
                </a:lnTo>
                <a:lnTo>
                  <a:pt x="458" y="541"/>
                </a:lnTo>
                <a:lnTo>
                  <a:pt x="459" y="526"/>
                </a:lnTo>
                <a:lnTo>
                  <a:pt x="459" y="511"/>
                </a:lnTo>
                <a:lnTo>
                  <a:pt x="460" y="493"/>
                </a:lnTo>
                <a:lnTo>
                  <a:pt x="462" y="479"/>
                </a:lnTo>
                <a:lnTo>
                  <a:pt x="464" y="467"/>
                </a:lnTo>
                <a:lnTo>
                  <a:pt x="466" y="455"/>
                </a:lnTo>
                <a:lnTo>
                  <a:pt x="467" y="440"/>
                </a:lnTo>
                <a:lnTo>
                  <a:pt x="467" y="388"/>
                </a:lnTo>
                <a:lnTo>
                  <a:pt x="478" y="334"/>
                </a:lnTo>
                <a:lnTo>
                  <a:pt x="472" y="321"/>
                </a:lnTo>
                <a:lnTo>
                  <a:pt x="467" y="308"/>
                </a:lnTo>
                <a:lnTo>
                  <a:pt x="469" y="298"/>
                </a:lnTo>
                <a:lnTo>
                  <a:pt x="471" y="290"/>
                </a:lnTo>
                <a:lnTo>
                  <a:pt x="475" y="284"/>
                </a:lnTo>
                <a:lnTo>
                  <a:pt x="479" y="277"/>
                </a:lnTo>
                <a:lnTo>
                  <a:pt x="489" y="264"/>
                </a:lnTo>
                <a:lnTo>
                  <a:pt x="500" y="249"/>
                </a:lnTo>
                <a:lnTo>
                  <a:pt x="505" y="239"/>
                </a:lnTo>
                <a:lnTo>
                  <a:pt x="508" y="228"/>
                </a:lnTo>
                <a:lnTo>
                  <a:pt x="513" y="217"/>
                </a:lnTo>
                <a:lnTo>
                  <a:pt x="518" y="206"/>
                </a:lnTo>
                <a:lnTo>
                  <a:pt x="526" y="193"/>
                </a:lnTo>
                <a:lnTo>
                  <a:pt x="532" y="181"/>
                </a:lnTo>
                <a:lnTo>
                  <a:pt x="535" y="175"/>
                </a:lnTo>
                <a:lnTo>
                  <a:pt x="538" y="168"/>
                </a:lnTo>
                <a:lnTo>
                  <a:pt x="539" y="162"/>
                </a:lnTo>
                <a:lnTo>
                  <a:pt x="540" y="153"/>
                </a:lnTo>
                <a:lnTo>
                  <a:pt x="539" y="148"/>
                </a:lnTo>
                <a:lnTo>
                  <a:pt x="538" y="142"/>
                </a:lnTo>
                <a:lnTo>
                  <a:pt x="535" y="138"/>
                </a:lnTo>
                <a:lnTo>
                  <a:pt x="533" y="134"/>
                </a:lnTo>
                <a:lnTo>
                  <a:pt x="527" y="126"/>
                </a:lnTo>
                <a:lnTo>
                  <a:pt x="519" y="120"/>
                </a:lnTo>
                <a:lnTo>
                  <a:pt x="511" y="114"/>
                </a:lnTo>
                <a:lnTo>
                  <a:pt x="502" y="107"/>
                </a:lnTo>
                <a:lnTo>
                  <a:pt x="499" y="104"/>
                </a:lnTo>
                <a:lnTo>
                  <a:pt x="494" y="99"/>
                </a:lnTo>
                <a:lnTo>
                  <a:pt x="491" y="95"/>
                </a:lnTo>
                <a:lnTo>
                  <a:pt x="489" y="90"/>
                </a:lnTo>
                <a:lnTo>
                  <a:pt x="485" y="79"/>
                </a:lnTo>
                <a:lnTo>
                  <a:pt x="480" y="67"/>
                </a:lnTo>
                <a:lnTo>
                  <a:pt x="478" y="56"/>
                </a:lnTo>
                <a:lnTo>
                  <a:pt x="476" y="45"/>
                </a:lnTo>
                <a:lnTo>
                  <a:pt x="474" y="33"/>
                </a:lnTo>
                <a:lnTo>
                  <a:pt x="472" y="23"/>
                </a:lnTo>
                <a:lnTo>
                  <a:pt x="470" y="11"/>
                </a:lnTo>
                <a:lnTo>
                  <a:pt x="465" y="0"/>
                </a:lnTo>
                <a:lnTo>
                  <a:pt x="0" y="180"/>
                </a:lnTo>
                <a:lnTo>
                  <a:pt x="0" y="192"/>
                </a:lnTo>
                <a:lnTo>
                  <a:pt x="1" y="203"/>
                </a:lnTo>
                <a:lnTo>
                  <a:pt x="2" y="214"/>
                </a:lnTo>
                <a:lnTo>
                  <a:pt x="4" y="223"/>
                </a:lnTo>
                <a:lnTo>
                  <a:pt x="10" y="243"/>
                </a:lnTo>
                <a:lnTo>
                  <a:pt x="16" y="264"/>
                </a:lnTo>
                <a:lnTo>
                  <a:pt x="19" y="279"/>
                </a:lnTo>
                <a:lnTo>
                  <a:pt x="20" y="291"/>
                </a:lnTo>
                <a:lnTo>
                  <a:pt x="21" y="304"/>
                </a:lnTo>
                <a:lnTo>
                  <a:pt x="25" y="318"/>
                </a:lnTo>
                <a:lnTo>
                  <a:pt x="28" y="327"/>
                </a:lnTo>
                <a:lnTo>
                  <a:pt x="33" y="335"/>
                </a:lnTo>
                <a:lnTo>
                  <a:pt x="40" y="342"/>
                </a:lnTo>
                <a:lnTo>
                  <a:pt x="45" y="350"/>
                </a:lnTo>
                <a:lnTo>
                  <a:pt x="54" y="364"/>
                </a:lnTo>
                <a:lnTo>
                  <a:pt x="61" y="377"/>
                </a:lnTo>
                <a:lnTo>
                  <a:pt x="67" y="389"/>
                </a:lnTo>
                <a:lnTo>
                  <a:pt x="72" y="401"/>
                </a:lnTo>
                <a:lnTo>
                  <a:pt x="78" y="413"/>
                </a:lnTo>
                <a:lnTo>
                  <a:pt x="82" y="426"/>
                </a:lnTo>
                <a:lnTo>
                  <a:pt x="85" y="440"/>
                </a:lnTo>
                <a:lnTo>
                  <a:pt x="88" y="456"/>
                </a:lnTo>
                <a:lnTo>
                  <a:pt x="92" y="476"/>
                </a:lnTo>
                <a:lnTo>
                  <a:pt x="97" y="493"/>
                </a:lnTo>
                <a:lnTo>
                  <a:pt x="103" y="510"/>
                </a:lnTo>
                <a:lnTo>
                  <a:pt x="110" y="526"/>
                </a:lnTo>
                <a:lnTo>
                  <a:pt x="116" y="541"/>
                </a:lnTo>
                <a:lnTo>
                  <a:pt x="123" y="557"/>
                </a:lnTo>
                <a:lnTo>
                  <a:pt x="128" y="574"/>
                </a:lnTo>
                <a:lnTo>
                  <a:pt x="133" y="594"/>
                </a:lnTo>
                <a:lnTo>
                  <a:pt x="138" y="612"/>
                </a:lnTo>
                <a:lnTo>
                  <a:pt x="143" y="627"/>
                </a:lnTo>
                <a:lnTo>
                  <a:pt x="151" y="641"/>
                </a:lnTo>
                <a:lnTo>
                  <a:pt x="160" y="658"/>
                </a:lnTo>
                <a:lnTo>
                  <a:pt x="166" y="668"/>
                </a:lnTo>
                <a:lnTo>
                  <a:pt x="172" y="677"/>
                </a:lnTo>
                <a:lnTo>
                  <a:pt x="178" y="686"/>
                </a:lnTo>
                <a:lnTo>
                  <a:pt x="186" y="693"/>
                </a:lnTo>
                <a:lnTo>
                  <a:pt x="193" y="701"/>
                </a:lnTo>
                <a:lnTo>
                  <a:pt x="201" y="707"/>
                </a:lnTo>
                <a:lnTo>
                  <a:pt x="210" y="714"/>
                </a:lnTo>
                <a:lnTo>
                  <a:pt x="221" y="719"/>
                </a:lnTo>
                <a:lnTo>
                  <a:pt x="298" y="982"/>
                </a:lnTo>
                <a:lnTo>
                  <a:pt x="300" y="996"/>
                </a:lnTo>
                <a:lnTo>
                  <a:pt x="302" y="1005"/>
                </a:lnTo>
                <a:lnTo>
                  <a:pt x="304" y="1016"/>
                </a:lnTo>
                <a:lnTo>
                  <a:pt x="305" y="1030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" name="Freeform 236"/>
          <p:cNvSpPr>
            <a:spLocks/>
          </p:cNvSpPr>
          <p:nvPr/>
        </p:nvSpPr>
        <p:spPr bwMode="auto">
          <a:xfrm>
            <a:off x="8075824" y="2262565"/>
            <a:ext cx="248770" cy="474045"/>
          </a:xfrm>
          <a:custGeom>
            <a:avLst/>
            <a:gdLst>
              <a:gd name="T0" fmla="*/ 540 w 540"/>
              <a:gd name="T1" fmla="*/ 961 h 1030"/>
              <a:gd name="T2" fmla="*/ 520 w 540"/>
              <a:gd name="T3" fmla="*/ 929 h 1030"/>
              <a:gd name="T4" fmla="*/ 513 w 540"/>
              <a:gd name="T5" fmla="*/ 907 h 1030"/>
              <a:gd name="T6" fmla="*/ 510 w 540"/>
              <a:gd name="T7" fmla="*/ 861 h 1030"/>
              <a:gd name="T8" fmla="*/ 499 w 540"/>
              <a:gd name="T9" fmla="*/ 811 h 1030"/>
              <a:gd name="T10" fmla="*/ 483 w 540"/>
              <a:gd name="T11" fmla="*/ 769 h 1030"/>
              <a:gd name="T12" fmla="*/ 474 w 540"/>
              <a:gd name="T13" fmla="*/ 739 h 1030"/>
              <a:gd name="T14" fmla="*/ 462 w 540"/>
              <a:gd name="T15" fmla="*/ 668 h 1030"/>
              <a:gd name="T16" fmla="*/ 449 w 540"/>
              <a:gd name="T17" fmla="*/ 621 h 1030"/>
              <a:gd name="T18" fmla="*/ 447 w 540"/>
              <a:gd name="T19" fmla="*/ 584 h 1030"/>
              <a:gd name="T20" fmla="*/ 454 w 540"/>
              <a:gd name="T21" fmla="*/ 557 h 1030"/>
              <a:gd name="T22" fmla="*/ 459 w 540"/>
              <a:gd name="T23" fmla="*/ 511 h 1030"/>
              <a:gd name="T24" fmla="*/ 464 w 540"/>
              <a:gd name="T25" fmla="*/ 467 h 1030"/>
              <a:gd name="T26" fmla="*/ 467 w 540"/>
              <a:gd name="T27" fmla="*/ 388 h 1030"/>
              <a:gd name="T28" fmla="*/ 467 w 540"/>
              <a:gd name="T29" fmla="*/ 308 h 1030"/>
              <a:gd name="T30" fmla="*/ 475 w 540"/>
              <a:gd name="T31" fmla="*/ 284 h 1030"/>
              <a:gd name="T32" fmla="*/ 500 w 540"/>
              <a:gd name="T33" fmla="*/ 249 h 1030"/>
              <a:gd name="T34" fmla="*/ 513 w 540"/>
              <a:gd name="T35" fmla="*/ 217 h 1030"/>
              <a:gd name="T36" fmla="*/ 532 w 540"/>
              <a:gd name="T37" fmla="*/ 181 h 1030"/>
              <a:gd name="T38" fmla="*/ 539 w 540"/>
              <a:gd name="T39" fmla="*/ 162 h 1030"/>
              <a:gd name="T40" fmla="*/ 538 w 540"/>
              <a:gd name="T41" fmla="*/ 142 h 1030"/>
              <a:gd name="T42" fmla="*/ 527 w 540"/>
              <a:gd name="T43" fmla="*/ 126 h 1030"/>
              <a:gd name="T44" fmla="*/ 502 w 540"/>
              <a:gd name="T45" fmla="*/ 107 h 1030"/>
              <a:gd name="T46" fmla="*/ 491 w 540"/>
              <a:gd name="T47" fmla="*/ 95 h 1030"/>
              <a:gd name="T48" fmla="*/ 480 w 540"/>
              <a:gd name="T49" fmla="*/ 67 h 1030"/>
              <a:gd name="T50" fmla="*/ 474 w 540"/>
              <a:gd name="T51" fmla="*/ 33 h 1030"/>
              <a:gd name="T52" fmla="*/ 465 w 540"/>
              <a:gd name="T53" fmla="*/ 0 h 1030"/>
              <a:gd name="T54" fmla="*/ 0 w 540"/>
              <a:gd name="T55" fmla="*/ 180 h 1030"/>
              <a:gd name="T56" fmla="*/ 2 w 540"/>
              <a:gd name="T57" fmla="*/ 214 h 1030"/>
              <a:gd name="T58" fmla="*/ 16 w 540"/>
              <a:gd name="T59" fmla="*/ 264 h 1030"/>
              <a:gd name="T60" fmla="*/ 21 w 540"/>
              <a:gd name="T61" fmla="*/ 304 h 1030"/>
              <a:gd name="T62" fmla="*/ 33 w 540"/>
              <a:gd name="T63" fmla="*/ 335 h 1030"/>
              <a:gd name="T64" fmla="*/ 54 w 540"/>
              <a:gd name="T65" fmla="*/ 364 h 1030"/>
              <a:gd name="T66" fmla="*/ 72 w 540"/>
              <a:gd name="T67" fmla="*/ 401 h 1030"/>
              <a:gd name="T68" fmla="*/ 85 w 540"/>
              <a:gd name="T69" fmla="*/ 440 h 1030"/>
              <a:gd name="T70" fmla="*/ 97 w 540"/>
              <a:gd name="T71" fmla="*/ 493 h 1030"/>
              <a:gd name="T72" fmla="*/ 116 w 540"/>
              <a:gd name="T73" fmla="*/ 541 h 1030"/>
              <a:gd name="T74" fmla="*/ 133 w 540"/>
              <a:gd name="T75" fmla="*/ 594 h 1030"/>
              <a:gd name="T76" fmla="*/ 151 w 540"/>
              <a:gd name="T77" fmla="*/ 641 h 1030"/>
              <a:gd name="T78" fmla="*/ 172 w 540"/>
              <a:gd name="T79" fmla="*/ 677 h 1030"/>
              <a:gd name="T80" fmla="*/ 193 w 540"/>
              <a:gd name="T81" fmla="*/ 701 h 1030"/>
              <a:gd name="T82" fmla="*/ 221 w 540"/>
              <a:gd name="T83" fmla="*/ 719 h 1030"/>
              <a:gd name="T84" fmla="*/ 302 w 540"/>
              <a:gd name="T85" fmla="*/ 1005 h 1030"/>
              <a:gd name="T86" fmla="*/ 305 w 540"/>
              <a:gd name="T87" fmla="*/ 1030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40" h="1030">
                <a:moveTo>
                  <a:pt x="305" y="1030"/>
                </a:moveTo>
                <a:lnTo>
                  <a:pt x="540" y="961"/>
                </a:lnTo>
                <a:lnTo>
                  <a:pt x="540" y="961"/>
                </a:lnTo>
                <a:lnTo>
                  <a:pt x="531" y="947"/>
                </a:lnTo>
                <a:lnTo>
                  <a:pt x="524" y="935"/>
                </a:lnTo>
                <a:lnTo>
                  <a:pt x="520" y="929"/>
                </a:lnTo>
                <a:lnTo>
                  <a:pt x="518" y="922"/>
                </a:lnTo>
                <a:lnTo>
                  <a:pt x="515" y="916"/>
                </a:lnTo>
                <a:lnTo>
                  <a:pt x="513" y="907"/>
                </a:lnTo>
                <a:lnTo>
                  <a:pt x="510" y="891"/>
                </a:lnTo>
                <a:lnTo>
                  <a:pt x="510" y="876"/>
                </a:lnTo>
                <a:lnTo>
                  <a:pt x="510" y="861"/>
                </a:lnTo>
                <a:lnTo>
                  <a:pt x="507" y="843"/>
                </a:lnTo>
                <a:lnTo>
                  <a:pt x="504" y="826"/>
                </a:lnTo>
                <a:lnTo>
                  <a:pt x="499" y="811"/>
                </a:lnTo>
                <a:lnTo>
                  <a:pt x="493" y="797"/>
                </a:lnTo>
                <a:lnTo>
                  <a:pt x="486" y="780"/>
                </a:lnTo>
                <a:lnTo>
                  <a:pt x="483" y="769"/>
                </a:lnTo>
                <a:lnTo>
                  <a:pt x="479" y="758"/>
                </a:lnTo>
                <a:lnTo>
                  <a:pt x="476" y="748"/>
                </a:lnTo>
                <a:lnTo>
                  <a:pt x="474" y="739"/>
                </a:lnTo>
                <a:lnTo>
                  <a:pt x="471" y="718"/>
                </a:lnTo>
                <a:lnTo>
                  <a:pt x="467" y="695"/>
                </a:lnTo>
                <a:lnTo>
                  <a:pt x="462" y="668"/>
                </a:lnTo>
                <a:lnTo>
                  <a:pt x="454" y="645"/>
                </a:lnTo>
                <a:lnTo>
                  <a:pt x="451" y="634"/>
                </a:lnTo>
                <a:lnTo>
                  <a:pt x="449" y="621"/>
                </a:lnTo>
                <a:lnTo>
                  <a:pt x="447" y="608"/>
                </a:lnTo>
                <a:lnTo>
                  <a:pt x="447" y="594"/>
                </a:lnTo>
                <a:lnTo>
                  <a:pt x="447" y="584"/>
                </a:lnTo>
                <a:lnTo>
                  <a:pt x="449" y="575"/>
                </a:lnTo>
                <a:lnTo>
                  <a:pt x="452" y="567"/>
                </a:lnTo>
                <a:lnTo>
                  <a:pt x="454" y="557"/>
                </a:lnTo>
                <a:lnTo>
                  <a:pt x="458" y="541"/>
                </a:lnTo>
                <a:lnTo>
                  <a:pt x="459" y="526"/>
                </a:lnTo>
                <a:lnTo>
                  <a:pt x="459" y="511"/>
                </a:lnTo>
                <a:lnTo>
                  <a:pt x="460" y="493"/>
                </a:lnTo>
                <a:lnTo>
                  <a:pt x="462" y="479"/>
                </a:lnTo>
                <a:lnTo>
                  <a:pt x="464" y="467"/>
                </a:lnTo>
                <a:lnTo>
                  <a:pt x="466" y="455"/>
                </a:lnTo>
                <a:lnTo>
                  <a:pt x="467" y="440"/>
                </a:lnTo>
                <a:lnTo>
                  <a:pt x="467" y="388"/>
                </a:lnTo>
                <a:lnTo>
                  <a:pt x="478" y="334"/>
                </a:lnTo>
                <a:lnTo>
                  <a:pt x="472" y="321"/>
                </a:lnTo>
                <a:lnTo>
                  <a:pt x="467" y="308"/>
                </a:lnTo>
                <a:lnTo>
                  <a:pt x="469" y="298"/>
                </a:lnTo>
                <a:lnTo>
                  <a:pt x="471" y="290"/>
                </a:lnTo>
                <a:lnTo>
                  <a:pt x="475" y="284"/>
                </a:lnTo>
                <a:lnTo>
                  <a:pt x="479" y="277"/>
                </a:lnTo>
                <a:lnTo>
                  <a:pt x="489" y="264"/>
                </a:lnTo>
                <a:lnTo>
                  <a:pt x="500" y="249"/>
                </a:lnTo>
                <a:lnTo>
                  <a:pt x="505" y="239"/>
                </a:lnTo>
                <a:lnTo>
                  <a:pt x="508" y="228"/>
                </a:lnTo>
                <a:lnTo>
                  <a:pt x="513" y="217"/>
                </a:lnTo>
                <a:lnTo>
                  <a:pt x="518" y="206"/>
                </a:lnTo>
                <a:lnTo>
                  <a:pt x="526" y="193"/>
                </a:lnTo>
                <a:lnTo>
                  <a:pt x="532" y="181"/>
                </a:lnTo>
                <a:lnTo>
                  <a:pt x="535" y="175"/>
                </a:lnTo>
                <a:lnTo>
                  <a:pt x="538" y="168"/>
                </a:lnTo>
                <a:lnTo>
                  <a:pt x="539" y="162"/>
                </a:lnTo>
                <a:lnTo>
                  <a:pt x="540" y="153"/>
                </a:lnTo>
                <a:lnTo>
                  <a:pt x="539" y="148"/>
                </a:lnTo>
                <a:lnTo>
                  <a:pt x="538" y="142"/>
                </a:lnTo>
                <a:lnTo>
                  <a:pt x="535" y="138"/>
                </a:lnTo>
                <a:lnTo>
                  <a:pt x="533" y="134"/>
                </a:lnTo>
                <a:lnTo>
                  <a:pt x="527" y="126"/>
                </a:lnTo>
                <a:lnTo>
                  <a:pt x="519" y="120"/>
                </a:lnTo>
                <a:lnTo>
                  <a:pt x="511" y="114"/>
                </a:lnTo>
                <a:lnTo>
                  <a:pt x="502" y="107"/>
                </a:lnTo>
                <a:lnTo>
                  <a:pt x="499" y="104"/>
                </a:lnTo>
                <a:lnTo>
                  <a:pt x="494" y="99"/>
                </a:lnTo>
                <a:lnTo>
                  <a:pt x="491" y="95"/>
                </a:lnTo>
                <a:lnTo>
                  <a:pt x="489" y="90"/>
                </a:lnTo>
                <a:lnTo>
                  <a:pt x="485" y="79"/>
                </a:lnTo>
                <a:lnTo>
                  <a:pt x="480" y="67"/>
                </a:lnTo>
                <a:lnTo>
                  <a:pt x="478" y="56"/>
                </a:lnTo>
                <a:lnTo>
                  <a:pt x="476" y="45"/>
                </a:lnTo>
                <a:lnTo>
                  <a:pt x="474" y="33"/>
                </a:lnTo>
                <a:lnTo>
                  <a:pt x="472" y="23"/>
                </a:lnTo>
                <a:lnTo>
                  <a:pt x="470" y="11"/>
                </a:lnTo>
                <a:lnTo>
                  <a:pt x="465" y="0"/>
                </a:lnTo>
                <a:lnTo>
                  <a:pt x="465" y="0"/>
                </a:lnTo>
                <a:lnTo>
                  <a:pt x="0" y="180"/>
                </a:lnTo>
                <a:lnTo>
                  <a:pt x="0" y="180"/>
                </a:lnTo>
                <a:lnTo>
                  <a:pt x="0" y="192"/>
                </a:lnTo>
                <a:lnTo>
                  <a:pt x="1" y="203"/>
                </a:lnTo>
                <a:lnTo>
                  <a:pt x="2" y="214"/>
                </a:lnTo>
                <a:lnTo>
                  <a:pt x="4" y="223"/>
                </a:lnTo>
                <a:lnTo>
                  <a:pt x="10" y="243"/>
                </a:lnTo>
                <a:lnTo>
                  <a:pt x="16" y="264"/>
                </a:lnTo>
                <a:lnTo>
                  <a:pt x="19" y="279"/>
                </a:lnTo>
                <a:lnTo>
                  <a:pt x="20" y="291"/>
                </a:lnTo>
                <a:lnTo>
                  <a:pt x="21" y="304"/>
                </a:lnTo>
                <a:lnTo>
                  <a:pt x="25" y="318"/>
                </a:lnTo>
                <a:lnTo>
                  <a:pt x="28" y="327"/>
                </a:lnTo>
                <a:lnTo>
                  <a:pt x="33" y="335"/>
                </a:lnTo>
                <a:lnTo>
                  <a:pt x="40" y="342"/>
                </a:lnTo>
                <a:lnTo>
                  <a:pt x="45" y="350"/>
                </a:lnTo>
                <a:lnTo>
                  <a:pt x="54" y="364"/>
                </a:lnTo>
                <a:lnTo>
                  <a:pt x="61" y="377"/>
                </a:lnTo>
                <a:lnTo>
                  <a:pt x="67" y="389"/>
                </a:lnTo>
                <a:lnTo>
                  <a:pt x="72" y="401"/>
                </a:lnTo>
                <a:lnTo>
                  <a:pt x="78" y="413"/>
                </a:lnTo>
                <a:lnTo>
                  <a:pt x="82" y="426"/>
                </a:lnTo>
                <a:lnTo>
                  <a:pt x="85" y="440"/>
                </a:lnTo>
                <a:lnTo>
                  <a:pt x="88" y="456"/>
                </a:lnTo>
                <a:lnTo>
                  <a:pt x="92" y="476"/>
                </a:lnTo>
                <a:lnTo>
                  <a:pt x="97" y="493"/>
                </a:lnTo>
                <a:lnTo>
                  <a:pt x="103" y="510"/>
                </a:lnTo>
                <a:lnTo>
                  <a:pt x="110" y="526"/>
                </a:lnTo>
                <a:lnTo>
                  <a:pt x="116" y="541"/>
                </a:lnTo>
                <a:lnTo>
                  <a:pt x="123" y="557"/>
                </a:lnTo>
                <a:lnTo>
                  <a:pt x="128" y="574"/>
                </a:lnTo>
                <a:lnTo>
                  <a:pt x="133" y="594"/>
                </a:lnTo>
                <a:lnTo>
                  <a:pt x="138" y="612"/>
                </a:lnTo>
                <a:lnTo>
                  <a:pt x="143" y="627"/>
                </a:lnTo>
                <a:lnTo>
                  <a:pt x="151" y="641"/>
                </a:lnTo>
                <a:lnTo>
                  <a:pt x="160" y="658"/>
                </a:lnTo>
                <a:lnTo>
                  <a:pt x="166" y="668"/>
                </a:lnTo>
                <a:lnTo>
                  <a:pt x="172" y="677"/>
                </a:lnTo>
                <a:lnTo>
                  <a:pt x="178" y="686"/>
                </a:lnTo>
                <a:lnTo>
                  <a:pt x="186" y="693"/>
                </a:lnTo>
                <a:lnTo>
                  <a:pt x="193" y="701"/>
                </a:lnTo>
                <a:lnTo>
                  <a:pt x="201" y="707"/>
                </a:lnTo>
                <a:lnTo>
                  <a:pt x="210" y="714"/>
                </a:lnTo>
                <a:lnTo>
                  <a:pt x="221" y="719"/>
                </a:lnTo>
                <a:lnTo>
                  <a:pt x="298" y="982"/>
                </a:lnTo>
                <a:lnTo>
                  <a:pt x="300" y="996"/>
                </a:lnTo>
                <a:lnTo>
                  <a:pt x="302" y="1005"/>
                </a:lnTo>
                <a:lnTo>
                  <a:pt x="304" y="1016"/>
                </a:lnTo>
                <a:lnTo>
                  <a:pt x="305" y="1030"/>
                </a:lnTo>
                <a:lnTo>
                  <a:pt x="305" y="103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" name="Freeform 237"/>
          <p:cNvSpPr>
            <a:spLocks/>
          </p:cNvSpPr>
          <p:nvPr/>
        </p:nvSpPr>
        <p:spPr bwMode="auto">
          <a:xfrm>
            <a:off x="8281750" y="2203137"/>
            <a:ext cx="223893" cy="501686"/>
          </a:xfrm>
          <a:custGeom>
            <a:avLst/>
            <a:gdLst>
              <a:gd name="T0" fmla="*/ 393 w 488"/>
              <a:gd name="T1" fmla="*/ 740 h 1091"/>
              <a:gd name="T2" fmla="*/ 416 w 488"/>
              <a:gd name="T3" fmla="*/ 751 h 1091"/>
              <a:gd name="T4" fmla="*/ 439 w 488"/>
              <a:gd name="T5" fmla="*/ 759 h 1091"/>
              <a:gd name="T6" fmla="*/ 488 w 488"/>
              <a:gd name="T7" fmla="*/ 776 h 1091"/>
              <a:gd name="T8" fmla="*/ 483 w 488"/>
              <a:gd name="T9" fmla="*/ 805 h 1091"/>
              <a:gd name="T10" fmla="*/ 477 w 488"/>
              <a:gd name="T11" fmla="*/ 836 h 1091"/>
              <a:gd name="T12" fmla="*/ 472 w 488"/>
              <a:gd name="T13" fmla="*/ 857 h 1091"/>
              <a:gd name="T14" fmla="*/ 465 w 488"/>
              <a:gd name="T15" fmla="*/ 864 h 1091"/>
              <a:gd name="T16" fmla="*/ 451 w 488"/>
              <a:gd name="T17" fmla="*/ 877 h 1091"/>
              <a:gd name="T18" fmla="*/ 437 w 488"/>
              <a:gd name="T19" fmla="*/ 889 h 1091"/>
              <a:gd name="T20" fmla="*/ 423 w 488"/>
              <a:gd name="T21" fmla="*/ 902 h 1091"/>
              <a:gd name="T22" fmla="*/ 405 w 488"/>
              <a:gd name="T23" fmla="*/ 926 h 1091"/>
              <a:gd name="T24" fmla="*/ 388 w 488"/>
              <a:gd name="T25" fmla="*/ 956 h 1091"/>
              <a:gd name="T26" fmla="*/ 93 w 488"/>
              <a:gd name="T27" fmla="*/ 1091 h 1091"/>
              <a:gd name="T28" fmla="*/ 84 w 488"/>
              <a:gd name="T29" fmla="*/ 1077 h 1091"/>
              <a:gd name="T30" fmla="*/ 73 w 488"/>
              <a:gd name="T31" fmla="*/ 1059 h 1091"/>
              <a:gd name="T32" fmla="*/ 68 w 488"/>
              <a:gd name="T33" fmla="*/ 1046 h 1091"/>
              <a:gd name="T34" fmla="*/ 63 w 488"/>
              <a:gd name="T35" fmla="*/ 1021 h 1091"/>
              <a:gd name="T36" fmla="*/ 63 w 488"/>
              <a:gd name="T37" fmla="*/ 991 h 1091"/>
              <a:gd name="T38" fmla="*/ 57 w 488"/>
              <a:gd name="T39" fmla="*/ 956 h 1091"/>
              <a:gd name="T40" fmla="*/ 46 w 488"/>
              <a:gd name="T41" fmla="*/ 927 h 1091"/>
              <a:gd name="T42" fmla="*/ 36 w 488"/>
              <a:gd name="T43" fmla="*/ 899 h 1091"/>
              <a:gd name="T44" fmla="*/ 29 w 488"/>
              <a:gd name="T45" fmla="*/ 878 h 1091"/>
              <a:gd name="T46" fmla="*/ 24 w 488"/>
              <a:gd name="T47" fmla="*/ 848 h 1091"/>
              <a:gd name="T48" fmla="*/ 15 w 488"/>
              <a:gd name="T49" fmla="*/ 798 h 1091"/>
              <a:gd name="T50" fmla="*/ 4 w 488"/>
              <a:gd name="T51" fmla="*/ 764 h 1091"/>
              <a:gd name="T52" fmla="*/ 0 w 488"/>
              <a:gd name="T53" fmla="*/ 738 h 1091"/>
              <a:gd name="T54" fmla="*/ 0 w 488"/>
              <a:gd name="T55" fmla="*/ 714 h 1091"/>
              <a:gd name="T56" fmla="*/ 5 w 488"/>
              <a:gd name="T57" fmla="*/ 697 h 1091"/>
              <a:gd name="T58" fmla="*/ 11 w 488"/>
              <a:gd name="T59" fmla="*/ 671 h 1091"/>
              <a:gd name="T60" fmla="*/ 12 w 488"/>
              <a:gd name="T61" fmla="*/ 641 h 1091"/>
              <a:gd name="T62" fmla="*/ 15 w 488"/>
              <a:gd name="T63" fmla="*/ 609 h 1091"/>
              <a:gd name="T64" fmla="*/ 19 w 488"/>
              <a:gd name="T65" fmla="*/ 585 h 1091"/>
              <a:gd name="T66" fmla="*/ 20 w 488"/>
              <a:gd name="T67" fmla="*/ 518 h 1091"/>
              <a:gd name="T68" fmla="*/ 25 w 488"/>
              <a:gd name="T69" fmla="*/ 451 h 1091"/>
              <a:gd name="T70" fmla="*/ 22 w 488"/>
              <a:gd name="T71" fmla="*/ 428 h 1091"/>
              <a:gd name="T72" fmla="*/ 28 w 488"/>
              <a:gd name="T73" fmla="*/ 414 h 1091"/>
              <a:gd name="T74" fmla="*/ 42 w 488"/>
              <a:gd name="T75" fmla="*/ 394 h 1091"/>
              <a:gd name="T76" fmla="*/ 58 w 488"/>
              <a:gd name="T77" fmla="*/ 369 h 1091"/>
              <a:gd name="T78" fmla="*/ 66 w 488"/>
              <a:gd name="T79" fmla="*/ 347 h 1091"/>
              <a:gd name="T80" fmla="*/ 79 w 488"/>
              <a:gd name="T81" fmla="*/ 323 h 1091"/>
              <a:gd name="T82" fmla="*/ 88 w 488"/>
              <a:gd name="T83" fmla="*/ 305 h 1091"/>
              <a:gd name="T84" fmla="*/ 92 w 488"/>
              <a:gd name="T85" fmla="*/ 292 h 1091"/>
              <a:gd name="T86" fmla="*/ 92 w 488"/>
              <a:gd name="T87" fmla="*/ 278 h 1091"/>
              <a:gd name="T88" fmla="*/ 88 w 488"/>
              <a:gd name="T89" fmla="*/ 268 h 1091"/>
              <a:gd name="T90" fmla="*/ 80 w 488"/>
              <a:gd name="T91" fmla="*/ 256 h 1091"/>
              <a:gd name="T92" fmla="*/ 64 w 488"/>
              <a:gd name="T93" fmla="*/ 244 h 1091"/>
              <a:gd name="T94" fmla="*/ 52 w 488"/>
              <a:gd name="T95" fmla="*/ 234 h 1091"/>
              <a:gd name="T96" fmla="*/ 44 w 488"/>
              <a:gd name="T97" fmla="*/ 225 h 1091"/>
              <a:gd name="T98" fmla="*/ 38 w 488"/>
              <a:gd name="T99" fmla="*/ 209 h 1091"/>
              <a:gd name="T100" fmla="*/ 31 w 488"/>
              <a:gd name="T101" fmla="*/ 186 h 1091"/>
              <a:gd name="T102" fmla="*/ 27 w 488"/>
              <a:gd name="T103" fmla="*/ 163 h 1091"/>
              <a:gd name="T104" fmla="*/ 23 w 488"/>
              <a:gd name="T105" fmla="*/ 141 h 1091"/>
              <a:gd name="T106" fmla="*/ 15 w 488"/>
              <a:gd name="T107" fmla="*/ 116 h 1091"/>
              <a:gd name="T108" fmla="*/ 13 w 488"/>
              <a:gd name="T109" fmla="*/ 96 h 1091"/>
              <a:gd name="T110" fmla="*/ 15 w 488"/>
              <a:gd name="T111" fmla="*/ 83 h 1091"/>
              <a:gd name="T112" fmla="*/ 23 w 488"/>
              <a:gd name="T113" fmla="*/ 67 h 1091"/>
              <a:gd name="T114" fmla="*/ 34 w 488"/>
              <a:gd name="T115" fmla="*/ 42 h 1091"/>
              <a:gd name="T116" fmla="*/ 44 w 488"/>
              <a:gd name="T117" fmla="*/ 26 h 1091"/>
              <a:gd name="T118" fmla="*/ 54 w 488"/>
              <a:gd name="T119" fmla="*/ 18 h 1091"/>
              <a:gd name="T120" fmla="*/ 73 w 488"/>
              <a:gd name="T121" fmla="*/ 11 h 1091"/>
              <a:gd name="T122" fmla="*/ 97 w 488"/>
              <a:gd name="T123" fmla="*/ 5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8" h="1091">
                <a:moveTo>
                  <a:pt x="110" y="0"/>
                </a:moveTo>
                <a:lnTo>
                  <a:pt x="393" y="740"/>
                </a:lnTo>
                <a:lnTo>
                  <a:pt x="404" y="747"/>
                </a:lnTo>
                <a:lnTo>
                  <a:pt x="416" y="751"/>
                </a:lnTo>
                <a:lnTo>
                  <a:pt x="428" y="755"/>
                </a:lnTo>
                <a:lnTo>
                  <a:pt x="439" y="759"/>
                </a:lnTo>
                <a:lnTo>
                  <a:pt x="463" y="767"/>
                </a:lnTo>
                <a:lnTo>
                  <a:pt x="488" y="776"/>
                </a:lnTo>
                <a:lnTo>
                  <a:pt x="485" y="791"/>
                </a:lnTo>
                <a:lnTo>
                  <a:pt x="483" y="805"/>
                </a:lnTo>
                <a:lnTo>
                  <a:pt x="481" y="820"/>
                </a:lnTo>
                <a:lnTo>
                  <a:pt x="477" y="836"/>
                </a:lnTo>
                <a:lnTo>
                  <a:pt x="475" y="846"/>
                </a:lnTo>
                <a:lnTo>
                  <a:pt x="472" y="857"/>
                </a:lnTo>
                <a:lnTo>
                  <a:pt x="472" y="857"/>
                </a:lnTo>
                <a:lnTo>
                  <a:pt x="465" y="864"/>
                </a:lnTo>
                <a:lnTo>
                  <a:pt x="459" y="872"/>
                </a:lnTo>
                <a:lnTo>
                  <a:pt x="451" y="877"/>
                </a:lnTo>
                <a:lnTo>
                  <a:pt x="444" y="884"/>
                </a:lnTo>
                <a:lnTo>
                  <a:pt x="437" y="889"/>
                </a:lnTo>
                <a:lnTo>
                  <a:pt x="430" y="896"/>
                </a:lnTo>
                <a:lnTo>
                  <a:pt x="423" y="902"/>
                </a:lnTo>
                <a:lnTo>
                  <a:pt x="417" y="910"/>
                </a:lnTo>
                <a:lnTo>
                  <a:pt x="405" y="926"/>
                </a:lnTo>
                <a:lnTo>
                  <a:pt x="396" y="941"/>
                </a:lnTo>
                <a:lnTo>
                  <a:pt x="388" y="956"/>
                </a:lnTo>
                <a:lnTo>
                  <a:pt x="379" y="973"/>
                </a:lnTo>
                <a:lnTo>
                  <a:pt x="93" y="1091"/>
                </a:lnTo>
                <a:lnTo>
                  <a:pt x="93" y="1091"/>
                </a:lnTo>
                <a:lnTo>
                  <a:pt x="84" y="1077"/>
                </a:lnTo>
                <a:lnTo>
                  <a:pt x="77" y="1065"/>
                </a:lnTo>
                <a:lnTo>
                  <a:pt x="73" y="1059"/>
                </a:lnTo>
                <a:lnTo>
                  <a:pt x="71" y="1052"/>
                </a:lnTo>
                <a:lnTo>
                  <a:pt x="68" y="1046"/>
                </a:lnTo>
                <a:lnTo>
                  <a:pt x="66" y="1037"/>
                </a:lnTo>
                <a:lnTo>
                  <a:pt x="63" y="1021"/>
                </a:lnTo>
                <a:lnTo>
                  <a:pt x="63" y="1006"/>
                </a:lnTo>
                <a:lnTo>
                  <a:pt x="63" y="991"/>
                </a:lnTo>
                <a:lnTo>
                  <a:pt x="60" y="973"/>
                </a:lnTo>
                <a:lnTo>
                  <a:pt x="57" y="956"/>
                </a:lnTo>
                <a:lnTo>
                  <a:pt x="52" y="941"/>
                </a:lnTo>
                <a:lnTo>
                  <a:pt x="46" y="927"/>
                </a:lnTo>
                <a:lnTo>
                  <a:pt x="39" y="910"/>
                </a:lnTo>
                <a:lnTo>
                  <a:pt x="36" y="899"/>
                </a:lnTo>
                <a:lnTo>
                  <a:pt x="32" y="888"/>
                </a:lnTo>
                <a:lnTo>
                  <a:pt x="29" y="878"/>
                </a:lnTo>
                <a:lnTo>
                  <a:pt x="27" y="869"/>
                </a:lnTo>
                <a:lnTo>
                  <a:pt x="24" y="848"/>
                </a:lnTo>
                <a:lnTo>
                  <a:pt x="20" y="825"/>
                </a:lnTo>
                <a:lnTo>
                  <a:pt x="15" y="798"/>
                </a:lnTo>
                <a:lnTo>
                  <a:pt x="7" y="775"/>
                </a:lnTo>
                <a:lnTo>
                  <a:pt x="4" y="764"/>
                </a:lnTo>
                <a:lnTo>
                  <a:pt x="2" y="751"/>
                </a:lnTo>
                <a:lnTo>
                  <a:pt x="0" y="738"/>
                </a:lnTo>
                <a:lnTo>
                  <a:pt x="0" y="724"/>
                </a:lnTo>
                <a:lnTo>
                  <a:pt x="0" y="714"/>
                </a:lnTo>
                <a:lnTo>
                  <a:pt x="2" y="705"/>
                </a:lnTo>
                <a:lnTo>
                  <a:pt x="5" y="697"/>
                </a:lnTo>
                <a:lnTo>
                  <a:pt x="7" y="687"/>
                </a:lnTo>
                <a:lnTo>
                  <a:pt x="11" y="671"/>
                </a:lnTo>
                <a:lnTo>
                  <a:pt x="12" y="656"/>
                </a:lnTo>
                <a:lnTo>
                  <a:pt x="12" y="641"/>
                </a:lnTo>
                <a:lnTo>
                  <a:pt x="13" y="623"/>
                </a:lnTo>
                <a:lnTo>
                  <a:pt x="15" y="609"/>
                </a:lnTo>
                <a:lnTo>
                  <a:pt x="17" y="597"/>
                </a:lnTo>
                <a:lnTo>
                  <a:pt x="19" y="585"/>
                </a:lnTo>
                <a:lnTo>
                  <a:pt x="20" y="570"/>
                </a:lnTo>
                <a:lnTo>
                  <a:pt x="20" y="518"/>
                </a:lnTo>
                <a:lnTo>
                  <a:pt x="31" y="464"/>
                </a:lnTo>
                <a:lnTo>
                  <a:pt x="25" y="451"/>
                </a:lnTo>
                <a:lnTo>
                  <a:pt x="20" y="438"/>
                </a:lnTo>
                <a:lnTo>
                  <a:pt x="22" y="428"/>
                </a:lnTo>
                <a:lnTo>
                  <a:pt x="24" y="420"/>
                </a:lnTo>
                <a:lnTo>
                  <a:pt x="28" y="414"/>
                </a:lnTo>
                <a:lnTo>
                  <a:pt x="32" y="407"/>
                </a:lnTo>
                <a:lnTo>
                  <a:pt x="42" y="394"/>
                </a:lnTo>
                <a:lnTo>
                  <a:pt x="53" y="379"/>
                </a:lnTo>
                <a:lnTo>
                  <a:pt x="58" y="369"/>
                </a:lnTo>
                <a:lnTo>
                  <a:pt x="61" y="358"/>
                </a:lnTo>
                <a:lnTo>
                  <a:pt x="66" y="347"/>
                </a:lnTo>
                <a:lnTo>
                  <a:pt x="71" y="336"/>
                </a:lnTo>
                <a:lnTo>
                  <a:pt x="79" y="323"/>
                </a:lnTo>
                <a:lnTo>
                  <a:pt x="85" y="311"/>
                </a:lnTo>
                <a:lnTo>
                  <a:pt x="88" y="305"/>
                </a:lnTo>
                <a:lnTo>
                  <a:pt x="91" y="298"/>
                </a:lnTo>
                <a:lnTo>
                  <a:pt x="92" y="292"/>
                </a:lnTo>
                <a:lnTo>
                  <a:pt x="93" y="283"/>
                </a:lnTo>
                <a:lnTo>
                  <a:pt x="92" y="278"/>
                </a:lnTo>
                <a:lnTo>
                  <a:pt x="91" y="272"/>
                </a:lnTo>
                <a:lnTo>
                  <a:pt x="88" y="268"/>
                </a:lnTo>
                <a:lnTo>
                  <a:pt x="86" y="264"/>
                </a:lnTo>
                <a:lnTo>
                  <a:pt x="80" y="256"/>
                </a:lnTo>
                <a:lnTo>
                  <a:pt x="72" y="250"/>
                </a:lnTo>
                <a:lnTo>
                  <a:pt x="64" y="244"/>
                </a:lnTo>
                <a:lnTo>
                  <a:pt x="55" y="237"/>
                </a:lnTo>
                <a:lnTo>
                  <a:pt x="52" y="234"/>
                </a:lnTo>
                <a:lnTo>
                  <a:pt x="47" y="229"/>
                </a:lnTo>
                <a:lnTo>
                  <a:pt x="44" y="225"/>
                </a:lnTo>
                <a:lnTo>
                  <a:pt x="42" y="220"/>
                </a:lnTo>
                <a:lnTo>
                  <a:pt x="38" y="209"/>
                </a:lnTo>
                <a:lnTo>
                  <a:pt x="33" y="197"/>
                </a:lnTo>
                <a:lnTo>
                  <a:pt x="31" y="186"/>
                </a:lnTo>
                <a:lnTo>
                  <a:pt x="29" y="175"/>
                </a:lnTo>
                <a:lnTo>
                  <a:pt x="27" y="163"/>
                </a:lnTo>
                <a:lnTo>
                  <a:pt x="25" y="153"/>
                </a:lnTo>
                <a:lnTo>
                  <a:pt x="23" y="141"/>
                </a:lnTo>
                <a:lnTo>
                  <a:pt x="18" y="130"/>
                </a:lnTo>
                <a:lnTo>
                  <a:pt x="15" y="116"/>
                </a:lnTo>
                <a:lnTo>
                  <a:pt x="13" y="103"/>
                </a:lnTo>
                <a:lnTo>
                  <a:pt x="13" y="96"/>
                </a:lnTo>
                <a:lnTo>
                  <a:pt x="14" y="90"/>
                </a:lnTo>
                <a:lnTo>
                  <a:pt x="15" y="83"/>
                </a:lnTo>
                <a:lnTo>
                  <a:pt x="17" y="78"/>
                </a:lnTo>
                <a:lnTo>
                  <a:pt x="23" y="67"/>
                </a:lnTo>
                <a:lnTo>
                  <a:pt x="29" y="55"/>
                </a:lnTo>
                <a:lnTo>
                  <a:pt x="34" y="42"/>
                </a:lnTo>
                <a:lnTo>
                  <a:pt x="41" y="32"/>
                </a:lnTo>
                <a:lnTo>
                  <a:pt x="44" y="26"/>
                </a:lnTo>
                <a:lnTo>
                  <a:pt x="49" y="22"/>
                </a:lnTo>
                <a:lnTo>
                  <a:pt x="54" y="18"/>
                </a:lnTo>
                <a:lnTo>
                  <a:pt x="60" y="15"/>
                </a:lnTo>
                <a:lnTo>
                  <a:pt x="73" y="11"/>
                </a:lnTo>
                <a:lnTo>
                  <a:pt x="85" y="8"/>
                </a:lnTo>
                <a:lnTo>
                  <a:pt x="97" y="5"/>
                </a:lnTo>
                <a:lnTo>
                  <a:pt x="110" y="0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" name="Freeform 238"/>
          <p:cNvSpPr>
            <a:spLocks/>
          </p:cNvSpPr>
          <p:nvPr/>
        </p:nvSpPr>
        <p:spPr bwMode="auto">
          <a:xfrm>
            <a:off x="8281750" y="2203137"/>
            <a:ext cx="223893" cy="501686"/>
          </a:xfrm>
          <a:custGeom>
            <a:avLst/>
            <a:gdLst>
              <a:gd name="T0" fmla="*/ 404 w 488"/>
              <a:gd name="T1" fmla="*/ 747 h 1091"/>
              <a:gd name="T2" fmla="*/ 439 w 488"/>
              <a:gd name="T3" fmla="*/ 759 h 1091"/>
              <a:gd name="T4" fmla="*/ 488 w 488"/>
              <a:gd name="T5" fmla="*/ 776 h 1091"/>
              <a:gd name="T6" fmla="*/ 481 w 488"/>
              <a:gd name="T7" fmla="*/ 820 h 1091"/>
              <a:gd name="T8" fmla="*/ 472 w 488"/>
              <a:gd name="T9" fmla="*/ 857 h 1091"/>
              <a:gd name="T10" fmla="*/ 459 w 488"/>
              <a:gd name="T11" fmla="*/ 872 h 1091"/>
              <a:gd name="T12" fmla="*/ 437 w 488"/>
              <a:gd name="T13" fmla="*/ 889 h 1091"/>
              <a:gd name="T14" fmla="*/ 417 w 488"/>
              <a:gd name="T15" fmla="*/ 910 h 1091"/>
              <a:gd name="T16" fmla="*/ 388 w 488"/>
              <a:gd name="T17" fmla="*/ 956 h 1091"/>
              <a:gd name="T18" fmla="*/ 93 w 488"/>
              <a:gd name="T19" fmla="*/ 1091 h 1091"/>
              <a:gd name="T20" fmla="*/ 73 w 488"/>
              <a:gd name="T21" fmla="*/ 1059 h 1091"/>
              <a:gd name="T22" fmla="*/ 66 w 488"/>
              <a:gd name="T23" fmla="*/ 1037 h 1091"/>
              <a:gd name="T24" fmla="*/ 63 w 488"/>
              <a:gd name="T25" fmla="*/ 991 h 1091"/>
              <a:gd name="T26" fmla="*/ 52 w 488"/>
              <a:gd name="T27" fmla="*/ 941 h 1091"/>
              <a:gd name="T28" fmla="*/ 36 w 488"/>
              <a:gd name="T29" fmla="*/ 899 h 1091"/>
              <a:gd name="T30" fmla="*/ 27 w 488"/>
              <a:gd name="T31" fmla="*/ 869 h 1091"/>
              <a:gd name="T32" fmla="*/ 15 w 488"/>
              <a:gd name="T33" fmla="*/ 798 h 1091"/>
              <a:gd name="T34" fmla="*/ 2 w 488"/>
              <a:gd name="T35" fmla="*/ 751 h 1091"/>
              <a:gd name="T36" fmla="*/ 0 w 488"/>
              <a:gd name="T37" fmla="*/ 714 h 1091"/>
              <a:gd name="T38" fmla="*/ 7 w 488"/>
              <a:gd name="T39" fmla="*/ 687 h 1091"/>
              <a:gd name="T40" fmla="*/ 12 w 488"/>
              <a:gd name="T41" fmla="*/ 641 h 1091"/>
              <a:gd name="T42" fmla="*/ 17 w 488"/>
              <a:gd name="T43" fmla="*/ 597 h 1091"/>
              <a:gd name="T44" fmla="*/ 20 w 488"/>
              <a:gd name="T45" fmla="*/ 518 h 1091"/>
              <a:gd name="T46" fmla="*/ 20 w 488"/>
              <a:gd name="T47" fmla="*/ 438 h 1091"/>
              <a:gd name="T48" fmla="*/ 28 w 488"/>
              <a:gd name="T49" fmla="*/ 414 h 1091"/>
              <a:gd name="T50" fmla="*/ 53 w 488"/>
              <a:gd name="T51" fmla="*/ 379 h 1091"/>
              <a:gd name="T52" fmla="*/ 66 w 488"/>
              <a:gd name="T53" fmla="*/ 347 h 1091"/>
              <a:gd name="T54" fmla="*/ 85 w 488"/>
              <a:gd name="T55" fmla="*/ 311 h 1091"/>
              <a:gd name="T56" fmla="*/ 92 w 488"/>
              <a:gd name="T57" fmla="*/ 292 h 1091"/>
              <a:gd name="T58" fmla="*/ 91 w 488"/>
              <a:gd name="T59" fmla="*/ 272 h 1091"/>
              <a:gd name="T60" fmla="*/ 80 w 488"/>
              <a:gd name="T61" fmla="*/ 256 h 1091"/>
              <a:gd name="T62" fmla="*/ 55 w 488"/>
              <a:gd name="T63" fmla="*/ 237 h 1091"/>
              <a:gd name="T64" fmla="*/ 44 w 488"/>
              <a:gd name="T65" fmla="*/ 225 h 1091"/>
              <a:gd name="T66" fmla="*/ 33 w 488"/>
              <a:gd name="T67" fmla="*/ 197 h 1091"/>
              <a:gd name="T68" fmla="*/ 27 w 488"/>
              <a:gd name="T69" fmla="*/ 163 h 1091"/>
              <a:gd name="T70" fmla="*/ 18 w 488"/>
              <a:gd name="T71" fmla="*/ 130 h 1091"/>
              <a:gd name="T72" fmla="*/ 13 w 488"/>
              <a:gd name="T73" fmla="*/ 103 h 1091"/>
              <a:gd name="T74" fmla="*/ 15 w 488"/>
              <a:gd name="T75" fmla="*/ 83 h 1091"/>
              <a:gd name="T76" fmla="*/ 29 w 488"/>
              <a:gd name="T77" fmla="*/ 55 h 1091"/>
              <a:gd name="T78" fmla="*/ 44 w 488"/>
              <a:gd name="T79" fmla="*/ 26 h 1091"/>
              <a:gd name="T80" fmla="*/ 60 w 488"/>
              <a:gd name="T81" fmla="*/ 15 h 1091"/>
              <a:gd name="T82" fmla="*/ 97 w 488"/>
              <a:gd name="T83" fmla="*/ 5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88" h="1091">
                <a:moveTo>
                  <a:pt x="110" y="0"/>
                </a:moveTo>
                <a:lnTo>
                  <a:pt x="393" y="740"/>
                </a:lnTo>
                <a:lnTo>
                  <a:pt x="404" y="747"/>
                </a:lnTo>
                <a:lnTo>
                  <a:pt x="416" y="751"/>
                </a:lnTo>
                <a:lnTo>
                  <a:pt x="428" y="755"/>
                </a:lnTo>
                <a:lnTo>
                  <a:pt x="439" y="759"/>
                </a:lnTo>
                <a:lnTo>
                  <a:pt x="463" y="767"/>
                </a:lnTo>
                <a:lnTo>
                  <a:pt x="488" y="776"/>
                </a:lnTo>
                <a:lnTo>
                  <a:pt x="488" y="776"/>
                </a:lnTo>
                <a:lnTo>
                  <a:pt x="485" y="791"/>
                </a:lnTo>
                <a:lnTo>
                  <a:pt x="483" y="805"/>
                </a:lnTo>
                <a:lnTo>
                  <a:pt x="481" y="820"/>
                </a:lnTo>
                <a:lnTo>
                  <a:pt x="477" y="836"/>
                </a:lnTo>
                <a:lnTo>
                  <a:pt x="475" y="846"/>
                </a:lnTo>
                <a:lnTo>
                  <a:pt x="472" y="857"/>
                </a:lnTo>
                <a:lnTo>
                  <a:pt x="472" y="857"/>
                </a:lnTo>
                <a:lnTo>
                  <a:pt x="465" y="864"/>
                </a:lnTo>
                <a:lnTo>
                  <a:pt x="459" y="872"/>
                </a:lnTo>
                <a:lnTo>
                  <a:pt x="451" y="877"/>
                </a:lnTo>
                <a:lnTo>
                  <a:pt x="444" y="884"/>
                </a:lnTo>
                <a:lnTo>
                  <a:pt x="437" y="889"/>
                </a:lnTo>
                <a:lnTo>
                  <a:pt x="430" y="896"/>
                </a:lnTo>
                <a:lnTo>
                  <a:pt x="423" y="902"/>
                </a:lnTo>
                <a:lnTo>
                  <a:pt x="417" y="910"/>
                </a:lnTo>
                <a:lnTo>
                  <a:pt x="405" y="926"/>
                </a:lnTo>
                <a:lnTo>
                  <a:pt x="396" y="941"/>
                </a:lnTo>
                <a:lnTo>
                  <a:pt x="388" y="956"/>
                </a:lnTo>
                <a:lnTo>
                  <a:pt x="379" y="973"/>
                </a:lnTo>
                <a:lnTo>
                  <a:pt x="93" y="1091"/>
                </a:lnTo>
                <a:lnTo>
                  <a:pt x="93" y="1091"/>
                </a:lnTo>
                <a:lnTo>
                  <a:pt x="84" y="1077"/>
                </a:lnTo>
                <a:lnTo>
                  <a:pt x="77" y="1065"/>
                </a:lnTo>
                <a:lnTo>
                  <a:pt x="73" y="1059"/>
                </a:lnTo>
                <a:lnTo>
                  <a:pt x="71" y="1052"/>
                </a:lnTo>
                <a:lnTo>
                  <a:pt x="68" y="1046"/>
                </a:lnTo>
                <a:lnTo>
                  <a:pt x="66" y="1037"/>
                </a:lnTo>
                <a:lnTo>
                  <a:pt x="63" y="1021"/>
                </a:lnTo>
                <a:lnTo>
                  <a:pt x="63" y="1006"/>
                </a:lnTo>
                <a:lnTo>
                  <a:pt x="63" y="991"/>
                </a:lnTo>
                <a:lnTo>
                  <a:pt x="60" y="973"/>
                </a:lnTo>
                <a:lnTo>
                  <a:pt x="57" y="956"/>
                </a:lnTo>
                <a:lnTo>
                  <a:pt x="52" y="941"/>
                </a:lnTo>
                <a:lnTo>
                  <a:pt x="46" y="927"/>
                </a:lnTo>
                <a:lnTo>
                  <a:pt x="39" y="910"/>
                </a:lnTo>
                <a:lnTo>
                  <a:pt x="36" y="899"/>
                </a:lnTo>
                <a:lnTo>
                  <a:pt x="32" y="888"/>
                </a:lnTo>
                <a:lnTo>
                  <a:pt x="29" y="878"/>
                </a:lnTo>
                <a:lnTo>
                  <a:pt x="27" y="869"/>
                </a:lnTo>
                <a:lnTo>
                  <a:pt x="24" y="848"/>
                </a:lnTo>
                <a:lnTo>
                  <a:pt x="20" y="825"/>
                </a:lnTo>
                <a:lnTo>
                  <a:pt x="15" y="798"/>
                </a:lnTo>
                <a:lnTo>
                  <a:pt x="7" y="775"/>
                </a:lnTo>
                <a:lnTo>
                  <a:pt x="4" y="764"/>
                </a:lnTo>
                <a:lnTo>
                  <a:pt x="2" y="751"/>
                </a:lnTo>
                <a:lnTo>
                  <a:pt x="0" y="738"/>
                </a:lnTo>
                <a:lnTo>
                  <a:pt x="0" y="724"/>
                </a:lnTo>
                <a:lnTo>
                  <a:pt x="0" y="714"/>
                </a:lnTo>
                <a:lnTo>
                  <a:pt x="2" y="705"/>
                </a:lnTo>
                <a:lnTo>
                  <a:pt x="5" y="697"/>
                </a:lnTo>
                <a:lnTo>
                  <a:pt x="7" y="687"/>
                </a:lnTo>
                <a:lnTo>
                  <a:pt x="11" y="671"/>
                </a:lnTo>
                <a:lnTo>
                  <a:pt x="12" y="656"/>
                </a:lnTo>
                <a:lnTo>
                  <a:pt x="12" y="641"/>
                </a:lnTo>
                <a:lnTo>
                  <a:pt x="13" y="623"/>
                </a:lnTo>
                <a:lnTo>
                  <a:pt x="15" y="609"/>
                </a:lnTo>
                <a:lnTo>
                  <a:pt x="17" y="597"/>
                </a:lnTo>
                <a:lnTo>
                  <a:pt x="19" y="585"/>
                </a:lnTo>
                <a:lnTo>
                  <a:pt x="20" y="570"/>
                </a:lnTo>
                <a:lnTo>
                  <a:pt x="20" y="518"/>
                </a:lnTo>
                <a:lnTo>
                  <a:pt x="31" y="464"/>
                </a:lnTo>
                <a:lnTo>
                  <a:pt x="25" y="451"/>
                </a:lnTo>
                <a:lnTo>
                  <a:pt x="20" y="438"/>
                </a:lnTo>
                <a:lnTo>
                  <a:pt x="22" y="428"/>
                </a:lnTo>
                <a:lnTo>
                  <a:pt x="24" y="420"/>
                </a:lnTo>
                <a:lnTo>
                  <a:pt x="28" y="414"/>
                </a:lnTo>
                <a:lnTo>
                  <a:pt x="32" y="407"/>
                </a:lnTo>
                <a:lnTo>
                  <a:pt x="42" y="394"/>
                </a:lnTo>
                <a:lnTo>
                  <a:pt x="53" y="379"/>
                </a:lnTo>
                <a:lnTo>
                  <a:pt x="58" y="369"/>
                </a:lnTo>
                <a:lnTo>
                  <a:pt x="61" y="358"/>
                </a:lnTo>
                <a:lnTo>
                  <a:pt x="66" y="347"/>
                </a:lnTo>
                <a:lnTo>
                  <a:pt x="71" y="336"/>
                </a:lnTo>
                <a:lnTo>
                  <a:pt x="79" y="323"/>
                </a:lnTo>
                <a:lnTo>
                  <a:pt x="85" y="311"/>
                </a:lnTo>
                <a:lnTo>
                  <a:pt x="88" y="305"/>
                </a:lnTo>
                <a:lnTo>
                  <a:pt x="91" y="298"/>
                </a:lnTo>
                <a:lnTo>
                  <a:pt x="92" y="292"/>
                </a:lnTo>
                <a:lnTo>
                  <a:pt x="93" y="283"/>
                </a:lnTo>
                <a:lnTo>
                  <a:pt x="92" y="278"/>
                </a:lnTo>
                <a:lnTo>
                  <a:pt x="91" y="272"/>
                </a:lnTo>
                <a:lnTo>
                  <a:pt x="88" y="268"/>
                </a:lnTo>
                <a:lnTo>
                  <a:pt x="86" y="264"/>
                </a:lnTo>
                <a:lnTo>
                  <a:pt x="80" y="256"/>
                </a:lnTo>
                <a:lnTo>
                  <a:pt x="72" y="250"/>
                </a:lnTo>
                <a:lnTo>
                  <a:pt x="64" y="244"/>
                </a:lnTo>
                <a:lnTo>
                  <a:pt x="55" y="237"/>
                </a:lnTo>
                <a:lnTo>
                  <a:pt x="52" y="234"/>
                </a:lnTo>
                <a:lnTo>
                  <a:pt x="47" y="229"/>
                </a:lnTo>
                <a:lnTo>
                  <a:pt x="44" y="225"/>
                </a:lnTo>
                <a:lnTo>
                  <a:pt x="42" y="220"/>
                </a:lnTo>
                <a:lnTo>
                  <a:pt x="38" y="209"/>
                </a:lnTo>
                <a:lnTo>
                  <a:pt x="33" y="197"/>
                </a:lnTo>
                <a:lnTo>
                  <a:pt x="31" y="186"/>
                </a:lnTo>
                <a:lnTo>
                  <a:pt x="29" y="175"/>
                </a:lnTo>
                <a:lnTo>
                  <a:pt x="27" y="163"/>
                </a:lnTo>
                <a:lnTo>
                  <a:pt x="25" y="153"/>
                </a:lnTo>
                <a:lnTo>
                  <a:pt x="23" y="141"/>
                </a:lnTo>
                <a:lnTo>
                  <a:pt x="18" y="130"/>
                </a:lnTo>
                <a:lnTo>
                  <a:pt x="18" y="130"/>
                </a:lnTo>
                <a:lnTo>
                  <a:pt x="15" y="116"/>
                </a:lnTo>
                <a:lnTo>
                  <a:pt x="13" y="103"/>
                </a:lnTo>
                <a:lnTo>
                  <a:pt x="13" y="96"/>
                </a:lnTo>
                <a:lnTo>
                  <a:pt x="14" y="90"/>
                </a:lnTo>
                <a:lnTo>
                  <a:pt x="15" y="83"/>
                </a:lnTo>
                <a:lnTo>
                  <a:pt x="17" y="78"/>
                </a:lnTo>
                <a:lnTo>
                  <a:pt x="23" y="67"/>
                </a:lnTo>
                <a:lnTo>
                  <a:pt x="29" y="55"/>
                </a:lnTo>
                <a:lnTo>
                  <a:pt x="34" y="42"/>
                </a:lnTo>
                <a:lnTo>
                  <a:pt x="41" y="32"/>
                </a:lnTo>
                <a:lnTo>
                  <a:pt x="44" y="26"/>
                </a:lnTo>
                <a:lnTo>
                  <a:pt x="49" y="22"/>
                </a:lnTo>
                <a:lnTo>
                  <a:pt x="54" y="18"/>
                </a:lnTo>
                <a:lnTo>
                  <a:pt x="60" y="15"/>
                </a:lnTo>
                <a:lnTo>
                  <a:pt x="73" y="11"/>
                </a:lnTo>
                <a:lnTo>
                  <a:pt x="85" y="8"/>
                </a:lnTo>
                <a:lnTo>
                  <a:pt x="97" y="5"/>
                </a:lnTo>
                <a:lnTo>
                  <a:pt x="110" y="0"/>
                </a:lnTo>
                <a:lnTo>
                  <a:pt x="110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" name="Freeform 239"/>
          <p:cNvSpPr>
            <a:spLocks noEditPoints="1"/>
          </p:cNvSpPr>
          <p:nvPr/>
        </p:nvSpPr>
        <p:spPr bwMode="auto">
          <a:xfrm>
            <a:off x="7355773" y="2345488"/>
            <a:ext cx="1126375" cy="826469"/>
          </a:xfrm>
          <a:custGeom>
            <a:avLst/>
            <a:gdLst>
              <a:gd name="T0" fmla="*/ 2082 w 2444"/>
              <a:gd name="T1" fmla="*/ 1702 h 1795"/>
              <a:gd name="T2" fmla="*/ 2172 w 2444"/>
              <a:gd name="T3" fmla="*/ 1633 h 1795"/>
              <a:gd name="T4" fmla="*/ 2247 w 2444"/>
              <a:gd name="T5" fmla="*/ 1575 h 1795"/>
              <a:gd name="T6" fmla="*/ 2323 w 2444"/>
              <a:gd name="T7" fmla="*/ 1501 h 1795"/>
              <a:gd name="T8" fmla="*/ 2434 w 2444"/>
              <a:gd name="T9" fmla="*/ 1406 h 1795"/>
              <a:gd name="T10" fmla="*/ 2434 w 2444"/>
              <a:gd name="T11" fmla="*/ 1370 h 1795"/>
              <a:gd name="T12" fmla="*/ 2359 w 2444"/>
              <a:gd name="T13" fmla="*/ 1433 h 1795"/>
              <a:gd name="T14" fmla="*/ 2272 w 2444"/>
              <a:gd name="T15" fmla="*/ 1475 h 1795"/>
              <a:gd name="T16" fmla="*/ 2131 w 2444"/>
              <a:gd name="T17" fmla="*/ 1529 h 1795"/>
              <a:gd name="T18" fmla="*/ 1997 w 2444"/>
              <a:gd name="T19" fmla="*/ 1634 h 1795"/>
              <a:gd name="T20" fmla="*/ 1956 w 2444"/>
              <a:gd name="T21" fmla="*/ 1721 h 1795"/>
              <a:gd name="T22" fmla="*/ 1977 w 2444"/>
              <a:gd name="T23" fmla="*/ 1573 h 1795"/>
              <a:gd name="T24" fmla="*/ 1825 w 2444"/>
              <a:gd name="T25" fmla="*/ 1591 h 1795"/>
              <a:gd name="T26" fmla="*/ 1650 w 2444"/>
              <a:gd name="T27" fmla="*/ 1561 h 1795"/>
              <a:gd name="T28" fmla="*/ 1593 w 2444"/>
              <a:gd name="T29" fmla="*/ 1534 h 1795"/>
              <a:gd name="T30" fmla="*/ 1533 w 2444"/>
              <a:gd name="T31" fmla="*/ 1508 h 1795"/>
              <a:gd name="T32" fmla="*/ 1481 w 2444"/>
              <a:gd name="T33" fmla="*/ 1419 h 1795"/>
              <a:gd name="T34" fmla="*/ 1425 w 2444"/>
              <a:gd name="T35" fmla="*/ 1385 h 1795"/>
              <a:gd name="T36" fmla="*/ 978 w 2444"/>
              <a:gd name="T37" fmla="*/ 1505 h 1795"/>
              <a:gd name="T38" fmla="*/ 280 w 2444"/>
              <a:gd name="T39" fmla="*/ 1716 h 1795"/>
              <a:gd name="T40" fmla="*/ 78 w 2444"/>
              <a:gd name="T41" fmla="*/ 1700 h 1795"/>
              <a:gd name="T42" fmla="*/ 164 w 2444"/>
              <a:gd name="T43" fmla="*/ 1629 h 1795"/>
              <a:gd name="T44" fmla="*/ 241 w 2444"/>
              <a:gd name="T45" fmla="*/ 1546 h 1795"/>
              <a:gd name="T46" fmla="*/ 330 w 2444"/>
              <a:gd name="T47" fmla="*/ 1434 h 1795"/>
              <a:gd name="T48" fmla="*/ 339 w 2444"/>
              <a:gd name="T49" fmla="*/ 1392 h 1795"/>
              <a:gd name="T50" fmla="*/ 294 w 2444"/>
              <a:gd name="T51" fmla="*/ 1351 h 1795"/>
              <a:gd name="T52" fmla="*/ 250 w 2444"/>
              <a:gd name="T53" fmla="*/ 1215 h 1795"/>
              <a:gd name="T54" fmla="*/ 394 w 2444"/>
              <a:gd name="T55" fmla="*/ 1149 h 1795"/>
              <a:gd name="T56" fmla="*/ 500 w 2444"/>
              <a:gd name="T57" fmla="*/ 1114 h 1795"/>
              <a:gd name="T58" fmla="*/ 556 w 2444"/>
              <a:gd name="T59" fmla="*/ 1119 h 1795"/>
              <a:gd name="T60" fmla="*/ 625 w 2444"/>
              <a:gd name="T61" fmla="*/ 1111 h 1795"/>
              <a:gd name="T62" fmla="*/ 760 w 2444"/>
              <a:gd name="T63" fmla="*/ 1049 h 1795"/>
              <a:gd name="T64" fmla="*/ 862 w 2444"/>
              <a:gd name="T65" fmla="*/ 1005 h 1795"/>
              <a:gd name="T66" fmla="*/ 900 w 2444"/>
              <a:gd name="T67" fmla="*/ 967 h 1795"/>
              <a:gd name="T68" fmla="*/ 982 w 2444"/>
              <a:gd name="T69" fmla="*/ 915 h 1795"/>
              <a:gd name="T70" fmla="*/ 1000 w 2444"/>
              <a:gd name="T71" fmla="*/ 876 h 1795"/>
              <a:gd name="T72" fmla="*/ 945 w 2444"/>
              <a:gd name="T73" fmla="*/ 809 h 1795"/>
              <a:gd name="T74" fmla="*/ 965 w 2444"/>
              <a:gd name="T75" fmla="*/ 766 h 1795"/>
              <a:gd name="T76" fmla="*/ 946 w 2444"/>
              <a:gd name="T77" fmla="*/ 684 h 1795"/>
              <a:gd name="T78" fmla="*/ 893 w 2444"/>
              <a:gd name="T79" fmla="*/ 689 h 1795"/>
              <a:gd name="T80" fmla="*/ 850 w 2444"/>
              <a:gd name="T81" fmla="*/ 656 h 1795"/>
              <a:gd name="T82" fmla="*/ 889 w 2444"/>
              <a:gd name="T83" fmla="*/ 594 h 1795"/>
              <a:gd name="T84" fmla="*/ 965 w 2444"/>
              <a:gd name="T85" fmla="*/ 492 h 1795"/>
              <a:gd name="T86" fmla="*/ 982 w 2444"/>
              <a:gd name="T87" fmla="*/ 434 h 1795"/>
              <a:gd name="T88" fmla="*/ 1046 w 2444"/>
              <a:gd name="T89" fmla="*/ 283 h 1795"/>
              <a:gd name="T90" fmla="*/ 1145 w 2444"/>
              <a:gd name="T91" fmla="*/ 158 h 1795"/>
              <a:gd name="T92" fmla="*/ 1226 w 2444"/>
              <a:gd name="T93" fmla="*/ 130 h 1795"/>
              <a:gd name="T94" fmla="*/ 1572 w 2444"/>
              <a:gd name="T95" fmla="*/ 63 h 1795"/>
              <a:gd name="T96" fmla="*/ 1602 w 2444"/>
              <a:gd name="T97" fmla="*/ 162 h 1795"/>
              <a:gd name="T98" fmla="*/ 1647 w 2444"/>
              <a:gd name="T99" fmla="*/ 260 h 1795"/>
              <a:gd name="T100" fmla="*/ 1690 w 2444"/>
              <a:gd name="T101" fmla="*/ 394 h 1795"/>
              <a:gd name="T102" fmla="*/ 1740 w 2444"/>
              <a:gd name="T103" fmla="*/ 506 h 1795"/>
              <a:gd name="T104" fmla="*/ 1864 w 2444"/>
              <a:gd name="T105" fmla="*/ 825 h 1795"/>
              <a:gd name="T106" fmla="*/ 1884 w 2444"/>
              <a:gd name="T107" fmla="*/ 1079 h 1795"/>
              <a:gd name="T108" fmla="*/ 1907 w 2444"/>
              <a:gd name="T109" fmla="*/ 1153 h 1795"/>
              <a:gd name="T110" fmla="*/ 1931 w 2444"/>
              <a:gd name="T111" fmla="*/ 1269 h 1795"/>
              <a:gd name="T112" fmla="*/ 1985 w 2444"/>
              <a:gd name="T113" fmla="*/ 1404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44" h="1795">
                <a:moveTo>
                  <a:pt x="1953" y="1741"/>
                </a:moveTo>
                <a:lnTo>
                  <a:pt x="1953" y="1763"/>
                </a:lnTo>
                <a:lnTo>
                  <a:pt x="1964" y="1766"/>
                </a:lnTo>
                <a:lnTo>
                  <a:pt x="1992" y="1751"/>
                </a:lnTo>
                <a:lnTo>
                  <a:pt x="2016" y="1738"/>
                </a:lnTo>
                <a:lnTo>
                  <a:pt x="2041" y="1725"/>
                </a:lnTo>
                <a:lnTo>
                  <a:pt x="2069" y="1710"/>
                </a:lnTo>
                <a:lnTo>
                  <a:pt x="2082" y="1702"/>
                </a:lnTo>
                <a:lnTo>
                  <a:pt x="2093" y="1694"/>
                </a:lnTo>
                <a:lnTo>
                  <a:pt x="2103" y="1686"/>
                </a:lnTo>
                <a:lnTo>
                  <a:pt x="2113" y="1677"/>
                </a:lnTo>
                <a:lnTo>
                  <a:pt x="2121" y="1669"/>
                </a:lnTo>
                <a:lnTo>
                  <a:pt x="2131" y="1660"/>
                </a:lnTo>
                <a:lnTo>
                  <a:pt x="2142" y="1651"/>
                </a:lnTo>
                <a:lnTo>
                  <a:pt x="2155" y="1644"/>
                </a:lnTo>
                <a:lnTo>
                  <a:pt x="2172" y="1633"/>
                </a:lnTo>
                <a:lnTo>
                  <a:pt x="2187" y="1624"/>
                </a:lnTo>
                <a:lnTo>
                  <a:pt x="2202" y="1615"/>
                </a:lnTo>
                <a:lnTo>
                  <a:pt x="2218" y="1604"/>
                </a:lnTo>
                <a:lnTo>
                  <a:pt x="2224" y="1600"/>
                </a:lnTo>
                <a:lnTo>
                  <a:pt x="2229" y="1595"/>
                </a:lnTo>
                <a:lnTo>
                  <a:pt x="2234" y="1590"/>
                </a:lnTo>
                <a:lnTo>
                  <a:pt x="2238" y="1586"/>
                </a:lnTo>
                <a:lnTo>
                  <a:pt x="2247" y="1575"/>
                </a:lnTo>
                <a:lnTo>
                  <a:pt x="2255" y="1564"/>
                </a:lnTo>
                <a:lnTo>
                  <a:pt x="2266" y="1554"/>
                </a:lnTo>
                <a:lnTo>
                  <a:pt x="2277" y="1547"/>
                </a:lnTo>
                <a:lnTo>
                  <a:pt x="2288" y="1539"/>
                </a:lnTo>
                <a:lnTo>
                  <a:pt x="2298" y="1529"/>
                </a:lnTo>
                <a:lnTo>
                  <a:pt x="2307" y="1520"/>
                </a:lnTo>
                <a:lnTo>
                  <a:pt x="2315" y="1511"/>
                </a:lnTo>
                <a:lnTo>
                  <a:pt x="2323" y="1501"/>
                </a:lnTo>
                <a:lnTo>
                  <a:pt x="2333" y="1493"/>
                </a:lnTo>
                <a:lnTo>
                  <a:pt x="2349" y="1479"/>
                </a:lnTo>
                <a:lnTo>
                  <a:pt x="2365" y="1467"/>
                </a:lnTo>
                <a:lnTo>
                  <a:pt x="2380" y="1454"/>
                </a:lnTo>
                <a:lnTo>
                  <a:pt x="2397" y="1439"/>
                </a:lnTo>
                <a:lnTo>
                  <a:pt x="2412" y="1426"/>
                </a:lnTo>
                <a:lnTo>
                  <a:pt x="2427" y="1413"/>
                </a:lnTo>
                <a:lnTo>
                  <a:pt x="2434" y="1406"/>
                </a:lnTo>
                <a:lnTo>
                  <a:pt x="2439" y="1399"/>
                </a:lnTo>
                <a:lnTo>
                  <a:pt x="2441" y="1396"/>
                </a:lnTo>
                <a:lnTo>
                  <a:pt x="2443" y="1391"/>
                </a:lnTo>
                <a:lnTo>
                  <a:pt x="2444" y="1386"/>
                </a:lnTo>
                <a:lnTo>
                  <a:pt x="2444" y="1380"/>
                </a:lnTo>
                <a:lnTo>
                  <a:pt x="2443" y="1375"/>
                </a:lnTo>
                <a:lnTo>
                  <a:pt x="2441" y="1371"/>
                </a:lnTo>
                <a:lnTo>
                  <a:pt x="2434" y="1370"/>
                </a:lnTo>
                <a:lnTo>
                  <a:pt x="2428" y="1371"/>
                </a:lnTo>
                <a:lnTo>
                  <a:pt x="2416" y="1379"/>
                </a:lnTo>
                <a:lnTo>
                  <a:pt x="2406" y="1389"/>
                </a:lnTo>
                <a:lnTo>
                  <a:pt x="2398" y="1399"/>
                </a:lnTo>
                <a:lnTo>
                  <a:pt x="2389" y="1408"/>
                </a:lnTo>
                <a:lnTo>
                  <a:pt x="2380" y="1417"/>
                </a:lnTo>
                <a:lnTo>
                  <a:pt x="2371" y="1426"/>
                </a:lnTo>
                <a:lnTo>
                  <a:pt x="2359" y="1433"/>
                </a:lnTo>
                <a:lnTo>
                  <a:pt x="2346" y="1439"/>
                </a:lnTo>
                <a:lnTo>
                  <a:pt x="2334" y="1443"/>
                </a:lnTo>
                <a:lnTo>
                  <a:pt x="2324" y="1445"/>
                </a:lnTo>
                <a:lnTo>
                  <a:pt x="2313" y="1448"/>
                </a:lnTo>
                <a:lnTo>
                  <a:pt x="2304" y="1453"/>
                </a:lnTo>
                <a:lnTo>
                  <a:pt x="2292" y="1460"/>
                </a:lnTo>
                <a:lnTo>
                  <a:pt x="2282" y="1468"/>
                </a:lnTo>
                <a:lnTo>
                  <a:pt x="2272" y="1475"/>
                </a:lnTo>
                <a:lnTo>
                  <a:pt x="2261" y="1482"/>
                </a:lnTo>
                <a:lnTo>
                  <a:pt x="2235" y="1493"/>
                </a:lnTo>
                <a:lnTo>
                  <a:pt x="2212" y="1502"/>
                </a:lnTo>
                <a:lnTo>
                  <a:pt x="2189" y="1511"/>
                </a:lnTo>
                <a:lnTo>
                  <a:pt x="2162" y="1519"/>
                </a:lnTo>
                <a:lnTo>
                  <a:pt x="2151" y="1522"/>
                </a:lnTo>
                <a:lnTo>
                  <a:pt x="2141" y="1525"/>
                </a:lnTo>
                <a:lnTo>
                  <a:pt x="2131" y="1529"/>
                </a:lnTo>
                <a:lnTo>
                  <a:pt x="2121" y="1534"/>
                </a:lnTo>
                <a:lnTo>
                  <a:pt x="2104" y="1542"/>
                </a:lnTo>
                <a:lnTo>
                  <a:pt x="2088" y="1553"/>
                </a:lnTo>
                <a:lnTo>
                  <a:pt x="2058" y="1578"/>
                </a:lnTo>
                <a:lnTo>
                  <a:pt x="2024" y="1606"/>
                </a:lnTo>
                <a:lnTo>
                  <a:pt x="2014" y="1616"/>
                </a:lnTo>
                <a:lnTo>
                  <a:pt x="2006" y="1624"/>
                </a:lnTo>
                <a:lnTo>
                  <a:pt x="1997" y="1634"/>
                </a:lnTo>
                <a:lnTo>
                  <a:pt x="1991" y="1644"/>
                </a:lnTo>
                <a:lnTo>
                  <a:pt x="1984" y="1654"/>
                </a:lnTo>
                <a:lnTo>
                  <a:pt x="1979" y="1664"/>
                </a:lnTo>
                <a:lnTo>
                  <a:pt x="1973" y="1676"/>
                </a:lnTo>
                <a:lnTo>
                  <a:pt x="1969" y="1689"/>
                </a:lnTo>
                <a:lnTo>
                  <a:pt x="1964" y="1702"/>
                </a:lnTo>
                <a:lnTo>
                  <a:pt x="1958" y="1714"/>
                </a:lnTo>
                <a:lnTo>
                  <a:pt x="1956" y="1721"/>
                </a:lnTo>
                <a:lnTo>
                  <a:pt x="1954" y="1727"/>
                </a:lnTo>
                <a:lnTo>
                  <a:pt x="1953" y="1734"/>
                </a:lnTo>
                <a:lnTo>
                  <a:pt x="1953" y="1741"/>
                </a:lnTo>
                <a:close/>
                <a:moveTo>
                  <a:pt x="2008" y="1526"/>
                </a:moveTo>
                <a:lnTo>
                  <a:pt x="1999" y="1537"/>
                </a:lnTo>
                <a:lnTo>
                  <a:pt x="1992" y="1549"/>
                </a:lnTo>
                <a:lnTo>
                  <a:pt x="1985" y="1560"/>
                </a:lnTo>
                <a:lnTo>
                  <a:pt x="1977" y="1573"/>
                </a:lnTo>
                <a:lnTo>
                  <a:pt x="1950" y="1578"/>
                </a:lnTo>
                <a:lnTo>
                  <a:pt x="1926" y="1581"/>
                </a:lnTo>
                <a:lnTo>
                  <a:pt x="1901" y="1583"/>
                </a:lnTo>
                <a:lnTo>
                  <a:pt x="1873" y="1586"/>
                </a:lnTo>
                <a:lnTo>
                  <a:pt x="1860" y="1587"/>
                </a:lnTo>
                <a:lnTo>
                  <a:pt x="1849" y="1589"/>
                </a:lnTo>
                <a:lnTo>
                  <a:pt x="1838" y="1590"/>
                </a:lnTo>
                <a:lnTo>
                  <a:pt x="1825" y="1591"/>
                </a:lnTo>
                <a:lnTo>
                  <a:pt x="1802" y="1590"/>
                </a:lnTo>
                <a:lnTo>
                  <a:pt x="1780" y="1588"/>
                </a:lnTo>
                <a:lnTo>
                  <a:pt x="1758" y="1584"/>
                </a:lnTo>
                <a:lnTo>
                  <a:pt x="1735" y="1580"/>
                </a:lnTo>
                <a:lnTo>
                  <a:pt x="1705" y="1575"/>
                </a:lnTo>
                <a:lnTo>
                  <a:pt x="1676" y="1570"/>
                </a:lnTo>
                <a:lnTo>
                  <a:pt x="1663" y="1566"/>
                </a:lnTo>
                <a:lnTo>
                  <a:pt x="1650" y="1561"/>
                </a:lnTo>
                <a:lnTo>
                  <a:pt x="1645" y="1557"/>
                </a:lnTo>
                <a:lnTo>
                  <a:pt x="1638" y="1553"/>
                </a:lnTo>
                <a:lnTo>
                  <a:pt x="1633" y="1549"/>
                </a:lnTo>
                <a:lnTo>
                  <a:pt x="1629" y="1542"/>
                </a:lnTo>
                <a:lnTo>
                  <a:pt x="1629" y="1542"/>
                </a:lnTo>
                <a:lnTo>
                  <a:pt x="1617" y="1539"/>
                </a:lnTo>
                <a:lnTo>
                  <a:pt x="1605" y="1536"/>
                </a:lnTo>
                <a:lnTo>
                  <a:pt x="1593" y="1534"/>
                </a:lnTo>
                <a:lnTo>
                  <a:pt x="1581" y="1533"/>
                </a:lnTo>
                <a:lnTo>
                  <a:pt x="1569" y="1530"/>
                </a:lnTo>
                <a:lnTo>
                  <a:pt x="1559" y="1526"/>
                </a:lnTo>
                <a:lnTo>
                  <a:pt x="1553" y="1524"/>
                </a:lnTo>
                <a:lnTo>
                  <a:pt x="1548" y="1522"/>
                </a:lnTo>
                <a:lnTo>
                  <a:pt x="1543" y="1518"/>
                </a:lnTo>
                <a:lnTo>
                  <a:pt x="1538" y="1513"/>
                </a:lnTo>
                <a:lnTo>
                  <a:pt x="1533" y="1508"/>
                </a:lnTo>
                <a:lnTo>
                  <a:pt x="1528" y="1501"/>
                </a:lnTo>
                <a:lnTo>
                  <a:pt x="1525" y="1495"/>
                </a:lnTo>
                <a:lnTo>
                  <a:pt x="1522" y="1488"/>
                </a:lnTo>
                <a:lnTo>
                  <a:pt x="1516" y="1475"/>
                </a:lnTo>
                <a:lnTo>
                  <a:pt x="1509" y="1460"/>
                </a:lnTo>
                <a:lnTo>
                  <a:pt x="1497" y="1444"/>
                </a:lnTo>
                <a:lnTo>
                  <a:pt x="1485" y="1429"/>
                </a:lnTo>
                <a:lnTo>
                  <a:pt x="1481" y="1419"/>
                </a:lnTo>
                <a:lnTo>
                  <a:pt x="1476" y="1411"/>
                </a:lnTo>
                <a:lnTo>
                  <a:pt x="1474" y="1406"/>
                </a:lnTo>
                <a:lnTo>
                  <a:pt x="1472" y="1403"/>
                </a:lnTo>
                <a:lnTo>
                  <a:pt x="1468" y="1400"/>
                </a:lnTo>
                <a:lnTo>
                  <a:pt x="1464" y="1397"/>
                </a:lnTo>
                <a:lnTo>
                  <a:pt x="1451" y="1391"/>
                </a:lnTo>
                <a:lnTo>
                  <a:pt x="1438" y="1388"/>
                </a:lnTo>
                <a:lnTo>
                  <a:pt x="1425" y="1385"/>
                </a:lnTo>
                <a:lnTo>
                  <a:pt x="1411" y="1380"/>
                </a:lnTo>
                <a:lnTo>
                  <a:pt x="1395" y="1375"/>
                </a:lnTo>
                <a:lnTo>
                  <a:pt x="1379" y="1371"/>
                </a:lnTo>
                <a:lnTo>
                  <a:pt x="1300" y="1398"/>
                </a:lnTo>
                <a:lnTo>
                  <a:pt x="1222" y="1425"/>
                </a:lnTo>
                <a:lnTo>
                  <a:pt x="1142" y="1452"/>
                </a:lnTo>
                <a:lnTo>
                  <a:pt x="1060" y="1478"/>
                </a:lnTo>
                <a:lnTo>
                  <a:pt x="978" y="1505"/>
                </a:lnTo>
                <a:lnTo>
                  <a:pt x="894" y="1532"/>
                </a:lnTo>
                <a:lnTo>
                  <a:pt x="809" y="1559"/>
                </a:lnTo>
                <a:lnTo>
                  <a:pt x="724" y="1584"/>
                </a:lnTo>
                <a:lnTo>
                  <a:pt x="637" y="1611"/>
                </a:lnTo>
                <a:lnTo>
                  <a:pt x="550" y="1637"/>
                </a:lnTo>
                <a:lnTo>
                  <a:pt x="460" y="1664"/>
                </a:lnTo>
                <a:lnTo>
                  <a:pt x="371" y="1690"/>
                </a:lnTo>
                <a:lnTo>
                  <a:pt x="280" y="1716"/>
                </a:lnTo>
                <a:lnTo>
                  <a:pt x="187" y="1743"/>
                </a:lnTo>
                <a:lnTo>
                  <a:pt x="94" y="1769"/>
                </a:lnTo>
                <a:lnTo>
                  <a:pt x="0" y="1795"/>
                </a:lnTo>
                <a:lnTo>
                  <a:pt x="11" y="1784"/>
                </a:lnTo>
                <a:lnTo>
                  <a:pt x="22" y="1771"/>
                </a:lnTo>
                <a:lnTo>
                  <a:pt x="45" y="1740"/>
                </a:lnTo>
                <a:lnTo>
                  <a:pt x="67" y="1713"/>
                </a:lnTo>
                <a:lnTo>
                  <a:pt x="78" y="1700"/>
                </a:lnTo>
                <a:lnTo>
                  <a:pt x="91" y="1687"/>
                </a:lnTo>
                <a:lnTo>
                  <a:pt x="105" y="1675"/>
                </a:lnTo>
                <a:lnTo>
                  <a:pt x="120" y="1662"/>
                </a:lnTo>
                <a:lnTo>
                  <a:pt x="130" y="1656"/>
                </a:lnTo>
                <a:lnTo>
                  <a:pt x="138" y="1650"/>
                </a:lnTo>
                <a:lnTo>
                  <a:pt x="146" y="1645"/>
                </a:lnTo>
                <a:lnTo>
                  <a:pt x="155" y="1638"/>
                </a:lnTo>
                <a:lnTo>
                  <a:pt x="164" y="1629"/>
                </a:lnTo>
                <a:lnTo>
                  <a:pt x="173" y="1619"/>
                </a:lnTo>
                <a:lnTo>
                  <a:pt x="180" y="1609"/>
                </a:lnTo>
                <a:lnTo>
                  <a:pt x="189" y="1599"/>
                </a:lnTo>
                <a:lnTo>
                  <a:pt x="201" y="1589"/>
                </a:lnTo>
                <a:lnTo>
                  <a:pt x="213" y="1580"/>
                </a:lnTo>
                <a:lnTo>
                  <a:pt x="225" y="1568"/>
                </a:lnTo>
                <a:lnTo>
                  <a:pt x="233" y="1557"/>
                </a:lnTo>
                <a:lnTo>
                  <a:pt x="241" y="1546"/>
                </a:lnTo>
                <a:lnTo>
                  <a:pt x="251" y="1533"/>
                </a:lnTo>
                <a:lnTo>
                  <a:pt x="269" y="1509"/>
                </a:lnTo>
                <a:lnTo>
                  <a:pt x="287" y="1489"/>
                </a:lnTo>
                <a:lnTo>
                  <a:pt x="296" y="1480"/>
                </a:lnTo>
                <a:lnTo>
                  <a:pt x="305" y="1469"/>
                </a:lnTo>
                <a:lnTo>
                  <a:pt x="313" y="1457"/>
                </a:lnTo>
                <a:lnTo>
                  <a:pt x="322" y="1444"/>
                </a:lnTo>
                <a:lnTo>
                  <a:pt x="330" y="1434"/>
                </a:lnTo>
                <a:lnTo>
                  <a:pt x="336" y="1425"/>
                </a:lnTo>
                <a:lnTo>
                  <a:pt x="339" y="1419"/>
                </a:lnTo>
                <a:lnTo>
                  <a:pt x="341" y="1414"/>
                </a:lnTo>
                <a:lnTo>
                  <a:pt x="342" y="1408"/>
                </a:lnTo>
                <a:lnTo>
                  <a:pt x="344" y="1402"/>
                </a:lnTo>
                <a:lnTo>
                  <a:pt x="342" y="1399"/>
                </a:lnTo>
                <a:lnTo>
                  <a:pt x="341" y="1396"/>
                </a:lnTo>
                <a:lnTo>
                  <a:pt x="339" y="1392"/>
                </a:lnTo>
                <a:lnTo>
                  <a:pt x="336" y="1390"/>
                </a:lnTo>
                <a:lnTo>
                  <a:pt x="331" y="1386"/>
                </a:lnTo>
                <a:lnTo>
                  <a:pt x="325" y="1380"/>
                </a:lnTo>
                <a:lnTo>
                  <a:pt x="312" y="1365"/>
                </a:lnTo>
                <a:lnTo>
                  <a:pt x="300" y="1349"/>
                </a:lnTo>
                <a:lnTo>
                  <a:pt x="297" y="1350"/>
                </a:lnTo>
                <a:lnTo>
                  <a:pt x="294" y="1351"/>
                </a:lnTo>
                <a:lnTo>
                  <a:pt x="294" y="1351"/>
                </a:lnTo>
                <a:lnTo>
                  <a:pt x="283" y="1335"/>
                </a:lnTo>
                <a:lnTo>
                  <a:pt x="273" y="1320"/>
                </a:lnTo>
                <a:lnTo>
                  <a:pt x="265" y="1305"/>
                </a:lnTo>
                <a:lnTo>
                  <a:pt x="257" y="1290"/>
                </a:lnTo>
                <a:lnTo>
                  <a:pt x="244" y="1257"/>
                </a:lnTo>
                <a:lnTo>
                  <a:pt x="231" y="1222"/>
                </a:lnTo>
                <a:lnTo>
                  <a:pt x="231" y="1222"/>
                </a:lnTo>
                <a:lnTo>
                  <a:pt x="250" y="1215"/>
                </a:lnTo>
                <a:lnTo>
                  <a:pt x="265" y="1209"/>
                </a:lnTo>
                <a:lnTo>
                  <a:pt x="281" y="1202"/>
                </a:lnTo>
                <a:lnTo>
                  <a:pt x="298" y="1195"/>
                </a:lnTo>
                <a:lnTo>
                  <a:pt x="318" y="1186"/>
                </a:lnTo>
                <a:lnTo>
                  <a:pt x="335" y="1178"/>
                </a:lnTo>
                <a:lnTo>
                  <a:pt x="353" y="1170"/>
                </a:lnTo>
                <a:lnTo>
                  <a:pt x="373" y="1160"/>
                </a:lnTo>
                <a:lnTo>
                  <a:pt x="394" y="1149"/>
                </a:lnTo>
                <a:lnTo>
                  <a:pt x="414" y="1141"/>
                </a:lnTo>
                <a:lnTo>
                  <a:pt x="423" y="1136"/>
                </a:lnTo>
                <a:lnTo>
                  <a:pt x="434" y="1132"/>
                </a:lnTo>
                <a:lnTo>
                  <a:pt x="445" y="1129"/>
                </a:lnTo>
                <a:lnTo>
                  <a:pt x="457" y="1126"/>
                </a:lnTo>
                <a:lnTo>
                  <a:pt x="475" y="1121"/>
                </a:lnTo>
                <a:lnTo>
                  <a:pt x="492" y="1116"/>
                </a:lnTo>
                <a:lnTo>
                  <a:pt x="500" y="1114"/>
                </a:lnTo>
                <a:lnTo>
                  <a:pt x="508" y="1111"/>
                </a:lnTo>
                <a:lnTo>
                  <a:pt x="516" y="1110"/>
                </a:lnTo>
                <a:lnTo>
                  <a:pt x="526" y="1110"/>
                </a:lnTo>
                <a:lnTo>
                  <a:pt x="534" y="1110"/>
                </a:lnTo>
                <a:lnTo>
                  <a:pt x="539" y="1111"/>
                </a:lnTo>
                <a:lnTo>
                  <a:pt x="546" y="1114"/>
                </a:lnTo>
                <a:lnTo>
                  <a:pt x="551" y="1117"/>
                </a:lnTo>
                <a:lnTo>
                  <a:pt x="556" y="1119"/>
                </a:lnTo>
                <a:lnTo>
                  <a:pt x="562" y="1121"/>
                </a:lnTo>
                <a:lnTo>
                  <a:pt x="567" y="1122"/>
                </a:lnTo>
                <a:lnTo>
                  <a:pt x="575" y="1123"/>
                </a:lnTo>
                <a:lnTo>
                  <a:pt x="584" y="1123"/>
                </a:lnTo>
                <a:lnTo>
                  <a:pt x="593" y="1122"/>
                </a:lnTo>
                <a:lnTo>
                  <a:pt x="602" y="1120"/>
                </a:lnTo>
                <a:lnTo>
                  <a:pt x="609" y="1118"/>
                </a:lnTo>
                <a:lnTo>
                  <a:pt x="625" y="1111"/>
                </a:lnTo>
                <a:lnTo>
                  <a:pt x="644" y="1105"/>
                </a:lnTo>
                <a:lnTo>
                  <a:pt x="656" y="1101"/>
                </a:lnTo>
                <a:lnTo>
                  <a:pt x="668" y="1097"/>
                </a:lnTo>
                <a:lnTo>
                  <a:pt x="679" y="1094"/>
                </a:lnTo>
                <a:lnTo>
                  <a:pt x="691" y="1089"/>
                </a:lnTo>
                <a:lnTo>
                  <a:pt x="722" y="1073"/>
                </a:lnTo>
                <a:lnTo>
                  <a:pt x="747" y="1056"/>
                </a:lnTo>
                <a:lnTo>
                  <a:pt x="760" y="1049"/>
                </a:lnTo>
                <a:lnTo>
                  <a:pt x="773" y="1042"/>
                </a:lnTo>
                <a:lnTo>
                  <a:pt x="789" y="1036"/>
                </a:lnTo>
                <a:lnTo>
                  <a:pt x="806" y="1030"/>
                </a:lnTo>
                <a:lnTo>
                  <a:pt x="819" y="1026"/>
                </a:lnTo>
                <a:lnTo>
                  <a:pt x="830" y="1021"/>
                </a:lnTo>
                <a:lnTo>
                  <a:pt x="841" y="1015"/>
                </a:lnTo>
                <a:lnTo>
                  <a:pt x="853" y="1009"/>
                </a:lnTo>
                <a:lnTo>
                  <a:pt x="862" y="1005"/>
                </a:lnTo>
                <a:lnTo>
                  <a:pt x="871" y="1000"/>
                </a:lnTo>
                <a:lnTo>
                  <a:pt x="875" y="998"/>
                </a:lnTo>
                <a:lnTo>
                  <a:pt x="878" y="995"/>
                </a:lnTo>
                <a:lnTo>
                  <a:pt x="881" y="992"/>
                </a:lnTo>
                <a:lnTo>
                  <a:pt x="885" y="987"/>
                </a:lnTo>
                <a:lnTo>
                  <a:pt x="890" y="980"/>
                </a:lnTo>
                <a:lnTo>
                  <a:pt x="894" y="973"/>
                </a:lnTo>
                <a:lnTo>
                  <a:pt x="900" y="967"/>
                </a:lnTo>
                <a:lnTo>
                  <a:pt x="906" y="961"/>
                </a:lnTo>
                <a:lnTo>
                  <a:pt x="924" y="952"/>
                </a:lnTo>
                <a:lnTo>
                  <a:pt x="940" y="944"/>
                </a:lnTo>
                <a:lnTo>
                  <a:pt x="947" y="940"/>
                </a:lnTo>
                <a:lnTo>
                  <a:pt x="955" y="935"/>
                </a:lnTo>
                <a:lnTo>
                  <a:pt x="962" y="930"/>
                </a:lnTo>
                <a:lnTo>
                  <a:pt x="970" y="924"/>
                </a:lnTo>
                <a:lnTo>
                  <a:pt x="982" y="915"/>
                </a:lnTo>
                <a:lnTo>
                  <a:pt x="993" y="907"/>
                </a:lnTo>
                <a:lnTo>
                  <a:pt x="998" y="902"/>
                </a:lnTo>
                <a:lnTo>
                  <a:pt x="1001" y="898"/>
                </a:lnTo>
                <a:lnTo>
                  <a:pt x="1003" y="891"/>
                </a:lnTo>
                <a:lnTo>
                  <a:pt x="1005" y="885"/>
                </a:lnTo>
                <a:lnTo>
                  <a:pt x="1005" y="880"/>
                </a:lnTo>
                <a:lnTo>
                  <a:pt x="1002" y="878"/>
                </a:lnTo>
                <a:lnTo>
                  <a:pt x="1000" y="876"/>
                </a:lnTo>
                <a:lnTo>
                  <a:pt x="998" y="874"/>
                </a:lnTo>
                <a:lnTo>
                  <a:pt x="992" y="870"/>
                </a:lnTo>
                <a:lnTo>
                  <a:pt x="986" y="865"/>
                </a:lnTo>
                <a:lnTo>
                  <a:pt x="973" y="850"/>
                </a:lnTo>
                <a:lnTo>
                  <a:pt x="962" y="834"/>
                </a:lnTo>
                <a:lnTo>
                  <a:pt x="955" y="823"/>
                </a:lnTo>
                <a:lnTo>
                  <a:pt x="947" y="813"/>
                </a:lnTo>
                <a:lnTo>
                  <a:pt x="945" y="809"/>
                </a:lnTo>
                <a:lnTo>
                  <a:pt x="943" y="804"/>
                </a:lnTo>
                <a:lnTo>
                  <a:pt x="941" y="798"/>
                </a:lnTo>
                <a:lnTo>
                  <a:pt x="941" y="791"/>
                </a:lnTo>
                <a:lnTo>
                  <a:pt x="945" y="789"/>
                </a:lnTo>
                <a:lnTo>
                  <a:pt x="952" y="786"/>
                </a:lnTo>
                <a:lnTo>
                  <a:pt x="957" y="778"/>
                </a:lnTo>
                <a:lnTo>
                  <a:pt x="962" y="769"/>
                </a:lnTo>
                <a:lnTo>
                  <a:pt x="965" y="766"/>
                </a:lnTo>
                <a:lnTo>
                  <a:pt x="966" y="761"/>
                </a:lnTo>
                <a:lnTo>
                  <a:pt x="967" y="756"/>
                </a:lnTo>
                <a:lnTo>
                  <a:pt x="968" y="751"/>
                </a:lnTo>
                <a:lnTo>
                  <a:pt x="968" y="688"/>
                </a:lnTo>
                <a:lnTo>
                  <a:pt x="962" y="685"/>
                </a:lnTo>
                <a:lnTo>
                  <a:pt x="957" y="683"/>
                </a:lnTo>
                <a:lnTo>
                  <a:pt x="952" y="683"/>
                </a:lnTo>
                <a:lnTo>
                  <a:pt x="946" y="684"/>
                </a:lnTo>
                <a:lnTo>
                  <a:pt x="942" y="686"/>
                </a:lnTo>
                <a:lnTo>
                  <a:pt x="939" y="688"/>
                </a:lnTo>
                <a:lnTo>
                  <a:pt x="934" y="689"/>
                </a:lnTo>
                <a:lnTo>
                  <a:pt x="930" y="691"/>
                </a:lnTo>
                <a:lnTo>
                  <a:pt x="925" y="692"/>
                </a:lnTo>
                <a:lnTo>
                  <a:pt x="919" y="694"/>
                </a:lnTo>
                <a:lnTo>
                  <a:pt x="905" y="692"/>
                </a:lnTo>
                <a:lnTo>
                  <a:pt x="893" y="689"/>
                </a:lnTo>
                <a:lnTo>
                  <a:pt x="881" y="684"/>
                </a:lnTo>
                <a:lnTo>
                  <a:pt x="870" y="677"/>
                </a:lnTo>
                <a:lnTo>
                  <a:pt x="863" y="673"/>
                </a:lnTo>
                <a:lnTo>
                  <a:pt x="857" y="669"/>
                </a:lnTo>
                <a:lnTo>
                  <a:pt x="854" y="665"/>
                </a:lnTo>
                <a:lnTo>
                  <a:pt x="852" y="663"/>
                </a:lnTo>
                <a:lnTo>
                  <a:pt x="851" y="660"/>
                </a:lnTo>
                <a:lnTo>
                  <a:pt x="850" y="656"/>
                </a:lnTo>
                <a:lnTo>
                  <a:pt x="851" y="649"/>
                </a:lnTo>
                <a:lnTo>
                  <a:pt x="853" y="644"/>
                </a:lnTo>
                <a:lnTo>
                  <a:pt x="855" y="638"/>
                </a:lnTo>
                <a:lnTo>
                  <a:pt x="859" y="633"/>
                </a:lnTo>
                <a:lnTo>
                  <a:pt x="866" y="623"/>
                </a:lnTo>
                <a:lnTo>
                  <a:pt x="875" y="614"/>
                </a:lnTo>
                <a:lnTo>
                  <a:pt x="881" y="603"/>
                </a:lnTo>
                <a:lnTo>
                  <a:pt x="889" y="594"/>
                </a:lnTo>
                <a:lnTo>
                  <a:pt x="895" y="586"/>
                </a:lnTo>
                <a:lnTo>
                  <a:pt x="903" y="578"/>
                </a:lnTo>
                <a:lnTo>
                  <a:pt x="918" y="563"/>
                </a:lnTo>
                <a:lnTo>
                  <a:pt x="933" y="545"/>
                </a:lnTo>
                <a:lnTo>
                  <a:pt x="942" y="532"/>
                </a:lnTo>
                <a:lnTo>
                  <a:pt x="951" y="519"/>
                </a:lnTo>
                <a:lnTo>
                  <a:pt x="957" y="506"/>
                </a:lnTo>
                <a:lnTo>
                  <a:pt x="965" y="492"/>
                </a:lnTo>
                <a:lnTo>
                  <a:pt x="971" y="480"/>
                </a:lnTo>
                <a:lnTo>
                  <a:pt x="978" y="468"/>
                </a:lnTo>
                <a:lnTo>
                  <a:pt x="980" y="462"/>
                </a:lnTo>
                <a:lnTo>
                  <a:pt x="982" y="457"/>
                </a:lnTo>
                <a:lnTo>
                  <a:pt x="983" y="451"/>
                </a:lnTo>
                <a:lnTo>
                  <a:pt x="983" y="443"/>
                </a:lnTo>
                <a:lnTo>
                  <a:pt x="983" y="439"/>
                </a:lnTo>
                <a:lnTo>
                  <a:pt x="982" y="434"/>
                </a:lnTo>
                <a:lnTo>
                  <a:pt x="980" y="430"/>
                </a:lnTo>
                <a:lnTo>
                  <a:pt x="976" y="427"/>
                </a:lnTo>
                <a:lnTo>
                  <a:pt x="988" y="400"/>
                </a:lnTo>
                <a:lnTo>
                  <a:pt x="999" y="375"/>
                </a:lnTo>
                <a:lnTo>
                  <a:pt x="1010" y="351"/>
                </a:lnTo>
                <a:lnTo>
                  <a:pt x="1021" y="329"/>
                </a:lnTo>
                <a:lnTo>
                  <a:pt x="1033" y="306"/>
                </a:lnTo>
                <a:lnTo>
                  <a:pt x="1046" y="283"/>
                </a:lnTo>
                <a:lnTo>
                  <a:pt x="1059" y="259"/>
                </a:lnTo>
                <a:lnTo>
                  <a:pt x="1074" y="233"/>
                </a:lnTo>
                <a:lnTo>
                  <a:pt x="1084" y="217"/>
                </a:lnTo>
                <a:lnTo>
                  <a:pt x="1095" y="203"/>
                </a:lnTo>
                <a:lnTo>
                  <a:pt x="1106" y="190"/>
                </a:lnTo>
                <a:lnTo>
                  <a:pt x="1118" y="178"/>
                </a:lnTo>
                <a:lnTo>
                  <a:pt x="1131" y="169"/>
                </a:lnTo>
                <a:lnTo>
                  <a:pt x="1145" y="158"/>
                </a:lnTo>
                <a:lnTo>
                  <a:pt x="1160" y="148"/>
                </a:lnTo>
                <a:lnTo>
                  <a:pt x="1177" y="138"/>
                </a:lnTo>
                <a:lnTo>
                  <a:pt x="1185" y="135"/>
                </a:lnTo>
                <a:lnTo>
                  <a:pt x="1192" y="133"/>
                </a:lnTo>
                <a:lnTo>
                  <a:pt x="1201" y="132"/>
                </a:lnTo>
                <a:lnTo>
                  <a:pt x="1209" y="131"/>
                </a:lnTo>
                <a:lnTo>
                  <a:pt x="1217" y="131"/>
                </a:lnTo>
                <a:lnTo>
                  <a:pt x="1226" y="130"/>
                </a:lnTo>
                <a:lnTo>
                  <a:pt x="1233" y="128"/>
                </a:lnTo>
                <a:lnTo>
                  <a:pt x="1241" y="124"/>
                </a:lnTo>
                <a:lnTo>
                  <a:pt x="1562" y="0"/>
                </a:lnTo>
                <a:lnTo>
                  <a:pt x="1562" y="12"/>
                </a:lnTo>
                <a:lnTo>
                  <a:pt x="1563" y="23"/>
                </a:lnTo>
                <a:lnTo>
                  <a:pt x="1564" y="34"/>
                </a:lnTo>
                <a:lnTo>
                  <a:pt x="1566" y="43"/>
                </a:lnTo>
                <a:lnTo>
                  <a:pt x="1572" y="63"/>
                </a:lnTo>
                <a:lnTo>
                  <a:pt x="1578" y="84"/>
                </a:lnTo>
                <a:lnTo>
                  <a:pt x="1581" y="99"/>
                </a:lnTo>
                <a:lnTo>
                  <a:pt x="1582" y="111"/>
                </a:lnTo>
                <a:lnTo>
                  <a:pt x="1583" y="124"/>
                </a:lnTo>
                <a:lnTo>
                  <a:pt x="1587" y="138"/>
                </a:lnTo>
                <a:lnTo>
                  <a:pt x="1590" y="147"/>
                </a:lnTo>
                <a:lnTo>
                  <a:pt x="1595" y="155"/>
                </a:lnTo>
                <a:lnTo>
                  <a:pt x="1602" y="162"/>
                </a:lnTo>
                <a:lnTo>
                  <a:pt x="1607" y="170"/>
                </a:lnTo>
                <a:lnTo>
                  <a:pt x="1616" y="184"/>
                </a:lnTo>
                <a:lnTo>
                  <a:pt x="1623" y="197"/>
                </a:lnTo>
                <a:lnTo>
                  <a:pt x="1629" y="209"/>
                </a:lnTo>
                <a:lnTo>
                  <a:pt x="1634" y="221"/>
                </a:lnTo>
                <a:lnTo>
                  <a:pt x="1640" y="233"/>
                </a:lnTo>
                <a:lnTo>
                  <a:pt x="1644" y="246"/>
                </a:lnTo>
                <a:lnTo>
                  <a:pt x="1647" y="260"/>
                </a:lnTo>
                <a:lnTo>
                  <a:pt x="1650" y="276"/>
                </a:lnTo>
                <a:lnTo>
                  <a:pt x="1654" y="296"/>
                </a:lnTo>
                <a:lnTo>
                  <a:pt x="1659" y="313"/>
                </a:lnTo>
                <a:lnTo>
                  <a:pt x="1665" y="330"/>
                </a:lnTo>
                <a:lnTo>
                  <a:pt x="1672" y="346"/>
                </a:lnTo>
                <a:lnTo>
                  <a:pt x="1678" y="361"/>
                </a:lnTo>
                <a:lnTo>
                  <a:pt x="1685" y="377"/>
                </a:lnTo>
                <a:lnTo>
                  <a:pt x="1690" y="394"/>
                </a:lnTo>
                <a:lnTo>
                  <a:pt x="1695" y="414"/>
                </a:lnTo>
                <a:lnTo>
                  <a:pt x="1700" y="432"/>
                </a:lnTo>
                <a:lnTo>
                  <a:pt x="1705" y="447"/>
                </a:lnTo>
                <a:lnTo>
                  <a:pt x="1713" y="461"/>
                </a:lnTo>
                <a:lnTo>
                  <a:pt x="1722" y="478"/>
                </a:lnTo>
                <a:lnTo>
                  <a:pt x="1728" y="488"/>
                </a:lnTo>
                <a:lnTo>
                  <a:pt x="1734" y="497"/>
                </a:lnTo>
                <a:lnTo>
                  <a:pt x="1740" y="506"/>
                </a:lnTo>
                <a:lnTo>
                  <a:pt x="1748" y="513"/>
                </a:lnTo>
                <a:lnTo>
                  <a:pt x="1755" y="521"/>
                </a:lnTo>
                <a:lnTo>
                  <a:pt x="1763" y="527"/>
                </a:lnTo>
                <a:lnTo>
                  <a:pt x="1772" y="534"/>
                </a:lnTo>
                <a:lnTo>
                  <a:pt x="1783" y="539"/>
                </a:lnTo>
                <a:lnTo>
                  <a:pt x="1860" y="802"/>
                </a:lnTo>
                <a:lnTo>
                  <a:pt x="1862" y="816"/>
                </a:lnTo>
                <a:lnTo>
                  <a:pt x="1864" y="825"/>
                </a:lnTo>
                <a:lnTo>
                  <a:pt x="1866" y="836"/>
                </a:lnTo>
                <a:lnTo>
                  <a:pt x="1867" y="850"/>
                </a:lnTo>
                <a:lnTo>
                  <a:pt x="1873" y="916"/>
                </a:lnTo>
                <a:lnTo>
                  <a:pt x="1881" y="1001"/>
                </a:lnTo>
                <a:lnTo>
                  <a:pt x="1881" y="1055"/>
                </a:lnTo>
                <a:lnTo>
                  <a:pt x="1881" y="1064"/>
                </a:lnTo>
                <a:lnTo>
                  <a:pt x="1883" y="1072"/>
                </a:lnTo>
                <a:lnTo>
                  <a:pt x="1884" y="1079"/>
                </a:lnTo>
                <a:lnTo>
                  <a:pt x="1886" y="1087"/>
                </a:lnTo>
                <a:lnTo>
                  <a:pt x="1890" y="1102"/>
                </a:lnTo>
                <a:lnTo>
                  <a:pt x="1894" y="1118"/>
                </a:lnTo>
                <a:lnTo>
                  <a:pt x="1897" y="1128"/>
                </a:lnTo>
                <a:lnTo>
                  <a:pt x="1901" y="1135"/>
                </a:lnTo>
                <a:lnTo>
                  <a:pt x="1905" y="1143"/>
                </a:lnTo>
                <a:lnTo>
                  <a:pt x="1907" y="1153"/>
                </a:lnTo>
                <a:lnTo>
                  <a:pt x="1907" y="1153"/>
                </a:lnTo>
                <a:lnTo>
                  <a:pt x="1907" y="1164"/>
                </a:lnTo>
                <a:lnTo>
                  <a:pt x="1908" y="1175"/>
                </a:lnTo>
                <a:lnTo>
                  <a:pt x="1910" y="1186"/>
                </a:lnTo>
                <a:lnTo>
                  <a:pt x="1912" y="1196"/>
                </a:lnTo>
                <a:lnTo>
                  <a:pt x="1917" y="1215"/>
                </a:lnTo>
                <a:lnTo>
                  <a:pt x="1924" y="1238"/>
                </a:lnTo>
                <a:lnTo>
                  <a:pt x="1928" y="1254"/>
                </a:lnTo>
                <a:lnTo>
                  <a:pt x="1931" y="1269"/>
                </a:lnTo>
                <a:lnTo>
                  <a:pt x="1941" y="1290"/>
                </a:lnTo>
                <a:lnTo>
                  <a:pt x="1950" y="1307"/>
                </a:lnTo>
                <a:lnTo>
                  <a:pt x="1959" y="1323"/>
                </a:lnTo>
                <a:lnTo>
                  <a:pt x="1969" y="1344"/>
                </a:lnTo>
                <a:lnTo>
                  <a:pt x="1974" y="1360"/>
                </a:lnTo>
                <a:lnTo>
                  <a:pt x="1979" y="1375"/>
                </a:lnTo>
                <a:lnTo>
                  <a:pt x="1982" y="1390"/>
                </a:lnTo>
                <a:lnTo>
                  <a:pt x="1985" y="1404"/>
                </a:lnTo>
                <a:lnTo>
                  <a:pt x="1992" y="1433"/>
                </a:lnTo>
                <a:lnTo>
                  <a:pt x="2000" y="1466"/>
                </a:lnTo>
                <a:lnTo>
                  <a:pt x="2000" y="1481"/>
                </a:lnTo>
                <a:lnTo>
                  <a:pt x="2002" y="1496"/>
                </a:lnTo>
                <a:lnTo>
                  <a:pt x="2005" y="1511"/>
                </a:lnTo>
                <a:lnTo>
                  <a:pt x="2008" y="1526"/>
                </a:lnTo>
                <a:lnTo>
                  <a:pt x="2008" y="1526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" name="Freeform 240"/>
          <p:cNvSpPr>
            <a:spLocks/>
          </p:cNvSpPr>
          <p:nvPr/>
        </p:nvSpPr>
        <p:spPr bwMode="auto">
          <a:xfrm>
            <a:off x="8255491" y="2977088"/>
            <a:ext cx="226657" cy="182431"/>
          </a:xfrm>
          <a:custGeom>
            <a:avLst/>
            <a:gdLst>
              <a:gd name="T0" fmla="*/ 0 w 491"/>
              <a:gd name="T1" fmla="*/ 393 h 396"/>
              <a:gd name="T2" fmla="*/ 39 w 491"/>
              <a:gd name="T3" fmla="*/ 381 h 396"/>
              <a:gd name="T4" fmla="*/ 88 w 491"/>
              <a:gd name="T5" fmla="*/ 355 h 396"/>
              <a:gd name="T6" fmla="*/ 129 w 491"/>
              <a:gd name="T7" fmla="*/ 332 h 396"/>
              <a:gd name="T8" fmla="*/ 150 w 491"/>
              <a:gd name="T9" fmla="*/ 316 h 396"/>
              <a:gd name="T10" fmla="*/ 168 w 491"/>
              <a:gd name="T11" fmla="*/ 299 h 396"/>
              <a:gd name="T12" fmla="*/ 189 w 491"/>
              <a:gd name="T13" fmla="*/ 281 h 396"/>
              <a:gd name="T14" fmla="*/ 219 w 491"/>
              <a:gd name="T15" fmla="*/ 263 h 396"/>
              <a:gd name="T16" fmla="*/ 249 w 491"/>
              <a:gd name="T17" fmla="*/ 245 h 396"/>
              <a:gd name="T18" fmla="*/ 271 w 491"/>
              <a:gd name="T19" fmla="*/ 230 h 396"/>
              <a:gd name="T20" fmla="*/ 281 w 491"/>
              <a:gd name="T21" fmla="*/ 220 h 396"/>
              <a:gd name="T22" fmla="*/ 294 w 491"/>
              <a:gd name="T23" fmla="*/ 205 h 396"/>
              <a:gd name="T24" fmla="*/ 313 w 491"/>
              <a:gd name="T25" fmla="*/ 184 h 396"/>
              <a:gd name="T26" fmla="*/ 335 w 491"/>
              <a:gd name="T27" fmla="*/ 169 h 396"/>
              <a:gd name="T28" fmla="*/ 354 w 491"/>
              <a:gd name="T29" fmla="*/ 150 h 396"/>
              <a:gd name="T30" fmla="*/ 370 w 491"/>
              <a:gd name="T31" fmla="*/ 131 h 396"/>
              <a:gd name="T32" fmla="*/ 396 w 491"/>
              <a:gd name="T33" fmla="*/ 109 h 396"/>
              <a:gd name="T34" fmla="*/ 427 w 491"/>
              <a:gd name="T35" fmla="*/ 84 h 396"/>
              <a:gd name="T36" fmla="*/ 459 w 491"/>
              <a:gd name="T37" fmla="*/ 56 h 396"/>
              <a:gd name="T38" fmla="*/ 481 w 491"/>
              <a:gd name="T39" fmla="*/ 36 h 396"/>
              <a:gd name="T40" fmla="*/ 488 w 491"/>
              <a:gd name="T41" fmla="*/ 26 h 396"/>
              <a:gd name="T42" fmla="*/ 491 w 491"/>
              <a:gd name="T43" fmla="*/ 16 h 396"/>
              <a:gd name="T44" fmla="*/ 490 w 491"/>
              <a:gd name="T45" fmla="*/ 5 h 396"/>
              <a:gd name="T46" fmla="*/ 481 w 491"/>
              <a:gd name="T47" fmla="*/ 0 h 396"/>
              <a:gd name="T48" fmla="*/ 463 w 491"/>
              <a:gd name="T49" fmla="*/ 9 h 396"/>
              <a:gd name="T50" fmla="*/ 445 w 491"/>
              <a:gd name="T51" fmla="*/ 29 h 396"/>
              <a:gd name="T52" fmla="*/ 427 w 491"/>
              <a:gd name="T53" fmla="*/ 47 h 396"/>
              <a:gd name="T54" fmla="*/ 406 w 491"/>
              <a:gd name="T55" fmla="*/ 63 h 396"/>
              <a:gd name="T56" fmla="*/ 381 w 491"/>
              <a:gd name="T57" fmla="*/ 73 h 396"/>
              <a:gd name="T58" fmla="*/ 360 w 491"/>
              <a:gd name="T59" fmla="*/ 78 h 396"/>
              <a:gd name="T60" fmla="*/ 339 w 491"/>
              <a:gd name="T61" fmla="*/ 90 h 396"/>
              <a:gd name="T62" fmla="*/ 319 w 491"/>
              <a:gd name="T63" fmla="*/ 105 h 396"/>
              <a:gd name="T64" fmla="*/ 282 w 491"/>
              <a:gd name="T65" fmla="*/ 123 h 396"/>
              <a:gd name="T66" fmla="*/ 236 w 491"/>
              <a:gd name="T67" fmla="*/ 141 h 396"/>
              <a:gd name="T68" fmla="*/ 198 w 491"/>
              <a:gd name="T69" fmla="*/ 152 h 396"/>
              <a:gd name="T70" fmla="*/ 178 w 491"/>
              <a:gd name="T71" fmla="*/ 159 h 396"/>
              <a:gd name="T72" fmla="*/ 151 w 491"/>
              <a:gd name="T73" fmla="*/ 172 h 396"/>
              <a:gd name="T74" fmla="*/ 105 w 491"/>
              <a:gd name="T75" fmla="*/ 208 h 396"/>
              <a:gd name="T76" fmla="*/ 61 w 491"/>
              <a:gd name="T77" fmla="*/ 246 h 396"/>
              <a:gd name="T78" fmla="*/ 44 w 491"/>
              <a:gd name="T79" fmla="*/ 264 h 396"/>
              <a:gd name="T80" fmla="*/ 31 w 491"/>
              <a:gd name="T81" fmla="*/ 284 h 396"/>
              <a:gd name="T82" fmla="*/ 20 w 491"/>
              <a:gd name="T83" fmla="*/ 306 h 396"/>
              <a:gd name="T84" fmla="*/ 11 w 491"/>
              <a:gd name="T85" fmla="*/ 332 h 396"/>
              <a:gd name="T86" fmla="*/ 3 w 491"/>
              <a:gd name="T87" fmla="*/ 351 h 396"/>
              <a:gd name="T88" fmla="*/ 0 w 491"/>
              <a:gd name="T89" fmla="*/ 36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1" h="396">
                <a:moveTo>
                  <a:pt x="0" y="371"/>
                </a:moveTo>
                <a:lnTo>
                  <a:pt x="0" y="393"/>
                </a:lnTo>
                <a:lnTo>
                  <a:pt x="11" y="396"/>
                </a:lnTo>
                <a:lnTo>
                  <a:pt x="39" y="381"/>
                </a:lnTo>
                <a:lnTo>
                  <a:pt x="63" y="368"/>
                </a:lnTo>
                <a:lnTo>
                  <a:pt x="88" y="355"/>
                </a:lnTo>
                <a:lnTo>
                  <a:pt x="116" y="340"/>
                </a:lnTo>
                <a:lnTo>
                  <a:pt x="129" y="332"/>
                </a:lnTo>
                <a:lnTo>
                  <a:pt x="140" y="324"/>
                </a:lnTo>
                <a:lnTo>
                  <a:pt x="150" y="316"/>
                </a:lnTo>
                <a:lnTo>
                  <a:pt x="160" y="307"/>
                </a:lnTo>
                <a:lnTo>
                  <a:pt x="168" y="299"/>
                </a:lnTo>
                <a:lnTo>
                  <a:pt x="178" y="290"/>
                </a:lnTo>
                <a:lnTo>
                  <a:pt x="189" y="281"/>
                </a:lnTo>
                <a:lnTo>
                  <a:pt x="202" y="274"/>
                </a:lnTo>
                <a:lnTo>
                  <a:pt x="219" y="263"/>
                </a:lnTo>
                <a:lnTo>
                  <a:pt x="234" y="254"/>
                </a:lnTo>
                <a:lnTo>
                  <a:pt x="249" y="245"/>
                </a:lnTo>
                <a:lnTo>
                  <a:pt x="265" y="234"/>
                </a:lnTo>
                <a:lnTo>
                  <a:pt x="271" y="230"/>
                </a:lnTo>
                <a:lnTo>
                  <a:pt x="276" y="225"/>
                </a:lnTo>
                <a:lnTo>
                  <a:pt x="281" y="220"/>
                </a:lnTo>
                <a:lnTo>
                  <a:pt x="285" y="216"/>
                </a:lnTo>
                <a:lnTo>
                  <a:pt x="294" y="205"/>
                </a:lnTo>
                <a:lnTo>
                  <a:pt x="302" y="194"/>
                </a:lnTo>
                <a:lnTo>
                  <a:pt x="313" y="184"/>
                </a:lnTo>
                <a:lnTo>
                  <a:pt x="324" y="177"/>
                </a:lnTo>
                <a:lnTo>
                  <a:pt x="335" y="169"/>
                </a:lnTo>
                <a:lnTo>
                  <a:pt x="345" y="159"/>
                </a:lnTo>
                <a:lnTo>
                  <a:pt x="354" y="150"/>
                </a:lnTo>
                <a:lnTo>
                  <a:pt x="362" y="141"/>
                </a:lnTo>
                <a:lnTo>
                  <a:pt x="370" y="131"/>
                </a:lnTo>
                <a:lnTo>
                  <a:pt x="380" y="123"/>
                </a:lnTo>
                <a:lnTo>
                  <a:pt x="396" y="109"/>
                </a:lnTo>
                <a:lnTo>
                  <a:pt x="412" y="97"/>
                </a:lnTo>
                <a:lnTo>
                  <a:pt x="427" y="84"/>
                </a:lnTo>
                <a:lnTo>
                  <a:pt x="444" y="69"/>
                </a:lnTo>
                <a:lnTo>
                  <a:pt x="459" y="56"/>
                </a:lnTo>
                <a:lnTo>
                  <a:pt x="474" y="43"/>
                </a:lnTo>
                <a:lnTo>
                  <a:pt x="481" y="36"/>
                </a:lnTo>
                <a:lnTo>
                  <a:pt x="486" y="29"/>
                </a:lnTo>
                <a:lnTo>
                  <a:pt x="488" y="26"/>
                </a:lnTo>
                <a:lnTo>
                  <a:pt x="490" y="21"/>
                </a:lnTo>
                <a:lnTo>
                  <a:pt x="491" y="16"/>
                </a:lnTo>
                <a:lnTo>
                  <a:pt x="491" y="10"/>
                </a:lnTo>
                <a:lnTo>
                  <a:pt x="490" y="5"/>
                </a:lnTo>
                <a:lnTo>
                  <a:pt x="488" y="1"/>
                </a:lnTo>
                <a:lnTo>
                  <a:pt x="481" y="0"/>
                </a:lnTo>
                <a:lnTo>
                  <a:pt x="475" y="1"/>
                </a:lnTo>
                <a:lnTo>
                  <a:pt x="463" y="9"/>
                </a:lnTo>
                <a:lnTo>
                  <a:pt x="453" y="19"/>
                </a:lnTo>
                <a:lnTo>
                  <a:pt x="445" y="29"/>
                </a:lnTo>
                <a:lnTo>
                  <a:pt x="436" y="38"/>
                </a:lnTo>
                <a:lnTo>
                  <a:pt x="427" y="47"/>
                </a:lnTo>
                <a:lnTo>
                  <a:pt x="418" y="56"/>
                </a:lnTo>
                <a:lnTo>
                  <a:pt x="406" y="63"/>
                </a:lnTo>
                <a:lnTo>
                  <a:pt x="393" y="69"/>
                </a:lnTo>
                <a:lnTo>
                  <a:pt x="381" y="73"/>
                </a:lnTo>
                <a:lnTo>
                  <a:pt x="371" y="75"/>
                </a:lnTo>
                <a:lnTo>
                  <a:pt x="360" y="78"/>
                </a:lnTo>
                <a:lnTo>
                  <a:pt x="351" y="83"/>
                </a:lnTo>
                <a:lnTo>
                  <a:pt x="339" y="90"/>
                </a:lnTo>
                <a:lnTo>
                  <a:pt x="329" y="98"/>
                </a:lnTo>
                <a:lnTo>
                  <a:pt x="319" y="105"/>
                </a:lnTo>
                <a:lnTo>
                  <a:pt x="308" y="112"/>
                </a:lnTo>
                <a:lnTo>
                  <a:pt x="282" y="123"/>
                </a:lnTo>
                <a:lnTo>
                  <a:pt x="259" y="132"/>
                </a:lnTo>
                <a:lnTo>
                  <a:pt x="236" y="141"/>
                </a:lnTo>
                <a:lnTo>
                  <a:pt x="209" y="149"/>
                </a:lnTo>
                <a:lnTo>
                  <a:pt x="198" y="152"/>
                </a:lnTo>
                <a:lnTo>
                  <a:pt x="188" y="155"/>
                </a:lnTo>
                <a:lnTo>
                  <a:pt x="178" y="159"/>
                </a:lnTo>
                <a:lnTo>
                  <a:pt x="168" y="164"/>
                </a:lnTo>
                <a:lnTo>
                  <a:pt x="151" y="172"/>
                </a:lnTo>
                <a:lnTo>
                  <a:pt x="135" y="183"/>
                </a:lnTo>
                <a:lnTo>
                  <a:pt x="105" y="208"/>
                </a:lnTo>
                <a:lnTo>
                  <a:pt x="71" y="236"/>
                </a:lnTo>
                <a:lnTo>
                  <a:pt x="61" y="246"/>
                </a:lnTo>
                <a:lnTo>
                  <a:pt x="53" y="254"/>
                </a:lnTo>
                <a:lnTo>
                  <a:pt x="44" y="264"/>
                </a:lnTo>
                <a:lnTo>
                  <a:pt x="38" y="274"/>
                </a:lnTo>
                <a:lnTo>
                  <a:pt x="31" y="284"/>
                </a:lnTo>
                <a:lnTo>
                  <a:pt x="26" y="294"/>
                </a:lnTo>
                <a:lnTo>
                  <a:pt x="20" y="306"/>
                </a:lnTo>
                <a:lnTo>
                  <a:pt x="16" y="319"/>
                </a:lnTo>
                <a:lnTo>
                  <a:pt x="11" y="332"/>
                </a:lnTo>
                <a:lnTo>
                  <a:pt x="5" y="344"/>
                </a:lnTo>
                <a:lnTo>
                  <a:pt x="3" y="351"/>
                </a:lnTo>
                <a:lnTo>
                  <a:pt x="1" y="357"/>
                </a:lnTo>
                <a:lnTo>
                  <a:pt x="0" y="364"/>
                </a:lnTo>
                <a:lnTo>
                  <a:pt x="0" y="37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" name="Freeform 241"/>
          <p:cNvSpPr>
            <a:spLocks/>
          </p:cNvSpPr>
          <p:nvPr/>
        </p:nvSpPr>
        <p:spPr bwMode="auto">
          <a:xfrm>
            <a:off x="7355773" y="2345488"/>
            <a:ext cx="924595" cy="826469"/>
          </a:xfrm>
          <a:custGeom>
            <a:avLst/>
            <a:gdLst>
              <a:gd name="T0" fmla="*/ 1977 w 2008"/>
              <a:gd name="T1" fmla="*/ 1573 h 1795"/>
              <a:gd name="T2" fmla="*/ 1849 w 2008"/>
              <a:gd name="T3" fmla="*/ 1589 h 1795"/>
              <a:gd name="T4" fmla="*/ 1735 w 2008"/>
              <a:gd name="T5" fmla="*/ 1580 h 1795"/>
              <a:gd name="T6" fmla="*/ 1638 w 2008"/>
              <a:gd name="T7" fmla="*/ 1553 h 1795"/>
              <a:gd name="T8" fmla="*/ 1593 w 2008"/>
              <a:gd name="T9" fmla="*/ 1534 h 1795"/>
              <a:gd name="T10" fmla="*/ 1543 w 2008"/>
              <a:gd name="T11" fmla="*/ 1518 h 1795"/>
              <a:gd name="T12" fmla="*/ 1516 w 2008"/>
              <a:gd name="T13" fmla="*/ 1475 h 1795"/>
              <a:gd name="T14" fmla="*/ 1474 w 2008"/>
              <a:gd name="T15" fmla="*/ 1406 h 1795"/>
              <a:gd name="T16" fmla="*/ 1425 w 2008"/>
              <a:gd name="T17" fmla="*/ 1385 h 1795"/>
              <a:gd name="T18" fmla="*/ 1142 w 2008"/>
              <a:gd name="T19" fmla="*/ 1452 h 1795"/>
              <a:gd name="T20" fmla="*/ 637 w 2008"/>
              <a:gd name="T21" fmla="*/ 1611 h 1795"/>
              <a:gd name="T22" fmla="*/ 94 w 2008"/>
              <a:gd name="T23" fmla="*/ 1769 h 1795"/>
              <a:gd name="T24" fmla="*/ 67 w 2008"/>
              <a:gd name="T25" fmla="*/ 1713 h 1795"/>
              <a:gd name="T26" fmla="*/ 138 w 2008"/>
              <a:gd name="T27" fmla="*/ 1650 h 1795"/>
              <a:gd name="T28" fmla="*/ 189 w 2008"/>
              <a:gd name="T29" fmla="*/ 1599 h 1795"/>
              <a:gd name="T30" fmla="*/ 251 w 2008"/>
              <a:gd name="T31" fmla="*/ 1533 h 1795"/>
              <a:gd name="T32" fmla="*/ 322 w 2008"/>
              <a:gd name="T33" fmla="*/ 1444 h 1795"/>
              <a:gd name="T34" fmla="*/ 344 w 2008"/>
              <a:gd name="T35" fmla="*/ 1402 h 1795"/>
              <a:gd name="T36" fmla="*/ 325 w 2008"/>
              <a:gd name="T37" fmla="*/ 1380 h 1795"/>
              <a:gd name="T38" fmla="*/ 283 w 2008"/>
              <a:gd name="T39" fmla="*/ 1335 h 1795"/>
              <a:gd name="T40" fmla="*/ 231 w 2008"/>
              <a:gd name="T41" fmla="*/ 1222 h 1795"/>
              <a:gd name="T42" fmla="*/ 335 w 2008"/>
              <a:gd name="T43" fmla="*/ 1178 h 1795"/>
              <a:gd name="T44" fmla="*/ 434 w 2008"/>
              <a:gd name="T45" fmla="*/ 1132 h 1795"/>
              <a:gd name="T46" fmla="*/ 508 w 2008"/>
              <a:gd name="T47" fmla="*/ 1111 h 1795"/>
              <a:gd name="T48" fmla="*/ 551 w 2008"/>
              <a:gd name="T49" fmla="*/ 1117 h 1795"/>
              <a:gd name="T50" fmla="*/ 593 w 2008"/>
              <a:gd name="T51" fmla="*/ 1122 h 1795"/>
              <a:gd name="T52" fmla="*/ 668 w 2008"/>
              <a:gd name="T53" fmla="*/ 1097 h 1795"/>
              <a:gd name="T54" fmla="*/ 773 w 2008"/>
              <a:gd name="T55" fmla="*/ 1042 h 1795"/>
              <a:gd name="T56" fmla="*/ 853 w 2008"/>
              <a:gd name="T57" fmla="*/ 1009 h 1795"/>
              <a:gd name="T58" fmla="*/ 885 w 2008"/>
              <a:gd name="T59" fmla="*/ 987 h 1795"/>
              <a:gd name="T60" fmla="*/ 940 w 2008"/>
              <a:gd name="T61" fmla="*/ 944 h 1795"/>
              <a:gd name="T62" fmla="*/ 993 w 2008"/>
              <a:gd name="T63" fmla="*/ 907 h 1795"/>
              <a:gd name="T64" fmla="*/ 1002 w 2008"/>
              <a:gd name="T65" fmla="*/ 878 h 1795"/>
              <a:gd name="T66" fmla="*/ 962 w 2008"/>
              <a:gd name="T67" fmla="*/ 834 h 1795"/>
              <a:gd name="T68" fmla="*/ 941 w 2008"/>
              <a:gd name="T69" fmla="*/ 791 h 1795"/>
              <a:gd name="T70" fmla="*/ 966 w 2008"/>
              <a:gd name="T71" fmla="*/ 761 h 1795"/>
              <a:gd name="T72" fmla="*/ 952 w 2008"/>
              <a:gd name="T73" fmla="*/ 683 h 1795"/>
              <a:gd name="T74" fmla="*/ 925 w 2008"/>
              <a:gd name="T75" fmla="*/ 692 h 1795"/>
              <a:gd name="T76" fmla="*/ 863 w 2008"/>
              <a:gd name="T77" fmla="*/ 673 h 1795"/>
              <a:gd name="T78" fmla="*/ 851 w 2008"/>
              <a:gd name="T79" fmla="*/ 649 h 1795"/>
              <a:gd name="T80" fmla="*/ 881 w 2008"/>
              <a:gd name="T81" fmla="*/ 603 h 1795"/>
              <a:gd name="T82" fmla="*/ 942 w 2008"/>
              <a:gd name="T83" fmla="*/ 532 h 1795"/>
              <a:gd name="T84" fmla="*/ 980 w 2008"/>
              <a:gd name="T85" fmla="*/ 462 h 1795"/>
              <a:gd name="T86" fmla="*/ 980 w 2008"/>
              <a:gd name="T87" fmla="*/ 430 h 1795"/>
              <a:gd name="T88" fmla="*/ 1021 w 2008"/>
              <a:gd name="T89" fmla="*/ 329 h 1795"/>
              <a:gd name="T90" fmla="*/ 1095 w 2008"/>
              <a:gd name="T91" fmla="*/ 203 h 1795"/>
              <a:gd name="T92" fmla="*/ 1177 w 2008"/>
              <a:gd name="T93" fmla="*/ 138 h 1795"/>
              <a:gd name="T94" fmla="*/ 1226 w 2008"/>
              <a:gd name="T95" fmla="*/ 130 h 1795"/>
              <a:gd name="T96" fmla="*/ 1563 w 2008"/>
              <a:gd name="T97" fmla="*/ 23 h 1795"/>
              <a:gd name="T98" fmla="*/ 1582 w 2008"/>
              <a:gd name="T99" fmla="*/ 111 h 1795"/>
              <a:gd name="T100" fmla="*/ 1607 w 2008"/>
              <a:gd name="T101" fmla="*/ 170 h 1795"/>
              <a:gd name="T102" fmla="*/ 1644 w 2008"/>
              <a:gd name="T103" fmla="*/ 246 h 1795"/>
              <a:gd name="T104" fmla="*/ 1672 w 2008"/>
              <a:gd name="T105" fmla="*/ 346 h 1795"/>
              <a:gd name="T106" fmla="*/ 1705 w 2008"/>
              <a:gd name="T107" fmla="*/ 447 h 1795"/>
              <a:gd name="T108" fmla="*/ 1748 w 2008"/>
              <a:gd name="T109" fmla="*/ 513 h 1795"/>
              <a:gd name="T110" fmla="*/ 1862 w 2008"/>
              <a:gd name="T111" fmla="*/ 816 h 1795"/>
              <a:gd name="T112" fmla="*/ 1881 w 2008"/>
              <a:gd name="T113" fmla="*/ 1001 h 1795"/>
              <a:gd name="T114" fmla="*/ 1890 w 2008"/>
              <a:gd name="T115" fmla="*/ 1102 h 1795"/>
              <a:gd name="T116" fmla="*/ 1907 w 2008"/>
              <a:gd name="T117" fmla="*/ 1153 h 1795"/>
              <a:gd name="T118" fmla="*/ 1924 w 2008"/>
              <a:gd name="T119" fmla="*/ 1238 h 1795"/>
              <a:gd name="T120" fmla="*/ 1969 w 2008"/>
              <a:gd name="T121" fmla="*/ 1344 h 1795"/>
              <a:gd name="T122" fmla="*/ 2000 w 2008"/>
              <a:gd name="T123" fmla="*/ 1466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08" h="1795">
                <a:moveTo>
                  <a:pt x="2008" y="1526"/>
                </a:moveTo>
                <a:lnTo>
                  <a:pt x="1999" y="1537"/>
                </a:lnTo>
                <a:lnTo>
                  <a:pt x="1992" y="1549"/>
                </a:lnTo>
                <a:lnTo>
                  <a:pt x="1985" y="1560"/>
                </a:lnTo>
                <a:lnTo>
                  <a:pt x="1977" y="1573"/>
                </a:lnTo>
                <a:lnTo>
                  <a:pt x="1977" y="1573"/>
                </a:lnTo>
                <a:lnTo>
                  <a:pt x="1950" y="1578"/>
                </a:lnTo>
                <a:lnTo>
                  <a:pt x="1926" y="1581"/>
                </a:lnTo>
                <a:lnTo>
                  <a:pt x="1901" y="1583"/>
                </a:lnTo>
                <a:lnTo>
                  <a:pt x="1873" y="1586"/>
                </a:lnTo>
                <a:lnTo>
                  <a:pt x="1860" y="1587"/>
                </a:lnTo>
                <a:lnTo>
                  <a:pt x="1849" y="1589"/>
                </a:lnTo>
                <a:lnTo>
                  <a:pt x="1838" y="1590"/>
                </a:lnTo>
                <a:lnTo>
                  <a:pt x="1825" y="1591"/>
                </a:lnTo>
                <a:lnTo>
                  <a:pt x="1802" y="1590"/>
                </a:lnTo>
                <a:lnTo>
                  <a:pt x="1780" y="1588"/>
                </a:lnTo>
                <a:lnTo>
                  <a:pt x="1758" y="1584"/>
                </a:lnTo>
                <a:lnTo>
                  <a:pt x="1735" y="1580"/>
                </a:lnTo>
                <a:lnTo>
                  <a:pt x="1705" y="1575"/>
                </a:lnTo>
                <a:lnTo>
                  <a:pt x="1676" y="1570"/>
                </a:lnTo>
                <a:lnTo>
                  <a:pt x="1663" y="1566"/>
                </a:lnTo>
                <a:lnTo>
                  <a:pt x="1650" y="1561"/>
                </a:lnTo>
                <a:lnTo>
                  <a:pt x="1645" y="1557"/>
                </a:lnTo>
                <a:lnTo>
                  <a:pt x="1638" y="1553"/>
                </a:lnTo>
                <a:lnTo>
                  <a:pt x="1633" y="1549"/>
                </a:lnTo>
                <a:lnTo>
                  <a:pt x="1629" y="1542"/>
                </a:lnTo>
                <a:lnTo>
                  <a:pt x="1629" y="1542"/>
                </a:lnTo>
                <a:lnTo>
                  <a:pt x="1617" y="1539"/>
                </a:lnTo>
                <a:lnTo>
                  <a:pt x="1605" y="1536"/>
                </a:lnTo>
                <a:lnTo>
                  <a:pt x="1593" y="1534"/>
                </a:lnTo>
                <a:lnTo>
                  <a:pt x="1581" y="1533"/>
                </a:lnTo>
                <a:lnTo>
                  <a:pt x="1569" y="1530"/>
                </a:lnTo>
                <a:lnTo>
                  <a:pt x="1559" y="1526"/>
                </a:lnTo>
                <a:lnTo>
                  <a:pt x="1553" y="1524"/>
                </a:lnTo>
                <a:lnTo>
                  <a:pt x="1548" y="1522"/>
                </a:lnTo>
                <a:lnTo>
                  <a:pt x="1543" y="1518"/>
                </a:lnTo>
                <a:lnTo>
                  <a:pt x="1538" y="1513"/>
                </a:lnTo>
                <a:lnTo>
                  <a:pt x="1533" y="1508"/>
                </a:lnTo>
                <a:lnTo>
                  <a:pt x="1528" y="1501"/>
                </a:lnTo>
                <a:lnTo>
                  <a:pt x="1525" y="1495"/>
                </a:lnTo>
                <a:lnTo>
                  <a:pt x="1522" y="1488"/>
                </a:lnTo>
                <a:lnTo>
                  <a:pt x="1516" y="1475"/>
                </a:lnTo>
                <a:lnTo>
                  <a:pt x="1509" y="1460"/>
                </a:lnTo>
                <a:lnTo>
                  <a:pt x="1497" y="1444"/>
                </a:lnTo>
                <a:lnTo>
                  <a:pt x="1485" y="1429"/>
                </a:lnTo>
                <a:lnTo>
                  <a:pt x="1481" y="1419"/>
                </a:lnTo>
                <a:lnTo>
                  <a:pt x="1476" y="1411"/>
                </a:lnTo>
                <a:lnTo>
                  <a:pt x="1474" y="1406"/>
                </a:lnTo>
                <a:lnTo>
                  <a:pt x="1472" y="1403"/>
                </a:lnTo>
                <a:lnTo>
                  <a:pt x="1468" y="1400"/>
                </a:lnTo>
                <a:lnTo>
                  <a:pt x="1464" y="1397"/>
                </a:lnTo>
                <a:lnTo>
                  <a:pt x="1451" y="1391"/>
                </a:lnTo>
                <a:lnTo>
                  <a:pt x="1438" y="1388"/>
                </a:lnTo>
                <a:lnTo>
                  <a:pt x="1425" y="1385"/>
                </a:lnTo>
                <a:lnTo>
                  <a:pt x="1411" y="1380"/>
                </a:lnTo>
                <a:lnTo>
                  <a:pt x="1395" y="1375"/>
                </a:lnTo>
                <a:lnTo>
                  <a:pt x="1379" y="1371"/>
                </a:lnTo>
                <a:lnTo>
                  <a:pt x="1300" y="1398"/>
                </a:lnTo>
                <a:lnTo>
                  <a:pt x="1222" y="1425"/>
                </a:lnTo>
                <a:lnTo>
                  <a:pt x="1142" y="1452"/>
                </a:lnTo>
                <a:lnTo>
                  <a:pt x="1060" y="1478"/>
                </a:lnTo>
                <a:lnTo>
                  <a:pt x="978" y="1505"/>
                </a:lnTo>
                <a:lnTo>
                  <a:pt x="894" y="1532"/>
                </a:lnTo>
                <a:lnTo>
                  <a:pt x="809" y="1559"/>
                </a:lnTo>
                <a:lnTo>
                  <a:pt x="724" y="1584"/>
                </a:lnTo>
                <a:lnTo>
                  <a:pt x="637" y="1611"/>
                </a:lnTo>
                <a:lnTo>
                  <a:pt x="550" y="1637"/>
                </a:lnTo>
                <a:lnTo>
                  <a:pt x="460" y="1664"/>
                </a:lnTo>
                <a:lnTo>
                  <a:pt x="371" y="1690"/>
                </a:lnTo>
                <a:lnTo>
                  <a:pt x="280" y="1716"/>
                </a:lnTo>
                <a:lnTo>
                  <a:pt x="187" y="1743"/>
                </a:lnTo>
                <a:lnTo>
                  <a:pt x="94" y="1769"/>
                </a:lnTo>
                <a:lnTo>
                  <a:pt x="0" y="1795"/>
                </a:lnTo>
                <a:lnTo>
                  <a:pt x="0" y="1795"/>
                </a:lnTo>
                <a:lnTo>
                  <a:pt x="11" y="1784"/>
                </a:lnTo>
                <a:lnTo>
                  <a:pt x="22" y="1771"/>
                </a:lnTo>
                <a:lnTo>
                  <a:pt x="45" y="1740"/>
                </a:lnTo>
                <a:lnTo>
                  <a:pt x="67" y="1713"/>
                </a:lnTo>
                <a:lnTo>
                  <a:pt x="78" y="1700"/>
                </a:lnTo>
                <a:lnTo>
                  <a:pt x="91" y="1687"/>
                </a:lnTo>
                <a:lnTo>
                  <a:pt x="105" y="1675"/>
                </a:lnTo>
                <a:lnTo>
                  <a:pt x="120" y="1662"/>
                </a:lnTo>
                <a:lnTo>
                  <a:pt x="130" y="1656"/>
                </a:lnTo>
                <a:lnTo>
                  <a:pt x="138" y="1650"/>
                </a:lnTo>
                <a:lnTo>
                  <a:pt x="146" y="1645"/>
                </a:lnTo>
                <a:lnTo>
                  <a:pt x="155" y="1638"/>
                </a:lnTo>
                <a:lnTo>
                  <a:pt x="164" y="1629"/>
                </a:lnTo>
                <a:lnTo>
                  <a:pt x="173" y="1619"/>
                </a:lnTo>
                <a:lnTo>
                  <a:pt x="180" y="1609"/>
                </a:lnTo>
                <a:lnTo>
                  <a:pt x="189" y="1599"/>
                </a:lnTo>
                <a:lnTo>
                  <a:pt x="201" y="1589"/>
                </a:lnTo>
                <a:lnTo>
                  <a:pt x="213" y="1580"/>
                </a:lnTo>
                <a:lnTo>
                  <a:pt x="225" y="1568"/>
                </a:lnTo>
                <a:lnTo>
                  <a:pt x="233" y="1557"/>
                </a:lnTo>
                <a:lnTo>
                  <a:pt x="241" y="1546"/>
                </a:lnTo>
                <a:lnTo>
                  <a:pt x="251" y="1533"/>
                </a:lnTo>
                <a:lnTo>
                  <a:pt x="269" y="1509"/>
                </a:lnTo>
                <a:lnTo>
                  <a:pt x="287" y="1489"/>
                </a:lnTo>
                <a:lnTo>
                  <a:pt x="296" y="1480"/>
                </a:lnTo>
                <a:lnTo>
                  <a:pt x="305" y="1469"/>
                </a:lnTo>
                <a:lnTo>
                  <a:pt x="313" y="1457"/>
                </a:lnTo>
                <a:lnTo>
                  <a:pt x="322" y="1444"/>
                </a:lnTo>
                <a:lnTo>
                  <a:pt x="330" y="1434"/>
                </a:lnTo>
                <a:lnTo>
                  <a:pt x="336" y="1425"/>
                </a:lnTo>
                <a:lnTo>
                  <a:pt x="339" y="1419"/>
                </a:lnTo>
                <a:lnTo>
                  <a:pt x="341" y="1414"/>
                </a:lnTo>
                <a:lnTo>
                  <a:pt x="342" y="1408"/>
                </a:lnTo>
                <a:lnTo>
                  <a:pt x="344" y="1402"/>
                </a:lnTo>
                <a:lnTo>
                  <a:pt x="342" y="1399"/>
                </a:lnTo>
                <a:lnTo>
                  <a:pt x="341" y="1396"/>
                </a:lnTo>
                <a:lnTo>
                  <a:pt x="339" y="1392"/>
                </a:lnTo>
                <a:lnTo>
                  <a:pt x="336" y="1390"/>
                </a:lnTo>
                <a:lnTo>
                  <a:pt x="331" y="1386"/>
                </a:lnTo>
                <a:lnTo>
                  <a:pt x="325" y="1380"/>
                </a:lnTo>
                <a:lnTo>
                  <a:pt x="312" y="1365"/>
                </a:lnTo>
                <a:lnTo>
                  <a:pt x="300" y="1349"/>
                </a:lnTo>
                <a:lnTo>
                  <a:pt x="297" y="1350"/>
                </a:lnTo>
                <a:lnTo>
                  <a:pt x="294" y="1351"/>
                </a:lnTo>
                <a:lnTo>
                  <a:pt x="294" y="1351"/>
                </a:lnTo>
                <a:lnTo>
                  <a:pt x="283" y="1335"/>
                </a:lnTo>
                <a:lnTo>
                  <a:pt x="273" y="1320"/>
                </a:lnTo>
                <a:lnTo>
                  <a:pt x="265" y="1305"/>
                </a:lnTo>
                <a:lnTo>
                  <a:pt x="257" y="1290"/>
                </a:lnTo>
                <a:lnTo>
                  <a:pt x="244" y="1257"/>
                </a:lnTo>
                <a:lnTo>
                  <a:pt x="231" y="1222"/>
                </a:lnTo>
                <a:lnTo>
                  <a:pt x="231" y="1222"/>
                </a:lnTo>
                <a:lnTo>
                  <a:pt x="250" y="1215"/>
                </a:lnTo>
                <a:lnTo>
                  <a:pt x="265" y="1209"/>
                </a:lnTo>
                <a:lnTo>
                  <a:pt x="281" y="1202"/>
                </a:lnTo>
                <a:lnTo>
                  <a:pt x="298" y="1195"/>
                </a:lnTo>
                <a:lnTo>
                  <a:pt x="318" y="1186"/>
                </a:lnTo>
                <a:lnTo>
                  <a:pt x="335" y="1178"/>
                </a:lnTo>
                <a:lnTo>
                  <a:pt x="353" y="1170"/>
                </a:lnTo>
                <a:lnTo>
                  <a:pt x="373" y="1160"/>
                </a:lnTo>
                <a:lnTo>
                  <a:pt x="394" y="1149"/>
                </a:lnTo>
                <a:lnTo>
                  <a:pt x="414" y="1141"/>
                </a:lnTo>
                <a:lnTo>
                  <a:pt x="423" y="1136"/>
                </a:lnTo>
                <a:lnTo>
                  <a:pt x="434" y="1132"/>
                </a:lnTo>
                <a:lnTo>
                  <a:pt x="445" y="1129"/>
                </a:lnTo>
                <a:lnTo>
                  <a:pt x="457" y="1126"/>
                </a:lnTo>
                <a:lnTo>
                  <a:pt x="475" y="1121"/>
                </a:lnTo>
                <a:lnTo>
                  <a:pt x="492" y="1116"/>
                </a:lnTo>
                <a:lnTo>
                  <a:pt x="500" y="1114"/>
                </a:lnTo>
                <a:lnTo>
                  <a:pt x="508" y="1111"/>
                </a:lnTo>
                <a:lnTo>
                  <a:pt x="516" y="1110"/>
                </a:lnTo>
                <a:lnTo>
                  <a:pt x="526" y="1110"/>
                </a:lnTo>
                <a:lnTo>
                  <a:pt x="534" y="1110"/>
                </a:lnTo>
                <a:lnTo>
                  <a:pt x="539" y="1111"/>
                </a:lnTo>
                <a:lnTo>
                  <a:pt x="546" y="1114"/>
                </a:lnTo>
                <a:lnTo>
                  <a:pt x="551" y="1117"/>
                </a:lnTo>
                <a:lnTo>
                  <a:pt x="556" y="1119"/>
                </a:lnTo>
                <a:lnTo>
                  <a:pt x="562" y="1121"/>
                </a:lnTo>
                <a:lnTo>
                  <a:pt x="567" y="1122"/>
                </a:lnTo>
                <a:lnTo>
                  <a:pt x="575" y="1123"/>
                </a:lnTo>
                <a:lnTo>
                  <a:pt x="584" y="1123"/>
                </a:lnTo>
                <a:lnTo>
                  <a:pt x="593" y="1122"/>
                </a:lnTo>
                <a:lnTo>
                  <a:pt x="602" y="1120"/>
                </a:lnTo>
                <a:lnTo>
                  <a:pt x="609" y="1118"/>
                </a:lnTo>
                <a:lnTo>
                  <a:pt x="625" y="1111"/>
                </a:lnTo>
                <a:lnTo>
                  <a:pt x="644" y="1105"/>
                </a:lnTo>
                <a:lnTo>
                  <a:pt x="656" y="1101"/>
                </a:lnTo>
                <a:lnTo>
                  <a:pt x="668" y="1097"/>
                </a:lnTo>
                <a:lnTo>
                  <a:pt x="679" y="1094"/>
                </a:lnTo>
                <a:lnTo>
                  <a:pt x="691" y="1089"/>
                </a:lnTo>
                <a:lnTo>
                  <a:pt x="722" y="1073"/>
                </a:lnTo>
                <a:lnTo>
                  <a:pt x="747" y="1056"/>
                </a:lnTo>
                <a:lnTo>
                  <a:pt x="760" y="1049"/>
                </a:lnTo>
                <a:lnTo>
                  <a:pt x="773" y="1042"/>
                </a:lnTo>
                <a:lnTo>
                  <a:pt x="789" y="1036"/>
                </a:lnTo>
                <a:lnTo>
                  <a:pt x="806" y="1030"/>
                </a:lnTo>
                <a:lnTo>
                  <a:pt x="819" y="1026"/>
                </a:lnTo>
                <a:lnTo>
                  <a:pt x="830" y="1021"/>
                </a:lnTo>
                <a:lnTo>
                  <a:pt x="841" y="1015"/>
                </a:lnTo>
                <a:lnTo>
                  <a:pt x="853" y="1009"/>
                </a:lnTo>
                <a:lnTo>
                  <a:pt x="862" y="1005"/>
                </a:lnTo>
                <a:lnTo>
                  <a:pt x="871" y="1000"/>
                </a:lnTo>
                <a:lnTo>
                  <a:pt x="875" y="998"/>
                </a:lnTo>
                <a:lnTo>
                  <a:pt x="878" y="995"/>
                </a:lnTo>
                <a:lnTo>
                  <a:pt x="881" y="992"/>
                </a:lnTo>
                <a:lnTo>
                  <a:pt x="885" y="987"/>
                </a:lnTo>
                <a:lnTo>
                  <a:pt x="890" y="980"/>
                </a:lnTo>
                <a:lnTo>
                  <a:pt x="894" y="973"/>
                </a:lnTo>
                <a:lnTo>
                  <a:pt x="900" y="967"/>
                </a:lnTo>
                <a:lnTo>
                  <a:pt x="906" y="961"/>
                </a:lnTo>
                <a:lnTo>
                  <a:pt x="924" y="952"/>
                </a:lnTo>
                <a:lnTo>
                  <a:pt x="940" y="944"/>
                </a:lnTo>
                <a:lnTo>
                  <a:pt x="947" y="940"/>
                </a:lnTo>
                <a:lnTo>
                  <a:pt x="955" y="935"/>
                </a:lnTo>
                <a:lnTo>
                  <a:pt x="962" y="930"/>
                </a:lnTo>
                <a:lnTo>
                  <a:pt x="970" y="924"/>
                </a:lnTo>
                <a:lnTo>
                  <a:pt x="982" y="915"/>
                </a:lnTo>
                <a:lnTo>
                  <a:pt x="993" y="907"/>
                </a:lnTo>
                <a:lnTo>
                  <a:pt x="998" y="902"/>
                </a:lnTo>
                <a:lnTo>
                  <a:pt x="1001" y="898"/>
                </a:lnTo>
                <a:lnTo>
                  <a:pt x="1003" y="891"/>
                </a:lnTo>
                <a:lnTo>
                  <a:pt x="1005" y="885"/>
                </a:lnTo>
                <a:lnTo>
                  <a:pt x="1005" y="880"/>
                </a:lnTo>
                <a:lnTo>
                  <a:pt x="1002" y="878"/>
                </a:lnTo>
                <a:lnTo>
                  <a:pt x="1000" y="876"/>
                </a:lnTo>
                <a:lnTo>
                  <a:pt x="998" y="874"/>
                </a:lnTo>
                <a:lnTo>
                  <a:pt x="992" y="870"/>
                </a:lnTo>
                <a:lnTo>
                  <a:pt x="986" y="865"/>
                </a:lnTo>
                <a:lnTo>
                  <a:pt x="973" y="850"/>
                </a:lnTo>
                <a:lnTo>
                  <a:pt x="962" y="834"/>
                </a:lnTo>
                <a:lnTo>
                  <a:pt x="955" y="823"/>
                </a:lnTo>
                <a:lnTo>
                  <a:pt x="947" y="813"/>
                </a:lnTo>
                <a:lnTo>
                  <a:pt x="945" y="809"/>
                </a:lnTo>
                <a:lnTo>
                  <a:pt x="943" y="804"/>
                </a:lnTo>
                <a:lnTo>
                  <a:pt x="941" y="798"/>
                </a:lnTo>
                <a:lnTo>
                  <a:pt x="941" y="791"/>
                </a:lnTo>
                <a:lnTo>
                  <a:pt x="945" y="789"/>
                </a:lnTo>
                <a:lnTo>
                  <a:pt x="952" y="786"/>
                </a:lnTo>
                <a:lnTo>
                  <a:pt x="957" y="778"/>
                </a:lnTo>
                <a:lnTo>
                  <a:pt x="962" y="769"/>
                </a:lnTo>
                <a:lnTo>
                  <a:pt x="965" y="766"/>
                </a:lnTo>
                <a:lnTo>
                  <a:pt x="966" y="761"/>
                </a:lnTo>
                <a:lnTo>
                  <a:pt x="967" y="756"/>
                </a:lnTo>
                <a:lnTo>
                  <a:pt x="968" y="751"/>
                </a:lnTo>
                <a:lnTo>
                  <a:pt x="968" y="688"/>
                </a:lnTo>
                <a:lnTo>
                  <a:pt x="962" y="685"/>
                </a:lnTo>
                <a:lnTo>
                  <a:pt x="957" y="683"/>
                </a:lnTo>
                <a:lnTo>
                  <a:pt x="952" y="683"/>
                </a:lnTo>
                <a:lnTo>
                  <a:pt x="946" y="684"/>
                </a:lnTo>
                <a:lnTo>
                  <a:pt x="942" y="686"/>
                </a:lnTo>
                <a:lnTo>
                  <a:pt x="939" y="688"/>
                </a:lnTo>
                <a:lnTo>
                  <a:pt x="934" y="689"/>
                </a:lnTo>
                <a:lnTo>
                  <a:pt x="930" y="691"/>
                </a:lnTo>
                <a:lnTo>
                  <a:pt x="925" y="692"/>
                </a:lnTo>
                <a:lnTo>
                  <a:pt x="919" y="694"/>
                </a:lnTo>
                <a:lnTo>
                  <a:pt x="905" y="692"/>
                </a:lnTo>
                <a:lnTo>
                  <a:pt x="893" y="689"/>
                </a:lnTo>
                <a:lnTo>
                  <a:pt x="881" y="684"/>
                </a:lnTo>
                <a:lnTo>
                  <a:pt x="870" y="677"/>
                </a:lnTo>
                <a:lnTo>
                  <a:pt x="863" y="673"/>
                </a:lnTo>
                <a:lnTo>
                  <a:pt x="857" y="669"/>
                </a:lnTo>
                <a:lnTo>
                  <a:pt x="854" y="665"/>
                </a:lnTo>
                <a:lnTo>
                  <a:pt x="852" y="663"/>
                </a:lnTo>
                <a:lnTo>
                  <a:pt x="851" y="660"/>
                </a:lnTo>
                <a:lnTo>
                  <a:pt x="850" y="656"/>
                </a:lnTo>
                <a:lnTo>
                  <a:pt x="851" y="649"/>
                </a:lnTo>
                <a:lnTo>
                  <a:pt x="853" y="644"/>
                </a:lnTo>
                <a:lnTo>
                  <a:pt x="855" y="638"/>
                </a:lnTo>
                <a:lnTo>
                  <a:pt x="859" y="633"/>
                </a:lnTo>
                <a:lnTo>
                  <a:pt x="866" y="623"/>
                </a:lnTo>
                <a:lnTo>
                  <a:pt x="875" y="614"/>
                </a:lnTo>
                <a:lnTo>
                  <a:pt x="881" y="603"/>
                </a:lnTo>
                <a:lnTo>
                  <a:pt x="889" y="594"/>
                </a:lnTo>
                <a:lnTo>
                  <a:pt x="895" y="586"/>
                </a:lnTo>
                <a:lnTo>
                  <a:pt x="903" y="578"/>
                </a:lnTo>
                <a:lnTo>
                  <a:pt x="918" y="563"/>
                </a:lnTo>
                <a:lnTo>
                  <a:pt x="933" y="545"/>
                </a:lnTo>
                <a:lnTo>
                  <a:pt x="942" y="532"/>
                </a:lnTo>
                <a:lnTo>
                  <a:pt x="951" y="519"/>
                </a:lnTo>
                <a:lnTo>
                  <a:pt x="957" y="506"/>
                </a:lnTo>
                <a:lnTo>
                  <a:pt x="965" y="492"/>
                </a:lnTo>
                <a:lnTo>
                  <a:pt x="971" y="480"/>
                </a:lnTo>
                <a:lnTo>
                  <a:pt x="978" y="468"/>
                </a:lnTo>
                <a:lnTo>
                  <a:pt x="980" y="462"/>
                </a:lnTo>
                <a:lnTo>
                  <a:pt x="982" y="457"/>
                </a:lnTo>
                <a:lnTo>
                  <a:pt x="983" y="451"/>
                </a:lnTo>
                <a:lnTo>
                  <a:pt x="983" y="443"/>
                </a:lnTo>
                <a:lnTo>
                  <a:pt x="983" y="439"/>
                </a:lnTo>
                <a:lnTo>
                  <a:pt x="982" y="434"/>
                </a:lnTo>
                <a:lnTo>
                  <a:pt x="980" y="430"/>
                </a:lnTo>
                <a:lnTo>
                  <a:pt x="976" y="427"/>
                </a:lnTo>
                <a:lnTo>
                  <a:pt x="976" y="427"/>
                </a:lnTo>
                <a:lnTo>
                  <a:pt x="988" y="400"/>
                </a:lnTo>
                <a:lnTo>
                  <a:pt x="999" y="375"/>
                </a:lnTo>
                <a:lnTo>
                  <a:pt x="1010" y="351"/>
                </a:lnTo>
                <a:lnTo>
                  <a:pt x="1021" y="329"/>
                </a:lnTo>
                <a:lnTo>
                  <a:pt x="1033" y="306"/>
                </a:lnTo>
                <a:lnTo>
                  <a:pt x="1046" y="283"/>
                </a:lnTo>
                <a:lnTo>
                  <a:pt x="1059" y="259"/>
                </a:lnTo>
                <a:lnTo>
                  <a:pt x="1074" y="233"/>
                </a:lnTo>
                <a:lnTo>
                  <a:pt x="1084" y="217"/>
                </a:lnTo>
                <a:lnTo>
                  <a:pt x="1095" y="203"/>
                </a:lnTo>
                <a:lnTo>
                  <a:pt x="1106" y="190"/>
                </a:lnTo>
                <a:lnTo>
                  <a:pt x="1118" y="178"/>
                </a:lnTo>
                <a:lnTo>
                  <a:pt x="1131" y="169"/>
                </a:lnTo>
                <a:lnTo>
                  <a:pt x="1145" y="158"/>
                </a:lnTo>
                <a:lnTo>
                  <a:pt x="1160" y="148"/>
                </a:lnTo>
                <a:lnTo>
                  <a:pt x="1177" y="138"/>
                </a:lnTo>
                <a:lnTo>
                  <a:pt x="1185" y="135"/>
                </a:lnTo>
                <a:lnTo>
                  <a:pt x="1192" y="133"/>
                </a:lnTo>
                <a:lnTo>
                  <a:pt x="1201" y="132"/>
                </a:lnTo>
                <a:lnTo>
                  <a:pt x="1209" y="131"/>
                </a:lnTo>
                <a:lnTo>
                  <a:pt x="1217" y="131"/>
                </a:lnTo>
                <a:lnTo>
                  <a:pt x="1226" y="130"/>
                </a:lnTo>
                <a:lnTo>
                  <a:pt x="1233" y="128"/>
                </a:lnTo>
                <a:lnTo>
                  <a:pt x="1241" y="124"/>
                </a:lnTo>
                <a:lnTo>
                  <a:pt x="1562" y="0"/>
                </a:lnTo>
                <a:lnTo>
                  <a:pt x="1562" y="0"/>
                </a:lnTo>
                <a:lnTo>
                  <a:pt x="1562" y="12"/>
                </a:lnTo>
                <a:lnTo>
                  <a:pt x="1563" y="23"/>
                </a:lnTo>
                <a:lnTo>
                  <a:pt x="1564" y="34"/>
                </a:lnTo>
                <a:lnTo>
                  <a:pt x="1566" y="43"/>
                </a:lnTo>
                <a:lnTo>
                  <a:pt x="1572" y="63"/>
                </a:lnTo>
                <a:lnTo>
                  <a:pt x="1578" y="84"/>
                </a:lnTo>
                <a:lnTo>
                  <a:pt x="1581" y="99"/>
                </a:lnTo>
                <a:lnTo>
                  <a:pt x="1582" y="111"/>
                </a:lnTo>
                <a:lnTo>
                  <a:pt x="1583" y="124"/>
                </a:lnTo>
                <a:lnTo>
                  <a:pt x="1587" y="138"/>
                </a:lnTo>
                <a:lnTo>
                  <a:pt x="1590" y="147"/>
                </a:lnTo>
                <a:lnTo>
                  <a:pt x="1595" y="155"/>
                </a:lnTo>
                <a:lnTo>
                  <a:pt x="1602" y="162"/>
                </a:lnTo>
                <a:lnTo>
                  <a:pt x="1607" y="170"/>
                </a:lnTo>
                <a:lnTo>
                  <a:pt x="1616" y="184"/>
                </a:lnTo>
                <a:lnTo>
                  <a:pt x="1623" y="197"/>
                </a:lnTo>
                <a:lnTo>
                  <a:pt x="1629" y="209"/>
                </a:lnTo>
                <a:lnTo>
                  <a:pt x="1634" y="221"/>
                </a:lnTo>
                <a:lnTo>
                  <a:pt x="1640" y="233"/>
                </a:lnTo>
                <a:lnTo>
                  <a:pt x="1644" y="246"/>
                </a:lnTo>
                <a:lnTo>
                  <a:pt x="1647" y="260"/>
                </a:lnTo>
                <a:lnTo>
                  <a:pt x="1650" y="276"/>
                </a:lnTo>
                <a:lnTo>
                  <a:pt x="1654" y="296"/>
                </a:lnTo>
                <a:lnTo>
                  <a:pt x="1659" y="313"/>
                </a:lnTo>
                <a:lnTo>
                  <a:pt x="1665" y="330"/>
                </a:lnTo>
                <a:lnTo>
                  <a:pt x="1672" y="346"/>
                </a:lnTo>
                <a:lnTo>
                  <a:pt x="1678" y="361"/>
                </a:lnTo>
                <a:lnTo>
                  <a:pt x="1685" y="377"/>
                </a:lnTo>
                <a:lnTo>
                  <a:pt x="1690" y="394"/>
                </a:lnTo>
                <a:lnTo>
                  <a:pt x="1695" y="414"/>
                </a:lnTo>
                <a:lnTo>
                  <a:pt x="1700" y="432"/>
                </a:lnTo>
                <a:lnTo>
                  <a:pt x="1705" y="447"/>
                </a:lnTo>
                <a:lnTo>
                  <a:pt x="1713" y="461"/>
                </a:lnTo>
                <a:lnTo>
                  <a:pt x="1722" y="478"/>
                </a:lnTo>
                <a:lnTo>
                  <a:pt x="1728" y="488"/>
                </a:lnTo>
                <a:lnTo>
                  <a:pt x="1734" y="497"/>
                </a:lnTo>
                <a:lnTo>
                  <a:pt x="1740" y="506"/>
                </a:lnTo>
                <a:lnTo>
                  <a:pt x="1748" y="513"/>
                </a:lnTo>
                <a:lnTo>
                  <a:pt x="1755" y="521"/>
                </a:lnTo>
                <a:lnTo>
                  <a:pt x="1763" y="527"/>
                </a:lnTo>
                <a:lnTo>
                  <a:pt x="1772" y="534"/>
                </a:lnTo>
                <a:lnTo>
                  <a:pt x="1783" y="539"/>
                </a:lnTo>
                <a:lnTo>
                  <a:pt x="1860" y="802"/>
                </a:lnTo>
                <a:lnTo>
                  <a:pt x="1862" y="816"/>
                </a:lnTo>
                <a:lnTo>
                  <a:pt x="1864" y="825"/>
                </a:lnTo>
                <a:lnTo>
                  <a:pt x="1866" y="836"/>
                </a:lnTo>
                <a:lnTo>
                  <a:pt x="1867" y="850"/>
                </a:lnTo>
                <a:lnTo>
                  <a:pt x="1867" y="850"/>
                </a:lnTo>
                <a:lnTo>
                  <a:pt x="1873" y="916"/>
                </a:lnTo>
                <a:lnTo>
                  <a:pt x="1881" y="1001"/>
                </a:lnTo>
                <a:lnTo>
                  <a:pt x="1881" y="1055"/>
                </a:lnTo>
                <a:lnTo>
                  <a:pt x="1881" y="1064"/>
                </a:lnTo>
                <a:lnTo>
                  <a:pt x="1883" y="1072"/>
                </a:lnTo>
                <a:lnTo>
                  <a:pt x="1884" y="1079"/>
                </a:lnTo>
                <a:lnTo>
                  <a:pt x="1886" y="1087"/>
                </a:lnTo>
                <a:lnTo>
                  <a:pt x="1890" y="1102"/>
                </a:lnTo>
                <a:lnTo>
                  <a:pt x="1894" y="1118"/>
                </a:lnTo>
                <a:lnTo>
                  <a:pt x="1897" y="1128"/>
                </a:lnTo>
                <a:lnTo>
                  <a:pt x="1901" y="1135"/>
                </a:lnTo>
                <a:lnTo>
                  <a:pt x="1905" y="1143"/>
                </a:lnTo>
                <a:lnTo>
                  <a:pt x="1907" y="1153"/>
                </a:lnTo>
                <a:lnTo>
                  <a:pt x="1907" y="1153"/>
                </a:lnTo>
                <a:lnTo>
                  <a:pt x="1907" y="1164"/>
                </a:lnTo>
                <a:lnTo>
                  <a:pt x="1908" y="1175"/>
                </a:lnTo>
                <a:lnTo>
                  <a:pt x="1910" y="1186"/>
                </a:lnTo>
                <a:lnTo>
                  <a:pt x="1912" y="1196"/>
                </a:lnTo>
                <a:lnTo>
                  <a:pt x="1917" y="1215"/>
                </a:lnTo>
                <a:lnTo>
                  <a:pt x="1924" y="1238"/>
                </a:lnTo>
                <a:lnTo>
                  <a:pt x="1928" y="1254"/>
                </a:lnTo>
                <a:lnTo>
                  <a:pt x="1931" y="1269"/>
                </a:lnTo>
                <a:lnTo>
                  <a:pt x="1941" y="1290"/>
                </a:lnTo>
                <a:lnTo>
                  <a:pt x="1950" y="1307"/>
                </a:lnTo>
                <a:lnTo>
                  <a:pt x="1959" y="1323"/>
                </a:lnTo>
                <a:lnTo>
                  <a:pt x="1969" y="1344"/>
                </a:lnTo>
                <a:lnTo>
                  <a:pt x="1974" y="1360"/>
                </a:lnTo>
                <a:lnTo>
                  <a:pt x="1979" y="1375"/>
                </a:lnTo>
                <a:lnTo>
                  <a:pt x="1982" y="1390"/>
                </a:lnTo>
                <a:lnTo>
                  <a:pt x="1985" y="1404"/>
                </a:lnTo>
                <a:lnTo>
                  <a:pt x="1992" y="1433"/>
                </a:lnTo>
                <a:lnTo>
                  <a:pt x="2000" y="1466"/>
                </a:lnTo>
                <a:lnTo>
                  <a:pt x="2000" y="1481"/>
                </a:lnTo>
                <a:lnTo>
                  <a:pt x="2002" y="1496"/>
                </a:lnTo>
                <a:lnTo>
                  <a:pt x="2005" y="1511"/>
                </a:lnTo>
                <a:lnTo>
                  <a:pt x="2008" y="1526"/>
                </a:lnTo>
                <a:lnTo>
                  <a:pt x="2008" y="1526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6" name="Freeform 242"/>
          <p:cNvSpPr>
            <a:spLocks/>
          </p:cNvSpPr>
          <p:nvPr/>
        </p:nvSpPr>
        <p:spPr bwMode="auto">
          <a:xfrm>
            <a:off x="8052329" y="3386176"/>
            <a:ext cx="149262" cy="232185"/>
          </a:xfrm>
          <a:custGeom>
            <a:avLst/>
            <a:gdLst>
              <a:gd name="T0" fmla="*/ 0 w 324"/>
              <a:gd name="T1" fmla="*/ 35 h 503"/>
              <a:gd name="T2" fmla="*/ 111 w 324"/>
              <a:gd name="T3" fmla="*/ 0 h 503"/>
              <a:gd name="T4" fmla="*/ 117 w 324"/>
              <a:gd name="T5" fmla="*/ 59 h 503"/>
              <a:gd name="T6" fmla="*/ 119 w 324"/>
              <a:gd name="T7" fmla="*/ 84 h 503"/>
              <a:gd name="T8" fmla="*/ 119 w 324"/>
              <a:gd name="T9" fmla="*/ 84 h 503"/>
              <a:gd name="T10" fmla="*/ 124 w 324"/>
              <a:gd name="T11" fmla="*/ 99 h 503"/>
              <a:gd name="T12" fmla="*/ 130 w 324"/>
              <a:gd name="T13" fmla="*/ 115 h 503"/>
              <a:gd name="T14" fmla="*/ 136 w 324"/>
              <a:gd name="T15" fmla="*/ 143 h 503"/>
              <a:gd name="T16" fmla="*/ 139 w 324"/>
              <a:gd name="T17" fmla="*/ 170 h 503"/>
              <a:gd name="T18" fmla="*/ 142 w 324"/>
              <a:gd name="T19" fmla="*/ 182 h 503"/>
              <a:gd name="T20" fmla="*/ 145 w 324"/>
              <a:gd name="T21" fmla="*/ 195 h 503"/>
              <a:gd name="T22" fmla="*/ 149 w 324"/>
              <a:gd name="T23" fmla="*/ 208 h 503"/>
              <a:gd name="T24" fmla="*/ 157 w 324"/>
              <a:gd name="T25" fmla="*/ 221 h 503"/>
              <a:gd name="T26" fmla="*/ 161 w 324"/>
              <a:gd name="T27" fmla="*/ 225 h 503"/>
              <a:gd name="T28" fmla="*/ 168 w 324"/>
              <a:gd name="T29" fmla="*/ 229 h 503"/>
              <a:gd name="T30" fmla="*/ 180 w 324"/>
              <a:gd name="T31" fmla="*/ 241 h 503"/>
              <a:gd name="T32" fmla="*/ 192 w 324"/>
              <a:gd name="T33" fmla="*/ 251 h 503"/>
              <a:gd name="T34" fmla="*/ 205 w 324"/>
              <a:gd name="T35" fmla="*/ 260 h 503"/>
              <a:gd name="T36" fmla="*/ 220 w 324"/>
              <a:gd name="T37" fmla="*/ 269 h 503"/>
              <a:gd name="T38" fmla="*/ 234 w 324"/>
              <a:gd name="T39" fmla="*/ 277 h 503"/>
              <a:gd name="T40" fmla="*/ 246 w 324"/>
              <a:gd name="T41" fmla="*/ 283 h 503"/>
              <a:gd name="T42" fmla="*/ 259 w 324"/>
              <a:gd name="T43" fmla="*/ 289 h 503"/>
              <a:gd name="T44" fmla="*/ 273 w 324"/>
              <a:gd name="T45" fmla="*/ 295 h 503"/>
              <a:gd name="T46" fmla="*/ 284 w 324"/>
              <a:gd name="T47" fmla="*/ 301 h 503"/>
              <a:gd name="T48" fmla="*/ 293 w 324"/>
              <a:gd name="T49" fmla="*/ 307 h 503"/>
              <a:gd name="T50" fmla="*/ 297 w 324"/>
              <a:gd name="T51" fmla="*/ 310 h 503"/>
              <a:gd name="T52" fmla="*/ 300 w 324"/>
              <a:gd name="T53" fmla="*/ 315 h 503"/>
              <a:gd name="T54" fmla="*/ 304 w 324"/>
              <a:gd name="T55" fmla="*/ 319 h 503"/>
              <a:gd name="T56" fmla="*/ 306 w 324"/>
              <a:gd name="T57" fmla="*/ 324 h 503"/>
              <a:gd name="T58" fmla="*/ 308 w 324"/>
              <a:gd name="T59" fmla="*/ 335 h 503"/>
              <a:gd name="T60" fmla="*/ 308 w 324"/>
              <a:gd name="T61" fmla="*/ 346 h 503"/>
              <a:gd name="T62" fmla="*/ 309 w 324"/>
              <a:gd name="T63" fmla="*/ 356 h 503"/>
              <a:gd name="T64" fmla="*/ 310 w 324"/>
              <a:gd name="T65" fmla="*/ 368 h 503"/>
              <a:gd name="T66" fmla="*/ 314 w 324"/>
              <a:gd name="T67" fmla="*/ 381 h 503"/>
              <a:gd name="T68" fmla="*/ 319 w 324"/>
              <a:gd name="T69" fmla="*/ 394 h 503"/>
              <a:gd name="T70" fmla="*/ 321 w 324"/>
              <a:gd name="T71" fmla="*/ 399 h 503"/>
              <a:gd name="T72" fmla="*/ 322 w 324"/>
              <a:gd name="T73" fmla="*/ 405 h 503"/>
              <a:gd name="T74" fmla="*/ 323 w 324"/>
              <a:gd name="T75" fmla="*/ 412 h 503"/>
              <a:gd name="T76" fmla="*/ 324 w 324"/>
              <a:gd name="T77" fmla="*/ 419 h 503"/>
              <a:gd name="T78" fmla="*/ 324 w 324"/>
              <a:gd name="T79" fmla="*/ 452 h 503"/>
              <a:gd name="T80" fmla="*/ 324 w 324"/>
              <a:gd name="T81" fmla="*/ 452 h 503"/>
              <a:gd name="T82" fmla="*/ 159 w 324"/>
              <a:gd name="T83" fmla="*/ 503 h 503"/>
              <a:gd name="T84" fmla="*/ 0 w 324"/>
              <a:gd name="T85" fmla="*/ 35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4" h="503">
                <a:moveTo>
                  <a:pt x="0" y="35"/>
                </a:moveTo>
                <a:lnTo>
                  <a:pt x="111" y="0"/>
                </a:lnTo>
                <a:lnTo>
                  <a:pt x="117" y="59"/>
                </a:lnTo>
                <a:lnTo>
                  <a:pt x="119" y="84"/>
                </a:lnTo>
                <a:lnTo>
                  <a:pt x="119" y="84"/>
                </a:lnTo>
                <a:lnTo>
                  <a:pt x="124" y="99"/>
                </a:lnTo>
                <a:lnTo>
                  <a:pt x="130" y="115"/>
                </a:lnTo>
                <a:lnTo>
                  <a:pt x="136" y="143"/>
                </a:lnTo>
                <a:lnTo>
                  <a:pt x="139" y="170"/>
                </a:lnTo>
                <a:lnTo>
                  <a:pt x="142" y="182"/>
                </a:lnTo>
                <a:lnTo>
                  <a:pt x="145" y="195"/>
                </a:lnTo>
                <a:lnTo>
                  <a:pt x="149" y="208"/>
                </a:lnTo>
                <a:lnTo>
                  <a:pt x="157" y="221"/>
                </a:lnTo>
                <a:lnTo>
                  <a:pt x="161" y="225"/>
                </a:lnTo>
                <a:lnTo>
                  <a:pt x="168" y="229"/>
                </a:lnTo>
                <a:lnTo>
                  <a:pt x="180" y="241"/>
                </a:lnTo>
                <a:lnTo>
                  <a:pt x="192" y="251"/>
                </a:lnTo>
                <a:lnTo>
                  <a:pt x="205" y="260"/>
                </a:lnTo>
                <a:lnTo>
                  <a:pt x="220" y="269"/>
                </a:lnTo>
                <a:lnTo>
                  <a:pt x="234" y="277"/>
                </a:lnTo>
                <a:lnTo>
                  <a:pt x="246" y="283"/>
                </a:lnTo>
                <a:lnTo>
                  <a:pt x="259" y="289"/>
                </a:lnTo>
                <a:lnTo>
                  <a:pt x="273" y="295"/>
                </a:lnTo>
                <a:lnTo>
                  <a:pt x="284" y="301"/>
                </a:lnTo>
                <a:lnTo>
                  <a:pt x="293" y="307"/>
                </a:lnTo>
                <a:lnTo>
                  <a:pt x="297" y="310"/>
                </a:lnTo>
                <a:lnTo>
                  <a:pt x="300" y="315"/>
                </a:lnTo>
                <a:lnTo>
                  <a:pt x="304" y="319"/>
                </a:lnTo>
                <a:lnTo>
                  <a:pt x="306" y="324"/>
                </a:lnTo>
                <a:lnTo>
                  <a:pt x="308" y="335"/>
                </a:lnTo>
                <a:lnTo>
                  <a:pt x="308" y="346"/>
                </a:lnTo>
                <a:lnTo>
                  <a:pt x="309" y="356"/>
                </a:lnTo>
                <a:lnTo>
                  <a:pt x="310" y="368"/>
                </a:lnTo>
                <a:lnTo>
                  <a:pt x="314" y="381"/>
                </a:lnTo>
                <a:lnTo>
                  <a:pt x="319" y="394"/>
                </a:lnTo>
                <a:lnTo>
                  <a:pt x="321" y="399"/>
                </a:lnTo>
                <a:lnTo>
                  <a:pt x="322" y="405"/>
                </a:lnTo>
                <a:lnTo>
                  <a:pt x="323" y="412"/>
                </a:lnTo>
                <a:lnTo>
                  <a:pt x="324" y="419"/>
                </a:lnTo>
                <a:lnTo>
                  <a:pt x="324" y="452"/>
                </a:lnTo>
                <a:lnTo>
                  <a:pt x="324" y="452"/>
                </a:lnTo>
                <a:lnTo>
                  <a:pt x="159" y="503"/>
                </a:lnTo>
                <a:lnTo>
                  <a:pt x="0" y="3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7" name="Freeform 243"/>
          <p:cNvSpPr>
            <a:spLocks/>
          </p:cNvSpPr>
          <p:nvPr/>
        </p:nvSpPr>
        <p:spPr bwMode="auto">
          <a:xfrm>
            <a:off x="8052329" y="3386176"/>
            <a:ext cx="149262" cy="232185"/>
          </a:xfrm>
          <a:custGeom>
            <a:avLst/>
            <a:gdLst>
              <a:gd name="T0" fmla="*/ 0 w 324"/>
              <a:gd name="T1" fmla="*/ 35 h 503"/>
              <a:gd name="T2" fmla="*/ 111 w 324"/>
              <a:gd name="T3" fmla="*/ 0 h 503"/>
              <a:gd name="T4" fmla="*/ 111 w 324"/>
              <a:gd name="T5" fmla="*/ 0 h 503"/>
              <a:gd name="T6" fmla="*/ 117 w 324"/>
              <a:gd name="T7" fmla="*/ 59 h 503"/>
              <a:gd name="T8" fmla="*/ 119 w 324"/>
              <a:gd name="T9" fmla="*/ 84 h 503"/>
              <a:gd name="T10" fmla="*/ 119 w 324"/>
              <a:gd name="T11" fmla="*/ 84 h 503"/>
              <a:gd name="T12" fmla="*/ 124 w 324"/>
              <a:gd name="T13" fmla="*/ 99 h 503"/>
              <a:gd name="T14" fmla="*/ 130 w 324"/>
              <a:gd name="T15" fmla="*/ 115 h 503"/>
              <a:gd name="T16" fmla="*/ 136 w 324"/>
              <a:gd name="T17" fmla="*/ 143 h 503"/>
              <a:gd name="T18" fmla="*/ 139 w 324"/>
              <a:gd name="T19" fmla="*/ 170 h 503"/>
              <a:gd name="T20" fmla="*/ 142 w 324"/>
              <a:gd name="T21" fmla="*/ 182 h 503"/>
              <a:gd name="T22" fmla="*/ 145 w 324"/>
              <a:gd name="T23" fmla="*/ 195 h 503"/>
              <a:gd name="T24" fmla="*/ 149 w 324"/>
              <a:gd name="T25" fmla="*/ 208 h 503"/>
              <a:gd name="T26" fmla="*/ 157 w 324"/>
              <a:gd name="T27" fmla="*/ 221 h 503"/>
              <a:gd name="T28" fmla="*/ 161 w 324"/>
              <a:gd name="T29" fmla="*/ 225 h 503"/>
              <a:gd name="T30" fmla="*/ 168 w 324"/>
              <a:gd name="T31" fmla="*/ 229 h 503"/>
              <a:gd name="T32" fmla="*/ 180 w 324"/>
              <a:gd name="T33" fmla="*/ 241 h 503"/>
              <a:gd name="T34" fmla="*/ 192 w 324"/>
              <a:gd name="T35" fmla="*/ 251 h 503"/>
              <a:gd name="T36" fmla="*/ 205 w 324"/>
              <a:gd name="T37" fmla="*/ 260 h 503"/>
              <a:gd name="T38" fmla="*/ 220 w 324"/>
              <a:gd name="T39" fmla="*/ 269 h 503"/>
              <a:gd name="T40" fmla="*/ 234 w 324"/>
              <a:gd name="T41" fmla="*/ 277 h 503"/>
              <a:gd name="T42" fmla="*/ 246 w 324"/>
              <a:gd name="T43" fmla="*/ 283 h 503"/>
              <a:gd name="T44" fmla="*/ 259 w 324"/>
              <a:gd name="T45" fmla="*/ 289 h 503"/>
              <a:gd name="T46" fmla="*/ 273 w 324"/>
              <a:gd name="T47" fmla="*/ 295 h 503"/>
              <a:gd name="T48" fmla="*/ 284 w 324"/>
              <a:gd name="T49" fmla="*/ 301 h 503"/>
              <a:gd name="T50" fmla="*/ 293 w 324"/>
              <a:gd name="T51" fmla="*/ 307 h 503"/>
              <a:gd name="T52" fmla="*/ 297 w 324"/>
              <a:gd name="T53" fmla="*/ 310 h 503"/>
              <a:gd name="T54" fmla="*/ 300 w 324"/>
              <a:gd name="T55" fmla="*/ 315 h 503"/>
              <a:gd name="T56" fmla="*/ 304 w 324"/>
              <a:gd name="T57" fmla="*/ 319 h 503"/>
              <a:gd name="T58" fmla="*/ 306 w 324"/>
              <a:gd name="T59" fmla="*/ 324 h 503"/>
              <a:gd name="T60" fmla="*/ 308 w 324"/>
              <a:gd name="T61" fmla="*/ 335 h 503"/>
              <a:gd name="T62" fmla="*/ 308 w 324"/>
              <a:gd name="T63" fmla="*/ 346 h 503"/>
              <a:gd name="T64" fmla="*/ 309 w 324"/>
              <a:gd name="T65" fmla="*/ 356 h 503"/>
              <a:gd name="T66" fmla="*/ 310 w 324"/>
              <a:gd name="T67" fmla="*/ 368 h 503"/>
              <a:gd name="T68" fmla="*/ 314 w 324"/>
              <a:gd name="T69" fmla="*/ 381 h 503"/>
              <a:gd name="T70" fmla="*/ 319 w 324"/>
              <a:gd name="T71" fmla="*/ 394 h 503"/>
              <a:gd name="T72" fmla="*/ 321 w 324"/>
              <a:gd name="T73" fmla="*/ 399 h 503"/>
              <a:gd name="T74" fmla="*/ 322 w 324"/>
              <a:gd name="T75" fmla="*/ 405 h 503"/>
              <a:gd name="T76" fmla="*/ 323 w 324"/>
              <a:gd name="T77" fmla="*/ 412 h 503"/>
              <a:gd name="T78" fmla="*/ 324 w 324"/>
              <a:gd name="T79" fmla="*/ 419 h 503"/>
              <a:gd name="T80" fmla="*/ 324 w 324"/>
              <a:gd name="T81" fmla="*/ 452 h 503"/>
              <a:gd name="T82" fmla="*/ 324 w 324"/>
              <a:gd name="T83" fmla="*/ 452 h 503"/>
              <a:gd name="T84" fmla="*/ 159 w 324"/>
              <a:gd name="T85" fmla="*/ 503 h 503"/>
              <a:gd name="T86" fmla="*/ 0 w 324"/>
              <a:gd name="T87" fmla="*/ 35 h 503"/>
              <a:gd name="T88" fmla="*/ 0 w 324"/>
              <a:gd name="T89" fmla="*/ 35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4" h="503">
                <a:moveTo>
                  <a:pt x="0" y="35"/>
                </a:moveTo>
                <a:lnTo>
                  <a:pt x="111" y="0"/>
                </a:lnTo>
                <a:lnTo>
                  <a:pt x="111" y="0"/>
                </a:lnTo>
                <a:lnTo>
                  <a:pt x="117" y="59"/>
                </a:lnTo>
                <a:lnTo>
                  <a:pt x="119" y="84"/>
                </a:lnTo>
                <a:lnTo>
                  <a:pt x="119" y="84"/>
                </a:lnTo>
                <a:lnTo>
                  <a:pt x="124" y="99"/>
                </a:lnTo>
                <a:lnTo>
                  <a:pt x="130" y="115"/>
                </a:lnTo>
                <a:lnTo>
                  <a:pt x="136" y="143"/>
                </a:lnTo>
                <a:lnTo>
                  <a:pt x="139" y="170"/>
                </a:lnTo>
                <a:lnTo>
                  <a:pt x="142" y="182"/>
                </a:lnTo>
                <a:lnTo>
                  <a:pt x="145" y="195"/>
                </a:lnTo>
                <a:lnTo>
                  <a:pt x="149" y="208"/>
                </a:lnTo>
                <a:lnTo>
                  <a:pt x="157" y="221"/>
                </a:lnTo>
                <a:lnTo>
                  <a:pt x="161" y="225"/>
                </a:lnTo>
                <a:lnTo>
                  <a:pt x="168" y="229"/>
                </a:lnTo>
                <a:lnTo>
                  <a:pt x="180" y="241"/>
                </a:lnTo>
                <a:lnTo>
                  <a:pt x="192" y="251"/>
                </a:lnTo>
                <a:lnTo>
                  <a:pt x="205" y="260"/>
                </a:lnTo>
                <a:lnTo>
                  <a:pt x="220" y="269"/>
                </a:lnTo>
                <a:lnTo>
                  <a:pt x="234" y="277"/>
                </a:lnTo>
                <a:lnTo>
                  <a:pt x="246" y="283"/>
                </a:lnTo>
                <a:lnTo>
                  <a:pt x="259" y="289"/>
                </a:lnTo>
                <a:lnTo>
                  <a:pt x="273" y="295"/>
                </a:lnTo>
                <a:lnTo>
                  <a:pt x="284" y="301"/>
                </a:lnTo>
                <a:lnTo>
                  <a:pt x="293" y="307"/>
                </a:lnTo>
                <a:lnTo>
                  <a:pt x="297" y="310"/>
                </a:lnTo>
                <a:lnTo>
                  <a:pt x="300" y="315"/>
                </a:lnTo>
                <a:lnTo>
                  <a:pt x="304" y="319"/>
                </a:lnTo>
                <a:lnTo>
                  <a:pt x="306" y="324"/>
                </a:lnTo>
                <a:lnTo>
                  <a:pt x="308" y="335"/>
                </a:lnTo>
                <a:lnTo>
                  <a:pt x="308" y="346"/>
                </a:lnTo>
                <a:lnTo>
                  <a:pt x="309" y="356"/>
                </a:lnTo>
                <a:lnTo>
                  <a:pt x="310" y="368"/>
                </a:lnTo>
                <a:lnTo>
                  <a:pt x="314" y="381"/>
                </a:lnTo>
                <a:lnTo>
                  <a:pt x="319" y="394"/>
                </a:lnTo>
                <a:lnTo>
                  <a:pt x="321" y="399"/>
                </a:lnTo>
                <a:lnTo>
                  <a:pt x="322" y="405"/>
                </a:lnTo>
                <a:lnTo>
                  <a:pt x="323" y="412"/>
                </a:lnTo>
                <a:lnTo>
                  <a:pt x="324" y="419"/>
                </a:lnTo>
                <a:lnTo>
                  <a:pt x="324" y="452"/>
                </a:lnTo>
                <a:lnTo>
                  <a:pt x="324" y="452"/>
                </a:lnTo>
                <a:lnTo>
                  <a:pt x="159" y="503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8" name="Freeform 244"/>
          <p:cNvSpPr>
            <a:spLocks/>
          </p:cNvSpPr>
          <p:nvPr/>
        </p:nvSpPr>
        <p:spPr bwMode="auto">
          <a:xfrm>
            <a:off x="7564464" y="3402761"/>
            <a:ext cx="637127" cy="298524"/>
          </a:xfrm>
          <a:custGeom>
            <a:avLst/>
            <a:gdLst>
              <a:gd name="T0" fmla="*/ 59 w 1383"/>
              <a:gd name="T1" fmla="*/ 474 h 648"/>
              <a:gd name="T2" fmla="*/ 104 w 1383"/>
              <a:gd name="T3" fmla="*/ 423 h 648"/>
              <a:gd name="T4" fmla="*/ 150 w 1383"/>
              <a:gd name="T5" fmla="*/ 403 h 648"/>
              <a:gd name="T6" fmla="*/ 199 w 1383"/>
              <a:gd name="T7" fmla="*/ 345 h 648"/>
              <a:gd name="T8" fmla="*/ 296 w 1383"/>
              <a:gd name="T9" fmla="*/ 335 h 648"/>
              <a:gd name="T10" fmla="*/ 324 w 1383"/>
              <a:gd name="T11" fmla="*/ 313 h 648"/>
              <a:gd name="T12" fmla="*/ 357 w 1383"/>
              <a:gd name="T13" fmla="*/ 262 h 648"/>
              <a:gd name="T14" fmla="*/ 390 w 1383"/>
              <a:gd name="T15" fmla="*/ 255 h 648"/>
              <a:gd name="T16" fmla="*/ 463 w 1383"/>
              <a:gd name="T17" fmla="*/ 247 h 648"/>
              <a:gd name="T18" fmla="*/ 481 w 1383"/>
              <a:gd name="T19" fmla="*/ 265 h 648"/>
              <a:gd name="T20" fmla="*/ 502 w 1383"/>
              <a:gd name="T21" fmla="*/ 295 h 648"/>
              <a:gd name="T22" fmla="*/ 530 w 1383"/>
              <a:gd name="T23" fmla="*/ 295 h 648"/>
              <a:gd name="T24" fmla="*/ 560 w 1383"/>
              <a:gd name="T25" fmla="*/ 298 h 648"/>
              <a:gd name="T26" fmla="*/ 604 w 1383"/>
              <a:gd name="T27" fmla="*/ 303 h 648"/>
              <a:gd name="T28" fmla="*/ 622 w 1383"/>
              <a:gd name="T29" fmla="*/ 318 h 648"/>
              <a:gd name="T30" fmla="*/ 647 w 1383"/>
              <a:gd name="T31" fmla="*/ 368 h 648"/>
              <a:gd name="T32" fmla="*/ 706 w 1383"/>
              <a:gd name="T33" fmla="*/ 393 h 648"/>
              <a:gd name="T34" fmla="*/ 793 w 1383"/>
              <a:gd name="T35" fmla="*/ 402 h 648"/>
              <a:gd name="T36" fmla="*/ 788 w 1383"/>
              <a:gd name="T37" fmla="*/ 475 h 648"/>
              <a:gd name="T38" fmla="*/ 775 w 1383"/>
              <a:gd name="T39" fmla="*/ 549 h 648"/>
              <a:gd name="T40" fmla="*/ 743 w 1383"/>
              <a:gd name="T41" fmla="*/ 623 h 648"/>
              <a:gd name="T42" fmla="*/ 788 w 1383"/>
              <a:gd name="T43" fmla="*/ 645 h 648"/>
              <a:gd name="T44" fmla="*/ 864 w 1383"/>
              <a:gd name="T45" fmla="*/ 643 h 648"/>
              <a:gd name="T46" fmla="*/ 998 w 1383"/>
              <a:gd name="T47" fmla="*/ 630 h 648"/>
              <a:gd name="T48" fmla="*/ 1036 w 1383"/>
              <a:gd name="T49" fmla="*/ 616 h 648"/>
              <a:gd name="T50" fmla="*/ 1068 w 1383"/>
              <a:gd name="T51" fmla="*/ 599 h 648"/>
              <a:gd name="T52" fmla="*/ 1066 w 1383"/>
              <a:gd name="T53" fmla="*/ 577 h 648"/>
              <a:gd name="T54" fmla="*/ 1025 w 1383"/>
              <a:gd name="T55" fmla="*/ 550 h 648"/>
              <a:gd name="T56" fmla="*/ 990 w 1383"/>
              <a:gd name="T57" fmla="*/ 522 h 648"/>
              <a:gd name="T58" fmla="*/ 979 w 1383"/>
              <a:gd name="T59" fmla="*/ 468 h 648"/>
              <a:gd name="T60" fmla="*/ 948 w 1383"/>
              <a:gd name="T61" fmla="*/ 390 h 648"/>
              <a:gd name="T62" fmla="*/ 932 w 1383"/>
              <a:gd name="T63" fmla="*/ 324 h 648"/>
              <a:gd name="T64" fmla="*/ 903 w 1383"/>
              <a:gd name="T65" fmla="*/ 286 h 648"/>
              <a:gd name="T66" fmla="*/ 894 w 1383"/>
              <a:gd name="T67" fmla="*/ 260 h 648"/>
              <a:gd name="T68" fmla="*/ 905 w 1383"/>
              <a:gd name="T69" fmla="*/ 229 h 648"/>
              <a:gd name="T70" fmla="*/ 924 w 1383"/>
              <a:gd name="T71" fmla="*/ 185 h 648"/>
              <a:gd name="T72" fmla="*/ 968 w 1383"/>
              <a:gd name="T73" fmla="*/ 136 h 648"/>
              <a:gd name="T74" fmla="*/ 1000 w 1383"/>
              <a:gd name="T75" fmla="*/ 87 h 648"/>
              <a:gd name="T76" fmla="*/ 1016 w 1383"/>
              <a:gd name="T77" fmla="*/ 99 h 648"/>
              <a:gd name="T78" fmla="*/ 1025 w 1383"/>
              <a:gd name="T79" fmla="*/ 136 h 648"/>
              <a:gd name="T80" fmla="*/ 1013 w 1383"/>
              <a:gd name="T81" fmla="*/ 172 h 648"/>
              <a:gd name="T82" fmla="*/ 1000 w 1383"/>
              <a:gd name="T83" fmla="*/ 214 h 648"/>
              <a:gd name="T84" fmla="*/ 1013 w 1383"/>
              <a:gd name="T85" fmla="*/ 245 h 648"/>
              <a:gd name="T86" fmla="*/ 1006 w 1383"/>
              <a:gd name="T87" fmla="*/ 274 h 648"/>
              <a:gd name="T88" fmla="*/ 999 w 1383"/>
              <a:gd name="T89" fmla="*/ 303 h 648"/>
              <a:gd name="T90" fmla="*/ 1032 w 1383"/>
              <a:gd name="T91" fmla="*/ 324 h 648"/>
              <a:gd name="T92" fmla="*/ 1044 w 1383"/>
              <a:gd name="T93" fmla="*/ 357 h 648"/>
              <a:gd name="T94" fmla="*/ 1061 w 1383"/>
              <a:gd name="T95" fmla="*/ 386 h 648"/>
              <a:gd name="T96" fmla="*/ 1087 w 1383"/>
              <a:gd name="T97" fmla="*/ 402 h 648"/>
              <a:gd name="T98" fmla="*/ 1079 w 1383"/>
              <a:gd name="T99" fmla="*/ 422 h 648"/>
              <a:gd name="T100" fmla="*/ 1081 w 1383"/>
              <a:gd name="T101" fmla="*/ 465 h 648"/>
              <a:gd name="T102" fmla="*/ 1130 w 1383"/>
              <a:gd name="T103" fmla="*/ 499 h 648"/>
              <a:gd name="T104" fmla="*/ 1158 w 1383"/>
              <a:gd name="T105" fmla="*/ 505 h 648"/>
              <a:gd name="T106" fmla="*/ 1173 w 1383"/>
              <a:gd name="T107" fmla="*/ 522 h 648"/>
              <a:gd name="T108" fmla="*/ 1195 w 1383"/>
              <a:gd name="T109" fmla="*/ 589 h 648"/>
              <a:gd name="T110" fmla="*/ 1216 w 1383"/>
              <a:gd name="T111" fmla="*/ 632 h 648"/>
              <a:gd name="T112" fmla="*/ 1338 w 1383"/>
              <a:gd name="T113" fmla="*/ 623 h 648"/>
              <a:gd name="T114" fmla="*/ 1357 w 1383"/>
              <a:gd name="T115" fmla="*/ 564 h 648"/>
              <a:gd name="T116" fmla="*/ 1374 w 1383"/>
              <a:gd name="T117" fmla="*/ 488 h 648"/>
              <a:gd name="T118" fmla="*/ 1383 w 1383"/>
              <a:gd name="T119" fmla="*/ 417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83" h="648">
                <a:moveTo>
                  <a:pt x="0" y="338"/>
                </a:moveTo>
                <a:lnTo>
                  <a:pt x="39" y="495"/>
                </a:lnTo>
                <a:lnTo>
                  <a:pt x="47" y="488"/>
                </a:lnTo>
                <a:lnTo>
                  <a:pt x="54" y="481"/>
                </a:lnTo>
                <a:lnTo>
                  <a:pt x="59" y="474"/>
                </a:lnTo>
                <a:lnTo>
                  <a:pt x="64" y="467"/>
                </a:lnTo>
                <a:lnTo>
                  <a:pt x="74" y="451"/>
                </a:lnTo>
                <a:lnTo>
                  <a:pt x="87" y="436"/>
                </a:lnTo>
                <a:lnTo>
                  <a:pt x="95" y="429"/>
                </a:lnTo>
                <a:lnTo>
                  <a:pt x="104" y="423"/>
                </a:lnTo>
                <a:lnTo>
                  <a:pt x="113" y="419"/>
                </a:lnTo>
                <a:lnTo>
                  <a:pt x="123" y="416"/>
                </a:lnTo>
                <a:lnTo>
                  <a:pt x="131" y="413"/>
                </a:lnTo>
                <a:lnTo>
                  <a:pt x="141" y="408"/>
                </a:lnTo>
                <a:lnTo>
                  <a:pt x="150" y="403"/>
                </a:lnTo>
                <a:lnTo>
                  <a:pt x="158" y="396"/>
                </a:lnTo>
                <a:lnTo>
                  <a:pt x="174" y="378"/>
                </a:lnTo>
                <a:lnTo>
                  <a:pt x="186" y="362"/>
                </a:lnTo>
                <a:lnTo>
                  <a:pt x="193" y="353"/>
                </a:lnTo>
                <a:lnTo>
                  <a:pt x="199" y="345"/>
                </a:lnTo>
                <a:lnTo>
                  <a:pt x="208" y="337"/>
                </a:lnTo>
                <a:lnTo>
                  <a:pt x="217" y="329"/>
                </a:lnTo>
                <a:lnTo>
                  <a:pt x="238" y="335"/>
                </a:lnTo>
                <a:lnTo>
                  <a:pt x="290" y="335"/>
                </a:lnTo>
                <a:lnTo>
                  <a:pt x="296" y="335"/>
                </a:lnTo>
                <a:lnTo>
                  <a:pt x="301" y="334"/>
                </a:lnTo>
                <a:lnTo>
                  <a:pt x="305" y="332"/>
                </a:lnTo>
                <a:lnTo>
                  <a:pt x="310" y="328"/>
                </a:lnTo>
                <a:lnTo>
                  <a:pt x="316" y="322"/>
                </a:lnTo>
                <a:lnTo>
                  <a:pt x="324" y="313"/>
                </a:lnTo>
                <a:lnTo>
                  <a:pt x="334" y="298"/>
                </a:lnTo>
                <a:lnTo>
                  <a:pt x="344" y="282"/>
                </a:lnTo>
                <a:lnTo>
                  <a:pt x="350" y="273"/>
                </a:lnTo>
                <a:lnTo>
                  <a:pt x="354" y="266"/>
                </a:lnTo>
                <a:lnTo>
                  <a:pt x="357" y="262"/>
                </a:lnTo>
                <a:lnTo>
                  <a:pt x="360" y="259"/>
                </a:lnTo>
                <a:lnTo>
                  <a:pt x="364" y="257"/>
                </a:lnTo>
                <a:lnTo>
                  <a:pt x="368" y="255"/>
                </a:lnTo>
                <a:lnTo>
                  <a:pt x="379" y="255"/>
                </a:lnTo>
                <a:lnTo>
                  <a:pt x="390" y="255"/>
                </a:lnTo>
                <a:lnTo>
                  <a:pt x="408" y="253"/>
                </a:lnTo>
                <a:lnTo>
                  <a:pt x="424" y="249"/>
                </a:lnTo>
                <a:lnTo>
                  <a:pt x="440" y="248"/>
                </a:lnTo>
                <a:lnTo>
                  <a:pt x="459" y="247"/>
                </a:lnTo>
                <a:lnTo>
                  <a:pt x="463" y="247"/>
                </a:lnTo>
                <a:lnTo>
                  <a:pt x="466" y="248"/>
                </a:lnTo>
                <a:lnTo>
                  <a:pt x="469" y="251"/>
                </a:lnTo>
                <a:lnTo>
                  <a:pt x="473" y="252"/>
                </a:lnTo>
                <a:lnTo>
                  <a:pt x="477" y="257"/>
                </a:lnTo>
                <a:lnTo>
                  <a:pt x="481" y="265"/>
                </a:lnTo>
                <a:lnTo>
                  <a:pt x="485" y="271"/>
                </a:lnTo>
                <a:lnTo>
                  <a:pt x="488" y="279"/>
                </a:lnTo>
                <a:lnTo>
                  <a:pt x="493" y="286"/>
                </a:lnTo>
                <a:lnTo>
                  <a:pt x="499" y="293"/>
                </a:lnTo>
                <a:lnTo>
                  <a:pt x="502" y="295"/>
                </a:lnTo>
                <a:lnTo>
                  <a:pt x="505" y="296"/>
                </a:lnTo>
                <a:lnTo>
                  <a:pt x="509" y="297"/>
                </a:lnTo>
                <a:lnTo>
                  <a:pt x="513" y="297"/>
                </a:lnTo>
                <a:lnTo>
                  <a:pt x="521" y="296"/>
                </a:lnTo>
                <a:lnTo>
                  <a:pt x="530" y="295"/>
                </a:lnTo>
                <a:lnTo>
                  <a:pt x="534" y="295"/>
                </a:lnTo>
                <a:lnTo>
                  <a:pt x="539" y="295"/>
                </a:lnTo>
                <a:lnTo>
                  <a:pt x="539" y="295"/>
                </a:lnTo>
                <a:lnTo>
                  <a:pt x="549" y="296"/>
                </a:lnTo>
                <a:lnTo>
                  <a:pt x="560" y="298"/>
                </a:lnTo>
                <a:lnTo>
                  <a:pt x="571" y="300"/>
                </a:lnTo>
                <a:lnTo>
                  <a:pt x="584" y="303"/>
                </a:lnTo>
                <a:lnTo>
                  <a:pt x="593" y="303"/>
                </a:lnTo>
                <a:lnTo>
                  <a:pt x="600" y="303"/>
                </a:lnTo>
                <a:lnTo>
                  <a:pt x="604" y="303"/>
                </a:lnTo>
                <a:lnTo>
                  <a:pt x="608" y="305"/>
                </a:lnTo>
                <a:lnTo>
                  <a:pt x="612" y="306"/>
                </a:lnTo>
                <a:lnTo>
                  <a:pt x="615" y="308"/>
                </a:lnTo>
                <a:lnTo>
                  <a:pt x="620" y="313"/>
                </a:lnTo>
                <a:lnTo>
                  <a:pt x="622" y="318"/>
                </a:lnTo>
                <a:lnTo>
                  <a:pt x="624" y="324"/>
                </a:lnTo>
                <a:lnTo>
                  <a:pt x="626" y="329"/>
                </a:lnTo>
                <a:lnTo>
                  <a:pt x="634" y="347"/>
                </a:lnTo>
                <a:lnTo>
                  <a:pt x="642" y="362"/>
                </a:lnTo>
                <a:lnTo>
                  <a:pt x="647" y="368"/>
                </a:lnTo>
                <a:lnTo>
                  <a:pt x="653" y="374"/>
                </a:lnTo>
                <a:lnTo>
                  <a:pt x="660" y="377"/>
                </a:lnTo>
                <a:lnTo>
                  <a:pt x="668" y="380"/>
                </a:lnTo>
                <a:lnTo>
                  <a:pt x="689" y="386"/>
                </a:lnTo>
                <a:lnTo>
                  <a:pt x="706" y="393"/>
                </a:lnTo>
                <a:lnTo>
                  <a:pt x="715" y="396"/>
                </a:lnTo>
                <a:lnTo>
                  <a:pt x="723" y="399"/>
                </a:lnTo>
                <a:lnTo>
                  <a:pt x="733" y="401"/>
                </a:lnTo>
                <a:lnTo>
                  <a:pt x="744" y="402"/>
                </a:lnTo>
                <a:lnTo>
                  <a:pt x="793" y="402"/>
                </a:lnTo>
                <a:lnTo>
                  <a:pt x="793" y="423"/>
                </a:lnTo>
                <a:lnTo>
                  <a:pt x="792" y="437"/>
                </a:lnTo>
                <a:lnTo>
                  <a:pt x="791" y="449"/>
                </a:lnTo>
                <a:lnTo>
                  <a:pt x="789" y="461"/>
                </a:lnTo>
                <a:lnTo>
                  <a:pt x="788" y="475"/>
                </a:lnTo>
                <a:lnTo>
                  <a:pt x="787" y="490"/>
                </a:lnTo>
                <a:lnTo>
                  <a:pt x="787" y="502"/>
                </a:lnTo>
                <a:lnTo>
                  <a:pt x="786" y="515"/>
                </a:lnTo>
                <a:lnTo>
                  <a:pt x="783" y="529"/>
                </a:lnTo>
                <a:lnTo>
                  <a:pt x="775" y="549"/>
                </a:lnTo>
                <a:lnTo>
                  <a:pt x="768" y="566"/>
                </a:lnTo>
                <a:lnTo>
                  <a:pt x="759" y="583"/>
                </a:lnTo>
                <a:lnTo>
                  <a:pt x="751" y="603"/>
                </a:lnTo>
                <a:lnTo>
                  <a:pt x="746" y="613"/>
                </a:lnTo>
                <a:lnTo>
                  <a:pt x="743" y="623"/>
                </a:lnTo>
                <a:lnTo>
                  <a:pt x="743" y="646"/>
                </a:lnTo>
                <a:lnTo>
                  <a:pt x="750" y="647"/>
                </a:lnTo>
                <a:lnTo>
                  <a:pt x="758" y="648"/>
                </a:lnTo>
                <a:lnTo>
                  <a:pt x="774" y="647"/>
                </a:lnTo>
                <a:lnTo>
                  <a:pt x="788" y="645"/>
                </a:lnTo>
                <a:lnTo>
                  <a:pt x="801" y="643"/>
                </a:lnTo>
                <a:lnTo>
                  <a:pt x="817" y="640"/>
                </a:lnTo>
                <a:lnTo>
                  <a:pt x="834" y="640"/>
                </a:lnTo>
                <a:lnTo>
                  <a:pt x="849" y="641"/>
                </a:lnTo>
                <a:lnTo>
                  <a:pt x="864" y="643"/>
                </a:lnTo>
                <a:lnTo>
                  <a:pt x="881" y="643"/>
                </a:lnTo>
                <a:lnTo>
                  <a:pt x="912" y="641"/>
                </a:lnTo>
                <a:lnTo>
                  <a:pt x="940" y="639"/>
                </a:lnTo>
                <a:lnTo>
                  <a:pt x="967" y="636"/>
                </a:lnTo>
                <a:lnTo>
                  <a:pt x="998" y="630"/>
                </a:lnTo>
                <a:lnTo>
                  <a:pt x="998" y="630"/>
                </a:lnTo>
                <a:lnTo>
                  <a:pt x="1003" y="619"/>
                </a:lnTo>
                <a:lnTo>
                  <a:pt x="1015" y="619"/>
                </a:lnTo>
                <a:lnTo>
                  <a:pt x="1026" y="618"/>
                </a:lnTo>
                <a:lnTo>
                  <a:pt x="1036" y="616"/>
                </a:lnTo>
                <a:lnTo>
                  <a:pt x="1048" y="611"/>
                </a:lnTo>
                <a:lnTo>
                  <a:pt x="1056" y="608"/>
                </a:lnTo>
                <a:lnTo>
                  <a:pt x="1062" y="605"/>
                </a:lnTo>
                <a:lnTo>
                  <a:pt x="1066" y="603"/>
                </a:lnTo>
                <a:lnTo>
                  <a:pt x="1068" y="599"/>
                </a:lnTo>
                <a:lnTo>
                  <a:pt x="1069" y="596"/>
                </a:lnTo>
                <a:lnTo>
                  <a:pt x="1070" y="593"/>
                </a:lnTo>
                <a:lnTo>
                  <a:pt x="1069" y="586"/>
                </a:lnTo>
                <a:lnTo>
                  <a:pt x="1068" y="581"/>
                </a:lnTo>
                <a:lnTo>
                  <a:pt x="1066" y="577"/>
                </a:lnTo>
                <a:lnTo>
                  <a:pt x="1062" y="572"/>
                </a:lnTo>
                <a:lnTo>
                  <a:pt x="1055" y="565"/>
                </a:lnTo>
                <a:lnTo>
                  <a:pt x="1046" y="559"/>
                </a:lnTo>
                <a:lnTo>
                  <a:pt x="1035" y="554"/>
                </a:lnTo>
                <a:lnTo>
                  <a:pt x="1025" y="550"/>
                </a:lnTo>
                <a:lnTo>
                  <a:pt x="1014" y="543"/>
                </a:lnTo>
                <a:lnTo>
                  <a:pt x="1003" y="537"/>
                </a:lnTo>
                <a:lnTo>
                  <a:pt x="998" y="532"/>
                </a:lnTo>
                <a:lnTo>
                  <a:pt x="994" y="527"/>
                </a:lnTo>
                <a:lnTo>
                  <a:pt x="990" y="522"/>
                </a:lnTo>
                <a:lnTo>
                  <a:pt x="988" y="516"/>
                </a:lnTo>
                <a:lnTo>
                  <a:pt x="985" y="505"/>
                </a:lnTo>
                <a:lnTo>
                  <a:pt x="982" y="492"/>
                </a:lnTo>
                <a:lnTo>
                  <a:pt x="981" y="481"/>
                </a:lnTo>
                <a:lnTo>
                  <a:pt x="979" y="468"/>
                </a:lnTo>
                <a:lnTo>
                  <a:pt x="976" y="454"/>
                </a:lnTo>
                <a:lnTo>
                  <a:pt x="972" y="441"/>
                </a:lnTo>
                <a:lnTo>
                  <a:pt x="961" y="419"/>
                </a:lnTo>
                <a:lnTo>
                  <a:pt x="951" y="400"/>
                </a:lnTo>
                <a:lnTo>
                  <a:pt x="948" y="390"/>
                </a:lnTo>
                <a:lnTo>
                  <a:pt x="945" y="379"/>
                </a:lnTo>
                <a:lnTo>
                  <a:pt x="941" y="368"/>
                </a:lnTo>
                <a:lnTo>
                  <a:pt x="939" y="356"/>
                </a:lnTo>
                <a:lnTo>
                  <a:pt x="936" y="340"/>
                </a:lnTo>
                <a:lnTo>
                  <a:pt x="932" y="324"/>
                </a:lnTo>
                <a:lnTo>
                  <a:pt x="926" y="315"/>
                </a:lnTo>
                <a:lnTo>
                  <a:pt x="921" y="308"/>
                </a:lnTo>
                <a:lnTo>
                  <a:pt x="914" y="300"/>
                </a:lnTo>
                <a:lnTo>
                  <a:pt x="909" y="294"/>
                </a:lnTo>
                <a:lnTo>
                  <a:pt x="903" y="286"/>
                </a:lnTo>
                <a:lnTo>
                  <a:pt x="898" y="279"/>
                </a:lnTo>
                <a:lnTo>
                  <a:pt x="897" y="274"/>
                </a:lnTo>
                <a:lnTo>
                  <a:pt x="895" y="270"/>
                </a:lnTo>
                <a:lnTo>
                  <a:pt x="895" y="266"/>
                </a:lnTo>
                <a:lnTo>
                  <a:pt x="894" y="260"/>
                </a:lnTo>
                <a:lnTo>
                  <a:pt x="895" y="254"/>
                </a:lnTo>
                <a:lnTo>
                  <a:pt x="896" y="248"/>
                </a:lnTo>
                <a:lnTo>
                  <a:pt x="897" y="243"/>
                </a:lnTo>
                <a:lnTo>
                  <a:pt x="899" y="239"/>
                </a:lnTo>
                <a:lnTo>
                  <a:pt x="905" y="229"/>
                </a:lnTo>
                <a:lnTo>
                  <a:pt x="910" y="218"/>
                </a:lnTo>
                <a:lnTo>
                  <a:pt x="910" y="213"/>
                </a:lnTo>
                <a:lnTo>
                  <a:pt x="910" y="207"/>
                </a:lnTo>
                <a:lnTo>
                  <a:pt x="917" y="195"/>
                </a:lnTo>
                <a:lnTo>
                  <a:pt x="924" y="185"/>
                </a:lnTo>
                <a:lnTo>
                  <a:pt x="933" y="175"/>
                </a:lnTo>
                <a:lnTo>
                  <a:pt x="942" y="165"/>
                </a:lnTo>
                <a:lnTo>
                  <a:pt x="951" y="154"/>
                </a:lnTo>
                <a:lnTo>
                  <a:pt x="960" y="146"/>
                </a:lnTo>
                <a:lnTo>
                  <a:pt x="968" y="136"/>
                </a:lnTo>
                <a:lnTo>
                  <a:pt x="977" y="125"/>
                </a:lnTo>
                <a:lnTo>
                  <a:pt x="985" y="111"/>
                </a:lnTo>
                <a:lnTo>
                  <a:pt x="992" y="99"/>
                </a:lnTo>
                <a:lnTo>
                  <a:pt x="995" y="93"/>
                </a:lnTo>
                <a:lnTo>
                  <a:pt x="1000" y="87"/>
                </a:lnTo>
                <a:lnTo>
                  <a:pt x="1005" y="82"/>
                </a:lnTo>
                <a:lnTo>
                  <a:pt x="1011" y="78"/>
                </a:lnTo>
                <a:lnTo>
                  <a:pt x="1012" y="85"/>
                </a:lnTo>
                <a:lnTo>
                  <a:pt x="1014" y="93"/>
                </a:lnTo>
                <a:lnTo>
                  <a:pt x="1016" y="99"/>
                </a:lnTo>
                <a:lnTo>
                  <a:pt x="1018" y="107"/>
                </a:lnTo>
                <a:lnTo>
                  <a:pt x="1020" y="113"/>
                </a:lnTo>
                <a:lnTo>
                  <a:pt x="1022" y="120"/>
                </a:lnTo>
                <a:lnTo>
                  <a:pt x="1023" y="127"/>
                </a:lnTo>
                <a:lnTo>
                  <a:pt x="1025" y="136"/>
                </a:lnTo>
                <a:lnTo>
                  <a:pt x="1023" y="143"/>
                </a:lnTo>
                <a:lnTo>
                  <a:pt x="1022" y="149"/>
                </a:lnTo>
                <a:lnTo>
                  <a:pt x="1020" y="154"/>
                </a:lnTo>
                <a:lnTo>
                  <a:pt x="1018" y="160"/>
                </a:lnTo>
                <a:lnTo>
                  <a:pt x="1013" y="172"/>
                </a:lnTo>
                <a:lnTo>
                  <a:pt x="1006" y="184"/>
                </a:lnTo>
                <a:lnTo>
                  <a:pt x="1001" y="191"/>
                </a:lnTo>
                <a:lnTo>
                  <a:pt x="998" y="200"/>
                </a:lnTo>
                <a:lnTo>
                  <a:pt x="999" y="207"/>
                </a:lnTo>
                <a:lnTo>
                  <a:pt x="1000" y="214"/>
                </a:lnTo>
                <a:lnTo>
                  <a:pt x="1003" y="220"/>
                </a:lnTo>
                <a:lnTo>
                  <a:pt x="1006" y="226"/>
                </a:lnTo>
                <a:lnTo>
                  <a:pt x="1008" y="232"/>
                </a:lnTo>
                <a:lnTo>
                  <a:pt x="1012" y="239"/>
                </a:lnTo>
                <a:lnTo>
                  <a:pt x="1013" y="245"/>
                </a:lnTo>
                <a:lnTo>
                  <a:pt x="1014" y="253"/>
                </a:lnTo>
                <a:lnTo>
                  <a:pt x="1013" y="259"/>
                </a:lnTo>
                <a:lnTo>
                  <a:pt x="1012" y="265"/>
                </a:lnTo>
                <a:lnTo>
                  <a:pt x="1008" y="269"/>
                </a:lnTo>
                <a:lnTo>
                  <a:pt x="1006" y="274"/>
                </a:lnTo>
                <a:lnTo>
                  <a:pt x="1003" y="279"/>
                </a:lnTo>
                <a:lnTo>
                  <a:pt x="1000" y="283"/>
                </a:lnTo>
                <a:lnTo>
                  <a:pt x="999" y="288"/>
                </a:lnTo>
                <a:lnTo>
                  <a:pt x="998" y="295"/>
                </a:lnTo>
                <a:lnTo>
                  <a:pt x="999" y="303"/>
                </a:lnTo>
                <a:lnTo>
                  <a:pt x="1001" y="310"/>
                </a:lnTo>
                <a:lnTo>
                  <a:pt x="1005" y="316"/>
                </a:lnTo>
                <a:lnTo>
                  <a:pt x="1011" y="322"/>
                </a:lnTo>
                <a:lnTo>
                  <a:pt x="1022" y="323"/>
                </a:lnTo>
                <a:lnTo>
                  <a:pt x="1032" y="324"/>
                </a:lnTo>
                <a:lnTo>
                  <a:pt x="1036" y="328"/>
                </a:lnTo>
                <a:lnTo>
                  <a:pt x="1038" y="334"/>
                </a:lnTo>
                <a:lnTo>
                  <a:pt x="1039" y="339"/>
                </a:lnTo>
                <a:lnTo>
                  <a:pt x="1041" y="346"/>
                </a:lnTo>
                <a:lnTo>
                  <a:pt x="1044" y="357"/>
                </a:lnTo>
                <a:lnTo>
                  <a:pt x="1047" y="368"/>
                </a:lnTo>
                <a:lnTo>
                  <a:pt x="1049" y="373"/>
                </a:lnTo>
                <a:lnTo>
                  <a:pt x="1053" y="377"/>
                </a:lnTo>
                <a:lnTo>
                  <a:pt x="1057" y="381"/>
                </a:lnTo>
                <a:lnTo>
                  <a:pt x="1061" y="386"/>
                </a:lnTo>
                <a:lnTo>
                  <a:pt x="1070" y="390"/>
                </a:lnTo>
                <a:lnTo>
                  <a:pt x="1079" y="393"/>
                </a:lnTo>
                <a:lnTo>
                  <a:pt x="1083" y="395"/>
                </a:lnTo>
                <a:lnTo>
                  <a:pt x="1085" y="399"/>
                </a:lnTo>
                <a:lnTo>
                  <a:pt x="1087" y="402"/>
                </a:lnTo>
                <a:lnTo>
                  <a:pt x="1088" y="406"/>
                </a:lnTo>
                <a:lnTo>
                  <a:pt x="1087" y="411"/>
                </a:lnTo>
                <a:lnTo>
                  <a:pt x="1085" y="416"/>
                </a:lnTo>
                <a:lnTo>
                  <a:pt x="1083" y="419"/>
                </a:lnTo>
                <a:lnTo>
                  <a:pt x="1079" y="422"/>
                </a:lnTo>
                <a:lnTo>
                  <a:pt x="1070" y="428"/>
                </a:lnTo>
                <a:lnTo>
                  <a:pt x="1061" y="433"/>
                </a:lnTo>
                <a:lnTo>
                  <a:pt x="1067" y="445"/>
                </a:lnTo>
                <a:lnTo>
                  <a:pt x="1073" y="456"/>
                </a:lnTo>
                <a:lnTo>
                  <a:pt x="1081" y="465"/>
                </a:lnTo>
                <a:lnTo>
                  <a:pt x="1088" y="474"/>
                </a:lnTo>
                <a:lnTo>
                  <a:pt x="1097" y="482"/>
                </a:lnTo>
                <a:lnTo>
                  <a:pt x="1107" y="488"/>
                </a:lnTo>
                <a:lnTo>
                  <a:pt x="1119" y="495"/>
                </a:lnTo>
                <a:lnTo>
                  <a:pt x="1130" y="499"/>
                </a:lnTo>
                <a:lnTo>
                  <a:pt x="1139" y="501"/>
                </a:lnTo>
                <a:lnTo>
                  <a:pt x="1148" y="502"/>
                </a:lnTo>
                <a:lnTo>
                  <a:pt x="1151" y="503"/>
                </a:lnTo>
                <a:lnTo>
                  <a:pt x="1155" y="503"/>
                </a:lnTo>
                <a:lnTo>
                  <a:pt x="1158" y="505"/>
                </a:lnTo>
                <a:lnTo>
                  <a:pt x="1163" y="508"/>
                </a:lnTo>
                <a:lnTo>
                  <a:pt x="1166" y="511"/>
                </a:lnTo>
                <a:lnTo>
                  <a:pt x="1168" y="514"/>
                </a:lnTo>
                <a:lnTo>
                  <a:pt x="1170" y="517"/>
                </a:lnTo>
                <a:lnTo>
                  <a:pt x="1173" y="522"/>
                </a:lnTo>
                <a:lnTo>
                  <a:pt x="1176" y="530"/>
                </a:lnTo>
                <a:lnTo>
                  <a:pt x="1178" y="539"/>
                </a:lnTo>
                <a:lnTo>
                  <a:pt x="1185" y="555"/>
                </a:lnTo>
                <a:lnTo>
                  <a:pt x="1192" y="571"/>
                </a:lnTo>
                <a:lnTo>
                  <a:pt x="1195" y="589"/>
                </a:lnTo>
                <a:lnTo>
                  <a:pt x="1198" y="604"/>
                </a:lnTo>
                <a:lnTo>
                  <a:pt x="1202" y="611"/>
                </a:lnTo>
                <a:lnTo>
                  <a:pt x="1205" y="619"/>
                </a:lnTo>
                <a:lnTo>
                  <a:pt x="1209" y="625"/>
                </a:lnTo>
                <a:lnTo>
                  <a:pt x="1216" y="632"/>
                </a:lnTo>
                <a:lnTo>
                  <a:pt x="1298" y="632"/>
                </a:lnTo>
                <a:lnTo>
                  <a:pt x="1298" y="632"/>
                </a:lnTo>
                <a:lnTo>
                  <a:pt x="1311" y="631"/>
                </a:lnTo>
                <a:lnTo>
                  <a:pt x="1324" y="627"/>
                </a:lnTo>
                <a:lnTo>
                  <a:pt x="1338" y="623"/>
                </a:lnTo>
                <a:lnTo>
                  <a:pt x="1350" y="619"/>
                </a:lnTo>
                <a:lnTo>
                  <a:pt x="1350" y="609"/>
                </a:lnTo>
                <a:lnTo>
                  <a:pt x="1351" y="597"/>
                </a:lnTo>
                <a:lnTo>
                  <a:pt x="1354" y="580"/>
                </a:lnTo>
                <a:lnTo>
                  <a:pt x="1357" y="564"/>
                </a:lnTo>
                <a:lnTo>
                  <a:pt x="1360" y="549"/>
                </a:lnTo>
                <a:lnTo>
                  <a:pt x="1365" y="534"/>
                </a:lnTo>
                <a:lnTo>
                  <a:pt x="1368" y="519"/>
                </a:lnTo>
                <a:lnTo>
                  <a:pt x="1371" y="504"/>
                </a:lnTo>
                <a:lnTo>
                  <a:pt x="1374" y="488"/>
                </a:lnTo>
                <a:lnTo>
                  <a:pt x="1378" y="470"/>
                </a:lnTo>
                <a:lnTo>
                  <a:pt x="1381" y="460"/>
                </a:lnTo>
                <a:lnTo>
                  <a:pt x="1383" y="449"/>
                </a:lnTo>
                <a:lnTo>
                  <a:pt x="1383" y="417"/>
                </a:lnTo>
                <a:lnTo>
                  <a:pt x="1383" y="417"/>
                </a:lnTo>
                <a:lnTo>
                  <a:pt x="1218" y="468"/>
                </a:lnTo>
                <a:lnTo>
                  <a:pt x="1059" y="0"/>
                </a:lnTo>
                <a:lnTo>
                  <a:pt x="0" y="33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" name="Freeform 245"/>
          <p:cNvSpPr>
            <a:spLocks/>
          </p:cNvSpPr>
          <p:nvPr/>
        </p:nvSpPr>
        <p:spPr bwMode="auto">
          <a:xfrm>
            <a:off x="7564464" y="3402761"/>
            <a:ext cx="637127" cy="298524"/>
          </a:xfrm>
          <a:custGeom>
            <a:avLst/>
            <a:gdLst>
              <a:gd name="T0" fmla="*/ 59 w 1383"/>
              <a:gd name="T1" fmla="*/ 474 h 648"/>
              <a:gd name="T2" fmla="*/ 104 w 1383"/>
              <a:gd name="T3" fmla="*/ 423 h 648"/>
              <a:gd name="T4" fmla="*/ 150 w 1383"/>
              <a:gd name="T5" fmla="*/ 403 h 648"/>
              <a:gd name="T6" fmla="*/ 199 w 1383"/>
              <a:gd name="T7" fmla="*/ 345 h 648"/>
              <a:gd name="T8" fmla="*/ 296 w 1383"/>
              <a:gd name="T9" fmla="*/ 335 h 648"/>
              <a:gd name="T10" fmla="*/ 324 w 1383"/>
              <a:gd name="T11" fmla="*/ 313 h 648"/>
              <a:gd name="T12" fmla="*/ 357 w 1383"/>
              <a:gd name="T13" fmla="*/ 262 h 648"/>
              <a:gd name="T14" fmla="*/ 390 w 1383"/>
              <a:gd name="T15" fmla="*/ 255 h 648"/>
              <a:gd name="T16" fmla="*/ 463 w 1383"/>
              <a:gd name="T17" fmla="*/ 247 h 648"/>
              <a:gd name="T18" fmla="*/ 481 w 1383"/>
              <a:gd name="T19" fmla="*/ 265 h 648"/>
              <a:gd name="T20" fmla="*/ 502 w 1383"/>
              <a:gd name="T21" fmla="*/ 295 h 648"/>
              <a:gd name="T22" fmla="*/ 530 w 1383"/>
              <a:gd name="T23" fmla="*/ 295 h 648"/>
              <a:gd name="T24" fmla="*/ 560 w 1383"/>
              <a:gd name="T25" fmla="*/ 298 h 648"/>
              <a:gd name="T26" fmla="*/ 604 w 1383"/>
              <a:gd name="T27" fmla="*/ 303 h 648"/>
              <a:gd name="T28" fmla="*/ 622 w 1383"/>
              <a:gd name="T29" fmla="*/ 318 h 648"/>
              <a:gd name="T30" fmla="*/ 647 w 1383"/>
              <a:gd name="T31" fmla="*/ 368 h 648"/>
              <a:gd name="T32" fmla="*/ 706 w 1383"/>
              <a:gd name="T33" fmla="*/ 393 h 648"/>
              <a:gd name="T34" fmla="*/ 793 w 1383"/>
              <a:gd name="T35" fmla="*/ 402 h 648"/>
              <a:gd name="T36" fmla="*/ 788 w 1383"/>
              <a:gd name="T37" fmla="*/ 475 h 648"/>
              <a:gd name="T38" fmla="*/ 775 w 1383"/>
              <a:gd name="T39" fmla="*/ 549 h 648"/>
              <a:gd name="T40" fmla="*/ 743 w 1383"/>
              <a:gd name="T41" fmla="*/ 623 h 648"/>
              <a:gd name="T42" fmla="*/ 788 w 1383"/>
              <a:gd name="T43" fmla="*/ 645 h 648"/>
              <a:gd name="T44" fmla="*/ 864 w 1383"/>
              <a:gd name="T45" fmla="*/ 643 h 648"/>
              <a:gd name="T46" fmla="*/ 998 w 1383"/>
              <a:gd name="T47" fmla="*/ 630 h 648"/>
              <a:gd name="T48" fmla="*/ 1036 w 1383"/>
              <a:gd name="T49" fmla="*/ 616 h 648"/>
              <a:gd name="T50" fmla="*/ 1068 w 1383"/>
              <a:gd name="T51" fmla="*/ 599 h 648"/>
              <a:gd name="T52" fmla="*/ 1066 w 1383"/>
              <a:gd name="T53" fmla="*/ 577 h 648"/>
              <a:gd name="T54" fmla="*/ 1025 w 1383"/>
              <a:gd name="T55" fmla="*/ 550 h 648"/>
              <a:gd name="T56" fmla="*/ 990 w 1383"/>
              <a:gd name="T57" fmla="*/ 522 h 648"/>
              <a:gd name="T58" fmla="*/ 979 w 1383"/>
              <a:gd name="T59" fmla="*/ 468 h 648"/>
              <a:gd name="T60" fmla="*/ 948 w 1383"/>
              <a:gd name="T61" fmla="*/ 390 h 648"/>
              <a:gd name="T62" fmla="*/ 932 w 1383"/>
              <a:gd name="T63" fmla="*/ 324 h 648"/>
              <a:gd name="T64" fmla="*/ 903 w 1383"/>
              <a:gd name="T65" fmla="*/ 286 h 648"/>
              <a:gd name="T66" fmla="*/ 894 w 1383"/>
              <a:gd name="T67" fmla="*/ 260 h 648"/>
              <a:gd name="T68" fmla="*/ 905 w 1383"/>
              <a:gd name="T69" fmla="*/ 229 h 648"/>
              <a:gd name="T70" fmla="*/ 924 w 1383"/>
              <a:gd name="T71" fmla="*/ 185 h 648"/>
              <a:gd name="T72" fmla="*/ 968 w 1383"/>
              <a:gd name="T73" fmla="*/ 136 h 648"/>
              <a:gd name="T74" fmla="*/ 1000 w 1383"/>
              <a:gd name="T75" fmla="*/ 87 h 648"/>
              <a:gd name="T76" fmla="*/ 1016 w 1383"/>
              <a:gd name="T77" fmla="*/ 99 h 648"/>
              <a:gd name="T78" fmla="*/ 1025 w 1383"/>
              <a:gd name="T79" fmla="*/ 136 h 648"/>
              <a:gd name="T80" fmla="*/ 1013 w 1383"/>
              <a:gd name="T81" fmla="*/ 172 h 648"/>
              <a:gd name="T82" fmla="*/ 1000 w 1383"/>
              <a:gd name="T83" fmla="*/ 214 h 648"/>
              <a:gd name="T84" fmla="*/ 1013 w 1383"/>
              <a:gd name="T85" fmla="*/ 245 h 648"/>
              <a:gd name="T86" fmla="*/ 1006 w 1383"/>
              <a:gd name="T87" fmla="*/ 274 h 648"/>
              <a:gd name="T88" fmla="*/ 999 w 1383"/>
              <a:gd name="T89" fmla="*/ 303 h 648"/>
              <a:gd name="T90" fmla="*/ 1032 w 1383"/>
              <a:gd name="T91" fmla="*/ 324 h 648"/>
              <a:gd name="T92" fmla="*/ 1044 w 1383"/>
              <a:gd name="T93" fmla="*/ 357 h 648"/>
              <a:gd name="T94" fmla="*/ 1061 w 1383"/>
              <a:gd name="T95" fmla="*/ 386 h 648"/>
              <a:gd name="T96" fmla="*/ 1087 w 1383"/>
              <a:gd name="T97" fmla="*/ 402 h 648"/>
              <a:gd name="T98" fmla="*/ 1079 w 1383"/>
              <a:gd name="T99" fmla="*/ 422 h 648"/>
              <a:gd name="T100" fmla="*/ 1081 w 1383"/>
              <a:gd name="T101" fmla="*/ 465 h 648"/>
              <a:gd name="T102" fmla="*/ 1130 w 1383"/>
              <a:gd name="T103" fmla="*/ 499 h 648"/>
              <a:gd name="T104" fmla="*/ 1158 w 1383"/>
              <a:gd name="T105" fmla="*/ 505 h 648"/>
              <a:gd name="T106" fmla="*/ 1173 w 1383"/>
              <a:gd name="T107" fmla="*/ 522 h 648"/>
              <a:gd name="T108" fmla="*/ 1195 w 1383"/>
              <a:gd name="T109" fmla="*/ 589 h 648"/>
              <a:gd name="T110" fmla="*/ 1216 w 1383"/>
              <a:gd name="T111" fmla="*/ 632 h 648"/>
              <a:gd name="T112" fmla="*/ 1338 w 1383"/>
              <a:gd name="T113" fmla="*/ 623 h 648"/>
              <a:gd name="T114" fmla="*/ 1354 w 1383"/>
              <a:gd name="T115" fmla="*/ 580 h 648"/>
              <a:gd name="T116" fmla="*/ 1371 w 1383"/>
              <a:gd name="T117" fmla="*/ 504 h 648"/>
              <a:gd name="T118" fmla="*/ 1383 w 1383"/>
              <a:gd name="T119" fmla="*/ 417 h 648"/>
              <a:gd name="T120" fmla="*/ 0 w 1383"/>
              <a:gd name="T121" fmla="*/ 338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3" h="648">
                <a:moveTo>
                  <a:pt x="0" y="338"/>
                </a:moveTo>
                <a:lnTo>
                  <a:pt x="39" y="495"/>
                </a:lnTo>
                <a:lnTo>
                  <a:pt x="47" y="488"/>
                </a:lnTo>
                <a:lnTo>
                  <a:pt x="54" y="481"/>
                </a:lnTo>
                <a:lnTo>
                  <a:pt x="59" y="474"/>
                </a:lnTo>
                <a:lnTo>
                  <a:pt x="64" y="467"/>
                </a:lnTo>
                <a:lnTo>
                  <a:pt x="74" y="451"/>
                </a:lnTo>
                <a:lnTo>
                  <a:pt x="87" y="436"/>
                </a:lnTo>
                <a:lnTo>
                  <a:pt x="95" y="429"/>
                </a:lnTo>
                <a:lnTo>
                  <a:pt x="104" y="423"/>
                </a:lnTo>
                <a:lnTo>
                  <a:pt x="113" y="419"/>
                </a:lnTo>
                <a:lnTo>
                  <a:pt x="123" y="416"/>
                </a:lnTo>
                <a:lnTo>
                  <a:pt x="131" y="413"/>
                </a:lnTo>
                <a:lnTo>
                  <a:pt x="141" y="408"/>
                </a:lnTo>
                <a:lnTo>
                  <a:pt x="150" y="403"/>
                </a:lnTo>
                <a:lnTo>
                  <a:pt x="158" y="396"/>
                </a:lnTo>
                <a:lnTo>
                  <a:pt x="174" y="378"/>
                </a:lnTo>
                <a:lnTo>
                  <a:pt x="186" y="362"/>
                </a:lnTo>
                <a:lnTo>
                  <a:pt x="193" y="353"/>
                </a:lnTo>
                <a:lnTo>
                  <a:pt x="199" y="345"/>
                </a:lnTo>
                <a:lnTo>
                  <a:pt x="208" y="337"/>
                </a:lnTo>
                <a:lnTo>
                  <a:pt x="217" y="329"/>
                </a:lnTo>
                <a:lnTo>
                  <a:pt x="238" y="335"/>
                </a:lnTo>
                <a:lnTo>
                  <a:pt x="290" y="335"/>
                </a:lnTo>
                <a:lnTo>
                  <a:pt x="296" y="335"/>
                </a:lnTo>
                <a:lnTo>
                  <a:pt x="301" y="334"/>
                </a:lnTo>
                <a:lnTo>
                  <a:pt x="305" y="332"/>
                </a:lnTo>
                <a:lnTo>
                  <a:pt x="310" y="328"/>
                </a:lnTo>
                <a:lnTo>
                  <a:pt x="316" y="322"/>
                </a:lnTo>
                <a:lnTo>
                  <a:pt x="324" y="313"/>
                </a:lnTo>
                <a:lnTo>
                  <a:pt x="334" y="298"/>
                </a:lnTo>
                <a:lnTo>
                  <a:pt x="344" y="282"/>
                </a:lnTo>
                <a:lnTo>
                  <a:pt x="350" y="273"/>
                </a:lnTo>
                <a:lnTo>
                  <a:pt x="354" y="266"/>
                </a:lnTo>
                <a:lnTo>
                  <a:pt x="357" y="262"/>
                </a:lnTo>
                <a:lnTo>
                  <a:pt x="360" y="259"/>
                </a:lnTo>
                <a:lnTo>
                  <a:pt x="364" y="257"/>
                </a:lnTo>
                <a:lnTo>
                  <a:pt x="368" y="255"/>
                </a:lnTo>
                <a:lnTo>
                  <a:pt x="379" y="255"/>
                </a:lnTo>
                <a:lnTo>
                  <a:pt x="390" y="255"/>
                </a:lnTo>
                <a:lnTo>
                  <a:pt x="408" y="253"/>
                </a:lnTo>
                <a:lnTo>
                  <a:pt x="424" y="249"/>
                </a:lnTo>
                <a:lnTo>
                  <a:pt x="440" y="248"/>
                </a:lnTo>
                <a:lnTo>
                  <a:pt x="459" y="247"/>
                </a:lnTo>
                <a:lnTo>
                  <a:pt x="463" y="247"/>
                </a:lnTo>
                <a:lnTo>
                  <a:pt x="466" y="248"/>
                </a:lnTo>
                <a:lnTo>
                  <a:pt x="469" y="251"/>
                </a:lnTo>
                <a:lnTo>
                  <a:pt x="473" y="252"/>
                </a:lnTo>
                <a:lnTo>
                  <a:pt x="477" y="257"/>
                </a:lnTo>
                <a:lnTo>
                  <a:pt x="481" y="265"/>
                </a:lnTo>
                <a:lnTo>
                  <a:pt x="485" y="271"/>
                </a:lnTo>
                <a:lnTo>
                  <a:pt x="488" y="279"/>
                </a:lnTo>
                <a:lnTo>
                  <a:pt x="493" y="286"/>
                </a:lnTo>
                <a:lnTo>
                  <a:pt x="499" y="293"/>
                </a:lnTo>
                <a:lnTo>
                  <a:pt x="502" y="295"/>
                </a:lnTo>
                <a:lnTo>
                  <a:pt x="505" y="296"/>
                </a:lnTo>
                <a:lnTo>
                  <a:pt x="509" y="297"/>
                </a:lnTo>
                <a:lnTo>
                  <a:pt x="513" y="297"/>
                </a:lnTo>
                <a:lnTo>
                  <a:pt x="521" y="296"/>
                </a:lnTo>
                <a:lnTo>
                  <a:pt x="530" y="295"/>
                </a:lnTo>
                <a:lnTo>
                  <a:pt x="534" y="295"/>
                </a:lnTo>
                <a:lnTo>
                  <a:pt x="539" y="295"/>
                </a:lnTo>
                <a:lnTo>
                  <a:pt x="539" y="295"/>
                </a:lnTo>
                <a:lnTo>
                  <a:pt x="549" y="296"/>
                </a:lnTo>
                <a:lnTo>
                  <a:pt x="560" y="298"/>
                </a:lnTo>
                <a:lnTo>
                  <a:pt x="571" y="300"/>
                </a:lnTo>
                <a:lnTo>
                  <a:pt x="584" y="303"/>
                </a:lnTo>
                <a:lnTo>
                  <a:pt x="593" y="303"/>
                </a:lnTo>
                <a:lnTo>
                  <a:pt x="600" y="303"/>
                </a:lnTo>
                <a:lnTo>
                  <a:pt x="604" y="303"/>
                </a:lnTo>
                <a:lnTo>
                  <a:pt x="608" y="305"/>
                </a:lnTo>
                <a:lnTo>
                  <a:pt x="612" y="306"/>
                </a:lnTo>
                <a:lnTo>
                  <a:pt x="615" y="308"/>
                </a:lnTo>
                <a:lnTo>
                  <a:pt x="620" y="313"/>
                </a:lnTo>
                <a:lnTo>
                  <a:pt x="622" y="318"/>
                </a:lnTo>
                <a:lnTo>
                  <a:pt x="624" y="324"/>
                </a:lnTo>
                <a:lnTo>
                  <a:pt x="626" y="329"/>
                </a:lnTo>
                <a:lnTo>
                  <a:pt x="634" y="347"/>
                </a:lnTo>
                <a:lnTo>
                  <a:pt x="642" y="362"/>
                </a:lnTo>
                <a:lnTo>
                  <a:pt x="647" y="368"/>
                </a:lnTo>
                <a:lnTo>
                  <a:pt x="653" y="374"/>
                </a:lnTo>
                <a:lnTo>
                  <a:pt x="660" y="377"/>
                </a:lnTo>
                <a:lnTo>
                  <a:pt x="668" y="380"/>
                </a:lnTo>
                <a:lnTo>
                  <a:pt x="689" y="386"/>
                </a:lnTo>
                <a:lnTo>
                  <a:pt x="706" y="393"/>
                </a:lnTo>
                <a:lnTo>
                  <a:pt x="715" y="396"/>
                </a:lnTo>
                <a:lnTo>
                  <a:pt x="723" y="399"/>
                </a:lnTo>
                <a:lnTo>
                  <a:pt x="733" y="401"/>
                </a:lnTo>
                <a:lnTo>
                  <a:pt x="744" y="402"/>
                </a:lnTo>
                <a:lnTo>
                  <a:pt x="793" y="402"/>
                </a:lnTo>
                <a:lnTo>
                  <a:pt x="793" y="423"/>
                </a:lnTo>
                <a:lnTo>
                  <a:pt x="792" y="437"/>
                </a:lnTo>
                <a:lnTo>
                  <a:pt x="791" y="449"/>
                </a:lnTo>
                <a:lnTo>
                  <a:pt x="789" y="461"/>
                </a:lnTo>
                <a:lnTo>
                  <a:pt x="788" y="475"/>
                </a:lnTo>
                <a:lnTo>
                  <a:pt x="787" y="490"/>
                </a:lnTo>
                <a:lnTo>
                  <a:pt x="787" y="502"/>
                </a:lnTo>
                <a:lnTo>
                  <a:pt x="786" y="515"/>
                </a:lnTo>
                <a:lnTo>
                  <a:pt x="783" y="529"/>
                </a:lnTo>
                <a:lnTo>
                  <a:pt x="775" y="549"/>
                </a:lnTo>
                <a:lnTo>
                  <a:pt x="768" y="566"/>
                </a:lnTo>
                <a:lnTo>
                  <a:pt x="759" y="583"/>
                </a:lnTo>
                <a:lnTo>
                  <a:pt x="751" y="603"/>
                </a:lnTo>
                <a:lnTo>
                  <a:pt x="746" y="613"/>
                </a:lnTo>
                <a:lnTo>
                  <a:pt x="743" y="623"/>
                </a:lnTo>
                <a:lnTo>
                  <a:pt x="743" y="646"/>
                </a:lnTo>
                <a:lnTo>
                  <a:pt x="750" y="647"/>
                </a:lnTo>
                <a:lnTo>
                  <a:pt x="758" y="648"/>
                </a:lnTo>
                <a:lnTo>
                  <a:pt x="774" y="647"/>
                </a:lnTo>
                <a:lnTo>
                  <a:pt x="788" y="645"/>
                </a:lnTo>
                <a:lnTo>
                  <a:pt x="801" y="643"/>
                </a:lnTo>
                <a:lnTo>
                  <a:pt x="817" y="640"/>
                </a:lnTo>
                <a:lnTo>
                  <a:pt x="834" y="640"/>
                </a:lnTo>
                <a:lnTo>
                  <a:pt x="849" y="641"/>
                </a:lnTo>
                <a:lnTo>
                  <a:pt x="864" y="643"/>
                </a:lnTo>
                <a:lnTo>
                  <a:pt x="881" y="643"/>
                </a:lnTo>
                <a:lnTo>
                  <a:pt x="912" y="641"/>
                </a:lnTo>
                <a:lnTo>
                  <a:pt x="940" y="639"/>
                </a:lnTo>
                <a:lnTo>
                  <a:pt x="967" y="636"/>
                </a:lnTo>
                <a:lnTo>
                  <a:pt x="998" y="630"/>
                </a:lnTo>
                <a:lnTo>
                  <a:pt x="998" y="630"/>
                </a:lnTo>
                <a:lnTo>
                  <a:pt x="1003" y="619"/>
                </a:lnTo>
                <a:lnTo>
                  <a:pt x="1015" y="619"/>
                </a:lnTo>
                <a:lnTo>
                  <a:pt x="1026" y="618"/>
                </a:lnTo>
                <a:lnTo>
                  <a:pt x="1036" y="616"/>
                </a:lnTo>
                <a:lnTo>
                  <a:pt x="1048" y="611"/>
                </a:lnTo>
                <a:lnTo>
                  <a:pt x="1056" y="608"/>
                </a:lnTo>
                <a:lnTo>
                  <a:pt x="1062" y="605"/>
                </a:lnTo>
                <a:lnTo>
                  <a:pt x="1066" y="603"/>
                </a:lnTo>
                <a:lnTo>
                  <a:pt x="1068" y="599"/>
                </a:lnTo>
                <a:lnTo>
                  <a:pt x="1069" y="596"/>
                </a:lnTo>
                <a:lnTo>
                  <a:pt x="1070" y="593"/>
                </a:lnTo>
                <a:lnTo>
                  <a:pt x="1069" y="586"/>
                </a:lnTo>
                <a:lnTo>
                  <a:pt x="1068" y="581"/>
                </a:lnTo>
                <a:lnTo>
                  <a:pt x="1066" y="577"/>
                </a:lnTo>
                <a:lnTo>
                  <a:pt x="1062" y="572"/>
                </a:lnTo>
                <a:lnTo>
                  <a:pt x="1055" y="565"/>
                </a:lnTo>
                <a:lnTo>
                  <a:pt x="1046" y="559"/>
                </a:lnTo>
                <a:lnTo>
                  <a:pt x="1035" y="554"/>
                </a:lnTo>
                <a:lnTo>
                  <a:pt x="1025" y="550"/>
                </a:lnTo>
                <a:lnTo>
                  <a:pt x="1014" y="543"/>
                </a:lnTo>
                <a:lnTo>
                  <a:pt x="1003" y="537"/>
                </a:lnTo>
                <a:lnTo>
                  <a:pt x="998" y="532"/>
                </a:lnTo>
                <a:lnTo>
                  <a:pt x="994" y="527"/>
                </a:lnTo>
                <a:lnTo>
                  <a:pt x="990" y="522"/>
                </a:lnTo>
                <a:lnTo>
                  <a:pt x="988" y="516"/>
                </a:lnTo>
                <a:lnTo>
                  <a:pt x="985" y="505"/>
                </a:lnTo>
                <a:lnTo>
                  <a:pt x="982" y="492"/>
                </a:lnTo>
                <a:lnTo>
                  <a:pt x="981" y="481"/>
                </a:lnTo>
                <a:lnTo>
                  <a:pt x="979" y="468"/>
                </a:lnTo>
                <a:lnTo>
                  <a:pt x="976" y="454"/>
                </a:lnTo>
                <a:lnTo>
                  <a:pt x="972" y="441"/>
                </a:lnTo>
                <a:lnTo>
                  <a:pt x="961" y="419"/>
                </a:lnTo>
                <a:lnTo>
                  <a:pt x="951" y="400"/>
                </a:lnTo>
                <a:lnTo>
                  <a:pt x="948" y="390"/>
                </a:lnTo>
                <a:lnTo>
                  <a:pt x="945" y="379"/>
                </a:lnTo>
                <a:lnTo>
                  <a:pt x="941" y="368"/>
                </a:lnTo>
                <a:lnTo>
                  <a:pt x="939" y="356"/>
                </a:lnTo>
                <a:lnTo>
                  <a:pt x="936" y="340"/>
                </a:lnTo>
                <a:lnTo>
                  <a:pt x="932" y="324"/>
                </a:lnTo>
                <a:lnTo>
                  <a:pt x="926" y="315"/>
                </a:lnTo>
                <a:lnTo>
                  <a:pt x="921" y="308"/>
                </a:lnTo>
                <a:lnTo>
                  <a:pt x="914" y="300"/>
                </a:lnTo>
                <a:lnTo>
                  <a:pt x="909" y="294"/>
                </a:lnTo>
                <a:lnTo>
                  <a:pt x="903" y="286"/>
                </a:lnTo>
                <a:lnTo>
                  <a:pt x="898" y="279"/>
                </a:lnTo>
                <a:lnTo>
                  <a:pt x="897" y="274"/>
                </a:lnTo>
                <a:lnTo>
                  <a:pt x="895" y="270"/>
                </a:lnTo>
                <a:lnTo>
                  <a:pt x="895" y="266"/>
                </a:lnTo>
                <a:lnTo>
                  <a:pt x="894" y="260"/>
                </a:lnTo>
                <a:lnTo>
                  <a:pt x="895" y="254"/>
                </a:lnTo>
                <a:lnTo>
                  <a:pt x="896" y="248"/>
                </a:lnTo>
                <a:lnTo>
                  <a:pt x="897" y="243"/>
                </a:lnTo>
                <a:lnTo>
                  <a:pt x="899" y="239"/>
                </a:lnTo>
                <a:lnTo>
                  <a:pt x="905" y="229"/>
                </a:lnTo>
                <a:lnTo>
                  <a:pt x="910" y="218"/>
                </a:lnTo>
                <a:lnTo>
                  <a:pt x="910" y="213"/>
                </a:lnTo>
                <a:lnTo>
                  <a:pt x="910" y="207"/>
                </a:lnTo>
                <a:lnTo>
                  <a:pt x="917" y="195"/>
                </a:lnTo>
                <a:lnTo>
                  <a:pt x="924" y="185"/>
                </a:lnTo>
                <a:lnTo>
                  <a:pt x="933" y="175"/>
                </a:lnTo>
                <a:lnTo>
                  <a:pt x="942" y="165"/>
                </a:lnTo>
                <a:lnTo>
                  <a:pt x="951" y="154"/>
                </a:lnTo>
                <a:lnTo>
                  <a:pt x="960" y="146"/>
                </a:lnTo>
                <a:lnTo>
                  <a:pt x="968" y="136"/>
                </a:lnTo>
                <a:lnTo>
                  <a:pt x="977" y="125"/>
                </a:lnTo>
                <a:lnTo>
                  <a:pt x="985" y="111"/>
                </a:lnTo>
                <a:lnTo>
                  <a:pt x="992" y="99"/>
                </a:lnTo>
                <a:lnTo>
                  <a:pt x="995" y="93"/>
                </a:lnTo>
                <a:lnTo>
                  <a:pt x="1000" y="87"/>
                </a:lnTo>
                <a:lnTo>
                  <a:pt x="1005" y="82"/>
                </a:lnTo>
                <a:lnTo>
                  <a:pt x="1011" y="78"/>
                </a:lnTo>
                <a:lnTo>
                  <a:pt x="1012" y="85"/>
                </a:lnTo>
                <a:lnTo>
                  <a:pt x="1014" y="93"/>
                </a:lnTo>
                <a:lnTo>
                  <a:pt x="1016" y="99"/>
                </a:lnTo>
                <a:lnTo>
                  <a:pt x="1018" y="107"/>
                </a:lnTo>
                <a:lnTo>
                  <a:pt x="1020" y="113"/>
                </a:lnTo>
                <a:lnTo>
                  <a:pt x="1022" y="120"/>
                </a:lnTo>
                <a:lnTo>
                  <a:pt x="1023" y="127"/>
                </a:lnTo>
                <a:lnTo>
                  <a:pt x="1025" y="136"/>
                </a:lnTo>
                <a:lnTo>
                  <a:pt x="1023" y="143"/>
                </a:lnTo>
                <a:lnTo>
                  <a:pt x="1022" y="149"/>
                </a:lnTo>
                <a:lnTo>
                  <a:pt x="1020" y="154"/>
                </a:lnTo>
                <a:lnTo>
                  <a:pt x="1018" y="160"/>
                </a:lnTo>
                <a:lnTo>
                  <a:pt x="1013" y="172"/>
                </a:lnTo>
                <a:lnTo>
                  <a:pt x="1006" y="184"/>
                </a:lnTo>
                <a:lnTo>
                  <a:pt x="1001" y="191"/>
                </a:lnTo>
                <a:lnTo>
                  <a:pt x="998" y="200"/>
                </a:lnTo>
                <a:lnTo>
                  <a:pt x="999" y="207"/>
                </a:lnTo>
                <a:lnTo>
                  <a:pt x="1000" y="214"/>
                </a:lnTo>
                <a:lnTo>
                  <a:pt x="1003" y="220"/>
                </a:lnTo>
                <a:lnTo>
                  <a:pt x="1006" y="226"/>
                </a:lnTo>
                <a:lnTo>
                  <a:pt x="1008" y="232"/>
                </a:lnTo>
                <a:lnTo>
                  <a:pt x="1012" y="239"/>
                </a:lnTo>
                <a:lnTo>
                  <a:pt x="1013" y="245"/>
                </a:lnTo>
                <a:lnTo>
                  <a:pt x="1014" y="253"/>
                </a:lnTo>
                <a:lnTo>
                  <a:pt x="1013" y="259"/>
                </a:lnTo>
                <a:lnTo>
                  <a:pt x="1012" y="265"/>
                </a:lnTo>
                <a:lnTo>
                  <a:pt x="1008" y="269"/>
                </a:lnTo>
                <a:lnTo>
                  <a:pt x="1006" y="274"/>
                </a:lnTo>
                <a:lnTo>
                  <a:pt x="1003" y="279"/>
                </a:lnTo>
                <a:lnTo>
                  <a:pt x="1000" y="283"/>
                </a:lnTo>
                <a:lnTo>
                  <a:pt x="999" y="288"/>
                </a:lnTo>
                <a:lnTo>
                  <a:pt x="998" y="295"/>
                </a:lnTo>
                <a:lnTo>
                  <a:pt x="999" y="303"/>
                </a:lnTo>
                <a:lnTo>
                  <a:pt x="1001" y="310"/>
                </a:lnTo>
                <a:lnTo>
                  <a:pt x="1005" y="316"/>
                </a:lnTo>
                <a:lnTo>
                  <a:pt x="1011" y="322"/>
                </a:lnTo>
                <a:lnTo>
                  <a:pt x="1022" y="323"/>
                </a:lnTo>
                <a:lnTo>
                  <a:pt x="1032" y="324"/>
                </a:lnTo>
                <a:lnTo>
                  <a:pt x="1036" y="328"/>
                </a:lnTo>
                <a:lnTo>
                  <a:pt x="1038" y="334"/>
                </a:lnTo>
                <a:lnTo>
                  <a:pt x="1039" y="339"/>
                </a:lnTo>
                <a:lnTo>
                  <a:pt x="1041" y="346"/>
                </a:lnTo>
                <a:lnTo>
                  <a:pt x="1044" y="357"/>
                </a:lnTo>
                <a:lnTo>
                  <a:pt x="1047" y="368"/>
                </a:lnTo>
                <a:lnTo>
                  <a:pt x="1049" y="373"/>
                </a:lnTo>
                <a:lnTo>
                  <a:pt x="1053" y="377"/>
                </a:lnTo>
                <a:lnTo>
                  <a:pt x="1057" y="381"/>
                </a:lnTo>
                <a:lnTo>
                  <a:pt x="1061" y="386"/>
                </a:lnTo>
                <a:lnTo>
                  <a:pt x="1070" y="390"/>
                </a:lnTo>
                <a:lnTo>
                  <a:pt x="1079" y="393"/>
                </a:lnTo>
                <a:lnTo>
                  <a:pt x="1083" y="395"/>
                </a:lnTo>
                <a:lnTo>
                  <a:pt x="1085" y="399"/>
                </a:lnTo>
                <a:lnTo>
                  <a:pt x="1087" y="402"/>
                </a:lnTo>
                <a:lnTo>
                  <a:pt x="1088" y="406"/>
                </a:lnTo>
                <a:lnTo>
                  <a:pt x="1087" y="411"/>
                </a:lnTo>
                <a:lnTo>
                  <a:pt x="1085" y="416"/>
                </a:lnTo>
                <a:lnTo>
                  <a:pt x="1083" y="419"/>
                </a:lnTo>
                <a:lnTo>
                  <a:pt x="1079" y="422"/>
                </a:lnTo>
                <a:lnTo>
                  <a:pt x="1070" y="428"/>
                </a:lnTo>
                <a:lnTo>
                  <a:pt x="1061" y="433"/>
                </a:lnTo>
                <a:lnTo>
                  <a:pt x="1067" y="445"/>
                </a:lnTo>
                <a:lnTo>
                  <a:pt x="1073" y="456"/>
                </a:lnTo>
                <a:lnTo>
                  <a:pt x="1081" y="465"/>
                </a:lnTo>
                <a:lnTo>
                  <a:pt x="1088" y="474"/>
                </a:lnTo>
                <a:lnTo>
                  <a:pt x="1097" y="482"/>
                </a:lnTo>
                <a:lnTo>
                  <a:pt x="1107" y="488"/>
                </a:lnTo>
                <a:lnTo>
                  <a:pt x="1119" y="495"/>
                </a:lnTo>
                <a:lnTo>
                  <a:pt x="1130" y="499"/>
                </a:lnTo>
                <a:lnTo>
                  <a:pt x="1139" y="501"/>
                </a:lnTo>
                <a:lnTo>
                  <a:pt x="1148" y="502"/>
                </a:lnTo>
                <a:lnTo>
                  <a:pt x="1151" y="503"/>
                </a:lnTo>
                <a:lnTo>
                  <a:pt x="1155" y="503"/>
                </a:lnTo>
                <a:lnTo>
                  <a:pt x="1158" y="505"/>
                </a:lnTo>
                <a:lnTo>
                  <a:pt x="1163" y="508"/>
                </a:lnTo>
                <a:lnTo>
                  <a:pt x="1166" y="511"/>
                </a:lnTo>
                <a:lnTo>
                  <a:pt x="1168" y="514"/>
                </a:lnTo>
                <a:lnTo>
                  <a:pt x="1170" y="517"/>
                </a:lnTo>
                <a:lnTo>
                  <a:pt x="1173" y="522"/>
                </a:lnTo>
                <a:lnTo>
                  <a:pt x="1176" y="530"/>
                </a:lnTo>
                <a:lnTo>
                  <a:pt x="1178" y="539"/>
                </a:lnTo>
                <a:lnTo>
                  <a:pt x="1185" y="555"/>
                </a:lnTo>
                <a:lnTo>
                  <a:pt x="1192" y="571"/>
                </a:lnTo>
                <a:lnTo>
                  <a:pt x="1195" y="589"/>
                </a:lnTo>
                <a:lnTo>
                  <a:pt x="1198" y="604"/>
                </a:lnTo>
                <a:lnTo>
                  <a:pt x="1202" y="611"/>
                </a:lnTo>
                <a:lnTo>
                  <a:pt x="1205" y="619"/>
                </a:lnTo>
                <a:lnTo>
                  <a:pt x="1209" y="625"/>
                </a:lnTo>
                <a:lnTo>
                  <a:pt x="1216" y="632"/>
                </a:lnTo>
                <a:lnTo>
                  <a:pt x="1298" y="632"/>
                </a:lnTo>
                <a:lnTo>
                  <a:pt x="1298" y="632"/>
                </a:lnTo>
                <a:lnTo>
                  <a:pt x="1311" y="631"/>
                </a:lnTo>
                <a:lnTo>
                  <a:pt x="1324" y="627"/>
                </a:lnTo>
                <a:lnTo>
                  <a:pt x="1338" y="623"/>
                </a:lnTo>
                <a:lnTo>
                  <a:pt x="1350" y="619"/>
                </a:lnTo>
                <a:lnTo>
                  <a:pt x="1350" y="619"/>
                </a:lnTo>
                <a:lnTo>
                  <a:pt x="1350" y="609"/>
                </a:lnTo>
                <a:lnTo>
                  <a:pt x="1351" y="597"/>
                </a:lnTo>
                <a:lnTo>
                  <a:pt x="1354" y="580"/>
                </a:lnTo>
                <a:lnTo>
                  <a:pt x="1357" y="564"/>
                </a:lnTo>
                <a:lnTo>
                  <a:pt x="1360" y="549"/>
                </a:lnTo>
                <a:lnTo>
                  <a:pt x="1365" y="534"/>
                </a:lnTo>
                <a:lnTo>
                  <a:pt x="1368" y="519"/>
                </a:lnTo>
                <a:lnTo>
                  <a:pt x="1371" y="504"/>
                </a:lnTo>
                <a:lnTo>
                  <a:pt x="1374" y="488"/>
                </a:lnTo>
                <a:lnTo>
                  <a:pt x="1378" y="470"/>
                </a:lnTo>
                <a:lnTo>
                  <a:pt x="1381" y="460"/>
                </a:lnTo>
                <a:lnTo>
                  <a:pt x="1383" y="449"/>
                </a:lnTo>
                <a:lnTo>
                  <a:pt x="1383" y="417"/>
                </a:lnTo>
                <a:lnTo>
                  <a:pt x="1383" y="417"/>
                </a:lnTo>
                <a:lnTo>
                  <a:pt x="1218" y="468"/>
                </a:lnTo>
                <a:lnTo>
                  <a:pt x="1059" y="0"/>
                </a:lnTo>
                <a:lnTo>
                  <a:pt x="1059" y="0"/>
                </a:lnTo>
                <a:lnTo>
                  <a:pt x="0" y="338"/>
                </a:lnTo>
                <a:lnTo>
                  <a:pt x="0" y="338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0" name="Freeform 246"/>
          <p:cNvSpPr>
            <a:spLocks noEditPoints="1"/>
          </p:cNvSpPr>
          <p:nvPr/>
        </p:nvSpPr>
        <p:spPr bwMode="auto">
          <a:xfrm>
            <a:off x="7094565" y="3538202"/>
            <a:ext cx="1093206" cy="742164"/>
          </a:xfrm>
          <a:custGeom>
            <a:avLst/>
            <a:gdLst>
              <a:gd name="T0" fmla="*/ 2370 w 2375"/>
              <a:gd name="T1" fmla="*/ 363 h 1612"/>
              <a:gd name="T2" fmla="*/ 2346 w 2375"/>
              <a:gd name="T3" fmla="*/ 496 h 1612"/>
              <a:gd name="T4" fmla="*/ 2312 w 2375"/>
              <a:gd name="T5" fmla="*/ 553 h 1612"/>
              <a:gd name="T6" fmla="*/ 2278 w 2375"/>
              <a:gd name="T7" fmla="*/ 527 h 1612"/>
              <a:gd name="T8" fmla="*/ 2287 w 2375"/>
              <a:gd name="T9" fmla="*/ 436 h 1612"/>
              <a:gd name="T10" fmla="*/ 2321 w 2375"/>
              <a:gd name="T11" fmla="*/ 348 h 1612"/>
              <a:gd name="T12" fmla="*/ 2054 w 2375"/>
              <a:gd name="T13" fmla="*/ 367 h 1612"/>
              <a:gd name="T14" fmla="*/ 2123 w 2375"/>
              <a:gd name="T15" fmla="*/ 418 h 1612"/>
              <a:gd name="T16" fmla="*/ 2079 w 2375"/>
              <a:gd name="T17" fmla="*/ 490 h 1612"/>
              <a:gd name="T18" fmla="*/ 2021 w 2375"/>
              <a:gd name="T19" fmla="*/ 473 h 1612"/>
              <a:gd name="T20" fmla="*/ 2016 w 2375"/>
              <a:gd name="T21" fmla="*/ 501 h 1612"/>
              <a:gd name="T22" fmla="*/ 2121 w 2375"/>
              <a:gd name="T23" fmla="*/ 560 h 1612"/>
              <a:gd name="T24" fmla="*/ 2159 w 2375"/>
              <a:gd name="T25" fmla="*/ 600 h 1612"/>
              <a:gd name="T26" fmla="*/ 2118 w 2375"/>
              <a:gd name="T27" fmla="*/ 638 h 1612"/>
              <a:gd name="T28" fmla="*/ 2104 w 2375"/>
              <a:gd name="T29" fmla="*/ 669 h 1612"/>
              <a:gd name="T30" fmla="*/ 2184 w 2375"/>
              <a:gd name="T31" fmla="*/ 734 h 1612"/>
              <a:gd name="T32" fmla="*/ 2138 w 2375"/>
              <a:gd name="T33" fmla="*/ 740 h 1612"/>
              <a:gd name="T34" fmla="*/ 2053 w 2375"/>
              <a:gd name="T35" fmla="*/ 754 h 1612"/>
              <a:gd name="T36" fmla="*/ 2144 w 2375"/>
              <a:gd name="T37" fmla="*/ 789 h 1612"/>
              <a:gd name="T38" fmla="*/ 2205 w 2375"/>
              <a:gd name="T39" fmla="*/ 799 h 1612"/>
              <a:gd name="T40" fmla="*/ 2278 w 2375"/>
              <a:gd name="T41" fmla="*/ 789 h 1612"/>
              <a:gd name="T42" fmla="*/ 2316 w 2375"/>
              <a:gd name="T43" fmla="*/ 811 h 1612"/>
              <a:gd name="T44" fmla="*/ 2371 w 2375"/>
              <a:gd name="T45" fmla="*/ 874 h 1612"/>
              <a:gd name="T46" fmla="*/ 2349 w 2375"/>
              <a:gd name="T47" fmla="*/ 920 h 1612"/>
              <a:gd name="T48" fmla="*/ 70 w 2375"/>
              <a:gd name="T49" fmla="*/ 1539 h 1612"/>
              <a:gd name="T50" fmla="*/ 191 w 2375"/>
              <a:gd name="T51" fmla="*/ 1447 h 1612"/>
              <a:gd name="T52" fmla="*/ 258 w 2375"/>
              <a:gd name="T53" fmla="*/ 1363 h 1612"/>
              <a:gd name="T54" fmla="*/ 274 w 2375"/>
              <a:gd name="T55" fmla="*/ 1288 h 1612"/>
              <a:gd name="T56" fmla="*/ 334 w 2375"/>
              <a:gd name="T57" fmla="*/ 1243 h 1612"/>
              <a:gd name="T58" fmla="*/ 390 w 2375"/>
              <a:gd name="T59" fmla="*/ 1161 h 1612"/>
              <a:gd name="T60" fmla="*/ 446 w 2375"/>
              <a:gd name="T61" fmla="*/ 1094 h 1612"/>
              <a:gd name="T62" fmla="*/ 487 w 2375"/>
              <a:gd name="T63" fmla="*/ 1158 h 1612"/>
              <a:gd name="T64" fmla="*/ 590 w 2375"/>
              <a:gd name="T65" fmla="*/ 1214 h 1612"/>
              <a:gd name="T66" fmla="*/ 648 w 2375"/>
              <a:gd name="T67" fmla="*/ 1132 h 1612"/>
              <a:gd name="T68" fmla="*/ 774 w 2375"/>
              <a:gd name="T69" fmla="*/ 1096 h 1612"/>
              <a:gd name="T70" fmla="*/ 864 w 2375"/>
              <a:gd name="T71" fmla="*/ 1051 h 1612"/>
              <a:gd name="T72" fmla="*/ 959 w 2375"/>
              <a:gd name="T73" fmla="*/ 1035 h 1612"/>
              <a:gd name="T74" fmla="*/ 945 w 2375"/>
              <a:gd name="T75" fmla="*/ 910 h 1612"/>
              <a:gd name="T76" fmla="*/ 950 w 2375"/>
              <a:gd name="T77" fmla="*/ 815 h 1612"/>
              <a:gd name="T78" fmla="*/ 1038 w 2375"/>
              <a:gd name="T79" fmla="*/ 641 h 1612"/>
              <a:gd name="T80" fmla="*/ 1105 w 2375"/>
              <a:gd name="T81" fmla="*/ 517 h 1612"/>
              <a:gd name="T82" fmla="*/ 1180 w 2375"/>
              <a:gd name="T83" fmla="*/ 499 h 1612"/>
              <a:gd name="T84" fmla="*/ 1234 w 2375"/>
              <a:gd name="T85" fmla="*/ 423 h 1612"/>
              <a:gd name="T86" fmla="*/ 1258 w 2375"/>
              <a:gd name="T87" fmla="*/ 363 h 1612"/>
              <a:gd name="T88" fmla="*/ 1298 w 2375"/>
              <a:gd name="T89" fmla="*/ 344 h 1612"/>
              <a:gd name="T90" fmla="*/ 1364 w 2375"/>
              <a:gd name="T91" fmla="*/ 216 h 1612"/>
              <a:gd name="T92" fmla="*/ 1389 w 2375"/>
              <a:gd name="T93" fmla="*/ 124 h 1612"/>
              <a:gd name="T94" fmla="*/ 1415 w 2375"/>
              <a:gd name="T95" fmla="*/ 73 h 1612"/>
              <a:gd name="T96" fmla="*/ 1490 w 2375"/>
              <a:gd name="T97" fmla="*/ 83 h 1612"/>
              <a:gd name="T98" fmla="*/ 1533 w 2375"/>
              <a:gd name="T99" fmla="*/ 100 h 1612"/>
              <a:gd name="T100" fmla="*/ 1557 w 2375"/>
              <a:gd name="T101" fmla="*/ 17 h 1612"/>
              <a:gd name="T102" fmla="*/ 1625 w 2375"/>
              <a:gd name="T103" fmla="*/ 8 h 1612"/>
              <a:gd name="T104" fmla="*/ 1655 w 2375"/>
              <a:gd name="T105" fmla="*/ 52 h 1612"/>
              <a:gd name="T106" fmla="*/ 1736 w 2375"/>
              <a:gd name="T107" fmla="*/ 101 h 1612"/>
              <a:gd name="T108" fmla="*/ 1810 w 2375"/>
              <a:gd name="T109" fmla="*/ 166 h 1612"/>
              <a:gd name="T110" fmla="*/ 1780 w 2375"/>
              <a:gd name="T111" fmla="*/ 288 h 1612"/>
              <a:gd name="T112" fmla="*/ 1809 w 2375"/>
              <a:gd name="T113" fmla="*/ 350 h 1612"/>
              <a:gd name="T114" fmla="*/ 1961 w 2375"/>
              <a:gd name="T115" fmla="*/ 344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75" h="1612">
                <a:moveTo>
                  <a:pt x="2319" y="337"/>
                </a:moveTo>
                <a:lnTo>
                  <a:pt x="2332" y="336"/>
                </a:lnTo>
                <a:lnTo>
                  <a:pt x="2345" y="332"/>
                </a:lnTo>
                <a:lnTo>
                  <a:pt x="2359" y="328"/>
                </a:lnTo>
                <a:lnTo>
                  <a:pt x="2371" y="324"/>
                </a:lnTo>
                <a:lnTo>
                  <a:pt x="2371" y="337"/>
                </a:lnTo>
                <a:lnTo>
                  <a:pt x="2371" y="349"/>
                </a:lnTo>
                <a:lnTo>
                  <a:pt x="2370" y="363"/>
                </a:lnTo>
                <a:lnTo>
                  <a:pt x="2370" y="377"/>
                </a:lnTo>
                <a:lnTo>
                  <a:pt x="2366" y="400"/>
                </a:lnTo>
                <a:lnTo>
                  <a:pt x="2363" y="420"/>
                </a:lnTo>
                <a:lnTo>
                  <a:pt x="2358" y="439"/>
                </a:lnTo>
                <a:lnTo>
                  <a:pt x="2351" y="462"/>
                </a:lnTo>
                <a:lnTo>
                  <a:pt x="2348" y="474"/>
                </a:lnTo>
                <a:lnTo>
                  <a:pt x="2347" y="485"/>
                </a:lnTo>
                <a:lnTo>
                  <a:pt x="2346" y="496"/>
                </a:lnTo>
                <a:lnTo>
                  <a:pt x="2343" y="507"/>
                </a:lnTo>
                <a:lnTo>
                  <a:pt x="2339" y="515"/>
                </a:lnTo>
                <a:lnTo>
                  <a:pt x="2335" y="521"/>
                </a:lnTo>
                <a:lnTo>
                  <a:pt x="2331" y="528"/>
                </a:lnTo>
                <a:lnTo>
                  <a:pt x="2326" y="533"/>
                </a:lnTo>
                <a:lnTo>
                  <a:pt x="2321" y="540"/>
                </a:lnTo>
                <a:lnTo>
                  <a:pt x="2317" y="545"/>
                </a:lnTo>
                <a:lnTo>
                  <a:pt x="2312" y="553"/>
                </a:lnTo>
                <a:lnTo>
                  <a:pt x="2308" y="560"/>
                </a:lnTo>
                <a:lnTo>
                  <a:pt x="2303" y="577"/>
                </a:lnTo>
                <a:lnTo>
                  <a:pt x="2295" y="593"/>
                </a:lnTo>
                <a:lnTo>
                  <a:pt x="2293" y="578"/>
                </a:lnTo>
                <a:lnTo>
                  <a:pt x="2290" y="564"/>
                </a:lnTo>
                <a:lnTo>
                  <a:pt x="2286" y="551"/>
                </a:lnTo>
                <a:lnTo>
                  <a:pt x="2282" y="539"/>
                </a:lnTo>
                <a:lnTo>
                  <a:pt x="2278" y="527"/>
                </a:lnTo>
                <a:lnTo>
                  <a:pt x="2275" y="515"/>
                </a:lnTo>
                <a:lnTo>
                  <a:pt x="2272" y="501"/>
                </a:lnTo>
                <a:lnTo>
                  <a:pt x="2271" y="486"/>
                </a:lnTo>
                <a:lnTo>
                  <a:pt x="2271" y="476"/>
                </a:lnTo>
                <a:lnTo>
                  <a:pt x="2273" y="467"/>
                </a:lnTo>
                <a:lnTo>
                  <a:pt x="2276" y="459"/>
                </a:lnTo>
                <a:lnTo>
                  <a:pt x="2279" y="451"/>
                </a:lnTo>
                <a:lnTo>
                  <a:pt x="2287" y="436"/>
                </a:lnTo>
                <a:lnTo>
                  <a:pt x="2296" y="422"/>
                </a:lnTo>
                <a:lnTo>
                  <a:pt x="2306" y="408"/>
                </a:lnTo>
                <a:lnTo>
                  <a:pt x="2313" y="393"/>
                </a:lnTo>
                <a:lnTo>
                  <a:pt x="2317" y="385"/>
                </a:lnTo>
                <a:lnTo>
                  <a:pt x="2320" y="377"/>
                </a:lnTo>
                <a:lnTo>
                  <a:pt x="2321" y="368"/>
                </a:lnTo>
                <a:lnTo>
                  <a:pt x="2322" y="358"/>
                </a:lnTo>
                <a:lnTo>
                  <a:pt x="2321" y="348"/>
                </a:lnTo>
                <a:lnTo>
                  <a:pt x="2319" y="337"/>
                </a:lnTo>
                <a:lnTo>
                  <a:pt x="2319" y="337"/>
                </a:lnTo>
                <a:close/>
                <a:moveTo>
                  <a:pt x="2019" y="335"/>
                </a:moveTo>
                <a:lnTo>
                  <a:pt x="2028" y="340"/>
                </a:lnTo>
                <a:lnTo>
                  <a:pt x="2036" y="346"/>
                </a:lnTo>
                <a:lnTo>
                  <a:pt x="2042" y="353"/>
                </a:lnTo>
                <a:lnTo>
                  <a:pt x="2049" y="361"/>
                </a:lnTo>
                <a:lnTo>
                  <a:pt x="2054" y="367"/>
                </a:lnTo>
                <a:lnTo>
                  <a:pt x="2061" y="375"/>
                </a:lnTo>
                <a:lnTo>
                  <a:pt x="2068" y="381"/>
                </a:lnTo>
                <a:lnTo>
                  <a:pt x="2077" y="388"/>
                </a:lnTo>
                <a:lnTo>
                  <a:pt x="2082" y="389"/>
                </a:lnTo>
                <a:lnTo>
                  <a:pt x="2088" y="391"/>
                </a:lnTo>
                <a:lnTo>
                  <a:pt x="2104" y="400"/>
                </a:lnTo>
                <a:lnTo>
                  <a:pt x="2118" y="412"/>
                </a:lnTo>
                <a:lnTo>
                  <a:pt x="2123" y="418"/>
                </a:lnTo>
                <a:lnTo>
                  <a:pt x="2128" y="425"/>
                </a:lnTo>
                <a:lnTo>
                  <a:pt x="2131" y="434"/>
                </a:lnTo>
                <a:lnTo>
                  <a:pt x="2132" y="443"/>
                </a:lnTo>
                <a:lnTo>
                  <a:pt x="2132" y="494"/>
                </a:lnTo>
                <a:lnTo>
                  <a:pt x="2089" y="494"/>
                </a:lnTo>
                <a:lnTo>
                  <a:pt x="2086" y="493"/>
                </a:lnTo>
                <a:lnTo>
                  <a:pt x="2082" y="492"/>
                </a:lnTo>
                <a:lnTo>
                  <a:pt x="2079" y="490"/>
                </a:lnTo>
                <a:lnTo>
                  <a:pt x="2077" y="489"/>
                </a:lnTo>
                <a:lnTo>
                  <a:pt x="2073" y="484"/>
                </a:lnTo>
                <a:lnTo>
                  <a:pt x="2066" y="480"/>
                </a:lnTo>
                <a:lnTo>
                  <a:pt x="2055" y="477"/>
                </a:lnTo>
                <a:lnTo>
                  <a:pt x="2046" y="474"/>
                </a:lnTo>
                <a:lnTo>
                  <a:pt x="2036" y="473"/>
                </a:lnTo>
                <a:lnTo>
                  <a:pt x="2024" y="473"/>
                </a:lnTo>
                <a:lnTo>
                  <a:pt x="2021" y="473"/>
                </a:lnTo>
                <a:lnTo>
                  <a:pt x="2017" y="474"/>
                </a:lnTo>
                <a:lnTo>
                  <a:pt x="2015" y="476"/>
                </a:lnTo>
                <a:lnTo>
                  <a:pt x="2013" y="477"/>
                </a:lnTo>
                <a:lnTo>
                  <a:pt x="2008" y="481"/>
                </a:lnTo>
                <a:lnTo>
                  <a:pt x="2002" y="486"/>
                </a:lnTo>
                <a:lnTo>
                  <a:pt x="2003" y="492"/>
                </a:lnTo>
                <a:lnTo>
                  <a:pt x="2006" y="497"/>
                </a:lnTo>
                <a:lnTo>
                  <a:pt x="2016" y="501"/>
                </a:lnTo>
                <a:lnTo>
                  <a:pt x="2027" y="504"/>
                </a:lnTo>
                <a:lnTo>
                  <a:pt x="2044" y="514"/>
                </a:lnTo>
                <a:lnTo>
                  <a:pt x="2059" y="524"/>
                </a:lnTo>
                <a:lnTo>
                  <a:pt x="2074" y="533"/>
                </a:lnTo>
                <a:lnTo>
                  <a:pt x="2091" y="544"/>
                </a:lnTo>
                <a:lnTo>
                  <a:pt x="2102" y="551"/>
                </a:lnTo>
                <a:lnTo>
                  <a:pt x="2111" y="556"/>
                </a:lnTo>
                <a:lnTo>
                  <a:pt x="2121" y="560"/>
                </a:lnTo>
                <a:lnTo>
                  <a:pt x="2133" y="566"/>
                </a:lnTo>
                <a:lnTo>
                  <a:pt x="2143" y="570"/>
                </a:lnTo>
                <a:lnTo>
                  <a:pt x="2151" y="574"/>
                </a:lnTo>
                <a:lnTo>
                  <a:pt x="2155" y="578"/>
                </a:lnTo>
                <a:lnTo>
                  <a:pt x="2157" y="581"/>
                </a:lnTo>
                <a:lnTo>
                  <a:pt x="2159" y="585"/>
                </a:lnTo>
                <a:lnTo>
                  <a:pt x="2160" y="589"/>
                </a:lnTo>
                <a:lnTo>
                  <a:pt x="2159" y="600"/>
                </a:lnTo>
                <a:lnTo>
                  <a:pt x="2156" y="610"/>
                </a:lnTo>
                <a:lnTo>
                  <a:pt x="2154" y="615"/>
                </a:lnTo>
                <a:lnTo>
                  <a:pt x="2150" y="619"/>
                </a:lnTo>
                <a:lnTo>
                  <a:pt x="2147" y="623"/>
                </a:lnTo>
                <a:lnTo>
                  <a:pt x="2144" y="626"/>
                </a:lnTo>
                <a:lnTo>
                  <a:pt x="2138" y="628"/>
                </a:lnTo>
                <a:lnTo>
                  <a:pt x="2133" y="629"/>
                </a:lnTo>
                <a:lnTo>
                  <a:pt x="2118" y="638"/>
                </a:lnTo>
                <a:lnTo>
                  <a:pt x="2105" y="646"/>
                </a:lnTo>
                <a:lnTo>
                  <a:pt x="2098" y="649"/>
                </a:lnTo>
                <a:lnTo>
                  <a:pt x="2091" y="651"/>
                </a:lnTo>
                <a:lnTo>
                  <a:pt x="2083" y="653"/>
                </a:lnTo>
                <a:lnTo>
                  <a:pt x="2075" y="653"/>
                </a:lnTo>
                <a:lnTo>
                  <a:pt x="2084" y="660"/>
                </a:lnTo>
                <a:lnTo>
                  <a:pt x="2094" y="665"/>
                </a:lnTo>
                <a:lnTo>
                  <a:pt x="2104" y="669"/>
                </a:lnTo>
                <a:lnTo>
                  <a:pt x="2115" y="675"/>
                </a:lnTo>
                <a:lnTo>
                  <a:pt x="2128" y="682"/>
                </a:lnTo>
                <a:lnTo>
                  <a:pt x="2138" y="689"/>
                </a:lnTo>
                <a:lnTo>
                  <a:pt x="2149" y="696"/>
                </a:lnTo>
                <a:lnTo>
                  <a:pt x="2159" y="705"/>
                </a:lnTo>
                <a:lnTo>
                  <a:pt x="2168" y="714"/>
                </a:lnTo>
                <a:lnTo>
                  <a:pt x="2176" y="722"/>
                </a:lnTo>
                <a:lnTo>
                  <a:pt x="2184" y="734"/>
                </a:lnTo>
                <a:lnTo>
                  <a:pt x="2191" y="746"/>
                </a:lnTo>
                <a:lnTo>
                  <a:pt x="2186" y="750"/>
                </a:lnTo>
                <a:lnTo>
                  <a:pt x="2181" y="755"/>
                </a:lnTo>
                <a:lnTo>
                  <a:pt x="2175" y="751"/>
                </a:lnTo>
                <a:lnTo>
                  <a:pt x="2170" y="749"/>
                </a:lnTo>
                <a:lnTo>
                  <a:pt x="2159" y="746"/>
                </a:lnTo>
                <a:lnTo>
                  <a:pt x="2148" y="743"/>
                </a:lnTo>
                <a:lnTo>
                  <a:pt x="2138" y="740"/>
                </a:lnTo>
                <a:lnTo>
                  <a:pt x="2127" y="739"/>
                </a:lnTo>
                <a:lnTo>
                  <a:pt x="2117" y="740"/>
                </a:lnTo>
                <a:lnTo>
                  <a:pt x="2109" y="742"/>
                </a:lnTo>
                <a:lnTo>
                  <a:pt x="2102" y="744"/>
                </a:lnTo>
                <a:lnTo>
                  <a:pt x="2093" y="746"/>
                </a:lnTo>
                <a:lnTo>
                  <a:pt x="2079" y="749"/>
                </a:lnTo>
                <a:lnTo>
                  <a:pt x="2066" y="751"/>
                </a:lnTo>
                <a:lnTo>
                  <a:pt x="2053" y="754"/>
                </a:lnTo>
                <a:lnTo>
                  <a:pt x="2040" y="759"/>
                </a:lnTo>
                <a:lnTo>
                  <a:pt x="2061" y="764"/>
                </a:lnTo>
                <a:lnTo>
                  <a:pt x="2079" y="771"/>
                </a:lnTo>
                <a:lnTo>
                  <a:pt x="2096" y="777"/>
                </a:lnTo>
                <a:lnTo>
                  <a:pt x="2117" y="784"/>
                </a:lnTo>
                <a:lnTo>
                  <a:pt x="2128" y="785"/>
                </a:lnTo>
                <a:lnTo>
                  <a:pt x="2138" y="786"/>
                </a:lnTo>
                <a:lnTo>
                  <a:pt x="2144" y="789"/>
                </a:lnTo>
                <a:lnTo>
                  <a:pt x="2149" y="794"/>
                </a:lnTo>
                <a:lnTo>
                  <a:pt x="2151" y="796"/>
                </a:lnTo>
                <a:lnTo>
                  <a:pt x="2154" y="797"/>
                </a:lnTo>
                <a:lnTo>
                  <a:pt x="2157" y="798"/>
                </a:lnTo>
                <a:lnTo>
                  <a:pt x="2160" y="799"/>
                </a:lnTo>
                <a:lnTo>
                  <a:pt x="2177" y="799"/>
                </a:lnTo>
                <a:lnTo>
                  <a:pt x="2191" y="799"/>
                </a:lnTo>
                <a:lnTo>
                  <a:pt x="2205" y="799"/>
                </a:lnTo>
                <a:lnTo>
                  <a:pt x="2223" y="799"/>
                </a:lnTo>
                <a:lnTo>
                  <a:pt x="2231" y="799"/>
                </a:lnTo>
                <a:lnTo>
                  <a:pt x="2240" y="798"/>
                </a:lnTo>
                <a:lnTo>
                  <a:pt x="2248" y="796"/>
                </a:lnTo>
                <a:lnTo>
                  <a:pt x="2255" y="794"/>
                </a:lnTo>
                <a:lnTo>
                  <a:pt x="2263" y="793"/>
                </a:lnTo>
                <a:lnTo>
                  <a:pt x="2270" y="790"/>
                </a:lnTo>
                <a:lnTo>
                  <a:pt x="2278" y="789"/>
                </a:lnTo>
                <a:lnTo>
                  <a:pt x="2287" y="788"/>
                </a:lnTo>
                <a:lnTo>
                  <a:pt x="2293" y="788"/>
                </a:lnTo>
                <a:lnTo>
                  <a:pt x="2298" y="788"/>
                </a:lnTo>
                <a:lnTo>
                  <a:pt x="2304" y="789"/>
                </a:lnTo>
                <a:lnTo>
                  <a:pt x="2308" y="791"/>
                </a:lnTo>
                <a:lnTo>
                  <a:pt x="2310" y="796"/>
                </a:lnTo>
                <a:lnTo>
                  <a:pt x="2311" y="802"/>
                </a:lnTo>
                <a:lnTo>
                  <a:pt x="2316" y="811"/>
                </a:lnTo>
                <a:lnTo>
                  <a:pt x="2321" y="818"/>
                </a:lnTo>
                <a:lnTo>
                  <a:pt x="2325" y="826"/>
                </a:lnTo>
                <a:lnTo>
                  <a:pt x="2332" y="834"/>
                </a:lnTo>
                <a:lnTo>
                  <a:pt x="2345" y="845"/>
                </a:lnTo>
                <a:lnTo>
                  <a:pt x="2356" y="856"/>
                </a:lnTo>
                <a:lnTo>
                  <a:pt x="2361" y="862"/>
                </a:lnTo>
                <a:lnTo>
                  <a:pt x="2366" y="867"/>
                </a:lnTo>
                <a:lnTo>
                  <a:pt x="2371" y="874"/>
                </a:lnTo>
                <a:lnTo>
                  <a:pt x="2375" y="882"/>
                </a:lnTo>
                <a:lnTo>
                  <a:pt x="2366" y="885"/>
                </a:lnTo>
                <a:lnTo>
                  <a:pt x="2359" y="889"/>
                </a:lnTo>
                <a:lnTo>
                  <a:pt x="2351" y="891"/>
                </a:lnTo>
                <a:lnTo>
                  <a:pt x="2343" y="892"/>
                </a:lnTo>
                <a:lnTo>
                  <a:pt x="2340" y="903"/>
                </a:lnTo>
                <a:lnTo>
                  <a:pt x="2349" y="920"/>
                </a:lnTo>
                <a:lnTo>
                  <a:pt x="2349" y="920"/>
                </a:lnTo>
                <a:lnTo>
                  <a:pt x="584" y="1461"/>
                </a:lnTo>
                <a:lnTo>
                  <a:pt x="584" y="1461"/>
                </a:lnTo>
                <a:lnTo>
                  <a:pt x="0" y="1612"/>
                </a:lnTo>
                <a:lnTo>
                  <a:pt x="0" y="1612"/>
                </a:lnTo>
                <a:lnTo>
                  <a:pt x="25" y="1585"/>
                </a:lnTo>
                <a:lnTo>
                  <a:pt x="46" y="1561"/>
                </a:lnTo>
                <a:lnTo>
                  <a:pt x="58" y="1551"/>
                </a:lnTo>
                <a:lnTo>
                  <a:pt x="70" y="1539"/>
                </a:lnTo>
                <a:lnTo>
                  <a:pt x="84" y="1528"/>
                </a:lnTo>
                <a:lnTo>
                  <a:pt x="98" y="1516"/>
                </a:lnTo>
                <a:lnTo>
                  <a:pt x="124" y="1499"/>
                </a:lnTo>
                <a:lnTo>
                  <a:pt x="147" y="1484"/>
                </a:lnTo>
                <a:lnTo>
                  <a:pt x="158" y="1476"/>
                </a:lnTo>
                <a:lnTo>
                  <a:pt x="169" y="1467"/>
                </a:lnTo>
                <a:lnTo>
                  <a:pt x="180" y="1458"/>
                </a:lnTo>
                <a:lnTo>
                  <a:pt x="191" y="1447"/>
                </a:lnTo>
                <a:lnTo>
                  <a:pt x="203" y="1439"/>
                </a:lnTo>
                <a:lnTo>
                  <a:pt x="213" y="1432"/>
                </a:lnTo>
                <a:lnTo>
                  <a:pt x="218" y="1421"/>
                </a:lnTo>
                <a:lnTo>
                  <a:pt x="221" y="1410"/>
                </a:lnTo>
                <a:lnTo>
                  <a:pt x="224" y="1399"/>
                </a:lnTo>
                <a:lnTo>
                  <a:pt x="229" y="1389"/>
                </a:lnTo>
                <a:lnTo>
                  <a:pt x="243" y="1376"/>
                </a:lnTo>
                <a:lnTo>
                  <a:pt x="258" y="1363"/>
                </a:lnTo>
                <a:lnTo>
                  <a:pt x="262" y="1353"/>
                </a:lnTo>
                <a:lnTo>
                  <a:pt x="265" y="1344"/>
                </a:lnTo>
                <a:lnTo>
                  <a:pt x="266" y="1335"/>
                </a:lnTo>
                <a:lnTo>
                  <a:pt x="267" y="1326"/>
                </a:lnTo>
                <a:lnTo>
                  <a:pt x="267" y="1316"/>
                </a:lnTo>
                <a:lnTo>
                  <a:pt x="268" y="1307"/>
                </a:lnTo>
                <a:lnTo>
                  <a:pt x="270" y="1298"/>
                </a:lnTo>
                <a:lnTo>
                  <a:pt x="274" y="1288"/>
                </a:lnTo>
                <a:lnTo>
                  <a:pt x="278" y="1283"/>
                </a:lnTo>
                <a:lnTo>
                  <a:pt x="283" y="1278"/>
                </a:lnTo>
                <a:lnTo>
                  <a:pt x="289" y="1276"/>
                </a:lnTo>
                <a:lnTo>
                  <a:pt x="295" y="1272"/>
                </a:lnTo>
                <a:lnTo>
                  <a:pt x="310" y="1261"/>
                </a:lnTo>
                <a:lnTo>
                  <a:pt x="322" y="1253"/>
                </a:lnTo>
                <a:lnTo>
                  <a:pt x="328" y="1247"/>
                </a:lnTo>
                <a:lnTo>
                  <a:pt x="334" y="1243"/>
                </a:lnTo>
                <a:lnTo>
                  <a:pt x="340" y="1236"/>
                </a:lnTo>
                <a:lnTo>
                  <a:pt x="346" y="1230"/>
                </a:lnTo>
                <a:lnTo>
                  <a:pt x="352" y="1219"/>
                </a:lnTo>
                <a:lnTo>
                  <a:pt x="359" y="1208"/>
                </a:lnTo>
                <a:lnTo>
                  <a:pt x="368" y="1197"/>
                </a:lnTo>
                <a:lnTo>
                  <a:pt x="377" y="1187"/>
                </a:lnTo>
                <a:lnTo>
                  <a:pt x="385" y="1173"/>
                </a:lnTo>
                <a:lnTo>
                  <a:pt x="390" y="1161"/>
                </a:lnTo>
                <a:lnTo>
                  <a:pt x="394" y="1148"/>
                </a:lnTo>
                <a:lnTo>
                  <a:pt x="399" y="1136"/>
                </a:lnTo>
                <a:lnTo>
                  <a:pt x="404" y="1110"/>
                </a:lnTo>
                <a:lnTo>
                  <a:pt x="409" y="1081"/>
                </a:lnTo>
                <a:lnTo>
                  <a:pt x="423" y="1081"/>
                </a:lnTo>
                <a:lnTo>
                  <a:pt x="436" y="1083"/>
                </a:lnTo>
                <a:lnTo>
                  <a:pt x="442" y="1088"/>
                </a:lnTo>
                <a:lnTo>
                  <a:pt x="446" y="1094"/>
                </a:lnTo>
                <a:lnTo>
                  <a:pt x="450" y="1100"/>
                </a:lnTo>
                <a:lnTo>
                  <a:pt x="453" y="1107"/>
                </a:lnTo>
                <a:lnTo>
                  <a:pt x="458" y="1122"/>
                </a:lnTo>
                <a:lnTo>
                  <a:pt x="466" y="1137"/>
                </a:lnTo>
                <a:lnTo>
                  <a:pt x="470" y="1143"/>
                </a:lnTo>
                <a:lnTo>
                  <a:pt x="475" y="1149"/>
                </a:lnTo>
                <a:lnTo>
                  <a:pt x="481" y="1154"/>
                </a:lnTo>
                <a:lnTo>
                  <a:pt x="487" y="1158"/>
                </a:lnTo>
                <a:lnTo>
                  <a:pt x="500" y="1165"/>
                </a:lnTo>
                <a:lnTo>
                  <a:pt x="515" y="1172"/>
                </a:lnTo>
                <a:lnTo>
                  <a:pt x="530" y="1177"/>
                </a:lnTo>
                <a:lnTo>
                  <a:pt x="542" y="1183"/>
                </a:lnTo>
                <a:lnTo>
                  <a:pt x="555" y="1190"/>
                </a:lnTo>
                <a:lnTo>
                  <a:pt x="569" y="1197"/>
                </a:lnTo>
                <a:lnTo>
                  <a:pt x="579" y="1206"/>
                </a:lnTo>
                <a:lnTo>
                  <a:pt x="590" y="1214"/>
                </a:lnTo>
                <a:lnTo>
                  <a:pt x="602" y="1217"/>
                </a:lnTo>
                <a:lnTo>
                  <a:pt x="611" y="1220"/>
                </a:lnTo>
                <a:lnTo>
                  <a:pt x="622" y="1222"/>
                </a:lnTo>
                <a:lnTo>
                  <a:pt x="634" y="1224"/>
                </a:lnTo>
                <a:lnTo>
                  <a:pt x="634" y="1159"/>
                </a:lnTo>
                <a:lnTo>
                  <a:pt x="636" y="1145"/>
                </a:lnTo>
                <a:lnTo>
                  <a:pt x="637" y="1132"/>
                </a:lnTo>
                <a:lnTo>
                  <a:pt x="648" y="1132"/>
                </a:lnTo>
                <a:lnTo>
                  <a:pt x="658" y="1131"/>
                </a:lnTo>
                <a:lnTo>
                  <a:pt x="667" y="1128"/>
                </a:lnTo>
                <a:lnTo>
                  <a:pt x="676" y="1126"/>
                </a:lnTo>
                <a:lnTo>
                  <a:pt x="693" y="1120"/>
                </a:lnTo>
                <a:lnTo>
                  <a:pt x="712" y="1112"/>
                </a:lnTo>
                <a:lnTo>
                  <a:pt x="734" y="1106"/>
                </a:lnTo>
                <a:lnTo>
                  <a:pt x="755" y="1101"/>
                </a:lnTo>
                <a:lnTo>
                  <a:pt x="774" y="1096"/>
                </a:lnTo>
                <a:lnTo>
                  <a:pt x="797" y="1088"/>
                </a:lnTo>
                <a:lnTo>
                  <a:pt x="805" y="1085"/>
                </a:lnTo>
                <a:lnTo>
                  <a:pt x="811" y="1082"/>
                </a:lnTo>
                <a:lnTo>
                  <a:pt x="818" y="1078"/>
                </a:lnTo>
                <a:lnTo>
                  <a:pt x="824" y="1074"/>
                </a:lnTo>
                <a:lnTo>
                  <a:pt x="836" y="1066"/>
                </a:lnTo>
                <a:lnTo>
                  <a:pt x="850" y="1057"/>
                </a:lnTo>
                <a:lnTo>
                  <a:pt x="864" y="1051"/>
                </a:lnTo>
                <a:lnTo>
                  <a:pt x="876" y="1046"/>
                </a:lnTo>
                <a:lnTo>
                  <a:pt x="889" y="1043"/>
                </a:lnTo>
                <a:lnTo>
                  <a:pt x="903" y="1039"/>
                </a:lnTo>
                <a:lnTo>
                  <a:pt x="917" y="1039"/>
                </a:lnTo>
                <a:lnTo>
                  <a:pt x="928" y="1035"/>
                </a:lnTo>
                <a:lnTo>
                  <a:pt x="937" y="1034"/>
                </a:lnTo>
                <a:lnTo>
                  <a:pt x="947" y="1034"/>
                </a:lnTo>
                <a:lnTo>
                  <a:pt x="959" y="1035"/>
                </a:lnTo>
                <a:lnTo>
                  <a:pt x="959" y="996"/>
                </a:lnTo>
                <a:lnTo>
                  <a:pt x="958" y="984"/>
                </a:lnTo>
                <a:lnTo>
                  <a:pt x="955" y="974"/>
                </a:lnTo>
                <a:lnTo>
                  <a:pt x="950" y="964"/>
                </a:lnTo>
                <a:lnTo>
                  <a:pt x="948" y="953"/>
                </a:lnTo>
                <a:lnTo>
                  <a:pt x="947" y="938"/>
                </a:lnTo>
                <a:lnTo>
                  <a:pt x="946" y="924"/>
                </a:lnTo>
                <a:lnTo>
                  <a:pt x="945" y="910"/>
                </a:lnTo>
                <a:lnTo>
                  <a:pt x="943" y="895"/>
                </a:lnTo>
                <a:lnTo>
                  <a:pt x="939" y="879"/>
                </a:lnTo>
                <a:lnTo>
                  <a:pt x="935" y="863"/>
                </a:lnTo>
                <a:lnTo>
                  <a:pt x="935" y="854"/>
                </a:lnTo>
                <a:lnTo>
                  <a:pt x="937" y="845"/>
                </a:lnTo>
                <a:lnTo>
                  <a:pt x="940" y="838"/>
                </a:lnTo>
                <a:lnTo>
                  <a:pt x="943" y="830"/>
                </a:lnTo>
                <a:lnTo>
                  <a:pt x="950" y="815"/>
                </a:lnTo>
                <a:lnTo>
                  <a:pt x="959" y="799"/>
                </a:lnTo>
                <a:lnTo>
                  <a:pt x="974" y="770"/>
                </a:lnTo>
                <a:lnTo>
                  <a:pt x="989" y="745"/>
                </a:lnTo>
                <a:lnTo>
                  <a:pt x="1004" y="719"/>
                </a:lnTo>
                <a:lnTo>
                  <a:pt x="1021" y="690"/>
                </a:lnTo>
                <a:lnTo>
                  <a:pt x="1027" y="674"/>
                </a:lnTo>
                <a:lnTo>
                  <a:pt x="1033" y="658"/>
                </a:lnTo>
                <a:lnTo>
                  <a:pt x="1038" y="641"/>
                </a:lnTo>
                <a:lnTo>
                  <a:pt x="1044" y="624"/>
                </a:lnTo>
                <a:lnTo>
                  <a:pt x="1052" y="607"/>
                </a:lnTo>
                <a:lnTo>
                  <a:pt x="1061" y="591"/>
                </a:lnTo>
                <a:lnTo>
                  <a:pt x="1069" y="575"/>
                </a:lnTo>
                <a:lnTo>
                  <a:pt x="1079" y="561"/>
                </a:lnTo>
                <a:lnTo>
                  <a:pt x="1088" y="547"/>
                </a:lnTo>
                <a:lnTo>
                  <a:pt x="1096" y="533"/>
                </a:lnTo>
                <a:lnTo>
                  <a:pt x="1105" y="517"/>
                </a:lnTo>
                <a:lnTo>
                  <a:pt x="1114" y="499"/>
                </a:lnTo>
                <a:lnTo>
                  <a:pt x="1124" y="502"/>
                </a:lnTo>
                <a:lnTo>
                  <a:pt x="1134" y="505"/>
                </a:lnTo>
                <a:lnTo>
                  <a:pt x="1144" y="506"/>
                </a:lnTo>
                <a:lnTo>
                  <a:pt x="1156" y="507"/>
                </a:lnTo>
                <a:lnTo>
                  <a:pt x="1165" y="506"/>
                </a:lnTo>
                <a:lnTo>
                  <a:pt x="1174" y="503"/>
                </a:lnTo>
                <a:lnTo>
                  <a:pt x="1180" y="499"/>
                </a:lnTo>
                <a:lnTo>
                  <a:pt x="1187" y="493"/>
                </a:lnTo>
                <a:lnTo>
                  <a:pt x="1193" y="487"/>
                </a:lnTo>
                <a:lnTo>
                  <a:pt x="1199" y="479"/>
                </a:lnTo>
                <a:lnTo>
                  <a:pt x="1204" y="471"/>
                </a:lnTo>
                <a:lnTo>
                  <a:pt x="1209" y="462"/>
                </a:lnTo>
                <a:lnTo>
                  <a:pt x="1217" y="448"/>
                </a:lnTo>
                <a:lnTo>
                  <a:pt x="1226" y="435"/>
                </a:lnTo>
                <a:lnTo>
                  <a:pt x="1234" y="423"/>
                </a:lnTo>
                <a:lnTo>
                  <a:pt x="1243" y="409"/>
                </a:lnTo>
                <a:lnTo>
                  <a:pt x="1247" y="400"/>
                </a:lnTo>
                <a:lnTo>
                  <a:pt x="1251" y="394"/>
                </a:lnTo>
                <a:lnTo>
                  <a:pt x="1254" y="385"/>
                </a:lnTo>
                <a:lnTo>
                  <a:pt x="1256" y="377"/>
                </a:lnTo>
                <a:lnTo>
                  <a:pt x="1257" y="371"/>
                </a:lnTo>
                <a:lnTo>
                  <a:pt x="1258" y="366"/>
                </a:lnTo>
                <a:lnTo>
                  <a:pt x="1258" y="363"/>
                </a:lnTo>
                <a:lnTo>
                  <a:pt x="1258" y="361"/>
                </a:lnTo>
                <a:lnTo>
                  <a:pt x="1260" y="357"/>
                </a:lnTo>
                <a:lnTo>
                  <a:pt x="1261" y="356"/>
                </a:lnTo>
                <a:lnTo>
                  <a:pt x="1272" y="355"/>
                </a:lnTo>
                <a:lnTo>
                  <a:pt x="1283" y="356"/>
                </a:lnTo>
                <a:lnTo>
                  <a:pt x="1290" y="353"/>
                </a:lnTo>
                <a:lnTo>
                  <a:pt x="1294" y="349"/>
                </a:lnTo>
                <a:lnTo>
                  <a:pt x="1298" y="344"/>
                </a:lnTo>
                <a:lnTo>
                  <a:pt x="1301" y="340"/>
                </a:lnTo>
                <a:lnTo>
                  <a:pt x="1307" y="328"/>
                </a:lnTo>
                <a:lnTo>
                  <a:pt x="1312" y="316"/>
                </a:lnTo>
                <a:lnTo>
                  <a:pt x="1330" y="286"/>
                </a:lnTo>
                <a:lnTo>
                  <a:pt x="1345" y="259"/>
                </a:lnTo>
                <a:lnTo>
                  <a:pt x="1351" y="246"/>
                </a:lnTo>
                <a:lnTo>
                  <a:pt x="1359" y="231"/>
                </a:lnTo>
                <a:lnTo>
                  <a:pt x="1364" y="216"/>
                </a:lnTo>
                <a:lnTo>
                  <a:pt x="1371" y="200"/>
                </a:lnTo>
                <a:lnTo>
                  <a:pt x="1375" y="188"/>
                </a:lnTo>
                <a:lnTo>
                  <a:pt x="1380" y="177"/>
                </a:lnTo>
                <a:lnTo>
                  <a:pt x="1385" y="166"/>
                </a:lnTo>
                <a:lnTo>
                  <a:pt x="1387" y="154"/>
                </a:lnTo>
                <a:lnTo>
                  <a:pt x="1387" y="143"/>
                </a:lnTo>
                <a:lnTo>
                  <a:pt x="1387" y="133"/>
                </a:lnTo>
                <a:lnTo>
                  <a:pt x="1389" y="124"/>
                </a:lnTo>
                <a:lnTo>
                  <a:pt x="1393" y="116"/>
                </a:lnTo>
                <a:lnTo>
                  <a:pt x="1398" y="109"/>
                </a:lnTo>
                <a:lnTo>
                  <a:pt x="1403" y="101"/>
                </a:lnTo>
                <a:lnTo>
                  <a:pt x="1406" y="96"/>
                </a:lnTo>
                <a:lnTo>
                  <a:pt x="1411" y="91"/>
                </a:lnTo>
                <a:lnTo>
                  <a:pt x="1413" y="84"/>
                </a:lnTo>
                <a:lnTo>
                  <a:pt x="1414" y="77"/>
                </a:lnTo>
                <a:lnTo>
                  <a:pt x="1415" y="73"/>
                </a:lnTo>
                <a:lnTo>
                  <a:pt x="1416" y="71"/>
                </a:lnTo>
                <a:lnTo>
                  <a:pt x="1418" y="70"/>
                </a:lnTo>
                <a:lnTo>
                  <a:pt x="1421" y="69"/>
                </a:lnTo>
                <a:lnTo>
                  <a:pt x="1435" y="70"/>
                </a:lnTo>
                <a:lnTo>
                  <a:pt x="1448" y="72"/>
                </a:lnTo>
                <a:lnTo>
                  <a:pt x="1460" y="77"/>
                </a:lnTo>
                <a:lnTo>
                  <a:pt x="1474" y="80"/>
                </a:lnTo>
                <a:lnTo>
                  <a:pt x="1490" y="83"/>
                </a:lnTo>
                <a:lnTo>
                  <a:pt x="1507" y="87"/>
                </a:lnTo>
                <a:lnTo>
                  <a:pt x="1512" y="92"/>
                </a:lnTo>
                <a:lnTo>
                  <a:pt x="1516" y="96"/>
                </a:lnTo>
                <a:lnTo>
                  <a:pt x="1519" y="98"/>
                </a:lnTo>
                <a:lnTo>
                  <a:pt x="1522" y="99"/>
                </a:lnTo>
                <a:lnTo>
                  <a:pt x="1524" y="100"/>
                </a:lnTo>
                <a:lnTo>
                  <a:pt x="1527" y="101"/>
                </a:lnTo>
                <a:lnTo>
                  <a:pt x="1533" y="100"/>
                </a:lnTo>
                <a:lnTo>
                  <a:pt x="1537" y="97"/>
                </a:lnTo>
                <a:lnTo>
                  <a:pt x="1540" y="94"/>
                </a:lnTo>
                <a:lnTo>
                  <a:pt x="1542" y="88"/>
                </a:lnTo>
                <a:lnTo>
                  <a:pt x="1546" y="77"/>
                </a:lnTo>
                <a:lnTo>
                  <a:pt x="1549" y="64"/>
                </a:lnTo>
                <a:lnTo>
                  <a:pt x="1553" y="47"/>
                </a:lnTo>
                <a:lnTo>
                  <a:pt x="1555" y="32"/>
                </a:lnTo>
                <a:lnTo>
                  <a:pt x="1557" y="17"/>
                </a:lnTo>
                <a:lnTo>
                  <a:pt x="1560" y="0"/>
                </a:lnTo>
                <a:lnTo>
                  <a:pt x="1570" y="1"/>
                </a:lnTo>
                <a:lnTo>
                  <a:pt x="1581" y="3"/>
                </a:lnTo>
                <a:lnTo>
                  <a:pt x="1592" y="5"/>
                </a:lnTo>
                <a:lnTo>
                  <a:pt x="1605" y="8"/>
                </a:lnTo>
                <a:lnTo>
                  <a:pt x="1614" y="8"/>
                </a:lnTo>
                <a:lnTo>
                  <a:pt x="1621" y="8"/>
                </a:lnTo>
                <a:lnTo>
                  <a:pt x="1625" y="8"/>
                </a:lnTo>
                <a:lnTo>
                  <a:pt x="1629" y="10"/>
                </a:lnTo>
                <a:lnTo>
                  <a:pt x="1633" y="11"/>
                </a:lnTo>
                <a:lnTo>
                  <a:pt x="1636" y="13"/>
                </a:lnTo>
                <a:lnTo>
                  <a:pt x="1641" y="18"/>
                </a:lnTo>
                <a:lnTo>
                  <a:pt x="1643" y="23"/>
                </a:lnTo>
                <a:lnTo>
                  <a:pt x="1645" y="29"/>
                </a:lnTo>
                <a:lnTo>
                  <a:pt x="1647" y="34"/>
                </a:lnTo>
                <a:lnTo>
                  <a:pt x="1655" y="52"/>
                </a:lnTo>
                <a:lnTo>
                  <a:pt x="1663" y="67"/>
                </a:lnTo>
                <a:lnTo>
                  <a:pt x="1668" y="73"/>
                </a:lnTo>
                <a:lnTo>
                  <a:pt x="1674" y="79"/>
                </a:lnTo>
                <a:lnTo>
                  <a:pt x="1681" y="82"/>
                </a:lnTo>
                <a:lnTo>
                  <a:pt x="1689" y="85"/>
                </a:lnTo>
                <a:lnTo>
                  <a:pt x="1710" y="91"/>
                </a:lnTo>
                <a:lnTo>
                  <a:pt x="1727" y="98"/>
                </a:lnTo>
                <a:lnTo>
                  <a:pt x="1736" y="101"/>
                </a:lnTo>
                <a:lnTo>
                  <a:pt x="1744" y="104"/>
                </a:lnTo>
                <a:lnTo>
                  <a:pt x="1754" y="106"/>
                </a:lnTo>
                <a:lnTo>
                  <a:pt x="1765" y="107"/>
                </a:lnTo>
                <a:lnTo>
                  <a:pt x="1814" y="107"/>
                </a:lnTo>
                <a:lnTo>
                  <a:pt x="1814" y="128"/>
                </a:lnTo>
                <a:lnTo>
                  <a:pt x="1813" y="142"/>
                </a:lnTo>
                <a:lnTo>
                  <a:pt x="1812" y="154"/>
                </a:lnTo>
                <a:lnTo>
                  <a:pt x="1810" y="166"/>
                </a:lnTo>
                <a:lnTo>
                  <a:pt x="1809" y="180"/>
                </a:lnTo>
                <a:lnTo>
                  <a:pt x="1808" y="195"/>
                </a:lnTo>
                <a:lnTo>
                  <a:pt x="1808" y="207"/>
                </a:lnTo>
                <a:lnTo>
                  <a:pt x="1807" y="220"/>
                </a:lnTo>
                <a:lnTo>
                  <a:pt x="1804" y="234"/>
                </a:lnTo>
                <a:lnTo>
                  <a:pt x="1796" y="254"/>
                </a:lnTo>
                <a:lnTo>
                  <a:pt x="1789" y="271"/>
                </a:lnTo>
                <a:lnTo>
                  <a:pt x="1780" y="288"/>
                </a:lnTo>
                <a:lnTo>
                  <a:pt x="1772" y="308"/>
                </a:lnTo>
                <a:lnTo>
                  <a:pt x="1767" y="318"/>
                </a:lnTo>
                <a:lnTo>
                  <a:pt x="1764" y="328"/>
                </a:lnTo>
                <a:lnTo>
                  <a:pt x="1764" y="351"/>
                </a:lnTo>
                <a:lnTo>
                  <a:pt x="1771" y="352"/>
                </a:lnTo>
                <a:lnTo>
                  <a:pt x="1779" y="353"/>
                </a:lnTo>
                <a:lnTo>
                  <a:pt x="1795" y="352"/>
                </a:lnTo>
                <a:lnTo>
                  <a:pt x="1809" y="350"/>
                </a:lnTo>
                <a:lnTo>
                  <a:pt x="1822" y="348"/>
                </a:lnTo>
                <a:lnTo>
                  <a:pt x="1838" y="345"/>
                </a:lnTo>
                <a:lnTo>
                  <a:pt x="1855" y="345"/>
                </a:lnTo>
                <a:lnTo>
                  <a:pt x="1870" y="346"/>
                </a:lnTo>
                <a:lnTo>
                  <a:pt x="1885" y="348"/>
                </a:lnTo>
                <a:lnTo>
                  <a:pt x="1902" y="348"/>
                </a:lnTo>
                <a:lnTo>
                  <a:pt x="1933" y="346"/>
                </a:lnTo>
                <a:lnTo>
                  <a:pt x="1961" y="344"/>
                </a:lnTo>
                <a:lnTo>
                  <a:pt x="1988" y="341"/>
                </a:lnTo>
                <a:lnTo>
                  <a:pt x="2019" y="335"/>
                </a:lnTo>
                <a:lnTo>
                  <a:pt x="2019" y="335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" name="Freeform 247"/>
          <p:cNvSpPr>
            <a:spLocks/>
          </p:cNvSpPr>
          <p:nvPr/>
        </p:nvSpPr>
        <p:spPr bwMode="auto">
          <a:xfrm>
            <a:off x="8140781" y="3687464"/>
            <a:ext cx="45608" cy="124385"/>
          </a:xfrm>
          <a:custGeom>
            <a:avLst/>
            <a:gdLst>
              <a:gd name="T0" fmla="*/ 48 w 100"/>
              <a:gd name="T1" fmla="*/ 13 h 269"/>
              <a:gd name="T2" fmla="*/ 61 w 100"/>
              <a:gd name="T3" fmla="*/ 12 h 269"/>
              <a:gd name="T4" fmla="*/ 74 w 100"/>
              <a:gd name="T5" fmla="*/ 8 h 269"/>
              <a:gd name="T6" fmla="*/ 88 w 100"/>
              <a:gd name="T7" fmla="*/ 4 h 269"/>
              <a:gd name="T8" fmla="*/ 100 w 100"/>
              <a:gd name="T9" fmla="*/ 0 h 269"/>
              <a:gd name="T10" fmla="*/ 100 w 100"/>
              <a:gd name="T11" fmla="*/ 0 h 269"/>
              <a:gd name="T12" fmla="*/ 100 w 100"/>
              <a:gd name="T13" fmla="*/ 13 h 269"/>
              <a:gd name="T14" fmla="*/ 100 w 100"/>
              <a:gd name="T15" fmla="*/ 25 h 269"/>
              <a:gd name="T16" fmla="*/ 99 w 100"/>
              <a:gd name="T17" fmla="*/ 39 h 269"/>
              <a:gd name="T18" fmla="*/ 99 w 100"/>
              <a:gd name="T19" fmla="*/ 53 h 269"/>
              <a:gd name="T20" fmla="*/ 95 w 100"/>
              <a:gd name="T21" fmla="*/ 76 h 269"/>
              <a:gd name="T22" fmla="*/ 92 w 100"/>
              <a:gd name="T23" fmla="*/ 96 h 269"/>
              <a:gd name="T24" fmla="*/ 87 w 100"/>
              <a:gd name="T25" fmla="*/ 115 h 269"/>
              <a:gd name="T26" fmla="*/ 80 w 100"/>
              <a:gd name="T27" fmla="*/ 138 h 269"/>
              <a:gd name="T28" fmla="*/ 77 w 100"/>
              <a:gd name="T29" fmla="*/ 150 h 269"/>
              <a:gd name="T30" fmla="*/ 76 w 100"/>
              <a:gd name="T31" fmla="*/ 161 h 269"/>
              <a:gd name="T32" fmla="*/ 75 w 100"/>
              <a:gd name="T33" fmla="*/ 172 h 269"/>
              <a:gd name="T34" fmla="*/ 72 w 100"/>
              <a:gd name="T35" fmla="*/ 183 h 269"/>
              <a:gd name="T36" fmla="*/ 68 w 100"/>
              <a:gd name="T37" fmla="*/ 191 h 269"/>
              <a:gd name="T38" fmla="*/ 64 w 100"/>
              <a:gd name="T39" fmla="*/ 197 h 269"/>
              <a:gd name="T40" fmla="*/ 60 w 100"/>
              <a:gd name="T41" fmla="*/ 204 h 269"/>
              <a:gd name="T42" fmla="*/ 55 w 100"/>
              <a:gd name="T43" fmla="*/ 209 h 269"/>
              <a:gd name="T44" fmla="*/ 50 w 100"/>
              <a:gd name="T45" fmla="*/ 216 h 269"/>
              <a:gd name="T46" fmla="*/ 46 w 100"/>
              <a:gd name="T47" fmla="*/ 221 h 269"/>
              <a:gd name="T48" fmla="*/ 41 w 100"/>
              <a:gd name="T49" fmla="*/ 229 h 269"/>
              <a:gd name="T50" fmla="*/ 37 w 100"/>
              <a:gd name="T51" fmla="*/ 236 h 269"/>
              <a:gd name="T52" fmla="*/ 32 w 100"/>
              <a:gd name="T53" fmla="*/ 253 h 269"/>
              <a:gd name="T54" fmla="*/ 24 w 100"/>
              <a:gd name="T55" fmla="*/ 269 h 269"/>
              <a:gd name="T56" fmla="*/ 22 w 100"/>
              <a:gd name="T57" fmla="*/ 254 h 269"/>
              <a:gd name="T58" fmla="*/ 19 w 100"/>
              <a:gd name="T59" fmla="*/ 240 h 269"/>
              <a:gd name="T60" fmla="*/ 15 w 100"/>
              <a:gd name="T61" fmla="*/ 227 h 269"/>
              <a:gd name="T62" fmla="*/ 11 w 100"/>
              <a:gd name="T63" fmla="*/ 215 h 269"/>
              <a:gd name="T64" fmla="*/ 7 w 100"/>
              <a:gd name="T65" fmla="*/ 203 h 269"/>
              <a:gd name="T66" fmla="*/ 4 w 100"/>
              <a:gd name="T67" fmla="*/ 191 h 269"/>
              <a:gd name="T68" fmla="*/ 1 w 100"/>
              <a:gd name="T69" fmla="*/ 177 h 269"/>
              <a:gd name="T70" fmla="*/ 0 w 100"/>
              <a:gd name="T71" fmla="*/ 162 h 269"/>
              <a:gd name="T72" fmla="*/ 0 w 100"/>
              <a:gd name="T73" fmla="*/ 152 h 269"/>
              <a:gd name="T74" fmla="*/ 2 w 100"/>
              <a:gd name="T75" fmla="*/ 143 h 269"/>
              <a:gd name="T76" fmla="*/ 5 w 100"/>
              <a:gd name="T77" fmla="*/ 135 h 269"/>
              <a:gd name="T78" fmla="*/ 8 w 100"/>
              <a:gd name="T79" fmla="*/ 127 h 269"/>
              <a:gd name="T80" fmla="*/ 16 w 100"/>
              <a:gd name="T81" fmla="*/ 112 h 269"/>
              <a:gd name="T82" fmla="*/ 25 w 100"/>
              <a:gd name="T83" fmla="*/ 98 h 269"/>
              <a:gd name="T84" fmla="*/ 35 w 100"/>
              <a:gd name="T85" fmla="*/ 84 h 269"/>
              <a:gd name="T86" fmla="*/ 42 w 100"/>
              <a:gd name="T87" fmla="*/ 69 h 269"/>
              <a:gd name="T88" fmla="*/ 46 w 100"/>
              <a:gd name="T89" fmla="*/ 61 h 269"/>
              <a:gd name="T90" fmla="*/ 49 w 100"/>
              <a:gd name="T91" fmla="*/ 53 h 269"/>
              <a:gd name="T92" fmla="*/ 50 w 100"/>
              <a:gd name="T93" fmla="*/ 44 h 269"/>
              <a:gd name="T94" fmla="*/ 51 w 100"/>
              <a:gd name="T95" fmla="*/ 34 h 269"/>
              <a:gd name="T96" fmla="*/ 50 w 100"/>
              <a:gd name="T97" fmla="*/ 24 h 269"/>
              <a:gd name="T98" fmla="*/ 48 w 100"/>
              <a:gd name="T99" fmla="*/ 13 h 269"/>
              <a:gd name="T100" fmla="*/ 48 w 100"/>
              <a:gd name="T101" fmla="*/ 1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0" h="269">
                <a:moveTo>
                  <a:pt x="48" y="13"/>
                </a:moveTo>
                <a:lnTo>
                  <a:pt x="61" y="12"/>
                </a:lnTo>
                <a:lnTo>
                  <a:pt x="74" y="8"/>
                </a:lnTo>
                <a:lnTo>
                  <a:pt x="88" y="4"/>
                </a:lnTo>
                <a:lnTo>
                  <a:pt x="100" y="0"/>
                </a:lnTo>
                <a:lnTo>
                  <a:pt x="100" y="0"/>
                </a:lnTo>
                <a:lnTo>
                  <a:pt x="100" y="13"/>
                </a:lnTo>
                <a:lnTo>
                  <a:pt x="100" y="25"/>
                </a:lnTo>
                <a:lnTo>
                  <a:pt x="99" y="39"/>
                </a:lnTo>
                <a:lnTo>
                  <a:pt x="99" y="53"/>
                </a:lnTo>
                <a:lnTo>
                  <a:pt x="95" y="76"/>
                </a:lnTo>
                <a:lnTo>
                  <a:pt x="92" y="96"/>
                </a:lnTo>
                <a:lnTo>
                  <a:pt x="87" y="115"/>
                </a:lnTo>
                <a:lnTo>
                  <a:pt x="80" y="138"/>
                </a:lnTo>
                <a:lnTo>
                  <a:pt x="77" y="150"/>
                </a:lnTo>
                <a:lnTo>
                  <a:pt x="76" y="161"/>
                </a:lnTo>
                <a:lnTo>
                  <a:pt x="75" y="172"/>
                </a:lnTo>
                <a:lnTo>
                  <a:pt x="72" y="183"/>
                </a:lnTo>
                <a:lnTo>
                  <a:pt x="68" y="191"/>
                </a:lnTo>
                <a:lnTo>
                  <a:pt x="64" y="197"/>
                </a:lnTo>
                <a:lnTo>
                  <a:pt x="60" y="204"/>
                </a:lnTo>
                <a:lnTo>
                  <a:pt x="55" y="209"/>
                </a:lnTo>
                <a:lnTo>
                  <a:pt x="50" y="216"/>
                </a:lnTo>
                <a:lnTo>
                  <a:pt x="46" y="221"/>
                </a:lnTo>
                <a:lnTo>
                  <a:pt x="41" y="229"/>
                </a:lnTo>
                <a:lnTo>
                  <a:pt x="37" y="236"/>
                </a:lnTo>
                <a:lnTo>
                  <a:pt x="32" y="253"/>
                </a:lnTo>
                <a:lnTo>
                  <a:pt x="24" y="269"/>
                </a:lnTo>
                <a:lnTo>
                  <a:pt x="22" y="254"/>
                </a:lnTo>
                <a:lnTo>
                  <a:pt x="19" y="240"/>
                </a:lnTo>
                <a:lnTo>
                  <a:pt x="15" y="227"/>
                </a:lnTo>
                <a:lnTo>
                  <a:pt x="11" y="215"/>
                </a:lnTo>
                <a:lnTo>
                  <a:pt x="7" y="203"/>
                </a:lnTo>
                <a:lnTo>
                  <a:pt x="4" y="191"/>
                </a:lnTo>
                <a:lnTo>
                  <a:pt x="1" y="177"/>
                </a:lnTo>
                <a:lnTo>
                  <a:pt x="0" y="162"/>
                </a:lnTo>
                <a:lnTo>
                  <a:pt x="0" y="152"/>
                </a:lnTo>
                <a:lnTo>
                  <a:pt x="2" y="143"/>
                </a:lnTo>
                <a:lnTo>
                  <a:pt x="5" y="135"/>
                </a:lnTo>
                <a:lnTo>
                  <a:pt x="8" y="127"/>
                </a:lnTo>
                <a:lnTo>
                  <a:pt x="16" y="112"/>
                </a:lnTo>
                <a:lnTo>
                  <a:pt x="25" y="98"/>
                </a:lnTo>
                <a:lnTo>
                  <a:pt x="35" y="84"/>
                </a:lnTo>
                <a:lnTo>
                  <a:pt x="42" y="69"/>
                </a:lnTo>
                <a:lnTo>
                  <a:pt x="46" y="61"/>
                </a:lnTo>
                <a:lnTo>
                  <a:pt x="49" y="53"/>
                </a:lnTo>
                <a:lnTo>
                  <a:pt x="50" y="44"/>
                </a:lnTo>
                <a:lnTo>
                  <a:pt x="51" y="34"/>
                </a:lnTo>
                <a:lnTo>
                  <a:pt x="50" y="24"/>
                </a:lnTo>
                <a:lnTo>
                  <a:pt x="48" y="13"/>
                </a:lnTo>
                <a:lnTo>
                  <a:pt x="48" y="1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2" name="Freeform 248"/>
          <p:cNvSpPr>
            <a:spLocks/>
          </p:cNvSpPr>
          <p:nvPr/>
        </p:nvSpPr>
        <p:spPr bwMode="auto">
          <a:xfrm>
            <a:off x="7094565" y="3538202"/>
            <a:ext cx="1093206" cy="742164"/>
          </a:xfrm>
          <a:custGeom>
            <a:avLst/>
            <a:gdLst>
              <a:gd name="T0" fmla="*/ 2061 w 2375"/>
              <a:gd name="T1" fmla="*/ 375 h 1612"/>
              <a:gd name="T2" fmla="*/ 2123 w 2375"/>
              <a:gd name="T3" fmla="*/ 418 h 1612"/>
              <a:gd name="T4" fmla="*/ 2082 w 2375"/>
              <a:gd name="T5" fmla="*/ 492 h 1612"/>
              <a:gd name="T6" fmla="*/ 2036 w 2375"/>
              <a:gd name="T7" fmla="*/ 473 h 1612"/>
              <a:gd name="T8" fmla="*/ 2002 w 2375"/>
              <a:gd name="T9" fmla="*/ 486 h 1612"/>
              <a:gd name="T10" fmla="*/ 2074 w 2375"/>
              <a:gd name="T11" fmla="*/ 533 h 1612"/>
              <a:gd name="T12" fmla="*/ 2151 w 2375"/>
              <a:gd name="T13" fmla="*/ 574 h 1612"/>
              <a:gd name="T14" fmla="*/ 2154 w 2375"/>
              <a:gd name="T15" fmla="*/ 615 h 1612"/>
              <a:gd name="T16" fmla="*/ 2105 w 2375"/>
              <a:gd name="T17" fmla="*/ 646 h 1612"/>
              <a:gd name="T18" fmla="*/ 2104 w 2375"/>
              <a:gd name="T19" fmla="*/ 669 h 1612"/>
              <a:gd name="T20" fmla="*/ 2176 w 2375"/>
              <a:gd name="T21" fmla="*/ 722 h 1612"/>
              <a:gd name="T22" fmla="*/ 2159 w 2375"/>
              <a:gd name="T23" fmla="*/ 746 h 1612"/>
              <a:gd name="T24" fmla="*/ 2093 w 2375"/>
              <a:gd name="T25" fmla="*/ 746 h 1612"/>
              <a:gd name="T26" fmla="*/ 2096 w 2375"/>
              <a:gd name="T27" fmla="*/ 777 h 1612"/>
              <a:gd name="T28" fmla="*/ 2154 w 2375"/>
              <a:gd name="T29" fmla="*/ 797 h 1612"/>
              <a:gd name="T30" fmla="*/ 2231 w 2375"/>
              <a:gd name="T31" fmla="*/ 799 h 1612"/>
              <a:gd name="T32" fmla="*/ 2287 w 2375"/>
              <a:gd name="T33" fmla="*/ 788 h 1612"/>
              <a:gd name="T34" fmla="*/ 2316 w 2375"/>
              <a:gd name="T35" fmla="*/ 811 h 1612"/>
              <a:gd name="T36" fmla="*/ 2366 w 2375"/>
              <a:gd name="T37" fmla="*/ 867 h 1612"/>
              <a:gd name="T38" fmla="*/ 2340 w 2375"/>
              <a:gd name="T39" fmla="*/ 903 h 1612"/>
              <a:gd name="T40" fmla="*/ 25 w 2375"/>
              <a:gd name="T41" fmla="*/ 1585 h 1612"/>
              <a:gd name="T42" fmla="*/ 147 w 2375"/>
              <a:gd name="T43" fmla="*/ 1484 h 1612"/>
              <a:gd name="T44" fmla="*/ 218 w 2375"/>
              <a:gd name="T45" fmla="*/ 1421 h 1612"/>
              <a:gd name="T46" fmla="*/ 265 w 2375"/>
              <a:gd name="T47" fmla="*/ 1344 h 1612"/>
              <a:gd name="T48" fmla="*/ 278 w 2375"/>
              <a:gd name="T49" fmla="*/ 1283 h 1612"/>
              <a:gd name="T50" fmla="*/ 334 w 2375"/>
              <a:gd name="T51" fmla="*/ 1243 h 1612"/>
              <a:gd name="T52" fmla="*/ 385 w 2375"/>
              <a:gd name="T53" fmla="*/ 1173 h 1612"/>
              <a:gd name="T54" fmla="*/ 423 w 2375"/>
              <a:gd name="T55" fmla="*/ 1081 h 1612"/>
              <a:gd name="T56" fmla="*/ 466 w 2375"/>
              <a:gd name="T57" fmla="*/ 1137 h 1612"/>
              <a:gd name="T58" fmla="*/ 530 w 2375"/>
              <a:gd name="T59" fmla="*/ 1177 h 1612"/>
              <a:gd name="T60" fmla="*/ 611 w 2375"/>
              <a:gd name="T61" fmla="*/ 1220 h 1612"/>
              <a:gd name="T62" fmla="*/ 658 w 2375"/>
              <a:gd name="T63" fmla="*/ 1131 h 1612"/>
              <a:gd name="T64" fmla="*/ 774 w 2375"/>
              <a:gd name="T65" fmla="*/ 1096 h 1612"/>
              <a:gd name="T66" fmla="*/ 850 w 2375"/>
              <a:gd name="T67" fmla="*/ 1057 h 1612"/>
              <a:gd name="T68" fmla="*/ 937 w 2375"/>
              <a:gd name="T69" fmla="*/ 1034 h 1612"/>
              <a:gd name="T70" fmla="*/ 948 w 2375"/>
              <a:gd name="T71" fmla="*/ 953 h 1612"/>
              <a:gd name="T72" fmla="*/ 935 w 2375"/>
              <a:gd name="T73" fmla="*/ 854 h 1612"/>
              <a:gd name="T74" fmla="*/ 989 w 2375"/>
              <a:gd name="T75" fmla="*/ 745 h 1612"/>
              <a:gd name="T76" fmla="*/ 1052 w 2375"/>
              <a:gd name="T77" fmla="*/ 607 h 1612"/>
              <a:gd name="T78" fmla="*/ 1114 w 2375"/>
              <a:gd name="T79" fmla="*/ 499 h 1612"/>
              <a:gd name="T80" fmla="*/ 1180 w 2375"/>
              <a:gd name="T81" fmla="*/ 499 h 1612"/>
              <a:gd name="T82" fmla="*/ 1226 w 2375"/>
              <a:gd name="T83" fmla="*/ 435 h 1612"/>
              <a:gd name="T84" fmla="*/ 1257 w 2375"/>
              <a:gd name="T85" fmla="*/ 371 h 1612"/>
              <a:gd name="T86" fmla="*/ 1283 w 2375"/>
              <a:gd name="T87" fmla="*/ 356 h 1612"/>
              <a:gd name="T88" fmla="*/ 1330 w 2375"/>
              <a:gd name="T89" fmla="*/ 286 h 1612"/>
              <a:gd name="T90" fmla="*/ 1380 w 2375"/>
              <a:gd name="T91" fmla="*/ 177 h 1612"/>
              <a:gd name="T92" fmla="*/ 1398 w 2375"/>
              <a:gd name="T93" fmla="*/ 109 h 1612"/>
              <a:gd name="T94" fmla="*/ 1416 w 2375"/>
              <a:gd name="T95" fmla="*/ 71 h 1612"/>
              <a:gd name="T96" fmla="*/ 1490 w 2375"/>
              <a:gd name="T97" fmla="*/ 83 h 1612"/>
              <a:gd name="T98" fmla="*/ 1527 w 2375"/>
              <a:gd name="T99" fmla="*/ 101 h 1612"/>
              <a:gd name="T100" fmla="*/ 1553 w 2375"/>
              <a:gd name="T101" fmla="*/ 47 h 1612"/>
              <a:gd name="T102" fmla="*/ 1592 w 2375"/>
              <a:gd name="T103" fmla="*/ 5 h 1612"/>
              <a:gd name="T104" fmla="*/ 1636 w 2375"/>
              <a:gd name="T105" fmla="*/ 13 h 1612"/>
              <a:gd name="T106" fmla="*/ 1668 w 2375"/>
              <a:gd name="T107" fmla="*/ 73 h 1612"/>
              <a:gd name="T108" fmla="*/ 1744 w 2375"/>
              <a:gd name="T109" fmla="*/ 104 h 1612"/>
              <a:gd name="T110" fmla="*/ 1810 w 2375"/>
              <a:gd name="T111" fmla="*/ 166 h 1612"/>
              <a:gd name="T112" fmla="*/ 1789 w 2375"/>
              <a:gd name="T113" fmla="*/ 271 h 1612"/>
              <a:gd name="T114" fmla="*/ 1779 w 2375"/>
              <a:gd name="T115" fmla="*/ 353 h 1612"/>
              <a:gd name="T116" fmla="*/ 1885 w 2375"/>
              <a:gd name="T117" fmla="*/ 348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75" h="1612">
                <a:moveTo>
                  <a:pt x="2019" y="335"/>
                </a:moveTo>
                <a:lnTo>
                  <a:pt x="2028" y="340"/>
                </a:lnTo>
                <a:lnTo>
                  <a:pt x="2036" y="346"/>
                </a:lnTo>
                <a:lnTo>
                  <a:pt x="2042" y="353"/>
                </a:lnTo>
                <a:lnTo>
                  <a:pt x="2049" y="361"/>
                </a:lnTo>
                <a:lnTo>
                  <a:pt x="2054" y="367"/>
                </a:lnTo>
                <a:lnTo>
                  <a:pt x="2061" y="375"/>
                </a:lnTo>
                <a:lnTo>
                  <a:pt x="2068" y="381"/>
                </a:lnTo>
                <a:lnTo>
                  <a:pt x="2077" y="388"/>
                </a:lnTo>
                <a:lnTo>
                  <a:pt x="2082" y="389"/>
                </a:lnTo>
                <a:lnTo>
                  <a:pt x="2088" y="391"/>
                </a:lnTo>
                <a:lnTo>
                  <a:pt x="2104" y="400"/>
                </a:lnTo>
                <a:lnTo>
                  <a:pt x="2118" y="412"/>
                </a:lnTo>
                <a:lnTo>
                  <a:pt x="2123" y="418"/>
                </a:lnTo>
                <a:lnTo>
                  <a:pt x="2128" y="425"/>
                </a:lnTo>
                <a:lnTo>
                  <a:pt x="2131" y="434"/>
                </a:lnTo>
                <a:lnTo>
                  <a:pt x="2132" y="443"/>
                </a:lnTo>
                <a:lnTo>
                  <a:pt x="2132" y="494"/>
                </a:lnTo>
                <a:lnTo>
                  <a:pt x="2089" y="494"/>
                </a:lnTo>
                <a:lnTo>
                  <a:pt x="2086" y="493"/>
                </a:lnTo>
                <a:lnTo>
                  <a:pt x="2082" y="492"/>
                </a:lnTo>
                <a:lnTo>
                  <a:pt x="2079" y="490"/>
                </a:lnTo>
                <a:lnTo>
                  <a:pt x="2077" y="489"/>
                </a:lnTo>
                <a:lnTo>
                  <a:pt x="2073" y="484"/>
                </a:lnTo>
                <a:lnTo>
                  <a:pt x="2066" y="480"/>
                </a:lnTo>
                <a:lnTo>
                  <a:pt x="2055" y="477"/>
                </a:lnTo>
                <a:lnTo>
                  <a:pt x="2046" y="474"/>
                </a:lnTo>
                <a:lnTo>
                  <a:pt x="2036" y="473"/>
                </a:lnTo>
                <a:lnTo>
                  <a:pt x="2024" y="473"/>
                </a:lnTo>
                <a:lnTo>
                  <a:pt x="2021" y="473"/>
                </a:lnTo>
                <a:lnTo>
                  <a:pt x="2017" y="474"/>
                </a:lnTo>
                <a:lnTo>
                  <a:pt x="2015" y="476"/>
                </a:lnTo>
                <a:lnTo>
                  <a:pt x="2013" y="477"/>
                </a:lnTo>
                <a:lnTo>
                  <a:pt x="2008" y="481"/>
                </a:lnTo>
                <a:lnTo>
                  <a:pt x="2002" y="486"/>
                </a:lnTo>
                <a:lnTo>
                  <a:pt x="2003" y="492"/>
                </a:lnTo>
                <a:lnTo>
                  <a:pt x="2006" y="497"/>
                </a:lnTo>
                <a:lnTo>
                  <a:pt x="2016" y="501"/>
                </a:lnTo>
                <a:lnTo>
                  <a:pt x="2027" y="504"/>
                </a:lnTo>
                <a:lnTo>
                  <a:pt x="2044" y="514"/>
                </a:lnTo>
                <a:lnTo>
                  <a:pt x="2059" y="524"/>
                </a:lnTo>
                <a:lnTo>
                  <a:pt x="2074" y="533"/>
                </a:lnTo>
                <a:lnTo>
                  <a:pt x="2091" y="544"/>
                </a:lnTo>
                <a:lnTo>
                  <a:pt x="2102" y="551"/>
                </a:lnTo>
                <a:lnTo>
                  <a:pt x="2111" y="556"/>
                </a:lnTo>
                <a:lnTo>
                  <a:pt x="2121" y="560"/>
                </a:lnTo>
                <a:lnTo>
                  <a:pt x="2133" y="566"/>
                </a:lnTo>
                <a:lnTo>
                  <a:pt x="2143" y="570"/>
                </a:lnTo>
                <a:lnTo>
                  <a:pt x="2151" y="574"/>
                </a:lnTo>
                <a:lnTo>
                  <a:pt x="2155" y="578"/>
                </a:lnTo>
                <a:lnTo>
                  <a:pt x="2157" y="581"/>
                </a:lnTo>
                <a:lnTo>
                  <a:pt x="2159" y="585"/>
                </a:lnTo>
                <a:lnTo>
                  <a:pt x="2160" y="589"/>
                </a:lnTo>
                <a:lnTo>
                  <a:pt x="2159" y="600"/>
                </a:lnTo>
                <a:lnTo>
                  <a:pt x="2156" y="610"/>
                </a:lnTo>
                <a:lnTo>
                  <a:pt x="2154" y="615"/>
                </a:lnTo>
                <a:lnTo>
                  <a:pt x="2150" y="619"/>
                </a:lnTo>
                <a:lnTo>
                  <a:pt x="2147" y="623"/>
                </a:lnTo>
                <a:lnTo>
                  <a:pt x="2144" y="626"/>
                </a:lnTo>
                <a:lnTo>
                  <a:pt x="2138" y="628"/>
                </a:lnTo>
                <a:lnTo>
                  <a:pt x="2133" y="629"/>
                </a:lnTo>
                <a:lnTo>
                  <a:pt x="2118" y="638"/>
                </a:lnTo>
                <a:lnTo>
                  <a:pt x="2105" y="646"/>
                </a:lnTo>
                <a:lnTo>
                  <a:pt x="2098" y="649"/>
                </a:lnTo>
                <a:lnTo>
                  <a:pt x="2091" y="651"/>
                </a:lnTo>
                <a:lnTo>
                  <a:pt x="2083" y="653"/>
                </a:lnTo>
                <a:lnTo>
                  <a:pt x="2075" y="653"/>
                </a:lnTo>
                <a:lnTo>
                  <a:pt x="2084" y="660"/>
                </a:lnTo>
                <a:lnTo>
                  <a:pt x="2094" y="665"/>
                </a:lnTo>
                <a:lnTo>
                  <a:pt x="2104" y="669"/>
                </a:lnTo>
                <a:lnTo>
                  <a:pt x="2115" y="675"/>
                </a:lnTo>
                <a:lnTo>
                  <a:pt x="2128" y="682"/>
                </a:lnTo>
                <a:lnTo>
                  <a:pt x="2138" y="689"/>
                </a:lnTo>
                <a:lnTo>
                  <a:pt x="2149" y="696"/>
                </a:lnTo>
                <a:lnTo>
                  <a:pt x="2159" y="705"/>
                </a:lnTo>
                <a:lnTo>
                  <a:pt x="2168" y="714"/>
                </a:lnTo>
                <a:lnTo>
                  <a:pt x="2176" y="722"/>
                </a:lnTo>
                <a:lnTo>
                  <a:pt x="2184" y="734"/>
                </a:lnTo>
                <a:lnTo>
                  <a:pt x="2191" y="746"/>
                </a:lnTo>
                <a:lnTo>
                  <a:pt x="2186" y="750"/>
                </a:lnTo>
                <a:lnTo>
                  <a:pt x="2181" y="755"/>
                </a:lnTo>
                <a:lnTo>
                  <a:pt x="2175" y="751"/>
                </a:lnTo>
                <a:lnTo>
                  <a:pt x="2170" y="749"/>
                </a:lnTo>
                <a:lnTo>
                  <a:pt x="2159" y="746"/>
                </a:lnTo>
                <a:lnTo>
                  <a:pt x="2148" y="743"/>
                </a:lnTo>
                <a:lnTo>
                  <a:pt x="2138" y="740"/>
                </a:lnTo>
                <a:lnTo>
                  <a:pt x="2127" y="739"/>
                </a:lnTo>
                <a:lnTo>
                  <a:pt x="2117" y="740"/>
                </a:lnTo>
                <a:lnTo>
                  <a:pt x="2109" y="742"/>
                </a:lnTo>
                <a:lnTo>
                  <a:pt x="2102" y="744"/>
                </a:lnTo>
                <a:lnTo>
                  <a:pt x="2093" y="746"/>
                </a:lnTo>
                <a:lnTo>
                  <a:pt x="2079" y="749"/>
                </a:lnTo>
                <a:lnTo>
                  <a:pt x="2066" y="751"/>
                </a:lnTo>
                <a:lnTo>
                  <a:pt x="2053" y="754"/>
                </a:lnTo>
                <a:lnTo>
                  <a:pt x="2040" y="759"/>
                </a:lnTo>
                <a:lnTo>
                  <a:pt x="2061" y="764"/>
                </a:lnTo>
                <a:lnTo>
                  <a:pt x="2079" y="771"/>
                </a:lnTo>
                <a:lnTo>
                  <a:pt x="2096" y="777"/>
                </a:lnTo>
                <a:lnTo>
                  <a:pt x="2117" y="784"/>
                </a:lnTo>
                <a:lnTo>
                  <a:pt x="2128" y="785"/>
                </a:lnTo>
                <a:lnTo>
                  <a:pt x="2138" y="786"/>
                </a:lnTo>
                <a:lnTo>
                  <a:pt x="2144" y="789"/>
                </a:lnTo>
                <a:lnTo>
                  <a:pt x="2149" y="794"/>
                </a:lnTo>
                <a:lnTo>
                  <a:pt x="2151" y="796"/>
                </a:lnTo>
                <a:lnTo>
                  <a:pt x="2154" y="797"/>
                </a:lnTo>
                <a:lnTo>
                  <a:pt x="2157" y="798"/>
                </a:lnTo>
                <a:lnTo>
                  <a:pt x="2160" y="799"/>
                </a:lnTo>
                <a:lnTo>
                  <a:pt x="2177" y="799"/>
                </a:lnTo>
                <a:lnTo>
                  <a:pt x="2191" y="799"/>
                </a:lnTo>
                <a:lnTo>
                  <a:pt x="2205" y="799"/>
                </a:lnTo>
                <a:lnTo>
                  <a:pt x="2223" y="799"/>
                </a:lnTo>
                <a:lnTo>
                  <a:pt x="2231" y="799"/>
                </a:lnTo>
                <a:lnTo>
                  <a:pt x="2240" y="798"/>
                </a:lnTo>
                <a:lnTo>
                  <a:pt x="2248" y="796"/>
                </a:lnTo>
                <a:lnTo>
                  <a:pt x="2255" y="794"/>
                </a:lnTo>
                <a:lnTo>
                  <a:pt x="2263" y="793"/>
                </a:lnTo>
                <a:lnTo>
                  <a:pt x="2270" y="790"/>
                </a:lnTo>
                <a:lnTo>
                  <a:pt x="2278" y="789"/>
                </a:lnTo>
                <a:lnTo>
                  <a:pt x="2287" y="788"/>
                </a:lnTo>
                <a:lnTo>
                  <a:pt x="2293" y="788"/>
                </a:lnTo>
                <a:lnTo>
                  <a:pt x="2298" y="788"/>
                </a:lnTo>
                <a:lnTo>
                  <a:pt x="2304" y="789"/>
                </a:lnTo>
                <a:lnTo>
                  <a:pt x="2308" y="791"/>
                </a:lnTo>
                <a:lnTo>
                  <a:pt x="2310" y="796"/>
                </a:lnTo>
                <a:lnTo>
                  <a:pt x="2311" y="802"/>
                </a:lnTo>
                <a:lnTo>
                  <a:pt x="2316" y="811"/>
                </a:lnTo>
                <a:lnTo>
                  <a:pt x="2321" y="818"/>
                </a:lnTo>
                <a:lnTo>
                  <a:pt x="2325" y="826"/>
                </a:lnTo>
                <a:lnTo>
                  <a:pt x="2332" y="834"/>
                </a:lnTo>
                <a:lnTo>
                  <a:pt x="2345" y="845"/>
                </a:lnTo>
                <a:lnTo>
                  <a:pt x="2356" y="856"/>
                </a:lnTo>
                <a:lnTo>
                  <a:pt x="2361" y="862"/>
                </a:lnTo>
                <a:lnTo>
                  <a:pt x="2366" y="867"/>
                </a:lnTo>
                <a:lnTo>
                  <a:pt x="2371" y="874"/>
                </a:lnTo>
                <a:lnTo>
                  <a:pt x="2375" y="882"/>
                </a:lnTo>
                <a:lnTo>
                  <a:pt x="2366" y="885"/>
                </a:lnTo>
                <a:lnTo>
                  <a:pt x="2359" y="889"/>
                </a:lnTo>
                <a:lnTo>
                  <a:pt x="2351" y="891"/>
                </a:lnTo>
                <a:lnTo>
                  <a:pt x="2343" y="892"/>
                </a:lnTo>
                <a:lnTo>
                  <a:pt x="2340" y="903"/>
                </a:lnTo>
                <a:lnTo>
                  <a:pt x="2349" y="920"/>
                </a:lnTo>
                <a:lnTo>
                  <a:pt x="2349" y="920"/>
                </a:lnTo>
                <a:lnTo>
                  <a:pt x="584" y="1461"/>
                </a:lnTo>
                <a:lnTo>
                  <a:pt x="584" y="1461"/>
                </a:lnTo>
                <a:lnTo>
                  <a:pt x="0" y="1612"/>
                </a:lnTo>
                <a:lnTo>
                  <a:pt x="0" y="1612"/>
                </a:lnTo>
                <a:lnTo>
                  <a:pt x="25" y="1585"/>
                </a:lnTo>
                <a:lnTo>
                  <a:pt x="46" y="1561"/>
                </a:lnTo>
                <a:lnTo>
                  <a:pt x="58" y="1551"/>
                </a:lnTo>
                <a:lnTo>
                  <a:pt x="70" y="1539"/>
                </a:lnTo>
                <a:lnTo>
                  <a:pt x="84" y="1528"/>
                </a:lnTo>
                <a:lnTo>
                  <a:pt x="98" y="1516"/>
                </a:lnTo>
                <a:lnTo>
                  <a:pt x="124" y="1499"/>
                </a:lnTo>
                <a:lnTo>
                  <a:pt x="147" y="1484"/>
                </a:lnTo>
                <a:lnTo>
                  <a:pt x="158" y="1476"/>
                </a:lnTo>
                <a:lnTo>
                  <a:pt x="169" y="1467"/>
                </a:lnTo>
                <a:lnTo>
                  <a:pt x="180" y="1458"/>
                </a:lnTo>
                <a:lnTo>
                  <a:pt x="191" y="1447"/>
                </a:lnTo>
                <a:lnTo>
                  <a:pt x="203" y="1439"/>
                </a:lnTo>
                <a:lnTo>
                  <a:pt x="213" y="1432"/>
                </a:lnTo>
                <a:lnTo>
                  <a:pt x="218" y="1421"/>
                </a:lnTo>
                <a:lnTo>
                  <a:pt x="221" y="1410"/>
                </a:lnTo>
                <a:lnTo>
                  <a:pt x="224" y="1399"/>
                </a:lnTo>
                <a:lnTo>
                  <a:pt x="229" y="1389"/>
                </a:lnTo>
                <a:lnTo>
                  <a:pt x="243" y="1376"/>
                </a:lnTo>
                <a:lnTo>
                  <a:pt x="258" y="1363"/>
                </a:lnTo>
                <a:lnTo>
                  <a:pt x="262" y="1353"/>
                </a:lnTo>
                <a:lnTo>
                  <a:pt x="265" y="1344"/>
                </a:lnTo>
                <a:lnTo>
                  <a:pt x="266" y="1335"/>
                </a:lnTo>
                <a:lnTo>
                  <a:pt x="267" y="1326"/>
                </a:lnTo>
                <a:lnTo>
                  <a:pt x="267" y="1316"/>
                </a:lnTo>
                <a:lnTo>
                  <a:pt x="268" y="1307"/>
                </a:lnTo>
                <a:lnTo>
                  <a:pt x="270" y="1298"/>
                </a:lnTo>
                <a:lnTo>
                  <a:pt x="274" y="1288"/>
                </a:lnTo>
                <a:lnTo>
                  <a:pt x="278" y="1283"/>
                </a:lnTo>
                <a:lnTo>
                  <a:pt x="283" y="1278"/>
                </a:lnTo>
                <a:lnTo>
                  <a:pt x="289" y="1276"/>
                </a:lnTo>
                <a:lnTo>
                  <a:pt x="295" y="1272"/>
                </a:lnTo>
                <a:lnTo>
                  <a:pt x="310" y="1261"/>
                </a:lnTo>
                <a:lnTo>
                  <a:pt x="322" y="1253"/>
                </a:lnTo>
                <a:lnTo>
                  <a:pt x="328" y="1247"/>
                </a:lnTo>
                <a:lnTo>
                  <a:pt x="334" y="1243"/>
                </a:lnTo>
                <a:lnTo>
                  <a:pt x="340" y="1236"/>
                </a:lnTo>
                <a:lnTo>
                  <a:pt x="346" y="1230"/>
                </a:lnTo>
                <a:lnTo>
                  <a:pt x="352" y="1219"/>
                </a:lnTo>
                <a:lnTo>
                  <a:pt x="359" y="1208"/>
                </a:lnTo>
                <a:lnTo>
                  <a:pt x="368" y="1197"/>
                </a:lnTo>
                <a:lnTo>
                  <a:pt x="377" y="1187"/>
                </a:lnTo>
                <a:lnTo>
                  <a:pt x="385" y="1173"/>
                </a:lnTo>
                <a:lnTo>
                  <a:pt x="390" y="1161"/>
                </a:lnTo>
                <a:lnTo>
                  <a:pt x="394" y="1148"/>
                </a:lnTo>
                <a:lnTo>
                  <a:pt x="399" y="1136"/>
                </a:lnTo>
                <a:lnTo>
                  <a:pt x="404" y="1110"/>
                </a:lnTo>
                <a:lnTo>
                  <a:pt x="409" y="1081"/>
                </a:lnTo>
                <a:lnTo>
                  <a:pt x="409" y="1081"/>
                </a:lnTo>
                <a:lnTo>
                  <a:pt x="423" y="1081"/>
                </a:lnTo>
                <a:lnTo>
                  <a:pt x="436" y="1083"/>
                </a:lnTo>
                <a:lnTo>
                  <a:pt x="442" y="1088"/>
                </a:lnTo>
                <a:lnTo>
                  <a:pt x="446" y="1094"/>
                </a:lnTo>
                <a:lnTo>
                  <a:pt x="450" y="1100"/>
                </a:lnTo>
                <a:lnTo>
                  <a:pt x="453" y="1107"/>
                </a:lnTo>
                <a:lnTo>
                  <a:pt x="458" y="1122"/>
                </a:lnTo>
                <a:lnTo>
                  <a:pt x="466" y="1137"/>
                </a:lnTo>
                <a:lnTo>
                  <a:pt x="470" y="1143"/>
                </a:lnTo>
                <a:lnTo>
                  <a:pt x="475" y="1149"/>
                </a:lnTo>
                <a:lnTo>
                  <a:pt x="481" y="1154"/>
                </a:lnTo>
                <a:lnTo>
                  <a:pt x="487" y="1158"/>
                </a:lnTo>
                <a:lnTo>
                  <a:pt x="500" y="1165"/>
                </a:lnTo>
                <a:lnTo>
                  <a:pt x="515" y="1172"/>
                </a:lnTo>
                <a:lnTo>
                  <a:pt x="530" y="1177"/>
                </a:lnTo>
                <a:lnTo>
                  <a:pt x="542" y="1183"/>
                </a:lnTo>
                <a:lnTo>
                  <a:pt x="555" y="1190"/>
                </a:lnTo>
                <a:lnTo>
                  <a:pt x="569" y="1197"/>
                </a:lnTo>
                <a:lnTo>
                  <a:pt x="579" y="1206"/>
                </a:lnTo>
                <a:lnTo>
                  <a:pt x="590" y="1214"/>
                </a:lnTo>
                <a:lnTo>
                  <a:pt x="602" y="1217"/>
                </a:lnTo>
                <a:lnTo>
                  <a:pt x="611" y="1220"/>
                </a:lnTo>
                <a:lnTo>
                  <a:pt x="622" y="1222"/>
                </a:lnTo>
                <a:lnTo>
                  <a:pt x="634" y="1224"/>
                </a:lnTo>
                <a:lnTo>
                  <a:pt x="634" y="1159"/>
                </a:lnTo>
                <a:lnTo>
                  <a:pt x="636" y="1145"/>
                </a:lnTo>
                <a:lnTo>
                  <a:pt x="637" y="1132"/>
                </a:lnTo>
                <a:lnTo>
                  <a:pt x="648" y="1132"/>
                </a:lnTo>
                <a:lnTo>
                  <a:pt x="658" y="1131"/>
                </a:lnTo>
                <a:lnTo>
                  <a:pt x="667" y="1128"/>
                </a:lnTo>
                <a:lnTo>
                  <a:pt x="676" y="1126"/>
                </a:lnTo>
                <a:lnTo>
                  <a:pt x="693" y="1120"/>
                </a:lnTo>
                <a:lnTo>
                  <a:pt x="712" y="1112"/>
                </a:lnTo>
                <a:lnTo>
                  <a:pt x="734" y="1106"/>
                </a:lnTo>
                <a:lnTo>
                  <a:pt x="755" y="1101"/>
                </a:lnTo>
                <a:lnTo>
                  <a:pt x="774" y="1096"/>
                </a:lnTo>
                <a:lnTo>
                  <a:pt x="797" y="1088"/>
                </a:lnTo>
                <a:lnTo>
                  <a:pt x="805" y="1085"/>
                </a:lnTo>
                <a:lnTo>
                  <a:pt x="811" y="1082"/>
                </a:lnTo>
                <a:lnTo>
                  <a:pt x="818" y="1078"/>
                </a:lnTo>
                <a:lnTo>
                  <a:pt x="824" y="1074"/>
                </a:lnTo>
                <a:lnTo>
                  <a:pt x="836" y="1066"/>
                </a:lnTo>
                <a:lnTo>
                  <a:pt x="850" y="1057"/>
                </a:lnTo>
                <a:lnTo>
                  <a:pt x="864" y="1051"/>
                </a:lnTo>
                <a:lnTo>
                  <a:pt x="876" y="1046"/>
                </a:lnTo>
                <a:lnTo>
                  <a:pt x="889" y="1043"/>
                </a:lnTo>
                <a:lnTo>
                  <a:pt x="903" y="1039"/>
                </a:lnTo>
                <a:lnTo>
                  <a:pt x="917" y="1039"/>
                </a:lnTo>
                <a:lnTo>
                  <a:pt x="928" y="1035"/>
                </a:lnTo>
                <a:lnTo>
                  <a:pt x="937" y="1034"/>
                </a:lnTo>
                <a:lnTo>
                  <a:pt x="947" y="1034"/>
                </a:lnTo>
                <a:lnTo>
                  <a:pt x="959" y="1035"/>
                </a:lnTo>
                <a:lnTo>
                  <a:pt x="959" y="996"/>
                </a:lnTo>
                <a:lnTo>
                  <a:pt x="958" y="984"/>
                </a:lnTo>
                <a:lnTo>
                  <a:pt x="955" y="974"/>
                </a:lnTo>
                <a:lnTo>
                  <a:pt x="950" y="964"/>
                </a:lnTo>
                <a:lnTo>
                  <a:pt x="948" y="953"/>
                </a:lnTo>
                <a:lnTo>
                  <a:pt x="947" y="938"/>
                </a:lnTo>
                <a:lnTo>
                  <a:pt x="946" y="924"/>
                </a:lnTo>
                <a:lnTo>
                  <a:pt x="945" y="910"/>
                </a:lnTo>
                <a:lnTo>
                  <a:pt x="943" y="895"/>
                </a:lnTo>
                <a:lnTo>
                  <a:pt x="939" y="879"/>
                </a:lnTo>
                <a:lnTo>
                  <a:pt x="935" y="863"/>
                </a:lnTo>
                <a:lnTo>
                  <a:pt x="935" y="854"/>
                </a:lnTo>
                <a:lnTo>
                  <a:pt x="937" y="845"/>
                </a:lnTo>
                <a:lnTo>
                  <a:pt x="940" y="838"/>
                </a:lnTo>
                <a:lnTo>
                  <a:pt x="943" y="830"/>
                </a:lnTo>
                <a:lnTo>
                  <a:pt x="950" y="815"/>
                </a:lnTo>
                <a:lnTo>
                  <a:pt x="959" y="799"/>
                </a:lnTo>
                <a:lnTo>
                  <a:pt x="974" y="770"/>
                </a:lnTo>
                <a:lnTo>
                  <a:pt x="989" y="745"/>
                </a:lnTo>
                <a:lnTo>
                  <a:pt x="1004" y="719"/>
                </a:lnTo>
                <a:lnTo>
                  <a:pt x="1021" y="690"/>
                </a:lnTo>
                <a:lnTo>
                  <a:pt x="1027" y="674"/>
                </a:lnTo>
                <a:lnTo>
                  <a:pt x="1033" y="658"/>
                </a:lnTo>
                <a:lnTo>
                  <a:pt x="1038" y="641"/>
                </a:lnTo>
                <a:lnTo>
                  <a:pt x="1044" y="624"/>
                </a:lnTo>
                <a:lnTo>
                  <a:pt x="1052" y="607"/>
                </a:lnTo>
                <a:lnTo>
                  <a:pt x="1061" y="591"/>
                </a:lnTo>
                <a:lnTo>
                  <a:pt x="1069" y="575"/>
                </a:lnTo>
                <a:lnTo>
                  <a:pt x="1079" y="561"/>
                </a:lnTo>
                <a:lnTo>
                  <a:pt x="1088" y="547"/>
                </a:lnTo>
                <a:lnTo>
                  <a:pt x="1096" y="533"/>
                </a:lnTo>
                <a:lnTo>
                  <a:pt x="1105" y="517"/>
                </a:lnTo>
                <a:lnTo>
                  <a:pt x="1114" y="499"/>
                </a:lnTo>
                <a:lnTo>
                  <a:pt x="1124" y="502"/>
                </a:lnTo>
                <a:lnTo>
                  <a:pt x="1134" y="505"/>
                </a:lnTo>
                <a:lnTo>
                  <a:pt x="1144" y="506"/>
                </a:lnTo>
                <a:lnTo>
                  <a:pt x="1156" y="507"/>
                </a:lnTo>
                <a:lnTo>
                  <a:pt x="1165" y="506"/>
                </a:lnTo>
                <a:lnTo>
                  <a:pt x="1174" y="503"/>
                </a:lnTo>
                <a:lnTo>
                  <a:pt x="1180" y="499"/>
                </a:lnTo>
                <a:lnTo>
                  <a:pt x="1187" y="493"/>
                </a:lnTo>
                <a:lnTo>
                  <a:pt x="1193" y="487"/>
                </a:lnTo>
                <a:lnTo>
                  <a:pt x="1199" y="479"/>
                </a:lnTo>
                <a:lnTo>
                  <a:pt x="1204" y="471"/>
                </a:lnTo>
                <a:lnTo>
                  <a:pt x="1209" y="462"/>
                </a:lnTo>
                <a:lnTo>
                  <a:pt x="1217" y="448"/>
                </a:lnTo>
                <a:lnTo>
                  <a:pt x="1226" y="435"/>
                </a:lnTo>
                <a:lnTo>
                  <a:pt x="1234" y="423"/>
                </a:lnTo>
                <a:lnTo>
                  <a:pt x="1243" y="409"/>
                </a:lnTo>
                <a:lnTo>
                  <a:pt x="1247" y="400"/>
                </a:lnTo>
                <a:lnTo>
                  <a:pt x="1251" y="394"/>
                </a:lnTo>
                <a:lnTo>
                  <a:pt x="1254" y="385"/>
                </a:lnTo>
                <a:lnTo>
                  <a:pt x="1256" y="377"/>
                </a:lnTo>
                <a:lnTo>
                  <a:pt x="1257" y="371"/>
                </a:lnTo>
                <a:lnTo>
                  <a:pt x="1258" y="366"/>
                </a:lnTo>
                <a:lnTo>
                  <a:pt x="1258" y="363"/>
                </a:lnTo>
                <a:lnTo>
                  <a:pt x="1258" y="361"/>
                </a:lnTo>
                <a:lnTo>
                  <a:pt x="1260" y="357"/>
                </a:lnTo>
                <a:lnTo>
                  <a:pt x="1261" y="356"/>
                </a:lnTo>
                <a:lnTo>
                  <a:pt x="1272" y="355"/>
                </a:lnTo>
                <a:lnTo>
                  <a:pt x="1283" y="356"/>
                </a:lnTo>
                <a:lnTo>
                  <a:pt x="1290" y="353"/>
                </a:lnTo>
                <a:lnTo>
                  <a:pt x="1294" y="349"/>
                </a:lnTo>
                <a:lnTo>
                  <a:pt x="1298" y="344"/>
                </a:lnTo>
                <a:lnTo>
                  <a:pt x="1301" y="340"/>
                </a:lnTo>
                <a:lnTo>
                  <a:pt x="1307" y="328"/>
                </a:lnTo>
                <a:lnTo>
                  <a:pt x="1312" y="316"/>
                </a:lnTo>
                <a:lnTo>
                  <a:pt x="1330" y="286"/>
                </a:lnTo>
                <a:lnTo>
                  <a:pt x="1345" y="259"/>
                </a:lnTo>
                <a:lnTo>
                  <a:pt x="1351" y="246"/>
                </a:lnTo>
                <a:lnTo>
                  <a:pt x="1359" y="231"/>
                </a:lnTo>
                <a:lnTo>
                  <a:pt x="1364" y="216"/>
                </a:lnTo>
                <a:lnTo>
                  <a:pt x="1371" y="200"/>
                </a:lnTo>
                <a:lnTo>
                  <a:pt x="1375" y="188"/>
                </a:lnTo>
                <a:lnTo>
                  <a:pt x="1380" y="177"/>
                </a:lnTo>
                <a:lnTo>
                  <a:pt x="1385" y="166"/>
                </a:lnTo>
                <a:lnTo>
                  <a:pt x="1387" y="154"/>
                </a:lnTo>
                <a:lnTo>
                  <a:pt x="1387" y="143"/>
                </a:lnTo>
                <a:lnTo>
                  <a:pt x="1387" y="133"/>
                </a:lnTo>
                <a:lnTo>
                  <a:pt x="1389" y="124"/>
                </a:lnTo>
                <a:lnTo>
                  <a:pt x="1393" y="116"/>
                </a:lnTo>
                <a:lnTo>
                  <a:pt x="1398" y="109"/>
                </a:lnTo>
                <a:lnTo>
                  <a:pt x="1403" y="101"/>
                </a:lnTo>
                <a:lnTo>
                  <a:pt x="1406" y="96"/>
                </a:lnTo>
                <a:lnTo>
                  <a:pt x="1411" y="91"/>
                </a:lnTo>
                <a:lnTo>
                  <a:pt x="1413" y="84"/>
                </a:lnTo>
                <a:lnTo>
                  <a:pt x="1414" y="77"/>
                </a:lnTo>
                <a:lnTo>
                  <a:pt x="1415" y="73"/>
                </a:lnTo>
                <a:lnTo>
                  <a:pt x="1416" y="71"/>
                </a:lnTo>
                <a:lnTo>
                  <a:pt x="1418" y="70"/>
                </a:lnTo>
                <a:lnTo>
                  <a:pt x="1421" y="69"/>
                </a:lnTo>
                <a:lnTo>
                  <a:pt x="1435" y="70"/>
                </a:lnTo>
                <a:lnTo>
                  <a:pt x="1448" y="72"/>
                </a:lnTo>
                <a:lnTo>
                  <a:pt x="1460" y="77"/>
                </a:lnTo>
                <a:lnTo>
                  <a:pt x="1474" y="80"/>
                </a:lnTo>
                <a:lnTo>
                  <a:pt x="1490" y="83"/>
                </a:lnTo>
                <a:lnTo>
                  <a:pt x="1507" y="87"/>
                </a:lnTo>
                <a:lnTo>
                  <a:pt x="1512" y="92"/>
                </a:lnTo>
                <a:lnTo>
                  <a:pt x="1516" y="96"/>
                </a:lnTo>
                <a:lnTo>
                  <a:pt x="1519" y="98"/>
                </a:lnTo>
                <a:lnTo>
                  <a:pt x="1522" y="99"/>
                </a:lnTo>
                <a:lnTo>
                  <a:pt x="1524" y="100"/>
                </a:lnTo>
                <a:lnTo>
                  <a:pt x="1527" y="101"/>
                </a:lnTo>
                <a:lnTo>
                  <a:pt x="1533" y="100"/>
                </a:lnTo>
                <a:lnTo>
                  <a:pt x="1537" y="97"/>
                </a:lnTo>
                <a:lnTo>
                  <a:pt x="1540" y="94"/>
                </a:lnTo>
                <a:lnTo>
                  <a:pt x="1542" y="88"/>
                </a:lnTo>
                <a:lnTo>
                  <a:pt x="1546" y="77"/>
                </a:lnTo>
                <a:lnTo>
                  <a:pt x="1549" y="64"/>
                </a:lnTo>
                <a:lnTo>
                  <a:pt x="1553" y="47"/>
                </a:lnTo>
                <a:lnTo>
                  <a:pt x="1555" y="32"/>
                </a:lnTo>
                <a:lnTo>
                  <a:pt x="1557" y="17"/>
                </a:lnTo>
                <a:lnTo>
                  <a:pt x="1560" y="0"/>
                </a:lnTo>
                <a:lnTo>
                  <a:pt x="1560" y="0"/>
                </a:lnTo>
                <a:lnTo>
                  <a:pt x="1570" y="1"/>
                </a:lnTo>
                <a:lnTo>
                  <a:pt x="1581" y="3"/>
                </a:lnTo>
                <a:lnTo>
                  <a:pt x="1592" y="5"/>
                </a:lnTo>
                <a:lnTo>
                  <a:pt x="1605" y="8"/>
                </a:lnTo>
                <a:lnTo>
                  <a:pt x="1614" y="8"/>
                </a:lnTo>
                <a:lnTo>
                  <a:pt x="1621" y="8"/>
                </a:lnTo>
                <a:lnTo>
                  <a:pt x="1625" y="8"/>
                </a:lnTo>
                <a:lnTo>
                  <a:pt x="1629" y="10"/>
                </a:lnTo>
                <a:lnTo>
                  <a:pt x="1633" y="11"/>
                </a:lnTo>
                <a:lnTo>
                  <a:pt x="1636" y="13"/>
                </a:lnTo>
                <a:lnTo>
                  <a:pt x="1641" y="18"/>
                </a:lnTo>
                <a:lnTo>
                  <a:pt x="1643" y="23"/>
                </a:lnTo>
                <a:lnTo>
                  <a:pt x="1645" y="29"/>
                </a:lnTo>
                <a:lnTo>
                  <a:pt x="1647" y="34"/>
                </a:lnTo>
                <a:lnTo>
                  <a:pt x="1655" y="52"/>
                </a:lnTo>
                <a:lnTo>
                  <a:pt x="1663" y="67"/>
                </a:lnTo>
                <a:lnTo>
                  <a:pt x="1668" y="73"/>
                </a:lnTo>
                <a:lnTo>
                  <a:pt x="1674" y="79"/>
                </a:lnTo>
                <a:lnTo>
                  <a:pt x="1681" y="82"/>
                </a:lnTo>
                <a:lnTo>
                  <a:pt x="1689" y="85"/>
                </a:lnTo>
                <a:lnTo>
                  <a:pt x="1710" y="91"/>
                </a:lnTo>
                <a:lnTo>
                  <a:pt x="1727" y="98"/>
                </a:lnTo>
                <a:lnTo>
                  <a:pt x="1736" y="101"/>
                </a:lnTo>
                <a:lnTo>
                  <a:pt x="1744" y="104"/>
                </a:lnTo>
                <a:lnTo>
                  <a:pt x="1754" y="106"/>
                </a:lnTo>
                <a:lnTo>
                  <a:pt x="1765" y="107"/>
                </a:lnTo>
                <a:lnTo>
                  <a:pt x="1814" y="107"/>
                </a:lnTo>
                <a:lnTo>
                  <a:pt x="1814" y="128"/>
                </a:lnTo>
                <a:lnTo>
                  <a:pt x="1813" y="142"/>
                </a:lnTo>
                <a:lnTo>
                  <a:pt x="1812" y="154"/>
                </a:lnTo>
                <a:lnTo>
                  <a:pt x="1810" y="166"/>
                </a:lnTo>
                <a:lnTo>
                  <a:pt x="1809" y="180"/>
                </a:lnTo>
                <a:lnTo>
                  <a:pt x="1808" y="195"/>
                </a:lnTo>
                <a:lnTo>
                  <a:pt x="1808" y="207"/>
                </a:lnTo>
                <a:lnTo>
                  <a:pt x="1807" y="220"/>
                </a:lnTo>
                <a:lnTo>
                  <a:pt x="1804" y="234"/>
                </a:lnTo>
                <a:lnTo>
                  <a:pt x="1796" y="254"/>
                </a:lnTo>
                <a:lnTo>
                  <a:pt x="1789" y="271"/>
                </a:lnTo>
                <a:lnTo>
                  <a:pt x="1780" y="288"/>
                </a:lnTo>
                <a:lnTo>
                  <a:pt x="1772" y="308"/>
                </a:lnTo>
                <a:lnTo>
                  <a:pt x="1767" y="318"/>
                </a:lnTo>
                <a:lnTo>
                  <a:pt x="1764" y="328"/>
                </a:lnTo>
                <a:lnTo>
                  <a:pt x="1764" y="351"/>
                </a:lnTo>
                <a:lnTo>
                  <a:pt x="1771" y="352"/>
                </a:lnTo>
                <a:lnTo>
                  <a:pt x="1779" y="353"/>
                </a:lnTo>
                <a:lnTo>
                  <a:pt x="1795" y="352"/>
                </a:lnTo>
                <a:lnTo>
                  <a:pt x="1809" y="350"/>
                </a:lnTo>
                <a:lnTo>
                  <a:pt x="1822" y="348"/>
                </a:lnTo>
                <a:lnTo>
                  <a:pt x="1838" y="345"/>
                </a:lnTo>
                <a:lnTo>
                  <a:pt x="1855" y="345"/>
                </a:lnTo>
                <a:lnTo>
                  <a:pt x="1870" y="346"/>
                </a:lnTo>
                <a:lnTo>
                  <a:pt x="1885" y="348"/>
                </a:lnTo>
                <a:lnTo>
                  <a:pt x="1902" y="348"/>
                </a:lnTo>
                <a:lnTo>
                  <a:pt x="1933" y="346"/>
                </a:lnTo>
                <a:lnTo>
                  <a:pt x="1961" y="344"/>
                </a:lnTo>
                <a:lnTo>
                  <a:pt x="1988" y="341"/>
                </a:lnTo>
                <a:lnTo>
                  <a:pt x="2019" y="335"/>
                </a:lnTo>
                <a:lnTo>
                  <a:pt x="2019" y="33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4" name="Freeform 250"/>
          <p:cNvSpPr>
            <a:spLocks/>
          </p:cNvSpPr>
          <p:nvPr/>
        </p:nvSpPr>
        <p:spPr bwMode="auto">
          <a:xfrm>
            <a:off x="5051887" y="2182406"/>
            <a:ext cx="928741" cy="1087677"/>
          </a:xfrm>
          <a:custGeom>
            <a:avLst/>
            <a:gdLst>
              <a:gd name="T0" fmla="*/ 1381 w 2014"/>
              <a:gd name="T1" fmla="*/ 999 h 2361"/>
              <a:gd name="T2" fmla="*/ 1366 w 2014"/>
              <a:gd name="T3" fmla="*/ 1054 h 2361"/>
              <a:gd name="T4" fmla="*/ 1378 w 2014"/>
              <a:gd name="T5" fmla="*/ 1151 h 2361"/>
              <a:gd name="T6" fmla="*/ 1365 w 2014"/>
              <a:gd name="T7" fmla="*/ 1234 h 2361"/>
              <a:gd name="T8" fmla="*/ 1310 w 2014"/>
              <a:gd name="T9" fmla="*/ 1285 h 2361"/>
              <a:gd name="T10" fmla="*/ 1241 w 2014"/>
              <a:gd name="T11" fmla="*/ 1406 h 2361"/>
              <a:gd name="T12" fmla="*/ 1315 w 2014"/>
              <a:gd name="T13" fmla="*/ 1554 h 2361"/>
              <a:gd name="T14" fmla="*/ 1307 w 2014"/>
              <a:gd name="T15" fmla="*/ 1606 h 2361"/>
              <a:gd name="T16" fmla="*/ 1288 w 2014"/>
              <a:gd name="T17" fmla="*/ 1683 h 2361"/>
              <a:gd name="T18" fmla="*/ 1296 w 2014"/>
              <a:gd name="T19" fmla="*/ 1772 h 2361"/>
              <a:gd name="T20" fmla="*/ 1402 w 2014"/>
              <a:gd name="T21" fmla="*/ 1813 h 2361"/>
              <a:gd name="T22" fmla="*/ 1534 w 2014"/>
              <a:gd name="T23" fmla="*/ 1878 h 2361"/>
              <a:gd name="T24" fmla="*/ 1598 w 2014"/>
              <a:gd name="T25" fmla="*/ 1960 h 2361"/>
              <a:gd name="T26" fmla="*/ 1759 w 2014"/>
              <a:gd name="T27" fmla="*/ 2051 h 2361"/>
              <a:gd name="T28" fmla="*/ 1804 w 2014"/>
              <a:gd name="T29" fmla="*/ 2117 h 2361"/>
              <a:gd name="T30" fmla="*/ 1802 w 2014"/>
              <a:gd name="T31" fmla="*/ 2217 h 2361"/>
              <a:gd name="T32" fmla="*/ 1257 w 2014"/>
              <a:gd name="T33" fmla="*/ 2292 h 2361"/>
              <a:gd name="T34" fmla="*/ 500 w 2014"/>
              <a:gd name="T35" fmla="*/ 2350 h 2361"/>
              <a:gd name="T36" fmla="*/ 289 w 2014"/>
              <a:gd name="T37" fmla="*/ 1633 h 2361"/>
              <a:gd name="T38" fmla="*/ 209 w 2014"/>
              <a:gd name="T39" fmla="*/ 1558 h 2361"/>
              <a:gd name="T40" fmla="*/ 208 w 2014"/>
              <a:gd name="T41" fmla="*/ 1471 h 2361"/>
              <a:gd name="T42" fmla="*/ 207 w 2014"/>
              <a:gd name="T43" fmla="*/ 1383 h 2361"/>
              <a:gd name="T44" fmla="*/ 182 w 2014"/>
              <a:gd name="T45" fmla="*/ 1185 h 2361"/>
              <a:gd name="T46" fmla="*/ 149 w 2014"/>
              <a:gd name="T47" fmla="*/ 1034 h 2361"/>
              <a:gd name="T48" fmla="*/ 164 w 2014"/>
              <a:gd name="T49" fmla="*/ 932 h 2361"/>
              <a:gd name="T50" fmla="*/ 144 w 2014"/>
              <a:gd name="T51" fmla="*/ 790 h 2361"/>
              <a:gd name="T52" fmla="*/ 101 w 2014"/>
              <a:gd name="T53" fmla="*/ 671 h 2361"/>
              <a:gd name="T54" fmla="*/ 35 w 2014"/>
              <a:gd name="T55" fmla="*/ 538 h 2361"/>
              <a:gd name="T56" fmla="*/ 44 w 2014"/>
              <a:gd name="T57" fmla="*/ 456 h 2361"/>
              <a:gd name="T58" fmla="*/ 17 w 2014"/>
              <a:gd name="T59" fmla="*/ 381 h 2361"/>
              <a:gd name="T60" fmla="*/ 26 w 2014"/>
              <a:gd name="T61" fmla="*/ 324 h 2361"/>
              <a:gd name="T62" fmla="*/ 2 w 2014"/>
              <a:gd name="T63" fmla="*/ 237 h 2361"/>
              <a:gd name="T64" fmla="*/ 125 w 2014"/>
              <a:gd name="T65" fmla="*/ 172 h 2361"/>
              <a:gd name="T66" fmla="*/ 494 w 2014"/>
              <a:gd name="T67" fmla="*/ 138 h 2361"/>
              <a:gd name="T68" fmla="*/ 519 w 2014"/>
              <a:gd name="T69" fmla="*/ 68 h 2361"/>
              <a:gd name="T70" fmla="*/ 561 w 2014"/>
              <a:gd name="T71" fmla="*/ 0 h 2361"/>
              <a:gd name="T72" fmla="*/ 610 w 2014"/>
              <a:gd name="T73" fmla="*/ 70 h 2361"/>
              <a:gd name="T74" fmla="*/ 674 w 2014"/>
              <a:gd name="T75" fmla="*/ 211 h 2361"/>
              <a:gd name="T76" fmla="*/ 738 w 2014"/>
              <a:gd name="T77" fmla="*/ 231 h 2361"/>
              <a:gd name="T78" fmla="*/ 808 w 2014"/>
              <a:gd name="T79" fmla="*/ 221 h 2361"/>
              <a:gd name="T80" fmla="*/ 896 w 2014"/>
              <a:gd name="T81" fmla="*/ 243 h 2361"/>
              <a:gd name="T82" fmla="*/ 932 w 2014"/>
              <a:gd name="T83" fmla="*/ 281 h 2361"/>
              <a:gd name="T84" fmla="*/ 964 w 2014"/>
              <a:gd name="T85" fmla="*/ 271 h 2361"/>
              <a:gd name="T86" fmla="*/ 1040 w 2014"/>
              <a:gd name="T87" fmla="*/ 273 h 2361"/>
              <a:gd name="T88" fmla="*/ 1176 w 2014"/>
              <a:gd name="T89" fmla="*/ 240 h 2361"/>
              <a:gd name="T90" fmla="*/ 1232 w 2014"/>
              <a:gd name="T91" fmla="*/ 250 h 2361"/>
              <a:gd name="T92" fmla="*/ 1264 w 2014"/>
              <a:gd name="T93" fmla="*/ 346 h 2361"/>
              <a:gd name="T94" fmla="*/ 1312 w 2014"/>
              <a:gd name="T95" fmla="*/ 315 h 2361"/>
              <a:gd name="T96" fmla="*/ 1406 w 2014"/>
              <a:gd name="T97" fmla="*/ 348 h 2361"/>
              <a:gd name="T98" fmla="*/ 1492 w 2014"/>
              <a:gd name="T99" fmla="*/ 390 h 2361"/>
              <a:gd name="T100" fmla="*/ 1560 w 2014"/>
              <a:gd name="T101" fmla="*/ 405 h 2361"/>
              <a:gd name="T102" fmla="*/ 1624 w 2014"/>
              <a:gd name="T103" fmla="*/ 358 h 2361"/>
              <a:gd name="T104" fmla="*/ 1697 w 2014"/>
              <a:gd name="T105" fmla="*/ 373 h 2361"/>
              <a:gd name="T106" fmla="*/ 1736 w 2014"/>
              <a:gd name="T107" fmla="*/ 399 h 2361"/>
              <a:gd name="T108" fmla="*/ 1816 w 2014"/>
              <a:gd name="T109" fmla="*/ 376 h 2361"/>
              <a:gd name="T110" fmla="*/ 1957 w 2014"/>
              <a:gd name="T111" fmla="*/ 448 h 2361"/>
              <a:gd name="T112" fmla="*/ 1816 w 2014"/>
              <a:gd name="T113" fmla="*/ 521 h 2361"/>
              <a:gd name="T114" fmla="*/ 1733 w 2014"/>
              <a:gd name="T115" fmla="*/ 574 h 2361"/>
              <a:gd name="T116" fmla="*/ 1662 w 2014"/>
              <a:gd name="T117" fmla="*/ 666 h 2361"/>
              <a:gd name="T118" fmla="*/ 1598 w 2014"/>
              <a:gd name="T119" fmla="*/ 761 h 2361"/>
              <a:gd name="T120" fmla="*/ 1519 w 2014"/>
              <a:gd name="T121" fmla="*/ 841 h 2361"/>
              <a:gd name="T122" fmla="*/ 1439 w 2014"/>
              <a:gd name="T123" fmla="*/ 927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14" h="2361">
                <a:moveTo>
                  <a:pt x="1439" y="948"/>
                </a:moveTo>
                <a:lnTo>
                  <a:pt x="1430" y="956"/>
                </a:lnTo>
                <a:lnTo>
                  <a:pt x="1421" y="963"/>
                </a:lnTo>
                <a:lnTo>
                  <a:pt x="1413" y="975"/>
                </a:lnTo>
                <a:lnTo>
                  <a:pt x="1405" y="985"/>
                </a:lnTo>
                <a:lnTo>
                  <a:pt x="1394" y="989"/>
                </a:lnTo>
                <a:lnTo>
                  <a:pt x="1383" y="996"/>
                </a:lnTo>
                <a:lnTo>
                  <a:pt x="1381" y="999"/>
                </a:lnTo>
                <a:lnTo>
                  <a:pt x="1379" y="1002"/>
                </a:lnTo>
                <a:lnTo>
                  <a:pt x="1378" y="1007"/>
                </a:lnTo>
                <a:lnTo>
                  <a:pt x="1377" y="1010"/>
                </a:lnTo>
                <a:lnTo>
                  <a:pt x="1375" y="1018"/>
                </a:lnTo>
                <a:lnTo>
                  <a:pt x="1372" y="1027"/>
                </a:lnTo>
                <a:lnTo>
                  <a:pt x="1370" y="1037"/>
                </a:lnTo>
                <a:lnTo>
                  <a:pt x="1367" y="1045"/>
                </a:lnTo>
                <a:lnTo>
                  <a:pt x="1366" y="1054"/>
                </a:lnTo>
                <a:lnTo>
                  <a:pt x="1365" y="1065"/>
                </a:lnTo>
                <a:lnTo>
                  <a:pt x="1366" y="1079"/>
                </a:lnTo>
                <a:lnTo>
                  <a:pt x="1367" y="1092"/>
                </a:lnTo>
                <a:lnTo>
                  <a:pt x="1369" y="1104"/>
                </a:lnTo>
                <a:lnTo>
                  <a:pt x="1371" y="1115"/>
                </a:lnTo>
                <a:lnTo>
                  <a:pt x="1373" y="1126"/>
                </a:lnTo>
                <a:lnTo>
                  <a:pt x="1376" y="1138"/>
                </a:lnTo>
                <a:lnTo>
                  <a:pt x="1378" y="1151"/>
                </a:lnTo>
                <a:lnTo>
                  <a:pt x="1378" y="1165"/>
                </a:lnTo>
                <a:lnTo>
                  <a:pt x="1378" y="1183"/>
                </a:lnTo>
                <a:lnTo>
                  <a:pt x="1378" y="1199"/>
                </a:lnTo>
                <a:lnTo>
                  <a:pt x="1376" y="1206"/>
                </a:lnTo>
                <a:lnTo>
                  <a:pt x="1375" y="1214"/>
                </a:lnTo>
                <a:lnTo>
                  <a:pt x="1371" y="1222"/>
                </a:lnTo>
                <a:lnTo>
                  <a:pt x="1367" y="1229"/>
                </a:lnTo>
                <a:lnTo>
                  <a:pt x="1365" y="1234"/>
                </a:lnTo>
                <a:lnTo>
                  <a:pt x="1361" y="1238"/>
                </a:lnTo>
                <a:lnTo>
                  <a:pt x="1357" y="1241"/>
                </a:lnTo>
                <a:lnTo>
                  <a:pt x="1353" y="1243"/>
                </a:lnTo>
                <a:lnTo>
                  <a:pt x="1344" y="1248"/>
                </a:lnTo>
                <a:lnTo>
                  <a:pt x="1336" y="1256"/>
                </a:lnTo>
                <a:lnTo>
                  <a:pt x="1326" y="1266"/>
                </a:lnTo>
                <a:lnTo>
                  <a:pt x="1317" y="1275"/>
                </a:lnTo>
                <a:lnTo>
                  <a:pt x="1310" y="1285"/>
                </a:lnTo>
                <a:lnTo>
                  <a:pt x="1301" y="1296"/>
                </a:lnTo>
                <a:lnTo>
                  <a:pt x="1289" y="1311"/>
                </a:lnTo>
                <a:lnTo>
                  <a:pt x="1280" y="1327"/>
                </a:lnTo>
                <a:lnTo>
                  <a:pt x="1271" y="1344"/>
                </a:lnTo>
                <a:lnTo>
                  <a:pt x="1264" y="1359"/>
                </a:lnTo>
                <a:lnTo>
                  <a:pt x="1257" y="1375"/>
                </a:lnTo>
                <a:lnTo>
                  <a:pt x="1249" y="1390"/>
                </a:lnTo>
                <a:lnTo>
                  <a:pt x="1241" y="1406"/>
                </a:lnTo>
                <a:lnTo>
                  <a:pt x="1230" y="1423"/>
                </a:lnTo>
                <a:lnTo>
                  <a:pt x="1249" y="1446"/>
                </a:lnTo>
                <a:lnTo>
                  <a:pt x="1265" y="1468"/>
                </a:lnTo>
                <a:lnTo>
                  <a:pt x="1281" y="1490"/>
                </a:lnTo>
                <a:lnTo>
                  <a:pt x="1296" y="1516"/>
                </a:lnTo>
                <a:lnTo>
                  <a:pt x="1304" y="1531"/>
                </a:lnTo>
                <a:lnTo>
                  <a:pt x="1313" y="1547"/>
                </a:lnTo>
                <a:lnTo>
                  <a:pt x="1315" y="1554"/>
                </a:lnTo>
                <a:lnTo>
                  <a:pt x="1317" y="1562"/>
                </a:lnTo>
                <a:lnTo>
                  <a:pt x="1319" y="1570"/>
                </a:lnTo>
                <a:lnTo>
                  <a:pt x="1319" y="1580"/>
                </a:lnTo>
                <a:lnTo>
                  <a:pt x="1319" y="1587"/>
                </a:lnTo>
                <a:lnTo>
                  <a:pt x="1317" y="1592"/>
                </a:lnTo>
                <a:lnTo>
                  <a:pt x="1314" y="1597"/>
                </a:lnTo>
                <a:lnTo>
                  <a:pt x="1310" y="1602"/>
                </a:lnTo>
                <a:lnTo>
                  <a:pt x="1307" y="1606"/>
                </a:lnTo>
                <a:lnTo>
                  <a:pt x="1302" y="1611"/>
                </a:lnTo>
                <a:lnTo>
                  <a:pt x="1299" y="1617"/>
                </a:lnTo>
                <a:lnTo>
                  <a:pt x="1296" y="1622"/>
                </a:lnTo>
                <a:lnTo>
                  <a:pt x="1292" y="1634"/>
                </a:lnTo>
                <a:lnTo>
                  <a:pt x="1289" y="1646"/>
                </a:lnTo>
                <a:lnTo>
                  <a:pt x="1288" y="1657"/>
                </a:lnTo>
                <a:lnTo>
                  <a:pt x="1288" y="1670"/>
                </a:lnTo>
                <a:lnTo>
                  <a:pt x="1288" y="1683"/>
                </a:lnTo>
                <a:lnTo>
                  <a:pt x="1290" y="1693"/>
                </a:lnTo>
                <a:lnTo>
                  <a:pt x="1291" y="1705"/>
                </a:lnTo>
                <a:lnTo>
                  <a:pt x="1294" y="1718"/>
                </a:lnTo>
                <a:lnTo>
                  <a:pt x="1294" y="1732"/>
                </a:lnTo>
                <a:lnTo>
                  <a:pt x="1294" y="1744"/>
                </a:lnTo>
                <a:lnTo>
                  <a:pt x="1295" y="1757"/>
                </a:lnTo>
                <a:lnTo>
                  <a:pt x="1296" y="1771"/>
                </a:lnTo>
                <a:lnTo>
                  <a:pt x="1296" y="1772"/>
                </a:lnTo>
                <a:lnTo>
                  <a:pt x="1297" y="1777"/>
                </a:lnTo>
                <a:lnTo>
                  <a:pt x="1300" y="1780"/>
                </a:lnTo>
                <a:lnTo>
                  <a:pt x="1303" y="1782"/>
                </a:lnTo>
                <a:lnTo>
                  <a:pt x="1307" y="1783"/>
                </a:lnTo>
                <a:lnTo>
                  <a:pt x="1309" y="1784"/>
                </a:lnTo>
                <a:lnTo>
                  <a:pt x="1349" y="1797"/>
                </a:lnTo>
                <a:lnTo>
                  <a:pt x="1384" y="1808"/>
                </a:lnTo>
                <a:lnTo>
                  <a:pt x="1402" y="1813"/>
                </a:lnTo>
                <a:lnTo>
                  <a:pt x="1420" y="1820"/>
                </a:lnTo>
                <a:lnTo>
                  <a:pt x="1438" y="1828"/>
                </a:lnTo>
                <a:lnTo>
                  <a:pt x="1458" y="1837"/>
                </a:lnTo>
                <a:lnTo>
                  <a:pt x="1483" y="1848"/>
                </a:lnTo>
                <a:lnTo>
                  <a:pt x="1505" y="1858"/>
                </a:lnTo>
                <a:lnTo>
                  <a:pt x="1515" y="1863"/>
                </a:lnTo>
                <a:lnTo>
                  <a:pt x="1525" y="1869"/>
                </a:lnTo>
                <a:lnTo>
                  <a:pt x="1534" y="1878"/>
                </a:lnTo>
                <a:lnTo>
                  <a:pt x="1543" y="1888"/>
                </a:lnTo>
                <a:lnTo>
                  <a:pt x="1553" y="1904"/>
                </a:lnTo>
                <a:lnTo>
                  <a:pt x="1561" y="1920"/>
                </a:lnTo>
                <a:lnTo>
                  <a:pt x="1566" y="1928"/>
                </a:lnTo>
                <a:lnTo>
                  <a:pt x="1570" y="1934"/>
                </a:lnTo>
                <a:lnTo>
                  <a:pt x="1575" y="1942"/>
                </a:lnTo>
                <a:lnTo>
                  <a:pt x="1583" y="1949"/>
                </a:lnTo>
                <a:lnTo>
                  <a:pt x="1598" y="1960"/>
                </a:lnTo>
                <a:lnTo>
                  <a:pt x="1614" y="1970"/>
                </a:lnTo>
                <a:lnTo>
                  <a:pt x="1645" y="1988"/>
                </a:lnTo>
                <a:lnTo>
                  <a:pt x="1673" y="2003"/>
                </a:lnTo>
                <a:lnTo>
                  <a:pt x="1700" y="2018"/>
                </a:lnTo>
                <a:lnTo>
                  <a:pt x="1731" y="2034"/>
                </a:lnTo>
                <a:lnTo>
                  <a:pt x="1741" y="2039"/>
                </a:lnTo>
                <a:lnTo>
                  <a:pt x="1750" y="2044"/>
                </a:lnTo>
                <a:lnTo>
                  <a:pt x="1759" y="2051"/>
                </a:lnTo>
                <a:lnTo>
                  <a:pt x="1768" y="2057"/>
                </a:lnTo>
                <a:lnTo>
                  <a:pt x="1774" y="2065"/>
                </a:lnTo>
                <a:lnTo>
                  <a:pt x="1782" y="2072"/>
                </a:lnTo>
                <a:lnTo>
                  <a:pt x="1787" y="2080"/>
                </a:lnTo>
                <a:lnTo>
                  <a:pt x="1793" y="2089"/>
                </a:lnTo>
                <a:lnTo>
                  <a:pt x="1798" y="2097"/>
                </a:lnTo>
                <a:lnTo>
                  <a:pt x="1801" y="2107"/>
                </a:lnTo>
                <a:lnTo>
                  <a:pt x="1804" y="2117"/>
                </a:lnTo>
                <a:lnTo>
                  <a:pt x="1807" y="2126"/>
                </a:lnTo>
                <a:lnTo>
                  <a:pt x="1809" y="2136"/>
                </a:lnTo>
                <a:lnTo>
                  <a:pt x="1810" y="2147"/>
                </a:lnTo>
                <a:lnTo>
                  <a:pt x="1810" y="2158"/>
                </a:lnTo>
                <a:lnTo>
                  <a:pt x="1809" y="2170"/>
                </a:lnTo>
                <a:lnTo>
                  <a:pt x="1807" y="2185"/>
                </a:lnTo>
                <a:lnTo>
                  <a:pt x="1804" y="2201"/>
                </a:lnTo>
                <a:lnTo>
                  <a:pt x="1802" y="2217"/>
                </a:lnTo>
                <a:lnTo>
                  <a:pt x="1800" y="2233"/>
                </a:lnTo>
                <a:lnTo>
                  <a:pt x="1800" y="2233"/>
                </a:lnTo>
                <a:lnTo>
                  <a:pt x="1712" y="2243"/>
                </a:lnTo>
                <a:lnTo>
                  <a:pt x="1621" y="2254"/>
                </a:lnTo>
                <a:lnTo>
                  <a:pt x="1531" y="2264"/>
                </a:lnTo>
                <a:lnTo>
                  <a:pt x="1440" y="2273"/>
                </a:lnTo>
                <a:lnTo>
                  <a:pt x="1349" y="2283"/>
                </a:lnTo>
                <a:lnTo>
                  <a:pt x="1257" y="2292"/>
                </a:lnTo>
                <a:lnTo>
                  <a:pt x="1165" y="2300"/>
                </a:lnTo>
                <a:lnTo>
                  <a:pt x="1072" y="2309"/>
                </a:lnTo>
                <a:lnTo>
                  <a:pt x="978" y="2317"/>
                </a:lnTo>
                <a:lnTo>
                  <a:pt x="884" y="2324"/>
                </a:lnTo>
                <a:lnTo>
                  <a:pt x="789" y="2332"/>
                </a:lnTo>
                <a:lnTo>
                  <a:pt x="693" y="2338"/>
                </a:lnTo>
                <a:lnTo>
                  <a:pt x="597" y="2345"/>
                </a:lnTo>
                <a:lnTo>
                  <a:pt x="500" y="2350"/>
                </a:lnTo>
                <a:lnTo>
                  <a:pt x="401" y="2355"/>
                </a:lnTo>
                <a:lnTo>
                  <a:pt x="302" y="2361"/>
                </a:lnTo>
                <a:lnTo>
                  <a:pt x="302" y="2361"/>
                </a:lnTo>
                <a:lnTo>
                  <a:pt x="305" y="2345"/>
                </a:lnTo>
                <a:lnTo>
                  <a:pt x="309" y="2333"/>
                </a:lnTo>
                <a:lnTo>
                  <a:pt x="314" y="2322"/>
                </a:lnTo>
                <a:lnTo>
                  <a:pt x="322" y="2308"/>
                </a:lnTo>
                <a:lnTo>
                  <a:pt x="289" y="1633"/>
                </a:lnTo>
                <a:lnTo>
                  <a:pt x="274" y="1622"/>
                </a:lnTo>
                <a:lnTo>
                  <a:pt x="259" y="1610"/>
                </a:lnTo>
                <a:lnTo>
                  <a:pt x="244" y="1598"/>
                </a:lnTo>
                <a:lnTo>
                  <a:pt x="231" y="1587"/>
                </a:lnTo>
                <a:lnTo>
                  <a:pt x="224" y="1580"/>
                </a:lnTo>
                <a:lnTo>
                  <a:pt x="219" y="1572"/>
                </a:lnTo>
                <a:lnTo>
                  <a:pt x="214" y="1566"/>
                </a:lnTo>
                <a:lnTo>
                  <a:pt x="209" y="1558"/>
                </a:lnTo>
                <a:lnTo>
                  <a:pt x="206" y="1550"/>
                </a:lnTo>
                <a:lnTo>
                  <a:pt x="204" y="1542"/>
                </a:lnTo>
                <a:lnTo>
                  <a:pt x="202" y="1534"/>
                </a:lnTo>
                <a:lnTo>
                  <a:pt x="202" y="1524"/>
                </a:lnTo>
                <a:lnTo>
                  <a:pt x="202" y="1510"/>
                </a:lnTo>
                <a:lnTo>
                  <a:pt x="204" y="1496"/>
                </a:lnTo>
                <a:lnTo>
                  <a:pt x="206" y="1483"/>
                </a:lnTo>
                <a:lnTo>
                  <a:pt x="208" y="1471"/>
                </a:lnTo>
                <a:lnTo>
                  <a:pt x="210" y="1459"/>
                </a:lnTo>
                <a:lnTo>
                  <a:pt x="212" y="1446"/>
                </a:lnTo>
                <a:lnTo>
                  <a:pt x="215" y="1433"/>
                </a:lnTo>
                <a:lnTo>
                  <a:pt x="215" y="1418"/>
                </a:lnTo>
                <a:lnTo>
                  <a:pt x="214" y="1409"/>
                </a:lnTo>
                <a:lnTo>
                  <a:pt x="211" y="1401"/>
                </a:lnTo>
                <a:lnTo>
                  <a:pt x="209" y="1392"/>
                </a:lnTo>
                <a:lnTo>
                  <a:pt x="207" y="1383"/>
                </a:lnTo>
                <a:lnTo>
                  <a:pt x="207" y="1383"/>
                </a:lnTo>
                <a:lnTo>
                  <a:pt x="205" y="1349"/>
                </a:lnTo>
                <a:lnTo>
                  <a:pt x="203" y="1317"/>
                </a:lnTo>
                <a:lnTo>
                  <a:pt x="201" y="1285"/>
                </a:lnTo>
                <a:lnTo>
                  <a:pt x="196" y="1251"/>
                </a:lnTo>
                <a:lnTo>
                  <a:pt x="192" y="1234"/>
                </a:lnTo>
                <a:lnTo>
                  <a:pt x="189" y="1218"/>
                </a:lnTo>
                <a:lnTo>
                  <a:pt x="182" y="1185"/>
                </a:lnTo>
                <a:lnTo>
                  <a:pt x="177" y="1155"/>
                </a:lnTo>
                <a:lnTo>
                  <a:pt x="169" y="1124"/>
                </a:lnTo>
                <a:lnTo>
                  <a:pt x="160" y="1091"/>
                </a:lnTo>
                <a:lnTo>
                  <a:pt x="155" y="1080"/>
                </a:lnTo>
                <a:lnTo>
                  <a:pt x="152" y="1070"/>
                </a:lnTo>
                <a:lnTo>
                  <a:pt x="150" y="1061"/>
                </a:lnTo>
                <a:lnTo>
                  <a:pt x="149" y="1049"/>
                </a:lnTo>
                <a:lnTo>
                  <a:pt x="149" y="1034"/>
                </a:lnTo>
                <a:lnTo>
                  <a:pt x="151" y="1021"/>
                </a:lnTo>
                <a:lnTo>
                  <a:pt x="153" y="1008"/>
                </a:lnTo>
                <a:lnTo>
                  <a:pt x="156" y="996"/>
                </a:lnTo>
                <a:lnTo>
                  <a:pt x="160" y="984"/>
                </a:lnTo>
                <a:lnTo>
                  <a:pt x="162" y="971"/>
                </a:lnTo>
                <a:lnTo>
                  <a:pt x="164" y="957"/>
                </a:lnTo>
                <a:lnTo>
                  <a:pt x="165" y="943"/>
                </a:lnTo>
                <a:lnTo>
                  <a:pt x="164" y="932"/>
                </a:lnTo>
                <a:lnTo>
                  <a:pt x="163" y="922"/>
                </a:lnTo>
                <a:lnTo>
                  <a:pt x="161" y="914"/>
                </a:lnTo>
                <a:lnTo>
                  <a:pt x="160" y="905"/>
                </a:lnTo>
                <a:lnTo>
                  <a:pt x="154" y="888"/>
                </a:lnTo>
                <a:lnTo>
                  <a:pt x="151" y="868"/>
                </a:lnTo>
                <a:lnTo>
                  <a:pt x="148" y="834"/>
                </a:lnTo>
                <a:lnTo>
                  <a:pt x="146" y="804"/>
                </a:lnTo>
                <a:lnTo>
                  <a:pt x="144" y="790"/>
                </a:lnTo>
                <a:lnTo>
                  <a:pt x="142" y="774"/>
                </a:lnTo>
                <a:lnTo>
                  <a:pt x="139" y="758"/>
                </a:lnTo>
                <a:lnTo>
                  <a:pt x="135" y="741"/>
                </a:lnTo>
                <a:lnTo>
                  <a:pt x="130" y="726"/>
                </a:lnTo>
                <a:lnTo>
                  <a:pt x="125" y="713"/>
                </a:lnTo>
                <a:lnTo>
                  <a:pt x="120" y="701"/>
                </a:lnTo>
                <a:lnTo>
                  <a:pt x="111" y="688"/>
                </a:lnTo>
                <a:lnTo>
                  <a:pt x="101" y="671"/>
                </a:lnTo>
                <a:lnTo>
                  <a:pt x="93" y="656"/>
                </a:lnTo>
                <a:lnTo>
                  <a:pt x="84" y="640"/>
                </a:lnTo>
                <a:lnTo>
                  <a:pt x="74" y="624"/>
                </a:lnTo>
                <a:lnTo>
                  <a:pt x="59" y="598"/>
                </a:lnTo>
                <a:lnTo>
                  <a:pt x="46" y="576"/>
                </a:lnTo>
                <a:lnTo>
                  <a:pt x="42" y="564"/>
                </a:lnTo>
                <a:lnTo>
                  <a:pt x="38" y="551"/>
                </a:lnTo>
                <a:lnTo>
                  <a:pt x="35" y="538"/>
                </a:lnTo>
                <a:lnTo>
                  <a:pt x="34" y="523"/>
                </a:lnTo>
                <a:lnTo>
                  <a:pt x="34" y="513"/>
                </a:lnTo>
                <a:lnTo>
                  <a:pt x="34" y="504"/>
                </a:lnTo>
                <a:lnTo>
                  <a:pt x="35" y="496"/>
                </a:lnTo>
                <a:lnTo>
                  <a:pt x="36" y="486"/>
                </a:lnTo>
                <a:lnTo>
                  <a:pt x="42" y="475"/>
                </a:lnTo>
                <a:lnTo>
                  <a:pt x="45" y="464"/>
                </a:lnTo>
                <a:lnTo>
                  <a:pt x="44" y="456"/>
                </a:lnTo>
                <a:lnTo>
                  <a:pt x="43" y="447"/>
                </a:lnTo>
                <a:lnTo>
                  <a:pt x="42" y="440"/>
                </a:lnTo>
                <a:lnTo>
                  <a:pt x="39" y="432"/>
                </a:lnTo>
                <a:lnTo>
                  <a:pt x="33" y="417"/>
                </a:lnTo>
                <a:lnTo>
                  <a:pt x="27" y="401"/>
                </a:lnTo>
                <a:lnTo>
                  <a:pt x="23" y="393"/>
                </a:lnTo>
                <a:lnTo>
                  <a:pt x="19" y="388"/>
                </a:lnTo>
                <a:lnTo>
                  <a:pt x="17" y="381"/>
                </a:lnTo>
                <a:lnTo>
                  <a:pt x="16" y="374"/>
                </a:lnTo>
                <a:lnTo>
                  <a:pt x="16" y="366"/>
                </a:lnTo>
                <a:lnTo>
                  <a:pt x="17" y="359"/>
                </a:lnTo>
                <a:lnTo>
                  <a:pt x="19" y="352"/>
                </a:lnTo>
                <a:lnTo>
                  <a:pt x="21" y="345"/>
                </a:lnTo>
                <a:lnTo>
                  <a:pt x="23" y="338"/>
                </a:lnTo>
                <a:lnTo>
                  <a:pt x="25" y="332"/>
                </a:lnTo>
                <a:lnTo>
                  <a:pt x="26" y="324"/>
                </a:lnTo>
                <a:lnTo>
                  <a:pt x="27" y="315"/>
                </a:lnTo>
                <a:lnTo>
                  <a:pt x="26" y="305"/>
                </a:lnTo>
                <a:lnTo>
                  <a:pt x="25" y="296"/>
                </a:lnTo>
                <a:lnTo>
                  <a:pt x="22" y="286"/>
                </a:lnTo>
                <a:lnTo>
                  <a:pt x="19" y="278"/>
                </a:lnTo>
                <a:lnTo>
                  <a:pt x="13" y="260"/>
                </a:lnTo>
                <a:lnTo>
                  <a:pt x="5" y="241"/>
                </a:lnTo>
                <a:lnTo>
                  <a:pt x="2" y="237"/>
                </a:lnTo>
                <a:lnTo>
                  <a:pt x="0" y="231"/>
                </a:lnTo>
                <a:lnTo>
                  <a:pt x="0" y="217"/>
                </a:lnTo>
                <a:lnTo>
                  <a:pt x="0" y="204"/>
                </a:lnTo>
                <a:lnTo>
                  <a:pt x="1" y="192"/>
                </a:lnTo>
                <a:lnTo>
                  <a:pt x="2" y="177"/>
                </a:lnTo>
                <a:lnTo>
                  <a:pt x="2" y="177"/>
                </a:lnTo>
                <a:lnTo>
                  <a:pt x="63" y="175"/>
                </a:lnTo>
                <a:lnTo>
                  <a:pt x="125" y="172"/>
                </a:lnTo>
                <a:lnTo>
                  <a:pt x="185" y="169"/>
                </a:lnTo>
                <a:lnTo>
                  <a:pt x="247" y="164"/>
                </a:lnTo>
                <a:lnTo>
                  <a:pt x="308" y="161"/>
                </a:lnTo>
                <a:lnTo>
                  <a:pt x="369" y="157"/>
                </a:lnTo>
                <a:lnTo>
                  <a:pt x="430" y="152"/>
                </a:lnTo>
                <a:lnTo>
                  <a:pt x="491" y="148"/>
                </a:lnTo>
                <a:lnTo>
                  <a:pt x="493" y="144"/>
                </a:lnTo>
                <a:lnTo>
                  <a:pt x="494" y="138"/>
                </a:lnTo>
                <a:lnTo>
                  <a:pt x="498" y="132"/>
                </a:lnTo>
                <a:lnTo>
                  <a:pt x="499" y="126"/>
                </a:lnTo>
                <a:lnTo>
                  <a:pt x="503" y="121"/>
                </a:lnTo>
                <a:lnTo>
                  <a:pt x="505" y="113"/>
                </a:lnTo>
                <a:lnTo>
                  <a:pt x="508" y="106"/>
                </a:lnTo>
                <a:lnTo>
                  <a:pt x="511" y="98"/>
                </a:lnTo>
                <a:lnTo>
                  <a:pt x="515" y="82"/>
                </a:lnTo>
                <a:lnTo>
                  <a:pt x="519" y="68"/>
                </a:lnTo>
                <a:lnTo>
                  <a:pt x="527" y="50"/>
                </a:lnTo>
                <a:lnTo>
                  <a:pt x="533" y="31"/>
                </a:lnTo>
                <a:lnTo>
                  <a:pt x="538" y="23"/>
                </a:lnTo>
                <a:lnTo>
                  <a:pt x="542" y="15"/>
                </a:lnTo>
                <a:lnTo>
                  <a:pt x="548" y="8"/>
                </a:lnTo>
                <a:lnTo>
                  <a:pt x="556" y="1"/>
                </a:lnTo>
                <a:lnTo>
                  <a:pt x="558" y="0"/>
                </a:lnTo>
                <a:lnTo>
                  <a:pt x="561" y="0"/>
                </a:lnTo>
                <a:lnTo>
                  <a:pt x="569" y="7"/>
                </a:lnTo>
                <a:lnTo>
                  <a:pt x="576" y="15"/>
                </a:lnTo>
                <a:lnTo>
                  <a:pt x="583" y="25"/>
                </a:lnTo>
                <a:lnTo>
                  <a:pt x="589" y="34"/>
                </a:lnTo>
                <a:lnTo>
                  <a:pt x="595" y="41"/>
                </a:lnTo>
                <a:lnTo>
                  <a:pt x="600" y="50"/>
                </a:lnTo>
                <a:lnTo>
                  <a:pt x="606" y="61"/>
                </a:lnTo>
                <a:lnTo>
                  <a:pt x="610" y="70"/>
                </a:lnTo>
                <a:lnTo>
                  <a:pt x="617" y="92"/>
                </a:lnTo>
                <a:lnTo>
                  <a:pt x="624" y="110"/>
                </a:lnTo>
                <a:lnTo>
                  <a:pt x="632" y="131"/>
                </a:lnTo>
                <a:lnTo>
                  <a:pt x="640" y="151"/>
                </a:lnTo>
                <a:lnTo>
                  <a:pt x="651" y="172"/>
                </a:lnTo>
                <a:lnTo>
                  <a:pt x="663" y="193"/>
                </a:lnTo>
                <a:lnTo>
                  <a:pt x="668" y="202"/>
                </a:lnTo>
                <a:lnTo>
                  <a:pt x="674" y="211"/>
                </a:lnTo>
                <a:lnTo>
                  <a:pt x="680" y="217"/>
                </a:lnTo>
                <a:lnTo>
                  <a:pt x="687" y="224"/>
                </a:lnTo>
                <a:lnTo>
                  <a:pt x="694" y="228"/>
                </a:lnTo>
                <a:lnTo>
                  <a:pt x="702" y="231"/>
                </a:lnTo>
                <a:lnTo>
                  <a:pt x="710" y="232"/>
                </a:lnTo>
                <a:lnTo>
                  <a:pt x="719" y="233"/>
                </a:lnTo>
                <a:lnTo>
                  <a:pt x="729" y="232"/>
                </a:lnTo>
                <a:lnTo>
                  <a:pt x="738" y="231"/>
                </a:lnTo>
                <a:lnTo>
                  <a:pt x="746" y="228"/>
                </a:lnTo>
                <a:lnTo>
                  <a:pt x="754" y="226"/>
                </a:lnTo>
                <a:lnTo>
                  <a:pt x="762" y="223"/>
                </a:lnTo>
                <a:lnTo>
                  <a:pt x="770" y="220"/>
                </a:lnTo>
                <a:lnTo>
                  <a:pt x="778" y="218"/>
                </a:lnTo>
                <a:lnTo>
                  <a:pt x="788" y="217"/>
                </a:lnTo>
                <a:lnTo>
                  <a:pt x="799" y="218"/>
                </a:lnTo>
                <a:lnTo>
                  <a:pt x="808" y="221"/>
                </a:lnTo>
                <a:lnTo>
                  <a:pt x="816" y="225"/>
                </a:lnTo>
                <a:lnTo>
                  <a:pt x="826" y="228"/>
                </a:lnTo>
                <a:lnTo>
                  <a:pt x="840" y="230"/>
                </a:lnTo>
                <a:lnTo>
                  <a:pt x="853" y="231"/>
                </a:lnTo>
                <a:lnTo>
                  <a:pt x="865" y="233"/>
                </a:lnTo>
                <a:lnTo>
                  <a:pt x="879" y="237"/>
                </a:lnTo>
                <a:lnTo>
                  <a:pt x="889" y="239"/>
                </a:lnTo>
                <a:lnTo>
                  <a:pt x="896" y="243"/>
                </a:lnTo>
                <a:lnTo>
                  <a:pt x="900" y="245"/>
                </a:lnTo>
                <a:lnTo>
                  <a:pt x="904" y="247"/>
                </a:lnTo>
                <a:lnTo>
                  <a:pt x="908" y="251"/>
                </a:lnTo>
                <a:lnTo>
                  <a:pt x="911" y="255"/>
                </a:lnTo>
                <a:lnTo>
                  <a:pt x="918" y="265"/>
                </a:lnTo>
                <a:lnTo>
                  <a:pt x="924" y="274"/>
                </a:lnTo>
                <a:lnTo>
                  <a:pt x="927" y="278"/>
                </a:lnTo>
                <a:lnTo>
                  <a:pt x="932" y="281"/>
                </a:lnTo>
                <a:lnTo>
                  <a:pt x="937" y="283"/>
                </a:lnTo>
                <a:lnTo>
                  <a:pt x="943" y="284"/>
                </a:lnTo>
                <a:lnTo>
                  <a:pt x="946" y="283"/>
                </a:lnTo>
                <a:lnTo>
                  <a:pt x="949" y="282"/>
                </a:lnTo>
                <a:lnTo>
                  <a:pt x="951" y="281"/>
                </a:lnTo>
                <a:lnTo>
                  <a:pt x="953" y="279"/>
                </a:lnTo>
                <a:lnTo>
                  <a:pt x="959" y="274"/>
                </a:lnTo>
                <a:lnTo>
                  <a:pt x="964" y="271"/>
                </a:lnTo>
                <a:lnTo>
                  <a:pt x="978" y="264"/>
                </a:lnTo>
                <a:lnTo>
                  <a:pt x="993" y="259"/>
                </a:lnTo>
                <a:lnTo>
                  <a:pt x="1000" y="257"/>
                </a:lnTo>
                <a:lnTo>
                  <a:pt x="1004" y="258"/>
                </a:lnTo>
                <a:lnTo>
                  <a:pt x="1011" y="263"/>
                </a:lnTo>
                <a:lnTo>
                  <a:pt x="1021" y="268"/>
                </a:lnTo>
                <a:lnTo>
                  <a:pt x="1031" y="271"/>
                </a:lnTo>
                <a:lnTo>
                  <a:pt x="1040" y="273"/>
                </a:lnTo>
                <a:lnTo>
                  <a:pt x="1052" y="275"/>
                </a:lnTo>
                <a:lnTo>
                  <a:pt x="1064" y="275"/>
                </a:lnTo>
                <a:lnTo>
                  <a:pt x="1075" y="275"/>
                </a:lnTo>
                <a:lnTo>
                  <a:pt x="1087" y="273"/>
                </a:lnTo>
                <a:lnTo>
                  <a:pt x="1110" y="268"/>
                </a:lnTo>
                <a:lnTo>
                  <a:pt x="1133" y="260"/>
                </a:lnTo>
                <a:lnTo>
                  <a:pt x="1154" y="252"/>
                </a:lnTo>
                <a:lnTo>
                  <a:pt x="1176" y="240"/>
                </a:lnTo>
                <a:lnTo>
                  <a:pt x="1188" y="234"/>
                </a:lnTo>
                <a:lnTo>
                  <a:pt x="1199" y="230"/>
                </a:lnTo>
                <a:lnTo>
                  <a:pt x="1205" y="229"/>
                </a:lnTo>
                <a:lnTo>
                  <a:pt x="1210" y="228"/>
                </a:lnTo>
                <a:lnTo>
                  <a:pt x="1217" y="228"/>
                </a:lnTo>
                <a:lnTo>
                  <a:pt x="1223" y="228"/>
                </a:lnTo>
                <a:lnTo>
                  <a:pt x="1228" y="239"/>
                </a:lnTo>
                <a:lnTo>
                  <a:pt x="1232" y="250"/>
                </a:lnTo>
                <a:lnTo>
                  <a:pt x="1235" y="260"/>
                </a:lnTo>
                <a:lnTo>
                  <a:pt x="1238" y="270"/>
                </a:lnTo>
                <a:lnTo>
                  <a:pt x="1243" y="290"/>
                </a:lnTo>
                <a:lnTo>
                  <a:pt x="1248" y="308"/>
                </a:lnTo>
                <a:lnTo>
                  <a:pt x="1253" y="322"/>
                </a:lnTo>
                <a:lnTo>
                  <a:pt x="1258" y="334"/>
                </a:lnTo>
                <a:lnTo>
                  <a:pt x="1261" y="340"/>
                </a:lnTo>
                <a:lnTo>
                  <a:pt x="1264" y="346"/>
                </a:lnTo>
                <a:lnTo>
                  <a:pt x="1269" y="351"/>
                </a:lnTo>
                <a:lnTo>
                  <a:pt x="1274" y="355"/>
                </a:lnTo>
                <a:lnTo>
                  <a:pt x="1282" y="342"/>
                </a:lnTo>
                <a:lnTo>
                  <a:pt x="1289" y="329"/>
                </a:lnTo>
                <a:lnTo>
                  <a:pt x="1294" y="324"/>
                </a:lnTo>
                <a:lnTo>
                  <a:pt x="1299" y="320"/>
                </a:lnTo>
                <a:lnTo>
                  <a:pt x="1304" y="317"/>
                </a:lnTo>
                <a:lnTo>
                  <a:pt x="1312" y="315"/>
                </a:lnTo>
                <a:lnTo>
                  <a:pt x="1325" y="315"/>
                </a:lnTo>
                <a:lnTo>
                  <a:pt x="1336" y="315"/>
                </a:lnTo>
                <a:lnTo>
                  <a:pt x="1348" y="317"/>
                </a:lnTo>
                <a:lnTo>
                  <a:pt x="1359" y="319"/>
                </a:lnTo>
                <a:lnTo>
                  <a:pt x="1370" y="326"/>
                </a:lnTo>
                <a:lnTo>
                  <a:pt x="1381" y="337"/>
                </a:lnTo>
                <a:lnTo>
                  <a:pt x="1394" y="344"/>
                </a:lnTo>
                <a:lnTo>
                  <a:pt x="1406" y="348"/>
                </a:lnTo>
                <a:lnTo>
                  <a:pt x="1419" y="352"/>
                </a:lnTo>
                <a:lnTo>
                  <a:pt x="1434" y="355"/>
                </a:lnTo>
                <a:lnTo>
                  <a:pt x="1446" y="358"/>
                </a:lnTo>
                <a:lnTo>
                  <a:pt x="1456" y="360"/>
                </a:lnTo>
                <a:lnTo>
                  <a:pt x="1466" y="363"/>
                </a:lnTo>
                <a:lnTo>
                  <a:pt x="1476" y="368"/>
                </a:lnTo>
                <a:lnTo>
                  <a:pt x="1485" y="379"/>
                </a:lnTo>
                <a:lnTo>
                  <a:pt x="1492" y="390"/>
                </a:lnTo>
                <a:lnTo>
                  <a:pt x="1504" y="399"/>
                </a:lnTo>
                <a:lnTo>
                  <a:pt x="1515" y="404"/>
                </a:lnTo>
                <a:lnTo>
                  <a:pt x="1520" y="406"/>
                </a:lnTo>
                <a:lnTo>
                  <a:pt x="1527" y="407"/>
                </a:lnTo>
                <a:lnTo>
                  <a:pt x="1533" y="408"/>
                </a:lnTo>
                <a:lnTo>
                  <a:pt x="1540" y="408"/>
                </a:lnTo>
                <a:lnTo>
                  <a:pt x="1551" y="408"/>
                </a:lnTo>
                <a:lnTo>
                  <a:pt x="1560" y="405"/>
                </a:lnTo>
                <a:lnTo>
                  <a:pt x="1569" y="402"/>
                </a:lnTo>
                <a:lnTo>
                  <a:pt x="1578" y="396"/>
                </a:lnTo>
                <a:lnTo>
                  <a:pt x="1593" y="385"/>
                </a:lnTo>
                <a:lnTo>
                  <a:pt x="1609" y="372"/>
                </a:lnTo>
                <a:lnTo>
                  <a:pt x="1614" y="366"/>
                </a:lnTo>
                <a:lnTo>
                  <a:pt x="1619" y="362"/>
                </a:lnTo>
                <a:lnTo>
                  <a:pt x="1621" y="359"/>
                </a:lnTo>
                <a:lnTo>
                  <a:pt x="1624" y="358"/>
                </a:lnTo>
                <a:lnTo>
                  <a:pt x="1627" y="356"/>
                </a:lnTo>
                <a:lnTo>
                  <a:pt x="1631" y="355"/>
                </a:lnTo>
                <a:lnTo>
                  <a:pt x="1641" y="358"/>
                </a:lnTo>
                <a:lnTo>
                  <a:pt x="1652" y="361"/>
                </a:lnTo>
                <a:lnTo>
                  <a:pt x="1668" y="361"/>
                </a:lnTo>
                <a:lnTo>
                  <a:pt x="1683" y="364"/>
                </a:lnTo>
                <a:lnTo>
                  <a:pt x="1691" y="367"/>
                </a:lnTo>
                <a:lnTo>
                  <a:pt x="1697" y="373"/>
                </a:lnTo>
                <a:lnTo>
                  <a:pt x="1704" y="378"/>
                </a:lnTo>
                <a:lnTo>
                  <a:pt x="1709" y="383"/>
                </a:lnTo>
                <a:lnTo>
                  <a:pt x="1715" y="389"/>
                </a:lnTo>
                <a:lnTo>
                  <a:pt x="1721" y="394"/>
                </a:lnTo>
                <a:lnTo>
                  <a:pt x="1724" y="395"/>
                </a:lnTo>
                <a:lnTo>
                  <a:pt x="1729" y="396"/>
                </a:lnTo>
                <a:lnTo>
                  <a:pt x="1732" y="398"/>
                </a:lnTo>
                <a:lnTo>
                  <a:pt x="1736" y="399"/>
                </a:lnTo>
                <a:lnTo>
                  <a:pt x="1744" y="398"/>
                </a:lnTo>
                <a:lnTo>
                  <a:pt x="1751" y="396"/>
                </a:lnTo>
                <a:lnTo>
                  <a:pt x="1758" y="395"/>
                </a:lnTo>
                <a:lnTo>
                  <a:pt x="1763" y="393"/>
                </a:lnTo>
                <a:lnTo>
                  <a:pt x="1776" y="388"/>
                </a:lnTo>
                <a:lnTo>
                  <a:pt x="1789" y="382"/>
                </a:lnTo>
                <a:lnTo>
                  <a:pt x="1803" y="378"/>
                </a:lnTo>
                <a:lnTo>
                  <a:pt x="1816" y="376"/>
                </a:lnTo>
                <a:lnTo>
                  <a:pt x="1828" y="375"/>
                </a:lnTo>
                <a:lnTo>
                  <a:pt x="1843" y="374"/>
                </a:lnTo>
                <a:lnTo>
                  <a:pt x="2014" y="396"/>
                </a:lnTo>
                <a:lnTo>
                  <a:pt x="2014" y="396"/>
                </a:lnTo>
                <a:lnTo>
                  <a:pt x="1994" y="415"/>
                </a:lnTo>
                <a:lnTo>
                  <a:pt x="1976" y="432"/>
                </a:lnTo>
                <a:lnTo>
                  <a:pt x="1967" y="440"/>
                </a:lnTo>
                <a:lnTo>
                  <a:pt x="1957" y="448"/>
                </a:lnTo>
                <a:lnTo>
                  <a:pt x="1946" y="455"/>
                </a:lnTo>
                <a:lnTo>
                  <a:pt x="1933" y="462"/>
                </a:lnTo>
                <a:lnTo>
                  <a:pt x="1922" y="470"/>
                </a:lnTo>
                <a:lnTo>
                  <a:pt x="1912" y="477"/>
                </a:lnTo>
                <a:lnTo>
                  <a:pt x="1886" y="488"/>
                </a:lnTo>
                <a:lnTo>
                  <a:pt x="1863" y="498"/>
                </a:lnTo>
                <a:lnTo>
                  <a:pt x="1841" y="508"/>
                </a:lnTo>
                <a:lnTo>
                  <a:pt x="1816" y="521"/>
                </a:lnTo>
                <a:lnTo>
                  <a:pt x="1802" y="529"/>
                </a:lnTo>
                <a:lnTo>
                  <a:pt x="1789" y="538"/>
                </a:lnTo>
                <a:lnTo>
                  <a:pt x="1777" y="547"/>
                </a:lnTo>
                <a:lnTo>
                  <a:pt x="1763" y="555"/>
                </a:lnTo>
                <a:lnTo>
                  <a:pt x="1753" y="560"/>
                </a:lnTo>
                <a:lnTo>
                  <a:pt x="1742" y="565"/>
                </a:lnTo>
                <a:lnTo>
                  <a:pt x="1737" y="569"/>
                </a:lnTo>
                <a:lnTo>
                  <a:pt x="1733" y="574"/>
                </a:lnTo>
                <a:lnTo>
                  <a:pt x="1730" y="579"/>
                </a:lnTo>
                <a:lnTo>
                  <a:pt x="1727" y="583"/>
                </a:lnTo>
                <a:lnTo>
                  <a:pt x="1721" y="594"/>
                </a:lnTo>
                <a:lnTo>
                  <a:pt x="1716" y="605"/>
                </a:lnTo>
                <a:lnTo>
                  <a:pt x="1703" y="623"/>
                </a:lnTo>
                <a:lnTo>
                  <a:pt x="1691" y="638"/>
                </a:lnTo>
                <a:lnTo>
                  <a:pt x="1678" y="651"/>
                </a:lnTo>
                <a:lnTo>
                  <a:pt x="1662" y="666"/>
                </a:lnTo>
                <a:lnTo>
                  <a:pt x="1651" y="677"/>
                </a:lnTo>
                <a:lnTo>
                  <a:pt x="1642" y="689"/>
                </a:lnTo>
                <a:lnTo>
                  <a:pt x="1635" y="700"/>
                </a:lnTo>
                <a:lnTo>
                  <a:pt x="1628" y="712"/>
                </a:lnTo>
                <a:lnTo>
                  <a:pt x="1622" y="724"/>
                </a:lnTo>
                <a:lnTo>
                  <a:pt x="1615" y="737"/>
                </a:lnTo>
                <a:lnTo>
                  <a:pt x="1608" y="748"/>
                </a:lnTo>
                <a:lnTo>
                  <a:pt x="1598" y="761"/>
                </a:lnTo>
                <a:lnTo>
                  <a:pt x="1585" y="778"/>
                </a:lnTo>
                <a:lnTo>
                  <a:pt x="1573" y="791"/>
                </a:lnTo>
                <a:lnTo>
                  <a:pt x="1560" y="804"/>
                </a:lnTo>
                <a:lnTo>
                  <a:pt x="1545" y="818"/>
                </a:lnTo>
                <a:lnTo>
                  <a:pt x="1538" y="828"/>
                </a:lnTo>
                <a:lnTo>
                  <a:pt x="1529" y="839"/>
                </a:lnTo>
                <a:lnTo>
                  <a:pt x="1525" y="840"/>
                </a:lnTo>
                <a:lnTo>
                  <a:pt x="1519" y="841"/>
                </a:lnTo>
                <a:lnTo>
                  <a:pt x="1505" y="853"/>
                </a:lnTo>
                <a:lnTo>
                  <a:pt x="1496" y="864"/>
                </a:lnTo>
                <a:lnTo>
                  <a:pt x="1486" y="876"/>
                </a:lnTo>
                <a:lnTo>
                  <a:pt x="1474" y="889"/>
                </a:lnTo>
                <a:lnTo>
                  <a:pt x="1464" y="899"/>
                </a:lnTo>
                <a:lnTo>
                  <a:pt x="1454" y="907"/>
                </a:lnTo>
                <a:lnTo>
                  <a:pt x="1447" y="916"/>
                </a:lnTo>
                <a:lnTo>
                  <a:pt x="1439" y="927"/>
                </a:lnTo>
                <a:lnTo>
                  <a:pt x="1439" y="948"/>
                </a:lnTo>
                <a:lnTo>
                  <a:pt x="1439" y="948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6" name="Freeform 252"/>
          <p:cNvSpPr>
            <a:spLocks/>
          </p:cNvSpPr>
          <p:nvPr/>
        </p:nvSpPr>
        <p:spPr bwMode="auto">
          <a:xfrm>
            <a:off x="5183182" y="3212037"/>
            <a:ext cx="867931" cy="591520"/>
          </a:xfrm>
          <a:custGeom>
            <a:avLst/>
            <a:gdLst>
              <a:gd name="T0" fmla="*/ 409 w 1885"/>
              <a:gd name="T1" fmla="*/ 105 h 1284"/>
              <a:gd name="T2" fmla="*/ 881 w 1885"/>
              <a:gd name="T3" fmla="*/ 67 h 1284"/>
              <a:gd name="T4" fmla="*/ 1337 w 1885"/>
              <a:gd name="T5" fmla="*/ 21 h 1284"/>
              <a:gd name="T6" fmla="*/ 1518 w 1885"/>
              <a:gd name="T7" fmla="*/ 12 h 1284"/>
              <a:gd name="T8" fmla="*/ 1544 w 1885"/>
              <a:gd name="T9" fmla="*/ 48 h 1284"/>
              <a:gd name="T10" fmla="*/ 1548 w 1885"/>
              <a:gd name="T11" fmla="*/ 85 h 1284"/>
              <a:gd name="T12" fmla="*/ 1542 w 1885"/>
              <a:gd name="T13" fmla="*/ 153 h 1284"/>
              <a:gd name="T14" fmla="*/ 1548 w 1885"/>
              <a:gd name="T15" fmla="*/ 223 h 1284"/>
              <a:gd name="T16" fmla="*/ 1591 w 1885"/>
              <a:gd name="T17" fmla="*/ 294 h 1284"/>
              <a:gd name="T18" fmla="*/ 1640 w 1885"/>
              <a:gd name="T19" fmla="*/ 325 h 1284"/>
              <a:gd name="T20" fmla="*/ 1707 w 1885"/>
              <a:gd name="T21" fmla="*/ 334 h 1284"/>
              <a:gd name="T22" fmla="*/ 1725 w 1885"/>
              <a:gd name="T23" fmla="*/ 349 h 1284"/>
              <a:gd name="T24" fmla="*/ 1742 w 1885"/>
              <a:gd name="T25" fmla="*/ 395 h 1284"/>
              <a:gd name="T26" fmla="*/ 1768 w 1885"/>
              <a:gd name="T27" fmla="*/ 435 h 1284"/>
              <a:gd name="T28" fmla="*/ 1820 w 1885"/>
              <a:gd name="T29" fmla="*/ 483 h 1284"/>
              <a:gd name="T30" fmla="*/ 1856 w 1885"/>
              <a:gd name="T31" fmla="*/ 518 h 1284"/>
              <a:gd name="T32" fmla="*/ 1880 w 1885"/>
              <a:gd name="T33" fmla="*/ 578 h 1284"/>
              <a:gd name="T34" fmla="*/ 1884 w 1885"/>
              <a:gd name="T35" fmla="*/ 631 h 1284"/>
              <a:gd name="T36" fmla="*/ 1862 w 1885"/>
              <a:gd name="T37" fmla="*/ 706 h 1284"/>
              <a:gd name="T38" fmla="*/ 1829 w 1885"/>
              <a:gd name="T39" fmla="*/ 739 h 1284"/>
              <a:gd name="T40" fmla="*/ 1757 w 1885"/>
              <a:gd name="T41" fmla="*/ 789 h 1284"/>
              <a:gd name="T42" fmla="*/ 1691 w 1885"/>
              <a:gd name="T43" fmla="*/ 813 h 1284"/>
              <a:gd name="T44" fmla="*/ 1646 w 1885"/>
              <a:gd name="T45" fmla="*/ 825 h 1284"/>
              <a:gd name="T46" fmla="*/ 1642 w 1885"/>
              <a:gd name="T47" fmla="*/ 851 h 1284"/>
              <a:gd name="T48" fmla="*/ 1687 w 1885"/>
              <a:gd name="T49" fmla="*/ 887 h 1284"/>
              <a:gd name="T50" fmla="*/ 1691 w 1885"/>
              <a:gd name="T51" fmla="*/ 923 h 1284"/>
              <a:gd name="T52" fmla="*/ 1674 w 1885"/>
              <a:gd name="T53" fmla="*/ 1005 h 1284"/>
              <a:gd name="T54" fmla="*/ 1651 w 1885"/>
              <a:gd name="T55" fmla="*/ 1070 h 1284"/>
              <a:gd name="T56" fmla="*/ 1639 w 1885"/>
              <a:gd name="T57" fmla="*/ 1094 h 1284"/>
              <a:gd name="T58" fmla="*/ 1608 w 1885"/>
              <a:gd name="T59" fmla="*/ 1120 h 1284"/>
              <a:gd name="T60" fmla="*/ 1601 w 1885"/>
              <a:gd name="T61" fmla="*/ 1158 h 1284"/>
              <a:gd name="T62" fmla="*/ 1583 w 1885"/>
              <a:gd name="T63" fmla="*/ 1222 h 1284"/>
              <a:gd name="T64" fmla="*/ 1551 w 1885"/>
              <a:gd name="T65" fmla="*/ 1237 h 1284"/>
              <a:gd name="T66" fmla="*/ 1490 w 1885"/>
              <a:gd name="T67" fmla="*/ 1184 h 1284"/>
              <a:gd name="T68" fmla="*/ 1351 w 1885"/>
              <a:gd name="T69" fmla="*/ 1200 h 1284"/>
              <a:gd name="T70" fmla="*/ 975 w 1885"/>
              <a:gd name="T71" fmla="*/ 1236 h 1284"/>
              <a:gd name="T72" fmla="*/ 419 w 1885"/>
              <a:gd name="T73" fmla="*/ 1277 h 1284"/>
              <a:gd name="T74" fmla="*/ 276 w 1885"/>
              <a:gd name="T75" fmla="*/ 1251 h 1284"/>
              <a:gd name="T76" fmla="*/ 271 w 1885"/>
              <a:gd name="T77" fmla="*/ 1198 h 1284"/>
              <a:gd name="T78" fmla="*/ 265 w 1885"/>
              <a:gd name="T79" fmla="*/ 1130 h 1284"/>
              <a:gd name="T80" fmla="*/ 237 w 1885"/>
              <a:gd name="T81" fmla="*/ 1067 h 1284"/>
              <a:gd name="T82" fmla="*/ 230 w 1885"/>
              <a:gd name="T83" fmla="*/ 994 h 1284"/>
              <a:gd name="T84" fmla="*/ 218 w 1885"/>
              <a:gd name="T85" fmla="*/ 948 h 1284"/>
              <a:gd name="T86" fmla="*/ 187 w 1885"/>
              <a:gd name="T87" fmla="*/ 912 h 1284"/>
              <a:gd name="T88" fmla="*/ 159 w 1885"/>
              <a:gd name="T89" fmla="*/ 881 h 1284"/>
              <a:gd name="T90" fmla="*/ 156 w 1885"/>
              <a:gd name="T91" fmla="*/ 841 h 1284"/>
              <a:gd name="T92" fmla="*/ 163 w 1885"/>
              <a:gd name="T93" fmla="*/ 788 h 1284"/>
              <a:gd name="T94" fmla="*/ 154 w 1885"/>
              <a:gd name="T95" fmla="*/ 750 h 1284"/>
              <a:gd name="T96" fmla="*/ 109 w 1885"/>
              <a:gd name="T97" fmla="*/ 693 h 1284"/>
              <a:gd name="T98" fmla="*/ 76 w 1885"/>
              <a:gd name="T99" fmla="*/ 648 h 1284"/>
              <a:gd name="T100" fmla="*/ 62 w 1885"/>
              <a:gd name="T101" fmla="*/ 568 h 1284"/>
              <a:gd name="T102" fmla="*/ 41 w 1885"/>
              <a:gd name="T103" fmla="*/ 527 h 1284"/>
              <a:gd name="T104" fmla="*/ 32 w 1885"/>
              <a:gd name="T105" fmla="*/ 494 h 1284"/>
              <a:gd name="T106" fmla="*/ 5 w 1885"/>
              <a:gd name="T107" fmla="*/ 427 h 1284"/>
              <a:gd name="T108" fmla="*/ 1 w 1885"/>
              <a:gd name="T109" fmla="*/ 384 h 1284"/>
              <a:gd name="T110" fmla="*/ 24 w 1885"/>
              <a:gd name="T111" fmla="*/ 330 h 1284"/>
              <a:gd name="T112" fmla="*/ 31 w 1885"/>
              <a:gd name="T113" fmla="*/ 255 h 1284"/>
              <a:gd name="T114" fmla="*/ 18 w 1885"/>
              <a:gd name="T115" fmla="*/ 12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85" h="1284">
                <a:moveTo>
                  <a:pt x="18" y="128"/>
                </a:moveTo>
                <a:lnTo>
                  <a:pt x="117" y="122"/>
                </a:lnTo>
                <a:lnTo>
                  <a:pt x="216" y="117"/>
                </a:lnTo>
                <a:lnTo>
                  <a:pt x="313" y="112"/>
                </a:lnTo>
                <a:lnTo>
                  <a:pt x="409" y="105"/>
                </a:lnTo>
                <a:lnTo>
                  <a:pt x="505" y="99"/>
                </a:lnTo>
                <a:lnTo>
                  <a:pt x="600" y="91"/>
                </a:lnTo>
                <a:lnTo>
                  <a:pt x="694" y="84"/>
                </a:lnTo>
                <a:lnTo>
                  <a:pt x="788" y="76"/>
                </a:lnTo>
                <a:lnTo>
                  <a:pt x="881" y="67"/>
                </a:lnTo>
                <a:lnTo>
                  <a:pt x="973" y="59"/>
                </a:lnTo>
                <a:lnTo>
                  <a:pt x="1065" y="50"/>
                </a:lnTo>
                <a:lnTo>
                  <a:pt x="1156" y="40"/>
                </a:lnTo>
                <a:lnTo>
                  <a:pt x="1247" y="31"/>
                </a:lnTo>
                <a:lnTo>
                  <a:pt x="1337" y="21"/>
                </a:lnTo>
                <a:lnTo>
                  <a:pt x="1428" y="10"/>
                </a:lnTo>
                <a:lnTo>
                  <a:pt x="1516" y="0"/>
                </a:lnTo>
                <a:lnTo>
                  <a:pt x="1516" y="0"/>
                </a:lnTo>
                <a:lnTo>
                  <a:pt x="1516" y="7"/>
                </a:lnTo>
                <a:lnTo>
                  <a:pt x="1518" y="12"/>
                </a:lnTo>
                <a:lnTo>
                  <a:pt x="1520" y="18"/>
                </a:lnTo>
                <a:lnTo>
                  <a:pt x="1524" y="22"/>
                </a:lnTo>
                <a:lnTo>
                  <a:pt x="1532" y="32"/>
                </a:lnTo>
                <a:lnTo>
                  <a:pt x="1540" y="43"/>
                </a:lnTo>
                <a:lnTo>
                  <a:pt x="1544" y="48"/>
                </a:lnTo>
                <a:lnTo>
                  <a:pt x="1547" y="52"/>
                </a:lnTo>
                <a:lnTo>
                  <a:pt x="1550" y="58"/>
                </a:lnTo>
                <a:lnTo>
                  <a:pt x="1551" y="64"/>
                </a:lnTo>
                <a:lnTo>
                  <a:pt x="1551" y="75"/>
                </a:lnTo>
                <a:lnTo>
                  <a:pt x="1548" y="85"/>
                </a:lnTo>
                <a:lnTo>
                  <a:pt x="1547" y="95"/>
                </a:lnTo>
                <a:lnTo>
                  <a:pt x="1545" y="106"/>
                </a:lnTo>
                <a:lnTo>
                  <a:pt x="1544" y="124"/>
                </a:lnTo>
                <a:lnTo>
                  <a:pt x="1543" y="139"/>
                </a:lnTo>
                <a:lnTo>
                  <a:pt x="1542" y="153"/>
                </a:lnTo>
                <a:lnTo>
                  <a:pt x="1540" y="170"/>
                </a:lnTo>
                <a:lnTo>
                  <a:pt x="1540" y="184"/>
                </a:lnTo>
                <a:lnTo>
                  <a:pt x="1541" y="197"/>
                </a:lnTo>
                <a:lnTo>
                  <a:pt x="1544" y="210"/>
                </a:lnTo>
                <a:lnTo>
                  <a:pt x="1548" y="223"/>
                </a:lnTo>
                <a:lnTo>
                  <a:pt x="1558" y="239"/>
                </a:lnTo>
                <a:lnTo>
                  <a:pt x="1569" y="255"/>
                </a:lnTo>
                <a:lnTo>
                  <a:pt x="1577" y="269"/>
                </a:lnTo>
                <a:lnTo>
                  <a:pt x="1583" y="282"/>
                </a:lnTo>
                <a:lnTo>
                  <a:pt x="1591" y="294"/>
                </a:lnTo>
                <a:lnTo>
                  <a:pt x="1601" y="305"/>
                </a:lnTo>
                <a:lnTo>
                  <a:pt x="1610" y="314"/>
                </a:lnTo>
                <a:lnTo>
                  <a:pt x="1620" y="319"/>
                </a:lnTo>
                <a:lnTo>
                  <a:pt x="1629" y="323"/>
                </a:lnTo>
                <a:lnTo>
                  <a:pt x="1640" y="325"/>
                </a:lnTo>
                <a:lnTo>
                  <a:pt x="1662" y="329"/>
                </a:lnTo>
                <a:lnTo>
                  <a:pt x="1687" y="332"/>
                </a:lnTo>
                <a:lnTo>
                  <a:pt x="1695" y="333"/>
                </a:lnTo>
                <a:lnTo>
                  <a:pt x="1703" y="334"/>
                </a:lnTo>
                <a:lnTo>
                  <a:pt x="1707" y="334"/>
                </a:lnTo>
                <a:lnTo>
                  <a:pt x="1710" y="335"/>
                </a:lnTo>
                <a:lnTo>
                  <a:pt x="1715" y="337"/>
                </a:lnTo>
                <a:lnTo>
                  <a:pt x="1718" y="339"/>
                </a:lnTo>
                <a:lnTo>
                  <a:pt x="1722" y="345"/>
                </a:lnTo>
                <a:lnTo>
                  <a:pt x="1725" y="349"/>
                </a:lnTo>
                <a:lnTo>
                  <a:pt x="1727" y="356"/>
                </a:lnTo>
                <a:lnTo>
                  <a:pt x="1729" y="361"/>
                </a:lnTo>
                <a:lnTo>
                  <a:pt x="1729" y="361"/>
                </a:lnTo>
                <a:lnTo>
                  <a:pt x="1735" y="378"/>
                </a:lnTo>
                <a:lnTo>
                  <a:pt x="1742" y="395"/>
                </a:lnTo>
                <a:lnTo>
                  <a:pt x="1745" y="402"/>
                </a:lnTo>
                <a:lnTo>
                  <a:pt x="1748" y="410"/>
                </a:lnTo>
                <a:lnTo>
                  <a:pt x="1753" y="417"/>
                </a:lnTo>
                <a:lnTo>
                  <a:pt x="1758" y="425"/>
                </a:lnTo>
                <a:lnTo>
                  <a:pt x="1768" y="435"/>
                </a:lnTo>
                <a:lnTo>
                  <a:pt x="1780" y="443"/>
                </a:lnTo>
                <a:lnTo>
                  <a:pt x="1790" y="454"/>
                </a:lnTo>
                <a:lnTo>
                  <a:pt x="1799" y="464"/>
                </a:lnTo>
                <a:lnTo>
                  <a:pt x="1809" y="473"/>
                </a:lnTo>
                <a:lnTo>
                  <a:pt x="1820" y="483"/>
                </a:lnTo>
                <a:lnTo>
                  <a:pt x="1828" y="490"/>
                </a:lnTo>
                <a:lnTo>
                  <a:pt x="1836" y="496"/>
                </a:lnTo>
                <a:lnTo>
                  <a:pt x="1843" y="501"/>
                </a:lnTo>
                <a:lnTo>
                  <a:pt x="1851" y="510"/>
                </a:lnTo>
                <a:lnTo>
                  <a:pt x="1856" y="518"/>
                </a:lnTo>
                <a:lnTo>
                  <a:pt x="1861" y="525"/>
                </a:lnTo>
                <a:lnTo>
                  <a:pt x="1864" y="533"/>
                </a:lnTo>
                <a:lnTo>
                  <a:pt x="1867" y="541"/>
                </a:lnTo>
                <a:lnTo>
                  <a:pt x="1875" y="561"/>
                </a:lnTo>
                <a:lnTo>
                  <a:pt x="1880" y="578"/>
                </a:lnTo>
                <a:lnTo>
                  <a:pt x="1882" y="587"/>
                </a:lnTo>
                <a:lnTo>
                  <a:pt x="1884" y="595"/>
                </a:lnTo>
                <a:lnTo>
                  <a:pt x="1885" y="605"/>
                </a:lnTo>
                <a:lnTo>
                  <a:pt x="1885" y="616"/>
                </a:lnTo>
                <a:lnTo>
                  <a:pt x="1884" y="631"/>
                </a:lnTo>
                <a:lnTo>
                  <a:pt x="1881" y="643"/>
                </a:lnTo>
                <a:lnTo>
                  <a:pt x="1877" y="656"/>
                </a:lnTo>
                <a:lnTo>
                  <a:pt x="1872" y="669"/>
                </a:lnTo>
                <a:lnTo>
                  <a:pt x="1867" y="688"/>
                </a:lnTo>
                <a:lnTo>
                  <a:pt x="1862" y="706"/>
                </a:lnTo>
                <a:lnTo>
                  <a:pt x="1858" y="713"/>
                </a:lnTo>
                <a:lnTo>
                  <a:pt x="1854" y="721"/>
                </a:lnTo>
                <a:lnTo>
                  <a:pt x="1848" y="727"/>
                </a:lnTo>
                <a:lnTo>
                  <a:pt x="1840" y="733"/>
                </a:lnTo>
                <a:lnTo>
                  <a:pt x="1829" y="739"/>
                </a:lnTo>
                <a:lnTo>
                  <a:pt x="1820" y="744"/>
                </a:lnTo>
                <a:lnTo>
                  <a:pt x="1809" y="750"/>
                </a:lnTo>
                <a:lnTo>
                  <a:pt x="1798" y="756"/>
                </a:lnTo>
                <a:lnTo>
                  <a:pt x="1776" y="774"/>
                </a:lnTo>
                <a:lnTo>
                  <a:pt x="1757" y="789"/>
                </a:lnTo>
                <a:lnTo>
                  <a:pt x="1748" y="795"/>
                </a:lnTo>
                <a:lnTo>
                  <a:pt x="1737" y="802"/>
                </a:lnTo>
                <a:lnTo>
                  <a:pt x="1726" y="806"/>
                </a:lnTo>
                <a:lnTo>
                  <a:pt x="1713" y="810"/>
                </a:lnTo>
                <a:lnTo>
                  <a:pt x="1691" y="813"/>
                </a:lnTo>
                <a:lnTo>
                  <a:pt x="1671" y="814"/>
                </a:lnTo>
                <a:lnTo>
                  <a:pt x="1661" y="816"/>
                </a:lnTo>
                <a:lnTo>
                  <a:pt x="1652" y="819"/>
                </a:lnTo>
                <a:lnTo>
                  <a:pt x="1649" y="822"/>
                </a:lnTo>
                <a:lnTo>
                  <a:pt x="1646" y="825"/>
                </a:lnTo>
                <a:lnTo>
                  <a:pt x="1644" y="829"/>
                </a:lnTo>
                <a:lnTo>
                  <a:pt x="1641" y="834"/>
                </a:lnTo>
                <a:lnTo>
                  <a:pt x="1640" y="841"/>
                </a:lnTo>
                <a:lnTo>
                  <a:pt x="1640" y="846"/>
                </a:lnTo>
                <a:lnTo>
                  <a:pt x="1642" y="851"/>
                </a:lnTo>
                <a:lnTo>
                  <a:pt x="1646" y="857"/>
                </a:lnTo>
                <a:lnTo>
                  <a:pt x="1655" y="868"/>
                </a:lnTo>
                <a:lnTo>
                  <a:pt x="1665" y="876"/>
                </a:lnTo>
                <a:lnTo>
                  <a:pt x="1676" y="882"/>
                </a:lnTo>
                <a:lnTo>
                  <a:pt x="1687" y="887"/>
                </a:lnTo>
                <a:lnTo>
                  <a:pt x="1689" y="891"/>
                </a:lnTo>
                <a:lnTo>
                  <a:pt x="1691" y="897"/>
                </a:lnTo>
                <a:lnTo>
                  <a:pt x="1692" y="902"/>
                </a:lnTo>
                <a:lnTo>
                  <a:pt x="1692" y="909"/>
                </a:lnTo>
                <a:lnTo>
                  <a:pt x="1691" y="923"/>
                </a:lnTo>
                <a:lnTo>
                  <a:pt x="1689" y="935"/>
                </a:lnTo>
                <a:lnTo>
                  <a:pt x="1687" y="948"/>
                </a:lnTo>
                <a:lnTo>
                  <a:pt x="1683" y="962"/>
                </a:lnTo>
                <a:lnTo>
                  <a:pt x="1679" y="984"/>
                </a:lnTo>
                <a:lnTo>
                  <a:pt x="1674" y="1005"/>
                </a:lnTo>
                <a:lnTo>
                  <a:pt x="1666" y="1024"/>
                </a:lnTo>
                <a:lnTo>
                  <a:pt x="1658" y="1046"/>
                </a:lnTo>
                <a:lnTo>
                  <a:pt x="1654" y="1054"/>
                </a:lnTo>
                <a:lnTo>
                  <a:pt x="1652" y="1062"/>
                </a:lnTo>
                <a:lnTo>
                  <a:pt x="1651" y="1070"/>
                </a:lnTo>
                <a:lnTo>
                  <a:pt x="1649" y="1078"/>
                </a:lnTo>
                <a:lnTo>
                  <a:pt x="1648" y="1084"/>
                </a:lnTo>
                <a:lnTo>
                  <a:pt x="1646" y="1088"/>
                </a:lnTo>
                <a:lnTo>
                  <a:pt x="1642" y="1091"/>
                </a:lnTo>
                <a:lnTo>
                  <a:pt x="1639" y="1094"/>
                </a:lnTo>
                <a:lnTo>
                  <a:pt x="1632" y="1101"/>
                </a:lnTo>
                <a:lnTo>
                  <a:pt x="1623" y="1107"/>
                </a:lnTo>
                <a:lnTo>
                  <a:pt x="1618" y="1112"/>
                </a:lnTo>
                <a:lnTo>
                  <a:pt x="1612" y="1116"/>
                </a:lnTo>
                <a:lnTo>
                  <a:pt x="1608" y="1120"/>
                </a:lnTo>
                <a:lnTo>
                  <a:pt x="1604" y="1126"/>
                </a:lnTo>
                <a:lnTo>
                  <a:pt x="1601" y="1134"/>
                </a:lnTo>
                <a:lnTo>
                  <a:pt x="1601" y="1142"/>
                </a:lnTo>
                <a:lnTo>
                  <a:pt x="1601" y="1149"/>
                </a:lnTo>
                <a:lnTo>
                  <a:pt x="1601" y="1158"/>
                </a:lnTo>
                <a:lnTo>
                  <a:pt x="1598" y="1172"/>
                </a:lnTo>
                <a:lnTo>
                  <a:pt x="1594" y="1184"/>
                </a:lnTo>
                <a:lnTo>
                  <a:pt x="1590" y="1197"/>
                </a:lnTo>
                <a:lnTo>
                  <a:pt x="1585" y="1211"/>
                </a:lnTo>
                <a:lnTo>
                  <a:pt x="1583" y="1222"/>
                </a:lnTo>
                <a:lnTo>
                  <a:pt x="1582" y="1232"/>
                </a:lnTo>
                <a:lnTo>
                  <a:pt x="1581" y="1241"/>
                </a:lnTo>
                <a:lnTo>
                  <a:pt x="1580" y="1250"/>
                </a:lnTo>
                <a:lnTo>
                  <a:pt x="1580" y="1250"/>
                </a:lnTo>
                <a:lnTo>
                  <a:pt x="1551" y="1237"/>
                </a:lnTo>
                <a:lnTo>
                  <a:pt x="1528" y="1224"/>
                </a:lnTo>
                <a:lnTo>
                  <a:pt x="1517" y="1217"/>
                </a:lnTo>
                <a:lnTo>
                  <a:pt x="1507" y="1209"/>
                </a:lnTo>
                <a:lnTo>
                  <a:pt x="1499" y="1198"/>
                </a:lnTo>
                <a:lnTo>
                  <a:pt x="1490" y="1184"/>
                </a:lnTo>
                <a:lnTo>
                  <a:pt x="1484" y="1185"/>
                </a:lnTo>
                <a:lnTo>
                  <a:pt x="1466" y="1187"/>
                </a:lnTo>
                <a:lnTo>
                  <a:pt x="1438" y="1190"/>
                </a:lnTo>
                <a:lnTo>
                  <a:pt x="1399" y="1195"/>
                </a:lnTo>
                <a:lnTo>
                  <a:pt x="1351" y="1200"/>
                </a:lnTo>
                <a:lnTo>
                  <a:pt x="1293" y="1207"/>
                </a:lnTo>
                <a:lnTo>
                  <a:pt x="1226" y="1213"/>
                </a:lnTo>
                <a:lnTo>
                  <a:pt x="1150" y="1221"/>
                </a:lnTo>
                <a:lnTo>
                  <a:pt x="1066" y="1228"/>
                </a:lnTo>
                <a:lnTo>
                  <a:pt x="975" y="1236"/>
                </a:lnTo>
                <a:lnTo>
                  <a:pt x="876" y="1244"/>
                </a:lnTo>
                <a:lnTo>
                  <a:pt x="771" y="1253"/>
                </a:lnTo>
                <a:lnTo>
                  <a:pt x="659" y="1262"/>
                </a:lnTo>
                <a:lnTo>
                  <a:pt x="542" y="1269"/>
                </a:lnTo>
                <a:lnTo>
                  <a:pt x="419" y="1277"/>
                </a:lnTo>
                <a:lnTo>
                  <a:pt x="292" y="1284"/>
                </a:lnTo>
                <a:lnTo>
                  <a:pt x="292" y="1284"/>
                </a:lnTo>
                <a:lnTo>
                  <a:pt x="285" y="1271"/>
                </a:lnTo>
                <a:lnTo>
                  <a:pt x="278" y="1256"/>
                </a:lnTo>
                <a:lnTo>
                  <a:pt x="276" y="1251"/>
                </a:lnTo>
                <a:lnTo>
                  <a:pt x="274" y="1246"/>
                </a:lnTo>
                <a:lnTo>
                  <a:pt x="272" y="1241"/>
                </a:lnTo>
                <a:lnTo>
                  <a:pt x="271" y="1236"/>
                </a:lnTo>
                <a:lnTo>
                  <a:pt x="271" y="1216"/>
                </a:lnTo>
                <a:lnTo>
                  <a:pt x="271" y="1198"/>
                </a:lnTo>
                <a:lnTo>
                  <a:pt x="271" y="1179"/>
                </a:lnTo>
                <a:lnTo>
                  <a:pt x="271" y="1160"/>
                </a:lnTo>
                <a:lnTo>
                  <a:pt x="270" y="1149"/>
                </a:lnTo>
                <a:lnTo>
                  <a:pt x="269" y="1140"/>
                </a:lnTo>
                <a:lnTo>
                  <a:pt x="265" y="1130"/>
                </a:lnTo>
                <a:lnTo>
                  <a:pt x="262" y="1122"/>
                </a:lnTo>
                <a:lnTo>
                  <a:pt x="254" y="1105"/>
                </a:lnTo>
                <a:lnTo>
                  <a:pt x="244" y="1086"/>
                </a:lnTo>
                <a:lnTo>
                  <a:pt x="241" y="1076"/>
                </a:lnTo>
                <a:lnTo>
                  <a:pt x="237" y="1067"/>
                </a:lnTo>
                <a:lnTo>
                  <a:pt x="235" y="1059"/>
                </a:lnTo>
                <a:lnTo>
                  <a:pt x="234" y="1050"/>
                </a:lnTo>
                <a:lnTo>
                  <a:pt x="233" y="1032"/>
                </a:lnTo>
                <a:lnTo>
                  <a:pt x="231" y="1011"/>
                </a:lnTo>
                <a:lnTo>
                  <a:pt x="230" y="994"/>
                </a:lnTo>
                <a:lnTo>
                  <a:pt x="228" y="979"/>
                </a:lnTo>
                <a:lnTo>
                  <a:pt x="227" y="971"/>
                </a:lnTo>
                <a:lnTo>
                  <a:pt x="224" y="964"/>
                </a:lnTo>
                <a:lnTo>
                  <a:pt x="221" y="956"/>
                </a:lnTo>
                <a:lnTo>
                  <a:pt x="218" y="948"/>
                </a:lnTo>
                <a:lnTo>
                  <a:pt x="214" y="941"/>
                </a:lnTo>
                <a:lnTo>
                  <a:pt x="209" y="935"/>
                </a:lnTo>
                <a:lnTo>
                  <a:pt x="204" y="928"/>
                </a:lnTo>
                <a:lnTo>
                  <a:pt x="198" y="923"/>
                </a:lnTo>
                <a:lnTo>
                  <a:pt x="187" y="912"/>
                </a:lnTo>
                <a:lnTo>
                  <a:pt x="176" y="902"/>
                </a:lnTo>
                <a:lnTo>
                  <a:pt x="170" y="897"/>
                </a:lnTo>
                <a:lnTo>
                  <a:pt x="166" y="891"/>
                </a:lnTo>
                <a:lnTo>
                  <a:pt x="162" y="886"/>
                </a:lnTo>
                <a:lnTo>
                  <a:pt x="159" y="881"/>
                </a:lnTo>
                <a:lnTo>
                  <a:pt x="155" y="874"/>
                </a:lnTo>
                <a:lnTo>
                  <a:pt x="154" y="868"/>
                </a:lnTo>
                <a:lnTo>
                  <a:pt x="153" y="860"/>
                </a:lnTo>
                <a:lnTo>
                  <a:pt x="154" y="852"/>
                </a:lnTo>
                <a:lnTo>
                  <a:pt x="156" y="841"/>
                </a:lnTo>
                <a:lnTo>
                  <a:pt x="157" y="829"/>
                </a:lnTo>
                <a:lnTo>
                  <a:pt x="160" y="817"/>
                </a:lnTo>
                <a:lnTo>
                  <a:pt x="162" y="805"/>
                </a:lnTo>
                <a:lnTo>
                  <a:pt x="163" y="796"/>
                </a:lnTo>
                <a:lnTo>
                  <a:pt x="163" y="788"/>
                </a:lnTo>
                <a:lnTo>
                  <a:pt x="163" y="779"/>
                </a:lnTo>
                <a:lnTo>
                  <a:pt x="162" y="771"/>
                </a:lnTo>
                <a:lnTo>
                  <a:pt x="160" y="764"/>
                </a:lnTo>
                <a:lnTo>
                  <a:pt x="157" y="757"/>
                </a:lnTo>
                <a:lnTo>
                  <a:pt x="154" y="750"/>
                </a:lnTo>
                <a:lnTo>
                  <a:pt x="151" y="743"/>
                </a:lnTo>
                <a:lnTo>
                  <a:pt x="142" y="730"/>
                </a:lnTo>
                <a:lnTo>
                  <a:pt x="133" y="719"/>
                </a:lnTo>
                <a:lnTo>
                  <a:pt x="121" y="706"/>
                </a:lnTo>
                <a:lnTo>
                  <a:pt x="109" y="693"/>
                </a:lnTo>
                <a:lnTo>
                  <a:pt x="99" y="684"/>
                </a:lnTo>
                <a:lnTo>
                  <a:pt x="90" y="674"/>
                </a:lnTo>
                <a:lnTo>
                  <a:pt x="85" y="666"/>
                </a:lnTo>
                <a:lnTo>
                  <a:pt x="81" y="657"/>
                </a:lnTo>
                <a:lnTo>
                  <a:pt x="76" y="648"/>
                </a:lnTo>
                <a:lnTo>
                  <a:pt x="74" y="639"/>
                </a:lnTo>
                <a:lnTo>
                  <a:pt x="71" y="621"/>
                </a:lnTo>
                <a:lnTo>
                  <a:pt x="68" y="604"/>
                </a:lnTo>
                <a:lnTo>
                  <a:pt x="66" y="586"/>
                </a:lnTo>
                <a:lnTo>
                  <a:pt x="62" y="568"/>
                </a:lnTo>
                <a:lnTo>
                  <a:pt x="59" y="560"/>
                </a:lnTo>
                <a:lnTo>
                  <a:pt x="56" y="551"/>
                </a:lnTo>
                <a:lnTo>
                  <a:pt x="51" y="543"/>
                </a:lnTo>
                <a:lnTo>
                  <a:pt x="45" y="534"/>
                </a:lnTo>
                <a:lnTo>
                  <a:pt x="41" y="527"/>
                </a:lnTo>
                <a:lnTo>
                  <a:pt x="38" y="521"/>
                </a:lnTo>
                <a:lnTo>
                  <a:pt x="38" y="521"/>
                </a:lnTo>
                <a:lnTo>
                  <a:pt x="36" y="511"/>
                </a:lnTo>
                <a:lnTo>
                  <a:pt x="34" y="503"/>
                </a:lnTo>
                <a:lnTo>
                  <a:pt x="32" y="494"/>
                </a:lnTo>
                <a:lnTo>
                  <a:pt x="30" y="486"/>
                </a:lnTo>
                <a:lnTo>
                  <a:pt x="24" y="471"/>
                </a:lnTo>
                <a:lnTo>
                  <a:pt x="17" y="457"/>
                </a:lnTo>
                <a:lnTo>
                  <a:pt x="11" y="442"/>
                </a:lnTo>
                <a:lnTo>
                  <a:pt x="5" y="427"/>
                </a:lnTo>
                <a:lnTo>
                  <a:pt x="3" y="419"/>
                </a:lnTo>
                <a:lnTo>
                  <a:pt x="1" y="411"/>
                </a:lnTo>
                <a:lnTo>
                  <a:pt x="1" y="402"/>
                </a:lnTo>
                <a:lnTo>
                  <a:pt x="0" y="393"/>
                </a:lnTo>
                <a:lnTo>
                  <a:pt x="1" y="384"/>
                </a:lnTo>
                <a:lnTo>
                  <a:pt x="3" y="375"/>
                </a:lnTo>
                <a:lnTo>
                  <a:pt x="5" y="368"/>
                </a:lnTo>
                <a:lnTo>
                  <a:pt x="8" y="361"/>
                </a:lnTo>
                <a:lnTo>
                  <a:pt x="17" y="346"/>
                </a:lnTo>
                <a:lnTo>
                  <a:pt x="24" y="330"/>
                </a:lnTo>
                <a:lnTo>
                  <a:pt x="28" y="316"/>
                </a:lnTo>
                <a:lnTo>
                  <a:pt x="30" y="303"/>
                </a:lnTo>
                <a:lnTo>
                  <a:pt x="31" y="291"/>
                </a:lnTo>
                <a:lnTo>
                  <a:pt x="32" y="276"/>
                </a:lnTo>
                <a:lnTo>
                  <a:pt x="31" y="255"/>
                </a:lnTo>
                <a:lnTo>
                  <a:pt x="30" y="237"/>
                </a:lnTo>
                <a:lnTo>
                  <a:pt x="29" y="219"/>
                </a:lnTo>
                <a:lnTo>
                  <a:pt x="27" y="202"/>
                </a:lnTo>
                <a:lnTo>
                  <a:pt x="22" y="167"/>
                </a:lnTo>
                <a:lnTo>
                  <a:pt x="18" y="128"/>
                </a:lnTo>
                <a:lnTo>
                  <a:pt x="18" y="128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7" name="Freeform 253"/>
          <p:cNvSpPr>
            <a:spLocks/>
          </p:cNvSpPr>
          <p:nvPr/>
        </p:nvSpPr>
        <p:spPr bwMode="auto">
          <a:xfrm>
            <a:off x="5618530" y="2581820"/>
            <a:ext cx="764277" cy="796064"/>
          </a:xfrm>
          <a:custGeom>
            <a:avLst/>
            <a:gdLst>
              <a:gd name="T0" fmla="*/ 153 w 1657"/>
              <a:gd name="T1" fmla="*/ 131 h 1729"/>
              <a:gd name="T2" fmla="*/ 140 w 1657"/>
              <a:gd name="T3" fmla="*/ 172 h 1729"/>
              <a:gd name="T4" fmla="*/ 141 w 1657"/>
              <a:gd name="T5" fmla="*/ 250 h 1729"/>
              <a:gd name="T6" fmla="*/ 146 w 1657"/>
              <a:gd name="T7" fmla="*/ 341 h 1729"/>
              <a:gd name="T8" fmla="*/ 123 w 1657"/>
              <a:gd name="T9" fmla="*/ 378 h 1729"/>
              <a:gd name="T10" fmla="*/ 59 w 1657"/>
              <a:gd name="T11" fmla="*/ 446 h 1729"/>
              <a:gd name="T12" fmla="*/ 0 w 1657"/>
              <a:gd name="T13" fmla="*/ 558 h 1729"/>
              <a:gd name="T14" fmla="*/ 85 w 1657"/>
              <a:gd name="T15" fmla="*/ 689 h 1729"/>
              <a:gd name="T16" fmla="*/ 80 w 1657"/>
              <a:gd name="T17" fmla="*/ 737 h 1729"/>
              <a:gd name="T18" fmla="*/ 58 w 1657"/>
              <a:gd name="T19" fmla="*/ 792 h 1729"/>
              <a:gd name="T20" fmla="*/ 64 w 1657"/>
              <a:gd name="T21" fmla="*/ 879 h 1729"/>
              <a:gd name="T22" fmla="*/ 77 w 1657"/>
              <a:gd name="T23" fmla="*/ 918 h 1729"/>
              <a:gd name="T24" fmla="*/ 228 w 1657"/>
              <a:gd name="T25" fmla="*/ 972 h 1729"/>
              <a:gd name="T26" fmla="*/ 323 w 1657"/>
              <a:gd name="T27" fmla="*/ 1039 h 1729"/>
              <a:gd name="T28" fmla="*/ 384 w 1657"/>
              <a:gd name="T29" fmla="*/ 1105 h 1729"/>
              <a:gd name="T30" fmla="*/ 529 w 1657"/>
              <a:gd name="T31" fmla="*/ 1186 h 1729"/>
              <a:gd name="T32" fmla="*/ 571 w 1657"/>
              <a:gd name="T33" fmla="*/ 1242 h 1729"/>
              <a:gd name="T34" fmla="*/ 577 w 1657"/>
              <a:gd name="T35" fmla="*/ 1320 h 1729"/>
              <a:gd name="T36" fmla="*/ 578 w 1657"/>
              <a:gd name="T37" fmla="*/ 1390 h 1729"/>
              <a:gd name="T38" fmla="*/ 605 w 1657"/>
              <a:gd name="T39" fmla="*/ 1443 h 1729"/>
              <a:gd name="T40" fmla="*/ 594 w 1657"/>
              <a:gd name="T41" fmla="*/ 1538 h 1729"/>
              <a:gd name="T42" fmla="*/ 631 w 1657"/>
              <a:gd name="T43" fmla="*/ 1637 h 1729"/>
              <a:gd name="T44" fmla="*/ 694 w 1657"/>
              <a:gd name="T45" fmla="*/ 1693 h 1729"/>
              <a:gd name="T46" fmla="*/ 769 w 1657"/>
              <a:gd name="T47" fmla="*/ 1705 h 1729"/>
              <a:gd name="T48" fmla="*/ 1606 w 1657"/>
              <a:gd name="T49" fmla="*/ 1585 h 1729"/>
              <a:gd name="T50" fmla="*/ 1599 w 1657"/>
              <a:gd name="T51" fmla="*/ 1480 h 1729"/>
              <a:gd name="T52" fmla="*/ 1556 w 1657"/>
              <a:gd name="T53" fmla="*/ 1405 h 1729"/>
              <a:gd name="T54" fmla="*/ 1539 w 1657"/>
              <a:gd name="T55" fmla="*/ 1310 h 1729"/>
              <a:gd name="T56" fmla="*/ 1529 w 1657"/>
              <a:gd name="T57" fmla="*/ 1201 h 1729"/>
              <a:gd name="T58" fmla="*/ 1565 w 1657"/>
              <a:gd name="T59" fmla="*/ 1121 h 1729"/>
              <a:gd name="T60" fmla="*/ 1550 w 1657"/>
              <a:gd name="T61" fmla="*/ 1047 h 1729"/>
              <a:gd name="T62" fmla="*/ 1563 w 1657"/>
              <a:gd name="T63" fmla="*/ 952 h 1729"/>
              <a:gd name="T64" fmla="*/ 1587 w 1657"/>
              <a:gd name="T65" fmla="*/ 888 h 1729"/>
              <a:gd name="T66" fmla="*/ 1578 w 1657"/>
              <a:gd name="T67" fmla="*/ 841 h 1729"/>
              <a:gd name="T68" fmla="*/ 1598 w 1657"/>
              <a:gd name="T69" fmla="*/ 750 h 1729"/>
              <a:gd name="T70" fmla="*/ 1643 w 1657"/>
              <a:gd name="T71" fmla="*/ 623 h 1729"/>
              <a:gd name="T72" fmla="*/ 1646 w 1657"/>
              <a:gd name="T73" fmla="*/ 564 h 1729"/>
              <a:gd name="T74" fmla="*/ 1607 w 1657"/>
              <a:gd name="T75" fmla="*/ 545 h 1729"/>
              <a:gd name="T76" fmla="*/ 1569 w 1657"/>
              <a:gd name="T77" fmla="*/ 635 h 1729"/>
              <a:gd name="T78" fmla="*/ 1516 w 1657"/>
              <a:gd name="T79" fmla="*/ 701 h 1729"/>
              <a:gd name="T80" fmla="*/ 1450 w 1657"/>
              <a:gd name="T81" fmla="*/ 795 h 1729"/>
              <a:gd name="T82" fmla="*/ 1431 w 1657"/>
              <a:gd name="T83" fmla="*/ 751 h 1729"/>
              <a:gd name="T84" fmla="*/ 1463 w 1657"/>
              <a:gd name="T85" fmla="*/ 655 h 1729"/>
              <a:gd name="T86" fmla="*/ 1482 w 1657"/>
              <a:gd name="T87" fmla="*/ 571 h 1729"/>
              <a:gd name="T88" fmla="*/ 1424 w 1657"/>
              <a:gd name="T89" fmla="*/ 442 h 1729"/>
              <a:gd name="T90" fmla="*/ 1374 w 1657"/>
              <a:gd name="T91" fmla="*/ 340 h 1729"/>
              <a:gd name="T92" fmla="*/ 1334 w 1657"/>
              <a:gd name="T93" fmla="*/ 322 h 1729"/>
              <a:gd name="T94" fmla="*/ 1316 w 1657"/>
              <a:gd name="T95" fmla="*/ 284 h 1729"/>
              <a:gd name="T96" fmla="*/ 1260 w 1657"/>
              <a:gd name="T97" fmla="*/ 278 h 1729"/>
              <a:gd name="T98" fmla="*/ 1125 w 1657"/>
              <a:gd name="T99" fmla="*/ 254 h 1729"/>
              <a:gd name="T100" fmla="*/ 989 w 1657"/>
              <a:gd name="T101" fmla="*/ 222 h 1729"/>
              <a:gd name="T102" fmla="*/ 883 w 1657"/>
              <a:gd name="T103" fmla="*/ 203 h 1729"/>
              <a:gd name="T104" fmla="*/ 733 w 1657"/>
              <a:gd name="T105" fmla="*/ 174 h 1729"/>
              <a:gd name="T106" fmla="*/ 700 w 1657"/>
              <a:gd name="T107" fmla="*/ 148 h 1729"/>
              <a:gd name="T108" fmla="*/ 652 w 1657"/>
              <a:gd name="T109" fmla="*/ 106 h 1729"/>
              <a:gd name="T110" fmla="*/ 558 w 1657"/>
              <a:gd name="T111" fmla="*/ 111 h 1729"/>
              <a:gd name="T112" fmla="*/ 520 w 1657"/>
              <a:gd name="T113" fmla="*/ 33 h 1729"/>
              <a:gd name="T114" fmla="*/ 443 w 1657"/>
              <a:gd name="T115" fmla="*/ 23 h 1729"/>
              <a:gd name="T116" fmla="*/ 330 w 1657"/>
              <a:gd name="T117" fmla="*/ 68 h 1729"/>
              <a:gd name="T118" fmla="*/ 228 w 1657"/>
              <a:gd name="T119" fmla="*/ 82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57" h="1729">
                <a:moveTo>
                  <a:pt x="209" y="83"/>
                </a:moveTo>
                <a:lnTo>
                  <a:pt x="200" y="91"/>
                </a:lnTo>
                <a:lnTo>
                  <a:pt x="191" y="98"/>
                </a:lnTo>
                <a:lnTo>
                  <a:pt x="183" y="110"/>
                </a:lnTo>
                <a:lnTo>
                  <a:pt x="175" y="120"/>
                </a:lnTo>
                <a:lnTo>
                  <a:pt x="164" y="124"/>
                </a:lnTo>
                <a:lnTo>
                  <a:pt x="153" y="131"/>
                </a:lnTo>
                <a:lnTo>
                  <a:pt x="151" y="134"/>
                </a:lnTo>
                <a:lnTo>
                  <a:pt x="149" y="137"/>
                </a:lnTo>
                <a:lnTo>
                  <a:pt x="148" y="142"/>
                </a:lnTo>
                <a:lnTo>
                  <a:pt x="147" y="145"/>
                </a:lnTo>
                <a:lnTo>
                  <a:pt x="145" y="153"/>
                </a:lnTo>
                <a:lnTo>
                  <a:pt x="142" y="162"/>
                </a:lnTo>
                <a:lnTo>
                  <a:pt x="140" y="172"/>
                </a:lnTo>
                <a:lnTo>
                  <a:pt x="137" y="180"/>
                </a:lnTo>
                <a:lnTo>
                  <a:pt x="136" y="189"/>
                </a:lnTo>
                <a:lnTo>
                  <a:pt x="135" y="200"/>
                </a:lnTo>
                <a:lnTo>
                  <a:pt x="136" y="214"/>
                </a:lnTo>
                <a:lnTo>
                  <a:pt x="137" y="227"/>
                </a:lnTo>
                <a:lnTo>
                  <a:pt x="139" y="239"/>
                </a:lnTo>
                <a:lnTo>
                  <a:pt x="141" y="250"/>
                </a:lnTo>
                <a:lnTo>
                  <a:pt x="143" y="261"/>
                </a:lnTo>
                <a:lnTo>
                  <a:pt x="146" y="273"/>
                </a:lnTo>
                <a:lnTo>
                  <a:pt x="148" y="286"/>
                </a:lnTo>
                <a:lnTo>
                  <a:pt x="148" y="300"/>
                </a:lnTo>
                <a:lnTo>
                  <a:pt x="148" y="318"/>
                </a:lnTo>
                <a:lnTo>
                  <a:pt x="148" y="334"/>
                </a:lnTo>
                <a:lnTo>
                  <a:pt x="146" y="341"/>
                </a:lnTo>
                <a:lnTo>
                  <a:pt x="145" y="349"/>
                </a:lnTo>
                <a:lnTo>
                  <a:pt x="141" y="357"/>
                </a:lnTo>
                <a:lnTo>
                  <a:pt x="137" y="364"/>
                </a:lnTo>
                <a:lnTo>
                  <a:pt x="135" y="369"/>
                </a:lnTo>
                <a:lnTo>
                  <a:pt x="131" y="373"/>
                </a:lnTo>
                <a:lnTo>
                  <a:pt x="127" y="376"/>
                </a:lnTo>
                <a:lnTo>
                  <a:pt x="123" y="378"/>
                </a:lnTo>
                <a:lnTo>
                  <a:pt x="114" y="383"/>
                </a:lnTo>
                <a:lnTo>
                  <a:pt x="106" y="391"/>
                </a:lnTo>
                <a:lnTo>
                  <a:pt x="96" y="401"/>
                </a:lnTo>
                <a:lnTo>
                  <a:pt x="87" y="410"/>
                </a:lnTo>
                <a:lnTo>
                  <a:pt x="80" y="420"/>
                </a:lnTo>
                <a:lnTo>
                  <a:pt x="71" y="431"/>
                </a:lnTo>
                <a:lnTo>
                  <a:pt x="59" y="446"/>
                </a:lnTo>
                <a:lnTo>
                  <a:pt x="50" y="462"/>
                </a:lnTo>
                <a:lnTo>
                  <a:pt x="41" y="479"/>
                </a:lnTo>
                <a:lnTo>
                  <a:pt x="34" y="494"/>
                </a:lnTo>
                <a:lnTo>
                  <a:pt x="27" y="510"/>
                </a:lnTo>
                <a:lnTo>
                  <a:pt x="19" y="525"/>
                </a:lnTo>
                <a:lnTo>
                  <a:pt x="11" y="541"/>
                </a:lnTo>
                <a:lnTo>
                  <a:pt x="0" y="558"/>
                </a:lnTo>
                <a:lnTo>
                  <a:pt x="19" y="581"/>
                </a:lnTo>
                <a:lnTo>
                  <a:pt x="35" y="603"/>
                </a:lnTo>
                <a:lnTo>
                  <a:pt x="51" y="625"/>
                </a:lnTo>
                <a:lnTo>
                  <a:pt x="66" y="651"/>
                </a:lnTo>
                <a:lnTo>
                  <a:pt x="74" y="666"/>
                </a:lnTo>
                <a:lnTo>
                  <a:pt x="83" y="682"/>
                </a:lnTo>
                <a:lnTo>
                  <a:pt x="85" y="689"/>
                </a:lnTo>
                <a:lnTo>
                  <a:pt x="87" y="697"/>
                </a:lnTo>
                <a:lnTo>
                  <a:pt x="89" y="705"/>
                </a:lnTo>
                <a:lnTo>
                  <a:pt x="89" y="715"/>
                </a:lnTo>
                <a:lnTo>
                  <a:pt x="89" y="722"/>
                </a:lnTo>
                <a:lnTo>
                  <a:pt x="87" y="727"/>
                </a:lnTo>
                <a:lnTo>
                  <a:pt x="84" y="732"/>
                </a:lnTo>
                <a:lnTo>
                  <a:pt x="80" y="737"/>
                </a:lnTo>
                <a:lnTo>
                  <a:pt x="77" y="741"/>
                </a:lnTo>
                <a:lnTo>
                  <a:pt x="72" y="746"/>
                </a:lnTo>
                <a:lnTo>
                  <a:pt x="69" y="752"/>
                </a:lnTo>
                <a:lnTo>
                  <a:pt x="66" y="757"/>
                </a:lnTo>
                <a:lnTo>
                  <a:pt x="62" y="769"/>
                </a:lnTo>
                <a:lnTo>
                  <a:pt x="59" y="781"/>
                </a:lnTo>
                <a:lnTo>
                  <a:pt x="58" y="792"/>
                </a:lnTo>
                <a:lnTo>
                  <a:pt x="58" y="805"/>
                </a:lnTo>
                <a:lnTo>
                  <a:pt x="58" y="818"/>
                </a:lnTo>
                <a:lnTo>
                  <a:pt x="60" y="828"/>
                </a:lnTo>
                <a:lnTo>
                  <a:pt x="61" y="840"/>
                </a:lnTo>
                <a:lnTo>
                  <a:pt x="64" y="853"/>
                </a:lnTo>
                <a:lnTo>
                  <a:pt x="64" y="867"/>
                </a:lnTo>
                <a:lnTo>
                  <a:pt x="64" y="879"/>
                </a:lnTo>
                <a:lnTo>
                  <a:pt x="65" y="892"/>
                </a:lnTo>
                <a:lnTo>
                  <a:pt x="66" y="906"/>
                </a:lnTo>
                <a:lnTo>
                  <a:pt x="66" y="907"/>
                </a:lnTo>
                <a:lnTo>
                  <a:pt x="67" y="912"/>
                </a:lnTo>
                <a:lnTo>
                  <a:pt x="70" y="915"/>
                </a:lnTo>
                <a:lnTo>
                  <a:pt x="73" y="917"/>
                </a:lnTo>
                <a:lnTo>
                  <a:pt x="77" y="918"/>
                </a:lnTo>
                <a:lnTo>
                  <a:pt x="79" y="919"/>
                </a:lnTo>
                <a:lnTo>
                  <a:pt x="119" y="932"/>
                </a:lnTo>
                <a:lnTo>
                  <a:pt x="154" y="943"/>
                </a:lnTo>
                <a:lnTo>
                  <a:pt x="172" y="948"/>
                </a:lnTo>
                <a:lnTo>
                  <a:pt x="190" y="955"/>
                </a:lnTo>
                <a:lnTo>
                  <a:pt x="208" y="963"/>
                </a:lnTo>
                <a:lnTo>
                  <a:pt x="228" y="972"/>
                </a:lnTo>
                <a:lnTo>
                  <a:pt x="253" y="983"/>
                </a:lnTo>
                <a:lnTo>
                  <a:pt x="275" y="993"/>
                </a:lnTo>
                <a:lnTo>
                  <a:pt x="285" y="998"/>
                </a:lnTo>
                <a:lnTo>
                  <a:pt x="295" y="1004"/>
                </a:lnTo>
                <a:lnTo>
                  <a:pt x="304" y="1013"/>
                </a:lnTo>
                <a:lnTo>
                  <a:pt x="313" y="1023"/>
                </a:lnTo>
                <a:lnTo>
                  <a:pt x="323" y="1039"/>
                </a:lnTo>
                <a:lnTo>
                  <a:pt x="331" y="1055"/>
                </a:lnTo>
                <a:lnTo>
                  <a:pt x="336" y="1063"/>
                </a:lnTo>
                <a:lnTo>
                  <a:pt x="340" y="1069"/>
                </a:lnTo>
                <a:lnTo>
                  <a:pt x="345" y="1077"/>
                </a:lnTo>
                <a:lnTo>
                  <a:pt x="353" y="1084"/>
                </a:lnTo>
                <a:lnTo>
                  <a:pt x="368" y="1095"/>
                </a:lnTo>
                <a:lnTo>
                  <a:pt x="384" y="1105"/>
                </a:lnTo>
                <a:lnTo>
                  <a:pt x="415" y="1123"/>
                </a:lnTo>
                <a:lnTo>
                  <a:pt x="443" y="1138"/>
                </a:lnTo>
                <a:lnTo>
                  <a:pt x="470" y="1153"/>
                </a:lnTo>
                <a:lnTo>
                  <a:pt x="501" y="1169"/>
                </a:lnTo>
                <a:lnTo>
                  <a:pt x="511" y="1174"/>
                </a:lnTo>
                <a:lnTo>
                  <a:pt x="520" y="1179"/>
                </a:lnTo>
                <a:lnTo>
                  <a:pt x="529" y="1186"/>
                </a:lnTo>
                <a:lnTo>
                  <a:pt x="538" y="1192"/>
                </a:lnTo>
                <a:lnTo>
                  <a:pt x="544" y="1200"/>
                </a:lnTo>
                <a:lnTo>
                  <a:pt x="552" y="1207"/>
                </a:lnTo>
                <a:lnTo>
                  <a:pt x="557" y="1215"/>
                </a:lnTo>
                <a:lnTo>
                  <a:pt x="563" y="1224"/>
                </a:lnTo>
                <a:lnTo>
                  <a:pt x="568" y="1232"/>
                </a:lnTo>
                <a:lnTo>
                  <a:pt x="571" y="1242"/>
                </a:lnTo>
                <a:lnTo>
                  <a:pt x="574" y="1252"/>
                </a:lnTo>
                <a:lnTo>
                  <a:pt x="577" y="1261"/>
                </a:lnTo>
                <a:lnTo>
                  <a:pt x="579" y="1271"/>
                </a:lnTo>
                <a:lnTo>
                  <a:pt x="580" y="1282"/>
                </a:lnTo>
                <a:lnTo>
                  <a:pt x="580" y="1293"/>
                </a:lnTo>
                <a:lnTo>
                  <a:pt x="579" y="1305"/>
                </a:lnTo>
                <a:lnTo>
                  <a:pt x="577" y="1320"/>
                </a:lnTo>
                <a:lnTo>
                  <a:pt x="574" y="1336"/>
                </a:lnTo>
                <a:lnTo>
                  <a:pt x="572" y="1352"/>
                </a:lnTo>
                <a:lnTo>
                  <a:pt x="570" y="1368"/>
                </a:lnTo>
                <a:lnTo>
                  <a:pt x="570" y="1375"/>
                </a:lnTo>
                <a:lnTo>
                  <a:pt x="572" y="1380"/>
                </a:lnTo>
                <a:lnTo>
                  <a:pt x="574" y="1386"/>
                </a:lnTo>
                <a:lnTo>
                  <a:pt x="578" y="1390"/>
                </a:lnTo>
                <a:lnTo>
                  <a:pt x="586" y="1400"/>
                </a:lnTo>
                <a:lnTo>
                  <a:pt x="594" y="1411"/>
                </a:lnTo>
                <a:lnTo>
                  <a:pt x="598" y="1416"/>
                </a:lnTo>
                <a:lnTo>
                  <a:pt x="601" y="1420"/>
                </a:lnTo>
                <a:lnTo>
                  <a:pt x="604" y="1426"/>
                </a:lnTo>
                <a:lnTo>
                  <a:pt x="605" y="1432"/>
                </a:lnTo>
                <a:lnTo>
                  <a:pt x="605" y="1443"/>
                </a:lnTo>
                <a:lnTo>
                  <a:pt x="602" y="1453"/>
                </a:lnTo>
                <a:lnTo>
                  <a:pt x="601" y="1463"/>
                </a:lnTo>
                <a:lnTo>
                  <a:pt x="599" y="1474"/>
                </a:lnTo>
                <a:lnTo>
                  <a:pt x="598" y="1492"/>
                </a:lnTo>
                <a:lnTo>
                  <a:pt x="597" y="1507"/>
                </a:lnTo>
                <a:lnTo>
                  <a:pt x="596" y="1521"/>
                </a:lnTo>
                <a:lnTo>
                  <a:pt x="594" y="1538"/>
                </a:lnTo>
                <a:lnTo>
                  <a:pt x="594" y="1552"/>
                </a:lnTo>
                <a:lnTo>
                  <a:pt x="595" y="1565"/>
                </a:lnTo>
                <a:lnTo>
                  <a:pt x="598" y="1578"/>
                </a:lnTo>
                <a:lnTo>
                  <a:pt x="602" y="1591"/>
                </a:lnTo>
                <a:lnTo>
                  <a:pt x="612" y="1607"/>
                </a:lnTo>
                <a:lnTo>
                  <a:pt x="623" y="1623"/>
                </a:lnTo>
                <a:lnTo>
                  <a:pt x="631" y="1637"/>
                </a:lnTo>
                <a:lnTo>
                  <a:pt x="637" y="1650"/>
                </a:lnTo>
                <a:lnTo>
                  <a:pt x="645" y="1662"/>
                </a:lnTo>
                <a:lnTo>
                  <a:pt x="655" y="1673"/>
                </a:lnTo>
                <a:lnTo>
                  <a:pt x="664" y="1682"/>
                </a:lnTo>
                <a:lnTo>
                  <a:pt x="674" y="1687"/>
                </a:lnTo>
                <a:lnTo>
                  <a:pt x="683" y="1691"/>
                </a:lnTo>
                <a:lnTo>
                  <a:pt x="694" y="1693"/>
                </a:lnTo>
                <a:lnTo>
                  <a:pt x="716" y="1697"/>
                </a:lnTo>
                <a:lnTo>
                  <a:pt x="741" y="1700"/>
                </a:lnTo>
                <a:lnTo>
                  <a:pt x="749" y="1701"/>
                </a:lnTo>
                <a:lnTo>
                  <a:pt x="757" y="1702"/>
                </a:lnTo>
                <a:lnTo>
                  <a:pt x="761" y="1702"/>
                </a:lnTo>
                <a:lnTo>
                  <a:pt x="764" y="1703"/>
                </a:lnTo>
                <a:lnTo>
                  <a:pt x="769" y="1705"/>
                </a:lnTo>
                <a:lnTo>
                  <a:pt x="772" y="1707"/>
                </a:lnTo>
                <a:lnTo>
                  <a:pt x="776" y="1713"/>
                </a:lnTo>
                <a:lnTo>
                  <a:pt x="779" y="1717"/>
                </a:lnTo>
                <a:lnTo>
                  <a:pt x="781" y="1724"/>
                </a:lnTo>
                <a:lnTo>
                  <a:pt x="783" y="1729"/>
                </a:lnTo>
                <a:lnTo>
                  <a:pt x="1606" y="1595"/>
                </a:lnTo>
                <a:lnTo>
                  <a:pt x="1606" y="1585"/>
                </a:lnTo>
                <a:lnTo>
                  <a:pt x="1606" y="1563"/>
                </a:lnTo>
                <a:lnTo>
                  <a:pt x="1606" y="1543"/>
                </a:lnTo>
                <a:lnTo>
                  <a:pt x="1605" y="1523"/>
                </a:lnTo>
                <a:lnTo>
                  <a:pt x="1604" y="1501"/>
                </a:lnTo>
                <a:lnTo>
                  <a:pt x="1603" y="1494"/>
                </a:lnTo>
                <a:lnTo>
                  <a:pt x="1601" y="1486"/>
                </a:lnTo>
                <a:lnTo>
                  <a:pt x="1599" y="1480"/>
                </a:lnTo>
                <a:lnTo>
                  <a:pt x="1597" y="1474"/>
                </a:lnTo>
                <a:lnTo>
                  <a:pt x="1591" y="1462"/>
                </a:lnTo>
                <a:lnTo>
                  <a:pt x="1584" y="1452"/>
                </a:lnTo>
                <a:lnTo>
                  <a:pt x="1577" y="1441"/>
                </a:lnTo>
                <a:lnTo>
                  <a:pt x="1569" y="1430"/>
                </a:lnTo>
                <a:lnTo>
                  <a:pt x="1562" y="1418"/>
                </a:lnTo>
                <a:lnTo>
                  <a:pt x="1556" y="1405"/>
                </a:lnTo>
                <a:lnTo>
                  <a:pt x="1554" y="1394"/>
                </a:lnTo>
                <a:lnTo>
                  <a:pt x="1553" y="1384"/>
                </a:lnTo>
                <a:lnTo>
                  <a:pt x="1551" y="1373"/>
                </a:lnTo>
                <a:lnTo>
                  <a:pt x="1549" y="1363"/>
                </a:lnTo>
                <a:lnTo>
                  <a:pt x="1547" y="1352"/>
                </a:lnTo>
                <a:lnTo>
                  <a:pt x="1545" y="1341"/>
                </a:lnTo>
                <a:lnTo>
                  <a:pt x="1539" y="1310"/>
                </a:lnTo>
                <a:lnTo>
                  <a:pt x="1533" y="1283"/>
                </a:lnTo>
                <a:lnTo>
                  <a:pt x="1530" y="1270"/>
                </a:lnTo>
                <a:lnTo>
                  <a:pt x="1528" y="1256"/>
                </a:lnTo>
                <a:lnTo>
                  <a:pt x="1527" y="1241"/>
                </a:lnTo>
                <a:lnTo>
                  <a:pt x="1527" y="1225"/>
                </a:lnTo>
                <a:lnTo>
                  <a:pt x="1527" y="1212"/>
                </a:lnTo>
                <a:lnTo>
                  <a:pt x="1529" y="1201"/>
                </a:lnTo>
                <a:lnTo>
                  <a:pt x="1532" y="1191"/>
                </a:lnTo>
                <a:lnTo>
                  <a:pt x="1536" y="1182"/>
                </a:lnTo>
                <a:lnTo>
                  <a:pt x="1545" y="1162"/>
                </a:lnTo>
                <a:lnTo>
                  <a:pt x="1556" y="1139"/>
                </a:lnTo>
                <a:lnTo>
                  <a:pt x="1559" y="1133"/>
                </a:lnTo>
                <a:lnTo>
                  <a:pt x="1563" y="1126"/>
                </a:lnTo>
                <a:lnTo>
                  <a:pt x="1565" y="1121"/>
                </a:lnTo>
                <a:lnTo>
                  <a:pt x="1566" y="1114"/>
                </a:lnTo>
                <a:lnTo>
                  <a:pt x="1566" y="1103"/>
                </a:lnTo>
                <a:lnTo>
                  <a:pt x="1563" y="1094"/>
                </a:lnTo>
                <a:lnTo>
                  <a:pt x="1559" y="1085"/>
                </a:lnTo>
                <a:lnTo>
                  <a:pt x="1556" y="1076"/>
                </a:lnTo>
                <a:lnTo>
                  <a:pt x="1553" y="1062"/>
                </a:lnTo>
                <a:lnTo>
                  <a:pt x="1550" y="1047"/>
                </a:lnTo>
                <a:lnTo>
                  <a:pt x="1549" y="1033"/>
                </a:lnTo>
                <a:lnTo>
                  <a:pt x="1547" y="1017"/>
                </a:lnTo>
                <a:lnTo>
                  <a:pt x="1549" y="1004"/>
                </a:lnTo>
                <a:lnTo>
                  <a:pt x="1550" y="994"/>
                </a:lnTo>
                <a:lnTo>
                  <a:pt x="1552" y="983"/>
                </a:lnTo>
                <a:lnTo>
                  <a:pt x="1555" y="972"/>
                </a:lnTo>
                <a:lnTo>
                  <a:pt x="1563" y="952"/>
                </a:lnTo>
                <a:lnTo>
                  <a:pt x="1571" y="930"/>
                </a:lnTo>
                <a:lnTo>
                  <a:pt x="1577" y="919"/>
                </a:lnTo>
                <a:lnTo>
                  <a:pt x="1582" y="909"/>
                </a:lnTo>
                <a:lnTo>
                  <a:pt x="1584" y="904"/>
                </a:lnTo>
                <a:lnTo>
                  <a:pt x="1586" y="900"/>
                </a:lnTo>
                <a:lnTo>
                  <a:pt x="1587" y="893"/>
                </a:lnTo>
                <a:lnTo>
                  <a:pt x="1587" y="888"/>
                </a:lnTo>
                <a:lnTo>
                  <a:pt x="1587" y="880"/>
                </a:lnTo>
                <a:lnTo>
                  <a:pt x="1586" y="873"/>
                </a:lnTo>
                <a:lnTo>
                  <a:pt x="1584" y="867"/>
                </a:lnTo>
                <a:lnTo>
                  <a:pt x="1582" y="861"/>
                </a:lnTo>
                <a:lnTo>
                  <a:pt x="1580" y="854"/>
                </a:lnTo>
                <a:lnTo>
                  <a:pt x="1579" y="849"/>
                </a:lnTo>
                <a:lnTo>
                  <a:pt x="1578" y="841"/>
                </a:lnTo>
                <a:lnTo>
                  <a:pt x="1577" y="834"/>
                </a:lnTo>
                <a:lnTo>
                  <a:pt x="1578" y="822"/>
                </a:lnTo>
                <a:lnTo>
                  <a:pt x="1579" y="811"/>
                </a:lnTo>
                <a:lnTo>
                  <a:pt x="1581" y="801"/>
                </a:lnTo>
                <a:lnTo>
                  <a:pt x="1584" y="791"/>
                </a:lnTo>
                <a:lnTo>
                  <a:pt x="1591" y="771"/>
                </a:lnTo>
                <a:lnTo>
                  <a:pt x="1598" y="750"/>
                </a:lnTo>
                <a:lnTo>
                  <a:pt x="1606" y="724"/>
                </a:lnTo>
                <a:lnTo>
                  <a:pt x="1612" y="701"/>
                </a:lnTo>
                <a:lnTo>
                  <a:pt x="1621" y="678"/>
                </a:lnTo>
                <a:lnTo>
                  <a:pt x="1630" y="653"/>
                </a:lnTo>
                <a:lnTo>
                  <a:pt x="1636" y="644"/>
                </a:lnTo>
                <a:lnTo>
                  <a:pt x="1640" y="633"/>
                </a:lnTo>
                <a:lnTo>
                  <a:pt x="1643" y="623"/>
                </a:lnTo>
                <a:lnTo>
                  <a:pt x="1644" y="615"/>
                </a:lnTo>
                <a:lnTo>
                  <a:pt x="1644" y="606"/>
                </a:lnTo>
                <a:lnTo>
                  <a:pt x="1644" y="598"/>
                </a:lnTo>
                <a:lnTo>
                  <a:pt x="1644" y="590"/>
                </a:lnTo>
                <a:lnTo>
                  <a:pt x="1644" y="581"/>
                </a:lnTo>
                <a:lnTo>
                  <a:pt x="1645" y="572"/>
                </a:lnTo>
                <a:lnTo>
                  <a:pt x="1646" y="564"/>
                </a:lnTo>
                <a:lnTo>
                  <a:pt x="1650" y="558"/>
                </a:lnTo>
                <a:lnTo>
                  <a:pt x="1654" y="553"/>
                </a:lnTo>
                <a:lnTo>
                  <a:pt x="1657" y="537"/>
                </a:lnTo>
                <a:lnTo>
                  <a:pt x="1657" y="521"/>
                </a:lnTo>
                <a:lnTo>
                  <a:pt x="1635" y="529"/>
                </a:lnTo>
                <a:lnTo>
                  <a:pt x="1616" y="539"/>
                </a:lnTo>
                <a:lnTo>
                  <a:pt x="1607" y="545"/>
                </a:lnTo>
                <a:lnTo>
                  <a:pt x="1599" y="552"/>
                </a:lnTo>
                <a:lnTo>
                  <a:pt x="1593" y="561"/>
                </a:lnTo>
                <a:lnTo>
                  <a:pt x="1587" y="571"/>
                </a:lnTo>
                <a:lnTo>
                  <a:pt x="1580" y="594"/>
                </a:lnTo>
                <a:lnTo>
                  <a:pt x="1574" y="615"/>
                </a:lnTo>
                <a:lnTo>
                  <a:pt x="1572" y="625"/>
                </a:lnTo>
                <a:lnTo>
                  <a:pt x="1569" y="635"/>
                </a:lnTo>
                <a:lnTo>
                  <a:pt x="1565" y="646"/>
                </a:lnTo>
                <a:lnTo>
                  <a:pt x="1558" y="657"/>
                </a:lnTo>
                <a:lnTo>
                  <a:pt x="1553" y="668"/>
                </a:lnTo>
                <a:lnTo>
                  <a:pt x="1545" y="677"/>
                </a:lnTo>
                <a:lnTo>
                  <a:pt x="1535" y="684"/>
                </a:lnTo>
                <a:lnTo>
                  <a:pt x="1524" y="691"/>
                </a:lnTo>
                <a:lnTo>
                  <a:pt x="1516" y="701"/>
                </a:lnTo>
                <a:lnTo>
                  <a:pt x="1511" y="712"/>
                </a:lnTo>
                <a:lnTo>
                  <a:pt x="1506" y="723"/>
                </a:lnTo>
                <a:lnTo>
                  <a:pt x="1500" y="733"/>
                </a:lnTo>
                <a:lnTo>
                  <a:pt x="1484" y="757"/>
                </a:lnTo>
                <a:lnTo>
                  <a:pt x="1469" y="778"/>
                </a:lnTo>
                <a:lnTo>
                  <a:pt x="1460" y="787"/>
                </a:lnTo>
                <a:lnTo>
                  <a:pt x="1450" y="795"/>
                </a:lnTo>
                <a:lnTo>
                  <a:pt x="1438" y="804"/>
                </a:lnTo>
                <a:lnTo>
                  <a:pt x="1425" y="810"/>
                </a:lnTo>
                <a:lnTo>
                  <a:pt x="1425" y="788"/>
                </a:lnTo>
                <a:lnTo>
                  <a:pt x="1425" y="778"/>
                </a:lnTo>
                <a:lnTo>
                  <a:pt x="1427" y="768"/>
                </a:lnTo>
                <a:lnTo>
                  <a:pt x="1429" y="759"/>
                </a:lnTo>
                <a:lnTo>
                  <a:pt x="1431" y="751"/>
                </a:lnTo>
                <a:lnTo>
                  <a:pt x="1435" y="733"/>
                </a:lnTo>
                <a:lnTo>
                  <a:pt x="1442" y="715"/>
                </a:lnTo>
                <a:lnTo>
                  <a:pt x="1445" y="703"/>
                </a:lnTo>
                <a:lnTo>
                  <a:pt x="1448" y="693"/>
                </a:lnTo>
                <a:lnTo>
                  <a:pt x="1450" y="683"/>
                </a:lnTo>
                <a:lnTo>
                  <a:pt x="1455" y="672"/>
                </a:lnTo>
                <a:lnTo>
                  <a:pt x="1463" y="655"/>
                </a:lnTo>
                <a:lnTo>
                  <a:pt x="1472" y="639"/>
                </a:lnTo>
                <a:lnTo>
                  <a:pt x="1476" y="631"/>
                </a:lnTo>
                <a:lnTo>
                  <a:pt x="1478" y="623"/>
                </a:lnTo>
                <a:lnTo>
                  <a:pt x="1481" y="614"/>
                </a:lnTo>
                <a:lnTo>
                  <a:pt x="1482" y="604"/>
                </a:lnTo>
                <a:lnTo>
                  <a:pt x="1482" y="571"/>
                </a:lnTo>
                <a:lnTo>
                  <a:pt x="1482" y="571"/>
                </a:lnTo>
                <a:lnTo>
                  <a:pt x="1477" y="555"/>
                </a:lnTo>
                <a:lnTo>
                  <a:pt x="1472" y="539"/>
                </a:lnTo>
                <a:lnTo>
                  <a:pt x="1466" y="523"/>
                </a:lnTo>
                <a:lnTo>
                  <a:pt x="1460" y="508"/>
                </a:lnTo>
                <a:lnTo>
                  <a:pt x="1449" y="491"/>
                </a:lnTo>
                <a:lnTo>
                  <a:pt x="1438" y="475"/>
                </a:lnTo>
                <a:lnTo>
                  <a:pt x="1424" y="442"/>
                </a:lnTo>
                <a:lnTo>
                  <a:pt x="1412" y="412"/>
                </a:lnTo>
                <a:lnTo>
                  <a:pt x="1408" y="395"/>
                </a:lnTo>
                <a:lnTo>
                  <a:pt x="1405" y="379"/>
                </a:lnTo>
                <a:lnTo>
                  <a:pt x="1403" y="362"/>
                </a:lnTo>
                <a:lnTo>
                  <a:pt x="1402" y="344"/>
                </a:lnTo>
                <a:lnTo>
                  <a:pt x="1387" y="341"/>
                </a:lnTo>
                <a:lnTo>
                  <a:pt x="1374" y="340"/>
                </a:lnTo>
                <a:lnTo>
                  <a:pt x="1368" y="339"/>
                </a:lnTo>
                <a:lnTo>
                  <a:pt x="1362" y="338"/>
                </a:lnTo>
                <a:lnTo>
                  <a:pt x="1355" y="336"/>
                </a:lnTo>
                <a:lnTo>
                  <a:pt x="1349" y="333"/>
                </a:lnTo>
                <a:lnTo>
                  <a:pt x="1343" y="330"/>
                </a:lnTo>
                <a:lnTo>
                  <a:pt x="1338" y="325"/>
                </a:lnTo>
                <a:lnTo>
                  <a:pt x="1334" y="322"/>
                </a:lnTo>
                <a:lnTo>
                  <a:pt x="1330" y="317"/>
                </a:lnTo>
                <a:lnTo>
                  <a:pt x="1326" y="308"/>
                </a:lnTo>
                <a:lnTo>
                  <a:pt x="1325" y="299"/>
                </a:lnTo>
                <a:lnTo>
                  <a:pt x="1324" y="295"/>
                </a:lnTo>
                <a:lnTo>
                  <a:pt x="1322" y="292"/>
                </a:lnTo>
                <a:lnTo>
                  <a:pt x="1320" y="287"/>
                </a:lnTo>
                <a:lnTo>
                  <a:pt x="1316" y="284"/>
                </a:lnTo>
                <a:lnTo>
                  <a:pt x="1312" y="282"/>
                </a:lnTo>
                <a:lnTo>
                  <a:pt x="1307" y="280"/>
                </a:lnTo>
                <a:lnTo>
                  <a:pt x="1302" y="279"/>
                </a:lnTo>
                <a:lnTo>
                  <a:pt x="1297" y="279"/>
                </a:lnTo>
                <a:lnTo>
                  <a:pt x="1286" y="280"/>
                </a:lnTo>
                <a:lnTo>
                  <a:pt x="1274" y="279"/>
                </a:lnTo>
                <a:lnTo>
                  <a:pt x="1260" y="278"/>
                </a:lnTo>
                <a:lnTo>
                  <a:pt x="1247" y="276"/>
                </a:lnTo>
                <a:lnTo>
                  <a:pt x="1235" y="273"/>
                </a:lnTo>
                <a:lnTo>
                  <a:pt x="1221" y="271"/>
                </a:lnTo>
                <a:lnTo>
                  <a:pt x="1194" y="268"/>
                </a:lnTo>
                <a:lnTo>
                  <a:pt x="1169" y="264"/>
                </a:lnTo>
                <a:lnTo>
                  <a:pt x="1147" y="259"/>
                </a:lnTo>
                <a:lnTo>
                  <a:pt x="1125" y="254"/>
                </a:lnTo>
                <a:lnTo>
                  <a:pt x="1103" y="250"/>
                </a:lnTo>
                <a:lnTo>
                  <a:pt x="1081" y="244"/>
                </a:lnTo>
                <a:lnTo>
                  <a:pt x="1056" y="238"/>
                </a:lnTo>
                <a:lnTo>
                  <a:pt x="1030" y="231"/>
                </a:lnTo>
                <a:lnTo>
                  <a:pt x="1015" y="228"/>
                </a:lnTo>
                <a:lnTo>
                  <a:pt x="1002" y="225"/>
                </a:lnTo>
                <a:lnTo>
                  <a:pt x="989" y="222"/>
                </a:lnTo>
                <a:lnTo>
                  <a:pt x="974" y="218"/>
                </a:lnTo>
                <a:lnTo>
                  <a:pt x="963" y="216"/>
                </a:lnTo>
                <a:lnTo>
                  <a:pt x="952" y="215"/>
                </a:lnTo>
                <a:lnTo>
                  <a:pt x="943" y="214"/>
                </a:lnTo>
                <a:lnTo>
                  <a:pt x="932" y="213"/>
                </a:lnTo>
                <a:lnTo>
                  <a:pt x="906" y="209"/>
                </a:lnTo>
                <a:lnTo>
                  <a:pt x="883" y="203"/>
                </a:lnTo>
                <a:lnTo>
                  <a:pt x="861" y="198"/>
                </a:lnTo>
                <a:lnTo>
                  <a:pt x="836" y="191"/>
                </a:lnTo>
                <a:lnTo>
                  <a:pt x="811" y="186"/>
                </a:lnTo>
                <a:lnTo>
                  <a:pt x="788" y="183"/>
                </a:lnTo>
                <a:lnTo>
                  <a:pt x="767" y="179"/>
                </a:lnTo>
                <a:lnTo>
                  <a:pt x="741" y="176"/>
                </a:lnTo>
                <a:lnTo>
                  <a:pt x="733" y="174"/>
                </a:lnTo>
                <a:lnTo>
                  <a:pt x="728" y="173"/>
                </a:lnTo>
                <a:lnTo>
                  <a:pt x="721" y="170"/>
                </a:lnTo>
                <a:lnTo>
                  <a:pt x="717" y="166"/>
                </a:lnTo>
                <a:lnTo>
                  <a:pt x="712" y="163"/>
                </a:lnTo>
                <a:lnTo>
                  <a:pt x="707" y="158"/>
                </a:lnTo>
                <a:lnTo>
                  <a:pt x="703" y="153"/>
                </a:lnTo>
                <a:lnTo>
                  <a:pt x="700" y="148"/>
                </a:lnTo>
                <a:lnTo>
                  <a:pt x="693" y="136"/>
                </a:lnTo>
                <a:lnTo>
                  <a:pt x="687" y="124"/>
                </a:lnTo>
                <a:lnTo>
                  <a:pt x="682" y="111"/>
                </a:lnTo>
                <a:lnTo>
                  <a:pt x="678" y="97"/>
                </a:lnTo>
                <a:lnTo>
                  <a:pt x="678" y="97"/>
                </a:lnTo>
                <a:lnTo>
                  <a:pt x="665" y="102"/>
                </a:lnTo>
                <a:lnTo>
                  <a:pt x="652" y="106"/>
                </a:lnTo>
                <a:lnTo>
                  <a:pt x="639" y="109"/>
                </a:lnTo>
                <a:lnTo>
                  <a:pt x="623" y="112"/>
                </a:lnTo>
                <a:lnTo>
                  <a:pt x="609" y="114"/>
                </a:lnTo>
                <a:lnTo>
                  <a:pt x="596" y="114"/>
                </a:lnTo>
                <a:lnTo>
                  <a:pt x="583" y="112"/>
                </a:lnTo>
                <a:lnTo>
                  <a:pt x="570" y="112"/>
                </a:lnTo>
                <a:lnTo>
                  <a:pt x="558" y="111"/>
                </a:lnTo>
                <a:lnTo>
                  <a:pt x="545" y="112"/>
                </a:lnTo>
                <a:lnTo>
                  <a:pt x="539" y="114"/>
                </a:lnTo>
                <a:lnTo>
                  <a:pt x="532" y="115"/>
                </a:lnTo>
                <a:lnTo>
                  <a:pt x="526" y="117"/>
                </a:lnTo>
                <a:lnTo>
                  <a:pt x="519" y="120"/>
                </a:lnTo>
                <a:lnTo>
                  <a:pt x="519" y="44"/>
                </a:lnTo>
                <a:lnTo>
                  <a:pt x="520" y="33"/>
                </a:lnTo>
                <a:lnTo>
                  <a:pt x="520" y="22"/>
                </a:lnTo>
                <a:lnTo>
                  <a:pt x="514" y="11"/>
                </a:lnTo>
                <a:lnTo>
                  <a:pt x="506" y="0"/>
                </a:lnTo>
                <a:lnTo>
                  <a:pt x="489" y="8"/>
                </a:lnTo>
                <a:lnTo>
                  <a:pt x="473" y="14"/>
                </a:lnTo>
                <a:lnTo>
                  <a:pt x="458" y="18"/>
                </a:lnTo>
                <a:lnTo>
                  <a:pt x="443" y="23"/>
                </a:lnTo>
                <a:lnTo>
                  <a:pt x="428" y="27"/>
                </a:lnTo>
                <a:lnTo>
                  <a:pt x="412" y="33"/>
                </a:lnTo>
                <a:lnTo>
                  <a:pt x="396" y="38"/>
                </a:lnTo>
                <a:lnTo>
                  <a:pt x="379" y="45"/>
                </a:lnTo>
                <a:lnTo>
                  <a:pt x="362" y="54"/>
                </a:lnTo>
                <a:lnTo>
                  <a:pt x="345" y="62"/>
                </a:lnTo>
                <a:lnTo>
                  <a:pt x="330" y="68"/>
                </a:lnTo>
                <a:lnTo>
                  <a:pt x="315" y="74"/>
                </a:lnTo>
                <a:lnTo>
                  <a:pt x="299" y="77"/>
                </a:lnTo>
                <a:lnTo>
                  <a:pt x="283" y="80"/>
                </a:lnTo>
                <a:lnTo>
                  <a:pt x="264" y="82"/>
                </a:lnTo>
                <a:lnTo>
                  <a:pt x="246" y="83"/>
                </a:lnTo>
                <a:lnTo>
                  <a:pt x="236" y="82"/>
                </a:lnTo>
                <a:lnTo>
                  <a:pt x="228" y="82"/>
                </a:lnTo>
                <a:lnTo>
                  <a:pt x="219" y="82"/>
                </a:lnTo>
                <a:lnTo>
                  <a:pt x="209" y="83"/>
                </a:lnTo>
                <a:lnTo>
                  <a:pt x="209" y="83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8" name="Freeform 254"/>
          <p:cNvSpPr>
            <a:spLocks/>
          </p:cNvSpPr>
          <p:nvPr/>
        </p:nvSpPr>
        <p:spPr bwMode="auto">
          <a:xfrm>
            <a:off x="5618530" y="2581820"/>
            <a:ext cx="764277" cy="796064"/>
          </a:xfrm>
          <a:custGeom>
            <a:avLst/>
            <a:gdLst>
              <a:gd name="T0" fmla="*/ 153 w 1657"/>
              <a:gd name="T1" fmla="*/ 131 h 1729"/>
              <a:gd name="T2" fmla="*/ 140 w 1657"/>
              <a:gd name="T3" fmla="*/ 172 h 1729"/>
              <a:gd name="T4" fmla="*/ 141 w 1657"/>
              <a:gd name="T5" fmla="*/ 250 h 1729"/>
              <a:gd name="T6" fmla="*/ 146 w 1657"/>
              <a:gd name="T7" fmla="*/ 341 h 1729"/>
              <a:gd name="T8" fmla="*/ 123 w 1657"/>
              <a:gd name="T9" fmla="*/ 378 h 1729"/>
              <a:gd name="T10" fmla="*/ 59 w 1657"/>
              <a:gd name="T11" fmla="*/ 446 h 1729"/>
              <a:gd name="T12" fmla="*/ 0 w 1657"/>
              <a:gd name="T13" fmla="*/ 558 h 1729"/>
              <a:gd name="T14" fmla="*/ 85 w 1657"/>
              <a:gd name="T15" fmla="*/ 689 h 1729"/>
              <a:gd name="T16" fmla="*/ 80 w 1657"/>
              <a:gd name="T17" fmla="*/ 737 h 1729"/>
              <a:gd name="T18" fmla="*/ 58 w 1657"/>
              <a:gd name="T19" fmla="*/ 792 h 1729"/>
              <a:gd name="T20" fmla="*/ 64 w 1657"/>
              <a:gd name="T21" fmla="*/ 879 h 1729"/>
              <a:gd name="T22" fmla="*/ 77 w 1657"/>
              <a:gd name="T23" fmla="*/ 918 h 1729"/>
              <a:gd name="T24" fmla="*/ 228 w 1657"/>
              <a:gd name="T25" fmla="*/ 972 h 1729"/>
              <a:gd name="T26" fmla="*/ 323 w 1657"/>
              <a:gd name="T27" fmla="*/ 1039 h 1729"/>
              <a:gd name="T28" fmla="*/ 384 w 1657"/>
              <a:gd name="T29" fmla="*/ 1105 h 1729"/>
              <a:gd name="T30" fmla="*/ 529 w 1657"/>
              <a:gd name="T31" fmla="*/ 1186 h 1729"/>
              <a:gd name="T32" fmla="*/ 571 w 1657"/>
              <a:gd name="T33" fmla="*/ 1242 h 1729"/>
              <a:gd name="T34" fmla="*/ 577 w 1657"/>
              <a:gd name="T35" fmla="*/ 1320 h 1729"/>
              <a:gd name="T36" fmla="*/ 574 w 1657"/>
              <a:gd name="T37" fmla="*/ 1386 h 1729"/>
              <a:gd name="T38" fmla="*/ 605 w 1657"/>
              <a:gd name="T39" fmla="*/ 1432 h 1729"/>
              <a:gd name="T40" fmla="*/ 596 w 1657"/>
              <a:gd name="T41" fmla="*/ 1521 h 1729"/>
              <a:gd name="T42" fmla="*/ 623 w 1657"/>
              <a:gd name="T43" fmla="*/ 1623 h 1729"/>
              <a:gd name="T44" fmla="*/ 683 w 1657"/>
              <a:gd name="T45" fmla="*/ 1691 h 1729"/>
              <a:gd name="T46" fmla="*/ 764 w 1657"/>
              <a:gd name="T47" fmla="*/ 1703 h 1729"/>
              <a:gd name="T48" fmla="*/ 783 w 1657"/>
              <a:gd name="T49" fmla="*/ 1729 h 1729"/>
              <a:gd name="T50" fmla="*/ 1604 w 1657"/>
              <a:gd name="T51" fmla="*/ 1501 h 1729"/>
              <a:gd name="T52" fmla="*/ 1577 w 1657"/>
              <a:gd name="T53" fmla="*/ 1441 h 1729"/>
              <a:gd name="T54" fmla="*/ 1549 w 1657"/>
              <a:gd name="T55" fmla="*/ 1363 h 1729"/>
              <a:gd name="T56" fmla="*/ 1527 w 1657"/>
              <a:gd name="T57" fmla="*/ 1241 h 1729"/>
              <a:gd name="T58" fmla="*/ 1556 w 1657"/>
              <a:gd name="T59" fmla="*/ 1139 h 1729"/>
              <a:gd name="T60" fmla="*/ 1559 w 1657"/>
              <a:gd name="T61" fmla="*/ 1085 h 1729"/>
              <a:gd name="T62" fmla="*/ 1550 w 1657"/>
              <a:gd name="T63" fmla="*/ 994 h 1729"/>
              <a:gd name="T64" fmla="*/ 1584 w 1657"/>
              <a:gd name="T65" fmla="*/ 904 h 1729"/>
              <a:gd name="T66" fmla="*/ 1582 w 1657"/>
              <a:gd name="T67" fmla="*/ 861 h 1729"/>
              <a:gd name="T68" fmla="*/ 1581 w 1657"/>
              <a:gd name="T69" fmla="*/ 801 h 1729"/>
              <a:gd name="T70" fmla="*/ 1630 w 1657"/>
              <a:gd name="T71" fmla="*/ 653 h 1729"/>
              <a:gd name="T72" fmla="*/ 1644 w 1657"/>
              <a:gd name="T73" fmla="*/ 590 h 1729"/>
              <a:gd name="T74" fmla="*/ 1657 w 1657"/>
              <a:gd name="T75" fmla="*/ 521 h 1729"/>
              <a:gd name="T76" fmla="*/ 1580 w 1657"/>
              <a:gd name="T77" fmla="*/ 594 h 1729"/>
              <a:gd name="T78" fmla="*/ 1545 w 1657"/>
              <a:gd name="T79" fmla="*/ 677 h 1729"/>
              <a:gd name="T80" fmla="*/ 1484 w 1657"/>
              <a:gd name="T81" fmla="*/ 757 h 1729"/>
              <a:gd name="T82" fmla="*/ 1425 w 1657"/>
              <a:gd name="T83" fmla="*/ 778 h 1729"/>
              <a:gd name="T84" fmla="*/ 1448 w 1657"/>
              <a:gd name="T85" fmla="*/ 693 h 1729"/>
              <a:gd name="T86" fmla="*/ 1481 w 1657"/>
              <a:gd name="T87" fmla="*/ 614 h 1729"/>
              <a:gd name="T88" fmla="*/ 1460 w 1657"/>
              <a:gd name="T89" fmla="*/ 508 h 1729"/>
              <a:gd name="T90" fmla="*/ 1403 w 1657"/>
              <a:gd name="T91" fmla="*/ 362 h 1729"/>
              <a:gd name="T92" fmla="*/ 1349 w 1657"/>
              <a:gd name="T93" fmla="*/ 333 h 1729"/>
              <a:gd name="T94" fmla="*/ 1324 w 1657"/>
              <a:gd name="T95" fmla="*/ 295 h 1729"/>
              <a:gd name="T96" fmla="*/ 1297 w 1657"/>
              <a:gd name="T97" fmla="*/ 279 h 1729"/>
              <a:gd name="T98" fmla="*/ 1194 w 1657"/>
              <a:gd name="T99" fmla="*/ 268 h 1729"/>
              <a:gd name="T100" fmla="*/ 1030 w 1657"/>
              <a:gd name="T101" fmla="*/ 231 h 1729"/>
              <a:gd name="T102" fmla="*/ 943 w 1657"/>
              <a:gd name="T103" fmla="*/ 214 h 1729"/>
              <a:gd name="T104" fmla="*/ 788 w 1657"/>
              <a:gd name="T105" fmla="*/ 183 h 1729"/>
              <a:gd name="T106" fmla="*/ 712 w 1657"/>
              <a:gd name="T107" fmla="*/ 163 h 1729"/>
              <a:gd name="T108" fmla="*/ 678 w 1657"/>
              <a:gd name="T109" fmla="*/ 97 h 1729"/>
              <a:gd name="T110" fmla="*/ 596 w 1657"/>
              <a:gd name="T111" fmla="*/ 114 h 1729"/>
              <a:gd name="T112" fmla="*/ 526 w 1657"/>
              <a:gd name="T113" fmla="*/ 117 h 1729"/>
              <a:gd name="T114" fmla="*/ 489 w 1657"/>
              <a:gd name="T115" fmla="*/ 8 h 1729"/>
              <a:gd name="T116" fmla="*/ 379 w 1657"/>
              <a:gd name="T117" fmla="*/ 45 h 1729"/>
              <a:gd name="T118" fmla="*/ 264 w 1657"/>
              <a:gd name="T119" fmla="*/ 82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57" h="1729">
                <a:moveTo>
                  <a:pt x="209" y="83"/>
                </a:moveTo>
                <a:lnTo>
                  <a:pt x="200" y="91"/>
                </a:lnTo>
                <a:lnTo>
                  <a:pt x="191" y="98"/>
                </a:lnTo>
                <a:lnTo>
                  <a:pt x="183" y="110"/>
                </a:lnTo>
                <a:lnTo>
                  <a:pt x="175" y="120"/>
                </a:lnTo>
                <a:lnTo>
                  <a:pt x="164" y="124"/>
                </a:lnTo>
                <a:lnTo>
                  <a:pt x="153" y="131"/>
                </a:lnTo>
                <a:lnTo>
                  <a:pt x="151" y="134"/>
                </a:lnTo>
                <a:lnTo>
                  <a:pt x="149" y="137"/>
                </a:lnTo>
                <a:lnTo>
                  <a:pt x="148" y="142"/>
                </a:lnTo>
                <a:lnTo>
                  <a:pt x="147" y="145"/>
                </a:lnTo>
                <a:lnTo>
                  <a:pt x="145" y="153"/>
                </a:lnTo>
                <a:lnTo>
                  <a:pt x="142" y="162"/>
                </a:lnTo>
                <a:lnTo>
                  <a:pt x="140" y="172"/>
                </a:lnTo>
                <a:lnTo>
                  <a:pt x="137" y="180"/>
                </a:lnTo>
                <a:lnTo>
                  <a:pt x="136" y="189"/>
                </a:lnTo>
                <a:lnTo>
                  <a:pt x="135" y="200"/>
                </a:lnTo>
                <a:lnTo>
                  <a:pt x="136" y="214"/>
                </a:lnTo>
                <a:lnTo>
                  <a:pt x="137" y="227"/>
                </a:lnTo>
                <a:lnTo>
                  <a:pt x="139" y="239"/>
                </a:lnTo>
                <a:lnTo>
                  <a:pt x="141" y="250"/>
                </a:lnTo>
                <a:lnTo>
                  <a:pt x="143" y="261"/>
                </a:lnTo>
                <a:lnTo>
                  <a:pt x="146" y="273"/>
                </a:lnTo>
                <a:lnTo>
                  <a:pt x="148" y="286"/>
                </a:lnTo>
                <a:lnTo>
                  <a:pt x="148" y="300"/>
                </a:lnTo>
                <a:lnTo>
                  <a:pt x="148" y="318"/>
                </a:lnTo>
                <a:lnTo>
                  <a:pt x="148" y="334"/>
                </a:lnTo>
                <a:lnTo>
                  <a:pt x="146" y="341"/>
                </a:lnTo>
                <a:lnTo>
                  <a:pt x="145" y="349"/>
                </a:lnTo>
                <a:lnTo>
                  <a:pt x="141" y="357"/>
                </a:lnTo>
                <a:lnTo>
                  <a:pt x="137" y="364"/>
                </a:lnTo>
                <a:lnTo>
                  <a:pt x="135" y="369"/>
                </a:lnTo>
                <a:lnTo>
                  <a:pt x="131" y="373"/>
                </a:lnTo>
                <a:lnTo>
                  <a:pt x="127" y="376"/>
                </a:lnTo>
                <a:lnTo>
                  <a:pt x="123" y="378"/>
                </a:lnTo>
                <a:lnTo>
                  <a:pt x="114" y="383"/>
                </a:lnTo>
                <a:lnTo>
                  <a:pt x="106" y="391"/>
                </a:lnTo>
                <a:lnTo>
                  <a:pt x="96" y="401"/>
                </a:lnTo>
                <a:lnTo>
                  <a:pt x="87" y="410"/>
                </a:lnTo>
                <a:lnTo>
                  <a:pt x="80" y="420"/>
                </a:lnTo>
                <a:lnTo>
                  <a:pt x="71" y="431"/>
                </a:lnTo>
                <a:lnTo>
                  <a:pt x="59" y="446"/>
                </a:lnTo>
                <a:lnTo>
                  <a:pt x="50" y="462"/>
                </a:lnTo>
                <a:lnTo>
                  <a:pt x="41" y="479"/>
                </a:lnTo>
                <a:lnTo>
                  <a:pt x="34" y="494"/>
                </a:lnTo>
                <a:lnTo>
                  <a:pt x="27" y="510"/>
                </a:lnTo>
                <a:lnTo>
                  <a:pt x="19" y="525"/>
                </a:lnTo>
                <a:lnTo>
                  <a:pt x="11" y="541"/>
                </a:lnTo>
                <a:lnTo>
                  <a:pt x="0" y="558"/>
                </a:lnTo>
                <a:lnTo>
                  <a:pt x="19" y="581"/>
                </a:lnTo>
                <a:lnTo>
                  <a:pt x="35" y="603"/>
                </a:lnTo>
                <a:lnTo>
                  <a:pt x="51" y="625"/>
                </a:lnTo>
                <a:lnTo>
                  <a:pt x="66" y="651"/>
                </a:lnTo>
                <a:lnTo>
                  <a:pt x="74" y="666"/>
                </a:lnTo>
                <a:lnTo>
                  <a:pt x="83" y="682"/>
                </a:lnTo>
                <a:lnTo>
                  <a:pt x="85" y="689"/>
                </a:lnTo>
                <a:lnTo>
                  <a:pt x="87" y="697"/>
                </a:lnTo>
                <a:lnTo>
                  <a:pt x="89" y="705"/>
                </a:lnTo>
                <a:lnTo>
                  <a:pt x="89" y="715"/>
                </a:lnTo>
                <a:lnTo>
                  <a:pt x="89" y="722"/>
                </a:lnTo>
                <a:lnTo>
                  <a:pt x="87" y="727"/>
                </a:lnTo>
                <a:lnTo>
                  <a:pt x="84" y="732"/>
                </a:lnTo>
                <a:lnTo>
                  <a:pt x="80" y="737"/>
                </a:lnTo>
                <a:lnTo>
                  <a:pt x="77" y="741"/>
                </a:lnTo>
                <a:lnTo>
                  <a:pt x="72" y="746"/>
                </a:lnTo>
                <a:lnTo>
                  <a:pt x="69" y="752"/>
                </a:lnTo>
                <a:lnTo>
                  <a:pt x="66" y="757"/>
                </a:lnTo>
                <a:lnTo>
                  <a:pt x="62" y="769"/>
                </a:lnTo>
                <a:lnTo>
                  <a:pt x="59" y="781"/>
                </a:lnTo>
                <a:lnTo>
                  <a:pt x="58" y="792"/>
                </a:lnTo>
                <a:lnTo>
                  <a:pt x="58" y="805"/>
                </a:lnTo>
                <a:lnTo>
                  <a:pt x="58" y="818"/>
                </a:lnTo>
                <a:lnTo>
                  <a:pt x="60" y="828"/>
                </a:lnTo>
                <a:lnTo>
                  <a:pt x="61" y="840"/>
                </a:lnTo>
                <a:lnTo>
                  <a:pt x="64" y="853"/>
                </a:lnTo>
                <a:lnTo>
                  <a:pt x="64" y="867"/>
                </a:lnTo>
                <a:lnTo>
                  <a:pt x="64" y="879"/>
                </a:lnTo>
                <a:lnTo>
                  <a:pt x="65" y="892"/>
                </a:lnTo>
                <a:lnTo>
                  <a:pt x="66" y="906"/>
                </a:lnTo>
                <a:lnTo>
                  <a:pt x="66" y="907"/>
                </a:lnTo>
                <a:lnTo>
                  <a:pt x="67" y="912"/>
                </a:lnTo>
                <a:lnTo>
                  <a:pt x="70" y="915"/>
                </a:lnTo>
                <a:lnTo>
                  <a:pt x="73" y="917"/>
                </a:lnTo>
                <a:lnTo>
                  <a:pt x="77" y="918"/>
                </a:lnTo>
                <a:lnTo>
                  <a:pt x="79" y="919"/>
                </a:lnTo>
                <a:lnTo>
                  <a:pt x="119" y="932"/>
                </a:lnTo>
                <a:lnTo>
                  <a:pt x="154" y="943"/>
                </a:lnTo>
                <a:lnTo>
                  <a:pt x="172" y="948"/>
                </a:lnTo>
                <a:lnTo>
                  <a:pt x="190" y="955"/>
                </a:lnTo>
                <a:lnTo>
                  <a:pt x="208" y="963"/>
                </a:lnTo>
                <a:lnTo>
                  <a:pt x="228" y="972"/>
                </a:lnTo>
                <a:lnTo>
                  <a:pt x="253" y="983"/>
                </a:lnTo>
                <a:lnTo>
                  <a:pt x="275" y="993"/>
                </a:lnTo>
                <a:lnTo>
                  <a:pt x="285" y="998"/>
                </a:lnTo>
                <a:lnTo>
                  <a:pt x="295" y="1004"/>
                </a:lnTo>
                <a:lnTo>
                  <a:pt x="304" y="1013"/>
                </a:lnTo>
                <a:lnTo>
                  <a:pt x="313" y="1023"/>
                </a:lnTo>
                <a:lnTo>
                  <a:pt x="323" y="1039"/>
                </a:lnTo>
                <a:lnTo>
                  <a:pt x="331" y="1055"/>
                </a:lnTo>
                <a:lnTo>
                  <a:pt x="336" y="1063"/>
                </a:lnTo>
                <a:lnTo>
                  <a:pt x="340" y="1069"/>
                </a:lnTo>
                <a:lnTo>
                  <a:pt x="345" y="1077"/>
                </a:lnTo>
                <a:lnTo>
                  <a:pt x="353" y="1084"/>
                </a:lnTo>
                <a:lnTo>
                  <a:pt x="368" y="1095"/>
                </a:lnTo>
                <a:lnTo>
                  <a:pt x="384" y="1105"/>
                </a:lnTo>
                <a:lnTo>
                  <a:pt x="415" y="1123"/>
                </a:lnTo>
                <a:lnTo>
                  <a:pt x="443" y="1138"/>
                </a:lnTo>
                <a:lnTo>
                  <a:pt x="470" y="1153"/>
                </a:lnTo>
                <a:lnTo>
                  <a:pt x="501" y="1169"/>
                </a:lnTo>
                <a:lnTo>
                  <a:pt x="511" y="1174"/>
                </a:lnTo>
                <a:lnTo>
                  <a:pt x="520" y="1179"/>
                </a:lnTo>
                <a:lnTo>
                  <a:pt x="529" y="1186"/>
                </a:lnTo>
                <a:lnTo>
                  <a:pt x="538" y="1192"/>
                </a:lnTo>
                <a:lnTo>
                  <a:pt x="544" y="1200"/>
                </a:lnTo>
                <a:lnTo>
                  <a:pt x="552" y="1207"/>
                </a:lnTo>
                <a:lnTo>
                  <a:pt x="557" y="1215"/>
                </a:lnTo>
                <a:lnTo>
                  <a:pt x="563" y="1224"/>
                </a:lnTo>
                <a:lnTo>
                  <a:pt x="568" y="1232"/>
                </a:lnTo>
                <a:lnTo>
                  <a:pt x="571" y="1242"/>
                </a:lnTo>
                <a:lnTo>
                  <a:pt x="574" y="1252"/>
                </a:lnTo>
                <a:lnTo>
                  <a:pt x="577" y="1261"/>
                </a:lnTo>
                <a:lnTo>
                  <a:pt x="579" y="1271"/>
                </a:lnTo>
                <a:lnTo>
                  <a:pt x="580" y="1282"/>
                </a:lnTo>
                <a:lnTo>
                  <a:pt x="580" y="1293"/>
                </a:lnTo>
                <a:lnTo>
                  <a:pt x="579" y="1305"/>
                </a:lnTo>
                <a:lnTo>
                  <a:pt x="577" y="1320"/>
                </a:lnTo>
                <a:lnTo>
                  <a:pt x="574" y="1336"/>
                </a:lnTo>
                <a:lnTo>
                  <a:pt x="572" y="1352"/>
                </a:lnTo>
                <a:lnTo>
                  <a:pt x="570" y="1368"/>
                </a:lnTo>
                <a:lnTo>
                  <a:pt x="570" y="1368"/>
                </a:lnTo>
                <a:lnTo>
                  <a:pt x="570" y="1375"/>
                </a:lnTo>
                <a:lnTo>
                  <a:pt x="572" y="1380"/>
                </a:lnTo>
                <a:lnTo>
                  <a:pt x="574" y="1386"/>
                </a:lnTo>
                <a:lnTo>
                  <a:pt x="578" y="1390"/>
                </a:lnTo>
                <a:lnTo>
                  <a:pt x="586" y="1400"/>
                </a:lnTo>
                <a:lnTo>
                  <a:pt x="594" y="1411"/>
                </a:lnTo>
                <a:lnTo>
                  <a:pt x="598" y="1416"/>
                </a:lnTo>
                <a:lnTo>
                  <a:pt x="601" y="1420"/>
                </a:lnTo>
                <a:lnTo>
                  <a:pt x="604" y="1426"/>
                </a:lnTo>
                <a:lnTo>
                  <a:pt x="605" y="1432"/>
                </a:lnTo>
                <a:lnTo>
                  <a:pt x="605" y="1443"/>
                </a:lnTo>
                <a:lnTo>
                  <a:pt x="602" y="1453"/>
                </a:lnTo>
                <a:lnTo>
                  <a:pt x="601" y="1463"/>
                </a:lnTo>
                <a:lnTo>
                  <a:pt x="599" y="1474"/>
                </a:lnTo>
                <a:lnTo>
                  <a:pt x="598" y="1492"/>
                </a:lnTo>
                <a:lnTo>
                  <a:pt x="597" y="1507"/>
                </a:lnTo>
                <a:lnTo>
                  <a:pt x="596" y="1521"/>
                </a:lnTo>
                <a:lnTo>
                  <a:pt x="594" y="1538"/>
                </a:lnTo>
                <a:lnTo>
                  <a:pt x="594" y="1552"/>
                </a:lnTo>
                <a:lnTo>
                  <a:pt x="595" y="1565"/>
                </a:lnTo>
                <a:lnTo>
                  <a:pt x="598" y="1578"/>
                </a:lnTo>
                <a:lnTo>
                  <a:pt x="602" y="1591"/>
                </a:lnTo>
                <a:lnTo>
                  <a:pt x="612" y="1607"/>
                </a:lnTo>
                <a:lnTo>
                  <a:pt x="623" y="1623"/>
                </a:lnTo>
                <a:lnTo>
                  <a:pt x="631" y="1637"/>
                </a:lnTo>
                <a:lnTo>
                  <a:pt x="637" y="1650"/>
                </a:lnTo>
                <a:lnTo>
                  <a:pt x="645" y="1662"/>
                </a:lnTo>
                <a:lnTo>
                  <a:pt x="655" y="1673"/>
                </a:lnTo>
                <a:lnTo>
                  <a:pt x="664" y="1682"/>
                </a:lnTo>
                <a:lnTo>
                  <a:pt x="674" y="1687"/>
                </a:lnTo>
                <a:lnTo>
                  <a:pt x="683" y="1691"/>
                </a:lnTo>
                <a:lnTo>
                  <a:pt x="694" y="1693"/>
                </a:lnTo>
                <a:lnTo>
                  <a:pt x="716" y="1697"/>
                </a:lnTo>
                <a:lnTo>
                  <a:pt x="741" y="1700"/>
                </a:lnTo>
                <a:lnTo>
                  <a:pt x="749" y="1701"/>
                </a:lnTo>
                <a:lnTo>
                  <a:pt x="757" y="1702"/>
                </a:lnTo>
                <a:lnTo>
                  <a:pt x="761" y="1702"/>
                </a:lnTo>
                <a:lnTo>
                  <a:pt x="764" y="1703"/>
                </a:lnTo>
                <a:lnTo>
                  <a:pt x="769" y="1705"/>
                </a:lnTo>
                <a:lnTo>
                  <a:pt x="772" y="1707"/>
                </a:lnTo>
                <a:lnTo>
                  <a:pt x="776" y="1713"/>
                </a:lnTo>
                <a:lnTo>
                  <a:pt x="779" y="1717"/>
                </a:lnTo>
                <a:lnTo>
                  <a:pt x="781" y="1724"/>
                </a:lnTo>
                <a:lnTo>
                  <a:pt x="783" y="1729"/>
                </a:lnTo>
                <a:lnTo>
                  <a:pt x="783" y="1729"/>
                </a:lnTo>
                <a:lnTo>
                  <a:pt x="1606" y="1595"/>
                </a:lnTo>
                <a:lnTo>
                  <a:pt x="1606" y="1595"/>
                </a:lnTo>
                <a:lnTo>
                  <a:pt x="1606" y="1585"/>
                </a:lnTo>
                <a:lnTo>
                  <a:pt x="1606" y="1563"/>
                </a:lnTo>
                <a:lnTo>
                  <a:pt x="1606" y="1543"/>
                </a:lnTo>
                <a:lnTo>
                  <a:pt x="1605" y="1523"/>
                </a:lnTo>
                <a:lnTo>
                  <a:pt x="1604" y="1501"/>
                </a:lnTo>
                <a:lnTo>
                  <a:pt x="1603" y="1494"/>
                </a:lnTo>
                <a:lnTo>
                  <a:pt x="1601" y="1486"/>
                </a:lnTo>
                <a:lnTo>
                  <a:pt x="1599" y="1480"/>
                </a:lnTo>
                <a:lnTo>
                  <a:pt x="1597" y="1474"/>
                </a:lnTo>
                <a:lnTo>
                  <a:pt x="1591" y="1462"/>
                </a:lnTo>
                <a:lnTo>
                  <a:pt x="1584" y="1452"/>
                </a:lnTo>
                <a:lnTo>
                  <a:pt x="1577" y="1441"/>
                </a:lnTo>
                <a:lnTo>
                  <a:pt x="1569" y="1430"/>
                </a:lnTo>
                <a:lnTo>
                  <a:pt x="1562" y="1418"/>
                </a:lnTo>
                <a:lnTo>
                  <a:pt x="1556" y="1405"/>
                </a:lnTo>
                <a:lnTo>
                  <a:pt x="1554" y="1394"/>
                </a:lnTo>
                <a:lnTo>
                  <a:pt x="1553" y="1384"/>
                </a:lnTo>
                <a:lnTo>
                  <a:pt x="1551" y="1373"/>
                </a:lnTo>
                <a:lnTo>
                  <a:pt x="1549" y="1363"/>
                </a:lnTo>
                <a:lnTo>
                  <a:pt x="1547" y="1352"/>
                </a:lnTo>
                <a:lnTo>
                  <a:pt x="1545" y="1341"/>
                </a:lnTo>
                <a:lnTo>
                  <a:pt x="1539" y="1310"/>
                </a:lnTo>
                <a:lnTo>
                  <a:pt x="1533" y="1283"/>
                </a:lnTo>
                <a:lnTo>
                  <a:pt x="1530" y="1270"/>
                </a:lnTo>
                <a:lnTo>
                  <a:pt x="1528" y="1256"/>
                </a:lnTo>
                <a:lnTo>
                  <a:pt x="1527" y="1241"/>
                </a:lnTo>
                <a:lnTo>
                  <a:pt x="1527" y="1225"/>
                </a:lnTo>
                <a:lnTo>
                  <a:pt x="1527" y="1212"/>
                </a:lnTo>
                <a:lnTo>
                  <a:pt x="1529" y="1201"/>
                </a:lnTo>
                <a:lnTo>
                  <a:pt x="1532" y="1191"/>
                </a:lnTo>
                <a:lnTo>
                  <a:pt x="1536" y="1182"/>
                </a:lnTo>
                <a:lnTo>
                  <a:pt x="1545" y="1162"/>
                </a:lnTo>
                <a:lnTo>
                  <a:pt x="1556" y="1139"/>
                </a:lnTo>
                <a:lnTo>
                  <a:pt x="1559" y="1133"/>
                </a:lnTo>
                <a:lnTo>
                  <a:pt x="1563" y="1126"/>
                </a:lnTo>
                <a:lnTo>
                  <a:pt x="1565" y="1121"/>
                </a:lnTo>
                <a:lnTo>
                  <a:pt x="1566" y="1114"/>
                </a:lnTo>
                <a:lnTo>
                  <a:pt x="1566" y="1103"/>
                </a:lnTo>
                <a:lnTo>
                  <a:pt x="1563" y="1094"/>
                </a:lnTo>
                <a:lnTo>
                  <a:pt x="1559" y="1085"/>
                </a:lnTo>
                <a:lnTo>
                  <a:pt x="1556" y="1076"/>
                </a:lnTo>
                <a:lnTo>
                  <a:pt x="1553" y="1062"/>
                </a:lnTo>
                <a:lnTo>
                  <a:pt x="1550" y="1047"/>
                </a:lnTo>
                <a:lnTo>
                  <a:pt x="1549" y="1033"/>
                </a:lnTo>
                <a:lnTo>
                  <a:pt x="1547" y="1017"/>
                </a:lnTo>
                <a:lnTo>
                  <a:pt x="1549" y="1004"/>
                </a:lnTo>
                <a:lnTo>
                  <a:pt x="1550" y="994"/>
                </a:lnTo>
                <a:lnTo>
                  <a:pt x="1552" y="983"/>
                </a:lnTo>
                <a:lnTo>
                  <a:pt x="1555" y="972"/>
                </a:lnTo>
                <a:lnTo>
                  <a:pt x="1563" y="952"/>
                </a:lnTo>
                <a:lnTo>
                  <a:pt x="1571" y="930"/>
                </a:lnTo>
                <a:lnTo>
                  <a:pt x="1577" y="919"/>
                </a:lnTo>
                <a:lnTo>
                  <a:pt x="1582" y="909"/>
                </a:lnTo>
                <a:lnTo>
                  <a:pt x="1584" y="904"/>
                </a:lnTo>
                <a:lnTo>
                  <a:pt x="1586" y="900"/>
                </a:lnTo>
                <a:lnTo>
                  <a:pt x="1587" y="893"/>
                </a:lnTo>
                <a:lnTo>
                  <a:pt x="1587" y="888"/>
                </a:lnTo>
                <a:lnTo>
                  <a:pt x="1587" y="880"/>
                </a:lnTo>
                <a:lnTo>
                  <a:pt x="1586" y="873"/>
                </a:lnTo>
                <a:lnTo>
                  <a:pt x="1584" y="867"/>
                </a:lnTo>
                <a:lnTo>
                  <a:pt x="1582" y="861"/>
                </a:lnTo>
                <a:lnTo>
                  <a:pt x="1580" y="854"/>
                </a:lnTo>
                <a:lnTo>
                  <a:pt x="1579" y="849"/>
                </a:lnTo>
                <a:lnTo>
                  <a:pt x="1578" y="841"/>
                </a:lnTo>
                <a:lnTo>
                  <a:pt x="1577" y="834"/>
                </a:lnTo>
                <a:lnTo>
                  <a:pt x="1578" y="822"/>
                </a:lnTo>
                <a:lnTo>
                  <a:pt x="1579" y="811"/>
                </a:lnTo>
                <a:lnTo>
                  <a:pt x="1581" y="801"/>
                </a:lnTo>
                <a:lnTo>
                  <a:pt x="1584" y="791"/>
                </a:lnTo>
                <a:lnTo>
                  <a:pt x="1591" y="771"/>
                </a:lnTo>
                <a:lnTo>
                  <a:pt x="1598" y="750"/>
                </a:lnTo>
                <a:lnTo>
                  <a:pt x="1606" y="724"/>
                </a:lnTo>
                <a:lnTo>
                  <a:pt x="1612" y="701"/>
                </a:lnTo>
                <a:lnTo>
                  <a:pt x="1621" y="678"/>
                </a:lnTo>
                <a:lnTo>
                  <a:pt x="1630" y="653"/>
                </a:lnTo>
                <a:lnTo>
                  <a:pt x="1636" y="644"/>
                </a:lnTo>
                <a:lnTo>
                  <a:pt x="1640" y="633"/>
                </a:lnTo>
                <a:lnTo>
                  <a:pt x="1643" y="623"/>
                </a:lnTo>
                <a:lnTo>
                  <a:pt x="1644" y="615"/>
                </a:lnTo>
                <a:lnTo>
                  <a:pt x="1644" y="606"/>
                </a:lnTo>
                <a:lnTo>
                  <a:pt x="1644" y="598"/>
                </a:lnTo>
                <a:lnTo>
                  <a:pt x="1644" y="590"/>
                </a:lnTo>
                <a:lnTo>
                  <a:pt x="1644" y="581"/>
                </a:lnTo>
                <a:lnTo>
                  <a:pt x="1645" y="572"/>
                </a:lnTo>
                <a:lnTo>
                  <a:pt x="1646" y="564"/>
                </a:lnTo>
                <a:lnTo>
                  <a:pt x="1650" y="558"/>
                </a:lnTo>
                <a:lnTo>
                  <a:pt x="1654" y="553"/>
                </a:lnTo>
                <a:lnTo>
                  <a:pt x="1657" y="537"/>
                </a:lnTo>
                <a:lnTo>
                  <a:pt x="1657" y="521"/>
                </a:lnTo>
                <a:lnTo>
                  <a:pt x="1635" y="529"/>
                </a:lnTo>
                <a:lnTo>
                  <a:pt x="1616" y="539"/>
                </a:lnTo>
                <a:lnTo>
                  <a:pt x="1607" y="545"/>
                </a:lnTo>
                <a:lnTo>
                  <a:pt x="1599" y="552"/>
                </a:lnTo>
                <a:lnTo>
                  <a:pt x="1593" y="561"/>
                </a:lnTo>
                <a:lnTo>
                  <a:pt x="1587" y="571"/>
                </a:lnTo>
                <a:lnTo>
                  <a:pt x="1580" y="594"/>
                </a:lnTo>
                <a:lnTo>
                  <a:pt x="1574" y="615"/>
                </a:lnTo>
                <a:lnTo>
                  <a:pt x="1572" y="625"/>
                </a:lnTo>
                <a:lnTo>
                  <a:pt x="1569" y="635"/>
                </a:lnTo>
                <a:lnTo>
                  <a:pt x="1565" y="646"/>
                </a:lnTo>
                <a:lnTo>
                  <a:pt x="1558" y="657"/>
                </a:lnTo>
                <a:lnTo>
                  <a:pt x="1553" y="668"/>
                </a:lnTo>
                <a:lnTo>
                  <a:pt x="1545" y="677"/>
                </a:lnTo>
                <a:lnTo>
                  <a:pt x="1535" y="684"/>
                </a:lnTo>
                <a:lnTo>
                  <a:pt x="1524" y="691"/>
                </a:lnTo>
                <a:lnTo>
                  <a:pt x="1516" y="701"/>
                </a:lnTo>
                <a:lnTo>
                  <a:pt x="1511" y="712"/>
                </a:lnTo>
                <a:lnTo>
                  <a:pt x="1506" y="723"/>
                </a:lnTo>
                <a:lnTo>
                  <a:pt x="1500" y="733"/>
                </a:lnTo>
                <a:lnTo>
                  <a:pt x="1484" y="757"/>
                </a:lnTo>
                <a:lnTo>
                  <a:pt x="1469" y="778"/>
                </a:lnTo>
                <a:lnTo>
                  <a:pt x="1460" y="787"/>
                </a:lnTo>
                <a:lnTo>
                  <a:pt x="1450" y="795"/>
                </a:lnTo>
                <a:lnTo>
                  <a:pt x="1438" y="804"/>
                </a:lnTo>
                <a:lnTo>
                  <a:pt x="1425" y="810"/>
                </a:lnTo>
                <a:lnTo>
                  <a:pt x="1425" y="788"/>
                </a:lnTo>
                <a:lnTo>
                  <a:pt x="1425" y="778"/>
                </a:lnTo>
                <a:lnTo>
                  <a:pt x="1427" y="768"/>
                </a:lnTo>
                <a:lnTo>
                  <a:pt x="1429" y="759"/>
                </a:lnTo>
                <a:lnTo>
                  <a:pt x="1431" y="751"/>
                </a:lnTo>
                <a:lnTo>
                  <a:pt x="1435" y="733"/>
                </a:lnTo>
                <a:lnTo>
                  <a:pt x="1442" y="715"/>
                </a:lnTo>
                <a:lnTo>
                  <a:pt x="1445" y="703"/>
                </a:lnTo>
                <a:lnTo>
                  <a:pt x="1448" y="693"/>
                </a:lnTo>
                <a:lnTo>
                  <a:pt x="1450" y="683"/>
                </a:lnTo>
                <a:lnTo>
                  <a:pt x="1455" y="672"/>
                </a:lnTo>
                <a:lnTo>
                  <a:pt x="1463" y="655"/>
                </a:lnTo>
                <a:lnTo>
                  <a:pt x="1472" y="639"/>
                </a:lnTo>
                <a:lnTo>
                  <a:pt x="1476" y="631"/>
                </a:lnTo>
                <a:lnTo>
                  <a:pt x="1478" y="623"/>
                </a:lnTo>
                <a:lnTo>
                  <a:pt x="1481" y="614"/>
                </a:lnTo>
                <a:lnTo>
                  <a:pt x="1482" y="604"/>
                </a:lnTo>
                <a:lnTo>
                  <a:pt x="1482" y="571"/>
                </a:lnTo>
                <a:lnTo>
                  <a:pt x="1482" y="571"/>
                </a:lnTo>
                <a:lnTo>
                  <a:pt x="1477" y="555"/>
                </a:lnTo>
                <a:lnTo>
                  <a:pt x="1472" y="539"/>
                </a:lnTo>
                <a:lnTo>
                  <a:pt x="1466" y="523"/>
                </a:lnTo>
                <a:lnTo>
                  <a:pt x="1460" y="508"/>
                </a:lnTo>
                <a:lnTo>
                  <a:pt x="1449" y="491"/>
                </a:lnTo>
                <a:lnTo>
                  <a:pt x="1438" y="475"/>
                </a:lnTo>
                <a:lnTo>
                  <a:pt x="1424" y="442"/>
                </a:lnTo>
                <a:lnTo>
                  <a:pt x="1412" y="412"/>
                </a:lnTo>
                <a:lnTo>
                  <a:pt x="1408" y="395"/>
                </a:lnTo>
                <a:lnTo>
                  <a:pt x="1405" y="379"/>
                </a:lnTo>
                <a:lnTo>
                  <a:pt x="1403" y="362"/>
                </a:lnTo>
                <a:lnTo>
                  <a:pt x="1402" y="344"/>
                </a:lnTo>
                <a:lnTo>
                  <a:pt x="1387" y="341"/>
                </a:lnTo>
                <a:lnTo>
                  <a:pt x="1374" y="340"/>
                </a:lnTo>
                <a:lnTo>
                  <a:pt x="1368" y="339"/>
                </a:lnTo>
                <a:lnTo>
                  <a:pt x="1362" y="338"/>
                </a:lnTo>
                <a:lnTo>
                  <a:pt x="1355" y="336"/>
                </a:lnTo>
                <a:lnTo>
                  <a:pt x="1349" y="333"/>
                </a:lnTo>
                <a:lnTo>
                  <a:pt x="1343" y="330"/>
                </a:lnTo>
                <a:lnTo>
                  <a:pt x="1338" y="325"/>
                </a:lnTo>
                <a:lnTo>
                  <a:pt x="1334" y="322"/>
                </a:lnTo>
                <a:lnTo>
                  <a:pt x="1330" y="317"/>
                </a:lnTo>
                <a:lnTo>
                  <a:pt x="1326" y="308"/>
                </a:lnTo>
                <a:lnTo>
                  <a:pt x="1325" y="299"/>
                </a:lnTo>
                <a:lnTo>
                  <a:pt x="1324" y="295"/>
                </a:lnTo>
                <a:lnTo>
                  <a:pt x="1322" y="292"/>
                </a:lnTo>
                <a:lnTo>
                  <a:pt x="1320" y="287"/>
                </a:lnTo>
                <a:lnTo>
                  <a:pt x="1316" y="284"/>
                </a:lnTo>
                <a:lnTo>
                  <a:pt x="1312" y="282"/>
                </a:lnTo>
                <a:lnTo>
                  <a:pt x="1307" y="280"/>
                </a:lnTo>
                <a:lnTo>
                  <a:pt x="1302" y="279"/>
                </a:lnTo>
                <a:lnTo>
                  <a:pt x="1297" y="279"/>
                </a:lnTo>
                <a:lnTo>
                  <a:pt x="1286" y="280"/>
                </a:lnTo>
                <a:lnTo>
                  <a:pt x="1274" y="279"/>
                </a:lnTo>
                <a:lnTo>
                  <a:pt x="1260" y="278"/>
                </a:lnTo>
                <a:lnTo>
                  <a:pt x="1247" y="276"/>
                </a:lnTo>
                <a:lnTo>
                  <a:pt x="1235" y="273"/>
                </a:lnTo>
                <a:lnTo>
                  <a:pt x="1221" y="271"/>
                </a:lnTo>
                <a:lnTo>
                  <a:pt x="1194" y="268"/>
                </a:lnTo>
                <a:lnTo>
                  <a:pt x="1169" y="264"/>
                </a:lnTo>
                <a:lnTo>
                  <a:pt x="1147" y="259"/>
                </a:lnTo>
                <a:lnTo>
                  <a:pt x="1125" y="254"/>
                </a:lnTo>
                <a:lnTo>
                  <a:pt x="1103" y="250"/>
                </a:lnTo>
                <a:lnTo>
                  <a:pt x="1081" y="244"/>
                </a:lnTo>
                <a:lnTo>
                  <a:pt x="1056" y="238"/>
                </a:lnTo>
                <a:lnTo>
                  <a:pt x="1030" y="231"/>
                </a:lnTo>
                <a:lnTo>
                  <a:pt x="1015" y="228"/>
                </a:lnTo>
                <a:lnTo>
                  <a:pt x="1002" y="225"/>
                </a:lnTo>
                <a:lnTo>
                  <a:pt x="989" y="222"/>
                </a:lnTo>
                <a:lnTo>
                  <a:pt x="974" y="218"/>
                </a:lnTo>
                <a:lnTo>
                  <a:pt x="963" y="216"/>
                </a:lnTo>
                <a:lnTo>
                  <a:pt x="952" y="215"/>
                </a:lnTo>
                <a:lnTo>
                  <a:pt x="943" y="214"/>
                </a:lnTo>
                <a:lnTo>
                  <a:pt x="932" y="213"/>
                </a:lnTo>
                <a:lnTo>
                  <a:pt x="906" y="209"/>
                </a:lnTo>
                <a:lnTo>
                  <a:pt x="883" y="203"/>
                </a:lnTo>
                <a:lnTo>
                  <a:pt x="861" y="198"/>
                </a:lnTo>
                <a:lnTo>
                  <a:pt x="836" y="191"/>
                </a:lnTo>
                <a:lnTo>
                  <a:pt x="811" y="186"/>
                </a:lnTo>
                <a:lnTo>
                  <a:pt x="788" y="183"/>
                </a:lnTo>
                <a:lnTo>
                  <a:pt x="767" y="179"/>
                </a:lnTo>
                <a:lnTo>
                  <a:pt x="741" y="176"/>
                </a:lnTo>
                <a:lnTo>
                  <a:pt x="733" y="174"/>
                </a:lnTo>
                <a:lnTo>
                  <a:pt x="728" y="173"/>
                </a:lnTo>
                <a:lnTo>
                  <a:pt x="721" y="170"/>
                </a:lnTo>
                <a:lnTo>
                  <a:pt x="717" y="166"/>
                </a:lnTo>
                <a:lnTo>
                  <a:pt x="712" y="163"/>
                </a:lnTo>
                <a:lnTo>
                  <a:pt x="707" y="158"/>
                </a:lnTo>
                <a:lnTo>
                  <a:pt x="703" y="153"/>
                </a:lnTo>
                <a:lnTo>
                  <a:pt x="700" y="148"/>
                </a:lnTo>
                <a:lnTo>
                  <a:pt x="693" y="136"/>
                </a:lnTo>
                <a:lnTo>
                  <a:pt x="687" y="124"/>
                </a:lnTo>
                <a:lnTo>
                  <a:pt x="682" y="111"/>
                </a:lnTo>
                <a:lnTo>
                  <a:pt x="678" y="97"/>
                </a:lnTo>
                <a:lnTo>
                  <a:pt x="678" y="97"/>
                </a:lnTo>
                <a:lnTo>
                  <a:pt x="665" y="102"/>
                </a:lnTo>
                <a:lnTo>
                  <a:pt x="652" y="106"/>
                </a:lnTo>
                <a:lnTo>
                  <a:pt x="639" y="109"/>
                </a:lnTo>
                <a:lnTo>
                  <a:pt x="623" y="112"/>
                </a:lnTo>
                <a:lnTo>
                  <a:pt x="609" y="114"/>
                </a:lnTo>
                <a:lnTo>
                  <a:pt x="596" y="114"/>
                </a:lnTo>
                <a:lnTo>
                  <a:pt x="583" y="112"/>
                </a:lnTo>
                <a:lnTo>
                  <a:pt x="570" y="112"/>
                </a:lnTo>
                <a:lnTo>
                  <a:pt x="558" y="111"/>
                </a:lnTo>
                <a:lnTo>
                  <a:pt x="545" y="112"/>
                </a:lnTo>
                <a:lnTo>
                  <a:pt x="539" y="114"/>
                </a:lnTo>
                <a:lnTo>
                  <a:pt x="532" y="115"/>
                </a:lnTo>
                <a:lnTo>
                  <a:pt x="526" y="117"/>
                </a:lnTo>
                <a:lnTo>
                  <a:pt x="519" y="120"/>
                </a:lnTo>
                <a:lnTo>
                  <a:pt x="519" y="44"/>
                </a:lnTo>
                <a:lnTo>
                  <a:pt x="520" y="33"/>
                </a:lnTo>
                <a:lnTo>
                  <a:pt x="520" y="22"/>
                </a:lnTo>
                <a:lnTo>
                  <a:pt x="514" y="11"/>
                </a:lnTo>
                <a:lnTo>
                  <a:pt x="506" y="0"/>
                </a:lnTo>
                <a:lnTo>
                  <a:pt x="489" y="8"/>
                </a:lnTo>
                <a:lnTo>
                  <a:pt x="473" y="14"/>
                </a:lnTo>
                <a:lnTo>
                  <a:pt x="458" y="18"/>
                </a:lnTo>
                <a:lnTo>
                  <a:pt x="443" y="23"/>
                </a:lnTo>
                <a:lnTo>
                  <a:pt x="428" y="27"/>
                </a:lnTo>
                <a:lnTo>
                  <a:pt x="412" y="33"/>
                </a:lnTo>
                <a:lnTo>
                  <a:pt x="396" y="38"/>
                </a:lnTo>
                <a:lnTo>
                  <a:pt x="379" y="45"/>
                </a:lnTo>
                <a:lnTo>
                  <a:pt x="362" y="54"/>
                </a:lnTo>
                <a:lnTo>
                  <a:pt x="345" y="62"/>
                </a:lnTo>
                <a:lnTo>
                  <a:pt x="330" y="68"/>
                </a:lnTo>
                <a:lnTo>
                  <a:pt x="315" y="74"/>
                </a:lnTo>
                <a:lnTo>
                  <a:pt x="299" y="77"/>
                </a:lnTo>
                <a:lnTo>
                  <a:pt x="283" y="80"/>
                </a:lnTo>
                <a:lnTo>
                  <a:pt x="264" y="82"/>
                </a:lnTo>
                <a:lnTo>
                  <a:pt x="246" y="83"/>
                </a:lnTo>
                <a:lnTo>
                  <a:pt x="236" y="82"/>
                </a:lnTo>
                <a:lnTo>
                  <a:pt x="228" y="82"/>
                </a:lnTo>
                <a:lnTo>
                  <a:pt x="219" y="82"/>
                </a:lnTo>
                <a:lnTo>
                  <a:pt x="209" y="83"/>
                </a:lnTo>
                <a:lnTo>
                  <a:pt x="209" y="8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" name="Freeform 255"/>
          <p:cNvSpPr>
            <a:spLocks noEditPoints="1"/>
          </p:cNvSpPr>
          <p:nvPr/>
        </p:nvSpPr>
        <p:spPr bwMode="auto">
          <a:xfrm>
            <a:off x="5930874" y="2324758"/>
            <a:ext cx="1111172" cy="1090441"/>
          </a:xfrm>
          <a:custGeom>
            <a:avLst/>
            <a:gdLst>
              <a:gd name="T0" fmla="*/ 339 w 2411"/>
              <a:gd name="T1" fmla="*/ 41 h 2367"/>
              <a:gd name="T2" fmla="*/ 291 w 2411"/>
              <a:gd name="T3" fmla="*/ 52 h 2367"/>
              <a:gd name="T4" fmla="*/ 29 w 2411"/>
              <a:gd name="T5" fmla="*/ 716 h 2367"/>
              <a:gd name="T6" fmla="*/ 254 w 2411"/>
              <a:gd name="T7" fmla="*/ 771 h 2367"/>
              <a:gd name="T8" fmla="*/ 491 w 2411"/>
              <a:gd name="T9" fmla="*/ 822 h 2367"/>
              <a:gd name="T10" fmla="*/ 644 w 2411"/>
              <a:gd name="T11" fmla="*/ 850 h 2367"/>
              <a:gd name="T12" fmla="*/ 724 w 2411"/>
              <a:gd name="T13" fmla="*/ 902 h 2367"/>
              <a:gd name="T14" fmla="*/ 804 w 2411"/>
              <a:gd name="T15" fmla="*/ 1113 h 2367"/>
              <a:gd name="T16" fmla="*/ 913 w 2411"/>
              <a:gd name="T17" fmla="*/ 888 h 2367"/>
              <a:gd name="T18" fmla="*/ 943 w 2411"/>
              <a:gd name="T19" fmla="*/ 797 h 2367"/>
              <a:gd name="T20" fmla="*/ 1022 w 2411"/>
              <a:gd name="T21" fmla="*/ 804 h 2367"/>
              <a:gd name="T22" fmla="*/ 1043 w 2411"/>
              <a:gd name="T23" fmla="*/ 849 h 2367"/>
              <a:gd name="T24" fmla="*/ 1156 w 2411"/>
              <a:gd name="T25" fmla="*/ 748 h 2367"/>
              <a:gd name="T26" fmla="*/ 1307 w 2411"/>
              <a:gd name="T27" fmla="*/ 648 h 2367"/>
              <a:gd name="T28" fmla="*/ 1466 w 2411"/>
              <a:gd name="T29" fmla="*/ 635 h 2367"/>
              <a:gd name="T30" fmla="*/ 1547 w 2411"/>
              <a:gd name="T31" fmla="*/ 666 h 2367"/>
              <a:gd name="T32" fmla="*/ 1695 w 2411"/>
              <a:gd name="T33" fmla="*/ 597 h 2367"/>
              <a:gd name="T34" fmla="*/ 1652 w 2411"/>
              <a:gd name="T35" fmla="*/ 529 h 2367"/>
              <a:gd name="T36" fmla="*/ 1524 w 2411"/>
              <a:gd name="T37" fmla="*/ 497 h 2367"/>
              <a:gd name="T38" fmla="*/ 1388 w 2411"/>
              <a:gd name="T39" fmla="*/ 471 h 2367"/>
              <a:gd name="T40" fmla="*/ 1281 w 2411"/>
              <a:gd name="T41" fmla="*/ 414 h 2367"/>
              <a:gd name="T42" fmla="*/ 1075 w 2411"/>
              <a:gd name="T43" fmla="*/ 507 h 2367"/>
              <a:gd name="T44" fmla="*/ 820 w 2411"/>
              <a:gd name="T45" fmla="*/ 569 h 2367"/>
              <a:gd name="T46" fmla="*/ 674 w 2411"/>
              <a:gd name="T47" fmla="*/ 465 h 2367"/>
              <a:gd name="T48" fmla="*/ 536 w 2411"/>
              <a:gd name="T49" fmla="*/ 465 h 2367"/>
              <a:gd name="T50" fmla="*/ 514 w 2411"/>
              <a:gd name="T51" fmla="*/ 376 h 2367"/>
              <a:gd name="T52" fmla="*/ 608 w 2411"/>
              <a:gd name="T53" fmla="*/ 292 h 2367"/>
              <a:gd name="T54" fmla="*/ 554 w 2411"/>
              <a:gd name="T55" fmla="*/ 243 h 2367"/>
              <a:gd name="T56" fmla="*/ 376 w 2411"/>
              <a:gd name="T57" fmla="*/ 359 h 2367"/>
              <a:gd name="T58" fmla="*/ 280 w 2411"/>
              <a:gd name="T59" fmla="*/ 461 h 2367"/>
              <a:gd name="T60" fmla="*/ 190 w 2411"/>
              <a:gd name="T61" fmla="*/ 551 h 2367"/>
              <a:gd name="T62" fmla="*/ 106 w 2411"/>
              <a:gd name="T63" fmla="*/ 592 h 2367"/>
              <a:gd name="T64" fmla="*/ 0 w 2411"/>
              <a:gd name="T65" fmla="*/ 655 h 2367"/>
              <a:gd name="T66" fmla="*/ 2258 w 2411"/>
              <a:gd name="T67" fmla="*/ 2109 h 2367"/>
              <a:gd name="T68" fmla="*/ 2284 w 2411"/>
              <a:gd name="T69" fmla="*/ 1867 h 2367"/>
              <a:gd name="T70" fmla="*/ 2357 w 2411"/>
              <a:gd name="T71" fmla="*/ 1784 h 2367"/>
              <a:gd name="T72" fmla="*/ 2400 w 2411"/>
              <a:gd name="T73" fmla="*/ 1640 h 2367"/>
              <a:gd name="T74" fmla="*/ 2278 w 2411"/>
              <a:gd name="T75" fmla="*/ 1375 h 2367"/>
              <a:gd name="T76" fmla="*/ 2158 w 2411"/>
              <a:gd name="T77" fmla="*/ 1291 h 2367"/>
              <a:gd name="T78" fmla="*/ 2051 w 2411"/>
              <a:gd name="T79" fmla="*/ 1403 h 2367"/>
              <a:gd name="T80" fmla="*/ 1971 w 2411"/>
              <a:gd name="T81" fmla="*/ 1471 h 2367"/>
              <a:gd name="T82" fmla="*/ 1931 w 2411"/>
              <a:gd name="T83" fmla="*/ 1386 h 2367"/>
              <a:gd name="T84" fmla="*/ 2006 w 2411"/>
              <a:gd name="T85" fmla="*/ 1246 h 2367"/>
              <a:gd name="T86" fmla="*/ 2023 w 2411"/>
              <a:gd name="T87" fmla="*/ 1045 h 2367"/>
              <a:gd name="T88" fmla="*/ 1958 w 2411"/>
              <a:gd name="T89" fmla="*/ 927 h 2367"/>
              <a:gd name="T90" fmla="*/ 1913 w 2411"/>
              <a:gd name="T91" fmla="*/ 837 h 2367"/>
              <a:gd name="T92" fmla="*/ 1786 w 2411"/>
              <a:gd name="T93" fmla="*/ 795 h 2367"/>
              <a:gd name="T94" fmla="*/ 1627 w 2411"/>
              <a:gd name="T95" fmla="*/ 765 h 2367"/>
              <a:gd name="T96" fmla="*/ 1514 w 2411"/>
              <a:gd name="T97" fmla="*/ 763 h 2367"/>
              <a:gd name="T98" fmla="*/ 1532 w 2411"/>
              <a:gd name="T99" fmla="*/ 877 h 2367"/>
              <a:gd name="T100" fmla="*/ 1448 w 2411"/>
              <a:gd name="T101" fmla="*/ 1061 h 2367"/>
              <a:gd name="T102" fmla="*/ 1372 w 2411"/>
              <a:gd name="T103" fmla="*/ 1026 h 2367"/>
              <a:gd name="T104" fmla="*/ 1273 w 2411"/>
              <a:gd name="T105" fmla="*/ 1103 h 2367"/>
              <a:gd name="T106" fmla="*/ 1215 w 2411"/>
              <a:gd name="T107" fmla="*/ 1211 h 2367"/>
              <a:gd name="T108" fmla="*/ 1214 w 2411"/>
              <a:gd name="T109" fmla="*/ 1386 h 2367"/>
              <a:gd name="T110" fmla="*/ 1213 w 2411"/>
              <a:gd name="T111" fmla="*/ 1569 h 2367"/>
              <a:gd name="T112" fmla="*/ 1299 w 2411"/>
              <a:gd name="T113" fmla="*/ 1742 h 2367"/>
              <a:gd name="T114" fmla="*/ 1340 w 2411"/>
              <a:gd name="T115" fmla="*/ 1971 h 2367"/>
              <a:gd name="T116" fmla="*/ 1313 w 2411"/>
              <a:gd name="T117" fmla="*/ 2165 h 2367"/>
              <a:gd name="T118" fmla="*/ 1228 w 2411"/>
              <a:gd name="T119" fmla="*/ 2367 h 2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11" h="2367">
                <a:moveTo>
                  <a:pt x="219" y="115"/>
                </a:moveTo>
                <a:lnTo>
                  <a:pt x="231" y="119"/>
                </a:lnTo>
                <a:lnTo>
                  <a:pt x="241" y="124"/>
                </a:lnTo>
                <a:lnTo>
                  <a:pt x="245" y="127"/>
                </a:lnTo>
                <a:lnTo>
                  <a:pt x="250" y="130"/>
                </a:lnTo>
                <a:lnTo>
                  <a:pt x="253" y="136"/>
                </a:lnTo>
                <a:lnTo>
                  <a:pt x="256" y="141"/>
                </a:lnTo>
                <a:lnTo>
                  <a:pt x="264" y="130"/>
                </a:lnTo>
                <a:lnTo>
                  <a:pt x="272" y="121"/>
                </a:lnTo>
                <a:lnTo>
                  <a:pt x="284" y="105"/>
                </a:lnTo>
                <a:lnTo>
                  <a:pt x="296" y="88"/>
                </a:lnTo>
                <a:lnTo>
                  <a:pt x="315" y="69"/>
                </a:lnTo>
                <a:lnTo>
                  <a:pt x="332" y="51"/>
                </a:lnTo>
                <a:lnTo>
                  <a:pt x="339" y="41"/>
                </a:lnTo>
                <a:lnTo>
                  <a:pt x="346" y="31"/>
                </a:lnTo>
                <a:lnTo>
                  <a:pt x="352" y="19"/>
                </a:lnTo>
                <a:lnTo>
                  <a:pt x="358" y="6"/>
                </a:lnTo>
                <a:lnTo>
                  <a:pt x="352" y="4"/>
                </a:lnTo>
                <a:lnTo>
                  <a:pt x="347" y="2"/>
                </a:lnTo>
                <a:lnTo>
                  <a:pt x="341" y="0"/>
                </a:lnTo>
                <a:lnTo>
                  <a:pt x="336" y="1"/>
                </a:lnTo>
                <a:lnTo>
                  <a:pt x="332" y="5"/>
                </a:lnTo>
                <a:lnTo>
                  <a:pt x="328" y="12"/>
                </a:lnTo>
                <a:lnTo>
                  <a:pt x="315" y="26"/>
                </a:lnTo>
                <a:lnTo>
                  <a:pt x="304" y="41"/>
                </a:lnTo>
                <a:lnTo>
                  <a:pt x="299" y="44"/>
                </a:lnTo>
                <a:lnTo>
                  <a:pt x="294" y="46"/>
                </a:lnTo>
                <a:lnTo>
                  <a:pt x="291" y="52"/>
                </a:lnTo>
                <a:lnTo>
                  <a:pt x="288" y="57"/>
                </a:lnTo>
                <a:lnTo>
                  <a:pt x="269" y="71"/>
                </a:lnTo>
                <a:lnTo>
                  <a:pt x="252" y="84"/>
                </a:lnTo>
                <a:lnTo>
                  <a:pt x="243" y="91"/>
                </a:lnTo>
                <a:lnTo>
                  <a:pt x="234" y="97"/>
                </a:lnTo>
                <a:lnTo>
                  <a:pt x="227" y="106"/>
                </a:lnTo>
                <a:lnTo>
                  <a:pt x="219" y="115"/>
                </a:lnTo>
                <a:close/>
                <a:moveTo>
                  <a:pt x="0" y="655"/>
                </a:moveTo>
                <a:lnTo>
                  <a:pt x="4" y="669"/>
                </a:lnTo>
                <a:lnTo>
                  <a:pt x="9" y="682"/>
                </a:lnTo>
                <a:lnTo>
                  <a:pt x="15" y="694"/>
                </a:lnTo>
                <a:lnTo>
                  <a:pt x="22" y="706"/>
                </a:lnTo>
                <a:lnTo>
                  <a:pt x="25" y="711"/>
                </a:lnTo>
                <a:lnTo>
                  <a:pt x="29" y="716"/>
                </a:lnTo>
                <a:lnTo>
                  <a:pt x="34" y="721"/>
                </a:lnTo>
                <a:lnTo>
                  <a:pt x="39" y="724"/>
                </a:lnTo>
                <a:lnTo>
                  <a:pt x="43" y="728"/>
                </a:lnTo>
                <a:lnTo>
                  <a:pt x="50" y="731"/>
                </a:lnTo>
                <a:lnTo>
                  <a:pt x="55" y="732"/>
                </a:lnTo>
                <a:lnTo>
                  <a:pt x="63" y="734"/>
                </a:lnTo>
                <a:lnTo>
                  <a:pt x="89" y="737"/>
                </a:lnTo>
                <a:lnTo>
                  <a:pt x="110" y="741"/>
                </a:lnTo>
                <a:lnTo>
                  <a:pt x="133" y="744"/>
                </a:lnTo>
                <a:lnTo>
                  <a:pt x="158" y="749"/>
                </a:lnTo>
                <a:lnTo>
                  <a:pt x="183" y="756"/>
                </a:lnTo>
                <a:lnTo>
                  <a:pt x="205" y="761"/>
                </a:lnTo>
                <a:lnTo>
                  <a:pt x="228" y="767"/>
                </a:lnTo>
                <a:lnTo>
                  <a:pt x="254" y="771"/>
                </a:lnTo>
                <a:lnTo>
                  <a:pt x="265" y="772"/>
                </a:lnTo>
                <a:lnTo>
                  <a:pt x="274" y="773"/>
                </a:lnTo>
                <a:lnTo>
                  <a:pt x="285" y="774"/>
                </a:lnTo>
                <a:lnTo>
                  <a:pt x="296" y="776"/>
                </a:lnTo>
                <a:lnTo>
                  <a:pt x="311" y="780"/>
                </a:lnTo>
                <a:lnTo>
                  <a:pt x="324" y="783"/>
                </a:lnTo>
                <a:lnTo>
                  <a:pt x="337" y="786"/>
                </a:lnTo>
                <a:lnTo>
                  <a:pt x="352" y="789"/>
                </a:lnTo>
                <a:lnTo>
                  <a:pt x="378" y="796"/>
                </a:lnTo>
                <a:lnTo>
                  <a:pt x="403" y="802"/>
                </a:lnTo>
                <a:lnTo>
                  <a:pt x="425" y="808"/>
                </a:lnTo>
                <a:lnTo>
                  <a:pt x="447" y="812"/>
                </a:lnTo>
                <a:lnTo>
                  <a:pt x="469" y="817"/>
                </a:lnTo>
                <a:lnTo>
                  <a:pt x="491" y="822"/>
                </a:lnTo>
                <a:lnTo>
                  <a:pt x="516" y="826"/>
                </a:lnTo>
                <a:lnTo>
                  <a:pt x="543" y="829"/>
                </a:lnTo>
                <a:lnTo>
                  <a:pt x="557" y="831"/>
                </a:lnTo>
                <a:lnTo>
                  <a:pt x="569" y="834"/>
                </a:lnTo>
                <a:lnTo>
                  <a:pt x="582" y="836"/>
                </a:lnTo>
                <a:lnTo>
                  <a:pt x="596" y="837"/>
                </a:lnTo>
                <a:lnTo>
                  <a:pt x="608" y="838"/>
                </a:lnTo>
                <a:lnTo>
                  <a:pt x="619" y="837"/>
                </a:lnTo>
                <a:lnTo>
                  <a:pt x="624" y="837"/>
                </a:lnTo>
                <a:lnTo>
                  <a:pt x="629" y="838"/>
                </a:lnTo>
                <a:lnTo>
                  <a:pt x="634" y="840"/>
                </a:lnTo>
                <a:lnTo>
                  <a:pt x="638" y="842"/>
                </a:lnTo>
                <a:lnTo>
                  <a:pt x="642" y="845"/>
                </a:lnTo>
                <a:lnTo>
                  <a:pt x="644" y="850"/>
                </a:lnTo>
                <a:lnTo>
                  <a:pt x="646" y="853"/>
                </a:lnTo>
                <a:lnTo>
                  <a:pt x="647" y="857"/>
                </a:lnTo>
                <a:lnTo>
                  <a:pt x="648" y="866"/>
                </a:lnTo>
                <a:lnTo>
                  <a:pt x="652" y="875"/>
                </a:lnTo>
                <a:lnTo>
                  <a:pt x="656" y="880"/>
                </a:lnTo>
                <a:lnTo>
                  <a:pt x="660" y="883"/>
                </a:lnTo>
                <a:lnTo>
                  <a:pt x="665" y="888"/>
                </a:lnTo>
                <a:lnTo>
                  <a:pt x="671" y="891"/>
                </a:lnTo>
                <a:lnTo>
                  <a:pt x="677" y="894"/>
                </a:lnTo>
                <a:lnTo>
                  <a:pt x="684" y="896"/>
                </a:lnTo>
                <a:lnTo>
                  <a:pt x="690" y="897"/>
                </a:lnTo>
                <a:lnTo>
                  <a:pt x="696" y="898"/>
                </a:lnTo>
                <a:lnTo>
                  <a:pt x="709" y="899"/>
                </a:lnTo>
                <a:lnTo>
                  <a:pt x="724" y="902"/>
                </a:lnTo>
                <a:lnTo>
                  <a:pt x="725" y="920"/>
                </a:lnTo>
                <a:lnTo>
                  <a:pt x="727" y="937"/>
                </a:lnTo>
                <a:lnTo>
                  <a:pt x="730" y="953"/>
                </a:lnTo>
                <a:lnTo>
                  <a:pt x="734" y="970"/>
                </a:lnTo>
                <a:lnTo>
                  <a:pt x="746" y="1000"/>
                </a:lnTo>
                <a:lnTo>
                  <a:pt x="760" y="1033"/>
                </a:lnTo>
                <a:lnTo>
                  <a:pt x="771" y="1049"/>
                </a:lnTo>
                <a:lnTo>
                  <a:pt x="782" y="1066"/>
                </a:lnTo>
                <a:lnTo>
                  <a:pt x="788" y="1081"/>
                </a:lnTo>
                <a:lnTo>
                  <a:pt x="794" y="1097"/>
                </a:lnTo>
                <a:lnTo>
                  <a:pt x="799" y="1113"/>
                </a:lnTo>
                <a:lnTo>
                  <a:pt x="804" y="1129"/>
                </a:lnTo>
                <a:lnTo>
                  <a:pt x="804" y="1129"/>
                </a:lnTo>
                <a:lnTo>
                  <a:pt x="804" y="1113"/>
                </a:lnTo>
                <a:lnTo>
                  <a:pt x="804" y="1102"/>
                </a:lnTo>
                <a:lnTo>
                  <a:pt x="806" y="1092"/>
                </a:lnTo>
                <a:lnTo>
                  <a:pt x="809" y="1083"/>
                </a:lnTo>
                <a:lnTo>
                  <a:pt x="812" y="1074"/>
                </a:lnTo>
                <a:lnTo>
                  <a:pt x="822" y="1057"/>
                </a:lnTo>
                <a:lnTo>
                  <a:pt x="833" y="1039"/>
                </a:lnTo>
                <a:lnTo>
                  <a:pt x="846" y="1016"/>
                </a:lnTo>
                <a:lnTo>
                  <a:pt x="855" y="995"/>
                </a:lnTo>
                <a:lnTo>
                  <a:pt x="866" y="975"/>
                </a:lnTo>
                <a:lnTo>
                  <a:pt x="878" y="951"/>
                </a:lnTo>
                <a:lnTo>
                  <a:pt x="887" y="934"/>
                </a:lnTo>
                <a:lnTo>
                  <a:pt x="894" y="919"/>
                </a:lnTo>
                <a:lnTo>
                  <a:pt x="903" y="904"/>
                </a:lnTo>
                <a:lnTo>
                  <a:pt x="913" y="888"/>
                </a:lnTo>
                <a:lnTo>
                  <a:pt x="917" y="880"/>
                </a:lnTo>
                <a:lnTo>
                  <a:pt x="922" y="872"/>
                </a:lnTo>
                <a:lnTo>
                  <a:pt x="926" y="865"/>
                </a:lnTo>
                <a:lnTo>
                  <a:pt x="928" y="856"/>
                </a:lnTo>
                <a:lnTo>
                  <a:pt x="929" y="845"/>
                </a:lnTo>
                <a:lnTo>
                  <a:pt x="930" y="837"/>
                </a:lnTo>
                <a:lnTo>
                  <a:pt x="929" y="827"/>
                </a:lnTo>
                <a:lnTo>
                  <a:pt x="928" y="819"/>
                </a:lnTo>
                <a:lnTo>
                  <a:pt x="928" y="811"/>
                </a:lnTo>
                <a:lnTo>
                  <a:pt x="927" y="801"/>
                </a:lnTo>
                <a:lnTo>
                  <a:pt x="927" y="791"/>
                </a:lnTo>
                <a:lnTo>
                  <a:pt x="928" y="782"/>
                </a:lnTo>
                <a:lnTo>
                  <a:pt x="939" y="784"/>
                </a:lnTo>
                <a:lnTo>
                  <a:pt x="943" y="797"/>
                </a:lnTo>
                <a:lnTo>
                  <a:pt x="946" y="810"/>
                </a:lnTo>
                <a:lnTo>
                  <a:pt x="948" y="815"/>
                </a:lnTo>
                <a:lnTo>
                  <a:pt x="950" y="821"/>
                </a:lnTo>
                <a:lnTo>
                  <a:pt x="955" y="825"/>
                </a:lnTo>
                <a:lnTo>
                  <a:pt x="960" y="829"/>
                </a:lnTo>
                <a:lnTo>
                  <a:pt x="968" y="834"/>
                </a:lnTo>
                <a:lnTo>
                  <a:pt x="975" y="837"/>
                </a:lnTo>
                <a:lnTo>
                  <a:pt x="983" y="840"/>
                </a:lnTo>
                <a:lnTo>
                  <a:pt x="992" y="842"/>
                </a:lnTo>
                <a:lnTo>
                  <a:pt x="995" y="832"/>
                </a:lnTo>
                <a:lnTo>
                  <a:pt x="1000" y="824"/>
                </a:lnTo>
                <a:lnTo>
                  <a:pt x="1006" y="816"/>
                </a:lnTo>
                <a:lnTo>
                  <a:pt x="1013" y="810"/>
                </a:lnTo>
                <a:lnTo>
                  <a:pt x="1022" y="804"/>
                </a:lnTo>
                <a:lnTo>
                  <a:pt x="1030" y="800"/>
                </a:lnTo>
                <a:lnTo>
                  <a:pt x="1040" y="798"/>
                </a:lnTo>
                <a:lnTo>
                  <a:pt x="1051" y="798"/>
                </a:lnTo>
                <a:lnTo>
                  <a:pt x="1056" y="799"/>
                </a:lnTo>
                <a:lnTo>
                  <a:pt x="1061" y="800"/>
                </a:lnTo>
                <a:lnTo>
                  <a:pt x="1060" y="811"/>
                </a:lnTo>
                <a:lnTo>
                  <a:pt x="1055" y="822"/>
                </a:lnTo>
                <a:lnTo>
                  <a:pt x="1052" y="827"/>
                </a:lnTo>
                <a:lnTo>
                  <a:pt x="1048" y="831"/>
                </a:lnTo>
                <a:lnTo>
                  <a:pt x="1046" y="834"/>
                </a:lnTo>
                <a:lnTo>
                  <a:pt x="1043" y="837"/>
                </a:lnTo>
                <a:lnTo>
                  <a:pt x="1042" y="839"/>
                </a:lnTo>
                <a:lnTo>
                  <a:pt x="1042" y="842"/>
                </a:lnTo>
                <a:lnTo>
                  <a:pt x="1043" y="849"/>
                </a:lnTo>
                <a:lnTo>
                  <a:pt x="1044" y="854"/>
                </a:lnTo>
                <a:lnTo>
                  <a:pt x="1047" y="858"/>
                </a:lnTo>
                <a:lnTo>
                  <a:pt x="1050" y="863"/>
                </a:lnTo>
                <a:lnTo>
                  <a:pt x="1057" y="870"/>
                </a:lnTo>
                <a:lnTo>
                  <a:pt x="1066" y="877"/>
                </a:lnTo>
                <a:lnTo>
                  <a:pt x="1077" y="859"/>
                </a:lnTo>
                <a:lnTo>
                  <a:pt x="1087" y="844"/>
                </a:lnTo>
                <a:lnTo>
                  <a:pt x="1095" y="828"/>
                </a:lnTo>
                <a:lnTo>
                  <a:pt x="1106" y="811"/>
                </a:lnTo>
                <a:lnTo>
                  <a:pt x="1119" y="795"/>
                </a:lnTo>
                <a:lnTo>
                  <a:pt x="1133" y="778"/>
                </a:lnTo>
                <a:lnTo>
                  <a:pt x="1142" y="765"/>
                </a:lnTo>
                <a:lnTo>
                  <a:pt x="1150" y="754"/>
                </a:lnTo>
                <a:lnTo>
                  <a:pt x="1156" y="748"/>
                </a:lnTo>
                <a:lnTo>
                  <a:pt x="1161" y="744"/>
                </a:lnTo>
                <a:lnTo>
                  <a:pt x="1168" y="740"/>
                </a:lnTo>
                <a:lnTo>
                  <a:pt x="1175" y="736"/>
                </a:lnTo>
                <a:lnTo>
                  <a:pt x="1186" y="735"/>
                </a:lnTo>
                <a:lnTo>
                  <a:pt x="1197" y="734"/>
                </a:lnTo>
                <a:lnTo>
                  <a:pt x="1205" y="730"/>
                </a:lnTo>
                <a:lnTo>
                  <a:pt x="1213" y="724"/>
                </a:lnTo>
                <a:lnTo>
                  <a:pt x="1220" y="718"/>
                </a:lnTo>
                <a:lnTo>
                  <a:pt x="1228" y="713"/>
                </a:lnTo>
                <a:lnTo>
                  <a:pt x="1246" y="701"/>
                </a:lnTo>
                <a:lnTo>
                  <a:pt x="1262" y="690"/>
                </a:lnTo>
                <a:lnTo>
                  <a:pt x="1277" y="677"/>
                </a:lnTo>
                <a:lnTo>
                  <a:pt x="1292" y="662"/>
                </a:lnTo>
                <a:lnTo>
                  <a:pt x="1307" y="648"/>
                </a:lnTo>
                <a:lnTo>
                  <a:pt x="1321" y="633"/>
                </a:lnTo>
                <a:lnTo>
                  <a:pt x="1324" y="627"/>
                </a:lnTo>
                <a:lnTo>
                  <a:pt x="1326" y="622"/>
                </a:lnTo>
                <a:lnTo>
                  <a:pt x="1334" y="619"/>
                </a:lnTo>
                <a:lnTo>
                  <a:pt x="1341" y="618"/>
                </a:lnTo>
                <a:lnTo>
                  <a:pt x="1349" y="616"/>
                </a:lnTo>
                <a:lnTo>
                  <a:pt x="1359" y="616"/>
                </a:lnTo>
                <a:lnTo>
                  <a:pt x="1381" y="618"/>
                </a:lnTo>
                <a:lnTo>
                  <a:pt x="1401" y="620"/>
                </a:lnTo>
                <a:lnTo>
                  <a:pt x="1421" y="624"/>
                </a:lnTo>
                <a:lnTo>
                  <a:pt x="1443" y="627"/>
                </a:lnTo>
                <a:lnTo>
                  <a:pt x="1448" y="630"/>
                </a:lnTo>
                <a:lnTo>
                  <a:pt x="1454" y="633"/>
                </a:lnTo>
                <a:lnTo>
                  <a:pt x="1466" y="635"/>
                </a:lnTo>
                <a:lnTo>
                  <a:pt x="1475" y="636"/>
                </a:lnTo>
                <a:lnTo>
                  <a:pt x="1486" y="638"/>
                </a:lnTo>
                <a:lnTo>
                  <a:pt x="1497" y="641"/>
                </a:lnTo>
                <a:lnTo>
                  <a:pt x="1502" y="643"/>
                </a:lnTo>
                <a:lnTo>
                  <a:pt x="1508" y="648"/>
                </a:lnTo>
                <a:lnTo>
                  <a:pt x="1513" y="653"/>
                </a:lnTo>
                <a:lnTo>
                  <a:pt x="1517" y="657"/>
                </a:lnTo>
                <a:lnTo>
                  <a:pt x="1522" y="663"/>
                </a:lnTo>
                <a:lnTo>
                  <a:pt x="1526" y="666"/>
                </a:lnTo>
                <a:lnTo>
                  <a:pt x="1533" y="669"/>
                </a:lnTo>
                <a:lnTo>
                  <a:pt x="1539" y="670"/>
                </a:lnTo>
                <a:lnTo>
                  <a:pt x="1542" y="669"/>
                </a:lnTo>
                <a:lnTo>
                  <a:pt x="1544" y="668"/>
                </a:lnTo>
                <a:lnTo>
                  <a:pt x="1547" y="666"/>
                </a:lnTo>
                <a:lnTo>
                  <a:pt x="1549" y="664"/>
                </a:lnTo>
                <a:lnTo>
                  <a:pt x="1552" y="657"/>
                </a:lnTo>
                <a:lnTo>
                  <a:pt x="1555" y="651"/>
                </a:lnTo>
                <a:lnTo>
                  <a:pt x="1559" y="643"/>
                </a:lnTo>
                <a:lnTo>
                  <a:pt x="1561" y="636"/>
                </a:lnTo>
                <a:lnTo>
                  <a:pt x="1562" y="628"/>
                </a:lnTo>
                <a:lnTo>
                  <a:pt x="1563" y="620"/>
                </a:lnTo>
                <a:lnTo>
                  <a:pt x="1566" y="603"/>
                </a:lnTo>
                <a:lnTo>
                  <a:pt x="1568" y="587"/>
                </a:lnTo>
                <a:lnTo>
                  <a:pt x="1597" y="587"/>
                </a:lnTo>
                <a:lnTo>
                  <a:pt x="1674" y="614"/>
                </a:lnTo>
                <a:lnTo>
                  <a:pt x="1682" y="609"/>
                </a:lnTo>
                <a:lnTo>
                  <a:pt x="1689" y="603"/>
                </a:lnTo>
                <a:lnTo>
                  <a:pt x="1695" y="597"/>
                </a:lnTo>
                <a:lnTo>
                  <a:pt x="1701" y="591"/>
                </a:lnTo>
                <a:lnTo>
                  <a:pt x="1705" y="585"/>
                </a:lnTo>
                <a:lnTo>
                  <a:pt x="1710" y="580"/>
                </a:lnTo>
                <a:lnTo>
                  <a:pt x="1713" y="573"/>
                </a:lnTo>
                <a:lnTo>
                  <a:pt x="1714" y="567"/>
                </a:lnTo>
                <a:lnTo>
                  <a:pt x="1714" y="562"/>
                </a:lnTo>
                <a:lnTo>
                  <a:pt x="1712" y="560"/>
                </a:lnTo>
                <a:lnTo>
                  <a:pt x="1710" y="558"/>
                </a:lnTo>
                <a:lnTo>
                  <a:pt x="1708" y="556"/>
                </a:lnTo>
                <a:lnTo>
                  <a:pt x="1700" y="553"/>
                </a:lnTo>
                <a:lnTo>
                  <a:pt x="1694" y="551"/>
                </a:lnTo>
                <a:lnTo>
                  <a:pt x="1677" y="543"/>
                </a:lnTo>
                <a:lnTo>
                  <a:pt x="1661" y="534"/>
                </a:lnTo>
                <a:lnTo>
                  <a:pt x="1652" y="529"/>
                </a:lnTo>
                <a:lnTo>
                  <a:pt x="1646" y="522"/>
                </a:lnTo>
                <a:lnTo>
                  <a:pt x="1640" y="516"/>
                </a:lnTo>
                <a:lnTo>
                  <a:pt x="1634" y="510"/>
                </a:lnTo>
                <a:lnTo>
                  <a:pt x="1629" y="502"/>
                </a:lnTo>
                <a:lnTo>
                  <a:pt x="1623" y="494"/>
                </a:lnTo>
                <a:lnTo>
                  <a:pt x="1616" y="488"/>
                </a:lnTo>
                <a:lnTo>
                  <a:pt x="1608" y="481"/>
                </a:lnTo>
                <a:lnTo>
                  <a:pt x="1605" y="475"/>
                </a:lnTo>
                <a:lnTo>
                  <a:pt x="1601" y="471"/>
                </a:lnTo>
                <a:lnTo>
                  <a:pt x="1589" y="474"/>
                </a:lnTo>
                <a:lnTo>
                  <a:pt x="1579" y="479"/>
                </a:lnTo>
                <a:lnTo>
                  <a:pt x="1563" y="483"/>
                </a:lnTo>
                <a:lnTo>
                  <a:pt x="1547" y="487"/>
                </a:lnTo>
                <a:lnTo>
                  <a:pt x="1524" y="497"/>
                </a:lnTo>
                <a:lnTo>
                  <a:pt x="1502" y="505"/>
                </a:lnTo>
                <a:lnTo>
                  <a:pt x="1493" y="508"/>
                </a:lnTo>
                <a:lnTo>
                  <a:pt x="1482" y="511"/>
                </a:lnTo>
                <a:lnTo>
                  <a:pt x="1470" y="513"/>
                </a:lnTo>
                <a:lnTo>
                  <a:pt x="1457" y="514"/>
                </a:lnTo>
                <a:lnTo>
                  <a:pt x="1449" y="513"/>
                </a:lnTo>
                <a:lnTo>
                  <a:pt x="1443" y="512"/>
                </a:lnTo>
                <a:lnTo>
                  <a:pt x="1438" y="508"/>
                </a:lnTo>
                <a:lnTo>
                  <a:pt x="1432" y="506"/>
                </a:lnTo>
                <a:lnTo>
                  <a:pt x="1422" y="498"/>
                </a:lnTo>
                <a:lnTo>
                  <a:pt x="1412" y="489"/>
                </a:lnTo>
                <a:lnTo>
                  <a:pt x="1402" y="483"/>
                </a:lnTo>
                <a:lnTo>
                  <a:pt x="1392" y="475"/>
                </a:lnTo>
                <a:lnTo>
                  <a:pt x="1388" y="471"/>
                </a:lnTo>
                <a:lnTo>
                  <a:pt x="1385" y="466"/>
                </a:lnTo>
                <a:lnTo>
                  <a:pt x="1384" y="462"/>
                </a:lnTo>
                <a:lnTo>
                  <a:pt x="1382" y="456"/>
                </a:lnTo>
                <a:lnTo>
                  <a:pt x="1382" y="391"/>
                </a:lnTo>
                <a:lnTo>
                  <a:pt x="1384" y="382"/>
                </a:lnTo>
                <a:lnTo>
                  <a:pt x="1386" y="375"/>
                </a:lnTo>
                <a:lnTo>
                  <a:pt x="1389" y="367"/>
                </a:lnTo>
                <a:lnTo>
                  <a:pt x="1393" y="359"/>
                </a:lnTo>
                <a:lnTo>
                  <a:pt x="1382" y="362"/>
                </a:lnTo>
                <a:lnTo>
                  <a:pt x="1359" y="375"/>
                </a:lnTo>
                <a:lnTo>
                  <a:pt x="1339" y="386"/>
                </a:lnTo>
                <a:lnTo>
                  <a:pt x="1319" y="398"/>
                </a:lnTo>
                <a:lnTo>
                  <a:pt x="1295" y="410"/>
                </a:lnTo>
                <a:lnTo>
                  <a:pt x="1281" y="414"/>
                </a:lnTo>
                <a:lnTo>
                  <a:pt x="1268" y="418"/>
                </a:lnTo>
                <a:lnTo>
                  <a:pt x="1255" y="421"/>
                </a:lnTo>
                <a:lnTo>
                  <a:pt x="1242" y="425"/>
                </a:lnTo>
                <a:lnTo>
                  <a:pt x="1225" y="433"/>
                </a:lnTo>
                <a:lnTo>
                  <a:pt x="1210" y="441"/>
                </a:lnTo>
                <a:lnTo>
                  <a:pt x="1195" y="450"/>
                </a:lnTo>
                <a:lnTo>
                  <a:pt x="1178" y="458"/>
                </a:lnTo>
                <a:lnTo>
                  <a:pt x="1151" y="466"/>
                </a:lnTo>
                <a:lnTo>
                  <a:pt x="1128" y="474"/>
                </a:lnTo>
                <a:lnTo>
                  <a:pt x="1117" y="479"/>
                </a:lnTo>
                <a:lnTo>
                  <a:pt x="1105" y="485"/>
                </a:lnTo>
                <a:lnTo>
                  <a:pt x="1094" y="491"/>
                </a:lnTo>
                <a:lnTo>
                  <a:pt x="1082" y="500"/>
                </a:lnTo>
                <a:lnTo>
                  <a:pt x="1075" y="507"/>
                </a:lnTo>
                <a:lnTo>
                  <a:pt x="1069" y="515"/>
                </a:lnTo>
                <a:lnTo>
                  <a:pt x="1064" y="524"/>
                </a:lnTo>
                <a:lnTo>
                  <a:pt x="1058" y="532"/>
                </a:lnTo>
                <a:lnTo>
                  <a:pt x="1049" y="541"/>
                </a:lnTo>
                <a:lnTo>
                  <a:pt x="1039" y="548"/>
                </a:lnTo>
                <a:lnTo>
                  <a:pt x="1028" y="555"/>
                </a:lnTo>
                <a:lnTo>
                  <a:pt x="1015" y="561"/>
                </a:lnTo>
                <a:lnTo>
                  <a:pt x="1007" y="567"/>
                </a:lnTo>
                <a:lnTo>
                  <a:pt x="998" y="572"/>
                </a:lnTo>
                <a:lnTo>
                  <a:pt x="989" y="578"/>
                </a:lnTo>
                <a:lnTo>
                  <a:pt x="979" y="582"/>
                </a:lnTo>
                <a:lnTo>
                  <a:pt x="888" y="558"/>
                </a:lnTo>
                <a:lnTo>
                  <a:pt x="835" y="572"/>
                </a:lnTo>
                <a:lnTo>
                  <a:pt x="820" y="569"/>
                </a:lnTo>
                <a:lnTo>
                  <a:pt x="807" y="565"/>
                </a:lnTo>
                <a:lnTo>
                  <a:pt x="795" y="558"/>
                </a:lnTo>
                <a:lnTo>
                  <a:pt x="783" y="552"/>
                </a:lnTo>
                <a:lnTo>
                  <a:pt x="772" y="544"/>
                </a:lnTo>
                <a:lnTo>
                  <a:pt x="763" y="534"/>
                </a:lnTo>
                <a:lnTo>
                  <a:pt x="753" y="525"/>
                </a:lnTo>
                <a:lnTo>
                  <a:pt x="742" y="514"/>
                </a:lnTo>
                <a:lnTo>
                  <a:pt x="736" y="505"/>
                </a:lnTo>
                <a:lnTo>
                  <a:pt x="730" y="499"/>
                </a:lnTo>
                <a:lnTo>
                  <a:pt x="724" y="492"/>
                </a:lnTo>
                <a:lnTo>
                  <a:pt x="716" y="487"/>
                </a:lnTo>
                <a:lnTo>
                  <a:pt x="701" y="478"/>
                </a:lnTo>
                <a:lnTo>
                  <a:pt x="687" y="471"/>
                </a:lnTo>
                <a:lnTo>
                  <a:pt x="674" y="465"/>
                </a:lnTo>
                <a:lnTo>
                  <a:pt x="660" y="461"/>
                </a:lnTo>
                <a:lnTo>
                  <a:pt x="646" y="458"/>
                </a:lnTo>
                <a:lnTo>
                  <a:pt x="632" y="454"/>
                </a:lnTo>
                <a:lnTo>
                  <a:pt x="616" y="452"/>
                </a:lnTo>
                <a:lnTo>
                  <a:pt x="598" y="449"/>
                </a:lnTo>
                <a:lnTo>
                  <a:pt x="585" y="447"/>
                </a:lnTo>
                <a:lnTo>
                  <a:pt x="572" y="445"/>
                </a:lnTo>
                <a:lnTo>
                  <a:pt x="567" y="445"/>
                </a:lnTo>
                <a:lnTo>
                  <a:pt x="563" y="446"/>
                </a:lnTo>
                <a:lnTo>
                  <a:pt x="558" y="447"/>
                </a:lnTo>
                <a:lnTo>
                  <a:pt x="555" y="448"/>
                </a:lnTo>
                <a:lnTo>
                  <a:pt x="549" y="453"/>
                </a:lnTo>
                <a:lnTo>
                  <a:pt x="542" y="459"/>
                </a:lnTo>
                <a:lnTo>
                  <a:pt x="536" y="465"/>
                </a:lnTo>
                <a:lnTo>
                  <a:pt x="529" y="471"/>
                </a:lnTo>
                <a:lnTo>
                  <a:pt x="523" y="477"/>
                </a:lnTo>
                <a:lnTo>
                  <a:pt x="514" y="481"/>
                </a:lnTo>
                <a:lnTo>
                  <a:pt x="508" y="481"/>
                </a:lnTo>
                <a:lnTo>
                  <a:pt x="502" y="481"/>
                </a:lnTo>
                <a:lnTo>
                  <a:pt x="501" y="473"/>
                </a:lnTo>
                <a:lnTo>
                  <a:pt x="501" y="465"/>
                </a:lnTo>
                <a:lnTo>
                  <a:pt x="502" y="458"/>
                </a:lnTo>
                <a:lnTo>
                  <a:pt x="502" y="449"/>
                </a:lnTo>
                <a:lnTo>
                  <a:pt x="502" y="426"/>
                </a:lnTo>
                <a:lnTo>
                  <a:pt x="504" y="405"/>
                </a:lnTo>
                <a:lnTo>
                  <a:pt x="507" y="395"/>
                </a:lnTo>
                <a:lnTo>
                  <a:pt x="510" y="385"/>
                </a:lnTo>
                <a:lnTo>
                  <a:pt x="514" y="376"/>
                </a:lnTo>
                <a:lnTo>
                  <a:pt x="520" y="365"/>
                </a:lnTo>
                <a:lnTo>
                  <a:pt x="522" y="360"/>
                </a:lnTo>
                <a:lnTo>
                  <a:pt x="525" y="357"/>
                </a:lnTo>
                <a:lnTo>
                  <a:pt x="529" y="355"/>
                </a:lnTo>
                <a:lnTo>
                  <a:pt x="533" y="353"/>
                </a:lnTo>
                <a:lnTo>
                  <a:pt x="542" y="350"/>
                </a:lnTo>
                <a:lnTo>
                  <a:pt x="551" y="346"/>
                </a:lnTo>
                <a:lnTo>
                  <a:pt x="560" y="342"/>
                </a:lnTo>
                <a:lnTo>
                  <a:pt x="567" y="338"/>
                </a:lnTo>
                <a:lnTo>
                  <a:pt x="574" y="332"/>
                </a:lnTo>
                <a:lnTo>
                  <a:pt x="579" y="328"/>
                </a:lnTo>
                <a:lnTo>
                  <a:pt x="591" y="317"/>
                </a:lnTo>
                <a:lnTo>
                  <a:pt x="602" y="303"/>
                </a:lnTo>
                <a:lnTo>
                  <a:pt x="608" y="292"/>
                </a:lnTo>
                <a:lnTo>
                  <a:pt x="612" y="283"/>
                </a:lnTo>
                <a:lnTo>
                  <a:pt x="617" y="272"/>
                </a:lnTo>
                <a:lnTo>
                  <a:pt x="623" y="261"/>
                </a:lnTo>
                <a:lnTo>
                  <a:pt x="629" y="250"/>
                </a:lnTo>
                <a:lnTo>
                  <a:pt x="633" y="241"/>
                </a:lnTo>
                <a:lnTo>
                  <a:pt x="637" y="231"/>
                </a:lnTo>
                <a:lnTo>
                  <a:pt x="638" y="219"/>
                </a:lnTo>
                <a:lnTo>
                  <a:pt x="618" y="219"/>
                </a:lnTo>
                <a:lnTo>
                  <a:pt x="612" y="221"/>
                </a:lnTo>
                <a:lnTo>
                  <a:pt x="607" y="223"/>
                </a:lnTo>
                <a:lnTo>
                  <a:pt x="593" y="229"/>
                </a:lnTo>
                <a:lnTo>
                  <a:pt x="580" y="233"/>
                </a:lnTo>
                <a:lnTo>
                  <a:pt x="568" y="237"/>
                </a:lnTo>
                <a:lnTo>
                  <a:pt x="554" y="243"/>
                </a:lnTo>
                <a:lnTo>
                  <a:pt x="542" y="246"/>
                </a:lnTo>
                <a:lnTo>
                  <a:pt x="533" y="248"/>
                </a:lnTo>
                <a:lnTo>
                  <a:pt x="523" y="251"/>
                </a:lnTo>
                <a:lnTo>
                  <a:pt x="511" y="256"/>
                </a:lnTo>
                <a:lnTo>
                  <a:pt x="496" y="263"/>
                </a:lnTo>
                <a:lnTo>
                  <a:pt x="483" y="272"/>
                </a:lnTo>
                <a:lnTo>
                  <a:pt x="471" y="281"/>
                </a:lnTo>
                <a:lnTo>
                  <a:pt x="459" y="290"/>
                </a:lnTo>
                <a:lnTo>
                  <a:pt x="439" y="311"/>
                </a:lnTo>
                <a:lnTo>
                  <a:pt x="413" y="332"/>
                </a:lnTo>
                <a:lnTo>
                  <a:pt x="402" y="339"/>
                </a:lnTo>
                <a:lnTo>
                  <a:pt x="392" y="346"/>
                </a:lnTo>
                <a:lnTo>
                  <a:pt x="383" y="353"/>
                </a:lnTo>
                <a:lnTo>
                  <a:pt x="376" y="359"/>
                </a:lnTo>
                <a:lnTo>
                  <a:pt x="369" y="367"/>
                </a:lnTo>
                <a:lnTo>
                  <a:pt x="364" y="375"/>
                </a:lnTo>
                <a:lnTo>
                  <a:pt x="353" y="392"/>
                </a:lnTo>
                <a:lnTo>
                  <a:pt x="341" y="410"/>
                </a:lnTo>
                <a:lnTo>
                  <a:pt x="336" y="413"/>
                </a:lnTo>
                <a:lnTo>
                  <a:pt x="331" y="418"/>
                </a:lnTo>
                <a:lnTo>
                  <a:pt x="329" y="423"/>
                </a:lnTo>
                <a:lnTo>
                  <a:pt x="328" y="429"/>
                </a:lnTo>
                <a:lnTo>
                  <a:pt x="323" y="435"/>
                </a:lnTo>
                <a:lnTo>
                  <a:pt x="318" y="440"/>
                </a:lnTo>
                <a:lnTo>
                  <a:pt x="312" y="445"/>
                </a:lnTo>
                <a:lnTo>
                  <a:pt x="306" y="449"/>
                </a:lnTo>
                <a:lnTo>
                  <a:pt x="293" y="456"/>
                </a:lnTo>
                <a:lnTo>
                  <a:pt x="280" y="461"/>
                </a:lnTo>
                <a:lnTo>
                  <a:pt x="268" y="467"/>
                </a:lnTo>
                <a:lnTo>
                  <a:pt x="256" y="475"/>
                </a:lnTo>
                <a:lnTo>
                  <a:pt x="251" y="479"/>
                </a:lnTo>
                <a:lnTo>
                  <a:pt x="245" y="485"/>
                </a:lnTo>
                <a:lnTo>
                  <a:pt x="241" y="490"/>
                </a:lnTo>
                <a:lnTo>
                  <a:pt x="238" y="498"/>
                </a:lnTo>
                <a:lnTo>
                  <a:pt x="233" y="506"/>
                </a:lnTo>
                <a:lnTo>
                  <a:pt x="229" y="515"/>
                </a:lnTo>
                <a:lnTo>
                  <a:pt x="225" y="524"/>
                </a:lnTo>
                <a:lnTo>
                  <a:pt x="219" y="531"/>
                </a:lnTo>
                <a:lnTo>
                  <a:pt x="214" y="538"/>
                </a:lnTo>
                <a:lnTo>
                  <a:pt x="207" y="543"/>
                </a:lnTo>
                <a:lnTo>
                  <a:pt x="199" y="547"/>
                </a:lnTo>
                <a:lnTo>
                  <a:pt x="190" y="551"/>
                </a:lnTo>
                <a:lnTo>
                  <a:pt x="184" y="552"/>
                </a:lnTo>
                <a:lnTo>
                  <a:pt x="178" y="552"/>
                </a:lnTo>
                <a:lnTo>
                  <a:pt x="174" y="551"/>
                </a:lnTo>
                <a:lnTo>
                  <a:pt x="169" y="549"/>
                </a:lnTo>
                <a:lnTo>
                  <a:pt x="163" y="548"/>
                </a:lnTo>
                <a:lnTo>
                  <a:pt x="158" y="548"/>
                </a:lnTo>
                <a:lnTo>
                  <a:pt x="153" y="548"/>
                </a:lnTo>
                <a:lnTo>
                  <a:pt x="147" y="551"/>
                </a:lnTo>
                <a:lnTo>
                  <a:pt x="142" y="554"/>
                </a:lnTo>
                <a:lnTo>
                  <a:pt x="137" y="557"/>
                </a:lnTo>
                <a:lnTo>
                  <a:pt x="133" y="561"/>
                </a:lnTo>
                <a:lnTo>
                  <a:pt x="129" y="567"/>
                </a:lnTo>
                <a:lnTo>
                  <a:pt x="117" y="580"/>
                </a:lnTo>
                <a:lnTo>
                  <a:pt x="106" y="592"/>
                </a:lnTo>
                <a:lnTo>
                  <a:pt x="96" y="603"/>
                </a:lnTo>
                <a:lnTo>
                  <a:pt x="83" y="616"/>
                </a:lnTo>
                <a:lnTo>
                  <a:pt x="77" y="625"/>
                </a:lnTo>
                <a:lnTo>
                  <a:pt x="70" y="633"/>
                </a:lnTo>
                <a:lnTo>
                  <a:pt x="67" y="636"/>
                </a:lnTo>
                <a:lnTo>
                  <a:pt x="64" y="639"/>
                </a:lnTo>
                <a:lnTo>
                  <a:pt x="59" y="641"/>
                </a:lnTo>
                <a:lnTo>
                  <a:pt x="54" y="643"/>
                </a:lnTo>
                <a:lnTo>
                  <a:pt x="43" y="645"/>
                </a:lnTo>
                <a:lnTo>
                  <a:pt x="34" y="646"/>
                </a:lnTo>
                <a:lnTo>
                  <a:pt x="24" y="649"/>
                </a:lnTo>
                <a:lnTo>
                  <a:pt x="15" y="651"/>
                </a:lnTo>
                <a:lnTo>
                  <a:pt x="8" y="653"/>
                </a:lnTo>
                <a:lnTo>
                  <a:pt x="0" y="655"/>
                </a:lnTo>
                <a:lnTo>
                  <a:pt x="0" y="655"/>
                </a:lnTo>
                <a:close/>
                <a:moveTo>
                  <a:pt x="1829" y="2295"/>
                </a:moveTo>
                <a:lnTo>
                  <a:pt x="2198" y="2205"/>
                </a:lnTo>
                <a:lnTo>
                  <a:pt x="2199" y="2196"/>
                </a:lnTo>
                <a:lnTo>
                  <a:pt x="2201" y="2189"/>
                </a:lnTo>
                <a:lnTo>
                  <a:pt x="2204" y="2182"/>
                </a:lnTo>
                <a:lnTo>
                  <a:pt x="2209" y="2176"/>
                </a:lnTo>
                <a:lnTo>
                  <a:pt x="2221" y="2164"/>
                </a:lnTo>
                <a:lnTo>
                  <a:pt x="2232" y="2152"/>
                </a:lnTo>
                <a:lnTo>
                  <a:pt x="2239" y="2143"/>
                </a:lnTo>
                <a:lnTo>
                  <a:pt x="2245" y="2135"/>
                </a:lnTo>
                <a:lnTo>
                  <a:pt x="2251" y="2126"/>
                </a:lnTo>
                <a:lnTo>
                  <a:pt x="2255" y="2118"/>
                </a:lnTo>
                <a:lnTo>
                  <a:pt x="2258" y="2109"/>
                </a:lnTo>
                <a:lnTo>
                  <a:pt x="2261" y="2099"/>
                </a:lnTo>
                <a:lnTo>
                  <a:pt x="2263" y="2088"/>
                </a:lnTo>
                <a:lnTo>
                  <a:pt x="2264" y="2078"/>
                </a:lnTo>
                <a:lnTo>
                  <a:pt x="2262" y="2070"/>
                </a:lnTo>
                <a:lnTo>
                  <a:pt x="2258" y="2062"/>
                </a:lnTo>
                <a:lnTo>
                  <a:pt x="2257" y="2055"/>
                </a:lnTo>
                <a:lnTo>
                  <a:pt x="2257" y="2047"/>
                </a:lnTo>
                <a:lnTo>
                  <a:pt x="2263" y="2024"/>
                </a:lnTo>
                <a:lnTo>
                  <a:pt x="2269" y="2000"/>
                </a:lnTo>
                <a:lnTo>
                  <a:pt x="2275" y="1976"/>
                </a:lnTo>
                <a:lnTo>
                  <a:pt x="2280" y="1952"/>
                </a:lnTo>
                <a:lnTo>
                  <a:pt x="2280" y="1889"/>
                </a:lnTo>
                <a:lnTo>
                  <a:pt x="2281" y="1877"/>
                </a:lnTo>
                <a:lnTo>
                  <a:pt x="2284" y="1867"/>
                </a:lnTo>
                <a:lnTo>
                  <a:pt x="2288" y="1857"/>
                </a:lnTo>
                <a:lnTo>
                  <a:pt x="2291" y="1846"/>
                </a:lnTo>
                <a:lnTo>
                  <a:pt x="2292" y="1834"/>
                </a:lnTo>
                <a:lnTo>
                  <a:pt x="2292" y="1821"/>
                </a:lnTo>
                <a:lnTo>
                  <a:pt x="2292" y="1814"/>
                </a:lnTo>
                <a:lnTo>
                  <a:pt x="2294" y="1809"/>
                </a:lnTo>
                <a:lnTo>
                  <a:pt x="2296" y="1804"/>
                </a:lnTo>
                <a:lnTo>
                  <a:pt x="2302" y="1801"/>
                </a:lnTo>
                <a:lnTo>
                  <a:pt x="2307" y="1800"/>
                </a:lnTo>
                <a:lnTo>
                  <a:pt x="2312" y="1799"/>
                </a:lnTo>
                <a:lnTo>
                  <a:pt x="2323" y="1792"/>
                </a:lnTo>
                <a:lnTo>
                  <a:pt x="2335" y="1789"/>
                </a:lnTo>
                <a:lnTo>
                  <a:pt x="2346" y="1786"/>
                </a:lnTo>
                <a:lnTo>
                  <a:pt x="2357" y="1784"/>
                </a:lnTo>
                <a:lnTo>
                  <a:pt x="2367" y="1782"/>
                </a:lnTo>
                <a:lnTo>
                  <a:pt x="2378" y="1778"/>
                </a:lnTo>
                <a:lnTo>
                  <a:pt x="2389" y="1774"/>
                </a:lnTo>
                <a:lnTo>
                  <a:pt x="2400" y="1767"/>
                </a:lnTo>
                <a:lnTo>
                  <a:pt x="2400" y="1762"/>
                </a:lnTo>
                <a:lnTo>
                  <a:pt x="2400" y="1756"/>
                </a:lnTo>
                <a:lnTo>
                  <a:pt x="2400" y="1756"/>
                </a:lnTo>
                <a:lnTo>
                  <a:pt x="2401" y="1727"/>
                </a:lnTo>
                <a:lnTo>
                  <a:pt x="2402" y="1701"/>
                </a:lnTo>
                <a:lnTo>
                  <a:pt x="2403" y="1689"/>
                </a:lnTo>
                <a:lnTo>
                  <a:pt x="2405" y="1676"/>
                </a:lnTo>
                <a:lnTo>
                  <a:pt x="2407" y="1662"/>
                </a:lnTo>
                <a:lnTo>
                  <a:pt x="2411" y="1647"/>
                </a:lnTo>
                <a:lnTo>
                  <a:pt x="2400" y="1640"/>
                </a:lnTo>
                <a:lnTo>
                  <a:pt x="2391" y="1633"/>
                </a:lnTo>
                <a:lnTo>
                  <a:pt x="2385" y="1624"/>
                </a:lnTo>
                <a:lnTo>
                  <a:pt x="2379" y="1614"/>
                </a:lnTo>
                <a:lnTo>
                  <a:pt x="2371" y="1593"/>
                </a:lnTo>
                <a:lnTo>
                  <a:pt x="2362" y="1570"/>
                </a:lnTo>
                <a:lnTo>
                  <a:pt x="2350" y="1540"/>
                </a:lnTo>
                <a:lnTo>
                  <a:pt x="2338" y="1513"/>
                </a:lnTo>
                <a:lnTo>
                  <a:pt x="2329" y="1485"/>
                </a:lnTo>
                <a:lnTo>
                  <a:pt x="2317" y="1453"/>
                </a:lnTo>
                <a:lnTo>
                  <a:pt x="2311" y="1438"/>
                </a:lnTo>
                <a:lnTo>
                  <a:pt x="2306" y="1424"/>
                </a:lnTo>
                <a:lnTo>
                  <a:pt x="2299" y="1411"/>
                </a:lnTo>
                <a:lnTo>
                  <a:pt x="2293" y="1398"/>
                </a:lnTo>
                <a:lnTo>
                  <a:pt x="2278" y="1375"/>
                </a:lnTo>
                <a:lnTo>
                  <a:pt x="2262" y="1348"/>
                </a:lnTo>
                <a:lnTo>
                  <a:pt x="2254" y="1336"/>
                </a:lnTo>
                <a:lnTo>
                  <a:pt x="2248" y="1326"/>
                </a:lnTo>
                <a:lnTo>
                  <a:pt x="2241" y="1317"/>
                </a:lnTo>
                <a:lnTo>
                  <a:pt x="2232" y="1308"/>
                </a:lnTo>
                <a:lnTo>
                  <a:pt x="2230" y="1301"/>
                </a:lnTo>
                <a:lnTo>
                  <a:pt x="2227" y="1297"/>
                </a:lnTo>
                <a:lnTo>
                  <a:pt x="2221" y="1294"/>
                </a:lnTo>
                <a:lnTo>
                  <a:pt x="2214" y="1290"/>
                </a:lnTo>
                <a:lnTo>
                  <a:pt x="2209" y="1289"/>
                </a:lnTo>
                <a:lnTo>
                  <a:pt x="2202" y="1288"/>
                </a:lnTo>
                <a:lnTo>
                  <a:pt x="2188" y="1288"/>
                </a:lnTo>
                <a:lnTo>
                  <a:pt x="2174" y="1288"/>
                </a:lnTo>
                <a:lnTo>
                  <a:pt x="2158" y="1291"/>
                </a:lnTo>
                <a:lnTo>
                  <a:pt x="2142" y="1297"/>
                </a:lnTo>
                <a:lnTo>
                  <a:pt x="2136" y="1297"/>
                </a:lnTo>
                <a:lnTo>
                  <a:pt x="2131" y="1296"/>
                </a:lnTo>
                <a:lnTo>
                  <a:pt x="2126" y="1295"/>
                </a:lnTo>
                <a:lnTo>
                  <a:pt x="2120" y="1297"/>
                </a:lnTo>
                <a:lnTo>
                  <a:pt x="2118" y="1301"/>
                </a:lnTo>
                <a:lnTo>
                  <a:pt x="2116" y="1308"/>
                </a:lnTo>
                <a:lnTo>
                  <a:pt x="2104" y="1323"/>
                </a:lnTo>
                <a:lnTo>
                  <a:pt x="2094" y="1339"/>
                </a:lnTo>
                <a:lnTo>
                  <a:pt x="2086" y="1354"/>
                </a:lnTo>
                <a:lnTo>
                  <a:pt x="2078" y="1367"/>
                </a:lnTo>
                <a:lnTo>
                  <a:pt x="2069" y="1379"/>
                </a:lnTo>
                <a:lnTo>
                  <a:pt x="2060" y="1392"/>
                </a:lnTo>
                <a:lnTo>
                  <a:pt x="2051" y="1403"/>
                </a:lnTo>
                <a:lnTo>
                  <a:pt x="2043" y="1412"/>
                </a:lnTo>
                <a:lnTo>
                  <a:pt x="2037" y="1423"/>
                </a:lnTo>
                <a:lnTo>
                  <a:pt x="2030" y="1435"/>
                </a:lnTo>
                <a:lnTo>
                  <a:pt x="2027" y="1444"/>
                </a:lnTo>
                <a:lnTo>
                  <a:pt x="2025" y="1452"/>
                </a:lnTo>
                <a:lnTo>
                  <a:pt x="2023" y="1457"/>
                </a:lnTo>
                <a:lnTo>
                  <a:pt x="2021" y="1461"/>
                </a:lnTo>
                <a:lnTo>
                  <a:pt x="2019" y="1464"/>
                </a:lnTo>
                <a:lnTo>
                  <a:pt x="2014" y="1466"/>
                </a:lnTo>
                <a:lnTo>
                  <a:pt x="2009" y="1465"/>
                </a:lnTo>
                <a:lnTo>
                  <a:pt x="2003" y="1464"/>
                </a:lnTo>
                <a:lnTo>
                  <a:pt x="1993" y="1465"/>
                </a:lnTo>
                <a:lnTo>
                  <a:pt x="1983" y="1466"/>
                </a:lnTo>
                <a:lnTo>
                  <a:pt x="1971" y="1471"/>
                </a:lnTo>
                <a:lnTo>
                  <a:pt x="1961" y="1476"/>
                </a:lnTo>
                <a:lnTo>
                  <a:pt x="1952" y="1481"/>
                </a:lnTo>
                <a:lnTo>
                  <a:pt x="1940" y="1485"/>
                </a:lnTo>
                <a:lnTo>
                  <a:pt x="1935" y="1475"/>
                </a:lnTo>
                <a:lnTo>
                  <a:pt x="1932" y="1464"/>
                </a:lnTo>
                <a:lnTo>
                  <a:pt x="1932" y="1448"/>
                </a:lnTo>
                <a:lnTo>
                  <a:pt x="1932" y="1432"/>
                </a:lnTo>
                <a:lnTo>
                  <a:pt x="1925" y="1422"/>
                </a:lnTo>
                <a:lnTo>
                  <a:pt x="1919" y="1411"/>
                </a:lnTo>
                <a:lnTo>
                  <a:pt x="1919" y="1406"/>
                </a:lnTo>
                <a:lnTo>
                  <a:pt x="1920" y="1402"/>
                </a:lnTo>
                <a:lnTo>
                  <a:pt x="1922" y="1397"/>
                </a:lnTo>
                <a:lnTo>
                  <a:pt x="1925" y="1394"/>
                </a:lnTo>
                <a:lnTo>
                  <a:pt x="1931" y="1386"/>
                </a:lnTo>
                <a:lnTo>
                  <a:pt x="1938" y="1379"/>
                </a:lnTo>
                <a:lnTo>
                  <a:pt x="1945" y="1368"/>
                </a:lnTo>
                <a:lnTo>
                  <a:pt x="1951" y="1357"/>
                </a:lnTo>
                <a:lnTo>
                  <a:pt x="1957" y="1348"/>
                </a:lnTo>
                <a:lnTo>
                  <a:pt x="1964" y="1337"/>
                </a:lnTo>
                <a:lnTo>
                  <a:pt x="1975" y="1324"/>
                </a:lnTo>
                <a:lnTo>
                  <a:pt x="1988" y="1313"/>
                </a:lnTo>
                <a:lnTo>
                  <a:pt x="1994" y="1308"/>
                </a:lnTo>
                <a:lnTo>
                  <a:pt x="1998" y="1301"/>
                </a:lnTo>
                <a:lnTo>
                  <a:pt x="2001" y="1295"/>
                </a:lnTo>
                <a:lnTo>
                  <a:pt x="2003" y="1286"/>
                </a:lnTo>
                <a:lnTo>
                  <a:pt x="2006" y="1270"/>
                </a:lnTo>
                <a:lnTo>
                  <a:pt x="2006" y="1254"/>
                </a:lnTo>
                <a:lnTo>
                  <a:pt x="2006" y="1246"/>
                </a:lnTo>
                <a:lnTo>
                  <a:pt x="2006" y="1238"/>
                </a:lnTo>
                <a:lnTo>
                  <a:pt x="2007" y="1231"/>
                </a:lnTo>
                <a:lnTo>
                  <a:pt x="2009" y="1222"/>
                </a:lnTo>
                <a:lnTo>
                  <a:pt x="2016" y="1203"/>
                </a:lnTo>
                <a:lnTo>
                  <a:pt x="2023" y="1187"/>
                </a:lnTo>
                <a:lnTo>
                  <a:pt x="2026" y="1178"/>
                </a:lnTo>
                <a:lnTo>
                  <a:pt x="2028" y="1169"/>
                </a:lnTo>
                <a:lnTo>
                  <a:pt x="2029" y="1160"/>
                </a:lnTo>
                <a:lnTo>
                  <a:pt x="2030" y="1149"/>
                </a:lnTo>
                <a:lnTo>
                  <a:pt x="2030" y="1084"/>
                </a:lnTo>
                <a:lnTo>
                  <a:pt x="2029" y="1072"/>
                </a:lnTo>
                <a:lnTo>
                  <a:pt x="2028" y="1062"/>
                </a:lnTo>
                <a:lnTo>
                  <a:pt x="2026" y="1054"/>
                </a:lnTo>
                <a:lnTo>
                  <a:pt x="2023" y="1045"/>
                </a:lnTo>
                <a:lnTo>
                  <a:pt x="2014" y="1028"/>
                </a:lnTo>
                <a:lnTo>
                  <a:pt x="2003" y="1010"/>
                </a:lnTo>
                <a:lnTo>
                  <a:pt x="1997" y="999"/>
                </a:lnTo>
                <a:lnTo>
                  <a:pt x="1991" y="988"/>
                </a:lnTo>
                <a:lnTo>
                  <a:pt x="1983" y="978"/>
                </a:lnTo>
                <a:lnTo>
                  <a:pt x="1974" y="967"/>
                </a:lnTo>
                <a:lnTo>
                  <a:pt x="1968" y="961"/>
                </a:lnTo>
                <a:lnTo>
                  <a:pt x="1960" y="954"/>
                </a:lnTo>
                <a:lnTo>
                  <a:pt x="1958" y="951"/>
                </a:lnTo>
                <a:lnTo>
                  <a:pt x="1956" y="947"/>
                </a:lnTo>
                <a:lnTo>
                  <a:pt x="1954" y="943"/>
                </a:lnTo>
                <a:lnTo>
                  <a:pt x="1954" y="938"/>
                </a:lnTo>
                <a:lnTo>
                  <a:pt x="1956" y="933"/>
                </a:lnTo>
                <a:lnTo>
                  <a:pt x="1958" y="927"/>
                </a:lnTo>
                <a:lnTo>
                  <a:pt x="1964" y="912"/>
                </a:lnTo>
                <a:lnTo>
                  <a:pt x="1969" y="898"/>
                </a:lnTo>
                <a:lnTo>
                  <a:pt x="1971" y="892"/>
                </a:lnTo>
                <a:lnTo>
                  <a:pt x="1973" y="885"/>
                </a:lnTo>
                <a:lnTo>
                  <a:pt x="1974" y="878"/>
                </a:lnTo>
                <a:lnTo>
                  <a:pt x="1974" y="869"/>
                </a:lnTo>
                <a:lnTo>
                  <a:pt x="1973" y="863"/>
                </a:lnTo>
                <a:lnTo>
                  <a:pt x="1971" y="857"/>
                </a:lnTo>
                <a:lnTo>
                  <a:pt x="1967" y="853"/>
                </a:lnTo>
                <a:lnTo>
                  <a:pt x="1961" y="850"/>
                </a:lnTo>
                <a:lnTo>
                  <a:pt x="1948" y="845"/>
                </a:lnTo>
                <a:lnTo>
                  <a:pt x="1934" y="842"/>
                </a:lnTo>
                <a:lnTo>
                  <a:pt x="1922" y="840"/>
                </a:lnTo>
                <a:lnTo>
                  <a:pt x="1913" y="837"/>
                </a:lnTo>
                <a:lnTo>
                  <a:pt x="1903" y="832"/>
                </a:lnTo>
                <a:lnTo>
                  <a:pt x="1892" y="827"/>
                </a:lnTo>
                <a:lnTo>
                  <a:pt x="1878" y="818"/>
                </a:lnTo>
                <a:lnTo>
                  <a:pt x="1866" y="810"/>
                </a:lnTo>
                <a:lnTo>
                  <a:pt x="1861" y="805"/>
                </a:lnTo>
                <a:lnTo>
                  <a:pt x="1854" y="801"/>
                </a:lnTo>
                <a:lnTo>
                  <a:pt x="1847" y="798"/>
                </a:lnTo>
                <a:lnTo>
                  <a:pt x="1839" y="795"/>
                </a:lnTo>
                <a:lnTo>
                  <a:pt x="1832" y="794"/>
                </a:lnTo>
                <a:lnTo>
                  <a:pt x="1825" y="792"/>
                </a:lnTo>
                <a:lnTo>
                  <a:pt x="1819" y="792"/>
                </a:lnTo>
                <a:lnTo>
                  <a:pt x="1813" y="792"/>
                </a:lnTo>
                <a:lnTo>
                  <a:pt x="1800" y="794"/>
                </a:lnTo>
                <a:lnTo>
                  <a:pt x="1786" y="795"/>
                </a:lnTo>
                <a:lnTo>
                  <a:pt x="1776" y="795"/>
                </a:lnTo>
                <a:lnTo>
                  <a:pt x="1766" y="794"/>
                </a:lnTo>
                <a:lnTo>
                  <a:pt x="1757" y="790"/>
                </a:lnTo>
                <a:lnTo>
                  <a:pt x="1749" y="787"/>
                </a:lnTo>
                <a:lnTo>
                  <a:pt x="1731" y="778"/>
                </a:lnTo>
                <a:lnTo>
                  <a:pt x="1712" y="771"/>
                </a:lnTo>
                <a:lnTo>
                  <a:pt x="1696" y="768"/>
                </a:lnTo>
                <a:lnTo>
                  <a:pt x="1679" y="765"/>
                </a:lnTo>
                <a:lnTo>
                  <a:pt x="1665" y="764"/>
                </a:lnTo>
                <a:lnTo>
                  <a:pt x="1652" y="765"/>
                </a:lnTo>
                <a:lnTo>
                  <a:pt x="1647" y="767"/>
                </a:lnTo>
                <a:lnTo>
                  <a:pt x="1641" y="767"/>
                </a:lnTo>
                <a:lnTo>
                  <a:pt x="1634" y="767"/>
                </a:lnTo>
                <a:lnTo>
                  <a:pt x="1627" y="765"/>
                </a:lnTo>
                <a:lnTo>
                  <a:pt x="1620" y="763"/>
                </a:lnTo>
                <a:lnTo>
                  <a:pt x="1614" y="760"/>
                </a:lnTo>
                <a:lnTo>
                  <a:pt x="1608" y="756"/>
                </a:lnTo>
                <a:lnTo>
                  <a:pt x="1603" y="750"/>
                </a:lnTo>
                <a:lnTo>
                  <a:pt x="1597" y="746"/>
                </a:lnTo>
                <a:lnTo>
                  <a:pt x="1592" y="743"/>
                </a:lnTo>
                <a:lnTo>
                  <a:pt x="1587" y="740"/>
                </a:lnTo>
                <a:lnTo>
                  <a:pt x="1579" y="740"/>
                </a:lnTo>
                <a:lnTo>
                  <a:pt x="1567" y="741"/>
                </a:lnTo>
                <a:lnTo>
                  <a:pt x="1557" y="743"/>
                </a:lnTo>
                <a:lnTo>
                  <a:pt x="1548" y="747"/>
                </a:lnTo>
                <a:lnTo>
                  <a:pt x="1536" y="753"/>
                </a:lnTo>
                <a:lnTo>
                  <a:pt x="1524" y="758"/>
                </a:lnTo>
                <a:lnTo>
                  <a:pt x="1514" y="763"/>
                </a:lnTo>
                <a:lnTo>
                  <a:pt x="1509" y="768"/>
                </a:lnTo>
                <a:lnTo>
                  <a:pt x="1505" y="772"/>
                </a:lnTo>
                <a:lnTo>
                  <a:pt x="1500" y="776"/>
                </a:lnTo>
                <a:lnTo>
                  <a:pt x="1497" y="782"/>
                </a:lnTo>
                <a:lnTo>
                  <a:pt x="1490" y="790"/>
                </a:lnTo>
                <a:lnTo>
                  <a:pt x="1486" y="800"/>
                </a:lnTo>
                <a:lnTo>
                  <a:pt x="1483" y="809"/>
                </a:lnTo>
                <a:lnTo>
                  <a:pt x="1481" y="817"/>
                </a:lnTo>
                <a:lnTo>
                  <a:pt x="1475" y="836"/>
                </a:lnTo>
                <a:lnTo>
                  <a:pt x="1468" y="856"/>
                </a:lnTo>
                <a:lnTo>
                  <a:pt x="1484" y="862"/>
                </a:lnTo>
                <a:lnTo>
                  <a:pt x="1499" y="866"/>
                </a:lnTo>
                <a:lnTo>
                  <a:pt x="1514" y="870"/>
                </a:lnTo>
                <a:lnTo>
                  <a:pt x="1532" y="877"/>
                </a:lnTo>
                <a:lnTo>
                  <a:pt x="1514" y="893"/>
                </a:lnTo>
                <a:lnTo>
                  <a:pt x="1498" y="907"/>
                </a:lnTo>
                <a:lnTo>
                  <a:pt x="1489" y="912"/>
                </a:lnTo>
                <a:lnTo>
                  <a:pt x="1481" y="918"/>
                </a:lnTo>
                <a:lnTo>
                  <a:pt x="1471" y="922"/>
                </a:lnTo>
                <a:lnTo>
                  <a:pt x="1459" y="925"/>
                </a:lnTo>
                <a:lnTo>
                  <a:pt x="1456" y="929"/>
                </a:lnTo>
                <a:lnTo>
                  <a:pt x="1454" y="933"/>
                </a:lnTo>
                <a:lnTo>
                  <a:pt x="1452" y="936"/>
                </a:lnTo>
                <a:lnTo>
                  <a:pt x="1451" y="941"/>
                </a:lnTo>
                <a:lnTo>
                  <a:pt x="1449" y="950"/>
                </a:lnTo>
                <a:lnTo>
                  <a:pt x="1448" y="960"/>
                </a:lnTo>
                <a:lnTo>
                  <a:pt x="1448" y="1044"/>
                </a:lnTo>
                <a:lnTo>
                  <a:pt x="1448" y="1061"/>
                </a:lnTo>
                <a:lnTo>
                  <a:pt x="1447" y="1076"/>
                </a:lnTo>
                <a:lnTo>
                  <a:pt x="1445" y="1092"/>
                </a:lnTo>
                <a:lnTo>
                  <a:pt x="1441" y="1108"/>
                </a:lnTo>
                <a:lnTo>
                  <a:pt x="1425" y="1107"/>
                </a:lnTo>
                <a:lnTo>
                  <a:pt x="1411" y="1103"/>
                </a:lnTo>
                <a:lnTo>
                  <a:pt x="1404" y="1101"/>
                </a:lnTo>
                <a:lnTo>
                  <a:pt x="1398" y="1098"/>
                </a:lnTo>
                <a:lnTo>
                  <a:pt x="1392" y="1093"/>
                </a:lnTo>
                <a:lnTo>
                  <a:pt x="1388" y="1087"/>
                </a:lnTo>
                <a:lnTo>
                  <a:pt x="1381" y="1076"/>
                </a:lnTo>
                <a:lnTo>
                  <a:pt x="1377" y="1067"/>
                </a:lnTo>
                <a:lnTo>
                  <a:pt x="1375" y="1057"/>
                </a:lnTo>
                <a:lnTo>
                  <a:pt x="1373" y="1046"/>
                </a:lnTo>
                <a:lnTo>
                  <a:pt x="1372" y="1026"/>
                </a:lnTo>
                <a:lnTo>
                  <a:pt x="1372" y="1002"/>
                </a:lnTo>
                <a:lnTo>
                  <a:pt x="1346" y="1002"/>
                </a:lnTo>
                <a:lnTo>
                  <a:pt x="1341" y="1003"/>
                </a:lnTo>
                <a:lnTo>
                  <a:pt x="1338" y="1004"/>
                </a:lnTo>
                <a:lnTo>
                  <a:pt x="1335" y="1006"/>
                </a:lnTo>
                <a:lnTo>
                  <a:pt x="1333" y="1010"/>
                </a:lnTo>
                <a:lnTo>
                  <a:pt x="1328" y="1017"/>
                </a:lnTo>
                <a:lnTo>
                  <a:pt x="1324" y="1026"/>
                </a:lnTo>
                <a:lnTo>
                  <a:pt x="1314" y="1042"/>
                </a:lnTo>
                <a:lnTo>
                  <a:pt x="1306" y="1058"/>
                </a:lnTo>
                <a:lnTo>
                  <a:pt x="1296" y="1075"/>
                </a:lnTo>
                <a:lnTo>
                  <a:pt x="1286" y="1091"/>
                </a:lnTo>
                <a:lnTo>
                  <a:pt x="1280" y="1097"/>
                </a:lnTo>
                <a:lnTo>
                  <a:pt x="1273" y="1103"/>
                </a:lnTo>
                <a:lnTo>
                  <a:pt x="1266" y="1110"/>
                </a:lnTo>
                <a:lnTo>
                  <a:pt x="1257" y="1116"/>
                </a:lnTo>
                <a:lnTo>
                  <a:pt x="1246" y="1121"/>
                </a:lnTo>
                <a:lnTo>
                  <a:pt x="1237" y="1127"/>
                </a:lnTo>
                <a:lnTo>
                  <a:pt x="1233" y="1132"/>
                </a:lnTo>
                <a:lnTo>
                  <a:pt x="1231" y="1136"/>
                </a:lnTo>
                <a:lnTo>
                  <a:pt x="1230" y="1141"/>
                </a:lnTo>
                <a:lnTo>
                  <a:pt x="1229" y="1147"/>
                </a:lnTo>
                <a:lnTo>
                  <a:pt x="1229" y="1157"/>
                </a:lnTo>
                <a:lnTo>
                  <a:pt x="1228" y="1169"/>
                </a:lnTo>
                <a:lnTo>
                  <a:pt x="1226" y="1180"/>
                </a:lnTo>
                <a:lnTo>
                  <a:pt x="1224" y="1191"/>
                </a:lnTo>
                <a:lnTo>
                  <a:pt x="1219" y="1201"/>
                </a:lnTo>
                <a:lnTo>
                  <a:pt x="1215" y="1211"/>
                </a:lnTo>
                <a:lnTo>
                  <a:pt x="1211" y="1219"/>
                </a:lnTo>
                <a:lnTo>
                  <a:pt x="1206" y="1227"/>
                </a:lnTo>
                <a:lnTo>
                  <a:pt x="1204" y="1231"/>
                </a:lnTo>
                <a:lnTo>
                  <a:pt x="1203" y="1234"/>
                </a:lnTo>
                <a:lnTo>
                  <a:pt x="1202" y="1238"/>
                </a:lnTo>
                <a:lnTo>
                  <a:pt x="1202" y="1244"/>
                </a:lnTo>
                <a:lnTo>
                  <a:pt x="1204" y="1249"/>
                </a:lnTo>
                <a:lnTo>
                  <a:pt x="1208" y="1255"/>
                </a:lnTo>
                <a:lnTo>
                  <a:pt x="1210" y="1271"/>
                </a:lnTo>
                <a:lnTo>
                  <a:pt x="1212" y="1286"/>
                </a:lnTo>
                <a:lnTo>
                  <a:pt x="1214" y="1301"/>
                </a:lnTo>
                <a:lnTo>
                  <a:pt x="1215" y="1318"/>
                </a:lnTo>
                <a:lnTo>
                  <a:pt x="1215" y="1370"/>
                </a:lnTo>
                <a:lnTo>
                  <a:pt x="1214" y="1386"/>
                </a:lnTo>
                <a:lnTo>
                  <a:pt x="1211" y="1400"/>
                </a:lnTo>
                <a:lnTo>
                  <a:pt x="1208" y="1413"/>
                </a:lnTo>
                <a:lnTo>
                  <a:pt x="1203" y="1426"/>
                </a:lnTo>
                <a:lnTo>
                  <a:pt x="1199" y="1439"/>
                </a:lnTo>
                <a:lnTo>
                  <a:pt x="1195" y="1452"/>
                </a:lnTo>
                <a:lnTo>
                  <a:pt x="1192" y="1466"/>
                </a:lnTo>
                <a:lnTo>
                  <a:pt x="1191" y="1483"/>
                </a:lnTo>
                <a:lnTo>
                  <a:pt x="1192" y="1497"/>
                </a:lnTo>
                <a:lnTo>
                  <a:pt x="1195" y="1510"/>
                </a:lnTo>
                <a:lnTo>
                  <a:pt x="1198" y="1521"/>
                </a:lnTo>
                <a:lnTo>
                  <a:pt x="1201" y="1533"/>
                </a:lnTo>
                <a:lnTo>
                  <a:pt x="1205" y="1544"/>
                </a:lnTo>
                <a:lnTo>
                  <a:pt x="1210" y="1556"/>
                </a:lnTo>
                <a:lnTo>
                  <a:pt x="1213" y="1569"/>
                </a:lnTo>
                <a:lnTo>
                  <a:pt x="1215" y="1583"/>
                </a:lnTo>
                <a:lnTo>
                  <a:pt x="1218" y="1614"/>
                </a:lnTo>
                <a:lnTo>
                  <a:pt x="1222" y="1641"/>
                </a:lnTo>
                <a:lnTo>
                  <a:pt x="1225" y="1654"/>
                </a:lnTo>
                <a:lnTo>
                  <a:pt x="1230" y="1666"/>
                </a:lnTo>
                <a:lnTo>
                  <a:pt x="1233" y="1673"/>
                </a:lnTo>
                <a:lnTo>
                  <a:pt x="1237" y="1678"/>
                </a:lnTo>
                <a:lnTo>
                  <a:pt x="1242" y="1683"/>
                </a:lnTo>
                <a:lnTo>
                  <a:pt x="1246" y="1690"/>
                </a:lnTo>
                <a:lnTo>
                  <a:pt x="1259" y="1702"/>
                </a:lnTo>
                <a:lnTo>
                  <a:pt x="1272" y="1711"/>
                </a:lnTo>
                <a:lnTo>
                  <a:pt x="1283" y="1722"/>
                </a:lnTo>
                <a:lnTo>
                  <a:pt x="1295" y="1735"/>
                </a:lnTo>
                <a:lnTo>
                  <a:pt x="1299" y="1742"/>
                </a:lnTo>
                <a:lnTo>
                  <a:pt x="1304" y="1748"/>
                </a:lnTo>
                <a:lnTo>
                  <a:pt x="1307" y="1756"/>
                </a:lnTo>
                <a:lnTo>
                  <a:pt x="1310" y="1762"/>
                </a:lnTo>
                <a:lnTo>
                  <a:pt x="1314" y="1776"/>
                </a:lnTo>
                <a:lnTo>
                  <a:pt x="1317" y="1790"/>
                </a:lnTo>
                <a:lnTo>
                  <a:pt x="1321" y="1819"/>
                </a:lnTo>
                <a:lnTo>
                  <a:pt x="1326" y="1852"/>
                </a:lnTo>
                <a:lnTo>
                  <a:pt x="1331" y="1866"/>
                </a:lnTo>
                <a:lnTo>
                  <a:pt x="1335" y="1878"/>
                </a:lnTo>
                <a:lnTo>
                  <a:pt x="1337" y="1884"/>
                </a:lnTo>
                <a:lnTo>
                  <a:pt x="1338" y="1891"/>
                </a:lnTo>
                <a:lnTo>
                  <a:pt x="1339" y="1898"/>
                </a:lnTo>
                <a:lnTo>
                  <a:pt x="1340" y="1906"/>
                </a:lnTo>
                <a:lnTo>
                  <a:pt x="1340" y="1971"/>
                </a:lnTo>
                <a:lnTo>
                  <a:pt x="1339" y="1990"/>
                </a:lnTo>
                <a:lnTo>
                  <a:pt x="1337" y="2008"/>
                </a:lnTo>
                <a:lnTo>
                  <a:pt x="1334" y="2026"/>
                </a:lnTo>
                <a:lnTo>
                  <a:pt x="1332" y="2045"/>
                </a:lnTo>
                <a:lnTo>
                  <a:pt x="1332" y="2055"/>
                </a:lnTo>
                <a:lnTo>
                  <a:pt x="1332" y="2062"/>
                </a:lnTo>
                <a:lnTo>
                  <a:pt x="1333" y="2071"/>
                </a:lnTo>
                <a:lnTo>
                  <a:pt x="1332" y="2080"/>
                </a:lnTo>
                <a:lnTo>
                  <a:pt x="1330" y="2094"/>
                </a:lnTo>
                <a:lnTo>
                  <a:pt x="1325" y="2107"/>
                </a:lnTo>
                <a:lnTo>
                  <a:pt x="1322" y="2119"/>
                </a:lnTo>
                <a:lnTo>
                  <a:pt x="1319" y="2133"/>
                </a:lnTo>
                <a:lnTo>
                  <a:pt x="1317" y="2150"/>
                </a:lnTo>
                <a:lnTo>
                  <a:pt x="1313" y="2165"/>
                </a:lnTo>
                <a:lnTo>
                  <a:pt x="1309" y="2180"/>
                </a:lnTo>
                <a:lnTo>
                  <a:pt x="1306" y="2196"/>
                </a:lnTo>
                <a:lnTo>
                  <a:pt x="1304" y="2209"/>
                </a:lnTo>
                <a:lnTo>
                  <a:pt x="1301" y="2220"/>
                </a:lnTo>
                <a:lnTo>
                  <a:pt x="1300" y="2230"/>
                </a:lnTo>
                <a:lnTo>
                  <a:pt x="1297" y="2242"/>
                </a:lnTo>
                <a:lnTo>
                  <a:pt x="1290" y="2262"/>
                </a:lnTo>
                <a:lnTo>
                  <a:pt x="1281" y="2281"/>
                </a:lnTo>
                <a:lnTo>
                  <a:pt x="1271" y="2297"/>
                </a:lnTo>
                <a:lnTo>
                  <a:pt x="1260" y="2316"/>
                </a:lnTo>
                <a:lnTo>
                  <a:pt x="1252" y="2332"/>
                </a:lnTo>
                <a:lnTo>
                  <a:pt x="1244" y="2349"/>
                </a:lnTo>
                <a:lnTo>
                  <a:pt x="1237" y="2358"/>
                </a:lnTo>
                <a:lnTo>
                  <a:pt x="1228" y="2367"/>
                </a:lnTo>
                <a:lnTo>
                  <a:pt x="1228" y="2367"/>
                </a:lnTo>
                <a:lnTo>
                  <a:pt x="1822" y="2260"/>
                </a:lnTo>
                <a:lnTo>
                  <a:pt x="1829" y="2295"/>
                </a:lnTo>
                <a:lnTo>
                  <a:pt x="1829" y="2295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0" name="Freeform 256"/>
          <p:cNvSpPr>
            <a:spLocks/>
          </p:cNvSpPr>
          <p:nvPr/>
        </p:nvSpPr>
        <p:spPr bwMode="auto">
          <a:xfrm>
            <a:off x="6031764" y="2324758"/>
            <a:ext cx="64957" cy="64957"/>
          </a:xfrm>
          <a:custGeom>
            <a:avLst/>
            <a:gdLst>
              <a:gd name="T0" fmla="*/ 0 w 139"/>
              <a:gd name="T1" fmla="*/ 115 h 141"/>
              <a:gd name="T2" fmla="*/ 12 w 139"/>
              <a:gd name="T3" fmla="*/ 119 h 141"/>
              <a:gd name="T4" fmla="*/ 22 w 139"/>
              <a:gd name="T5" fmla="*/ 124 h 141"/>
              <a:gd name="T6" fmla="*/ 26 w 139"/>
              <a:gd name="T7" fmla="*/ 127 h 141"/>
              <a:gd name="T8" fmla="*/ 31 w 139"/>
              <a:gd name="T9" fmla="*/ 130 h 141"/>
              <a:gd name="T10" fmla="*/ 34 w 139"/>
              <a:gd name="T11" fmla="*/ 136 h 141"/>
              <a:gd name="T12" fmla="*/ 37 w 139"/>
              <a:gd name="T13" fmla="*/ 141 h 141"/>
              <a:gd name="T14" fmla="*/ 45 w 139"/>
              <a:gd name="T15" fmla="*/ 130 h 141"/>
              <a:gd name="T16" fmla="*/ 53 w 139"/>
              <a:gd name="T17" fmla="*/ 121 h 141"/>
              <a:gd name="T18" fmla="*/ 65 w 139"/>
              <a:gd name="T19" fmla="*/ 105 h 141"/>
              <a:gd name="T20" fmla="*/ 77 w 139"/>
              <a:gd name="T21" fmla="*/ 88 h 141"/>
              <a:gd name="T22" fmla="*/ 96 w 139"/>
              <a:gd name="T23" fmla="*/ 69 h 141"/>
              <a:gd name="T24" fmla="*/ 113 w 139"/>
              <a:gd name="T25" fmla="*/ 51 h 141"/>
              <a:gd name="T26" fmla="*/ 120 w 139"/>
              <a:gd name="T27" fmla="*/ 41 h 141"/>
              <a:gd name="T28" fmla="*/ 127 w 139"/>
              <a:gd name="T29" fmla="*/ 31 h 141"/>
              <a:gd name="T30" fmla="*/ 133 w 139"/>
              <a:gd name="T31" fmla="*/ 19 h 141"/>
              <a:gd name="T32" fmla="*/ 139 w 139"/>
              <a:gd name="T33" fmla="*/ 6 h 141"/>
              <a:gd name="T34" fmla="*/ 133 w 139"/>
              <a:gd name="T35" fmla="*/ 4 h 141"/>
              <a:gd name="T36" fmla="*/ 128 w 139"/>
              <a:gd name="T37" fmla="*/ 2 h 141"/>
              <a:gd name="T38" fmla="*/ 122 w 139"/>
              <a:gd name="T39" fmla="*/ 0 h 141"/>
              <a:gd name="T40" fmla="*/ 117 w 139"/>
              <a:gd name="T41" fmla="*/ 1 h 141"/>
              <a:gd name="T42" fmla="*/ 113 w 139"/>
              <a:gd name="T43" fmla="*/ 5 h 141"/>
              <a:gd name="T44" fmla="*/ 109 w 139"/>
              <a:gd name="T45" fmla="*/ 12 h 141"/>
              <a:gd name="T46" fmla="*/ 96 w 139"/>
              <a:gd name="T47" fmla="*/ 26 h 141"/>
              <a:gd name="T48" fmla="*/ 85 w 139"/>
              <a:gd name="T49" fmla="*/ 41 h 141"/>
              <a:gd name="T50" fmla="*/ 80 w 139"/>
              <a:gd name="T51" fmla="*/ 44 h 141"/>
              <a:gd name="T52" fmla="*/ 75 w 139"/>
              <a:gd name="T53" fmla="*/ 46 h 141"/>
              <a:gd name="T54" fmla="*/ 72 w 139"/>
              <a:gd name="T55" fmla="*/ 52 h 141"/>
              <a:gd name="T56" fmla="*/ 69 w 139"/>
              <a:gd name="T57" fmla="*/ 57 h 141"/>
              <a:gd name="T58" fmla="*/ 50 w 139"/>
              <a:gd name="T59" fmla="*/ 71 h 141"/>
              <a:gd name="T60" fmla="*/ 33 w 139"/>
              <a:gd name="T61" fmla="*/ 84 h 141"/>
              <a:gd name="T62" fmla="*/ 24 w 139"/>
              <a:gd name="T63" fmla="*/ 91 h 141"/>
              <a:gd name="T64" fmla="*/ 15 w 139"/>
              <a:gd name="T65" fmla="*/ 97 h 141"/>
              <a:gd name="T66" fmla="*/ 8 w 139"/>
              <a:gd name="T67" fmla="*/ 106 h 141"/>
              <a:gd name="T68" fmla="*/ 0 w 139"/>
              <a:gd name="T69" fmla="*/ 11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9" h="141">
                <a:moveTo>
                  <a:pt x="0" y="115"/>
                </a:moveTo>
                <a:lnTo>
                  <a:pt x="12" y="119"/>
                </a:lnTo>
                <a:lnTo>
                  <a:pt x="22" y="124"/>
                </a:lnTo>
                <a:lnTo>
                  <a:pt x="26" y="127"/>
                </a:lnTo>
                <a:lnTo>
                  <a:pt x="31" y="130"/>
                </a:lnTo>
                <a:lnTo>
                  <a:pt x="34" y="136"/>
                </a:lnTo>
                <a:lnTo>
                  <a:pt x="37" y="141"/>
                </a:lnTo>
                <a:lnTo>
                  <a:pt x="45" y="130"/>
                </a:lnTo>
                <a:lnTo>
                  <a:pt x="53" y="121"/>
                </a:lnTo>
                <a:lnTo>
                  <a:pt x="65" y="105"/>
                </a:lnTo>
                <a:lnTo>
                  <a:pt x="77" y="88"/>
                </a:lnTo>
                <a:lnTo>
                  <a:pt x="96" y="69"/>
                </a:lnTo>
                <a:lnTo>
                  <a:pt x="113" y="51"/>
                </a:lnTo>
                <a:lnTo>
                  <a:pt x="120" y="41"/>
                </a:lnTo>
                <a:lnTo>
                  <a:pt x="127" y="31"/>
                </a:lnTo>
                <a:lnTo>
                  <a:pt x="133" y="19"/>
                </a:lnTo>
                <a:lnTo>
                  <a:pt x="139" y="6"/>
                </a:lnTo>
                <a:lnTo>
                  <a:pt x="133" y="4"/>
                </a:lnTo>
                <a:lnTo>
                  <a:pt x="128" y="2"/>
                </a:lnTo>
                <a:lnTo>
                  <a:pt x="122" y="0"/>
                </a:lnTo>
                <a:lnTo>
                  <a:pt x="117" y="1"/>
                </a:lnTo>
                <a:lnTo>
                  <a:pt x="113" y="5"/>
                </a:lnTo>
                <a:lnTo>
                  <a:pt x="109" y="12"/>
                </a:lnTo>
                <a:lnTo>
                  <a:pt x="96" y="26"/>
                </a:lnTo>
                <a:lnTo>
                  <a:pt x="85" y="41"/>
                </a:lnTo>
                <a:lnTo>
                  <a:pt x="80" y="44"/>
                </a:lnTo>
                <a:lnTo>
                  <a:pt x="75" y="46"/>
                </a:lnTo>
                <a:lnTo>
                  <a:pt x="72" y="52"/>
                </a:lnTo>
                <a:lnTo>
                  <a:pt x="69" y="57"/>
                </a:lnTo>
                <a:lnTo>
                  <a:pt x="50" y="71"/>
                </a:lnTo>
                <a:lnTo>
                  <a:pt x="33" y="84"/>
                </a:lnTo>
                <a:lnTo>
                  <a:pt x="24" y="91"/>
                </a:lnTo>
                <a:lnTo>
                  <a:pt x="15" y="97"/>
                </a:lnTo>
                <a:lnTo>
                  <a:pt x="8" y="106"/>
                </a:lnTo>
                <a:lnTo>
                  <a:pt x="0" y="11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1" name="Freeform 257"/>
          <p:cNvSpPr>
            <a:spLocks/>
          </p:cNvSpPr>
          <p:nvPr/>
        </p:nvSpPr>
        <p:spPr bwMode="auto">
          <a:xfrm>
            <a:off x="5930874" y="2425648"/>
            <a:ext cx="790536" cy="418763"/>
          </a:xfrm>
          <a:custGeom>
            <a:avLst/>
            <a:gdLst>
              <a:gd name="T0" fmla="*/ 29 w 1714"/>
              <a:gd name="T1" fmla="*/ 497 h 910"/>
              <a:gd name="T2" fmla="*/ 89 w 1714"/>
              <a:gd name="T3" fmla="*/ 518 h 910"/>
              <a:gd name="T4" fmla="*/ 254 w 1714"/>
              <a:gd name="T5" fmla="*/ 552 h 910"/>
              <a:gd name="T6" fmla="*/ 337 w 1714"/>
              <a:gd name="T7" fmla="*/ 567 h 910"/>
              <a:gd name="T8" fmla="*/ 491 w 1714"/>
              <a:gd name="T9" fmla="*/ 603 h 910"/>
              <a:gd name="T10" fmla="*/ 608 w 1714"/>
              <a:gd name="T11" fmla="*/ 619 h 910"/>
              <a:gd name="T12" fmla="*/ 644 w 1714"/>
              <a:gd name="T13" fmla="*/ 631 h 910"/>
              <a:gd name="T14" fmla="*/ 665 w 1714"/>
              <a:gd name="T15" fmla="*/ 669 h 910"/>
              <a:gd name="T16" fmla="*/ 724 w 1714"/>
              <a:gd name="T17" fmla="*/ 683 h 910"/>
              <a:gd name="T18" fmla="*/ 771 w 1714"/>
              <a:gd name="T19" fmla="*/ 830 h 910"/>
              <a:gd name="T20" fmla="*/ 804 w 1714"/>
              <a:gd name="T21" fmla="*/ 894 h 910"/>
              <a:gd name="T22" fmla="*/ 846 w 1714"/>
              <a:gd name="T23" fmla="*/ 797 h 910"/>
              <a:gd name="T24" fmla="*/ 913 w 1714"/>
              <a:gd name="T25" fmla="*/ 669 h 910"/>
              <a:gd name="T26" fmla="*/ 929 w 1714"/>
              <a:gd name="T27" fmla="*/ 608 h 910"/>
              <a:gd name="T28" fmla="*/ 943 w 1714"/>
              <a:gd name="T29" fmla="*/ 578 h 910"/>
              <a:gd name="T30" fmla="*/ 975 w 1714"/>
              <a:gd name="T31" fmla="*/ 618 h 910"/>
              <a:gd name="T32" fmla="*/ 1022 w 1714"/>
              <a:gd name="T33" fmla="*/ 585 h 910"/>
              <a:gd name="T34" fmla="*/ 1055 w 1714"/>
              <a:gd name="T35" fmla="*/ 603 h 910"/>
              <a:gd name="T36" fmla="*/ 1043 w 1714"/>
              <a:gd name="T37" fmla="*/ 630 h 910"/>
              <a:gd name="T38" fmla="*/ 1087 w 1714"/>
              <a:gd name="T39" fmla="*/ 625 h 910"/>
              <a:gd name="T40" fmla="*/ 1156 w 1714"/>
              <a:gd name="T41" fmla="*/ 529 h 910"/>
              <a:gd name="T42" fmla="*/ 1213 w 1714"/>
              <a:gd name="T43" fmla="*/ 505 h 910"/>
              <a:gd name="T44" fmla="*/ 1307 w 1714"/>
              <a:gd name="T45" fmla="*/ 429 h 910"/>
              <a:gd name="T46" fmla="*/ 1359 w 1714"/>
              <a:gd name="T47" fmla="*/ 397 h 910"/>
              <a:gd name="T48" fmla="*/ 1466 w 1714"/>
              <a:gd name="T49" fmla="*/ 416 h 910"/>
              <a:gd name="T50" fmla="*/ 1517 w 1714"/>
              <a:gd name="T51" fmla="*/ 438 h 910"/>
              <a:gd name="T52" fmla="*/ 1547 w 1714"/>
              <a:gd name="T53" fmla="*/ 447 h 910"/>
              <a:gd name="T54" fmla="*/ 1563 w 1714"/>
              <a:gd name="T55" fmla="*/ 401 h 910"/>
              <a:gd name="T56" fmla="*/ 1695 w 1714"/>
              <a:gd name="T57" fmla="*/ 378 h 910"/>
              <a:gd name="T58" fmla="*/ 1712 w 1714"/>
              <a:gd name="T59" fmla="*/ 341 h 910"/>
              <a:gd name="T60" fmla="*/ 1652 w 1714"/>
              <a:gd name="T61" fmla="*/ 310 h 910"/>
              <a:gd name="T62" fmla="*/ 1608 w 1714"/>
              <a:gd name="T63" fmla="*/ 262 h 910"/>
              <a:gd name="T64" fmla="*/ 1524 w 1714"/>
              <a:gd name="T65" fmla="*/ 278 h 910"/>
              <a:gd name="T66" fmla="*/ 1443 w 1714"/>
              <a:gd name="T67" fmla="*/ 293 h 910"/>
              <a:gd name="T68" fmla="*/ 1388 w 1714"/>
              <a:gd name="T69" fmla="*/ 252 h 910"/>
              <a:gd name="T70" fmla="*/ 1389 w 1714"/>
              <a:gd name="T71" fmla="*/ 148 h 910"/>
              <a:gd name="T72" fmla="*/ 1281 w 1714"/>
              <a:gd name="T73" fmla="*/ 195 h 910"/>
              <a:gd name="T74" fmla="*/ 1178 w 1714"/>
              <a:gd name="T75" fmla="*/ 239 h 910"/>
              <a:gd name="T76" fmla="*/ 1075 w 1714"/>
              <a:gd name="T77" fmla="*/ 288 h 910"/>
              <a:gd name="T78" fmla="*/ 1015 w 1714"/>
              <a:gd name="T79" fmla="*/ 342 h 910"/>
              <a:gd name="T80" fmla="*/ 820 w 1714"/>
              <a:gd name="T81" fmla="*/ 350 h 910"/>
              <a:gd name="T82" fmla="*/ 742 w 1714"/>
              <a:gd name="T83" fmla="*/ 295 h 910"/>
              <a:gd name="T84" fmla="*/ 674 w 1714"/>
              <a:gd name="T85" fmla="*/ 246 h 910"/>
              <a:gd name="T86" fmla="*/ 572 w 1714"/>
              <a:gd name="T87" fmla="*/ 226 h 910"/>
              <a:gd name="T88" fmla="*/ 536 w 1714"/>
              <a:gd name="T89" fmla="*/ 246 h 910"/>
              <a:gd name="T90" fmla="*/ 501 w 1714"/>
              <a:gd name="T91" fmla="*/ 246 h 910"/>
              <a:gd name="T92" fmla="*/ 514 w 1714"/>
              <a:gd name="T93" fmla="*/ 157 h 910"/>
              <a:gd name="T94" fmla="*/ 551 w 1714"/>
              <a:gd name="T95" fmla="*/ 127 h 910"/>
              <a:gd name="T96" fmla="*/ 608 w 1714"/>
              <a:gd name="T97" fmla="*/ 73 h 910"/>
              <a:gd name="T98" fmla="*/ 638 w 1714"/>
              <a:gd name="T99" fmla="*/ 0 h 910"/>
              <a:gd name="T100" fmla="*/ 554 w 1714"/>
              <a:gd name="T101" fmla="*/ 24 h 910"/>
              <a:gd name="T102" fmla="*/ 471 w 1714"/>
              <a:gd name="T103" fmla="*/ 62 h 910"/>
              <a:gd name="T104" fmla="*/ 376 w 1714"/>
              <a:gd name="T105" fmla="*/ 140 h 910"/>
              <a:gd name="T106" fmla="*/ 329 w 1714"/>
              <a:gd name="T107" fmla="*/ 204 h 910"/>
              <a:gd name="T108" fmla="*/ 280 w 1714"/>
              <a:gd name="T109" fmla="*/ 242 h 910"/>
              <a:gd name="T110" fmla="*/ 233 w 1714"/>
              <a:gd name="T111" fmla="*/ 287 h 910"/>
              <a:gd name="T112" fmla="*/ 190 w 1714"/>
              <a:gd name="T113" fmla="*/ 332 h 910"/>
              <a:gd name="T114" fmla="*/ 153 w 1714"/>
              <a:gd name="T115" fmla="*/ 329 h 910"/>
              <a:gd name="T116" fmla="*/ 106 w 1714"/>
              <a:gd name="T117" fmla="*/ 373 h 910"/>
              <a:gd name="T118" fmla="*/ 59 w 1714"/>
              <a:gd name="T119" fmla="*/ 422 h 910"/>
              <a:gd name="T120" fmla="*/ 0 w 1714"/>
              <a:gd name="T121" fmla="*/ 436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14" h="910">
                <a:moveTo>
                  <a:pt x="0" y="436"/>
                </a:moveTo>
                <a:lnTo>
                  <a:pt x="4" y="450"/>
                </a:lnTo>
                <a:lnTo>
                  <a:pt x="9" y="463"/>
                </a:lnTo>
                <a:lnTo>
                  <a:pt x="15" y="475"/>
                </a:lnTo>
                <a:lnTo>
                  <a:pt x="22" y="487"/>
                </a:lnTo>
                <a:lnTo>
                  <a:pt x="25" y="492"/>
                </a:lnTo>
                <a:lnTo>
                  <a:pt x="29" y="497"/>
                </a:lnTo>
                <a:lnTo>
                  <a:pt x="34" y="502"/>
                </a:lnTo>
                <a:lnTo>
                  <a:pt x="39" y="505"/>
                </a:lnTo>
                <a:lnTo>
                  <a:pt x="43" y="509"/>
                </a:lnTo>
                <a:lnTo>
                  <a:pt x="50" y="512"/>
                </a:lnTo>
                <a:lnTo>
                  <a:pt x="55" y="513"/>
                </a:lnTo>
                <a:lnTo>
                  <a:pt x="63" y="515"/>
                </a:lnTo>
                <a:lnTo>
                  <a:pt x="89" y="518"/>
                </a:lnTo>
                <a:lnTo>
                  <a:pt x="110" y="522"/>
                </a:lnTo>
                <a:lnTo>
                  <a:pt x="133" y="525"/>
                </a:lnTo>
                <a:lnTo>
                  <a:pt x="158" y="530"/>
                </a:lnTo>
                <a:lnTo>
                  <a:pt x="183" y="537"/>
                </a:lnTo>
                <a:lnTo>
                  <a:pt x="205" y="542"/>
                </a:lnTo>
                <a:lnTo>
                  <a:pt x="228" y="548"/>
                </a:lnTo>
                <a:lnTo>
                  <a:pt x="254" y="552"/>
                </a:lnTo>
                <a:lnTo>
                  <a:pt x="265" y="553"/>
                </a:lnTo>
                <a:lnTo>
                  <a:pt x="274" y="554"/>
                </a:lnTo>
                <a:lnTo>
                  <a:pt x="285" y="555"/>
                </a:lnTo>
                <a:lnTo>
                  <a:pt x="296" y="557"/>
                </a:lnTo>
                <a:lnTo>
                  <a:pt x="311" y="561"/>
                </a:lnTo>
                <a:lnTo>
                  <a:pt x="324" y="564"/>
                </a:lnTo>
                <a:lnTo>
                  <a:pt x="337" y="567"/>
                </a:lnTo>
                <a:lnTo>
                  <a:pt x="352" y="570"/>
                </a:lnTo>
                <a:lnTo>
                  <a:pt x="378" y="577"/>
                </a:lnTo>
                <a:lnTo>
                  <a:pt x="403" y="583"/>
                </a:lnTo>
                <a:lnTo>
                  <a:pt x="425" y="589"/>
                </a:lnTo>
                <a:lnTo>
                  <a:pt x="447" y="593"/>
                </a:lnTo>
                <a:lnTo>
                  <a:pt x="469" y="598"/>
                </a:lnTo>
                <a:lnTo>
                  <a:pt x="491" y="603"/>
                </a:lnTo>
                <a:lnTo>
                  <a:pt x="516" y="607"/>
                </a:lnTo>
                <a:lnTo>
                  <a:pt x="543" y="610"/>
                </a:lnTo>
                <a:lnTo>
                  <a:pt x="557" y="612"/>
                </a:lnTo>
                <a:lnTo>
                  <a:pt x="569" y="615"/>
                </a:lnTo>
                <a:lnTo>
                  <a:pt x="582" y="617"/>
                </a:lnTo>
                <a:lnTo>
                  <a:pt x="596" y="618"/>
                </a:lnTo>
                <a:lnTo>
                  <a:pt x="608" y="619"/>
                </a:lnTo>
                <a:lnTo>
                  <a:pt x="619" y="618"/>
                </a:lnTo>
                <a:lnTo>
                  <a:pt x="624" y="618"/>
                </a:lnTo>
                <a:lnTo>
                  <a:pt x="629" y="619"/>
                </a:lnTo>
                <a:lnTo>
                  <a:pt x="634" y="621"/>
                </a:lnTo>
                <a:lnTo>
                  <a:pt x="638" y="623"/>
                </a:lnTo>
                <a:lnTo>
                  <a:pt x="642" y="626"/>
                </a:lnTo>
                <a:lnTo>
                  <a:pt x="644" y="631"/>
                </a:lnTo>
                <a:lnTo>
                  <a:pt x="646" y="634"/>
                </a:lnTo>
                <a:lnTo>
                  <a:pt x="647" y="638"/>
                </a:lnTo>
                <a:lnTo>
                  <a:pt x="648" y="647"/>
                </a:lnTo>
                <a:lnTo>
                  <a:pt x="652" y="656"/>
                </a:lnTo>
                <a:lnTo>
                  <a:pt x="656" y="661"/>
                </a:lnTo>
                <a:lnTo>
                  <a:pt x="660" y="664"/>
                </a:lnTo>
                <a:lnTo>
                  <a:pt x="665" y="669"/>
                </a:lnTo>
                <a:lnTo>
                  <a:pt x="671" y="672"/>
                </a:lnTo>
                <a:lnTo>
                  <a:pt x="677" y="675"/>
                </a:lnTo>
                <a:lnTo>
                  <a:pt x="684" y="677"/>
                </a:lnTo>
                <a:lnTo>
                  <a:pt x="690" y="678"/>
                </a:lnTo>
                <a:lnTo>
                  <a:pt x="696" y="679"/>
                </a:lnTo>
                <a:lnTo>
                  <a:pt x="709" y="680"/>
                </a:lnTo>
                <a:lnTo>
                  <a:pt x="724" y="683"/>
                </a:lnTo>
                <a:lnTo>
                  <a:pt x="725" y="701"/>
                </a:lnTo>
                <a:lnTo>
                  <a:pt x="727" y="718"/>
                </a:lnTo>
                <a:lnTo>
                  <a:pt x="730" y="734"/>
                </a:lnTo>
                <a:lnTo>
                  <a:pt x="734" y="751"/>
                </a:lnTo>
                <a:lnTo>
                  <a:pt x="746" y="781"/>
                </a:lnTo>
                <a:lnTo>
                  <a:pt x="760" y="814"/>
                </a:lnTo>
                <a:lnTo>
                  <a:pt x="771" y="830"/>
                </a:lnTo>
                <a:lnTo>
                  <a:pt x="782" y="847"/>
                </a:lnTo>
                <a:lnTo>
                  <a:pt x="788" y="862"/>
                </a:lnTo>
                <a:lnTo>
                  <a:pt x="794" y="878"/>
                </a:lnTo>
                <a:lnTo>
                  <a:pt x="799" y="894"/>
                </a:lnTo>
                <a:lnTo>
                  <a:pt x="804" y="910"/>
                </a:lnTo>
                <a:lnTo>
                  <a:pt x="804" y="910"/>
                </a:lnTo>
                <a:lnTo>
                  <a:pt x="804" y="894"/>
                </a:lnTo>
                <a:lnTo>
                  <a:pt x="804" y="883"/>
                </a:lnTo>
                <a:lnTo>
                  <a:pt x="806" y="873"/>
                </a:lnTo>
                <a:lnTo>
                  <a:pt x="809" y="864"/>
                </a:lnTo>
                <a:lnTo>
                  <a:pt x="812" y="855"/>
                </a:lnTo>
                <a:lnTo>
                  <a:pt x="822" y="838"/>
                </a:lnTo>
                <a:lnTo>
                  <a:pt x="833" y="820"/>
                </a:lnTo>
                <a:lnTo>
                  <a:pt x="846" y="797"/>
                </a:lnTo>
                <a:lnTo>
                  <a:pt x="855" y="776"/>
                </a:lnTo>
                <a:lnTo>
                  <a:pt x="866" y="756"/>
                </a:lnTo>
                <a:lnTo>
                  <a:pt x="878" y="732"/>
                </a:lnTo>
                <a:lnTo>
                  <a:pt x="887" y="715"/>
                </a:lnTo>
                <a:lnTo>
                  <a:pt x="894" y="700"/>
                </a:lnTo>
                <a:lnTo>
                  <a:pt x="903" y="685"/>
                </a:lnTo>
                <a:lnTo>
                  <a:pt x="913" y="669"/>
                </a:lnTo>
                <a:lnTo>
                  <a:pt x="917" y="661"/>
                </a:lnTo>
                <a:lnTo>
                  <a:pt x="922" y="653"/>
                </a:lnTo>
                <a:lnTo>
                  <a:pt x="926" y="646"/>
                </a:lnTo>
                <a:lnTo>
                  <a:pt x="928" y="637"/>
                </a:lnTo>
                <a:lnTo>
                  <a:pt x="929" y="626"/>
                </a:lnTo>
                <a:lnTo>
                  <a:pt x="930" y="618"/>
                </a:lnTo>
                <a:lnTo>
                  <a:pt x="929" y="608"/>
                </a:lnTo>
                <a:lnTo>
                  <a:pt x="928" y="600"/>
                </a:lnTo>
                <a:lnTo>
                  <a:pt x="928" y="592"/>
                </a:lnTo>
                <a:lnTo>
                  <a:pt x="927" y="582"/>
                </a:lnTo>
                <a:lnTo>
                  <a:pt x="927" y="572"/>
                </a:lnTo>
                <a:lnTo>
                  <a:pt x="928" y="563"/>
                </a:lnTo>
                <a:lnTo>
                  <a:pt x="939" y="565"/>
                </a:lnTo>
                <a:lnTo>
                  <a:pt x="943" y="578"/>
                </a:lnTo>
                <a:lnTo>
                  <a:pt x="946" y="591"/>
                </a:lnTo>
                <a:lnTo>
                  <a:pt x="948" y="596"/>
                </a:lnTo>
                <a:lnTo>
                  <a:pt x="950" y="602"/>
                </a:lnTo>
                <a:lnTo>
                  <a:pt x="955" y="606"/>
                </a:lnTo>
                <a:lnTo>
                  <a:pt x="960" y="610"/>
                </a:lnTo>
                <a:lnTo>
                  <a:pt x="968" y="615"/>
                </a:lnTo>
                <a:lnTo>
                  <a:pt x="975" y="618"/>
                </a:lnTo>
                <a:lnTo>
                  <a:pt x="983" y="621"/>
                </a:lnTo>
                <a:lnTo>
                  <a:pt x="992" y="623"/>
                </a:lnTo>
                <a:lnTo>
                  <a:pt x="995" y="613"/>
                </a:lnTo>
                <a:lnTo>
                  <a:pt x="1000" y="605"/>
                </a:lnTo>
                <a:lnTo>
                  <a:pt x="1006" y="597"/>
                </a:lnTo>
                <a:lnTo>
                  <a:pt x="1013" y="591"/>
                </a:lnTo>
                <a:lnTo>
                  <a:pt x="1022" y="585"/>
                </a:lnTo>
                <a:lnTo>
                  <a:pt x="1030" y="581"/>
                </a:lnTo>
                <a:lnTo>
                  <a:pt x="1040" y="579"/>
                </a:lnTo>
                <a:lnTo>
                  <a:pt x="1051" y="579"/>
                </a:lnTo>
                <a:lnTo>
                  <a:pt x="1056" y="580"/>
                </a:lnTo>
                <a:lnTo>
                  <a:pt x="1061" y="581"/>
                </a:lnTo>
                <a:lnTo>
                  <a:pt x="1060" y="592"/>
                </a:lnTo>
                <a:lnTo>
                  <a:pt x="1055" y="603"/>
                </a:lnTo>
                <a:lnTo>
                  <a:pt x="1052" y="608"/>
                </a:lnTo>
                <a:lnTo>
                  <a:pt x="1048" y="612"/>
                </a:lnTo>
                <a:lnTo>
                  <a:pt x="1046" y="615"/>
                </a:lnTo>
                <a:lnTo>
                  <a:pt x="1043" y="618"/>
                </a:lnTo>
                <a:lnTo>
                  <a:pt x="1042" y="620"/>
                </a:lnTo>
                <a:lnTo>
                  <a:pt x="1042" y="623"/>
                </a:lnTo>
                <a:lnTo>
                  <a:pt x="1043" y="630"/>
                </a:lnTo>
                <a:lnTo>
                  <a:pt x="1044" y="635"/>
                </a:lnTo>
                <a:lnTo>
                  <a:pt x="1047" y="639"/>
                </a:lnTo>
                <a:lnTo>
                  <a:pt x="1050" y="644"/>
                </a:lnTo>
                <a:lnTo>
                  <a:pt x="1057" y="651"/>
                </a:lnTo>
                <a:lnTo>
                  <a:pt x="1066" y="658"/>
                </a:lnTo>
                <a:lnTo>
                  <a:pt x="1077" y="640"/>
                </a:lnTo>
                <a:lnTo>
                  <a:pt x="1087" y="625"/>
                </a:lnTo>
                <a:lnTo>
                  <a:pt x="1095" y="609"/>
                </a:lnTo>
                <a:lnTo>
                  <a:pt x="1106" y="592"/>
                </a:lnTo>
                <a:lnTo>
                  <a:pt x="1119" y="576"/>
                </a:lnTo>
                <a:lnTo>
                  <a:pt x="1133" y="559"/>
                </a:lnTo>
                <a:lnTo>
                  <a:pt x="1142" y="546"/>
                </a:lnTo>
                <a:lnTo>
                  <a:pt x="1150" y="535"/>
                </a:lnTo>
                <a:lnTo>
                  <a:pt x="1156" y="529"/>
                </a:lnTo>
                <a:lnTo>
                  <a:pt x="1161" y="525"/>
                </a:lnTo>
                <a:lnTo>
                  <a:pt x="1168" y="521"/>
                </a:lnTo>
                <a:lnTo>
                  <a:pt x="1175" y="517"/>
                </a:lnTo>
                <a:lnTo>
                  <a:pt x="1186" y="516"/>
                </a:lnTo>
                <a:lnTo>
                  <a:pt x="1197" y="515"/>
                </a:lnTo>
                <a:lnTo>
                  <a:pt x="1205" y="511"/>
                </a:lnTo>
                <a:lnTo>
                  <a:pt x="1213" y="505"/>
                </a:lnTo>
                <a:lnTo>
                  <a:pt x="1220" y="499"/>
                </a:lnTo>
                <a:lnTo>
                  <a:pt x="1228" y="494"/>
                </a:lnTo>
                <a:lnTo>
                  <a:pt x="1246" y="482"/>
                </a:lnTo>
                <a:lnTo>
                  <a:pt x="1262" y="471"/>
                </a:lnTo>
                <a:lnTo>
                  <a:pt x="1277" y="458"/>
                </a:lnTo>
                <a:lnTo>
                  <a:pt x="1292" y="443"/>
                </a:lnTo>
                <a:lnTo>
                  <a:pt x="1307" y="429"/>
                </a:lnTo>
                <a:lnTo>
                  <a:pt x="1321" y="414"/>
                </a:lnTo>
                <a:lnTo>
                  <a:pt x="1324" y="408"/>
                </a:lnTo>
                <a:lnTo>
                  <a:pt x="1326" y="403"/>
                </a:lnTo>
                <a:lnTo>
                  <a:pt x="1334" y="400"/>
                </a:lnTo>
                <a:lnTo>
                  <a:pt x="1341" y="399"/>
                </a:lnTo>
                <a:lnTo>
                  <a:pt x="1349" y="397"/>
                </a:lnTo>
                <a:lnTo>
                  <a:pt x="1359" y="397"/>
                </a:lnTo>
                <a:lnTo>
                  <a:pt x="1381" y="399"/>
                </a:lnTo>
                <a:lnTo>
                  <a:pt x="1401" y="401"/>
                </a:lnTo>
                <a:lnTo>
                  <a:pt x="1421" y="405"/>
                </a:lnTo>
                <a:lnTo>
                  <a:pt x="1443" y="408"/>
                </a:lnTo>
                <a:lnTo>
                  <a:pt x="1448" y="411"/>
                </a:lnTo>
                <a:lnTo>
                  <a:pt x="1454" y="414"/>
                </a:lnTo>
                <a:lnTo>
                  <a:pt x="1466" y="416"/>
                </a:lnTo>
                <a:lnTo>
                  <a:pt x="1475" y="417"/>
                </a:lnTo>
                <a:lnTo>
                  <a:pt x="1486" y="419"/>
                </a:lnTo>
                <a:lnTo>
                  <a:pt x="1497" y="422"/>
                </a:lnTo>
                <a:lnTo>
                  <a:pt x="1502" y="424"/>
                </a:lnTo>
                <a:lnTo>
                  <a:pt x="1508" y="429"/>
                </a:lnTo>
                <a:lnTo>
                  <a:pt x="1513" y="434"/>
                </a:lnTo>
                <a:lnTo>
                  <a:pt x="1517" y="438"/>
                </a:lnTo>
                <a:lnTo>
                  <a:pt x="1522" y="444"/>
                </a:lnTo>
                <a:lnTo>
                  <a:pt x="1526" y="447"/>
                </a:lnTo>
                <a:lnTo>
                  <a:pt x="1533" y="450"/>
                </a:lnTo>
                <a:lnTo>
                  <a:pt x="1539" y="451"/>
                </a:lnTo>
                <a:lnTo>
                  <a:pt x="1542" y="450"/>
                </a:lnTo>
                <a:lnTo>
                  <a:pt x="1544" y="449"/>
                </a:lnTo>
                <a:lnTo>
                  <a:pt x="1547" y="447"/>
                </a:lnTo>
                <a:lnTo>
                  <a:pt x="1549" y="445"/>
                </a:lnTo>
                <a:lnTo>
                  <a:pt x="1552" y="438"/>
                </a:lnTo>
                <a:lnTo>
                  <a:pt x="1555" y="432"/>
                </a:lnTo>
                <a:lnTo>
                  <a:pt x="1559" y="424"/>
                </a:lnTo>
                <a:lnTo>
                  <a:pt x="1561" y="417"/>
                </a:lnTo>
                <a:lnTo>
                  <a:pt x="1562" y="409"/>
                </a:lnTo>
                <a:lnTo>
                  <a:pt x="1563" y="401"/>
                </a:lnTo>
                <a:lnTo>
                  <a:pt x="1566" y="384"/>
                </a:lnTo>
                <a:lnTo>
                  <a:pt x="1568" y="368"/>
                </a:lnTo>
                <a:lnTo>
                  <a:pt x="1597" y="368"/>
                </a:lnTo>
                <a:lnTo>
                  <a:pt x="1674" y="395"/>
                </a:lnTo>
                <a:lnTo>
                  <a:pt x="1682" y="390"/>
                </a:lnTo>
                <a:lnTo>
                  <a:pt x="1689" y="384"/>
                </a:lnTo>
                <a:lnTo>
                  <a:pt x="1695" y="378"/>
                </a:lnTo>
                <a:lnTo>
                  <a:pt x="1701" y="372"/>
                </a:lnTo>
                <a:lnTo>
                  <a:pt x="1705" y="366"/>
                </a:lnTo>
                <a:lnTo>
                  <a:pt x="1710" y="361"/>
                </a:lnTo>
                <a:lnTo>
                  <a:pt x="1713" y="354"/>
                </a:lnTo>
                <a:lnTo>
                  <a:pt x="1714" y="348"/>
                </a:lnTo>
                <a:lnTo>
                  <a:pt x="1714" y="343"/>
                </a:lnTo>
                <a:lnTo>
                  <a:pt x="1712" y="341"/>
                </a:lnTo>
                <a:lnTo>
                  <a:pt x="1710" y="339"/>
                </a:lnTo>
                <a:lnTo>
                  <a:pt x="1708" y="337"/>
                </a:lnTo>
                <a:lnTo>
                  <a:pt x="1700" y="334"/>
                </a:lnTo>
                <a:lnTo>
                  <a:pt x="1694" y="332"/>
                </a:lnTo>
                <a:lnTo>
                  <a:pt x="1677" y="324"/>
                </a:lnTo>
                <a:lnTo>
                  <a:pt x="1661" y="315"/>
                </a:lnTo>
                <a:lnTo>
                  <a:pt x="1652" y="310"/>
                </a:lnTo>
                <a:lnTo>
                  <a:pt x="1646" y="303"/>
                </a:lnTo>
                <a:lnTo>
                  <a:pt x="1640" y="297"/>
                </a:lnTo>
                <a:lnTo>
                  <a:pt x="1634" y="291"/>
                </a:lnTo>
                <a:lnTo>
                  <a:pt x="1629" y="283"/>
                </a:lnTo>
                <a:lnTo>
                  <a:pt x="1623" y="275"/>
                </a:lnTo>
                <a:lnTo>
                  <a:pt x="1616" y="269"/>
                </a:lnTo>
                <a:lnTo>
                  <a:pt x="1608" y="262"/>
                </a:lnTo>
                <a:lnTo>
                  <a:pt x="1605" y="256"/>
                </a:lnTo>
                <a:lnTo>
                  <a:pt x="1601" y="252"/>
                </a:lnTo>
                <a:lnTo>
                  <a:pt x="1589" y="255"/>
                </a:lnTo>
                <a:lnTo>
                  <a:pt x="1579" y="260"/>
                </a:lnTo>
                <a:lnTo>
                  <a:pt x="1563" y="264"/>
                </a:lnTo>
                <a:lnTo>
                  <a:pt x="1547" y="268"/>
                </a:lnTo>
                <a:lnTo>
                  <a:pt x="1524" y="278"/>
                </a:lnTo>
                <a:lnTo>
                  <a:pt x="1502" y="286"/>
                </a:lnTo>
                <a:lnTo>
                  <a:pt x="1493" y="289"/>
                </a:lnTo>
                <a:lnTo>
                  <a:pt x="1482" y="292"/>
                </a:lnTo>
                <a:lnTo>
                  <a:pt x="1470" y="294"/>
                </a:lnTo>
                <a:lnTo>
                  <a:pt x="1457" y="295"/>
                </a:lnTo>
                <a:lnTo>
                  <a:pt x="1449" y="294"/>
                </a:lnTo>
                <a:lnTo>
                  <a:pt x="1443" y="293"/>
                </a:lnTo>
                <a:lnTo>
                  <a:pt x="1438" y="289"/>
                </a:lnTo>
                <a:lnTo>
                  <a:pt x="1432" y="287"/>
                </a:lnTo>
                <a:lnTo>
                  <a:pt x="1422" y="279"/>
                </a:lnTo>
                <a:lnTo>
                  <a:pt x="1412" y="270"/>
                </a:lnTo>
                <a:lnTo>
                  <a:pt x="1402" y="264"/>
                </a:lnTo>
                <a:lnTo>
                  <a:pt x="1392" y="256"/>
                </a:lnTo>
                <a:lnTo>
                  <a:pt x="1388" y="252"/>
                </a:lnTo>
                <a:lnTo>
                  <a:pt x="1385" y="247"/>
                </a:lnTo>
                <a:lnTo>
                  <a:pt x="1384" y="243"/>
                </a:lnTo>
                <a:lnTo>
                  <a:pt x="1382" y="237"/>
                </a:lnTo>
                <a:lnTo>
                  <a:pt x="1382" y="172"/>
                </a:lnTo>
                <a:lnTo>
                  <a:pt x="1384" y="163"/>
                </a:lnTo>
                <a:lnTo>
                  <a:pt x="1386" y="156"/>
                </a:lnTo>
                <a:lnTo>
                  <a:pt x="1389" y="148"/>
                </a:lnTo>
                <a:lnTo>
                  <a:pt x="1393" y="140"/>
                </a:lnTo>
                <a:lnTo>
                  <a:pt x="1382" y="143"/>
                </a:lnTo>
                <a:lnTo>
                  <a:pt x="1359" y="156"/>
                </a:lnTo>
                <a:lnTo>
                  <a:pt x="1339" y="167"/>
                </a:lnTo>
                <a:lnTo>
                  <a:pt x="1319" y="179"/>
                </a:lnTo>
                <a:lnTo>
                  <a:pt x="1295" y="191"/>
                </a:lnTo>
                <a:lnTo>
                  <a:pt x="1281" y="195"/>
                </a:lnTo>
                <a:lnTo>
                  <a:pt x="1268" y="199"/>
                </a:lnTo>
                <a:lnTo>
                  <a:pt x="1255" y="202"/>
                </a:lnTo>
                <a:lnTo>
                  <a:pt x="1242" y="206"/>
                </a:lnTo>
                <a:lnTo>
                  <a:pt x="1225" y="214"/>
                </a:lnTo>
                <a:lnTo>
                  <a:pt x="1210" y="222"/>
                </a:lnTo>
                <a:lnTo>
                  <a:pt x="1195" y="231"/>
                </a:lnTo>
                <a:lnTo>
                  <a:pt x="1178" y="239"/>
                </a:lnTo>
                <a:lnTo>
                  <a:pt x="1151" y="247"/>
                </a:lnTo>
                <a:lnTo>
                  <a:pt x="1128" y="255"/>
                </a:lnTo>
                <a:lnTo>
                  <a:pt x="1117" y="260"/>
                </a:lnTo>
                <a:lnTo>
                  <a:pt x="1105" y="266"/>
                </a:lnTo>
                <a:lnTo>
                  <a:pt x="1094" y="272"/>
                </a:lnTo>
                <a:lnTo>
                  <a:pt x="1082" y="281"/>
                </a:lnTo>
                <a:lnTo>
                  <a:pt x="1075" y="288"/>
                </a:lnTo>
                <a:lnTo>
                  <a:pt x="1069" y="296"/>
                </a:lnTo>
                <a:lnTo>
                  <a:pt x="1064" y="305"/>
                </a:lnTo>
                <a:lnTo>
                  <a:pt x="1058" y="313"/>
                </a:lnTo>
                <a:lnTo>
                  <a:pt x="1049" y="322"/>
                </a:lnTo>
                <a:lnTo>
                  <a:pt x="1039" y="329"/>
                </a:lnTo>
                <a:lnTo>
                  <a:pt x="1028" y="336"/>
                </a:lnTo>
                <a:lnTo>
                  <a:pt x="1015" y="342"/>
                </a:lnTo>
                <a:lnTo>
                  <a:pt x="1007" y="348"/>
                </a:lnTo>
                <a:lnTo>
                  <a:pt x="998" y="353"/>
                </a:lnTo>
                <a:lnTo>
                  <a:pt x="989" y="359"/>
                </a:lnTo>
                <a:lnTo>
                  <a:pt x="979" y="363"/>
                </a:lnTo>
                <a:lnTo>
                  <a:pt x="888" y="339"/>
                </a:lnTo>
                <a:lnTo>
                  <a:pt x="835" y="353"/>
                </a:lnTo>
                <a:lnTo>
                  <a:pt x="820" y="350"/>
                </a:lnTo>
                <a:lnTo>
                  <a:pt x="807" y="346"/>
                </a:lnTo>
                <a:lnTo>
                  <a:pt x="795" y="339"/>
                </a:lnTo>
                <a:lnTo>
                  <a:pt x="783" y="333"/>
                </a:lnTo>
                <a:lnTo>
                  <a:pt x="772" y="325"/>
                </a:lnTo>
                <a:lnTo>
                  <a:pt x="763" y="315"/>
                </a:lnTo>
                <a:lnTo>
                  <a:pt x="753" y="306"/>
                </a:lnTo>
                <a:lnTo>
                  <a:pt x="742" y="295"/>
                </a:lnTo>
                <a:lnTo>
                  <a:pt x="736" y="286"/>
                </a:lnTo>
                <a:lnTo>
                  <a:pt x="730" y="280"/>
                </a:lnTo>
                <a:lnTo>
                  <a:pt x="724" y="273"/>
                </a:lnTo>
                <a:lnTo>
                  <a:pt x="716" y="268"/>
                </a:lnTo>
                <a:lnTo>
                  <a:pt x="701" y="259"/>
                </a:lnTo>
                <a:lnTo>
                  <a:pt x="687" y="252"/>
                </a:lnTo>
                <a:lnTo>
                  <a:pt x="674" y="246"/>
                </a:lnTo>
                <a:lnTo>
                  <a:pt x="660" y="242"/>
                </a:lnTo>
                <a:lnTo>
                  <a:pt x="646" y="239"/>
                </a:lnTo>
                <a:lnTo>
                  <a:pt x="632" y="235"/>
                </a:lnTo>
                <a:lnTo>
                  <a:pt x="616" y="233"/>
                </a:lnTo>
                <a:lnTo>
                  <a:pt x="598" y="230"/>
                </a:lnTo>
                <a:lnTo>
                  <a:pt x="585" y="228"/>
                </a:lnTo>
                <a:lnTo>
                  <a:pt x="572" y="226"/>
                </a:lnTo>
                <a:lnTo>
                  <a:pt x="567" y="226"/>
                </a:lnTo>
                <a:lnTo>
                  <a:pt x="563" y="227"/>
                </a:lnTo>
                <a:lnTo>
                  <a:pt x="558" y="228"/>
                </a:lnTo>
                <a:lnTo>
                  <a:pt x="555" y="229"/>
                </a:lnTo>
                <a:lnTo>
                  <a:pt x="549" y="234"/>
                </a:lnTo>
                <a:lnTo>
                  <a:pt x="542" y="240"/>
                </a:lnTo>
                <a:lnTo>
                  <a:pt x="536" y="246"/>
                </a:lnTo>
                <a:lnTo>
                  <a:pt x="529" y="252"/>
                </a:lnTo>
                <a:lnTo>
                  <a:pt x="523" y="258"/>
                </a:lnTo>
                <a:lnTo>
                  <a:pt x="514" y="262"/>
                </a:lnTo>
                <a:lnTo>
                  <a:pt x="508" y="262"/>
                </a:lnTo>
                <a:lnTo>
                  <a:pt x="502" y="262"/>
                </a:lnTo>
                <a:lnTo>
                  <a:pt x="501" y="254"/>
                </a:lnTo>
                <a:lnTo>
                  <a:pt x="501" y="246"/>
                </a:lnTo>
                <a:lnTo>
                  <a:pt x="502" y="239"/>
                </a:lnTo>
                <a:lnTo>
                  <a:pt x="502" y="230"/>
                </a:lnTo>
                <a:lnTo>
                  <a:pt x="502" y="207"/>
                </a:lnTo>
                <a:lnTo>
                  <a:pt x="504" y="186"/>
                </a:lnTo>
                <a:lnTo>
                  <a:pt x="507" y="176"/>
                </a:lnTo>
                <a:lnTo>
                  <a:pt x="510" y="166"/>
                </a:lnTo>
                <a:lnTo>
                  <a:pt x="514" y="157"/>
                </a:lnTo>
                <a:lnTo>
                  <a:pt x="520" y="146"/>
                </a:lnTo>
                <a:lnTo>
                  <a:pt x="522" y="141"/>
                </a:lnTo>
                <a:lnTo>
                  <a:pt x="525" y="138"/>
                </a:lnTo>
                <a:lnTo>
                  <a:pt x="529" y="136"/>
                </a:lnTo>
                <a:lnTo>
                  <a:pt x="533" y="134"/>
                </a:lnTo>
                <a:lnTo>
                  <a:pt x="542" y="131"/>
                </a:lnTo>
                <a:lnTo>
                  <a:pt x="551" y="127"/>
                </a:lnTo>
                <a:lnTo>
                  <a:pt x="560" y="123"/>
                </a:lnTo>
                <a:lnTo>
                  <a:pt x="567" y="119"/>
                </a:lnTo>
                <a:lnTo>
                  <a:pt x="574" y="113"/>
                </a:lnTo>
                <a:lnTo>
                  <a:pt x="579" y="109"/>
                </a:lnTo>
                <a:lnTo>
                  <a:pt x="591" y="98"/>
                </a:lnTo>
                <a:lnTo>
                  <a:pt x="602" y="84"/>
                </a:lnTo>
                <a:lnTo>
                  <a:pt x="608" y="73"/>
                </a:lnTo>
                <a:lnTo>
                  <a:pt x="612" y="64"/>
                </a:lnTo>
                <a:lnTo>
                  <a:pt x="617" y="53"/>
                </a:lnTo>
                <a:lnTo>
                  <a:pt x="623" y="42"/>
                </a:lnTo>
                <a:lnTo>
                  <a:pt x="629" y="31"/>
                </a:lnTo>
                <a:lnTo>
                  <a:pt x="633" y="22"/>
                </a:lnTo>
                <a:lnTo>
                  <a:pt x="637" y="12"/>
                </a:lnTo>
                <a:lnTo>
                  <a:pt x="638" y="0"/>
                </a:lnTo>
                <a:lnTo>
                  <a:pt x="618" y="0"/>
                </a:lnTo>
                <a:lnTo>
                  <a:pt x="612" y="2"/>
                </a:lnTo>
                <a:lnTo>
                  <a:pt x="607" y="4"/>
                </a:lnTo>
                <a:lnTo>
                  <a:pt x="593" y="10"/>
                </a:lnTo>
                <a:lnTo>
                  <a:pt x="580" y="14"/>
                </a:lnTo>
                <a:lnTo>
                  <a:pt x="568" y="18"/>
                </a:lnTo>
                <a:lnTo>
                  <a:pt x="554" y="24"/>
                </a:lnTo>
                <a:lnTo>
                  <a:pt x="542" y="27"/>
                </a:lnTo>
                <a:lnTo>
                  <a:pt x="533" y="29"/>
                </a:lnTo>
                <a:lnTo>
                  <a:pt x="523" y="32"/>
                </a:lnTo>
                <a:lnTo>
                  <a:pt x="511" y="37"/>
                </a:lnTo>
                <a:lnTo>
                  <a:pt x="496" y="44"/>
                </a:lnTo>
                <a:lnTo>
                  <a:pt x="483" y="53"/>
                </a:lnTo>
                <a:lnTo>
                  <a:pt x="471" y="62"/>
                </a:lnTo>
                <a:lnTo>
                  <a:pt x="459" y="71"/>
                </a:lnTo>
                <a:lnTo>
                  <a:pt x="439" y="92"/>
                </a:lnTo>
                <a:lnTo>
                  <a:pt x="413" y="113"/>
                </a:lnTo>
                <a:lnTo>
                  <a:pt x="402" y="120"/>
                </a:lnTo>
                <a:lnTo>
                  <a:pt x="392" y="127"/>
                </a:lnTo>
                <a:lnTo>
                  <a:pt x="383" y="134"/>
                </a:lnTo>
                <a:lnTo>
                  <a:pt x="376" y="140"/>
                </a:lnTo>
                <a:lnTo>
                  <a:pt x="369" y="148"/>
                </a:lnTo>
                <a:lnTo>
                  <a:pt x="364" y="156"/>
                </a:lnTo>
                <a:lnTo>
                  <a:pt x="353" y="173"/>
                </a:lnTo>
                <a:lnTo>
                  <a:pt x="341" y="191"/>
                </a:lnTo>
                <a:lnTo>
                  <a:pt x="336" y="194"/>
                </a:lnTo>
                <a:lnTo>
                  <a:pt x="331" y="199"/>
                </a:lnTo>
                <a:lnTo>
                  <a:pt x="329" y="204"/>
                </a:lnTo>
                <a:lnTo>
                  <a:pt x="328" y="210"/>
                </a:lnTo>
                <a:lnTo>
                  <a:pt x="323" y="216"/>
                </a:lnTo>
                <a:lnTo>
                  <a:pt x="318" y="221"/>
                </a:lnTo>
                <a:lnTo>
                  <a:pt x="312" y="226"/>
                </a:lnTo>
                <a:lnTo>
                  <a:pt x="306" y="230"/>
                </a:lnTo>
                <a:lnTo>
                  <a:pt x="293" y="237"/>
                </a:lnTo>
                <a:lnTo>
                  <a:pt x="280" y="242"/>
                </a:lnTo>
                <a:lnTo>
                  <a:pt x="268" y="248"/>
                </a:lnTo>
                <a:lnTo>
                  <a:pt x="256" y="256"/>
                </a:lnTo>
                <a:lnTo>
                  <a:pt x="251" y="260"/>
                </a:lnTo>
                <a:lnTo>
                  <a:pt x="245" y="266"/>
                </a:lnTo>
                <a:lnTo>
                  <a:pt x="241" y="271"/>
                </a:lnTo>
                <a:lnTo>
                  <a:pt x="238" y="279"/>
                </a:lnTo>
                <a:lnTo>
                  <a:pt x="233" y="287"/>
                </a:lnTo>
                <a:lnTo>
                  <a:pt x="229" y="296"/>
                </a:lnTo>
                <a:lnTo>
                  <a:pt x="225" y="305"/>
                </a:lnTo>
                <a:lnTo>
                  <a:pt x="219" y="312"/>
                </a:lnTo>
                <a:lnTo>
                  <a:pt x="214" y="319"/>
                </a:lnTo>
                <a:lnTo>
                  <a:pt x="207" y="324"/>
                </a:lnTo>
                <a:lnTo>
                  <a:pt x="199" y="328"/>
                </a:lnTo>
                <a:lnTo>
                  <a:pt x="190" y="332"/>
                </a:lnTo>
                <a:lnTo>
                  <a:pt x="184" y="333"/>
                </a:lnTo>
                <a:lnTo>
                  <a:pt x="178" y="333"/>
                </a:lnTo>
                <a:lnTo>
                  <a:pt x="174" y="332"/>
                </a:lnTo>
                <a:lnTo>
                  <a:pt x="169" y="330"/>
                </a:lnTo>
                <a:lnTo>
                  <a:pt x="163" y="329"/>
                </a:lnTo>
                <a:lnTo>
                  <a:pt x="158" y="329"/>
                </a:lnTo>
                <a:lnTo>
                  <a:pt x="153" y="329"/>
                </a:lnTo>
                <a:lnTo>
                  <a:pt x="147" y="332"/>
                </a:lnTo>
                <a:lnTo>
                  <a:pt x="142" y="335"/>
                </a:lnTo>
                <a:lnTo>
                  <a:pt x="137" y="338"/>
                </a:lnTo>
                <a:lnTo>
                  <a:pt x="133" y="342"/>
                </a:lnTo>
                <a:lnTo>
                  <a:pt x="129" y="348"/>
                </a:lnTo>
                <a:lnTo>
                  <a:pt x="117" y="361"/>
                </a:lnTo>
                <a:lnTo>
                  <a:pt x="106" y="373"/>
                </a:lnTo>
                <a:lnTo>
                  <a:pt x="96" y="384"/>
                </a:lnTo>
                <a:lnTo>
                  <a:pt x="83" y="397"/>
                </a:lnTo>
                <a:lnTo>
                  <a:pt x="77" y="406"/>
                </a:lnTo>
                <a:lnTo>
                  <a:pt x="70" y="414"/>
                </a:lnTo>
                <a:lnTo>
                  <a:pt x="67" y="417"/>
                </a:lnTo>
                <a:lnTo>
                  <a:pt x="64" y="420"/>
                </a:lnTo>
                <a:lnTo>
                  <a:pt x="59" y="422"/>
                </a:lnTo>
                <a:lnTo>
                  <a:pt x="54" y="424"/>
                </a:lnTo>
                <a:lnTo>
                  <a:pt x="43" y="426"/>
                </a:lnTo>
                <a:lnTo>
                  <a:pt x="34" y="427"/>
                </a:lnTo>
                <a:lnTo>
                  <a:pt x="24" y="430"/>
                </a:lnTo>
                <a:lnTo>
                  <a:pt x="15" y="432"/>
                </a:lnTo>
                <a:lnTo>
                  <a:pt x="8" y="434"/>
                </a:lnTo>
                <a:lnTo>
                  <a:pt x="0" y="436"/>
                </a:lnTo>
                <a:lnTo>
                  <a:pt x="0" y="436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2" name="Freeform 258"/>
          <p:cNvSpPr>
            <a:spLocks/>
          </p:cNvSpPr>
          <p:nvPr/>
        </p:nvSpPr>
        <p:spPr bwMode="auto">
          <a:xfrm>
            <a:off x="6479550" y="2664743"/>
            <a:ext cx="562496" cy="750456"/>
          </a:xfrm>
          <a:custGeom>
            <a:avLst/>
            <a:gdLst>
              <a:gd name="T0" fmla="*/ 1018 w 1220"/>
              <a:gd name="T1" fmla="*/ 1436 h 1627"/>
              <a:gd name="T2" fmla="*/ 1067 w 1220"/>
              <a:gd name="T3" fmla="*/ 1369 h 1627"/>
              <a:gd name="T4" fmla="*/ 1066 w 1220"/>
              <a:gd name="T5" fmla="*/ 1315 h 1627"/>
              <a:gd name="T6" fmla="*/ 1089 w 1220"/>
              <a:gd name="T7" fmla="*/ 1149 h 1627"/>
              <a:gd name="T8" fmla="*/ 1101 w 1220"/>
              <a:gd name="T9" fmla="*/ 1074 h 1627"/>
              <a:gd name="T10" fmla="*/ 1144 w 1220"/>
              <a:gd name="T11" fmla="*/ 1049 h 1627"/>
              <a:gd name="T12" fmla="*/ 1209 w 1220"/>
              <a:gd name="T13" fmla="*/ 1022 h 1627"/>
              <a:gd name="T14" fmla="*/ 1216 w 1220"/>
              <a:gd name="T15" fmla="*/ 922 h 1627"/>
              <a:gd name="T16" fmla="*/ 1180 w 1220"/>
              <a:gd name="T17" fmla="*/ 853 h 1627"/>
              <a:gd name="T18" fmla="*/ 1115 w 1220"/>
              <a:gd name="T19" fmla="*/ 684 h 1627"/>
              <a:gd name="T20" fmla="*/ 1050 w 1220"/>
              <a:gd name="T21" fmla="*/ 577 h 1627"/>
              <a:gd name="T22" fmla="*/ 1011 w 1220"/>
              <a:gd name="T23" fmla="*/ 548 h 1627"/>
              <a:gd name="T24" fmla="*/ 935 w 1220"/>
              <a:gd name="T25" fmla="*/ 555 h 1627"/>
              <a:gd name="T26" fmla="*/ 887 w 1220"/>
              <a:gd name="T27" fmla="*/ 627 h 1627"/>
              <a:gd name="T28" fmla="*/ 836 w 1220"/>
              <a:gd name="T29" fmla="*/ 704 h 1627"/>
              <a:gd name="T30" fmla="*/ 812 w 1220"/>
              <a:gd name="T31" fmla="*/ 724 h 1627"/>
              <a:gd name="T32" fmla="*/ 744 w 1220"/>
              <a:gd name="T33" fmla="*/ 735 h 1627"/>
              <a:gd name="T34" fmla="*/ 729 w 1220"/>
              <a:gd name="T35" fmla="*/ 662 h 1627"/>
              <a:gd name="T36" fmla="*/ 766 w 1220"/>
              <a:gd name="T37" fmla="*/ 608 h 1627"/>
              <a:gd name="T38" fmla="*/ 812 w 1220"/>
              <a:gd name="T39" fmla="*/ 546 h 1627"/>
              <a:gd name="T40" fmla="*/ 825 w 1220"/>
              <a:gd name="T41" fmla="*/ 463 h 1627"/>
              <a:gd name="T42" fmla="*/ 838 w 1220"/>
              <a:gd name="T43" fmla="*/ 332 h 1627"/>
              <a:gd name="T44" fmla="*/ 800 w 1220"/>
              <a:gd name="T45" fmla="*/ 248 h 1627"/>
              <a:gd name="T46" fmla="*/ 763 w 1220"/>
              <a:gd name="T47" fmla="*/ 203 h 1627"/>
              <a:gd name="T48" fmla="*/ 782 w 1220"/>
              <a:gd name="T49" fmla="*/ 145 h 1627"/>
              <a:gd name="T50" fmla="*/ 757 w 1220"/>
              <a:gd name="T51" fmla="*/ 105 h 1627"/>
              <a:gd name="T52" fmla="*/ 675 w 1220"/>
              <a:gd name="T53" fmla="*/ 70 h 1627"/>
              <a:gd name="T54" fmla="*/ 628 w 1220"/>
              <a:gd name="T55" fmla="*/ 52 h 1627"/>
              <a:gd name="T56" fmla="*/ 558 w 1220"/>
              <a:gd name="T57" fmla="*/ 47 h 1627"/>
              <a:gd name="T58" fmla="*/ 456 w 1220"/>
              <a:gd name="T59" fmla="*/ 27 h 1627"/>
              <a:gd name="T60" fmla="*/ 412 w 1220"/>
              <a:gd name="T61" fmla="*/ 10 h 1627"/>
              <a:gd name="T62" fmla="*/ 357 w 1220"/>
              <a:gd name="T63" fmla="*/ 7 h 1627"/>
              <a:gd name="T64" fmla="*/ 306 w 1220"/>
              <a:gd name="T65" fmla="*/ 42 h 1627"/>
              <a:gd name="T66" fmla="*/ 293 w 1220"/>
              <a:gd name="T67" fmla="*/ 122 h 1627"/>
              <a:gd name="T68" fmla="*/ 290 w 1220"/>
              <a:gd name="T69" fmla="*/ 178 h 1627"/>
              <a:gd name="T70" fmla="*/ 258 w 1220"/>
              <a:gd name="T71" fmla="*/ 210 h 1627"/>
              <a:gd name="T72" fmla="*/ 234 w 1220"/>
              <a:gd name="T73" fmla="*/ 367 h 1627"/>
              <a:gd name="T74" fmla="*/ 186 w 1220"/>
              <a:gd name="T75" fmla="*/ 327 h 1627"/>
              <a:gd name="T76" fmla="*/ 147 w 1220"/>
              <a:gd name="T77" fmla="*/ 264 h 1627"/>
              <a:gd name="T78" fmla="*/ 105 w 1220"/>
              <a:gd name="T79" fmla="*/ 335 h 1627"/>
              <a:gd name="T80" fmla="*/ 46 w 1220"/>
              <a:gd name="T81" fmla="*/ 387 h 1627"/>
              <a:gd name="T82" fmla="*/ 35 w 1220"/>
              <a:gd name="T83" fmla="*/ 440 h 1627"/>
              <a:gd name="T84" fmla="*/ 12 w 1220"/>
              <a:gd name="T85" fmla="*/ 494 h 1627"/>
              <a:gd name="T86" fmla="*/ 23 w 1220"/>
              <a:gd name="T87" fmla="*/ 561 h 1627"/>
              <a:gd name="T88" fmla="*/ 8 w 1220"/>
              <a:gd name="T89" fmla="*/ 699 h 1627"/>
              <a:gd name="T90" fmla="*/ 10 w 1220"/>
              <a:gd name="T91" fmla="*/ 793 h 1627"/>
              <a:gd name="T92" fmla="*/ 34 w 1220"/>
              <a:gd name="T93" fmla="*/ 914 h 1627"/>
              <a:gd name="T94" fmla="*/ 81 w 1220"/>
              <a:gd name="T95" fmla="*/ 971 h 1627"/>
              <a:gd name="T96" fmla="*/ 123 w 1220"/>
              <a:gd name="T97" fmla="*/ 1036 h 1627"/>
              <a:gd name="T98" fmla="*/ 147 w 1220"/>
              <a:gd name="T99" fmla="*/ 1151 h 1627"/>
              <a:gd name="T100" fmla="*/ 141 w 1220"/>
              <a:gd name="T101" fmla="*/ 1305 h 1627"/>
              <a:gd name="T102" fmla="*/ 131 w 1220"/>
              <a:gd name="T103" fmla="*/ 1379 h 1627"/>
              <a:gd name="T104" fmla="*/ 110 w 1220"/>
              <a:gd name="T105" fmla="*/ 1480 h 1627"/>
              <a:gd name="T106" fmla="*/ 61 w 1220"/>
              <a:gd name="T107" fmla="*/ 1592 h 1627"/>
              <a:gd name="T108" fmla="*/ 638 w 1220"/>
              <a:gd name="T109" fmla="*/ 1555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20" h="1627">
                <a:moveTo>
                  <a:pt x="638" y="1555"/>
                </a:moveTo>
                <a:lnTo>
                  <a:pt x="1007" y="1465"/>
                </a:lnTo>
                <a:lnTo>
                  <a:pt x="1007" y="1465"/>
                </a:lnTo>
                <a:lnTo>
                  <a:pt x="1008" y="1456"/>
                </a:lnTo>
                <a:lnTo>
                  <a:pt x="1010" y="1449"/>
                </a:lnTo>
                <a:lnTo>
                  <a:pt x="1013" y="1442"/>
                </a:lnTo>
                <a:lnTo>
                  <a:pt x="1018" y="1436"/>
                </a:lnTo>
                <a:lnTo>
                  <a:pt x="1030" y="1424"/>
                </a:lnTo>
                <a:lnTo>
                  <a:pt x="1041" y="1412"/>
                </a:lnTo>
                <a:lnTo>
                  <a:pt x="1048" y="1403"/>
                </a:lnTo>
                <a:lnTo>
                  <a:pt x="1054" y="1395"/>
                </a:lnTo>
                <a:lnTo>
                  <a:pt x="1060" y="1386"/>
                </a:lnTo>
                <a:lnTo>
                  <a:pt x="1064" y="1378"/>
                </a:lnTo>
                <a:lnTo>
                  <a:pt x="1067" y="1369"/>
                </a:lnTo>
                <a:lnTo>
                  <a:pt x="1070" y="1359"/>
                </a:lnTo>
                <a:lnTo>
                  <a:pt x="1072" y="1348"/>
                </a:lnTo>
                <a:lnTo>
                  <a:pt x="1073" y="1338"/>
                </a:lnTo>
                <a:lnTo>
                  <a:pt x="1073" y="1338"/>
                </a:lnTo>
                <a:lnTo>
                  <a:pt x="1071" y="1330"/>
                </a:lnTo>
                <a:lnTo>
                  <a:pt x="1067" y="1322"/>
                </a:lnTo>
                <a:lnTo>
                  <a:pt x="1066" y="1315"/>
                </a:lnTo>
                <a:lnTo>
                  <a:pt x="1066" y="1307"/>
                </a:lnTo>
                <a:lnTo>
                  <a:pt x="1072" y="1284"/>
                </a:lnTo>
                <a:lnTo>
                  <a:pt x="1078" y="1260"/>
                </a:lnTo>
                <a:lnTo>
                  <a:pt x="1084" y="1236"/>
                </a:lnTo>
                <a:lnTo>
                  <a:pt x="1089" y="1212"/>
                </a:lnTo>
                <a:lnTo>
                  <a:pt x="1089" y="1212"/>
                </a:lnTo>
                <a:lnTo>
                  <a:pt x="1089" y="1149"/>
                </a:lnTo>
                <a:lnTo>
                  <a:pt x="1090" y="1137"/>
                </a:lnTo>
                <a:lnTo>
                  <a:pt x="1093" y="1127"/>
                </a:lnTo>
                <a:lnTo>
                  <a:pt x="1097" y="1117"/>
                </a:lnTo>
                <a:lnTo>
                  <a:pt x="1100" y="1106"/>
                </a:lnTo>
                <a:lnTo>
                  <a:pt x="1101" y="1094"/>
                </a:lnTo>
                <a:lnTo>
                  <a:pt x="1101" y="1081"/>
                </a:lnTo>
                <a:lnTo>
                  <a:pt x="1101" y="1074"/>
                </a:lnTo>
                <a:lnTo>
                  <a:pt x="1103" y="1069"/>
                </a:lnTo>
                <a:lnTo>
                  <a:pt x="1105" y="1064"/>
                </a:lnTo>
                <a:lnTo>
                  <a:pt x="1111" y="1061"/>
                </a:lnTo>
                <a:lnTo>
                  <a:pt x="1116" y="1060"/>
                </a:lnTo>
                <a:lnTo>
                  <a:pt x="1121" y="1059"/>
                </a:lnTo>
                <a:lnTo>
                  <a:pt x="1132" y="1052"/>
                </a:lnTo>
                <a:lnTo>
                  <a:pt x="1144" y="1049"/>
                </a:lnTo>
                <a:lnTo>
                  <a:pt x="1155" y="1046"/>
                </a:lnTo>
                <a:lnTo>
                  <a:pt x="1166" y="1044"/>
                </a:lnTo>
                <a:lnTo>
                  <a:pt x="1176" y="1042"/>
                </a:lnTo>
                <a:lnTo>
                  <a:pt x="1187" y="1038"/>
                </a:lnTo>
                <a:lnTo>
                  <a:pt x="1198" y="1034"/>
                </a:lnTo>
                <a:lnTo>
                  <a:pt x="1209" y="1027"/>
                </a:lnTo>
                <a:lnTo>
                  <a:pt x="1209" y="1022"/>
                </a:lnTo>
                <a:lnTo>
                  <a:pt x="1209" y="1016"/>
                </a:lnTo>
                <a:lnTo>
                  <a:pt x="1209" y="1016"/>
                </a:lnTo>
                <a:lnTo>
                  <a:pt x="1210" y="987"/>
                </a:lnTo>
                <a:lnTo>
                  <a:pt x="1211" y="961"/>
                </a:lnTo>
                <a:lnTo>
                  <a:pt x="1212" y="949"/>
                </a:lnTo>
                <a:lnTo>
                  <a:pt x="1214" y="936"/>
                </a:lnTo>
                <a:lnTo>
                  <a:pt x="1216" y="922"/>
                </a:lnTo>
                <a:lnTo>
                  <a:pt x="1220" y="907"/>
                </a:lnTo>
                <a:lnTo>
                  <a:pt x="1220" y="907"/>
                </a:lnTo>
                <a:lnTo>
                  <a:pt x="1209" y="900"/>
                </a:lnTo>
                <a:lnTo>
                  <a:pt x="1200" y="893"/>
                </a:lnTo>
                <a:lnTo>
                  <a:pt x="1194" y="884"/>
                </a:lnTo>
                <a:lnTo>
                  <a:pt x="1188" y="874"/>
                </a:lnTo>
                <a:lnTo>
                  <a:pt x="1180" y="853"/>
                </a:lnTo>
                <a:lnTo>
                  <a:pt x="1171" y="830"/>
                </a:lnTo>
                <a:lnTo>
                  <a:pt x="1159" y="800"/>
                </a:lnTo>
                <a:lnTo>
                  <a:pt x="1147" y="773"/>
                </a:lnTo>
                <a:lnTo>
                  <a:pt x="1138" y="745"/>
                </a:lnTo>
                <a:lnTo>
                  <a:pt x="1126" y="713"/>
                </a:lnTo>
                <a:lnTo>
                  <a:pt x="1120" y="698"/>
                </a:lnTo>
                <a:lnTo>
                  <a:pt x="1115" y="684"/>
                </a:lnTo>
                <a:lnTo>
                  <a:pt x="1108" y="671"/>
                </a:lnTo>
                <a:lnTo>
                  <a:pt x="1102" y="658"/>
                </a:lnTo>
                <a:lnTo>
                  <a:pt x="1087" y="635"/>
                </a:lnTo>
                <a:lnTo>
                  <a:pt x="1071" y="608"/>
                </a:lnTo>
                <a:lnTo>
                  <a:pt x="1063" y="596"/>
                </a:lnTo>
                <a:lnTo>
                  <a:pt x="1057" y="586"/>
                </a:lnTo>
                <a:lnTo>
                  <a:pt x="1050" y="577"/>
                </a:lnTo>
                <a:lnTo>
                  <a:pt x="1041" y="568"/>
                </a:lnTo>
                <a:lnTo>
                  <a:pt x="1039" y="561"/>
                </a:lnTo>
                <a:lnTo>
                  <a:pt x="1036" y="557"/>
                </a:lnTo>
                <a:lnTo>
                  <a:pt x="1030" y="554"/>
                </a:lnTo>
                <a:lnTo>
                  <a:pt x="1023" y="550"/>
                </a:lnTo>
                <a:lnTo>
                  <a:pt x="1018" y="549"/>
                </a:lnTo>
                <a:lnTo>
                  <a:pt x="1011" y="548"/>
                </a:lnTo>
                <a:lnTo>
                  <a:pt x="997" y="548"/>
                </a:lnTo>
                <a:lnTo>
                  <a:pt x="983" y="548"/>
                </a:lnTo>
                <a:lnTo>
                  <a:pt x="967" y="551"/>
                </a:lnTo>
                <a:lnTo>
                  <a:pt x="951" y="557"/>
                </a:lnTo>
                <a:lnTo>
                  <a:pt x="945" y="557"/>
                </a:lnTo>
                <a:lnTo>
                  <a:pt x="940" y="556"/>
                </a:lnTo>
                <a:lnTo>
                  <a:pt x="935" y="555"/>
                </a:lnTo>
                <a:lnTo>
                  <a:pt x="929" y="557"/>
                </a:lnTo>
                <a:lnTo>
                  <a:pt x="927" y="561"/>
                </a:lnTo>
                <a:lnTo>
                  <a:pt x="925" y="568"/>
                </a:lnTo>
                <a:lnTo>
                  <a:pt x="913" y="583"/>
                </a:lnTo>
                <a:lnTo>
                  <a:pt x="903" y="599"/>
                </a:lnTo>
                <a:lnTo>
                  <a:pt x="895" y="614"/>
                </a:lnTo>
                <a:lnTo>
                  <a:pt x="887" y="627"/>
                </a:lnTo>
                <a:lnTo>
                  <a:pt x="878" y="639"/>
                </a:lnTo>
                <a:lnTo>
                  <a:pt x="869" y="652"/>
                </a:lnTo>
                <a:lnTo>
                  <a:pt x="860" y="663"/>
                </a:lnTo>
                <a:lnTo>
                  <a:pt x="852" y="672"/>
                </a:lnTo>
                <a:lnTo>
                  <a:pt x="846" y="683"/>
                </a:lnTo>
                <a:lnTo>
                  <a:pt x="839" y="695"/>
                </a:lnTo>
                <a:lnTo>
                  <a:pt x="836" y="704"/>
                </a:lnTo>
                <a:lnTo>
                  <a:pt x="834" y="712"/>
                </a:lnTo>
                <a:lnTo>
                  <a:pt x="832" y="717"/>
                </a:lnTo>
                <a:lnTo>
                  <a:pt x="830" y="721"/>
                </a:lnTo>
                <a:lnTo>
                  <a:pt x="828" y="724"/>
                </a:lnTo>
                <a:lnTo>
                  <a:pt x="823" y="726"/>
                </a:lnTo>
                <a:lnTo>
                  <a:pt x="818" y="725"/>
                </a:lnTo>
                <a:lnTo>
                  <a:pt x="812" y="724"/>
                </a:lnTo>
                <a:lnTo>
                  <a:pt x="802" y="725"/>
                </a:lnTo>
                <a:lnTo>
                  <a:pt x="792" y="726"/>
                </a:lnTo>
                <a:lnTo>
                  <a:pt x="780" y="731"/>
                </a:lnTo>
                <a:lnTo>
                  <a:pt x="770" y="736"/>
                </a:lnTo>
                <a:lnTo>
                  <a:pt x="761" y="741"/>
                </a:lnTo>
                <a:lnTo>
                  <a:pt x="749" y="745"/>
                </a:lnTo>
                <a:lnTo>
                  <a:pt x="744" y="735"/>
                </a:lnTo>
                <a:lnTo>
                  <a:pt x="741" y="724"/>
                </a:lnTo>
                <a:lnTo>
                  <a:pt x="741" y="708"/>
                </a:lnTo>
                <a:lnTo>
                  <a:pt x="741" y="692"/>
                </a:lnTo>
                <a:lnTo>
                  <a:pt x="734" y="682"/>
                </a:lnTo>
                <a:lnTo>
                  <a:pt x="728" y="671"/>
                </a:lnTo>
                <a:lnTo>
                  <a:pt x="728" y="666"/>
                </a:lnTo>
                <a:lnTo>
                  <a:pt x="729" y="662"/>
                </a:lnTo>
                <a:lnTo>
                  <a:pt x="731" y="657"/>
                </a:lnTo>
                <a:lnTo>
                  <a:pt x="734" y="654"/>
                </a:lnTo>
                <a:lnTo>
                  <a:pt x="740" y="646"/>
                </a:lnTo>
                <a:lnTo>
                  <a:pt x="747" y="639"/>
                </a:lnTo>
                <a:lnTo>
                  <a:pt x="754" y="628"/>
                </a:lnTo>
                <a:lnTo>
                  <a:pt x="760" y="617"/>
                </a:lnTo>
                <a:lnTo>
                  <a:pt x="766" y="608"/>
                </a:lnTo>
                <a:lnTo>
                  <a:pt x="773" y="597"/>
                </a:lnTo>
                <a:lnTo>
                  <a:pt x="784" y="584"/>
                </a:lnTo>
                <a:lnTo>
                  <a:pt x="797" y="573"/>
                </a:lnTo>
                <a:lnTo>
                  <a:pt x="803" y="568"/>
                </a:lnTo>
                <a:lnTo>
                  <a:pt x="807" y="561"/>
                </a:lnTo>
                <a:lnTo>
                  <a:pt x="810" y="555"/>
                </a:lnTo>
                <a:lnTo>
                  <a:pt x="812" y="546"/>
                </a:lnTo>
                <a:lnTo>
                  <a:pt x="815" y="530"/>
                </a:lnTo>
                <a:lnTo>
                  <a:pt x="815" y="514"/>
                </a:lnTo>
                <a:lnTo>
                  <a:pt x="815" y="506"/>
                </a:lnTo>
                <a:lnTo>
                  <a:pt x="815" y="498"/>
                </a:lnTo>
                <a:lnTo>
                  <a:pt x="816" y="491"/>
                </a:lnTo>
                <a:lnTo>
                  <a:pt x="818" y="482"/>
                </a:lnTo>
                <a:lnTo>
                  <a:pt x="825" y="463"/>
                </a:lnTo>
                <a:lnTo>
                  <a:pt x="832" y="447"/>
                </a:lnTo>
                <a:lnTo>
                  <a:pt x="835" y="438"/>
                </a:lnTo>
                <a:lnTo>
                  <a:pt x="837" y="429"/>
                </a:lnTo>
                <a:lnTo>
                  <a:pt x="838" y="420"/>
                </a:lnTo>
                <a:lnTo>
                  <a:pt x="839" y="409"/>
                </a:lnTo>
                <a:lnTo>
                  <a:pt x="839" y="344"/>
                </a:lnTo>
                <a:lnTo>
                  <a:pt x="838" y="332"/>
                </a:lnTo>
                <a:lnTo>
                  <a:pt x="837" y="322"/>
                </a:lnTo>
                <a:lnTo>
                  <a:pt x="835" y="314"/>
                </a:lnTo>
                <a:lnTo>
                  <a:pt x="832" y="305"/>
                </a:lnTo>
                <a:lnTo>
                  <a:pt x="823" y="288"/>
                </a:lnTo>
                <a:lnTo>
                  <a:pt x="812" y="270"/>
                </a:lnTo>
                <a:lnTo>
                  <a:pt x="806" y="259"/>
                </a:lnTo>
                <a:lnTo>
                  <a:pt x="800" y="248"/>
                </a:lnTo>
                <a:lnTo>
                  <a:pt x="792" y="238"/>
                </a:lnTo>
                <a:lnTo>
                  <a:pt x="783" y="227"/>
                </a:lnTo>
                <a:lnTo>
                  <a:pt x="777" y="221"/>
                </a:lnTo>
                <a:lnTo>
                  <a:pt x="769" y="214"/>
                </a:lnTo>
                <a:lnTo>
                  <a:pt x="767" y="211"/>
                </a:lnTo>
                <a:lnTo>
                  <a:pt x="765" y="207"/>
                </a:lnTo>
                <a:lnTo>
                  <a:pt x="763" y="203"/>
                </a:lnTo>
                <a:lnTo>
                  <a:pt x="763" y="198"/>
                </a:lnTo>
                <a:lnTo>
                  <a:pt x="765" y="193"/>
                </a:lnTo>
                <a:lnTo>
                  <a:pt x="767" y="187"/>
                </a:lnTo>
                <a:lnTo>
                  <a:pt x="773" y="172"/>
                </a:lnTo>
                <a:lnTo>
                  <a:pt x="778" y="158"/>
                </a:lnTo>
                <a:lnTo>
                  <a:pt x="780" y="152"/>
                </a:lnTo>
                <a:lnTo>
                  <a:pt x="782" y="145"/>
                </a:lnTo>
                <a:lnTo>
                  <a:pt x="783" y="138"/>
                </a:lnTo>
                <a:lnTo>
                  <a:pt x="783" y="129"/>
                </a:lnTo>
                <a:lnTo>
                  <a:pt x="782" y="123"/>
                </a:lnTo>
                <a:lnTo>
                  <a:pt x="780" y="117"/>
                </a:lnTo>
                <a:lnTo>
                  <a:pt x="776" y="113"/>
                </a:lnTo>
                <a:lnTo>
                  <a:pt x="770" y="110"/>
                </a:lnTo>
                <a:lnTo>
                  <a:pt x="757" y="105"/>
                </a:lnTo>
                <a:lnTo>
                  <a:pt x="743" y="102"/>
                </a:lnTo>
                <a:lnTo>
                  <a:pt x="731" y="100"/>
                </a:lnTo>
                <a:lnTo>
                  <a:pt x="722" y="97"/>
                </a:lnTo>
                <a:lnTo>
                  <a:pt x="712" y="92"/>
                </a:lnTo>
                <a:lnTo>
                  <a:pt x="701" y="87"/>
                </a:lnTo>
                <a:lnTo>
                  <a:pt x="687" y="78"/>
                </a:lnTo>
                <a:lnTo>
                  <a:pt x="675" y="70"/>
                </a:lnTo>
                <a:lnTo>
                  <a:pt x="670" y="65"/>
                </a:lnTo>
                <a:lnTo>
                  <a:pt x="663" y="61"/>
                </a:lnTo>
                <a:lnTo>
                  <a:pt x="656" y="58"/>
                </a:lnTo>
                <a:lnTo>
                  <a:pt x="648" y="55"/>
                </a:lnTo>
                <a:lnTo>
                  <a:pt x="641" y="54"/>
                </a:lnTo>
                <a:lnTo>
                  <a:pt x="634" y="52"/>
                </a:lnTo>
                <a:lnTo>
                  <a:pt x="628" y="52"/>
                </a:lnTo>
                <a:lnTo>
                  <a:pt x="622" y="52"/>
                </a:lnTo>
                <a:lnTo>
                  <a:pt x="609" y="54"/>
                </a:lnTo>
                <a:lnTo>
                  <a:pt x="595" y="55"/>
                </a:lnTo>
                <a:lnTo>
                  <a:pt x="585" y="55"/>
                </a:lnTo>
                <a:lnTo>
                  <a:pt x="575" y="54"/>
                </a:lnTo>
                <a:lnTo>
                  <a:pt x="566" y="50"/>
                </a:lnTo>
                <a:lnTo>
                  <a:pt x="558" y="47"/>
                </a:lnTo>
                <a:lnTo>
                  <a:pt x="540" y="38"/>
                </a:lnTo>
                <a:lnTo>
                  <a:pt x="521" y="31"/>
                </a:lnTo>
                <a:lnTo>
                  <a:pt x="505" y="28"/>
                </a:lnTo>
                <a:lnTo>
                  <a:pt x="488" y="25"/>
                </a:lnTo>
                <a:lnTo>
                  <a:pt x="474" y="24"/>
                </a:lnTo>
                <a:lnTo>
                  <a:pt x="461" y="25"/>
                </a:lnTo>
                <a:lnTo>
                  <a:pt x="456" y="27"/>
                </a:lnTo>
                <a:lnTo>
                  <a:pt x="450" y="27"/>
                </a:lnTo>
                <a:lnTo>
                  <a:pt x="443" y="27"/>
                </a:lnTo>
                <a:lnTo>
                  <a:pt x="436" y="25"/>
                </a:lnTo>
                <a:lnTo>
                  <a:pt x="429" y="23"/>
                </a:lnTo>
                <a:lnTo>
                  <a:pt x="423" y="20"/>
                </a:lnTo>
                <a:lnTo>
                  <a:pt x="417" y="16"/>
                </a:lnTo>
                <a:lnTo>
                  <a:pt x="412" y="10"/>
                </a:lnTo>
                <a:lnTo>
                  <a:pt x="406" y="6"/>
                </a:lnTo>
                <a:lnTo>
                  <a:pt x="401" y="3"/>
                </a:lnTo>
                <a:lnTo>
                  <a:pt x="396" y="0"/>
                </a:lnTo>
                <a:lnTo>
                  <a:pt x="388" y="0"/>
                </a:lnTo>
                <a:lnTo>
                  <a:pt x="376" y="1"/>
                </a:lnTo>
                <a:lnTo>
                  <a:pt x="366" y="3"/>
                </a:lnTo>
                <a:lnTo>
                  <a:pt x="357" y="7"/>
                </a:lnTo>
                <a:lnTo>
                  <a:pt x="345" y="13"/>
                </a:lnTo>
                <a:lnTo>
                  <a:pt x="333" y="18"/>
                </a:lnTo>
                <a:lnTo>
                  <a:pt x="323" y="23"/>
                </a:lnTo>
                <a:lnTo>
                  <a:pt x="318" y="28"/>
                </a:lnTo>
                <a:lnTo>
                  <a:pt x="314" y="32"/>
                </a:lnTo>
                <a:lnTo>
                  <a:pt x="309" y="36"/>
                </a:lnTo>
                <a:lnTo>
                  <a:pt x="306" y="42"/>
                </a:lnTo>
                <a:lnTo>
                  <a:pt x="299" y="50"/>
                </a:lnTo>
                <a:lnTo>
                  <a:pt x="295" y="60"/>
                </a:lnTo>
                <a:lnTo>
                  <a:pt x="292" y="69"/>
                </a:lnTo>
                <a:lnTo>
                  <a:pt x="290" y="77"/>
                </a:lnTo>
                <a:lnTo>
                  <a:pt x="284" y="96"/>
                </a:lnTo>
                <a:lnTo>
                  <a:pt x="277" y="116"/>
                </a:lnTo>
                <a:lnTo>
                  <a:pt x="293" y="122"/>
                </a:lnTo>
                <a:lnTo>
                  <a:pt x="308" y="126"/>
                </a:lnTo>
                <a:lnTo>
                  <a:pt x="323" y="130"/>
                </a:lnTo>
                <a:lnTo>
                  <a:pt x="341" y="137"/>
                </a:lnTo>
                <a:lnTo>
                  <a:pt x="323" y="153"/>
                </a:lnTo>
                <a:lnTo>
                  <a:pt x="307" y="167"/>
                </a:lnTo>
                <a:lnTo>
                  <a:pt x="298" y="172"/>
                </a:lnTo>
                <a:lnTo>
                  <a:pt x="290" y="178"/>
                </a:lnTo>
                <a:lnTo>
                  <a:pt x="280" y="182"/>
                </a:lnTo>
                <a:lnTo>
                  <a:pt x="268" y="185"/>
                </a:lnTo>
                <a:lnTo>
                  <a:pt x="265" y="189"/>
                </a:lnTo>
                <a:lnTo>
                  <a:pt x="263" y="193"/>
                </a:lnTo>
                <a:lnTo>
                  <a:pt x="261" y="196"/>
                </a:lnTo>
                <a:lnTo>
                  <a:pt x="260" y="201"/>
                </a:lnTo>
                <a:lnTo>
                  <a:pt x="258" y="210"/>
                </a:lnTo>
                <a:lnTo>
                  <a:pt x="257" y="220"/>
                </a:lnTo>
                <a:lnTo>
                  <a:pt x="257" y="304"/>
                </a:lnTo>
                <a:lnTo>
                  <a:pt x="257" y="321"/>
                </a:lnTo>
                <a:lnTo>
                  <a:pt x="256" y="336"/>
                </a:lnTo>
                <a:lnTo>
                  <a:pt x="254" y="352"/>
                </a:lnTo>
                <a:lnTo>
                  <a:pt x="250" y="368"/>
                </a:lnTo>
                <a:lnTo>
                  <a:pt x="234" y="367"/>
                </a:lnTo>
                <a:lnTo>
                  <a:pt x="220" y="363"/>
                </a:lnTo>
                <a:lnTo>
                  <a:pt x="213" y="361"/>
                </a:lnTo>
                <a:lnTo>
                  <a:pt x="207" y="358"/>
                </a:lnTo>
                <a:lnTo>
                  <a:pt x="201" y="353"/>
                </a:lnTo>
                <a:lnTo>
                  <a:pt x="197" y="347"/>
                </a:lnTo>
                <a:lnTo>
                  <a:pt x="190" y="336"/>
                </a:lnTo>
                <a:lnTo>
                  <a:pt x="186" y="327"/>
                </a:lnTo>
                <a:lnTo>
                  <a:pt x="184" y="317"/>
                </a:lnTo>
                <a:lnTo>
                  <a:pt x="182" y="306"/>
                </a:lnTo>
                <a:lnTo>
                  <a:pt x="181" y="286"/>
                </a:lnTo>
                <a:lnTo>
                  <a:pt x="181" y="262"/>
                </a:lnTo>
                <a:lnTo>
                  <a:pt x="155" y="262"/>
                </a:lnTo>
                <a:lnTo>
                  <a:pt x="150" y="263"/>
                </a:lnTo>
                <a:lnTo>
                  <a:pt x="147" y="264"/>
                </a:lnTo>
                <a:lnTo>
                  <a:pt x="144" y="266"/>
                </a:lnTo>
                <a:lnTo>
                  <a:pt x="142" y="270"/>
                </a:lnTo>
                <a:lnTo>
                  <a:pt x="137" y="277"/>
                </a:lnTo>
                <a:lnTo>
                  <a:pt x="133" y="286"/>
                </a:lnTo>
                <a:lnTo>
                  <a:pt x="123" y="302"/>
                </a:lnTo>
                <a:lnTo>
                  <a:pt x="115" y="318"/>
                </a:lnTo>
                <a:lnTo>
                  <a:pt x="105" y="335"/>
                </a:lnTo>
                <a:lnTo>
                  <a:pt x="95" y="351"/>
                </a:lnTo>
                <a:lnTo>
                  <a:pt x="89" y="357"/>
                </a:lnTo>
                <a:lnTo>
                  <a:pt x="82" y="363"/>
                </a:lnTo>
                <a:lnTo>
                  <a:pt x="75" y="370"/>
                </a:lnTo>
                <a:lnTo>
                  <a:pt x="66" y="376"/>
                </a:lnTo>
                <a:lnTo>
                  <a:pt x="55" y="381"/>
                </a:lnTo>
                <a:lnTo>
                  <a:pt x="46" y="387"/>
                </a:lnTo>
                <a:lnTo>
                  <a:pt x="42" y="392"/>
                </a:lnTo>
                <a:lnTo>
                  <a:pt x="40" y="396"/>
                </a:lnTo>
                <a:lnTo>
                  <a:pt x="39" y="401"/>
                </a:lnTo>
                <a:lnTo>
                  <a:pt x="38" y="407"/>
                </a:lnTo>
                <a:lnTo>
                  <a:pt x="38" y="417"/>
                </a:lnTo>
                <a:lnTo>
                  <a:pt x="37" y="429"/>
                </a:lnTo>
                <a:lnTo>
                  <a:pt x="35" y="440"/>
                </a:lnTo>
                <a:lnTo>
                  <a:pt x="33" y="451"/>
                </a:lnTo>
                <a:lnTo>
                  <a:pt x="28" y="461"/>
                </a:lnTo>
                <a:lnTo>
                  <a:pt x="24" y="471"/>
                </a:lnTo>
                <a:lnTo>
                  <a:pt x="20" y="479"/>
                </a:lnTo>
                <a:lnTo>
                  <a:pt x="15" y="487"/>
                </a:lnTo>
                <a:lnTo>
                  <a:pt x="13" y="491"/>
                </a:lnTo>
                <a:lnTo>
                  <a:pt x="12" y="494"/>
                </a:lnTo>
                <a:lnTo>
                  <a:pt x="11" y="498"/>
                </a:lnTo>
                <a:lnTo>
                  <a:pt x="11" y="504"/>
                </a:lnTo>
                <a:lnTo>
                  <a:pt x="13" y="509"/>
                </a:lnTo>
                <a:lnTo>
                  <a:pt x="17" y="515"/>
                </a:lnTo>
                <a:lnTo>
                  <a:pt x="19" y="531"/>
                </a:lnTo>
                <a:lnTo>
                  <a:pt x="21" y="546"/>
                </a:lnTo>
                <a:lnTo>
                  <a:pt x="23" y="561"/>
                </a:lnTo>
                <a:lnTo>
                  <a:pt x="24" y="578"/>
                </a:lnTo>
                <a:lnTo>
                  <a:pt x="24" y="630"/>
                </a:lnTo>
                <a:lnTo>
                  <a:pt x="23" y="646"/>
                </a:lnTo>
                <a:lnTo>
                  <a:pt x="20" y="660"/>
                </a:lnTo>
                <a:lnTo>
                  <a:pt x="17" y="673"/>
                </a:lnTo>
                <a:lnTo>
                  <a:pt x="12" y="686"/>
                </a:lnTo>
                <a:lnTo>
                  <a:pt x="8" y="699"/>
                </a:lnTo>
                <a:lnTo>
                  <a:pt x="4" y="712"/>
                </a:lnTo>
                <a:lnTo>
                  <a:pt x="1" y="726"/>
                </a:lnTo>
                <a:lnTo>
                  <a:pt x="0" y="743"/>
                </a:lnTo>
                <a:lnTo>
                  <a:pt x="1" y="757"/>
                </a:lnTo>
                <a:lnTo>
                  <a:pt x="4" y="770"/>
                </a:lnTo>
                <a:lnTo>
                  <a:pt x="7" y="781"/>
                </a:lnTo>
                <a:lnTo>
                  <a:pt x="10" y="793"/>
                </a:lnTo>
                <a:lnTo>
                  <a:pt x="14" y="804"/>
                </a:lnTo>
                <a:lnTo>
                  <a:pt x="19" y="816"/>
                </a:lnTo>
                <a:lnTo>
                  <a:pt x="22" y="829"/>
                </a:lnTo>
                <a:lnTo>
                  <a:pt x="24" y="843"/>
                </a:lnTo>
                <a:lnTo>
                  <a:pt x="27" y="874"/>
                </a:lnTo>
                <a:lnTo>
                  <a:pt x="31" y="901"/>
                </a:lnTo>
                <a:lnTo>
                  <a:pt x="34" y="914"/>
                </a:lnTo>
                <a:lnTo>
                  <a:pt x="39" y="926"/>
                </a:lnTo>
                <a:lnTo>
                  <a:pt x="42" y="933"/>
                </a:lnTo>
                <a:lnTo>
                  <a:pt x="46" y="938"/>
                </a:lnTo>
                <a:lnTo>
                  <a:pt x="51" y="943"/>
                </a:lnTo>
                <a:lnTo>
                  <a:pt x="55" y="950"/>
                </a:lnTo>
                <a:lnTo>
                  <a:pt x="68" y="962"/>
                </a:lnTo>
                <a:lnTo>
                  <a:pt x="81" y="971"/>
                </a:lnTo>
                <a:lnTo>
                  <a:pt x="92" y="982"/>
                </a:lnTo>
                <a:lnTo>
                  <a:pt x="104" y="995"/>
                </a:lnTo>
                <a:lnTo>
                  <a:pt x="108" y="1002"/>
                </a:lnTo>
                <a:lnTo>
                  <a:pt x="113" y="1008"/>
                </a:lnTo>
                <a:lnTo>
                  <a:pt x="116" y="1016"/>
                </a:lnTo>
                <a:lnTo>
                  <a:pt x="119" y="1022"/>
                </a:lnTo>
                <a:lnTo>
                  <a:pt x="123" y="1036"/>
                </a:lnTo>
                <a:lnTo>
                  <a:pt x="126" y="1050"/>
                </a:lnTo>
                <a:lnTo>
                  <a:pt x="130" y="1079"/>
                </a:lnTo>
                <a:lnTo>
                  <a:pt x="135" y="1112"/>
                </a:lnTo>
                <a:lnTo>
                  <a:pt x="140" y="1126"/>
                </a:lnTo>
                <a:lnTo>
                  <a:pt x="144" y="1138"/>
                </a:lnTo>
                <a:lnTo>
                  <a:pt x="146" y="1144"/>
                </a:lnTo>
                <a:lnTo>
                  <a:pt x="147" y="1151"/>
                </a:lnTo>
                <a:lnTo>
                  <a:pt x="148" y="1158"/>
                </a:lnTo>
                <a:lnTo>
                  <a:pt x="149" y="1166"/>
                </a:lnTo>
                <a:lnTo>
                  <a:pt x="149" y="1231"/>
                </a:lnTo>
                <a:lnTo>
                  <a:pt x="148" y="1250"/>
                </a:lnTo>
                <a:lnTo>
                  <a:pt x="146" y="1268"/>
                </a:lnTo>
                <a:lnTo>
                  <a:pt x="143" y="1286"/>
                </a:lnTo>
                <a:lnTo>
                  <a:pt x="141" y="1305"/>
                </a:lnTo>
                <a:lnTo>
                  <a:pt x="141" y="1315"/>
                </a:lnTo>
                <a:lnTo>
                  <a:pt x="141" y="1322"/>
                </a:lnTo>
                <a:lnTo>
                  <a:pt x="142" y="1331"/>
                </a:lnTo>
                <a:lnTo>
                  <a:pt x="141" y="1340"/>
                </a:lnTo>
                <a:lnTo>
                  <a:pt x="139" y="1354"/>
                </a:lnTo>
                <a:lnTo>
                  <a:pt x="134" y="1367"/>
                </a:lnTo>
                <a:lnTo>
                  <a:pt x="131" y="1379"/>
                </a:lnTo>
                <a:lnTo>
                  <a:pt x="128" y="1393"/>
                </a:lnTo>
                <a:lnTo>
                  <a:pt x="126" y="1410"/>
                </a:lnTo>
                <a:lnTo>
                  <a:pt x="122" y="1425"/>
                </a:lnTo>
                <a:lnTo>
                  <a:pt x="118" y="1440"/>
                </a:lnTo>
                <a:lnTo>
                  <a:pt x="115" y="1456"/>
                </a:lnTo>
                <a:lnTo>
                  <a:pt x="113" y="1469"/>
                </a:lnTo>
                <a:lnTo>
                  <a:pt x="110" y="1480"/>
                </a:lnTo>
                <a:lnTo>
                  <a:pt x="109" y="1490"/>
                </a:lnTo>
                <a:lnTo>
                  <a:pt x="106" y="1502"/>
                </a:lnTo>
                <a:lnTo>
                  <a:pt x="99" y="1522"/>
                </a:lnTo>
                <a:lnTo>
                  <a:pt x="90" y="1541"/>
                </a:lnTo>
                <a:lnTo>
                  <a:pt x="80" y="1557"/>
                </a:lnTo>
                <a:lnTo>
                  <a:pt x="69" y="1576"/>
                </a:lnTo>
                <a:lnTo>
                  <a:pt x="61" y="1592"/>
                </a:lnTo>
                <a:lnTo>
                  <a:pt x="53" y="1609"/>
                </a:lnTo>
                <a:lnTo>
                  <a:pt x="46" y="1618"/>
                </a:lnTo>
                <a:lnTo>
                  <a:pt x="37" y="1627"/>
                </a:lnTo>
                <a:lnTo>
                  <a:pt x="37" y="1627"/>
                </a:lnTo>
                <a:lnTo>
                  <a:pt x="631" y="1520"/>
                </a:lnTo>
                <a:lnTo>
                  <a:pt x="638" y="1555"/>
                </a:lnTo>
                <a:lnTo>
                  <a:pt x="638" y="155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4" name="Freeform 260"/>
          <p:cNvSpPr>
            <a:spLocks/>
          </p:cNvSpPr>
          <p:nvPr/>
        </p:nvSpPr>
        <p:spPr bwMode="auto">
          <a:xfrm>
            <a:off x="2778406" y="2064931"/>
            <a:ext cx="1460832" cy="928741"/>
          </a:xfrm>
          <a:custGeom>
            <a:avLst/>
            <a:gdLst>
              <a:gd name="T0" fmla="*/ 3171 w 3171"/>
              <a:gd name="T1" fmla="*/ 429 h 2015"/>
              <a:gd name="T2" fmla="*/ 2204 w 3171"/>
              <a:gd name="T3" fmla="*/ 352 h 2015"/>
              <a:gd name="T4" fmla="*/ 1241 w 3171"/>
              <a:gd name="T5" fmla="*/ 224 h 2015"/>
              <a:gd name="T6" fmla="*/ 281 w 3171"/>
              <a:gd name="T7" fmla="*/ 43 h 2015"/>
              <a:gd name="T8" fmla="*/ 16 w 3171"/>
              <a:gd name="T9" fmla="*/ 442 h 2015"/>
              <a:gd name="T10" fmla="*/ 45 w 3171"/>
              <a:gd name="T11" fmla="*/ 534 h 2015"/>
              <a:gd name="T12" fmla="*/ 69 w 3171"/>
              <a:gd name="T13" fmla="*/ 622 h 2015"/>
              <a:gd name="T14" fmla="*/ 85 w 3171"/>
              <a:gd name="T15" fmla="*/ 676 h 2015"/>
              <a:gd name="T16" fmla="*/ 126 w 3171"/>
              <a:gd name="T17" fmla="*/ 731 h 2015"/>
              <a:gd name="T18" fmla="*/ 173 w 3171"/>
              <a:gd name="T19" fmla="*/ 837 h 2015"/>
              <a:gd name="T20" fmla="*/ 218 w 3171"/>
              <a:gd name="T21" fmla="*/ 898 h 2015"/>
              <a:gd name="T22" fmla="*/ 285 w 3171"/>
              <a:gd name="T23" fmla="*/ 947 h 2015"/>
              <a:gd name="T24" fmla="*/ 319 w 3171"/>
              <a:gd name="T25" fmla="*/ 970 h 2015"/>
              <a:gd name="T26" fmla="*/ 313 w 3171"/>
              <a:gd name="T27" fmla="*/ 1010 h 2015"/>
              <a:gd name="T28" fmla="*/ 296 w 3171"/>
              <a:gd name="T29" fmla="*/ 1070 h 2015"/>
              <a:gd name="T30" fmla="*/ 267 w 3171"/>
              <a:gd name="T31" fmla="*/ 1141 h 2015"/>
              <a:gd name="T32" fmla="*/ 252 w 3171"/>
              <a:gd name="T33" fmla="*/ 1177 h 2015"/>
              <a:gd name="T34" fmla="*/ 264 w 3171"/>
              <a:gd name="T35" fmla="*/ 1205 h 2015"/>
              <a:gd name="T36" fmla="*/ 292 w 3171"/>
              <a:gd name="T37" fmla="*/ 1276 h 2015"/>
              <a:gd name="T38" fmla="*/ 287 w 3171"/>
              <a:gd name="T39" fmla="*/ 1306 h 2015"/>
              <a:gd name="T40" fmla="*/ 237 w 3171"/>
              <a:gd name="T41" fmla="*/ 1332 h 2015"/>
              <a:gd name="T42" fmla="*/ 232 w 3171"/>
              <a:gd name="T43" fmla="*/ 1371 h 2015"/>
              <a:gd name="T44" fmla="*/ 241 w 3171"/>
              <a:gd name="T45" fmla="*/ 1425 h 2015"/>
              <a:gd name="T46" fmla="*/ 250 w 3171"/>
              <a:gd name="T47" fmla="*/ 1448 h 2015"/>
              <a:gd name="T48" fmla="*/ 279 w 3171"/>
              <a:gd name="T49" fmla="*/ 1454 h 2015"/>
              <a:gd name="T50" fmla="*/ 318 w 3171"/>
              <a:gd name="T51" fmla="*/ 1444 h 2015"/>
              <a:gd name="T52" fmla="*/ 365 w 3171"/>
              <a:gd name="T53" fmla="*/ 1426 h 2015"/>
              <a:gd name="T54" fmla="*/ 390 w 3171"/>
              <a:gd name="T55" fmla="*/ 1427 h 2015"/>
              <a:gd name="T56" fmla="*/ 408 w 3171"/>
              <a:gd name="T57" fmla="*/ 1454 h 2015"/>
              <a:gd name="T58" fmla="*/ 416 w 3171"/>
              <a:gd name="T59" fmla="*/ 1523 h 2015"/>
              <a:gd name="T60" fmla="*/ 450 w 3171"/>
              <a:gd name="T61" fmla="*/ 1614 h 2015"/>
              <a:gd name="T62" fmla="*/ 461 w 3171"/>
              <a:gd name="T63" fmla="*/ 1689 h 2015"/>
              <a:gd name="T64" fmla="*/ 459 w 3171"/>
              <a:gd name="T65" fmla="*/ 1741 h 2015"/>
              <a:gd name="T66" fmla="*/ 488 w 3171"/>
              <a:gd name="T67" fmla="*/ 1792 h 2015"/>
              <a:gd name="T68" fmla="*/ 528 w 3171"/>
              <a:gd name="T69" fmla="*/ 1849 h 2015"/>
              <a:gd name="T70" fmla="*/ 541 w 3171"/>
              <a:gd name="T71" fmla="*/ 1888 h 2015"/>
              <a:gd name="T72" fmla="*/ 570 w 3171"/>
              <a:gd name="T73" fmla="*/ 1945 h 2015"/>
              <a:gd name="T74" fmla="*/ 590 w 3171"/>
              <a:gd name="T75" fmla="*/ 1973 h 2015"/>
              <a:gd name="T76" fmla="*/ 619 w 3171"/>
              <a:gd name="T77" fmla="*/ 1966 h 2015"/>
              <a:gd name="T78" fmla="*/ 651 w 3171"/>
              <a:gd name="T79" fmla="*/ 1959 h 2015"/>
              <a:gd name="T80" fmla="*/ 688 w 3171"/>
              <a:gd name="T81" fmla="*/ 1981 h 2015"/>
              <a:gd name="T82" fmla="*/ 727 w 3171"/>
              <a:gd name="T83" fmla="*/ 1981 h 2015"/>
              <a:gd name="T84" fmla="*/ 747 w 3171"/>
              <a:gd name="T85" fmla="*/ 1960 h 2015"/>
              <a:gd name="T86" fmla="*/ 786 w 3171"/>
              <a:gd name="T87" fmla="*/ 1973 h 2015"/>
              <a:gd name="T88" fmla="*/ 837 w 3171"/>
              <a:gd name="T89" fmla="*/ 1988 h 2015"/>
              <a:gd name="T90" fmla="*/ 903 w 3171"/>
              <a:gd name="T91" fmla="*/ 1990 h 2015"/>
              <a:gd name="T92" fmla="*/ 941 w 3171"/>
              <a:gd name="T93" fmla="*/ 1987 h 2015"/>
              <a:gd name="T94" fmla="*/ 961 w 3171"/>
              <a:gd name="T95" fmla="*/ 1970 h 2015"/>
              <a:gd name="T96" fmla="*/ 985 w 3171"/>
              <a:gd name="T97" fmla="*/ 1929 h 2015"/>
              <a:gd name="T98" fmla="*/ 998 w 3171"/>
              <a:gd name="T99" fmla="*/ 1916 h 2015"/>
              <a:gd name="T100" fmla="*/ 1017 w 3171"/>
              <a:gd name="T101" fmla="*/ 1922 h 2015"/>
              <a:gd name="T102" fmla="*/ 1070 w 3171"/>
              <a:gd name="T103" fmla="*/ 1976 h 2015"/>
              <a:gd name="T104" fmla="*/ 1110 w 3171"/>
              <a:gd name="T105" fmla="*/ 2003 h 2015"/>
              <a:gd name="T106" fmla="*/ 1489 w 3171"/>
              <a:gd name="T107" fmla="*/ 1865 h 2015"/>
              <a:gd name="T108" fmla="*/ 2097 w 3171"/>
              <a:gd name="T109" fmla="*/ 1932 h 2015"/>
              <a:gd name="T110" fmla="*/ 2717 w 3171"/>
              <a:gd name="T111" fmla="*/ 1987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71" h="2015">
                <a:moveTo>
                  <a:pt x="3093" y="2015"/>
                </a:moveTo>
                <a:lnTo>
                  <a:pt x="3110" y="1652"/>
                </a:lnTo>
                <a:lnTo>
                  <a:pt x="3110" y="1652"/>
                </a:lnTo>
                <a:lnTo>
                  <a:pt x="3171" y="429"/>
                </a:lnTo>
                <a:lnTo>
                  <a:pt x="3171" y="429"/>
                </a:lnTo>
                <a:lnTo>
                  <a:pt x="2978" y="418"/>
                </a:lnTo>
                <a:lnTo>
                  <a:pt x="2784" y="404"/>
                </a:lnTo>
                <a:lnTo>
                  <a:pt x="2591" y="389"/>
                </a:lnTo>
                <a:lnTo>
                  <a:pt x="2398" y="372"/>
                </a:lnTo>
                <a:lnTo>
                  <a:pt x="2204" y="352"/>
                </a:lnTo>
                <a:lnTo>
                  <a:pt x="2012" y="331"/>
                </a:lnTo>
                <a:lnTo>
                  <a:pt x="1819" y="307"/>
                </a:lnTo>
                <a:lnTo>
                  <a:pt x="1627" y="282"/>
                </a:lnTo>
                <a:lnTo>
                  <a:pt x="1433" y="254"/>
                </a:lnTo>
                <a:lnTo>
                  <a:pt x="1241" y="224"/>
                </a:lnTo>
                <a:lnTo>
                  <a:pt x="1049" y="191"/>
                </a:lnTo>
                <a:lnTo>
                  <a:pt x="856" y="158"/>
                </a:lnTo>
                <a:lnTo>
                  <a:pt x="664" y="121"/>
                </a:lnTo>
                <a:lnTo>
                  <a:pt x="472" y="83"/>
                </a:lnTo>
                <a:lnTo>
                  <a:pt x="281" y="43"/>
                </a:lnTo>
                <a:lnTo>
                  <a:pt x="89" y="0"/>
                </a:lnTo>
                <a:lnTo>
                  <a:pt x="89" y="0"/>
                </a:lnTo>
                <a:lnTo>
                  <a:pt x="0" y="389"/>
                </a:lnTo>
                <a:lnTo>
                  <a:pt x="9" y="417"/>
                </a:lnTo>
                <a:lnTo>
                  <a:pt x="16" y="442"/>
                </a:lnTo>
                <a:lnTo>
                  <a:pt x="24" y="467"/>
                </a:lnTo>
                <a:lnTo>
                  <a:pt x="31" y="495"/>
                </a:lnTo>
                <a:lnTo>
                  <a:pt x="36" y="509"/>
                </a:lnTo>
                <a:lnTo>
                  <a:pt x="41" y="522"/>
                </a:lnTo>
                <a:lnTo>
                  <a:pt x="45" y="534"/>
                </a:lnTo>
                <a:lnTo>
                  <a:pt x="50" y="548"/>
                </a:lnTo>
                <a:lnTo>
                  <a:pt x="55" y="568"/>
                </a:lnTo>
                <a:lnTo>
                  <a:pt x="59" y="585"/>
                </a:lnTo>
                <a:lnTo>
                  <a:pt x="64" y="603"/>
                </a:lnTo>
                <a:lnTo>
                  <a:pt x="69" y="622"/>
                </a:lnTo>
                <a:lnTo>
                  <a:pt x="71" y="638"/>
                </a:lnTo>
                <a:lnTo>
                  <a:pt x="73" y="655"/>
                </a:lnTo>
                <a:lnTo>
                  <a:pt x="78" y="662"/>
                </a:lnTo>
                <a:lnTo>
                  <a:pt x="81" y="670"/>
                </a:lnTo>
                <a:lnTo>
                  <a:pt x="85" y="676"/>
                </a:lnTo>
                <a:lnTo>
                  <a:pt x="90" y="683"/>
                </a:lnTo>
                <a:lnTo>
                  <a:pt x="99" y="695"/>
                </a:lnTo>
                <a:lnTo>
                  <a:pt x="111" y="708"/>
                </a:lnTo>
                <a:lnTo>
                  <a:pt x="120" y="719"/>
                </a:lnTo>
                <a:lnTo>
                  <a:pt x="126" y="731"/>
                </a:lnTo>
                <a:lnTo>
                  <a:pt x="133" y="743"/>
                </a:lnTo>
                <a:lnTo>
                  <a:pt x="137" y="757"/>
                </a:lnTo>
                <a:lnTo>
                  <a:pt x="149" y="786"/>
                </a:lnTo>
                <a:lnTo>
                  <a:pt x="160" y="812"/>
                </a:lnTo>
                <a:lnTo>
                  <a:pt x="173" y="837"/>
                </a:lnTo>
                <a:lnTo>
                  <a:pt x="188" y="864"/>
                </a:lnTo>
                <a:lnTo>
                  <a:pt x="196" y="874"/>
                </a:lnTo>
                <a:lnTo>
                  <a:pt x="202" y="884"/>
                </a:lnTo>
                <a:lnTo>
                  <a:pt x="210" y="891"/>
                </a:lnTo>
                <a:lnTo>
                  <a:pt x="218" y="898"/>
                </a:lnTo>
                <a:lnTo>
                  <a:pt x="235" y="911"/>
                </a:lnTo>
                <a:lnTo>
                  <a:pt x="255" y="925"/>
                </a:lnTo>
                <a:lnTo>
                  <a:pt x="266" y="933"/>
                </a:lnTo>
                <a:lnTo>
                  <a:pt x="275" y="940"/>
                </a:lnTo>
                <a:lnTo>
                  <a:pt x="285" y="947"/>
                </a:lnTo>
                <a:lnTo>
                  <a:pt x="297" y="954"/>
                </a:lnTo>
                <a:lnTo>
                  <a:pt x="306" y="959"/>
                </a:lnTo>
                <a:lnTo>
                  <a:pt x="313" y="963"/>
                </a:lnTo>
                <a:lnTo>
                  <a:pt x="316" y="967"/>
                </a:lnTo>
                <a:lnTo>
                  <a:pt x="319" y="970"/>
                </a:lnTo>
                <a:lnTo>
                  <a:pt x="321" y="973"/>
                </a:lnTo>
                <a:lnTo>
                  <a:pt x="321" y="979"/>
                </a:lnTo>
                <a:lnTo>
                  <a:pt x="320" y="989"/>
                </a:lnTo>
                <a:lnTo>
                  <a:pt x="316" y="999"/>
                </a:lnTo>
                <a:lnTo>
                  <a:pt x="313" y="1010"/>
                </a:lnTo>
                <a:lnTo>
                  <a:pt x="310" y="1021"/>
                </a:lnTo>
                <a:lnTo>
                  <a:pt x="308" y="1035"/>
                </a:lnTo>
                <a:lnTo>
                  <a:pt x="305" y="1047"/>
                </a:lnTo>
                <a:lnTo>
                  <a:pt x="300" y="1058"/>
                </a:lnTo>
                <a:lnTo>
                  <a:pt x="296" y="1070"/>
                </a:lnTo>
                <a:lnTo>
                  <a:pt x="287" y="1093"/>
                </a:lnTo>
                <a:lnTo>
                  <a:pt x="279" y="1119"/>
                </a:lnTo>
                <a:lnTo>
                  <a:pt x="275" y="1127"/>
                </a:lnTo>
                <a:lnTo>
                  <a:pt x="271" y="1134"/>
                </a:lnTo>
                <a:lnTo>
                  <a:pt x="267" y="1141"/>
                </a:lnTo>
                <a:lnTo>
                  <a:pt x="262" y="1147"/>
                </a:lnTo>
                <a:lnTo>
                  <a:pt x="258" y="1155"/>
                </a:lnTo>
                <a:lnTo>
                  <a:pt x="255" y="1161"/>
                </a:lnTo>
                <a:lnTo>
                  <a:pt x="253" y="1169"/>
                </a:lnTo>
                <a:lnTo>
                  <a:pt x="252" y="1177"/>
                </a:lnTo>
                <a:lnTo>
                  <a:pt x="253" y="1183"/>
                </a:lnTo>
                <a:lnTo>
                  <a:pt x="254" y="1187"/>
                </a:lnTo>
                <a:lnTo>
                  <a:pt x="256" y="1192"/>
                </a:lnTo>
                <a:lnTo>
                  <a:pt x="258" y="1197"/>
                </a:lnTo>
                <a:lnTo>
                  <a:pt x="264" y="1205"/>
                </a:lnTo>
                <a:lnTo>
                  <a:pt x="268" y="1214"/>
                </a:lnTo>
                <a:lnTo>
                  <a:pt x="278" y="1237"/>
                </a:lnTo>
                <a:lnTo>
                  <a:pt x="286" y="1256"/>
                </a:lnTo>
                <a:lnTo>
                  <a:pt x="289" y="1266"/>
                </a:lnTo>
                <a:lnTo>
                  <a:pt x="292" y="1276"/>
                </a:lnTo>
                <a:lnTo>
                  <a:pt x="294" y="1287"/>
                </a:lnTo>
                <a:lnTo>
                  <a:pt x="295" y="1299"/>
                </a:lnTo>
                <a:lnTo>
                  <a:pt x="294" y="1303"/>
                </a:lnTo>
                <a:lnTo>
                  <a:pt x="291" y="1304"/>
                </a:lnTo>
                <a:lnTo>
                  <a:pt x="287" y="1306"/>
                </a:lnTo>
                <a:lnTo>
                  <a:pt x="284" y="1307"/>
                </a:lnTo>
                <a:lnTo>
                  <a:pt x="268" y="1316"/>
                </a:lnTo>
                <a:lnTo>
                  <a:pt x="252" y="1323"/>
                </a:lnTo>
                <a:lnTo>
                  <a:pt x="244" y="1328"/>
                </a:lnTo>
                <a:lnTo>
                  <a:pt x="237" y="1332"/>
                </a:lnTo>
                <a:lnTo>
                  <a:pt x="229" y="1336"/>
                </a:lnTo>
                <a:lnTo>
                  <a:pt x="220" y="1339"/>
                </a:lnTo>
                <a:lnTo>
                  <a:pt x="224" y="1351"/>
                </a:lnTo>
                <a:lnTo>
                  <a:pt x="228" y="1361"/>
                </a:lnTo>
                <a:lnTo>
                  <a:pt x="232" y="1371"/>
                </a:lnTo>
                <a:lnTo>
                  <a:pt x="235" y="1381"/>
                </a:lnTo>
                <a:lnTo>
                  <a:pt x="238" y="1393"/>
                </a:lnTo>
                <a:lnTo>
                  <a:pt x="239" y="1403"/>
                </a:lnTo>
                <a:lnTo>
                  <a:pt x="240" y="1413"/>
                </a:lnTo>
                <a:lnTo>
                  <a:pt x="241" y="1425"/>
                </a:lnTo>
                <a:lnTo>
                  <a:pt x="242" y="1430"/>
                </a:lnTo>
                <a:lnTo>
                  <a:pt x="243" y="1435"/>
                </a:lnTo>
                <a:lnTo>
                  <a:pt x="244" y="1441"/>
                </a:lnTo>
                <a:lnTo>
                  <a:pt x="246" y="1445"/>
                </a:lnTo>
                <a:lnTo>
                  <a:pt x="250" y="1448"/>
                </a:lnTo>
                <a:lnTo>
                  <a:pt x="253" y="1451"/>
                </a:lnTo>
                <a:lnTo>
                  <a:pt x="257" y="1452"/>
                </a:lnTo>
                <a:lnTo>
                  <a:pt x="260" y="1453"/>
                </a:lnTo>
                <a:lnTo>
                  <a:pt x="269" y="1454"/>
                </a:lnTo>
                <a:lnTo>
                  <a:pt x="279" y="1454"/>
                </a:lnTo>
                <a:lnTo>
                  <a:pt x="286" y="1453"/>
                </a:lnTo>
                <a:lnTo>
                  <a:pt x="293" y="1453"/>
                </a:lnTo>
                <a:lnTo>
                  <a:pt x="299" y="1451"/>
                </a:lnTo>
                <a:lnTo>
                  <a:pt x="306" y="1448"/>
                </a:lnTo>
                <a:lnTo>
                  <a:pt x="318" y="1444"/>
                </a:lnTo>
                <a:lnTo>
                  <a:pt x="329" y="1439"/>
                </a:lnTo>
                <a:lnTo>
                  <a:pt x="340" y="1433"/>
                </a:lnTo>
                <a:lnTo>
                  <a:pt x="352" y="1429"/>
                </a:lnTo>
                <a:lnTo>
                  <a:pt x="359" y="1427"/>
                </a:lnTo>
                <a:lnTo>
                  <a:pt x="365" y="1426"/>
                </a:lnTo>
                <a:lnTo>
                  <a:pt x="372" y="1425"/>
                </a:lnTo>
                <a:lnTo>
                  <a:pt x="379" y="1425"/>
                </a:lnTo>
                <a:lnTo>
                  <a:pt x="383" y="1425"/>
                </a:lnTo>
                <a:lnTo>
                  <a:pt x="387" y="1426"/>
                </a:lnTo>
                <a:lnTo>
                  <a:pt x="390" y="1427"/>
                </a:lnTo>
                <a:lnTo>
                  <a:pt x="393" y="1428"/>
                </a:lnTo>
                <a:lnTo>
                  <a:pt x="397" y="1433"/>
                </a:lnTo>
                <a:lnTo>
                  <a:pt x="402" y="1439"/>
                </a:lnTo>
                <a:lnTo>
                  <a:pt x="405" y="1446"/>
                </a:lnTo>
                <a:lnTo>
                  <a:pt x="408" y="1454"/>
                </a:lnTo>
                <a:lnTo>
                  <a:pt x="409" y="1461"/>
                </a:lnTo>
                <a:lnTo>
                  <a:pt x="412" y="1469"/>
                </a:lnTo>
                <a:lnTo>
                  <a:pt x="414" y="1492"/>
                </a:lnTo>
                <a:lnTo>
                  <a:pt x="415" y="1512"/>
                </a:lnTo>
                <a:lnTo>
                  <a:pt x="416" y="1523"/>
                </a:lnTo>
                <a:lnTo>
                  <a:pt x="418" y="1533"/>
                </a:lnTo>
                <a:lnTo>
                  <a:pt x="420" y="1543"/>
                </a:lnTo>
                <a:lnTo>
                  <a:pt x="424" y="1554"/>
                </a:lnTo>
                <a:lnTo>
                  <a:pt x="439" y="1585"/>
                </a:lnTo>
                <a:lnTo>
                  <a:pt x="450" y="1614"/>
                </a:lnTo>
                <a:lnTo>
                  <a:pt x="455" y="1628"/>
                </a:lnTo>
                <a:lnTo>
                  <a:pt x="459" y="1643"/>
                </a:lnTo>
                <a:lnTo>
                  <a:pt x="461" y="1658"/>
                </a:lnTo>
                <a:lnTo>
                  <a:pt x="461" y="1676"/>
                </a:lnTo>
                <a:lnTo>
                  <a:pt x="461" y="1689"/>
                </a:lnTo>
                <a:lnTo>
                  <a:pt x="460" y="1700"/>
                </a:lnTo>
                <a:lnTo>
                  <a:pt x="459" y="1712"/>
                </a:lnTo>
                <a:lnTo>
                  <a:pt x="459" y="1725"/>
                </a:lnTo>
                <a:lnTo>
                  <a:pt x="459" y="1733"/>
                </a:lnTo>
                <a:lnTo>
                  <a:pt x="459" y="1741"/>
                </a:lnTo>
                <a:lnTo>
                  <a:pt x="460" y="1749"/>
                </a:lnTo>
                <a:lnTo>
                  <a:pt x="461" y="1756"/>
                </a:lnTo>
                <a:lnTo>
                  <a:pt x="470" y="1767"/>
                </a:lnTo>
                <a:lnTo>
                  <a:pt x="481" y="1778"/>
                </a:lnTo>
                <a:lnTo>
                  <a:pt x="488" y="1792"/>
                </a:lnTo>
                <a:lnTo>
                  <a:pt x="494" y="1805"/>
                </a:lnTo>
                <a:lnTo>
                  <a:pt x="500" y="1818"/>
                </a:lnTo>
                <a:lnTo>
                  <a:pt x="510" y="1831"/>
                </a:lnTo>
                <a:lnTo>
                  <a:pt x="520" y="1839"/>
                </a:lnTo>
                <a:lnTo>
                  <a:pt x="528" y="1849"/>
                </a:lnTo>
                <a:lnTo>
                  <a:pt x="532" y="1857"/>
                </a:lnTo>
                <a:lnTo>
                  <a:pt x="536" y="1865"/>
                </a:lnTo>
                <a:lnTo>
                  <a:pt x="538" y="1873"/>
                </a:lnTo>
                <a:lnTo>
                  <a:pt x="539" y="1880"/>
                </a:lnTo>
                <a:lnTo>
                  <a:pt x="541" y="1888"/>
                </a:lnTo>
                <a:lnTo>
                  <a:pt x="543" y="1897"/>
                </a:lnTo>
                <a:lnTo>
                  <a:pt x="545" y="1904"/>
                </a:lnTo>
                <a:lnTo>
                  <a:pt x="550" y="1913"/>
                </a:lnTo>
                <a:lnTo>
                  <a:pt x="559" y="1929"/>
                </a:lnTo>
                <a:lnTo>
                  <a:pt x="570" y="1945"/>
                </a:lnTo>
                <a:lnTo>
                  <a:pt x="576" y="1954"/>
                </a:lnTo>
                <a:lnTo>
                  <a:pt x="580" y="1963"/>
                </a:lnTo>
                <a:lnTo>
                  <a:pt x="582" y="1968"/>
                </a:lnTo>
                <a:lnTo>
                  <a:pt x="585" y="1971"/>
                </a:lnTo>
                <a:lnTo>
                  <a:pt x="590" y="1973"/>
                </a:lnTo>
                <a:lnTo>
                  <a:pt x="594" y="1974"/>
                </a:lnTo>
                <a:lnTo>
                  <a:pt x="602" y="1973"/>
                </a:lnTo>
                <a:lnTo>
                  <a:pt x="607" y="1971"/>
                </a:lnTo>
                <a:lnTo>
                  <a:pt x="613" y="1969"/>
                </a:lnTo>
                <a:lnTo>
                  <a:pt x="619" y="1966"/>
                </a:lnTo>
                <a:lnTo>
                  <a:pt x="624" y="1963"/>
                </a:lnTo>
                <a:lnTo>
                  <a:pt x="630" y="1960"/>
                </a:lnTo>
                <a:lnTo>
                  <a:pt x="635" y="1959"/>
                </a:lnTo>
                <a:lnTo>
                  <a:pt x="643" y="1958"/>
                </a:lnTo>
                <a:lnTo>
                  <a:pt x="651" y="1959"/>
                </a:lnTo>
                <a:lnTo>
                  <a:pt x="660" y="1962"/>
                </a:lnTo>
                <a:lnTo>
                  <a:pt x="667" y="1967"/>
                </a:lnTo>
                <a:lnTo>
                  <a:pt x="674" y="1971"/>
                </a:lnTo>
                <a:lnTo>
                  <a:pt x="682" y="1976"/>
                </a:lnTo>
                <a:lnTo>
                  <a:pt x="688" y="1981"/>
                </a:lnTo>
                <a:lnTo>
                  <a:pt x="697" y="1983"/>
                </a:lnTo>
                <a:lnTo>
                  <a:pt x="706" y="1984"/>
                </a:lnTo>
                <a:lnTo>
                  <a:pt x="714" y="1984"/>
                </a:lnTo>
                <a:lnTo>
                  <a:pt x="720" y="1983"/>
                </a:lnTo>
                <a:lnTo>
                  <a:pt x="727" y="1981"/>
                </a:lnTo>
                <a:lnTo>
                  <a:pt x="732" y="1976"/>
                </a:lnTo>
                <a:lnTo>
                  <a:pt x="738" y="1971"/>
                </a:lnTo>
                <a:lnTo>
                  <a:pt x="742" y="1965"/>
                </a:lnTo>
                <a:lnTo>
                  <a:pt x="744" y="1962"/>
                </a:lnTo>
                <a:lnTo>
                  <a:pt x="747" y="1960"/>
                </a:lnTo>
                <a:lnTo>
                  <a:pt x="751" y="1958"/>
                </a:lnTo>
                <a:lnTo>
                  <a:pt x="754" y="1958"/>
                </a:lnTo>
                <a:lnTo>
                  <a:pt x="765" y="1962"/>
                </a:lnTo>
                <a:lnTo>
                  <a:pt x="775" y="1969"/>
                </a:lnTo>
                <a:lnTo>
                  <a:pt x="786" y="1973"/>
                </a:lnTo>
                <a:lnTo>
                  <a:pt x="796" y="1978"/>
                </a:lnTo>
                <a:lnTo>
                  <a:pt x="807" y="1981"/>
                </a:lnTo>
                <a:lnTo>
                  <a:pt x="818" y="1984"/>
                </a:lnTo>
                <a:lnTo>
                  <a:pt x="827" y="1987"/>
                </a:lnTo>
                <a:lnTo>
                  <a:pt x="837" y="1988"/>
                </a:lnTo>
                <a:lnTo>
                  <a:pt x="846" y="1989"/>
                </a:lnTo>
                <a:lnTo>
                  <a:pt x="854" y="1990"/>
                </a:lnTo>
                <a:lnTo>
                  <a:pt x="872" y="1990"/>
                </a:lnTo>
                <a:lnTo>
                  <a:pt x="892" y="1989"/>
                </a:lnTo>
                <a:lnTo>
                  <a:pt x="903" y="1990"/>
                </a:lnTo>
                <a:lnTo>
                  <a:pt x="914" y="1990"/>
                </a:lnTo>
                <a:lnTo>
                  <a:pt x="923" y="1990"/>
                </a:lnTo>
                <a:lnTo>
                  <a:pt x="934" y="1989"/>
                </a:lnTo>
                <a:lnTo>
                  <a:pt x="937" y="1989"/>
                </a:lnTo>
                <a:lnTo>
                  <a:pt x="941" y="1987"/>
                </a:lnTo>
                <a:lnTo>
                  <a:pt x="944" y="1986"/>
                </a:lnTo>
                <a:lnTo>
                  <a:pt x="946" y="1984"/>
                </a:lnTo>
                <a:lnTo>
                  <a:pt x="950" y="1979"/>
                </a:lnTo>
                <a:lnTo>
                  <a:pt x="956" y="1974"/>
                </a:lnTo>
                <a:lnTo>
                  <a:pt x="961" y="1970"/>
                </a:lnTo>
                <a:lnTo>
                  <a:pt x="968" y="1966"/>
                </a:lnTo>
                <a:lnTo>
                  <a:pt x="973" y="1961"/>
                </a:lnTo>
                <a:lnTo>
                  <a:pt x="977" y="1955"/>
                </a:lnTo>
                <a:lnTo>
                  <a:pt x="982" y="1942"/>
                </a:lnTo>
                <a:lnTo>
                  <a:pt x="985" y="1929"/>
                </a:lnTo>
                <a:lnTo>
                  <a:pt x="987" y="1924"/>
                </a:lnTo>
                <a:lnTo>
                  <a:pt x="990" y="1919"/>
                </a:lnTo>
                <a:lnTo>
                  <a:pt x="993" y="1918"/>
                </a:lnTo>
                <a:lnTo>
                  <a:pt x="995" y="1916"/>
                </a:lnTo>
                <a:lnTo>
                  <a:pt x="998" y="1916"/>
                </a:lnTo>
                <a:lnTo>
                  <a:pt x="1001" y="1916"/>
                </a:lnTo>
                <a:lnTo>
                  <a:pt x="1006" y="1916"/>
                </a:lnTo>
                <a:lnTo>
                  <a:pt x="1010" y="1917"/>
                </a:lnTo>
                <a:lnTo>
                  <a:pt x="1014" y="1919"/>
                </a:lnTo>
                <a:lnTo>
                  <a:pt x="1017" y="1922"/>
                </a:lnTo>
                <a:lnTo>
                  <a:pt x="1024" y="1929"/>
                </a:lnTo>
                <a:lnTo>
                  <a:pt x="1030" y="1936"/>
                </a:lnTo>
                <a:lnTo>
                  <a:pt x="1042" y="1952"/>
                </a:lnTo>
                <a:lnTo>
                  <a:pt x="1056" y="1966"/>
                </a:lnTo>
                <a:lnTo>
                  <a:pt x="1070" y="1976"/>
                </a:lnTo>
                <a:lnTo>
                  <a:pt x="1083" y="1984"/>
                </a:lnTo>
                <a:lnTo>
                  <a:pt x="1090" y="1988"/>
                </a:lnTo>
                <a:lnTo>
                  <a:pt x="1096" y="1993"/>
                </a:lnTo>
                <a:lnTo>
                  <a:pt x="1104" y="1997"/>
                </a:lnTo>
                <a:lnTo>
                  <a:pt x="1110" y="2003"/>
                </a:lnTo>
                <a:lnTo>
                  <a:pt x="1110" y="2003"/>
                </a:lnTo>
                <a:lnTo>
                  <a:pt x="1131" y="1821"/>
                </a:lnTo>
                <a:lnTo>
                  <a:pt x="1250" y="1836"/>
                </a:lnTo>
                <a:lnTo>
                  <a:pt x="1369" y="1851"/>
                </a:lnTo>
                <a:lnTo>
                  <a:pt x="1489" y="1865"/>
                </a:lnTo>
                <a:lnTo>
                  <a:pt x="1610" y="1879"/>
                </a:lnTo>
                <a:lnTo>
                  <a:pt x="1731" y="1893"/>
                </a:lnTo>
                <a:lnTo>
                  <a:pt x="1853" y="1906"/>
                </a:lnTo>
                <a:lnTo>
                  <a:pt x="1975" y="1919"/>
                </a:lnTo>
                <a:lnTo>
                  <a:pt x="2097" y="1932"/>
                </a:lnTo>
                <a:lnTo>
                  <a:pt x="2221" y="1944"/>
                </a:lnTo>
                <a:lnTo>
                  <a:pt x="2345" y="1955"/>
                </a:lnTo>
                <a:lnTo>
                  <a:pt x="2468" y="1967"/>
                </a:lnTo>
                <a:lnTo>
                  <a:pt x="2592" y="1976"/>
                </a:lnTo>
                <a:lnTo>
                  <a:pt x="2717" y="1987"/>
                </a:lnTo>
                <a:lnTo>
                  <a:pt x="2842" y="1997"/>
                </a:lnTo>
                <a:lnTo>
                  <a:pt x="2967" y="2007"/>
                </a:lnTo>
                <a:lnTo>
                  <a:pt x="3093" y="2015"/>
                </a:lnTo>
                <a:lnTo>
                  <a:pt x="3093" y="2015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6" name="Freeform 262"/>
          <p:cNvSpPr>
            <a:spLocks/>
          </p:cNvSpPr>
          <p:nvPr/>
        </p:nvSpPr>
        <p:spPr bwMode="auto">
          <a:xfrm>
            <a:off x="3206843" y="2903839"/>
            <a:ext cx="996462" cy="823705"/>
          </a:xfrm>
          <a:custGeom>
            <a:avLst/>
            <a:gdLst>
              <a:gd name="T0" fmla="*/ 178 w 2161"/>
              <a:gd name="T1" fmla="*/ 182 h 1788"/>
              <a:gd name="T2" fmla="*/ 199 w 2161"/>
              <a:gd name="T3" fmla="*/ 0 h 1788"/>
              <a:gd name="T4" fmla="*/ 318 w 2161"/>
              <a:gd name="T5" fmla="*/ 15 h 1788"/>
              <a:gd name="T6" fmla="*/ 437 w 2161"/>
              <a:gd name="T7" fmla="*/ 30 h 1788"/>
              <a:gd name="T8" fmla="*/ 557 w 2161"/>
              <a:gd name="T9" fmla="*/ 44 h 1788"/>
              <a:gd name="T10" fmla="*/ 678 w 2161"/>
              <a:gd name="T11" fmla="*/ 58 h 1788"/>
              <a:gd name="T12" fmla="*/ 799 w 2161"/>
              <a:gd name="T13" fmla="*/ 72 h 1788"/>
              <a:gd name="T14" fmla="*/ 921 w 2161"/>
              <a:gd name="T15" fmla="*/ 85 h 1788"/>
              <a:gd name="T16" fmla="*/ 1043 w 2161"/>
              <a:gd name="T17" fmla="*/ 98 h 1788"/>
              <a:gd name="T18" fmla="*/ 1165 w 2161"/>
              <a:gd name="T19" fmla="*/ 111 h 1788"/>
              <a:gd name="T20" fmla="*/ 1289 w 2161"/>
              <a:gd name="T21" fmla="*/ 123 h 1788"/>
              <a:gd name="T22" fmla="*/ 1413 w 2161"/>
              <a:gd name="T23" fmla="*/ 134 h 1788"/>
              <a:gd name="T24" fmla="*/ 1536 w 2161"/>
              <a:gd name="T25" fmla="*/ 146 h 1788"/>
              <a:gd name="T26" fmla="*/ 1660 w 2161"/>
              <a:gd name="T27" fmla="*/ 155 h 1788"/>
              <a:gd name="T28" fmla="*/ 1785 w 2161"/>
              <a:gd name="T29" fmla="*/ 166 h 1788"/>
              <a:gd name="T30" fmla="*/ 1910 w 2161"/>
              <a:gd name="T31" fmla="*/ 176 h 1788"/>
              <a:gd name="T32" fmla="*/ 2035 w 2161"/>
              <a:gd name="T33" fmla="*/ 186 h 1788"/>
              <a:gd name="T34" fmla="*/ 2161 w 2161"/>
              <a:gd name="T35" fmla="*/ 194 h 1788"/>
              <a:gd name="T36" fmla="*/ 2161 w 2161"/>
              <a:gd name="T37" fmla="*/ 194 h 1788"/>
              <a:gd name="T38" fmla="*/ 2132 w 2161"/>
              <a:gd name="T39" fmla="*/ 989 h 1788"/>
              <a:gd name="T40" fmla="*/ 2132 w 2161"/>
              <a:gd name="T41" fmla="*/ 989 h 1788"/>
              <a:gd name="T42" fmla="*/ 2097 w 2161"/>
              <a:gd name="T43" fmla="*/ 1788 h 1788"/>
              <a:gd name="T44" fmla="*/ 2097 w 2161"/>
              <a:gd name="T45" fmla="*/ 1788 h 1788"/>
              <a:gd name="T46" fmla="*/ 2011 w 2161"/>
              <a:gd name="T47" fmla="*/ 1784 h 1788"/>
              <a:gd name="T48" fmla="*/ 1924 w 2161"/>
              <a:gd name="T49" fmla="*/ 1779 h 1788"/>
              <a:gd name="T50" fmla="*/ 1836 w 2161"/>
              <a:gd name="T51" fmla="*/ 1773 h 1788"/>
              <a:gd name="T52" fmla="*/ 1746 w 2161"/>
              <a:gd name="T53" fmla="*/ 1767 h 1788"/>
              <a:gd name="T54" fmla="*/ 1657 w 2161"/>
              <a:gd name="T55" fmla="*/ 1760 h 1788"/>
              <a:gd name="T56" fmla="*/ 1565 w 2161"/>
              <a:gd name="T57" fmla="*/ 1754 h 1788"/>
              <a:gd name="T58" fmla="*/ 1473 w 2161"/>
              <a:gd name="T59" fmla="*/ 1746 h 1788"/>
              <a:gd name="T60" fmla="*/ 1380 w 2161"/>
              <a:gd name="T61" fmla="*/ 1739 h 1788"/>
              <a:gd name="T62" fmla="*/ 1287 w 2161"/>
              <a:gd name="T63" fmla="*/ 1730 h 1788"/>
              <a:gd name="T64" fmla="*/ 1192 w 2161"/>
              <a:gd name="T65" fmla="*/ 1721 h 1788"/>
              <a:gd name="T66" fmla="*/ 1097 w 2161"/>
              <a:gd name="T67" fmla="*/ 1713 h 1788"/>
              <a:gd name="T68" fmla="*/ 1001 w 2161"/>
              <a:gd name="T69" fmla="*/ 1703 h 1788"/>
              <a:gd name="T70" fmla="*/ 904 w 2161"/>
              <a:gd name="T71" fmla="*/ 1693 h 1788"/>
              <a:gd name="T72" fmla="*/ 806 w 2161"/>
              <a:gd name="T73" fmla="*/ 1682 h 1788"/>
              <a:gd name="T74" fmla="*/ 707 w 2161"/>
              <a:gd name="T75" fmla="*/ 1673 h 1788"/>
              <a:gd name="T76" fmla="*/ 608 w 2161"/>
              <a:gd name="T77" fmla="*/ 1661 h 1788"/>
              <a:gd name="T78" fmla="*/ 608 w 2161"/>
              <a:gd name="T79" fmla="*/ 1661 h 1788"/>
              <a:gd name="T80" fmla="*/ 0 w 2161"/>
              <a:gd name="T81" fmla="*/ 1584 h 1788"/>
              <a:gd name="T82" fmla="*/ 53 w 2161"/>
              <a:gd name="T83" fmla="*/ 1186 h 1788"/>
              <a:gd name="T84" fmla="*/ 53 w 2161"/>
              <a:gd name="T85" fmla="*/ 1186 h 1788"/>
              <a:gd name="T86" fmla="*/ 177 w 2161"/>
              <a:gd name="T87" fmla="*/ 182 h 1788"/>
              <a:gd name="T88" fmla="*/ 178 w 2161"/>
              <a:gd name="T89" fmla="*/ 182 h 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61" h="1788">
                <a:moveTo>
                  <a:pt x="178" y="182"/>
                </a:moveTo>
                <a:lnTo>
                  <a:pt x="199" y="0"/>
                </a:lnTo>
                <a:lnTo>
                  <a:pt x="318" y="15"/>
                </a:lnTo>
                <a:lnTo>
                  <a:pt x="437" y="30"/>
                </a:lnTo>
                <a:lnTo>
                  <a:pt x="557" y="44"/>
                </a:lnTo>
                <a:lnTo>
                  <a:pt x="678" y="58"/>
                </a:lnTo>
                <a:lnTo>
                  <a:pt x="799" y="72"/>
                </a:lnTo>
                <a:lnTo>
                  <a:pt x="921" y="85"/>
                </a:lnTo>
                <a:lnTo>
                  <a:pt x="1043" y="98"/>
                </a:lnTo>
                <a:lnTo>
                  <a:pt x="1165" y="111"/>
                </a:lnTo>
                <a:lnTo>
                  <a:pt x="1289" y="123"/>
                </a:lnTo>
                <a:lnTo>
                  <a:pt x="1413" y="134"/>
                </a:lnTo>
                <a:lnTo>
                  <a:pt x="1536" y="146"/>
                </a:lnTo>
                <a:lnTo>
                  <a:pt x="1660" y="155"/>
                </a:lnTo>
                <a:lnTo>
                  <a:pt x="1785" y="166"/>
                </a:lnTo>
                <a:lnTo>
                  <a:pt x="1910" y="176"/>
                </a:lnTo>
                <a:lnTo>
                  <a:pt x="2035" y="186"/>
                </a:lnTo>
                <a:lnTo>
                  <a:pt x="2161" y="194"/>
                </a:lnTo>
                <a:lnTo>
                  <a:pt x="2161" y="194"/>
                </a:lnTo>
                <a:lnTo>
                  <a:pt x="2132" y="989"/>
                </a:lnTo>
                <a:lnTo>
                  <a:pt x="2132" y="989"/>
                </a:lnTo>
                <a:lnTo>
                  <a:pt x="2097" y="1788"/>
                </a:lnTo>
                <a:lnTo>
                  <a:pt x="2097" y="1788"/>
                </a:lnTo>
                <a:lnTo>
                  <a:pt x="2011" y="1784"/>
                </a:lnTo>
                <a:lnTo>
                  <a:pt x="1924" y="1779"/>
                </a:lnTo>
                <a:lnTo>
                  <a:pt x="1836" y="1773"/>
                </a:lnTo>
                <a:lnTo>
                  <a:pt x="1746" y="1767"/>
                </a:lnTo>
                <a:lnTo>
                  <a:pt x="1657" y="1760"/>
                </a:lnTo>
                <a:lnTo>
                  <a:pt x="1565" y="1754"/>
                </a:lnTo>
                <a:lnTo>
                  <a:pt x="1473" y="1746"/>
                </a:lnTo>
                <a:lnTo>
                  <a:pt x="1380" y="1739"/>
                </a:lnTo>
                <a:lnTo>
                  <a:pt x="1287" y="1730"/>
                </a:lnTo>
                <a:lnTo>
                  <a:pt x="1192" y="1721"/>
                </a:lnTo>
                <a:lnTo>
                  <a:pt x="1097" y="1713"/>
                </a:lnTo>
                <a:lnTo>
                  <a:pt x="1001" y="1703"/>
                </a:lnTo>
                <a:lnTo>
                  <a:pt x="904" y="1693"/>
                </a:lnTo>
                <a:lnTo>
                  <a:pt x="806" y="1682"/>
                </a:lnTo>
                <a:lnTo>
                  <a:pt x="707" y="1673"/>
                </a:lnTo>
                <a:lnTo>
                  <a:pt x="608" y="1661"/>
                </a:lnTo>
                <a:lnTo>
                  <a:pt x="608" y="1661"/>
                </a:lnTo>
                <a:lnTo>
                  <a:pt x="0" y="1584"/>
                </a:lnTo>
                <a:lnTo>
                  <a:pt x="53" y="1186"/>
                </a:lnTo>
                <a:lnTo>
                  <a:pt x="53" y="1186"/>
                </a:lnTo>
                <a:lnTo>
                  <a:pt x="177" y="182"/>
                </a:lnTo>
                <a:lnTo>
                  <a:pt x="178" y="182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8" name="Freeform 264"/>
          <p:cNvSpPr>
            <a:spLocks/>
          </p:cNvSpPr>
          <p:nvPr/>
        </p:nvSpPr>
        <p:spPr bwMode="auto">
          <a:xfrm>
            <a:off x="4189485" y="2819533"/>
            <a:ext cx="1011664" cy="631599"/>
          </a:xfrm>
          <a:custGeom>
            <a:avLst/>
            <a:gdLst>
              <a:gd name="T0" fmla="*/ 2084 w 2195"/>
              <a:gd name="T1" fmla="*/ 18 h 1371"/>
              <a:gd name="T2" fmla="*/ 2088 w 2195"/>
              <a:gd name="T3" fmla="*/ 50 h 1371"/>
              <a:gd name="T4" fmla="*/ 2081 w 2195"/>
              <a:gd name="T5" fmla="*/ 88 h 1371"/>
              <a:gd name="T6" fmla="*/ 2075 w 2195"/>
              <a:gd name="T7" fmla="*/ 127 h 1371"/>
              <a:gd name="T8" fmla="*/ 2077 w 2195"/>
              <a:gd name="T9" fmla="*/ 159 h 1371"/>
              <a:gd name="T10" fmla="*/ 2087 w 2195"/>
              <a:gd name="T11" fmla="*/ 183 h 1371"/>
              <a:gd name="T12" fmla="*/ 2104 w 2195"/>
              <a:gd name="T13" fmla="*/ 204 h 1371"/>
              <a:gd name="T14" fmla="*/ 2147 w 2195"/>
              <a:gd name="T15" fmla="*/ 239 h 1371"/>
              <a:gd name="T16" fmla="*/ 2187 w 2195"/>
              <a:gd name="T17" fmla="*/ 939 h 1371"/>
              <a:gd name="T18" fmla="*/ 2175 w 2195"/>
              <a:gd name="T19" fmla="*/ 978 h 1371"/>
              <a:gd name="T20" fmla="*/ 2184 w 2195"/>
              <a:gd name="T21" fmla="*/ 1052 h 1371"/>
              <a:gd name="T22" fmla="*/ 2188 w 2195"/>
              <a:gd name="T23" fmla="*/ 1105 h 1371"/>
              <a:gd name="T24" fmla="*/ 2187 w 2195"/>
              <a:gd name="T25" fmla="*/ 1153 h 1371"/>
              <a:gd name="T26" fmla="*/ 2174 w 2195"/>
              <a:gd name="T27" fmla="*/ 1196 h 1371"/>
              <a:gd name="T28" fmla="*/ 2160 w 2195"/>
              <a:gd name="T29" fmla="*/ 1225 h 1371"/>
              <a:gd name="T30" fmla="*/ 2158 w 2195"/>
              <a:gd name="T31" fmla="*/ 1252 h 1371"/>
              <a:gd name="T32" fmla="*/ 2162 w 2195"/>
              <a:gd name="T33" fmla="*/ 1277 h 1371"/>
              <a:gd name="T34" fmla="*/ 2181 w 2195"/>
              <a:gd name="T35" fmla="*/ 1321 h 1371"/>
              <a:gd name="T36" fmla="*/ 2191 w 2195"/>
              <a:gd name="T37" fmla="*/ 1353 h 1371"/>
              <a:gd name="T38" fmla="*/ 2195 w 2195"/>
              <a:gd name="T39" fmla="*/ 1371 h 1371"/>
              <a:gd name="T40" fmla="*/ 2174 w 2195"/>
              <a:gd name="T41" fmla="*/ 1350 h 1371"/>
              <a:gd name="T42" fmla="*/ 2137 w 2195"/>
              <a:gd name="T43" fmla="*/ 1329 h 1371"/>
              <a:gd name="T44" fmla="*/ 2048 w 2195"/>
              <a:gd name="T45" fmla="*/ 1294 h 1371"/>
              <a:gd name="T46" fmla="*/ 1993 w 2195"/>
              <a:gd name="T47" fmla="*/ 1278 h 1371"/>
              <a:gd name="T48" fmla="*/ 1961 w 2195"/>
              <a:gd name="T49" fmla="*/ 1265 h 1371"/>
              <a:gd name="T50" fmla="*/ 1934 w 2195"/>
              <a:gd name="T51" fmla="*/ 1252 h 1371"/>
              <a:gd name="T52" fmla="*/ 1892 w 2195"/>
              <a:gd name="T53" fmla="*/ 1249 h 1371"/>
              <a:gd name="T54" fmla="*/ 1841 w 2195"/>
              <a:gd name="T55" fmla="*/ 1258 h 1371"/>
              <a:gd name="T56" fmla="*/ 1790 w 2195"/>
              <a:gd name="T57" fmla="*/ 1266 h 1371"/>
              <a:gd name="T58" fmla="*/ 1745 w 2195"/>
              <a:gd name="T59" fmla="*/ 1264 h 1371"/>
              <a:gd name="T60" fmla="*/ 1706 w 2195"/>
              <a:gd name="T61" fmla="*/ 1248 h 1371"/>
              <a:gd name="T62" fmla="*/ 1642 w 2195"/>
              <a:gd name="T63" fmla="*/ 1218 h 1371"/>
              <a:gd name="T64" fmla="*/ 1513 w 2195"/>
              <a:gd name="T65" fmla="*/ 1194 h 1371"/>
              <a:gd name="T66" fmla="*/ 1233 w 2195"/>
              <a:gd name="T67" fmla="*/ 1197 h 1371"/>
              <a:gd name="T68" fmla="*/ 941 w 2195"/>
              <a:gd name="T69" fmla="*/ 1197 h 1371"/>
              <a:gd name="T70" fmla="*/ 638 w 2195"/>
              <a:gd name="T71" fmla="*/ 1193 h 1371"/>
              <a:gd name="T72" fmla="*/ 325 w 2195"/>
              <a:gd name="T73" fmla="*/ 1184 h 1371"/>
              <a:gd name="T74" fmla="*/ 0 w 2195"/>
              <a:gd name="T75" fmla="*/ 1171 h 1371"/>
              <a:gd name="T76" fmla="*/ 29 w 2195"/>
              <a:gd name="T77" fmla="*/ 376 h 1371"/>
              <a:gd name="T78" fmla="*/ 173 w 2195"/>
              <a:gd name="T79" fmla="*/ 17 h 1371"/>
              <a:gd name="T80" fmla="*/ 553 w 2195"/>
              <a:gd name="T81" fmla="*/ 23 h 1371"/>
              <a:gd name="T82" fmla="*/ 934 w 2195"/>
              <a:gd name="T83" fmla="*/ 25 h 1371"/>
              <a:gd name="T84" fmla="*/ 1315 w 2195"/>
              <a:gd name="T85" fmla="*/ 21 h 1371"/>
              <a:gd name="T86" fmla="*/ 1698 w 2195"/>
              <a:gd name="T87" fmla="*/ 13 h 1371"/>
              <a:gd name="T88" fmla="*/ 2080 w 2195"/>
              <a:gd name="T89" fmla="*/ 0 h 1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95" h="1371">
                <a:moveTo>
                  <a:pt x="2080" y="0"/>
                </a:moveTo>
                <a:lnTo>
                  <a:pt x="2082" y="9"/>
                </a:lnTo>
                <a:lnTo>
                  <a:pt x="2084" y="18"/>
                </a:lnTo>
                <a:lnTo>
                  <a:pt x="2087" y="26"/>
                </a:lnTo>
                <a:lnTo>
                  <a:pt x="2088" y="35"/>
                </a:lnTo>
                <a:lnTo>
                  <a:pt x="2088" y="50"/>
                </a:lnTo>
                <a:lnTo>
                  <a:pt x="2085" y="63"/>
                </a:lnTo>
                <a:lnTo>
                  <a:pt x="2083" y="76"/>
                </a:lnTo>
                <a:lnTo>
                  <a:pt x="2081" y="88"/>
                </a:lnTo>
                <a:lnTo>
                  <a:pt x="2079" y="100"/>
                </a:lnTo>
                <a:lnTo>
                  <a:pt x="2077" y="113"/>
                </a:lnTo>
                <a:lnTo>
                  <a:pt x="2075" y="127"/>
                </a:lnTo>
                <a:lnTo>
                  <a:pt x="2075" y="141"/>
                </a:lnTo>
                <a:lnTo>
                  <a:pt x="2075" y="151"/>
                </a:lnTo>
                <a:lnTo>
                  <a:pt x="2077" y="159"/>
                </a:lnTo>
                <a:lnTo>
                  <a:pt x="2079" y="167"/>
                </a:lnTo>
                <a:lnTo>
                  <a:pt x="2082" y="175"/>
                </a:lnTo>
                <a:lnTo>
                  <a:pt x="2087" y="183"/>
                </a:lnTo>
                <a:lnTo>
                  <a:pt x="2092" y="189"/>
                </a:lnTo>
                <a:lnTo>
                  <a:pt x="2097" y="197"/>
                </a:lnTo>
                <a:lnTo>
                  <a:pt x="2104" y="204"/>
                </a:lnTo>
                <a:lnTo>
                  <a:pt x="2117" y="215"/>
                </a:lnTo>
                <a:lnTo>
                  <a:pt x="2132" y="227"/>
                </a:lnTo>
                <a:lnTo>
                  <a:pt x="2147" y="239"/>
                </a:lnTo>
                <a:lnTo>
                  <a:pt x="2162" y="250"/>
                </a:lnTo>
                <a:lnTo>
                  <a:pt x="2195" y="925"/>
                </a:lnTo>
                <a:lnTo>
                  <a:pt x="2187" y="939"/>
                </a:lnTo>
                <a:lnTo>
                  <a:pt x="2182" y="950"/>
                </a:lnTo>
                <a:lnTo>
                  <a:pt x="2178" y="962"/>
                </a:lnTo>
                <a:lnTo>
                  <a:pt x="2175" y="978"/>
                </a:lnTo>
                <a:lnTo>
                  <a:pt x="2175" y="978"/>
                </a:lnTo>
                <a:lnTo>
                  <a:pt x="2179" y="1017"/>
                </a:lnTo>
                <a:lnTo>
                  <a:pt x="2184" y="1052"/>
                </a:lnTo>
                <a:lnTo>
                  <a:pt x="2186" y="1069"/>
                </a:lnTo>
                <a:lnTo>
                  <a:pt x="2187" y="1087"/>
                </a:lnTo>
                <a:lnTo>
                  <a:pt x="2188" y="1105"/>
                </a:lnTo>
                <a:lnTo>
                  <a:pt x="2189" y="1126"/>
                </a:lnTo>
                <a:lnTo>
                  <a:pt x="2188" y="1141"/>
                </a:lnTo>
                <a:lnTo>
                  <a:pt x="2187" y="1153"/>
                </a:lnTo>
                <a:lnTo>
                  <a:pt x="2185" y="1166"/>
                </a:lnTo>
                <a:lnTo>
                  <a:pt x="2181" y="1180"/>
                </a:lnTo>
                <a:lnTo>
                  <a:pt x="2174" y="1196"/>
                </a:lnTo>
                <a:lnTo>
                  <a:pt x="2165" y="1211"/>
                </a:lnTo>
                <a:lnTo>
                  <a:pt x="2162" y="1218"/>
                </a:lnTo>
                <a:lnTo>
                  <a:pt x="2160" y="1225"/>
                </a:lnTo>
                <a:lnTo>
                  <a:pt x="2158" y="1234"/>
                </a:lnTo>
                <a:lnTo>
                  <a:pt x="2157" y="1243"/>
                </a:lnTo>
                <a:lnTo>
                  <a:pt x="2158" y="1252"/>
                </a:lnTo>
                <a:lnTo>
                  <a:pt x="2158" y="1261"/>
                </a:lnTo>
                <a:lnTo>
                  <a:pt x="2160" y="1269"/>
                </a:lnTo>
                <a:lnTo>
                  <a:pt x="2162" y="1277"/>
                </a:lnTo>
                <a:lnTo>
                  <a:pt x="2168" y="1292"/>
                </a:lnTo>
                <a:lnTo>
                  <a:pt x="2174" y="1307"/>
                </a:lnTo>
                <a:lnTo>
                  <a:pt x="2181" y="1321"/>
                </a:lnTo>
                <a:lnTo>
                  <a:pt x="2187" y="1336"/>
                </a:lnTo>
                <a:lnTo>
                  <a:pt x="2189" y="1344"/>
                </a:lnTo>
                <a:lnTo>
                  <a:pt x="2191" y="1353"/>
                </a:lnTo>
                <a:lnTo>
                  <a:pt x="2193" y="1361"/>
                </a:lnTo>
                <a:lnTo>
                  <a:pt x="2195" y="1371"/>
                </a:lnTo>
                <a:lnTo>
                  <a:pt x="2195" y="1371"/>
                </a:lnTo>
                <a:lnTo>
                  <a:pt x="2188" y="1363"/>
                </a:lnTo>
                <a:lnTo>
                  <a:pt x="2181" y="1357"/>
                </a:lnTo>
                <a:lnTo>
                  <a:pt x="2174" y="1350"/>
                </a:lnTo>
                <a:lnTo>
                  <a:pt x="2166" y="1345"/>
                </a:lnTo>
                <a:lnTo>
                  <a:pt x="2152" y="1336"/>
                </a:lnTo>
                <a:lnTo>
                  <a:pt x="2137" y="1329"/>
                </a:lnTo>
                <a:lnTo>
                  <a:pt x="2104" y="1316"/>
                </a:lnTo>
                <a:lnTo>
                  <a:pt x="2067" y="1302"/>
                </a:lnTo>
                <a:lnTo>
                  <a:pt x="2048" y="1294"/>
                </a:lnTo>
                <a:lnTo>
                  <a:pt x="2030" y="1288"/>
                </a:lnTo>
                <a:lnTo>
                  <a:pt x="2012" y="1282"/>
                </a:lnTo>
                <a:lnTo>
                  <a:pt x="1993" y="1278"/>
                </a:lnTo>
                <a:lnTo>
                  <a:pt x="1981" y="1274"/>
                </a:lnTo>
                <a:lnTo>
                  <a:pt x="1971" y="1269"/>
                </a:lnTo>
                <a:lnTo>
                  <a:pt x="1961" y="1265"/>
                </a:lnTo>
                <a:lnTo>
                  <a:pt x="1953" y="1260"/>
                </a:lnTo>
                <a:lnTo>
                  <a:pt x="1944" y="1255"/>
                </a:lnTo>
                <a:lnTo>
                  <a:pt x="1934" y="1252"/>
                </a:lnTo>
                <a:lnTo>
                  <a:pt x="1925" y="1249"/>
                </a:lnTo>
                <a:lnTo>
                  <a:pt x="1913" y="1248"/>
                </a:lnTo>
                <a:lnTo>
                  <a:pt x="1892" y="1249"/>
                </a:lnTo>
                <a:lnTo>
                  <a:pt x="1874" y="1251"/>
                </a:lnTo>
                <a:lnTo>
                  <a:pt x="1858" y="1254"/>
                </a:lnTo>
                <a:lnTo>
                  <a:pt x="1841" y="1258"/>
                </a:lnTo>
                <a:lnTo>
                  <a:pt x="1824" y="1261"/>
                </a:lnTo>
                <a:lnTo>
                  <a:pt x="1808" y="1264"/>
                </a:lnTo>
                <a:lnTo>
                  <a:pt x="1790" y="1266"/>
                </a:lnTo>
                <a:lnTo>
                  <a:pt x="1769" y="1267"/>
                </a:lnTo>
                <a:lnTo>
                  <a:pt x="1757" y="1266"/>
                </a:lnTo>
                <a:lnTo>
                  <a:pt x="1745" y="1264"/>
                </a:lnTo>
                <a:lnTo>
                  <a:pt x="1736" y="1261"/>
                </a:lnTo>
                <a:lnTo>
                  <a:pt x="1726" y="1258"/>
                </a:lnTo>
                <a:lnTo>
                  <a:pt x="1706" y="1248"/>
                </a:lnTo>
                <a:lnTo>
                  <a:pt x="1684" y="1238"/>
                </a:lnTo>
                <a:lnTo>
                  <a:pt x="1661" y="1227"/>
                </a:lnTo>
                <a:lnTo>
                  <a:pt x="1642" y="1218"/>
                </a:lnTo>
                <a:lnTo>
                  <a:pt x="1623" y="1206"/>
                </a:lnTo>
                <a:lnTo>
                  <a:pt x="1605" y="1193"/>
                </a:lnTo>
                <a:lnTo>
                  <a:pt x="1513" y="1194"/>
                </a:lnTo>
                <a:lnTo>
                  <a:pt x="1421" y="1196"/>
                </a:lnTo>
                <a:lnTo>
                  <a:pt x="1327" y="1197"/>
                </a:lnTo>
                <a:lnTo>
                  <a:pt x="1233" y="1197"/>
                </a:lnTo>
                <a:lnTo>
                  <a:pt x="1137" y="1197"/>
                </a:lnTo>
                <a:lnTo>
                  <a:pt x="1040" y="1197"/>
                </a:lnTo>
                <a:lnTo>
                  <a:pt x="941" y="1197"/>
                </a:lnTo>
                <a:lnTo>
                  <a:pt x="841" y="1196"/>
                </a:lnTo>
                <a:lnTo>
                  <a:pt x="741" y="1194"/>
                </a:lnTo>
                <a:lnTo>
                  <a:pt x="638" y="1193"/>
                </a:lnTo>
                <a:lnTo>
                  <a:pt x="535" y="1189"/>
                </a:lnTo>
                <a:lnTo>
                  <a:pt x="431" y="1187"/>
                </a:lnTo>
                <a:lnTo>
                  <a:pt x="325" y="1184"/>
                </a:lnTo>
                <a:lnTo>
                  <a:pt x="218" y="1180"/>
                </a:lnTo>
                <a:lnTo>
                  <a:pt x="110" y="1177"/>
                </a:lnTo>
                <a:lnTo>
                  <a:pt x="0" y="1171"/>
                </a:lnTo>
                <a:lnTo>
                  <a:pt x="0" y="1171"/>
                </a:lnTo>
                <a:lnTo>
                  <a:pt x="29" y="376"/>
                </a:lnTo>
                <a:lnTo>
                  <a:pt x="29" y="376"/>
                </a:lnTo>
                <a:lnTo>
                  <a:pt x="46" y="13"/>
                </a:lnTo>
                <a:lnTo>
                  <a:pt x="46" y="13"/>
                </a:lnTo>
                <a:lnTo>
                  <a:pt x="173" y="17"/>
                </a:lnTo>
                <a:lnTo>
                  <a:pt x="299" y="20"/>
                </a:lnTo>
                <a:lnTo>
                  <a:pt x="427" y="22"/>
                </a:lnTo>
                <a:lnTo>
                  <a:pt x="553" y="23"/>
                </a:lnTo>
                <a:lnTo>
                  <a:pt x="680" y="24"/>
                </a:lnTo>
                <a:lnTo>
                  <a:pt x="807" y="25"/>
                </a:lnTo>
                <a:lnTo>
                  <a:pt x="934" y="25"/>
                </a:lnTo>
                <a:lnTo>
                  <a:pt x="1061" y="24"/>
                </a:lnTo>
                <a:lnTo>
                  <a:pt x="1188" y="23"/>
                </a:lnTo>
                <a:lnTo>
                  <a:pt x="1315" y="21"/>
                </a:lnTo>
                <a:lnTo>
                  <a:pt x="1443" y="19"/>
                </a:lnTo>
                <a:lnTo>
                  <a:pt x="1570" y="17"/>
                </a:lnTo>
                <a:lnTo>
                  <a:pt x="1698" y="13"/>
                </a:lnTo>
                <a:lnTo>
                  <a:pt x="1825" y="9"/>
                </a:lnTo>
                <a:lnTo>
                  <a:pt x="1953" y="5"/>
                </a:lnTo>
                <a:lnTo>
                  <a:pt x="2080" y="0"/>
                </a:lnTo>
                <a:lnTo>
                  <a:pt x="2080" y="0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0" name="Freeform 266"/>
          <p:cNvSpPr>
            <a:spLocks/>
          </p:cNvSpPr>
          <p:nvPr/>
        </p:nvSpPr>
        <p:spPr bwMode="auto">
          <a:xfrm>
            <a:off x="4210216" y="2262565"/>
            <a:ext cx="937033" cy="569407"/>
          </a:xfrm>
          <a:custGeom>
            <a:avLst/>
            <a:gdLst>
              <a:gd name="T0" fmla="*/ 61 w 2034"/>
              <a:gd name="T1" fmla="*/ 0 h 1235"/>
              <a:gd name="T2" fmla="*/ 171 w 2034"/>
              <a:gd name="T3" fmla="*/ 5 h 1235"/>
              <a:gd name="T4" fmla="*/ 392 w 2034"/>
              <a:gd name="T5" fmla="*/ 14 h 1235"/>
              <a:gd name="T6" fmla="*/ 613 w 2034"/>
              <a:gd name="T7" fmla="*/ 20 h 1235"/>
              <a:gd name="T8" fmla="*/ 834 w 2034"/>
              <a:gd name="T9" fmla="*/ 24 h 1235"/>
              <a:gd name="T10" fmla="*/ 1055 w 2034"/>
              <a:gd name="T11" fmla="*/ 24 h 1235"/>
              <a:gd name="T12" fmla="*/ 1276 w 2034"/>
              <a:gd name="T13" fmla="*/ 21 h 1235"/>
              <a:gd name="T14" fmla="*/ 1497 w 2034"/>
              <a:gd name="T15" fmla="*/ 17 h 1235"/>
              <a:gd name="T16" fmla="*/ 1719 w 2034"/>
              <a:gd name="T17" fmla="*/ 10 h 1235"/>
              <a:gd name="T18" fmla="*/ 1829 w 2034"/>
              <a:gd name="T19" fmla="*/ 4 h 1235"/>
              <a:gd name="T20" fmla="*/ 1827 w 2034"/>
              <a:gd name="T21" fmla="*/ 31 h 1235"/>
              <a:gd name="T22" fmla="*/ 1827 w 2034"/>
              <a:gd name="T23" fmla="*/ 58 h 1235"/>
              <a:gd name="T24" fmla="*/ 1832 w 2034"/>
              <a:gd name="T25" fmla="*/ 68 h 1235"/>
              <a:gd name="T26" fmla="*/ 1846 w 2034"/>
              <a:gd name="T27" fmla="*/ 105 h 1235"/>
              <a:gd name="T28" fmla="*/ 1852 w 2034"/>
              <a:gd name="T29" fmla="*/ 123 h 1235"/>
              <a:gd name="T30" fmla="*/ 1854 w 2034"/>
              <a:gd name="T31" fmla="*/ 142 h 1235"/>
              <a:gd name="T32" fmla="*/ 1852 w 2034"/>
              <a:gd name="T33" fmla="*/ 159 h 1235"/>
              <a:gd name="T34" fmla="*/ 1848 w 2034"/>
              <a:gd name="T35" fmla="*/ 172 h 1235"/>
              <a:gd name="T36" fmla="*/ 1844 w 2034"/>
              <a:gd name="T37" fmla="*/ 186 h 1235"/>
              <a:gd name="T38" fmla="*/ 1843 w 2034"/>
              <a:gd name="T39" fmla="*/ 201 h 1235"/>
              <a:gd name="T40" fmla="*/ 1846 w 2034"/>
              <a:gd name="T41" fmla="*/ 215 h 1235"/>
              <a:gd name="T42" fmla="*/ 1854 w 2034"/>
              <a:gd name="T43" fmla="*/ 228 h 1235"/>
              <a:gd name="T44" fmla="*/ 1866 w 2034"/>
              <a:gd name="T45" fmla="*/ 259 h 1235"/>
              <a:gd name="T46" fmla="*/ 1870 w 2034"/>
              <a:gd name="T47" fmla="*/ 274 h 1235"/>
              <a:gd name="T48" fmla="*/ 1872 w 2034"/>
              <a:gd name="T49" fmla="*/ 291 h 1235"/>
              <a:gd name="T50" fmla="*/ 1863 w 2034"/>
              <a:gd name="T51" fmla="*/ 313 h 1235"/>
              <a:gd name="T52" fmla="*/ 1861 w 2034"/>
              <a:gd name="T53" fmla="*/ 331 h 1235"/>
              <a:gd name="T54" fmla="*/ 1861 w 2034"/>
              <a:gd name="T55" fmla="*/ 350 h 1235"/>
              <a:gd name="T56" fmla="*/ 1865 w 2034"/>
              <a:gd name="T57" fmla="*/ 378 h 1235"/>
              <a:gd name="T58" fmla="*/ 1873 w 2034"/>
              <a:gd name="T59" fmla="*/ 403 h 1235"/>
              <a:gd name="T60" fmla="*/ 1901 w 2034"/>
              <a:gd name="T61" fmla="*/ 451 h 1235"/>
              <a:gd name="T62" fmla="*/ 1920 w 2034"/>
              <a:gd name="T63" fmla="*/ 483 h 1235"/>
              <a:gd name="T64" fmla="*/ 1938 w 2034"/>
              <a:gd name="T65" fmla="*/ 515 h 1235"/>
              <a:gd name="T66" fmla="*/ 1952 w 2034"/>
              <a:gd name="T67" fmla="*/ 540 h 1235"/>
              <a:gd name="T68" fmla="*/ 1962 w 2034"/>
              <a:gd name="T69" fmla="*/ 568 h 1235"/>
              <a:gd name="T70" fmla="*/ 1969 w 2034"/>
              <a:gd name="T71" fmla="*/ 601 h 1235"/>
              <a:gd name="T72" fmla="*/ 1973 w 2034"/>
              <a:gd name="T73" fmla="*/ 631 h 1235"/>
              <a:gd name="T74" fmla="*/ 1978 w 2034"/>
              <a:gd name="T75" fmla="*/ 695 h 1235"/>
              <a:gd name="T76" fmla="*/ 1987 w 2034"/>
              <a:gd name="T77" fmla="*/ 732 h 1235"/>
              <a:gd name="T78" fmla="*/ 1990 w 2034"/>
              <a:gd name="T79" fmla="*/ 749 h 1235"/>
              <a:gd name="T80" fmla="*/ 1992 w 2034"/>
              <a:gd name="T81" fmla="*/ 770 h 1235"/>
              <a:gd name="T82" fmla="*/ 1989 w 2034"/>
              <a:gd name="T83" fmla="*/ 798 h 1235"/>
              <a:gd name="T84" fmla="*/ 1983 w 2034"/>
              <a:gd name="T85" fmla="*/ 823 h 1235"/>
              <a:gd name="T86" fmla="*/ 1978 w 2034"/>
              <a:gd name="T87" fmla="*/ 848 h 1235"/>
              <a:gd name="T88" fmla="*/ 1976 w 2034"/>
              <a:gd name="T89" fmla="*/ 876 h 1235"/>
              <a:gd name="T90" fmla="*/ 1979 w 2034"/>
              <a:gd name="T91" fmla="*/ 897 h 1235"/>
              <a:gd name="T92" fmla="*/ 1987 w 2034"/>
              <a:gd name="T93" fmla="*/ 918 h 1235"/>
              <a:gd name="T94" fmla="*/ 2004 w 2034"/>
              <a:gd name="T95" fmla="*/ 982 h 1235"/>
              <a:gd name="T96" fmla="*/ 2016 w 2034"/>
              <a:gd name="T97" fmla="*/ 1045 h 1235"/>
              <a:gd name="T98" fmla="*/ 2023 w 2034"/>
              <a:gd name="T99" fmla="*/ 1078 h 1235"/>
              <a:gd name="T100" fmla="*/ 2030 w 2034"/>
              <a:gd name="T101" fmla="*/ 1144 h 1235"/>
              <a:gd name="T102" fmla="*/ 2034 w 2034"/>
              <a:gd name="T103" fmla="*/ 1210 h 1235"/>
              <a:gd name="T104" fmla="*/ 1907 w 2034"/>
              <a:gd name="T105" fmla="*/ 1215 h 1235"/>
              <a:gd name="T106" fmla="*/ 1652 w 2034"/>
              <a:gd name="T107" fmla="*/ 1223 h 1235"/>
              <a:gd name="T108" fmla="*/ 1397 w 2034"/>
              <a:gd name="T109" fmla="*/ 1229 h 1235"/>
              <a:gd name="T110" fmla="*/ 1142 w 2034"/>
              <a:gd name="T111" fmla="*/ 1233 h 1235"/>
              <a:gd name="T112" fmla="*/ 888 w 2034"/>
              <a:gd name="T113" fmla="*/ 1235 h 1235"/>
              <a:gd name="T114" fmla="*/ 634 w 2034"/>
              <a:gd name="T115" fmla="*/ 1234 h 1235"/>
              <a:gd name="T116" fmla="*/ 381 w 2034"/>
              <a:gd name="T117" fmla="*/ 1232 h 1235"/>
              <a:gd name="T118" fmla="*/ 127 w 2034"/>
              <a:gd name="T119" fmla="*/ 1227 h 1235"/>
              <a:gd name="T120" fmla="*/ 0 w 2034"/>
              <a:gd name="T121" fmla="*/ 1223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34" h="1235">
                <a:moveTo>
                  <a:pt x="0" y="1223"/>
                </a:moveTo>
                <a:lnTo>
                  <a:pt x="61" y="0"/>
                </a:lnTo>
                <a:lnTo>
                  <a:pt x="61" y="0"/>
                </a:lnTo>
                <a:lnTo>
                  <a:pt x="171" y="5"/>
                </a:lnTo>
                <a:lnTo>
                  <a:pt x="282" y="10"/>
                </a:lnTo>
                <a:lnTo>
                  <a:pt x="392" y="14"/>
                </a:lnTo>
                <a:lnTo>
                  <a:pt x="503" y="17"/>
                </a:lnTo>
                <a:lnTo>
                  <a:pt x="613" y="20"/>
                </a:lnTo>
                <a:lnTo>
                  <a:pt x="723" y="21"/>
                </a:lnTo>
                <a:lnTo>
                  <a:pt x="834" y="24"/>
                </a:lnTo>
                <a:lnTo>
                  <a:pt x="944" y="24"/>
                </a:lnTo>
                <a:lnTo>
                  <a:pt x="1055" y="24"/>
                </a:lnTo>
                <a:lnTo>
                  <a:pt x="1166" y="24"/>
                </a:lnTo>
                <a:lnTo>
                  <a:pt x="1276" y="21"/>
                </a:lnTo>
                <a:lnTo>
                  <a:pt x="1386" y="19"/>
                </a:lnTo>
                <a:lnTo>
                  <a:pt x="1497" y="17"/>
                </a:lnTo>
                <a:lnTo>
                  <a:pt x="1607" y="14"/>
                </a:lnTo>
                <a:lnTo>
                  <a:pt x="1719" y="10"/>
                </a:lnTo>
                <a:lnTo>
                  <a:pt x="1829" y="4"/>
                </a:lnTo>
                <a:lnTo>
                  <a:pt x="1829" y="4"/>
                </a:lnTo>
                <a:lnTo>
                  <a:pt x="1828" y="19"/>
                </a:lnTo>
                <a:lnTo>
                  <a:pt x="1827" y="31"/>
                </a:lnTo>
                <a:lnTo>
                  <a:pt x="1827" y="44"/>
                </a:lnTo>
                <a:lnTo>
                  <a:pt x="1827" y="58"/>
                </a:lnTo>
                <a:lnTo>
                  <a:pt x="1829" y="64"/>
                </a:lnTo>
                <a:lnTo>
                  <a:pt x="1832" y="68"/>
                </a:lnTo>
                <a:lnTo>
                  <a:pt x="1840" y="87"/>
                </a:lnTo>
                <a:lnTo>
                  <a:pt x="1846" y="105"/>
                </a:lnTo>
                <a:lnTo>
                  <a:pt x="1849" y="113"/>
                </a:lnTo>
                <a:lnTo>
                  <a:pt x="1852" y="123"/>
                </a:lnTo>
                <a:lnTo>
                  <a:pt x="1853" y="132"/>
                </a:lnTo>
                <a:lnTo>
                  <a:pt x="1854" y="142"/>
                </a:lnTo>
                <a:lnTo>
                  <a:pt x="1853" y="151"/>
                </a:lnTo>
                <a:lnTo>
                  <a:pt x="1852" y="159"/>
                </a:lnTo>
                <a:lnTo>
                  <a:pt x="1850" y="165"/>
                </a:lnTo>
                <a:lnTo>
                  <a:pt x="1848" y="172"/>
                </a:lnTo>
                <a:lnTo>
                  <a:pt x="1846" y="179"/>
                </a:lnTo>
                <a:lnTo>
                  <a:pt x="1844" y="186"/>
                </a:lnTo>
                <a:lnTo>
                  <a:pt x="1843" y="193"/>
                </a:lnTo>
                <a:lnTo>
                  <a:pt x="1843" y="201"/>
                </a:lnTo>
                <a:lnTo>
                  <a:pt x="1844" y="208"/>
                </a:lnTo>
                <a:lnTo>
                  <a:pt x="1846" y="215"/>
                </a:lnTo>
                <a:lnTo>
                  <a:pt x="1850" y="220"/>
                </a:lnTo>
                <a:lnTo>
                  <a:pt x="1854" y="228"/>
                </a:lnTo>
                <a:lnTo>
                  <a:pt x="1860" y="244"/>
                </a:lnTo>
                <a:lnTo>
                  <a:pt x="1866" y="259"/>
                </a:lnTo>
                <a:lnTo>
                  <a:pt x="1869" y="267"/>
                </a:lnTo>
                <a:lnTo>
                  <a:pt x="1870" y="274"/>
                </a:lnTo>
                <a:lnTo>
                  <a:pt x="1871" y="283"/>
                </a:lnTo>
                <a:lnTo>
                  <a:pt x="1872" y="291"/>
                </a:lnTo>
                <a:lnTo>
                  <a:pt x="1869" y="302"/>
                </a:lnTo>
                <a:lnTo>
                  <a:pt x="1863" y="313"/>
                </a:lnTo>
                <a:lnTo>
                  <a:pt x="1862" y="323"/>
                </a:lnTo>
                <a:lnTo>
                  <a:pt x="1861" y="331"/>
                </a:lnTo>
                <a:lnTo>
                  <a:pt x="1861" y="340"/>
                </a:lnTo>
                <a:lnTo>
                  <a:pt x="1861" y="350"/>
                </a:lnTo>
                <a:lnTo>
                  <a:pt x="1862" y="365"/>
                </a:lnTo>
                <a:lnTo>
                  <a:pt x="1865" y="378"/>
                </a:lnTo>
                <a:lnTo>
                  <a:pt x="1869" y="391"/>
                </a:lnTo>
                <a:lnTo>
                  <a:pt x="1873" y="403"/>
                </a:lnTo>
                <a:lnTo>
                  <a:pt x="1886" y="425"/>
                </a:lnTo>
                <a:lnTo>
                  <a:pt x="1901" y="451"/>
                </a:lnTo>
                <a:lnTo>
                  <a:pt x="1911" y="467"/>
                </a:lnTo>
                <a:lnTo>
                  <a:pt x="1920" y="483"/>
                </a:lnTo>
                <a:lnTo>
                  <a:pt x="1928" y="498"/>
                </a:lnTo>
                <a:lnTo>
                  <a:pt x="1938" y="515"/>
                </a:lnTo>
                <a:lnTo>
                  <a:pt x="1947" y="528"/>
                </a:lnTo>
                <a:lnTo>
                  <a:pt x="1952" y="540"/>
                </a:lnTo>
                <a:lnTo>
                  <a:pt x="1957" y="553"/>
                </a:lnTo>
                <a:lnTo>
                  <a:pt x="1962" y="568"/>
                </a:lnTo>
                <a:lnTo>
                  <a:pt x="1966" y="585"/>
                </a:lnTo>
                <a:lnTo>
                  <a:pt x="1969" y="601"/>
                </a:lnTo>
                <a:lnTo>
                  <a:pt x="1971" y="617"/>
                </a:lnTo>
                <a:lnTo>
                  <a:pt x="1973" y="631"/>
                </a:lnTo>
                <a:lnTo>
                  <a:pt x="1975" y="661"/>
                </a:lnTo>
                <a:lnTo>
                  <a:pt x="1978" y="695"/>
                </a:lnTo>
                <a:lnTo>
                  <a:pt x="1981" y="715"/>
                </a:lnTo>
                <a:lnTo>
                  <a:pt x="1987" y="732"/>
                </a:lnTo>
                <a:lnTo>
                  <a:pt x="1988" y="741"/>
                </a:lnTo>
                <a:lnTo>
                  <a:pt x="1990" y="749"/>
                </a:lnTo>
                <a:lnTo>
                  <a:pt x="1991" y="759"/>
                </a:lnTo>
                <a:lnTo>
                  <a:pt x="1992" y="770"/>
                </a:lnTo>
                <a:lnTo>
                  <a:pt x="1991" y="784"/>
                </a:lnTo>
                <a:lnTo>
                  <a:pt x="1989" y="798"/>
                </a:lnTo>
                <a:lnTo>
                  <a:pt x="1987" y="811"/>
                </a:lnTo>
                <a:lnTo>
                  <a:pt x="1983" y="823"/>
                </a:lnTo>
                <a:lnTo>
                  <a:pt x="1980" y="835"/>
                </a:lnTo>
                <a:lnTo>
                  <a:pt x="1978" y="848"/>
                </a:lnTo>
                <a:lnTo>
                  <a:pt x="1976" y="861"/>
                </a:lnTo>
                <a:lnTo>
                  <a:pt x="1976" y="876"/>
                </a:lnTo>
                <a:lnTo>
                  <a:pt x="1977" y="888"/>
                </a:lnTo>
                <a:lnTo>
                  <a:pt x="1979" y="897"/>
                </a:lnTo>
                <a:lnTo>
                  <a:pt x="1982" y="907"/>
                </a:lnTo>
                <a:lnTo>
                  <a:pt x="1987" y="918"/>
                </a:lnTo>
                <a:lnTo>
                  <a:pt x="1996" y="951"/>
                </a:lnTo>
                <a:lnTo>
                  <a:pt x="2004" y="982"/>
                </a:lnTo>
                <a:lnTo>
                  <a:pt x="2009" y="1012"/>
                </a:lnTo>
                <a:lnTo>
                  <a:pt x="2016" y="1045"/>
                </a:lnTo>
                <a:lnTo>
                  <a:pt x="2019" y="1061"/>
                </a:lnTo>
                <a:lnTo>
                  <a:pt x="2023" y="1078"/>
                </a:lnTo>
                <a:lnTo>
                  <a:pt x="2028" y="1112"/>
                </a:lnTo>
                <a:lnTo>
                  <a:pt x="2030" y="1144"/>
                </a:lnTo>
                <a:lnTo>
                  <a:pt x="2032" y="1176"/>
                </a:lnTo>
                <a:lnTo>
                  <a:pt x="2034" y="1210"/>
                </a:lnTo>
                <a:lnTo>
                  <a:pt x="2034" y="1210"/>
                </a:lnTo>
                <a:lnTo>
                  <a:pt x="1907" y="1215"/>
                </a:lnTo>
                <a:lnTo>
                  <a:pt x="1779" y="1219"/>
                </a:lnTo>
                <a:lnTo>
                  <a:pt x="1652" y="1223"/>
                </a:lnTo>
                <a:lnTo>
                  <a:pt x="1524" y="1227"/>
                </a:lnTo>
                <a:lnTo>
                  <a:pt x="1397" y="1229"/>
                </a:lnTo>
                <a:lnTo>
                  <a:pt x="1269" y="1231"/>
                </a:lnTo>
                <a:lnTo>
                  <a:pt x="1142" y="1233"/>
                </a:lnTo>
                <a:lnTo>
                  <a:pt x="1015" y="1234"/>
                </a:lnTo>
                <a:lnTo>
                  <a:pt x="888" y="1235"/>
                </a:lnTo>
                <a:lnTo>
                  <a:pt x="761" y="1235"/>
                </a:lnTo>
                <a:lnTo>
                  <a:pt x="634" y="1234"/>
                </a:lnTo>
                <a:lnTo>
                  <a:pt x="507" y="1233"/>
                </a:lnTo>
                <a:lnTo>
                  <a:pt x="381" y="1232"/>
                </a:lnTo>
                <a:lnTo>
                  <a:pt x="253" y="1230"/>
                </a:lnTo>
                <a:lnTo>
                  <a:pt x="127" y="1227"/>
                </a:lnTo>
                <a:lnTo>
                  <a:pt x="0" y="1223"/>
                </a:lnTo>
                <a:lnTo>
                  <a:pt x="0" y="1223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2" name="Freeform 268"/>
          <p:cNvSpPr>
            <a:spLocks/>
          </p:cNvSpPr>
          <p:nvPr/>
        </p:nvSpPr>
        <p:spPr bwMode="auto">
          <a:xfrm>
            <a:off x="1382531" y="3014403"/>
            <a:ext cx="1223119" cy="2050970"/>
          </a:xfrm>
          <a:custGeom>
            <a:avLst/>
            <a:gdLst>
              <a:gd name="T0" fmla="*/ 2385 w 2653"/>
              <a:gd name="T1" fmla="*/ 4404 h 4451"/>
              <a:gd name="T2" fmla="*/ 2451 w 2653"/>
              <a:gd name="T3" fmla="*/ 4355 h 4451"/>
              <a:gd name="T4" fmla="*/ 2412 w 2653"/>
              <a:gd name="T5" fmla="*/ 4229 h 4451"/>
              <a:gd name="T6" fmla="*/ 2419 w 2653"/>
              <a:gd name="T7" fmla="*/ 4128 h 4451"/>
              <a:gd name="T8" fmla="*/ 2461 w 2653"/>
              <a:gd name="T9" fmla="*/ 4106 h 4451"/>
              <a:gd name="T10" fmla="*/ 2517 w 2653"/>
              <a:gd name="T11" fmla="*/ 3961 h 4451"/>
              <a:gd name="T12" fmla="*/ 2612 w 2653"/>
              <a:gd name="T13" fmla="*/ 3878 h 4451"/>
              <a:gd name="T14" fmla="*/ 2652 w 2653"/>
              <a:gd name="T15" fmla="*/ 3823 h 4451"/>
              <a:gd name="T16" fmla="*/ 2598 w 2653"/>
              <a:gd name="T17" fmla="*/ 3765 h 4451"/>
              <a:gd name="T18" fmla="*/ 2558 w 2653"/>
              <a:gd name="T19" fmla="*/ 3695 h 4451"/>
              <a:gd name="T20" fmla="*/ 1416 w 2653"/>
              <a:gd name="T21" fmla="*/ 380 h 4451"/>
              <a:gd name="T22" fmla="*/ 740 w 2653"/>
              <a:gd name="T23" fmla="*/ 181 h 4451"/>
              <a:gd name="T24" fmla="*/ 196 w 2653"/>
              <a:gd name="T25" fmla="*/ 12 h 4451"/>
              <a:gd name="T26" fmla="*/ 195 w 2653"/>
              <a:gd name="T27" fmla="*/ 144 h 4451"/>
              <a:gd name="T28" fmla="*/ 170 w 2653"/>
              <a:gd name="T29" fmla="*/ 271 h 4451"/>
              <a:gd name="T30" fmla="*/ 149 w 2653"/>
              <a:gd name="T31" fmla="*/ 396 h 4451"/>
              <a:gd name="T32" fmla="*/ 69 w 2653"/>
              <a:gd name="T33" fmla="*/ 483 h 4451"/>
              <a:gd name="T34" fmla="*/ 0 w 2653"/>
              <a:gd name="T35" fmla="*/ 569 h 4451"/>
              <a:gd name="T36" fmla="*/ 31 w 2653"/>
              <a:gd name="T37" fmla="*/ 717 h 4451"/>
              <a:gd name="T38" fmla="*/ 93 w 2653"/>
              <a:gd name="T39" fmla="*/ 852 h 4451"/>
              <a:gd name="T40" fmla="*/ 79 w 2653"/>
              <a:gd name="T41" fmla="*/ 1028 h 4451"/>
              <a:gd name="T42" fmla="*/ 68 w 2653"/>
              <a:gd name="T43" fmla="*/ 1123 h 4451"/>
              <a:gd name="T44" fmla="*/ 46 w 2653"/>
              <a:gd name="T45" fmla="*/ 1212 h 4451"/>
              <a:gd name="T46" fmla="*/ 68 w 2653"/>
              <a:gd name="T47" fmla="*/ 1356 h 4451"/>
              <a:gd name="T48" fmla="*/ 116 w 2653"/>
              <a:gd name="T49" fmla="*/ 1427 h 4451"/>
              <a:gd name="T50" fmla="*/ 156 w 2653"/>
              <a:gd name="T51" fmla="*/ 1600 h 4451"/>
              <a:gd name="T52" fmla="*/ 152 w 2653"/>
              <a:gd name="T53" fmla="*/ 1674 h 4451"/>
              <a:gd name="T54" fmla="*/ 221 w 2653"/>
              <a:gd name="T55" fmla="*/ 1757 h 4451"/>
              <a:gd name="T56" fmla="*/ 266 w 2653"/>
              <a:gd name="T57" fmla="*/ 1761 h 4451"/>
              <a:gd name="T58" fmla="*/ 312 w 2653"/>
              <a:gd name="T59" fmla="*/ 1746 h 4451"/>
              <a:gd name="T60" fmla="*/ 331 w 2653"/>
              <a:gd name="T61" fmla="*/ 1856 h 4451"/>
              <a:gd name="T62" fmla="*/ 258 w 2653"/>
              <a:gd name="T63" fmla="*/ 1993 h 4451"/>
              <a:gd name="T64" fmla="*/ 314 w 2653"/>
              <a:gd name="T65" fmla="*/ 2151 h 4451"/>
              <a:gd name="T66" fmla="*/ 412 w 2653"/>
              <a:gd name="T67" fmla="*/ 2229 h 4451"/>
              <a:gd name="T68" fmla="*/ 408 w 2653"/>
              <a:gd name="T69" fmla="*/ 2290 h 4451"/>
              <a:gd name="T70" fmla="*/ 345 w 2653"/>
              <a:gd name="T71" fmla="*/ 2368 h 4451"/>
              <a:gd name="T72" fmla="*/ 390 w 2653"/>
              <a:gd name="T73" fmla="*/ 2486 h 4451"/>
              <a:gd name="T74" fmla="*/ 457 w 2653"/>
              <a:gd name="T75" fmla="*/ 2673 h 4451"/>
              <a:gd name="T76" fmla="*/ 520 w 2653"/>
              <a:gd name="T77" fmla="*/ 2779 h 4451"/>
              <a:gd name="T78" fmla="*/ 570 w 2653"/>
              <a:gd name="T79" fmla="*/ 2880 h 4451"/>
              <a:gd name="T80" fmla="*/ 619 w 2653"/>
              <a:gd name="T81" fmla="*/ 2963 h 4451"/>
              <a:gd name="T82" fmla="*/ 600 w 2653"/>
              <a:gd name="T83" fmla="*/ 3216 h 4451"/>
              <a:gd name="T84" fmla="*/ 682 w 2653"/>
              <a:gd name="T85" fmla="*/ 3299 h 4451"/>
              <a:gd name="T86" fmla="*/ 810 w 2653"/>
              <a:gd name="T87" fmla="*/ 3363 h 4451"/>
              <a:gd name="T88" fmla="*/ 919 w 2653"/>
              <a:gd name="T89" fmla="*/ 3394 h 4451"/>
              <a:gd name="T90" fmla="*/ 1007 w 2653"/>
              <a:gd name="T91" fmla="*/ 3514 h 4451"/>
              <a:gd name="T92" fmla="*/ 1111 w 2653"/>
              <a:gd name="T93" fmla="*/ 3603 h 4451"/>
              <a:gd name="T94" fmla="*/ 1238 w 2653"/>
              <a:gd name="T95" fmla="*/ 3651 h 4451"/>
              <a:gd name="T96" fmla="*/ 1256 w 2653"/>
              <a:gd name="T97" fmla="*/ 3743 h 4451"/>
              <a:gd name="T98" fmla="*/ 1382 w 2653"/>
              <a:gd name="T99" fmla="*/ 3811 h 4451"/>
              <a:gd name="T100" fmla="*/ 1454 w 2653"/>
              <a:gd name="T101" fmla="*/ 3906 h 4451"/>
              <a:gd name="T102" fmla="*/ 1528 w 2653"/>
              <a:gd name="T103" fmla="*/ 4054 h 4451"/>
              <a:gd name="T104" fmla="*/ 1543 w 2653"/>
              <a:gd name="T105" fmla="*/ 4221 h 4451"/>
              <a:gd name="T106" fmla="*/ 1580 w 2653"/>
              <a:gd name="T107" fmla="*/ 4322 h 4451"/>
              <a:gd name="T108" fmla="*/ 1668 w 2653"/>
              <a:gd name="T109" fmla="*/ 4350 h 4451"/>
              <a:gd name="T110" fmla="*/ 1925 w 2653"/>
              <a:gd name="T111" fmla="*/ 4395 h 4451"/>
              <a:gd name="T112" fmla="*/ 2122 w 2653"/>
              <a:gd name="T113" fmla="*/ 4417 h 4451"/>
              <a:gd name="T114" fmla="*/ 2302 w 2653"/>
              <a:gd name="T115" fmla="*/ 4444 h 4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53" h="4451">
                <a:moveTo>
                  <a:pt x="2345" y="4451"/>
                </a:moveTo>
                <a:lnTo>
                  <a:pt x="2349" y="4440"/>
                </a:lnTo>
                <a:lnTo>
                  <a:pt x="2352" y="4431"/>
                </a:lnTo>
                <a:lnTo>
                  <a:pt x="2355" y="4426"/>
                </a:lnTo>
                <a:lnTo>
                  <a:pt x="2358" y="4422"/>
                </a:lnTo>
                <a:lnTo>
                  <a:pt x="2362" y="4418"/>
                </a:lnTo>
                <a:lnTo>
                  <a:pt x="2366" y="4413"/>
                </a:lnTo>
                <a:lnTo>
                  <a:pt x="2372" y="4410"/>
                </a:lnTo>
                <a:lnTo>
                  <a:pt x="2379" y="4407"/>
                </a:lnTo>
                <a:lnTo>
                  <a:pt x="2385" y="4404"/>
                </a:lnTo>
                <a:lnTo>
                  <a:pt x="2392" y="4401"/>
                </a:lnTo>
                <a:lnTo>
                  <a:pt x="2405" y="4397"/>
                </a:lnTo>
                <a:lnTo>
                  <a:pt x="2419" y="4393"/>
                </a:lnTo>
                <a:lnTo>
                  <a:pt x="2431" y="4389"/>
                </a:lnTo>
                <a:lnTo>
                  <a:pt x="2441" y="4383"/>
                </a:lnTo>
                <a:lnTo>
                  <a:pt x="2445" y="4380"/>
                </a:lnTo>
                <a:lnTo>
                  <a:pt x="2448" y="4377"/>
                </a:lnTo>
                <a:lnTo>
                  <a:pt x="2450" y="4371"/>
                </a:lnTo>
                <a:lnTo>
                  <a:pt x="2451" y="4366"/>
                </a:lnTo>
                <a:lnTo>
                  <a:pt x="2451" y="4355"/>
                </a:lnTo>
                <a:lnTo>
                  <a:pt x="2449" y="4345"/>
                </a:lnTo>
                <a:lnTo>
                  <a:pt x="2448" y="4336"/>
                </a:lnTo>
                <a:lnTo>
                  <a:pt x="2445" y="4326"/>
                </a:lnTo>
                <a:lnTo>
                  <a:pt x="2438" y="4309"/>
                </a:lnTo>
                <a:lnTo>
                  <a:pt x="2432" y="4291"/>
                </a:lnTo>
                <a:lnTo>
                  <a:pt x="2424" y="4275"/>
                </a:lnTo>
                <a:lnTo>
                  <a:pt x="2418" y="4258"/>
                </a:lnTo>
                <a:lnTo>
                  <a:pt x="2415" y="4248"/>
                </a:lnTo>
                <a:lnTo>
                  <a:pt x="2414" y="4238"/>
                </a:lnTo>
                <a:lnTo>
                  <a:pt x="2412" y="4229"/>
                </a:lnTo>
                <a:lnTo>
                  <a:pt x="2411" y="4218"/>
                </a:lnTo>
                <a:lnTo>
                  <a:pt x="2412" y="4206"/>
                </a:lnTo>
                <a:lnTo>
                  <a:pt x="2415" y="4196"/>
                </a:lnTo>
                <a:lnTo>
                  <a:pt x="2418" y="4187"/>
                </a:lnTo>
                <a:lnTo>
                  <a:pt x="2419" y="4175"/>
                </a:lnTo>
                <a:lnTo>
                  <a:pt x="2419" y="4161"/>
                </a:lnTo>
                <a:lnTo>
                  <a:pt x="2418" y="4147"/>
                </a:lnTo>
                <a:lnTo>
                  <a:pt x="2417" y="4141"/>
                </a:lnTo>
                <a:lnTo>
                  <a:pt x="2417" y="4135"/>
                </a:lnTo>
                <a:lnTo>
                  <a:pt x="2419" y="4128"/>
                </a:lnTo>
                <a:lnTo>
                  <a:pt x="2422" y="4122"/>
                </a:lnTo>
                <a:lnTo>
                  <a:pt x="2425" y="4119"/>
                </a:lnTo>
                <a:lnTo>
                  <a:pt x="2430" y="4116"/>
                </a:lnTo>
                <a:lnTo>
                  <a:pt x="2434" y="4116"/>
                </a:lnTo>
                <a:lnTo>
                  <a:pt x="2438" y="4115"/>
                </a:lnTo>
                <a:lnTo>
                  <a:pt x="2444" y="4115"/>
                </a:lnTo>
                <a:lnTo>
                  <a:pt x="2448" y="4115"/>
                </a:lnTo>
                <a:lnTo>
                  <a:pt x="2452" y="4114"/>
                </a:lnTo>
                <a:lnTo>
                  <a:pt x="2457" y="4111"/>
                </a:lnTo>
                <a:lnTo>
                  <a:pt x="2461" y="4106"/>
                </a:lnTo>
                <a:lnTo>
                  <a:pt x="2464" y="4099"/>
                </a:lnTo>
                <a:lnTo>
                  <a:pt x="2468" y="4093"/>
                </a:lnTo>
                <a:lnTo>
                  <a:pt x="2469" y="4086"/>
                </a:lnTo>
                <a:lnTo>
                  <a:pt x="2471" y="4073"/>
                </a:lnTo>
                <a:lnTo>
                  <a:pt x="2475" y="4058"/>
                </a:lnTo>
                <a:lnTo>
                  <a:pt x="2484" y="4035"/>
                </a:lnTo>
                <a:lnTo>
                  <a:pt x="2493" y="4016"/>
                </a:lnTo>
                <a:lnTo>
                  <a:pt x="2503" y="3995"/>
                </a:lnTo>
                <a:lnTo>
                  <a:pt x="2513" y="3973"/>
                </a:lnTo>
                <a:lnTo>
                  <a:pt x="2517" y="3961"/>
                </a:lnTo>
                <a:lnTo>
                  <a:pt x="2523" y="3949"/>
                </a:lnTo>
                <a:lnTo>
                  <a:pt x="2528" y="3939"/>
                </a:lnTo>
                <a:lnTo>
                  <a:pt x="2537" y="3927"/>
                </a:lnTo>
                <a:lnTo>
                  <a:pt x="2542" y="3921"/>
                </a:lnTo>
                <a:lnTo>
                  <a:pt x="2549" y="3916"/>
                </a:lnTo>
                <a:lnTo>
                  <a:pt x="2554" y="3911"/>
                </a:lnTo>
                <a:lnTo>
                  <a:pt x="2560" y="3907"/>
                </a:lnTo>
                <a:lnTo>
                  <a:pt x="2574" y="3899"/>
                </a:lnTo>
                <a:lnTo>
                  <a:pt x="2590" y="3891"/>
                </a:lnTo>
                <a:lnTo>
                  <a:pt x="2612" y="3878"/>
                </a:lnTo>
                <a:lnTo>
                  <a:pt x="2633" y="3865"/>
                </a:lnTo>
                <a:lnTo>
                  <a:pt x="2637" y="3862"/>
                </a:lnTo>
                <a:lnTo>
                  <a:pt x="2641" y="3857"/>
                </a:lnTo>
                <a:lnTo>
                  <a:pt x="2645" y="3854"/>
                </a:lnTo>
                <a:lnTo>
                  <a:pt x="2648" y="3850"/>
                </a:lnTo>
                <a:lnTo>
                  <a:pt x="2650" y="3844"/>
                </a:lnTo>
                <a:lnTo>
                  <a:pt x="2652" y="3839"/>
                </a:lnTo>
                <a:lnTo>
                  <a:pt x="2653" y="3833"/>
                </a:lnTo>
                <a:lnTo>
                  <a:pt x="2653" y="3827"/>
                </a:lnTo>
                <a:lnTo>
                  <a:pt x="2652" y="3823"/>
                </a:lnTo>
                <a:lnTo>
                  <a:pt x="2652" y="3819"/>
                </a:lnTo>
                <a:lnTo>
                  <a:pt x="2650" y="3815"/>
                </a:lnTo>
                <a:lnTo>
                  <a:pt x="2648" y="3812"/>
                </a:lnTo>
                <a:lnTo>
                  <a:pt x="2644" y="3806"/>
                </a:lnTo>
                <a:lnTo>
                  <a:pt x="2638" y="3801"/>
                </a:lnTo>
                <a:lnTo>
                  <a:pt x="2625" y="3791"/>
                </a:lnTo>
                <a:lnTo>
                  <a:pt x="2613" y="3779"/>
                </a:lnTo>
                <a:lnTo>
                  <a:pt x="2609" y="3774"/>
                </a:lnTo>
                <a:lnTo>
                  <a:pt x="2604" y="3769"/>
                </a:lnTo>
                <a:lnTo>
                  <a:pt x="2598" y="3765"/>
                </a:lnTo>
                <a:lnTo>
                  <a:pt x="2593" y="3761"/>
                </a:lnTo>
                <a:lnTo>
                  <a:pt x="2587" y="3758"/>
                </a:lnTo>
                <a:lnTo>
                  <a:pt x="2582" y="3754"/>
                </a:lnTo>
                <a:lnTo>
                  <a:pt x="2578" y="3748"/>
                </a:lnTo>
                <a:lnTo>
                  <a:pt x="2573" y="3742"/>
                </a:lnTo>
                <a:lnTo>
                  <a:pt x="2569" y="3734"/>
                </a:lnTo>
                <a:lnTo>
                  <a:pt x="2566" y="3727"/>
                </a:lnTo>
                <a:lnTo>
                  <a:pt x="2564" y="3719"/>
                </a:lnTo>
                <a:lnTo>
                  <a:pt x="2561" y="3711"/>
                </a:lnTo>
                <a:lnTo>
                  <a:pt x="2558" y="3695"/>
                </a:lnTo>
                <a:lnTo>
                  <a:pt x="2555" y="3678"/>
                </a:lnTo>
                <a:lnTo>
                  <a:pt x="2551" y="3649"/>
                </a:lnTo>
                <a:lnTo>
                  <a:pt x="2549" y="3623"/>
                </a:lnTo>
                <a:lnTo>
                  <a:pt x="2546" y="3597"/>
                </a:lnTo>
                <a:lnTo>
                  <a:pt x="2542" y="3567"/>
                </a:lnTo>
                <a:lnTo>
                  <a:pt x="2538" y="3555"/>
                </a:lnTo>
                <a:lnTo>
                  <a:pt x="2533" y="3543"/>
                </a:lnTo>
                <a:lnTo>
                  <a:pt x="2533" y="3543"/>
                </a:lnTo>
                <a:lnTo>
                  <a:pt x="1150" y="1533"/>
                </a:lnTo>
                <a:lnTo>
                  <a:pt x="1416" y="380"/>
                </a:lnTo>
                <a:lnTo>
                  <a:pt x="1416" y="380"/>
                </a:lnTo>
                <a:lnTo>
                  <a:pt x="1341" y="360"/>
                </a:lnTo>
                <a:lnTo>
                  <a:pt x="1267" y="339"/>
                </a:lnTo>
                <a:lnTo>
                  <a:pt x="1191" y="318"/>
                </a:lnTo>
                <a:lnTo>
                  <a:pt x="1116" y="297"/>
                </a:lnTo>
                <a:lnTo>
                  <a:pt x="1041" y="274"/>
                </a:lnTo>
                <a:lnTo>
                  <a:pt x="966" y="251"/>
                </a:lnTo>
                <a:lnTo>
                  <a:pt x="891" y="229"/>
                </a:lnTo>
                <a:lnTo>
                  <a:pt x="815" y="205"/>
                </a:lnTo>
                <a:lnTo>
                  <a:pt x="740" y="181"/>
                </a:lnTo>
                <a:lnTo>
                  <a:pt x="663" y="156"/>
                </a:lnTo>
                <a:lnTo>
                  <a:pt x="587" y="131"/>
                </a:lnTo>
                <a:lnTo>
                  <a:pt x="511" y="105"/>
                </a:lnTo>
                <a:lnTo>
                  <a:pt x="434" y="80"/>
                </a:lnTo>
                <a:lnTo>
                  <a:pt x="357" y="54"/>
                </a:lnTo>
                <a:lnTo>
                  <a:pt x="281" y="27"/>
                </a:lnTo>
                <a:lnTo>
                  <a:pt x="204" y="0"/>
                </a:lnTo>
                <a:lnTo>
                  <a:pt x="204" y="0"/>
                </a:lnTo>
                <a:lnTo>
                  <a:pt x="201" y="5"/>
                </a:lnTo>
                <a:lnTo>
                  <a:pt x="196" y="12"/>
                </a:lnTo>
                <a:lnTo>
                  <a:pt x="191" y="22"/>
                </a:lnTo>
                <a:lnTo>
                  <a:pt x="187" y="34"/>
                </a:lnTo>
                <a:lnTo>
                  <a:pt x="184" y="45"/>
                </a:lnTo>
                <a:lnTo>
                  <a:pt x="183" y="58"/>
                </a:lnTo>
                <a:lnTo>
                  <a:pt x="184" y="69"/>
                </a:lnTo>
                <a:lnTo>
                  <a:pt x="185" y="78"/>
                </a:lnTo>
                <a:lnTo>
                  <a:pt x="188" y="88"/>
                </a:lnTo>
                <a:lnTo>
                  <a:pt x="189" y="99"/>
                </a:lnTo>
                <a:lnTo>
                  <a:pt x="192" y="123"/>
                </a:lnTo>
                <a:lnTo>
                  <a:pt x="195" y="144"/>
                </a:lnTo>
                <a:lnTo>
                  <a:pt x="198" y="165"/>
                </a:lnTo>
                <a:lnTo>
                  <a:pt x="200" y="189"/>
                </a:lnTo>
                <a:lnTo>
                  <a:pt x="198" y="197"/>
                </a:lnTo>
                <a:lnTo>
                  <a:pt x="198" y="205"/>
                </a:lnTo>
                <a:lnTo>
                  <a:pt x="196" y="212"/>
                </a:lnTo>
                <a:lnTo>
                  <a:pt x="195" y="220"/>
                </a:lnTo>
                <a:lnTo>
                  <a:pt x="190" y="233"/>
                </a:lnTo>
                <a:lnTo>
                  <a:pt x="184" y="246"/>
                </a:lnTo>
                <a:lnTo>
                  <a:pt x="178" y="258"/>
                </a:lnTo>
                <a:lnTo>
                  <a:pt x="170" y="271"/>
                </a:lnTo>
                <a:lnTo>
                  <a:pt x="165" y="285"/>
                </a:lnTo>
                <a:lnTo>
                  <a:pt x="160" y="301"/>
                </a:lnTo>
                <a:lnTo>
                  <a:pt x="155" y="314"/>
                </a:lnTo>
                <a:lnTo>
                  <a:pt x="152" y="327"/>
                </a:lnTo>
                <a:lnTo>
                  <a:pt x="150" y="339"/>
                </a:lnTo>
                <a:lnTo>
                  <a:pt x="149" y="354"/>
                </a:lnTo>
                <a:lnTo>
                  <a:pt x="149" y="365"/>
                </a:lnTo>
                <a:lnTo>
                  <a:pt x="150" y="375"/>
                </a:lnTo>
                <a:lnTo>
                  <a:pt x="150" y="385"/>
                </a:lnTo>
                <a:lnTo>
                  <a:pt x="149" y="396"/>
                </a:lnTo>
                <a:lnTo>
                  <a:pt x="148" y="401"/>
                </a:lnTo>
                <a:lnTo>
                  <a:pt x="146" y="406"/>
                </a:lnTo>
                <a:lnTo>
                  <a:pt x="143" y="410"/>
                </a:lnTo>
                <a:lnTo>
                  <a:pt x="140" y="413"/>
                </a:lnTo>
                <a:lnTo>
                  <a:pt x="135" y="421"/>
                </a:lnTo>
                <a:lnTo>
                  <a:pt x="127" y="428"/>
                </a:lnTo>
                <a:lnTo>
                  <a:pt x="113" y="444"/>
                </a:lnTo>
                <a:lnTo>
                  <a:pt x="99" y="456"/>
                </a:lnTo>
                <a:lnTo>
                  <a:pt x="85" y="469"/>
                </a:lnTo>
                <a:lnTo>
                  <a:pt x="69" y="483"/>
                </a:lnTo>
                <a:lnTo>
                  <a:pt x="57" y="498"/>
                </a:lnTo>
                <a:lnTo>
                  <a:pt x="47" y="509"/>
                </a:lnTo>
                <a:lnTo>
                  <a:pt x="39" y="521"/>
                </a:lnTo>
                <a:lnTo>
                  <a:pt x="27" y="534"/>
                </a:lnTo>
                <a:lnTo>
                  <a:pt x="18" y="542"/>
                </a:lnTo>
                <a:lnTo>
                  <a:pt x="9" y="549"/>
                </a:lnTo>
                <a:lnTo>
                  <a:pt x="5" y="554"/>
                </a:lnTo>
                <a:lnTo>
                  <a:pt x="3" y="558"/>
                </a:lnTo>
                <a:lnTo>
                  <a:pt x="1" y="563"/>
                </a:lnTo>
                <a:lnTo>
                  <a:pt x="0" y="569"/>
                </a:lnTo>
                <a:lnTo>
                  <a:pt x="3" y="582"/>
                </a:lnTo>
                <a:lnTo>
                  <a:pt x="5" y="595"/>
                </a:lnTo>
                <a:lnTo>
                  <a:pt x="5" y="692"/>
                </a:lnTo>
                <a:lnTo>
                  <a:pt x="6" y="694"/>
                </a:lnTo>
                <a:lnTo>
                  <a:pt x="7" y="697"/>
                </a:lnTo>
                <a:lnTo>
                  <a:pt x="8" y="698"/>
                </a:lnTo>
                <a:lnTo>
                  <a:pt x="11" y="701"/>
                </a:lnTo>
                <a:lnTo>
                  <a:pt x="16" y="704"/>
                </a:lnTo>
                <a:lnTo>
                  <a:pt x="21" y="707"/>
                </a:lnTo>
                <a:lnTo>
                  <a:pt x="31" y="717"/>
                </a:lnTo>
                <a:lnTo>
                  <a:pt x="39" y="725"/>
                </a:lnTo>
                <a:lnTo>
                  <a:pt x="46" y="735"/>
                </a:lnTo>
                <a:lnTo>
                  <a:pt x="53" y="747"/>
                </a:lnTo>
                <a:lnTo>
                  <a:pt x="62" y="762"/>
                </a:lnTo>
                <a:lnTo>
                  <a:pt x="70" y="777"/>
                </a:lnTo>
                <a:lnTo>
                  <a:pt x="76" y="793"/>
                </a:lnTo>
                <a:lnTo>
                  <a:pt x="82" y="811"/>
                </a:lnTo>
                <a:lnTo>
                  <a:pt x="87" y="825"/>
                </a:lnTo>
                <a:lnTo>
                  <a:pt x="90" y="839"/>
                </a:lnTo>
                <a:lnTo>
                  <a:pt x="93" y="852"/>
                </a:lnTo>
                <a:lnTo>
                  <a:pt x="94" y="865"/>
                </a:lnTo>
                <a:lnTo>
                  <a:pt x="96" y="892"/>
                </a:lnTo>
                <a:lnTo>
                  <a:pt x="96" y="922"/>
                </a:lnTo>
                <a:lnTo>
                  <a:pt x="95" y="940"/>
                </a:lnTo>
                <a:lnTo>
                  <a:pt x="94" y="956"/>
                </a:lnTo>
                <a:lnTo>
                  <a:pt x="92" y="973"/>
                </a:lnTo>
                <a:lnTo>
                  <a:pt x="87" y="991"/>
                </a:lnTo>
                <a:lnTo>
                  <a:pt x="86" y="1002"/>
                </a:lnTo>
                <a:lnTo>
                  <a:pt x="85" y="1013"/>
                </a:lnTo>
                <a:lnTo>
                  <a:pt x="79" y="1028"/>
                </a:lnTo>
                <a:lnTo>
                  <a:pt x="73" y="1041"/>
                </a:lnTo>
                <a:lnTo>
                  <a:pt x="70" y="1047"/>
                </a:lnTo>
                <a:lnTo>
                  <a:pt x="68" y="1055"/>
                </a:lnTo>
                <a:lnTo>
                  <a:pt x="67" y="1062"/>
                </a:lnTo>
                <a:lnTo>
                  <a:pt x="67" y="1071"/>
                </a:lnTo>
                <a:lnTo>
                  <a:pt x="69" y="1084"/>
                </a:lnTo>
                <a:lnTo>
                  <a:pt x="72" y="1097"/>
                </a:lnTo>
                <a:lnTo>
                  <a:pt x="70" y="1106"/>
                </a:lnTo>
                <a:lnTo>
                  <a:pt x="68" y="1113"/>
                </a:lnTo>
                <a:lnTo>
                  <a:pt x="68" y="1123"/>
                </a:lnTo>
                <a:lnTo>
                  <a:pt x="69" y="1133"/>
                </a:lnTo>
                <a:lnTo>
                  <a:pt x="69" y="1141"/>
                </a:lnTo>
                <a:lnTo>
                  <a:pt x="67" y="1150"/>
                </a:lnTo>
                <a:lnTo>
                  <a:pt x="60" y="1165"/>
                </a:lnTo>
                <a:lnTo>
                  <a:pt x="53" y="1177"/>
                </a:lnTo>
                <a:lnTo>
                  <a:pt x="49" y="1182"/>
                </a:lnTo>
                <a:lnTo>
                  <a:pt x="47" y="1189"/>
                </a:lnTo>
                <a:lnTo>
                  <a:pt x="46" y="1195"/>
                </a:lnTo>
                <a:lnTo>
                  <a:pt x="45" y="1204"/>
                </a:lnTo>
                <a:lnTo>
                  <a:pt x="46" y="1212"/>
                </a:lnTo>
                <a:lnTo>
                  <a:pt x="48" y="1220"/>
                </a:lnTo>
                <a:lnTo>
                  <a:pt x="50" y="1228"/>
                </a:lnTo>
                <a:lnTo>
                  <a:pt x="53" y="1235"/>
                </a:lnTo>
                <a:lnTo>
                  <a:pt x="57" y="1251"/>
                </a:lnTo>
                <a:lnTo>
                  <a:pt x="60" y="1266"/>
                </a:lnTo>
                <a:lnTo>
                  <a:pt x="62" y="1282"/>
                </a:lnTo>
                <a:lnTo>
                  <a:pt x="63" y="1299"/>
                </a:lnTo>
                <a:lnTo>
                  <a:pt x="65" y="1324"/>
                </a:lnTo>
                <a:lnTo>
                  <a:pt x="66" y="1345"/>
                </a:lnTo>
                <a:lnTo>
                  <a:pt x="68" y="1356"/>
                </a:lnTo>
                <a:lnTo>
                  <a:pt x="72" y="1366"/>
                </a:lnTo>
                <a:lnTo>
                  <a:pt x="74" y="1371"/>
                </a:lnTo>
                <a:lnTo>
                  <a:pt x="77" y="1376"/>
                </a:lnTo>
                <a:lnTo>
                  <a:pt x="81" y="1380"/>
                </a:lnTo>
                <a:lnTo>
                  <a:pt x="85" y="1384"/>
                </a:lnTo>
                <a:lnTo>
                  <a:pt x="92" y="1391"/>
                </a:lnTo>
                <a:lnTo>
                  <a:pt x="98" y="1398"/>
                </a:lnTo>
                <a:lnTo>
                  <a:pt x="103" y="1405"/>
                </a:lnTo>
                <a:lnTo>
                  <a:pt x="108" y="1412"/>
                </a:lnTo>
                <a:lnTo>
                  <a:pt x="116" y="1427"/>
                </a:lnTo>
                <a:lnTo>
                  <a:pt x="125" y="1445"/>
                </a:lnTo>
                <a:lnTo>
                  <a:pt x="139" y="1473"/>
                </a:lnTo>
                <a:lnTo>
                  <a:pt x="151" y="1499"/>
                </a:lnTo>
                <a:lnTo>
                  <a:pt x="155" y="1512"/>
                </a:lnTo>
                <a:lnTo>
                  <a:pt x="158" y="1526"/>
                </a:lnTo>
                <a:lnTo>
                  <a:pt x="162" y="1541"/>
                </a:lnTo>
                <a:lnTo>
                  <a:pt x="162" y="1557"/>
                </a:lnTo>
                <a:lnTo>
                  <a:pt x="162" y="1572"/>
                </a:lnTo>
                <a:lnTo>
                  <a:pt x="160" y="1586"/>
                </a:lnTo>
                <a:lnTo>
                  <a:pt x="156" y="1600"/>
                </a:lnTo>
                <a:lnTo>
                  <a:pt x="151" y="1615"/>
                </a:lnTo>
                <a:lnTo>
                  <a:pt x="148" y="1622"/>
                </a:lnTo>
                <a:lnTo>
                  <a:pt x="144" y="1628"/>
                </a:lnTo>
                <a:lnTo>
                  <a:pt x="142" y="1635"/>
                </a:lnTo>
                <a:lnTo>
                  <a:pt x="141" y="1641"/>
                </a:lnTo>
                <a:lnTo>
                  <a:pt x="141" y="1648"/>
                </a:lnTo>
                <a:lnTo>
                  <a:pt x="142" y="1654"/>
                </a:lnTo>
                <a:lnTo>
                  <a:pt x="143" y="1660"/>
                </a:lnTo>
                <a:lnTo>
                  <a:pt x="146" y="1664"/>
                </a:lnTo>
                <a:lnTo>
                  <a:pt x="152" y="1674"/>
                </a:lnTo>
                <a:lnTo>
                  <a:pt x="158" y="1682"/>
                </a:lnTo>
                <a:lnTo>
                  <a:pt x="166" y="1690"/>
                </a:lnTo>
                <a:lnTo>
                  <a:pt x="175" y="1698"/>
                </a:lnTo>
                <a:lnTo>
                  <a:pt x="182" y="1708"/>
                </a:lnTo>
                <a:lnTo>
                  <a:pt x="189" y="1719"/>
                </a:lnTo>
                <a:lnTo>
                  <a:pt x="196" y="1732"/>
                </a:lnTo>
                <a:lnTo>
                  <a:pt x="205" y="1744"/>
                </a:lnTo>
                <a:lnTo>
                  <a:pt x="209" y="1748"/>
                </a:lnTo>
                <a:lnTo>
                  <a:pt x="215" y="1752"/>
                </a:lnTo>
                <a:lnTo>
                  <a:pt x="221" y="1757"/>
                </a:lnTo>
                <a:lnTo>
                  <a:pt x="229" y="1761"/>
                </a:lnTo>
                <a:lnTo>
                  <a:pt x="234" y="1764"/>
                </a:lnTo>
                <a:lnTo>
                  <a:pt x="238" y="1768"/>
                </a:lnTo>
                <a:lnTo>
                  <a:pt x="244" y="1771"/>
                </a:lnTo>
                <a:lnTo>
                  <a:pt x="249" y="1772"/>
                </a:lnTo>
                <a:lnTo>
                  <a:pt x="254" y="1771"/>
                </a:lnTo>
                <a:lnTo>
                  <a:pt x="257" y="1770"/>
                </a:lnTo>
                <a:lnTo>
                  <a:pt x="259" y="1769"/>
                </a:lnTo>
                <a:lnTo>
                  <a:pt x="261" y="1766"/>
                </a:lnTo>
                <a:lnTo>
                  <a:pt x="266" y="1761"/>
                </a:lnTo>
                <a:lnTo>
                  <a:pt x="271" y="1756"/>
                </a:lnTo>
                <a:lnTo>
                  <a:pt x="283" y="1744"/>
                </a:lnTo>
                <a:lnTo>
                  <a:pt x="293" y="1732"/>
                </a:lnTo>
                <a:lnTo>
                  <a:pt x="303" y="1719"/>
                </a:lnTo>
                <a:lnTo>
                  <a:pt x="313" y="1705"/>
                </a:lnTo>
                <a:lnTo>
                  <a:pt x="314" y="1715"/>
                </a:lnTo>
                <a:lnTo>
                  <a:pt x="314" y="1723"/>
                </a:lnTo>
                <a:lnTo>
                  <a:pt x="314" y="1731"/>
                </a:lnTo>
                <a:lnTo>
                  <a:pt x="313" y="1738"/>
                </a:lnTo>
                <a:lnTo>
                  <a:pt x="312" y="1746"/>
                </a:lnTo>
                <a:lnTo>
                  <a:pt x="312" y="1755"/>
                </a:lnTo>
                <a:lnTo>
                  <a:pt x="312" y="1762"/>
                </a:lnTo>
                <a:lnTo>
                  <a:pt x="313" y="1772"/>
                </a:lnTo>
                <a:lnTo>
                  <a:pt x="317" y="1784"/>
                </a:lnTo>
                <a:lnTo>
                  <a:pt x="322" y="1793"/>
                </a:lnTo>
                <a:lnTo>
                  <a:pt x="326" y="1803"/>
                </a:lnTo>
                <a:lnTo>
                  <a:pt x="329" y="1814"/>
                </a:lnTo>
                <a:lnTo>
                  <a:pt x="324" y="1836"/>
                </a:lnTo>
                <a:lnTo>
                  <a:pt x="328" y="1846"/>
                </a:lnTo>
                <a:lnTo>
                  <a:pt x="331" y="1856"/>
                </a:lnTo>
                <a:lnTo>
                  <a:pt x="333" y="1867"/>
                </a:lnTo>
                <a:lnTo>
                  <a:pt x="335" y="1878"/>
                </a:lnTo>
                <a:lnTo>
                  <a:pt x="328" y="1872"/>
                </a:lnTo>
                <a:lnTo>
                  <a:pt x="322" y="1867"/>
                </a:lnTo>
                <a:lnTo>
                  <a:pt x="315" y="1863"/>
                </a:lnTo>
                <a:lnTo>
                  <a:pt x="309" y="1858"/>
                </a:lnTo>
                <a:lnTo>
                  <a:pt x="295" y="1851"/>
                </a:lnTo>
                <a:lnTo>
                  <a:pt x="278" y="1843"/>
                </a:lnTo>
                <a:lnTo>
                  <a:pt x="255" y="1971"/>
                </a:lnTo>
                <a:lnTo>
                  <a:pt x="258" y="1993"/>
                </a:lnTo>
                <a:lnTo>
                  <a:pt x="259" y="2014"/>
                </a:lnTo>
                <a:lnTo>
                  <a:pt x="259" y="2023"/>
                </a:lnTo>
                <a:lnTo>
                  <a:pt x="260" y="2034"/>
                </a:lnTo>
                <a:lnTo>
                  <a:pt x="262" y="2045"/>
                </a:lnTo>
                <a:lnTo>
                  <a:pt x="265" y="2056"/>
                </a:lnTo>
                <a:lnTo>
                  <a:pt x="273" y="2076"/>
                </a:lnTo>
                <a:lnTo>
                  <a:pt x="282" y="2094"/>
                </a:lnTo>
                <a:lnTo>
                  <a:pt x="289" y="2112"/>
                </a:lnTo>
                <a:lnTo>
                  <a:pt x="298" y="2133"/>
                </a:lnTo>
                <a:lnTo>
                  <a:pt x="314" y="2151"/>
                </a:lnTo>
                <a:lnTo>
                  <a:pt x="329" y="2166"/>
                </a:lnTo>
                <a:lnTo>
                  <a:pt x="338" y="2172"/>
                </a:lnTo>
                <a:lnTo>
                  <a:pt x="346" y="2179"/>
                </a:lnTo>
                <a:lnTo>
                  <a:pt x="356" y="2185"/>
                </a:lnTo>
                <a:lnTo>
                  <a:pt x="367" y="2191"/>
                </a:lnTo>
                <a:lnTo>
                  <a:pt x="378" y="2197"/>
                </a:lnTo>
                <a:lnTo>
                  <a:pt x="389" y="2205"/>
                </a:lnTo>
                <a:lnTo>
                  <a:pt x="397" y="2212"/>
                </a:lnTo>
                <a:lnTo>
                  <a:pt x="406" y="2220"/>
                </a:lnTo>
                <a:lnTo>
                  <a:pt x="412" y="2229"/>
                </a:lnTo>
                <a:lnTo>
                  <a:pt x="418" y="2239"/>
                </a:lnTo>
                <a:lnTo>
                  <a:pt x="420" y="2245"/>
                </a:lnTo>
                <a:lnTo>
                  <a:pt x="421" y="2250"/>
                </a:lnTo>
                <a:lnTo>
                  <a:pt x="422" y="2257"/>
                </a:lnTo>
                <a:lnTo>
                  <a:pt x="422" y="2263"/>
                </a:lnTo>
                <a:lnTo>
                  <a:pt x="422" y="2269"/>
                </a:lnTo>
                <a:lnTo>
                  <a:pt x="421" y="2274"/>
                </a:lnTo>
                <a:lnTo>
                  <a:pt x="419" y="2279"/>
                </a:lnTo>
                <a:lnTo>
                  <a:pt x="416" y="2283"/>
                </a:lnTo>
                <a:lnTo>
                  <a:pt x="408" y="2290"/>
                </a:lnTo>
                <a:lnTo>
                  <a:pt x="399" y="2297"/>
                </a:lnTo>
                <a:lnTo>
                  <a:pt x="390" y="2302"/>
                </a:lnTo>
                <a:lnTo>
                  <a:pt x="380" y="2310"/>
                </a:lnTo>
                <a:lnTo>
                  <a:pt x="376" y="2313"/>
                </a:lnTo>
                <a:lnTo>
                  <a:pt x="371" y="2317"/>
                </a:lnTo>
                <a:lnTo>
                  <a:pt x="367" y="2322"/>
                </a:lnTo>
                <a:lnTo>
                  <a:pt x="364" y="2327"/>
                </a:lnTo>
                <a:lnTo>
                  <a:pt x="355" y="2343"/>
                </a:lnTo>
                <a:lnTo>
                  <a:pt x="349" y="2359"/>
                </a:lnTo>
                <a:lnTo>
                  <a:pt x="345" y="2368"/>
                </a:lnTo>
                <a:lnTo>
                  <a:pt x="344" y="2377"/>
                </a:lnTo>
                <a:lnTo>
                  <a:pt x="343" y="2385"/>
                </a:lnTo>
                <a:lnTo>
                  <a:pt x="342" y="2396"/>
                </a:lnTo>
                <a:lnTo>
                  <a:pt x="343" y="2405"/>
                </a:lnTo>
                <a:lnTo>
                  <a:pt x="345" y="2412"/>
                </a:lnTo>
                <a:lnTo>
                  <a:pt x="349" y="2420"/>
                </a:lnTo>
                <a:lnTo>
                  <a:pt x="353" y="2426"/>
                </a:lnTo>
                <a:lnTo>
                  <a:pt x="363" y="2439"/>
                </a:lnTo>
                <a:lnTo>
                  <a:pt x="372" y="2454"/>
                </a:lnTo>
                <a:lnTo>
                  <a:pt x="390" y="2486"/>
                </a:lnTo>
                <a:lnTo>
                  <a:pt x="405" y="2513"/>
                </a:lnTo>
                <a:lnTo>
                  <a:pt x="412" y="2527"/>
                </a:lnTo>
                <a:lnTo>
                  <a:pt x="420" y="2541"/>
                </a:lnTo>
                <a:lnTo>
                  <a:pt x="426" y="2556"/>
                </a:lnTo>
                <a:lnTo>
                  <a:pt x="433" y="2573"/>
                </a:lnTo>
                <a:lnTo>
                  <a:pt x="439" y="2593"/>
                </a:lnTo>
                <a:lnTo>
                  <a:pt x="446" y="2610"/>
                </a:lnTo>
                <a:lnTo>
                  <a:pt x="450" y="2628"/>
                </a:lnTo>
                <a:lnTo>
                  <a:pt x="454" y="2648"/>
                </a:lnTo>
                <a:lnTo>
                  <a:pt x="457" y="2673"/>
                </a:lnTo>
                <a:lnTo>
                  <a:pt x="459" y="2694"/>
                </a:lnTo>
                <a:lnTo>
                  <a:pt x="461" y="2705"/>
                </a:lnTo>
                <a:lnTo>
                  <a:pt x="465" y="2715"/>
                </a:lnTo>
                <a:lnTo>
                  <a:pt x="467" y="2720"/>
                </a:lnTo>
                <a:lnTo>
                  <a:pt x="471" y="2724"/>
                </a:lnTo>
                <a:lnTo>
                  <a:pt x="474" y="2729"/>
                </a:lnTo>
                <a:lnTo>
                  <a:pt x="478" y="2733"/>
                </a:lnTo>
                <a:lnTo>
                  <a:pt x="498" y="2751"/>
                </a:lnTo>
                <a:lnTo>
                  <a:pt x="514" y="2770"/>
                </a:lnTo>
                <a:lnTo>
                  <a:pt x="520" y="2779"/>
                </a:lnTo>
                <a:lnTo>
                  <a:pt x="528" y="2789"/>
                </a:lnTo>
                <a:lnTo>
                  <a:pt x="534" y="2800"/>
                </a:lnTo>
                <a:lnTo>
                  <a:pt x="542" y="2813"/>
                </a:lnTo>
                <a:lnTo>
                  <a:pt x="549" y="2824"/>
                </a:lnTo>
                <a:lnTo>
                  <a:pt x="558" y="2833"/>
                </a:lnTo>
                <a:lnTo>
                  <a:pt x="561" y="2842"/>
                </a:lnTo>
                <a:lnTo>
                  <a:pt x="565" y="2850"/>
                </a:lnTo>
                <a:lnTo>
                  <a:pt x="567" y="2857"/>
                </a:lnTo>
                <a:lnTo>
                  <a:pt x="568" y="2865"/>
                </a:lnTo>
                <a:lnTo>
                  <a:pt x="570" y="2880"/>
                </a:lnTo>
                <a:lnTo>
                  <a:pt x="571" y="2897"/>
                </a:lnTo>
                <a:lnTo>
                  <a:pt x="572" y="2906"/>
                </a:lnTo>
                <a:lnTo>
                  <a:pt x="574" y="2913"/>
                </a:lnTo>
                <a:lnTo>
                  <a:pt x="576" y="2920"/>
                </a:lnTo>
                <a:lnTo>
                  <a:pt x="581" y="2926"/>
                </a:lnTo>
                <a:lnTo>
                  <a:pt x="590" y="2937"/>
                </a:lnTo>
                <a:lnTo>
                  <a:pt x="602" y="2948"/>
                </a:lnTo>
                <a:lnTo>
                  <a:pt x="610" y="2953"/>
                </a:lnTo>
                <a:lnTo>
                  <a:pt x="616" y="2960"/>
                </a:lnTo>
                <a:lnTo>
                  <a:pt x="619" y="2963"/>
                </a:lnTo>
                <a:lnTo>
                  <a:pt x="621" y="2966"/>
                </a:lnTo>
                <a:lnTo>
                  <a:pt x="623" y="2971"/>
                </a:lnTo>
                <a:lnTo>
                  <a:pt x="624" y="2975"/>
                </a:lnTo>
                <a:lnTo>
                  <a:pt x="623" y="2985"/>
                </a:lnTo>
                <a:lnTo>
                  <a:pt x="622" y="2995"/>
                </a:lnTo>
                <a:lnTo>
                  <a:pt x="622" y="3009"/>
                </a:lnTo>
                <a:lnTo>
                  <a:pt x="623" y="3022"/>
                </a:lnTo>
                <a:lnTo>
                  <a:pt x="625" y="3035"/>
                </a:lnTo>
                <a:lnTo>
                  <a:pt x="627" y="3049"/>
                </a:lnTo>
                <a:lnTo>
                  <a:pt x="600" y="3216"/>
                </a:lnTo>
                <a:lnTo>
                  <a:pt x="601" y="3229"/>
                </a:lnTo>
                <a:lnTo>
                  <a:pt x="603" y="3239"/>
                </a:lnTo>
                <a:lnTo>
                  <a:pt x="608" y="3250"/>
                </a:lnTo>
                <a:lnTo>
                  <a:pt x="614" y="3260"/>
                </a:lnTo>
                <a:lnTo>
                  <a:pt x="621" y="3269"/>
                </a:lnTo>
                <a:lnTo>
                  <a:pt x="629" y="3276"/>
                </a:lnTo>
                <a:lnTo>
                  <a:pt x="639" y="3283"/>
                </a:lnTo>
                <a:lnTo>
                  <a:pt x="651" y="3288"/>
                </a:lnTo>
                <a:lnTo>
                  <a:pt x="666" y="3293"/>
                </a:lnTo>
                <a:lnTo>
                  <a:pt x="682" y="3299"/>
                </a:lnTo>
                <a:lnTo>
                  <a:pt x="696" y="3304"/>
                </a:lnTo>
                <a:lnTo>
                  <a:pt x="709" y="3311"/>
                </a:lnTo>
                <a:lnTo>
                  <a:pt x="720" y="3317"/>
                </a:lnTo>
                <a:lnTo>
                  <a:pt x="731" y="3325"/>
                </a:lnTo>
                <a:lnTo>
                  <a:pt x="742" y="3331"/>
                </a:lnTo>
                <a:lnTo>
                  <a:pt x="752" y="3339"/>
                </a:lnTo>
                <a:lnTo>
                  <a:pt x="764" y="3345"/>
                </a:lnTo>
                <a:lnTo>
                  <a:pt x="778" y="3352"/>
                </a:lnTo>
                <a:lnTo>
                  <a:pt x="795" y="3358"/>
                </a:lnTo>
                <a:lnTo>
                  <a:pt x="810" y="3363"/>
                </a:lnTo>
                <a:lnTo>
                  <a:pt x="825" y="3366"/>
                </a:lnTo>
                <a:lnTo>
                  <a:pt x="842" y="3370"/>
                </a:lnTo>
                <a:lnTo>
                  <a:pt x="853" y="3374"/>
                </a:lnTo>
                <a:lnTo>
                  <a:pt x="863" y="3379"/>
                </a:lnTo>
                <a:lnTo>
                  <a:pt x="872" y="3382"/>
                </a:lnTo>
                <a:lnTo>
                  <a:pt x="884" y="3386"/>
                </a:lnTo>
                <a:lnTo>
                  <a:pt x="894" y="3387"/>
                </a:lnTo>
                <a:lnTo>
                  <a:pt x="903" y="3388"/>
                </a:lnTo>
                <a:lnTo>
                  <a:pt x="910" y="3391"/>
                </a:lnTo>
                <a:lnTo>
                  <a:pt x="919" y="3394"/>
                </a:lnTo>
                <a:lnTo>
                  <a:pt x="926" y="3399"/>
                </a:lnTo>
                <a:lnTo>
                  <a:pt x="932" y="3405"/>
                </a:lnTo>
                <a:lnTo>
                  <a:pt x="936" y="3411"/>
                </a:lnTo>
                <a:lnTo>
                  <a:pt x="940" y="3417"/>
                </a:lnTo>
                <a:lnTo>
                  <a:pt x="948" y="3431"/>
                </a:lnTo>
                <a:lnTo>
                  <a:pt x="957" y="3445"/>
                </a:lnTo>
                <a:lnTo>
                  <a:pt x="974" y="3471"/>
                </a:lnTo>
                <a:lnTo>
                  <a:pt x="990" y="3493"/>
                </a:lnTo>
                <a:lnTo>
                  <a:pt x="999" y="3503"/>
                </a:lnTo>
                <a:lnTo>
                  <a:pt x="1007" y="3514"/>
                </a:lnTo>
                <a:lnTo>
                  <a:pt x="1018" y="3523"/>
                </a:lnTo>
                <a:lnTo>
                  <a:pt x="1030" y="3535"/>
                </a:lnTo>
                <a:lnTo>
                  <a:pt x="1062" y="3561"/>
                </a:lnTo>
                <a:lnTo>
                  <a:pt x="1068" y="3563"/>
                </a:lnTo>
                <a:lnTo>
                  <a:pt x="1073" y="3567"/>
                </a:lnTo>
                <a:lnTo>
                  <a:pt x="1084" y="3579"/>
                </a:lnTo>
                <a:lnTo>
                  <a:pt x="1094" y="3590"/>
                </a:lnTo>
                <a:lnTo>
                  <a:pt x="1099" y="3595"/>
                </a:lnTo>
                <a:lnTo>
                  <a:pt x="1105" y="3599"/>
                </a:lnTo>
                <a:lnTo>
                  <a:pt x="1111" y="3603"/>
                </a:lnTo>
                <a:lnTo>
                  <a:pt x="1119" y="3607"/>
                </a:lnTo>
                <a:lnTo>
                  <a:pt x="1143" y="3616"/>
                </a:lnTo>
                <a:lnTo>
                  <a:pt x="1165" y="3624"/>
                </a:lnTo>
                <a:lnTo>
                  <a:pt x="1188" y="3630"/>
                </a:lnTo>
                <a:lnTo>
                  <a:pt x="1214" y="3638"/>
                </a:lnTo>
                <a:lnTo>
                  <a:pt x="1219" y="3640"/>
                </a:lnTo>
                <a:lnTo>
                  <a:pt x="1226" y="3641"/>
                </a:lnTo>
                <a:lnTo>
                  <a:pt x="1230" y="3643"/>
                </a:lnTo>
                <a:lnTo>
                  <a:pt x="1235" y="3647"/>
                </a:lnTo>
                <a:lnTo>
                  <a:pt x="1238" y="3651"/>
                </a:lnTo>
                <a:lnTo>
                  <a:pt x="1241" y="3656"/>
                </a:lnTo>
                <a:lnTo>
                  <a:pt x="1242" y="3662"/>
                </a:lnTo>
                <a:lnTo>
                  <a:pt x="1243" y="3668"/>
                </a:lnTo>
                <a:lnTo>
                  <a:pt x="1246" y="3681"/>
                </a:lnTo>
                <a:lnTo>
                  <a:pt x="1247" y="3694"/>
                </a:lnTo>
                <a:lnTo>
                  <a:pt x="1248" y="3706"/>
                </a:lnTo>
                <a:lnTo>
                  <a:pt x="1248" y="3721"/>
                </a:lnTo>
                <a:lnTo>
                  <a:pt x="1249" y="3729"/>
                </a:lnTo>
                <a:lnTo>
                  <a:pt x="1251" y="3736"/>
                </a:lnTo>
                <a:lnTo>
                  <a:pt x="1256" y="3743"/>
                </a:lnTo>
                <a:lnTo>
                  <a:pt x="1260" y="3748"/>
                </a:lnTo>
                <a:lnTo>
                  <a:pt x="1272" y="3759"/>
                </a:lnTo>
                <a:lnTo>
                  <a:pt x="1285" y="3769"/>
                </a:lnTo>
                <a:lnTo>
                  <a:pt x="1296" y="3776"/>
                </a:lnTo>
                <a:lnTo>
                  <a:pt x="1305" y="3782"/>
                </a:lnTo>
                <a:lnTo>
                  <a:pt x="1316" y="3787"/>
                </a:lnTo>
                <a:lnTo>
                  <a:pt x="1326" y="3790"/>
                </a:lnTo>
                <a:lnTo>
                  <a:pt x="1348" y="3798"/>
                </a:lnTo>
                <a:lnTo>
                  <a:pt x="1370" y="3805"/>
                </a:lnTo>
                <a:lnTo>
                  <a:pt x="1382" y="3811"/>
                </a:lnTo>
                <a:lnTo>
                  <a:pt x="1392" y="3816"/>
                </a:lnTo>
                <a:lnTo>
                  <a:pt x="1402" y="3823"/>
                </a:lnTo>
                <a:lnTo>
                  <a:pt x="1410" y="3829"/>
                </a:lnTo>
                <a:lnTo>
                  <a:pt x="1418" y="3838"/>
                </a:lnTo>
                <a:lnTo>
                  <a:pt x="1424" y="3846"/>
                </a:lnTo>
                <a:lnTo>
                  <a:pt x="1431" y="3856"/>
                </a:lnTo>
                <a:lnTo>
                  <a:pt x="1437" y="3867"/>
                </a:lnTo>
                <a:lnTo>
                  <a:pt x="1444" y="3881"/>
                </a:lnTo>
                <a:lnTo>
                  <a:pt x="1449" y="3894"/>
                </a:lnTo>
                <a:lnTo>
                  <a:pt x="1454" y="3906"/>
                </a:lnTo>
                <a:lnTo>
                  <a:pt x="1461" y="3920"/>
                </a:lnTo>
                <a:lnTo>
                  <a:pt x="1472" y="3937"/>
                </a:lnTo>
                <a:lnTo>
                  <a:pt x="1481" y="3952"/>
                </a:lnTo>
                <a:lnTo>
                  <a:pt x="1492" y="3966"/>
                </a:lnTo>
                <a:lnTo>
                  <a:pt x="1503" y="3984"/>
                </a:lnTo>
                <a:lnTo>
                  <a:pt x="1510" y="3997"/>
                </a:lnTo>
                <a:lnTo>
                  <a:pt x="1514" y="4007"/>
                </a:lnTo>
                <a:lnTo>
                  <a:pt x="1518" y="4019"/>
                </a:lnTo>
                <a:lnTo>
                  <a:pt x="1521" y="4030"/>
                </a:lnTo>
                <a:lnTo>
                  <a:pt x="1528" y="4054"/>
                </a:lnTo>
                <a:lnTo>
                  <a:pt x="1535" y="4080"/>
                </a:lnTo>
                <a:lnTo>
                  <a:pt x="1544" y="4107"/>
                </a:lnTo>
                <a:lnTo>
                  <a:pt x="1552" y="4133"/>
                </a:lnTo>
                <a:lnTo>
                  <a:pt x="1554" y="4146"/>
                </a:lnTo>
                <a:lnTo>
                  <a:pt x="1555" y="4158"/>
                </a:lnTo>
                <a:lnTo>
                  <a:pt x="1555" y="4173"/>
                </a:lnTo>
                <a:lnTo>
                  <a:pt x="1554" y="4188"/>
                </a:lnTo>
                <a:lnTo>
                  <a:pt x="1550" y="4200"/>
                </a:lnTo>
                <a:lnTo>
                  <a:pt x="1545" y="4210"/>
                </a:lnTo>
                <a:lnTo>
                  <a:pt x="1543" y="4221"/>
                </a:lnTo>
                <a:lnTo>
                  <a:pt x="1541" y="4233"/>
                </a:lnTo>
                <a:lnTo>
                  <a:pt x="1545" y="4236"/>
                </a:lnTo>
                <a:lnTo>
                  <a:pt x="1551" y="4238"/>
                </a:lnTo>
                <a:lnTo>
                  <a:pt x="1566" y="4237"/>
                </a:lnTo>
                <a:lnTo>
                  <a:pt x="1580" y="4233"/>
                </a:lnTo>
                <a:lnTo>
                  <a:pt x="1582" y="4254"/>
                </a:lnTo>
                <a:lnTo>
                  <a:pt x="1582" y="4271"/>
                </a:lnTo>
                <a:lnTo>
                  <a:pt x="1581" y="4288"/>
                </a:lnTo>
                <a:lnTo>
                  <a:pt x="1580" y="4309"/>
                </a:lnTo>
                <a:lnTo>
                  <a:pt x="1580" y="4322"/>
                </a:lnTo>
                <a:lnTo>
                  <a:pt x="1581" y="4335"/>
                </a:lnTo>
                <a:lnTo>
                  <a:pt x="1581" y="4335"/>
                </a:lnTo>
                <a:lnTo>
                  <a:pt x="1592" y="4337"/>
                </a:lnTo>
                <a:lnTo>
                  <a:pt x="1602" y="4338"/>
                </a:lnTo>
                <a:lnTo>
                  <a:pt x="1613" y="4339"/>
                </a:lnTo>
                <a:lnTo>
                  <a:pt x="1625" y="4340"/>
                </a:lnTo>
                <a:lnTo>
                  <a:pt x="1637" y="4342"/>
                </a:lnTo>
                <a:lnTo>
                  <a:pt x="1647" y="4344"/>
                </a:lnTo>
                <a:lnTo>
                  <a:pt x="1656" y="4347"/>
                </a:lnTo>
                <a:lnTo>
                  <a:pt x="1668" y="4350"/>
                </a:lnTo>
                <a:lnTo>
                  <a:pt x="1696" y="4356"/>
                </a:lnTo>
                <a:lnTo>
                  <a:pt x="1721" y="4360"/>
                </a:lnTo>
                <a:lnTo>
                  <a:pt x="1746" y="4366"/>
                </a:lnTo>
                <a:lnTo>
                  <a:pt x="1774" y="4371"/>
                </a:lnTo>
                <a:lnTo>
                  <a:pt x="1802" y="4377"/>
                </a:lnTo>
                <a:lnTo>
                  <a:pt x="1827" y="4381"/>
                </a:lnTo>
                <a:lnTo>
                  <a:pt x="1852" y="4384"/>
                </a:lnTo>
                <a:lnTo>
                  <a:pt x="1880" y="4387"/>
                </a:lnTo>
                <a:lnTo>
                  <a:pt x="1904" y="4391"/>
                </a:lnTo>
                <a:lnTo>
                  <a:pt x="1925" y="4395"/>
                </a:lnTo>
                <a:lnTo>
                  <a:pt x="1936" y="4397"/>
                </a:lnTo>
                <a:lnTo>
                  <a:pt x="1947" y="4399"/>
                </a:lnTo>
                <a:lnTo>
                  <a:pt x="1958" y="4400"/>
                </a:lnTo>
                <a:lnTo>
                  <a:pt x="1971" y="4400"/>
                </a:lnTo>
                <a:lnTo>
                  <a:pt x="1991" y="4401"/>
                </a:lnTo>
                <a:lnTo>
                  <a:pt x="2011" y="4403"/>
                </a:lnTo>
                <a:lnTo>
                  <a:pt x="2029" y="4405"/>
                </a:lnTo>
                <a:lnTo>
                  <a:pt x="2046" y="4407"/>
                </a:lnTo>
                <a:lnTo>
                  <a:pt x="2082" y="4412"/>
                </a:lnTo>
                <a:lnTo>
                  <a:pt x="2122" y="4417"/>
                </a:lnTo>
                <a:lnTo>
                  <a:pt x="2141" y="4418"/>
                </a:lnTo>
                <a:lnTo>
                  <a:pt x="2160" y="4420"/>
                </a:lnTo>
                <a:lnTo>
                  <a:pt x="2177" y="4422"/>
                </a:lnTo>
                <a:lnTo>
                  <a:pt x="2196" y="4424"/>
                </a:lnTo>
                <a:lnTo>
                  <a:pt x="2214" y="4427"/>
                </a:lnTo>
                <a:lnTo>
                  <a:pt x="2228" y="4430"/>
                </a:lnTo>
                <a:lnTo>
                  <a:pt x="2243" y="4433"/>
                </a:lnTo>
                <a:lnTo>
                  <a:pt x="2260" y="4435"/>
                </a:lnTo>
                <a:lnTo>
                  <a:pt x="2283" y="4439"/>
                </a:lnTo>
                <a:lnTo>
                  <a:pt x="2302" y="4444"/>
                </a:lnTo>
                <a:lnTo>
                  <a:pt x="2322" y="4447"/>
                </a:lnTo>
                <a:lnTo>
                  <a:pt x="2345" y="4451"/>
                </a:lnTo>
                <a:lnTo>
                  <a:pt x="2345" y="4451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4" name="Freeform 270"/>
          <p:cNvSpPr>
            <a:spLocks/>
          </p:cNvSpPr>
          <p:nvPr/>
        </p:nvSpPr>
        <p:spPr bwMode="auto">
          <a:xfrm>
            <a:off x="2463298" y="4287276"/>
            <a:ext cx="949472" cy="1156780"/>
          </a:xfrm>
          <a:custGeom>
            <a:avLst/>
            <a:gdLst>
              <a:gd name="T0" fmla="*/ 438 w 2061"/>
              <a:gd name="T1" fmla="*/ 330 h 2513"/>
              <a:gd name="T2" fmla="*/ 412 w 2061"/>
              <a:gd name="T3" fmla="*/ 349 h 2513"/>
              <a:gd name="T4" fmla="*/ 401 w 2061"/>
              <a:gd name="T5" fmla="*/ 353 h 2513"/>
              <a:gd name="T6" fmla="*/ 385 w 2061"/>
              <a:gd name="T7" fmla="*/ 345 h 2513"/>
              <a:gd name="T8" fmla="*/ 369 w 2061"/>
              <a:gd name="T9" fmla="*/ 332 h 2513"/>
              <a:gd name="T10" fmla="*/ 339 w 2061"/>
              <a:gd name="T11" fmla="*/ 320 h 2513"/>
              <a:gd name="T12" fmla="*/ 295 w 2061"/>
              <a:gd name="T13" fmla="*/ 319 h 2513"/>
              <a:gd name="T14" fmla="*/ 243 w 2061"/>
              <a:gd name="T15" fmla="*/ 321 h 2513"/>
              <a:gd name="T16" fmla="*/ 212 w 2061"/>
              <a:gd name="T17" fmla="*/ 338 h 2513"/>
              <a:gd name="T18" fmla="*/ 194 w 2061"/>
              <a:gd name="T19" fmla="*/ 368 h 2513"/>
              <a:gd name="T20" fmla="*/ 198 w 2061"/>
              <a:gd name="T21" fmla="*/ 400 h 2513"/>
              <a:gd name="T22" fmla="*/ 195 w 2061"/>
              <a:gd name="T23" fmla="*/ 433 h 2513"/>
              <a:gd name="T24" fmla="*/ 192 w 2061"/>
              <a:gd name="T25" fmla="*/ 481 h 2513"/>
              <a:gd name="T26" fmla="*/ 197 w 2061"/>
              <a:gd name="T27" fmla="*/ 534 h 2513"/>
              <a:gd name="T28" fmla="*/ 197 w 2061"/>
              <a:gd name="T29" fmla="*/ 608 h 2513"/>
              <a:gd name="T30" fmla="*/ 202 w 2061"/>
              <a:gd name="T31" fmla="*/ 650 h 2513"/>
              <a:gd name="T32" fmla="*/ 198 w 2061"/>
              <a:gd name="T33" fmla="*/ 698 h 2513"/>
              <a:gd name="T34" fmla="*/ 184 w 2061"/>
              <a:gd name="T35" fmla="*/ 725 h 2513"/>
              <a:gd name="T36" fmla="*/ 186 w 2061"/>
              <a:gd name="T37" fmla="*/ 761 h 2513"/>
              <a:gd name="T38" fmla="*/ 193 w 2061"/>
              <a:gd name="T39" fmla="*/ 793 h 2513"/>
              <a:gd name="T40" fmla="*/ 206 w 2061"/>
              <a:gd name="T41" fmla="*/ 887 h 2513"/>
              <a:gd name="T42" fmla="*/ 219 w 2061"/>
              <a:gd name="T43" fmla="*/ 957 h 2513"/>
              <a:gd name="T44" fmla="*/ 233 w 2061"/>
              <a:gd name="T45" fmla="*/ 986 h 2513"/>
              <a:gd name="T46" fmla="*/ 253 w 2061"/>
              <a:gd name="T47" fmla="*/ 1003 h 2513"/>
              <a:gd name="T48" fmla="*/ 280 w 2061"/>
              <a:gd name="T49" fmla="*/ 1029 h 2513"/>
              <a:gd name="T50" fmla="*/ 305 w 2061"/>
              <a:gd name="T51" fmla="*/ 1053 h 2513"/>
              <a:gd name="T52" fmla="*/ 308 w 2061"/>
              <a:gd name="T53" fmla="*/ 1071 h 2513"/>
              <a:gd name="T54" fmla="*/ 300 w 2061"/>
              <a:gd name="T55" fmla="*/ 1092 h 2513"/>
              <a:gd name="T56" fmla="*/ 267 w 2061"/>
              <a:gd name="T57" fmla="*/ 1116 h 2513"/>
              <a:gd name="T58" fmla="*/ 209 w 2061"/>
              <a:gd name="T59" fmla="*/ 1149 h 2513"/>
              <a:gd name="T60" fmla="*/ 183 w 2061"/>
              <a:gd name="T61" fmla="*/ 1177 h 2513"/>
              <a:gd name="T62" fmla="*/ 158 w 2061"/>
              <a:gd name="T63" fmla="*/ 1233 h 2513"/>
              <a:gd name="T64" fmla="*/ 126 w 2061"/>
              <a:gd name="T65" fmla="*/ 1311 h 2513"/>
              <a:gd name="T66" fmla="*/ 116 w 2061"/>
              <a:gd name="T67" fmla="*/ 1344 h 2513"/>
              <a:gd name="T68" fmla="*/ 99 w 2061"/>
              <a:gd name="T69" fmla="*/ 1353 h 2513"/>
              <a:gd name="T70" fmla="*/ 80 w 2061"/>
              <a:gd name="T71" fmla="*/ 1357 h 2513"/>
              <a:gd name="T72" fmla="*/ 72 w 2061"/>
              <a:gd name="T73" fmla="*/ 1379 h 2513"/>
              <a:gd name="T74" fmla="*/ 73 w 2061"/>
              <a:gd name="T75" fmla="*/ 1425 h 2513"/>
              <a:gd name="T76" fmla="*/ 67 w 2061"/>
              <a:gd name="T77" fmla="*/ 1467 h 2513"/>
              <a:gd name="T78" fmla="*/ 79 w 2061"/>
              <a:gd name="T79" fmla="*/ 1513 h 2513"/>
              <a:gd name="T80" fmla="*/ 103 w 2061"/>
              <a:gd name="T81" fmla="*/ 1574 h 2513"/>
              <a:gd name="T82" fmla="*/ 105 w 2061"/>
              <a:gd name="T83" fmla="*/ 1609 h 2513"/>
              <a:gd name="T84" fmla="*/ 86 w 2061"/>
              <a:gd name="T85" fmla="*/ 1627 h 2513"/>
              <a:gd name="T86" fmla="*/ 40 w 2061"/>
              <a:gd name="T87" fmla="*/ 1642 h 2513"/>
              <a:gd name="T88" fmla="*/ 17 w 2061"/>
              <a:gd name="T89" fmla="*/ 1656 h 2513"/>
              <a:gd name="T90" fmla="*/ 4 w 2061"/>
              <a:gd name="T91" fmla="*/ 1678 h 2513"/>
              <a:gd name="T92" fmla="*/ 4 w 2061"/>
              <a:gd name="T93" fmla="*/ 1716 h 2513"/>
              <a:gd name="T94" fmla="*/ 1853 w 2061"/>
              <a:gd name="T95" fmla="*/ 2513 h 2513"/>
              <a:gd name="T96" fmla="*/ 1966 w 2061"/>
              <a:gd name="T97" fmla="*/ 232 h 2513"/>
              <a:gd name="T98" fmla="*/ 1585 w 2061"/>
              <a:gd name="T99" fmla="*/ 177 h 2513"/>
              <a:gd name="T100" fmla="*/ 1197 w 2061"/>
              <a:gd name="T101" fmla="*/ 118 h 2513"/>
              <a:gd name="T102" fmla="*/ 802 w 2061"/>
              <a:gd name="T103" fmla="*/ 52 h 2513"/>
              <a:gd name="T104" fmla="*/ 499 w 2061"/>
              <a:gd name="T105" fmla="*/ 0 h 2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61" h="2513">
                <a:moveTo>
                  <a:pt x="499" y="0"/>
                </a:moveTo>
                <a:lnTo>
                  <a:pt x="453" y="322"/>
                </a:lnTo>
                <a:lnTo>
                  <a:pt x="445" y="325"/>
                </a:lnTo>
                <a:lnTo>
                  <a:pt x="438" y="330"/>
                </a:lnTo>
                <a:lnTo>
                  <a:pt x="430" y="335"/>
                </a:lnTo>
                <a:lnTo>
                  <a:pt x="423" y="340"/>
                </a:lnTo>
                <a:lnTo>
                  <a:pt x="417" y="345"/>
                </a:lnTo>
                <a:lnTo>
                  <a:pt x="412" y="349"/>
                </a:lnTo>
                <a:lnTo>
                  <a:pt x="410" y="350"/>
                </a:lnTo>
                <a:lnTo>
                  <a:pt x="408" y="352"/>
                </a:lnTo>
                <a:lnTo>
                  <a:pt x="404" y="353"/>
                </a:lnTo>
                <a:lnTo>
                  <a:pt x="401" y="353"/>
                </a:lnTo>
                <a:lnTo>
                  <a:pt x="396" y="352"/>
                </a:lnTo>
                <a:lnTo>
                  <a:pt x="391" y="351"/>
                </a:lnTo>
                <a:lnTo>
                  <a:pt x="388" y="348"/>
                </a:lnTo>
                <a:lnTo>
                  <a:pt x="385" y="345"/>
                </a:lnTo>
                <a:lnTo>
                  <a:pt x="382" y="341"/>
                </a:lnTo>
                <a:lnTo>
                  <a:pt x="377" y="338"/>
                </a:lnTo>
                <a:lnTo>
                  <a:pt x="374" y="335"/>
                </a:lnTo>
                <a:lnTo>
                  <a:pt x="369" y="332"/>
                </a:lnTo>
                <a:lnTo>
                  <a:pt x="358" y="327"/>
                </a:lnTo>
                <a:lnTo>
                  <a:pt x="348" y="323"/>
                </a:lnTo>
                <a:lnTo>
                  <a:pt x="343" y="321"/>
                </a:lnTo>
                <a:lnTo>
                  <a:pt x="339" y="320"/>
                </a:lnTo>
                <a:lnTo>
                  <a:pt x="332" y="319"/>
                </a:lnTo>
                <a:lnTo>
                  <a:pt x="326" y="319"/>
                </a:lnTo>
                <a:lnTo>
                  <a:pt x="310" y="319"/>
                </a:lnTo>
                <a:lnTo>
                  <a:pt x="295" y="319"/>
                </a:lnTo>
                <a:lnTo>
                  <a:pt x="279" y="319"/>
                </a:lnTo>
                <a:lnTo>
                  <a:pt x="264" y="319"/>
                </a:lnTo>
                <a:lnTo>
                  <a:pt x="253" y="320"/>
                </a:lnTo>
                <a:lnTo>
                  <a:pt x="243" y="321"/>
                </a:lnTo>
                <a:lnTo>
                  <a:pt x="235" y="323"/>
                </a:lnTo>
                <a:lnTo>
                  <a:pt x="226" y="327"/>
                </a:lnTo>
                <a:lnTo>
                  <a:pt x="219" y="332"/>
                </a:lnTo>
                <a:lnTo>
                  <a:pt x="212" y="338"/>
                </a:lnTo>
                <a:lnTo>
                  <a:pt x="206" y="345"/>
                </a:lnTo>
                <a:lnTo>
                  <a:pt x="199" y="353"/>
                </a:lnTo>
                <a:lnTo>
                  <a:pt x="196" y="361"/>
                </a:lnTo>
                <a:lnTo>
                  <a:pt x="194" y="368"/>
                </a:lnTo>
                <a:lnTo>
                  <a:pt x="194" y="376"/>
                </a:lnTo>
                <a:lnTo>
                  <a:pt x="195" y="384"/>
                </a:lnTo>
                <a:lnTo>
                  <a:pt x="196" y="392"/>
                </a:lnTo>
                <a:lnTo>
                  <a:pt x="198" y="400"/>
                </a:lnTo>
                <a:lnTo>
                  <a:pt x="199" y="408"/>
                </a:lnTo>
                <a:lnTo>
                  <a:pt x="199" y="417"/>
                </a:lnTo>
                <a:lnTo>
                  <a:pt x="198" y="426"/>
                </a:lnTo>
                <a:lnTo>
                  <a:pt x="195" y="433"/>
                </a:lnTo>
                <a:lnTo>
                  <a:pt x="193" y="441"/>
                </a:lnTo>
                <a:lnTo>
                  <a:pt x="192" y="449"/>
                </a:lnTo>
                <a:lnTo>
                  <a:pt x="192" y="466"/>
                </a:lnTo>
                <a:lnTo>
                  <a:pt x="192" y="481"/>
                </a:lnTo>
                <a:lnTo>
                  <a:pt x="192" y="497"/>
                </a:lnTo>
                <a:lnTo>
                  <a:pt x="192" y="512"/>
                </a:lnTo>
                <a:lnTo>
                  <a:pt x="194" y="523"/>
                </a:lnTo>
                <a:lnTo>
                  <a:pt x="197" y="534"/>
                </a:lnTo>
                <a:lnTo>
                  <a:pt x="196" y="554"/>
                </a:lnTo>
                <a:lnTo>
                  <a:pt x="196" y="571"/>
                </a:lnTo>
                <a:lnTo>
                  <a:pt x="196" y="589"/>
                </a:lnTo>
                <a:lnTo>
                  <a:pt x="197" y="608"/>
                </a:lnTo>
                <a:lnTo>
                  <a:pt x="199" y="614"/>
                </a:lnTo>
                <a:lnTo>
                  <a:pt x="202" y="620"/>
                </a:lnTo>
                <a:lnTo>
                  <a:pt x="202" y="635"/>
                </a:lnTo>
                <a:lnTo>
                  <a:pt x="202" y="650"/>
                </a:lnTo>
                <a:lnTo>
                  <a:pt x="202" y="666"/>
                </a:lnTo>
                <a:lnTo>
                  <a:pt x="202" y="682"/>
                </a:lnTo>
                <a:lnTo>
                  <a:pt x="201" y="690"/>
                </a:lnTo>
                <a:lnTo>
                  <a:pt x="198" y="698"/>
                </a:lnTo>
                <a:lnTo>
                  <a:pt x="195" y="705"/>
                </a:lnTo>
                <a:lnTo>
                  <a:pt x="191" y="712"/>
                </a:lnTo>
                <a:lnTo>
                  <a:pt x="187" y="718"/>
                </a:lnTo>
                <a:lnTo>
                  <a:pt x="184" y="725"/>
                </a:lnTo>
                <a:lnTo>
                  <a:pt x="183" y="732"/>
                </a:lnTo>
                <a:lnTo>
                  <a:pt x="183" y="741"/>
                </a:lnTo>
                <a:lnTo>
                  <a:pt x="184" y="750"/>
                </a:lnTo>
                <a:lnTo>
                  <a:pt x="186" y="761"/>
                </a:lnTo>
                <a:lnTo>
                  <a:pt x="187" y="772"/>
                </a:lnTo>
                <a:lnTo>
                  <a:pt x="188" y="781"/>
                </a:lnTo>
                <a:lnTo>
                  <a:pt x="188" y="781"/>
                </a:lnTo>
                <a:lnTo>
                  <a:pt x="193" y="793"/>
                </a:lnTo>
                <a:lnTo>
                  <a:pt x="197" y="805"/>
                </a:lnTo>
                <a:lnTo>
                  <a:pt x="201" y="835"/>
                </a:lnTo>
                <a:lnTo>
                  <a:pt x="204" y="861"/>
                </a:lnTo>
                <a:lnTo>
                  <a:pt x="206" y="887"/>
                </a:lnTo>
                <a:lnTo>
                  <a:pt x="210" y="916"/>
                </a:lnTo>
                <a:lnTo>
                  <a:pt x="213" y="933"/>
                </a:lnTo>
                <a:lnTo>
                  <a:pt x="216" y="949"/>
                </a:lnTo>
                <a:lnTo>
                  <a:pt x="219" y="957"/>
                </a:lnTo>
                <a:lnTo>
                  <a:pt x="221" y="965"/>
                </a:lnTo>
                <a:lnTo>
                  <a:pt x="224" y="972"/>
                </a:lnTo>
                <a:lnTo>
                  <a:pt x="228" y="980"/>
                </a:lnTo>
                <a:lnTo>
                  <a:pt x="233" y="986"/>
                </a:lnTo>
                <a:lnTo>
                  <a:pt x="237" y="992"/>
                </a:lnTo>
                <a:lnTo>
                  <a:pt x="242" y="996"/>
                </a:lnTo>
                <a:lnTo>
                  <a:pt x="248" y="999"/>
                </a:lnTo>
                <a:lnTo>
                  <a:pt x="253" y="1003"/>
                </a:lnTo>
                <a:lnTo>
                  <a:pt x="259" y="1007"/>
                </a:lnTo>
                <a:lnTo>
                  <a:pt x="264" y="1012"/>
                </a:lnTo>
                <a:lnTo>
                  <a:pt x="268" y="1017"/>
                </a:lnTo>
                <a:lnTo>
                  <a:pt x="280" y="1029"/>
                </a:lnTo>
                <a:lnTo>
                  <a:pt x="293" y="1039"/>
                </a:lnTo>
                <a:lnTo>
                  <a:pt x="299" y="1044"/>
                </a:lnTo>
                <a:lnTo>
                  <a:pt x="303" y="1050"/>
                </a:lnTo>
                <a:lnTo>
                  <a:pt x="305" y="1053"/>
                </a:lnTo>
                <a:lnTo>
                  <a:pt x="307" y="1057"/>
                </a:lnTo>
                <a:lnTo>
                  <a:pt x="307" y="1061"/>
                </a:lnTo>
                <a:lnTo>
                  <a:pt x="308" y="1065"/>
                </a:lnTo>
                <a:lnTo>
                  <a:pt x="308" y="1071"/>
                </a:lnTo>
                <a:lnTo>
                  <a:pt x="307" y="1077"/>
                </a:lnTo>
                <a:lnTo>
                  <a:pt x="305" y="1082"/>
                </a:lnTo>
                <a:lnTo>
                  <a:pt x="303" y="1088"/>
                </a:lnTo>
                <a:lnTo>
                  <a:pt x="300" y="1092"/>
                </a:lnTo>
                <a:lnTo>
                  <a:pt x="296" y="1095"/>
                </a:lnTo>
                <a:lnTo>
                  <a:pt x="292" y="1100"/>
                </a:lnTo>
                <a:lnTo>
                  <a:pt x="288" y="1103"/>
                </a:lnTo>
                <a:lnTo>
                  <a:pt x="267" y="1116"/>
                </a:lnTo>
                <a:lnTo>
                  <a:pt x="245" y="1129"/>
                </a:lnTo>
                <a:lnTo>
                  <a:pt x="229" y="1137"/>
                </a:lnTo>
                <a:lnTo>
                  <a:pt x="215" y="1145"/>
                </a:lnTo>
                <a:lnTo>
                  <a:pt x="209" y="1149"/>
                </a:lnTo>
                <a:lnTo>
                  <a:pt x="204" y="1154"/>
                </a:lnTo>
                <a:lnTo>
                  <a:pt x="197" y="1159"/>
                </a:lnTo>
                <a:lnTo>
                  <a:pt x="192" y="1165"/>
                </a:lnTo>
                <a:lnTo>
                  <a:pt x="183" y="1177"/>
                </a:lnTo>
                <a:lnTo>
                  <a:pt x="178" y="1187"/>
                </a:lnTo>
                <a:lnTo>
                  <a:pt x="172" y="1199"/>
                </a:lnTo>
                <a:lnTo>
                  <a:pt x="168" y="1211"/>
                </a:lnTo>
                <a:lnTo>
                  <a:pt x="158" y="1233"/>
                </a:lnTo>
                <a:lnTo>
                  <a:pt x="148" y="1254"/>
                </a:lnTo>
                <a:lnTo>
                  <a:pt x="139" y="1273"/>
                </a:lnTo>
                <a:lnTo>
                  <a:pt x="130" y="1296"/>
                </a:lnTo>
                <a:lnTo>
                  <a:pt x="126" y="1311"/>
                </a:lnTo>
                <a:lnTo>
                  <a:pt x="124" y="1324"/>
                </a:lnTo>
                <a:lnTo>
                  <a:pt x="123" y="1331"/>
                </a:lnTo>
                <a:lnTo>
                  <a:pt x="119" y="1337"/>
                </a:lnTo>
                <a:lnTo>
                  <a:pt x="116" y="1344"/>
                </a:lnTo>
                <a:lnTo>
                  <a:pt x="112" y="1349"/>
                </a:lnTo>
                <a:lnTo>
                  <a:pt x="107" y="1352"/>
                </a:lnTo>
                <a:lnTo>
                  <a:pt x="103" y="1353"/>
                </a:lnTo>
                <a:lnTo>
                  <a:pt x="99" y="1353"/>
                </a:lnTo>
                <a:lnTo>
                  <a:pt x="93" y="1353"/>
                </a:lnTo>
                <a:lnTo>
                  <a:pt x="89" y="1354"/>
                </a:lnTo>
                <a:lnTo>
                  <a:pt x="85" y="1354"/>
                </a:lnTo>
                <a:lnTo>
                  <a:pt x="80" y="1357"/>
                </a:lnTo>
                <a:lnTo>
                  <a:pt x="77" y="1360"/>
                </a:lnTo>
                <a:lnTo>
                  <a:pt x="74" y="1366"/>
                </a:lnTo>
                <a:lnTo>
                  <a:pt x="72" y="1373"/>
                </a:lnTo>
                <a:lnTo>
                  <a:pt x="72" y="1379"/>
                </a:lnTo>
                <a:lnTo>
                  <a:pt x="73" y="1385"/>
                </a:lnTo>
                <a:lnTo>
                  <a:pt x="74" y="1399"/>
                </a:lnTo>
                <a:lnTo>
                  <a:pt x="74" y="1413"/>
                </a:lnTo>
                <a:lnTo>
                  <a:pt x="73" y="1425"/>
                </a:lnTo>
                <a:lnTo>
                  <a:pt x="70" y="1434"/>
                </a:lnTo>
                <a:lnTo>
                  <a:pt x="67" y="1444"/>
                </a:lnTo>
                <a:lnTo>
                  <a:pt x="66" y="1456"/>
                </a:lnTo>
                <a:lnTo>
                  <a:pt x="67" y="1467"/>
                </a:lnTo>
                <a:lnTo>
                  <a:pt x="69" y="1476"/>
                </a:lnTo>
                <a:lnTo>
                  <a:pt x="70" y="1486"/>
                </a:lnTo>
                <a:lnTo>
                  <a:pt x="73" y="1496"/>
                </a:lnTo>
                <a:lnTo>
                  <a:pt x="79" y="1513"/>
                </a:lnTo>
                <a:lnTo>
                  <a:pt x="87" y="1529"/>
                </a:lnTo>
                <a:lnTo>
                  <a:pt x="93" y="1547"/>
                </a:lnTo>
                <a:lnTo>
                  <a:pt x="100" y="1564"/>
                </a:lnTo>
                <a:lnTo>
                  <a:pt x="103" y="1574"/>
                </a:lnTo>
                <a:lnTo>
                  <a:pt x="104" y="1583"/>
                </a:lnTo>
                <a:lnTo>
                  <a:pt x="106" y="1593"/>
                </a:lnTo>
                <a:lnTo>
                  <a:pt x="106" y="1604"/>
                </a:lnTo>
                <a:lnTo>
                  <a:pt x="105" y="1609"/>
                </a:lnTo>
                <a:lnTo>
                  <a:pt x="103" y="1615"/>
                </a:lnTo>
                <a:lnTo>
                  <a:pt x="100" y="1618"/>
                </a:lnTo>
                <a:lnTo>
                  <a:pt x="96" y="1621"/>
                </a:lnTo>
                <a:lnTo>
                  <a:pt x="86" y="1627"/>
                </a:lnTo>
                <a:lnTo>
                  <a:pt x="74" y="1631"/>
                </a:lnTo>
                <a:lnTo>
                  <a:pt x="60" y="1635"/>
                </a:lnTo>
                <a:lnTo>
                  <a:pt x="47" y="1639"/>
                </a:lnTo>
                <a:lnTo>
                  <a:pt x="40" y="1642"/>
                </a:lnTo>
                <a:lnTo>
                  <a:pt x="34" y="1645"/>
                </a:lnTo>
                <a:lnTo>
                  <a:pt x="27" y="1648"/>
                </a:lnTo>
                <a:lnTo>
                  <a:pt x="21" y="1651"/>
                </a:lnTo>
                <a:lnTo>
                  <a:pt x="17" y="1656"/>
                </a:lnTo>
                <a:lnTo>
                  <a:pt x="13" y="1660"/>
                </a:lnTo>
                <a:lnTo>
                  <a:pt x="10" y="1664"/>
                </a:lnTo>
                <a:lnTo>
                  <a:pt x="7" y="1669"/>
                </a:lnTo>
                <a:lnTo>
                  <a:pt x="4" y="1678"/>
                </a:lnTo>
                <a:lnTo>
                  <a:pt x="0" y="1689"/>
                </a:lnTo>
                <a:lnTo>
                  <a:pt x="0" y="1689"/>
                </a:lnTo>
                <a:lnTo>
                  <a:pt x="2" y="1703"/>
                </a:lnTo>
                <a:lnTo>
                  <a:pt x="4" y="1716"/>
                </a:lnTo>
                <a:lnTo>
                  <a:pt x="7" y="1728"/>
                </a:lnTo>
                <a:lnTo>
                  <a:pt x="10" y="1742"/>
                </a:lnTo>
                <a:lnTo>
                  <a:pt x="1187" y="2438"/>
                </a:lnTo>
                <a:lnTo>
                  <a:pt x="1853" y="2513"/>
                </a:lnTo>
                <a:lnTo>
                  <a:pt x="1853" y="2513"/>
                </a:lnTo>
                <a:lnTo>
                  <a:pt x="2061" y="244"/>
                </a:lnTo>
                <a:lnTo>
                  <a:pt x="2061" y="244"/>
                </a:lnTo>
                <a:lnTo>
                  <a:pt x="1966" y="232"/>
                </a:lnTo>
                <a:lnTo>
                  <a:pt x="1872" y="219"/>
                </a:lnTo>
                <a:lnTo>
                  <a:pt x="1776" y="205"/>
                </a:lnTo>
                <a:lnTo>
                  <a:pt x="1681" y="191"/>
                </a:lnTo>
                <a:lnTo>
                  <a:pt x="1585" y="177"/>
                </a:lnTo>
                <a:lnTo>
                  <a:pt x="1489" y="163"/>
                </a:lnTo>
                <a:lnTo>
                  <a:pt x="1392" y="148"/>
                </a:lnTo>
                <a:lnTo>
                  <a:pt x="1294" y="133"/>
                </a:lnTo>
                <a:lnTo>
                  <a:pt x="1197" y="118"/>
                </a:lnTo>
                <a:lnTo>
                  <a:pt x="1099" y="102"/>
                </a:lnTo>
                <a:lnTo>
                  <a:pt x="1001" y="85"/>
                </a:lnTo>
                <a:lnTo>
                  <a:pt x="901" y="69"/>
                </a:lnTo>
                <a:lnTo>
                  <a:pt x="802" y="52"/>
                </a:lnTo>
                <a:lnTo>
                  <a:pt x="701" y="35"/>
                </a:lnTo>
                <a:lnTo>
                  <a:pt x="601" y="17"/>
                </a:lnTo>
                <a:lnTo>
                  <a:pt x="499" y="0"/>
                </a:lnTo>
                <a:lnTo>
                  <a:pt x="499" y="0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6" name="Freeform 272"/>
          <p:cNvSpPr>
            <a:spLocks/>
          </p:cNvSpPr>
          <p:nvPr/>
        </p:nvSpPr>
        <p:spPr bwMode="auto">
          <a:xfrm>
            <a:off x="1913240" y="3189924"/>
            <a:ext cx="919067" cy="1456686"/>
          </a:xfrm>
          <a:custGeom>
            <a:avLst/>
            <a:gdLst>
              <a:gd name="T0" fmla="*/ 1648 w 1995"/>
              <a:gd name="T1" fmla="*/ 2704 h 3163"/>
              <a:gd name="T2" fmla="*/ 1633 w 1995"/>
              <a:gd name="T3" fmla="*/ 2712 h 3163"/>
              <a:gd name="T4" fmla="*/ 1618 w 1995"/>
              <a:gd name="T5" fmla="*/ 2722 h 3163"/>
              <a:gd name="T6" fmla="*/ 1607 w 1995"/>
              <a:gd name="T7" fmla="*/ 2731 h 3163"/>
              <a:gd name="T8" fmla="*/ 1603 w 1995"/>
              <a:gd name="T9" fmla="*/ 2734 h 3163"/>
              <a:gd name="T10" fmla="*/ 1596 w 1995"/>
              <a:gd name="T11" fmla="*/ 2735 h 3163"/>
              <a:gd name="T12" fmla="*/ 1586 w 1995"/>
              <a:gd name="T13" fmla="*/ 2733 h 3163"/>
              <a:gd name="T14" fmla="*/ 1580 w 1995"/>
              <a:gd name="T15" fmla="*/ 2727 h 3163"/>
              <a:gd name="T16" fmla="*/ 1572 w 1995"/>
              <a:gd name="T17" fmla="*/ 2720 h 3163"/>
              <a:gd name="T18" fmla="*/ 1564 w 1995"/>
              <a:gd name="T19" fmla="*/ 2714 h 3163"/>
              <a:gd name="T20" fmla="*/ 1543 w 1995"/>
              <a:gd name="T21" fmla="*/ 2705 h 3163"/>
              <a:gd name="T22" fmla="*/ 1534 w 1995"/>
              <a:gd name="T23" fmla="*/ 2702 h 3163"/>
              <a:gd name="T24" fmla="*/ 1521 w 1995"/>
              <a:gd name="T25" fmla="*/ 2701 h 3163"/>
              <a:gd name="T26" fmla="*/ 1490 w 1995"/>
              <a:gd name="T27" fmla="*/ 2701 h 3163"/>
              <a:gd name="T28" fmla="*/ 1459 w 1995"/>
              <a:gd name="T29" fmla="*/ 2701 h 3163"/>
              <a:gd name="T30" fmla="*/ 1438 w 1995"/>
              <a:gd name="T31" fmla="*/ 2703 h 3163"/>
              <a:gd name="T32" fmla="*/ 1421 w 1995"/>
              <a:gd name="T33" fmla="*/ 2709 h 3163"/>
              <a:gd name="T34" fmla="*/ 1407 w 1995"/>
              <a:gd name="T35" fmla="*/ 2720 h 3163"/>
              <a:gd name="T36" fmla="*/ 1394 w 1995"/>
              <a:gd name="T37" fmla="*/ 2735 h 3163"/>
              <a:gd name="T38" fmla="*/ 1389 w 1995"/>
              <a:gd name="T39" fmla="*/ 2750 h 3163"/>
              <a:gd name="T40" fmla="*/ 1390 w 1995"/>
              <a:gd name="T41" fmla="*/ 2766 h 3163"/>
              <a:gd name="T42" fmla="*/ 1393 w 1995"/>
              <a:gd name="T43" fmla="*/ 2782 h 3163"/>
              <a:gd name="T44" fmla="*/ 1394 w 1995"/>
              <a:gd name="T45" fmla="*/ 2799 h 3163"/>
              <a:gd name="T46" fmla="*/ 1390 w 1995"/>
              <a:gd name="T47" fmla="*/ 2815 h 3163"/>
              <a:gd name="T48" fmla="*/ 1387 w 1995"/>
              <a:gd name="T49" fmla="*/ 2831 h 3163"/>
              <a:gd name="T50" fmla="*/ 1387 w 1995"/>
              <a:gd name="T51" fmla="*/ 2863 h 3163"/>
              <a:gd name="T52" fmla="*/ 1387 w 1995"/>
              <a:gd name="T53" fmla="*/ 2894 h 3163"/>
              <a:gd name="T54" fmla="*/ 1392 w 1995"/>
              <a:gd name="T55" fmla="*/ 2916 h 3163"/>
              <a:gd name="T56" fmla="*/ 1391 w 1995"/>
              <a:gd name="T57" fmla="*/ 2953 h 3163"/>
              <a:gd name="T58" fmla="*/ 1392 w 1995"/>
              <a:gd name="T59" fmla="*/ 2990 h 3163"/>
              <a:gd name="T60" fmla="*/ 1397 w 1995"/>
              <a:gd name="T61" fmla="*/ 3002 h 3163"/>
              <a:gd name="T62" fmla="*/ 1397 w 1995"/>
              <a:gd name="T63" fmla="*/ 3032 h 3163"/>
              <a:gd name="T64" fmla="*/ 1397 w 1995"/>
              <a:gd name="T65" fmla="*/ 3064 h 3163"/>
              <a:gd name="T66" fmla="*/ 1393 w 1995"/>
              <a:gd name="T67" fmla="*/ 3080 h 3163"/>
              <a:gd name="T68" fmla="*/ 1386 w 1995"/>
              <a:gd name="T69" fmla="*/ 3094 h 3163"/>
              <a:gd name="T70" fmla="*/ 1379 w 1995"/>
              <a:gd name="T71" fmla="*/ 3107 h 3163"/>
              <a:gd name="T72" fmla="*/ 1378 w 1995"/>
              <a:gd name="T73" fmla="*/ 3123 h 3163"/>
              <a:gd name="T74" fmla="*/ 1381 w 1995"/>
              <a:gd name="T75" fmla="*/ 3143 h 3163"/>
              <a:gd name="T76" fmla="*/ 1383 w 1995"/>
              <a:gd name="T77" fmla="*/ 3163 h 3163"/>
              <a:gd name="T78" fmla="*/ 0 w 1995"/>
              <a:gd name="T79" fmla="*/ 1153 h 3163"/>
              <a:gd name="T80" fmla="*/ 266 w 1995"/>
              <a:gd name="T81" fmla="*/ 0 h 3163"/>
              <a:gd name="T82" fmla="*/ 370 w 1995"/>
              <a:gd name="T83" fmla="*/ 31 h 3163"/>
              <a:gd name="T84" fmla="*/ 477 w 1995"/>
              <a:gd name="T85" fmla="*/ 61 h 3163"/>
              <a:gd name="T86" fmla="*/ 584 w 1995"/>
              <a:gd name="T87" fmla="*/ 91 h 3163"/>
              <a:gd name="T88" fmla="*/ 691 w 1995"/>
              <a:gd name="T89" fmla="*/ 120 h 3163"/>
              <a:gd name="T90" fmla="*/ 800 w 1995"/>
              <a:gd name="T91" fmla="*/ 149 h 3163"/>
              <a:gd name="T92" fmla="*/ 909 w 1995"/>
              <a:gd name="T93" fmla="*/ 177 h 3163"/>
              <a:gd name="T94" fmla="*/ 1019 w 1995"/>
              <a:gd name="T95" fmla="*/ 205 h 3163"/>
              <a:gd name="T96" fmla="*/ 1130 w 1995"/>
              <a:gd name="T97" fmla="*/ 232 h 3163"/>
              <a:gd name="T98" fmla="*/ 1995 w 1995"/>
              <a:gd name="T99" fmla="*/ 417 h 3163"/>
              <a:gd name="T100" fmla="*/ 1694 w 1995"/>
              <a:gd name="T101" fmla="*/ 2382 h 3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5" h="3163">
                <a:moveTo>
                  <a:pt x="1694" y="2382"/>
                </a:moveTo>
                <a:lnTo>
                  <a:pt x="1648" y="2704"/>
                </a:lnTo>
                <a:lnTo>
                  <a:pt x="1640" y="2707"/>
                </a:lnTo>
                <a:lnTo>
                  <a:pt x="1633" y="2712"/>
                </a:lnTo>
                <a:lnTo>
                  <a:pt x="1625" y="2717"/>
                </a:lnTo>
                <a:lnTo>
                  <a:pt x="1618" y="2722"/>
                </a:lnTo>
                <a:lnTo>
                  <a:pt x="1612" y="2727"/>
                </a:lnTo>
                <a:lnTo>
                  <a:pt x="1607" y="2731"/>
                </a:lnTo>
                <a:lnTo>
                  <a:pt x="1605" y="2732"/>
                </a:lnTo>
                <a:lnTo>
                  <a:pt x="1603" y="2734"/>
                </a:lnTo>
                <a:lnTo>
                  <a:pt x="1599" y="2735"/>
                </a:lnTo>
                <a:lnTo>
                  <a:pt x="1596" y="2735"/>
                </a:lnTo>
                <a:lnTo>
                  <a:pt x="1591" y="2734"/>
                </a:lnTo>
                <a:lnTo>
                  <a:pt x="1586" y="2733"/>
                </a:lnTo>
                <a:lnTo>
                  <a:pt x="1583" y="2730"/>
                </a:lnTo>
                <a:lnTo>
                  <a:pt x="1580" y="2727"/>
                </a:lnTo>
                <a:lnTo>
                  <a:pt x="1577" y="2723"/>
                </a:lnTo>
                <a:lnTo>
                  <a:pt x="1572" y="2720"/>
                </a:lnTo>
                <a:lnTo>
                  <a:pt x="1569" y="2717"/>
                </a:lnTo>
                <a:lnTo>
                  <a:pt x="1564" y="2714"/>
                </a:lnTo>
                <a:lnTo>
                  <a:pt x="1553" y="2709"/>
                </a:lnTo>
                <a:lnTo>
                  <a:pt x="1543" y="2705"/>
                </a:lnTo>
                <a:lnTo>
                  <a:pt x="1538" y="2703"/>
                </a:lnTo>
                <a:lnTo>
                  <a:pt x="1534" y="2702"/>
                </a:lnTo>
                <a:lnTo>
                  <a:pt x="1527" y="2701"/>
                </a:lnTo>
                <a:lnTo>
                  <a:pt x="1521" y="2701"/>
                </a:lnTo>
                <a:lnTo>
                  <a:pt x="1505" y="2701"/>
                </a:lnTo>
                <a:lnTo>
                  <a:pt x="1490" y="2701"/>
                </a:lnTo>
                <a:lnTo>
                  <a:pt x="1474" y="2701"/>
                </a:lnTo>
                <a:lnTo>
                  <a:pt x="1459" y="2701"/>
                </a:lnTo>
                <a:lnTo>
                  <a:pt x="1448" y="2702"/>
                </a:lnTo>
                <a:lnTo>
                  <a:pt x="1438" y="2703"/>
                </a:lnTo>
                <a:lnTo>
                  <a:pt x="1430" y="2705"/>
                </a:lnTo>
                <a:lnTo>
                  <a:pt x="1421" y="2709"/>
                </a:lnTo>
                <a:lnTo>
                  <a:pt x="1414" y="2714"/>
                </a:lnTo>
                <a:lnTo>
                  <a:pt x="1407" y="2720"/>
                </a:lnTo>
                <a:lnTo>
                  <a:pt x="1401" y="2727"/>
                </a:lnTo>
                <a:lnTo>
                  <a:pt x="1394" y="2735"/>
                </a:lnTo>
                <a:lnTo>
                  <a:pt x="1391" y="2743"/>
                </a:lnTo>
                <a:lnTo>
                  <a:pt x="1389" y="2750"/>
                </a:lnTo>
                <a:lnTo>
                  <a:pt x="1389" y="2758"/>
                </a:lnTo>
                <a:lnTo>
                  <a:pt x="1390" y="2766"/>
                </a:lnTo>
                <a:lnTo>
                  <a:pt x="1391" y="2774"/>
                </a:lnTo>
                <a:lnTo>
                  <a:pt x="1393" y="2782"/>
                </a:lnTo>
                <a:lnTo>
                  <a:pt x="1394" y="2790"/>
                </a:lnTo>
                <a:lnTo>
                  <a:pt x="1394" y="2799"/>
                </a:lnTo>
                <a:lnTo>
                  <a:pt x="1393" y="2808"/>
                </a:lnTo>
                <a:lnTo>
                  <a:pt x="1390" y="2815"/>
                </a:lnTo>
                <a:lnTo>
                  <a:pt x="1388" y="2823"/>
                </a:lnTo>
                <a:lnTo>
                  <a:pt x="1387" y="2831"/>
                </a:lnTo>
                <a:lnTo>
                  <a:pt x="1387" y="2848"/>
                </a:lnTo>
                <a:lnTo>
                  <a:pt x="1387" y="2863"/>
                </a:lnTo>
                <a:lnTo>
                  <a:pt x="1387" y="2879"/>
                </a:lnTo>
                <a:lnTo>
                  <a:pt x="1387" y="2894"/>
                </a:lnTo>
                <a:lnTo>
                  <a:pt x="1389" y="2905"/>
                </a:lnTo>
                <a:lnTo>
                  <a:pt x="1392" y="2916"/>
                </a:lnTo>
                <a:lnTo>
                  <a:pt x="1391" y="2936"/>
                </a:lnTo>
                <a:lnTo>
                  <a:pt x="1391" y="2953"/>
                </a:lnTo>
                <a:lnTo>
                  <a:pt x="1391" y="2971"/>
                </a:lnTo>
                <a:lnTo>
                  <a:pt x="1392" y="2990"/>
                </a:lnTo>
                <a:lnTo>
                  <a:pt x="1394" y="2996"/>
                </a:lnTo>
                <a:lnTo>
                  <a:pt x="1397" y="3002"/>
                </a:lnTo>
                <a:lnTo>
                  <a:pt x="1397" y="3017"/>
                </a:lnTo>
                <a:lnTo>
                  <a:pt x="1397" y="3032"/>
                </a:lnTo>
                <a:lnTo>
                  <a:pt x="1397" y="3048"/>
                </a:lnTo>
                <a:lnTo>
                  <a:pt x="1397" y="3064"/>
                </a:lnTo>
                <a:lnTo>
                  <a:pt x="1396" y="3072"/>
                </a:lnTo>
                <a:lnTo>
                  <a:pt x="1393" y="3080"/>
                </a:lnTo>
                <a:lnTo>
                  <a:pt x="1390" y="3087"/>
                </a:lnTo>
                <a:lnTo>
                  <a:pt x="1386" y="3094"/>
                </a:lnTo>
                <a:lnTo>
                  <a:pt x="1382" y="3100"/>
                </a:lnTo>
                <a:lnTo>
                  <a:pt x="1379" y="3107"/>
                </a:lnTo>
                <a:lnTo>
                  <a:pt x="1378" y="3114"/>
                </a:lnTo>
                <a:lnTo>
                  <a:pt x="1378" y="3123"/>
                </a:lnTo>
                <a:lnTo>
                  <a:pt x="1379" y="3132"/>
                </a:lnTo>
                <a:lnTo>
                  <a:pt x="1381" y="3143"/>
                </a:lnTo>
                <a:lnTo>
                  <a:pt x="1382" y="3154"/>
                </a:lnTo>
                <a:lnTo>
                  <a:pt x="1383" y="3163"/>
                </a:lnTo>
                <a:lnTo>
                  <a:pt x="1383" y="3163"/>
                </a:lnTo>
                <a:lnTo>
                  <a:pt x="0" y="1153"/>
                </a:lnTo>
                <a:lnTo>
                  <a:pt x="266" y="0"/>
                </a:lnTo>
                <a:lnTo>
                  <a:pt x="266" y="0"/>
                </a:lnTo>
                <a:lnTo>
                  <a:pt x="319" y="16"/>
                </a:lnTo>
                <a:lnTo>
                  <a:pt x="370" y="31"/>
                </a:lnTo>
                <a:lnTo>
                  <a:pt x="423" y="46"/>
                </a:lnTo>
                <a:lnTo>
                  <a:pt x="477" y="61"/>
                </a:lnTo>
                <a:lnTo>
                  <a:pt x="530" y="76"/>
                </a:lnTo>
                <a:lnTo>
                  <a:pt x="584" y="91"/>
                </a:lnTo>
                <a:lnTo>
                  <a:pt x="637" y="106"/>
                </a:lnTo>
                <a:lnTo>
                  <a:pt x="691" y="120"/>
                </a:lnTo>
                <a:lnTo>
                  <a:pt x="745" y="135"/>
                </a:lnTo>
                <a:lnTo>
                  <a:pt x="800" y="149"/>
                </a:lnTo>
                <a:lnTo>
                  <a:pt x="854" y="163"/>
                </a:lnTo>
                <a:lnTo>
                  <a:pt x="909" y="177"/>
                </a:lnTo>
                <a:lnTo>
                  <a:pt x="964" y="191"/>
                </a:lnTo>
                <a:lnTo>
                  <a:pt x="1019" y="205"/>
                </a:lnTo>
                <a:lnTo>
                  <a:pt x="1075" y="218"/>
                </a:lnTo>
                <a:lnTo>
                  <a:pt x="1130" y="232"/>
                </a:lnTo>
                <a:lnTo>
                  <a:pt x="1130" y="232"/>
                </a:lnTo>
                <a:lnTo>
                  <a:pt x="1995" y="417"/>
                </a:lnTo>
                <a:lnTo>
                  <a:pt x="1995" y="417"/>
                </a:lnTo>
                <a:lnTo>
                  <a:pt x="1694" y="2382"/>
                </a:lnTo>
                <a:lnTo>
                  <a:pt x="1694" y="2382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8" name="Freeform 274"/>
          <p:cNvSpPr>
            <a:spLocks/>
          </p:cNvSpPr>
          <p:nvPr/>
        </p:nvSpPr>
        <p:spPr bwMode="auto">
          <a:xfrm>
            <a:off x="1741865" y="1835510"/>
            <a:ext cx="955000" cy="749074"/>
          </a:xfrm>
          <a:custGeom>
            <a:avLst/>
            <a:gdLst>
              <a:gd name="T0" fmla="*/ 1246 w 2075"/>
              <a:gd name="T1" fmla="*/ 1490 h 1625"/>
              <a:gd name="T2" fmla="*/ 1144 w 2075"/>
              <a:gd name="T3" fmla="*/ 1487 h 1625"/>
              <a:gd name="T4" fmla="*/ 990 w 2075"/>
              <a:gd name="T5" fmla="*/ 1448 h 1625"/>
              <a:gd name="T6" fmla="*/ 876 w 2075"/>
              <a:gd name="T7" fmla="*/ 1437 h 1625"/>
              <a:gd name="T8" fmla="*/ 791 w 2075"/>
              <a:gd name="T9" fmla="*/ 1383 h 1625"/>
              <a:gd name="T10" fmla="*/ 709 w 2075"/>
              <a:gd name="T11" fmla="*/ 1388 h 1625"/>
              <a:gd name="T12" fmla="*/ 671 w 2075"/>
              <a:gd name="T13" fmla="*/ 1410 h 1625"/>
              <a:gd name="T14" fmla="*/ 627 w 2075"/>
              <a:gd name="T15" fmla="*/ 1375 h 1625"/>
              <a:gd name="T16" fmla="*/ 552 w 2075"/>
              <a:gd name="T17" fmla="*/ 1342 h 1625"/>
              <a:gd name="T18" fmla="*/ 395 w 2075"/>
              <a:gd name="T19" fmla="*/ 1338 h 1625"/>
              <a:gd name="T20" fmla="*/ 290 w 2075"/>
              <a:gd name="T21" fmla="*/ 1311 h 1625"/>
              <a:gd name="T22" fmla="*/ 255 w 2075"/>
              <a:gd name="T23" fmla="*/ 1247 h 1625"/>
              <a:gd name="T24" fmla="*/ 242 w 2075"/>
              <a:gd name="T25" fmla="*/ 1120 h 1625"/>
              <a:gd name="T26" fmla="*/ 179 w 2075"/>
              <a:gd name="T27" fmla="*/ 1064 h 1625"/>
              <a:gd name="T28" fmla="*/ 151 w 2075"/>
              <a:gd name="T29" fmla="*/ 1026 h 1625"/>
              <a:gd name="T30" fmla="*/ 122 w 2075"/>
              <a:gd name="T31" fmla="*/ 1028 h 1625"/>
              <a:gd name="T32" fmla="*/ 88 w 2075"/>
              <a:gd name="T33" fmla="*/ 1012 h 1625"/>
              <a:gd name="T34" fmla="*/ 24 w 2075"/>
              <a:gd name="T35" fmla="*/ 960 h 1625"/>
              <a:gd name="T36" fmla="*/ 5 w 2075"/>
              <a:gd name="T37" fmla="*/ 926 h 1625"/>
              <a:gd name="T38" fmla="*/ 43 w 2075"/>
              <a:gd name="T39" fmla="*/ 875 h 1625"/>
              <a:gd name="T40" fmla="*/ 76 w 2075"/>
              <a:gd name="T41" fmla="*/ 840 h 1625"/>
              <a:gd name="T42" fmla="*/ 53 w 2075"/>
              <a:gd name="T43" fmla="*/ 802 h 1625"/>
              <a:gd name="T44" fmla="*/ 37 w 2075"/>
              <a:gd name="T45" fmla="*/ 742 h 1625"/>
              <a:gd name="T46" fmla="*/ 84 w 2075"/>
              <a:gd name="T47" fmla="*/ 687 h 1625"/>
              <a:gd name="T48" fmla="*/ 84 w 2075"/>
              <a:gd name="T49" fmla="*/ 669 h 1625"/>
              <a:gd name="T50" fmla="*/ 46 w 2075"/>
              <a:gd name="T51" fmla="*/ 619 h 1625"/>
              <a:gd name="T52" fmla="*/ 45 w 2075"/>
              <a:gd name="T53" fmla="*/ 556 h 1625"/>
              <a:gd name="T54" fmla="*/ 31 w 2075"/>
              <a:gd name="T55" fmla="*/ 433 h 1625"/>
              <a:gd name="T56" fmla="*/ 39 w 2075"/>
              <a:gd name="T57" fmla="*/ 347 h 1625"/>
              <a:gd name="T58" fmla="*/ 17 w 2075"/>
              <a:gd name="T59" fmla="*/ 215 h 1625"/>
              <a:gd name="T60" fmla="*/ 50 w 2075"/>
              <a:gd name="T61" fmla="*/ 155 h 1625"/>
              <a:gd name="T62" fmla="*/ 120 w 2075"/>
              <a:gd name="T63" fmla="*/ 173 h 1625"/>
              <a:gd name="T64" fmla="*/ 188 w 2075"/>
              <a:gd name="T65" fmla="*/ 217 h 1625"/>
              <a:gd name="T66" fmla="*/ 261 w 2075"/>
              <a:gd name="T67" fmla="*/ 263 h 1625"/>
              <a:gd name="T68" fmla="*/ 348 w 2075"/>
              <a:gd name="T69" fmla="*/ 296 h 1625"/>
              <a:gd name="T70" fmla="*/ 437 w 2075"/>
              <a:gd name="T71" fmla="*/ 338 h 1625"/>
              <a:gd name="T72" fmla="*/ 486 w 2075"/>
              <a:gd name="T73" fmla="*/ 392 h 1625"/>
              <a:gd name="T74" fmla="*/ 534 w 2075"/>
              <a:gd name="T75" fmla="*/ 406 h 1625"/>
              <a:gd name="T76" fmla="*/ 470 w 2075"/>
              <a:gd name="T77" fmla="*/ 471 h 1625"/>
              <a:gd name="T78" fmla="*/ 518 w 2075"/>
              <a:gd name="T79" fmla="*/ 541 h 1625"/>
              <a:gd name="T80" fmla="*/ 485 w 2075"/>
              <a:gd name="T81" fmla="*/ 633 h 1625"/>
              <a:gd name="T82" fmla="*/ 441 w 2075"/>
              <a:gd name="T83" fmla="*/ 647 h 1625"/>
              <a:gd name="T84" fmla="*/ 365 w 2075"/>
              <a:gd name="T85" fmla="*/ 630 h 1625"/>
              <a:gd name="T86" fmla="*/ 406 w 2075"/>
              <a:gd name="T87" fmla="*/ 740 h 1625"/>
              <a:gd name="T88" fmla="*/ 489 w 2075"/>
              <a:gd name="T89" fmla="*/ 721 h 1625"/>
              <a:gd name="T90" fmla="*/ 530 w 2075"/>
              <a:gd name="T91" fmla="*/ 687 h 1625"/>
              <a:gd name="T92" fmla="*/ 565 w 2075"/>
              <a:gd name="T93" fmla="*/ 661 h 1625"/>
              <a:gd name="T94" fmla="*/ 578 w 2075"/>
              <a:gd name="T95" fmla="*/ 609 h 1625"/>
              <a:gd name="T96" fmla="*/ 578 w 2075"/>
              <a:gd name="T97" fmla="*/ 532 h 1625"/>
              <a:gd name="T98" fmla="*/ 638 w 2075"/>
              <a:gd name="T99" fmla="*/ 484 h 1625"/>
              <a:gd name="T100" fmla="*/ 662 w 2075"/>
              <a:gd name="T101" fmla="*/ 440 h 1625"/>
              <a:gd name="T102" fmla="*/ 651 w 2075"/>
              <a:gd name="T103" fmla="*/ 393 h 1625"/>
              <a:gd name="T104" fmla="*/ 638 w 2075"/>
              <a:gd name="T105" fmla="*/ 350 h 1625"/>
              <a:gd name="T106" fmla="*/ 625 w 2075"/>
              <a:gd name="T107" fmla="*/ 268 h 1625"/>
              <a:gd name="T108" fmla="*/ 626 w 2075"/>
              <a:gd name="T109" fmla="*/ 221 h 1625"/>
              <a:gd name="T110" fmla="*/ 658 w 2075"/>
              <a:gd name="T111" fmla="*/ 188 h 1625"/>
              <a:gd name="T112" fmla="*/ 637 w 2075"/>
              <a:gd name="T113" fmla="*/ 127 h 1625"/>
              <a:gd name="T114" fmla="*/ 587 w 2075"/>
              <a:gd name="T115" fmla="*/ 46 h 1625"/>
              <a:gd name="T116" fmla="*/ 643 w 2075"/>
              <a:gd name="T117" fmla="*/ 31 h 1625"/>
              <a:gd name="T118" fmla="*/ 1310 w 2075"/>
              <a:gd name="T119" fmla="*/ 235 h 1625"/>
              <a:gd name="T120" fmla="*/ 1979 w 2075"/>
              <a:gd name="T121" fmla="*/ 413 h 1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75" h="1625">
                <a:moveTo>
                  <a:pt x="1819" y="1625"/>
                </a:moveTo>
                <a:lnTo>
                  <a:pt x="1288" y="1473"/>
                </a:lnTo>
                <a:lnTo>
                  <a:pt x="1280" y="1475"/>
                </a:lnTo>
                <a:lnTo>
                  <a:pt x="1274" y="1478"/>
                </a:lnTo>
                <a:lnTo>
                  <a:pt x="1268" y="1481"/>
                </a:lnTo>
                <a:lnTo>
                  <a:pt x="1262" y="1484"/>
                </a:lnTo>
                <a:lnTo>
                  <a:pt x="1246" y="1490"/>
                </a:lnTo>
                <a:lnTo>
                  <a:pt x="1229" y="1494"/>
                </a:lnTo>
                <a:lnTo>
                  <a:pt x="1215" y="1496"/>
                </a:lnTo>
                <a:lnTo>
                  <a:pt x="1200" y="1497"/>
                </a:lnTo>
                <a:lnTo>
                  <a:pt x="1186" y="1496"/>
                </a:lnTo>
                <a:lnTo>
                  <a:pt x="1172" y="1494"/>
                </a:lnTo>
                <a:lnTo>
                  <a:pt x="1158" y="1492"/>
                </a:lnTo>
                <a:lnTo>
                  <a:pt x="1144" y="1487"/>
                </a:lnTo>
                <a:lnTo>
                  <a:pt x="1116" y="1479"/>
                </a:lnTo>
                <a:lnTo>
                  <a:pt x="1087" y="1469"/>
                </a:lnTo>
                <a:lnTo>
                  <a:pt x="1072" y="1464"/>
                </a:lnTo>
                <a:lnTo>
                  <a:pt x="1056" y="1459"/>
                </a:lnTo>
                <a:lnTo>
                  <a:pt x="1039" y="1455"/>
                </a:lnTo>
                <a:lnTo>
                  <a:pt x="1022" y="1452"/>
                </a:lnTo>
                <a:lnTo>
                  <a:pt x="990" y="1448"/>
                </a:lnTo>
                <a:lnTo>
                  <a:pt x="958" y="1447"/>
                </a:lnTo>
                <a:lnTo>
                  <a:pt x="944" y="1446"/>
                </a:lnTo>
                <a:lnTo>
                  <a:pt x="928" y="1445"/>
                </a:lnTo>
                <a:lnTo>
                  <a:pt x="912" y="1444"/>
                </a:lnTo>
                <a:lnTo>
                  <a:pt x="895" y="1442"/>
                </a:lnTo>
                <a:lnTo>
                  <a:pt x="885" y="1439"/>
                </a:lnTo>
                <a:lnTo>
                  <a:pt x="876" y="1437"/>
                </a:lnTo>
                <a:lnTo>
                  <a:pt x="867" y="1432"/>
                </a:lnTo>
                <a:lnTo>
                  <a:pt x="859" y="1428"/>
                </a:lnTo>
                <a:lnTo>
                  <a:pt x="844" y="1417"/>
                </a:lnTo>
                <a:lnTo>
                  <a:pt x="829" y="1406"/>
                </a:lnTo>
                <a:lnTo>
                  <a:pt x="815" y="1396"/>
                </a:lnTo>
                <a:lnTo>
                  <a:pt x="800" y="1387"/>
                </a:lnTo>
                <a:lnTo>
                  <a:pt x="791" y="1383"/>
                </a:lnTo>
                <a:lnTo>
                  <a:pt x="782" y="1380"/>
                </a:lnTo>
                <a:lnTo>
                  <a:pt x="773" y="1378"/>
                </a:lnTo>
                <a:lnTo>
                  <a:pt x="763" y="1378"/>
                </a:lnTo>
                <a:lnTo>
                  <a:pt x="748" y="1378"/>
                </a:lnTo>
                <a:lnTo>
                  <a:pt x="735" y="1380"/>
                </a:lnTo>
                <a:lnTo>
                  <a:pt x="723" y="1384"/>
                </a:lnTo>
                <a:lnTo>
                  <a:pt x="709" y="1388"/>
                </a:lnTo>
                <a:lnTo>
                  <a:pt x="700" y="1394"/>
                </a:lnTo>
                <a:lnTo>
                  <a:pt x="694" y="1401"/>
                </a:lnTo>
                <a:lnTo>
                  <a:pt x="691" y="1404"/>
                </a:lnTo>
                <a:lnTo>
                  <a:pt x="686" y="1407"/>
                </a:lnTo>
                <a:lnTo>
                  <a:pt x="682" y="1409"/>
                </a:lnTo>
                <a:lnTo>
                  <a:pt x="678" y="1410"/>
                </a:lnTo>
                <a:lnTo>
                  <a:pt x="671" y="1410"/>
                </a:lnTo>
                <a:lnTo>
                  <a:pt x="666" y="1409"/>
                </a:lnTo>
                <a:lnTo>
                  <a:pt x="661" y="1406"/>
                </a:lnTo>
                <a:lnTo>
                  <a:pt x="657" y="1404"/>
                </a:lnTo>
                <a:lnTo>
                  <a:pt x="648" y="1399"/>
                </a:lnTo>
                <a:lnTo>
                  <a:pt x="641" y="1391"/>
                </a:lnTo>
                <a:lnTo>
                  <a:pt x="634" y="1384"/>
                </a:lnTo>
                <a:lnTo>
                  <a:pt x="627" y="1375"/>
                </a:lnTo>
                <a:lnTo>
                  <a:pt x="618" y="1369"/>
                </a:lnTo>
                <a:lnTo>
                  <a:pt x="608" y="1362"/>
                </a:lnTo>
                <a:lnTo>
                  <a:pt x="592" y="1353"/>
                </a:lnTo>
                <a:lnTo>
                  <a:pt x="577" y="1347"/>
                </a:lnTo>
                <a:lnTo>
                  <a:pt x="570" y="1344"/>
                </a:lnTo>
                <a:lnTo>
                  <a:pt x="561" y="1343"/>
                </a:lnTo>
                <a:lnTo>
                  <a:pt x="552" y="1342"/>
                </a:lnTo>
                <a:lnTo>
                  <a:pt x="544" y="1340"/>
                </a:lnTo>
                <a:lnTo>
                  <a:pt x="512" y="1340"/>
                </a:lnTo>
                <a:lnTo>
                  <a:pt x="481" y="1340"/>
                </a:lnTo>
                <a:lnTo>
                  <a:pt x="450" y="1340"/>
                </a:lnTo>
                <a:lnTo>
                  <a:pt x="418" y="1340"/>
                </a:lnTo>
                <a:lnTo>
                  <a:pt x="406" y="1340"/>
                </a:lnTo>
                <a:lnTo>
                  <a:pt x="395" y="1338"/>
                </a:lnTo>
                <a:lnTo>
                  <a:pt x="385" y="1336"/>
                </a:lnTo>
                <a:lnTo>
                  <a:pt x="374" y="1334"/>
                </a:lnTo>
                <a:lnTo>
                  <a:pt x="355" y="1328"/>
                </a:lnTo>
                <a:lnTo>
                  <a:pt x="332" y="1319"/>
                </a:lnTo>
                <a:lnTo>
                  <a:pt x="314" y="1316"/>
                </a:lnTo>
                <a:lnTo>
                  <a:pt x="297" y="1314"/>
                </a:lnTo>
                <a:lnTo>
                  <a:pt x="290" y="1311"/>
                </a:lnTo>
                <a:lnTo>
                  <a:pt x="282" y="1309"/>
                </a:lnTo>
                <a:lnTo>
                  <a:pt x="275" y="1305"/>
                </a:lnTo>
                <a:lnTo>
                  <a:pt x="268" y="1298"/>
                </a:lnTo>
                <a:lnTo>
                  <a:pt x="265" y="1289"/>
                </a:lnTo>
                <a:lnTo>
                  <a:pt x="263" y="1277"/>
                </a:lnTo>
                <a:lnTo>
                  <a:pt x="259" y="1261"/>
                </a:lnTo>
                <a:lnTo>
                  <a:pt x="255" y="1247"/>
                </a:lnTo>
                <a:lnTo>
                  <a:pt x="253" y="1230"/>
                </a:lnTo>
                <a:lnTo>
                  <a:pt x="252" y="1213"/>
                </a:lnTo>
                <a:lnTo>
                  <a:pt x="252" y="1184"/>
                </a:lnTo>
                <a:lnTo>
                  <a:pt x="252" y="1158"/>
                </a:lnTo>
                <a:lnTo>
                  <a:pt x="250" y="1145"/>
                </a:lnTo>
                <a:lnTo>
                  <a:pt x="247" y="1132"/>
                </a:lnTo>
                <a:lnTo>
                  <a:pt x="242" y="1120"/>
                </a:lnTo>
                <a:lnTo>
                  <a:pt x="237" y="1107"/>
                </a:lnTo>
                <a:lnTo>
                  <a:pt x="232" y="1099"/>
                </a:lnTo>
                <a:lnTo>
                  <a:pt x="225" y="1092"/>
                </a:lnTo>
                <a:lnTo>
                  <a:pt x="217" y="1087"/>
                </a:lnTo>
                <a:lnTo>
                  <a:pt x="211" y="1081"/>
                </a:lnTo>
                <a:lnTo>
                  <a:pt x="195" y="1074"/>
                </a:lnTo>
                <a:lnTo>
                  <a:pt x="179" y="1064"/>
                </a:lnTo>
                <a:lnTo>
                  <a:pt x="172" y="1060"/>
                </a:lnTo>
                <a:lnTo>
                  <a:pt x="168" y="1054"/>
                </a:lnTo>
                <a:lnTo>
                  <a:pt x="163" y="1048"/>
                </a:lnTo>
                <a:lnTo>
                  <a:pt x="160" y="1041"/>
                </a:lnTo>
                <a:lnTo>
                  <a:pt x="157" y="1035"/>
                </a:lnTo>
                <a:lnTo>
                  <a:pt x="153" y="1029"/>
                </a:lnTo>
                <a:lnTo>
                  <a:pt x="151" y="1026"/>
                </a:lnTo>
                <a:lnTo>
                  <a:pt x="147" y="1025"/>
                </a:lnTo>
                <a:lnTo>
                  <a:pt x="144" y="1023"/>
                </a:lnTo>
                <a:lnTo>
                  <a:pt x="141" y="1022"/>
                </a:lnTo>
                <a:lnTo>
                  <a:pt x="135" y="1022"/>
                </a:lnTo>
                <a:lnTo>
                  <a:pt x="131" y="1023"/>
                </a:lnTo>
                <a:lnTo>
                  <a:pt x="127" y="1025"/>
                </a:lnTo>
                <a:lnTo>
                  <a:pt x="122" y="1028"/>
                </a:lnTo>
                <a:lnTo>
                  <a:pt x="118" y="1032"/>
                </a:lnTo>
                <a:lnTo>
                  <a:pt x="114" y="1035"/>
                </a:lnTo>
                <a:lnTo>
                  <a:pt x="109" y="1037"/>
                </a:lnTo>
                <a:lnTo>
                  <a:pt x="104" y="1038"/>
                </a:lnTo>
                <a:lnTo>
                  <a:pt x="104" y="1038"/>
                </a:lnTo>
                <a:lnTo>
                  <a:pt x="99" y="1027"/>
                </a:lnTo>
                <a:lnTo>
                  <a:pt x="88" y="1012"/>
                </a:lnTo>
                <a:lnTo>
                  <a:pt x="79" y="999"/>
                </a:lnTo>
                <a:lnTo>
                  <a:pt x="75" y="994"/>
                </a:lnTo>
                <a:lnTo>
                  <a:pt x="70" y="987"/>
                </a:lnTo>
                <a:lnTo>
                  <a:pt x="63" y="982"/>
                </a:lnTo>
                <a:lnTo>
                  <a:pt x="55" y="977"/>
                </a:lnTo>
                <a:lnTo>
                  <a:pt x="40" y="969"/>
                </a:lnTo>
                <a:lnTo>
                  <a:pt x="24" y="960"/>
                </a:lnTo>
                <a:lnTo>
                  <a:pt x="16" y="956"/>
                </a:lnTo>
                <a:lnTo>
                  <a:pt x="8" y="952"/>
                </a:lnTo>
                <a:lnTo>
                  <a:pt x="5" y="948"/>
                </a:lnTo>
                <a:lnTo>
                  <a:pt x="3" y="945"/>
                </a:lnTo>
                <a:lnTo>
                  <a:pt x="0" y="942"/>
                </a:lnTo>
                <a:lnTo>
                  <a:pt x="0" y="937"/>
                </a:lnTo>
                <a:lnTo>
                  <a:pt x="5" y="926"/>
                </a:lnTo>
                <a:lnTo>
                  <a:pt x="11" y="916"/>
                </a:lnTo>
                <a:lnTo>
                  <a:pt x="11" y="900"/>
                </a:lnTo>
                <a:lnTo>
                  <a:pt x="11" y="884"/>
                </a:lnTo>
                <a:lnTo>
                  <a:pt x="20" y="884"/>
                </a:lnTo>
                <a:lnTo>
                  <a:pt x="27" y="882"/>
                </a:lnTo>
                <a:lnTo>
                  <a:pt x="36" y="879"/>
                </a:lnTo>
                <a:lnTo>
                  <a:pt x="43" y="875"/>
                </a:lnTo>
                <a:lnTo>
                  <a:pt x="49" y="871"/>
                </a:lnTo>
                <a:lnTo>
                  <a:pt x="55" y="865"/>
                </a:lnTo>
                <a:lnTo>
                  <a:pt x="61" y="859"/>
                </a:lnTo>
                <a:lnTo>
                  <a:pt x="66" y="852"/>
                </a:lnTo>
                <a:lnTo>
                  <a:pt x="70" y="848"/>
                </a:lnTo>
                <a:lnTo>
                  <a:pt x="74" y="845"/>
                </a:lnTo>
                <a:lnTo>
                  <a:pt x="76" y="840"/>
                </a:lnTo>
                <a:lnTo>
                  <a:pt x="77" y="836"/>
                </a:lnTo>
                <a:lnTo>
                  <a:pt x="76" y="831"/>
                </a:lnTo>
                <a:lnTo>
                  <a:pt x="75" y="825"/>
                </a:lnTo>
                <a:lnTo>
                  <a:pt x="72" y="821"/>
                </a:lnTo>
                <a:lnTo>
                  <a:pt x="68" y="818"/>
                </a:lnTo>
                <a:lnTo>
                  <a:pt x="61" y="810"/>
                </a:lnTo>
                <a:lnTo>
                  <a:pt x="53" y="802"/>
                </a:lnTo>
                <a:lnTo>
                  <a:pt x="49" y="795"/>
                </a:lnTo>
                <a:lnTo>
                  <a:pt x="45" y="790"/>
                </a:lnTo>
                <a:lnTo>
                  <a:pt x="41" y="783"/>
                </a:lnTo>
                <a:lnTo>
                  <a:pt x="39" y="777"/>
                </a:lnTo>
                <a:lnTo>
                  <a:pt x="36" y="764"/>
                </a:lnTo>
                <a:lnTo>
                  <a:pt x="35" y="749"/>
                </a:lnTo>
                <a:lnTo>
                  <a:pt x="37" y="742"/>
                </a:lnTo>
                <a:lnTo>
                  <a:pt x="40" y="736"/>
                </a:lnTo>
                <a:lnTo>
                  <a:pt x="45" y="729"/>
                </a:lnTo>
                <a:lnTo>
                  <a:pt x="50" y="722"/>
                </a:lnTo>
                <a:lnTo>
                  <a:pt x="63" y="709"/>
                </a:lnTo>
                <a:lnTo>
                  <a:pt x="75" y="696"/>
                </a:lnTo>
                <a:lnTo>
                  <a:pt x="79" y="691"/>
                </a:lnTo>
                <a:lnTo>
                  <a:pt x="84" y="687"/>
                </a:lnTo>
                <a:lnTo>
                  <a:pt x="85" y="685"/>
                </a:lnTo>
                <a:lnTo>
                  <a:pt x="87" y="683"/>
                </a:lnTo>
                <a:lnTo>
                  <a:pt x="88" y="680"/>
                </a:lnTo>
                <a:lnTo>
                  <a:pt x="88" y="676"/>
                </a:lnTo>
                <a:lnTo>
                  <a:pt x="87" y="673"/>
                </a:lnTo>
                <a:lnTo>
                  <a:pt x="86" y="671"/>
                </a:lnTo>
                <a:lnTo>
                  <a:pt x="84" y="669"/>
                </a:lnTo>
                <a:lnTo>
                  <a:pt x="80" y="668"/>
                </a:lnTo>
                <a:lnTo>
                  <a:pt x="74" y="666"/>
                </a:lnTo>
                <a:lnTo>
                  <a:pt x="66" y="663"/>
                </a:lnTo>
                <a:lnTo>
                  <a:pt x="50" y="659"/>
                </a:lnTo>
                <a:lnTo>
                  <a:pt x="35" y="653"/>
                </a:lnTo>
                <a:lnTo>
                  <a:pt x="40" y="635"/>
                </a:lnTo>
                <a:lnTo>
                  <a:pt x="46" y="619"/>
                </a:lnTo>
                <a:lnTo>
                  <a:pt x="48" y="610"/>
                </a:lnTo>
                <a:lnTo>
                  <a:pt x="49" y="603"/>
                </a:lnTo>
                <a:lnTo>
                  <a:pt x="50" y="593"/>
                </a:lnTo>
                <a:lnTo>
                  <a:pt x="50" y="583"/>
                </a:lnTo>
                <a:lnTo>
                  <a:pt x="50" y="574"/>
                </a:lnTo>
                <a:lnTo>
                  <a:pt x="48" y="565"/>
                </a:lnTo>
                <a:lnTo>
                  <a:pt x="45" y="556"/>
                </a:lnTo>
                <a:lnTo>
                  <a:pt x="43" y="547"/>
                </a:lnTo>
                <a:lnTo>
                  <a:pt x="38" y="523"/>
                </a:lnTo>
                <a:lnTo>
                  <a:pt x="34" y="502"/>
                </a:lnTo>
                <a:lnTo>
                  <a:pt x="31" y="481"/>
                </a:lnTo>
                <a:lnTo>
                  <a:pt x="30" y="456"/>
                </a:lnTo>
                <a:lnTo>
                  <a:pt x="30" y="444"/>
                </a:lnTo>
                <a:lnTo>
                  <a:pt x="31" y="433"/>
                </a:lnTo>
                <a:lnTo>
                  <a:pt x="33" y="423"/>
                </a:lnTo>
                <a:lnTo>
                  <a:pt x="35" y="413"/>
                </a:lnTo>
                <a:lnTo>
                  <a:pt x="37" y="402"/>
                </a:lnTo>
                <a:lnTo>
                  <a:pt x="38" y="392"/>
                </a:lnTo>
                <a:lnTo>
                  <a:pt x="39" y="380"/>
                </a:lnTo>
                <a:lnTo>
                  <a:pt x="40" y="369"/>
                </a:lnTo>
                <a:lnTo>
                  <a:pt x="39" y="347"/>
                </a:lnTo>
                <a:lnTo>
                  <a:pt x="36" y="328"/>
                </a:lnTo>
                <a:lnTo>
                  <a:pt x="33" y="309"/>
                </a:lnTo>
                <a:lnTo>
                  <a:pt x="28" y="292"/>
                </a:lnTo>
                <a:lnTo>
                  <a:pt x="24" y="275"/>
                </a:lnTo>
                <a:lnTo>
                  <a:pt x="20" y="256"/>
                </a:lnTo>
                <a:lnTo>
                  <a:pt x="17" y="236"/>
                </a:lnTo>
                <a:lnTo>
                  <a:pt x="17" y="215"/>
                </a:lnTo>
                <a:lnTo>
                  <a:pt x="17" y="208"/>
                </a:lnTo>
                <a:lnTo>
                  <a:pt x="19" y="201"/>
                </a:lnTo>
                <a:lnTo>
                  <a:pt x="22" y="195"/>
                </a:lnTo>
                <a:lnTo>
                  <a:pt x="25" y="189"/>
                </a:lnTo>
                <a:lnTo>
                  <a:pt x="34" y="178"/>
                </a:lnTo>
                <a:lnTo>
                  <a:pt x="43" y="167"/>
                </a:lnTo>
                <a:lnTo>
                  <a:pt x="50" y="155"/>
                </a:lnTo>
                <a:lnTo>
                  <a:pt x="57" y="145"/>
                </a:lnTo>
                <a:lnTo>
                  <a:pt x="65" y="135"/>
                </a:lnTo>
                <a:lnTo>
                  <a:pt x="75" y="124"/>
                </a:lnTo>
                <a:lnTo>
                  <a:pt x="89" y="137"/>
                </a:lnTo>
                <a:lnTo>
                  <a:pt x="104" y="151"/>
                </a:lnTo>
                <a:lnTo>
                  <a:pt x="113" y="162"/>
                </a:lnTo>
                <a:lnTo>
                  <a:pt x="120" y="173"/>
                </a:lnTo>
                <a:lnTo>
                  <a:pt x="125" y="177"/>
                </a:lnTo>
                <a:lnTo>
                  <a:pt x="129" y="183"/>
                </a:lnTo>
                <a:lnTo>
                  <a:pt x="134" y="187"/>
                </a:lnTo>
                <a:lnTo>
                  <a:pt x="141" y="190"/>
                </a:lnTo>
                <a:lnTo>
                  <a:pt x="158" y="200"/>
                </a:lnTo>
                <a:lnTo>
                  <a:pt x="173" y="209"/>
                </a:lnTo>
                <a:lnTo>
                  <a:pt x="188" y="217"/>
                </a:lnTo>
                <a:lnTo>
                  <a:pt x="205" y="228"/>
                </a:lnTo>
                <a:lnTo>
                  <a:pt x="219" y="238"/>
                </a:lnTo>
                <a:lnTo>
                  <a:pt x="232" y="248"/>
                </a:lnTo>
                <a:lnTo>
                  <a:pt x="238" y="252"/>
                </a:lnTo>
                <a:lnTo>
                  <a:pt x="244" y="256"/>
                </a:lnTo>
                <a:lnTo>
                  <a:pt x="252" y="259"/>
                </a:lnTo>
                <a:lnTo>
                  <a:pt x="261" y="263"/>
                </a:lnTo>
                <a:lnTo>
                  <a:pt x="271" y="265"/>
                </a:lnTo>
                <a:lnTo>
                  <a:pt x="282" y="267"/>
                </a:lnTo>
                <a:lnTo>
                  <a:pt x="292" y="270"/>
                </a:lnTo>
                <a:lnTo>
                  <a:pt x="303" y="274"/>
                </a:lnTo>
                <a:lnTo>
                  <a:pt x="319" y="280"/>
                </a:lnTo>
                <a:lnTo>
                  <a:pt x="334" y="288"/>
                </a:lnTo>
                <a:lnTo>
                  <a:pt x="348" y="296"/>
                </a:lnTo>
                <a:lnTo>
                  <a:pt x="360" y="305"/>
                </a:lnTo>
                <a:lnTo>
                  <a:pt x="374" y="312"/>
                </a:lnTo>
                <a:lnTo>
                  <a:pt x="387" y="320"/>
                </a:lnTo>
                <a:lnTo>
                  <a:pt x="402" y="326"/>
                </a:lnTo>
                <a:lnTo>
                  <a:pt x="419" y="332"/>
                </a:lnTo>
                <a:lnTo>
                  <a:pt x="429" y="335"/>
                </a:lnTo>
                <a:lnTo>
                  <a:pt x="437" y="338"/>
                </a:lnTo>
                <a:lnTo>
                  <a:pt x="443" y="344"/>
                </a:lnTo>
                <a:lnTo>
                  <a:pt x="450" y="349"/>
                </a:lnTo>
                <a:lnTo>
                  <a:pt x="460" y="363"/>
                </a:lnTo>
                <a:lnTo>
                  <a:pt x="470" y="379"/>
                </a:lnTo>
                <a:lnTo>
                  <a:pt x="476" y="384"/>
                </a:lnTo>
                <a:lnTo>
                  <a:pt x="481" y="387"/>
                </a:lnTo>
                <a:lnTo>
                  <a:pt x="486" y="392"/>
                </a:lnTo>
                <a:lnTo>
                  <a:pt x="492" y="397"/>
                </a:lnTo>
                <a:lnTo>
                  <a:pt x="498" y="400"/>
                </a:lnTo>
                <a:lnTo>
                  <a:pt x="505" y="403"/>
                </a:lnTo>
                <a:lnTo>
                  <a:pt x="511" y="404"/>
                </a:lnTo>
                <a:lnTo>
                  <a:pt x="519" y="405"/>
                </a:lnTo>
                <a:lnTo>
                  <a:pt x="526" y="405"/>
                </a:lnTo>
                <a:lnTo>
                  <a:pt x="534" y="406"/>
                </a:lnTo>
                <a:lnTo>
                  <a:pt x="530" y="416"/>
                </a:lnTo>
                <a:lnTo>
                  <a:pt x="525" y="424"/>
                </a:lnTo>
                <a:lnTo>
                  <a:pt x="520" y="431"/>
                </a:lnTo>
                <a:lnTo>
                  <a:pt x="513" y="438"/>
                </a:lnTo>
                <a:lnTo>
                  <a:pt x="498" y="450"/>
                </a:lnTo>
                <a:lnTo>
                  <a:pt x="481" y="461"/>
                </a:lnTo>
                <a:lnTo>
                  <a:pt x="470" y="471"/>
                </a:lnTo>
                <a:lnTo>
                  <a:pt x="460" y="481"/>
                </a:lnTo>
                <a:lnTo>
                  <a:pt x="453" y="491"/>
                </a:lnTo>
                <a:lnTo>
                  <a:pt x="443" y="501"/>
                </a:lnTo>
                <a:lnTo>
                  <a:pt x="463" y="513"/>
                </a:lnTo>
                <a:lnTo>
                  <a:pt x="480" y="524"/>
                </a:lnTo>
                <a:lnTo>
                  <a:pt x="497" y="533"/>
                </a:lnTo>
                <a:lnTo>
                  <a:pt x="518" y="541"/>
                </a:lnTo>
                <a:lnTo>
                  <a:pt x="514" y="559"/>
                </a:lnTo>
                <a:lnTo>
                  <a:pt x="510" y="574"/>
                </a:lnTo>
                <a:lnTo>
                  <a:pt x="504" y="589"/>
                </a:lnTo>
                <a:lnTo>
                  <a:pt x="497" y="605"/>
                </a:lnTo>
                <a:lnTo>
                  <a:pt x="493" y="617"/>
                </a:lnTo>
                <a:lnTo>
                  <a:pt x="489" y="628"/>
                </a:lnTo>
                <a:lnTo>
                  <a:pt x="485" y="633"/>
                </a:lnTo>
                <a:lnTo>
                  <a:pt x="482" y="637"/>
                </a:lnTo>
                <a:lnTo>
                  <a:pt x="478" y="642"/>
                </a:lnTo>
                <a:lnTo>
                  <a:pt x="472" y="645"/>
                </a:lnTo>
                <a:lnTo>
                  <a:pt x="465" y="647"/>
                </a:lnTo>
                <a:lnTo>
                  <a:pt x="457" y="648"/>
                </a:lnTo>
                <a:lnTo>
                  <a:pt x="450" y="648"/>
                </a:lnTo>
                <a:lnTo>
                  <a:pt x="441" y="647"/>
                </a:lnTo>
                <a:lnTo>
                  <a:pt x="429" y="647"/>
                </a:lnTo>
                <a:lnTo>
                  <a:pt x="417" y="645"/>
                </a:lnTo>
                <a:lnTo>
                  <a:pt x="408" y="642"/>
                </a:lnTo>
                <a:lnTo>
                  <a:pt x="397" y="639"/>
                </a:lnTo>
                <a:lnTo>
                  <a:pt x="387" y="635"/>
                </a:lnTo>
                <a:lnTo>
                  <a:pt x="376" y="633"/>
                </a:lnTo>
                <a:lnTo>
                  <a:pt x="365" y="630"/>
                </a:lnTo>
                <a:lnTo>
                  <a:pt x="354" y="629"/>
                </a:lnTo>
                <a:lnTo>
                  <a:pt x="354" y="701"/>
                </a:lnTo>
                <a:lnTo>
                  <a:pt x="368" y="716"/>
                </a:lnTo>
                <a:lnTo>
                  <a:pt x="382" y="728"/>
                </a:lnTo>
                <a:lnTo>
                  <a:pt x="389" y="734"/>
                </a:lnTo>
                <a:lnTo>
                  <a:pt x="398" y="737"/>
                </a:lnTo>
                <a:lnTo>
                  <a:pt x="406" y="740"/>
                </a:lnTo>
                <a:lnTo>
                  <a:pt x="417" y="740"/>
                </a:lnTo>
                <a:lnTo>
                  <a:pt x="433" y="739"/>
                </a:lnTo>
                <a:lnTo>
                  <a:pt x="446" y="737"/>
                </a:lnTo>
                <a:lnTo>
                  <a:pt x="460" y="732"/>
                </a:lnTo>
                <a:lnTo>
                  <a:pt x="476" y="727"/>
                </a:lnTo>
                <a:lnTo>
                  <a:pt x="482" y="725"/>
                </a:lnTo>
                <a:lnTo>
                  <a:pt x="489" y="721"/>
                </a:lnTo>
                <a:lnTo>
                  <a:pt x="493" y="716"/>
                </a:lnTo>
                <a:lnTo>
                  <a:pt x="497" y="712"/>
                </a:lnTo>
                <a:lnTo>
                  <a:pt x="502" y="707"/>
                </a:lnTo>
                <a:lnTo>
                  <a:pt x="507" y="702"/>
                </a:lnTo>
                <a:lnTo>
                  <a:pt x="512" y="697"/>
                </a:lnTo>
                <a:lnTo>
                  <a:pt x="518" y="693"/>
                </a:lnTo>
                <a:lnTo>
                  <a:pt x="530" y="687"/>
                </a:lnTo>
                <a:lnTo>
                  <a:pt x="540" y="682"/>
                </a:lnTo>
                <a:lnTo>
                  <a:pt x="546" y="680"/>
                </a:lnTo>
                <a:lnTo>
                  <a:pt x="551" y="676"/>
                </a:lnTo>
                <a:lnTo>
                  <a:pt x="556" y="673"/>
                </a:lnTo>
                <a:lnTo>
                  <a:pt x="561" y="669"/>
                </a:lnTo>
                <a:lnTo>
                  <a:pt x="563" y="666"/>
                </a:lnTo>
                <a:lnTo>
                  <a:pt x="565" y="661"/>
                </a:lnTo>
                <a:lnTo>
                  <a:pt x="567" y="658"/>
                </a:lnTo>
                <a:lnTo>
                  <a:pt x="568" y="654"/>
                </a:lnTo>
                <a:lnTo>
                  <a:pt x="570" y="646"/>
                </a:lnTo>
                <a:lnTo>
                  <a:pt x="571" y="637"/>
                </a:lnTo>
                <a:lnTo>
                  <a:pt x="574" y="628"/>
                </a:lnTo>
                <a:lnTo>
                  <a:pt x="576" y="619"/>
                </a:lnTo>
                <a:lnTo>
                  <a:pt x="578" y="609"/>
                </a:lnTo>
                <a:lnTo>
                  <a:pt x="579" y="600"/>
                </a:lnTo>
                <a:lnTo>
                  <a:pt x="576" y="587"/>
                </a:lnTo>
                <a:lnTo>
                  <a:pt x="574" y="573"/>
                </a:lnTo>
                <a:lnTo>
                  <a:pt x="574" y="562"/>
                </a:lnTo>
                <a:lnTo>
                  <a:pt x="575" y="551"/>
                </a:lnTo>
                <a:lnTo>
                  <a:pt x="576" y="541"/>
                </a:lnTo>
                <a:lnTo>
                  <a:pt x="578" y="532"/>
                </a:lnTo>
                <a:lnTo>
                  <a:pt x="581" y="522"/>
                </a:lnTo>
                <a:lnTo>
                  <a:pt x="586" y="513"/>
                </a:lnTo>
                <a:lnTo>
                  <a:pt x="592" y="506"/>
                </a:lnTo>
                <a:lnTo>
                  <a:pt x="601" y="499"/>
                </a:lnTo>
                <a:lnTo>
                  <a:pt x="616" y="493"/>
                </a:lnTo>
                <a:lnTo>
                  <a:pt x="632" y="488"/>
                </a:lnTo>
                <a:lnTo>
                  <a:pt x="638" y="484"/>
                </a:lnTo>
                <a:lnTo>
                  <a:pt x="642" y="479"/>
                </a:lnTo>
                <a:lnTo>
                  <a:pt x="644" y="473"/>
                </a:lnTo>
                <a:lnTo>
                  <a:pt x="648" y="467"/>
                </a:lnTo>
                <a:lnTo>
                  <a:pt x="654" y="458"/>
                </a:lnTo>
                <a:lnTo>
                  <a:pt x="659" y="450"/>
                </a:lnTo>
                <a:lnTo>
                  <a:pt x="661" y="445"/>
                </a:lnTo>
                <a:lnTo>
                  <a:pt x="662" y="440"/>
                </a:lnTo>
                <a:lnTo>
                  <a:pt x="664" y="436"/>
                </a:lnTo>
                <a:lnTo>
                  <a:pt x="665" y="430"/>
                </a:lnTo>
                <a:lnTo>
                  <a:pt x="664" y="421"/>
                </a:lnTo>
                <a:lnTo>
                  <a:pt x="661" y="414"/>
                </a:lnTo>
                <a:lnTo>
                  <a:pt x="658" y="406"/>
                </a:lnTo>
                <a:lnTo>
                  <a:pt x="655" y="400"/>
                </a:lnTo>
                <a:lnTo>
                  <a:pt x="651" y="393"/>
                </a:lnTo>
                <a:lnTo>
                  <a:pt x="646" y="387"/>
                </a:lnTo>
                <a:lnTo>
                  <a:pt x="643" y="379"/>
                </a:lnTo>
                <a:lnTo>
                  <a:pt x="640" y="372"/>
                </a:lnTo>
                <a:lnTo>
                  <a:pt x="641" y="363"/>
                </a:lnTo>
                <a:lnTo>
                  <a:pt x="642" y="356"/>
                </a:lnTo>
                <a:lnTo>
                  <a:pt x="640" y="352"/>
                </a:lnTo>
                <a:lnTo>
                  <a:pt x="638" y="350"/>
                </a:lnTo>
                <a:lnTo>
                  <a:pt x="640" y="337"/>
                </a:lnTo>
                <a:lnTo>
                  <a:pt x="643" y="323"/>
                </a:lnTo>
                <a:lnTo>
                  <a:pt x="642" y="310"/>
                </a:lnTo>
                <a:lnTo>
                  <a:pt x="639" y="299"/>
                </a:lnTo>
                <a:lnTo>
                  <a:pt x="634" y="289"/>
                </a:lnTo>
                <a:lnTo>
                  <a:pt x="630" y="279"/>
                </a:lnTo>
                <a:lnTo>
                  <a:pt x="625" y="268"/>
                </a:lnTo>
                <a:lnTo>
                  <a:pt x="620" y="257"/>
                </a:lnTo>
                <a:lnTo>
                  <a:pt x="617" y="247"/>
                </a:lnTo>
                <a:lnTo>
                  <a:pt x="616" y="234"/>
                </a:lnTo>
                <a:lnTo>
                  <a:pt x="617" y="229"/>
                </a:lnTo>
                <a:lnTo>
                  <a:pt x="619" y="225"/>
                </a:lnTo>
                <a:lnTo>
                  <a:pt x="621" y="223"/>
                </a:lnTo>
                <a:lnTo>
                  <a:pt x="626" y="221"/>
                </a:lnTo>
                <a:lnTo>
                  <a:pt x="634" y="216"/>
                </a:lnTo>
                <a:lnTo>
                  <a:pt x="643" y="212"/>
                </a:lnTo>
                <a:lnTo>
                  <a:pt x="646" y="209"/>
                </a:lnTo>
                <a:lnTo>
                  <a:pt x="651" y="205"/>
                </a:lnTo>
                <a:lnTo>
                  <a:pt x="653" y="201"/>
                </a:lnTo>
                <a:lnTo>
                  <a:pt x="655" y="197"/>
                </a:lnTo>
                <a:lnTo>
                  <a:pt x="658" y="188"/>
                </a:lnTo>
                <a:lnTo>
                  <a:pt x="659" y="177"/>
                </a:lnTo>
                <a:lnTo>
                  <a:pt x="658" y="170"/>
                </a:lnTo>
                <a:lnTo>
                  <a:pt x="657" y="162"/>
                </a:lnTo>
                <a:lnTo>
                  <a:pt x="655" y="156"/>
                </a:lnTo>
                <a:lnTo>
                  <a:pt x="653" y="149"/>
                </a:lnTo>
                <a:lnTo>
                  <a:pt x="645" y="137"/>
                </a:lnTo>
                <a:lnTo>
                  <a:pt x="637" y="127"/>
                </a:lnTo>
                <a:lnTo>
                  <a:pt x="628" y="116"/>
                </a:lnTo>
                <a:lnTo>
                  <a:pt x="618" y="105"/>
                </a:lnTo>
                <a:lnTo>
                  <a:pt x="608" y="93"/>
                </a:lnTo>
                <a:lnTo>
                  <a:pt x="601" y="79"/>
                </a:lnTo>
                <a:lnTo>
                  <a:pt x="594" y="65"/>
                </a:lnTo>
                <a:lnTo>
                  <a:pt x="590" y="52"/>
                </a:lnTo>
                <a:lnTo>
                  <a:pt x="587" y="46"/>
                </a:lnTo>
                <a:lnTo>
                  <a:pt x="585" y="39"/>
                </a:lnTo>
                <a:lnTo>
                  <a:pt x="580" y="33"/>
                </a:lnTo>
                <a:lnTo>
                  <a:pt x="576" y="26"/>
                </a:lnTo>
                <a:lnTo>
                  <a:pt x="562" y="12"/>
                </a:lnTo>
                <a:lnTo>
                  <a:pt x="548" y="0"/>
                </a:lnTo>
                <a:lnTo>
                  <a:pt x="548" y="0"/>
                </a:lnTo>
                <a:lnTo>
                  <a:pt x="643" y="31"/>
                </a:lnTo>
                <a:lnTo>
                  <a:pt x="738" y="62"/>
                </a:lnTo>
                <a:lnTo>
                  <a:pt x="834" y="92"/>
                </a:lnTo>
                <a:lnTo>
                  <a:pt x="929" y="121"/>
                </a:lnTo>
                <a:lnTo>
                  <a:pt x="1024" y="150"/>
                </a:lnTo>
                <a:lnTo>
                  <a:pt x="1119" y="180"/>
                </a:lnTo>
                <a:lnTo>
                  <a:pt x="1215" y="208"/>
                </a:lnTo>
                <a:lnTo>
                  <a:pt x="1310" y="235"/>
                </a:lnTo>
                <a:lnTo>
                  <a:pt x="1405" y="262"/>
                </a:lnTo>
                <a:lnTo>
                  <a:pt x="1502" y="289"/>
                </a:lnTo>
                <a:lnTo>
                  <a:pt x="1597" y="315"/>
                </a:lnTo>
                <a:lnTo>
                  <a:pt x="1693" y="339"/>
                </a:lnTo>
                <a:lnTo>
                  <a:pt x="1788" y="365"/>
                </a:lnTo>
                <a:lnTo>
                  <a:pt x="1884" y="389"/>
                </a:lnTo>
                <a:lnTo>
                  <a:pt x="1979" y="413"/>
                </a:lnTo>
                <a:lnTo>
                  <a:pt x="2075" y="437"/>
                </a:lnTo>
                <a:lnTo>
                  <a:pt x="2075" y="437"/>
                </a:lnTo>
                <a:lnTo>
                  <a:pt x="1819" y="1625"/>
                </a:lnTo>
                <a:lnTo>
                  <a:pt x="1819" y="1625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" name="Freeform 276"/>
          <p:cNvSpPr>
            <a:spLocks/>
          </p:cNvSpPr>
          <p:nvPr/>
        </p:nvSpPr>
        <p:spPr bwMode="auto">
          <a:xfrm>
            <a:off x="2432893" y="2037290"/>
            <a:ext cx="856874" cy="1412460"/>
          </a:xfrm>
          <a:custGeom>
            <a:avLst/>
            <a:gdLst>
              <a:gd name="T0" fmla="*/ 737 w 1858"/>
              <a:gd name="T1" fmla="*/ 38 h 3068"/>
              <a:gd name="T2" fmla="*/ 757 w 1858"/>
              <a:gd name="T3" fmla="*/ 478 h 3068"/>
              <a:gd name="T4" fmla="*/ 793 w 1858"/>
              <a:gd name="T5" fmla="*/ 595 h 3068"/>
              <a:gd name="T6" fmla="*/ 819 w 1858"/>
              <a:gd name="T7" fmla="*/ 699 h 3068"/>
              <a:gd name="T8" fmla="*/ 847 w 1858"/>
              <a:gd name="T9" fmla="*/ 756 h 3068"/>
              <a:gd name="T10" fmla="*/ 897 w 1858"/>
              <a:gd name="T11" fmla="*/ 847 h 3068"/>
              <a:gd name="T12" fmla="*/ 958 w 1858"/>
              <a:gd name="T13" fmla="*/ 952 h 3068"/>
              <a:gd name="T14" fmla="*/ 1033 w 1858"/>
              <a:gd name="T15" fmla="*/ 1008 h 3068"/>
              <a:gd name="T16" fmla="*/ 1069 w 1858"/>
              <a:gd name="T17" fmla="*/ 1034 h 3068"/>
              <a:gd name="T18" fmla="*/ 1056 w 1858"/>
              <a:gd name="T19" fmla="*/ 1096 h 3068"/>
              <a:gd name="T20" fmla="*/ 1023 w 1858"/>
              <a:gd name="T21" fmla="*/ 1188 h 3068"/>
              <a:gd name="T22" fmla="*/ 1001 w 1858"/>
              <a:gd name="T23" fmla="*/ 1230 h 3068"/>
              <a:gd name="T24" fmla="*/ 1012 w 1858"/>
              <a:gd name="T25" fmla="*/ 1266 h 3068"/>
              <a:gd name="T26" fmla="*/ 1042 w 1858"/>
              <a:gd name="T27" fmla="*/ 1348 h 3068"/>
              <a:gd name="T28" fmla="*/ 1016 w 1858"/>
              <a:gd name="T29" fmla="*/ 1377 h 3068"/>
              <a:gd name="T30" fmla="*/ 972 w 1858"/>
              <a:gd name="T31" fmla="*/ 1412 h 3068"/>
              <a:gd name="T32" fmla="*/ 988 w 1858"/>
              <a:gd name="T33" fmla="*/ 1474 h 3068"/>
              <a:gd name="T34" fmla="*/ 998 w 1858"/>
              <a:gd name="T35" fmla="*/ 1509 h 3068"/>
              <a:gd name="T36" fmla="*/ 1034 w 1858"/>
              <a:gd name="T37" fmla="*/ 1514 h 3068"/>
              <a:gd name="T38" fmla="*/ 1088 w 1858"/>
              <a:gd name="T39" fmla="*/ 1494 h 3068"/>
              <a:gd name="T40" fmla="*/ 1131 w 1858"/>
              <a:gd name="T41" fmla="*/ 1486 h 3068"/>
              <a:gd name="T42" fmla="*/ 1153 w 1858"/>
              <a:gd name="T43" fmla="*/ 1507 h 3068"/>
              <a:gd name="T44" fmla="*/ 1164 w 1858"/>
              <a:gd name="T45" fmla="*/ 1584 h 3068"/>
              <a:gd name="T46" fmla="*/ 1203 w 1858"/>
              <a:gd name="T47" fmla="*/ 1689 h 3068"/>
              <a:gd name="T48" fmla="*/ 1207 w 1858"/>
              <a:gd name="T49" fmla="*/ 1773 h 3068"/>
              <a:gd name="T50" fmla="*/ 1218 w 1858"/>
              <a:gd name="T51" fmla="*/ 1828 h 3068"/>
              <a:gd name="T52" fmla="*/ 1268 w 1858"/>
              <a:gd name="T53" fmla="*/ 1900 h 3068"/>
              <a:gd name="T54" fmla="*/ 1289 w 1858"/>
              <a:gd name="T55" fmla="*/ 1949 h 3068"/>
              <a:gd name="T56" fmla="*/ 1324 w 1858"/>
              <a:gd name="T57" fmla="*/ 2015 h 3068"/>
              <a:gd name="T58" fmla="*/ 1350 w 1858"/>
              <a:gd name="T59" fmla="*/ 2034 h 3068"/>
              <a:gd name="T60" fmla="*/ 1383 w 1858"/>
              <a:gd name="T61" fmla="*/ 2020 h 3068"/>
              <a:gd name="T62" fmla="*/ 1430 w 1858"/>
              <a:gd name="T63" fmla="*/ 2037 h 3068"/>
              <a:gd name="T64" fmla="*/ 1475 w 1858"/>
              <a:gd name="T65" fmla="*/ 2042 h 3068"/>
              <a:gd name="T66" fmla="*/ 1499 w 1858"/>
              <a:gd name="T67" fmla="*/ 2019 h 3068"/>
              <a:gd name="T68" fmla="*/ 1555 w 1858"/>
              <a:gd name="T69" fmla="*/ 2042 h 3068"/>
              <a:gd name="T70" fmla="*/ 1620 w 1858"/>
              <a:gd name="T71" fmla="*/ 2051 h 3068"/>
              <a:gd name="T72" fmla="*/ 1685 w 1858"/>
              <a:gd name="T73" fmla="*/ 2050 h 3068"/>
              <a:gd name="T74" fmla="*/ 1709 w 1858"/>
              <a:gd name="T75" fmla="*/ 2031 h 3068"/>
              <a:gd name="T76" fmla="*/ 1735 w 1858"/>
              <a:gd name="T77" fmla="*/ 1985 h 3068"/>
              <a:gd name="T78" fmla="*/ 1754 w 1858"/>
              <a:gd name="T79" fmla="*/ 1977 h 3068"/>
              <a:gd name="T80" fmla="*/ 1790 w 1858"/>
              <a:gd name="T81" fmla="*/ 2013 h 3068"/>
              <a:gd name="T82" fmla="*/ 1852 w 1858"/>
              <a:gd name="T83" fmla="*/ 2058 h 3068"/>
              <a:gd name="T84" fmla="*/ 865 w 1858"/>
              <a:gd name="T85" fmla="*/ 2919 h 3068"/>
              <a:gd name="T86" fmla="*/ 131 w 1858"/>
              <a:gd name="T87" fmla="*/ 2044 h 3068"/>
              <a:gd name="T88" fmla="*/ 165 w 1858"/>
              <a:gd name="T89" fmla="*/ 1975 h 3068"/>
              <a:gd name="T90" fmla="*/ 181 w 1858"/>
              <a:gd name="T91" fmla="*/ 1905 h 3068"/>
              <a:gd name="T92" fmla="*/ 178 w 1858"/>
              <a:gd name="T93" fmla="*/ 1875 h 3068"/>
              <a:gd name="T94" fmla="*/ 143 w 1858"/>
              <a:gd name="T95" fmla="*/ 1869 h 3068"/>
              <a:gd name="T96" fmla="*/ 129 w 1858"/>
              <a:gd name="T97" fmla="*/ 1850 h 3068"/>
              <a:gd name="T98" fmla="*/ 150 w 1858"/>
              <a:gd name="T99" fmla="*/ 1754 h 3068"/>
              <a:gd name="T100" fmla="*/ 211 w 1858"/>
              <a:gd name="T101" fmla="*/ 1678 h 3068"/>
              <a:gd name="T102" fmla="*/ 254 w 1858"/>
              <a:gd name="T103" fmla="*/ 1634 h 3068"/>
              <a:gd name="T104" fmla="*/ 297 w 1858"/>
              <a:gd name="T105" fmla="*/ 1575 h 3068"/>
              <a:gd name="T106" fmla="*/ 303 w 1858"/>
              <a:gd name="T107" fmla="*/ 1517 h 3068"/>
              <a:gd name="T108" fmla="*/ 325 w 1858"/>
              <a:gd name="T109" fmla="*/ 1469 h 3068"/>
              <a:gd name="T110" fmla="*/ 364 w 1858"/>
              <a:gd name="T111" fmla="*/ 1429 h 3068"/>
              <a:gd name="T112" fmla="*/ 396 w 1858"/>
              <a:gd name="T113" fmla="*/ 1372 h 3068"/>
              <a:gd name="T114" fmla="*/ 400 w 1858"/>
              <a:gd name="T115" fmla="*/ 1271 h 3068"/>
              <a:gd name="T116" fmla="*/ 385 w 1858"/>
              <a:gd name="T117" fmla="*/ 1227 h 3068"/>
              <a:gd name="T118" fmla="*/ 328 w 1858"/>
              <a:gd name="T119" fmla="*/ 1191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3068">
                <a:moveTo>
                  <a:pt x="573" y="0"/>
                </a:moveTo>
                <a:lnTo>
                  <a:pt x="605" y="7"/>
                </a:lnTo>
                <a:lnTo>
                  <a:pt x="639" y="16"/>
                </a:lnTo>
                <a:lnTo>
                  <a:pt x="671" y="23"/>
                </a:lnTo>
                <a:lnTo>
                  <a:pt x="705" y="31"/>
                </a:lnTo>
                <a:lnTo>
                  <a:pt x="737" y="38"/>
                </a:lnTo>
                <a:lnTo>
                  <a:pt x="771" y="46"/>
                </a:lnTo>
                <a:lnTo>
                  <a:pt x="804" y="54"/>
                </a:lnTo>
                <a:lnTo>
                  <a:pt x="837" y="61"/>
                </a:lnTo>
                <a:lnTo>
                  <a:pt x="837" y="61"/>
                </a:lnTo>
                <a:lnTo>
                  <a:pt x="748" y="450"/>
                </a:lnTo>
                <a:lnTo>
                  <a:pt x="757" y="478"/>
                </a:lnTo>
                <a:lnTo>
                  <a:pt x="764" y="503"/>
                </a:lnTo>
                <a:lnTo>
                  <a:pt x="772" y="528"/>
                </a:lnTo>
                <a:lnTo>
                  <a:pt x="779" y="556"/>
                </a:lnTo>
                <a:lnTo>
                  <a:pt x="784" y="570"/>
                </a:lnTo>
                <a:lnTo>
                  <a:pt x="789" y="583"/>
                </a:lnTo>
                <a:lnTo>
                  <a:pt x="793" y="595"/>
                </a:lnTo>
                <a:lnTo>
                  <a:pt x="798" y="609"/>
                </a:lnTo>
                <a:lnTo>
                  <a:pt x="803" y="629"/>
                </a:lnTo>
                <a:lnTo>
                  <a:pt x="807" y="646"/>
                </a:lnTo>
                <a:lnTo>
                  <a:pt x="812" y="664"/>
                </a:lnTo>
                <a:lnTo>
                  <a:pt x="817" y="683"/>
                </a:lnTo>
                <a:lnTo>
                  <a:pt x="819" y="699"/>
                </a:lnTo>
                <a:lnTo>
                  <a:pt x="821" y="716"/>
                </a:lnTo>
                <a:lnTo>
                  <a:pt x="826" y="723"/>
                </a:lnTo>
                <a:lnTo>
                  <a:pt x="829" y="731"/>
                </a:lnTo>
                <a:lnTo>
                  <a:pt x="833" y="737"/>
                </a:lnTo>
                <a:lnTo>
                  <a:pt x="838" y="744"/>
                </a:lnTo>
                <a:lnTo>
                  <a:pt x="847" y="756"/>
                </a:lnTo>
                <a:lnTo>
                  <a:pt x="859" y="769"/>
                </a:lnTo>
                <a:lnTo>
                  <a:pt x="868" y="780"/>
                </a:lnTo>
                <a:lnTo>
                  <a:pt x="874" y="792"/>
                </a:lnTo>
                <a:lnTo>
                  <a:pt x="881" y="804"/>
                </a:lnTo>
                <a:lnTo>
                  <a:pt x="885" y="818"/>
                </a:lnTo>
                <a:lnTo>
                  <a:pt x="897" y="847"/>
                </a:lnTo>
                <a:lnTo>
                  <a:pt x="908" y="873"/>
                </a:lnTo>
                <a:lnTo>
                  <a:pt x="921" y="898"/>
                </a:lnTo>
                <a:lnTo>
                  <a:pt x="936" y="925"/>
                </a:lnTo>
                <a:lnTo>
                  <a:pt x="944" y="935"/>
                </a:lnTo>
                <a:lnTo>
                  <a:pt x="950" y="945"/>
                </a:lnTo>
                <a:lnTo>
                  <a:pt x="958" y="952"/>
                </a:lnTo>
                <a:lnTo>
                  <a:pt x="966" y="959"/>
                </a:lnTo>
                <a:lnTo>
                  <a:pt x="983" y="972"/>
                </a:lnTo>
                <a:lnTo>
                  <a:pt x="1003" y="986"/>
                </a:lnTo>
                <a:lnTo>
                  <a:pt x="1014" y="994"/>
                </a:lnTo>
                <a:lnTo>
                  <a:pt x="1023" y="1001"/>
                </a:lnTo>
                <a:lnTo>
                  <a:pt x="1033" y="1008"/>
                </a:lnTo>
                <a:lnTo>
                  <a:pt x="1045" y="1015"/>
                </a:lnTo>
                <a:lnTo>
                  <a:pt x="1054" y="1020"/>
                </a:lnTo>
                <a:lnTo>
                  <a:pt x="1061" y="1024"/>
                </a:lnTo>
                <a:lnTo>
                  <a:pt x="1064" y="1028"/>
                </a:lnTo>
                <a:lnTo>
                  <a:pt x="1067" y="1031"/>
                </a:lnTo>
                <a:lnTo>
                  <a:pt x="1069" y="1034"/>
                </a:lnTo>
                <a:lnTo>
                  <a:pt x="1069" y="1040"/>
                </a:lnTo>
                <a:lnTo>
                  <a:pt x="1068" y="1050"/>
                </a:lnTo>
                <a:lnTo>
                  <a:pt x="1064" y="1060"/>
                </a:lnTo>
                <a:lnTo>
                  <a:pt x="1061" y="1071"/>
                </a:lnTo>
                <a:lnTo>
                  <a:pt x="1058" y="1082"/>
                </a:lnTo>
                <a:lnTo>
                  <a:pt x="1056" y="1096"/>
                </a:lnTo>
                <a:lnTo>
                  <a:pt x="1053" y="1108"/>
                </a:lnTo>
                <a:lnTo>
                  <a:pt x="1048" y="1119"/>
                </a:lnTo>
                <a:lnTo>
                  <a:pt x="1044" y="1131"/>
                </a:lnTo>
                <a:lnTo>
                  <a:pt x="1035" y="1154"/>
                </a:lnTo>
                <a:lnTo>
                  <a:pt x="1027" y="1180"/>
                </a:lnTo>
                <a:lnTo>
                  <a:pt x="1023" y="1188"/>
                </a:lnTo>
                <a:lnTo>
                  <a:pt x="1019" y="1195"/>
                </a:lnTo>
                <a:lnTo>
                  <a:pt x="1015" y="1202"/>
                </a:lnTo>
                <a:lnTo>
                  <a:pt x="1010" y="1208"/>
                </a:lnTo>
                <a:lnTo>
                  <a:pt x="1006" y="1216"/>
                </a:lnTo>
                <a:lnTo>
                  <a:pt x="1003" y="1222"/>
                </a:lnTo>
                <a:lnTo>
                  <a:pt x="1001" y="1230"/>
                </a:lnTo>
                <a:lnTo>
                  <a:pt x="1000" y="1238"/>
                </a:lnTo>
                <a:lnTo>
                  <a:pt x="1001" y="1244"/>
                </a:lnTo>
                <a:lnTo>
                  <a:pt x="1002" y="1248"/>
                </a:lnTo>
                <a:lnTo>
                  <a:pt x="1004" y="1253"/>
                </a:lnTo>
                <a:lnTo>
                  <a:pt x="1006" y="1258"/>
                </a:lnTo>
                <a:lnTo>
                  <a:pt x="1012" y="1266"/>
                </a:lnTo>
                <a:lnTo>
                  <a:pt x="1016" y="1275"/>
                </a:lnTo>
                <a:lnTo>
                  <a:pt x="1026" y="1298"/>
                </a:lnTo>
                <a:lnTo>
                  <a:pt x="1034" y="1317"/>
                </a:lnTo>
                <a:lnTo>
                  <a:pt x="1037" y="1327"/>
                </a:lnTo>
                <a:lnTo>
                  <a:pt x="1040" y="1337"/>
                </a:lnTo>
                <a:lnTo>
                  <a:pt x="1042" y="1348"/>
                </a:lnTo>
                <a:lnTo>
                  <a:pt x="1043" y="1360"/>
                </a:lnTo>
                <a:lnTo>
                  <a:pt x="1042" y="1364"/>
                </a:lnTo>
                <a:lnTo>
                  <a:pt x="1039" y="1365"/>
                </a:lnTo>
                <a:lnTo>
                  <a:pt x="1035" y="1367"/>
                </a:lnTo>
                <a:lnTo>
                  <a:pt x="1032" y="1368"/>
                </a:lnTo>
                <a:lnTo>
                  <a:pt x="1016" y="1377"/>
                </a:lnTo>
                <a:lnTo>
                  <a:pt x="1000" y="1384"/>
                </a:lnTo>
                <a:lnTo>
                  <a:pt x="992" y="1389"/>
                </a:lnTo>
                <a:lnTo>
                  <a:pt x="985" y="1393"/>
                </a:lnTo>
                <a:lnTo>
                  <a:pt x="977" y="1397"/>
                </a:lnTo>
                <a:lnTo>
                  <a:pt x="968" y="1400"/>
                </a:lnTo>
                <a:lnTo>
                  <a:pt x="972" y="1412"/>
                </a:lnTo>
                <a:lnTo>
                  <a:pt x="976" y="1422"/>
                </a:lnTo>
                <a:lnTo>
                  <a:pt x="980" y="1432"/>
                </a:lnTo>
                <a:lnTo>
                  <a:pt x="983" y="1442"/>
                </a:lnTo>
                <a:lnTo>
                  <a:pt x="986" y="1454"/>
                </a:lnTo>
                <a:lnTo>
                  <a:pt x="987" y="1464"/>
                </a:lnTo>
                <a:lnTo>
                  <a:pt x="988" y="1474"/>
                </a:lnTo>
                <a:lnTo>
                  <a:pt x="989" y="1486"/>
                </a:lnTo>
                <a:lnTo>
                  <a:pt x="990" y="1491"/>
                </a:lnTo>
                <a:lnTo>
                  <a:pt x="991" y="1496"/>
                </a:lnTo>
                <a:lnTo>
                  <a:pt x="992" y="1502"/>
                </a:lnTo>
                <a:lnTo>
                  <a:pt x="994" y="1506"/>
                </a:lnTo>
                <a:lnTo>
                  <a:pt x="998" y="1509"/>
                </a:lnTo>
                <a:lnTo>
                  <a:pt x="1001" y="1512"/>
                </a:lnTo>
                <a:lnTo>
                  <a:pt x="1005" y="1513"/>
                </a:lnTo>
                <a:lnTo>
                  <a:pt x="1008" y="1514"/>
                </a:lnTo>
                <a:lnTo>
                  <a:pt x="1017" y="1515"/>
                </a:lnTo>
                <a:lnTo>
                  <a:pt x="1027" y="1515"/>
                </a:lnTo>
                <a:lnTo>
                  <a:pt x="1034" y="1514"/>
                </a:lnTo>
                <a:lnTo>
                  <a:pt x="1041" y="1514"/>
                </a:lnTo>
                <a:lnTo>
                  <a:pt x="1047" y="1512"/>
                </a:lnTo>
                <a:lnTo>
                  <a:pt x="1054" y="1509"/>
                </a:lnTo>
                <a:lnTo>
                  <a:pt x="1066" y="1505"/>
                </a:lnTo>
                <a:lnTo>
                  <a:pt x="1077" y="1500"/>
                </a:lnTo>
                <a:lnTo>
                  <a:pt x="1088" y="1494"/>
                </a:lnTo>
                <a:lnTo>
                  <a:pt x="1100" y="1490"/>
                </a:lnTo>
                <a:lnTo>
                  <a:pt x="1107" y="1488"/>
                </a:lnTo>
                <a:lnTo>
                  <a:pt x="1113" y="1487"/>
                </a:lnTo>
                <a:lnTo>
                  <a:pt x="1120" y="1486"/>
                </a:lnTo>
                <a:lnTo>
                  <a:pt x="1127" y="1486"/>
                </a:lnTo>
                <a:lnTo>
                  <a:pt x="1131" y="1486"/>
                </a:lnTo>
                <a:lnTo>
                  <a:pt x="1135" y="1487"/>
                </a:lnTo>
                <a:lnTo>
                  <a:pt x="1138" y="1488"/>
                </a:lnTo>
                <a:lnTo>
                  <a:pt x="1141" y="1489"/>
                </a:lnTo>
                <a:lnTo>
                  <a:pt x="1145" y="1494"/>
                </a:lnTo>
                <a:lnTo>
                  <a:pt x="1150" y="1500"/>
                </a:lnTo>
                <a:lnTo>
                  <a:pt x="1153" y="1507"/>
                </a:lnTo>
                <a:lnTo>
                  <a:pt x="1156" y="1515"/>
                </a:lnTo>
                <a:lnTo>
                  <a:pt x="1157" y="1522"/>
                </a:lnTo>
                <a:lnTo>
                  <a:pt x="1160" y="1530"/>
                </a:lnTo>
                <a:lnTo>
                  <a:pt x="1162" y="1553"/>
                </a:lnTo>
                <a:lnTo>
                  <a:pt x="1163" y="1573"/>
                </a:lnTo>
                <a:lnTo>
                  <a:pt x="1164" y="1584"/>
                </a:lnTo>
                <a:lnTo>
                  <a:pt x="1166" y="1594"/>
                </a:lnTo>
                <a:lnTo>
                  <a:pt x="1168" y="1604"/>
                </a:lnTo>
                <a:lnTo>
                  <a:pt x="1172" y="1615"/>
                </a:lnTo>
                <a:lnTo>
                  <a:pt x="1187" y="1646"/>
                </a:lnTo>
                <a:lnTo>
                  <a:pt x="1198" y="1675"/>
                </a:lnTo>
                <a:lnTo>
                  <a:pt x="1203" y="1689"/>
                </a:lnTo>
                <a:lnTo>
                  <a:pt x="1207" y="1704"/>
                </a:lnTo>
                <a:lnTo>
                  <a:pt x="1209" y="1719"/>
                </a:lnTo>
                <a:lnTo>
                  <a:pt x="1209" y="1737"/>
                </a:lnTo>
                <a:lnTo>
                  <a:pt x="1209" y="1750"/>
                </a:lnTo>
                <a:lnTo>
                  <a:pt x="1208" y="1761"/>
                </a:lnTo>
                <a:lnTo>
                  <a:pt x="1207" y="1773"/>
                </a:lnTo>
                <a:lnTo>
                  <a:pt x="1207" y="1786"/>
                </a:lnTo>
                <a:lnTo>
                  <a:pt x="1207" y="1794"/>
                </a:lnTo>
                <a:lnTo>
                  <a:pt x="1207" y="1802"/>
                </a:lnTo>
                <a:lnTo>
                  <a:pt x="1208" y="1810"/>
                </a:lnTo>
                <a:lnTo>
                  <a:pt x="1209" y="1817"/>
                </a:lnTo>
                <a:lnTo>
                  <a:pt x="1218" y="1828"/>
                </a:lnTo>
                <a:lnTo>
                  <a:pt x="1229" y="1839"/>
                </a:lnTo>
                <a:lnTo>
                  <a:pt x="1236" y="1853"/>
                </a:lnTo>
                <a:lnTo>
                  <a:pt x="1242" y="1866"/>
                </a:lnTo>
                <a:lnTo>
                  <a:pt x="1248" y="1879"/>
                </a:lnTo>
                <a:lnTo>
                  <a:pt x="1258" y="1892"/>
                </a:lnTo>
                <a:lnTo>
                  <a:pt x="1268" y="1900"/>
                </a:lnTo>
                <a:lnTo>
                  <a:pt x="1276" y="1910"/>
                </a:lnTo>
                <a:lnTo>
                  <a:pt x="1280" y="1918"/>
                </a:lnTo>
                <a:lnTo>
                  <a:pt x="1284" y="1926"/>
                </a:lnTo>
                <a:lnTo>
                  <a:pt x="1286" y="1934"/>
                </a:lnTo>
                <a:lnTo>
                  <a:pt x="1287" y="1941"/>
                </a:lnTo>
                <a:lnTo>
                  <a:pt x="1289" y="1949"/>
                </a:lnTo>
                <a:lnTo>
                  <a:pt x="1291" y="1958"/>
                </a:lnTo>
                <a:lnTo>
                  <a:pt x="1293" y="1965"/>
                </a:lnTo>
                <a:lnTo>
                  <a:pt x="1298" y="1974"/>
                </a:lnTo>
                <a:lnTo>
                  <a:pt x="1307" y="1990"/>
                </a:lnTo>
                <a:lnTo>
                  <a:pt x="1318" y="2006"/>
                </a:lnTo>
                <a:lnTo>
                  <a:pt x="1324" y="2015"/>
                </a:lnTo>
                <a:lnTo>
                  <a:pt x="1328" y="2024"/>
                </a:lnTo>
                <a:lnTo>
                  <a:pt x="1330" y="2029"/>
                </a:lnTo>
                <a:lnTo>
                  <a:pt x="1333" y="2032"/>
                </a:lnTo>
                <a:lnTo>
                  <a:pt x="1338" y="2034"/>
                </a:lnTo>
                <a:lnTo>
                  <a:pt x="1342" y="2035"/>
                </a:lnTo>
                <a:lnTo>
                  <a:pt x="1350" y="2034"/>
                </a:lnTo>
                <a:lnTo>
                  <a:pt x="1355" y="2032"/>
                </a:lnTo>
                <a:lnTo>
                  <a:pt x="1361" y="2030"/>
                </a:lnTo>
                <a:lnTo>
                  <a:pt x="1367" y="2027"/>
                </a:lnTo>
                <a:lnTo>
                  <a:pt x="1372" y="2024"/>
                </a:lnTo>
                <a:lnTo>
                  <a:pt x="1378" y="2021"/>
                </a:lnTo>
                <a:lnTo>
                  <a:pt x="1383" y="2020"/>
                </a:lnTo>
                <a:lnTo>
                  <a:pt x="1391" y="2019"/>
                </a:lnTo>
                <a:lnTo>
                  <a:pt x="1399" y="2020"/>
                </a:lnTo>
                <a:lnTo>
                  <a:pt x="1408" y="2023"/>
                </a:lnTo>
                <a:lnTo>
                  <a:pt x="1415" y="2028"/>
                </a:lnTo>
                <a:lnTo>
                  <a:pt x="1422" y="2032"/>
                </a:lnTo>
                <a:lnTo>
                  <a:pt x="1430" y="2037"/>
                </a:lnTo>
                <a:lnTo>
                  <a:pt x="1436" y="2042"/>
                </a:lnTo>
                <a:lnTo>
                  <a:pt x="1445" y="2044"/>
                </a:lnTo>
                <a:lnTo>
                  <a:pt x="1454" y="2045"/>
                </a:lnTo>
                <a:lnTo>
                  <a:pt x="1462" y="2045"/>
                </a:lnTo>
                <a:lnTo>
                  <a:pt x="1468" y="2044"/>
                </a:lnTo>
                <a:lnTo>
                  <a:pt x="1475" y="2042"/>
                </a:lnTo>
                <a:lnTo>
                  <a:pt x="1480" y="2037"/>
                </a:lnTo>
                <a:lnTo>
                  <a:pt x="1486" y="2032"/>
                </a:lnTo>
                <a:lnTo>
                  <a:pt x="1490" y="2026"/>
                </a:lnTo>
                <a:lnTo>
                  <a:pt x="1492" y="2023"/>
                </a:lnTo>
                <a:lnTo>
                  <a:pt x="1495" y="2021"/>
                </a:lnTo>
                <a:lnTo>
                  <a:pt x="1499" y="2019"/>
                </a:lnTo>
                <a:lnTo>
                  <a:pt x="1502" y="2019"/>
                </a:lnTo>
                <a:lnTo>
                  <a:pt x="1513" y="2023"/>
                </a:lnTo>
                <a:lnTo>
                  <a:pt x="1523" y="2030"/>
                </a:lnTo>
                <a:lnTo>
                  <a:pt x="1534" y="2034"/>
                </a:lnTo>
                <a:lnTo>
                  <a:pt x="1544" y="2039"/>
                </a:lnTo>
                <a:lnTo>
                  <a:pt x="1555" y="2042"/>
                </a:lnTo>
                <a:lnTo>
                  <a:pt x="1566" y="2045"/>
                </a:lnTo>
                <a:lnTo>
                  <a:pt x="1575" y="2048"/>
                </a:lnTo>
                <a:lnTo>
                  <a:pt x="1585" y="2049"/>
                </a:lnTo>
                <a:lnTo>
                  <a:pt x="1594" y="2050"/>
                </a:lnTo>
                <a:lnTo>
                  <a:pt x="1602" y="2051"/>
                </a:lnTo>
                <a:lnTo>
                  <a:pt x="1620" y="2051"/>
                </a:lnTo>
                <a:lnTo>
                  <a:pt x="1640" y="2050"/>
                </a:lnTo>
                <a:lnTo>
                  <a:pt x="1651" y="2051"/>
                </a:lnTo>
                <a:lnTo>
                  <a:pt x="1662" y="2051"/>
                </a:lnTo>
                <a:lnTo>
                  <a:pt x="1671" y="2051"/>
                </a:lnTo>
                <a:lnTo>
                  <a:pt x="1682" y="2050"/>
                </a:lnTo>
                <a:lnTo>
                  <a:pt x="1685" y="2050"/>
                </a:lnTo>
                <a:lnTo>
                  <a:pt x="1689" y="2048"/>
                </a:lnTo>
                <a:lnTo>
                  <a:pt x="1692" y="2047"/>
                </a:lnTo>
                <a:lnTo>
                  <a:pt x="1694" y="2045"/>
                </a:lnTo>
                <a:lnTo>
                  <a:pt x="1698" y="2040"/>
                </a:lnTo>
                <a:lnTo>
                  <a:pt x="1704" y="2035"/>
                </a:lnTo>
                <a:lnTo>
                  <a:pt x="1709" y="2031"/>
                </a:lnTo>
                <a:lnTo>
                  <a:pt x="1716" y="2027"/>
                </a:lnTo>
                <a:lnTo>
                  <a:pt x="1721" y="2022"/>
                </a:lnTo>
                <a:lnTo>
                  <a:pt x="1725" y="2016"/>
                </a:lnTo>
                <a:lnTo>
                  <a:pt x="1730" y="2003"/>
                </a:lnTo>
                <a:lnTo>
                  <a:pt x="1733" y="1990"/>
                </a:lnTo>
                <a:lnTo>
                  <a:pt x="1735" y="1985"/>
                </a:lnTo>
                <a:lnTo>
                  <a:pt x="1738" y="1980"/>
                </a:lnTo>
                <a:lnTo>
                  <a:pt x="1741" y="1979"/>
                </a:lnTo>
                <a:lnTo>
                  <a:pt x="1743" y="1977"/>
                </a:lnTo>
                <a:lnTo>
                  <a:pt x="1746" y="1977"/>
                </a:lnTo>
                <a:lnTo>
                  <a:pt x="1749" y="1977"/>
                </a:lnTo>
                <a:lnTo>
                  <a:pt x="1754" y="1977"/>
                </a:lnTo>
                <a:lnTo>
                  <a:pt x="1758" y="1978"/>
                </a:lnTo>
                <a:lnTo>
                  <a:pt x="1762" y="1980"/>
                </a:lnTo>
                <a:lnTo>
                  <a:pt x="1765" y="1983"/>
                </a:lnTo>
                <a:lnTo>
                  <a:pt x="1772" y="1990"/>
                </a:lnTo>
                <a:lnTo>
                  <a:pt x="1778" y="1997"/>
                </a:lnTo>
                <a:lnTo>
                  <a:pt x="1790" y="2013"/>
                </a:lnTo>
                <a:lnTo>
                  <a:pt x="1804" y="2027"/>
                </a:lnTo>
                <a:lnTo>
                  <a:pt x="1818" y="2037"/>
                </a:lnTo>
                <a:lnTo>
                  <a:pt x="1831" y="2045"/>
                </a:lnTo>
                <a:lnTo>
                  <a:pt x="1838" y="2049"/>
                </a:lnTo>
                <a:lnTo>
                  <a:pt x="1844" y="2054"/>
                </a:lnTo>
                <a:lnTo>
                  <a:pt x="1852" y="2058"/>
                </a:lnTo>
                <a:lnTo>
                  <a:pt x="1858" y="2064"/>
                </a:lnTo>
                <a:lnTo>
                  <a:pt x="1857" y="2064"/>
                </a:lnTo>
                <a:lnTo>
                  <a:pt x="1733" y="3068"/>
                </a:lnTo>
                <a:lnTo>
                  <a:pt x="1733" y="3068"/>
                </a:lnTo>
                <a:lnTo>
                  <a:pt x="865" y="2919"/>
                </a:lnTo>
                <a:lnTo>
                  <a:pt x="865" y="2919"/>
                </a:lnTo>
                <a:lnTo>
                  <a:pt x="0" y="2734"/>
                </a:lnTo>
                <a:lnTo>
                  <a:pt x="0" y="2734"/>
                </a:lnTo>
                <a:lnTo>
                  <a:pt x="127" y="2074"/>
                </a:lnTo>
                <a:lnTo>
                  <a:pt x="128" y="2063"/>
                </a:lnTo>
                <a:lnTo>
                  <a:pt x="129" y="2053"/>
                </a:lnTo>
                <a:lnTo>
                  <a:pt x="131" y="2044"/>
                </a:lnTo>
                <a:lnTo>
                  <a:pt x="136" y="2034"/>
                </a:lnTo>
                <a:lnTo>
                  <a:pt x="144" y="2017"/>
                </a:lnTo>
                <a:lnTo>
                  <a:pt x="155" y="1997"/>
                </a:lnTo>
                <a:lnTo>
                  <a:pt x="159" y="1990"/>
                </a:lnTo>
                <a:lnTo>
                  <a:pt x="163" y="1982"/>
                </a:lnTo>
                <a:lnTo>
                  <a:pt x="165" y="1975"/>
                </a:lnTo>
                <a:lnTo>
                  <a:pt x="167" y="1967"/>
                </a:lnTo>
                <a:lnTo>
                  <a:pt x="169" y="1951"/>
                </a:lnTo>
                <a:lnTo>
                  <a:pt x="171" y="1934"/>
                </a:lnTo>
                <a:lnTo>
                  <a:pt x="175" y="1922"/>
                </a:lnTo>
                <a:lnTo>
                  <a:pt x="179" y="1910"/>
                </a:lnTo>
                <a:lnTo>
                  <a:pt x="181" y="1905"/>
                </a:lnTo>
                <a:lnTo>
                  <a:pt x="183" y="1899"/>
                </a:lnTo>
                <a:lnTo>
                  <a:pt x="184" y="1893"/>
                </a:lnTo>
                <a:lnTo>
                  <a:pt x="184" y="1886"/>
                </a:lnTo>
                <a:lnTo>
                  <a:pt x="183" y="1882"/>
                </a:lnTo>
                <a:lnTo>
                  <a:pt x="181" y="1879"/>
                </a:lnTo>
                <a:lnTo>
                  <a:pt x="178" y="1875"/>
                </a:lnTo>
                <a:lnTo>
                  <a:pt x="173" y="1873"/>
                </a:lnTo>
                <a:lnTo>
                  <a:pt x="168" y="1870"/>
                </a:lnTo>
                <a:lnTo>
                  <a:pt x="163" y="1869"/>
                </a:lnTo>
                <a:lnTo>
                  <a:pt x="155" y="1869"/>
                </a:lnTo>
                <a:lnTo>
                  <a:pt x="149" y="1869"/>
                </a:lnTo>
                <a:lnTo>
                  <a:pt x="143" y="1869"/>
                </a:lnTo>
                <a:lnTo>
                  <a:pt x="138" y="1868"/>
                </a:lnTo>
                <a:lnTo>
                  <a:pt x="136" y="1867"/>
                </a:lnTo>
                <a:lnTo>
                  <a:pt x="134" y="1865"/>
                </a:lnTo>
                <a:lnTo>
                  <a:pt x="132" y="1862"/>
                </a:lnTo>
                <a:lnTo>
                  <a:pt x="131" y="1859"/>
                </a:lnTo>
                <a:lnTo>
                  <a:pt x="129" y="1850"/>
                </a:lnTo>
                <a:lnTo>
                  <a:pt x="129" y="1840"/>
                </a:lnTo>
                <a:lnTo>
                  <a:pt x="128" y="1830"/>
                </a:lnTo>
                <a:lnTo>
                  <a:pt x="129" y="1821"/>
                </a:lnTo>
                <a:lnTo>
                  <a:pt x="131" y="1804"/>
                </a:lnTo>
                <a:lnTo>
                  <a:pt x="137" y="1788"/>
                </a:lnTo>
                <a:lnTo>
                  <a:pt x="150" y="1754"/>
                </a:lnTo>
                <a:lnTo>
                  <a:pt x="166" y="1719"/>
                </a:lnTo>
                <a:lnTo>
                  <a:pt x="171" y="1709"/>
                </a:lnTo>
                <a:lnTo>
                  <a:pt x="178" y="1700"/>
                </a:lnTo>
                <a:lnTo>
                  <a:pt x="184" y="1694"/>
                </a:lnTo>
                <a:lnTo>
                  <a:pt x="193" y="1688"/>
                </a:lnTo>
                <a:lnTo>
                  <a:pt x="211" y="1678"/>
                </a:lnTo>
                <a:lnTo>
                  <a:pt x="230" y="1666"/>
                </a:lnTo>
                <a:lnTo>
                  <a:pt x="235" y="1662"/>
                </a:lnTo>
                <a:lnTo>
                  <a:pt x="238" y="1656"/>
                </a:lnTo>
                <a:lnTo>
                  <a:pt x="242" y="1651"/>
                </a:lnTo>
                <a:lnTo>
                  <a:pt x="246" y="1644"/>
                </a:lnTo>
                <a:lnTo>
                  <a:pt x="254" y="1634"/>
                </a:lnTo>
                <a:lnTo>
                  <a:pt x="263" y="1624"/>
                </a:lnTo>
                <a:lnTo>
                  <a:pt x="272" y="1614"/>
                </a:lnTo>
                <a:lnTo>
                  <a:pt x="280" y="1602"/>
                </a:lnTo>
                <a:lnTo>
                  <a:pt x="288" y="1591"/>
                </a:lnTo>
                <a:lnTo>
                  <a:pt x="294" y="1581"/>
                </a:lnTo>
                <a:lnTo>
                  <a:pt x="297" y="1575"/>
                </a:lnTo>
                <a:lnTo>
                  <a:pt x="299" y="1570"/>
                </a:lnTo>
                <a:lnTo>
                  <a:pt x="300" y="1563"/>
                </a:lnTo>
                <a:lnTo>
                  <a:pt x="301" y="1557"/>
                </a:lnTo>
                <a:lnTo>
                  <a:pt x="302" y="1540"/>
                </a:lnTo>
                <a:lnTo>
                  <a:pt x="303" y="1524"/>
                </a:lnTo>
                <a:lnTo>
                  <a:pt x="303" y="1517"/>
                </a:lnTo>
                <a:lnTo>
                  <a:pt x="304" y="1509"/>
                </a:lnTo>
                <a:lnTo>
                  <a:pt x="306" y="1502"/>
                </a:lnTo>
                <a:lnTo>
                  <a:pt x="310" y="1493"/>
                </a:lnTo>
                <a:lnTo>
                  <a:pt x="314" y="1485"/>
                </a:lnTo>
                <a:lnTo>
                  <a:pt x="319" y="1477"/>
                </a:lnTo>
                <a:lnTo>
                  <a:pt x="325" y="1469"/>
                </a:lnTo>
                <a:lnTo>
                  <a:pt x="331" y="1461"/>
                </a:lnTo>
                <a:lnTo>
                  <a:pt x="337" y="1453"/>
                </a:lnTo>
                <a:lnTo>
                  <a:pt x="343" y="1447"/>
                </a:lnTo>
                <a:lnTo>
                  <a:pt x="350" y="1441"/>
                </a:lnTo>
                <a:lnTo>
                  <a:pt x="357" y="1435"/>
                </a:lnTo>
                <a:lnTo>
                  <a:pt x="364" y="1429"/>
                </a:lnTo>
                <a:lnTo>
                  <a:pt x="369" y="1423"/>
                </a:lnTo>
                <a:lnTo>
                  <a:pt x="375" y="1416"/>
                </a:lnTo>
                <a:lnTo>
                  <a:pt x="381" y="1408"/>
                </a:lnTo>
                <a:lnTo>
                  <a:pt x="387" y="1396"/>
                </a:lnTo>
                <a:lnTo>
                  <a:pt x="393" y="1384"/>
                </a:lnTo>
                <a:lnTo>
                  <a:pt x="396" y="1372"/>
                </a:lnTo>
                <a:lnTo>
                  <a:pt x="398" y="1360"/>
                </a:lnTo>
                <a:lnTo>
                  <a:pt x="399" y="1335"/>
                </a:lnTo>
                <a:lnTo>
                  <a:pt x="399" y="1307"/>
                </a:lnTo>
                <a:lnTo>
                  <a:pt x="400" y="1291"/>
                </a:lnTo>
                <a:lnTo>
                  <a:pt x="401" y="1277"/>
                </a:lnTo>
                <a:lnTo>
                  <a:pt x="400" y="1271"/>
                </a:lnTo>
                <a:lnTo>
                  <a:pt x="400" y="1264"/>
                </a:lnTo>
                <a:lnTo>
                  <a:pt x="399" y="1257"/>
                </a:lnTo>
                <a:lnTo>
                  <a:pt x="397" y="1249"/>
                </a:lnTo>
                <a:lnTo>
                  <a:pt x="394" y="1240"/>
                </a:lnTo>
                <a:lnTo>
                  <a:pt x="391" y="1234"/>
                </a:lnTo>
                <a:lnTo>
                  <a:pt x="385" y="1227"/>
                </a:lnTo>
                <a:lnTo>
                  <a:pt x="381" y="1222"/>
                </a:lnTo>
                <a:lnTo>
                  <a:pt x="371" y="1210"/>
                </a:lnTo>
                <a:lnTo>
                  <a:pt x="361" y="1196"/>
                </a:lnTo>
                <a:lnTo>
                  <a:pt x="351" y="1194"/>
                </a:lnTo>
                <a:lnTo>
                  <a:pt x="339" y="1193"/>
                </a:lnTo>
                <a:lnTo>
                  <a:pt x="328" y="1191"/>
                </a:lnTo>
                <a:lnTo>
                  <a:pt x="317" y="1188"/>
                </a:lnTo>
                <a:lnTo>
                  <a:pt x="317" y="1188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2" name="Freeform 278"/>
          <p:cNvSpPr>
            <a:spLocks/>
          </p:cNvSpPr>
          <p:nvPr/>
        </p:nvSpPr>
        <p:spPr bwMode="auto">
          <a:xfrm>
            <a:off x="1473746" y="2298499"/>
            <a:ext cx="1144342" cy="997844"/>
          </a:xfrm>
          <a:custGeom>
            <a:avLst/>
            <a:gdLst>
              <a:gd name="T0" fmla="*/ 2228 w 2485"/>
              <a:gd name="T1" fmla="*/ 1448 h 2165"/>
              <a:gd name="T2" fmla="*/ 2255 w 2485"/>
              <a:gd name="T3" fmla="*/ 1365 h 2165"/>
              <a:gd name="T4" fmla="*/ 2267 w 2485"/>
              <a:gd name="T5" fmla="*/ 1313 h 2165"/>
              <a:gd name="T6" fmla="*/ 2233 w 2485"/>
              <a:gd name="T7" fmla="*/ 1300 h 2165"/>
              <a:gd name="T8" fmla="*/ 2213 w 2485"/>
              <a:gd name="T9" fmla="*/ 1281 h 2165"/>
              <a:gd name="T10" fmla="*/ 2250 w 2485"/>
              <a:gd name="T11" fmla="*/ 1150 h 2165"/>
              <a:gd name="T12" fmla="*/ 2319 w 2485"/>
              <a:gd name="T13" fmla="*/ 1093 h 2165"/>
              <a:gd name="T14" fmla="*/ 2364 w 2485"/>
              <a:gd name="T15" fmla="*/ 1033 h 2165"/>
              <a:gd name="T16" fmla="*/ 2386 w 2485"/>
              <a:gd name="T17" fmla="*/ 971 h 2165"/>
              <a:gd name="T18" fmla="*/ 2403 w 2485"/>
              <a:gd name="T19" fmla="*/ 908 h 2165"/>
              <a:gd name="T20" fmla="*/ 2448 w 2485"/>
              <a:gd name="T21" fmla="*/ 860 h 2165"/>
              <a:gd name="T22" fmla="*/ 2482 w 2485"/>
              <a:gd name="T23" fmla="*/ 791 h 2165"/>
              <a:gd name="T24" fmla="*/ 2483 w 2485"/>
              <a:gd name="T25" fmla="*/ 688 h 2165"/>
              <a:gd name="T26" fmla="*/ 2445 w 2485"/>
              <a:gd name="T27" fmla="*/ 627 h 2165"/>
              <a:gd name="T28" fmla="*/ 1862 w 2485"/>
              <a:gd name="T29" fmla="*/ 469 h 2165"/>
              <a:gd name="T30" fmla="*/ 1782 w 2485"/>
              <a:gd name="T31" fmla="*/ 491 h 2165"/>
              <a:gd name="T32" fmla="*/ 1654 w 2485"/>
              <a:gd name="T33" fmla="*/ 458 h 2165"/>
              <a:gd name="T34" fmla="*/ 1510 w 2485"/>
              <a:gd name="T35" fmla="*/ 439 h 2165"/>
              <a:gd name="T36" fmla="*/ 1426 w 2485"/>
              <a:gd name="T37" fmla="*/ 411 h 2165"/>
              <a:gd name="T38" fmla="*/ 1345 w 2485"/>
              <a:gd name="T39" fmla="*/ 372 h 2165"/>
              <a:gd name="T40" fmla="*/ 1273 w 2485"/>
              <a:gd name="T41" fmla="*/ 398 h 2165"/>
              <a:gd name="T42" fmla="*/ 1239 w 2485"/>
              <a:gd name="T43" fmla="*/ 398 h 2165"/>
              <a:gd name="T44" fmla="*/ 1174 w 2485"/>
              <a:gd name="T45" fmla="*/ 347 h 2165"/>
              <a:gd name="T46" fmla="*/ 1063 w 2485"/>
              <a:gd name="T47" fmla="*/ 334 h 2165"/>
              <a:gd name="T48" fmla="*/ 937 w 2485"/>
              <a:gd name="T49" fmla="*/ 322 h 2165"/>
              <a:gd name="T50" fmla="*/ 850 w 2485"/>
              <a:gd name="T51" fmla="*/ 292 h 2165"/>
              <a:gd name="T52" fmla="*/ 834 w 2485"/>
              <a:gd name="T53" fmla="*/ 178 h 2165"/>
              <a:gd name="T54" fmla="*/ 807 w 2485"/>
              <a:gd name="T55" fmla="*/ 86 h 2165"/>
              <a:gd name="T56" fmla="*/ 745 w 2485"/>
              <a:gd name="T57" fmla="*/ 42 h 2165"/>
              <a:gd name="T58" fmla="*/ 723 w 2485"/>
              <a:gd name="T59" fmla="*/ 16 h 2165"/>
              <a:gd name="T60" fmla="*/ 691 w 2485"/>
              <a:gd name="T61" fmla="*/ 31 h 2165"/>
              <a:gd name="T62" fmla="*/ 618 w 2485"/>
              <a:gd name="T63" fmla="*/ 14 h 2165"/>
              <a:gd name="T64" fmla="*/ 555 w 2485"/>
              <a:gd name="T65" fmla="*/ 63 h 2165"/>
              <a:gd name="T66" fmla="*/ 531 w 2485"/>
              <a:gd name="T67" fmla="*/ 156 h 2165"/>
              <a:gd name="T68" fmla="*/ 517 w 2485"/>
              <a:gd name="T69" fmla="*/ 211 h 2165"/>
              <a:gd name="T70" fmla="*/ 493 w 2485"/>
              <a:gd name="T71" fmla="*/ 288 h 2165"/>
              <a:gd name="T72" fmla="*/ 473 w 2485"/>
              <a:gd name="T73" fmla="*/ 341 h 2165"/>
              <a:gd name="T74" fmla="*/ 386 w 2485"/>
              <a:gd name="T75" fmla="*/ 500 h 2165"/>
              <a:gd name="T76" fmla="*/ 352 w 2485"/>
              <a:gd name="T77" fmla="*/ 610 h 2165"/>
              <a:gd name="T78" fmla="*/ 288 w 2485"/>
              <a:gd name="T79" fmla="*/ 738 h 2165"/>
              <a:gd name="T80" fmla="*/ 240 w 2485"/>
              <a:gd name="T81" fmla="*/ 833 h 2165"/>
              <a:gd name="T82" fmla="*/ 184 w 2485"/>
              <a:gd name="T83" fmla="*/ 938 h 2165"/>
              <a:gd name="T84" fmla="*/ 133 w 2485"/>
              <a:gd name="T85" fmla="*/ 989 h 2165"/>
              <a:gd name="T86" fmla="*/ 122 w 2485"/>
              <a:gd name="T87" fmla="*/ 1046 h 2165"/>
              <a:gd name="T88" fmla="*/ 70 w 2485"/>
              <a:gd name="T89" fmla="*/ 1122 h 2165"/>
              <a:gd name="T90" fmla="*/ 33 w 2485"/>
              <a:gd name="T91" fmla="*/ 1196 h 2165"/>
              <a:gd name="T92" fmla="*/ 39 w 2485"/>
              <a:gd name="T93" fmla="*/ 1277 h 2165"/>
              <a:gd name="T94" fmla="*/ 8 w 2485"/>
              <a:gd name="T95" fmla="*/ 1381 h 2165"/>
              <a:gd name="T96" fmla="*/ 2 w 2485"/>
              <a:gd name="T97" fmla="*/ 1494 h 2165"/>
              <a:gd name="T98" fmla="*/ 13 w 2485"/>
              <a:gd name="T99" fmla="*/ 1541 h 2165"/>
              <a:gd name="T100" fmla="*/ 238 w 2485"/>
              <a:gd name="T101" fmla="*/ 1633 h 2165"/>
              <a:gd name="T102" fmla="*/ 770 w 2485"/>
              <a:gd name="T103" fmla="*/ 1804 h 2165"/>
              <a:gd name="T104" fmla="*/ 1220 w 2485"/>
              <a:gd name="T105" fmla="*/ 1933 h 2165"/>
              <a:gd name="T106" fmla="*/ 1591 w 2485"/>
              <a:gd name="T107" fmla="*/ 2039 h 2165"/>
              <a:gd name="T108" fmla="*/ 1973 w 2485"/>
              <a:gd name="T109" fmla="*/ 2138 h 2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85" h="2165">
                <a:moveTo>
                  <a:pt x="2084" y="2165"/>
                </a:moveTo>
                <a:lnTo>
                  <a:pt x="2211" y="1505"/>
                </a:lnTo>
                <a:lnTo>
                  <a:pt x="2212" y="1494"/>
                </a:lnTo>
                <a:lnTo>
                  <a:pt x="2213" y="1484"/>
                </a:lnTo>
                <a:lnTo>
                  <a:pt x="2215" y="1475"/>
                </a:lnTo>
                <a:lnTo>
                  <a:pt x="2220" y="1465"/>
                </a:lnTo>
                <a:lnTo>
                  <a:pt x="2228" y="1448"/>
                </a:lnTo>
                <a:lnTo>
                  <a:pt x="2239" y="1428"/>
                </a:lnTo>
                <a:lnTo>
                  <a:pt x="2243" y="1421"/>
                </a:lnTo>
                <a:lnTo>
                  <a:pt x="2247" y="1413"/>
                </a:lnTo>
                <a:lnTo>
                  <a:pt x="2249" y="1406"/>
                </a:lnTo>
                <a:lnTo>
                  <a:pt x="2251" y="1398"/>
                </a:lnTo>
                <a:lnTo>
                  <a:pt x="2253" y="1382"/>
                </a:lnTo>
                <a:lnTo>
                  <a:pt x="2255" y="1365"/>
                </a:lnTo>
                <a:lnTo>
                  <a:pt x="2259" y="1353"/>
                </a:lnTo>
                <a:lnTo>
                  <a:pt x="2263" y="1341"/>
                </a:lnTo>
                <a:lnTo>
                  <a:pt x="2265" y="1336"/>
                </a:lnTo>
                <a:lnTo>
                  <a:pt x="2267" y="1330"/>
                </a:lnTo>
                <a:lnTo>
                  <a:pt x="2268" y="1324"/>
                </a:lnTo>
                <a:lnTo>
                  <a:pt x="2268" y="1317"/>
                </a:lnTo>
                <a:lnTo>
                  <a:pt x="2267" y="1313"/>
                </a:lnTo>
                <a:lnTo>
                  <a:pt x="2265" y="1310"/>
                </a:lnTo>
                <a:lnTo>
                  <a:pt x="2262" y="1306"/>
                </a:lnTo>
                <a:lnTo>
                  <a:pt x="2257" y="1304"/>
                </a:lnTo>
                <a:lnTo>
                  <a:pt x="2252" y="1301"/>
                </a:lnTo>
                <a:lnTo>
                  <a:pt x="2247" y="1300"/>
                </a:lnTo>
                <a:lnTo>
                  <a:pt x="2239" y="1300"/>
                </a:lnTo>
                <a:lnTo>
                  <a:pt x="2233" y="1300"/>
                </a:lnTo>
                <a:lnTo>
                  <a:pt x="2227" y="1300"/>
                </a:lnTo>
                <a:lnTo>
                  <a:pt x="2222" y="1299"/>
                </a:lnTo>
                <a:lnTo>
                  <a:pt x="2220" y="1298"/>
                </a:lnTo>
                <a:lnTo>
                  <a:pt x="2218" y="1296"/>
                </a:lnTo>
                <a:lnTo>
                  <a:pt x="2216" y="1293"/>
                </a:lnTo>
                <a:lnTo>
                  <a:pt x="2215" y="1290"/>
                </a:lnTo>
                <a:lnTo>
                  <a:pt x="2213" y="1281"/>
                </a:lnTo>
                <a:lnTo>
                  <a:pt x="2213" y="1271"/>
                </a:lnTo>
                <a:lnTo>
                  <a:pt x="2212" y="1261"/>
                </a:lnTo>
                <a:lnTo>
                  <a:pt x="2213" y="1252"/>
                </a:lnTo>
                <a:lnTo>
                  <a:pt x="2215" y="1235"/>
                </a:lnTo>
                <a:lnTo>
                  <a:pt x="2221" y="1219"/>
                </a:lnTo>
                <a:lnTo>
                  <a:pt x="2234" y="1185"/>
                </a:lnTo>
                <a:lnTo>
                  <a:pt x="2250" y="1150"/>
                </a:lnTo>
                <a:lnTo>
                  <a:pt x="2255" y="1140"/>
                </a:lnTo>
                <a:lnTo>
                  <a:pt x="2262" y="1131"/>
                </a:lnTo>
                <a:lnTo>
                  <a:pt x="2268" y="1125"/>
                </a:lnTo>
                <a:lnTo>
                  <a:pt x="2277" y="1119"/>
                </a:lnTo>
                <a:lnTo>
                  <a:pt x="2295" y="1109"/>
                </a:lnTo>
                <a:lnTo>
                  <a:pt x="2314" y="1097"/>
                </a:lnTo>
                <a:lnTo>
                  <a:pt x="2319" y="1093"/>
                </a:lnTo>
                <a:lnTo>
                  <a:pt x="2322" y="1087"/>
                </a:lnTo>
                <a:lnTo>
                  <a:pt x="2326" y="1082"/>
                </a:lnTo>
                <a:lnTo>
                  <a:pt x="2330" y="1075"/>
                </a:lnTo>
                <a:lnTo>
                  <a:pt x="2338" y="1065"/>
                </a:lnTo>
                <a:lnTo>
                  <a:pt x="2347" y="1055"/>
                </a:lnTo>
                <a:lnTo>
                  <a:pt x="2356" y="1045"/>
                </a:lnTo>
                <a:lnTo>
                  <a:pt x="2364" y="1033"/>
                </a:lnTo>
                <a:lnTo>
                  <a:pt x="2372" y="1022"/>
                </a:lnTo>
                <a:lnTo>
                  <a:pt x="2378" y="1012"/>
                </a:lnTo>
                <a:lnTo>
                  <a:pt x="2381" y="1006"/>
                </a:lnTo>
                <a:lnTo>
                  <a:pt x="2383" y="1001"/>
                </a:lnTo>
                <a:lnTo>
                  <a:pt x="2384" y="994"/>
                </a:lnTo>
                <a:lnTo>
                  <a:pt x="2385" y="988"/>
                </a:lnTo>
                <a:lnTo>
                  <a:pt x="2386" y="971"/>
                </a:lnTo>
                <a:lnTo>
                  <a:pt x="2387" y="955"/>
                </a:lnTo>
                <a:lnTo>
                  <a:pt x="2387" y="948"/>
                </a:lnTo>
                <a:lnTo>
                  <a:pt x="2388" y="940"/>
                </a:lnTo>
                <a:lnTo>
                  <a:pt x="2390" y="933"/>
                </a:lnTo>
                <a:lnTo>
                  <a:pt x="2394" y="924"/>
                </a:lnTo>
                <a:lnTo>
                  <a:pt x="2398" y="916"/>
                </a:lnTo>
                <a:lnTo>
                  <a:pt x="2403" y="908"/>
                </a:lnTo>
                <a:lnTo>
                  <a:pt x="2409" y="900"/>
                </a:lnTo>
                <a:lnTo>
                  <a:pt x="2415" y="892"/>
                </a:lnTo>
                <a:lnTo>
                  <a:pt x="2421" y="884"/>
                </a:lnTo>
                <a:lnTo>
                  <a:pt x="2427" y="878"/>
                </a:lnTo>
                <a:lnTo>
                  <a:pt x="2434" y="872"/>
                </a:lnTo>
                <a:lnTo>
                  <a:pt x="2441" y="866"/>
                </a:lnTo>
                <a:lnTo>
                  <a:pt x="2448" y="860"/>
                </a:lnTo>
                <a:lnTo>
                  <a:pt x="2453" y="854"/>
                </a:lnTo>
                <a:lnTo>
                  <a:pt x="2459" y="847"/>
                </a:lnTo>
                <a:lnTo>
                  <a:pt x="2465" y="839"/>
                </a:lnTo>
                <a:lnTo>
                  <a:pt x="2471" y="827"/>
                </a:lnTo>
                <a:lnTo>
                  <a:pt x="2477" y="815"/>
                </a:lnTo>
                <a:lnTo>
                  <a:pt x="2480" y="803"/>
                </a:lnTo>
                <a:lnTo>
                  <a:pt x="2482" y="791"/>
                </a:lnTo>
                <a:lnTo>
                  <a:pt x="2483" y="766"/>
                </a:lnTo>
                <a:lnTo>
                  <a:pt x="2483" y="738"/>
                </a:lnTo>
                <a:lnTo>
                  <a:pt x="2484" y="722"/>
                </a:lnTo>
                <a:lnTo>
                  <a:pt x="2485" y="708"/>
                </a:lnTo>
                <a:lnTo>
                  <a:pt x="2484" y="702"/>
                </a:lnTo>
                <a:lnTo>
                  <a:pt x="2484" y="695"/>
                </a:lnTo>
                <a:lnTo>
                  <a:pt x="2483" y="688"/>
                </a:lnTo>
                <a:lnTo>
                  <a:pt x="2481" y="680"/>
                </a:lnTo>
                <a:lnTo>
                  <a:pt x="2478" y="671"/>
                </a:lnTo>
                <a:lnTo>
                  <a:pt x="2475" y="665"/>
                </a:lnTo>
                <a:lnTo>
                  <a:pt x="2469" y="658"/>
                </a:lnTo>
                <a:lnTo>
                  <a:pt x="2465" y="653"/>
                </a:lnTo>
                <a:lnTo>
                  <a:pt x="2455" y="641"/>
                </a:lnTo>
                <a:lnTo>
                  <a:pt x="2445" y="627"/>
                </a:lnTo>
                <a:lnTo>
                  <a:pt x="2435" y="625"/>
                </a:lnTo>
                <a:lnTo>
                  <a:pt x="2423" y="624"/>
                </a:lnTo>
                <a:lnTo>
                  <a:pt x="2412" y="622"/>
                </a:lnTo>
                <a:lnTo>
                  <a:pt x="2401" y="619"/>
                </a:lnTo>
                <a:lnTo>
                  <a:pt x="2401" y="619"/>
                </a:lnTo>
                <a:lnTo>
                  <a:pt x="1870" y="467"/>
                </a:lnTo>
                <a:lnTo>
                  <a:pt x="1862" y="469"/>
                </a:lnTo>
                <a:lnTo>
                  <a:pt x="1856" y="472"/>
                </a:lnTo>
                <a:lnTo>
                  <a:pt x="1850" y="475"/>
                </a:lnTo>
                <a:lnTo>
                  <a:pt x="1844" y="478"/>
                </a:lnTo>
                <a:lnTo>
                  <a:pt x="1828" y="484"/>
                </a:lnTo>
                <a:lnTo>
                  <a:pt x="1811" y="488"/>
                </a:lnTo>
                <a:lnTo>
                  <a:pt x="1797" y="490"/>
                </a:lnTo>
                <a:lnTo>
                  <a:pt x="1782" y="491"/>
                </a:lnTo>
                <a:lnTo>
                  <a:pt x="1768" y="490"/>
                </a:lnTo>
                <a:lnTo>
                  <a:pt x="1754" y="488"/>
                </a:lnTo>
                <a:lnTo>
                  <a:pt x="1740" y="486"/>
                </a:lnTo>
                <a:lnTo>
                  <a:pt x="1726" y="481"/>
                </a:lnTo>
                <a:lnTo>
                  <a:pt x="1698" y="473"/>
                </a:lnTo>
                <a:lnTo>
                  <a:pt x="1669" y="463"/>
                </a:lnTo>
                <a:lnTo>
                  <a:pt x="1654" y="458"/>
                </a:lnTo>
                <a:lnTo>
                  <a:pt x="1638" y="453"/>
                </a:lnTo>
                <a:lnTo>
                  <a:pt x="1621" y="449"/>
                </a:lnTo>
                <a:lnTo>
                  <a:pt x="1604" y="446"/>
                </a:lnTo>
                <a:lnTo>
                  <a:pt x="1572" y="442"/>
                </a:lnTo>
                <a:lnTo>
                  <a:pt x="1540" y="441"/>
                </a:lnTo>
                <a:lnTo>
                  <a:pt x="1526" y="440"/>
                </a:lnTo>
                <a:lnTo>
                  <a:pt x="1510" y="439"/>
                </a:lnTo>
                <a:lnTo>
                  <a:pt x="1494" y="438"/>
                </a:lnTo>
                <a:lnTo>
                  <a:pt x="1477" y="436"/>
                </a:lnTo>
                <a:lnTo>
                  <a:pt x="1467" y="433"/>
                </a:lnTo>
                <a:lnTo>
                  <a:pt x="1458" y="431"/>
                </a:lnTo>
                <a:lnTo>
                  <a:pt x="1449" y="426"/>
                </a:lnTo>
                <a:lnTo>
                  <a:pt x="1441" y="422"/>
                </a:lnTo>
                <a:lnTo>
                  <a:pt x="1426" y="411"/>
                </a:lnTo>
                <a:lnTo>
                  <a:pt x="1411" y="400"/>
                </a:lnTo>
                <a:lnTo>
                  <a:pt x="1397" y="390"/>
                </a:lnTo>
                <a:lnTo>
                  <a:pt x="1382" y="381"/>
                </a:lnTo>
                <a:lnTo>
                  <a:pt x="1373" y="377"/>
                </a:lnTo>
                <a:lnTo>
                  <a:pt x="1364" y="374"/>
                </a:lnTo>
                <a:lnTo>
                  <a:pt x="1355" y="372"/>
                </a:lnTo>
                <a:lnTo>
                  <a:pt x="1345" y="372"/>
                </a:lnTo>
                <a:lnTo>
                  <a:pt x="1330" y="372"/>
                </a:lnTo>
                <a:lnTo>
                  <a:pt x="1317" y="374"/>
                </a:lnTo>
                <a:lnTo>
                  <a:pt x="1305" y="378"/>
                </a:lnTo>
                <a:lnTo>
                  <a:pt x="1291" y="382"/>
                </a:lnTo>
                <a:lnTo>
                  <a:pt x="1282" y="388"/>
                </a:lnTo>
                <a:lnTo>
                  <a:pt x="1276" y="395"/>
                </a:lnTo>
                <a:lnTo>
                  <a:pt x="1273" y="398"/>
                </a:lnTo>
                <a:lnTo>
                  <a:pt x="1268" y="401"/>
                </a:lnTo>
                <a:lnTo>
                  <a:pt x="1264" y="403"/>
                </a:lnTo>
                <a:lnTo>
                  <a:pt x="1260" y="404"/>
                </a:lnTo>
                <a:lnTo>
                  <a:pt x="1253" y="404"/>
                </a:lnTo>
                <a:lnTo>
                  <a:pt x="1248" y="403"/>
                </a:lnTo>
                <a:lnTo>
                  <a:pt x="1243" y="400"/>
                </a:lnTo>
                <a:lnTo>
                  <a:pt x="1239" y="398"/>
                </a:lnTo>
                <a:lnTo>
                  <a:pt x="1230" y="393"/>
                </a:lnTo>
                <a:lnTo>
                  <a:pt x="1223" y="385"/>
                </a:lnTo>
                <a:lnTo>
                  <a:pt x="1216" y="378"/>
                </a:lnTo>
                <a:lnTo>
                  <a:pt x="1209" y="369"/>
                </a:lnTo>
                <a:lnTo>
                  <a:pt x="1200" y="363"/>
                </a:lnTo>
                <a:lnTo>
                  <a:pt x="1190" y="356"/>
                </a:lnTo>
                <a:lnTo>
                  <a:pt x="1174" y="347"/>
                </a:lnTo>
                <a:lnTo>
                  <a:pt x="1159" y="341"/>
                </a:lnTo>
                <a:lnTo>
                  <a:pt x="1152" y="338"/>
                </a:lnTo>
                <a:lnTo>
                  <a:pt x="1143" y="337"/>
                </a:lnTo>
                <a:lnTo>
                  <a:pt x="1134" y="336"/>
                </a:lnTo>
                <a:lnTo>
                  <a:pt x="1126" y="334"/>
                </a:lnTo>
                <a:lnTo>
                  <a:pt x="1094" y="334"/>
                </a:lnTo>
                <a:lnTo>
                  <a:pt x="1063" y="334"/>
                </a:lnTo>
                <a:lnTo>
                  <a:pt x="1032" y="334"/>
                </a:lnTo>
                <a:lnTo>
                  <a:pt x="1000" y="334"/>
                </a:lnTo>
                <a:lnTo>
                  <a:pt x="988" y="334"/>
                </a:lnTo>
                <a:lnTo>
                  <a:pt x="977" y="332"/>
                </a:lnTo>
                <a:lnTo>
                  <a:pt x="967" y="330"/>
                </a:lnTo>
                <a:lnTo>
                  <a:pt x="956" y="328"/>
                </a:lnTo>
                <a:lnTo>
                  <a:pt x="937" y="322"/>
                </a:lnTo>
                <a:lnTo>
                  <a:pt x="914" y="313"/>
                </a:lnTo>
                <a:lnTo>
                  <a:pt x="896" y="310"/>
                </a:lnTo>
                <a:lnTo>
                  <a:pt x="879" y="308"/>
                </a:lnTo>
                <a:lnTo>
                  <a:pt x="872" y="305"/>
                </a:lnTo>
                <a:lnTo>
                  <a:pt x="864" y="303"/>
                </a:lnTo>
                <a:lnTo>
                  <a:pt x="857" y="299"/>
                </a:lnTo>
                <a:lnTo>
                  <a:pt x="850" y="292"/>
                </a:lnTo>
                <a:lnTo>
                  <a:pt x="847" y="283"/>
                </a:lnTo>
                <a:lnTo>
                  <a:pt x="845" y="271"/>
                </a:lnTo>
                <a:lnTo>
                  <a:pt x="841" y="255"/>
                </a:lnTo>
                <a:lnTo>
                  <a:pt x="837" y="241"/>
                </a:lnTo>
                <a:lnTo>
                  <a:pt x="835" y="224"/>
                </a:lnTo>
                <a:lnTo>
                  <a:pt x="834" y="207"/>
                </a:lnTo>
                <a:lnTo>
                  <a:pt x="834" y="178"/>
                </a:lnTo>
                <a:lnTo>
                  <a:pt x="834" y="152"/>
                </a:lnTo>
                <a:lnTo>
                  <a:pt x="832" y="139"/>
                </a:lnTo>
                <a:lnTo>
                  <a:pt x="829" y="126"/>
                </a:lnTo>
                <a:lnTo>
                  <a:pt x="824" y="114"/>
                </a:lnTo>
                <a:lnTo>
                  <a:pt x="819" y="101"/>
                </a:lnTo>
                <a:lnTo>
                  <a:pt x="814" y="93"/>
                </a:lnTo>
                <a:lnTo>
                  <a:pt x="807" y="86"/>
                </a:lnTo>
                <a:lnTo>
                  <a:pt x="799" y="81"/>
                </a:lnTo>
                <a:lnTo>
                  <a:pt x="793" y="75"/>
                </a:lnTo>
                <a:lnTo>
                  <a:pt x="777" y="68"/>
                </a:lnTo>
                <a:lnTo>
                  <a:pt x="761" y="58"/>
                </a:lnTo>
                <a:lnTo>
                  <a:pt x="754" y="54"/>
                </a:lnTo>
                <a:lnTo>
                  <a:pt x="750" y="48"/>
                </a:lnTo>
                <a:lnTo>
                  <a:pt x="745" y="42"/>
                </a:lnTo>
                <a:lnTo>
                  <a:pt x="742" y="35"/>
                </a:lnTo>
                <a:lnTo>
                  <a:pt x="739" y="29"/>
                </a:lnTo>
                <a:lnTo>
                  <a:pt x="735" y="23"/>
                </a:lnTo>
                <a:lnTo>
                  <a:pt x="733" y="20"/>
                </a:lnTo>
                <a:lnTo>
                  <a:pt x="729" y="19"/>
                </a:lnTo>
                <a:lnTo>
                  <a:pt x="726" y="17"/>
                </a:lnTo>
                <a:lnTo>
                  <a:pt x="723" y="16"/>
                </a:lnTo>
                <a:lnTo>
                  <a:pt x="717" y="16"/>
                </a:lnTo>
                <a:lnTo>
                  <a:pt x="713" y="17"/>
                </a:lnTo>
                <a:lnTo>
                  <a:pt x="709" y="19"/>
                </a:lnTo>
                <a:lnTo>
                  <a:pt x="704" y="22"/>
                </a:lnTo>
                <a:lnTo>
                  <a:pt x="700" y="26"/>
                </a:lnTo>
                <a:lnTo>
                  <a:pt x="696" y="29"/>
                </a:lnTo>
                <a:lnTo>
                  <a:pt x="691" y="31"/>
                </a:lnTo>
                <a:lnTo>
                  <a:pt x="686" y="32"/>
                </a:lnTo>
                <a:lnTo>
                  <a:pt x="686" y="32"/>
                </a:lnTo>
                <a:lnTo>
                  <a:pt x="671" y="26"/>
                </a:lnTo>
                <a:lnTo>
                  <a:pt x="658" y="21"/>
                </a:lnTo>
                <a:lnTo>
                  <a:pt x="644" y="18"/>
                </a:lnTo>
                <a:lnTo>
                  <a:pt x="631" y="16"/>
                </a:lnTo>
                <a:lnTo>
                  <a:pt x="618" y="14"/>
                </a:lnTo>
                <a:lnTo>
                  <a:pt x="605" y="11"/>
                </a:lnTo>
                <a:lnTo>
                  <a:pt x="591" y="6"/>
                </a:lnTo>
                <a:lnTo>
                  <a:pt x="577" y="0"/>
                </a:lnTo>
                <a:lnTo>
                  <a:pt x="571" y="17"/>
                </a:lnTo>
                <a:lnTo>
                  <a:pt x="566" y="32"/>
                </a:lnTo>
                <a:lnTo>
                  <a:pt x="562" y="47"/>
                </a:lnTo>
                <a:lnTo>
                  <a:pt x="555" y="63"/>
                </a:lnTo>
                <a:lnTo>
                  <a:pt x="547" y="83"/>
                </a:lnTo>
                <a:lnTo>
                  <a:pt x="539" y="101"/>
                </a:lnTo>
                <a:lnTo>
                  <a:pt x="536" y="110"/>
                </a:lnTo>
                <a:lnTo>
                  <a:pt x="533" y="120"/>
                </a:lnTo>
                <a:lnTo>
                  <a:pt x="531" y="129"/>
                </a:lnTo>
                <a:lnTo>
                  <a:pt x="529" y="141"/>
                </a:lnTo>
                <a:lnTo>
                  <a:pt x="531" y="156"/>
                </a:lnTo>
                <a:lnTo>
                  <a:pt x="532" y="173"/>
                </a:lnTo>
                <a:lnTo>
                  <a:pt x="531" y="180"/>
                </a:lnTo>
                <a:lnTo>
                  <a:pt x="528" y="188"/>
                </a:lnTo>
                <a:lnTo>
                  <a:pt x="525" y="193"/>
                </a:lnTo>
                <a:lnTo>
                  <a:pt x="522" y="200"/>
                </a:lnTo>
                <a:lnTo>
                  <a:pt x="520" y="205"/>
                </a:lnTo>
                <a:lnTo>
                  <a:pt x="517" y="211"/>
                </a:lnTo>
                <a:lnTo>
                  <a:pt x="514" y="218"/>
                </a:lnTo>
                <a:lnTo>
                  <a:pt x="513" y="225"/>
                </a:lnTo>
                <a:lnTo>
                  <a:pt x="512" y="243"/>
                </a:lnTo>
                <a:lnTo>
                  <a:pt x="510" y="258"/>
                </a:lnTo>
                <a:lnTo>
                  <a:pt x="502" y="269"/>
                </a:lnTo>
                <a:lnTo>
                  <a:pt x="495" y="279"/>
                </a:lnTo>
                <a:lnTo>
                  <a:pt x="493" y="288"/>
                </a:lnTo>
                <a:lnTo>
                  <a:pt x="492" y="296"/>
                </a:lnTo>
                <a:lnTo>
                  <a:pt x="491" y="304"/>
                </a:lnTo>
                <a:lnTo>
                  <a:pt x="490" y="313"/>
                </a:lnTo>
                <a:lnTo>
                  <a:pt x="486" y="322"/>
                </a:lnTo>
                <a:lnTo>
                  <a:pt x="482" y="329"/>
                </a:lnTo>
                <a:lnTo>
                  <a:pt x="478" y="336"/>
                </a:lnTo>
                <a:lnTo>
                  <a:pt x="473" y="341"/>
                </a:lnTo>
                <a:lnTo>
                  <a:pt x="463" y="353"/>
                </a:lnTo>
                <a:lnTo>
                  <a:pt x="452" y="367"/>
                </a:lnTo>
                <a:lnTo>
                  <a:pt x="434" y="396"/>
                </a:lnTo>
                <a:lnTo>
                  <a:pt x="419" y="423"/>
                </a:lnTo>
                <a:lnTo>
                  <a:pt x="406" y="451"/>
                </a:lnTo>
                <a:lnTo>
                  <a:pt x="393" y="484"/>
                </a:lnTo>
                <a:lnTo>
                  <a:pt x="386" y="500"/>
                </a:lnTo>
                <a:lnTo>
                  <a:pt x="377" y="515"/>
                </a:lnTo>
                <a:lnTo>
                  <a:pt x="372" y="532"/>
                </a:lnTo>
                <a:lnTo>
                  <a:pt x="367" y="548"/>
                </a:lnTo>
                <a:lnTo>
                  <a:pt x="363" y="565"/>
                </a:lnTo>
                <a:lnTo>
                  <a:pt x="360" y="580"/>
                </a:lnTo>
                <a:lnTo>
                  <a:pt x="357" y="594"/>
                </a:lnTo>
                <a:lnTo>
                  <a:pt x="352" y="610"/>
                </a:lnTo>
                <a:lnTo>
                  <a:pt x="347" y="625"/>
                </a:lnTo>
                <a:lnTo>
                  <a:pt x="340" y="642"/>
                </a:lnTo>
                <a:lnTo>
                  <a:pt x="332" y="662"/>
                </a:lnTo>
                <a:lnTo>
                  <a:pt x="323" y="678"/>
                </a:lnTo>
                <a:lnTo>
                  <a:pt x="315" y="693"/>
                </a:lnTo>
                <a:lnTo>
                  <a:pt x="306" y="708"/>
                </a:lnTo>
                <a:lnTo>
                  <a:pt x="288" y="738"/>
                </a:lnTo>
                <a:lnTo>
                  <a:pt x="269" y="773"/>
                </a:lnTo>
                <a:lnTo>
                  <a:pt x="262" y="784"/>
                </a:lnTo>
                <a:lnTo>
                  <a:pt x="255" y="792"/>
                </a:lnTo>
                <a:lnTo>
                  <a:pt x="248" y="802"/>
                </a:lnTo>
                <a:lnTo>
                  <a:pt x="242" y="813"/>
                </a:lnTo>
                <a:lnTo>
                  <a:pt x="241" y="824"/>
                </a:lnTo>
                <a:lnTo>
                  <a:pt x="240" y="833"/>
                </a:lnTo>
                <a:lnTo>
                  <a:pt x="232" y="852"/>
                </a:lnTo>
                <a:lnTo>
                  <a:pt x="226" y="867"/>
                </a:lnTo>
                <a:lnTo>
                  <a:pt x="217" y="881"/>
                </a:lnTo>
                <a:lnTo>
                  <a:pt x="208" y="897"/>
                </a:lnTo>
                <a:lnTo>
                  <a:pt x="198" y="916"/>
                </a:lnTo>
                <a:lnTo>
                  <a:pt x="189" y="931"/>
                </a:lnTo>
                <a:lnTo>
                  <a:pt x="184" y="938"/>
                </a:lnTo>
                <a:lnTo>
                  <a:pt x="178" y="946"/>
                </a:lnTo>
                <a:lnTo>
                  <a:pt x="172" y="953"/>
                </a:lnTo>
                <a:lnTo>
                  <a:pt x="166" y="961"/>
                </a:lnTo>
                <a:lnTo>
                  <a:pt x="154" y="972"/>
                </a:lnTo>
                <a:lnTo>
                  <a:pt x="143" y="979"/>
                </a:lnTo>
                <a:lnTo>
                  <a:pt x="139" y="985"/>
                </a:lnTo>
                <a:lnTo>
                  <a:pt x="133" y="989"/>
                </a:lnTo>
                <a:lnTo>
                  <a:pt x="129" y="994"/>
                </a:lnTo>
                <a:lnTo>
                  <a:pt x="126" y="1001"/>
                </a:lnTo>
                <a:lnTo>
                  <a:pt x="120" y="1006"/>
                </a:lnTo>
                <a:lnTo>
                  <a:pt x="117" y="1012"/>
                </a:lnTo>
                <a:lnTo>
                  <a:pt x="120" y="1025"/>
                </a:lnTo>
                <a:lnTo>
                  <a:pt x="122" y="1039"/>
                </a:lnTo>
                <a:lnTo>
                  <a:pt x="122" y="1046"/>
                </a:lnTo>
                <a:lnTo>
                  <a:pt x="121" y="1053"/>
                </a:lnTo>
                <a:lnTo>
                  <a:pt x="119" y="1058"/>
                </a:lnTo>
                <a:lnTo>
                  <a:pt x="116" y="1065"/>
                </a:lnTo>
                <a:lnTo>
                  <a:pt x="108" y="1075"/>
                </a:lnTo>
                <a:lnTo>
                  <a:pt x="99" y="1086"/>
                </a:lnTo>
                <a:lnTo>
                  <a:pt x="83" y="1104"/>
                </a:lnTo>
                <a:lnTo>
                  <a:pt x="70" y="1122"/>
                </a:lnTo>
                <a:lnTo>
                  <a:pt x="59" y="1139"/>
                </a:lnTo>
                <a:lnTo>
                  <a:pt x="48" y="1161"/>
                </a:lnTo>
                <a:lnTo>
                  <a:pt x="42" y="1171"/>
                </a:lnTo>
                <a:lnTo>
                  <a:pt x="38" y="1181"/>
                </a:lnTo>
                <a:lnTo>
                  <a:pt x="36" y="1185"/>
                </a:lnTo>
                <a:lnTo>
                  <a:pt x="34" y="1191"/>
                </a:lnTo>
                <a:lnTo>
                  <a:pt x="33" y="1196"/>
                </a:lnTo>
                <a:lnTo>
                  <a:pt x="33" y="1203"/>
                </a:lnTo>
                <a:lnTo>
                  <a:pt x="34" y="1217"/>
                </a:lnTo>
                <a:lnTo>
                  <a:pt x="36" y="1230"/>
                </a:lnTo>
                <a:lnTo>
                  <a:pt x="39" y="1242"/>
                </a:lnTo>
                <a:lnTo>
                  <a:pt x="40" y="1256"/>
                </a:lnTo>
                <a:lnTo>
                  <a:pt x="40" y="1266"/>
                </a:lnTo>
                <a:lnTo>
                  <a:pt x="39" y="1277"/>
                </a:lnTo>
                <a:lnTo>
                  <a:pt x="38" y="1286"/>
                </a:lnTo>
                <a:lnTo>
                  <a:pt x="36" y="1296"/>
                </a:lnTo>
                <a:lnTo>
                  <a:pt x="32" y="1313"/>
                </a:lnTo>
                <a:lnTo>
                  <a:pt x="24" y="1333"/>
                </a:lnTo>
                <a:lnTo>
                  <a:pt x="18" y="1349"/>
                </a:lnTo>
                <a:lnTo>
                  <a:pt x="11" y="1365"/>
                </a:lnTo>
                <a:lnTo>
                  <a:pt x="8" y="1381"/>
                </a:lnTo>
                <a:lnTo>
                  <a:pt x="5" y="1395"/>
                </a:lnTo>
                <a:lnTo>
                  <a:pt x="4" y="1408"/>
                </a:lnTo>
                <a:lnTo>
                  <a:pt x="1" y="1422"/>
                </a:lnTo>
                <a:lnTo>
                  <a:pt x="0" y="1449"/>
                </a:lnTo>
                <a:lnTo>
                  <a:pt x="0" y="1479"/>
                </a:lnTo>
                <a:lnTo>
                  <a:pt x="1" y="1487"/>
                </a:lnTo>
                <a:lnTo>
                  <a:pt x="2" y="1494"/>
                </a:lnTo>
                <a:lnTo>
                  <a:pt x="5" y="1501"/>
                </a:lnTo>
                <a:lnTo>
                  <a:pt x="7" y="1507"/>
                </a:lnTo>
                <a:lnTo>
                  <a:pt x="10" y="1514"/>
                </a:lnTo>
                <a:lnTo>
                  <a:pt x="12" y="1521"/>
                </a:lnTo>
                <a:lnTo>
                  <a:pt x="13" y="1528"/>
                </a:lnTo>
                <a:lnTo>
                  <a:pt x="13" y="1536"/>
                </a:lnTo>
                <a:lnTo>
                  <a:pt x="13" y="1541"/>
                </a:lnTo>
                <a:lnTo>
                  <a:pt x="12" y="1545"/>
                </a:lnTo>
                <a:lnTo>
                  <a:pt x="10" y="1548"/>
                </a:lnTo>
                <a:lnTo>
                  <a:pt x="8" y="1553"/>
                </a:lnTo>
                <a:lnTo>
                  <a:pt x="8" y="1553"/>
                </a:lnTo>
                <a:lnTo>
                  <a:pt x="85" y="1580"/>
                </a:lnTo>
                <a:lnTo>
                  <a:pt x="161" y="1607"/>
                </a:lnTo>
                <a:lnTo>
                  <a:pt x="238" y="1633"/>
                </a:lnTo>
                <a:lnTo>
                  <a:pt x="315" y="1658"/>
                </a:lnTo>
                <a:lnTo>
                  <a:pt x="391" y="1684"/>
                </a:lnTo>
                <a:lnTo>
                  <a:pt x="467" y="1709"/>
                </a:lnTo>
                <a:lnTo>
                  <a:pt x="544" y="1734"/>
                </a:lnTo>
                <a:lnTo>
                  <a:pt x="619" y="1758"/>
                </a:lnTo>
                <a:lnTo>
                  <a:pt x="695" y="1782"/>
                </a:lnTo>
                <a:lnTo>
                  <a:pt x="770" y="1804"/>
                </a:lnTo>
                <a:lnTo>
                  <a:pt x="845" y="1827"/>
                </a:lnTo>
                <a:lnTo>
                  <a:pt x="920" y="1850"/>
                </a:lnTo>
                <a:lnTo>
                  <a:pt x="995" y="1871"/>
                </a:lnTo>
                <a:lnTo>
                  <a:pt x="1071" y="1892"/>
                </a:lnTo>
                <a:lnTo>
                  <a:pt x="1145" y="1913"/>
                </a:lnTo>
                <a:lnTo>
                  <a:pt x="1220" y="1933"/>
                </a:lnTo>
                <a:lnTo>
                  <a:pt x="1220" y="1933"/>
                </a:lnTo>
                <a:lnTo>
                  <a:pt x="1273" y="1949"/>
                </a:lnTo>
                <a:lnTo>
                  <a:pt x="1324" y="1964"/>
                </a:lnTo>
                <a:lnTo>
                  <a:pt x="1377" y="1979"/>
                </a:lnTo>
                <a:lnTo>
                  <a:pt x="1431" y="1994"/>
                </a:lnTo>
                <a:lnTo>
                  <a:pt x="1484" y="2009"/>
                </a:lnTo>
                <a:lnTo>
                  <a:pt x="1538" y="2024"/>
                </a:lnTo>
                <a:lnTo>
                  <a:pt x="1591" y="2039"/>
                </a:lnTo>
                <a:lnTo>
                  <a:pt x="1645" y="2053"/>
                </a:lnTo>
                <a:lnTo>
                  <a:pt x="1699" y="2068"/>
                </a:lnTo>
                <a:lnTo>
                  <a:pt x="1754" y="2082"/>
                </a:lnTo>
                <a:lnTo>
                  <a:pt x="1808" y="2096"/>
                </a:lnTo>
                <a:lnTo>
                  <a:pt x="1863" y="2110"/>
                </a:lnTo>
                <a:lnTo>
                  <a:pt x="1918" y="2124"/>
                </a:lnTo>
                <a:lnTo>
                  <a:pt x="1973" y="2138"/>
                </a:lnTo>
                <a:lnTo>
                  <a:pt x="2029" y="2151"/>
                </a:lnTo>
                <a:lnTo>
                  <a:pt x="2084" y="2165"/>
                </a:lnTo>
                <a:lnTo>
                  <a:pt x="2084" y="2165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03" name="Picture 2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232" y="6349302"/>
            <a:ext cx="744928" cy="45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3" name="Rectangle 280"/>
          <p:cNvSpPr>
            <a:spLocks noChangeArrowheads="1"/>
          </p:cNvSpPr>
          <p:nvPr/>
        </p:nvSpPr>
        <p:spPr bwMode="auto">
          <a:xfrm>
            <a:off x="8447597" y="6375561"/>
            <a:ext cx="344132" cy="1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Times New Roman" pitchFamily="18" charset="0"/>
                <a:cs typeface="Arial" pitchFamily="34" charset="0"/>
              </a:rPr>
              <a:t>400 km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4" name="Rectangle 281"/>
          <p:cNvSpPr>
            <a:spLocks noChangeArrowheads="1"/>
          </p:cNvSpPr>
          <p:nvPr/>
        </p:nvSpPr>
        <p:spPr bwMode="auto">
          <a:xfrm>
            <a:off x="6339963" y="6733513"/>
            <a:ext cx="1075239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Arial" pitchFamily="34" charset="0"/>
                <a:cs typeface="Arial" pitchFamily="34" charset="0"/>
              </a:rPr>
              <a:t>© Daniel Dalet / d-maps.com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5" name="Rectangle 282"/>
          <p:cNvSpPr>
            <a:spLocks noChangeArrowheads="1"/>
          </p:cNvSpPr>
          <p:nvPr/>
        </p:nvSpPr>
        <p:spPr bwMode="auto">
          <a:xfrm>
            <a:off x="8399225" y="6653354"/>
            <a:ext cx="322019" cy="1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Times New Roman" pitchFamily="18" charset="0"/>
                <a:cs typeface="Arial" pitchFamily="34" charset="0"/>
              </a:rPr>
              <a:t>200 mi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6" name="Rectangle 283"/>
          <p:cNvSpPr>
            <a:spLocks noChangeArrowheads="1"/>
          </p:cNvSpPr>
          <p:nvPr/>
        </p:nvSpPr>
        <p:spPr bwMode="auto">
          <a:xfrm>
            <a:off x="8272076" y="6522059"/>
            <a:ext cx="167229" cy="29023"/>
          </a:xfrm>
          <a:prstGeom prst="rect">
            <a:avLst/>
          </a:prstGeom>
          <a:solidFill>
            <a:srgbClr val="C2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7" name="Rectangle 284"/>
          <p:cNvSpPr>
            <a:spLocks noChangeArrowheads="1"/>
          </p:cNvSpPr>
          <p:nvPr/>
        </p:nvSpPr>
        <p:spPr bwMode="auto">
          <a:xfrm>
            <a:off x="8272076" y="6522059"/>
            <a:ext cx="167229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8" name="Rectangle 285"/>
          <p:cNvSpPr>
            <a:spLocks noChangeArrowheads="1"/>
          </p:cNvSpPr>
          <p:nvPr/>
        </p:nvSpPr>
        <p:spPr bwMode="auto">
          <a:xfrm>
            <a:off x="8439304" y="6522059"/>
            <a:ext cx="165847" cy="290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9" name="Rectangle 286"/>
          <p:cNvSpPr>
            <a:spLocks noChangeArrowheads="1"/>
          </p:cNvSpPr>
          <p:nvPr/>
        </p:nvSpPr>
        <p:spPr bwMode="auto">
          <a:xfrm>
            <a:off x="8439304" y="6522059"/>
            <a:ext cx="165847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" name="Rectangle 287"/>
          <p:cNvSpPr>
            <a:spLocks noChangeArrowheads="1"/>
          </p:cNvSpPr>
          <p:nvPr/>
        </p:nvSpPr>
        <p:spPr bwMode="auto">
          <a:xfrm>
            <a:off x="8605151" y="6522059"/>
            <a:ext cx="167229" cy="29023"/>
          </a:xfrm>
          <a:prstGeom prst="rect">
            <a:avLst/>
          </a:prstGeom>
          <a:solidFill>
            <a:srgbClr val="C2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1" name="Rectangle 288"/>
          <p:cNvSpPr>
            <a:spLocks noChangeArrowheads="1"/>
          </p:cNvSpPr>
          <p:nvPr/>
        </p:nvSpPr>
        <p:spPr bwMode="auto">
          <a:xfrm>
            <a:off x="8605151" y="6522059"/>
            <a:ext cx="167229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2" name="Rectangle 289"/>
          <p:cNvSpPr>
            <a:spLocks noChangeArrowheads="1"/>
          </p:cNvSpPr>
          <p:nvPr/>
        </p:nvSpPr>
        <p:spPr bwMode="auto">
          <a:xfrm>
            <a:off x="8772380" y="6522059"/>
            <a:ext cx="165847" cy="290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3" name="Rectangle 290"/>
          <p:cNvSpPr>
            <a:spLocks noChangeArrowheads="1"/>
          </p:cNvSpPr>
          <p:nvPr/>
        </p:nvSpPr>
        <p:spPr bwMode="auto">
          <a:xfrm>
            <a:off x="8772380" y="6522059"/>
            <a:ext cx="165847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4" name="Rectangle 291"/>
          <p:cNvSpPr>
            <a:spLocks noChangeArrowheads="1"/>
          </p:cNvSpPr>
          <p:nvPr/>
        </p:nvSpPr>
        <p:spPr bwMode="auto">
          <a:xfrm>
            <a:off x="8538812" y="6607746"/>
            <a:ext cx="266737" cy="29023"/>
          </a:xfrm>
          <a:prstGeom prst="rect">
            <a:avLst/>
          </a:prstGeom>
          <a:solidFill>
            <a:srgbClr val="C2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5" name="Rectangle 292"/>
          <p:cNvSpPr>
            <a:spLocks noChangeArrowheads="1"/>
          </p:cNvSpPr>
          <p:nvPr/>
        </p:nvSpPr>
        <p:spPr bwMode="auto">
          <a:xfrm>
            <a:off x="8538812" y="6607746"/>
            <a:ext cx="266737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6" name="Rectangle 293"/>
          <p:cNvSpPr>
            <a:spLocks noChangeArrowheads="1"/>
          </p:cNvSpPr>
          <p:nvPr/>
        </p:nvSpPr>
        <p:spPr bwMode="auto">
          <a:xfrm>
            <a:off x="8273458" y="6607746"/>
            <a:ext cx="265355" cy="290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7" name="Rectangle 294"/>
          <p:cNvSpPr>
            <a:spLocks noChangeArrowheads="1"/>
          </p:cNvSpPr>
          <p:nvPr/>
        </p:nvSpPr>
        <p:spPr bwMode="auto">
          <a:xfrm>
            <a:off x="8273458" y="6607746"/>
            <a:ext cx="265355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8" name="Freeform 295"/>
          <p:cNvSpPr>
            <a:spLocks noEditPoints="1"/>
          </p:cNvSpPr>
          <p:nvPr/>
        </p:nvSpPr>
        <p:spPr bwMode="auto">
          <a:xfrm>
            <a:off x="1067422" y="1379432"/>
            <a:ext cx="7960638" cy="5464646"/>
          </a:xfrm>
          <a:custGeom>
            <a:avLst/>
            <a:gdLst>
              <a:gd name="T0" fmla="*/ 15 w 17280"/>
              <a:gd name="T1" fmla="*/ 0 h 11862"/>
              <a:gd name="T2" fmla="*/ 17265 w 17280"/>
              <a:gd name="T3" fmla="*/ 0 h 11862"/>
              <a:gd name="T4" fmla="*/ 17265 w 17280"/>
              <a:gd name="T5" fmla="*/ 31 h 11862"/>
              <a:gd name="T6" fmla="*/ 15 w 17280"/>
              <a:gd name="T7" fmla="*/ 31 h 11862"/>
              <a:gd name="T8" fmla="*/ 15 w 17280"/>
              <a:gd name="T9" fmla="*/ 0 h 11862"/>
              <a:gd name="T10" fmla="*/ 17265 w 17280"/>
              <a:gd name="T11" fmla="*/ 0 h 11862"/>
              <a:gd name="T12" fmla="*/ 17280 w 17280"/>
              <a:gd name="T13" fmla="*/ 0 h 11862"/>
              <a:gd name="T14" fmla="*/ 17280 w 17280"/>
              <a:gd name="T15" fmla="*/ 15 h 11862"/>
              <a:gd name="T16" fmla="*/ 17265 w 17280"/>
              <a:gd name="T17" fmla="*/ 15 h 11862"/>
              <a:gd name="T18" fmla="*/ 17265 w 17280"/>
              <a:gd name="T19" fmla="*/ 0 h 11862"/>
              <a:gd name="T20" fmla="*/ 17280 w 17280"/>
              <a:gd name="T21" fmla="*/ 15 h 11862"/>
              <a:gd name="T22" fmla="*/ 17280 w 17280"/>
              <a:gd name="T23" fmla="*/ 11847 h 11862"/>
              <a:gd name="T24" fmla="*/ 17249 w 17280"/>
              <a:gd name="T25" fmla="*/ 11847 h 11862"/>
              <a:gd name="T26" fmla="*/ 17249 w 17280"/>
              <a:gd name="T27" fmla="*/ 15 h 11862"/>
              <a:gd name="T28" fmla="*/ 17280 w 17280"/>
              <a:gd name="T29" fmla="*/ 15 h 11862"/>
              <a:gd name="T30" fmla="*/ 17280 w 17280"/>
              <a:gd name="T31" fmla="*/ 11847 h 11862"/>
              <a:gd name="T32" fmla="*/ 17280 w 17280"/>
              <a:gd name="T33" fmla="*/ 11862 h 11862"/>
              <a:gd name="T34" fmla="*/ 17265 w 17280"/>
              <a:gd name="T35" fmla="*/ 11862 h 11862"/>
              <a:gd name="T36" fmla="*/ 17265 w 17280"/>
              <a:gd name="T37" fmla="*/ 11847 h 11862"/>
              <a:gd name="T38" fmla="*/ 17280 w 17280"/>
              <a:gd name="T39" fmla="*/ 11847 h 11862"/>
              <a:gd name="T40" fmla="*/ 17265 w 17280"/>
              <a:gd name="T41" fmla="*/ 11862 h 11862"/>
              <a:gd name="T42" fmla="*/ 15 w 17280"/>
              <a:gd name="T43" fmla="*/ 11862 h 11862"/>
              <a:gd name="T44" fmla="*/ 15 w 17280"/>
              <a:gd name="T45" fmla="*/ 11831 h 11862"/>
              <a:gd name="T46" fmla="*/ 17265 w 17280"/>
              <a:gd name="T47" fmla="*/ 11831 h 11862"/>
              <a:gd name="T48" fmla="*/ 17265 w 17280"/>
              <a:gd name="T49" fmla="*/ 11862 h 11862"/>
              <a:gd name="T50" fmla="*/ 15 w 17280"/>
              <a:gd name="T51" fmla="*/ 11862 h 11862"/>
              <a:gd name="T52" fmla="*/ 0 w 17280"/>
              <a:gd name="T53" fmla="*/ 11862 h 11862"/>
              <a:gd name="T54" fmla="*/ 0 w 17280"/>
              <a:gd name="T55" fmla="*/ 11847 h 11862"/>
              <a:gd name="T56" fmla="*/ 15 w 17280"/>
              <a:gd name="T57" fmla="*/ 11847 h 11862"/>
              <a:gd name="T58" fmla="*/ 15 w 17280"/>
              <a:gd name="T59" fmla="*/ 11862 h 11862"/>
              <a:gd name="T60" fmla="*/ 0 w 17280"/>
              <a:gd name="T61" fmla="*/ 11847 h 11862"/>
              <a:gd name="T62" fmla="*/ 0 w 17280"/>
              <a:gd name="T63" fmla="*/ 15 h 11862"/>
              <a:gd name="T64" fmla="*/ 31 w 17280"/>
              <a:gd name="T65" fmla="*/ 15 h 11862"/>
              <a:gd name="T66" fmla="*/ 31 w 17280"/>
              <a:gd name="T67" fmla="*/ 11847 h 11862"/>
              <a:gd name="T68" fmla="*/ 0 w 17280"/>
              <a:gd name="T69" fmla="*/ 11847 h 11862"/>
              <a:gd name="T70" fmla="*/ 0 w 17280"/>
              <a:gd name="T71" fmla="*/ 15 h 11862"/>
              <a:gd name="T72" fmla="*/ 0 w 17280"/>
              <a:gd name="T73" fmla="*/ 0 h 11862"/>
              <a:gd name="T74" fmla="*/ 15 w 17280"/>
              <a:gd name="T75" fmla="*/ 0 h 11862"/>
              <a:gd name="T76" fmla="*/ 15 w 17280"/>
              <a:gd name="T77" fmla="*/ 15 h 11862"/>
              <a:gd name="T78" fmla="*/ 0 w 17280"/>
              <a:gd name="T79" fmla="*/ 15 h 11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280" h="11862">
                <a:moveTo>
                  <a:pt x="15" y="0"/>
                </a:moveTo>
                <a:lnTo>
                  <a:pt x="17265" y="0"/>
                </a:lnTo>
                <a:lnTo>
                  <a:pt x="17265" y="31"/>
                </a:lnTo>
                <a:lnTo>
                  <a:pt x="15" y="31"/>
                </a:lnTo>
                <a:lnTo>
                  <a:pt x="15" y="0"/>
                </a:lnTo>
                <a:close/>
                <a:moveTo>
                  <a:pt x="17265" y="0"/>
                </a:moveTo>
                <a:lnTo>
                  <a:pt x="17280" y="0"/>
                </a:lnTo>
                <a:lnTo>
                  <a:pt x="17280" y="15"/>
                </a:lnTo>
                <a:lnTo>
                  <a:pt x="17265" y="15"/>
                </a:lnTo>
                <a:lnTo>
                  <a:pt x="17265" y="0"/>
                </a:lnTo>
                <a:close/>
                <a:moveTo>
                  <a:pt x="17280" y="15"/>
                </a:moveTo>
                <a:lnTo>
                  <a:pt x="17280" y="11847"/>
                </a:lnTo>
                <a:lnTo>
                  <a:pt x="17249" y="11847"/>
                </a:lnTo>
                <a:lnTo>
                  <a:pt x="17249" y="15"/>
                </a:lnTo>
                <a:lnTo>
                  <a:pt x="17280" y="15"/>
                </a:lnTo>
                <a:close/>
                <a:moveTo>
                  <a:pt x="17280" y="11847"/>
                </a:moveTo>
                <a:lnTo>
                  <a:pt x="17280" y="11862"/>
                </a:lnTo>
                <a:lnTo>
                  <a:pt x="17265" y="11862"/>
                </a:lnTo>
                <a:lnTo>
                  <a:pt x="17265" y="11847"/>
                </a:lnTo>
                <a:lnTo>
                  <a:pt x="17280" y="11847"/>
                </a:lnTo>
                <a:close/>
                <a:moveTo>
                  <a:pt x="17265" y="11862"/>
                </a:moveTo>
                <a:lnTo>
                  <a:pt x="15" y="11862"/>
                </a:lnTo>
                <a:lnTo>
                  <a:pt x="15" y="11831"/>
                </a:lnTo>
                <a:lnTo>
                  <a:pt x="17265" y="11831"/>
                </a:lnTo>
                <a:lnTo>
                  <a:pt x="17265" y="11862"/>
                </a:lnTo>
                <a:close/>
                <a:moveTo>
                  <a:pt x="15" y="11862"/>
                </a:moveTo>
                <a:lnTo>
                  <a:pt x="0" y="11862"/>
                </a:lnTo>
                <a:lnTo>
                  <a:pt x="0" y="11847"/>
                </a:lnTo>
                <a:lnTo>
                  <a:pt x="15" y="11847"/>
                </a:lnTo>
                <a:lnTo>
                  <a:pt x="15" y="11862"/>
                </a:lnTo>
                <a:close/>
                <a:moveTo>
                  <a:pt x="0" y="11847"/>
                </a:moveTo>
                <a:lnTo>
                  <a:pt x="0" y="15"/>
                </a:lnTo>
                <a:lnTo>
                  <a:pt x="31" y="15"/>
                </a:lnTo>
                <a:lnTo>
                  <a:pt x="31" y="11847"/>
                </a:lnTo>
                <a:lnTo>
                  <a:pt x="0" y="11847"/>
                </a:lnTo>
                <a:close/>
                <a:moveTo>
                  <a:pt x="0" y="15"/>
                </a:moveTo>
                <a:lnTo>
                  <a:pt x="0" y="0"/>
                </a:lnTo>
                <a:lnTo>
                  <a:pt x="15" y="0"/>
                </a:lnTo>
                <a:lnTo>
                  <a:pt x="15" y="15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9" name="TextBox 1288"/>
          <p:cNvSpPr txBox="1"/>
          <p:nvPr/>
        </p:nvSpPr>
        <p:spPr>
          <a:xfrm>
            <a:off x="228600" y="3484050"/>
            <a:ext cx="5585261" cy="138499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After the American Revolution (1783), America extended to the Mississippi River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6959566" y="1739345"/>
            <a:ext cx="1160467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North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7777551" y="4930622"/>
            <a:ext cx="1160467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South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624959" y="2626157"/>
            <a:ext cx="746597" cy="2969971"/>
          </a:xfrm>
          <a:custGeom>
            <a:avLst/>
            <a:gdLst>
              <a:gd name="connsiteX0" fmla="*/ 88212 w 746597"/>
              <a:gd name="connsiteY0" fmla="*/ 0 h 2969971"/>
              <a:gd name="connsiteX1" fmla="*/ 66267 w 746597"/>
              <a:gd name="connsiteY1" fmla="*/ 58521 h 2969971"/>
              <a:gd name="connsiteX2" fmla="*/ 58951 w 746597"/>
              <a:gd name="connsiteY2" fmla="*/ 117043 h 2969971"/>
              <a:gd name="connsiteX3" fmla="*/ 37006 w 746597"/>
              <a:gd name="connsiteY3" fmla="*/ 131673 h 2969971"/>
              <a:gd name="connsiteX4" fmla="*/ 22375 w 746597"/>
              <a:gd name="connsiteY4" fmla="*/ 146304 h 2969971"/>
              <a:gd name="connsiteX5" fmla="*/ 15060 w 746597"/>
              <a:gd name="connsiteY5" fmla="*/ 168249 h 2969971"/>
              <a:gd name="connsiteX6" fmla="*/ 430 w 746597"/>
              <a:gd name="connsiteY6" fmla="*/ 190195 h 2969971"/>
              <a:gd name="connsiteX7" fmla="*/ 22375 w 746597"/>
              <a:gd name="connsiteY7" fmla="*/ 248717 h 2969971"/>
              <a:gd name="connsiteX8" fmla="*/ 37006 w 746597"/>
              <a:gd name="connsiteY8" fmla="*/ 263347 h 2969971"/>
              <a:gd name="connsiteX9" fmla="*/ 29691 w 746597"/>
              <a:gd name="connsiteY9" fmla="*/ 314553 h 2969971"/>
              <a:gd name="connsiteX10" fmla="*/ 22375 w 746597"/>
              <a:gd name="connsiteY10" fmla="*/ 336499 h 2969971"/>
              <a:gd name="connsiteX11" fmla="*/ 29691 w 746597"/>
              <a:gd name="connsiteY11" fmla="*/ 373075 h 2969971"/>
              <a:gd name="connsiteX12" fmla="*/ 37006 w 746597"/>
              <a:gd name="connsiteY12" fmla="*/ 395021 h 2969971"/>
              <a:gd name="connsiteX13" fmla="*/ 110158 w 746597"/>
              <a:gd name="connsiteY13" fmla="*/ 409651 h 2969971"/>
              <a:gd name="connsiteX14" fmla="*/ 132103 w 746597"/>
              <a:gd name="connsiteY14" fmla="*/ 424281 h 2969971"/>
              <a:gd name="connsiteX15" fmla="*/ 146734 w 746597"/>
              <a:gd name="connsiteY15" fmla="*/ 438912 h 2969971"/>
              <a:gd name="connsiteX16" fmla="*/ 219886 w 746597"/>
              <a:gd name="connsiteY16" fmla="*/ 482803 h 2969971"/>
              <a:gd name="connsiteX17" fmla="*/ 234516 w 746597"/>
              <a:gd name="connsiteY17" fmla="*/ 504749 h 2969971"/>
              <a:gd name="connsiteX18" fmla="*/ 249147 w 746597"/>
              <a:gd name="connsiteY18" fmla="*/ 555955 h 2969971"/>
              <a:gd name="connsiteX19" fmla="*/ 263777 w 746597"/>
              <a:gd name="connsiteY19" fmla="*/ 614477 h 2969971"/>
              <a:gd name="connsiteX20" fmla="*/ 278407 w 746597"/>
              <a:gd name="connsiteY20" fmla="*/ 694944 h 2969971"/>
              <a:gd name="connsiteX21" fmla="*/ 314983 w 746597"/>
              <a:gd name="connsiteY21" fmla="*/ 738835 h 2969971"/>
              <a:gd name="connsiteX22" fmla="*/ 322299 w 746597"/>
              <a:gd name="connsiteY22" fmla="*/ 760781 h 2969971"/>
              <a:gd name="connsiteX23" fmla="*/ 366190 w 746597"/>
              <a:gd name="connsiteY23" fmla="*/ 775411 h 2969971"/>
              <a:gd name="connsiteX24" fmla="*/ 380820 w 746597"/>
              <a:gd name="connsiteY24" fmla="*/ 826617 h 2969971"/>
              <a:gd name="connsiteX25" fmla="*/ 417396 w 746597"/>
              <a:gd name="connsiteY25" fmla="*/ 892454 h 2969971"/>
              <a:gd name="connsiteX26" fmla="*/ 402766 w 746597"/>
              <a:gd name="connsiteY26" fmla="*/ 914400 h 2969971"/>
              <a:gd name="connsiteX27" fmla="*/ 380820 w 746597"/>
              <a:gd name="connsiteY27" fmla="*/ 929030 h 2969971"/>
              <a:gd name="connsiteX28" fmla="*/ 344244 w 746597"/>
              <a:gd name="connsiteY28" fmla="*/ 958291 h 2969971"/>
              <a:gd name="connsiteX29" fmla="*/ 329614 w 746597"/>
              <a:gd name="connsiteY29" fmla="*/ 980237 h 2969971"/>
              <a:gd name="connsiteX30" fmla="*/ 322299 w 746597"/>
              <a:gd name="connsiteY30" fmla="*/ 1060704 h 2969971"/>
              <a:gd name="connsiteX31" fmla="*/ 314983 w 746597"/>
              <a:gd name="connsiteY31" fmla="*/ 1082649 h 2969971"/>
              <a:gd name="connsiteX32" fmla="*/ 307668 w 746597"/>
              <a:gd name="connsiteY32" fmla="*/ 1141171 h 2969971"/>
              <a:gd name="connsiteX33" fmla="*/ 307668 w 746597"/>
              <a:gd name="connsiteY33" fmla="*/ 1228953 h 2969971"/>
              <a:gd name="connsiteX34" fmla="*/ 329614 w 746597"/>
              <a:gd name="connsiteY34" fmla="*/ 1243584 h 2969971"/>
              <a:gd name="connsiteX35" fmla="*/ 351559 w 746597"/>
              <a:gd name="connsiteY35" fmla="*/ 1294790 h 2969971"/>
              <a:gd name="connsiteX36" fmla="*/ 366190 w 746597"/>
              <a:gd name="connsiteY36" fmla="*/ 1345997 h 2969971"/>
              <a:gd name="connsiteX37" fmla="*/ 424711 w 746597"/>
              <a:gd name="connsiteY37" fmla="*/ 1397203 h 2969971"/>
              <a:gd name="connsiteX38" fmla="*/ 468603 w 746597"/>
              <a:gd name="connsiteY38" fmla="*/ 1404518 h 2969971"/>
              <a:gd name="connsiteX39" fmla="*/ 497863 w 746597"/>
              <a:gd name="connsiteY39" fmla="*/ 1499616 h 2969971"/>
              <a:gd name="connsiteX40" fmla="*/ 527124 w 746597"/>
              <a:gd name="connsiteY40" fmla="*/ 1506931 h 2969971"/>
              <a:gd name="connsiteX41" fmla="*/ 549070 w 746597"/>
              <a:gd name="connsiteY41" fmla="*/ 1521561 h 2969971"/>
              <a:gd name="connsiteX42" fmla="*/ 556385 w 746597"/>
              <a:gd name="connsiteY42" fmla="*/ 1543507 h 2969971"/>
              <a:gd name="connsiteX43" fmla="*/ 571015 w 746597"/>
              <a:gd name="connsiteY43" fmla="*/ 1572768 h 2969971"/>
              <a:gd name="connsiteX44" fmla="*/ 578331 w 746597"/>
              <a:gd name="connsiteY44" fmla="*/ 1602029 h 2969971"/>
              <a:gd name="connsiteX45" fmla="*/ 607591 w 746597"/>
              <a:gd name="connsiteY45" fmla="*/ 1616659 h 2969971"/>
              <a:gd name="connsiteX46" fmla="*/ 622222 w 746597"/>
              <a:gd name="connsiteY46" fmla="*/ 1660550 h 2969971"/>
              <a:gd name="connsiteX47" fmla="*/ 629537 w 746597"/>
              <a:gd name="connsiteY47" fmla="*/ 1682496 h 2969971"/>
              <a:gd name="connsiteX48" fmla="*/ 666113 w 746597"/>
              <a:gd name="connsiteY48" fmla="*/ 1711757 h 2969971"/>
              <a:gd name="connsiteX49" fmla="*/ 666113 w 746597"/>
              <a:gd name="connsiteY49" fmla="*/ 1814169 h 2969971"/>
              <a:gd name="connsiteX50" fmla="*/ 644167 w 746597"/>
              <a:gd name="connsiteY50" fmla="*/ 1828800 h 2969971"/>
              <a:gd name="connsiteX51" fmla="*/ 636852 w 746597"/>
              <a:gd name="connsiteY51" fmla="*/ 1850745 h 2969971"/>
              <a:gd name="connsiteX52" fmla="*/ 622222 w 746597"/>
              <a:gd name="connsiteY52" fmla="*/ 1909267 h 2969971"/>
              <a:gd name="connsiteX53" fmla="*/ 614907 w 746597"/>
              <a:gd name="connsiteY53" fmla="*/ 1931213 h 2969971"/>
              <a:gd name="connsiteX54" fmla="*/ 607591 w 746597"/>
              <a:gd name="connsiteY54" fmla="*/ 1967789 h 2969971"/>
              <a:gd name="connsiteX55" fmla="*/ 592961 w 746597"/>
              <a:gd name="connsiteY55" fmla="*/ 2011680 h 2969971"/>
              <a:gd name="connsiteX56" fmla="*/ 585646 w 746597"/>
              <a:gd name="connsiteY56" fmla="*/ 2033625 h 2969971"/>
              <a:gd name="connsiteX57" fmla="*/ 571015 w 746597"/>
              <a:gd name="connsiteY57" fmla="*/ 2092147 h 2969971"/>
              <a:gd name="connsiteX58" fmla="*/ 563700 w 746597"/>
              <a:gd name="connsiteY58" fmla="*/ 2121408 h 2969971"/>
              <a:gd name="connsiteX59" fmla="*/ 549070 w 746597"/>
              <a:gd name="connsiteY59" fmla="*/ 2165299 h 2969971"/>
              <a:gd name="connsiteX60" fmla="*/ 519809 w 746597"/>
              <a:gd name="connsiteY60" fmla="*/ 2201875 h 2969971"/>
              <a:gd name="connsiteX61" fmla="*/ 497863 w 746597"/>
              <a:gd name="connsiteY61" fmla="*/ 2238451 h 2969971"/>
              <a:gd name="connsiteX62" fmla="*/ 490548 w 746597"/>
              <a:gd name="connsiteY62" fmla="*/ 2260397 h 2969971"/>
              <a:gd name="connsiteX63" fmla="*/ 468603 w 746597"/>
              <a:gd name="connsiteY63" fmla="*/ 2275027 h 2969971"/>
              <a:gd name="connsiteX64" fmla="*/ 453972 w 746597"/>
              <a:gd name="connsiteY64" fmla="*/ 2318918 h 2969971"/>
              <a:gd name="connsiteX65" fmla="*/ 446657 w 746597"/>
              <a:gd name="connsiteY65" fmla="*/ 2340864 h 2969971"/>
              <a:gd name="connsiteX66" fmla="*/ 461287 w 746597"/>
              <a:gd name="connsiteY66" fmla="*/ 2487168 h 2969971"/>
              <a:gd name="connsiteX67" fmla="*/ 468603 w 746597"/>
              <a:gd name="connsiteY67" fmla="*/ 2516429 h 2969971"/>
              <a:gd name="connsiteX68" fmla="*/ 483233 w 746597"/>
              <a:gd name="connsiteY68" fmla="*/ 2538374 h 2969971"/>
              <a:gd name="connsiteX69" fmla="*/ 475918 w 746597"/>
              <a:gd name="connsiteY69" fmla="*/ 2655417 h 2969971"/>
              <a:gd name="connsiteX70" fmla="*/ 461287 w 746597"/>
              <a:gd name="connsiteY70" fmla="*/ 2670048 h 2969971"/>
              <a:gd name="connsiteX71" fmla="*/ 446657 w 746597"/>
              <a:gd name="connsiteY71" fmla="*/ 2713939 h 2969971"/>
              <a:gd name="connsiteX72" fmla="*/ 432027 w 746597"/>
              <a:gd name="connsiteY72" fmla="*/ 2757830 h 2969971"/>
              <a:gd name="connsiteX73" fmla="*/ 417396 w 746597"/>
              <a:gd name="connsiteY73" fmla="*/ 2772461 h 2969971"/>
              <a:gd name="connsiteX74" fmla="*/ 424711 w 746597"/>
              <a:gd name="connsiteY74" fmla="*/ 2867558 h 2969971"/>
              <a:gd name="connsiteX75" fmla="*/ 600276 w 746597"/>
              <a:gd name="connsiteY75" fmla="*/ 2852928 h 2969971"/>
              <a:gd name="connsiteX76" fmla="*/ 710004 w 746597"/>
              <a:gd name="connsiteY76" fmla="*/ 2882189 h 2969971"/>
              <a:gd name="connsiteX77" fmla="*/ 717319 w 746597"/>
              <a:gd name="connsiteY77" fmla="*/ 2933395 h 2969971"/>
              <a:gd name="connsiteX78" fmla="*/ 746580 w 746597"/>
              <a:gd name="connsiteY78" fmla="*/ 2969971 h 29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746597" h="2969971">
                <a:moveTo>
                  <a:pt x="88212" y="0"/>
                </a:moveTo>
                <a:cubicBezTo>
                  <a:pt x="86992" y="3049"/>
                  <a:pt x="68178" y="48010"/>
                  <a:pt x="66267" y="58521"/>
                </a:cubicBezTo>
                <a:cubicBezTo>
                  <a:pt x="62750" y="77863"/>
                  <a:pt x="66252" y="98790"/>
                  <a:pt x="58951" y="117043"/>
                </a:cubicBezTo>
                <a:cubicBezTo>
                  <a:pt x="55686" y="125206"/>
                  <a:pt x="43871" y="126181"/>
                  <a:pt x="37006" y="131673"/>
                </a:cubicBezTo>
                <a:cubicBezTo>
                  <a:pt x="31620" y="135982"/>
                  <a:pt x="27252" y="141427"/>
                  <a:pt x="22375" y="146304"/>
                </a:cubicBezTo>
                <a:cubicBezTo>
                  <a:pt x="19937" y="153619"/>
                  <a:pt x="18508" y="161352"/>
                  <a:pt x="15060" y="168249"/>
                </a:cubicBezTo>
                <a:cubicBezTo>
                  <a:pt x="11128" y="176113"/>
                  <a:pt x="1520" y="181471"/>
                  <a:pt x="430" y="190195"/>
                </a:cubicBezTo>
                <a:cubicBezTo>
                  <a:pt x="-2412" y="212928"/>
                  <a:pt x="9249" y="232310"/>
                  <a:pt x="22375" y="248717"/>
                </a:cubicBezTo>
                <a:cubicBezTo>
                  <a:pt x="26683" y="254103"/>
                  <a:pt x="32129" y="258470"/>
                  <a:pt x="37006" y="263347"/>
                </a:cubicBezTo>
                <a:cubicBezTo>
                  <a:pt x="34568" y="280416"/>
                  <a:pt x="33073" y="297646"/>
                  <a:pt x="29691" y="314553"/>
                </a:cubicBezTo>
                <a:cubicBezTo>
                  <a:pt x="28179" y="322114"/>
                  <a:pt x="22375" y="328788"/>
                  <a:pt x="22375" y="336499"/>
                </a:cubicBezTo>
                <a:cubicBezTo>
                  <a:pt x="22375" y="348933"/>
                  <a:pt x="26675" y="361013"/>
                  <a:pt x="29691" y="373075"/>
                </a:cubicBezTo>
                <a:cubicBezTo>
                  <a:pt x="31561" y="380556"/>
                  <a:pt x="29986" y="391830"/>
                  <a:pt x="37006" y="395021"/>
                </a:cubicBezTo>
                <a:cubicBezTo>
                  <a:pt x="59644" y="405311"/>
                  <a:pt x="110158" y="409651"/>
                  <a:pt x="110158" y="409651"/>
                </a:cubicBezTo>
                <a:cubicBezTo>
                  <a:pt x="117473" y="414528"/>
                  <a:pt x="125238" y="418789"/>
                  <a:pt x="132103" y="424281"/>
                </a:cubicBezTo>
                <a:cubicBezTo>
                  <a:pt x="137489" y="428590"/>
                  <a:pt x="141216" y="434774"/>
                  <a:pt x="146734" y="438912"/>
                </a:cubicBezTo>
                <a:cubicBezTo>
                  <a:pt x="182045" y="465396"/>
                  <a:pt x="185846" y="465783"/>
                  <a:pt x="219886" y="482803"/>
                </a:cubicBezTo>
                <a:cubicBezTo>
                  <a:pt x="224763" y="490118"/>
                  <a:pt x="230584" y="496885"/>
                  <a:pt x="234516" y="504749"/>
                </a:cubicBezTo>
                <a:cubicBezTo>
                  <a:pt x="240361" y="516439"/>
                  <a:pt x="246023" y="545021"/>
                  <a:pt x="249147" y="555955"/>
                </a:cubicBezTo>
                <a:cubicBezTo>
                  <a:pt x="259530" y="592294"/>
                  <a:pt x="256342" y="566151"/>
                  <a:pt x="263777" y="614477"/>
                </a:cubicBezTo>
                <a:cubicBezTo>
                  <a:pt x="264180" y="617095"/>
                  <a:pt x="267962" y="679277"/>
                  <a:pt x="278407" y="694944"/>
                </a:cubicBezTo>
                <a:cubicBezTo>
                  <a:pt x="310770" y="743489"/>
                  <a:pt x="291045" y="690959"/>
                  <a:pt x="314983" y="738835"/>
                </a:cubicBezTo>
                <a:cubicBezTo>
                  <a:pt x="318432" y="745732"/>
                  <a:pt x="316024" y="756299"/>
                  <a:pt x="322299" y="760781"/>
                </a:cubicBezTo>
                <a:cubicBezTo>
                  <a:pt x="334848" y="769745"/>
                  <a:pt x="366190" y="775411"/>
                  <a:pt x="366190" y="775411"/>
                </a:cubicBezTo>
                <a:cubicBezTo>
                  <a:pt x="367912" y="782299"/>
                  <a:pt x="376049" y="818030"/>
                  <a:pt x="380820" y="826617"/>
                </a:cubicBezTo>
                <a:cubicBezTo>
                  <a:pt x="422742" y="902077"/>
                  <a:pt x="400844" y="842798"/>
                  <a:pt x="417396" y="892454"/>
                </a:cubicBezTo>
                <a:cubicBezTo>
                  <a:pt x="412519" y="899769"/>
                  <a:pt x="408983" y="908183"/>
                  <a:pt x="402766" y="914400"/>
                </a:cubicBezTo>
                <a:cubicBezTo>
                  <a:pt x="396549" y="920617"/>
                  <a:pt x="387685" y="923538"/>
                  <a:pt x="380820" y="929030"/>
                </a:cubicBezTo>
                <a:cubicBezTo>
                  <a:pt x="328702" y="970725"/>
                  <a:pt x="411792" y="913261"/>
                  <a:pt x="344244" y="958291"/>
                </a:cubicBezTo>
                <a:cubicBezTo>
                  <a:pt x="339367" y="965606"/>
                  <a:pt x="331456" y="971640"/>
                  <a:pt x="329614" y="980237"/>
                </a:cubicBezTo>
                <a:cubicBezTo>
                  <a:pt x="323971" y="1006572"/>
                  <a:pt x="326108" y="1034042"/>
                  <a:pt x="322299" y="1060704"/>
                </a:cubicBezTo>
                <a:cubicBezTo>
                  <a:pt x="321208" y="1068337"/>
                  <a:pt x="317422" y="1075334"/>
                  <a:pt x="314983" y="1082649"/>
                </a:cubicBezTo>
                <a:cubicBezTo>
                  <a:pt x="312545" y="1102156"/>
                  <a:pt x="311185" y="1121829"/>
                  <a:pt x="307668" y="1141171"/>
                </a:cubicBezTo>
                <a:cubicBezTo>
                  <a:pt x="299864" y="1184095"/>
                  <a:pt x="280909" y="1155365"/>
                  <a:pt x="307668" y="1228953"/>
                </a:cubicBezTo>
                <a:cubicBezTo>
                  <a:pt x="310673" y="1237216"/>
                  <a:pt x="322299" y="1238707"/>
                  <a:pt x="329614" y="1243584"/>
                </a:cubicBezTo>
                <a:cubicBezTo>
                  <a:pt x="342619" y="1269595"/>
                  <a:pt x="344383" y="1269674"/>
                  <a:pt x="351559" y="1294790"/>
                </a:cubicBezTo>
                <a:cubicBezTo>
                  <a:pt x="352338" y="1297515"/>
                  <a:pt x="362144" y="1340603"/>
                  <a:pt x="366190" y="1345997"/>
                </a:cubicBezTo>
                <a:cubicBezTo>
                  <a:pt x="370993" y="1352401"/>
                  <a:pt x="407790" y="1391563"/>
                  <a:pt x="424711" y="1397203"/>
                </a:cubicBezTo>
                <a:cubicBezTo>
                  <a:pt x="438782" y="1401893"/>
                  <a:pt x="453972" y="1402080"/>
                  <a:pt x="468603" y="1404518"/>
                </a:cubicBezTo>
                <a:cubicBezTo>
                  <a:pt x="516558" y="1452476"/>
                  <a:pt x="426470" y="1356831"/>
                  <a:pt x="497863" y="1499616"/>
                </a:cubicBezTo>
                <a:cubicBezTo>
                  <a:pt x="502359" y="1508608"/>
                  <a:pt x="517370" y="1504493"/>
                  <a:pt x="527124" y="1506931"/>
                </a:cubicBezTo>
                <a:cubicBezTo>
                  <a:pt x="534439" y="1511808"/>
                  <a:pt x="543578" y="1514696"/>
                  <a:pt x="549070" y="1521561"/>
                </a:cubicBezTo>
                <a:cubicBezTo>
                  <a:pt x="553887" y="1527582"/>
                  <a:pt x="553348" y="1536419"/>
                  <a:pt x="556385" y="1543507"/>
                </a:cubicBezTo>
                <a:cubicBezTo>
                  <a:pt x="560680" y="1553530"/>
                  <a:pt x="567186" y="1562557"/>
                  <a:pt x="571015" y="1572768"/>
                </a:cubicBezTo>
                <a:cubicBezTo>
                  <a:pt x="574545" y="1582182"/>
                  <a:pt x="571895" y="1594305"/>
                  <a:pt x="578331" y="1602029"/>
                </a:cubicBezTo>
                <a:cubicBezTo>
                  <a:pt x="585312" y="1610406"/>
                  <a:pt x="597838" y="1611782"/>
                  <a:pt x="607591" y="1616659"/>
                </a:cubicBezTo>
                <a:lnTo>
                  <a:pt x="622222" y="1660550"/>
                </a:lnTo>
                <a:cubicBezTo>
                  <a:pt x="624660" y="1667865"/>
                  <a:pt x="623121" y="1678219"/>
                  <a:pt x="629537" y="1682496"/>
                </a:cubicBezTo>
                <a:cubicBezTo>
                  <a:pt x="657222" y="1700952"/>
                  <a:pt x="645266" y="1690909"/>
                  <a:pt x="666113" y="1711757"/>
                </a:cubicBezTo>
                <a:cubicBezTo>
                  <a:pt x="669676" y="1740261"/>
                  <a:pt x="680879" y="1784638"/>
                  <a:pt x="666113" y="1814169"/>
                </a:cubicBezTo>
                <a:cubicBezTo>
                  <a:pt x="662181" y="1822033"/>
                  <a:pt x="651482" y="1823923"/>
                  <a:pt x="644167" y="1828800"/>
                </a:cubicBezTo>
                <a:cubicBezTo>
                  <a:pt x="641729" y="1836115"/>
                  <a:pt x="638881" y="1843306"/>
                  <a:pt x="636852" y="1850745"/>
                </a:cubicBezTo>
                <a:cubicBezTo>
                  <a:pt x="631561" y="1870144"/>
                  <a:pt x="628580" y="1890191"/>
                  <a:pt x="622222" y="1909267"/>
                </a:cubicBezTo>
                <a:cubicBezTo>
                  <a:pt x="619784" y="1916582"/>
                  <a:pt x="616777" y="1923732"/>
                  <a:pt x="614907" y="1931213"/>
                </a:cubicBezTo>
                <a:cubicBezTo>
                  <a:pt x="611891" y="1943275"/>
                  <a:pt x="610863" y="1955794"/>
                  <a:pt x="607591" y="1967789"/>
                </a:cubicBezTo>
                <a:cubicBezTo>
                  <a:pt x="603533" y="1982667"/>
                  <a:pt x="597838" y="1997050"/>
                  <a:pt x="592961" y="2011680"/>
                </a:cubicBezTo>
                <a:cubicBezTo>
                  <a:pt x="590523" y="2018995"/>
                  <a:pt x="587158" y="2026064"/>
                  <a:pt x="585646" y="2033625"/>
                </a:cubicBezTo>
                <a:cubicBezTo>
                  <a:pt x="570772" y="2107996"/>
                  <a:pt x="586013" y="2039655"/>
                  <a:pt x="571015" y="2092147"/>
                </a:cubicBezTo>
                <a:cubicBezTo>
                  <a:pt x="568253" y="2101814"/>
                  <a:pt x="566589" y="2111778"/>
                  <a:pt x="563700" y="2121408"/>
                </a:cubicBezTo>
                <a:cubicBezTo>
                  <a:pt x="559269" y="2136179"/>
                  <a:pt x="559975" y="2154395"/>
                  <a:pt x="549070" y="2165299"/>
                </a:cubicBezTo>
                <a:cubicBezTo>
                  <a:pt x="535460" y="2178908"/>
                  <a:pt x="529038" y="2183416"/>
                  <a:pt x="519809" y="2201875"/>
                </a:cubicBezTo>
                <a:cubicBezTo>
                  <a:pt x="500818" y="2239858"/>
                  <a:pt x="526439" y="2209877"/>
                  <a:pt x="497863" y="2238451"/>
                </a:cubicBezTo>
                <a:cubicBezTo>
                  <a:pt x="495425" y="2245766"/>
                  <a:pt x="495365" y="2254376"/>
                  <a:pt x="490548" y="2260397"/>
                </a:cubicBezTo>
                <a:cubicBezTo>
                  <a:pt x="485056" y="2267262"/>
                  <a:pt x="473263" y="2267572"/>
                  <a:pt x="468603" y="2275027"/>
                </a:cubicBezTo>
                <a:cubicBezTo>
                  <a:pt x="460429" y="2288105"/>
                  <a:pt x="458849" y="2304288"/>
                  <a:pt x="453972" y="2318918"/>
                </a:cubicBezTo>
                <a:lnTo>
                  <a:pt x="446657" y="2340864"/>
                </a:lnTo>
                <a:cubicBezTo>
                  <a:pt x="458501" y="2542208"/>
                  <a:pt x="440085" y="2412962"/>
                  <a:pt x="461287" y="2487168"/>
                </a:cubicBezTo>
                <a:cubicBezTo>
                  <a:pt x="464049" y="2496835"/>
                  <a:pt x="464642" y="2507188"/>
                  <a:pt x="468603" y="2516429"/>
                </a:cubicBezTo>
                <a:cubicBezTo>
                  <a:pt x="472066" y="2524510"/>
                  <a:pt x="478356" y="2531059"/>
                  <a:pt x="483233" y="2538374"/>
                </a:cubicBezTo>
                <a:cubicBezTo>
                  <a:pt x="480795" y="2577388"/>
                  <a:pt x="482345" y="2616858"/>
                  <a:pt x="475918" y="2655417"/>
                </a:cubicBezTo>
                <a:cubicBezTo>
                  <a:pt x="474784" y="2662220"/>
                  <a:pt x="464371" y="2663879"/>
                  <a:pt x="461287" y="2670048"/>
                </a:cubicBezTo>
                <a:cubicBezTo>
                  <a:pt x="454390" y="2683842"/>
                  <a:pt x="451534" y="2699309"/>
                  <a:pt x="446657" y="2713939"/>
                </a:cubicBezTo>
                <a:lnTo>
                  <a:pt x="432027" y="2757830"/>
                </a:lnTo>
                <a:lnTo>
                  <a:pt x="417396" y="2772461"/>
                </a:lnTo>
                <a:cubicBezTo>
                  <a:pt x="419834" y="2804160"/>
                  <a:pt x="397449" y="2851201"/>
                  <a:pt x="424711" y="2867558"/>
                </a:cubicBezTo>
                <a:cubicBezTo>
                  <a:pt x="452601" y="2884292"/>
                  <a:pt x="551309" y="2862721"/>
                  <a:pt x="600276" y="2852928"/>
                </a:cubicBezTo>
                <a:cubicBezTo>
                  <a:pt x="638453" y="2855865"/>
                  <a:pt x="695904" y="2835187"/>
                  <a:pt x="710004" y="2882189"/>
                </a:cubicBezTo>
                <a:cubicBezTo>
                  <a:pt x="714958" y="2898704"/>
                  <a:pt x="710184" y="2917699"/>
                  <a:pt x="717319" y="2933395"/>
                </a:cubicBezTo>
                <a:cubicBezTo>
                  <a:pt x="748304" y="3001562"/>
                  <a:pt x="746580" y="2942290"/>
                  <a:pt x="746580" y="296997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291072" y="3394101"/>
            <a:ext cx="1916582" cy="943813"/>
          </a:xfrm>
          <a:custGeom>
            <a:avLst/>
            <a:gdLst>
              <a:gd name="connsiteX0" fmla="*/ 1916582 w 1916582"/>
              <a:gd name="connsiteY0" fmla="*/ 95249 h 943813"/>
              <a:gd name="connsiteX1" fmla="*/ 1872691 w 1916582"/>
              <a:gd name="connsiteY1" fmla="*/ 65989 h 943813"/>
              <a:gd name="connsiteX2" fmla="*/ 1843430 w 1916582"/>
              <a:gd name="connsiteY2" fmla="*/ 36728 h 943813"/>
              <a:gd name="connsiteX3" fmla="*/ 1828800 w 1916582"/>
              <a:gd name="connsiteY3" fmla="*/ 22097 h 943813"/>
              <a:gd name="connsiteX4" fmla="*/ 1806854 w 1916582"/>
              <a:gd name="connsiteY4" fmla="*/ 14782 h 943813"/>
              <a:gd name="connsiteX5" fmla="*/ 1784909 w 1916582"/>
              <a:gd name="connsiteY5" fmla="*/ 152 h 943813"/>
              <a:gd name="connsiteX6" fmla="*/ 1726387 w 1916582"/>
              <a:gd name="connsiteY6" fmla="*/ 14782 h 943813"/>
              <a:gd name="connsiteX7" fmla="*/ 1682496 w 1916582"/>
              <a:gd name="connsiteY7" fmla="*/ 36728 h 943813"/>
              <a:gd name="connsiteX8" fmla="*/ 1660550 w 1916582"/>
              <a:gd name="connsiteY8" fmla="*/ 51358 h 943813"/>
              <a:gd name="connsiteX9" fmla="*/ 1565453 w 1916582"/>
              <a:gd name="connsiteY9" fmla="*/ 58673 h 943813"/>
              <a:gd name="connsiteX10" fmla="*/ 1499616 w 1916582"/>
              <a:gd name="connsiteY10" fmla="*/ 80619 h 943813"/>
              <a:gd name="connsiteX11" fmla="*/ 1455725 w 1916582"/>
              <a:gd name="connsiteY11" fmla="*/ 117195 h 943813"/>
              <a:gd name="connsiteX12" fmla="*/ 1389888 w 1916582"/>
              <a:gd name="connsiteY12" fmla="*/ 124510 h 943813"/>
              <a:gd name="connsiteX13" fmla="*/ 1338682 w 1916582"/>
              <a:gd name="connsiteY13" fmla="*/ 131825 h 943813"/>
              <a:gd name="connsiteX14" fmla="*/ 1316736 w 1916582"/>
              <a:gd name="connsiteY14" fmla="*/ 139141 h 943813"/>
              <a:gd name="connsiteX15" fmla="*/ 1294790 w 1916582"/>
              <a:gd name="connsiteY15" fmla="*/ 153771 h 943813"/>
              <a:gd name="connsiteX16" fmla="*/ 1258214 w 1916582"/>
              <a:gd name="connsiteY16" fmla="*/ 161086 h 943813"/>
              <a:gd name="connsiteX17" fmla="*/ 1214323 w 1916582"/>
              <a:gd name="connsiteY17" fmla="*/ 175717 h 943813"/>
              <a:gd name="connsiteX18" fmla="*/ 1192378 w 1916582"/>
              <a:gd name="connsiteY18" fmla="*/ 183032 h 943813"/>
              <a:gd name="connsiteX19" fmla="*/ 1148486 w 1916582"/>
              <a:gd name="connsiteY19" fmla="*/ 190347 h 943813"/>
              <a:gd name="connsiteX20" fmla="*/ 1126541 w 1916582"/>
              <a:gd name="connsiteY20" fmla="*/ 197662 h 943813"/>
              <a:gd name="connsiteX21" fmla="*/ 1111910 w 1916582"/>
              <a:gd name="connsiteY21" fmla="*/ 175717 h 943813"/>
              <a:gd name="connsiteX22" fmla="*/ 1097280 w 1916582"/>
              <a:gd name="connsiteY22" fmla="*/ 161086 h 943813"/>
              <a:gd name="connsiteX23" fmla="*/ 1075334 w 1916582"/>
              <a:gd name="connsiteY23" fmla="*/ 65989 h 943813"/>
              <a:gd name="connsiteX24" fmla="*/ 1068019 w 1916582"/>
              <a:gd name="connsiteY24" fmla="*/ 139141 h 943813"/>
              <a:gd name="connsiteX25" fmla="*/ 1060704 w 1916582"/>
              <a:gd name="connsiteY25" fmla="*/ 226923 h 943813"/>
              <a:gd name="connsiteX26" fmla="*/ 1053389 w 1916582"/>
              <a:gd name="connsiteY26" fmla="*/ 248869 h 943813"/>
              <a:gd name="connsiteX27" fmla="*/ 1016813 w 1916582"/>
              <a:gd name="connsiteY27" fmla="*/ 278129 h 943813"/>
              <a:gd name="connsiteX28" fmla="*/ 987552 w 1916582"/>
              <a:gd name="connsiteY28" fmla="*/ 285445 h 943813"/>
              <a:gd name="connsiteX29" fmla="*/ 965606 w 1916582"/>
              <a:gd name="connsiteY29" fmla="*/ 292760 h 943813"/>
              <a:gd name="connsiteX30" fmla="*/ 958291 w 1916582"/>
              <a:gd name="connsiteY30" fmla="*/ 387857 h 943813"/>
              <a:gd name="connsiteX31" fmla="*/ 943661 w 1916582"/>
              <a:gd name="connsiteY31" fmla="*/ 402488 h 943813"/>
              <a:gd name="connsiteX32" fmla="*/ 929030 w 1916582"/>
              <a:gd name="connsiteY32" fmla="*/ 475640 h 943813"/>
              <a:gd name="connsiteX33" fmla="*/ 877824 w 1916582"/>
              <a:gd name="connsiteY33" fmla="*/ 490270 h 943813"/>
              <a:gd name="connsiteX34" fmla="*/ 855878 w 1916582"/>
              <a:gd name="connsiteY34" fmla="*/ 482955 h 943813"/>
              <a:gd name="connsiteX35" fmla="*/ 811987 w 1916582"/>
              <a:gd name="connsiteY35" fmla="*/ 461009 h 943813"/>
              <a:gd name="connsiteX36" fmla="*/ 768096 w 1916582"/>
              <a:gd name="connsiteY36" fmla="*/ 475640 h 943813"/>
              <a:gd name="connsiteX37" fmla="*/ 599846 w 1916582"/>
              <a:gd name="connsiteY37" fmla="*/ 497585 h 943813"/>
              <a:gd name="connsiteX38" fmla="*/ 563270 w 1916582"/>
              <a:gd name="connsiteY38" fmla="*/ 504901 h 943813"/>
              <a:gd name="connsiteX39" fmla="*/ 555955 w 1916582"/>
              <a:gd name="connsiteY39" fmla="*/ 526846 h 943813"/>
              <a:gd name="connsiteX40" fmla="*/ 512064 w 1916582"/>
              <a:gd name="connsiteY40" fmla="*/ 541477 h 943813"/>
              <a:gd name="connsiteX41" fmla="*/ 468173 w 1916582"/>
              <a:gd name="connsiteY41" fmla="*/ 563422 h 943813"/>
              <a:gd name="connsiteX42" fmla="*/ 446227 w 1916582"/>
              <a:gd name="connsiteY42" fmla="*/ 636574 h 943813"/>
              <a:gd name="connsiteX43" fmla="*/ 416966 w 1916582"/>
              <a:gd name="connsiteY43" fmla="*/ 665835 h 943813"/>
              <a:gd name="connsiteX44" fmla="*/ 373075 w 1916582"/>
              <a:gd name="connsiteY44" fmla="*/ 680465 h 943813"/>
              <a:gd name="connsiteX45" fmla="*/ 358445 w 1916582"/>
              <a:gd name="connsiteY45" fmla="*/ 695096 h 943813"/>
              <a:gd name="connsiteX46" fmla="*/ 351130 w 1916582"/>
              <a:gd name="connsiteY46" fmla="*/ 717041 h 943813"/>
              <a:gd name="connsiteX47" fmla="*/ 299923 w 1916582"/>
              <a:gd name="connsiteY47" fmla="*/ 731672 h 943813"/>
              <a:gd name="connsiteX48" fmla="*/ 285293 w 1916582"/>
              <a:gd name="connsiteY48" fmla="*/ 760933 h 943813"/>
              <a:gd name="connsiteX49" fmla="*/ 277978 w 1916582"/>
              <a:gd name="connsiteY49" fmla="*/ 782878 h 943813"/>
              <a:gd name="connsiteX50" fmla="*/ 226771 w 1916582"/>
              <a:gd name="connsiteY50" fmla="*/ 775563 h 943813"/>
              <a:gd name="connsiteX51" fmla="*/ 204826 w 1916582"/>
              <a:gd name="connsiteY51" fmla="*/ 768248 h 943813"/>
              <a:gd name="connsiteX52" fmla="*/ 182880 w 1916582"/>
              <a:gd name="connsiteY52" fmla="*/ 775563 h 943813"/>
              <a:gd name="connsiteX53" fmla="*/ 146304 w 1916582"/>
              <a:gd name="connsiteY53" fmla="*/ 782878 h 943813"/>
              <a:gd name="connsiteX54" fmla="*/ 124358 w 1916582"/>
              <a:gd name="connsiteY54" fmla="*/ 826769 h 943813"/>
              <a:gd name="connsiteX55" fmla="*/ 109728 w 1916582"/>
              <a:gd name="connsiteY55" fmla="*/ 885291 h 943813"/>
              <a:gd name="connsiteX56" fmla="*/ 95098 w 1916582"/>
              <a:gd name="connsiteY56" fmla="*/ 907237 h 943813"/>
              <a:gd name="connsiteX57" fmla="*/ 14630 w 1916582"/>
              <a:gd name="connsiteY57" fmla="*/ 914552 h 943813"/>
              <a:gd name="connsiteX58" fmla="*/ 0 w 1916582"/>
              <a:gd name="connsiteY58" fmla="*/ 943813 h 94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916582" h="943813">
                <a:moveTo>
                  <a:pt x="1916582" y="95249"/>
                </a:moveTo>
                <a:cubicBezTo>
                  <a:pt x="1901952" y="85496"/>
                  <a:pt x="1886421" y="76973"/>
                  <a:pt x="1872691" y="65989"/>
                </a:cubicBezTo>
                <a:cubicBezTo>
                  <a:pt x="1861920" y="57372"/>
                  <a:pt x="1853184" y="46482"/>
                  <a:pt x="1843430" y="36728"/>
                </a:cubicBezTo>
                <a:cubicBezTo>
                  <a:pt x="1838553" y="31851"/>
                  <a:pt x="1835343" y="24278"/>
                  <a:pt x="1828800" y="22097"/>
                </a:cubicBezTo>
                <a:lnTo>
                  <a:pt x="1806854" y="14782"/>
                </a:lnTo>
                <a:cubicBezTo>
                  <a:pt x="1799539" y="9905"/>
                  <a:pt x="1793633" y="1242"/>
                  <a:pt x="1784909" y="152"/>
                </a:cubicBezTo>
                <a:cubicBezTo>
                  <a:pt x="1772070" y="-1453"/>
                  <a:pt x="1740718" y="10005"/>
                  <a:pt x="1726387" y="14782"/>
                </a:cubicBezTo>
                <a:cubicBezTo>
                  <a:pt x="1696942" y="44229"/>
                  <a:pt x="1729681" y="16507"/>
                  <a:pt x="1682496" y="36728"/>
                </a:cubicBezTo>
                <a:cubicBezTo>
                  <a:pt x="1674415" y="40191"/>
                  <a:pt x="1669191" y="49738"/>
                  <a:pt x="1660550" y="51358"/>
                </a:cubicBezTo>
                <a:cubicBezTo>
                  <a:pt x="1629302" y="57217"/>
                  <a:pt x="1597152" y="56235"/>
                  <a:pt x="1565453" y="58673"/>
                </a:cubicBezTo>
                <a:cubicBezTo>
                  <a:pt x="1528681" y="95445"/>
                  <a:pt x="1582522" y="47456"/>
                  <a:pt x="1499616" y="80619"/>
                </a:cubicBezTo>
                <a:cubicBezTo>
                  <a:pt x="1458676" y="96995"/>
                  <a:pt x="1497136" y="106842"/>
                  <a:pt x="1455725" y="117195"/>
                </a:cubicBezTo>
                <a:cubicBezTo>
                  <a:pt x="1434304" y="122550"/>
                  <a:pt x="1411798" y="121771"/>
                  <a:pt x="1389888" y="124510"/>
                </a:cubicBezTo>
                <a:cubicBezTo>
                  <a:pt x="1372779" y="126649"/>
                  <a:pt x="1355751" y="129387"/>
                  <a:pt x="1338682" y="131825"/>
                </a:cubicBezTo>
                <a:cubicBezTo>
                  <a:pt x="1331367" y="134264"/>
                  <a:pt x="1323633" y="135692"/>
                  <a:pt x="1316736" y="139141"/>
                </a:cubicBezTo>
                <a:cubicBezTo>
                  <a:pt x="1308872" y="143073"/>
                  <a:pt x="1303022" y="150684"/>
                  <a:pt x="1294790" y="153771"/>
                </a:cubicBezTo>
                <a:cubicBezTo>
                  <a:pt x="1283148" y="158137"/>
                  <a:pt x="1270209" y="157814"/>
                  <a:pt x="1258214" y="161086"/>
                </a:cubicBezTo>
                <a:cubicBezTo>
                  <a:pt x="1243336" y="165144"/>
                  <a:pt x="1228953" y="170840"/>
                  <a:pt x="1214323" y="175717"/>
                </a:cubicBezTo>
                <a:cubicBezTo>
                  <a:pt x="1207008" y="178155"/>
                  <a:pt x="1199984" y="181764"/>
                  <a:pt x="1192378" y="183032"/>
                </a:cubicBezTo>
                <a:lnTo>
                  <a:pt x="1148486" y="190347"/>
                </a:lnTo>
                <a:cubicBezTo>
                  <a:pt x="1141171" y="192785"/>
                  <a:pt x="1133700" y="200526"/>
                  <a:pt x="1126541" y="197662"/>
                </a:cubicBezTo>
                <a:cubicBezTo>
                  <a:pt x="1118378" y="194397"/>
                  <a:pt x="1117402" y="182582"/>
                  <a:pt x="1111910" y="175717"/>
                </a:cubicBezTo>
                <a:cubicBezTo>
                  <a:pt x="1107602" y="170331"/>
                  <a:pt x="1102157" y="165963"/>
                  <a:pt x="1097280" y="161086"/>
                </a:cubicBezTo>
                <a:cubicBezTo>
                  <a:pt x="1077198" y="100838"/>
                  <a:pt x="1084831" y="132462"/>
                  <a:pt x="1075334" y="65989"/>
                </a:cubicBezTo>
                <a:cubicBezTo>
                  <a:pt x="1072896" y="90373"/>
                  <a:pt x="1070238" y="114736"/>
                  <a:pt x="1068019" y="139141"/>
                </a:cubicBezTo>
                <a:cubicBezTo>
                  <a:pt x="1065361" y="168383"/>
                  <a:pt x="1064584" y="197818"/>
                  <a:pt x="1060704" y="226923"/>
                </a:cubicBezTo>
                <a:cubicBezTo>
                  <a:pt x="1059685" y="234566"/>
                  <a:pt x="1057356" y="242257"/>
                  <a:pt x="1053389" y="248869"/>
                </a:cubicBezTo>
                <a:cubicBezTo>
                  <a:pt x="1047944" y="257943"/>
                  <a:pt x="1024862" y="274679"/>
                  <a:pt x="1016813" y="278129"/>
                </a:cubicBezTo>
                <a:cubicBezTo>
                  <a:pt x="1007572" y="282090"/>
                  <a:pt x="997219" y="282683"/>
                  <a:pt x="987552" y="285445"/>
                </a:cubicBezTo>
                <a:cubicBezTo>
                  <a:pt x="980138" y="287563"/>
                  <a:pt x="972921" y="290322"/>
                  <a:pt x="965606" y="292760"/>
                </a:cubicBezTo>
                <a:cubicBezTo>
                  <a:pt x="963168" y="324459"/>
                  <a:pt x="964526" y="356682"/>
                  <a:pt x="958291" y="387857"/>
                </a:cubicBezTo>
                <a:cubicBezTo>
                  <a:pt x="956938" y="394620"/>
                  <a:pt x="945842" y="395945"/>
                  <a:pt x="943661" y="402488"/>
                </a:cubicBezTo>
                <a:cubicBezTo>
                  <a:pt x="935797" y="426079"/>
                  <a:pt x="953154" y="469609"/>
                  <a:pt x="929030" y="475640"/>
                </a:cubicBezTo>
                <a:cubicBezTo>
                  <a:pt x="892289" y="484825"/>
                  <a:pt x="909308" y="479776"/>
                  <a:pt x="877824" y="490270"/>
                </a:cubicBezTo>
                <a:cubicBezTo>
                  <a:pt x="870509" y="487832"/>
                  <a:pt x="862775" y="486403"/>
                  <a:pt x="855878" y="482955"/>
                </a:cubicBezTo>
                <a:cubicBezTo>
                  <a:pt x="799147" y="454590"/>
                  <a:pt x="867157" y="479401"/>
                  <a:pt x="811987" y="461009"/>
                </a:cubicBezTo>
                <a:cubicBezTo>
                  <a:pt x="797357" y="465886"/>
                  <a:pt x="783294" y="473020"/>
                  <a:pt x="768096" y="475640"/>
                </a:cubicBezTo>
                <a:cubicBezTo>
                  <a:pt x="712360" y="485250"/>
                  <a:pt x="655836" y="489586"/>
                  <a:pt x="599846" y="497585"/>
                </a:cubicBezTo>
                <a:cubicBezTo>
                  <a:pt x="587537" y="499343"/>
                  <a:pt x="575462" y="502462"/>
                  <a:pt x="563270" y="504901"/>
                </a:cubicBezTo>
                <a:cubicBezTo>
                  <a:pt x="560832" y="512216"/>
                  <a:pt x="562229" y="522364"/>
                  <a:pt x="555955" y="526846"/>
                </a:cubicBezTo>
                <a:cubicBezTo>
                  <a:pt x="543406" y="535810"/>
                  <a:pt x="524896" y="532923"/>
                  <a:pt x="512064" y="541477"/>
                </a:cubicBezTo>
                <a:cubicBezTo>
                  <a:pt x="483702" y="560384"/>
                  <a:pt x="498459" y="553327"/>
                  <a:pt x="468173" y="563422"/>
                </a:cubicBezTo>
                <a:cubicBezTo>
                  <a:pt x="462326" y="604356"/>
                  <a:pt x="469041" y="609959"/>
                  <a:pt x="446227" y="636574"/>
                </a:cubicBezTo>
                <a:cubicBezTo>
                  <a:pt x="437250" y="647047"/>
                  <a:pt x="430052" y="661473"/>
                  <a:pt x="416966" y="665835"/>
                </a:cubicBezTo>
                <a:lnTo>
                  <a:pt x="373075" y="680465"/>
                </a:lnTo>
                <a:cubicBezTo>
                  <a:pt x="368198" y="685342"/>
                  <a:pt x="361993" y="689182"/>
                  <a:pt x="358445" y="695096"/>
                </a:cubicBezTo>
                <a:cubicBezTo>
                  <a:pt x="354478" y="701708"/>
                  <a:pt x="356582" y="711589"/>
                  <a:pt x="351130" y="717041"/>
                </a:cubicBezTo>
                <a:cubicBezTo>
                  <a:pt x="347630" y="720541"/>
                  <a:pt x="300179" y="731608"/>
                  <a:pt x="299923" y="731672"/>
                </a:cubicBezTo>
                <a:cubicBezTo>
                  <a:pt x="295046" y="741426"/>
                  <a:pt x="289589" y="750910"/>
                  <a:pt x="285293" y="760933"/>
                </a:cubicBezTo>
                <a:cubicBezTo>
                  <a:pt x="282256" y="768020"/>
                  <a:pt x="285458" y="781008"/>
                  <a:pt x="277978" y="782878"/>
                </a:cubicBezTo>
                <a:cubicBezTo>
                  <a:pt x="261250" y="787060"/>
                  <a:pt x="243840" y="778001"/>
                  <a:pt x="226771" y="775563"/>
                </a:cubicBezTo>
                <a:cubicBezTo>
                  <a:pt x="219456" y="773125"/>
                  <a:pt x="212537" y="768248"/>
                  <a:pt x="204826" y="768248"/>
                </a:cubicBezTo>
                <a:cubicBezTo>
                  <a:pt x="197115" y="768248"/>
                  <a:pt x="190361" y="773693"/>
                  <a:pt x="182880" y="775563"/>
                </a:cubicBezTo>
                <a:cubicBezTo>
                  <a:pt x="170818" y="778578"/>
                  <a:pt x="158496" y="780440"/>
                  <a:pt x="146304" y="782878"/>
                </a:cubicBezTo>
                <a:cubicBezTo>
                  <a:pt x="127917" y="838040"/>
                  <a:pt x="152720" y="770046"/>
                  <a:pt x="124358" y="826769"/>
                </a:cubicBezTo>
                <a:cubicBezTo>
                  <a:pt x="110824" y="853837"/>
                  <a:pt x="122244" y="851914"/>
                  <a:pt x="109728" y="885291"/>
                </a:cubicBezTo>
                <a:cubicBezTo>
                  <a:pt x="106641" y="893523"/>
                  <a:pt x="103501" y="904651"/>
                  <a:pt x="95098" y="907237"/>
                </a:cubicBezTo>
                <a:cubicBezTo>
                  <a:pt x="69356" y="915158"/>
                  <a:pt x="41453" y="912114"/>
                  <a:pt x="14630" y="914552"/>
                </a:cubicBezTo>
                <a:cubicBezTo>
                  <a:pt x="6224" y="939769"/>
                  <a:pt x="12767" y="931044"/>
                  <a:pt x="0" y="943813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" grpId="0" animBg="1"/>
      <p:bldP spid="1177" grpId="0" animBg="1"/>
      <p:bldP spid="1179" grpId="0" animBg="1"/>
      <p:bldP spid="1181" grpId="0" animBg="1"/>
      <p:bldP spid="1183" grpId="0" animBg="1"/>
      <p:bldP spid="1185" grpId="0" animBg="1"/>
      <p:bldP spid="1187" grpId="0" animBg="1"/>
      <p:bldP spid="1189" grpId="0" animBg="1"/>
      <p:bldP spid="1191" grpId="0" animBg="1"/>
      <p:bldP spid="1213" grpId="0" animBg="1"/>
      <p:bldP spid="1215" grpId="0" animBg="1"/>
      <p:bldP spid="1217" grpId="0" animBg="1"/>
      <p:bldP spid="1218" grpId="0" animBg="1"/>
      <p:bldP spid="1219" grpId="0" animBg="1"/>
      <p:bldP spid="1221" grpId="0" animBg="1"/>
      <p:bldP spid="1222" grpId="0" animBg="1"/>
      <p:bldP spid="1226" grpId="0" animBg="1"/>
      <p:bldP spid="1228" grpId="0" animBg="1"/>
      <p:bldP spid="1229" grpId="0" animBg="1"/>
      <p:bldP spid="1231" grpId="0" animBg="1"/>
      <p:bldP spid="1233" grpId="0" animBg="1"/>
      <p:bldP spid="1236" grpId="0" animBg="1"/>
      <p:bldP spid="1238" grpId="0" animBg="1"/>
      <p:bldP spid="1240" grpId="0" animBg="1"/>
      <p:bldP spid="1247" grpId="0" animBg="1"/>
      <p:bldP spid="1249" grpId="0" animBg="1"/>
      <p:bldP spid="1289" grpId="0" animBg="1"/>
      <p:bldP spid="299" grpId="0" animBg="1"/>
      <p:bldP spid="300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in 1803</a:t>
            </a:r>
            <a:endParaRPr lang="en-US" dirty="0"/>
          </a:p>
        </p:txBody>
      </p:sp>
      <p:sp>
        <p:nvSpPr>
          <p:cNvPr id="152" name="AutoShape 150"/>
          <p:cNvSpPr>
            <a:spLocks noChangeAspect="1" noChangeArrowheads="1" noTextEdit="1"/>
          </p:cNvSpPr>
          <p:nvPr/>
        </p:nvSpPr>
        <p:spPr bwMode="auto">
          <a:xfrm>
            <a:off x="1067422" y="1379432"/>
            <a:ext cx="7960638" cy="546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1074332" y="1386342"/>
            <a:ext cx="7946817" cy="5450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153"/>
          <p:cNvSpPr>
            <a:spLocks noEditPoints="1"/>
          </p:cNvSpPr>
          <p:nvPr/>
        </p:nvSpPr>
        <p:spPr bwMode="auto">
          <a:xfrm>
            <a:off x="1541467" y="1386342"/>
            <a:ext cx="7479683" cy="1897562"/>
          </a:xfrm>
          <a:custGeom>
            <a:avLst/>
            <a:gdLst>
              <a:gd name="T0" fmla="*/ 110 w 16235"/>
              <a:gd name="T1" fmla="*/ 299 h 4119"/>
              <a:gd name="T2" fmla="*/ 304 w 16235"/>
              <a:gd name="T3" fmla="*/ 575 h 4119"/>
              <a:gd name="T4" fmla="*/ 444 w 16235"/>
              <a:gd name="T5" fmla="*/ 807 h 4119"/>
              <a:gd name="T6" fmla="*/ 816 w 16235"/>
              <a:gd name="T7" fmla="*/ 1157 h 4119"/>
              <a:gd name="T8" fmla="*/ 615 w 16235"/>
              <a:gd name="T9" fmla="*/ 614 h 4119"/>
              <a:gd name="T10" fmla="*/ 407 w 16235"/>
              <a:gd name="T11" fmla="*/ 166 h 4119"/>
              <a:gd name="T12" fmla="*/ 11508 w 16235"/>
              <a:gd name="T13" fmla="*/ 2579 h 4119"/>
              <a:gd name="T14" fmla="*/ 11840 w 16235"/>
              <a:gd name="T15" fmla="*/ 2614 h 4119"/>
              <a:gd name="T16" fmla="*/ 11773 w 16235"/>
              <a:gd name="T17" fmla="*/ 2503 h 4119"/>
              <a:gd name="T18" fmla="*/ 16167 w 16235"/>
              <a:gd name="T19" fmla="*/ 1318 h 4119"/>
              <a:gd name="T20" fmla="*/ 16217 w 16235"/>
              <a:gd name="T21" fmla="*/ 1722 h 4119"/>
              <a:gd name="T22" fmla="*/ 9239 w 16235"/>
              <a:gd name="T23" fmla="*/ 2091 h 4119"/>
              <a:gd name="T24" fmla="*/ 8873 w 16235"/>
              <a:gd name="T25" fmla="*/ 2051 h 4119"/>
              <a:gd name="T26" fmla="*/ 8531 w 16235"/>
              <a:gd name="T27" fmla="*/ 1984 h 4119"/>
              <a:gd name="T28" fmla="*/ 8203 w 16235"/>
              <a:gd name="T29" fmla="*/ 1754 h 4119"/>
              <a:gd name="T30" fmla="*/ 3637 w 16235"/>
              <a:gd name="T31" fmla="*/ 1648 h 4119"/>
              <a:gd name="T32" fmla="*/ 913 w 16235"/>
              <a:gd name="T33" fmla="*/ 765 h 4119"/>
              <a:gd name="T34" fmla="*/ 901 w 16235"/>
              <a:gd name="T35" fmla="*/ 497 h 4119"/>
              <a:gd name="T36" fmla="*/ 744 w 16235"/>
              <a:gd name="T37" fmla="*/ 379 h 4119"/>
              <a:gd name="T38" fmla="*/ 688 w 16235"/>
              <a:gd name="T39" fmla="*/ 206 h 4119"/>
              <a:gd name="T40" fmla="*/ 476 w 16235"/>
              <a:gd name="T41" fmla="*/ 149 h 4119"/>
              <a:gd name="T42" fmla="*/ 11200 w 16235"/>
              <a:gd name="T43" fmla="*/ 51 h 4119"/>
              <a:gd name="T44" fmla="*/ 11581 w 16235"/>
              <a:gd name="T45" fmla="*/ 216 h 4119"/>
              <a:gd name="T46" fmla="*/ 11838 w 16235"/>
              <a:gd name="T47" fmla="*/ 307 h 4119"/>
              <a:gd name="T48" fmla="*/ 12074 w 16235"/>
              <a:gd name="T49" fmla="*/ 138 h 4119"/>
              <a:gd name="T50" fmla="*/ 14790 w 16235"/>
              <a:gd name="T51" fmla="*/ 65 h 4119"/>
              <a:gd name="T52" fmla="*/ 14645 w 16235"/>
              <a:gd name="T53" fmla="*/ 512 h 4119"/>
              <a:gd name="T54" fmla="*/ 14507 w 16235"/>
              <a:gd name="T55" fmla="*/ 1035 h 4119"/>
              <a:gd name="T56" fmla="*/ 14722 w 16235"/>
              <a:gd name="T57" fmla="*/ 785 h 4119"/>
              <a:gd name="T58" fmla="*/ 14968 w 16235"/>
              <a:gd name="T59" fmla="*/ 134 h 4119"/>
              <a:gd name="T60" fmla="*/ 15488 w 16235"/>
              <a:gd name="T61" fmla="*/ 152 h 4119"/>
              <a:gd name="T62" fmla="*/ 15866 w 16235"/>
              <a:gd name="T63" fmla="*/ 87 h 4119"/>
              <a:gd name="T64" fmla="*/ 15928 w 16235"/>
              <a:gd name="T65" fmla="*/ 359 h 4119"/>
              <a:gd name="T66" fmla="*/ 16235 w 16235"/>
              <a:gd name="T67" fmla="*/ 794 h 4119"/>
              <a:gd name="T68" fmla="*/ 15997 w 16235"/>
              <a:gd name="T69" fmla="*/ 1171 h 4119"/>
              <a:gd name="T70" fmla="*/ 15692 w 16235"/>
              <a:gd name="T71" fmla="*/ 1310 h 4119"/>
              <a:gd name="T72" fmla="*/ 15425 w 16235"/>
              <a:gd name="T73" fmla="*/ 1036 h 4119"/>
              <a:gd name="T74" fmla="*/ 15068 w 16235"/>
              <a:gd name="T75" fmla="*/ 767 h 4119"/>
              <a:gd name="T76" fmla="*/ 14809 w 16235"/>
              <a:gd name="T77" fmla="*/ 1165 h 4119"/>
              <a:gd name="T78" fmla="*/ 14775 w 16235"/>
              <a:gd name="T79" fmla="*/ 1753 h 4119"/>
              <a:gd name="T80" fmla="*/ 13666 w 16235"/>
              <a:gd name="T81" fmla="*/ 2365 h 4119"/>
              <a:gd name="T82" fmla="*/ 13232 w 16235"/>
              <a:gd name="T83" fmla="*/ 2812 h 4119"/>
              <a:gd name="T84" fmla="*/ 13124 w 16235"/>
              <a:gd name="T85" fmla="*/ 2927 h 4119"/>
              <a:gd name="T86" fmla="*/ 12650 w 16235"/>
              <a:gd name="T87" fmla="*/ 3286 h 4119"/>
              <a:gd name="T88" fmla="*/ 12907 w 16235"/>
              <a:gd name="T89" fmla="*/ 3447 h 4119"/>
              <a:gd name="T90" fmla="*/ 12508 w 16235"/>
              <a:gd name="T91" fmla="*/ 3709 h 4119"/>
              <a:gd name="T92" fmla="*/ 12176 w 16235"/>
              <a:gd name="T93" fmla="*/ 3835 h 4119"/>
              <a:gd name="T94" fmla="*/ 11849 w 16235"/>
              <a:gd name="T95" fmla="*/ 4117 h 4119"/>
              <a:gd name="T96" fmla="*/ 11951 w 16235"/>
              <a:gd name="T97" fmla="*/ 3809 h 4119"/>
              <a:gd name="T98" fmla="*/ 12057 w 16235"/>
              <a:gd name="T99" fmla="*/ 3348 h 4119"/>
              <a:gd name="T100" fmla="*/ 12117 w 16235"/>
              <a:gd name="T101" fmla="*/ 2808 h 4119"/>
              <a:gd name="T102" fmla="*/ 12426 w 16235"/>
              <a:gd name="T103" fmla="*/ 2901 h 4119"/>
              <a:gd name="T104" fmla="*/ 12375 w 16235"/>
              <a:gd name="T105" fmla="*/ 2687 h 4119"/>
              <a:gd name="T106" fmla="*/ 12067 w 16235"/>
              <a:gd name="T107" fmla="*/ 2422 h 4119"/>
              <a:gd name="T108" fmla="*/ 11789 w 16235"/>
              <a:gd name="T109" fmla="*/ 2401 h 4119"/>
              <a:gd name="T110" fmla="*/ 11396 w 16235"/>
              <a:gd name="T111" fmla="*/ 2490 h 4119"/>
              <a:gd name="T112" fmla="*/ 11035 w 16235"/>
              <a:gd name="T113" fmla="*/ 2359 h 4119"/>
              <a:gd name="T114" fmla="*/ 10929 w 16235"/>
              <a:gd name="T115" fmla="*/ 2077 h 4119"/>
              <a:gd name="T116" fmla="*/ 10642 w 16235"/>
              <a:gd name="T117" fmla="*/ 1955 h 4119"/>
              <a:gd name="T118" fmla="*/ 10202 w 16235"/>
              <a:gd name="T119" fmla="*/ 1709 h 4119"/>
              <a:gd name="T120" fmla="*/ 9951 w 16235"/>
              <a:gd name="T121" fmla="*/ 1836 h 4119"/>
              <a:gd name="T122" fmla="*/ 9867 w 16235"/>
              <a:gd name="T123" fmla="*/ 1844 h 4119"/>
              <a:gd name="T124" fmla="*/ 9676 w 16235"/>
              <a:gd name="T125" fmla="*/ 2082 h 4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235" h="4119">
                <a:moveTo>
                  <a:pt x="216" y="0"/>
                </a:moveTo>
                <a:lnTo>
                  <a:pt x="106" y="0"/>
                </a:lnTo>
                <a:lnTo>
                  <a:pt x="106" y="35"/>
                </a:lnTo>
                <a:lnTo>
                  <a:pt x="81" y="36"/>
                </a:lnTo>
                <a:lnTo>
                  <a:pt x="60" y="36"/>
                </a:lnTo>
                <a:lnTo>
                  <a:pt x="38" y="35"/>
                </a:lnTo>
                <a:lnTo>
                  <a:pt x="13" y="35"/>
                </a:lnTo>
                <a:lnTo>
                  <a:pt x="12" y="49"/>
                </a:lnTo>
                <a:lnTo>
                  <a:pt x="12" y="62"/>
                </a:lnTo>
                <a:lnTo>
                  <a:pt x="12" y="74"/>
                </a:lnTo>
                <a:lnTo>
                  <a:pt x="11" y="88"/>
                </a:lnTo>
                <a:lnTo>
                  <a:pt x="8" y="98"/>
                </a:lnTo>
                <a:lnTo>
                  <a:pt x="6" y="109"/>
                </a:lnTo>
                <a:lnTo>
                  <a:pt x="2" y="119"/>
                </a:lnTo>
                <a:lnTo>
                  <a:pt x="0" y="130"/>
                </a:lnTo>
                <a:lnTo>
                  <a:pt x="22" y="139"/>
                </a:lnTo>
                <a:lnTo>
                  <a:pt x="42" y="149"/>
                </a:lnTo>
                <a:lnTo>
                  <a:pt x="52" y="153"/>
                </a:lnTo>
                <a:lnTo>
                  <a:pt x="62" y="158"/>
                </a:lnTo>
                <a:lnTo>
                  <a:pt x="73" y="161"/>
                </a:lnTo>
                <a:lnTo>
                  <a:pt x="86" y="164"/>
                </a:lnTo>
                <a:lnTo>
                  <a:pt x="105" y="169"/>
                </a:lnTo>
                <a:lnTo>
                  <a:pt x="122" y="171"/>
                </a:lnTo>
                <a:lnTo>
                  <a:pt x="140" y="173"/>
                </a:lnTo>
                <a:lnTo>
                  <a:pt x="159" y="175"/>
                </a:lnTo>
                <a:lnTo>
                  <a:pt x="158" y="182"/>
                </a:lnTo>
                <a:lnTo>
                  <a:pt x="155" y="188"/>
                </a:lnTo>
                <a:lnTo>
                  <a:pt x="152" y="192"/>
                </a:lnTo>
                <a:lnTo>
                  <a:pt x="148" y="198"/>
                </a:lnTo>
                <a:lnTo>
                  <a:pt x="140" y="206"/>
                </a:lnTo>
                <a:lnTo>
                  <a:pt x="130" y="215"/>
                </a:lnTo>
                <a:lnTo>
                  <a:pt x="118" y="226"/>
                </a:lnTo>
                <a:lnTo>
                  <a:pt x="107" y="236"/>
                </a:lnTo>
                <a:lnTo>
                  <a:pt x="95" y="244"/>
                </a:lnTo>
                <a:lnTo>
                  <a:pt x="82" y="255"/>
                </a:lnTo>
                <a:lnTo>
                  <a:pt x="91" y="265"/>
                </a:lnTo>
                <a:lnTo>
                  <a:pt x="99" y="273"/>
                </a:lnTo>
                <a:lnTo>
                  <a:pt x="103" y="282"/>
                </a:lnTo>
                <a:lnTo>
                  <a:pt x="106" y="292"/>
                </a:lnTo>
                <a:lnTo>
                  <a:pt x="108" y="295"/>
                </a:lnTo>
                <a:lnTo>
                  <a:pt x="110" y="299"/>
                </a:lnTo>
                <a:lnTo>
                  <a:pt x="114" y="303"/>
                </a:lnTo>
                <a:lnTo>
                  <a:pt x="117" y="306"/>
                </a:lnTo>
                <a:lnTo>
                  <a:pt x="126" y="310"/>
                </a:lnTo>
                <a:lnTo>
                  <a:pt x="135" y="314"/>
                </a:lnTo>
                <a:lnTo>
                  <a:pt x="144" y="318"/>
                </a:lnTo>
                <a:lnTo>
                  <a:pt x="153" y="319"/>
                </a:lnTo>
                <a:lnTo>
                  <a:pt x="171" y="321"/>
                </a:lnTo>
                <a:lnTo>
                  <a:pt x="191" y="321"/>
                </a:lnTo>
                <a:lnTo>
                  <a:pt x="191" y="329"/>
                </a:lnTo>
                <a:lnTo>
                  <a:pt x="194" y="338"/>
                </a:lnTo>
                <a:lnTo>
                  <a:pt x="196" y="345"/>
                </a:lnTo>
                <a:lnTo>
                  <a:pt x="198" y="351"/>
                </a:lnTo>
                <a:lnTo>
                  <a:pt x="204" y="365"/>
                </a:lnTo>
                <a:lnTo>
                  <a:pt x="213" y="380"/>
                </a:lnTo>
                <a:lnTo>
                  <a:pt x="222" y="398"/>
                </a:lnTo>
                <a:lnTo>
                  <a:pt x="231" y="414"/>
                </a:lnTo>
                <a:lnTo>
                  <a:pt x="237" y="420"/>
                </a:lnTo>
                <a:lnTo>
                  <a:pt x="243" y="428"/>
                </a:lnTo>
                <a:lnTo>
                  <a:pt x="250" y="434"/>
                </a:lnTo>
                <a:lnTo>
                  <a:pt x="257" y="441"/>
                </a:lnTo>
                <a:lnTo>
                  <a:pt x="268" y="449"/>
                </a:lnTo>
                <a:lnTo>
                  <a:pt x="278" y="457"/>
                </a:lnTo>
                <a:lnTo>
                  <a:pt x="287" y="464"/>
                </a:lnTo>
                <a:lnTo>
                  <a:pt x="295" y="475"/>
                </a:lnTo>
                <a:lnTo>
                  <a:pt x="278" y="484"/>
                </a:lnTo>
                <a:lnTo>
                  <a:pt x="263" y="490"/>
                </a:lnTo>
                <a:lnTo>
                  <a:pt x="248" y="498"/>
                </a:lnTo>
                <a:lnTo>
                  <a:pt x="231" y="504"/>
                </a:lnTo>
                <a:lnTo>
                  <a:pt x="210" y="499"/>
                </a:lnTo>
                <a:lnTo>
                  <a:pt x="208" y="510"/>
                </a:lnTo>
                <a:lnTo>
                  <a:pt x="216" y="515"/>
                </a:lnTo>
                <a:lnTo>
                  <a:pt x="224" y="521"/>
                </a:lnTo>
                <a:lnTo>
                  <a:pt x="230" y="526"/>
                </a:lnTo>
                <a:lnTo>
                  <a:pt x="237" y="533"/>
                </a:lnTo>
                <a:lnTo>
                  <a:pt x="243" y="538"/>
                </a:lnTo>
                <a:lnTo>
                  <a:pt x="250" y="544"/>
                </a:lnTo>
                <a:lnTo>
                  <a:pt x="257" y="550"/>
                </a:lnTo>
                <a:lnTo>
                  <a:pt x="266" y="555"/>
                </a:lnTo>
                <a:lnTo>
                  <a:pt x="282" y="563"/>
                </a:lnTo>
                <a:lnTo>
                  <a:pt x="297" y="571"/>
                </a:lnTo>
                <a:lnTo>
                  <a:pt x="304" y="575"/>
                </a:lnTo>
                <a:lnTo>
                  <a:pt x="310" y="579"/>
                </a:lnTo>
                <a:lnTo>
                  <a:pt x="312" y="582"/>
                </a:lnTo>
                <a:lnTo>
                  <a:pt x="315" y="585"/>
                </a:lnTo>
                <a:lnTo>
                  <a:pt x="316" y="589"/>
                </a:lnTo>
                <a:lnTo>
                  <a:pt x="317" y="592"/>
                </a:lnTo>
                <a:lnTo>
                  <a:pt x="311" y="608"/>
                </a:lnTo>
                <a:lnTo>
                  <a:pt x="306" y="624"/>
                </a:lnTo>
                <a:lnTo>
                  <a:pt x="306" y="630"/>
                </a:lnTo>
                <a:lnTo>
                  <a:pt x="308" y="634"/>
                </a:lnTo>
                <a:lnTo>
                  <a:pt x="311" y="637"/>
                </a:lnTo>
                <a:lnTo>
                  <a:pt x="316" y="641"/>
                </a:lnTo>
                <a:lnTo>
                  <a:pt x="324" y="648"/>
                </a:lnTo>
                <a:lnTo>
                  <a:pt x="332" y="656"/>
                </a:lnTo>
                <a:lnTo>
                  <a:pt x="338" y="666"/>
                </a:lnTo>
                <a:lnTo>
                  <a:pt x="344" y="676"/>
                </a:lnTo>
                <a:lnTo>
                  <a:pt x="347" y="687"/>
                </a:lnTo>
                <a:lnTo>
                  <a:pt x="351" y="699"/>
                </a:lnTo>
                <a:lnTo>
                  <a:pt x="352" y="706"/>
                </a:lnTo>
                <a:lnTo>
                  <a:pt x="352" y="714"/>
                </a:lnTo>
                <a:lnTo>
                  <a:pt x="351" y="722"/>
                </a:lnTo>
                <a:lnTo>
                  <a:pt x="351" y="729"/>
                </a:lnTo>
                <a:lnTo>
                  <a:pt x="351" y="736"/>
                </a:lnTo>
                <a:lnTo>
                  <a:pt x="351" y="742"/>
                </a:lnTo>
                <a:lnTo>
                  <a:pt x="355" y="749"/>
                </a:lnTo>
                <a:lnTo>
                  <a:pt x="359" y="754"/>
                </a:lnTo>
                <a:lnTo>
                  <a:pt x="363" y="757"/>
                </a:lnTo>
                <a:lnTo>
                  <a:pt x="369" y="758"/>
                </a:lnTo>
                <a:lnTo>
                  <a:pt x="374" y="758"/>
                </a:lnTo>
                <a:lnTo>
                  <a:pt x="380" y="759"/>
                </a:lnTo>
                <a:lnTo>
                  <a:pt x="389" y="764"/>
                </a:lnTo>
                <a:lnTo>
                  <a:pt x="397" y="769"/>
                </a:lnTo>
                <a:lnTo>
                  <a:pt x="403" y="776"/>
                </a:lnTo>
                <a:lnTo>
                  <a:pt x="410" y="783"/>
                </a:lnTo>
                <a:lnTo>
                  <a:pt x="411" y="788"/>
                </a:lnTo>
                <a:lnTo>
                  <a:pt x="412" y="794"/>
                </a:lnTo>
                <a:lnTo>
                  <a:pt x="415" y="797"/>
                </a:lnTo>
                <a:lnTo>
                  <a:pt x="418" y="800"/>
                </a:lnTo>
                <a:lnTo>
                  <a:pt x="423" y="803"/>
                </a:lnTo>
                <a:lnTo>
                  <a:pt x="426" y="804"/>
                </a:lnTo>
                <a:lnTo>
                  <a:pt x="434" y="806"/>
                </a:lnTo>
                <a:lnTo>
                  <a:pt x="444" y="807"/>
                </a:lnTo>
                <a:lnTo>
                  <a:pt x="465" y="810"/>
                </a:lnTo>
                <a:lnTo>
                  <a:pt x="482" y="813"/>
                </a:lnTo>
                <a:lnTo>
                  <a:pt x="491" y="817"/>
                </a:lnTo>
                <a:lnTo>
                  <a:pt x="499" y="820"/>
                </a:lnTo>
                <a:lnTo>
                  <a:pt x="507" y="825"/>
                </a:lnTo>
                <a:lnTo>
                  <a:pt x="515" y="832"/>
                </a:lnTo>
                <a:lnTo>
                  <a:pt x="506" y="841"/>
                </a:lnTo>
                <a:lnTo>
                  <a:pt x="498" y="852"/>
                </a:lnTo>
                <a:lnTo>
                  <a:pt x="492" y="862"/>
                </a:lnTo>
                <a:lnTo>
                  <a:pt x="483" y="874"/>
                </a:lnTo>
                <a:lnTo>
                  <a:pt x="469" y="890"/>
                </a:lnTo>
                <a:lnTo>
                  <a:pt x="454" y="905"/>
                </a:lnTo>
                <a:lnTo>
                  <a:pt x="464" y="913"/>
                </a:lnTo>
                <a:lnTo>
                  <a:pt x="471" y="920"/>
                </a:lnTo>
                <a:lnTo>
                  <a:pt x="479" y="928"/>
                </a:lnTo>
                <a:lnTo>
                  <a:pt x="484" y="935"/>
                </a:lnTo>
                <a:lnTo>
                  <a:pt x="495" y="953"/>
                </a:lnTo>
                <a:lnTo>
                  <a:pt x="508" y="972"/>
                </a:lnTo>
                <a:lnTo>
                  <a:pt x="518" y="981"/>
                </a:lnTo>
                <a:lnTo>
                  <a:pt x="528" y="988"/>
                </a:lnTo>
                <a:lnTo>
                  <a:pt x="546" y="1006"/>
                </a:lnTo>
                <a:lnTo>
                  <a:pt x="561" y="1022"/>
                </a:lnTo>
                <a:lnTo>
                  <a:pt x="575" y="1037"/>
                </a:lnTo>
                <a:lnTo>
                  <a:pt x="592" y="1054"/>
                </a:lnTo>
                <a:lnTo>
                  <a:pt x="614" y="1075"/>
                </a:lnTo>
                <a:lnTo>
                  <a:pt x="634" y="1092"/>
                </a:lnTo>
                <a:lnTo>
                  <a:pt x="644" y="1101"/>
                </a:lnTo>
                <a:lnTo>
                  <a:pt x="655" y="1109"/>
                </a:lnTo>
                <a:lnTo>
                  <a:pt x="667" y="1118"/>
                </a:lnTo>
                <a:lnTo>
                  <a:pt x="680" y="1126"/>
                </a:lnTo>
                <a:lnTo>
                  <a:pt x="696" y="1137"/>
                </a:lnTo>
                <a:lnTo>
                  <a:pt x="711" y="1149"/>
                </a:lnTo>
                <a:lnTo>
                  <a:pt x="717" y="1153"/>
                </a:lnTo>
                <a:lnTo>
                  <a:pt x="726" y="1157"/>
                </a:lnTo>
                <a:lnTo>
                  <a:pt x="735" y="1160"/>
                </a:lnTo>
                <a:lnTo>
                  <a:pt x="744" y="1160"/>
                </a:lnTo>
                <a:lnTo>
                  <a:pt x="762" y="1160"/>
                </a:lnTo>
                <a:lnTo>
                  <a:pt x="776" y="1159"/>
                </a:lnTo>
                <a:lnTo>
                  <a:pt x="790" y="1158"/>
                </a:lnTo>
                <a:lnTo>
                  <a:pt x="807" y="1158"/>
                </a:lnTo>
                <a:lnTo>
                  <a:pt x="816" y="1157"/>
                </a:lnTo>
                <a:lnTo>
                  <a:pt x="823" y="1153"/>
                </a:lnTo>
                <a:lnTo>
                  <a:pt x="830" y="1150"/>
                </a:lnTo>
                <a:lnTo>
                  <a:pt x="837" y="1145"/>
                </a:lnTo>
                <a:lnTo>
                  <a:pt x="830" y="1130"/>
                </a:lnTo>
                <a:lnTo>
                  <a:pt x="823" y="1115"/>
                </a:lnTo>
                <a:lnTo>
                  <a:pt x="818" y="1102"/>
                </a:lnTo>
                <a:lnTo>
                  <a:pt x="815" y="1088"/>
                </a:lnTo>
                <a:lnTo>
                  <a:pt x="811" y="1075"/>
                </a:lnTo>
                <a:lnTo>
                  <a:pt x="809" y="1060"/>
                </a:lnTo>
                <a:lnTo>
                  <a:pt x="808" y="1044"/>
                </a:lnTo>
                <a:lnTo>
                  <a:pt x="807" y="1028"/>
                </a:lnTo>
                <a:lnTo>
                  <a:pt x="807" y="1012"/>
                </a:lnTo>
                <a:lnTo>
                  <a:pt x="807" y="996"/>
                </a:lnTo>
                <a:lnTo>
                  <a:pt x="812" y="985"/>
                </a:lnTo>
                <a:lnTo>
                  <a:pt x="816" y="974"/>
                </a:lnTo>
                <a:lnTo>
                  <a:pt x="816" y="912"/>
                </a:lnTo>
                <a:lnTo>
                  <a:pt x="815" y="894"/>
                </a:lnTo>
                <a:lnTo>
                  <a:pt x="812" y="878"/>
                </a:lnTo>
                <a:lnTo>
                  <a:pt x="808" y="863"/>
                </a:lnTo>
                <a:lnTo>
                  <a:pt x="803" y="849"/>
                </a:lnTo>
                <a:lnTo>
                  <a:pt x="796" y="835"/>
                </a:lnTo>
                <a:lnTo>
                  <a:pt x="788" y="822"/>
                </a:lnTo>
                <a:lnTo>
                  <a:pt x="779" y="808"/>
                </a:lnTo>
                <a:lnTo>
                  <a:pt x="768" y="794"/>
                </a:lnTo>
                <a:lnTo>
                  <a:pt x="760" y="784"/>
                </a:lnTo>
                <a:lnTo>
                  <a:pt x="751" y="777"/>
                </a:lnTo>
                <a:lnTo>
                  <a:pt x="742" y="769"/>
                </a:lnTo>
                <a:lnTo>
                  <a:pt x="735" y="763"/>
                </a:lnTo>
                <a:lnTo>
                  <a:pt x="717" y="750"/>
                </a:lnTo>
                <a:lnTo>
                  <a:pt x="699" y="733"/>
                </a:lnTo>
                <a:lnTo>
                  <a:pt x="688" y="725"/>
                </a:lnTo>
                <a:lnTo>
                  <a:pt x="677" y="717"/>
                </a:lnTo>
                <a:lnTo>
                  <a:pt x="663" y="702"/>
                </a:lnTo>
                <a:lnTo>
                  <a:pt x="650" y="685"/>
                </a:lnTo>
                <a:lnTo>
                  <a:pt x="643" y="675"/>
                </a:lnTo>
                <a:lnTo>
                  <a:pt x="635" y="665"/>
                </a:lnTo>
                <a:lnTo>
                  <a:pt x="629" y="656"/>
                </a:lnTo>
                <a:lnTo>
                  <a:pt x="623" y="646"/>
                </a:lnTo>
                <a:lnTo>
                  <a:pt x="619" y="636"/>
                </a:lnTo>
                <a:lnTo>
                  <a:pt x="616" y="624"/>
                </a:lnTo>
                <a:lnTo>
                  <a:pt x="615" y="614"/>
                </a:lnTo>
                <a:lnTo>
                  <a:pt x="614" y="601"/>
                </a:lnTo>
                <a:lnTo>
                  <a:pt x="614" y="590"/>
                </a:lnTo>
                <a:lnTo>
                  <a:pt x="616" y="579"/>
                </a:lnTo>
                <a:lnTo>
                  <a:pt x="619" y="574"/>
                </a:lnTo>
                <a:lnTo>
                  <a:pt x="622" y="570"/>
                </a:lnTo>
                <a:lnTo>
                  <a:pt x="627" y="567"/>
                </a:lnTo>
                <a:lnTo>
                  <a:pt x="632" y="564"/>
                </a:lnTo>
                <a:lnTo>
                  <a:pt x="636" y="561"/>
                </a:lnTo>
                <a:lnTo>
                  <a:pt x="640" y="556"/>
                </a:lnTo>
                <a:lnTo>
                  <a:pt x="642" y="552"/>
                </a:lnTo>
                <a:lnTo>
                  <a:pt x="643" y="547"/>
                </a:lnTo>
                <a:lnTo>
                  <a:pt x="640" y="541"/>
                </a:lnTo>
                <a:lnTo>
                  <a:pt x="635" y="537"/>
                </a:lnTo>
                <a:lnTo>
                  <a:pt x="628" y="525"/>
                </a:lnTo>
                <a:lnTo>
                  <a:pt x="619" y="515"/>
                </a:lnTo>
                <a:lnTo>
                  <a:pt x="612" y="501"/>
                </a:lnTo>
                <a:lnTo>
                  <a:pt x="606" y="488"/>
                </a:lnTo>
                <a:lnTo>
                  <a:pt x="602" y="475"/>
                </a:lnTo>
                <a:lnTo>
                  <a:pt x="598" y="459"/>
                </a:lnTo>
                <a:lnTo>
                  <a:pt x="592" y="440"/>
                </a:lnTo>
                <a:lnTo>
                  <a:pt x="587" y="422"/>
                </a:lnTo>
                <a:lnTo>
                  <a:pt x="581" y="405"/>
                </a:lnTo>
                <a:lnTo>
                  <a:pt x="577" y="385"/>
                </a:lnTo>
                <a:lnTo>
                  <a:pt x="571" y="359"/>
                </a:lnTo>
                <a:lnTo>
                  <a:pt x="565" y="336"/>
                </a:lnTo>
                <a:lnTo>
                  <a:pt x="559" y="312"/>
                </a:lnTo>
                <a:lnTo>
                  <a:pt x="550" y="287"/>
                </a:lnTo>
                <a:lnTo>
                  <a:pt x="547" y="279"/>
                </a:lnTo>
                <a:lnTo>
                  <a:pt x="545" y="270"/>
                </a:lnTo>
                <a:lnTo>
                  <a:pt x="541" y="263"/>
                </a:lnTo>
                <a:lnTo>
                  <a:pt x="537" y="255"/>
                </a:lnTo>
                <a:lnTo>
                  <a:pt x="534" y="251"/>
                </a:lnTo>
                <a:lnTo>
                  <a:pt x="530" y="247"/>
                </a:lnTo>
                <a:lnTo>
                  <a:pt x="526" y="245"/>
                </a:lnTo>
                <a:lnTo>
                  <a:pt x="522" y="243"/>
                </a:lnTo>
                <a:lnTo>
                  <a:pt x="513" y="239"/>
                </a:lnTo>
                <a:lnTo>
                  <a:pt x="505" y="233"/>
                </a:lnTo>
                <a:lnTo>
                  <a:pt x="488" y="223"/>
                </a:lnTo>
                <a:lnTo>
                  <a:pt x="473" y="210"/>
                </a:lnTo>
                <a:lnTo>
                  <a:pt x="439" y="187"/>
                </a:lnTo>
                <a:lnTo>
                  <a:pt x="407" y="166"/>
                </a:lnTo>
                <a:lnTo>
                  <a:pt x="393" y="156"/>
                </a:lnTo>
                <a:lnTo>
                  <a:pt x="378" y="145"/>
                </a:lnTo>
                <a:lnTo>
                  <a:pt x="363" y="132"/>
                </a:lnTo>
                <a:lnTo>
                  <a:pt x="348" y="117"/>
                </a:lnTo>
                <a:lnTo>
                  <a:pt x="336" y="104"/>
                </a:lnTo>
                <a:lnTo>
                  <a:pt x="325" y="93"/>
                </a:lnTo>
                <a:lnTo>
                  <a:pt x="319" y="88"/>
                </a:lnTo>
                <a:lnTo>
                  <a:pt x="312" y="83"/>
                </a:lnTo>
                <a:lnTo>
                  <a:pt x="306" y="79"/>
                </a:lnTo>
                <a:lnTo>
                  <a:pt x="297" y="75"/>
                </a:lnTo>
                <a:lnTo>
                  <a:pt x="280" y="68"/>
                </a:lnTo>
                <a:lnTo>
                  <a:pt x="264" y="65"/>
                </a:lnTo>
                <a:lnTo>
                  <a:pt x="256" y="62"/>
                </a:lnTo>
                <a:lnTo>
                  <a:pt x="249" y="58"/>
                </a:lnTo>
                <a:lnTo>
                  <a:pt x="241" y="54"/>
                </a:lnTo>
                <a:lnTo>
                  <a:pt x="234" y="48"/>
                </a:lnTo>
                <a:lnTo>
                  <a:pt x="229" y="43"/>
                </a:lnTo>
                <a:lnTo>
                  <a:pt x="226" y="38"/>
                </a:lnTo>
                <a:lnTo>
                  <a:pt x="224" y="31"/>
                </a:lnTo>
                <a:lnTo>
                  <a:pt x="222" y="26"/>
                </a:lnTo>
                <a:lnTo>
                  <a:pt x="218" y="13"/>
                </a:lnTo>
                <a:lnTo>
                  <a:pt x="216" y="0"/>
                </a:lnTo>
                <a:close/>
                <a:moveTo>
                  <a:pt x="11622" y="2600"/>
                </a:moveTo>
                <a:lnTo>
                  <a:pt x="11617" y="2600"/>
                </a:lnTo>
                <a:lnTo>
                  <a:pt x="11612" y="2598"/>
                </a:lnTo>
                <a:lnTo>
                  <a:pt x="11608" y="2596"/>
                </a:lnTo>
                <a:lnTo>
                  <a:pt x="11605" y="2594"/>
                </a:lnTo>
                <a:lnTo>
                  <a:pt x="11597" y="2588"/>
                </a:lnTo>
                <a:lnTo>
                  <a:pt x="11592" y="2581"/>
                </a:lnTo>
                <a:lnTo>
                  <a:pt x="11585" y="2575"/>
                </a:lnTo>
                <a:lnTo>
                  <a:pt x="11578" y="2568"/>
                </a:lnTo>
                <a:lnTo>
                  <a:pt x="11575" y="2566"/>
                </a:lnTo>
                <a:lnTo>
                  <a:pt x="11570" y="2564"/>
                </a:lnTo>
                <a:lnTo>
                  <a:pt x="11566" y="2563"/>
                </a:lnTo>
                <a:lnTo>
                  <a:pt x="11561" y="2563"/>
                </a:lnTo>
                <a:lnTo>
                  <a:pt x="11553" y="2563"/>
                </a:lnTo>
                <a:lnTo>
                  <a:pt x="11547" y="2564"/>
                </a:lnTo>
                <a:lnTo>
                  <a:pt x="11540" y="2566"/>
                </a:lnTo>
                <a:lnTo>
                  <a:pt x="11534" y="2568"/>
                </a:lnTo>
                <a:lnTo>
                  <a:pt x="11522" y="2574"/>
                </a:lnTo>
                <a:lnTo>
                  <a:pt x="11508" y="2579"/>
                </a:lnTo>
                <a:lnTo>
                  <a:pt x="11488" y="2583"/>
                </a:lnTo>
                <a:lnTo>
                  <a:pt x="11471" y="2585"/>
                </a:lnTo>
                <a:lnTo>
                  <a:pt x="11454" y="2587"/>
                </a:lnTo>
                <a:lnTo>
                  <a:pt x="11433" y="2587"/>
                </a:lnTo>
                <a:lnTo>
                  <a:pt x="11435" y="2592"/>
                </a:lnTo>
                <a:lnTo>
                  <a:pt x="11439" y="2597"/>
                </a:lnTo>
                <a:lnTo>
                  <a:pt x="11449" y="2603"/>
                </a:lnTo>
                <a:lnTo>
                  <a:pt x="11459" y="2606"/>
                </a:lnTo>
                <a:lnTo>
                  <a:pt x="11470" y="2609"/>
                </a:lnTo>
                <a:lnTo>
                  <a:pt x="11482" y="2614"/>
                </a:lnTo>
                <a:lnTo>
                  <a:pt x="11500" y="2620"/>
                </a:lnTo>
                <a:lnTo>
                  <a:pt x="11519" y="2627"/>
                </a:lnTo>
                <a:lnTo>
                  <a:pt x="11527" y="2629"/>
                </a:lnTo>
                <a:lnTo>
                  <a:pt x="11536" y="2630"/>
                </a:lnTo>
                <a:lnTo>
                  <a:pt x="11546" y="2631"/>
                </a:lnTo>
                <a:lnTo>
                  <a:pt x="11556" y="2632"/>
                </a:lnTo>
                <a:lnTo>
                  <a:pt x="11619" y="2632"/>
                </a:lnTo>
                <a:lnTo>
                  <a:pt x="11630" y="2634"/>
                </a:lnTo>
                <a:lnTo>
                  <a:pt x="11641" y="2637"/>
                </a:lnTo>
                <a:lnTo>
                  <a:pt x="11651" y="2636"/>
                </a:lnTo>
                <a:lnTo>
                  <a:pt x="11662" y="2637"/>
                </a:lnTo>
                <a:lnTo>
                  <a:pt x="11670" y="2639"/>
                </a:lnTo>
                <a:lnTo>
                  <a:pt x="11676" y="2643"/>
                </a:lnTo>
                <a:lnTo>
                  <a:pt x="11683" y="2647"/>
                </a:lnTo>
                <a:lnTo>
                  <a:pt x="11688" y="2651"/>
                </a:lnTo>
                <a:lnTo>
                  <a:pt x="11695" y="2655"/>
                </a:lnTo>
                <a:lnTo>
                  <a:pt x="11700" y="2658"/>
                </a:lnTo>
                <a:lnTo>
                  <a:pt x="11708" y="2660"/>
                </a:lnTo>
                <a:lnTo>
                  <a:pt x="11715" y="2661"/>
                </a:lnTo>
                <a:lnTo>
                  <a:pt x="11729" y="2660"/>
                </a:lnTo>
                <a:lnTo>
                  <a:pt x="11742" y="2657"/>
                </a:lnTo>
                <a:lnTo>
                  <a:pt x="11754" y="2654"/>
                </a:lnTo>
                <a:lnTo>
                  <a:pt x="11768" y="2650"/>
                </a:lnTo>
                <a:lnTo>
                  <a:pt x="11779" y="2648"/>
                </a:lnTo>
                <a:lnTo>
                  <a:pt x="11790" y="2645"/>
                </a:lnTo>
                <a:lnTo>
                  <a:pt x="11799" y="2643"/>
                </a:lnTo>
                <a:lnTo>
                  <a:pt x="11809" y="2638"/>
                </a:lnTo>
                <a:lnTo>
                  <a:pt x="11818" y="2634"/>
                </a:lnTo>
                <a:lnTo>
                  <a:pt x="11825" y="2629"/>
                </a:lnTo>
                <a:lnTo>
                  <a:pt x="11833" y="2621"/>
                </a:lnTo>
                <a:lnTo>
                  <a:pt x="11840" y="2614"/>
                </a:lnTo>
                <a:lnTo>
                  <a:pt x="11850" y="2621"/>
                </a:lnTo>
                <a:lnTo>
                  <a:pt x="11861" y="2628"/>
                </a:lnTo>
                <a:lnTo>
                  <a:pt x="11871" y="2633"/>
                </a:lnTo>
                <a:lnTo>
                  <a:pt x="11882" y="2639"/>
                </a:lnTo>
                <a:lnTo>
                  <a:pt x="11892" y="2623"/>
                </a:lnTo>
                <a:lnTo>
                  <a:pt x="11900" y="2607"/>
                </a:lnTo>
                <a:lnTo>
                  <a:pt x="11905" y="2592"/>
                </a:lnTo>
                <a:lnTo>
                  <a:pt x="11912" y="2574"/>
                </a:lnTo>
                <a:lnTo>
                  <a:pt x="11917" y="2562"/>
                </a:lnTo>
                <a:lnTo>
                  <a:pt x="11925" y="2551"/>
                </a:lnTo>
                <a:lnTo>
                  <a:pt x="11928" y="2547"/>
                </a:lnTo>
                <a:lnTo>
                  <a:pt x="11930" y="2541"/>
                </a:lnTo>
                <a:lnTo>
                  <a:pt x="11932" y="2535"/>
                </a:lnTo>
                <a:lnTo>
                  <a:pt x="11933" y="2528"/>
                </a:lnTo>
                <a:lnTo>
                  <a:pt x="11932" y="2524"/>
                </a:lnTo>
                <a:lnTo>
                  <a:pt x="11931" y="2520"/>
                </a:lnTo>
                <a:lnTo>
                  <a:pt x="11929" y="2516"/>
                </a:lnTo>
                <a:lnTo>
                  <a:pt x="11927" y="2513"/>
                </a:lnTo>
                <a:lnTo>
                  <a:pt x="11924" y="2510"/>
                </a:lnTo>
                <a:lnTo>
                  <a:pt x="11920" y="2509"/>
                </a:lnTo>
                <a:lnTo>
                  <a:pt x="11916" y="2508"/>
                </a:lnTo>
                <a:lnTo>
                  <a:pt x="11912" y="2507"/>
                </a:lnTo>
                <a:lnTo>
                  <a:pt x="11901" y="2508"/>
                </a:lnTo>
                <a:lnTo>
                  <a:pt x="11891" y="2508"/>
                </a:lnTo>
                <a:lnTo>
                  <a:pt x="11881" y="2509"/>
                </a:lnTo>
                <a:lnTo>
                  <a:pt x="11870" y="2510"/>
                </a:lnTo>
                <a:lnTo>
                  <a:pt x="11861" y="2510"/>
                </a:lnTo>
                <a:lnTo>
                  <a:pt x="11853" y="2510"/>
                </a:lnTo>
                <a:lnTo>
                  <a:pt x="11846" y="2509"/>
                </a:lnTo>
                <a:lnTo>
                  <a:pt x="11837" y="2507"/>
                </a:lnTo>
                <a:lnTo>
                  <a:pt x="11830" y="2502"/>
                </a:lnTo>
                <a:lnTo>
                  <a:pt x="11822" y="2498"/>
                </a:lnTo>
                <a:lnTo>
                  <a:pt x="11818" y="2497"/>
                </a:lnTo>
                <a:lnTo>
                  <a:pt x="11814" y="2495"/>
                </a:lnTo>
                <a:lnTo>
                  <a:pt x="11810" y="2494"/>
                </a:lnTo>
                <a:lnTo>
                  <a:pt x="11806" y="2494"/>
                </a:lnTo>
                <a:lnTo>
                  <a:pt x="11799" y="2494"/>
                </a:lnTo>
                <a:lnTo>
                  <a:pt x="11793" y="2495"/>
                </a:lnTo>
                <a:lnTo>
                  <a:pt x="11789" y="2497"/>
                </a:lnTo>
                <a:lnTo>
                  <a:pt x="11783" y="2498"/>
                </a:lnTo>
                <a:lnTo>
                  <a:pt x="11773" y="2503"/>
                </a:lnTo>
                <a:lnTo>
                  <a:pt x="11763" y="2510"/>
                </a:lnTo>
                <a:lnTo>
                  <a:pt x="11749" y="2515"/>
                </a:lnTo>
                <a:lnTo>
                  <a:pt x="11737" y="2520"/>
                </a:lnTo>
                <a:lnTo>
                  <a:pt x="11724" y="2525"/>
                </a:lnTo>
                <a:lnTo>
                  <a:pt x="11710" y="2530"/>
                </a:lnTo>
                <a:lnTo>
                  <a:pt x="11699" y="2536"/>
                </a:lnTo>
                <a:lnTo>
                  <a:pt x="11688" y="2541"/>
                </a:lnTo>
                <a:lnTo>
                  <a:pt x="11685" y="2544"/>
                </a:lnTo>
                <a:lnTo>
                  <a:pt x="11683" y="2549"/>
                </a:lnTo>
                <a:lnTo>
                  <a:pt x="11681" y="2552"/>
                </a:lnTo>
                <a:lnTo>
                  <a:pt x="11679" y="2556"/>
                </a:lnTo>
                <a:lnTo>
                  <a:pt x="11676" y="2565"/>
                </a:lnTo>
                <a:lnTo>
                  <a:pt x="11673" y="2574"/>
                </a:lnTo>
                <a:lnTo>
                  <a:pt x="11668" y="2579"/>
                </a:lnTo>
                <a:lnTo>
                  <a:pt x="11663" y="2584"/>
                </a:lnTo>
                <a:lnTo>
                  <a:pt x="11658" y="2590"/>
                </a:lnTo>
                <a:lnTo>
                  <a:pt x="11651" y="2593"/>
                </a:lnTo>
                <a:lnTo>
                  <a:pt x="11645" y="2596"/>
                </a:lnTo>
                <a:lnTo>
                  <a:pt x="11637" y="2598"/>
                </a:lnTo>
                <a:lnTo>
                  <a:pt x="11630" y="2600"/>
                </a:lnTo>
                <a:lnTo>
                  <a:pt x="11622" y="2600"/>
                </a:lnTo>
                <a:close/>
                <a:moveTo>
                  <a:pt x="16174" y="1216"/>
                </a:moveTo>
                <a:lnTo>
                  <a:pt x="16164" y="1229"/>
                </a:lnTo>
                <a:lnTo>
                  <a:pt x="16152" y="1241"/>
                </a:lnTo>
                <a:lnTo>
                  <a:pt x="16147" y="1247"/>
                </a:lnTo>
                <a:lnTo>
                  <a:pt x="16143" y="1254"/>
                </a:lnTo>
                <a:lnTo>
                  <a:pt x="16141" y="1260"/>
                </a:lnTo>
                <a:lnTo>
                  <a:pt x="16140" y="1269"/>
                </a:lnTo>
                <a:lnTo>
                  <a:pt x="16141" y="1274"/>
                </a:lnTo>
                <a:lnTo>
                  <a:pt x="16143" y="1278"/>
                </a:lnTo>
                <a:lnTo>
                  <a:pt x="16146" y="1281"/>
                </a:lnTo>
                <a:lnTo>
                  <a:pt x="16151" y="1283"/>
                </a:lnTo>
                <a:lnTo>
                  <a:pt x="16156" y="1285"/>
                </a:lnTo>
                <a:lnTo>
                  <a:pt x="16160" y="1287"/>
                </a:lnTo>
                <a:lnTo>
                  <a:pt x="16165" y="1290"/>
                </a:lnTo>
                <a:lnTo>
                  <a:pt x="16169" y="1293"/>
                </a:lnTo>
                <a:lnTo>
                  <a:pt x="16171" y="1298"/>
                </a:lnTo>
                <a:lnTo>
                  <a:pt x="16172" y="1304"/>
                </a:lnTo>
                <a:lnTo>
                  <a:pt x="16173" y="1309"/>
                </a:lnTo>
                <a:lnTo>
                  <a:pt x="16174" y="1314"/>
                </a:lnTo>
                <a:lnTo>
                  <a:pt x="16167" y="1318"/>
                </a:lnTo>
                <a:lnTo>
                  <a:pt x="16159" y="1322"/>
                </a:lnTo>
                <a:lnTo>
                  <a:pt x="16154" y="1326"/>
                </a:lnTo>
                <a:lnTo>
                  <a:pt x="16148" y="1331"/>
                </a:lnTo>
                <a:lnTo>
                  <a:pt x="16139" y="1341"/>
                </a:lnTo>
                <a:lnTo>
                  <a:pt x="16130" y="1353"/>
                </a:lnTo>
                <a:lnTo>
                  <a:pt x="16116" y="1379"/>
                </a:lnTo>
                <a:lnTo>
                  <a:pt x="16100" y="1407"/>
                </a:lnTo>
                <a:lnTo>
                  <a:pt x="16111" y="1405"/>
                </a:lnTo>
                <a:lnTo>
                  <a:pt x="16121" y="1403"/>
                </a:lnTo>
                <a:lnTo>
                  <a:pt x="16131" y="1401"/>
                </a:lnTo>
                <a:lnTo>
                  <a:pt x="16142" y="1400"/>
                </a:lnTo>
                <a:lnTo>
                  <a:pt x="16138" y="1420"/>
                </a:lnTo>
                <a:lnTo>
                  <a:pt x="16134" y="1438"/>
                </a:lnTo>
                <a:lnTo>
                  <a:pt x="16132" y="1456"/>
                </a:lnTo>
                <a:lnTo>
                  <a:pt x="16131" y="1476"/>
                </a:lnTo>
                <a:lnTo>
                  <a:pt x="16132" y="1496"/>
                </a:lnTo>
                <a:lnTo>
                  <a:pt x="16134" y="1514"/>
                </a:lnTo>
                <a:lnTo>
                  <a:pt x="16138" y="1531"/>
                </a:lnTo>
                <a:lnTo>
                  <a:pt x="16140" y="1551"/>
                </a:lnTo>
                <a:lnTo>
                  <a:pt x="16140" y="1563"/>
                </a:lnTo>
                <a:lnTo>
                  <a:pt x="16141" y="1574"/>
                </a:lnTo>
                <a:lnTo>
                  <a:pt x="16142" y="1584"/>
                </a:lnTo>
                <a:lnTo>
                  <a:pt x="16145" y="1596"/>
                </a:lnTo>
                <a:lnTo>
                  <a:pt x="16147" y="1603"/>
                </a:lnTo>
                <a:lnTo>
                  <a:pt x="16151" y="1607"/>
                </a:lnTo>
                <a:lnTo>
                  <a:pt x="16154" y="1612"/>
                </a:lnTo>
                <a:lnTo>
                  <a:pt x="16158" y="1617"/>
                </a:lnTo>
                <a:lnTo>
                  <a:pt x="16166" y="1625"/>
                </a:lnTo>
                <a:lnTo>
                  <a:pt x="16174" y="1636"/>
                </a:lnTo>
                <a:lnTo>
                  <a:pt x="16179" y="1644"/>
                </a:lnTo>
                <a:lnTo>
                  <a:pt x="16182" y="1651"/>
                </a:lnTo>
                <a:lnTo>
                  <a:pt x="16184" y="1659"/>
                </a:lnTo>
                <a:lnTo>
                  <a:pt x="16186" y="1668"/>
                </a:lnTo>
                <a:lnTo>
                  <a:pt x="16187" y="1675"/>
                </a:lnTo>
                <a:lnTo>
                  <a:pt x="16190" y="1683"/>
                </a:lnTo>
                <a:lnTo>
                  <a:pt x="16192" y="1691"/>
                </a:lnTo>
                <a:lnTo>
                  <a:pt x="16195" y="1700"/>
                </a:lnTo>
                <a:lnTo>
                  <a:pt x="16199" y="1705"/>
                </a:lnTo>
                <a:lnTo>
                  <a:pt x="16205" y="1711"/>
                </a:lnTo>
                <a:lnTo>
                  <a:pt x="16210" y="1716"/>
                </a:lnTo>
                <a:lnTo>
                  <a:pt x="16217" y="1722"/>
                </a:lnTo>
                <a:lnTo>
                  <a:pt x="16222" y="1726"/>
                </a:lnTo>
                <a:lnTo>
                  <a:pt x="16227" y="1731"/>
                </a:lnTo>
                <a:lnTo>
                  <a:pt x="16232" y="1738"/>
                </a:lnTo>
                <a:lnTo>
                  <a:pt x="16235" y="1743"/>
                </a:lnTo>
                <a:lnTo>
                  <a:pt x="16235" y="1129"/>
                </a:lnTo>
                <a:lnTo>
                  <a:pt x="16232" y="1135"/>
                </a:lnTo>
                <a:lnTo>
                  <a:pt x="16226" y="1146"/>
                </a:lnTo>
                <a:lnTo>
                  <a:pt x="16217" y="1159"/>
                </a:lnTo>
                <a:lnTo>
                  <a:pt x="16207" y="1173"/>
                </a:lnTo>
                <a:lnTo>
                  <a:pt x="16186" y="1200"/>
                </a:lnTo>
                <a:lnTo>
                  <a:pt x="16174" y="1216"/>
                </a:lnTo>
                <a:close/>
                <a:moveTo>
                  <a:pt x="9634" y="2125"/>
                </a:moveTo>
                <a:lnTo>
                  <a:pt x="9463" y="2103"/>
                </a:lnTo>
                <a:lnTo>
                  <a:pt x="9448" y="2104"/>
                </a:lnTo>
                <a:lnTo>
                  <a:pt x="9436" y="2105"/>
                </a:lnTo>
                <a:lnTo>
                  <a:pt x="9423" y="2107"/>
                </a:lnTo>
                <a:lnTo>
                  <a:pt x="9409" y="2111"/>
                </a:lnTo>
                <a:lnTo>
                  <a:pt x="9396" y="2117"/>
                </a:lnTo>
                <a:lnTo>
                  <a:pt x="9383" y="2122"/>
                </a:lnTo>
                <a:lnTo>
                  <a:pt x="9378" y="2124"/>
                </a:lnTo>
                <a:lnTo>
                  <a:pt x="9371" y="2125"/>
                </a:lnTo>
                <a:lnTo>
                  <a:pt x="9364" y="2127"/>
                </a:lnTo>
                <a:lnTo>
                  <a:pt x="9356" y="2128"/>
                </a:lnTo>
                <a:lnTo>
                  <a:pt x="9352" y="2127"/>
                </a:lnTo>
                <a:lnTo>
                  <a:pt x="9349" y="2125"/>
                </a:lnTo>
                <a:lnTo>
                  <a:pt x="9344" y="2124"/>
                </a:lnTo>
                <a:lnTo>
                  <a:pt x="9341" y="2123"/>
                </a:lnTo>
                <a:lnTo>
                  <a:pt x="9335" y="2118"/>
                </a:lnTo>
                <a:lnTo>
                  <a:pt x="9329" y="2112"/>
                </a:lnTo>
                <a:lnTo>
                  <a:pt x="9324" y="2107"/>
                </a:lnTo>
                <a:lnTo>
                  <a:pt x="9317" y="2102"/>
                </a:lnTo>
                <a:lnTo>
                  <a:pt x="9311" y="2096"/>
                </a:lnTo>
                <a:lnTo>
                  <a:pt x="9303" y="2093"/>
                </a:lnTo>
                <a:lnTo>
                  <a:pt x="9288" y="2090"/>
                </a:lnTo>
                <a:lnTo>
                  <a:pt x="9272" y="2090"/>
                </a:lnTo>
                <a:lnTo>
                  <a:pt x="9261" y="2087"/>
                </a:lnTo>
                <a:lnTo>
                  <a:pt x="9251" y="2084"/>
                </a:lnTo>
                <a:lnTo>
                  <a:pt x="9247" y="2085"/>
                </a:lnTo>
                <a:lnTo>
                  <a:pt x="9244" y="2087"/>
                </a:lnTo>
                <a:lnTo>
                  <a:pt x="9241" y="2088"/>
                </a:lnTo>
                <a:lnTo>
                  <a:pt x="9239" y="2091"/>
                </a:lnTo>
                <a:lnTo>
                  <a:pt x="9234" y="2095"/>
                </a:lnTo>
                <a:lnTo>
                  <a:pt x="9229" y="2101"/>
                </a:lnTo>
                <a:lnTo>
                  <a:pt x="9213" y="2114"/>
                </a:lnTo>
                <a:lnTo>
                  <a:pt x="9198" y="2125"/>
                </a:lnTo>
                <a:lnTo>
                  <a:pt x="9189" y="2131"/>
                </a:lnTo>
                <a:lnTo>
                  <a:pt x="9180" y="2134"/>
                </a:lnTo>
                <a:lnTo>
                  <a:pt x="9171" y="2137"/>
                </a:lnTo>
                <a:lnTo>
                  <a:pt x="9160" y="2137"/>
                </a:lnTo>
                <a:lnTo>
                  <a:pt x="9153" y="2137"/>
                </a:lnTo>
                <a:lnTo>
                  <a:pt x="9147" y="2136"/>
                </a:lnTo>
                <a:lnTo>
                  <a:pt x="9140" y="2135"/>
                </a:lnTo>
                <a:lnTo>
                  <a:pt x="9135" y="2133"/>
                </a:lnTo>
                <a:lnTo>
                  <a:pt x="9124" y="2128"/>
                </a:lnTo>
                <a:lnTo>
                  <a:pt x="9112" y="2119"/>
                </a:lnTo>
                <a:lnTo>
                  <a:pt x="9105" y="2108"/>
                </a:lnTo>
                <a:lnTo>
                  <a:pt x="9096" y="2097"/>
                </a:lnTo>
                <a:lnTo>
                  <a:pt x="9086" y="2092"/>
                </a:lnTo>
                <a:lnTo>
                  <a:pt x="9076" y="2089"/>
                </a:lnTo>
                <a:lnTo>
                  <a:pt x="9066" y="2087"/>
                </a:lnTo>
                <a:lnTo>
                  <a:pt x="9054" y="2084"/>
                </a:lnTo>
                <a:lnTo>
                  <a:pt x="9039" y="2081"/>
                </a:lnTo>
                <a:lnTo>
                  <a:pt x="9026" y="2077"/>
                </a:lnTo>
                <a:lnTo>
                  <a:pt x="9014" y="2073"/>
                </a:lnTo>
                <a:lnTo>
                  <a:pt x="9001" y="2066"/>
                </a:lnTo>
                <a:lnTo>
                  <a:pt x="8990" y="2055"/>
                </a:lnTo>
                <a:lnTo>
                  <a:pt x="8979" y="2048"/>
                </a:lnTo>
                <a:lnTo>
                  <a:pt x="8968" y="2046"/>
                </a:lnTo>
                <a:lnTo>
                  <a:pt x="8956" y="2044"/>
                </a:lnTo>
                <a:lnTo>
                  <a:pt x="8945" y="2044"/>
                </a:lnTo>
                <a:lnTo>
                  <a:pt x="8932" y="2044"/>
                </a:lnTo>
                <a:lnTo>
                  <a:pt x="8924" y="2046"/>
                </a:lnTo>
                <a:lnTo>
                  <a:pt x="8919" y="2049"/>
                </a:lnTo>
                <a:lnTo>
                  <a:pt x="8914" y="2053"/>
                </a:lnTo>
                <a:lnTo>
                  <a:pt x="8909" y="2058"/>
                </a:lnTo>
                <a:lnTo>
                  <a:pt x="8902" y="2071"/>
                </a:lnTo>
                <a:lnTo>
                  <a:pt x="8894" y="2084"/>
                </a:lnTo>
                <a:lnTo>
                  <a:pt x="8889" y="2080"/>
                </a:lnTo>
                <a:lnTo>
                  <a:pt x="8884" y="2075"/>
                </a:lnTo>
                <a:lnTo>
                  <a:pt x="8881" y="2069"/>
                </a:lnTo>
                <a:lnTo>
                  <a:pt x="8878" y="2063"/>
                </a:lnTo>
                <a:lnTo>
                  <a:pt x="8873" y="2051"/>
                </a:lnTo>
                <a:lnTo>
                  <a:pt x="8868" y="2037"/>
                </a:lnTo>
                <a:lnTo>
                  <a:pt x="8863" y="2019"/>
                </a:lnTo>
                <a:lnTo>
                  <a:pt x="8858" y="1999"/>
                </a:lnTo>
                <a:lnTo>
                  <a:pt x="8855" y="1989"/>
                </a:lnTo>
                <a:lnTo>
                  <a:pt x="8852" y="1979"/>
                </a:lnTo>
                <a:lnTo>
                  <a:pt x="8848" y="1968"/>
                </a:lnTo>
                <a:lnTo>
                  <a:pt x="8843" y="1957"/>
                </a:lnTo>
                <a:lnTo>
                  <a:pt x="8837" y="1957"/>
                </a:lnTo>
                <a:lnTo>
                  <a:pt x="8830" y="1957"/>
                </a:lnTo>
                <a:lnTo>
                  <a:pt x="8825" y="1958"/>
                </a:lnTo>
                <a:lnTo>
                  <a:pt x="8819" y="1959"/>
                </a:lnTo>
                <a:lnTo>
                  <a:pt x="8808" y="1963"/>
                </a:lnTo>
                <a:lnTo>
                  <a:pt x="8796" y="1969"/>
                </a:lnTo>
                <a:lnTo>
                  <a:pt x="8774" y="1981"/>
                </a:lnTo>
                <a:lnTo>
                  <a:pt x="8753" y="1989"/>
                </a:lnTo>
                <a:lnTo>
                  <a:pt x="8730" y="1997"/>
                </a:lnTo>
                <a:lnTo>
                  <a:pt x="8707" y="2002"/>
                </a:lnTo>
                <a:lnTo>
                  <a:pt x="8695" y="2004"/>
                </a:lnTo>
                <a:lnTo>
                  <a:pt x="8684" y="2004"/>
                </a:lnTo>
                <a:lnTo>
                  <a:pt x="8672" y="2004"/>
                </a:lnTo>
                <a:lnTo>
                  <a:pt x="8660" y="2002"/>
                </a:lnTo>
                <a:lnTo>
                  <a:pt x="8651" y="2000"/>
                </a:lnTo>
                <a:lnTo>
                  <a:pt x="8641" y="1997"/>
                </a:lnTo>
                <a:lnTo>
                  <a:pt x="8631" y="1992"/>
                </a:lnTo>
                <a:lnTo>
                  <a:pt x="8624" y="1987"/>
                </a:lnTo>
                <a:lnTo>
                  <a:pt x="8620" y="1986"/>
                </a:lnTo>
                <a:lnTo>
                  <a:pt x="8613" y="1988"/>
                </a:lnTo>
                <a:lnTo>
                  <a:pt x="8598" y="1993"/>
                </a:lnTo>
                <a:lnTo>
                  <a:pt x="8584" y="2000"/>
                </a:lnTo>
                <a:lnTo>
                  <a:pt x="8579" y="2003"/>
                </a:lnTo>
                <a:lnTo>
                  <a:pt x="8573" y="2008"/>
                </a:lnTo>
                <a:lnTo>
                  <a:pt x="8571" y="2010"/>
                </a:lnTo>
                <a:lnTo>
                  <a:pt x="8569" y="2011"/>
                </a:lnTo>
                <a:lnTo>
                  <a:pt x="8566" y="2012"/>
                </a:lnTo>
                <a:lnTo>
                  <a:pt x="8563" y="2013"/>
                </a:lnTo>
                <a:lnTo>
                  <a:pt x="8557" y="2012"/>
                </a:lnTo>
                <a:lnTo>
                  <a:pt x="8552" y="2010"/>
                </a:lnTo>
                <a:lnTo>
                  <a:pt x="8547" y="2007"/>
                </a:lnTo>
                <a:lnTo>
                  <a:pt x="8544" y="2003"/>
                </a:lnTo>
                <a:lnTo>
                  <a:pt x="8538" y="1994"/>
                </a:lnTo>
                <a:lnTo>
                  <a:pt x="8531" y="1984"/>
                </a:lnTo>
                <a:lnTo>
                  <a:pt x="8528" y="1980"/>
                </a:lnTo>
                <a:lnTo>
                  <a:pt x="8524" y="1976"/>
                </a:lnTo>
                <a:lnTo>
                  <a:pt x="8520" y="1974"/>
                </a:lnTo>
                <a:lnTo>
                  <a:pt x="8516" y="1972"/>
                </a:lnTo>
                <a:lnTo>
                  <a:pt x="8509" y="1968"/>
                </a:lnTo>
                <a:lnTo>
                  <a:pt x="8499" y="1966"/>
                </a:lnTo>
                <a:lnTo>
                  <a:pt x="8485" y="1962"/>
                </a:lnTo>
                <a:lnTo>
                  <a:pt x="8473" y="1960"/>
                </a:lnTo>
                <a:lnTo>
                  <a:pt x="8460" y="1959"/>
                </a:lnTo>
                <a:lnTo>
                  <a:pt x="8446" y="1957"/>
                </a:lnTo>
                <a:lnTo>
                  <a:pt x="8436" y="1954"/>
                </a:lnTo>
                <a:lnTo>
                  <a:pt x="8428" y="1950"/>
                </a:lnTo>
                <a:lnTo>
                  <a:pt x="8419" y="1947"/>
                </a:lnTo>
                <a:lnTo>
                  <a:pt x="8408" y="1946"/>
                </a:lnTo>
                <a:lnTo>
                  <a:pt x="8398" y="1947"/>
                </a:lnTo>
                <a:lnTo>
                  <a:pt x="8390" y="1949"/>
                </a:lnTo>
                <a:lnTo>
                  <a:pt x="8382" y="1952"/>
                </a:lnTo>
                <a:lnTo>
                  <a:pt x="8374" y="1955"/>
                </a:lnTo>
                <a:lnTo>
                  <a:pt x="8366" y="1957"/>
                </a:lnTo>
                <a:lnTo>
                  <a:pt x="8358" y="1960"/>
                </a:lnTo>
                <a:lnTo>
                  <a:pt x="8349" y="1961"/>
                </a:lnTo>
                <a:lnTo>
                  <a:pt x="8339" y="1962"/>
                </a:lnTo>
                <a:lnTo>
                  <a:pt x="8330" y="1961"/>
                </a:lnTo>
                <a:lnTo>
                  <a:pt x="8322" y="1960"/>
                </a:lnTo>
                <a:lnTo>
                  <a:pt x="8314" y="1957"/>
                </a:lnTo>
                <a:lnTo>
                  <a:pt x="8307" y="1953"/>
                </a:lnTo>
                <a:lnTo>
                  <a:pt x="8300" y="1946"/>
                </a:lnTo>
                <a:lnTo>
                  <a:pt x="8294" y="1940"/>
                </a:lnTo>
                <a:lnTo>
                  <a:pt x="8288" y="1931"/>
                </a:lnTo>
                <a:lnTo>
                  <a:pt x="8283" y="1922"/>
                </a:lnTo>
                <a:lnTo>
                  <a:pt x="8271" y="1901"/>
                </a:lnTo>
                <a:lnTo>
                  <a:pt x="8260" y="1880"/>
                </a:lnTo>
                <a:lnTo>
                  <a:pt x="8252" y="1860"/>
                </a:lnTo>
                <a:lnTo>
                  <a:pt x="8244" y="1839"/>
                </a:lnTo>
                <a:lnTo>
                  <a:pt x="8237" y="1821"/>
                </a:lnTo>
                <a:lnTo>
                  <a:pt x="8230" y="1799"/>
                </a:lnTo>
                <a:lnTo>
                  <a:pt x="8226" y="1790"/>
                </a:lnTo>
                <a:lnTo>
                  <a:pt x="8220" y="1779"/>
                </a:lnTo>
                <a:lnTo>
                  <a:pt x="8215" y="1770"/>
                </a:lnTo>
                <a:lnTo>
                  <a:pt x="8209" y="1763"/>
                </a:lnTo>
                <a:lnTo>
                  <a:pt x="8203" y="1754"/>
                </a:lnTo>
                <a:lnTo>
                  <a:pt x="8196" y="1744"/>
                </a:lnTo>
                <a:lnTo>
                  <a:pt x="8189" y="1736"/>
                </a:lnTo>
                <a:lnTo>
                  <a:pt x="8181" y="1729"/>
                </a:lnTo>
                <a:lnTo>
                  <a:pt x="8178" y="1729"/>
                </a:lnTo>
                <a:lnTo>
                  <a:pt x="8176" y="1730"/>
                </a:lnTo>
                <a:lnTo>
                  <a:pt x="8168" y="1737"/>
                </a:lnTo>
                <a:lnTo>
                  <a:pt x="8162" y="1744"/>
                </a:lnTo>
                <a:lnTo>
                  <a:pt x="8158" y="1752"/>
                </a:lnTo>
                <a:lnTo>
                  <a:pt x="8153" y="1760"/>
                </a:lnTo>
                <a:lnTo>
                  <a:pt x="8147" y="1779"/>
                </a:lnTo>
                <a:lnTo>
                  <a:pt x="8139" y="1797"/>
                </a:lnTo>
                <a:lnTo>
                  <a:pt x="8135" y="1811"/>
                </a:lnTo>
                <a:lnTo>
                  <a:pt x="8131" y="1827"/>
                </a:lnTo>
                <a:lnTo>
                  <a:pt x="8128" y="1835"/>
                </a:lnTo>
                <a:lnTo>
                  <a:pt x="8125" y="1842"/>
                </a:lnTo>
                <a:lnTo>
                  <a:pt x="8123" y="1850"/>
                </a:lnTo>
                <a:lnTo>
                  <a:pt x="8119" y="1855"/>
                </a:lnTo>
                <a:lnTo>
                  <a:pt x="8118" y="1861"/>
                </a:lnTo>
                <a:lnTo>
                  <a:pt x="8114" y="1867"/>
                </a:lnTo>
                <a:lnTo>
                  <a:pt x="8113" y="1873"/>
                </a:lnTo>
                <a:lnTo>
                  <a:pt x="8111" y="1877"/>
                </a:lnTo>
                <a:lnTo>
                  <a:pt x="7885" y="1892"/>
                </a:lnTo>
                <a:lnTo>
                  <a:pt x="7661" y="1905"/>
                </a:lnTo>
                <a:lnTo>
                  <a:pt x="7436" y="1914"/>
                </a:lnTo>
                <a:lnTo>
                  <a:pt x="7211" y="1921"/>
                </a:lnTo>
                <a:lnTo>
                  <a:pt x="6987" y="1925"/>
                </a:lnTo>
                <a:lnTo>
                  <a:pt x="6762" y="1926"/>
                </a:lnTo>
                <a:lnTo>
                  <a:pt x="6538" y="1925"/>
                </a:lnTo>
                <a:lnTo>
                  <a:pt x="6314" y="1920"/>
                </a:lnTo>
                <a:lnTo>
                  <a:pt x="6089" y="1913"/>
                </a:lnTo>
                <a:lnTo>
                  <a:pt x="5866" y="1902"/>
                </a:lnTo>
                <a:lnTo>
                  <a:pt x="5642" y="1890"/>
                </a:lnTo>
                <a:lnTo>
                  <a:pt x="5419" y="1874"/>
                </a:lnTo>
                <a:lnTo>
                  <a:pt x="5195" y="1855"/>
                </a:lnTo>
                <a:lnTo>
                  <a:pt x="4973" y="1834"/>
                </a:lnTo>
                <a:lnTo>
                  <a:pt x="4749" y="1810"/>
                </a:lnTo>
                <a:lnTo>
                  <a:pt x="4527" y="1783"/>
                </a:lnTo>
                <a:lnTo>
                  <a:pt x="4303" y="1754"/>
                </a:lnTo>
                <a:lnTo>
                  <a:pt x="4081" y="1722"/>
                </a:lnTo>
                <a:lnTo>
                  <a:pt x="3858" y="1686"/>
                </a:lnTo>
                <a:lnTo>
                  <a:pt x="3637" y="1648"/>
                </a:lnTo>
                <a:lnTo>
                  <a:pt x="3414" y="1607"/>
                </a:lnTo>
                <a:lnTo>
                  <a:pt x="3192" y="1564"/>
                </a:lnTo>
                <a:lnTo>
                  <a:pt x="2970" y="1517"/>
                </a:lnTo>
                <a:lnTo>
                  <a:pt x="2749" y="1468"/>
                </a:lnTo>
                <a:lnTo>
                  <a:pt x="2528" y="1416"/>
                </a:lnTo>
                <a:lnTo>
                  <a:pt x="2306" y="1362"/>
                </a:lnTo>
                <a:lnTo>
                  <a:pt x="2085" y="1304"/>
                </a:lnTo>
                <a:lnTo>
                  <a:pt x="1863" y="1244"/>
                </a:lnTo>
                <a:lnTo>
                  <a:pt x="1643" y="1180"/>
                </a:lnTo>
                <a:lnTo>
                  <a:pt x="1422" y="1115"/>
                </a:lnTo>
                <a:lnTo>
                  <a:pt x="1201" y="1047"/>
                </a:lnTo>
                <a:lnTo>
                  <a:pt x="981" y="975"/>
                </a:lnTo>
                <a:lnTo>
                  <a:pt x="976" y="969"/>
                </a:lnTo>
                <a:lnTo>
                  <a:pt x="971" y="962"/>
                </a:lnTo>
                <a:lnTo>
                  <a:pt x="969" y="958"/>
                </a:lnTo>
                <a:lnTo>
                  <a:pt x="968" y="955"/>
                </a:lnTo>
                <a:lnTo>
                  <a:pt x="967" y="950"/>
                </a:lnTo>
                <a:lnTo>
                  <a:pt x="967" y="945"/>
                </a:lnTo>
                <a:lnTo>
                  <a:pt x="968" y="931"/>
                </a:lnTo>
                <a:lnTo>
                  <a:pt x="971" y="919"/>
                </a:lnTo>
                <a:lnTo>
                  <a:pt x="973" y="906"/>
                </a:lnTo>
                <a:lnTo>
                  <a:pt x="974" y="892"/>
                </a:lnTo>
                <a:lnTo>
                  <a:pt x="973" y="881"/>
                </a:lnTo>
                <a:lnTo>
                  <a:pt x="971" y="871"/>
                </a:lnTo>
                <a:lnTo>
                  <a:pt x="968" y="861"/>
                </a:lnTo>
                <a:lnTo>
                  <a:pt x="967" y="850"/>
                </a:lnTo>
                <a:lnTo>
                  <a:pt x="968" y="838"/>
                </a:lnTo>
                <a:lnTo>
                  <a:pt x="970" y="828"/>
                </a:lnTo>
                <a:lnTo>
                  <a:pt x="973" y="819"/>
                </a:lnTo>
                <a:lnTo>
                  <a:pt x="978" y="807"/>
                </a:lnTo>
                <a:lnTo>
                  <a:pt x="984" y="786"/>
                </a:lnTo>
                <a:lnTo>
                  <a:pt x="991" y="769"/>
                </a:lnTo>
                <a:lnTo>
                  <a:pt x="998" y="752"/>
                </a:lnTo>
                <a:lnTo>
                  <a:pt x="1009" y="733"/>
                </a:lnTo>
                <a:lnTo>
                  <a:pt x="993" y="741"/>
                </a:lnTo>
                <a:lnTo>
                  <a:pt x="978" y="746"/>
                </a:lnTo>
                <a:lnTo>
                  <a:pt x="963" y="752"/>
                </a:lnTo>
                <a:lnTo>
                  <a:pt x="945" y="757"/>
                </a:lnTo>
                <a:lnTo>
                  <a:pt x="932" y="761"/>
                </a:lnTo>
                <a:lnTo>
                  <a:pt x="919" y="765"/>
                </a:lnTo>
                <a:lnTo>
                  <a:pt x="913" y="765"/>
                </a:lnTo>
                <a:lnTo>
                  <a:pt x="908" y="764"/>
                </a:lnTo>
                <a:lnTo>
                  <a:pt x="902" y="761"/>
                </a:lnTo>
                <a:lnTo>
                  <a:pt x="898" y="759"/>
                </a:lnTo>
                <a:lnTo>
                  <a:pt x="889" y="754"/>
                </a:lnTo>
                <a:lnTo>
                  <a:pt x="881" y="746"/>
                </a:lnTo>
                <a:lnTo>
                  <a:pt x="868" y="728"/>
                </a:lnTo>
                <a:lnTo>
                  <a:pt x="856" y="706"/>
                </a:lnTo>
                <a:lnTo>
                  <a:pt x="849" y="696"/>
                </a:lnTo>
                <a:lnTo>
                  <a:pt x="844" y="685"/>
                </a:lnTo>
                <a:lnTo>
                  <a:pt x="838" y="675"/>
                </a:lnTo>
                <a:lnTo>
                  <a:pt x="832" y="664"/>
                </a:lnTo>
                <a:lnTo>
                  <a:pt x="828" y="660"/>
                </a:lnTo>
                <a:lnTo>
                  <a:pt x="824" y="656"/>
                </a:lnTo>
                <a:lnTo>
                  <a:pt x="821" y="652"/>
                </a:lnTo>
                <a:lnTo>
                  <a:pt x="817" y="650"/>
                </a:lnTo>
                <a:lnTo>
                  <a:pt x="808" y="645"/>
                </a:lnTo>
                <a:lnTo>
                  <a:pt x="800" y="637"/>
                </a:lnTo>
                <a:lnTo>
                  <a:pt x="814" y="625"/>
                </a:lnTo>
                <a:lnTo>
                  <a:pt x="829" y="614"/>
                </a:lnTo>
                <a:lnTo>
                  <a:pt x="836" y="603"/>
                </a:lnTo>
                <a:lnTo>
                  <a:pt x="845" y="592"/>
                </a:lnTo>
                <a:lnTo>
                  <a:pt x="850" y="592"/>
                </a:lnTo>
                <a:lnTo>
                  <a:pt x="856" y="592"/>
                </a:lnTo>
                <a:lnTo>
                  <a:pt x="860" y="601"/>
                </a:lnTo>
                <a:lnTo>
                  <a:pt x="864" y="608"/>
                </a:lnTo>
                <a:lnTo>
                  <a:pt x="870" y="615"/>
                </a:lnTo>
                <a:lnTo>
                  <a:pt x="876" y="620"/>
                </a:lnTo>
                <a:lnTo>
                  <a:pt x="883" y="625"/>
                </a:lnTo>
                <a:lnTo>
                  <a:pt x="890" y="629"/>
                </a:lnTo>
                <a:lnTo>
                  <a:pt x="899" y="632"/>
                </a:lnTo>
                <a:lnTo>
                  <a:pt x="909" y="635"/>
                </a:lnTo>
                <a:lnTo>
                  <a:pt x="904" y="616"/>
                </a:lnTo>
                <a:lnTo>
                  <a:pt x="902" y="598"/>
                </a:lnTo>
                <a:lnTo>
                  <a:pt x="901" y="581"/>
                </a:lnTo>
                <a:lnTo>
                  <a:pt x="901" y="561"/>
                </a:lnTo>
                <a:lnTo>
                  <a:pt x="899" y="550"/>
                </a:lnTo>
                <a:lnTo>
                  <a:pt x="898" y="539"/>
                </a:lnTo>
                <a:lnTo>
                  <a:pt x="899" y="528"/>
                </a:lnTo>
                <a:lnTo>
                  <a:pt x="900" y="517"/>
                </a:lnTo>
                <a:lnTo>
                  <a:pt x="901" y="508"/>
                </a:lnTo>
                <a:lnTo>
                  <a:pt x="901" y="497"/>
                </a:lnTo>
                <a:lnTo>
                  <a:pt x="896" y="508"/>
                </a:lnTo>
                <a:lnTo>
                  <a:pt x="875" y="524"/>
                </a:lnTo>
                <a:lnTo>
                  <a:pt x="857" y="539"/>
                </a:lnTo>
                <a:lnTo>
                  <a:pt x="848" y="545"/>
                </a:lnTo>
                <a:lnTo>
                  <a:pt x="837" y="551"/>
                </a:lnTo>
                <a:lnTo>
                  <a:pt x="832" y="553"/>
                </a:lnTo>
                <a:lnTo>
                  <a:pt x="825" y="554"/>
                </a:lnTo>
                <a:lnTo>
                  <a:pt x="820" y="555"/>
                </a:lnTo>
                <a:lnTo>
                  <a:pt x="812" y="555"/>
                </a:lnTo>
                <a:lnTo>
                  <a:pt x="803" y="554"/>
                </a:lnTo>
                <a:lnTo>
                  <a:pt x="794" y="553"/>
                </a:lnTo>
                <a:lnTo>
                  <a:pt x="787" y="551"/>
                </a:lnTo>
                <a:lnTo>
                  <a:pt x="779" y="548"/>
                </a:lnTo>
                <a:lnTo>
                  <a:pt x="771" y="543"/>
                </a:lnTo>
                <a:lnTo>
                  <a:pt x="764" y="538"/>
                </a:lnTo>
                <a:lnTo>
                  <a:pt x="756" y="533"/>
                </a:lnTo>
                <a:lnTo>
                  <a:pt x="749" y="526"/>
                </a:lnTo>
                <a:lnTo>
                  <a:pt x="741" y="518"/>
                </a:lnTo>
                <a:lnTo>
                  <a:pt x="733" y="511"/>
                </a:lnTo>
                <a:lnTo>
                  <a:pt x="726" y="503"/>
                </a:lnTo>
                <a:lnTo>
                  <a:pt x="721" y="496"/>
                </a:lnTo>
                <a:lnTo>
                  <a:pt x="715" y="487"/>
                </a:lnTo>
                <a:lnTo>
                  <a:pt x="711" y="477"/>
                </a:lnTo>
                <a:lnTo>
                  <a:pt x="707" y="468"/>
                </a:lnTo>
                <a:lnTo>
                  <a:pt x="704" y="457"/>
                </a:lnTo>
                <a:lnTo>
                  <a:pt x="700" y="446"/>
                </a:lnTo>
                <a:lnTo>
                  <a:pt x="696" y="435"/>
                </a:lnTo>
                <a:lnTo>
                  <a:pt x="692" y="431"/>
                </a:lnTo>
                <a:lnTo>
                  <a:pt x="688" y="425"/>
                </a:lnTo>
                <a:lnTo>
                  <a:pt x="688" y="420"/>
                </a:lnTo>
                <a:lnTo>
                  <a:pt x="690" y="417"/>
                </a:lnTo>
                <a:lnTo>
                  <a:pt x="694" y="414"/>
                </a:lnTo>
                <a:lnTo>
                  <a:pt x="697" y="412"/>
                </a:lnTo>
                <a:lnTo>
                  <a:pt x="706" y="407"/>
                </a:lnTo>
                <a:lnTo>
                  <a:pt x="714" y="404"/>
                </a:lnTo>
                <a:lnTo>
                  <a:pt x="721" y="401"/>
                </a:lnTo>
                <a:lnTo>
                  <a:pt x="727" y="396"/>
                </a:lnTo>
                <a:lnTo>
                  <a:pt x="731" y="393"/>
                </a:lnTo>
                <a:lnTo>
                  <a:pt x="737" y="389"/>
                </a:lnTo>
                <a:lnTo>
                  <a:pt x="741" y="385"/>
                </a:lnTo>
                <a:lnTo>
                  <a:pt x="744" y="379"/>
                </a:lnTo>
                <a:lnTo>
                  <a:pt x="749" y="373"/>
                </a:lnTo>
                <a:lnTo>
                  <a:pt x="752" y="366"/>
                </a:lnTo>
                <a:lnTo>
                  <a:pt x="756" y="350"/>
                </a:lnTo>
                <a:lnTo>
                  <a:pt x="763" y="335"/>
                </a:lnTo>
                <a:lnTo>
                  <a:pt x="777" y="321"/>
                </a:lnTo>
                <a:lnTo>
                  <a:pt x="792" y="308"/>
                </a:lnTo>
                <a:lnTo>
                  <a:pt x="801" y="297"/>
                </a:lnTo>
                <a:lnTo>
                  <a:pt x="810" y="287"/>
                </a:lnTo>
                <a:lnTo>
                  <a:pt x="793" y="286"/>
                </a:lnTo>
                <a:lnTo>
                  <a:pt x="778" y="285"/>
                </a:lnTo>
                <a:lnTo>
                  <a:pt x="764" y="283"/>
                </a:lnTo>
                <a:lnTo>
                  <a:pt x="747" y="282"/>
                </a:lnTo>
                <a:lnTo>
                  <a:pt x="734" y="283"/>
                </a:lnTo>
                <a:lnTo>
                  <a:pt x="723" y="282"/>
                </a:lnTo>
                <a:lnTo>
                  <a:pt x="717" y="279"/>
                </a:lnTo>
                <a:lnTo>
                  <a:pt x="713" y="273"/>
                </a:lnTo>
                <a:lnTo>
                  <a:pt x="710" y="268"/>
                </a:lnTo>
                <a:lnTo>
                  <a:pt x="707" y="263"/>
                </a:lnTo>
                <a:lnTo>
                  <a:pt x="713" y="256"/>
                </a:lnTo>
                <a:lnTo>
                  <a:pt x="719" y="250"/>
                </a:lnTo>
                <a:lnTo>
                  <a:pt x="723" y="242"/>
                </a:lnTo>
                <a:lnTo>
                  <a:pt x="727" y="234"/>
                </a:lnTo>
                <a:lnTo>
                  <a:pt x="734" y="219"/>
                </a:lnTo>
                <a:lnTo>
                  <a:pt x="741" y="202"/>
                </a:lnTo>
                <a:lnTo>
                  <a:pt x="747" y="197"/>
                </a:lnTo>
                <a:lnTo>
                  <a:pt x="752" y="191"/>
                </a:lnTo>
                <a:lnTo>
                  <a:pt x="761" y="175"/>
                </a:lnTo>
                <a:lnTo>
                  <a:pt x="768" y="161"/>
                </a:lnTo>
                <a:lnTo>
                  <a:pt x="774" y="146"/>
                </a:lnTo>
                <a:lnTo>
                  <a:pt x="778" y="128"/>
                </a:lnTo>
                <a:lnTo>
                  <a:pt x="764" y="136"/>
                </a:lnTo>
                <a:lnTo>
                  <a:pt x="750" y="145"/>
                </a:lnTo>
                <a:lnTo>
                  <a:pt x="743" y="149"/>
                </a:lnTo>
                <a:lnTo>
                  <a:pt x="738" y="153"/>
                </a:lnTo>
                <a:lnTo>
                  <a:pt x="731" y="159"/>
                </a:lnTo>
                <a:lnTo>
                  <a:pt x="725" y="164"/>
                </a:lnTo>
                <a:lnTo>
                  <a:pt x="715" y="180"/>
                </a:lnTo>
                <a:lnTo>
                  <a:pt x="707" y="197"/>
                </a:lnTo>
                <a:lnTo>
                  <a:pt x="706" y="196"/>
                </a:lnTo>
                <a:lnTo>
                  <a:pt x="704" y="193"/>
                </a:lnTo>
                <a:lnTo>
                  <a:pt x="688" y="206"/>
                </a:lnTo>
                <a:lnTo>
                  <a:pt x="672" y="218"/>
                </a:lnTo>
                <a:lnTo>
                  <a:pt x="666" y="223"/>
                </a:lnTo>
                <a:lnTo>
                  <a:pt x="660" y="227"/>
                </a:lnTo>
                <a:lnTo>
                  <a:pt x="657" y="228"/>
                </a:lnTo>
                <a:lnTo>
                  <a:pt x="654" y="230"/>
                </a:lnTo>
                <a:lnTo>
                  <a:pt x="649" y="231"/>
                </a:lnTo>
                <a:lnTo>
                  <a:pt x="645" y="231"/>
                </a:lnTo>
                <a:lnTo>
                  <a:pt x="640" y="230"/>
                </a:lnTo>
                <a:lnTo>
                  <a:pt x="635" y="229"/>
                </a:lnTo>
                <a:lnTo>
                  <a:pt x="630" y="228"/>
                </a:lnTo>
                <a:lnTo>
                  <a:pt x="626" y="225"/>
                </a:lnTo>
                <a:lnTo>
                  <a:pt x="617" y="219"/>
                </a:lnTo>
                <a:lnTo>
                  <a:pt x="608" y="213"/>
                </a:lnTo>
                <a:lnTo>
                  <a:pt x="598" y="206"/>
                </a:lnTo>
                <a:lnTo>
                  <a:pt x="587" y="199"/>
                </a:lnTo>
                <a:lnTo>
                  <a:pt x="582" y="193"/>
                </a:lnTo>
                <a:lnTo>
                  <a:pt x="579" y="187"/>
                </a:lnTo>
                <a:lnTo>
                  <a:pt x="576" y="182"/>
                </a:lnTo>
                <a:lnTo>
                  <a:pt x="574" y="175"/>
                </a:lnTo>
                <a:lnTo>
                  <a:pt x="572" y="161"/>
                </a:lnTo>
                <a:lnTo>
                  <a:pt x="572" y="146"/>
                </a:lnTo>
                <a:lnTo>
                  <a:pt x="562" y="161"/>
                </a:lnTo>
                <a:lnTo>
                  <a:pt x="552" y="174"/>
                </a:lnTo>
                <a:lnTo>
                  <a:pt x="547" y="180"/>
                </a:lnTo>
                <a:lnTo>
                  <a:pt x="541" y="185"/>
                </a:lnTo>
                <a:lnTo>
                  <a:pt x="538" y="186"/>
                </a:lnTo>
                <a:lnTo>
                  <a:pt x="534" y="188"/>
                </a:lnTo>
                <a:lnTo>
                  <a:pt x="531" y="188"/>
                </a:lnTo>
                <a:lnTo>
                  <a:pt x="526" y="189"/>
                </a:lnTo>
                <a:lnTo>
                  <a:pt x="522" y="188"/>
                </a:lnTo>
                <a:lnTo>
                  <a:pt x="520" y="187"/>
                </a:lnTo>
                <a:lnTo>
                  <a:pt x="517" y="185"/>
                </a:lnTo>
                <a:lnTo>
                  <a:pt x="514" y="183"/>
                </a:lnTo>
                <a:lnTo>
                  <a:pt x="510" y="178"/>
                </a:lnTo>
                <a:lnTo>
                  <a:pt x="505" y="173"/>
                </a:lnTo>
                <a:lnTo>
                  <a:pt x="495" y="164"/>
                </a:lnTo>
                <a:lnTo>
                  <a:pt x="486" y="157"/>
                </a:lnTo>
                <a:lnTo>
                  <a:pt x="483" y="155"/>
                </a:lnTo>
                <a:lnTo>
                  <a:pt x="480" y="153"/>
                </a:lnTo>
                <a:lnTo>
                  <a:pt x="477" y="151"/>
                </a:lnTo>
                <a:lnTo>
                  <a:pt x="476" y="149"/>
                </a:lnTo>
                <a:lnTo>
                  <a:pt x="477" y="141"/>
                </a:lnTo>
                <a:lnTo>
                  <a:pt x="478" y="132"/>
                </a:lnTo>
                <a:lnTo>
                  <a:pt x="479" y="124"/>
                </a:lnTo>
                <a:lnTo>
                  <a:pt x="481" y="117"/>
                </a:lnTo>
                <a:lnTo>
                  <a:pt x="483" y="110"/>
                </a:lnTo>
                <a:lnTo>
                  <a:pt x="484" y="103"/>
                </a:lnTo>
                <a:lnTo>
                  <a:pt x="486" y="94"/>
                </a:lnTo>
                <a:lnTo>
                  <a:pt x="486" y="85"/>
                </a:lnTo>
                <a:lnTo>
                  <a:pt x="485" y="75"/>
                </a:lnTo>
                <a:lnTo>
                  <a:pt x="483" y="64"/>
                </a:lnTo>
                <a:lnTo>
                  <a:pt x="494" y="64"/>
                </a:lnTo>
                <a:lnTo>
                  <a:pt x="504" y="63"/>
                </a:lnTo>
                <a:lnTo>
                  <a:pt x="513" y="61"/>
                </a:lnTo>
                <a:lnTo>
                  <a:pt x="523" y="57"/>
                </a:lnTo>
                <a:lnTo>
                  <a:pt x="531" y="53"/>
                </a:lnTo>
                <a:lnTo>
                  <a:pt x="538" y="48"/>
                </a:lnTo>
                <a:lnTo>
                  <a:pt x="545" y="40"/>
                </a:lnTo>
                <a:lnTo>
                  <a:pt x="550" y="31"/>
                </a:lnTo>
                <a:lnTo>
                  <a:pt x="534" y="31"/>
                </a:lnTo>
                <a:lnTo>
                  <a:pt x="518" y="29"/>
                </a:lnTo>
                <a:lnTo>
                  <a:pt x="507" y="28"/>
                </a:lnTo>
                <a:lnTo>
                  <a:pt x="496" y="27"/>
                </a:lnTo>
                <a:lnTo>
                  <a:pt x="491" y="26"/>
                </a:lnTo>
                <a:lnTo>
                  <a:pt x="485" y="24"/>
                </a:lnTo>
                <a:lnTo>
                  <a:pt x="481" y="22"/>
                </a:lnTo>
                <a:lnTo>
                  <a:pt x="476" y="18"/>
                </a:lnTo>
                <a:lnTo>
                  <a:pt x="474" y="10"/>
                </a:lnTo>
                <a:lnTo>
                  <a:pt x="473" y="0"/>
                </a:lnTo>
                <a:lnTo>
                  <a:pt x="11290" y="0"/>
                </a:lnTo>
                <a:lnTo>
                  <a:pt x="11283" y="7"/>
                </a:lnTo>
                <a:lnTo>
                  <a:pt x="11277" y="11"/>
                </a:lnTo>
                <a:lnTo>
                  <a:pt x="11270" y="15"/>
                </a:lnTo>
                <a:lnTo>
                  <a:pt x="11263" y="20"/>
                </a:lnTo>
                <a:lnTo>
                  <a:pt x="11247" y="26"/>
                </a:lnTo>
                <a:lnTo>
                  <a:pt x="11231" y="31"/>
                </a:lnTo>
                <a:lnTo>
                  <a:pt x="11226" y="34"/>
                </a:lnTo>
                <a:lnTo>
                  <a:pt x="11220" y="35"/>
                </a:lnTo>
                <a:lnTo>
                  <a:pt x="11215" y="37"/>
                </a:lnTo>
                <a:lnTo>
                  <a:pt x="11211" y="40"/>
                </a:lnTo>
                <a:lnTo>
                  <a:pt x="11204" y="45"/>
                </a:lnTo>
                <a:lnTo>
                  <a:pt x="11200" y="51"/>
                </a:lnTo>
                <a:lnTo>
                  <a:pt x="11196" y="57"/>
                </a:lnTo>
                <a:lnTo>
                  <a:pt x="11192" y="64"/>
                </a:lnTo>
                <a:lnTo>
                  <a:pt x="11190" y="70"/>
                </a:lnTo>
                <a:lnTo>
                  <a:pt x="11188" y="77"/>
                </a:lnTo>
                <a:lnTo>
                  <a:pt x="11187" y="84"/>
                </a:lnTo>
                <a:lnTo>
                  <a:pt x="11187" y="93"/>
                </a:lnTo>
                <a:lnTo>
                  <a:pt x="11198" y="91"/>
                </a:lnTo>
                <a:lnTo>
                  <a:pt x="11209" y="88"/>
                </a:lnTo>
                <a:lnTo>
                  <a:pt x="11218" y="83"/>
                </a:lnTo>
                <a:lnTo>
                  <a:pt x="11229" y="80"/>
                </a:lnTo>
                <a:lnTo>
                  <a:pt x="11243" y="76"/>
                </a:lnTo>
                <a:lnTo>
                  <a:pt x="11256" y="74"/>
                </a:lnTo>
                <a:lnTo>
                  <a:pt x="11269" y="71"/>
                </a:lnTo>
                <a:lnTo>
                  <a:pt x="11281" y="70"/>
                </a:lnTo>
                <a:lnTo>
                  <a:pt x="11307" y="69"/>
                </a:lnTo>
                <a:lnTo>
                  <a:pt x="11335" y="69"/>
                </a:lnTo>
                <a:lnTo>
                  <a:pt x="11362" y="68"/>
                </a:lnTo>
                <a:lnTo>
                  <a:pt x="11385" y="68"/>
                </a:lnTo>
                <a:lnTo>
                  <a:pt x="11396" y="68"/>
                </a:lnTo>
                <a:lnTo>
                  <a:pt x="11408" y="69"/>
                </a:lnTo>
                <a:lnTo>
                  <a:pt x="11420" y="71"/>
                </a:lnTo>
                <a:lnTo>
                  <a:pt x="11433" y="75"/>
                </a:lnTo>
                <a:lnTo>
                  <a:pt x="11441" y="77"/>
                </a:lnTo>
                <a:lnTo>
                  <a:pt x="11448" y="80"/>
                </a:lnTo>
                <a:lnTo>
                  <a:pt x="11454" y="84"/>
                </a:lnTo>
                <a:lnTo>
                  <a:pt x="11459" y="89"/>
                </a:lnTo>
                <a:lnTo>
                  <a:pt x="11469" y="98"/>
                </a:lnTo>
                <a:lnTo>
                  <a:pt x="11476" y="109"/>
                </a:lnTo>
                <a:lnTo>
                  <a:pt x="11484" y="121"/>
                </a:lnTo>
                <a:lnTo>
                  <a:pt x="11493" y="133"/>
                </a:lnTo>
                <a:lnTo>
                  <a:pt x="11501" y="145"/>
                </a:lnTo>
                <a:lnTo>
                  <a:pt x="11513" y="157"/>
                </a:lnTo>
                <a:lnTo>
                  <a:pt x="11524" y="165"/>
                </a:lnTo>
                <a:lnTo>
                  <a:pt x="11535" y="172"/>
                </a:lnTo>
                <a:lnTo>
                  <a:pt x="11544" y="178"/>
                </a:lnTo>
                <a:lnTo>
                  <a:pt x="11555" y="186"/>
                </a:lnTo>
                <a:lnTo>
                  <a:pt x="11562" y="190"/>
                </a:lnTo>
                <a:lnTo>
                  <a:pt x="11566" y="195"/>
                </a:lnTo>
                <a:lnTo>
                  <a:pt x="11570" y="200"/>
                </a:lnTo>
                <a:lnTo>
                  <a:pt x="11574" y="205"/>
                </a:lnTo>
                <a:lnTo>
                  <a:pt x="11581" y="216"/>
                </a:lnTo>
                <a:lnTo>
                  <a:pt x="11588" y="228"/>
                </a:lnTo>
                <a:lnTo>
                  <a:pt x="11595" y="242"/>
                </a:lnTo>
                <a:lnTo>
                  <a:pt x="11603" y="256"/>
                </a:lnTo>
                <a:lnTo>
                  <a:pt x="11609" y="268"/>
                </a:lnTo>
                <a:lnTo>
                  <a:pt x="11615" y="281"/>
                </a:lnTo>
                <a:lnTo>
                  <a:pt x="11619" y="294"/>
                </a:lnTo>
                <a:lnTo>
                  <a:pt x="11622" y="308"/>
                </a:lnTo>
                <a:lnTo>
                  <a:pt x="11624" y="323"/>
                </a:lnTo>
                <a:lnTo>
                  <a:pt x="11624" y="338"/>
                </a:lnTo>
                <a:lnTo>
                  <a:pt x="11637" y="339"/>
                </a:lnTo>
                <a:lnTo>
                  <a:pt x="11648" y="338"/>
                </a:lnTo>
                <a:lnTo>
                  <a:pt x="11659" y="338"/>
                </a:lnTo>
                <a:lnTo>
                  <a:pt x="11672" y="337"/>
                </a:lnTo>
                <a:lnTo>
                  <a:pt x="11692" y="338"/>
                </a:lnTo>
                <a:lnTo>
                  <a:pt x="11710" y="340"/>
                </a:lnTo>
                <a:lnTo>
                  <a:pt x="11727" y="344"/>
                </a:lnTo>
                <a:lnTo>
                  <a:pt x="11746" y="348"/>
                </a:lnTo>
                <a:lnTo>
                  <a:pt x="11759" y="350"/>
                </a:lnTo>
                <a:lnTo>
                  <a:pt x="11770" y="351"/>
                </a:lnTo>
                <a:lnTo>
                  <a:pt x="11781" y="353"/>
                </a:lnTo>
                <a:lnTo>
                  <a:pt x="11792" y="355"/>
                </a:lnTo>
                <a:lnTo>
                  <a:pt x="11811" y="363"/>
                </a:lnTo>
                <a:lnTo>
                  <a:pt x="11828" y="368"/>
                </a:lnTo>
                <a:lnTo>
                  <a:pt x="11846" y="374"/>
                </a:lnTo>
                <a:lnTo>
                  <a:pt x="11866" y="380"/>
                </a:lnTo>
                <a:lnTo>
                  <a:pt x="11875" y="382"/>
                </a:lnTo>
                <a:lnTo>
                  <a:pt x="11882" y="385"/>
                </a:lnTo>
                <a:lnTo>
                  <a:pt x="11890" y="387"/>
                </a:lnTo>
                <a:lnTo>
                  <a:pt x="11899" y="388"/>
                </a:lnTo>
                <a:lnTo>
                  <a:pt x="11919" y="388"/>
                </a:lnTo>
                <a:lnTo>
                  <a:pt x="11905" y="376"/>
                </a:lnTo>
                <a:lnTo>
                  <a:pt x="11890" y="364"/>
                </a:lnTo>
                <a:lnTo>
                  <a:pt x="11882" y="353"/>
                </a:lnTo>
                <a:lnTo>
                  <a:pt x="11875" y="342"/>
                </a:lnTo>
                <a:lnTo>
                  <a:pt x="11865" y="337"/>
                </a:lnTo>
                <a:lnTo>
                  <a:pt x="11857" y="333"/>
                </a:lnTo>
                <a:lnTo>
                  <a:pt x="11852" y="329"/>
                </a:lnTo>
                <a:lnTo>
                  <a:pt x="11848" y="327"/>
                </a:lnTo>
                <a:lnTo>
                  <a:pt x="11845" y="323"/>
                </a:lnTo>
                <a:lnTo>
                  <a:pt x="11843" y="319"/>
                </a:lnTo>
                <a:lnTo>
                  <a:pt x="11838" y="307"/>
                </a:lnTo>
                <a:lnTo>
                  <a:pt x="11836" y="296"/>
                </a:lnTo>
                <a:lnTo>
                  <a:pt x="11835" y="284"/>
                </a:lnTo>
                <a:lnTo>
                  <a:pt x="11835" y="271"/>
                </a:lnTo>
                <a:lnTo>
                  <a:pt x="11835" y="264"/>
                </a:lnTo>
                <a:lnTo>
                  <a:pt x="11836" y="257"/>
                </a:lnTo>
                <a:lnTo>
                  <a:pt x="11838" y="252"/>
                </a:lnTo>
                <a:lnTo>
                  <a:pt x="11840" y="246"/>
                </a:lnTo>
                <a:lnTo>
                  <a:pt x="11847" y="236"/>
                </a:lnTo>
                <a:lnTo>
                  <a:pt x="11853" y="223"/>
                </a:lnTo>
                <a:lnTo>
                  <a:pt x="11858" y="212"/>
                </a:lnTo>
                <a:lnTo>
                  <a:pt x="11861" y="202"/>
                </a:lnTo>
                <a:lnTo>
                  <a:pt x="11863" y="192"/>
                </a:lnTo>
                <a:lnTo>
                  <a:pt x="11866" y="180"/>
                </a:lnTo>
                <a:lnTo>
                  <a:pt x="11871" y="161"/>
                </a:lnTo>
                <a:lnTo>
                  <a:pt x="11874" y="143"/>
                </a:lnTo>
                <a:lnTo>
                  <a:pt x="11875" y="134"/>
                </a:lnTo>
                <a:lnTo>
                  <a:pt x="11876" y="125"/>
                </a:lnTo>
                <a:lnTo>
                  <a:pt x="11879" y="116"/>
                </a:lnTo>
                <a:lnTo>
                  <a:pt x="11882" y="106"/>
                </a:lnTo>
                <a:lnTo>
                  <a:pt x="11897" y="122"/>
                </a:lnTo>
                <a:lnTo>
                  <a:pt x="11912" y="138"/>
                </a:lnTo>
                <a:lnTo>
                  <a:pt x="11915" y="143"/>
                </a:lnTo>
                <a:lnTo>
                  <a:pt x="11918" y="147"/>
                </a:lnTo>
                <a:lnTo>
                  <a:pt x="11922" y="151"/>
                </a:lnTo>
                <a:lnTo>
                  <a:pt x="11928" y="155"/>
                </a:lnTo>
                <a:lnTo>
                  <a:pt x="11943" y="157"/>
                </a:lnTo>
                <a:lnTo>
                  <a:pt x="11959" y="157"/>
                </a:lnTo>
                <a:lnTo>
                  <a:pt x="11975" y="162"/>
                </a:lnTo>
                <a:lnTo>
                  <a:pt x="11992" y="170"/>
                </a:lnTo>
                <a:lnTo>
                  <a:pt x="12017" y="177"/>
                </a:lnTo>
                <a:lnTo>
                  <a:pt x="12041" y="183"/>
                </a:lnTo>
                <a:lnTo>
                  <a:pt x="12052" y="186"/>
                </a:lnTo>
                <a:lnTo>
                  <a:pt x="12064" y="189"/>
                </a:lnTo>
                <a:lnTo>
                  <a:pt x="12075" y="195"/>
                </a:lnTo>
                <a:lnTo>
                  <a:pt x="12087" y="202"/>
                </a:lnTo>
                <a:lnTo>
                  <a:pt x="12084" y="185"/>
                </a:lnTo>
                <a:lnTo>
                  <a:pt x="12079" y="170"/>
                </a:lnTo>
                <a:lnTo>
                  <a:pt x="12077" y="163"/>
                </a:lnTo>
                <a:lnTo>
                  <a:pt x="12076" y="156"/>
                </a:lnTo>
                <a:lnTo>
                  <a:pt x="12074" y="147"/>
                </a:lnTo>
                <a:lnTo>
                  <a:pt x="12074" y="138"/>
                </a:lnTo>
                <a:lnTo>
                  <a:pt x="12076" y="130"/>
                </a:lnTo>
                <a:lnTo>
                  <a:pt x="12079" y="122"/>
                </a:lnTo>
                <a:lnTo>
                  <a:pt x="12079" y="115"/>
                </a:lnTo>
                <a:lnTo>
                  <a:pt x="12078" y="107"/>
                </a:lnTo>
                <a:lnTo>
                  <a:pt x="12076" y="101"/>
                </a:lnTo>
                <a:lnTo>
                  <a:pt x="12074" y="94"/>
                </a:lnTo>
                <a:lnTo>
                  <a:pt x="12070" y="89"/>
                </a:lnTo>
                <a:lnTo>
                  <a:pt x="12066" y="83"/>
                </a:lnTo>
                <a:lnTo>
                  <a:pt x="12061" y="79"/>
                </a:lnTo>
                <a:lnTo>
                  <a:pt x="12055" y="75"/>
                </a:lnTo>
                <a:lnTo>
                  <a:pt x="12039" y="66"/>
                </a:lnTo>
                <a:lnTo>
                  <a:pt x="12024" y="61"/>
                </a:lnTo>
                <a:lnTo>
                  <a:pt x="12009" y="55"/>
                </a:lnTo>
                <a:lnTo>
                  <a:pt x="11992" y="48"/>
                </a:lnTo>
                <a:lnTo>
                  <a:pt x="11983" y="45"/>
                </a:lnTo>
                <a:lnTo>
                  <a:pt x="11974" y="43"/>
                </a:lnTo>
                <a:lnTo>
                  <a:pt x="11967" y="41"/>
                </a:lnTo>
                <a:lnTo>
                  <a:pt x="11959" y="37"/>
                </a:lnTo>
                <a:lnTo>
                  <a:pt x="11956" y="34"/>
                </a:lnTo>
                <a:lnTo>
                  <a:pt x="11954" y="30"/>
                </a:lnTo>
                <a:lnTo>
                  <a:pt x="11952" y="26"/>
                </a:lnTo>
                <a:lnTo>
                  <a:pt x="11951" y="21"/>
                </a:lnTo>
                <a:lnTo>
                  <a:pt x="11948" y="11"/>
                </a:lnTo>
                <a:lnTo>
                  <a:pt x="11947" y="0"/>
                </a:lnTo>
                <a:lnTo>
                  <a:pt x="14860" y="0"/>
                </a:lnTo>
                <a:lnTo>
                  <a:pt x="14859" y="10"/>
                </a:lnTo>
                <a:lnTo>
                  <a:pt x="14859" y="20"/>
                </a:lnTo>
                <a:lnTo>
                  <a:pt x="14859" y="24"/>
                </a:lnTo>
                <a:lnTo>
                  <a:pt x="14858" y="29"/>
                </a:lnTo>
                <a:lnTo>
                  <a:pt x="14857" y="33"/>
                </a:lnTo>
                <a:lnTo>
                  <a:pt x="14855" y="37"/>
                </a:lnTo>
                <a:lnTo>
                  <a:pt x="14850" y="41"/>
                </a:lnTo>
                <a:lnTo>
                  <a:pt x="14845" y="43"/>
                </a:lnTo>
                <a:lnTo>
                  <a:pt x="14840" y="45"/>
                </a:lnTo>
                <a:lnTo>
                  <a:pt x="14833" y="48"/>
                </a:lnTo>
                <a:lnTo>
                  <a:pt x="14824" y="52"/>
                </a:lnTo>
                <a:lnTo>
                  <a:pt x="14818" y="56"/>
                </a:lnTo>
                <a:lnTo>
                  <a:pt x="14810" y="61"/>
                </a:lnTo>
                <a:lnTo>
                  <a:pt x="14802" y="64"/>
                </a:lnTo>
                <a:lnTo>
                  <a:pt x="14795" y="65"/>
                </a:lnTo>
                <a:lnTo>
                  <a:pt x="14790" y="65"/>
                </a:lnTo>
                <a:lnTo>
                  <a:pt x="14784" y="66"/>
                </a:lnTo>
                <a:lnTo>
                  <a:pt x="14780" y="69"/>
                </a:lnTo>
                <a:lnTo>
                  <a:pt x="14777" y="71"/>
                </a:lnTo>
                <a:lnTo>
                  <a:pt x="14775" y="76"/>
                </a:lnTo>
                <a:lnTo>
                  <a:pt x="14774" y="79"/>
                </a:lnTo>
                <a:lnTo>
                  <a:pt x="14774" y="83"/>
                </a:lnTo>
                <a:lnTo>
                  <a:pt x="14773" y="92"/>
                </a:lnTo>
                <a:lnTo>
                  <a:pt x="14771" y="101"/>
                </a:lnTo>
                <a:lnTo>
                  <a:pt x="14768" y="117"/>
                </a:lnTo>
                <a:lnTo>
                  <a:pt x="14764" y="133"/>
                </a:lnTo>
                <a:lnTo>
                  <a:pt x="14762" y="147"/>
                </a:lnTo>
                <a:lnTo>
                  <a:pt x="14761" y="160"/>
                </a:lnTo>
                <a:lnTo>
                  <a:pt x="14757" y="172"/>
                </a:lnTo>
                <a:lnTo>
                  <a:pt x="14753" y="186"/>
                </a:lnTo>
                <a:lnTo>
                  <a:pt x="14750" y="191"/>
                </a:lnTo>
                <a:lnTo>
                  <a:pt x="14747" y="197"/>
                </a:lnTo>
                <a:lnTo>
                  <a:pt x="14743" y="202"/>
                </a:lnTo>
                <a:lnTo>
                  <a:pt x="14739" y="206"/>
                </a:lnTo>
                <a:lnTo>
                  <a:pt x="14730" y="215"/>
                </a:lnTo>
                <a:lnTo>
                  <a:pt x="14722" y="226"/>
                </a:lnTo>
                <a:lnTo>
                  <a:pt x="14717" y="233"/>
                </a:lnTo>
                <a:lnTo>
                  <a:pt x="14715" y="241"/>
                </a:lnTo>
                <a:lnTo>
                  <a:pt x="14714" y="249"/>
                </a:lnTo>
                <a:lnTo>
                  <a:pt x="14713" y="257"/>
                </a:lnTo>
                <a:lnTo>
                  <a:pt x="14710" y="273"/>
                </a:lnTo>
                <a:lnTo>
                  <a:pt x="14708" y="288"/>
                </a:lnTo>
                <a:lnTo>
                  <a:pt x="14708" y="342"/>
                </a:lnTo>
                <a:lnTo>
                  <a:pt x="14706" y="353"/>
                </a:lnTo>
                <a:lnTo>
                  <a:pt x="14703" y="363"/>
                </a:lnTo>
                <a:lnTo>
                  <a:pt x="14699" y="389"/>
                </a:lnTo>
                <a:lnTo>
                  <a:pt x="14696" y="412"/>
                </a:lnTo>
                <a:lnTo>
                  <a:pt x="14692" y="434"/>
                </a:lnTo>
                <a:lnTo>
                  <a:pt x="14687" y="459"/>
                </a:lnTo>
                <a:lnTo>
                  <a:pt x="14686" y="468"/>
                </a:lnTo>
                <a:lnTo>
                  <a:pt x="14685" y="475"/>
                </a:lnTo>
                <a:lnTo>
                  <a:pt x="14683" y="484"/>
                </a:lnTo>
                <a:lnTo>
                  <a:pt x="14679" y="490"/>
                </a:lnTo>
                <a:lnTo>
                  <a:pt x="14672" y="499"/>
                </a:lnTo>
                <a:lnTo>
                  <a:pt x="14663" y="506"/>
                </a:lnTo>
                <a:lnTo>
                  <a:pt x="14655" y="510"/>
                </a:lnTo>
                <a:lnTo>
                  <a:pt x="14645" y="512"/>
                </a:lnTo>
                <a:lnTo>
                  <a:pt x="14625" y="516"/>
                </a:lnTo>
                <a:lnTo>
                  <a:pt x="14602" y="521"/>
                </a:lnTo>
                <a:lnTo>
                  <a:pt x="14608" y="525"/>
                </a:lnTo>
                <a:lnTo>
                  <a:pt x="14616" y="529"/>
                </a:lnTo>
                <a:lnTo>
                  <a:pt x="14622" y="533"/>
                </a:lnTo>
                <a:lnTo>
                  <a:pt x="14630" y="535"/>
                </a:lnTo>
                <a:lnTo>
                  <a:pt x="14646" y="537"/>
                </a:lnTo>
                <a:lnTo>
                  <a:pt x="14663" y="539"/>
                </a:lnTo>
                <a:lnTo>
                  <a:pt x="14665" y="552"/>
                </a:lnTo>
                <a:lnTo>
                  <a:pt x="14666" y="566"/>
                </a:lnTo>
                <a:lnTo>
                  <a:pt x="14665" y="577"/>
                </a:lnTo>
                <a:lnTo>
                  <a:pt x="14662" y="588"/>
                </a:lnTo>
                <a:lnTo>
                  <a:pt x="14660" y="597"/>
                </a:lnTo>
                <a:lnTo>
                  <a:pt x="14658" y="608"/>
                </a:lnTo>
                <a:lnTo>
                  <a:pt x="14655" y="624"/>
                </a:lnTo>
                <a:lnTo>
                  <a:pt x="14651" y="639"/>
                </a:lnTo>
                <a:lnTo>
                  <a:pt x="14646" y="653"/>
                </a:lnTo>
                <a:lnTo>
                  <a:pt x="14642" y="668"/>
                </a:lnTo>
                <a:lnTo>
                  <a:pt x="14631" y="695"/>
                </a:lnTo>
                <a:lnTo>
                  <a:pt x="14618" y="725"/>
                </a:lnTo>
                <a:lnTo>
                  <a:pt x="14606" y="755"/>
                </a:lnTo>
                <a:lnTo>
                  <a:pt x="14598" y="783"/>
                </a:lnTo>
                <a:lnTo>
                  <a:pt x="14590" y="810"/>
                </a:lnTo>
                <a:lnTo>
                  <a:pt x="14580" y="841"/>
                </a:lnTo>
                <a:lnTo>
                  <a:pt x="14574" y="852"/>
                </a:lnTo>
                <a:lnTo>
                  <a:pt x="14565" y="863"/>
                </a:lnTo>
                <a:lnTo>
                  <a:pt x="14562" y="873"/>
                </a:lnTo>
                <a:lnTo>
                  <a:pt x="14560" y="881"/>
                </a:lnTo>
                <a:lnTo>
                  <a:pt x="14560" y="891"/>
                </a:lnTo>
                <a:lnTo>
                  <a:pt x="14560" y="900"/>
                </a:lnTo>
                <a:lnTo>
                  <a:pt x="14560" y="908"/>
                </a:lnTo>
                <a:lnTo>
                  <a:pt x="14559" y="918"/>
                </a:lnTo>
                <a:lnTo>
                  <a:pt x="14558" y="928"/>
                </a:lnTo>
                <a:lnTo>
                  <a:pt x="14554" y="938"/>
                </a:lnTo>
                <a:lnTo>
                  <a:pt x="14545" y="957"/>
                </a:lnTo>
                <a:lnTo>
                  <a:pt x="14535" y="974"/>
                </a:lnTo>
                <a:lnTo>
                  <a:pt x="14525" y="991"/>
                </a:lnTo>
                <a:lnTo>
                  <a:pt x="14514" y="1011"/>
                </a:lnTo>
                <a:lnTo>
                  <a:pt x="14511" y="1020"/>
                </a:lnTo>
                <a:lnTo>
                  <a:pt x="14508" y="1027"/>
                </a:lnTo>
                <a:lnTo>
                  <a:pt x="14507" y="1035"/>
                </a:lnTo>
                <a:lnTo>
                  <a:pt x="14506" y="1042"/>
                </a:lnTo>
                <a:lnTo>
                  <a:pt x="14505" y="1057"/>
                </a:lnTo>
                <a:lnTo>
                  <a:pt x="14504" y="1075"/>
                </a:lnTo>
                <a:lnTo>
                  <a:pt x="14500" y="1091"/>
                </a:lnTo>
                <a:lnTo>
                  <a:pt x="14496" y="1107"/>
                </a:lnTo>
                <a:lnTo>
                  <a:pt x="14493" y="1123"/>
                </a:lnTo>
                <a:lnTo>
                  <a:pt x="14493" y="1138"/>
                </a:lnTo>
                <a:lnTo>
                  <a:pt x="14492" y="1153"/>
                </a:lnTo>
                <a:lnTo>
                  <a:pt x="14491" y="1171"/>
                </a:lnTo>
                <a:lnTo>
                  <a:pt x="14501" y="1176"/>
                </a:lnTo>
                <a:lnTo>
                  <a:pt x="14511" y="1162"/>
                </a:lnTo>
                <a:lnTo>
                  <a:pt x="14519" y="1149"/>
                </a:lnTo>
                <a:lnTo>
                  <a:pt x="14526" y="1136"/>
                </a:lnTo>
                <a:lnTo>
                  <a:pt x="14533" y="1120"/>
                </a:lnTo>
                <a:lnTo>
                  <a:pt x="14537" y="1111"/>
                </a:lnTo>
                <a:lnTo>
                  <a:pt x="14543" y="1105"/>
                </a:lnTo>
                <a:lnTo>
                  <a:pt x="14548" y="1098"/>
                </a:lnTo>
                <a:lnTo>
                  <a:pt x="14554" y="1093"/>
                </a:lnTo>
                <a:lnTo>
                  <a:pt x="14560" y="1088"/>
                </a:lnTo>
                <a:lnTo>
                  <a:pt x="14566" y="1081"/>
                </a:lnTo>
                <a:lnTo>
                  <a:pt x="14573" y="1075"/>
                </a:lnTo>
                <a:lnTo>
                  <a:pt x="14578" y="1067"/>
                </a:lnTo>
                <a:lnTo>
                  <a:pt x="14584" y="1058"/>
                </a:lnTo>
                <a:lnTo>
                  <a:pt x="14588" y="1050"/>
                </a:lnTo>
                <a:lnTo>
                  <a:pt x="14591" y="1041"/>
                </a:lnTo>
                <a:lnTo>
                  <a:pt x="14594" y="1034"/>
                </a:lnTo>
                <a:lnTo>
                  <a:pt x="14601" y="1016"/>
                </a:lnTo>
                <a:lnTo>
                  <a:pt x="14609" y="998"/>
                </a:lnTo>
                <a:lnTo>
                  <a:pt x="14621" y="980"/>
                </a:lnTo>
                <a:lnTo>
                  <a:pt x="14632" y="965"/>
                </a:lnTo>
                <a:lnTo>
                  <a:pt x="14644" y="949"/>
                </a:lnTo>
                <a:lnTo>
                  <a:pt x="14655" y="932"/>
                </a:lnTo>
                <a:lnTo>
                  <a:pt x="14661" y="918"/>
                </a:lnTo>
                <a:lnTo>
                  <a:pt x="14667" y="906"/>
                </a:lnTo>
                <a:lnTo>
                  <a:pt x="14671" y="893"/>
                </a:lnTo>
                <a:lnTo>
                  <a:pt x="14676" y="878"/>
                </a:lnTo>
                <a:lnTo>
                  <a:pt x="14685" y="860"/>
                </a:lnTo>
                <a:lnTo>
                  <a:pt x="14695" y="845"/>
                </a:lnTo>
                <a:lnTo>
                  <a:pt x="14705" y="828"/>
                </a:lnTo>
                <a:lnTo>
                  <a:pt x="14713" y="810"/>
                </a:lnTo>
                <a:lnTo>
                  <a:pt x="14722" y="785"/>
                </a:lnTo>
                <a:lnTo>
                  <a:pt x="14728" y="763"/>
                </a:lnTo>
                <a:lnTo>
                  <a:pt x="14733" y="740"/>
                </a:lnTo>
                <a:lnTo>
                  <a:pt x="14738" y="714"/>
                </a:lnTo>
                <a:lnTo>
                  <a:pt x="14741" y="696"/>
                </a:lnTo>
                <a:lnTo>
                  <a:pt x="14746" y="679"/>
                </a:lnTo>
                <a:lnTo>
                  <a:pt x="14750" y="664"/>
                </a:lnTo>
                <a:lnTo>
                  <a:pt x="14755" y="649"/>
                </a:lnTo>
                <a:lnTo>
                  <a:pt x="14765" y="620"/>
                </a:lnTo>
                <a:lnTo>
                  <a:pt x="14777" y="587"/>
                </a:lnTo>
                <a:lnTo>
                  <a:pt x="14781" y="577"/>
                </a:lnTo>
                <a:lnTo>
                  <a:pt x="14786" y="568"/>
                </a:lnTo>
                <a:lnTo>
                  <a:pt x="14790" y="560"/>
                </a:lnTo>
                <a:lnTo>
                  <a:pt x="14793" y="550"/>
                </a:lnTo>
                <a:lnTo>
                  <a:pt x="14801" y="525"/>
                </a:lnTo>
                <a:lnTo>
                  <a:pt x="14808" y="504"/>
                </a:lnTo>
                <a:lnTo>
                  <a:pt x="14817" y="483"/>
                </a:lnTo>
                <a:lnTo>
                  <a:pt x="14825" y="459"/>
                </a:lnTo>
                <a:lnTo>
                  <a:pt x="14828" y="449"/>
                </a:lnTo>
                <a:lnTo>
                  <a:pt x="14830" y="441"/>
                </a:lnTo>
                <a:lnTo>
                  <a:pt x="14832" y="432"/>
                </a:lnTo>
                <a:lnTo>
                  <a:pt x="14836" y="422"/>
                </a:lnTo>
                <a:lnTo>
                  <a:pt x="14844" y="405"/>
                </a:lnTo>
                <a:lnTo>
                  <a:pt x="14851" y="390"/>
                </a:lnTo>
                <a:lnTo>
                  <a:pt x="14860" y="376"/>
                </a:lnTo>
                <a:lnTo>
                  <a:pt x="14868" y="359"/>
                </a:lnTo>
                <a:lnTo>
                  <a:pt x="14876" y="333"/>
                </a:lnTo>
                <a:lnTo>
                  <a:pt x="14882" y="310"/>
                </a:lnTo>
                <a:lnTo>
                  <a:pt x="14888" y="287"/>
                </a:lnTo>
                <a:lnTo>
                  <a:pt x="14897" y="263"/>
                </a:lnTo>
                <a:lnTo>
                  <a:pt x="14903" y="249"/>
                </a:lnTo>
                <a:lnTo>
                  <a:pt x="14910" y="236"/>
                </a:lnTo>
                <a:lnTo>
                  <a:pt x="14918" y="224"/>
                </a:lnTo>
                <a:lnTo>
                  <a:pt x="14926" y="210"/>
                </a:lnTo>
                <a:lnTo>
                  <a:pt x="14931" y="199"/>
                </a:lnTo>
                <a:lnTo>
                  <a:pt x="14936" y="188"/>
                </a:lnTo>
                <a:lnTo>
                  <a:pt x="14940" y="178"/>
                </a:lnTo>
                <a:lnTo>
                  <a:pt x="14944" y="168"/>
                </a:lnTo>
                <a:lnTo>
                  <a:pt x="14950" y="157"/>
                </a:lnTo>
                <a:lnTo>
                  <a:pt x="14956" y="148"/>
                </a:lnTo>
                <a:lnTo>
                  <a:pt x="14962" y="141"/>
                </a:lnTo>
                <a:lnTo>
                  <a:pt x="14968" y="134"/>
                </a:lnTo>
                <a:lnTo>
                  <a:pt x="14981" y="120"/>
                </a:lnTo>
                <a:lnTo>
                  <a:pt x="14995" y="103"/>
                </a:lnTo>
                <a:lnTo>
                  <a:pt x="15014" y="77"/>
                </a:lnTo>
                <a:lnTo>
                  <a:pt x="15031" y="52"/>
                </a:lnTo>
                <a:lnTo>
                  <a:pt x="15048" y="27"/>
                </a:lnTo>
                <a:lnTo>
                  <a:pt x="15066" y="0"/>
                </a:lnTo>
                <a:lnTo>
                  <a:pt x="15731" y="0"/>
                </a:lnTo>
                <a:lnTo>
                  <a:pt x="15731" y="8"/>
                </a:lnTo>
                <a:lnTo>
                  <a:pt x="15732" y="15"/>
                </a:lnTo>
                <a:lnTo>
                  <a:pt x="15733" y="23"/>
                </a:lnTo>
                <a:lnTo>
                  <a:pt x="15731" y="29"/>
                </a:lnTo>
                <a:lnTo>
                  <a:pt x="15727" y="35"/>
                </a:lnTo>
                <a:lnTo>
                  <a:pt x="15722" y="38"/>
                </a:lnTo>
                <a:lnTo>
                  <a:pt x="15715" y="40"/>
                </a:lnTo>
                <a:lnTo>
                  <a:pt x="15709" y="42"/>
                </a:lnTo>
                <a:lnTo>
                  <a:pt x="15702" y="45"/>
                </a:lnTo>
                <a:lnTo>
                  <a:pt x="15696" y="48"/>
                </a:lnTo>
                <a:lnTo>
                  <a:pt x="15689" y="49"/>
                </a:lnTo>
                <a:lnTo>
                  <a:pt x="15683" y="49"/>
                </a:lnTo>
                <a:lnTo>
                  <a:pt x="15670" y="51"/>
                </a:lnTo>
                <a:lnTo>
                  <a:pt x="15656" y="53"/>
                </a:lnTo>
                <a:lnTo>
                  <a:pt x="15645" y="58"/>
                </a:lnTo>
                <a:lnTo>
                  <a:pt x="15635" y="64"/>
                </a:lnTo>
                <a:lnTo>
                  <a:pt x="15625" y="66"/>
                </a:lnTo>
                <a:lnTo>
                  <a:pt x="15614" y="67"/>
                </a:lnTo>
                <a:lnTo>
                  <a:pt x="15604" y="66"/>
                </a:lnTo>
                <a:lnTo>
                  <a:pt x="15592" y="66"/>
                </a:lnTo>
                <a:lnTo>
                  <a:pt x="15578" y="67"/>
                </a:lnTo>
                <a:lnTo>
                  <a:pt x="15565" y="68"/>
                </a:lnTo>
                <a:lnTo>
                  <a:pt x="15559" y="69"/>
                </a:lnTo>
                <a:lnTo>
                  <a:pt x="15552" y="71"/>
                </a:lnTo>
                <a:lnTo>
                  <a:pt x="15546" y="74"/>
                </a:lnTo>
                <a:lnTo>
                  <a:pt x="15539" y="77"/>
                </a:lnTo>
                <a:lnTo>
                  <a:pt x="15534" y="81"/>
                </a:lnTo>
                <a:lnTo>
                  <a:pt x="15529" y="85"/>
                </a:lnTo>
                <a:lnTo>
                  <a:pt x="15525" y="90"/>
                </a:lnTo>
                <a:lnTo>
                  <a:pt x="15522" y="95"/>
                </a:lnTo>
                <a:lnTo>
                  <a:pt x="15517" y="107"/>
                </a:lnTo>
                <a:lnTo>
                  <a:pt x="15510" y="120"/>
                </a:lnTo>
                <a:lnTo>
                  <a:pt x="15498" y="137"/>
                </a:lnTo>
                <a:lnTo>
                  <a:pt x="15488" y="152"/>
                </a:lnTo>
                <a:lnTo>
                  <a:pt x="15475" y="166"/>
                </a:lnTo>
                <a:lnTo>
                  <a:pt x="15459" y="180"/>
                </a:lnTo>
                <a:lnTo>
                  <a:pt x="15478" y="187"/>
                </a:lnTo>
                <a:lnTo>
                  <a:pt x="15494" y="192"/>
                </a:lnTo>
                <a:lnTo>
                  <a:pt x="15502" y="193"/>
                </a:lnTo>
                <a:lnTo>
                  <a:pt x="15510" y="196"/>
                </a:lnTo>
                <a:lnTo>
                  <a:pt x="15519" y="197"/>
                </a:lnTo>
                <a:lnTo>
                  <a:pt x="15529" y="197"/>
                </a:lnTo>
                <a:lnTo>
                  <a:pt x="15547" y="196"/>
                </a:lnTo>
                <a:lnTo>
                  <a:pt x="15563" y="193"/>
                </a:lnTo>
                <a:lnTo>
                  <a:pt x="15578" y="190"/>
                </a:lnTo>
                <a:lnTo>
                  <a:pt x="15592" y="187"/>
                </a:lnTo>
                <a:lnTo>
                  <a:pt x="15607" y="184"/>
                </a:lnTo>
                <a:lnTo>
                  <a:pt x="15623" y="180"/>
                </a:lnTo>
                <a:lnTo>
                  <a:pt x="15639" y="178"/>
                </a:lnTo>
                <a:lnTo>
                  <a:pt x="15656" y="178"/>
                </a:lnTo>
                <a:lnTo>
                  <a:pt x="15666" y="179"/>
                </a:lnTo>
                <a:lnTo>
                  <a:pt x="15673" y="182"/>
                </a:lnTo>
                <a:lnTo>
                  <a:pt x="15681" y="185"/>
                </a:lnTo>
                <a:lnTo>
                  <a:pt x="15688" y="189"/>
                </a:lnTo>
                <a:lnTo>
                  <a:pt x="15695" y="192"/>
                </a:lnTo>
                <a:lnTo>
                  <a:pt x="15702" y="196"/>
                </a:lnTo>
                <a:lnTo>
                  <a:pt x="15711" y="199"/>
                </a:lnTo>
                <a:lnTo>
                  <a:pt x="15720" y="199"/>
                </a:lnTo>
                <a:lnTo>
                  <a:pt x="15725" y="199"/>
                </a:lnTo>
                <a:lnTo>
                  <a:pt x="15731" y="197"/>
                </a:lnTo>
                <a:lnTo>
                  <a:pt x="15734" y="195"/>
                </a:lnTo>
                <a:lnTo>
                  <a:pt x="15738" y="190"/>
                </a:lnTo>
                <a:lnTo>
                  <a:pt x="15743" y="183"/>
                </a:lnTo>
                <a:lnTo>
                  <a:pt x="15749" y="173"/>
                </a:lnTo>
                <a:lnTo>
                  <a:pt x="15756" y="160"/>
                </a:lnTo>
                <a:lnTo>
                  <a:pt x="15762" y="148"/>
                </a:lnTo>
                <a:lnTo>
                  <a:pt x="15767" y="137"/>
                </a:lnTo>
                <a:lnTo>
                  <a:pt x="15772" y="125"/>
                </a:lnTo>
                <a:lnTo>
                  <a:pt x="15780" y="103"/>
                </a:lnTo>
                <a:lnTo>
                  <a:pt x="15792" y="77"/>
                </a:lnTo>
                <a:lnTo>
                  <a:pt x="15802" y="93"/>
                </a:lnTo>
                <a:lnTo>
                  <a:pt x="15810" y="109"/>
                </a:lnTo>
                <a:lnTo>
                  <a:pt x="15834" y="99"/>
                </a:lnTo>
                <a:lnTo>
                  <a:pt x="15855" y="90"/>
                </a:lnTo>
                <a:lnTo>
                  <a:pt x="15866" y="87"/>
                </a:lnTo>
                <a:lnTo>
                  <a:pt x="15876" y="82"/>
                </a:lnTo>
                <a:lnTo>
                  <a:pt x="15888" y="80"/>
                </a:lnTo>
                <a:lnTo>
                  <a:pt x="15900" y="80"/>
                </a:lnTo>
                <a:lnTo>
                  <a:pt x="15912" y="80"/>
                </a:lnTo>
                <a:lnTo>
                  <a:pt x="15922" y="82"/>
                </a:lnTo>
                <a:lnTo>
                  <a:pt x="15926" y="84"/>
                </a:lnTo>
                <a:lnTo>
                  <a:pt x="15929" y="88"/>
                </a:lnTo>
                <a:lnTo>
                  <a:pt x="15931" y="91"/>
                </a:lnTo>
                <a:lnTo>
                  <a:pt x="15932" y="95"/>
                </a:lnTo>
                <a:lnTo>
                  <a:pt x="15931" y="110"/>
                </a:lnTo>
                <a:lnTo>
                  <a:pt x="15930" y="122"/>
                </a:lnTo>
                <a:lnTo>
                  <a:pt x="15928" y="135"/>
                </a:lnTo>
                <a:lnTo>
                  <a:pt x="15927" y="149"/>
                </a:lnTo>
                <a:lnTo>
                  <a:pt x="15928" y="165"/>
                </a:lnTo>
                <a:lnTo>
                  <a:pt x="15927" y="180"/>
                </a:lnTo>
                <a:lnTo>
                  <a:pt x="15925" y="187"/>
                </a:lnTo>
                <a:lnTo>
                  <a:pt x="15923" y="192"/>
                </a:lnTo>
                <a:lnTo>
                  <a:pt x="15920" y="198"/>
                </a:lnTo>
                <a:lnTo>
                  <a:pt x="15916" y="202"/>
                </a:lnTo>
                <a:lnTo>
                  <a:pt x="15911" y="212"/>
                </a:lnTo>
                <a:lnTo>
                  <a:pt x="15905" y="223"/>
                </a:lnTo>
                <a:lnTo>
                  <a:pt x="15904" y="233"/>
                </a:lnTo>
                <a:lnTo>
                  <a:pt x="15903" y="244"/>
                </a:lnTo>
                <a:lnTo>
                  <a:pt x="15901" y="255"/>
                </a:lnTo>
                <a:lnTo>
                  <a:pt x="15897" y="265"/>
                </a:lnTo>
                <a:lnTo>
                  <a:pt x="15894" y="273"/>
                </a:lnTo>
                <a:lnTo>
                  <a:pt x="15889" y="282"/>
                </a:lnTo>
                <a:lnTo>
                  <a:pt x="15881" y="299"/>
                </a:lnTo>
                <a:lnTo>
                  <a:pt x="15871" y="319"/>
                </a:lnTo>
                <a:lnTo>
                  <a:pt x="15869" y="327"/>
                </a:lnTo>
                <a:lnTo>
                  <a:pt x="15868" y="335"/>
                </a:lnTo>
                <a:lnTo>
                  <a:pt x="15867" y="342"/>
                </a:lnTo>
                <a:lnTo>
                  <a:pt x="15867" y="351"/>
                </a:lnTo>
                <a:lnTo>
                  <a:pt x="15867" y="359"/>
                </a:lnTo>
                <a:lnTo>
                  <a:pt x="15867" y="366"/>
                </a:lnTo>
                <a:lnTo>
                  <a:pt x="15866" y="374"/>
                </a:lnTo>
                <a:lnTo>
                  <a:pt x="15863" y="382"/>
                </a:lnTo>
                <a:lnTo>
                  <a:pt x="15883" y="378"/>
                </a:lnTo>
                <a:lnTo>
                  <a:pt x="15899" y="373"/>
                </a:lnTo>
                <a:lnTo>
                  <a:pt x="15914" y="366"/>
                </a:lnTo>
                <a:lnTo>
                  <a:pt x="15928" y="359"/>
                </a:lnTo>
                <a:lnTo>
                  <a:pt x="15942" y="351"/>
                </a:lnTo>
                <a:lnTo>
                  <a:pt x="15957" y="344"/>
                </a:lnTo>
                <a:lnTo>
                  <a:pt x="15972" y="336"/>
                </a:lnTo>
                <a:lnTo>
                  <a:pt x="15991" y="329"/>
                </a:lnTo>
                <a:lnTo>
                  <a:pt x="15995" y="337"/>
                </a:lnTo>
                <a:lnTo>
                  <a:pt x="15998" y="346"/>
                </a:lnTo>
                <a:lnTo>
                  <a:pt x="16001" y="353"/>
                </a:lnTo>
                <a:lnTo>
                  <a:pt x="16003" y="360"/>
                </a:lnTo>
                <a:lnTo>
                  <a:pt x="16006" y="376"/>
                </a:lnTo>
                <a:lnTo>
                  <a:pt x="16009" y="393"/>
                </a:lnTo>
                <a:lnTo>
                  <a:pt x="16013" y="404"/>
                </a:lnTo>
                <a:lnTo>
                  <a:pt x="16018" y="415"/>
                </a:lnTo>
                <a:lnTo>
                  <a:pt x="16018" y="426"/>
                </a:lnTo>
                <a:lnTo>
                  <a:pt x="16018" y="437"/>
                </a:lnTo>
                <a:lnTo>
                  <a:pt x="16019" y="443"/>
                </a:lnTo>
                <a:lnTo>
                  <a:pt x="16020" y="447"/>
                </a:lnTo>
                <a:lnTo>
                  <a:pt x="16022" y="453"/>
                </a:lnTo>
                <a:lnTo>
                  <a:pt x="16025" y="457"/>
                </a:lnTo>
                <a:lnTo>
                  <a:pt x="16030" y="460"/>
                </a:lnTo>
                <a:lnTo>
                  <a:pt x="16035" y="462"/>
                </a:lnTo>
                <a:lnTo>
                  <a:pt x="16039" y="464"/>
                </a:lnTo>
                <a:lnTo>
                  <a:pt x="16045" y="466"/>
                </a:lnTo>
                <a:lnTo>
                  <a:pt x="16057" y="467"/>
                </a:lnTo>
                <a:lnTo>
                  <a:pt x="16067" y="468"/>
                </a:lnTo>
                <a:lnTo>
                  <a:pt x="16077" y="469"/>
                </a:lnTo>
                <a:lnTo>
                  <a:pt x="16085" y="472"/>
                </a:lnTo>
                <a:lnTo>
                  <a:pt x="16092" y="475"/>
                </a:lnTo>
                <a:lnTo>
                  <a:pt x="16100" y="481"/>
                </a:lnTo>
                <a:lnTo>
                  <a:pt x="16111" y="496"/>
                </a:lnTo>
                <a:lnTo>
                  <a:pt x="16121" y="513"/>
                </a:lnTo>
                <a:lnTo>
                  <a:pt x="16132" y="517"/>
                </a:lnTo>
                <a:lnTo>
                  <a:pt x="16142" y="523"/>
                </a:lnTo>
                <a:lnTo>
                  <a:pt x="16151" y="539"/>
                </a:lnTo>
                <a:lnTo>
                  <a:pt x="16158" y="555"/>
                </a:lnTo>
                <a:lnTo>
                  <a:pt x="16165" y="561"/>
                </a:lnTo>
                <a:lnTo>
                  <a:pt x="16173" y="565"/>
                </a:lnTo>
                <a:lnTo>
                  <a:pt x="16183" y="569"/>
                </a:lnTo>
                <a:lnTo>
                  <a:pt x="16194" y="572"/>
                </a:lnTo>
                <a:lnTo>
                  <a:pt x="16215" y="577"/>
                </a:lnTo>
                <a:lnTo>
                  <a:pt x="16235" y="582"/>
                </a:lnTo>
                <a:lnTo>
                  <a:pt x="16235" y="794"/>
                </a:lnTo>
                <a:lnTo>
                  <a:pt x="16222" y="805"/>
                </a:lnTo>
                <a:lnTo>
                  <a:pt x="16209" y="813"/>
                </a:lnTo>
                <a:lnTo>
                  <a:pt x="16204" y="819"/>
                </a:lnTo>
                <a:lnTo>
                  <a:pt x="16198" y="824"/>
                </a:lnTo>
                <a:lnTo>
                  <a:pt x="16194" y="830"/>
                </a:lnTo>
                <a:lnTo>
                  <a:pt x="16191" y="837"/>
                </a:lnTo>
                <a:lnTo>
                  <a:pt x="16187" y="848"/>
                </a:lnTo>
                <a:lnTo>
                  <a:pt x="16185" y="858"/>
                </a:lnTo>
                <a:lnTo>
                  <a:pt x="16183" y="868"/>
                </a:lnTo>
                <a:lnTo>
                  <a:pt x="16180" y="879"/>
                </a:lnTo>
                <a:lnTo>
                  <a:pt x="16177" y="886"/>
                </a:lnTo>
                <a:lnTo>
                  <a:pt x="16171" y="890"/>
                </a:lnTo>
                <a:lnTo>
                  <a:pt x="16166" y="895"/>
                </a:lnTo>
                <a:lnTo>
                  <a:pt x="16160" y="901"/>
                </a:lnTo>
                <a:lnTo>
                  <a:pt x="16153" y="911"/>
                </a:lnTo>
                <a:lnTo>
                  <a:pt x="16146" y="920"/>
                </a:lnTo>
                <a:lnTo>
                  <a:pt x="16140" y="931"/>
                </a:lnTo>
                <a:lnTo>
                  <a:pt x="16134" y="943"/>
                </a:lnTo>
                <a:lnTo>
                  <a:pt x="16124" y="959"/>
                </a:lnTo>
                <a:lnTo>
                  <a:pt x="16113" y="974"/>
                </a:lnTo>
                <a:lnTo>
                  <a:pt x="16109" y="985"/>
                </a:lnTo>
                <a:lnTo>
                  <a:pt x="16104" y="996"/>
                </a:lnTo>
                <a:lnTo>
                  <a:pt x="16101" y="1006"/>
                </a:lnTo>
                <a:lnTo>
                  <a:pt x="16097" y="1017"/>
                </a:lnTo>
                <a:lnTo>
                  <a:pt x="16088" y="1038"/>
                </a:lnTo>
                <a:lnTo>
                  <a:pt x="16079" y="1055"/>
                </a:lnTo>
                <a:lnTo>
                  <a:pt x="16070" y="1071"/>
                </a:lnTo>
                <a:lnTo>
                  <a:pt x="16060" y="1092"/>
                </a:lnTo>
                <a:lnTo>
                  <a:pt x="16056" y="1102"/>
                </a:lnTo>
                <a:lnTo>
                  <a:pt x="16051" y="1110"/>
                </a:lnTo>
                <a:lnTo>
                  <a:pt x="16048" y="1115"/>
                </a:lnTo>
                <a:lnTo>
                  <a:pt x="16045" y="1118"/>
                </a:lnTo>
                <a:lnTo>
                  <a:pt x="16040" y="1121"/>
                </a:lnTo>
                <a:lnTo>
                  <a:pt x="16036" y="1123"/>
                </a:lnTo>
                <a:lnTo>
                  <a:pt x="16025" y="1125"/>
                </a:lnTo>
                <a:lnTo>
                  <a:pt x="16015" y="1129"/>
                </a:lnTo>
                <a:lnTo>
                  <a:pt x="16010" y="1133"/>
                </a:lnTo>
                <a:lnTo>
                  <a:pt x="16008" y="1138"/>
                </a:lnTo>
                <a:lnTo>
                  <a:pt x="16006" y="1144"/>
                </a:lnTo>
                <a:lnTo>
                  <a:pt x="16004" y="1150"/>
                </a:lnTo>
                <a:lnTo>
                  <a:pt x="15997" y="1171"/>
                </a:lnTo>
                <a:lnTo>
                  <a:pt x="15991" y="1190"/>
                </a:lnTo>
                <a:lnTo>
                  <a:pt x="15986" y="1199"/>
                </a:lnTo>
                <a:lnTo>
                  <a:pt x="15981" y="1207"/>
                </a:lnTo>
                <a:lnTo>
                  <a:pt x="15978" y="1211"/>
                </a:lnTo>
                <a:lnTo>
                  <a:pt x="15974" y="1214"/>
                </a:lnTo>
                <a:lnTo>
                  <a:pt x="15969" y="1216"/>
                </a:lnTo>
                <a:lnTo>
                  <a:pt x="15965" y="1219"/>
                </a:lnTo>
                <a:lnTo>
                  <a:pt x="15949" y="1222"/>
                </a:lnTo>
                <a:lnTo>
                  <a:pt x="15932" y="1222"/>
                </a:lnTo>
                <a:lnTo>
                  <a:pt x="15929" y="1223"/>
                </a:lnTo>
                <a:lnTo>
                  <a:pt x="15926" y="1225"/>
                </a:lnTo>
                <a:lnTo>
                  <a:pt x="15924" y="1228"/>
                </a:lnTo>
                <a:lnTo>
                  <a:pt x="15922" y="1230"/>
                </a:lnTo>
                <a:lnTo>
                  <a:pt x="15918" y="1237"/>
                </a:lnTo>
                <a:lnTo>
                  <a:pt x="15914" y="1243"/>
                </a:lnTo>
                <a:lnTo>
                  <a:pt x="15901" y="1255"/>
                </a:lnTo>
                <a:lnTo>
                  <a:pt x="15889" y="1266"/>
                </a:lnTo>
                <a:lnTo>
                  <a:pt x="15876" y="1276"/>
                </a:lnTo>
                <a:lnTo>
                  <a:pt x="15861" y="1285"/>
                </a:lnTo>
                <a:lnTo>
                  <a:pt x="15850" y="1291"/>
                </a:lnTo>
                <a:lnTo>
                  <a:pt x="15842" y="1296"/>
                </a:lnTo>
                <a:lnTo>
                  <a:pt x="15837" y="1299"/>
                </a:lnTo>
                <a:lnTo>
                  <a:pt x="15833" y="1303"/>
                </a:lnTo>
                <a:lnTo>
                  <a:pt x="15830" y="1307"/>
                </a:lnTo>
                <a:lnTo>
                  <a:pt x="15827" y="1312"/>
                </a:lnTo>
                <a:lnTo>
                  <a:pt x="15803" y="1249"/>
                </a:lnTo>
                <a:lnTo>
                  <a:pt x="15799" y="1263"/>
                </a:lnTo>
                <a:lnTo>
                  <a:pt x="15794" y="1276"/>
                </a:lnTo>
                <a:lnTo>
                  <a:pt x="15790" y="1287"/>
                </a:lnTo>
                <a:lnTo>
                  <a:pt x="15785" y="1299"/>
                </a:lnTo>
                <a:lnTo>
                  <a:pt x="15778" y="1310"/>
                </a:lnTo>
                <a:lnTo>
                  <a:pt x="15769" y="1320"/>
                </a:lnTo>
                <a:lnTo>
                  <a:pt x="15761" y="1330"/>
                </a:lnTo>
                <a:lnTo>
                  <a:pt x="15749" y="1338"/>
                </a:lnTo>
                <a:lnTo>
                  <a:pt x="15739" y="1336"/>
                </a:lnTo>
                <a:lnTo>
                  <a:pt x="15731" y="1333"/>
                </a:lnTo>
                <a:lnTo>
                  <a:pt x="15723" y="1328"/>
                </a:lnTo>
                <a:lnTo>
                  <a:pt x="15715" y="1324"/>
                </a:lnTo>
                <a:lnTo>
                  <a:pt x="15708" y="1319"/>
                </a:lnTo>
                <a:lnTo>
                  <a:pt x="15700" y="1314"/>
                </a:lnTo>
                <a:lnTo>
                  <a:pt x="15692" y="1310"/>
                </a:lnTo>
                <a:lnTo>
                  <a:pt x="15683" y="1307"/>
                </a:lnTo>
                <a:lnTo>
                  <a:pt x="15671" y="1304"/>
                </a:lnTo>
                <a:lnTo>
                  <a:pt x="15660" y="1303"/>
                </a:lnTo>
                <a:lnTo>
                  <a:pt x="15655" y="1301"/>
                </a:lnTo>
                <a:lnTo>
                  <a:pt x="15650" y="1299"/>
                </a:lnTo>
                <a:lnTo>
                  <a:pt x="15645" y="1297"/>
                </a:lnTo>
                <a:lnTo>
                  <a:pt x="15640" y="1293"/>
                </a:lnTo>
                <a:lnTo>
                  <a:pt x="15637" y="1288"/>
                </a:lnTo>
                <a:lnTo>
                  <a:pt x="15632" y="1283"/>
                </a:lnTo>
                <a:lnTo>
                  <a:pt x="15630" y="1278"/>
                </a:lnTo>
                <a:lnTo>
                  <a:pt x="15627" y="1272"/>
                </a:lnTo>
                <a:lnTo>
                  <a:pt x="15613" y="1249"/>
                </a:lnTo>
                <a:lnTo>
                  <a:pt x="15600" y="1229"/>
                </a:lnTo>
                <a:lnTo>
                  <a:pt x="15592" y="1219"/>
                </a:lnTo>
                <a:lnTo>
                  <a:pt x="15585" y="1211"/>
                </a:lnTo>
                <a:lnTo>
                  <a:pt x="15575" y="1203"/>
                </a:lnTo>
                <a:lnTo>
                  <a:pt x="15563" y="1195"/>
                </a:lnTo>
                <a:lnTo>
                  <a:pt x="15552" y="1189"/>
                </a:lnTo>
                <a:lnTo>
                  <a:pt x="15543" y="1185"/>
                </a:lnTo>
                <a:lnTo>
                  <a:pt x="15533" y="1182"/>
                </a:lnTo>
                <a:lnTo>
                  <a:pt x="15521" y="1179"/>
                </a:lnTo>
                <a:lnTo>
                  <a:pt x="15512" y="1178"/>
                </a:lnTo>
                <a:lnTo>
                  <a:pt x="15504" y="1179"/>
                </a:lnTo>
                <a:lnTo>
                  <a:pt x="15499" y="1178"/>
                </a:lnTo>
                <a:lnTo>
                  <a:pt x="15496" y="1178"/>
                </a:lnTo>
                <a:lnTo>
                  <a:pt x="15492" y="1176"/>
                </a:lnTo>
                <a:lnTo>
                  <a:pt x="15489" y="1174"/>
                </a:lnTo>
                <a:lnTo>
                  <a:pt x="15486" y="1171"/>
                </a:lnTo>
                <a:lnTo>
                  <a:pt x="15484" y="1166"/>
                </a:lnTo>
                <a:lnTo>
                  <a:pt x="15483" y="1163"/>
                </a:lnTo>
                <a:lnTo>
                  <a:pt x="15483" y="1159"/>
                </a:lnTo>
                <a:lnTo>
                  <a:pt x="15483" y="1150"/>
                </a:lnTo>
                <a:lnTo>
                  <a:pt x="15481" y="1142"/>
                </a:lnTo>
                <a:lnTo>
                  <a:pt x="15475" y="1126"/>
                </a:lnTo>
                <a:lnTo>
                  <a:pt x="15468" y="1112"/>
                </a:lnTo>
                <a:lnTo>
                  <a:pt x="15462" y="1101"/>
                </a:lnTo>
                <a:lnTo>
                  <a:pt x="15454" y="1089"/>
                </a:lnTo>
                <a:lnTo>
                  <a:pt x="15446" y="1077"/>
                </a:lnTo>
                <a:lnTo>
                  <a:pt x="15439" y="1064"/>
                </a:lnTo>
                <a:lnTo>
                  <a:pt x="15431" y="1051"/>
                </a:lnTo>
                <a:lnTo>
                  <a:pt x="15425" y="1036"/>
                </a:lnTo>
                <a:lnTo>
                  <a:pt x="15419" y="1016"/>
                </a:lnTo>
                <a:lnTo>
                  <a:pt x="15414" y="998"/>
                </a:lnTo>
                <a:lnTo>
                  <a:pt x="15410" y="981"/>
                </a:lnTo>
                <a:lnTo>
                  <a:pt x="15404" y="961"/>
                </a:lnTo>
                <a:lnTo>
                  <a:pt x="15390" y="925"/>
                </a:lnTo>
                <a:lnTo>
                  <a:pt x="15376" y="892"/>
                </a:lnTo>
                <a:lnTo>
                  <a:pt x="15364" y="860"/>
                </a:lnTo>
                <a:lnTo>
                  <a:pt x="15350" y="823"/>
                </a:lnTo>
                <a:lnTo>
                  <a:pt x="15345" y="806"/>
                </a:lnTo>
                <a:lnTo>
                  <a:pt x="15340" y="791"/>
                </a:lnTo>
                <a:lnTo>
                  <a:pt x="15332" y="776"/>
                </a:lnTo>
                <a:lnTo>
                  <a:pt x="15324" y="759"/>
                </a:lnTo>
                <a:lnTo>
                  <a:pt x="15320" y="751"/>
                </a:lnTo>
                <a:lnTo>
                  <a:pt x="15317" y="742"/>
                </a:lnTo>
                <a:lnTo>
                  <a:pt x="15313" y="734"/>
                </a:lnTo>
                <a:lnTo>
                  <a:pt x="15306" y="728"/>
                </a:lnTo>
                <a:lnTo>
                  <a:pt x="15300" y="724"/>
                </a:lnTo>
                <a:lnTo>
                  <a:pt x="15293" y="720"/>
                </a:lnTo>
                <a:lnTo>
                  <a:pt x="15287" y="718"/>
                </a:lnTo>
                <a:lnTo>
                  <a:pt x="15280" y="716"/>
                </a:lnTo>
                <a:lnTo>
                  <a:pt x="15267" y="713"/>
                </a:lnTo>
                <a:lnTo>
                  <a:pt x="15252" y="709"/>
                </a:lnTo>
                <a:lnTo>
                  <a:pt x="15233" y="700"/>
                </a:lnTo>
                <a:lnTo>
                  <a:pt x="15214" y="691"/>
                </a:lnTo>
                <a:lnTo>
                  <a:pt x="15205" y="688"/>
                </a:lnTo>
                <a:lnTo>
                  <a:pt x="15195" y="685"/>
                </a:lnTo>
                <a:lnTo>
                  <a:pt x="15184" y="683"/>
                </a:lnTo>
                <a:lnTo>
                  <a:pt x="15173" y="683"/>
                </a:lnTo>
                <a:lnTo>
                  <a:pt x="15166" y="684"/>
                </a:lnTo>
                <a:lnTo>
                  <a:pt x="15160" y="686"/>
                </a:lnTo>
                <a:lnTo>
                  <a:pt x="15155" y="689"/>
                </a:lnTo>
                <a:lnTo>
                  <a:pt x="15151" y="693"/>
                </a:lnTo>
                <a:lnTo>
                  <a:pt x="15142" y="704"/>
                </a:lnTo>
                <a:lnTo>
                  <a:pt x="15135" y="717"/>
                </a:lnTo>
                <a:lnTo>
                  <a:pt x="15127" y="733"/>
                </a:lnTo>
                <a:lnTo>
                  <a:pt x="15117" y="749"/>
                </a:lnTo>
                <a:lnTo>
                  <a:pt x="15107" y="754"/>
                </a:lnTo>
                <a:lnTo>
                  <a:pt x="15098" y="758"/>
                </a:lnTo>
                <a:lnTo>
                  <a:pt x="15088" y="761"/>
                </a:lnTo>
                <a:lnTo>
                  <a:pt x="15078" y="764"/>
                </a:lnTo>
                <a:lnTo>
                  <a:pt x="15068" y="767"/>
                </a:lnTo>
                <a:lnTo>
                  <a:pt x="15059" y="770"/>
                </a:lnTo>
                <a:lnTo>
                  <a:pt x="15049" y="774"/>
                </a:lnTo>
                <a:lnTo>
                  <a:pt x="15040" y="781"/>
                </a:lnTo>
                <a:lnTo>
                  <a:pt x="15037" y="786"/>
                </a:lnTo>
                <a:lnTo>
                  <a:pt x="15035" y="792"/>
                </a:lnTo>
                <a:lnTo>
                  <a:pt x="15027" y="800"/>
                </a:lnTo>
                <a:lnTo>
                  <a:pt x="15021" y="808"/>
                </a:lnTo>
                <a:lnTo>
                  <a:pt x="15013" y="814"/>
                </a:lnTo>
                <a:lnTo>
                  <a:pt x="15007" y="821"/>
                </a:lnTo>
                <a:lnTo>
                  <a:pt x="14991" y="832"/>
                </a:lnTo>
                <a:lnTo>
                  <a:pt x="14973" y="845"/>
                </a:lnTo>
                <a:lnTo>
                  <a:pt x="14964" y="833"/>
                </a:lnTo>
                <a:lnTo>
                  <a:pt x="14953" y="822"/>
                </a:lnTo>
                <a:lnTo>
                  <a:pt x="14942" y="813"/>
                </a:lnTo>
                <a:lnTo>
                  <a:pt x="14931" y="806"/>
                </a:lnTo>
                <a:lnTo>
                  <a:pt x="14921" y="798"/>
                </a:lnTo>
                <a:lnTo>
                  <a:pt x="14910" y="790"/>
                </a:lnTo>
                <a:lnTo>
                  <a:pt x="14899" y="780"/>
                </a:lnTo>
                <a:lnTo>
                  <a:pt x="14889" y="768"/>
                </a:lnTo>
                <a:lnTo>
                  <a:pt x="14888" y="774"/>
                </a:lnTo>
                <a:lnTo>
                  <a:pt x="14887" y="781"/>
                </a:lnTo>
                <a:lnTo>
                  <a:pt x="14886" y="787"/>
                </a:lnTo>
                <a:lnTo>
                  <a:pt x="14884" y="794"/>
                </a:lnTo>
                <a:lnTo>
                  <a:pt x="14879" y="805"/>
                </a:lnTo>
                <a:lnTo>
                  <a:pt x="14874" y="815"/>
                </a:lnTo>
                <a:lnTo>
                  <a:pt x="14868" y="826"/>
                </a:lnTo>
                <a:lnTo>
                  <a:pt x="14862" y="837"/>
                </a:lnTo>
                <a:lnTo>
                  <a:pt x="14858" y="849"/>
                </a:lnTo>
                <a:lnTo>
                  <a:pt x="14855" y="863"/>
                </a:lnTo>
                <a:lnTo>
                  <a:pt x="14849" y="889"/>
                </a:lnTo>
                <a:lnTo>
                  <a:pt x="14844" y="912"/>
                </a:lnTo>
                <a:lnTo>
                  <a:pt x="14838" y="933"/>
                </a:lnTo>
                <a:lnTo>
                  <a:pt x="14833" y="959"/>
                </a:lnTo>
                <a:lnTo>
                  <a:pt x="14829" y="981"/>
                </a:lnTo>
                <a:lnTo>
                  <a:pt x="14828" y="1001"/>
                </a:lnTo>
                <a:lnTo>
                  <a:pt x="14825" y="1021"/>
                </a:lnTo>
                <a:lnTo>
                  <a:pt x="14822" y="1043"/>
                </a:lnTo>
                <a:lnTo>
                  <a:pt x="14817" y="1076"/>
                </a:lnTo>
                <a:lnTo>
                  <a:pt x="14813" y="1105"/>
                </a:lnTo>
                <a:lnTo>
                  <a:pt x="14810" y="1133"/>
                </a:lnTo>
                <a:lnTo>
                  <a:pt x="14809" y="1165"/>
                </a:lnTo>
                <a:lnTo>
                  <a:pt x="14809" y="1196"/>
                </a:lnTo>
                <a:lnTo>
                  <a:pt x="14811" y="1222"/>
                </a:lnTo>
                <a:lnTo>
                  <a:pt x="14814" y="1246"/>
                </a:lnTo>
                <a:lnTo>
                  <a:pt x="14816" y="1271"/>
                </a:lnTo>
                <a:lnTo>
                  <a:pt x="14819" y="1295"/>
                </a:lnTo>
                <a:lnTo>
                  <a:pt x="14822" y="1320"/>
                </a:lnTo>
                <a:lnTo>
                  <a:pt x="14825" y="1347"/>
                </a:lnTo>
                <a:lnTo>
                  <a:pt x="14828" y="1376"/>
                </a:lnTo>
                <a:lnTo>
                  <a:pt x="14828" y="1442"/>
                </a:lnTo>
                <a:lnTo>
                  <a:pt x="14827" y="1465"/>
                </a:lnTo>
                <a:lnTo>
                  <a:pt x="14824" y="1485"/>
                </a:lnTo>
                <a:lnTo>
                  <a:pt x="14821" y="1504"/>
                </a:lnTo>
                <a:lnTo>
                  <a:pt x="14817" y="1527"/>
                </a:lnTo>
                <a:lnTo>
                  <a:pt x="14814" y="1542"/>
                </a:lnTo>
                <a:lnTo>
                  <a:pt x="14809" y="1554"/>
                </a:lnTo>
                <a:lnTo>
                  <a:pt x="14803" y="1567"/>
                </a:lnTo>
                <a:lnTo>
                  <a:pt x="14796" y="1580"/>
                </a:lnTo>
                <a:lnTo>
                  <a:pt x="14788" y="1591"/>
                </a:lnTo>
                <a:lnTo>
                  <a:pt x="14780" y="1602"/>
                </a:lnTo>
                <a:lnTo>
                  <a:pt x="14775" y="1606"/>
                </a:lnTo>
                <a:lnTo>
                  <a:pt x="14771" y="1612"/>
                </a:lnTo>
                <a:lnTo>
                  <a:pt x="14773" y="1618"/>
                </a:lnTo>
                <a:lnTo>
                  <a:pt x="14776" y="1622"/>
                </a:lnTo>
                <a:lnTo>
                  <a:pt x="14779" y="1625"/>
                </a:lnTo>
                <a:lnTo>
                  <a:pt x="14783" y="1629"/>
                </a:lnTo>
                <a:lnTo>
                  <a:pt x="14789" y="1633"/>
                </a:lnTo>
                <a:lnTo>
                  <a:pt x="14792" y="1636"/>
                </a:lnTo>
                <a:lnTo>
                  <a:pt x="14795" y="1641"/>
                </a:lnTo>
                <a:lnTo>
                  <a:pt x="14796" y="1646"/>
                </a:lnTo>
                <a:lnTo>
                  <a:pt x="14794" y="1661"/>
                </a:lnTo>
                <a:lnTo>
                  <a:pt x="14791" y="1674"/>
                </a:lnTo>
                <a:lnTo>
                  <a:pt x="14788" y="1687"/>
                </a:lnTo>
                <a:lnTo>
                  <a:pt x="14786" y="1702"/>
                </a:lnTo>
                <a:lnTo>
                  <a:pt x="14786" y="1714"/>
                </a:lnTo>
                <a:lnTo>
                  <a:pt x="14787" y="1724"/>
                </a:lnTo>
                <a:lnTo>
                  <a:pt x="14787" y="1733"/>
                </a:lnTo>
                <a:lnTo>
                  <a:pt x="14786" y="1744"/>
                </a:lnTo>
                <a:lnTo>
                  <a:pt x="14783" y="1747"/>
                </a:lnTo>
                <a:lnTo>
                  <a:pt x="14781" y="1750"/>
                </a:lnTo>
                <a:lnTo>
                  <a:pt x="14778" y="1751"/>
                </a:lnTo>
                <a:lnTo>
                  <a:pt x="14775" y="1753"/>
                </a:lnTo>
                <a:lnTo>
                  <a:pt x="14767" y="1758"/>
                </a:lnTo>
                <a:lnTo>
                  <a:pt x="14760" y="1764"/>
                </a:lnTo>
                <a:lnTo>
                  <a:pt x="14752" y="1768"/>
                </a:lnTo>
                <a:lnTo>
                  <a:pt x="14742" y="1771"/>
                </a:lnTo>
                <a:lnTo>
                  <a:pt x="14728" y="1776"/>
                </a:lnTo>
                <a:lnTo>
                  <a:pt x="14716" y="1779"/>
                </a:lnTo>
                <a:lnTo>
                  <a:pt x="14703" y="1783"/>
                </a:lnTo>
                <a:lnTo>
                  <a:pt x="14689" y="1787"/>
                </a:lnTo>
                <a:lnTo>
                  <a:pt x="14683" y="1790"/>
                </a:lnTo>
                <a:lnTo>
                  <a:pt x="14678" y="1794"/>
                </a:lnTo>
                <a:lnTo>
                  <a:pt x="14673" y="1798"/>
                </a:lnTo>
                <a:lnTo>
                  <a:pt x="14670" y="1804"/>
                </a:lnTo>
                <a:lnTo>
                  <a:pt x="14663" y="1814"/>
                </a:lnTo>
                <a:lnTo>
                  <a:pt x="14658" y="1827"/>
                </a:lnTo>
                <a:lnTo>
                  <a:pt x="14652" y="1839"/>
                </a:lnTo>
                <a:lnTo>
                  <a:pt x="14646" y="1850"/>
                </a:lnTo>
                <a:lnTo>
                  <a:pt x="14644" y="1855"/>
                </a:lnTo>
                <a:lnTo>
                  <a:pt x="14643" y="1862"/>
                </a:lnTo>
                <a:lnTo>
                  <a:pt x="14642" y="1868"/>
                </a:lnTo>
                <a:lnTo>
                  <a:pt x="14642" y="1875"/>
                </a:lnTo>
                <a:lnTo>
                  <a:pt x="14644" y="1888"/>
                </a:lnTo>
                <a:lnTo>
                  <a:pt x="14647" y="1902"/>
                </a:lnTo>
                <a:lnTo>
                  <a:pt x="13861" y="2206"/>
                </a:lnTo>
                <a:lnTo>
                  <a:pt x="13853" y="2210"/>
                </a:lnTo>
                <a:lnTo>
                  <a:pt x="13846" y="2212"/>
                </a:lnTo>
                <a:lnTo>
                  <a:pt x="13837" y="2213"/>
                </a:lnTo>
                <a:lnTo>
                  <a:pt x="13829" y="2213"/>
                </a:lnTo>
                <a:lnTo>
                  <a:pt x="13821" y="2214"/>
                </a:lnTo>
                <a:lnTo>
                  <a:pt x="13812" y="2215"/>
                </a:lnTo>
                <a:lnTo>
                  <a:pt x="13805" y="2217"/>
                </a:lnTo>
                <a:lnTo>
                  <a:pt x="13797" y="2220"/>
                </a:lnTo>
                <a:lnTo>
                  <a:pt x="13780" y="2230"/>
                </a:lnTo>
                <a:lnTo>
                  <a:pt x="13765" y="2240"/>
                </a:lnTo>
                <a:lnTo>
                  <a:pt x="13751" y="2251"/>
                </a:lnTo>
                <a:lnTo>
                  <a:pt x="13738" y="2260"/>
                </a:lnTo>
                <a:lnTo>
                  <a:pt x="13726" y="2272"/>
                </a:lnTo>
                <a:lnTo>
                  <a:pt x="13715" y="2285"/>
                </a:lnTo>
                <a:lnTo>
                  <a:pt x="13704" y="2299"/>
                </a:lnTo>
                <a:lnTo>
                  <a:pt x="13694" y="2315"/>
                </a:lnTo>
                <a:lnTo>
                  <a:pt x="13679" y="2341"/>
                </a:lnTo>
                <a:lnTo>
                  <a:pt x="13666" y="2365"/>
                </a:lnTo>
                <a:lnTo>
                  <a:pt x="13653" y="2388"/>
                </a:lnTo>
                <a:lnTo>
                  <a:pt x="13641" y="2411"/>
                </a:lnTo>
                <a:lnTo>
                  <a:pt x="13630" y="2433"/>
                </a:lnTo>
                <a:lnTo>
                  <a:pt x="13619" y="2457"/>
                </a:lnTo>
                <a:lnTo>
                  <a:pt x="13608" y="2482"/>
                </a:lnTo>
                <a:lnTo>
                  <a:pt x="13596" y="2509"/>
                </a:lnTo>
                <a:lnTo>
                  <a:pt x="13593" y="2508"/>
                </a:lnTo>
                <a:lnTo>
                  <a:pt x="13590" y="2507"/>
                </a:lnTo>
                <a:lnTo>
                  <a:pt x="13587" y="2508"/>
                </a:lnTo>
                <a:lnTo>
                  <a:pt x="13585" y="2509"/>
                </a:lnTo>
                <a:lnTo>
                  <a:pt x="13581" y="2510"/>
                </a:lnTo>
                <a:lnTo>
                  <a:pt x="13579" y="2512"/>
                </a:lnTo>
                <a:lnTo>
                  <a:pt x="13569" y="2521"/>
                </a:lnTo>
                <a:lnTo>
                  <a:pt x="13562" y="2529"/>
                </a:lnTo>
                <a:lnTo>
                  <a:pt x="13554" y="2538"/>
                </a:lnTo>
                <a:lnTo>
                  <a:pt x="13548" y="2547"/>
                </a:lnTo>
                <a:lnTo>
                  <a:pt x="13534" y="2565"/>
                </a:lnTo>
                <a:lnTo>
                  <a:pt x="13519" y="2583"/>
                </a:lnTo>
                <a:lnTo>
                  <a:pt x="13506" y="2598"/>
                </a:lnTo>
                <a:lnTo>
                  <a:pt x="13495" y="2614"/>
                </a:lnTo>
                <a:lnTo>
                  <a:pt x="13484" y="2628"/>
                </a:lnTo>
                <a:lnTo>
                  <a:pt x="13474" y="2641"/>
                </a:lnTo>
                <a:lnTo>
                  <a:pt x="13465" y="2655"/>
                </a:lnTo>
                <a:lnTo>
                  <a:pt x="13454" y="2668"/>
                </a:lnTo>
                <a:lnTo>
                  <a:pt x="13441" y="2681"/>
                </a:lnTo>
                <a:lnTo>
                  <a:pt x="13426" y="2692"/>
                </a:lnTo>
                <a:lnTo>
                  <a:pt x="13402" y="2711"/>
                </a:lnTo>
                <a:lnTo>
                  <a:pt x="13383" y="2728"/>
                </a:lnTo>
                <a:lnTo>
                  <a:pt x="13364" y="2746"/>
                </a:lnTo>
                <a:lnTo>
                  <a:pt x="13343" y="2767"/>
                </a:lnTo>
                <a:lnTo>
                  <a:pt x="13334" y="2778"/>
                </a:lnTo>
                <a:lnTo>
                  <a:pt x="13324" y="2789"/>
                </a:lnTo>
                <a:lnTo>
                  <a:pt x="13318" y="2793"/>
                </a:lnTo>
                <a:lnTo>
                  <a:pt x="13311" y="2796"/>
                </a:lnTo>
                <a:lnTo>
                  <a:pt x="13306" y="2799"/>
                </a:lnTo>
                <a:lnTo>
                  <a:pt x="13299" y="2801"/>
                </a:lnTo>
                <a:lnTo>
                  <a:pt x="13286" y="2805"/>
                </a:lnTo>
                <a:lnTo>
                  <a:pt x="13274" y="2807"/>
                </a:lnTo>
                <a:lnTo>
                  <a:pt x="13261" y="2808"/>
                </a:lnTo>
                <a:lnTo>
                  <a:pt x="13247" y="2810"/>
                </a:lnTo>
                <a:lnTo>
                  <a:pt x="13232" y="2812"/>
                </a:lnTo>
                <a:lnTo>
                  <a:pt x="13218" y="2818"/>
                </a:lnTo>
                <a:lnTo>
                  <a:pt x="13213" y="2834"/>
                </a:lnTo>
                <a:lnTo>
                  <a:pt x="13223" y="2831"/>
                </a:lnTo>
                <a:lnTo>
                  <a:pt x="13231" y="2828"/>
                </a:lnTo>
                <a:lnTo>
                  <a:pt x="13240" y="2827"/>
                </a:lnTo>
                <a:lnTo>
                  <a:pt x="13250" y="2828"/>
                </a:lnTo>
                <a:lnTo>
                  <a:pt x="13255" y="2831"/>
                </a:lnTo>
                <a:lnTo>
                  <a:pt x="13261" y="2834"/>
                </a:lnTo>
                <a:lnTo>
                  <a:pt x="13275" y="2834"/>
                </a:lnTo>
                <a:lnTo>
                  <a:pt x="13288" y="2834"/>
                </a:lnTo>
                <a:lnTo>
                  <a:pt x="13299" y="2834"/>
                </a:lnTo>
                <a:lnTo>
                  <a:pt x="13313" y="2834"/>
                </a:lnTo>
                <a:lnTo>
                  <a:pt x="13348" y="2825"/>
                </a:lnTo>
                <a:lnTo>
                  <a:pt x="13349" y="2837"/>
                </a:lnTo>
                <a:lnTo>
                  <a:pt x="13349" y="2848"/>
                </a:lnTo>
                <a:lnTo>
                  <a:pt x="13348" y="2858"/>
                </a:lnTo>
                <a:lnTo>
                  <a:pt x="13348" y="2870"/>
                </a:lnTo>
                <a:lnTo>
                  <a:pt x="13350" y="2881"/>
                </a:lnTo>
                <a:lnTo>
                  <a:pt x="13352" y="2893"/>
                </a:lnTo>
                <a:lnTo>
                  <a:pt x="13352" y="2898"/>
                </a:lnTo>
                <a:lnTo>
                  <a:pt x="13352" y="2903"/>
                </a:lnTo>
                <a:lnTo>
                  <a:pt x="13351" y="2908"/>
                </a:lnTo>
                <a:lnTo>
                  <a:pt x="13348" y="2913"/>
                </a:lnTo>
                <a:lnTo>
                  <a:pt x="13344" y="2915"/>
                </a:lnTo>
                <a:lnTo>
                  <a:pt x="13337" y="2916"/>
                </a:lnTo>
                <a:lnTo>
                  <a:pt x="13332" y="2919"/>
                </a:lnTo>
                <a:lnTo>
                  <a:pt x="13328" y="2922"/>
                </a:lnTo>
                <a:lnTo>
                  <a:pt x="13322" y="2926"/>
                </a:lnTo>
                <a:lnTo>
                  <a:pt x="13316" y="2927"/>
                </a:lnTo>
                <a:lnTo>
                  <a:pt x="13264" y="2927"/>
                </a:lnTo>
                <a:lnTo>
                  <a:pt x="13200" y="2956"/>
                </a:lnTo>
                <a:lnTo>
                  <a:pt x="13191" y="2939"/>
                </a:lnTo>
                <a:lnTo>
                  <a:pt x="13185" y="2924"/>
                </a:lnTo>
                <a:lnTo>
                  <a:pt x="13182" y="2916"/>
                </a:lnTo>
                <a:lnTo>
                  <a:pt x="13177" y="2908"/>
                </a:lnTo>
                <a:lnTo>
                  <a:pt x="13172" y="2902"/>
                </a:lnTo>
                <a:lnTo>
                  <a:pt x="13166" y="2894"/>
                </a:lnTo>
                <a:lnTo>
                  <a:pt x="13154" y="2902"/>
                </a:lnTo>
                <a:lnTo>
                  <a:pt x="13143" y="2911"/>
                </a:lnTo>
                <a:lnTo>
                  <a:pt x="13133" y="2918"/>
                </a:lnTo>
                <a:lnTo>
                  <a:pt x="13124" y="2927"/>
                </a:lnTo>
                <a:lnTo>
                  <a:pt x="13116" y="2934"/>
                </a:lnTo>
                <a:lnTo>
                  <a:pt x="13106" y="2942"/>
                </a:lnTo>
                <a:lnTo>
                  <a:pt x="13095" y="2949"/>
                </a:lnTo>
                <a:lnTo>
                  <a:pt x="13082" y="2956"/>
                </a:lnTo>
                <a:lnTo>
                  <a:pt x="13072" y="2961"/>
                </a:lnTo>
                <a:lnTo>
                  <a:pt x="13062" y="2967"/>
                </a:lnTo>
                <a:lnTo>
                  <a:pt x="13052" y="2971"/>
                </a:lnTo>
                <a:lnTo>
                  <a:pt x="13040" y="2976"/>
                </a:lnTo>
                <a:lnTo>
                  <a:pt x="13016" y="2987"/>
                </a:lnTo>
                <a:lnTo>
                  <a:pt x="12994" y="2997"/>
                </a:lnTo>
                <a:lnTo>
                  <a:pt x="12973" y="3007"/>
                </a:lnTo>
                <a:lnTo>
                  <a:pt x="12954" y="3015"/>
                </a:lnTo>
                <a:lnTo>
                  <a:pt x="12933" y="3024"/>
                </a:lnTo>
                <a:lnTo>
                  <a:pt x="12913" y="3033"/>
                </a:lnTo>
                <a:lnTo>
                  <a:pt x="12890" y="3042"/>
                </a:lnTo>
                <a:lnTo>
                  <a:pt x="12865" y="3051"/>
                </a:lnTo>
                <a:lnTo>
                  <a:pt x="12850" y="3057"/>
                </a:lnTo>
                <a:lnTo>
                  <a:pt x="12838" y="3065"/>
                </a:lnTo>
                <a:lnTo>
                  <a:pt x="12825" y="3073"/>
                </a:lnTo>
                <a:lnTo>
                  <a:pt x="12812" y="3080"/>
                </a:lnTo>
                <a:lnTo>
                  <a:pt x="12797" y="3089"/>
                </a:lnTo>
                <a:lnTo>
                  <a:pt x="12784" y="3097"/>
                </a:lnTo>
                <a:lnTo>
                  <a:pt x="12772" y="3105"/>
                </a:lnTo>
                <a:lnTo>
                  <a:pt x="12762" y="3114"/>
                </a:lnTo>
                <a:lnTo>
                  <a:pt x="12740" y="3132"/>
                </a:lnTo>
                <a:lnTo>
                  <a:pt x="12716" y="3155"/>
                </a:lnTo>
                <a:lnTo>
                  <a:pt x="12703" y="3168"/>
                </a:lnTo>
                <a:lnTo>
                  <a:pt x="12692" y="3178"/>
                </a:lnTo>
                <a:lnTo>
                  <a:pt x="12688" y="3185"/>
                </a:lnTo>
                <a:lnTo>
                  <a:pt x="12684" y="3191"/>
                </a:lnTo>
                <a:lnTo>
                  <a:pt x="12680" y="3199"/>
                </a:lnTo>
                <a:lnTo>
                  <a:pt x="12676" y="3208"/>
                </a:lnTo>
                <a:lnTo>
                  <a:pt x="12674" y="3218"/>
                </a:lnTo>
                <a:lnTo>
                  <a:pt x="12672" y="3229"/>
                </a:lnTo>
                <a:lnTo>
                  <a:pt x="12670" y="3240"/>
                </a:lnTo>
                <a:lnTo>
                  <a:pt x="12665" y="3251"/>
                </a:lnTo>
                <a:lnTo>
                  <a:pt x="12660" y="3262"/>
                </a:lnTo>
                <a:lnTo>
                  <a:pt x="12656" y="3271"/>
                </a:lnTo>
                <a:lnTo>
                  <a:pt x="12654" y="3276"/>
                </a:lnTo>
                <a:lnTo>
                  <a:pt x="12651" y="3281"/>
                </a:lnTo>
                <a:lnTo>
                  <a:pt x="12650" y="3286"/>
                </a:lnTo>
                <a:lnTo>
                  <a:pt x="12650" y="3293"/>
                </a:lnTo>
                <a:lnTo>
                  <a:pt x="12650" y="3301"/>
                </a:lnTo>
                <a:lnTo>
                  <a:pt x="12650" y="3309"/>
                </a:lnTo>
                <a:lnTo>
                  <a:pt x="12653" y="3317"/>
                </a:lnTo>
                <a:lnTo>
                  <a:pt x="12655" y="3325"/>
                </a:lnTo>
                <a:lnTo>
                  <a:pt x="12656" y="3331"/>
                </a:lnTo>
                <a:lnTo>
                  <a:pt x="12658" y="3335"/>
                </a:lnTo>
                <a:lnTo>
                  <a:pt x="12661" y="3338"/>
                </a:lnTo>
                <a:lnTo>
                  <a:pt x="12663" y="3339"/>
                </a:lnTo>
                <a:lnTo>
                  <a:pt x="12667" y="3340"/>
                </a:lnTo>
                <a:lnTo>
                  <a:pt x="12670" y="3340"/>
                </a:lnTo>
                <a:lnTo>
                  <a:pt x="12676" y="3340"/>
                </a:lnTo>
                <a:lnTo>
                  <a:pt x="12685" y="3340"/>
                </a:lnTo>
                <a:lnTo>
                  <a:pt x="12692" y="3337"/>
                </a:lnTo>
                <a:lnTo>
                  <a:pt x="12700" y="3333"/>
                </a:lnTo>
                <a:lnTo>
                  <a:pt x="12712" y="3331"/>
                </a:lnTo>
                <a:lnTo>
                  <a:pt x="12722" y="3328"/>
                </a:lnTo>
                <a:lnTo>
                  <a:pt x="12731" y="3326"/>
                </a:lnTo>
                <a:lnTo>
                  <a:pt x="12743" y="3325"/>
                </a:lnTo>
                <a:lnTo>
                  <a:pt x="12754" y="3324"/>
                </a:lnTo>
                <a:lnTo>
                  <a:pt x="12764" y="3325"/>
                </a:lnTo>
                <a:lnTo>
                  <a:pt x="12775" y="3325"/>
                </a:lnTo>
                <a:lnTo>
                  <a:pt x="12785" y="3325"/>
                </a:lnTo>
                <a:lnTo>
                  <a:pt x="12795" y="3323"/>
                </a:lnTo>
                <a:lnTo>
                  <a:pt x="12804" y="3321"/>
                </a:lnTo>
                <a:lnTo>
                  <a:pt x="12811" y="3319"/>
                </a:lnTo>
                <a:lnTo>
                  <a:pt x="12819" y="3317"/>
                </a:lnTo>
                <a:lnTo>
                  <a:pt x="12835" y="3310"/>
                </a:lnTo>
                <a:lnTo>
                  <a:pt x="12851" y="3304"/>
                </a:lnTo>
                <a:lnTo>
                  <a:pt x="12851" y="3304"/>
                </a:lnTo>
                <a:lnTo>
                  <a:pt x="12864" y="3339"/>
                </a:lnTo>
                <a:lnTo>
                  <a:pt x="12877" y="3372"/>
                </a:lnTo>
                <a:lnTo>
                  <a:pt x="12885" y="3387"/>
                </a:lnTo>
                <a:lnTo>
                  <a:pt x="12893" y="3402"/>
                </a:lnTo>
                <a:lnTo>
                  <a:pt x="12903" y="3417"/>
                </a:lnTo>
                <a:lnTo>
                  <a:pt x="12914" y="3433"/>
                </a:lnTo>
                <a:lnTo>
                  <a:pt x="12914" y="3433"/>
                </a:lnTo>
                <a:lnTo>
                  <a:pt x="12912" y="3434"/>
                </a:lnTo>
                <a:lnTo>
                  <a:pt x="12911" y="3436"/>
                </a:lnTo>
                <a:lnTo>
                  <a:pt x="12908" y="3442"/>
                </a:lnTo>
                <a:lnTo>
                  <a:pt x="12907" y="3447"/>
                </a:lnTo>
                <a:lnTo>
                  <a:pt x="12900" y="3458"/>
                </a:lnTo>
                <a:lnTo>
                  <a:pt x="12891" y="3467"/>
                </a:lnTo>
                <a:lnTo>
                  <a:pt x="12883" y="3475"/>
                </a:lnTo>
                <a:lnTo>
                  <a:pt x="12873" y="3483"/>
                </a:lnTo>
                <a:lnTo>
                  <a:pt x="12862" y="3488"/>
                </a:lnTo>
                <a:lnTo>
                  <a:pt x="12851" y="3493"/>
                </a:lnTo>
                <a:lnTo>
                  <a:pt x="12838" y="3496"/>
                </a:lnTo>
                <a:lnTo>
                  <a:pt x="12825" y="3497"/>
                </a:lnTo>
                <a:lnTo>
                  <a:pt x="12796" y="3499"/>
                </a:lnTo>
                <a:lnTo>
                  <a:pt x="12770" y="3500"/>
                </a:lnTo>
                <a:lnTo>
                  <a:pt x="12745" y="3503"/>
                </a:lnTo>
                <a:lnTo>
                  <a:pt x="12716" y="3508"/>
                </a:lnTo>
                <a:lnTo>
                  <a:pt x="12708" y="3510"/>
                </a:lnTo>
                <a:lnTo>
                  <a:pt x="12700" y="3512"/>
                </a:lnTo>
                <a:lnTo>
                  <a:pt x="12692" y="3514"/>
                </a:lnTo>
                <a:lnTo>
                  <a:pt x="12686" y="3517"/>
                </a:lnTo>
                <a:lnTo>
                  <a:pt x="12680" y="3522"/>
                </a:lnTo>
                <a:lnTo>
                  <a:pt x="12673" y="3526"/>
                </a:lnTo>
                <a:lnTo>
                  <a:pt x="12667" y="3532"/>
                </a:lnTo>
                <a:lnTo>
                  <a:pt x="12660" y="3537"/>
                </a:lnTo>
                <a:lnTo>
                  <a:pt x="12648" y="3551"/>
                </a:lnTo>
                <a:lnTo>
                  <a:pt x="12638" y="3565"/>
                </a:lnTo>
                <a:lnTo>
                  <a:pt x="12633" y="3571"/>
                </a:lnTo>
                <a:lnTo>
                  <a:pt x="12628" y="3577"/>
                </a:lnTo>
                <a:lnTo>
                  <a:pt x="12620" y="3582"/>
                </a:lnTo>
                <a:lnTo>
                  <a:pt x="12613" y="3588"/>
                </a:lnTo>
                <a:lnTo>
                  <a:pt x="12586" y="3602"/>
                </a:lnTo>
                <a:lnTo>
                  <a:pt x="12562" y="3615"/>
                </a:lnTo>
                <a:lnTo>
                  <a:pt x="12551" y="3621"/>
                </a:lnTo>
                <a:lnTo>
                  <a:pt x="12540" y="3630"/>
                </a:lnTo>
                <a:lnTo>
                  <a:pt x="12529" y="3639"/>
                </a:lnTo>
                <a:lnTo>
                  <a:pt x="12520" y="3651"/>
                </a:lnTo>
                <a:lnTo>
                  <a:pt x="12534" y="3660"/>
                </a:lnTo>
                <a:lnTo>
                  <a:pt x="12547" y="3668"/>
                </a:lnTo>
                <a:lnTo>
                  <a:pt x="12559" y="3674"/>
                </a:lnTo>
                <a:lnTo>
                  <a:pt x="12573" y="3683"/>
                </a:lnTo>
                <a:lnTo>
                  <a:pt x="12557" y="3687"/>
                </a:lnTo>
                <a:lnTo>
                  <a:pt x="12543" y="3691"/>
                </a:lnTo>
                <a:lnTo>
                  <a:pt x="12532" y="3698"/>
                </a:lnTo>
                <a:lnTo>
                  <a:pt x="12520" y="3703"/>
                </a:lnTo>
                <a:lnTo>
                  <a:pt x="12508" y="3709"/>
                </a:lnTo>
                <a:lnTo>
                  <a:pt x="12496" y="3713"/>
                </a:lnTo>
                <a:lnTo>
                  <a:pt x="12489" y="3715"/>
                </a:lnTo>
                <a:lnTo>
                  <a:pt x="12482" y="3716"/>
                </a:lnTo>
                <a:lnTo>
                  <a:pt x="12474" y="3717"/>
                </a:lnTo>
                <a:lnTo>
                  <a:pt x="12467" y="3717"/>
                </a:lnTo>
                <a:lnTo>
                  <a:pt x="12461" y="3717"/>
                </a:lnTo>
                <a:lnTo>
                  <a:pt x="12456" y="3715"/>
                </a:lnTo>
                <a:lnTo>
                  <a:pt x="12452" y="3713"/>
                </a:lnTo>
                <a:lnTo>
                  <a:pt x="12447" y="3710"/>
                </a:lnTo>
                <a:lnTo>
                  <a:pt x="12439" y="3703"/>
                </a:lnTo>
                <a:lnTo>
                  <a:pt x="12429" y="3697"/>
                </a:lnTo>
                <a:lnTo>
                  <a:pt x="12419" y="3691"/>
                </a:lnTo>
                <a:lnTo>
                  <a:pt x="12408" y="3687"/>
                </a:lnTo>
                <a:lnTo>
                  <a:pt x="12399" y="3684"/>
                </a:lnTo>
                <a:lnTo>
                  <a:pt x="12387" y="3683"/>
                </a:lnTo>
                <a:lnTo>
                  <a:pt x="12324" y="3683"/>
                </a:lnTo>
                <a:lnTo>
                  <a:pt x="12317" y="3684"/>
                </a:lnTo>
                <a:lnTo>
                  <a:pt x="12310" y="3686"/>
                </a:lnTo>
                <a:lnTo>
                  <a:pt x="12304" y="3688"/>
                </a:lnTo>
                <a:lnTo>
                  <a:pt x="12298" y="3691"/>
                </a:lnTo>
                <a:lnTo>
                  <a:pt x="12287" y="3699"/>
                </a:lnTo>
                <a:lnTo>
                  <a:pt x="12276" y="3708"/>
                </a:lnTo>
                <a:lnTo>
                  <a:pt x="12265" y="3713"/>
                </a:lnTo>
                <a:lnTo>
                  <a:pt x="12254" y="3717"/>
                </a:lnTo>
                <a:lnTo>
                  <a:pt x="12249" y="3717"/>
                </a:lnTo>
                <a:lnTo>
                  <a:pt x="12243" y="3717"/>
                </a:lnTo>
                <a:lnTo>
                  <a:pt x="12240" y="3720"/>
                </a:lnTo>
                <a:lnTo>
                  <a:pt x="12237" y="3725"/>
                </a:lnTo>
                <a:lnTo>
                  <a:pt x="12233" y="3728"/>
                </a:lnTo>
                <a:lnTo>
                  <a:pt x="12231" y="3732"/>
                </a:lnTo>
                <a:lnTo>
                  <a:pt x="12227" y="3741"/>
                </a:lnTo>
                <a:lnTo>
                  <a:pt x="12223" y="3750"/>
                </a:lnTo>
                <a:lnTo>
                  <a:pt x="12211" y="3764"/>
                </a:lnTo>
                <a:lnTo>
                  <a:pt x="12200" y="3776"/>
                </a:lnTo>
                <a:lnTo>
                  <a:pt x="12195" y="3781"/>
                </a:lnTo>
                <a:lnTo>
                  <a:pt x="12190" y="3787"/>
                </a:lnTo>
                <a:lnTo>
                  <a:pt x="12186" y="3794"/>
                </a:lnTo>
                <a:lnTo>
                  <a:pt x="12183" y="3803"/>
                </a:lnTo>
                <a:lnTo>
                  <a:pt x="12178" y="3814"/>
                </a:lnTo>
                <a:lnTo>
                  <a:pt x="12176" y="3825"/>
                </a:lnTo>
                <a:lnTo>
                  <a:pt x="12176" y="3835"/>
                </a:lnTo>
                <a:lnTo>
                  <a:pt x="12175" y="3846"/>
                </a:lnTo>
                <a:lnTo>
                  <a:pt x="12176" y="3867"/>
                </a:lnTo>
                <a:lnTo>
                  <a:pt x="12174" y="3890"/>
                </a:lnTo>
                <a:lnTo>
                  <a:pt x="12160" y="3889"/>
                </a:lnTo>
                <a:lnTo>
                  <a:pt x="12145" y="3888"/>
                </a:lnTo>
                <a:lnTo>
                  <a:pt x="12141" y="3888"/>
                </a:lnTo>
                <a:lnTo>
                  <a:pt x="12136" y="3889"/>
                </a:lnTo>
                <a:lnTo>
                  <a:pt x="12132" y="3890"/>
                </a:lnTo>
                <a:lnTo>
                  <a:pt x="12129" y="3892"/>
                </a:lnTo>
                <a:lnTo>
                  <a:pt x="12123" y="3898"/>
                </a:lnTo>
                <a:lnTo>
                  <a:pt x="12118" y="3905"/>
                </a:lnTo>
                <a:lnTo>
                  <a:pt x="12113" y="3913"/>
                </a:lnTo>
                <a:lnTo>
                  <a:pt x="12107" y="3920"/>
                </a:lnTo>
                <a:lnTo>
                  <a:pt x="12102" y="3928"/>
                </a:lnTo>
                <a:lnTo>
                  <a:pt x="12095" y="3935"/>
                </a:lnTo>
                <a:lnTo>
                  <a:pt x="12081" y="3946"/>
                </a:lnTo>
                <a:lnTo>
                  <a:pt x="12069" y="3955"/>
                </a:lnTo>
                <a:lnTo>
                  <a:pt x="12056" y="3963"/>
                </a:lnTo>
                <a:lnTo>
                  <a:pt x="12041" y="3972"/>
                </a:lnTo>
                <a:lnTo>
                  <a:pt x="12036" y="3974"/>
                </a:lnTo>
                <a:lnTo>
                  <a:pt x="12032" y="3978"/>
                </a:lnTo>
                <a:lnTo>
                  <a:pt x="12027" y="3994"/>
                </a:lnTo>
                <a:lnTo>
                  <a:pt x="12026" y="4010"/>
                </a:lnTo>
                <a:lnTo>
                  <a:pt x="12020" y="4024"/>
                </a:lnTo>
                <a:lnTo>
                  <a:pt x="12014" y="4037"/>
                </a:lnTo>
                <a:lnTo>
                  <a:pt x="12008" y="4050"/>
                </a:lnTo>
                <a:lnTo>
                  <a:pt x="11999" y="4063"/>
                </a:lnTo>
                <a:lnTo>
                  <a:pt x="11996" y="4068"/>
                </a:lnTo>
                <a:lnTo>
                  <a:pt x="11993" y="4073"/>
                </a:lnTo>
                <a:lnTo>
                  <a:pt x="11988" y="4077"/>
                </a:lnTo>
                <a:lnTo>
                  <a:pt x="11983" y="4079"/>
                </a:lnTo>
                <a:lnTo>
                  <a:pt x="11968" y="4078"/>
                </a:lnTo>
                <a:lnTo>
                  <a:pt x="11952" y="4076"/>
                </a:lnTo>
                <a:lnTo>
                  <a:pt x="11940" y="4079"/>
                </a:lnTo>
                <a:lnTo>
                  <a:pt x="11930" y="4082"/>
                </a:lnTo>
                <a:lnTo>
                  <a:pt x="11920" y="4086"/>
                </a:lnTo>
                <a:lnTo>
                  <a:pt x="11908" y="4090"/>
                </a:lnTo>
                <a:lnTo>
                  <a:pt x="11893" y="4098"/>
                </a:lnTo>
                <a:lnTo>
                  <a:pt x="11877" y="4108"/>
                </a:lnTo>
                <a:lnTo>
                  <a:pt x="11862" y="4114"/>
                </a:lnTo>
                <a:lnTo>
                  <a:pt x="11849" y="4117"/>
                </a:lnTo>
                <a:lnTo>
                  <a:pt x="11835" y="4118"/>
                </a:lnTo>
                <a:lnTo>
                  <a:pt x="11819" y="4119"/>
                </a:lnTo>
                <a:lnTo>
                  <a:pt x="11806" y="4116"/>
                </a:lnTo>
                <a:lnTo>
                  <a:pt x="11792" y="4114"/>
                </a:lnTo>
                <a:lnTo>
                  <a:pt x="11790" y="4106"/>
                </a:lnTo>
                <a:lnTo>
                  <a:pt x="11786" y="4098"/>
                </a:lnTo>
                <a:lnTo>
                  <a:pt x="11785" y="4091"/>
                </a:lnTo>
                <a:lnTo>
                  <a:pt x="11785" y="4083"/>
                </a:lnTo>
                <a:lnTo>
                  <a:pt x="11791" y="4060"/>
                </a:lnTo>
                <a:lnTo>
                  <a:pt x="11797" y="4036"/>
                </a:lnTo>
                <a:lnTo>
                  <a:pt x="11803" y="4012"/>
                </a:lnTo>
                <a:lnTo>
                  <a:pt x="11808" y="3988"/>
                </a:lnTo>
                <a:lnTo>
                  <a:pt x="11821" y="3984"/>
                </a:lnTo>
                <a:lnTo>
                  <a:pt x="11833" y="3981"/>
                </a:lnTo>
                <a:lnTo>
                  <a:pt x="11845" y="3979"/>
                </a:lnTo>
                <a:lnTo>
                  <a:pt x="11855" y="3976"/>
                </a:lnTo>
                <a:lnTo>
                  <a:pt x="11867" y="3974"/>
                </a:lnTo>
                <a:lnTo>
                  <a:pt x="11878" y="3972"/>
                </a:lnTo>
                <a:lnTo>
                  <a:pt x="11891" y="3969"/>
                </a:lnTo>
                <a:lnTo>
                  <a:pt x="11904" y="3965"/>
                </a:lnTo>
                <a:lnTo>
                  <a:pt x="11909" y="3962"/>
                </a:lnTo>
                <a:lnTo>
                  <a:pt x="11915" y="3959"/>
                </a:lnTo>
                <a:lnTo>
                  <a:pt x="11920" y="3956"/>
                </a:lnTo>
                <a:lnTo>
                  <a:pt x="11925" y="3953"/>
                </a:lnTo>
                <a:lnTo>
                  <a:pt x="11933" y="3943"/>
                </a:lnTo>
                <a:lnTo>
                  <a:pt x="11941" y="3933"/>
                </a:lnTo>
                <a:lnTo>
                  <a:pt x="11948" y="3921"/>
                </a:lnTo>
                <a:lnTo>
                  <a:pt x="11954" y="3911"/>
                </a:lnTo>
                <a:lnTo>
                  <a:pt x="11956" y="3905"/>
                </a:lnTo>
                <a:lnTo>
                  <a:pt x="11958" y="3899"/>
                </a:lnTo>
                <a:lnTo>
                  <a:pt x="11959" y="3892"/>
                </a:lnTo>
                <a:lnTo>
                  <a:pt x="11959" y="3885"/>
                </a:lnTo>
                <a:lnTo>
                  <a:pt x="11958" y="3873"/>
                </a:lnTo>
                <a:lnTo>
                  <a:pt x="11956" y="3861"/>
                </a:lnTo>
                <a:lnTo>
                  <a:pt x="11953" y="3850"/>
                </a:lnTo>
                <a:lnTo>
                  <a:pt x="11952" y="3837"/>
                </a:lnTo>
                <a:lnTo>
                  <a:pt x="11952" y="3828"/>
                </a:lnTo>
                <a:lnTo>
                  <a:pt x="11952" y="3821"/>
                </a:lnTo>
                <a:lnTo>
                  <a:pt x="11952" y="3817"/>
                </a:lnTo>
                <a:lnTo>
                  <a:pt x="11952" y="3813"/>
                </a:lnTo>
                <a:lnTo>
                  <a:pt x="11951" y="3809"/>
                </a:lnTo>
                <a:lnTo>
                  <a:pt x="11948" y="3806"/>
                </a:lnTo>
                <a:lnTo>
                  <a:pt x="11945" y="3800"/>
                </a:lnTo>
                <a:lnTo>
                  <a:pt x="11940" y="3797"/>
                </a:lnTo>
                <a:lnTo>
                  <a:pt x="11933" y="3794"/>
                </a:lnTo>
                <a:lnTo>
                  <a:pt x="11928" y="3792"/>
                </a:lnTo>
                <a:lnTo>
                  <a:pt x="11928" y="3792"/>
                </a:lnTo>
                <a:lnTo>
                  <a:pt x="11929" y="3763"/>
                </a:lnTo>
                <a:lnTo>
                  <a:pt x="11930" y="3737"/>
                </a:lnTo>
                <a:lnTo>
                  <a:pt x="11931" y="3725"/>
                </a:lnTo>
                <a:lnTo>
                  <a:pt x="11933" y="3712"/>
                </a:lnTo>
                <a:lnTo>
                  <a:pt x="11935" y="3698"/>
                </a:lnTo>
                <a:lnTo>
                  <a:pt x="11939" y="3683"/>
                </a:lnTo>
                <a:lnTo>
                  <a:pt x="11942" y="3674"/>
                </a:lnTo>
                <a:lnTo>
                  <a:pt x="11946" y="3666"/>
                </a:lnTo>
                <a:lnTo>
                  <a:pt x="11952" y="3660"/>
                </a:lnTo>
                <a:lnTo>
                  <a:pt x="11957" y="3651"/>
                </a:lnTo>
                <a:lnTo>
                  <a:pt x="11969" y="3627"/>
                </a:lnTo>
                <a:lnTo>
                  <a:pt x="11979" y="3604"/>
                </a:lnTo>
                <a:lnTo>
                  <a:pt x="11987" y="3581"/>
                </a:lnTo>
                <a:lnTo>
                  <a:pt x="11999" y="3555"/>
                </a:lnTo>
                <a:lnTo>
                  <a:pt x="12005" y="3544"/>
                </a:lnTo>
                <a:lnTo>
                  <a:pt x="12009" y="3534"/>
                </a:lnTo>
                <a:lnTo>
                  <a:pt x="12013" y="3523"/>
                </a:lnTo>
                <a:lnTo>
                  <a:pt x="12021" y="3513"/>
                </a:lnTo>
                <a:lnTo>
                  <a:pt x="12030" y="3506"/>
                </a:lnTo>
                <a:lnTo>
                  <a:pt x="12041" y="3500"/>
                </a:lnTo>
                <a:lnTo>
                  <a:pt x="12049" y="3495"/>
                </a:lnTo>
                <a:lnTo>
                  <a:pt x="12055" y="3489"/>
                </a:lnTo>
                <a:lnTo>
                  <a:pt x="12062" y="3483"/>
                </a:lnTo>
                <a:lnTo>
                  <a:pt x="12067" y="3476"/>
                </a:lnTo>
                <a:lnTo>
                  <a:pt x="12070" y="3469"/>
                </a:lnTo>
                <a:lnTo>
                  <a:pt x="12074" y="3461"/>
                </a:lnTo>
                <a:lnTo>
                  <a:pt x="12076" y="3454"/>
                </a:lnTo>
                <a:lnTo>
                  <a:pt x="12076" y="3444"/>
                </a:lnTo>
                <a:lnTo>
                  <a:pt x="12076" y="3434"/>
                </a:lnTo>
                <a:lnTo>
                  <a:pt x="12075" y="3425"/>
                </a:lnTo>
                <a:lnTo>
                  <a:pt x="12074" y="3416"/>
                </a:lnTo>
                <a:lnTo>
                  <a:pt x="12071" y="3408"/>
                </a:lnTo>
                <a:lnTo>
                  <a:pt x="12067" y="3391"/>
                </a:lnTo>
                <a:lnTo>
                  <a:pt x="12063" y="3373"/>
                </a:lnTo>
                <a:lnTo>
                  <a:pt x="12057" y="3348"/>
                </a:lnTo>
                <a:lnTo>
                  <a:pt x="12052" y="3325"/>
                </a:lnTo>
                <a:lnTo>
                  <a:pt x="12047" y="3305"/>
                </a:lnTo>
                <a:lnTo>
                  <a:pt x="12042" y="3284"/>
                </a:lnTo>
                <a:lnTo>
                  <a:pt x="12037" y="3264"/>
                </a:lnTo>
                <a:lnTo>
                  <a:pt x="12033" y="3242"/>
                </a:lnTo>
                <a:lnTo>
                  <a:pt x="12029" y="3219"/>
                </a:lnTo>
                <a:lnTo>
                  <a:pt x="12026" y="3195"/>
                </a:lnTo>
                <a:lnTo>
                  <a:pt x="12079" y="2942"/>
                </a:lnTo>
                <a:lnTo>
                  <a:pt x="12078" y="2932"/>
                </a:lnTo>
                <a:lnTo>
                  <a:pt x="12076" y="2922"/>
                </a:lnTo>
                <a:lnTo>
                  <a:pt x="12073" y="2914"/>
                </a:lnTo>
                <a:lnTo>
                  <a:pt x="12069" y="2906"/>
                </a:lnTo>
                <a:lnTo>
                  <a:pt x="12062" y="2890"/>
                </a:lnTo>
                <a:lnTo>
                  <a:pt x="12052" y="2876"/>
                </a:lnTo>
                <a:lnTo>
                  <a:pt x="12041" y="2862"/>
                </a:lnTo>
                <a:lnTo>
                  <a:pt x="12030" y="2848"/>
                </a:lnTo>
                <a:lnTo>
                  <a:pt x="12020" y="2833"/>
                </a:lnTo>
                <a:lnTo>
                  <a:pt x="12010" y="2814"/>
                </a:lnTo>
                <a:lnTo>
                  <a:pt x="12005" y="2806"/>
                </a:lnTo>
                <a:lnTo>
                  <a:pt x="12000" y="2797"/>
                </a:lnTo>
                <a:lnTo>
                  <a:pt x="11998" y="2789"/>
                </a:lnTo>
                <a:lnTo>
                  <a:pt x="11997" y="2778"/>
                </a:lnTo>
                <a:lnTo>
                  <a:pt x="11997" y="2766"/>
                </a:lnTo>
                <a:lnTo>
                  <a:pt x="12000" y="2755"/>
                </a:lnTo>
                <a:lnTo>
                  <a:pt x="12002" y="2750"/>
                </a:lnTo>
                <a:lnTo>
                  <a:pt x="12006" y="2746"/>
                </a:lnTo>
                <a:lnTo>
                  <a:pt x="12010" y="2744"/>
                </a:lnTo>
                <a:lnTo>
                  <a:pt x="12015" y="2743"/>
                </a:lnTo>
                <a:lnTo>
                  <a:pt x="12019" y="2743"/>
                </a:lnTo>
                <a:lnTo>
                  <a:pt x="12022" y="2744"/>
                </a:lnTo>
                <a:lnTo>
                  <a:pt x="12024" y="2746"/>
                </a:lnTo>
                <a:lnTo>
                  <a:pt x="12026" y="2747"/>
                </a:lnTo>
                <a:lnTo>
                  <a:pt x="12032" y="2752"/>
                </a:lnTo>
                <a:lnTo>
                  <a:pt x="12037" y="2756"/>
                </a:lnTo>
                <a:lnTo>
                  <a:pt x="12052" y="2771"/>
                </a:lnTo>
                <a:lnTo>
                  <a:pt x="12068" y="2785"/>
                </a:lnTo>
                <a:lnTo>
                  <a:pt x="12079" y="2792"/>
                </a:lnTo>
                <a:lnTo>
                  <a:pt x="12089" y="2795"/>
                </a:lnTo>
                <a:lnTo>
                  <a:pt x="12100" y="2799"/>
                </a:lnTo>
                <a:lnTo>
                  <a:pt x="12110" y="2805"/>
                </a:lnTo>
                <a:lnTo>
                  <a:pt x="12117" y="2808"/>
                </a:lnTo>
                <a:lnTo>
                  <a:pt x="12121" y="2812"/>
                </a:lnTo>
                <a:lnTo>
                  <a:pt x="12125" y="2817"/>
                </a:lnTo>
                <a:lnTo>
                  <a:pt x="12129" y="2822"/>
                </a:lnTo>
                <a:lnTo>
                  <a:pt x="12135" y="2833"/>
                </a:lnTo>
                <a:lnTo>
                  <a:pt x="12141" y="2844"/>
                </a:lnTo>
                <a:lnTo>
                  <a:pt x="12147" y="2854"/>
                </a:lnTo>
                <a:lnTo>
                  <a:pt x="12154" y="2863"/>
                </a:lnTo>
                <a:lnTo>
                  <a:pt x="12158" y="2866"/>
                </a:lnTo>
                <a:lnTo>
                  <a:pt x="12163" y="2868"/>
                </a:lnTo>
                <a:lnTo>
                  <a:pt x="12169" y="2871"/>
                </a:lnTo>
                <a:lnTo>
                  <a:pt x="12174" y="2871"/>
                </a:lnTo>
                <a:lnTo>
                  <a:pt x="12182" y="2870"/>
                </a:lnTo>
                <a:lnTo>
                  <a:pt x="12189" y="2867"/>
                </a:lnTo>
                <a:lnTo>
                  <a:pt x="12197" y="2865"/>
                </a:lnTo>
                <a:lnTo>
                  <a:pt x="12203" y="2863"/>
                </a:lnTo>
                <a:lnTo>
                  <a:pt x="12209" y="2873"/>
                </a:lnTo>
                <a:lnTo>
                  <a:pt x="12214" y="2881"/>
                </a:lnTo>
                <a:lnTo>
                  <a:pt x="12221" y="2890"/>
                </a:lnTo>
                <a:lnTo>
                  <a:pt x="12228" y="2898"/>
                </a:lnTo>
                <a:lnTo>
                  <a:pt x="12240" y="2895"/>
                </a:lnTo>
                <a:lnTo>
                  <a:pt x="12252" y="2892"/>
                </a:lnTo>
                <a:lnTo>
                  <a:pt x="12263" y="2890"/>
                </a:lnTo>
                <a:lnTo>
                  <a:pt x="12276" y="2889"/>
                </a:lnTo>
                <a:lnTo>
                  <a:pt x="12283" y="2889"/>
                </a:lnTo>
                <a:lnTo>
                  <a:pt x="12292" y="2889"/>
                </a:lnTo>
                <a:lnTo>
                  <a:pt x="12302" y="2898"/>
                </a:lnTo>
                <a:lnTo>
                  <a:pt x="12312" y="2905"/>
                </a:lnTo>
                <a:lnTo>
                  <a:pt x="12323" y="2905"/>
                </a:lnTo>
                <a:lnTo>
                  <a:pt x="12334" y="2905"/>
                </a:lnTo>
                <a:lnTo>
                  <a:pt x="12344" y="2908"/>
                </a:lnTo>
                <a:lnTo>
                  <a:pt x="12352" y="2913"/>
                </a:lnTo>
                <a:lnTo>
                  <a:pt x="12357" y="2915"/>
                </a:lnTo>
                <a:lnTo>
                  <a:pt x="12361" y="2917"/>
                </a:lnTo>
                <a:lnTo>
                  <a:pt x="12365" y="2918"/>
                </a:lnTo>
                <a:lnTo>
                  <a:pt x="12371" y="2918"/>
                </a:lnTo>
                <a:lnTo>
                  <a:pt x="12381" y="2917"/>
                </a:lnTo>
                <a:lnTo>
                  <a:pt x="12390" y="2915"/>
                </a:lnTo>
                <a:lnTo>
                  <a:pt x="12399" y="2912"/>
                </a:lnTo>
                <a:lnTo>
                  <a:pt x="12408" y="2907"/>
                </a:lnTo>
                <a:lnTo>
                  <a:pt x="12417" y="2904"/>
                </a:lnTo>
                <a:lnTo>
                  <a:pt x="12426" y="2901"/>
                </a:lnTo>
                <a:lnTo>
                  <a:pt x="12434" y="2895"/>
                </a:lnTo>
                <a:lnTo>
                  <a:pt x="12441" y="2890"/>
                </a:lnTo>
                <a:lnTo>
                  <a:pt x="12447" y="2885"/>
                </a:lnTo>
                <a:lnTo>
                  <a:pt x="12452" y="2877"/>
                </a:lnTo>
                <a:lnTo>
                  <a:pt x="12454" y="2874"/>
                </a:lnTo>
                <a:lnTo>
                  <a:pt x="12455" y="2870"/>
                </a:lnTo>
                <a:lnTo>
                  <a:pt x="12456" y="2865"/>
                </a:lnTo>
                <a:lnTo>
                  <a:pt x="12456" y="2860"/>
                </a:lnTo>
                <a:lnTo>
                  <a:pt x="12455" y="2855"/>
                </a:lnTo>
                <a:lnTo>
                  <a:pt x="12454" y="2851"/>
                </a:lnTo>
                <a:lnTo>
                  <a:pt x="12451" y="2847"/>
                </a:lnTo>
                <a:lnTo>
                  <a:pt x="12447" y="2844"/>
                </a:lnTo>
                <a:lnTo>
                  <a:pt x="12440" y="2837"/>
                </a:lnTo>
                <a:lnTo>
                  <a:pt x="12432" y="2831"/>
                </a:lnTo>
                <a:lnTo>
                  <a:pt x="12422" y="2821"/>
                </a:lnTo>
                <a:lnTo>
                  <a:pt x="12413" y="2812"/>
                </a:lnTo>
                <a:lnTo>
                  <a:pt x="12404" y="2804"/>
                </a:lnTo>
                <a:lnTo>
                  <a:pt x="12394" y="2794"/>
                </a:lnTo>
                <a:lnTo>
                  <a:pt x="12410" y="2789"/>
                </a:lnTo>
                <a:lnTo>
                  <a:pt x="12422" y="2785"/>
                </a:lnTo>
                <a:lnTo>
                  <a:pt x="12437" y="2783"/>
                </a:lnTo>
                <a:lnTo>
                  <a:pt x="12449" y="2782"/>
                </a:lnTo>
                <a:lnTo>
                  <a:pt x="12462" y="2780"/>
                </a:lnTo>
                <a:lnTo>
                  <a:pt x="12475" y="2777"/>
                </a:lnTo>
                <a:lnTo>
                  <a:pt x="12488" y="2771"/>
                </a:lnTo>
                <a:lnTo>
                  <a:pt x="12501" y="2765"/>
                </a:lnTo>
                <a:lnTo>
                  <a:pt x="12505" y="2759"/>
                </a:lnTo>
                <a:lnTo>
                  <a:pt x="12507" y="2754"/>
                </a:lnTo>
                <a:lnTo>
                  <a:pt x="12497" y="2744"/>
                </a:lnTo>
                <a:lnTo>
                  <a:pt x="12489" y="2736"/>
                </a:lnTo>
                <a:lnTo>
                  <a:pt x="12482" y="2728"/>
                </a:lnTo>
                <a:lnTo>
                  <a:pt x="12472" y="2719"/>
                </a:lnTo>
                <a:lnTo>
                  <a:pt x="12465" y="2714"/>
                </a:lnTo>
                <a:lnTo>
                  <a:pt x="12457" y="2709"/>
                </a:lnTo>
                <a:lnTo>
                  <a:pt x="12448" y="2705"/>
                </a:lnTo>
                <a:lnTo>
                  <a:pt x="12441" y="2703"/>
                </a:lnTo>
                <a:lnTo>
                  <a:pt x="12425" y="2699"/>
                </a:lnTo>
                <a:lnTo>
                  <a:pt x="12405" y="2696"/>
                </a:lnTo>
                <a:lnTo>
                  <a:pt x="12394" y="2692"/>
                </a:lnTo>
                <a:lnTo>
                  <a:pt x="12385" y="2689"/>
                </a:lnTo>
                <a:lnTo>
                  <a:pt x="12375" y="2687"/>
                </a:lnTo>
                <a:lnTo>
                  <a:pt x="12363" y="2685"/>
                </a:lnTo>
                <a:lnTo>
                  <a:pt x="12361" y="2679"/>
                </a:lnTo>
                <a:lnTo>
                  <a:pt x="12358" y="2674"/>
                </a:lnTo>
                <a:lnTo>
                  <a:pt x="12362" y="2666"/>
                </a:lnTo>
                <a:lnTo>
                  <a:pt x="12365" y="2658"/>
                </a:lnTo>
                <a:lnTo>
                  <a:pt x="12365" y="2648"/>
                </a:lnTo>
                <a:lnTo>
                  <a:pt x="12365" y="2639"/>
                </a:lnTo>
                <a:lnTo>
                  <a:pt x="12363" y="2631"/>
                </a:lnTo>
                <a:lnTo>
                  <a:pt x="12361" y="2621"/>
                </a:lnTo>
                <a:lnTo>
                  <a:pt x="12353" y="2610"/>
                </a:lnTo>
                <a:lnTo>
                  <a:pt x="12347" y="2600"/>
                </a:lnTo>
                <a:lnTo>
                  <a:pt x="12346" y="2587"/>
                </a:lnTo>
                <a:lnTo>
                  <a:pt x="12345" y="2574"/>
                </a:lnTo>
                <a:lnTo>
                  <a:pt x="12331" y="2574"/>
                </a:lnTo>
                <a:lnTo>
                  <a:pt x="12318" y="2574"/>
                </a:lnTo>
                <a:lnTo>
                  <a:pt x="12306" y="2574"/>
                </a:lnTo>
                <a:lnTo>
                  <a:pt x="12292" y="2574"/>
                </a:lnTo>
                <a:lnTo>
                  <a:pt x="12289" y="2567"/>
                </a:lnTo>
                <a:lnTo>
                  <a:pt x="12285" y="2562"/>
                </a:lnTo>
                <a:lnTo>
                  <a:pt x="12281" y="2557"/>
                </a:lnTo>
                <a:lnTo>
                  <a:pt x="12276" y="2553"/>
                </a:lnTo>
                <a:lnTo>
                  <a:pt x="12265" y="2544"/>
                </a:lnTo>
                <a:lnTo>
                  <a:pt x="12254" y="2539"/>
                </a:lnTo>
                <a:lnTo>
                  <a:pt x="12239" y="2526"/>
                </a:lnTo>
                <a:lnTo>
                  <a:pt x="12223" y="2515"/>
                </a:lnTo>
                <a:lnTo>
                  <a:pt x="12209" y="2510"/>
                </a:lnTo>
                <a:lnTo>
                  <a:pt x="12196" y="2508"/>
                </a:lnTo>
                <a:lnTo>
                  <a:pt x="12183" y="2504"/>
                </a:lnTo>
                <a:lnTo>
                  <a:pt x="12169" y="2501"/>
                </a:lnTo>
                <a:lnTo>
                  <a:pt x="12155" y="2497"/>
                </a:lnTo>
                <a:lnTo>
                  <a:pt x="12142" y="2492"/>
                </a:lnTo>
                <a:lnTo>
                  <a:pt x="12129" y="2485"/>
                </a:lnTo>
                <a:lnTo>
                  <a:pt x="12116" y="2477"/>
                </a:lnTo>
                <a:lnTo>
                  <a:pt x="12111" y="2474"/>
                </a:lnTo>
                <a:lnTo>
                  <a:pt x="12108" y="2471"/>
                </a:lnTo>
                <a:lnTo>
                  <a:pt x="12106" y="2467"/>
                </a:lnTo>
                <a:lnTo>
                  <a:pt x="12104" y="2462"/>
                </a:lnTo>
                <a:lnTo>
                  <a:pt x="12098" y="2454"/>
                </a:lnTo>
                <a:lnTo>
                  <a:pt x="12092" y="2446"/>
                </a:lnTo>
                <a:lnTo>
                  <a:pt x="12079" y="2433"/>
                </a:lnTo>
                <a:lnTo>
                  <a:pt x="12067" y="2422"/>
                </a:lnTo>
                <a:lnTo>
                  <a:pt x="12062" y="2417"/>
                </a:lnTo>
                <a:lnTo>
                  <a:pt x="12056" y="2411"/>
                </a:lnTo>
                <a:lnTo>
                  <a:pt x="12052" y="2404"/>
                </a:lnTo>
                <a:lnTo>
                  <a:pt x="12047" y="2395"/>
                </a:lnTo>
                <a:lnTo>
                  <a:pt x="12019" y="2408"/>
                </a:lnTo>
                <a:lnTo>
                  <a:pt x="11994" y="2421"/>
                </a:lnTo>
                <a:lnTo>
                  <a:pt x="11982" y="2427"/>
                </a:lnTo>
                <a:lnTo>
                  <a:pt x="11969" y="2431"/>
                </a:lnTo>
                <a:lnTo>
                  <a:pt x="11954" y="2434"/>
                </a:lnTo>
                <a:lnTo>
                  <a:pt x="11939" y="2435"/>
                </a:lnTo>
                <a:lnTo>
                  <a:pt x="11931" y="2434"/>
                </a:lnTo>
                <a:lnTo>
                  <a:pt x="11926" y="2433"/>
                </a:lnTo>
                <a:lnTo>
                  <a:pt x="11919" y="2431"/>
                </a:lnTo>
                <a:lnTo>
                  <a:pt x="11914" y="2429"/>
                </a:lnTo>
                <a:lnTo>
                  <a:pt x="11908" y="2426"/>
                </a:lnTo>
                <a:lnTo>
                  <a:pt x="11903" y="2423"/>
                </a:lnTo>
                <a:lnTo>
                  <a:pt x="11898" y="2422"/>
                </a:lnTo>
                <a:lnTo>
                  <a:pt x="11890" y="2421"/>
                </a:lnTo>
                <a:lnTo>
                  <a:pt x="11881" y="2422"/>
                </a:lnTo>
                <a:lnTo>
                  <a:pt x="11874" y="2423"/>
                </a:lnTo>
                <a:lnTo>
                  <a:pt x="11866" y="2427"/>
                </a:lnTo>
                <a:lnTo>
                  <a:pt x="11860" y="2430"/>
                </a:lnTo>
                <a:lnTo>
                  <a:pt x="11847" y="2438"/>
                </a:lnTo>
                <a:lnTo>
                  <a:pt x="11832" y="2446"/>
                </a:lnTo>
                <a:lnTo>
                  <a:pt x="11826" y="2449"/>
                </a:lnTo>
                <a:lnTo>
                  <a:pt x="11822" y="2454"/>
                </a:lnTo>
                <a:lnTo>
                  <a:pt x="11820" y="2456"/>
                </a:lnTo>
                <a:lnTo>
                  <a:pt x="11817" y="2458"/>
                </a:lnTo>
                <a:lnTo>
                  <a:pt x="11814" y="2459"/>
                </a:lnTo>
                <a:lnTo>
                  <a:pt x="11810" y="2459"/>
                </a:lnTo>
                <a:lnTo>
                  <a:pt x="11807" y="2456"/>
                </a:lnTo>
                <a:lnTo>
                  <a:pt x="11803" y="2452"/>
                </a:lnTo>
                <a:lnTo>
                  <a:pt x="11803" y="2439"/>
                </a:lnTo>
                <a:lnTo>
                  <a:pt x="11803" y="2427"/>
                </a:lnTo>
                <a:lnTo>
                  <a:pt x="11803" y="2416"/>
                </a:lnTo>
                <a:lnTo>
                  <a:pt x="11803" y="2403"/>
                </a:lnTo>
                <a:lnTo>
                  <a:pt x="11801" y="2401"/>
                </a:lnTo>
                <a:lnTo>
                  <a:pt x="11799" y="2401"/>
                </a:lnTo>
                <a:lnTo>
                  <a:pt x="11795" y="2401"/>
                </a:lnTo>
                <a:lnTo>
                  <a:pt x="11792" y="2401"/>
                </a:lnTo>
                <a:lnTo>
                  <a:pt x="11789" y="2401"/>
                </a:lnTo>
                <a:lnTo>
                  <a:pt x="11786" y="2402"/>
                </a:lnTo>
                <a:lnTo>
                  <a:pt x="11783" y="2403"/>
                </a:lnTo>
                <a:lnTo>
                  <a:pt x="11781" y="2404"/>
                </a:lnTo>
                <a:lnTo>
                  <a:pt x="11777" y="2407"/>
                </a:lnTo>
                <a:lnTo>
                  <a:pt x="11771" y="2412"/>
                </a:lnTo>
                <a:lnTo>
                  <a:pt x="11759" y="2418"/>
                </a:lnTo>
                <a:lnTo>
                  <a:pt x="11750" y="2423"/>
                </a:lnTo>
                <a:lnTo>
                  <a:pt x="11744" y="2427"/>
                </a:lnTo>
                <a:lnTo>
                  <a:pt x="11739" y="2428"/>
                </a:lnTo>
                <a:lnTo>
                  <a:pt x="11733" y="2429"/>
                </a:lnTo>
                <a:lnTo>
                  <a:pt x="11726" y="2430"/>
                </a:lnTo>
                <a:lnTo>
                  <a:pt x="11717" y="2429"/>
                </a:lnTo>
                <a:lnTo>
                  <a:pt x="11710" y="2429"/>
                </a:lnTo>
                <a:lnTo>
                  <a:pt x="11702" y="2428"/>
                </a:lnTo>
                <a:lnTo>
                  <a:pt x="11693" y="2427"/>
                </a:lnTo>
                <a:lnTo>
                  <a:pt x="11683" y="2430"/>
                </a:lnTo>
                <a:lnTo>
                  <a:pt x="11673" y="2435"/>
                </a:lnTo>
                <a:lnTo>
                  <a:pt x="11661" y="2439"/>
                </a:lnTo>
                <a:lnTo>
                  <a:pt x="11651" y="2442"/>
                </a:lnTo>
                <a:lnTo>
                  <a:pt x="11642" y="2445"/>
                </a:lnTo>
                <a:lnTo>
                  <a:pt x="11630" y="2448"/>
                </a:lnTo>
                <a:lnTo>
                  <a:pt x="11615" y="2455"/>
                </a:lnTo>
                <a:lnTo>
                  <a:pt x="11602" y="2460"/>
                </a:lnTo>
                <a:lnTo>
                  <a:pt x="11595" y="2463"/>
                </a:lnTo>
                <a:lnTo>
                  <a:pt x="11588" y="2466"/>
                </a:lnTo>
                <a:lnTo>
                  <a:pt x="11580" y="2467"/>
                </a:lnTo>
                <a:lnTo>
                  <a:pt x="11571" y="2467"/>
                </a:lnTo>
                <a:lnTo>
                  <a:pt x="11564" y="2466"/>
                </a:lnTo>
                <a:lnTo>
                  <a:pt x="11557" y="2463"/>
                </a:lnTo>
                <a:lnTo>
                  <a:pt x="11552" y="2460"/>
                </a:lnTo>
                <a:lnTo>
                  <a:pt x="11546" y="2456"/>
                </a:lnTo>
                <a:lnTo>
                  <a:pt x="11540" y="2452"/>
                </a:lnTo>
                <a:lnTo>
                  <a:pt x="11535" y="2448"/>
                </a:lnTo>
                <a:lnTo>
                  <a:pt x="11524" y="2453"/>
                </a:lnTo>
                <a:lnTo>
                  <a:pt x="11513" y="2459"/>
                </a:lnTo>
                <a:lnTo>
                  <a:pt x="11496" y="2466"/>
                </a:lnTo>
                <a:lnTo>
                  <a:pt x="11481" y="2472"/>
                </a:lnTo>
                <a:lnTo>
                  <a:pt x="11466" y="2480"/>
                </a:lnTo>
                <a:lnTo>
                  <a:pt x="11449" y="2488"/>
                </a:lnTo>
                <a:lnTo>
                  <a:pt x="11421" y="2489"/>
                </a:lnTo>
                <a:lnTo>
                  <a:pt x="11396" y="2490"/>
                </a:lnTo>
                <a:lnTo>
                  <a:pt x="11372" y="2493"/>
                </a:lnTo>
                <a:lnTo>
                  <a:pt x="11344" y="2494"/>
                </a:lnTo>
                <a:lnTo>
                  <a:pt x="11327" y="2490"/>
                </a:lnTo>
                <a:lnTo>
                  <a:pt x="11311" y="2488"/>
                </a:lnTo>
                <a:lnTo>
                  <a:pt x="11304" y="2489"/>
                </a:lnTo>
                <a:lnTo>
                  <a:pt x="11297" y="2492"/>
                </a:lnTo>
                <a:lnTo>
                  <a:pt x="11292" y="2495"/>
                </a:lnTo>
                <a:lnTo>
                  <a:pt x="11286" y="2499"/>
                </a:lnTo>
                <a:lnTo>
                  <a:pt x="11281" y="2502"/>
                </a:lnTo>
                <a:lnTo>
                  <a:pt x="11274" y="2507"/>
                </a:lnTo>
                <a:lnTo>
                  <a:pt x="11268" y="2509"/>
                </a:lnTo>
                <a:lnTo>
                  <a:pt x="11260" y="2510"/>
                </a:lnTo>
                <a:lnTo>
                  <a:pt x="11253" y="2509"/>
                </a:lnTo>
                <a:lnTo>
                  <a:pt x="11245" y="2508"/>
                </a:lnTo>
                <a:lnTo>
                  <a:pt x="11239" y="2506"/>
                </a:lnTo>
                <a:lnTo>
                  <a:pt x="11233" y="2502"/>
                </a:lnTo>
                <a:lnTo>
                  <a:pt x="11222" y="2495"/>
                </a:lnTo>
                <a:lnTo>
                  <a:pt x="11212" y="2486"/>
                </a:lnTo>
                <a:lnTo>
                  <a:pt x="11202" y="2475"/>
                </a:lnTo>
                <a:lnTo>
                  <a:pt x="11192" y="2465"/>
                </a:lnTo>
                <a:lnTo>
                  <a:pt x="11180" y="2454"/>
                </a:lnTo>
                <a:lnTo>
                  <a:pt x="11168" y="2443"/>
                </a:lnTo>
                <a:lnTo>
                  <a:pt x="11075" y="2470"/>
                </a:lnTo>
                <a:lnTo>
                  <a:pt x="11064" y="2468"/>
                </a:lnTo>
                <a:lnTo>
                  <a:pt x="11054" y="2467"/>
                </a:lnTo>
                <a:lnTo>
                  <a:pt x="11051" y="2441"/>
                </a:lnTo>
                <a:lnTo>
                  <a:pt x="11054" y="2433"/>
                </a:lnTo>
                <a:lnTo>
                  <a:pt x="11056" y="2425"/>
                </a:lnTo>
                <a:lnTo>
                  <a:pt x="11055" y="2414"/>
                </a:lnTo>
                <a:lnTo>
                  <a:pt x="11053" y="2405"/>
                </a:lnTo>
                <a:lnTo>
                  <a:pt x="11049" y="2396"/>
                </a:lnTo>
                <a:lnTo>
                  <a:pt x="11043" y="2388"/>
                </a:lnTo>
                <a:lnTo>
                  <a:pt x="11039" y="2384"/>
                </a:lnTo>
                <a:lnTo>
                  <a:pt x="11035" y="2380"/>
                </a:lnTo>
                <a:lnTo>
                  <a:pt x="11033" y="2378"/>
                </a:lnTo>
                <a:lnTo>
                  <a:pt x="11031" y="2376"/>
                </a:lnTo>
                <a:lnTo>
                  <a:pt x="11030" y="2374"/>
                </a:lnTo>
                <a:lnTo>
                  <a:pt x="11030" y="2372"/>
                </a:lnTo>
                <a:lnTo>
                  <a:pt x="11030" y="2366"/>
                </a:lnTo>
                <a:lnTo>
                  <a:pt x="11033" y="2362"/>
                </a:lnTo>
                <a:lnTo>
                  <a:pt x="11035" y="2359"/>
                </a:lnTo>
                <a:lnTo>
                  <a:pt x="11038" y="2354"/>
                </a:lnTo>
                <a:lnTo>
                  <a:pt x="11045" y="2349"/>
                </a:lnTo>
                <a:lnTo>
                  <a:pt x="11054" y="2342"/>
                </a:lnTo>
                <a:lnTo>
                  <a:pt x="11062" y="2336"/>
                </a:lnTo>
                <a:lnTo>
                  <a:pt x="11068" y="2330"/>
                </a:lnTo>
                <a:lnTo>
                  <a:pt x="11077" y="2325"/>
                </a:lnTo>
                <a:lnTo>
                  <a:pt x="11085" y="2321"/>
                </a:lnTo>
                <a:lnTo>
                  <a:pt x="11083" y="2314"/>
                </a:lnTo>
                <a:lnTo>
                  <a:pt x="11081" y="2309"/>
                </a:lnTo>
                <a:lnTo>
                  <a:pt x="11078" y="2304"/>
                </a:lnTo>
                <a:lnTo>
                  <a:pt x="11075" y="2298"/>
                </a:lnTo>
                <a:lnTo>
                  <a:pt x="11067" y="2289"/>
                </a:lnTo>
                <a:lnTo>
                  <a:pt x="11060" y="2279"/>
                </a:lnTo>
                <a:lnTo>
                  <a:pt x="11055" y="2272"/>
                </a:lnTo>
                <a:lnTo>
                  <a:pt x="11053" y="2267"/>
                </a:lnTo>
                <a:lnTo>
                  <a:pt x="11051" y="2264"/>
                </a:lnTo>
                <a:lnTo>
                  <a:pt x="11049" y="2262"/>
                </a:lnTo>
                <a:lnTo>
                  <a:pt x="11047" y="2260"/>
                </a:lnTo>
                <a:lnTo>
                  <a:pt x="11043" y="2259"/>
                </a:lnTo>
                <a:lnTo>
                  <a:pt x="11030" y="2264"/>
                </a:lnTo>
                <a:lnTo>
                  <a:pt x="11016" y="2268"/>
                </a:lnTo>
                <a:lnTo>
                  <a:pt x="11010" y="2267"/>
                </a:lnTo>
                <a:lnTo>
                  <a:pt x="11004" y="2266"/>
                </a:lnTo>
                <a:lnTo>
                  <a:pt x="10998" y="2264"/>
                </a:lnTo>
                <a:lnTo>
                  <a:pt x="10994" y="2260"/>
                </a:lnTo>
                <a:lnTo>
                  <a:pt x="10988" y="2257"/>
                </a:lnTo>
                <a:lnTo>
                  <a:pt x="10985" y="2253"/>
                </a:lnTo>
                <a:lnTo>
                  <a:pt x="10981" y="2247"/>
                </a:lnTo>
                <a:lnTo>
                  <a:pt x="10977" y="2242"/>
                </a:lnTo>
                <a:lnTo>
                  <a:pt x="10972" y="2230"/>
                </a:lnTo>
                <a:lnTo>
                  <a:pt x="10969" y="2216"/>
                </a:lnTo>
                <a:lnTo>
                  <a:pt x="10967" y="2203"/>
                </a:lnTo>
                <a:lnTo>
                  <a:pt x="10967" y="2189"/>
                </a:lnTo>
                <a:lnTo>
                  <a:pt x="10967" y="2123"/>
                </a:lnTo>
                <a:lnTo>
                  <a:pt x="10966" y="2117"/>
                </a:lnTo>
                <a:lnTo>
                  <a:pt x="10964" y="2111"/>
                </a:lnTo>
                <a:lnTo>
                  <a:pt x="10961" y="2106"/>
                </a:lnTo>
                <a:lnTo>
                  <a:pt x="10958" y="2102"/>
                </a:lnTo>
                <a:lnTo>
                  <a:pt x="10949" y="2093"/>
                </a:lnTo>
                <a:lnTo>
                  <a:pt x="10940" y="2084"/>
                </a:lnTo>
                <a:lnTo>
                  <a:pt x="10929" y="2077"/>
                </a:lnTo>
                <a:lnTo>
                  <a:pt x="10919" y="2071"/>
                </a:lnTo>
                <a:lnTo>
                  <a:pt x="10908" y="2066"/>
                </a:lnTo>
                <a:lnTo>
                  <a:pt x="10898" y="2061"/>
                </a:lnTo>
                <a:lnTo>
                  <a:pt x="10888" y="2057"/>
                </a:lnTo>
                <a:lnTo>
                  <a:pt x="10879" y="2055"/>
                </a:lnTo>
                <a:lnTo>
                  <a:pt x="10876" y="2053"/>
                </a:lnTo>
                <a:lnTo>
                  <a:pt x="10872" y="2051"/>
                </a:lnTo>
                <a:lnTo>
                  <a:pt x="10868" y="2049"/>
                </a:lnTo>
                <a:lnTo>
                  <a:pt x="10865" y="2044"/>
                </a:lnTo>
                <a:lnTo>
                  <a:pt x="10861" y="2039"/>
                </a:lnTo>
                <a:lnTo>
                  <a:pt x="10859" y="2033"/>
                </a:lnTo>
                <a:lnTo>
                  <a:pt x="10856" y="2026"/>
                </a:lnTo>
                <a:lnTo>
                  <a:pt x="10855" y="2021"/>
                </a:lnTo>
                <a:lnTo>
                  <a:pt x="10855" y="2007"/>
                </a:lnTo>
                <a:lnTo>
                  <a:pt x="10854" y="1992"/>
                </a:lnTo>
                <a:lnTo>
                  <a:pt x="10852" y="1971"/>
                </a:lnTo>
                <a:lnTo>
                  <a:pt x="10849" y="1953"/>
                </a:lnTo>
                <a:lnTo>
                  <a:pt x="10846" y="1935"/>
                </a:lnTo>
                <a:lnTo>
                  <a:pt x="10841" y="1915"/>
                </a:lnTo>
                <a:lnTo>
                  <a:pt x="10819" y="1917"/>
                </a:lnTo>
                <a:lnTo>
                  <a:pt x="10798" y="1921"/>
                </a:lnTo>
                <a:lnTo>
                  <a:pt x="10779" y="1927"/>
                </a:lnTo>
                <a:lnTo>
                  <a:pt x="10756" y="1931"/>
                </a:lnTo>
                <a:lnTo>
                  <a:pt x="10742" y="1933"/>
                </a:lnTo>
                <a:lnTo>
                  <a:pt x="10729" y="1935"/>
                </a:lnTo>
                <a:lnTo>
                  <a:pt x="10723" y="1938"/>
                </a:lnTo>
                <a:lnTo>
                  <a:pt x="10716" y="1940"/>
                </a:lnTo>
                <a:lnTo>
                  <a:pt x="10710" y="1943"/>
                </a:lnTo>
                <a:lnTo>
                  <a:pt x="10703" y="1946"/>
                </a:lnTo>
                <a:lnTo>
                  <a:pt x="10694" y="1954"/>
                </a:lnTo>
                <a:lnTo>
                  <a:pt x="10687" y="1960"/>
                </a:lnTo>
                <a:lnTo>
                  <a:pt x="10683" y="1963"/>
                </a:lnTo>
                <a:lnTo>
                  <a:pt x="10679" y="1966"/>
                </a:lnTo>
                <a:lnTo>
                  <a:pt x="10674" y="1967"/>
                </a:lnTo>
                <a:lnTo>
                  <a:pt x="10669" y="1968"/>
                </a:lnTo>
                <a:lnTo>
                  <a:pt x="10664" y="1968"/>
                </a:lnTo>
                <a:lnTo>
                  <a:pt x="10661" y="1967"/>
                </a:lnTo>
                <a:lnTo>
                  <a:pt x="10658" y="1966"/>
                </a:lnTo>
                <a:lnTo>
                  <a:pt x="10655" y="1963"/>
                </a:lnTo>
                <a:lnTo>
                  <a:pt x="10649" y="1959"/>
                </a:lnTo>
                <a:lnTo>
                  <a:pt x="10642" y="1955"/>
                </a:lnTo>
                <a:lnTo>
                  <a:pt x="10626" y="1943"/>
                </a:lnTo>
                <a:lnTo>
                  <a:pt x="10615" y="1931"/>
                </a:lnTo>
                <a:lnTo>
                  <a:pt x="10602" y="1919"/>
                </a:lnTo>
                <a:lnTo>
                  <a:pt x="10586" y="1906"/>
                </a:lnTo>
                <a:lnTo>
                  <a:pt x="10574" y="1898"/>
                </a:lnTo>
                <a:lnTo>
                  <a:pt x="10562" y="1889"/>
                </a:lnTo>
                <a:lnTo>
                  <a:pt x="10552" y="1879"/>
                </a:lnTo>
                <a:lnTo>
                  <a:pt x="10542" y="1871"/>
                </a:lnTo>
                <a:lnTo>
                  <a:pt x="10524" y="1850"/>
                </a:lnTo>
                <a:lnTo>
                  <a:pt x="10504" y="1827"/>
                </a:lnTo>
                <a:lnTo>
                  <a:pt x="10491" y="1811"/>
                </a:lnTo>
                <a:lnTo>
                  <a:pt x="10480" y="1795"/>
                </a:lnTo>
                <a:lnTo>
                  <a:pt x="10474" y="1786"/>
                </a:lnTo>
                <a:lnTo>
                  <a:pt x="10468" y="1778"/>
                </a:lnTo>
                <a:lnTo>
                  <a:pt x="10466" y="1773"/>
                </a:lnTo>
                <a:lnTo>
                  <a:pt x="10463" y="1769"/>
                </a:lnTo>
                <a:lnTo>
                  <a:pt x="10462" y="1764"/>
                </a:lnTo>
                <a:lnTo>
                  <a:pt x="10461" y="1758"/>
                </a:lnTo>
                <a:lnTo>
                  <a:pt x="10463" y="1750"/>
                </a:lnTo>
                <a:lnTo>
                  <a:pt x="10464" y="1742"/>
                </a:lnTo>
                <a:lnTo>
                  <a:pt x="10458" y="1731"/>
                </a:lnTo>
                <a:lnTo>
                  <a:pt x="10450" y="1720"/>
                </a:lnTo>
                <a:lnTo>
                  <a:pt x="10445" y="1712"/>
                </a:lnTo>
                <a:lnTo>
                  <a:pt x="10439" y="1703"/>
                </a:lnTo>
                <a:lnTo>
                  <a:pt x="10431" y="1696"/>
                </a:lnTo>
                <a:lnTo>
                  <a:pt x="10423" y="1688"/>
                </a:lnTo>
                <a:lnTo>
                  <a:pt x="10415" y="1683"/>
                </a:lnTo>
                <a:lnTo>
                  <a:pt x="10405" y="1679"/>
                </a:lnTo>
                <a:lnTo>
                  <a:pt x="10395" y="1676"/>
                </a:lnTo>
                <a:lnTo>
                  <a:pt x="10383" y="1676"/>
                </a:lnTo>
                <a:lnTo>
                  <a:pt x="10332" y="1676"/>
                </a:lnTo>
                <a:lnTo>
                  <a:pt x="10321" y="1678"/>
                </a:lnTo>
                <a:lnTo>
                  <a:pt x="10310" y="1680"/>
                </a:lnTo>
                <a:lnTo>
                  <a:pt x="10287" y="1685"/>
                </a:lnTo>
                <a:lnTo>
                  <a:pt x="10267" y="1687"/>
                </a:lnTo>
                <a:lnTo>
                  <a:pt x="10247" y="1691"/>
                </a:lnTo>
                <a:lnTo>
                  <a:pt x="10225" y="1697"/>
                </a:lnTo>
                <a:lnTo>
                  <a:pt x="10217" y="1700"/>
                </a:lnTo>
                <a:lnTo>
                  <a:pt x="10210" y="1704"/>
                </a:lnTo>
                <a:lnTo>
                  <a:pt x="10206" y="1706"/>
                </a:lnTo>
                <a:lnTo>
                  <a:pt x="10202" y="1709"/>
                </a:lnTo>
                <a:lnTo>
                  <a:pt x="10198" y="1710"/>
                </a:lnTo>
                <a:lnTo>
                  <a:pt x="10193" y="1711"/>
                </a:lnTo>
                <a:lnTo>
                  <a:pt x="10189" y="1710"/>
                </a:lnTo>
                <a:lnTo>
                  <a:pt x="10185" y="1709"/>
                </a:lnTo>
                <a:lnTo>
                  <a:pt x="10180" y="1707"/>
                </a:lnTo>
                <a:lnTo>
                  <a:pt x="10177" y="1705"/>
                </a:lnTo>
                <a:lnTo>
                  <a:pt x="10170" y="1701"/>
                </a:lnTo>
                <a:lnTo>
                  <a:pt x="10161" y="1697"/>
                </a:lnTo>
                <a:lnTo>
                  <a:pt x="10145" y="1689"/>
                </a:lnTo>
                <a:lnTo>
                  <a:pt x="10131" y="1683"/>
                </a:lnTo>
                <a:lnTo>
                  <a:pt x="10123" y="1679"/>
                </a:lnTo>
                <a:lnTo>
                  <a:pt x="10116" y="1676"/>
                </a:lnTo>
                <a:lnTo>
                  <a:pt x="10107" y="1675"/>
                </a:lnTo>
                <a:lnTo>
                  <a:pt x="10097" y="1673"/>
                </a:lnTo>
                <a:lnTo>
                  <a:pt x="10069" y="1669"/>
                </a:lnTo>
                <a:lnTo>
                  <a:pt x="10044" y="1664"/>
                </a:lnTo>
                <a:lnTo>
                  <a:pt x="10019" y="1659"/>
                </a:lnTo>
                <a:lnTo>
                  <a:pt x="9991" y="1651"/>
                </a:lnTo>
                <a:lnTo>
                  <a:pt x="9981" y="1649"/>
                </a:lnTo>
                <a:lnTo>
                  <a:pt x="9970" y="1647"/>
                </a:lnTo>
                <a:lnTo>
                  <a:pt x="9960" y="1645"/>
                </a:lnTo>
                <a:lnTo>
                  <a:pt x="9949" y="1644"/>
                </a:lnTo>
                <a:lnTo>
                  <a:pt x="9946" y="1644"/>
                </a:lnTo>
                <a:lnTo>
                  <a:pt x="9943" y="1645"/>
                </a:lnTo>
                <a:lnTo>
                  <a:pt x="9941" y="1647"/>
                </a:lnTo>
                <a:lnTo>
                  <a:pt x="9937" y="1648"/>
                </a:lnTo>
                <a:lnTo>
                  <a:pt x="9935" y="1651"/>
                </a:lnTo>
                <a:lnTo>
                  <a:pt x="9934" y="1653"/>
                </a:lnTo>
                <a:lnTo>
                  <a:pt x="9933" y="1657"/>
                </a:lnTo>
                <a:lnTo>
                  <a:pt x="9933" y="1660"/>
                </a:lnTo>
                <a:lnTo>
                  <a:pt x="9937" y="1676"/>
                </a:lnTo>
                <a:lnTo>
                  <a:pt x="9944" y="1691"/>
                </a:lnTo>
                <a:lnTo>
                  <a:pt x="9949" y="1718"/>
                </a:lnTo>
                <a:lnTo>
                  <a:pt x="9953" y="1742"/>
                </a:lnTo>
                <a:lnTo>
                  <a:pt x="9954" y="1766"/>
                </a:lnTo>
                <a:lnTo>
                  <a:pt x="9955" y="1793"/>
                </a:lnTo>
                <a:lnTo>
                  <a:pt x="9955" y="1803"/>
                </a:lnTo>
                <a:lnTo>
                  <a:pt x="9956" y="1811"/>
                </a:lnTo>
                <a:lnTo>
                  <a:pt x="9956" y="1820"/>
                </a:lnTo>
                <a:lnTo>
                  <a:pt x="9955" y="1830"/>
                </a:lnTo>
                <a:lnTo>
                  <a:pt x="9951" y="1836"/>
                </a:lnTo>
                <a:lnTo>
                  <a:pt x="9948" y="1842"/>
                </a:lnTo>
                <a:lnTo>
                  <a:pt x="9945" y="1847"/>
                </a:lnTo>
                <a:lnTo>
                  <a:pt x="9941" y="1851"/>
                </a:lnTo>
                <a:lnTo>
                  <a:pt x="9931" y="1860"/>
                </a:lnTo>
                <a:lnTo>
                  <a:pt x="9920" y="1869"/>
                </a:lnTo>
                <a:lnTo>
                  <a:pt x="9910" y="1880"/>
                </a:lnTo>
                <a:lnTo>
                  <a:pt x="9901" y="1891"/>
                </a:lnTo>
                <a:lnTo>
                  <a:pt x="9900" y="1886"/>
                </a:lnTo>
                <a:lnTo>
                  <a:pt x="9899" y="1880"/>
                </a:lnTo>
                <a:lnTo>
                  <a:pt x="9899" y="1875"/>
                </a:lnTo>
                <a:lnTo>
                  <a:pt x="9901" y="1868"/>
                </a:lnTo>
                <a:lnTo>
                  <a:pt x="9903" y="1864"/>
                </a:lnTo>
                <a:lnTo>
                  <a:pt x="9905" y="1859"/>
                </a:lnTo>
                <a:lnTo>
                  <a:pt x="9907" y="1854"/>
                </a:lnTo>
                <a:lnTo>
                  <a:pt x="9909" y="1849"/>
                </a:lnTo>
                <a:lnTo>
                  <a:pt x="9911" y="1844"/>
                </a:lnTo>
                <a:lnTo>
                  <a:pt x="9911" y="1837"/>
                </a:lnTo>
                <a:lnTo>
                  <a:pt x="9911" y="1774"/>
                </a:lnTo>
                <a:lnTo>
                  <a:pt x="9911" y="1766"/>
                </a:lnTo>
                <a:lnTo>
                  <a:pt x="9910" y="1757"/>
                </a:lnTo>
                <a:lnTo>
                  <a:pt x="9908" y="1750"/>
                </a:lnTo>
                <a:lnTo>
                  <a:pt x="9904" y="1742"/>
                </a:lnTo>
                <a:lnTo>
                  <a:pt x="9900" y="1738"/>
                </a:lnTo>
                <a:lnTo>
                  <a:pt x="9894" y="1736"/>
                </a:lnTo>
                <a:lnTo>
                  <a:pt x="9890" y="1734"/>
                </a:lnTo>
                <a:lnTo>
                  <a:pt x="9883" y="1733"/>
                </a:lnTo>
                <a:lnTo>
                  <a:pt x="9872" y="1733"/>
                </a:lnTo>
                <a:lnTo>
                  <a:pt x="9859" y="1731"/>
                </a:lnTo>
                <a:lnTo>
                  <a:pt x="9859" y="1729"/>
                </a:lnTo>
                <a:lnTo>
                  <a:pt x="9859" y="1726"/>
                </a:lnTo>
                <a:lnTo>
                  <a:pt x="9855" y="1731"/>
                </a:lnTo>
                <a:lnTo>
                  <a:pt x="9853" y="1737"/>
                </a:lnTo>
                <a:lnTo>
                  <a:pt x="9856" y="1747"/>
                </a:lnTo>
                <a:lnTo>
                  <a:pt x="9862" y="1758"/>
                </a:lnTo>
                <a:lnTo>
                  <a:pt x="9865" y="1773"/>
                </a:lnTo>
                <a:lnTo>
                  <a:pt x="9866" y="1786"/>
                </a:lnTo>
                <a:lnTo>
                  <a:pt x="9866" y="1800"/>
                </a:lnTo>
                <a:lnTo>
                  <a:pt x="9866" y="1817"/>
                </a:lnTo>
                <a:lnTo>
                  <a:pt x="9867" y="1826"/>
                </a:lnTo>
                <a:lnTo>
                  <a:pt x="9867" y="1835"/>
                </a:lnTo>
                <a:lnTo>
                  <a:pt x="9867" y="1844"/>
                </a:lnTo>
                <a:lnTo>
                  <a:pt x="9866" y="1853"/>
                </a:lnTo>
                <a:lnTo>
                  <a:pt x="9862" y="1869"/>
                </a:lnTo>
                <a:lnTo>
                  <a:pt x="9859" y="1886"/>
                </a:lnTo>
                <a:lnTo>
                  <a:pt x="9860" y="1902"/>
                </a:lnTo>
                <a:lnTo>
                  <a:pt x="9859" y="1917"/>
                </a:lnTo>
                <a:lnTo>
                  <a:pt x="9857" y="1922"/>
                </a:lnTo>
                <a:lnTo>
                  <a:pt x="9855" y="1926"/>
                </a:lnTo>
                <a:lnTo>
                  <a:pt x="9852" y="1930"/>
                </a:lnTo>
                <a:lnTo>
                  <a:pt x="9850" y="1932"/>
                </a:lnTo>
                <a:lnTo>
                  <a:pt x="9842" y="1939"/>
                </a:lnTo>
                <a:lnTo>
                  <a:pt x="9835" y="1944"/>
                </a:lnTo>
                <a:lnTo>
                  <a:pt x="9824" y="1941"/>
                </a:lnTo>
                <a:lnTo>
                  <a:pt x="9819" y="1919"/>
                </a:lnTo>
                <a:lnTo>
                  <a:pt x="9814" y="1900"/>
                </a:lnTo>
                <a:lnTo>
                  <a:pt x="9811" y="1879"/>
                </a:lnTo>
                <a:lnTo>
                  <a:pt x="9808" y="1857"/>
                </a:lnTo>
                <a:lnTo>
                  <a:pt x="9798" y="1853"/>
                </a:lnTo>
                <a:lnTo>
                  <a:pt x="9786" y="1863"/>
                </a:lnTo>
                <a:lnTo>
                  <a:pt x="9775" y="1871"/>
                </a:lnTo>
                <a:lnTo>
                  <a:pt x="9770" y="1874"/>
                </a:lnTo>
                <a:lnTo>
                  <a:pt x="9766" y="1878"/>
                </a:lnTo>
                <a:lnTo>
                  <a:pt x="9760" y="1882"/>
                </a:lnTo>
                <a:lnTo>
                  <a:pt x="9755" y="1888"/>
                </a:lnTo>
                <a:lnTo>
                  <a:pt x="9751" y="1895"/>
                </a:lnTo>
                <a:lnTo>
                  <a:pt x="9746" y="1903"/>
                </a:lnTo>
                <a:lnTo>
                  <a:pt x="9744" y="1912"/>
                </a:lnTo>
                <a:lnTo>
                  <a:pt x="9742" y="1920"/>
                </a:lnTo>
                <a:lnTo>
                  <a:pt x="9738" y="1932"/>
                </a:lnTo>
                <a:lnTo>
                  <a:pt x="9732" y="1942"/>
                </a:lnTo>
                <a:lnTo>
                  <a:pt x="9730" y="1947"/>
                </a:lnTo>
                <a:lnTo>
                  <a:pt x="9728" y="1952"/>
                </a:lnTo>
                <a:lnTo>
                  <a:pt x="9727" y="1958"/>
                </a:lnTo>
                <a:lnTo>
                  <a:pt x="9726" y="1965"/>
                </a:lnTo>
                <a:lnTo>
                  <a:pt x="9726" y="2019"/>
                </a:lnTo>
                <a:lnTo>
                  <a:pt x="9724" y="2024"/>
                </a:lnTo>
                <a:lnTo>
                  <a:pt x="9720" y="2029"/>
                </a:lnTo>
                <a:lnTo>
                  <a:pt x="9714" y="2040"/>
                </a:lnTo>
                <a:lnTo>
                  <a:pt x="9706" y="2050"/>
                </a:lnTo>
                <a:lnTo>
                  <a:pt x="9698" y="2058"/>
                </a:lnTo>
                <a:lnTo>
                  <a:pt x="9689" y="2068"/>
                </a:lnTo>
                <a:lnTo>
                  <a:pt x="9676" y="2082"/>
                </a:lnTo>
                <a:lnTo>
                  <a:pt x="9665" y="2095"/>
                </a:lnTo>
                <a:lnTo>
                  <a:pt x="9654" y="2107"/>
                </a:lnTo>
                <a:lnTo>
                  <a:pt x="9640" y="2119"/>
                </a:lnTo>
                <a:lnTo>
                  <a:pt x="9637" y="2122"/>
                </a:lnTo>
                <a:lnTo>
                  <a:pt x="9634" y="2125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54"/>
          <p:cNvSpPr>
            <a:spLocks/>
          </p:cNvSpPr>
          <p:nvPr/>
        </p:nvSpPr>
        <p:spPr bwMode="auto">
          <a:xfrm>
            <a:off x="1541467" y="1386342"/>
            <a:ext cx="385593" cy="534855"/>
          </a:xfrm>
          <a:custGeom>
            <a:avLst/>
            <a:gdLst>
              <a:gd name="T0" fmla="*/ 60 w 837"/>
              <a:gd name="T1" fmla="*/ 36 h 1160"/>
              <a:gd name="T2" fmla="*/ 12 w 837"/>
              <a:gd name="T3" fmla="*/ 74 h 1160"/>
              <a:gd name="T4" fmla="*/ 0 w 837"/>
              <a:gd name="T5" fmla="*/ 130 h 1160"/>
              <a:gd name="T6" fmla="*/ 73 w 837"/>
              <a:gd name="T7" fmla="*/ 161 h 1160"/>
              <a:gd name="T8" fmla="*/ 159 w 837"/>
              <a:gd name="T9" fmla="*/ 175 h 1160"/>
              <a:gd name="T10" fmla="*/ 140 w 837"/>
              <a:gd name="T11" fmla="*/ 206 h 1160"/>
              <a:gd name="T12" fmla="*/ 82 w 837"/>
              <a:gd name="T13" fmla="*/ 255 h 1160"/>
              <a:gd name="T14" fmla="*/ 108 w 837"/>
              <a:gd name="T15" fmla="*/ 295 h 1160"/>
              <a:gd name="T16" fmla="*/ 135 w 837"/>
              <a:gd name="T17" fmla="*/ 314 h 1160"/>
              <a:gd name="T18" fmla="*/ 191 w 837"/>
              <a:gd name="T19" fmla="*/ 329 h 1160"/>
              <a:gd name="T20" fmla="*/ 213 w 837"/>
              <a:gd name="T21" fmla="*/ 380 h 1160"/>
              <a:gd name="T22" fmla="*/ 250 w 837"/>
              <a:gd name="T23" fmla="*/ 434 h 1160"/>
              <a:gd name="T24" fmla="*/ 295 w 837"/>
              <a:gd name="T25" fmla="*/ 475 h 1160"/>
              <a:gd name="T26" fmla="*/ 210 w 837"/>
              <a:gd name="T27" fmla="*/ 499 h 1160"/>
              <a:gd name="T28" fmla="*/ 237 w 837"/>
              <a:gd name="T29" fmla="*/ 533 h 1160"/>
              <a:gd name="T30" fmla="*/ 282 w 837"/>
              <a:gd name="T31" fmla="*/ 563 h 1160"/>
              <a:gd name="T32" fmla="*/ 315 w 837"/>
              <a:gd name="T33" fmla="*/ 585 h 1160"/>
              <a:gd name="T34" fmla="*/ 306 w 837"/>
              <a:gd name="T35" fmla="*/ 630 h 1160"/>
              <a:gd name="T36" fmla="*/ 332 w 837"/>
              <a:gd name="T37" fmla="*/ 656 h 1160"/>
              <a:gd name="T38" fmla="*/ 352 w 837"/>
              <a:gd name="T39" fmla="*/ 706 h 1160"/>
              <a:gd name="T40" fmla="*/ 351 w 837"/>
              <a:gd name="T41" fmla="*/ 742 h 1160"/>
              <a:gd name="T42" fmla="*/ 374 w 837"/>
              <a:gd name="T43" fmla="*/ 758 h 1160"/>
              <a:gd name="T44" fmla="*/ 410 w 837"/>
              <a:gd name="T45" fmla="*/ 783 h 1160"/>
              <a:gd name="T46" fmla="*/ 423 w 837"/>
              <a:gd name="T47" fmla="*/ 803 h 1160"/>
              <a:gd name="T48" fmla="*/ 482 w 837"/>
              <a:gd name="T49" fmla="*/ 813 h 1160"/>
              <a:gd name="T50" fmla="*/ 506 w 837"/>
              <a:gd name="T51" fmla="*/ 841 h 1160"/>
              <a:gd name="T52" fmla="*/ 454 w 837"/>
              <a:gd name="T53" fmla="*/ 905 h 1160"/>
              <a:gd name="T54" fmla="*/ 495 w 837"/>
              <a:gd name="T55" fmla="*/ 953 h 1160"/>
              <a:gd name="T56" fmla="*/ 561 w 837"/>
              <a:gd name="T57" fmla="*/ 1022 h 1160"/>
              <a:gd name="T58" fmla="*/ 644 w 837"/>
              <a:gd name="T59" fmla="*/ 1101 h 1160"/>
              <a:gd name="T60" fmla="*/ 711 w 837"/>
              <a:gd name="T61" fmla="*/ 1149 h 1160"/>
              <a:gd name="T62" fmla="*/ 762 w 837"/>
              <a:gd name="T63" fmla="*/ 1160 h 1160"/>
              <a:gd name="T64" fmla="*/ 823 w 837"/>
              <a:gd name="T65" fmla="*/ 1153 h 1160"/>
              <a:gd name="T66" fmla="*/ 818 w 837"/>
              <a:gd name="T67" fmla="*/ 1102 h 1160"/>
              <a:gd name="T68" fmla="*/ 807 w 837"/>
              <a:gd name="T69" fmla="*/ 1028 h 1160"/>
              <a:gd name="T70" fmla="*/ 816 w 837"/>
              <a:gd name="T71" fmla="*/ 912 h 1160"/>
              <a:gd name="T72" fmla="*/ 796 w 837"/>
              <a:gd name="T73" fmla="*/ 835 h 1160"/>
              <a:gd name="T74" fmla="*/ 751 w 837"/>
              <a:gd name="T75" fmla="*/ 777 h 1160"/>
              <a:gd name="T76" fmla="*/ 688 w 837"/>
              <a:gd name="T77" fmla="*/ 725 h 1160"/>
              <a:gd name="T78" fmla="*/ 635 w 837"/>
              <a:gd name="T79" fmla="*/ 665 h 1160"/>
              <a:gd name="T80" fmla="*/ 615 w 837"/>
              <a:gd name="T81" fmla="*/ 614 h 1160"/>
              <a:gd name="T82" fmla="*/ 622 w 837"/>
              <a:gd name="T83" fmla="*/ 570 h 1160"/>
              <a:gd name="T84" fmla="*/ 642 w 837"/>
              <a:gd name="T85" fmla="*/ 552 h 1160"/>
              <a:gd name="T86" fmla="*/ 619 w 837"/>
              <a:gd name="T87" fmla="*/ 515 h 1160"/>
              <a:gd name="T88" fmla="*/ 592 w 837"/>
              <a:gd name="T89" fmla="*/ 440 h 1160"/>
              <a:gd name="T90" fmla="*/ 565 w 837"/>
              <a:gd name="T91" fmla="*/ 336 h 1160"/>
              <a:gd name="T92" fmla="*/ 541 w 837"/>
              <a:gd name="T93" fmla="*/ 263 h 1160"/>
              <a:gd name="T94" fmla="*/ 522 w 837"/>
              <a:gd name="T95" fmla="*/ 243 h 1160"/>
              <a:gd name="T96" fmla="*/ 439 w 837"/>
              <a:gd name="T97" fmla="*/ 187 h 1160"/>
              <a:gd name="T98" fmla="*/ 348 w 837"/>
              <a:gd name="T99" fmla="*/ 117 h 1160"/>
              <a:gd name="T100" fmla="*/ 306 w 837"/>
              <a:gd name="T101" fmla="*/ 79 h 1160"/>
              <a:gd name="T102" fmla="*/ 249 w 837"/>
              <a:gd name="T103" fmla="*/ 58 h 1160"/>
              <a:gd name="T104" fmla="*/ 224 w 837"/>
              <a:gd name="T105" fmla="*/ 31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37" h="1160">
                <a:moveTo>
                  <a:pt x="216" y="0"/>
                </a:moveTo>
                <a:lnTo>
                  <a:pt x="106" y="0"/>
                </a:lnTo>
                <a:lnTo>
                  <a:pt x="106" y="35"/>
                </a:lnTo>
                <a:lnTo>
                  <a:pt x="81" y="36"/>
                </a:lnTo>
                <a:lnTo>
                  <a:pt x="60" y="36"/>
                </a:lnTo>
                <a:lnTo>
                  <a:pt x="38" y="35"/>
                </a:lnTo>
                <a:lnTo>
                  <a:pt x="13" y="35"/>
                </a:lnTo>
                <a:lnTo>
                  <a:pt x="12" y="49"/>
                </a:lnTo>
                <a:lnTo>
                  <a:pt x="12" y="62"/>
                </a:lnTo>
                <a:lnTo>
                  <a:pt x="12" y="74"/>
                </a:lnTo>
                <a:lnTo>
                  <a:pt x="11" y="88"/>
                </a:lnTo>
                <a:lnTo>
                  <a:pt x="8" y="98"/>
                </a:lnTo>
                <a:lnTo>
                  <a:pt x="6" y="109"/>
                </a:lnTo>
                <a:lnTo>
                  <a:pt x="2" y="119"/>
                </a:lnTo>
                <a:lnTo>
                  <a:pt x="0" y="130"/>
                </a:lnTo>
                <a:lnTo>
                  <a:pt x="22" y="139"/>
                </a:lnTo>
                <a:lnTo>
                  <a:pt x="42" y="149"/>
                </a:lnTo>
                <a:lnTo>
                  <a:pt x="52" y="153"/>
                </a:lnTo>
                <a:lnTo>
                  <a:pt x="62" y="158"/>
                </a:lnTo>
                <a:lnTo>
                  <a:pt x="73" y="161"/>
                </a:lnTo>
                <a:lnTo>
                  <a:pt x="86" y="164"/>
                </a:lnTo>
                <a:lnTo>
                  <a:pt x="105" y="169"/>
                </a:lnTo>
                <a:lnTo>
                  <a:pt x="122" y="171"/>
                </a:lnTo>
                <a:lnTo>
                  <a:pt x="140" y="173"/>
                </a:lnTo>
                <a:lnTo>
                  <a:pt x="159" y="175"/>
                </a:lnTo>
                <a:lnTo>
                  <a:pt x="158" y="182"/>
                </a:lnTo>
                <a:lnTo>
                  <a:pt x="155" y="188"/>
                </a:lnTo>
                <a:lnTo>
                  <a:pt x="152" y="192"/>
                </a:lnTo>
                <a:lnTo>
                  <a:pt x="148" y="198"/>
                </a:lnTo>
                <a:lnTo>
                  <a:pt x="140" y="206"/>
                </a:lnTo>
                <a:lnTo>
                  <a:pt x="130" y="215"/>
                </a:lnTo>
                <a:lnTo>
                  <a:pt x="118" y="226"/>
                </a:lnTo>
                <a:lnTo>
                  <a:pt x="107" y="236"/>
                </a:lnTo>
                <a:lnTo>
                  <a:pt x="95" y="244"/>
                </a:lnTo>
                <a:lnTo>
                  <a:pt x="82" y="255"/>
                </a:lnTo>
                <a:lnTo>
                  <a:pt x="91" y="265"/>
                </a:lnTo>
                <a:lnTo>
                  <a:pt x="99" y="273"/>
                </a:lnTo>
                <a:lnTo>
                  <a:pt x="103" y="282"/>
                </a:lnTo>
                <a:lnTo>
                  <a:pt x="106" y="292"/>
                </a:lnTo>
                <a:lnTo>
                  <a:pt x="108" y="295"/>
                </a:lnTo>
                <a:lnTo>
                  <a:pt x="110" y="299"/>
                </a:lnTo>
                <a:lnTo>
                  <a:pt x="114" y="303"/>
                </a:lnTo>
                <a:lnTo>
                  <a:pt x="117" y="306"/>
                </a:lnTo>
                <a:lnTo>
                  <a:pt x="126" y="310"/>
                </a:lnTo>
                <a:lnTo>
                  <a:pt x="135" y="314"/>
                </a:lnTo>
                <a:lnTo>
                  <a:pt x="144" y="318"/>
                </a:lnTo>
                <a:lnTo>
                  <a:pt x="153" y="319"/>
                </a:lnTo>
                <a:lnTo>
                  <a:pt x="171" y="321"/>
                </a:lnTo>
                <a:lnTo>
                  <a:pt x="191" y="321"/>
                </a:lnTo>
                <a:lnTo>
                  <a:pt x="191" y="329"/>
                </a:lnTo>
                <a:lnTo>
                  <a:pt x="194" y="338"/>
                </a:lnTo>
                <a:lnTo>
                  <a:pt x="196" y="345"/>
                </a:lnTo>
                <a:lnTo>
                  <a:pt x="198" y="351"/>
                </a:lnTo>
                <a:lnTo>
                  <a:pt x="204" y="365"/>
                </a:lnTo>
                <a:lnTo>
                  <a:pt x="213" y="380"/>
                </a:lnTo>
                <a:lnTo>
                  <a:pt x="222" y="398"/>
                </a:lnTo>
                <a:lnTo>
                  <a:pt x="231" y="414"/>
                </a:lnTo>
                <a:lnTo>
                  <a:pt x="237" y="420"/>
                </a:lnTo>
                <a:lnTo>
                  <a:pt x="243" y="428"/>
                </a:lnTo>
                <a:lnTo>
                  <a:pt x="250" y="434"/>
                </a:lnTo>
                <a:lnTo>
                  <a:pt x="257" y="441"/>
                </a:lnTo>
                <a:lnTo>
                  <a:pt x="268" y="449"/>
                </a:lnTo>
                <a:lnTo>
                  <a:pt x="278" y="457"/>
                </a:lnTo>
                <a:lnTo>
                  <a:pt x="287" y="464"/>
                </a:lnTo>
                <a:lnTo>
                  <a:pt x="295" y="475"/>
                </a:lnTo>
                <a:lnTo>
                  <a:pt x="278" y="484"/>
                </a:lnTo>
                <a:lnTo>
                  <a:pt x="263" y="490"/>
                </a:lnTo>
                <a:lnTo>
                  <a:pt x="248" y="498"/>
                </a:lnTo>
                <a:lnTo>
                  <a:pt x="231" y="504"/>
                </a:lnTo>
                <a:lnTo>
                  <a:pt x="210" y="499"/>
                </a:lnTo>
                <a:lnTo>
                  <a:pt x="208" y="510"/>
                </a:lnTo>
                <a:lnTo>
                  <a:pt x="216" y="515"/>
                </a:lnTo>
                <a:lnTo>
                  <a:pt x="224" y="521"/>
                </a:lnTo>
                <a:lnTo>
                  <a:pt x="230" y="526"/>
                </a:lnTo>
                <a:lnTo>
                  <a:pt x="237" y="533"/>
                </a:lnTo>
                <a:lnTo>
                  <a:pt x="243" y="538"/>
                </a:lnTo>
                <a:lnTo>
                  <a:pt x="250" y="544"/>
                </a:lnTo>
                <a:lnTo>
                  <a:pt x="257" y="550"/>
                </a:lnTo>
                <a:lnTo>
                  <a:pt x="266" y="555"/>
                </a:lnTo>
                <a:lnTo>
                  <a:pt x="282" y="563"/>
                </a:lnTo>
                <a:lnTo>
                  <a:pt x="297" y="571"/>
                </a:lnTo>
                <a:lnTo>
                  <a:pt x="304" y="575"/>
                </a:lnTo>
                <a:lnTo>
                  <a:pt x="310" y="579"/>
                </a:lnTo>
                <a:lnTo>
                  <a:pt x="312" y="582"/>
                </a:lnTo>
                <a:lnTo>
                  <a:pt x="315" y="585"/>
                </a:lnTo>
                <a:lnTo>
                  <a:pt x="316" y="589"/>
                </a:lnTo>
                <a:lnTo>
                  <a:pt x="317" y="592"/>
                </a:lnTo>
                <a:lnTo>
                  <a:pt x="311" y="608"/>
                </a:lnTo>
                <a:lnTo>
                  <a:pt x="306" y="624"/>
                </a:lnTo>
                <a:lnTo>
                  <a:pt x="306" y="630"/>
                </a:lnTo>
                <a:lnTo>
                  <a:pt x="308" y="634"/>
                </a:lnTo>
                <a:lnTo>
                  <a:pt x="311" y="637"/>
                </a:lnTo>
                <a:lnTo>
                  <a:pt x="316" y="641"/>
                </a:lnTo>
                <a:lnTo>
                  <a:pt x="324" y="648"/>
                </a:lnTo>
                <a:lnTo>
                  <a:pt x="332" y="656"/>
                </a:lnTo>
                <a:lnTo>
                  <a:pt x="338" y="666"/>
                </a:lnTo>
                <a:lnTo>
                  <a:pt x="344" y="676"/>
                </a:lnTo>
                <a:lnTo>
                  <a:pt x="347" y="687"/>
                </a:lnTo>
                <a:lnTo>
                  <a:pt x="351" y="699"/>
                </a:lnTo>
                <a:lnTo>
                  <a:pt x="352" y="706"/>
                </a:lnTo>
                <a:lnTo>
                  <a:pt x="352" y="714"/>
                </a:lnTo>
                <a:lnTo>
                  <a:pt x="351" y="722"/>
                </a:lnTo>
                <a:lnTo>
                  <a:pt x="351" y="729"/>
                </a:lnTo>
                <a:lnTo>
                  <a:pt x="351" y="736"/>
                </a:lnTo>
                <a:lnTo>
                  <a:pt x="351" y="742"/>
                </a:lnTo>
                <a:lnTo>
                  <a:pt x="355" y="749"/>
                </a:lnTo>
                <a:lnTo>
                  <a:pt x="359" y="754"/>
                </a:lnTo>
                <a:lnTo>
                  <a:pt x="363" y="757"/>
                </a:lnTo>
                <a:lnTo>
                  <a:pt x="369" y="758"/>
                </a:lnTo>
                <a:lnTo>
                  <a:pt x="374" y="758"/>
                </a:lnTo>
                <a:lnTo>
                  <a:pt x="380" y="759"/>
                </a:lnTo>
                <a:lnTo>
                  <a:pt x="389" y="764"/>
                </a:lnTo>
                <a:lnTo>
                  <a:pt x="397" y="769"/>
                </a:lnTo>
                <a:lnTo>
                  <a:pt x="403" y="776"/>
                </a:lnTo>
                <a:lnTo>
                  <a:pt x="410" y="783"/>
                </a:lnTo>
                <a:lnTo>
                  <a:pt x="411" y="788"/>
                </a:lnTo>
                <a:lnTo>
                  <a:pt x="412" y="794"/>
                </a:lnTo>
                <a:lnTo>
                  <a:pt x="415" y="797"/>
                </a:lnTo>
                <a:lnTo>
                  <a:pt x="418" y="800"/>
                </a:lnTo>
                <a:lnTo>
                  <a:pt x="423" y="803"/>
                </a:lnTo>
                <a:lnTo>
                  <a:pt x="426" y="804"/>
                </a:lnTo>
                <a:lnTo>
                  <a:pt x="434" y="806"/>
                </a:lnTo>
                <a:lnTo>
                  <a:pt x="444" y="807"/>
                </a:lnTo>
                <a:lnTo>
                  <a:pt x="465" y="810"/>
                </a:lnTo>
                <a:lnTo>
                  <a:pt x="482" y="813"/>
                </a:lnTo>
                <a:lnTo>
                  <a:pt x="491" y="817"/>
                </a:lnTo>
                <a:lnTo>
                  <a:pt x="499" y="820"/>
                </a:lnTo>
                <a:lnTo>
                  <a:pt x="507" y="825"/>
                </a:lnTo>
                <a:lnTo>
                  <a:pt x="515" y="832"/>
                </a:lnTo>
                <a:lnTo>
                  <a:pt x="506" y="841"/>
                </a:lnTo>
                <a:lnTo>
                  <a:pt x="498" y="852"/>
                </a:lnTo>
                <a:lnTo>
                  <a:pt x="492" y="862"/>
                </a:lnTo>
                <a:lnTo>
                  <a:pt x="483" y="874"/>
                </a:lnTo>
                <a:lnTo>
                  <a:pt x="469" y="890"/>
                </a:lnTo>
                <a:lnTo>
                  <a:pt x="454" y="905"/>
                </a:lnTo>
                <a:lnTo>
                  <a:pt x="464" y="913"/>
                </a:lnTo>
                <a:lnTo>
                  <a:pt x="471" y="920"/>
                </a:lnTo>
                <a:lnTo>
                  <a:pt x="479" y="928"/>
                </a:lnTo>
                <a:lnTo>
                  <a:pt x="484" y="935"/>
                </a:lnTo>
                <a:lnTo>
                  <a:pt x="495" y="953"/>
                </a:lnTo>
                <a:lnTo>
                  <a:pt x="508" y="972"/>
                </a:lnTo>
                <a:lnTo>
                  <a:pt x="518" y="981"/>
                </a:lnTo>
                <a:lnTo>
                  <a:pt x="528" y="988"/>
                </a:lnTo>
                <a:lnTo>
                  <a:pt x="546" y="1006"/>
                </a:lnTo>
                <a:lnTo>
                  <a:pt x="561" y="1022"/>
                </a:lnTo>
                <a:lnTo>
                  <a:pt x="575" y="1037"/>
                </a:lnTo>
                <a:lnTo>
                  <a:pt x="592" y="1054"/>
                </a:lnTo>
                <a:lnTo>
                  <a:pt x="614" y="1075"/>
                </a:lnTo>
                <a:lnTo>
                  <a:pt x="634" y="1092"/>
                </a:lnTo>
                <a:lnTo>
                  <a:pt x="644" y="1101"/>
                </a:lnTo>
                <a:lnTo>
                  <a:pt x="655" y="1109"/>
                </a:lnTo>
                <a:lnTo>
                  <a:pt x="667" y="1118"/>
                </a:lnTo>
                <a:lnTo>
                  <a:pt x="680" y="1126"/>
                </a:lnTo>
                <a:lnTo>
                  <a:pt x="696" y="1137"/>
                </a:lnTo>
                <a:lnTo>
                  <a:pt x="711" y="1149"/>
                </a:lnTo>
                <a:lnTo>
                  <a:pt x="717" y="1153"/>
                </a:lnTo>
                <a:lnTo>
                  <a:pt x="726" y="1157"/>
                </a:lnTo>
                <a:lnTo>
                  <a:pt x="735" y="1160"/>
                </a:lnTo>
                <a:lnTo>
                  <a:pt x="744" y="1160"/>
                </a:lnTo>
                <a:lnTo>
                  <a:pt x="762" y="1160"/>
                </a:lnTo>
                <a:lnTo>
                  <a:pt x="776" y="1159"/>
                </a:lnTo>
                <a:lnTo>
                  <a:pt x="790" y="1158"/>
                </a:lnTo>
                <a:lnTo>
                  <a:pt x="807" y="1158"/>
                </a:lnTo>
                <a:lnTo>
                  <a:pt x="816" y="1157"/>
                </a:lnTo>
                <a:lnTo>
                  <a:pt x="823" y="1153"/>
                </a:lnTo>
                <a:lnTo>
                  <a:pt x="830" y="1150"/>
                </a:lnTo>
                <a:lnTo>
                  <a:pt x="837" y="1145"/>
                </a:lnTo>
                <a:lnTo>
                  <a:pt x="830" y="1130"/>
                </a:lnTo>
                <a:lnTo>
                  <a:pt x="823" y="1115"/>
                </a:lnTo>
                <a:lnTo>
                  <a:pt x="818" y="1102"/>
                </a:lnTo>
                <a:lnTo>
                  <a:pt x="815" y="1088"/>
                </a:lnTo>
                <a:lnTo>
                  <a:pt x="811" y="1075"/>
                </a:lnTo>
                <a:lnTo>
                  <a:pt x="809" y="1060"/>
                </a:lnTo>
                <a:lnTo>
                  <a:pt x="808" y="1044"/>
                </a:lnTo>
                <a:lnTo>
                  <a:pt x="807" y="1028"/>
                </a:lnTo>
                <a:lnTo>
                  <a:pt x="807" y="1012"/>
                </a:lnTo>
                <a:lnTo>
                  <a:pt x="807" y="996"/>
                </a:lnTo>
                <a:lnTo>
                  <a:pt x="812" y="985"/>
                </a:lnTo>
                <a:lnTo>
                  <a:pt x="816" y="974"/>
                </a:lnTo>
                <a:lnTo>
                  <a:pt x="816" y="912"/>
                </a:lnTo>
                <a:lnTo>
                  <a:pt x="815" y="894"/>
                </a:lnTo>
                <a:lnTo>
                  <a:pt x="812" y="878"/>
                </a:lnTo>
                <a:lnTo>
                  <a:pt x="808" y="863"/>
                </a:lnTo>
                <a:lnTo>
                  <a:pt x="803" y="849"/>
                </a:lnTo>
                <a:lnTo>
                  <a:pt x="796" y="835"/>
                </a:lnTo>
                <a:lnTo>
                  <a:pt x="788" y="822"/>
                </a:lnTo>
                <a:lnTo>
                  <a:pt x="779" y="808"/>
                </a:lnTo>
                <a:lnTo>
                  <a:pt x="768" y="794"/>
                </a:lnTo>
                <a:lnTo>
                  <a:pt x="760" y="784"/>
                </a:lnTo>
                <a:lnTo>
                  <a:pt x="751" y="777"/>
                </a:lnTo>
                <a:lnTo>
                  <a:pt x="742" y="769"/>
                </a:lnTo>
                <a:lnTo>
                  <a:pt x="735" y="763"/>
                </a:lnTo>
                <a:lnTo>
                  <a:pt x="717" y="750"/>
                </a:lnTo>
                <a:lnTo>
                  <a:pt x="699" y="733"/>
                </a:lnTo>
                <a:lnTo>
                  <a:pt x="688" y="725"/>
                </a:lnTo>
                <a:lnTo>
                  <a:pt x="677" y="717"/>
                </a:lnTo>
                <a:lnTo>
                  <a:pt x="663" y="702"/>
                </a:lnTo>
                <a:lnTo>
                  <a:pt x="650" y="685"/>
                </a:lnTo>
                <a:lnTo>
                  <a:pt x="643" y="675"/>
                </a:lnTo>
                <a:lnTo>
                  <a:pt x="635" y="665"/>
                </a:lnTo>
                <a:lnTo>
                  <a:pt x="629" y="656"/>
                </a:lnTo>
                <a:lnTo>
                  <a:pt x="623" y="646"/>
                </a:lnTo>
                <a:lnTo>
                  <a:pt x="619" y="636"/>
                </a:lnTo>
                <a:lnTo>
                  <a:pt x="616" y="624"/>
                </a:lnTo>
                <a:lnTo>
                  <a:pt x="615" y="614"/>
                </a:lnTo>
                <a:lnTo>
                  <a:pt x="614" y="601"/>
                </a:lnTo>
                <a:lnTo>
                  <a:pt x="614" y="590"/>
                </a:lnTo>
                <a:lnTo>
                  <a:pt x="616" y="579"/>
                </a:lnTo>
                <a:lnTo>
                  <a:pt x="619" y="574"/>
                </a:lnTo>
                <a:lnTo>
                  <a:pt x="622" y="570"/>
                </a:lnTo>
                <a:lnTo>
                  <a:pt x="627" y="567"/>
                </a:lnTo>
                <a:lnTo>
                  <a:pt x="632" y="564"/>
                </a:lnTo>
                <a:lnTo>
                  <a:pt x="636" y="561"/>
                </a:lnTo>
                <a:lnTo>
                  <a:pt x="640" y="556"/>
                </a:lnTo>
                <a:lnTo>
                  <a:pt x="642" y="552"/>
                </a:lnTo>
                <a:lnTo>
                  <a:pt x="643" y="547"/>
                </a:lnTo>
                <a:lnTo>
                  <a:pt x="640" y="541"/>
                </a:lnTo>
                <a:lnTo>
                  <a:pt x="635" y="537"/>
                </a:lnTo>
                <a:lnTo>
                  <a:pt x="628" y="525"/>
                </a:lnTo>
                <a:lnTo>
                  <a:pt x="619" y="515"/>
                </a:lnTo>
                <a:lnTo>
                  <a:pt x="612" y="501"/>
                </a:lnTo>
                <a:lnTo>
                  <a:pt x="606" y="488"/>
                </a:lnTo>
                <a:lnTo>
                  <a:pt x="602" y="475"/>
                </a:lnTo>
                <a:lnTo>
                  <a:pt x="598" y="459"/>
                </a:lnTo>
                <a:lnTo>
                  <a:pt x="592" y="440"/>
                </a:lnTo>
                <a:lnTo>
                  <a:pt x="587" y="422"/>
                </a:lnTo>
                <a:lnTo>
                  <a:pt x="581" y="405"/>
                </a:lnTo>
                <a:lnTo>
                  <a:pt x="577" y="385"/>
                </a:lnTo>
                <a:lnTo>
                  <a:pt x="571" y="359"/>
                </a:lnTo>
                <a:lnTo>
                  <a:pt x="565" y="336"/>
                </a:lnTo>
                <a:lnTo>
                  <a:pt x="559" y="312"/>
                </a:lnTo>
                <a:lnTo>
                  <a:pt x="550" y="287"/>
                </a:lnTo>
                <a:lnTo>
                  <a:pt x="547" y="279"/>
                </a:lnTo>
                <a:lnTo>
                  <a:pt x="545" y="270"/>
                </a:lnTo>
                <a:lnTo>
                  <a:pt x="541" y="263"/>
                </a:lnTo>
                <a:lnTo>
                  <a:pt x="537" y="255"/>
                </a:lnTo>
                <a:lnTo>
                  <a:pt x="534" y="251"/>
                </a:lnTo>
                <a:lnTo>
                  <a:pt x="530" y="247"/>
                </a:lnTo>
                <a:lnTo>
                  <a:pt x="526" y="245"/>
                </a:lnTo>
                <a:lnTo>
                  <a:pt x="522" y="243"/>
                </a:lnTo>
                <a:lnTo>
                  <a:pt x="513" y="239"/>
                </a:lnTo>
                <a:lnTo>
                  <a:pt x="505" y="233"/>
                </a:lnTo>
                <a:lnTo>
                  <a:pt x="488" y="223"/>
                </a:lnTo>
                <a:lnTo>
                  <a:pt x="473" y="210"/>
                </a:lnTo>
                <a:lnTo>
                  <a:pt x="439" y="187"/>
                </a:lnTo>
                <a:lnTo>
                  <a:pt x="407" y="166"/>
                </a:lnTo>
                <a:lnTo>
                  <a:pt x="393" y="156"/>
                </a:lnTo>
                <a:lnTo>
                  <a:pt x="378" y="145"/>
                </a:lnTo>
                <a:lnTo>
                  <a:pt x="363" y="132"/>
                </a:lnTo>
                <a:lnTo>
                  <a:pt x="348" y="117"/>
                </a:lnTo>
                <a:lnTo>
                  <a:pt x="336" y="104"/>
                </a:lnTo>
                <a:lnTo>
                  <a:pt x="325" y="93"/>
                </a:lnTo>
                <a:lnTo>
                  <a:pt x="319" y="88"/>
                </a:lnTo>
                <a:lnTo>
                  <a:pt x="312" y="83"/>
                </a:lnTo>
                <a:lnTo>
                  <a:pt x="306" y="79"/>
                </a:lnTo>
                <a:lnTo>
                  <a:pt x="297" y="75"/>
                </a:lnTo>
                <a:lnTo>
                  <a:pt x="280" y="68"/>
                </a:lnTo>
                <a:lnTo>
                  <a:pt x="264" y="65"/>
                </a:lnTo>
                <a:lnTo>
                  <a:pt x="256" y="62"/>
                </a:lnTo>
                <a:lnTo>
                  <a:pt x="249" y="58"/>
                </a:lnTo>
                <a:lnTo>
                  <a:pt x="241" y="54"/>
                </a:lnTo>
                <a:lnTo>
                  <a:pt x="234" y="48"/>
                </a:lnTo>
                <a:lnTo>
                  <a:pt x="229" y="43"/>
                </a:lnTo>
                <a:lnTo>
                  <a:pt x="226" y="38"/>
                </a:lnTo>
                <a:lnTo>
                  <a:pt x="224" y="31"/>
                </a:lnTo>
                <a:lnTo>
                  <a:pt x="222" y="26"/>
                </a:lnTo>
                <a:lnTo>
                  <a:pt x="218" y="13"/>
                </a:lnTo>
                <a:lnTo>
                  <a:pt x="216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6808479" y="2534830"/>
            <a:ext cx="230803" cy="77395"/>
          </a:xfrm>
          <a:custGeom>
            <a:avLst/>
            <a:gdLst>
              <a:gd name="T0" fmla="*/ 184 w 500"/>
              <a:gd name="T1" fmla="*/ 106 h 167"/>
              <a:gd name="T2" fmla="*/ 175 w 500"/>
              <a:gd name="T3" fmla="*/ 102 h 167"/>
              <a:gd name="T4" fmla="*/ 164 w 500"/>
              <a:gd name="T5" fmla="*/ 94 h 167"/>
              <a:gd name="T6" fmla="*/ 152 w 500"/>
              <a:gd name="T7" fmla="*/ 81 h 167"/>
              <a:gd name="T8" fmla="*/ 142 w 500"/>
              <a:gd name="T9" fmla="*/ 72 h 167"/>
              <a:gd name="T10" fmla="*/ 133 w 500"/>
              <a:gd name="T11" fmla="*/ 69 h 167"/>
              <a:gd name="T12" fmla="*/ 120 w 500"/>
              <a:gd name="T13" fmla="*/ 69 h 167"/>
              <a:gd name="T14" fmla="*/ 107 w 500"/>
              <a:gd name="T15" fmla="*/ 72 h 167"/>
              <a:gd name="T16" fmla="*/ 89 w 500"/>
              <a:gd name="T17" fmla="*/ 80 h 167"/>
              <a:gd name="T18" fmla="*/ 55 w 500"/>
              <a:gd name="T19" fmla="*/ 89 h 167"/>
              <a:gd name="T20" fmla="*/ 21 w 500"/>
              <a:gd name="T21" fmla="*/ 93 h 167"/>
              <a:gd name="T22" fmla="*/ 2 w 500"/>
              <a:gd name="T23" fmla="*/ 98 h 167"/>
              <a:gd name="T24" fmla="*/ 16 w 500"/>
              <a:gd name="T25" fmla="*/ 109 h 167"/>
              <a:gd name="T26" fmla="*/ 37 w 500"/>
              <a:gd name="T27" fmla="*/ 115 h 167"/>
              <a:gd name="T28" fmla="*/ 67 w 500"/>
              <a:gd name="T29" fmla="*/ 126 h 167"/>
              <a:gd name="T30" fmla="*/ 94 w 500"/>
              <a:gd name="T31" fmla="*/ 135 h 167"/>
              <a:gd name="T32" fmla="*/ 113 w 500"/>
              <a:gd name="T33" fmla="*/ 137 h 167"/>
              <a:gd name="T34" fmla="*/ 186 w 500"/>
              <a:gd name="T35" fmla="*/ 138 h 167"/>
              <a:gd name="T36" fmla="*/ 208 w 500"/>
              <a:gd name="T37" fmla="*/ 143 h 167"/>
              <a:gd name="T38" fmla="*/ 229 w 500"/>
              <a:gd name="T39" fmla="*/ 143 h 167"/>
              <a:gd name="T40" fmla="*/ 243 w 500"/>
              <a:gd name="T41" fmla="*/ 149 h 167"/>
              <a:gd name="T42" fmla="*/ 255 w 500"/>
              <a:gd name="T43" fmla="*/ 157 h 167"/>
              <a:gd name="T44" fmla="*/ 267 w 500"/>
              <a:gd name="T45" fmla="*/ 164 h 167"/>
              <a:gd name="T46" fmla="*/ 282 w 500"/>
              <a:gd name="T47" fmla="*/ 167 h 167"/>
              <a:gd name="T48" fmla="*/ 309 w 500"/>
              <a:gd name="T49" fmla="*/ 163 h 167"/>
              <a:gd name="T50" fmla="*/ 335 w 500"/>
              <a:gd name="T51" fmla="*/ 156 h 167"/>
              <a:gd name="T52" fmla="*/ 357 w 500"/>
              <a:gd name="T53" fmla="*/ 151 h 167"/>
              <a:gd name="T54" fmla="*/ 376 w 500"/>
              <a:gd name="T55" fmla="*/ 144 h 167"/>
              <a:gd name="T56" fmla="*/ 392 w 500"/>
              <a:gd name="T57" fmla="*/ 135 h 167"/>
              <a:gd name="T58" fmla="*/ 407 w 500"/>
              <a:gd name="T59" fmla="*/ 120 h 167"/>
              <a:gd name="T60" fmla="*/ 428 w 500"/>
              <a:gd name="T61" fmla="*/ 134 h 167"/>
              <a:gd name="T62" fmla="*/ 449 w 500"/>
              <a:gd name="T63" fmla="*/ 145 h 167"/>
              <a:gd name="T64" fmla="*/ 467 w 500"/>
              <a:gd name="T65" fmla="*/ 113 h 167"/>
              <a:gd name="T66" fmla="*/ 479 w 500"/>
              <a:gd name="T67" fmla="*/ 80 h 167"/>
              <a:gd name="T68" fmla="*/ 492 w 500"/>
              <a:gd name="T69" fmla="*/ 57 h 167"/>
              <a:gd name="T70" fmla="*/ 497 w 500"/>
              <a:gd name="T71" fmla="*/ 47 h 167"/>
              <a:gd name="T72" fmla="*/ 500 w 500"/>
              <a:gd name="T73" fmla="*/ 34 h 167"/>
              <a:gd name="T74" fmla="*/ 498 w 500"/>
              <a:gd name="T75" fmla="*/ 26 h 167"/>
              <a:gd name="T76" fmla="*/ 494 w 500"/>
              <a:gd name="T77" fmla="*/ 19 h 167"/>
              <a:gd name="T78" fmla="*/ 487 w 500"/>
              <a:gd name="T79" fmla="*/ 15 h 167"/>
              <a:gd name="T80" fmla="*/ 479 w 500"/>
              <a:gd name="T81" fmla="*/ 13 h 167"/>
              <a:gd name="T82" fmla="*/ 458 w 500"/>
              <a:gd name="T83" fmla="*/ 14 h 167"/>
              <a:gd name="T84" fmla="*/ 437 w 500"/>
              <a:gd name="T85" fmla="*/ 16 h 167"/>
              <a:gd name="T86" fmla="*/ 420 w 500"/>
              <a:gd name="T87" fmla="*/ 16 h 167"/>
              <a:gd name="T88" fmla="*/ 404 w 500"/>
              <a:gd name="T89" fmla="*/ 13 h 167"/>
              <a:gd name="T90" fmla="*/ 389 w 500"/>
              <a:gd name="T91" fmla="*/ 4 h 167"/>
              <a:gd name="T92" fmla="*/ 381 w 500"/>
              <a:gd name="T93" fmla="*/ 1 h 167"/>
              <a:gd name="T94" fmla="*/ 373 w 500"/>
              <a:gd name="T95" fmla="*/ 0 h 167"/>
              <a:gd name="T96" fmla="*/ 360 w 500"/>
              <a:gd name="T97" fmla="*/ 1 h 167"/>
              <a:gd name="T98" fmla="*/ 350 w 500"/>
              <a:gd name="T99" fmla="*/ 4 h 167"/>
              <a:gd name="T100" fmla="*/ 330 w 500"/>
              <a:gd name="T101" fmla="*/ 16 h 167"/>
              <a:gd name="T102" fmla="*/ 304 w 500"/>
              <a:gd name="T103" fmla="*/ 26 h 167"/>
              <a:gd name="T104" fmla="*/ 277 w 500"/>
              <a:gd name="T105" fmla="*/ 36 h 167"/>
              <a:gd name="T106" fmla="*/ 255 w 500"/>
              <a:gd name="T107" fmla="*/ 47 h 167"/>
              <a:gd name="T108" fmla="*/ 250 w 500"/>
              <a:gd name="T109" fmla="*/ 55 h 167"/>
              <a:gd name="T110" fmla="*/ 246 w 500"/>
              <a:gd name="T111" fmla="*/ 62 h 167"/>
              <a:gd name="T112" fmla="*/ 240 w 500"/>
              <a:gd name="T113" fmla="*/ 80 h 167"/>
              <a:gd name="T114" fmla="*/ 230 w 500"/>
              <a:gd name="T115" fmla="*/ 90 h 167"/>
              <a:gd name="T116" fmla="*/ 218 w 500"/>
              <a:gd name="T117" fmla="*/ 99 h 167"/>
              <a:gd name="T118" fmla="*/ 204 w 500"/>
              <a:gd name="T119" fmla="*/ 104 h 167"/>
              <a:gd name="T120" fmla="*/ 189 w 500"/>
              <a:gd name="T121" fmla="*/ 106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0" h="167">
                <a:moveTo>
                  <a:pt x="189" y="106"/>
                </a:moveTo>
                <a:lnTo>
                  <a:pt x="184" y="106"/>
                </a:lnTo>
                <a:lnTo>
                  <a:pt x="179" y="104"/>
                </a:lnTo>
                <a:lnTo>
                  <a:pt x="175" y="102"/>
                </a:lnTo>
                <a:lnTo>
                  <a:pt x="172" y="100"/>
                </a:lnTo>
                <a:lnTo>
                  <a:pt x="164" y="94"/>
                </a:lnTo>
                <a:lnTo>
                  <a:pt x="159" y="87"/>
                </a:lnTo>
                <a:lnTo>
                  <a:pt x="152" y="81"/>
                </a:lnTo>
                <a:lnTo>
                  <a:pt x="145" y="74"/>
                </a:lnTo>
                <a:lnTo>
                  <a:pt x="142" y="72"/>
                </a:lnTo>
                <a:lnTo>
                  <a:pt x="137" y="70"/>
                </a:lnTo>
                <a:lnTo>
                  <a:pt x="133" y="69"/>
                </a:lnTo>
                <a:lnTo>
                  <a:pt x="128" y="69"/>
                </a:lnTo>
                <a:lnTo>
                  <a:pt x="120" y="69"/>
                </a:lnTo>
                <a:lnTo>
                  <a:pt x="114" y="70"/>
                </a:lnTo>
                <a:lnTo>
                  <a:pt x="107" y="72"/>
                </a:lnTo>
                <a:lnTo>
                  <a:pt x="101" y="74"/>
                </a:lnTo>
                <a:lnTo>
                  <a:pt x="89" y="80"/>
                </a:lnTo>
                <a:lnTo>
                  <a:pt x="75" y="85"/>
                </a:lnTo>
                <a:lnTo>
                  <a:pt x="55" y="89"/>
                </a:lnTo>
                <a:lnTo>
                  <a:pt x="38" y="91"/>
                </a:lnTo>
                <a:lnTo>
                  <a:pt x="21" y="93"/>
                </a:lnTo>
                <a:lnTo>
                  <a:pt x="0" y="93"/>
                </a:lnTo>
                <a:lnTo>
                  <a:pt x="2" y="98"/>
                </a:lnTo>
                <a:lnTo>
                  <a:pt x="6" y="103"/>
                </a:lnTo>
                <a:lnTo>
                  <a:pt x="16" y="109"/>
                </a:lnTo>
                <a:lnTo>
                  <a:pt x="26" y="112"/>
                </a:lnTo>
                <a:lnTo>
                  <a:pt x="37" y="115"/>
                </a:lnTo>
                <a:lnTo>
                  <a:pt x="49" y="120"/>
                </a:lnTo>
                <a:lnTo>
                  <a:pt x="67" y="126"/>
                </a:lnTo>
                <a:lnTo>
                  <a:pt x="86" y="133"/>
                </a:lnTo>
                <a:lnTo>
                  <a:pt x="94" y="135"/>
                </a:lnTo>
                <a:lnTo>
                  <a:pt x="103" y="136"/>
                </a:lnTo>
                <a:lnTo>
                  <a:pt x="113" y="137"/>
                </a:lnTo>
                <a:lnTo>
                  <a:pt x="123" y="138"/>
                </a:lnTo>
                <a:lnTo>
                  <a:pt x="186" y="138"/>
                </a:lnTo>
                <a:lnTo>
                  <a:pt x="197" y="140"/>
                </a:lnTo>
                <a:lnTo>
                  <a:pt x="208" y="143"/>
                </a:lnTo>
                <a:lnTo>
                  <a:pt x="218" y="142"/>
                </a:lnTo>
                <a:lnTo>
                  <a:pt x="229" y="143"/>
                </a:lnTo>
                <a:lnTo>
                  <a:pt x="237" y="145"/>
                </a:lnTo>
                <a:lnTo>
                  <a:pt x="243" y="149"/>
                </a:lnTo>
                <a:lnTo>
                  <a:pt x="250" y="153"/>
                </a:lnTo>
                <a:lnTo>
                  <a:pt x="255" y="157"/>
                </a:lnTo>
                <a:lnTo>
                  <a:pt x="262" y="161"/>
                </a:lnTo>
                <a:lnTo>
                  <a:pt x="267" y="164"/>
                </a:lnTo>
                <a:lnTo>
                  <a:pt x="275" y="166"/>
                </a:lnTo>
                <a:lnTo>
                  <a:pt x="282" y="167"/>
                </a:lnTo>
                <a:lnTo>
                  <a:pt x="296" y="166"/>
                </a:lnTo>
                <a:lnTo>
                  <a:pt x="309" y="163"/>
                </a:lnTo>
                <a:lnTo>
                  <a:pt x="321" y="160"/>
                </a:lnTo>
                <a:lnTo>
                  <a:pt x="335" y="156"/>
                </a:lnTo>
                <a:lnTo>
                  <a:pt x="346" y="154"/>
                </a:lnTo>
                <a:lnTo>
                  <a:pt x="357" y="151"/>
                </a:lnTo>
                <a:lnTo>
                  <a:pt x="366" y="149"/>
                </a:lnTo>
                <a:lnTo>
                  <a:pt x="376" y="144"/>
                </a:lnTo>
                <a:lnTo>
                  <a:pt x="385" y="140"/>
                </a:lnTo>
                <a:lnTo>
                  <a:pt x="392" y="135"/>
                </a:lnTo>
                <a:lnTo>
                  <a:pt x="400" y="127"/>
                </a:lnTo>
                <a:lnTo>
                  <a:pt x="407" y="120"/>
                </a:lnTo>
                <a:lnTo>
                  <a:pt x="417" y="127"/>
                </a:lnTo>
                <a:lnTo>
                  <a:pt x="428" y="134"/>
                </a:lnTo>
                <a:lnTo>
                  <a:pt x="438" y="139"/>
                </a:lnTo>
                <a:lnTo>
                  <a:pt x="449" y="145"/>
                </a:lnTo>
                <a:lnTo>
                  <a:pt x="459" y="129"/>
                </a:lnTo>
                <a:lnTo>
                  <a:pt x="467" y="113"/>
                </a:lnTo>
                <a:lnTo>
                  <a:pt x="472" y="98"/>
                </a:lnTo>
                <a:lnTo>
                  <a:pt x="479" y="80"/>
                </a:lnTo>
                <a:lnTo>
                  <a:pt x="484" y="68"/>
                </a:lnTo>
                <a:lnTo>
                  <a:pt x="492" y="57"/>
                </a:lnTo>
                <a:lnTo>
                  <a:pt x="495" y="53"/>
                </a:lnTo>
                <a:lnTo>
                  <a:pt x="497" y="47"/>
                </a:lnTo>
                <a:lnTo>
                  <a:pt x="499" y="41"/>
                </a:lnTo>
                <a:lnTo>
                  <a:pt x="500" y="34"/>
                </a:lnTo>
                <a:lnTo>
                  <a:pt x="499" y="30"/>
                </a:lnTo>
                <a:lnTo>
                  <a:pt x="498" y="26"/>
                </a:lnTo>
                <a:lnTo>
                  <a:pt x="496" y="22"/>
                </a:lnTo>
                <a:lnTo>
                  <a:pt x="494" y="19"/>
                </a:lnTo>
                <a:lnTo>
                  <a:pt x="491" y="16"/>
                </a:lnTo>
                <a:lnTo>
                  <a:pt x="487" y="15"/>
                </a:lnTo>
                <a:lnTo>
                  <a:pt x="483" y="14"/>
                </a:lnTo>
                <a:lnTo>
                  <a:pt x="479" y="13"/>
                </a:lnTo>
                <a:lnTo>
                  <a:pt x="468" y="14"/>
                </a:lnTo>
                <a:lnTo>
                  <a:pt x="458" y="14"/>
                </a:lnTo>
                <a:lnTo>
                  <a:pt x="448" y="15"/>
                </a:lnTo>
                <a:lnTo>
                  <a:pt x="437" y="16"/>
                </a:lnTo>
                <a:lnTo>
                  <a:pt x="428" y="16"/>
                </a:lnTo>
                <a:lnTo>
                  <a:pt x="420" y="16"/>
                </a:lnTo>
                <a:lnTo>
                  <a:pt x="413" y="15"/>
                </a:lnTo>
                <a:lnTo>
                  <a:pt x="404" y="13"/>
                </a:lnTo>
                <a:lnTo>
                  <a:pt x="397" y="8"/>
                </a:lnTo>
                <a:lnTo>
                  <a:pt x="389" y="4"/>
                </a:lnTo>
                <a:lnTo>
                  <a:pt x="385" y="3"/>
                </a:lnTo>
                <a:lnTo>
                  <a:pt x="381" y="1"/>
                </a:lnTo>
                <a:lnTo>
                  <a:pt x="377" y="0"/>
                </a:lnTo>
                <a:lnTo>
                  <a:pt x="373" y="0"/>
                </a:lnTo>
                <a:lnTo>
                  <a:pt x="366" y="0"/>
                </a:lnTo>
                <a:lnTo>
                  <a:pt x="360" y="1"/>
                </a:lnTo>
                <a:lnTo>
                  <a:pt x="356" y="3"/>
                </a:lnTo>
                <a:lnTo>
                  <a:pt x="350" y="4"/>
                </a:lnTo>
                <a:lnTo>
                  <a:pt x="340" y="9"/>
                </a:lnTo>
                <a:lnTo>
                  <a:pt x="330" y="16"/>
                </a:lnTo>
                <a:lnTo>
                  <a:pt x="316" y="21"/>
                </a:lnTo>
                <a:lnTo>
                  <a:pt x="304" y="26"/>
                </a:lnTo>
                <a:lnTo>
                  <a:pt x="291" y="31"/>
                </a:lnTo>
                <a:lnTo>
                  <a:pt x="277" y="36"/>
                </a:lnTo>
                <a:lnTo>
                  <a:pt x="266" y="42"/>
                </a:lnTo>
                <a:lnTo>
                  <a:pt x="255" y="47"/>
                </a:lnTo>
                <a:lnTo>
                  <a:pt x="252" y="50"/>
                </a:lnTo>
                <a:lnTo>
                  <a:pt x="250" y="55"/>
                </a:lnTo>
                <a:lnTo>
                  <a:pt x="248" y="58"/>
                </a:lnTo>
                <a:lnTo>
                  <a:pt x="246" y="62"/>
                </a:lnTo>
                <a:lnTo>
                  <a:pt x="243" y="71"/>
                </a:lnTo>
                <a:lnTo>
                  <a:pt x="240" y="80"/>
                </a:lnTo>
                <a:lnTo>
                  <a:pt x="235" y="85"/>
                </a:lnTo>
                <a:lnTo>
                  <a:pt x="230" y="90"/>
                </a:lnTo>
                <a:lnTo>
                  <a:pt x="225" y="96"/>
                </a:lnTo>
                <a:lnTo>
                  <a:pt x="218" y="99"/>
                </a:lnTo>
                <a:lnTo>
                  <a:pt x="212" y="102"/>
                </a:lnTo>
                <a:lnTo>
                  <a:pt x="204" y="104"/>
                </a:lnTo>
                <a:lnTo>
                  <a:pt x="197" y="106"/>
                </a:lnTo>
                <a:lnTo>
                  <a:pt x="189" y="106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8958957" y="1905995"/>
            <a:ext cx="62192" cy="283321"/>
          </a:xfrm>
          <a:custGeom>
            <a:avLst/>
            <a:gdLst>
              <a:gd name="T0" fmla="*/ 64 w 135"/>
              <a:gd name="T1" fmla="*/ 100 h 614"/>
              <a:gd name="T2" fmla="*/ 47 w 135"/>
              <a:gd name="T3" fmla="*/ 118 h 614"/>
              <a:gd name="T4" fmla="*/ 41 w 135"/>
              <a:gd name="T5" fmla="*/ 131 h 614"/>
              <a:gd name="T6" fmla="*/ 41 w 135"/>
              <a:gd name="T7" fmla="*/ 145 h 614"/>
              <a:gd name="T8" fmla="*/ 46 w 135"/>
              <a:gd name="T9" fmla="*/ 152 h 614"/>
              <a:gd name="T10" fmla="*/ 56 w 135"/>
              <a:gd name="T11" fmla="*/ 156 h 614"/>
              <a:gd name="T12" fmla="*/ 65 w 135"/>
              <a:gd name="T13" fmla="*/ 161 h 614"/>
              <a:gd name="T14" fmla="*/ 71 w 135"/>
              <a:gd name="T15" fmla="*/ 169 h 614"/>
              <a:gd name="T16" fmla="*/ 73 w 135"/>
              <a:gd name="T17" fmla="*/ 180 h 614"/>
              <a:gd name="T18" fmla="*/ 67 w 135"/>
              <a:gd name="T19" fmla="*/ 189 h 614"/>
              <a:gd name="T20" fmla="*/ 54 w 135"/>
              <a:gd name="T21" fmla="*/ 197 h 614"/>
              <a:gd name="T22" fmla="*/ 39 w 135"/>
              <a:gd name="T23" fmla="*/ 212 h 614"/>
              <a:gd name="T24" fmla="*/ 16 w 135"/>
              <a:gd name="T25" fmla="*/ 250 h 614"/>
              <a:gd name="T26" fmla="*/ 11 w 135"/>
              <a:gd name="T27" fmla="*/ 276 h 614"/>
              <a:gd name="T28" fmla="*/ 31 w 135"/>
              <a:gd name="T29" fmla="*/ 272 h 614"/>
              <a:gd name="T30" fmla="*/ 38 w 135"/>
              <a:gd name="T31" fmla="*/ 291 h 614"/>
              <a:gd name="T32" fmla="*/ 32 w 135"/>
              <a:gd name="T33" fmla="*/ 327 h 614"/>
              <a:gd name="T34" fmla="*/ 32 w 135"/>
              <a:gd name="T35" fmla="*/ 367 h 614"/>
              <a:gd name="T36" fmla="*/ 38 w 135"/>
              <a:gd name="T37" fmla="*/ 402 h 614"/>
              <a:gd name="T38" fmla="*/ 40 w 135"/>
              <a:gd name="T39" fmla="*/ 434 h 614"/>
              <a:gd name="T40" fmla="*/ 42 w 135"/>
              <a:gd name="T41" fmla="*/ 455 h 614"/>
              <a:gd name="T42" fmla="*/ 47 w 135"/>
              <a:gd name="T43" fmla="*/ 474 h 614"/>
              <a:gd name="T44" fmla="*/ 54 w 135"/>
              <a:gd name="T45" fmla="*/ 483 h 614"/>
              <a:gd name="T46" fmla="*/ 66 w 135"/>
              <a:gd name="T47" fmla="*/ 496 h 614"/>
              <a:gd name="T48" fmla="*/ 79 w 135"/>
              <a:gd name="T49" fmla="*/ 515 h 614"/>
              <a:gd name="T50" fmla="*/ 84 w 135"/>
              <a:gd name="T51" fmla="*/ 530 h 614"/>
              <a:gd name="T52" fmla="*/ 87 w 135"/>
              <a:gd name="T53" fmla="*/ 546 h 614"/>
              <a:gd name="T54" fmla="*/ 92 w 135"/>
              <a:gd name="T55" fmla="*/ 562 h 614"/>
              <a:gd name="T56" fmla="*/ 99 w 135"/>
              <a:gd name="T57" fmla="*/ 576 h 614"/>
              <a:gd name="T58" fmla="*/ 110 w 135"/>
              <a:gd name="T59" fmla="*/ 587 h 614"/>
              <a:gd name="T60" fmla="*/ 122 w 135"/>
              <a:gd name="T61" fmla="*/ 597 h 614"/>
              <a:gd name="T62" fmla="*/ 132 w 135"/>
              <a:gd name="T63" fmla="*/ 609 h 614"/>
              <a:gd name="T64" fmla="*/ 135 w 135"/>
              <a:gd name="T65" fmla="*/ 0 h 614"/>
              <a:gd name="T66" fmla="*/ 126 w 135"/>
              <a:gd name="T67" fmla="*/ 17 h 614"/>
              <a:gd name="T68" fmla="*/ 107 w 135"/>
              <a:gd name="T69" fmla="*/ 44 h 614"/>
              <a:gd name="T70" fmla="*/ 74 w 135"/>
              <a:gd name="T71" fmla="*/ 87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5" h="614">
                <a:moveTo>
                  <a:pt x="74" y="87"/>
                </a:moveTo>
                <a:lnTo>
                  <a:pt x="64" y="100"/>
                </a:lnTo>
                <a:lnTo>
                  <a:pt x="52" y="112"/>
                </a:lnTo>
                <a:lnTo>
                  <a:pt x="47" y="118"/>
                </a:lnTo>
                <a:lnTo>
                  <a:pt x="43" y="125"/>
                </a:lnTo>
                <a:lnTo>
                  <a:pt x="41" y="131"/>
                </a:lnTo>
                <a:lnTo>
                  <a:pt x="40" y="140"/>
                </a:lnTo>
                <a:lnTo>
                  <a:pt x="41" y="145"/>
                </a:lnTo>
                <a:lnTo>
                  <a:pt x="43" y="149"/>
                </a:lnTo>
                <a:lnTo>
                  <a:pt x="46" y="152"/>
                </a:lnTo>
                <a:lnTo>
                  <a:pt x="51" y="154"/>
                </a:lnTo>
                <a:lnTo>
                  <a:pt x="56" y="156"/>
                </a:lnTo>
                <a:lnTo>
                  <a:pt x="60" y="158"/>
                </a:lnTo>
                <a:lnTo>
                  <a:pt x="65" y="161"/>
                </a:lnTo>
                <a:lnTo>
                  <a:pt x="69" y="164"/>
                </a:lnTo>
                <a:lnTo>
                  <a:pt x="71" y="169"/>
                </a:lnTo>
                <a:lnTo>
                  <a:pt x="72" y="175"/>
                </a:lnTo>
                <a:lnTo>
                  <a:pt x="73" y="180"/>
                </a:lnTo>
                <a:lnTo>
                  <a:pt x="74" y="185"/>
                </a:lnTo>
                <a:lnTo>
                  <a:pt x="67" y="189"/>
                </a:lnTo>
                <a:lnTo>
                  <a:pt x="59" y="193"/>
                </a:lnTo>
                <a:lnTo>
                  <a:pt x="54" y="197"/>
                </a:lnTo>
                <a:lnTo>
                  <a:pt x="48" y="202"/>
                </a:lnTo>
                <a:lnTo>
                  <a:pt x="39" y="212"/>
                </a:lnTo>
                <a:lnTo>
                  <a:pt x="30" y="224"/>
                </a:lnTo>
                <a:lnTo>
                  <a:pt x="16" y="250"/>
                </a:lnTo>
                <a:lnTo>
                  <a:pt x="0" y="278"/>
                </a:lnTo>
                <a:lnTo>
                  <a:pt x="11" y="276"/>
                </a:lnTo>
                <a:lnTo>
                  <a:pt x="21" y="274"/>
                </a:lnTo>
                <a:lnTo>
                  <a:pt x="31" y="272"/>
                </a:lnTo>
                <a:lnTo>
                  <a:pt x="42" y="271"/>
                </a:lnTo>
                <a:lnTo>
                  <a:pt x="38" y="291"/>
                </a:lnTo>
                <a:lnTo>
                  <a:pt x="34" y="309"/>
                </a:lnTo>
                <a:lnTo>
                  <a:pt x="32" y="327"/>
                </a:lnTo>
                <a:lnTo>
                  <a:pt x="31" y="347"/>
                </a:lnTo>
                <a:lnTo>
                  <a:pt x="32" y="367"/>
                </a:lnTo>
                <a:lnTo>
                  <a:pt x="34" y="385"/>
                </a:lnTo>
                <a:lnTo>
                  <a:pt x="38" y="402"/>
                </a:lnTo>
                <a:lnTo>
                  <a:pt x="40" y="422"/>
                </a:lnTo>
                <a:lnTo>
                  <a:pt x="40" y="434"/>
                </a:lnTo>
                <a:lnTo>
                  <a:pt x="41" y="445"/>
                </a:lnTo>
                <a:lnTo>
                  <a:pt x="42" y="455"/>
                </a:lnTo>
                <a:lnTo>
                  <a:pt x="45" y="467"/>
                </a:lnTo>
                <a:lnTo>
                  <a:pt x="47" y="474"/>
                </a:lnTo>
                <a:lnTo>
                  <a:pt x="51" y="478"/>
                </a:lnTo>
                <a:lnTo>
                  <a:pt x="54" y="483"/>
                </a:lnTo>
                <a:lnTo>
                  <a:pt x="58" y="488"/>
                </a:lnTo>
                <a:lnTo>
                  <a:pt x="66" y="496"/>
                </a:lnTo>
                <a:lnTo>
                  <a:pt x="74" y="507"/>
                </a:lnTo>
                <a:lnTo>
                  <a:pt x="79" y="515"/>
                </a:lnTo>
                <a:lnTo>
                  <a:pt x="82" y="522"/>
                </a:lnTo>
                <a:lnTo>
                  <a:pt x="84" y="530"/>
                </a:lnTo>
                <a:lnTo>
                  <a:pt x="86" y="539"/>
                </a:lnTo>
                <a:lnTo>
                  <a:pt x="87" y="546"/>
                </a:lnTo>
                <a:lnTo>
                  <a:pt x="90" y="554"/>
                </a:lnTo>
                <a:lnTo>
                  <a:pt x="92" y="562"/>
                </a:lnTo>
                <a:lnTo>
                  <a:pt x="95" y="571"/>
                </a:lnTo>
                <a:lnTo>
                  <a:pt x="99" y="576"/>
                </a:lnTo>
                <a:lnTo>
                  <a:pt x="105" y="582"/>
                </a:lnTo>
                <a:lnTo>
                  <a:pt x="110" y="587"/>
                </a:lnTo>
                <a:lnTo>
                  <a:pt x="117" y="593"/>
                </a:lnTo>
                <a:lnTo>
                  <a:pt x="122" y="597"/>
                </a:lnTo>
                <a:lnTo>
                  <a:pt x="127" y="602"/>
                </a:lnTo>
                <a:lnTo>
                  <a:pt x="132" y="609"/>
                </a:lnTo>
                <a:lnTo>
                  <a:pt x="135" y="614"/>
                </a:lnTo>
                <a:lnTo>
                  <a:pt x="135" y="0"/>
                </a:lnTo>
                <a:lnTo>
                  <a:pt x="132" y="6"/>
                </a:lnTo>
                <a:lnTo>
                  <a:pt x="126" y="17"/>
                </a:lnTo>
                <a:lnTo>
                  <a:pt x="117" y="30"/>
                </a:lnTo>
                <a:lnTo>
                  <a:pt x="107" y="44"/>
                </a:lnTo>
                <a:lnTo>
                  <a:pt x="86" y="71"/>
                </a:lnTo>
                <a:lnTo>
                  <a:pt x="74" y="87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157"/>
          <p:cNvSpPr>
            <a:spLocks/>
          </p:cNvSpPr>
          <p:nvPr/>
        </p:nvSpPr>
        <p:spPr bwMode="auto">
          <a:xfrm>
            <a:off x="1759832" y="1386342"/>
            <a:ext cx="7261318" cy="1897562"/>
          </a:xfrm>
          <a:custGeom>
            <a:avLst/>
            <a:gdLst>
              <a:gd name="T0" fmla="*/ 8725 w 15762"/>
              <a:gd name="T1" fmla="*/ 2125 h 4119"/>
              <a:gd name="T2" fmla="*/ 8411 w 15762"/>
              <a:gd name="T3" fmla="*/ 2075 h 4119"/>
              <a:gd name="T4" fmla="*/ 8100 w 15762"/>
              <a:gd name="T5" fmla="*/ 2008 h 4119"/>
              <a:gd name="T6" fmla="*/ 7849 w 15762"/>
              <a:gd name="T7" fmla="*/ 1960 h 4119"/>
              <a:gd name="T8" fmla="*/ 7646 w 15762"/>
              <a:gd name="T9" fmla="*/ 1855 h 4119"/>
              <a:gd name="T10" fmla="*/ 949 w 15762"/>
              <a:gd name="T11" fmla="*/ 1115 h 4119"/>
              <a:gd name="T12" fmla="*/ 429 w 15762"/>
              <a:gd name="T13" fmla="*/ 761 h 4119"/>
              <a:gd name="T14" fmla="*/ 426 w 15762"/>
              <a:gd name="T15" fmla="*/ 550 h 4119"/>
              <a:gd name="T16" fmla="*/ 215 w 15762"/>
              <a:gd name="T17" fmla="*/ 425 h 4119"/>
              <a:gd name="T18" fmla="*/ 254 w 15762"/>
              <a:gd name="T19" fmla="*/ 234 h 4119"/>
              <a:gd name="T20" fmla="*/ 114 w 15762"/>
              <a:gd name="T21" fmla="*/ 199 h 4119"/>
              <a:gd name="T22" fmla="*/ 13 w 15762"/>
              <a:gd name="T23" fmla="*/ 85 h 4119"/>
              <a:gd name="T24" fmla="*/ 10723 w 15762"/>
              <a:gd name="T25" fmla="*/ 57 h 4119"/>
              <a:gd name="T26" fmla="*/ 11071 w 15762"/>
              <a:gd name="T27" fmla="*/ 178 h 4119"/>
              <a:gd name="T28" fmla="*/ 11417 w 15762"/>
              <a:gd name="T29" fmla="*/ 387 h 4119"/>
              <a:gd name="T30" fmla="*/ 11439 w 15762"/>
              <a:gd name="T31" fmla="*/ 138 h 4119"/>
              <a:gd name="T32" fmla="*/ 11519 w 15762"/>
              <a:gd name="T33" fmla="*/ 48 h 4119"/>
              <a:gd name="T34" fmla="*/ 14300 w 15762"/>
              <a:gd name="T35" fmla="*/ 92 h 4119"/>
              <a:gd name="T36" fmla="*/ 14172 w 15762"/>
              <a:gd name="T37" fmla="*/ 512 h 4119"/>
              <a:gd name="T38" fmla="*/ 14081 w 15762"/>
              <a:gd name="T39" fmla="*/ 938 h 4119"/>
              <a:gd name="T40" fmla="*/ 14128 w 15762"/>
              <a:gd name="T41" fmla="*/ 1016 h 4119"/>
              <a:gd name="T42" fmla="*/ 14359 w 15762"/>
              <a:gd name="T43" fmla="*/ 432 h 4119"/>
              <a:gd name="T44" fmla="*/ 15249 w 15762"/>
              <a:gd name="T45" fmla="*/ 38 h 4119"/>
              <a:gd name="T46" fmla="*/ 15037 w 15762"/>
              <a:gd name="T47" fmla="*/ 196 h 4119"/>
              <a:gd name="T48" fmla="*/ 15382 w 15762"/>
              <a:gd name="T49" fmla="*/ 90 h 4119"/>
              <a:gd name="T50" fmla="*/ 15394 w 15762"/>
              <a:gd name="T51" fmla="*/ 351 h 4119"/>
              <a:gd name="T52" fmla="*/ 15612 w 15762"/>
              <a:gd name="T53" fmla="*/ 472 h 4119"/>
              <a:gd name="T54" fmla="*/ 15651 w 15762"/>
              <a:gd name="T55" fmla="*/ 959 h 4119"/>
              <a:gd name="T56" fmla="*/ 15451 w 15762"/>
              <a:gd name="T57" fmla="*/ 1228 h 4119"/>
              <a:gd name="T58" fmla="*/ 15182 w 15762"/>
              <a:gd name="T59" fmla="*/ 1301 h 4119"/>
              <a:gd name="T60" fmla="*/ 14973 w 15762"/>
              <a:gd name="T61" fmla="*/ 1077 h 4119"/>
              <a:gd name="T62" fmla="*/ 14682 w 15762"/>
              <a:gd name="T63" fmla="*/ 689 h 4119"/>
              <a:gd name="T64" fmla="*/ 14406 w 15762"/>
              <a:gd name="T65" fmla="*/ 805 h 4119"/>
              <a:gd name="T66" fmla="*/ 14323 w 15762"/>
              <a:gd name="T67" fmla="*/ 1580 h 4119"/>
              <a:gd name="T68" fmla="*/ 14205 w 15762"/>
              <a:gd name="T69" fmla="*/ 1794 h 4119"/>
              <a:gd name="T70" fmla="*/ 13157 w 15762"/>
              <a:gd name="T71" fmla="*/ 2433 h 4119"/>
              <a:gd name="T72" fmla="*/ 12826 w 15762"/>
              <a:gd name="T73" fmla="*/ 2801 h 4119"/>
              <a:gd name="T74" fmla="*/ 12843 w 15762"/>
              <a:gd name="T75" fmla="*/ 2927 h 4119"/>
              <a:gd name="T76" fmla="*/ 12311 w 15762"/>
              <a:gd name="T77" fmla="*/ 3097 h 4119"/>
              <a:gd name="T78" fmla="*/ 12227 w 15762"/>
              <a:gd name="T79" fmla="*/ 3333 h 4119"/>
              <a:gd name="T80" fmla="*/ 12352 w 15762"/>
              <a:gd name="T81" fmla="*/ 3497 h 4119"/>
              <a:gd name="T82" fmla="*/ 12023 w 15762"/>
              <a:gd name="T83" fmla="*/ 3713 h 4119"/>
              <a:gd name="T84" fmla="*/ 11722 w 15762"/>
              <a:gd name="T85" fmla="*/ 3781 h 4119"/>
              <a:gd name="T86" fmla="*/ 11523 w 15762"/>
              <a:gd name="T87" fmla="*/ 4068 h 4119"/>
              <a:gd name="T88" fmla="*/ 11418 w 15762"/>
              <a:gd name="T89" fmla="*/ 3969 h 4119"/>
              <a:gd name="T90" fmla="*/ 11466 w 15762"/>
              <a:gd name="T91" fmla="*/ 3683 h 4119"/>
              <a:gd name="T92" fmla="*/ 11564 w 15762"/>
              <a:gd name="T93" fmla="*/ 3264 h 4119"/>
              <a:gd name="T94" fmla="*/ 11616 w 15762"/>
              <a:gd name="T95" fmla="*/ 2795 h 4119"/>
              <a:gd name="T96" fmla="*/ 11879 w 15762"/>
              <a:gd name="T97" fmla="*/ 2913 h 4119"/>
              <a:gd name="T98" fmla="*/ 12002 w 15762"/>
              <a:gd name="T99" fmla="*/ 2777 h 4119"/>
              <a:gd name="T100" fmla="*/ 11819 w 15762"/>
              <a:gd name="T101" fmla="*/ 2574 h 4119"/>
              <a:gd name="T102" fmla="*/ 11466 w 15762"/>
              <a:gd name="T103" fmla="*/ 2435 h 4119"/>
              <a:gd name="T104" fmla="*/ 11308 w 15762"/>
              <a:gd name="T105" fmla="*/ 2404 h 4119"/>
              <a:gd name="T106" fmla="*/ 11008 w 15762"/>
              <a:gd name="T107" fmla="*/ 2472 h 4119"/>
              <a:gd name="T108" fmla="*/ 10580 w 15762"/>
              <a:gd name="T109" fmla="*/ 2405 h 4119"/>
              <a:gd name="T110" fmla="*/ 10531 w 15762"/>
              <a:gd name="T111" fmla="*/ 2266 h 4119"/>
              <a:gd name="T112" fmla="*/ 10379 w 15762"/>
              <a:gd name="T113" fmla="*/ 1971 h 4119"/>
              <a:gd name="T114" fmla="*/ 10051 w 15762"/>
              <a:gd name="T115" fmla="*/ 1850 h 4119"/>
              <a:gd name="T116" fmla="*/ 9720 w 15762"/>
              <a:gd name="T117" fmla="*/ 1711 h 4119"/>
              <a:gd name="T118" fmla="*/ 9482 w 15762"/>
              <a:gd name="T119" fmla="*/ 1793 h 4119"/>
              <a:gd name="T120" fmla="*/ 9386 w 15762"/>
              <a:gd name="T121" fmla="*/ 1729 h 4119"/>
              <a:gd name="T122" fmla="*/ 9287 w 15762"/>
              <a:gd name="T123" fmla="*/ 1882 h 4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762" h="4119">
                <a:moveTo>
                  <a:pt x="9161" y="2125"/>
                </a:moveTo>
                <a:lnTo>
                  <a:pt x="8990" y="2103"/>
                </a:lnTo>
                <a:lnTo>
                  <a:pt x="8975" y="2104"/>
                </a:lnTo>
                <a:lnTo>
                  <a:pt x="8963" y="2105"/>
                </a:lnTo>
                <a:lnTo>
                  <a:pt x="8950" y="2107"/>
                </a:lnTo>
                <a:lnTo>
                  <a:pt x="8936" y="2111"/>
                </a:lnTo>
                <a:lnTo>
                  <a:pt x="8923" y="2117"/>
                </a:lnTo>
                <a:lnTo>
                  <a:pt x="8910" y="2122"/>
                </a:lnTo>
                <a:lnTo>
                  <a:pt x="8905" y="2124"/>
                </a:lnTo>
                <a:lnTo>
                  <a:pt x="8898" y="2125"/>
                </a:lnTo>
                <a:lnTo>
                  <a:pt x="8891" y="2127"/>
                </a:lnTo>
                <a:lnTo>
                  <a:pt x="8883" y="2128"/>
                </a:lnTo>
                <a:lnTo>
                  <a:pt x="8879" y="2127"/>
                </a:lnTo>
                <a:lnTo>
                  <a:pt x="8876" y="2125"/>
                </a:lnTo>
                <a:lnTo>
                  <a:pt x="8871" y="2124"/>
                </a:lnTo>
                <a:lnTo>
                  <a:pt x="8868" y="2123"/>
                </a:lnTo>
                <a:lnTo>
                  <a:pt x="8862" y="2118"/>
                </a:lnTo>
                <a:lnTo>
                  <a:pt x="8856" y="2112"/>
                </a:lnTo>
                <a:lnTo>
                  <a:pt x="8851" y="2107"/>
                </a:lnTo>
                <a:lnTo>
                  <a:pt x="8844" y="2102"/>
                </a:lnTo>
                <a:lnTo>
                  <a:pt x="8838" y="2096"/>
                </a:lnTo>
                <a:lnTo>
                  <a:pt x="8830" y="2093"/>
                </a:lnTo>
                <a:lnTo>
                  <a:pt x="8815" y="2090"/>
                </a:lnTo>
                <a:lnTo>
                  <a:pt x="8799" y="2090"/>
                </a:lnTo>
                <a:lnTo>
                  <a:pt x="8788" y="2087"/>
                </a:lnTo>
                <a:lnTo>
                  <a:pt x="8778" y="2084"/>
                </a:lnTo>
                <a:lnTo>
                  <a:pt x="8774" y="2085"/>
                </a:lnTo>
                <a:lnTo>
                  <a:pt x="8771" y="2087"/>
                </a:lnTo>
                <a:lnTo>
                  <a:pt x="8768" y="2088"/>
                </a:lnTo>
                <a:lnTo>
                  <a:pt x="8766" y="2091"/>
                </a:lnTo>
                <a:lnTo>
                  <a:pt x="8761" y="2095"/>
                </a:lnTo>
                <a:lnTo>
                  <a:pt x="8756" y="2101"/>
                </a:lnTo>
                <a:lnTo>
                  <a:pt x="8740" y="2114"/>
                </a:lnTo>
                <a:lnTo>
                  <a:pt x="8725" y="2125"/>
                </a:lnTo>
                <a:lnTo>
                  <a:pt x="8716" y="2131"/>
                </a:lnTo>
                <a:lnTo>
                  <a:pt x="8707" y="2134"/>
                </a:lnTo>
                <a:lnTo>
                  <a:pt x="8698" y="2137"/>
                </a:lnTo>
                <a:lnTo>
                  <a:pt x="8687" y="2137"/>
                </a:lnTo>
                <a:lnTo>
                  <a:pt x="8680" y="2137"/>
                </a:lnTo>
                <a:lnTo>
                  <a:pt x="8674" y="2136"/>
                </a:lnTo>
                <a:lnTo>
                  <a:pt x="8667" y="2135"/>
                </a:lnTo>
                <a:lnTo>
                  <a:pt x="8662" y="2133"/>
                </a:lnTo>
                <a:lnTo>
                  <a:pt x="8651" y="2128"/>
                </a:lnTo>
                <a:lnTo>
                  <a:pt x="8639" y="2119"/>
                </a:lnTo>
                <a:lnTo>
                  <a:pt x="8632" y="2108"/>
                </a:lnTo>
                <a:lnTo>
                  <a:pt x="8623" y="2097"/>
                </a:lnTo>
                <a:lnTo>
                  <a:pt x="8613" y="2092"/>
                </a:lnTo>
                <a:lnTo>
                  <a:pt x="8603" y="2089"/>
                </a:lnTo>
                <a:lnTo>
                  <a:pt x="8593" y="2087"/>
                </a:lnTo>
                <a:lnTo>
                  <a:pt x="8581" y="2084"/>
                </a:lnTo>
                <a:lnTo>
                  <a:pt x="8566" y="2081"/>
                </a:lnTo>
                <a:lnTo>
                  <a:pt x="8553" y="2077"/>
                </a:lnTo>
                <a:lnTo>
                  <a:pt x="8541" y="2073"/>
                </a:lnTo>
                <a:lnTo>
                  <a:pt x="8528" y="2066"/>
                </a:lnTo>
                <a:lnTo>
                  <a:pt x="8517" y="2055"/>
                </a:lnTo>
                <a:lnTo>
                  <a:pt x="8506" y="2048"/>
                </a:lnTo>
                <a:lnTo>
                  <a:pt x="8495" y="2046"/>
                </a:lnTo>
                <a:lnTo>
                  <a:pt x="8483" y="2044"/>
                </a:lnTo>
                <a:lnTo>
                  <a:pt x="8472" y="2044"/>
                </a:lnTo>
                <a:lnTo>
                  <a:pt x="8459" y="2044"/>
                </a:lnTo>
                <a:lnTo>
                  <a:pt x="8451" y="2046"/>
                </a:lnTo>
                <a:lnTo>
                  <a:pt x="8446" y="2049"/>
                </a:lnTo>
                <a:lnTo>
                  <a:pt x="8441" y="2053"/>
                </a:lnTo>
                <a:lnTo>
                  <a:pt x="8436" y="2058"/>
                </a:lnTo>
                <a:lnTo>
                  <a:pt x="8429" y="2071"/>
                </a:lnTo>
                <a:lnTo>
                  <a:pt x="8421" y="2084"/>
                </a:lnTo>
                <a:lnTo>
                  <a:pt x="8416" y="2080"/>
                </a:lnTo>
                <a:lnTo>
                  <a:pt x="8411" y="2075"/>
                </a:lnTo>
                <a:lnTo>
                  <a:pt x="8408" y="2069"/>
                </a:lnTo>
                <a:lnTo>
                  <a:pt x="8405" y="2063"/>
                </a:lnTo>
                <a:lnTo>
                  <a:pt x="8400" y="2051"/>
                </a:lnTo>
                <a:lnTo>
                  <a:pt x="8395" y="2037"/>
                </a:lnTo>
                <a:lnTo>
                  <a:pt x="8390" y="2019"/>
                </a:lnTo>
                <a:lnTo>
                  <a:pt x="8385" y="1999"/>
                </a:lnTo>
                <a:lnTo>
                  <a:pt x="8382" y="1989"/>
                </a:lnTo>
                <a:lnTo>
                  <a:pt x="8379" y="1979"/>
                </a:lnTo>
                <a:lnTo>
                  <a:pt x="8375" y="1968"/>
                </a:lnTo>
                <a:lnTo>
                  <a:pt x="8370" y="1957"/>
                </a:lnTo>
                <a:lnTo>
                  <a:pt x="8364" y="1957"/>
                </a:lnTo>
                <a:lnTo>
                  <a:pt x="8357" y="1957"/>
                </a:lnTo>
                <a:lnTo>
                  <a:pt x="8352" y="1958"/>
                </a:lnTo>
                <a:lnTo>
                  <a:pt x="8346" y="1959"/>
                </a:lnTo>
                <a:lnTo>
                  <a:pt x="8335" y="1963"/>
                </a:lnTo>
                <a:lnTo>
                  <a:pt x="8323" y="1969"/>
                </a:lnTo>
                <a:lnTo>
                  <a:pt x="8301" y="1981"/>
                </a:lnTo>
                <a:lnTo>
                  <a:pt x="8280" y="1989"/>
                </a:lnTo>
                <a:lnTo>
                  <a:pt x="8257" y="1997"/>
                </a:lnTo>
                <a:lnTo>
                  <a:pt x="8234" y="2002"/>
                </a:lnTo>
                <a:lnTo>
                  <a:pt x="8222" y="2004"/>
                </a:lnTo>
                <a:lnTo>
                  <a:pt x="8211" y="2004"/>
                </a:lnTo>
                <a:lnTo>
                  <a:pt x="8199" y="2004"/>
                </a:lnTo>
                <a:lnTo>
                  <a:pt x="8187" y="2002"/>
                </a:lnTo>
                <a:lnTo>
                  <a:pt x="8178" y="2000"/>
                </a:lnTo>
                <a:lnTo>
                  <a:pt x="8168" y="1997"/>
                </a:lnTo>
                <a:lnTo>
                  <a:pt x="8158" y="1992"/>
                </a:lnTo>
                <a:lnTo>
                  <a:pt x="8151" y="1987"/>
                </a:lnTo>
                <a:lnTo>
                  <a:pt x="8147" y="1986"/>
                </a:lnTo>
                <a:lnTo>
                  <a:pt x="8140" y="1988"/>
                </a:lnTo>
                <a:lnTo>
                  <a:pt x="8125" y="1993"/>
                </a:lnTo>
                <a:lnTo>
                  <a:pt x="8111" y="2000"/>
                </a:lnTo>
                <a:lnTo>
                  <a:pt x="8106" y="2003"/>
                </a:lnTo>
                <a:lnTo>
                  <a:pt x="8100" y="2008"/>
                </a:lnTo>
                <a:lnTo>
                  <a:pt x="8098" y="2010"/>
                </a:lnTo>
                <a:lnTo>
                  <a:pt x="8096" y="2011"/>
                </a:lnTo>
                <a:lnTo>
                  <a:pt x="8093" y="2012"/>
                </a:lnTo>
                <a:lnTo>
                  <a:pt x="8090" y="2013"/>
                </a:lnTo>
                <a:lnTo>
                  <a:pt x="8084" y="2012"/>
                </a:lnTo>
                <a:lnTo>
                  <a:pt x="8079" y="2010"/>
                </a:lnTo>
                <a:lnTo>
                  <a:pt x="8074" y="2007"/>
                </a:lnTo>
                <a:lnTo>
                  <a:pt x="8071" y="2003"/>
                </a:lnTo>
                <a:lnTo>
                  <a:pt x="8065" y="1994"/>
                </a:lnTo>
                <a:lnTo>
                  <a:pt x="8058" y="1984"/>
                </a:lnTo>
                <a:lnTo>
                  <a:pt x="8055" y="1980"/>
                </a:lnTo>
                <a:lnTo>
                  <a:pt x="8051" y="1976"/>
                </a:lnTo>
                <a:lnTo>
                  <a:pt x="8047" y="1974"/>
                </a:lnTo>
                <a:lnTo>
                  <a:pt x="8043" y="1972"/>
                </a:lnTo>
                <a:lnTo>
                  <a:pt x="8036" y="1968"/>
                </a:lnTo>
                <a:lnTo>
                  <a:pt x="8026" y="1966"/>
                </a:lnTo>
                <a:lnTo>
                  <a:pt x="8012" y="1962"/>
                </a:lnTo>
                <a:lnTo>
                  <a:pt x="8000" y="1960"/>
                </a:lnTo>
                <a:lnTo>
                  <a:pt x="7987" y="1959"/>
                </a:lnTo>
                <a:lnTo>
                  <a:pt x="7973" y="1957"/>
                </a:lnTo>
                <a:lnTo>
                  <a:pt x="7963" y="1954"/>
                </a:lnTo>
                <a:lnTo>
                  <a:pt x="7955" y="1950"/>
                </a:lnTo>
                <a:lnTo>
                  <a:pt x="7946" y="1947"/>
                </a:lnTo>
                <a:lnTo>
                  <a:pt x="7935" y="1946"/>
                </a:lnTo>
                <a:lnTo>
                  <a:pt x="7925" y="1947"/>
                </a:lnTo>
                <a:lnTo>
                  <a:pt x="7917" y="1949"/>
                </a:lnTo>
                <a:lnTo>
                  <a:pt x="7909" y="1952"/>
                </a:lnTo>
                <a:lnTo>
                  <a:pt x="7901" y="1955"/>
                </a:lnTo>
                <a:lnTo>
                  <a:pt x="7893" y="1957"/>
                </a:lnTo>
                <a:lnTo>
                  <a:pt x="7885" y="1960"/>
                </a:lnTo>
                <a:lnTo>
                  <a:pt x="7876" y="1961"/>
                </a:lnTo>
                <a:lnTo>
                  <a:pt x="7866" y="1962"/>
                </a:lnTo>
                <a:lnTo>
                  <a:pt x="7857" y="1961"/>
                </a:lnTo>
                <a:lnTo>
                  <a:pt x="7849" y="1960"/>
                </a:lnTo>
                <a:lnTo>
                  <a:pt x="7841" y="1957"/>
                </a:lnTo>
                <a:lnTo>
                  <a:pt x="7834" y="1953"/>
                </a:lnTo>
                <a:lnTo>
                  <a:pt x="7827" y="1946"/>
                </a:lnTo>
                <a:lnTo>
                  <a:pt x="7821" y="1940"/>
                </a:lnTo>
                <a:lnTo>
                  <a:pt x="7815" y="1931"/>
                </a:lnTo>
                <a:lnTo>
                  <a:pt x="7810" y="1922"/>
                </a:lnTo>
                <a:lnTo>
                  <a:pt x="7798" y="1901"/>
                </a:lnTo>
                <a:lnTo>
                  <a:pt x="7787" y="1880"/>
                </a:lnTo>
                <a:lnTo>
                  <a:pt x="7779" y="1860"/>
                </a:lnTo>
                <a:lnTo>
                  <a:pt x="7771" y="1839"/>
                </a:lnTo>
                <a:lnTo>
                  <a:pt x="7764" y="1821"/>
                </a:lnTo>
                <a:lnTo>
                  <a:pt x="7757" y="1799"/>
                </a:lnTo>
                <a:lnTo>
                  <a:pt x="7753" y="1790"/>
                </a:lnTo>
                <a:lnTo>
                  <a:pt x="7747" y="1779"/>
                </a:lnTo>
                <a:lnTo>
                  <a:pt x="7742" y="1770"/>
                </a:lnTo>
                <a:lnTo>
                  <a:pt x="7736" y="1763"/>
                </a:lnTo>
                <a:lnTo>
                  <a:pt x="7730" y="1754"/>
                </a:lnTo>
                <a:lnTo>
                  <a:pt x="7723" y="1744"/>
                </a:lnTo>
                <a:lnTo>
                  <a:pt x="7716" y="1736"/>
                </a:lnTo>
                <a:lnTo>
                  <a:pt x="7708" y="1729"/>
                </a:lnTo>
                <a:lnTo>
                  <a:pt x="7705" y="1729"/>
                </a:lnTo>
                <a:lnTo>
                  <a:pt x="7703" y="1730"/>
                </a:lnTo>
                <a:lnTo>
                  <a:pt x="7695" y="1737"/>
                </a:lnTo>
                <a:lnTo>
                  <a:pt x="7689" y="1744"/>
                </a:lnTo>
                <a:lnTo>
                  <a:pt x="7685" y="1752"/>
                </a:lnTo>
                <a:lnTo>
                  <a:pt x="7680" y="1760"/>
                </a:lnTo>
                <a:lnTo>
                  <a:pt x="7674" y="1779"/>
                </a:lnTo>
                <a:lnTo>
                  <a:pt x="7666" y="1797"/>
                </a:lnTo>
                <a:lnTo>
                  <a:pt x="7662" y="1811"/>
                </a:lnTo>
                <a:lnTo>
                  <a:pt x="7658" y="1827"/>
                </a:lnTo>
                <a:lnTo>
                  <a:pt x="7655" y="1835"/>
                </a:lnTo>
                <a:lnTo>
                  <a:pt x="7652" y="1842"/>
                </a:lnTo>
                <a:lnTo>
                  <a:pt x="7650" y="1850"/>
                </a:lnTo>
                <a:lnTo>
                  <a:pt x="7646" y="1855"/>
                </a:lnTo>
                <a:lnTo>
                  <a:pt x="7645" y="1861"/>
                </a:lnTo>
                <a:lnTo>
                  <a:pt x="7641" y="1867"/>
                </a:lnTo>
                <a:lnTo>
                  <a:pt x="7640" y="1873"/>
                </a:lnTo>
                <a:lnTo>
                  <a:pt x="7638" y="1877"/>
                </a:lnTo>
                <a:lnTo>
                  <a:pt x="7412" y="1892"/>
                </a:lnTo>
                <a:lnTo>
                  <a:pt x="7188" y="1905"/>
                </a:lnTo>
                <a:lnTo>
                  <a:pt x="6963" y="1914"/>
                </a:lnTo>
                <a:lnTo>
                  <a:pt x="6738" y="1921"/>
                </a:lnTo>
                <a:lnTo>
                  <a:pt x="6514" y="1925"/>
                </a:lnTo>
                <a:lnTo>
                  <a:pt x="6289" y="1926"/>
                </a:lnTo>
                <a:lnTo>
                  <a:pt x="6065" y="1925"/>
                </a:lnTo>
                <a:lnTo>
                  <a:pt x="5841" y="1920"/>
                </a:lnTo>
                <a:lnTo>
                  <a:pt x="5616" y="1913"/>
                </a:lnTo>
                <a:lnTo>
                  <a:pt x="5393" y="1902"/>
                </a:lnTo>
                <a:lnTo>
                  <a:pt x="5169" y="1890"/>
                </a:lnTo>
                <a:lnTo>
                  <a:pt x="4946" y="1874"/>
                </a:lnTo>
                <a:lnTo>
                  <a:pt x="4722" y="1855"/>
                </a:lnTo>
                <a:lnTo>
                  <a:pt x="4500" y="1834"/>
                </a:lnTo>
                <a:lnTo>
                  <a:pt x="4276" y="1810"/>
                </a:lnTo>
                <a:lnTo>
                  <a:pt x="4054" y="1783"/>
                </a:lnTo>
                <a:lnTo>
                  <a:pt x="3830" y="1754"/>
                </a:lnTo>
                <a:lnTo>
                  <a:pt x="3608" y="1722"/>
                </a:lnTo>
                <a:lnTo>
                  <a:pt x="3385" y="1686"/>
                </a:lnTo>
                <a:lnTo>
                  <a:pt x="3164" y="1648"/>
                </a:lnTo>
                <a:lnTo>
                  <a:pt x="2941" y="1607"/>
                </a:lnTo>
                <a:lnTo>
                  <a:pt x="2719" y="1564"/>
                </a:lnTo>
                <a:lnTo>
                  <a:pt x="2497" y="1517"/>
                </a:lnTo>
                <a:lnTo>
                  <a:pt x="2276" y="1468"/>
                </a:lnTo>
                <a:lnTo>
                  <a:pt x="2055" y="1416"/>
                </a:lnTo>
                <a:lnTo>
                  <a:pt x="1833" y="1362"/>
                </a:lnTo>
                <a:lnTo>
                  <a:pt x="1612" y="1304"/>
                </a:lnTo>
                <a:lnTo>
                  <a:pt x="1390" y="1244"/>
                </a:lnTo>
                <a:lnTo>
                  <a:pt x="1170" y="1180"/>
                </a:lnTo>
                <a:lnTo>
                  <a:pt x="949" y="1115"/>
                </a:lnTo>
                <a:lnTo>
                  <a:pt x="728" y="1047"/>
                </a:lnTo>
                <a:lnTo>
                  <a:pt x="508" y="975"/>
                </a:lnTo>
                <a:lnTo>
                  <a:pt x="508" y="975"/>
                </a:lnTo>
                <a:lnTo>
                  <a:pt x="503" y="969"/>
                </a:lnTo>
                <a:lnTo>
                  <a:pt x="498" y="962"/>
                </a:lnTo>
                <a:lnTo>
                  <a:pt x="496" y="958"/>
                </a:lnTo>
                <a:lnTo>
                  <a:pt x="495" y="955"/>
                </a:lnTo>
                <a:lnTo>
                  <a:pt x="494" y="950"/>
                </a:lnTo>
                <a:lnTo>
                  <a:pt x="494" y="945"/>
                </a:lnTo>
                <a:lnTo>
                  <a:pt x="495" y="931"/>
                </a:lnTo>
                <a:lnTo>
                  <a:pt x="498" y="919"/>
                </a:lnTo>
                <a:lnTo>
                  <a:pt x="500" y="906"/>
                </a:lnTo>
                <a:lnTo>
                  <a:pt x="501" y="892"/>
                </a:lnTo>
                <a:lnTo>
                  <a:pt x="500" y="881"/>
                </a:lnTo>
                <a:lnTo>
                  <a:pt x="498" y="871"/>
                </a:lnTo>
                <a:lnTo>
                  <a:pt x="495" y="861"/>
                </a:lnTo>
                <a:lnTo>
                  <a:pt x="494" y="850"/>
                </a:lnTo>
                <a:lnTo>
                  <a:pt x="495" y="838"/>
                </a:lnTo>
                <a:lnTo>
                  <a:pt x="497" y="828"/>
                </a:lnTo>
                <a:lnTo>
                  <a:pt x="500" y="819"/>
                </a:lnTo>
                <a:lnTo>
                  <a:pt x="505" y="807"/>
                </a:lnTo>
                <a:lnTo>
                  <a:pt x="511" y="786"/>
                </a:lnTo>
                <a:lnTo>
                  <a:pt x="518" y="769"/>
                </a:lnTo>
                <a:lnTo>
                  <a:pt x="525" y="752"/>
                </a:lnTo>
                <a:lnTo>
                  <a:pt x="536" y="733"/>
                </a:lnTo>
                <a:lnTo>
                  <a:pt x="520" y="741"/>
                </a:lnTo>
                <a:lnTo>
                  <a:pt x="505" y="746"/>
                </a:lnTo>
                <a:lnTo>
                  <a:pt x="490" y="752"/>
                </a:lnTo>
                <a:lnTo>
                  <a:pt x="472" y="757"/>
                </a:lnTo>
                <a:lnTo>
                  <a:pt x="459" y="761"/>
                </a:lnTo>
                <a:lnTo>
                  <a:pt x="446" y="765"/>
                </a:lnTo>
                <a:lnTo>
                  <a:pt x="440" y="765"/>
                </a:lnTo>
                <a:lnTo>
                  <a:pt x="435" y="764"/>
                </a:lnTo>
                <a:lnTo>
                  <a:pt x="429" y="761"/>
                </a:lnTo>
                <a:lnTo>
                  <a:pt x="425" y="759"/>
                </a:lnTo>
                <a:lnTo>
                  <a:pt x="416" y="754"/>
                </a:lnTo>
                <a:lnTo>
                  <a:pt x="408" y="746"/>
                </a:lnTo>
                <a:lnTo>
                  <a:pt x="395" y="728"/>
                </a:lnTo>
                <a:lnTo>
                  <a:pt x="383" y="706"/>
                </a:lnTo>
                <a:lnTo>
                  <a:pt x="376" y="696"/>
                </a:lnTo>
                <a:lnTo>
                  <a:pt x="371" y="685"/>
                </a:lnTo>
                <a:lnTo>
                  <a:pt x="365" y="675"/>
                </a:lnTo>
                <a:lnTo>
                  <a:pt x="359" y="664"/>
                </a:lnTo>
                <a:lnTo>
                  <a:pt x="355" y="660"/>
                </a:lnTo>
                <a:lnTo>
                  <a:pt x="351" y="656"/>
                </a:lnTo>
                <a:lnTo>
                  <a:pt x="348" y="652"/>
                </a:lnTo>
                <a:lnTo>
                  <a:pt x="344" y="650"/>
                </a:lnTo>
                <a:lnTo>
                  <a:pt x="335" y="645"/>
                </a:lnTo>
                <a:lnTo>
                  <a:pt x="327" y="637"/>
                </a:lnTo>
                <a:lnTo>
                  <a:pt x="341" y="625"/>
                </a:lnTo>
                <a:lnTo>
                  <a:pt x="356" y="614"/>
                </a:lnTo>
                <a:lnTo>
                  <a:pt x="363" y="603"/>
                </a:lnTo>
                <a:lnTo>
                  <a:pt x="372" y="592"/>
                </a:lnTo>
                <a:lnTo>
                  <a:pt x="377" y="592"/>
                </a:lnTo>
                <a:lnTo>
                  <a:pt x="383" y="592"/>
                </a:lnTo>
                <a:lnTo>
                  <a:pt x="387" y="601"/>
                </a:lnTo>
                <a:lnTo>
                  <a:pt x="391" y="608"/>
                </a:lnTo>
                <a:lnTo>
                  <a:pt x="397" y="615"/>
                </a:lnTo>
                <a:lnTo>
                  <a:pt x="403" y="620"/>
                </a:lnTo>
                <a:lnTo>
                  <a:pt x="410" y="625"/>
                </a:lnTo>
                <a:lnTo>
                  <a:pt x="417" y="629"/>
                </a:lnTo>
                <a:lnTo>
                  <a:pt x="426" y="632"/>
                </a:lnTo>
                <a:lnTo>
                  <a:pt x="436" y="635"/>
                </a:lnTo>
                <a:lnTo>
                  <a:pt x="431" y="616"/>
                </a:lnTo>
                <a:lnTo>
                  <a:pt x="429" y="598"/>
                </a:lnTo>
                <a:lnTo>
                  <a:pt x="428" y="581"/>
                </a:lnTo>
                <a:lnTo>
                  <a:pt x="428" y="561"/>
                </a:lnTo>
                <a:lnTo>
                  <a:pt x="426" y="550"/>
                </a:lnTo>
                <a:lnTo>
                  <a:pt x="425" y="539"/>
                </a:lnTo>
                <a:lnTo>
                  <a:pt x="426" y="528"/>
                </a:lnTo>
                <a:lnTo>
                  <a:pt x="427" y="517"/>
                </a:lnTo>
                <a:lnTo>
                  <a:pt x="428" y="508"/>
                </a:lnTo>
                <a:lnTo>
                  <a:pt x="428" y="497"/>
                </a:lnTo>
                <a:lnTo>
                  <a:pt x="423" y="508"/>
                </a:lnTo>
                <a:lnTo>
                  <a:pt x="402" y="524"/>
                </a:lnTo>
                <a:lnTo>
                  <a:pt x="384" y="539"/>
                </a:lnTo>
                <a:lnTo>
                  <a:pt x="375" y="545"/>
                </a:lnTo>
                <a:lnTo>
                  <a:pt x="364" y="551"/>
                </a:lnTo>
                <a:lnTo>
                  <a:pt x="359" y="553"/>
                </a:lnTo>
                <a:lnTo>
                  <a:pt x="352" y="554"/>
                </a:lnTo>
                <a:lnTo>
                  <a:pt x="347" y="555"/>
                </a:lnTo>
                <a:lnTo>
                  <a:pt x="339" y="555"/>
                </a:lnTo>
                <a:lnTo>
                  <a:pt x="330" y="554"/>
                </a:lnTo>
                <a:lnTo>
                  <a:pt x="321" y="553"/>
                </a:lnTo>
                <a:lnTo>
                  <a:pt x="314" y="551"/>
                </a:lnTo>
                <a:lnTo>
                  <a:pt x="306" y="548"/>
                </a:lnTo>
                <a:lnTo>
                  <a:pt x="298" y="543"/>
                </a:lnTo>
                <a:lnTo>
                  <a:pt x="291" y="538"/>
                </a:lnTo>
                <a:lnTo>
                  <a:pt x="283" y="533"/>
                </a:lnTo>
                <a:lnTo>
                  <a:pt x="276" y="526"/>
                </a:lnTo>
                <a:lnTo>
                  <a:pt x="268" y="518"/>
                </a:lnTo>
                <a:lnTo>
                  <a:pt x="260" y="511"/>
                </a:lnTo>
                <a:lnTo>
                  <a:pt x="253" y="503"/>
                </a:lnTo>
                <a:lnTo>
                  <a:pt x="248" y="496"/>
                </a:lnTo>
                <a:lnTo>
                  <a:pt x="242" y="487"/>
                </a:lnTo>
                <a:lnTo>
                  <a:pt x="238" y="477"/>
                </a:lnTo>
                <a:lnTo>
                  <a:pt x="234" y="468"/>
                </a:lnTo>
                <a:lnTo>
                  <a:pt x="231" y="457"/>
                </a:lnTo>
                <a:lnTo>
                  <a:pt x="227" y="446"/>
                </a:lnTo>
                <a:lnTo>
                  <a:pt x="223" y="435"/>
                </a:lnTo>
                <a:lnTo>
                  <a:pt x="219" y="431"/>
                </a:lnTo>
                <a:lnTo>
                  <a:pt x="215" y="425"/>
                </a:lnTo>
                <a:lnTo>
                  <a:pt x="215" y="420"/>
                </a:lnTo>
                <a:lnTo>
                  <a:pt x="217" y="417"/>
                </a:lnTo>
                <a:lnTo>
                  <a:pt x="221" y="414"/>
                </a:lnTo>
                <a:lnTo>
                  <a:pt x="224" y="412"/>
                </a:lnTo>
                <a:lnTo>
                  <a:pt x="233" y="407"/>
                </a:lnTo>
                <a:lnTo>
                  <a:pt x="241" y="404"/>
                </a:lnTo>
                <a:lnTo>
                  <a:pt x="248" y="401"/>
                </a:lnTo>
                <a:lnTo>
                  <a:pt x="254" y="396"/>
                </a:lnTo>
                <a:lnTo>
                  <a:pt x="258" y="393"/>
                </a:lnTo>
                <a:lnTo>
                  <a:pt x="264" y="389"/>
                </a:lnTo>
                <a:lnTo>
                  <a:pt x="268" y="385"/>
                </a:lnTo>
                <a:lnTo>
                  <a:pt x="271" y="379"/>
                </a:lnTo>
                <a:lnTo>
                  <a:pt x="276" y="373"/>
                </a:lnTo>
                <a:lnTo>
                  <a:pt x="279" y="366"/>
                </a:lnTo>
                <a:lnTo>
                  <a:pt x="283" y="350"/>
                </a:lnTo>
                <a:lnTo>
                  <a:pt x="290" y="335"/>
                </a:lnTo>
                <a:lnTo>
                  <a:pt x="304" y="321"/>
                </a:lnTo>
                <a:lnTo>
                  <a:pt x="319" y="308"/>
                </a:lnTo>
                <a:lnTo>
                  <a:pt x="328" y="297"/>
                </a:lnTo>
                <a:lnTo>
                  <a:pt x="337" y="287"/>
                </a:lnTo>
                <a:lnTo>
                  <a:pt x="320" y="286"/>
                </a:lnTo>
                <a:lnTo>
                  <a:pt x="305" y="285"/>
                </a:lnTo>
                <a:lnTo>
                  <a:pt x="291" y="283"/>
                </a:lnTo>
                <a:lnTo>
                  <a:pt x="274" y="282"/>
                </a:lnTo>
                <a:lnTo>
                  <a:pt x="261" y="283"/>
                </a:lnTo>
                <a:lnTo>
                  <a:pt x="250" y="282"/>
                </a:lnTo>
                <a:lnTo>
                  <a:pt x="244" y="279"/>
                </a:lnTo>
                <a:lnTo>
                  <a:pt x="240" y="273"/>
                </a:lnTo>
                <a:lnTo>
                  <a:pt x="237" y="268"/>
                </a:lnTo>
                <a:lnTo>
                  <a:pt x="234" y="263"/>
                </a:lnTo>
                <a:lnTo>
                  <a:pt x="240" y="256"/>
                </a:lnTo>
                <a:lnTo>
                  <a:pt x="246" y="250"/>
                </a:lnTo>
                <a:lnTo>
                  <a:pt x="250" y="242"/>
                </a:lnTo>
                <a:lnTo>
                  <a:pt x="254" y="234"/>
                </a:lnTo>
                <a:lnTo>
                  <a:pt x="261" y="219"/>
                </a:lnTo>
                <a:lnTo>
                  <a:pt x="268" y="202"/>
                </a:lnTo>
                <a:lnTo>
                  <a:pt x="274" y="197"/>
                </a:lnTo>
                <a:lnTo>
                  <a:pt x="279" y="191"/>
                </a:lnTo>
                <a:lnTo>
                  <a:pt x="288" y="175"/>
                </a:lnTo>
                <a:lnTo>
                  <a:pt x="295" y="161"/>
                </a:lnTo>
                <a:lnTo>
                  <a:pt x="301" y="146"/>
                </a:lnTo>
                <a:lnTo>
                  <a:pt x="305" y="128"/>
                </a:lnTo>
                <a:lnTo>
                  <a:pt x="291" y="136"/>
                </a:lnTo>
                <a:lnTo>
                  <a:pt x="277" y="145"/>
                </a:lnTo>
                <a:lnTo>
                  <a:pt x="270" y="149"/>
                </a:lnTo>
                <a:lnTo>
                  <a:pt x="265" y="153"/>
                </a:lnTo>
                <a:lnTo>
                  <a:pt x="258" y="159"/>
                </a:lnTo>
                <a:lnTo>
                  <a:pt x="252" y="164"/>
                </a:lnTo>
                <a:lnTo>
                  <a:pt x="242" y="180"/>
                </a:lnTo>
                <a:lnTo>
                  <a:pt x="234" y="197"/>
                </a:lnTo>
                <a:lnTo>
                  <a:pt x="233" y="196"/>
                </a:lnTo>
                <a:lnTo>
                  <a:pt x="231" y="193"/>
                </a:lnTo>
                <a:lnTo>
                  <a:pt x="215" y="206"/>
                </a:lnTo>
                <a:lnTo>
                  <a:pt x="199" y="218"/>
                </a:lnTo>
                <a:lnTo>
                  <a:pt x="193" y="223"/>
                </a:lnTo>
                <a:lnTo>
                  <a:pt x="187" y="227"/>
                </a:lnTo>
                <a:lnTo>
                  <a:pt x="184" y="228"/>
                </a:lnTo>
                <a:lnTo>
                  <a:pt x="181" y="230"/>
                </a:lnTo>
                <a:lnTo>
                  <a:pt x="176" y="231"/>
                </a:lnTo>
                <a:lnTo>
                  <a:pt x="172" y="231"/>
                </a:lnTo>
                <a:lnTo>
                  <a:pt x="167" y="230"/>
                </a:lnTo>
                <a:lnTo>
                  <a:pt x="162" y="229"/>
                </a:lnTo>
                <a:lnTo>
                  <a:pt x="157" y="228"/>
                </a:lnTo>
                <a:lnTo>
                  <a:pt x="153" y="225"/>
                </a:lnTo>
                <a:lnTo>
                  <a:pt x="144" y="219"/>
                </a:lnTo>
                <a:lnTo>
                  <a:pt x="135" y="213"/>
                </a:lnTo>
                <a:lnTo>
                  <a:pt x="125" y="206"/>
                </a:lnTo>
                <a:lnTo>
                  <a:pt x="114" y="199"/>
                </a:lnTo>
                <a:lnTo>
                  <a:pt x="109" y="193"/>
                </a:lnTo>
                <a:lnTo>
                  <a:pt x="106" y="187"/>
                </a:lnTo>
                <a:lnTo>
                  <a:pt x="103" y="182"/>
                </a:lnTo>
                <a:lnTo>
                  <a:pt x="101" y="175"/>
                </a:lnTo>
                <a:lnTo>
                  <a:pt x="99" y="161"/>
                </a:lnTo>
                <a:lnTo>
                  <a:pt x="99" y="146"/>
                </a:lnTo>
                <a:lnTo>
                  <a:pt x="89" y="161"/>
                </a:lnTo>
                <a:lnTo>
                  <a:pt x="79" y="174"/>
                </a:lnTo>
                <a:lnTo>
                  <a:pt x="74" y="180"/>
                </a:lnTo>
                <a:lnTo>
                  <a:pt x="68" y="185"/>
                </a:lnTo>
                <a:lnTo>
                  <a:pt x="65" y="186"/>
                </a:lnTo>
                <a:lnTo>
                  <a:pt x="61" y="188"/>
                </a:lnTo>
                <a:lnTo>
                  <a:pt x="58" y="188"/>
                </a:lnTo>
                <a:lnTo>
                  <a:pt x="53" y="189"/>
                </a:lnTo>
                <a:lnTo>
                  <a:pt x="49" y="188"/>
                </a:lnTo>
                <a:lnTo>
                  <a:pt x="47" y="187"/>
                </a:lnTo>
                <a:lnTo>
                  <a:pt x="44" y="185"/>
                </a:lnTo>
                <a:lnTo>
                  <a:pt x="41" y="183"/>
                </a:lnTo>
                <a:lnTo>
                  <a:pt x="37" y="178"/>
                </a:lnTo>
                <a:lnTo>
                  <a:pt x="32" y="173"/>
                </a:lnTo>
                <a:lnTo>
                  <a:pt x="22" y="164"/>
                </a:lnTo>
                <a:lnTo>
                  <a:pt x="13" y="157"/>
                </a:lnTo>
                <a:lnTo>
                  <a:pt x="10" y="155"/>
                </a:lnTo>
                <a:lnTo>
                  <a:pt x="7" y="153"/>
                </a:lnTo>
                <a:lnTo>
                  <a:pt x="4" y="151"/>
                </a:lnTo>
                <a:lnTo>
                  <a:pt x="3" y="149"/>
                </a:lnTo>
                <a:lnTo>
                  <a:pt x="4" y="141"/>
                </a:lnTo>
                <a:lnTo>
                  <a:pt x="5" y="132"/>
                </a:lnTo>
                <a:lnTo>
                  <a:pt x="6" y="124"/>
                </a:lnTo>
                <a:lnTo>
                  <a:pt x="8" y="117"/>
                </a:lnTo>
                <a:lnTo>
                  <a:pt x="10" y="110"/>
                </a:lnTo>
                <a:lnTo>
                  <a:pt x="11" y="103"/>
                </a:lnTo>
                <a:lnTo>
                  <a:pt x="13" y="94"/>
                </a:lnTo>
                <a:lnTo>
                  <a:pt x="13" y="85"/>
                </a:lnTo>
                <a:lnTo>
                  <a:pt x="12" y="75"/>
                </a:lnTo>
                <a:lnTo>
                  <a:pt x="10" y="64"/>
                </a:lnTo>
                <a:lnTo>
                  <a:pt x="21" y="64"/>
                </a:lnTo>
                <a:lnTo>
                  <a:pt x="31" y="63"/>
                </a:lnTo>
                <a:lnTo>
                  <a:pt x="40" y="61"/>
                </a:lnTo>
                <a:lnTo>
                  <a:pt x="50" y="57"/>
                </a:lnTo>
                <a:lnTo>
                  <a:pt x="58" y="53"/>
                </a:lnTo>
                <a:lnTo>
                  <a:pt x="65" y="48"/>
                </a:lnTo>
                <a:lnTo>
                  <a:pt x="72" y="40"/>
                </a:lnTo>
                <a:lnTo>
                  <a:pt x="77" y="31"/>
                </a:lnTo>
                <a:lnTo>
                  <a:pt x="61" y="31"/>
                </a:lnTo>
                <a:lnTo>
                  <a:pt x="45" y="29"/>
                </a:lnTo>
                <a:lnTo>
                  <a:pt x="34" y="28"/>
                </a:lnTo>
                <a:lnTo>
                  <a:pt x="23" y="27"/>
                </a:lnTo>
                <a:lnTo>
                  <a:pt x="18" y="26"/>
                </a:lnTo>
                <a:lnTo>
                  <a:pt x="12" y="24"/>
                </a:lnTo>
                <a:lnTo>
                  <a:pt x="8" y="22"/>
                </a:lnTo>
                <a:lnTo>
                  <a:pt x="3" y="18"/>
                </a:lnTo>
                <a:lnTo>
                  <a:pt x="1" y="10"/>
                </a:lnTo>
                <a:lnTo>
                  <a:pt x="0" y="0"/>
                </a:lnTo>
                <a:lnTo>
                  <a:pt x="10817" y="0"/>
                </a:lnTo>
                <a:lnTo>
                  <a:pt x="10810" y="7"/>
                </a:lnTo>
                <a:lnTo>
                  <a:pt x="10804" y="11"/>
                </a:lnTo>
                <a:lnTo>
                  <a:pt x="10797" y="15"/>
                </a:lnTo>
                <a:lnTo>
                  <a:pt x="10790" y="20"/>
                </a:lnTo>
                <a:lnTo>
                  <a:pt x="10774" y="26"/>
                </a:lnTo>
                <a:lnTo>
                  <a:pt x="10758" y="31"/>
                </a:lnTo>
                <a:lnTo>
                  <a:pt x="10753" y="34"/>
                </a:lnTo>
                <a:lnTo>
                  <a:pt x="10747" y="35"/>
                </a:lnTo>
                <a:lnTo>
                  <a:pt x="10742" y="37"/>
                </a:lnTo>
                <a:lnTo>
                  <a:pt x="10738" y="40"/>
                </a:lnTo>
                <a:lnTo>
                  <a:pt x="10731" y="45"/>
                </a:lnTo>
                <a:lnTo>
                  <a:pt x="10727" y="51"/>
                </a:lnTo>
                <a:lnTo>
                  <a:pt x="10723" y="57"/>
                </a:lnTo>
                <a:lnTo>
                  <a:pt x="10719" y="64"/>
                </a:lnTo>
                <a:lnTo>
                  <a:pt x="10717" y="70"/>
                </a:lnTo>
                <a:lnTo>
                  <a:pt x="10715" y="77"/>
                </a:lnTo>
                <a:lnTo>
                  <a:pt x="10714" y="84"/>
                </a:lnTo>
                <a:lnTo>
                  <a:pt x="10714" y="93"/>
                </a:lnTo>
                <a:lnTo>
                  <a:pt x="10725" y="91"/>
                </a:lnTo>
                <a:lnTo>
                  <a:pt x="10736" y="88"/>
                </a:lnTo>
                <a:lnTo>
                  <a:pt x="10745" y="83"/>
                </a:lnTo>
                <a:lnTo>
                  <a:pt x="10756" y="80"/>
                </a:lnTo>
                <a:lnTo>
                  <a:pt x="10770" y="76"/>
                </a:lnTo>
                <a:lnTo>
                  <a:pt x="10783" y="74"/>
                </a:lnTo>
                <a:lnTo>
                  <a:pt x="10796" y="71"/>
                </a:lnTo>
                <a:lnTo>
                  <a:pt x="10808" y="70"/>
                </a:lnTo>
                <a:lnTo>
                  <a:pt x="10834" y="69"/>
                </a:lnTo>
                <a:lnTo>
                  <a:pt x="10862" y="69"/>
                </a:lnTo>
                <a:lnTo>
                  <a:pt x="10889" y="68"/>
                </a:lnTo>
                <a:lnTo>
                  <a:pt x="10912" y="68"/>
                </a:lnTo>
                <a:lnTo>
                  <a:pt x="10923" y="68"/>
                </a:lnTo>
                <a:lnTo>
                  <a:pt x="10935" y="69"/>
                </a:lnTo>
                <a:lnTo>
                  <a:pt x="10947" y="71"/>
                </a:lnTo>
                <a:lnTo>
                  <a:pt x="10960" y="75"/>
                </a:lnTo>
                <a:lnTo>
                  <a:pt x="10968" y="77"/>
                </a:lnTo>
                <a:lnTo>
                  <a:pt x="10975" y="80"/>
                </a:lnTo>
                <a:lnTo>
                  <a:pt x="10981" y="84"/>
                </a:lnTo>
                <a:lnTo>
                  <a:pt x="10986" y="89"/>
                </a:lnTo>
                <a:lnTo>
                  <a:pt x="10996" y="98"/>
                </a:lnTo>
                <a:lnTo>
                  <a:pt x="11003" y="109"/>
                </a:lnTo>
                <a:lnTo>
                  <a:pt x="11011" y="121"/>
                </a:lnTo>
                <a:lnTo>
                  <a:pt x="11020" y="133"/>
                </a:lnTo>
                <a:lnTo>
                  <a:pt x="11028" y="145"/>
                </a:lnTo>
                <a:lnTo>
                  <a:pt x="11040" y="157"/>
                </a:lnTo>
                <a:lnTo>
                  <a:pt x="11051" y="165"/>
                </a:lnTo>
                <a:lnTo>
                  <a:pt x="11062" y="172"/>
                </a:lnTo>
                <a:lnTo>
                  <a:pt x="11071" y="178"/>
                </a:lnTo>
                <a:lnTo>
                  <a:pt x="11082" y="186"/>
                </a:lnTo>
                <a:lnTo>
                  <a:pt x="11089" y="190"/>
                </a:lnTo>
                <a:lnTo>
                  <a:pt x="11093" y="195"/>
                </a:lnTo>
                <a:lnTo>
                  <a:pt x="11097" y="200"/>
                </a:lnTo>
                <a:lnTo>
                  <a:pt x="11101" y="205"/>
                </a:lnTo>
                <a:lnTo>
                  <a:pt x="11108" y="216"/>
                </a:lnTo>
                <a:lnTo>
                  <a:pt x="11115" y="228"/>
                </a:lnTo>
                <a:lnTo>
                  <a:pt x="11122" y="242"/>
                </a:lnTo>
                <a:lnTo>
                  <a:pt x="11130" y="256"/>
                </a:lnTo>
                <a:lnTo>
                  <a:pt x="11136" y="268"/>
                </a:lnTo>
                <a:lnTo>
                  <a:pt x="11142" y="281"/>
                </a:lnTo>
                <a:lnTo>
                  <a:pt x="11146" y="294"/>
                </a:lnTo>
                <a:lnTo>
                  <a:pt x="11149" y="308"/>
                </a:lnTo>
                <a:lnTo>
                  <a:pt x="11151" y="323"/>
                </a:lnTo>
                <a:lnTo>
                  <a:pt x="11151" y="338"/>
                </a:lnTo>
                <a:lnTo>
                  <a:pt x="11164" y="339"/>
                </a:lnTo>
                <a:lnTo>
                  <a:pt x="11175" y="338"/>
                </a:lnTo>
                <a:lnTo>
                  <a:pt x="11186" y="338"/>
                </a:lnTo>
                <a:lnTo>
                  <a:pt x="11199" y="337"/>
                </a:lnTo>
                <a:lnTo>
                  <a:pt x="11219" y="338"/>
                </a:lnTo>
                <a:lnTo>
                  <a:pt x="11237" y="340"/>
                </a:lnTo>
                <a:lnTo>
                  <a:pt x="11254" y="344"/>
                </a:lnTo>
                <a:lnTo>
                  <a:pt x="11273" y="348"/>
                </a:lnTo>
                <a:lnTo>
                  <a:pt x="11286" y="350"/>
                </a:lnTo>
                <a:lnTo>
                  <a:pt x="11297" y="351"/>
                </a:lnTo>
                <a:lnTo>
                  <a:pt x="11308" y="353"/>
                </a:lnTo>
                <a:lnTo>
                  <a:pt x="11319" y="355"/>
                </a:lnTo>
                <a:lnTo>
                  <a:pt x="11338" y="363"/>
                </a:lnTo>
                <a:lnTo>
                  <a:pt x="11355" y="368"/>
                </a:lnTo>
                <a:lnTo>
                  <a:pt x="11373" y="374"/>
                </a:lnTo>
                <a:lnTo>
                  <a:pt x="11393" y="380"/>
                </a:lnTo>
                <a:lnTo>
                  <a:pt x="11402" y="382"/>
                </a:lnTo>
                <a:lnTo>
                  <a:pt x="11409" y="385"/>
                </a:lnTo>
                <a:lnTo>
                  <a:pt x="11417" y="387"/>
                </a:lnTo>
                <a:lnTo>
                  <a:pt x="11426" y="388"/>
                </a:lnTo>
                <a:lnTo>
                  <a:pt x="11446" y="388"/>
                </a:lnTo>
                <a:lnTo>
                  <a:pt x="11432" y="376"/>
                </a:lnTo>
                <a:lnTo>
                  <a:pt x="11417" y="364"/>
                </a:lnTo>
                <a:lnTo>
                  <a:pt x="11409" y="353"/>
                </a:lnTo>
                <a:lnTo>
                  <a:pt x="11402" y="342"/>
                </a:lnTo>
                <a:lnTo>
                  <a:pt x="11392" y="337"/>
                </a:lnTo>
                <a:lnTo>
                  <a:pt x="11384" y="333"/>
                </a:lnTo>
                <a:lnTo>
                  <a:pt x="11379" y="329"/>
                </a:lnTo>
                <a:lnTo>
                  <a:pt x="11375" y="327"/>
                </a:lnTo>
                <a:lnTo>
                  <a:pt x="11372" y="323"/>
                </a:lnTo>
                <a:lnTo>
                  <a:pt x="11370" y="319"/>
                </a:lnTo>
                <a:lnTo>
                  <a:pt x="11365" y="307"/>
                </a:lnTo>
                <a:lnTo>
                  <a:pt x="11363" y="296"/>
                </a:lnTo>
                <a:lnTo>
                  <a:pt x="11362" y="284"/>
                </a:lnTo>
                <a:lnTo>
                  <a:pt x="11362" y="271"/>
                </a:lnTo>
                <a:lnTo>
                  <a:pt x="11362" y="264"/>
                </a:lnTo>
                <a:lnTo>
                  <a:pt x="11363" y="257"/>
                </a:lnTo>
                <a:lnTo>
                  <a:pt x="11365" y="252"/>
                </a:lnTo>
                <a:lnTo>
                  <a:pt x="11367" y="246"/>
                </a:lnTo>
                <a:lnTo>
                  <a:pt x="11374" y="236"/>
                </a:lnTo>
                <a:lnTo>
                  <a:pt x="11380" y="223"/>
                </a:lnTo>
                <a:lnTo>
                  <a:pt x="11385" y="212"/>
                </a:lnTo>
                <a:lnTo>
                  <a:pt x="11388" y="202"/>
                </a:lnTo>
                <a:lnTo>
                  <a:pt x="11390" y="192"/>
                </a:lnTo>
                <a:lnTo>
                  <a:pt x="11393" y="180"/>
                </a:lnTo>
                <a:lnTo>
                  <a:pt x="11398" y="161"/>
                </a:lnTo>
                <a:lnTo>
                  <a:pt x="11401" y="143"/>
                </a:lnTo>
                <a:lnTo>
                  <a:pt x="11402" y="134"/>
                </a:lnTo>
                <a:lnTo>
                  <a:pt x="11403" y="125"/>
                </a:lnTo>
                <a:lnTo>
                  <a:pt x="11406" y="116"/>
                </a:lnTo>
                <a:lnTo>
                  <a:pt x="11409" y="106"/>
                </a:lnTo>
                <a:lnTo>
                  <a:pt x="11424" y="122"/>
                </a:lnTo>
                <a:lnTo>
                  <a:pt x="11439" y="138"/>
                </a:lnTo>
                <a:lnTo>
                  <a:pt x="11442" y="143"/>
                </a:lnTo>
                <a:lnTo>
                  <a:pt x="11445" y="147"/>
                </a:lnTo>
                <a:lnTo>
                  <a:pt x="11449" y="151"/>
                </a:lnTo>
                <a:lnTo>
                  <a:pt x="11455" y="155"/>
                </a:lnTo>
                <a:lnTo>
                  <a:pt x="11470" y="157"/>
                </a:lnTo>
                <a:lnTo>
                  <a:pt x="11486" y="157"/>
                </a:lnTo>
                <a:lnTo>
                  <a:pt x="11502" y="162"/>
                </a:lnTo>
                <a:lnTo>
                  <a:pt x="11519" y="170"/>
                </a:lnTo>
                <a:lnTo>
                  <a:pt x="11544" y="177"/>
                </a:lnTo>
                <a:lnTo>
                  <a:pt x="11568" y="183"/>
                </a:lnTo>
                <a:lnTo>
                  <a:pt x="11579" y="186"/>
                </a:lnTo>
                <a:lnTo>
                  <a:pt x="11591" y="189"/>
                </a:lnTo>
                <a:lnTo>
                  <a:pt x="11602" y="195"/>
                </a:lnTo>
                <a:lnTo>
                  <a:pt x="11614" y="202"/>
                </a:lnTo>
                <a:lnTo>
                  <a:pt x="11611" y="185"/>
                </a:lnTo>
                <a:lnTo>
                  <a:pt x="11606" y="170"/>
                </a:lnTo>
                <a:lnTo>
                  <a:pt x="11604" y="163"/>
                </a:lnTo>
                <a:lnTo>
                  <a:pt x="11603" y="156"/>
                </a:lnTo>
                <a:lnTo>
                  <a:pt x="11601" y="147"/>
                </a:lnTo>
                <a:lnTo>
                  <a:pt x="11601" y="138"/>
                </a:lnTo>
                <a:lnTo>
                  <a:pt x="11603" y="130"/>
                </a:lnTo>
                <a:lnTo>
                  <a:pt x="11606" y="122"/>
                </a:lnTo>
                <a:lnTo>
                  <a:pt x="11606" y="115"/>
                </a:lnTo>
                <a:lnTo>
                  <a:pt x="11605" y="107"/>
                </a:lnTo>
                <a:lnTo>
                  <a:pt x="11603" y="101"/>
                </a:lnTo>
                <a:lnTo>
                  <a:pt x="11601" y="94"/>
                </a:lnTo>
                <a:lnTo>
                  <a:pt x="11597" y="89"/>
                </a:lnTo>
                <a:lnTo>
                  <a:pt x="11593" y="83"/>
                </a:lnTo>
                <a:lnTo>
                  <a:pt x="11588" y="79"/>
                </a:lnTo>
                <a:lnTo>
                  <a:pt x="11582" y="75"/>
                </a:lnTo>
                <a:lnTo>
                  <a:pt x="11566" y="66"/>
                </a:lnTo>
                <a:lnTo>
                  <a:pt x="11551" y="61"/>
                </a:lnTo>
                <a:lnTo>
                  <a:pt x="11536" y="55"/>
                </a:lnTo>
                <a:lnTo>
                  <a:pt x="11519" y="48"/>
                </a:lnTo>
                <a:lnTo>
                  <a:pt x="11510" y="45"/>
                </a:lnTo>
                <a:lnTo>
                  <a:pt x="11501" y="43"/>
                </a:lnTo>
                <a:lnTo>
                  <a:pt x="11494" y="41"/>
                </a:lnTo>
                <a:lnTo>
                  <a:pt x="11486" y="37"/>
                </a:lnTo>
                <a:lnTo>
                  <a:pt x="11483" y="34"/>
                </a:lnTo>
                <a:lnTo>
                  <a:pt x="11481" y="30"/>
                </a:lnTo>
                <a:lnTo>
                  <a:pt x="11479" y="26"/>
                </a:lnTo>
                <a:lnTo>
                  <a:pt x="11478" y="21"/>
                </a:lnTo>
                <a:lnTo>
                  <a:pt x="11475" y="11"/>
                </a:lnTo>
                <a:lnTo>
                  <a:pt x="11474" y="0"/>
                </a:lnTo>
                <a:lnTo>
                  <a:pt x="14387" y="0"/>
                </a:lnTo>
                <a:lnTo>
                  <a:pt x="14386" y="10"/>
                </a:lnTo>
                <a:lnTo>
                  <a:pt x="14386" y="20"/>
                </a:lnTo>
                <a:lnTo>
                  <a:pt x="14386" y="24"/>
                </a:lnTo>
                <a:lnTo>
                  <a:pt x="14385" y="29"/>
                </a:lnTo>
                <a:lnTo>
                  <a:pt x="14384" y="33"/>
                </a:lnTo>
                <a:lnTo>
                  <a:pt x="14382" y="37"/>
                </a:lnTo>
                <a:lnTo>
                  <a:pt x="14377" y="41"/>
                </a:lnTo>
                <a:lnTo>
                  <a:pt x="14372" y="43"/>
                </a:lnTo>
                <a:lnTo>
                  <a:pt x="14367" y="45"/>
                </a:lnTo>
                <a:lnTo>
                  <a:pt x="14360" y="48"/>
                </a:lnTo>
                <a:lnTo>
                  <a:pt x="14351" y="52"/>
                </a:lnTo>
                <a:lnTo>
                  <a:pt x="14345" y="56"/>
                </a:lnTo>
                <a:lnTo>
                  <a:pt x="14337" y="61"/>
                </a:lnTo>
                <a:lnTo>
                  <a:pt x="14329" y="64"/>
                </a:lnTo>
                <a:lnTo>
                  <a:pt x="14322" y="65"/>
                </a:lnTo>
                <a:lnTo>
                  <a:pt x="14317" y="65"/>
                </a:lnTo>
                <a:lnTo>
                  <a:pt x="14311" y="66"/>
                </a:lnTo>
                <a:lnTo>
                  <a:pt x="14307" y="69"/>
                </a:lnTo>
                <a:lnTo>
                  <a:pt x="14304" y="71"/>
                </a:lnTo>
                <a:lnTo>
                  <a:pt x="14302" y="76"/>
                </a:lnTo>
                <a:lnTo>
                  <a:pt x="14301" y="79"/>
                </a:lnTo>
                <a:lnTo>
                  <a:pt x="14301" y="83"/>
                </a:lnTo>
                <a:lnTo>
                  <a:pt x="14300" y="92"/>
                </a:lnTo>
                <a:lnTo>
                  <a:pt x="14298" y="101"/>
                </a:lnTo>
                <a:lnTo>
                  <a:pt x="14295" y="117"/>
                </a:lnTo>
                <a:lnTo>
                  <a:pt x="14291" y="133"/>
                </a:lnTo>
                <a:lnTo>
                  <a:pt x="14289" y="147"/>
                </a:lnTo>
                <a:lnTo>
                  <a:pt x="14288" y="160"/>
                </a:lnTo>
                <a:lnTo>
                  <a:pt x="14284" y="172"/>
                </a:lnTo>
                <a:lnTo>
                  <a:pt x="14280" y="186"/>
                </a:lnTo>
                <a:lnTo>
                  <a:pt x="14277" y="191"/>
                </a:lnTo>
                <a:lnTo>
                  <a:pt x="14274" y="197"/>
                </a:lnTo>
                <a:lnTo>
                  <a:pt x="14270" y="202"/>
                </a:lnTo>
                <a:lnTo>
                  <a:pt x="14266" y="206"/>
                </a:lnTo>
                <a:lnTo>
                  <a:pt x="14257" y="215"/>
                </a:lnTo>
                <a:lnTo>
                  <a:pt x="14249" y="226"/>
                </a:lnTo>
                <a:lnTo>
                  <a:pt x="14244" y="233"/>
                </a:lnTo>
                <a:lnTo>
                  <a:pt x="14242" y="241"/>
                </a:lnTo>
                <a:lnTo>
                  <a:pt x="14241" y="249"/>
                </a:lnTo>
                <a:lnTo>
                  <a:pt x="14240" y="257"/>
                </a:lnTo>
                <a:lnTo>
                  <a:pt x="14237" y="273"/>
                </a:lnTo>
                <a:lnTo>
                  <a:pt x="14235" y="288"/>
                </a:lnTo>
                <a:lnTo>
                  <a:pt x="14235" y="342"/>
                </a:lnTo>
                <a:lnTo>
                  <a:pt x="14233" y="353"/>
                </a:lnTo>
                <a:lnTo>
                  <a:pt x="14230" y="363"/>
                </a:lnTo>
                <a:lnTo>
                  <a:pt x="14226" y="389"/>
                </a:lnTo>
                <a:lnTo>
                  <a:pt x="14223" y="412"/>
                </a:lnTo>
                <a:lnTo>
                  <a:pt x="14219" y="434"/>
                </a:lnTo>
                <a:lnTo>
                  <a:pt x="14214" y="459"/>
                </a:lnTo>
                <a:lnTo>
                  <a:pt x="14213" y="468"/>
                </a:lnTo>
                <a:lnTo>
                  <a:pt x="14212" y="475"/>
                </a:lnTo>
                <a:lnTo>
                  <a:pt x="14210" y="484"/>
                </a:lnTo>
                <a:lnTo>
                  <a:pt x="14206" y="490"/>
                </a:lnTo>
                <a:lnTo>
                  <a:pt x="14199" y="499"/>
                </a:lnTo>
                <a:lnTo>
                  <a:pt x="14190" y="506"/>
                </a:lnTo>
                <a:lnTo>
                  <a:pt x="14182" y="510"/>
                </a:lnTo>
                <a:lnTo>
                  <a:pt x="14172" y="512"/>
                </a:lnTo>
                <a:lnTo>
                  <a:pt x="14152" y="516"/>
                </a:lnTo>
                <a:lnTo>
                  <a:pt x="14129" y="521"/>
                </a:lnTo>
                <a:lnTo>
                  <a:pt x="14135" y="525"/>
                </a:lnTo>
                <a:lnTo>
                  <a:pt x="14143" y="529"/>
                </a:lnTo>
                <a:lnTo>
                  <a:pt x="14149" y="533"/>
                </a:lnTo>
                <a:lnTo>
                  <a:pt x="14157" y="535"/>
                </a:lnTo>
                <a:lnTo>
                  <a:pt x="14173" y="537"/>
                </a:lnTo>
                <a:lnTo>
                  <a:pt x="14190" y="539"/>
                </a:lnTo>
                <a:lnTo>
                  <a:pt x="14192" y="552"/>
                </a:lnTo>
                <a:lnTo>
                  <a:pt x="14193" y="566"/>
                </a:lnTo>
                <a:lnTo>
                  <a:pt x="14192" y="577"/>
                </a:lnTo>
                <a:lnTo>
                  <a:pt x="14189" y="588"/>
                </a:lnTo>
                <a:lnTo>
                  <a:pt x="14187" y="597"/>
                </a:lnTo>
                <a:lnTo>
                  <a:pt x="14185" y="608"/>
                </a:lnTo>
                <a:lnTo>
                  <a:pt x="14182" y="624"/>
                </a:lnTo>
                <a:lnTo>
                  <a:pt x="14178" y="639"/>
                </a:lnTo>
                <a:lnTo>
                  <a:pt x="14173" y="653"/>
                </a:lnTo>
                <a:lnTo>
                  <a:pt x="14169" y="668"/>
                </a:lnTo>
                <a:lnTo>
                  <a:pt x="14158" y="695"/>
                </a:lnTo>
                <a:lnTo>
                  <a:pt x="14145" y="725"/>
                </a:lnTo>
                <a:lnTo>
                  <a:pt x="14133" y="755"/>
                </a:lnTo>
                <a:lnTo>
                  <a:pt x="14125" y="783"/>
                </a:lnTo>
                <a:lnTo>
                  <a:pt x="14117" y="810"/>
                </a:lnTo>
                <a:lnTo>
                  <a:pt x="14107" y="841"/>
                </a:lnTo>
                <a:lnTo>
                  <a:pt x="14101" y="852"/>
                </a:lnTo>
                <a:lnTo>
                  <a:pt x="14092" y="863"/>
                </a:lnTo>
                <a:lnTo>
                  <a:pt x="14089" y="873"/>
                </a:lnTo>
                <a:lnTo>
                  <a:pt x="14087" y="881"/>
                </a:lnTo>
                <a:lnTo>
                  <a:pt x="14087" y="891"/>
                </a:lnTo>
                <a:lnTo>
                  <a:pt x="14087" y="900"/>
                </a:lnTo>
                <a:lnTo>
                  <a:pt x="14087" y="908"/>
                </a:lnTo>
                <a:lnTo>
                  <a:pt x="14086" y="918"/>
                </a:lnTo>
                <a:lnTo>
                  <a:pt x="14085" y="928"/>
                </a:lnTo>
                <a:lnTo>
                  <a:pt x="14081" y="938"/>
                </a:lnTo>
                <a:lnTo>
                  <a:pt x="14072" y="957"/>
                </a:lnTo>
                <a:lnTo>
                  <a:pt x="14062" y="974"/>
                </a:lnTo>
                <a:lnTo>
                  <a:pt x="14052" y="991"/>
                </a:lnTo>
                <a:lnTo>
                  <a:pt x="14041" y="1011"/>
                </a:lnTo>
                <a:lnTo>
                  <a:pt x="14038" y="1020"/>
                </a:lnTo>
                <a:lnTo>
                  <a:pt x="14035" y="1027"/>
                </a:lnTo>
                <a:lnTo>
                  <a:pt x="14034" y="1035"/>
                </a:lnTo>
                <a:lnTo>
                  <a:pt x="14033" y="1042"/>
                </a:lnTo>
                <a:lnTo>
                  <a:pt x="14032" y="1057"/>
                </a:lnTo>
                <a:lnTo>
                  <a:pt x="14031" y="1075"/>
                </a:lnTo>
                <a:lnTo>
                  <a:pt x="14027" y="1091"/>
                </a:lnTo>
                <a:lnTo>
                  <a:pt x="14023" y="1107"/>
                </a:lnTo>
                <a:lnTo>
                  <a:pt x="14020" y="1123"/>
                </a:lnTo>
                <a:lnTo>
                  <a:pt x="14020" y="1138"/>
                </a:lnTo>
                <a:lnTo>
                  <a:pt x="14019" y="1153"/>
                </a:lnTo>
                <a:lnTo>
                  <a:pt x="14018" y="1171"/>
                </a:lnTo>
                <a:lnTo>
                  <a:pt x="14028" y="1176"/>
                </a:lnTo>
                <a:lnTo>
                  <a:pt x="14038" y="1162"/>
                </a:lnTo>
                <a:lnTo>
                  <a:pt x="14046" y="1149"/>
                </a:lnTo>
                <a:lnTo>
                  <a:pt x="14053" y="1136"/>
                </a:lnTo>
                <a:lnTo>
                  <a:pt x="14060" y="1120"/>
                </a:lnTo>
                <a:lnTo>
                  <a:pt x="14064" y="1111"/>
                </a:lnTo>
                <a:lnTo>
                  <a:pt x="14070" y="1105"/>
                </a:lnTo>
                <a:lnTo>
                  <a:pt x="14075" y="1098"/>
                </a:lnTo>
                <a:lnTo>
                  <a:pt x="14081" y="1093"/>
                </a:lnTo>
                <a:lnTo>
                  <a:pt x="14087" y="1088"/>
                </a:lnTo>
                <a:lnTo>
                  <a:pt x="14093" y="1081"/>
                </a:lnTo>
                <a:lnTo>
                  <a:pt x="14100" y="1075"/>
                </a:lnTo>
                <a:lnTo>
                  <a:pt x="14105" y="1067"/>
                </a:lnTo>
                <a:lnTo>
                  <a:pt x="14111" y="1058"/>
                </a:lnTo>
                <a:lnTo>
                  <a:pt x="14115" y="1050"/>
                </a:lnTo>
                <a:lnTo>
                  <a:pt x="14118" y="1041"/>
                </a:lnTo>
                <a:lnTo>
                  <a:pt x="14121" y="1034"/>
                </a:lnTo>
                <a:lnTo>
                  <a:pt x="14128" y="1016"/>
                </a:lnTo>
                <a:lnTo>
                  <a:pt x="14136" y="998"/>
                </a:lnTo>
                <a:lnTo>
                  <a:pt x="14148" y="980"/>
                </a:lnTo>
                <a:lnTo>
                  <a:pt x="14159" y="965"/>
                </a:lnTo>
                <a:lnTo>
                  <a:pt x="14171" y="949"/>
                </a:lnTo>
                <a:lnTo>
                  <a:pt x="14182" y="932"/>
                </a:lnTo>
                <a:lnTo>
                  <a:pt x="14188" y="918"/>
                </a:lnTo>
                <a:lnTo>
                  <a:pt x="14194" y="906"/>
                </a:lnTo>
                <a:lnTo>
                  <a:pt x="14198" y="893"/>
                </a:lnTo>
                <a:lnTo>
                  <a:pt x="14203" y="878"/>
                </a:lnTo>
                <a:lnTo>
                  <a:pt x="14212" y="860"/>
                </a:lnTo>
                <a:lnTo>
                  <a:pt x="14222" y="845"/>
                </a:lnTo>
                <a:lnTo>
                  <a:pt x="14232" y="828"/>
                </a:lnTo>
                <a:lnTo>
                  <a:pt x="14240" y="810"/>
                </a:lnTo>
                <a:lnTo>
                  <a:pt x="14249" y="785"/>
                </a:lnTo>
                <a:lnTo>
                  <a:pt x="14255" y="763"/>
                </a:lnTo>
                <a:lnTo>
                  <a:pt x="14260" y="740"/>
                </a:lnTo>
                <a:lnTo>
                  <a:pt x="14265" y="714"/>
                </a:lnTo>
                <a:lnTo>
                  <a:pt x="14268" y="696"/>
                </a:lnTo>
                <a:lnTo>
                  <a:pt x="14273" y="679"/>
                </a:lnTo>
                <a:lnTo>
                  <a:pt x="14277" y="664"/>
                </a:lnTo>
                <a:lnTo>
                  <a:pt x="14282" y="649"/>
                </a:lnTo>
                <a:lnTo>
                  <a:pt x="14292" y="620"/>
                </a:lnTo>
                <a:lnTo>
                  <a:pt x="14304" y="587"/>
                </a:lnTo>
                <a:lnTo>
                  <a:pt x="14308" y="577"/>
                </a:lnTo>
                <a:lnTo>
                  <a:pt x="14313" y="568"/>
                </a:lnTo>
                <a:lnTo>
                  <a:pt x="14317" y="560"/>
                </a:lnTo>
                <a:lnTo>
                  <a:pt x="14320" y="550"/>
                </a:lnTo>
                <a:lnTo>
                  <a:pt x="14328" y="525"/>
                </a:lnTo>
                <a:lnTo>
                  <a:pt x="14335" y="504"/>
                </a:lnTo>
                <a:lnTo>
                  <a:pt x="14344" y="483"/>
                </a:lnTo>
                <a:lnTo>
                  <a:pt x="14352" y="459"/>
                </a:lnTo>
                <a:lnTo>
                  <a:pt x="14355" y="449"/>
                </a:lnTo>
                <a:lnTo>
                  <a:pt x="14357" y="441"/>
                </a:lnTo>
                <a:lnTo>
                  <a:pt x="14359" y="432"/>
                </a:lnTo>
                <a:lnTo>
                  <a:pt x="14363" y="422"/>
                </a:lnTo>
                <a:lnTo>
                  <a:pt x="14371" y="405"/>
                </a:lnTo>
                <a:lnTo>
                  <a:pt x="14378" y="390"/>
                </a:lnTo>
                <a:lnTo>
                  <a:pt x="14387" y="376"/>
                </a:lnTo>
                <a:lnTo>
                  <a:pt x="14395" y="359"/>
                </a:lnTo>
                <a:lnTo>
                  <a:pt x="14403" y="333"/>
                </a:lnTo>
                <a:lnTo>
                  <a:pt x="14409" y="310"/>
                </a:lnTo>
                <a:lnTo>
                  <a:pt x="14415" y="287"/>
                </a:lnTo>
                <a:lnTo>
                  <a:pt x="14424" y="263"/>
                </a:lnTo>
                <a:lnTo>
                  <a:pt x="14430" y="249"/>
                </a:lnTo>
                <a:lnTo>
                  <a:pt x="14437" y="236"/>
                </a:lnTo>
                <a:lnTo>
                  <a:pt x="14445" y="224"/>
                </a:lnTo>
                <a:lnTo>
                  <a:pt x="14453" y="210"/>
                </a:lnTo>
                <a:lnTo>
                  <a:pt x="14458" y="199"/>
                </a:lnTo>
                <a:lnTo>
                  <a:pt x="14463" y="188"/>
                </a:lnTo>
                <a:lnTo>
                  <a:pt x="14467" y="178"/>
                </a:lnTo>
                <a:lnTo>
                  <a:pt x="14471" y="168"/>
                </a:lnTo>
                <a:lnTo>
                  <a:pt x="14477" y="157"/>
                </a:lnTo>
                <a:lnTo>
                  <a:pt x="14483" y="148"/>
                </a:lnTo>
                <a:lnTo>
                  <a:pt x="14489" y="141"/>
                </a:lnTo>
                <a:lnTo>
                  <a:pt x="14495" y="134"/>
                </a:lnTo>
                <a:lnTo>
                  <a:pt x="14508" y="120"/>
                </a:lnTo>
                <a:lnTo>
                  <a:pt x="14522" y="103"/>
                </a:lnTo>
                <a:lnTo>
                  <a:pt x="14541" y="77"/>
                </a:lnTo>
                <a:lnTo>
                  <a:pt x="14558" y="52"/>
                </a:lnTo>
                <a:lnTo>
                  <a:pt x="14575" y="27"/>
                </a:lnTo>
                <a:lnTo>
                  <a:pt x="14593" y="0"/>
                </a:lnTo>
                <a:lnTo>
                  <a:pt x="15258" y="0"/>
                </a:lnTo>
                <a:lnTo>
                  <a:pt x="15258" y="8"/>
                </a:lnTo>
                <a:lnTo>
                  <a:pt x="15259" y="15"/>
                </a:lnTo>
                <a:lnTo>
                  <a:pt x="15260" y="23"/>
                </a:lnTo>
                <a:lnTo>
                  <a:pt x="15258" y="29"/>
                </a:lnTo>
                <a:lnTo>
                  <a:pt x="15254" y="35"/>
                </a:lnTo>
                <a:lnTo>
                  <a:pt x="15249" y="38"/>
                </a:lnTo>
                <a:lnTo>
                  <a:pt x="15242" y="40"/>
                </a:lnTo>
                <a:lnTo>
                  <a:pt x="15236" y="42"/>
                </a:lnTo>
                <a:lnTo>
                  <a:pt x="15229" y="45"/>
                </a:lnTo>
                <a:lnTo>
                  <a:pt x="15223" y="48"/>
                </a:lnTo>
                <a:lnTo>
                  <a:pt x="15216" y="49"/>
                </a:lnTo>
                <a:lnTo>
                  <a:pt x="15210" y="49"/>
                </a:lnTo>
                <a:lnTo>
                  <a:pt x="15197" y="51"/>
                </a:lnTo>
                <a:lnTo>
                  <a:pt x="15183" y="53"/>
                </a:lnTo>
                <a:lnTo>
                  <a:pt x="15172" y="58"/>
                </a:lnTo>
                <a:lnTo>
                  <a:pt x="15162" y="64"/>
                </a:lnTo>
                <a:lnTo>
                  <a:pt x="15152" y="66"/>
                </a:lnTo>
                <a:lnTo>
                  <a:pt x="15141" y="67"/>
                </a:lnTo>
                <a:lnTo>
                  <a:pt x="15131" y="66"/>
                </a:lnTo>
                <a:lnTo>
                  <a:pt x="15119" y="66"/>
                </a:lnTo>
                <a:lnTo>
                  <a:pt x="15105" y="67"/>
                </a:lnTo>
                <a:lnTo>
                  <a:pt x="15092" y="68"/>
                </a:lnTo>
                <a:lnTo>
                  <a:pt x="15086" y="69"/>
                </a:lnTo>
                <a:lnTo>
                  <a:pt x="15079" y="71"/>
                </a:lnTo>
                <a:lnTo>
                  <a:pt x="15073" y="74"/>
                </a:lnTo>
                <a:lnTo>
                  <a:pt x="15066" y="77"/>
                </a:lnTo>
                <a:lnTo>
                  <a:pt x="15061" y="81"/>
                </a:lnTo>
                <a:lnTo>
                  <a:pt x="15056" y="85"/>
                </a:lnTo>
                <a:lnTo>
                  <a:pt x="15052" y="90"/>
                </a:lnTo>
                <a:lnTo>
                  <a:pt x="15049" y="95"/>
                </a:lnTo>
                <a:lnTo>
                  <a:pt x="15044" y="107"/>
                </a:lnTo>
                <a:lnTo>
                  <a:pt x="15037" y="120"/>
                </a:lnTo>
                <a:lnTo>
                  <a:pt x="15025" y="137"/>
                </a:lnTo>
                <a:lnTo>
                  <a:pt x="15015" y="152"/>
                </a:lnTo>
                <a:lnTo>
                  <a:pt x="15002" y="166"/>
                </a:lnTo>
                <a:lnTo>
                  <a:pt x="14986" y="180"/>
                </a:lnTo>
                <a:lnTo>
                  <a:pt x="15005" y="187"/>
                </a:lnTo>
                <a:lnTo>
                  <a:pt x="15021" y="192"/>
                </a:lnTo>
                <a:lnTo>
                  <a:pt x="15029" y="193"/>
                </a:lnTo>
                <a:lnTo>
                  <a:pt x="15037" y="196"/>
                </a:lnTo>
                <a:lnTo>
                  <a:pt x="15046" y="197"/>
                </a:lnTo>
                <a:lnTo>
                  <a:pt x="15056" y="197"/>
                </a:lnTo>
                <a:lnTo>
                  <a:pt x="15074" y="196"/>
                </a:lnTo>
                <a:lnTo>
                  <a:pt x="15090" y="193"/>
                </a:lnTo>
                <a:lnTo>
                  <a:pt x="15105" y="190"/>
                </a:lnTo>
                <a:lnTo>
                  <a:pt x="15119" y="187"/>
                </a:lnTo>
                <a:lnTo>
                  <a:pt x="15134" y="184"/>
                </a:lnTo>
                <a:lnTo>
                  <a:pt x="15150" y="180"/>
                </a:lnTo>
                <a:lnTo>
                  <a:pt x="15166" y="178"/>
                </a:lnTo>
                <a:lnTo>
                  <a:pt x="15183" y="178"/>
                </a:lnTo>
                <a:lnTo>
                  <a:pt x="15193" y="179"/>
                </a:lnTo>
                <a:lnTo>
                  <a:pt x="15200" y="182"/>
                </a:lnTo>
                <a:lnTo>
                  <a:pt x="15208" y="185"/>
                </a:lnTo>
                <a:lnTo>
                  <a:pt x="15215" y="189"/>
                </a:lnTo>
                <a:lnTo>
                  <a:pt x="15222" y="192"/>
                </a:lnTo>
                <a:lnTo>
                  <a:pt x="15229" y="196"/>
                </a:lnTo>
                <a:lnTo>
                  <a:pt x="15238" y="199"/>
                </a:lnTo>
                <a:lnTo>
                  <a:pt x="15247" y="199"/>
                </a:lnTo>
                <a:lnTo>
                  <a:pt x="15252" y="199"/>
                </a:lnTo>
                <a:lnTo>
                  <a:pt x="15258" y="197"/>
                </a:lnTo>
                <a:lnTo>
                  <a:pt x="15261" y="195"/>
                </a:lnTo>
                <a:lnTo>
                  <a:pt x="15265" y="190"/>
                </a:lnTo>
                <a:lnTo>
                  <a:pt x="15270" y="183"/>
                </a:lnTo>
                <a:lnTo>
                  <a:pt x="15276" y="173"/>
                </a:lnTo>
                <a:lnTo>
                  <a:pt x="15283" y="160"/>
                </a:lnTo>
                <a:lnTo>
                  <a:pt x="15289" y="148"/>
                </a:lnTo>
                <a:lnTo>
                  <a:pt x="15294" y="137"/>
                </a:lnTo>
                <a:lnTo>
                  <a:pt x="15299" y="125"/>
                </a:lnTo>
                <a:lnTo>
                  <a:pt x="15307" y="103"/>
                </a:lnTo>
                <a:lnTo>
                  <a:pt x="15319" y="77"/>
                </a:lnTo>
                <a:lnTo>
                  <a:pt x="15329" y="93"/>
                </a:lnTo>
                <a:lnTo>
                  <a:pt x="15337" y="109"/>
                </a:lnTo>
                <a:lnTo>
                  <a:pt x="15361" y="99"/>
                </a:lnTo>
                <a:lnTo>
                  <a:pt x="15382" y="90"/>
                </a:lnTo>
                <a:lnTo>
                  <a:pt x="15393" y="87"/>
                </a:lnTo>
                <a:lnTo>
                  <a:pt x="15403" y="82"/>
                </a:lnTo>
                <a:lnTo>
                  <a:pt x="15415" y="80"/>
                </a:lnTo>
                <a:lnTo>
                  <a:pt x="15427" y="80"/>
                </a:lnTo>
                <a:lnTo>
                  <a:pt x="15439" y="80"/>
                </a:lnTo>
                <a:lnTo>
                  <a:pt x="15449" y="82"/>
                </a:lnTo>
                <a:lnTo>
                  <a:pt x="15453" y="84"/>
                </a:lnTo>
                <a:lnTo>
                  <a:pt x="15456" y="88"/>
                </a:lnTo>
                <a:lnTo>
                  <a:pt x="15458" y="91"/>
                </a:lnTo>
                <a:lnTo>
                  <a:pt x="15459" y="95"/>
                </a:lnTo>
                <a:lnTo>
                  <a:pt x="15458" y="110"/>
                </a:lnTo>
                <a:lnTo>
                  <a:pt x="15457" y="122"/>
                </a:lnTo>
                <a:lnTo>
                  <a:pt x="15455" y="135"/>
                </a:lnTo>
                <a:lnTo>
                  <a:pt x="15454" y="149"/>
                </a:lnTo>
                <a:lnTo>
                  <a:pt x="15455" y="165"/>
                </a:lnTo>
                <a:lnTo>
                  <a:pt x="15454" y="180"/>
                </a:lnTo>
                <a:lnTo>
                  <a:pt x="15452" y="187"/>
                </a:lnTo>
                <a:lnTo>
                  <a:pt x="15450" y="192"/>
                </a:lnTo>
                <a:lnTo>
                  <a:pt x="15447" y="198"/>
                </a:lnTo>
                <a:lnTo>
                  <a:pt x="15443" y="202"/>
                </a:lnTo>
                <a:lnTo>
                  <a:pt x="15438" y="212"/>
                </a:lnTo>
                <a:lnTo>
                  <a:pt x="15432" y="223"/>
                </a:lnTo>
                <a:lnTo>
                  <a:pt x="15431" y="233"/>
                </a:lnTo>
                <a:lnTo>
                  <a:pt x="15430" y="244"/>
                </a:lnTo>
                <a:lnTo>
                  <a:pt x="15428" y="255"/>
                </a:lnTo>
                <a:lnTo>
                  <a:pt x="15424" y="265"/>
                </a:lnTo>
                <a:lnTo>
                  <a:pt x="15421" y="273"/>
                </a:lnTo>
                <a:lnTo>
                  <a:pt x="15416" y="282"/>
                </a:lnTo>
                <a:lnTo>
                  <a:pt x="15408" y="299"/>
                </a:lnTo>
                <a:lnTo>
                  <a:pt x="15398" y="319"/>
                </a:lnTo>
                <a:lnTo>
                  <a:pt x="15396" y="327"/>
                </a:lnTo>
                <a:lnTo>
                  <a:pt x="15395" y="335"/>
                </a:lnTo>
                <a:lnTo>
                  <a:pt x="15394" y="342"/>
                </a:lnTo>
                <a:lnTo>
                  <a:pt x="15394" y="351"/>
                </a:lnTo>
                <a:lnTo>
                  <a:pt x="15394" y="359"/>
                </a:lnTo>
                <a:lnTo>
                  <a:pt x="15394" y="366"/>
                </a:lnTo>
                <a:lnTo>
                  <a:pt x="15393" y="374"/>
                </a:lnTo>
                <a:lnTo>
                  <a:pt x="15390" y="382"/>
                </a:lnTo>
                <a:lnTo>
                  <a:pt x="15410" y="378"/>
                </a:lnTo>
                <a:lnTo>
                  <a:pt x="15426" y="373"/>
                </a:lnTo>
                <a:lnTo>
                  <a:pt x="15441" y="366"/>
                </a:lnTo>
                <a:lnTo>
                  <a:pt x="15455" y="359"/>
                </a:lnTo>
                <a:lnTo>
                  <a:pt x="15469" y="351"/>
                </a:lnTo>
                <a:lnTo>
                  <a:pt x="15484" y="344"/>
                </a:lnTo>
                <a:lnTo>
                  <a:pt x="15499" y="336"/>
                </a:lnTo>
                <a:lnTo>
                  <a:pt x="15518" y="329"/>
                </a:lnTo>
                <a:lnTo>
                  <a:pt x="15522" y="337"/>
                </a:lnTo>
                <a:lnTo>
                  <a:pt x="15525" y="346"/>
                </a:lnTo>
                <a:lnTo>
                  <a:pt x="15528" y="353"/>
                </a:lnTo>
                <a:lnTo>
                  <a:pt x="15530" y="360"/>
                </a:lnTo>
                <a:lnTo>
                  <a:pt x="15533" y="376"/>
                </a:lnTo>
                <a:lnTo>
                  <a:pt x="15536" y="393"/>
                </a:lnTo>
                <a:lnTo>
                  <a:pt x="15540" y="404"/>
                </a:lnTo>
                <a:lnTo>
                  <a:pt x="15545" y="415"/>
                </a:lnTo>
                <a:lnTo>
                  <a:pt x="15545" y="426"/>
                </a:lnTo>
                <a:lnTo>
                  <a:pt x="15545" y="437"/>
                </a:lnTo>
                <a:lnTo>
                  <a:pt x="15546" y="443"/>
                </a:lnTo>
                <a:lnTo>
                  <a:pt x="15547" y="447"/>
                </a:lnTo>
                <a:lnTo>
                  <a:pt x="15549" y="453"/>
                </a:lnTo>
                <a:lnTo>
                  <a:pt x="15552" y="457"/>
                </a:lnTo>
                <a:lnTo>
                  <a:pt x="15557" y="460"/>
                </a:lnTo>
                <a:lnTo>
                  <a:pt x="15562" y="462"/>
                </a:lnTo>
                <a:lnTo>
                  <a:pt x="15566" y="464"/>
                </a:lnTo>
                <a:lnTo>
                  <a:pt x="15572" y="466"/>
                </a:lnTo>
                <a:lnTo>
                  <a:pt x="15584" y="467"/>
                </a:lnTo>
                <a:lnTo>
                  <a:pt x="15594" y="468"/>
                </a:lnTo>
                <a:lnTo>
                  <a:pt x="15604" y="469"/>
                </a:lnTo>
                <a:lnTo>
                  <a:pt x="15612" y="472"/>
                </a:lnTo>
                <a:lnTo>
                  <a:pt x="15619" y="475"/>
                </a:lnTo>
                <a:lnTo>
                  <a:pt x="15627" y="481"/>
                </a:lnTo>
                <a:lnTo>
                  <a:pt x="15638" y="496"/>
                </a:lnTo>
                <a:lnTo>
                  <a:pt x="15648" y="513"/>
                </a:lnTo>
                <a:lnTo>
                  <a:pt x="15659" y="517"/>
                </a:lnTo>
                <a:lnTo>
                  <a:pt x="15669" y="523"/>
                </a:lnTo>
                <a:lnTo>
                  <a:pt x="15678" y="539"/>
                </a:lnTo>
                <a:lnTo>
                  <a:pt x="15685" y="555"/>
                </a:lnTo>
                <a:lnTo>
                  <a:pt x="15692" y="561"/>
                </a:lnTo>
                <a:lnTo>
                  <a:pt x="15700" y="565"/>
                </a:lnTo>
                <a:lnTo>
                  <a:pt x="15710" y="569"/>
                </a:lnTo>
                <a:lnTo>
                  <a:pt x="15721" y="572"/>
                </a:lnTo>
                <a:lnTo>
                  <a:pt x="15742" y="577"/>
                </a:lnTo>
                <a:lnTo>
                  <a:pt x="15762" y="582"/>
                </a:lnTo>
                <a:lnTo>
                  <a:pt x="15762" y="794"/>
                </a:lnTo>
                <a:lnTo>
                  <a:pt x="15749" y="805"/>
                </a:lnTo>
                <a:lnTo>
                  <a:pt x="15736" y="813"/>
                </a:lnTo>
                <a:lnTo>
                  <a:pt x="15731" y="819"/>
                </a:lnTo>
                <a:lnTo>
                  <a:pt x="15725" y="824"/>
                </a:lnTo>
                <a:lnTo>
                  <a:pt x="15721" y="830"/>
                </a:lnTo>
                <a:lnTo>
                  <a:pt x="15718" y="837"/>
                </a:lnTo>
                <a:lnTo>
                  <a:pt x="15714" y="848"/>
                </a:lnTo>
                <a:lnTo>
                  <a:pt x="15712" y="858"/>
                </a:lnTo>
                <a:lnTo>
                  <a:pt x="15710" y="868"/>
                </a:lnTo>
                <a:lnTo>
                  <a:pt x="15707" y="879"/>
                </a:lnTo>
                <a:lnTo>
                  <a:pt x="15704" y="886"/>
                </a:lnTo>
                <a:lnTo>
                  <a:pt x="15698" y="890"/>
                </a:lnTo>
                <a:lnTo>
                  <a:pt x="15693" y="895"/>
                </a:lnTo>
                <a:lnTo>
                  <a:pt x="15687" y="901"/>
                </a:lnTo>
                <a:lnTo>
                  <a:pt x="15680" y="911"/>
                </a:lnTo>
                <a:lnTo>
                  <a:pt x="15673" y="920"/>
                </a:lnTo>
                <a:lnTo>
                  <a:pt x="15667" y="931"/>
                </a:lnTo>
                <a:lnTo>
                  <a:pt x="15661" y="943"/>
                </a:lnTo>
                <a:lnTo>
                  <a:pt x="15651" y="959"/>
                </a:lnTo>
                <a:lnTo>
                  <a:pt x="15640" y="974"/>
                </a:lnTo>
                <a:lnTo>
                  <a:pt x="15636" y="985"/>
                </a:lnTo>
                <a:lnTo>
                  <a:pt x="15631" y="996"/>
                </a:lnTo>
                <a:lnTo>
                  <a:pt x="15628" y="1006"/>
                </a:lnTo>
                <a:lnTo>
                  <a:pt x="15624" y="1017"/>
                </a:lnTo>
                <a:lnTo>
                  <a:pt x="15615" y="1038"/>
                </a:lnTo>
                <a:lnTo>
                  <a:pt x="15606" y="1055"/>
                </a:lnTo>
                <a:lnTo>
                  <a:pt x="15597" y="1071"/>
                </a:lnTo>
                <a:lnTo>
                  <a:pt x="15587" y="1092"/>
                </a:lnTo>
                <a:lnTo>
                  <a:pt x="15583" y="1102"/>
                </a:lnTo>
                <a:lnTo>
                  <a:pt x="15578" y="1110"/>
                </a:lnTo>
                <a:lnTo>
                  <a:pt x="15575" y="1115"/>
                </a:lnTo>
                <a:lnTo>
                  <a:pt x="15572" y="1118"/>
                </a:lnTo>
                <a:lnTo>
                  <a:pt x="15567" y="1121"/>
                </a:lnTo>
                <a:lnTo>
                  <a:pt x="15563" y="1123"/>
                </a:lnTo>
                <a:lnTo>
                  <a:pt x="15552" y="1125"/>
                </a:lnTo>
                <a:lnTo>
                  <a:pt x="15542" y="1129"/>
                </a:lnTo>
                <a:lnTo>
                  <a:pt x="15537" y="1133"/>
                </a:lnTo>
                <a:lnTo>
                  <a:pt x="15535" y="1138"/>
                </a:lnTo>
                <a:lnTo>
                  <a:pt x="15533" y="1144"/>
                </a:lnTo>
                <a:lnTo>
                  <a:pt x="15531" y="1150"/>
                </a:lnTo>
                <a:lnTo>
                  <a:pt x="15524" y="1171"/>
                </a:lnTo>
                <a:lnTo>
                  <a:pt x="15518" y="1190"/>
                </a:lnTo>
                <a:lnTo>
                  <a:pt x="15513" y="1199"/>
                </a:lnTo>
                <a:lnTo>
                  <a:pt x="15508" y="1207"/>
                </a:lnTo>
                <a:lnTo>
                  <a:pt x="15505" y="1211"/>
                </a:lnTo>
                <a:lnTo>
                  <a:pt x="15501" y="1214"/>
                </a:lnTo>
                <a:lnTo>
                  <a:pt x="15496" y="1216"/>
                </a:lnTo>
                <a:lnTo>
                  <a:pt x="15492" y="1219"/>
                </a:lnTo>
                <a:lnTo>
                  <a:pt x="15476" y="1222"/>
                </a:lnTo>
                <a:lnTo>
                  <a:pt x="15459" y="1222"/>
                </a:lnTo>
                <a:lnTo>
                  <a:pt x="15456" y="1223"/>
                </a:lnTo>
                <a:lnTo>
                  <a:pt x="15453" y="1225"/>
                </a:lnTo>
                <a:lnTo>
                  <a:pt x="15451" y="1228"/>
                </a:lnTo>
                <a:lnTo>
                  <a:pt x="15449" y="1230"/>
                </a:lnTo>
                <a:lnTo>
                  <a:pt x="15445" y="1237"/>
                </a:lnTo>
                <a:lnTo>
                  <a:pt x="15441" y="1243"/>
                </a:lnTo>
                <a:lnTo>
                  <a:pt x="15428" y="1255"/>
                </a:lnTo>
                <a:lnTo>
                  <a:pt x="15416" y="1266"/>
                </a:lnTo>
                <a:lnTo>
                  <a:pt x="15403" y="1276"/>
                </a:lnTo>
                <a:lnTo>
                  <a:pt x="15388" y="1285"/>
                </a:lnTo>
                <a:lnTo>
                  <a:pt x="15377" y="1291"/>
                </a:lnTo>
                <a:lnTo>
                  <a:pt x="15369" y="1296"/>
                </a:lnTo>
                <a:lnTo>
                  <a:pt x="15364" y="1299"/>
                </a:lnTo>
                <a:lnTo>
                  <a:pt x="15360" y="1303"/>
                </a:lnTo>
                <a:lnTo>
                  <a:pt x="15357" y="1307"/>
                </a:lnTo>
                <a:lnTo>
                  <a:pt x="15354" y="1312"/>
                </a:lnTo>
                <a:lnTo>
                  <a:pt x="15330" y="1249"/>
                </a:lnTo>
                <a:lnTo>
                  <a:pt x="15326" y="1263"/>
                </a:lnTo>
                <a:lnTo>
                  <a:pt x="15321" y="1276"/>
                </a:lnTo>
                <a:lnTo>
                  <a:pt x="15317" y="1287"/>
                </a:lnTo>
                <a:lnTo>
                  <a:pt x="15312" y="1299"/>
                </a:lnTo>
                <a:lnTo>
                  <a:pt x="15305" y="1310"/>
                </a:lnTo>
                <a:lnTo>
                  <a:pt x="15296" y="1320"/>
                </a:lnTo>
                <a:lnTo>
                  <a:pt x="15288" y="1330"/>
                </a:lnTo>
                <a:lnTo>
                  <a:pt x="15276" y="1338"/>
                </a:lnTo>
                <a:lnTo>
                  <a:pt x="15276" y="1338"/>
                </a:lnTo>
                <a:lnTo>
                  <a:pt x="15266" y="1336"/>
                </a:lnTo>
                <a:lnTo>
                  <a:pt x="15258" y="1333"/>
                </a:lnTo>
                <a:lnTo>
                  <a:pt x="15250" y="1328"/>
                </a:lnTo>
                <a:lnTo>
                  <a:pt x="15242" y="1324"/>
                </a:lnTo>
                <a:lnTo>
                  <a:pt x="15235" y="1319"/>
                </a:lnTo>
                <a:lnTo>
                  <a:pt x="15227" y="1314"/>
                </a:lnTo>
                <a:lnTo>
                  <a:pt x="15219" y="1310"/>
                </a:lnTo>
                <a:lnTo>
                  <a:pt x="15210" y="1307"/>
                </a:lnTo>
                <a:lnTo>
                  <a:pt x="15198" y="1304"/>
                </a:lnTo>
                <a:lnTo>
                  <a:pt x="15187" y="1303"/>
                </a:lnTo>
                <a:lnTo>
                  <a:pt x="15182" y="1301"/>
                </a:lnTo>
                <a:lnTo>
                  <a:pt x="15177" y="1299"/>
                </a:lnTo>
                <a:lnTo>
                  <a:pt x="15172" y="1297"/>
                </a:lnTo>
                <a:lnTo>
                  <a:pt x="15167" y="1293"/>
                </a:lnTo>
                <a:lnTo>
                  <a:pt x="15164" y="1288"/>
                </a:lnTo>
                <a:lnTo>
                  <a:pt x="15159" y="1283"/>
                </a:lnTo>
                <a:lnTo>
                  <a:pt x="15157" y="1278"/>
                </a:lnTo>
                <a:lnTo>
                  <a:pt x="15154" y="1272"/>
                </a:lnTo>
                <a:lnTo>
                  <a:pt x="15140" y="1249"/>
                </a:lnTo>
                <a:lnTo>
                  <a:pt x="15127" y="1229"/>
                </a:lnTo>
                <a:lnTo>
                  <a:pt x="15119" y="1219"/>
                </a:lnTo>
                <a:lnTo>
                  <a:pt x="15112" y="1211"/>
                </a:lnTo>
                <a:lnTo>
                  <a:pt x="15102" y="1203"/>
                </a:lnTo>
                <a:lnTo>
                  <a:pt x="15090" y="1195"/>
                </a:lnTo>
                <a:lnTo>
                  <a:pt x="15079" y="1189"/>
                </a:lnTo>
                <a:lnTo>
                  <a:pt x="15070" y="1185"/>
                </a:lnTo>
                <a:lnTo>
                  <a:pt x="15060" y="1182"/>
                </a:lnTo>
                <a:lnTo>
                  <a:pt x="15048" y="1179"/>
                </a:lnTo>
                <a:lnTo>
                  <a:pt x="15039" y="1178"/>
                </a:lnTo>
                <a:lnTo>
                  <a:pt x="15031" y="1179"/>
                </a:lnTo>
                <a:lnTo>
                  <a:pt x="15026" y="1178"/>
                </a:lnTo>
                <a:lnTo>
                  <a:pt x="15023" y="1178"/>
                </a:lnTo>
                <a:lnTo>
                  <a:pt x="15019" y="1176"/>
                </a:lnTo>
                <a:lnTo>
                  <a:pt x="15016" y="1174"/>
                </a:lnTo>
                <a:lnTo>
                  <a:pt x="15013" y="1171"/>
                </a:lnTo>
                <a:lnTo>
                  <a:pt x="15011" y="1166"/>
                </a:lnTo>
                <a:lnTo>
                  <a:pt x="15010" y="1163"/>
                </a:lnTo>
                <a:lnTo>
                  <a:pt x="15010" y="1159"/>
                </a:lnTo>
                <a:lnTo>
                  <a:pt x="15010" y="1150"/>
                </a:lnTo>
                <a:lnTo>
                  <a:pt x="15008" y="1142"/>
                </a:lnTo>
                <a:lnTo>
                  <a:pt x="15002" y="1126"/>
                </a:lnTo>
                <a:lnTo>
                  <a:pt x="14995" y="1112"/>
                </a:lnTo>
                <a:lnTo>
                  <a:pt x="14989" y="1101"/>
                </a:lnTo>
                <a:lnTo>
                  <a:pt x="14981" y="1089"/>
                </a:lnTo>
                <a:lnTo>
                  <a:pt x="14973" y="1077"/>
                </a:lnTo>
                <a:lnTo>
                  <a:pt x="14966" y="1064"/>
                </a:lnTo>
                <a:lnTo>
                  <a:pt x="14958" y="1051"/>
                </a:lnTo>
                <a:lnTo>
                  <a:pt x="14952" y="1036"/>
                </a:lnTo>
                <a:lnTo>
                  <a:pt x="14946" y="1016"/>
                </a:lnTo>
                <a:lnTo>
                  <a:pt x="14941" y="998"/>
                </a:lnTo>
                <a:lnTo>
                  <a:pt x="14937" y="981"/>
                </a:lnTo>
                <a:lnTo>
                  <a:pt x="14931" y="961"/>
                </a:lnTo>
                <a:lnTo>
                  <a:pt x="14917" y="925"/>
                </a:lnTo>
                <a:lnTo>
                  <a:pt x="14903" y="892"/>
                </a:lnTo>
                <a:lnTo>
                  <a:pt x="14891" y="860"/>
                </a:lnTo>
                <a:lnTo>
                  <a:pt x="14877" y="823"/>
                </a:lnTo>
                <a:lnTo>
                  <a:pt x="14872" y="806"/>
                </a:lnTo>
                <a:lnTo>
                  <a:pt x="14867" y="791"/>
                </a:lnTo>
                <a:lnTo>
                  <a:pt x="14859" y="776"/>
                </a:lnTo>
                <a:lnTo>
                  <a:pt x="14851" y="759"/>
                </a:lnTo>
                <a:lnTo>
                  <a:pt x="14847" y="751"/>
                </a:lnTo>
                <a:lnTo>
                  <a:pt x="14844" y="742"/>
                </a:lnTo>
                <a:lnTo>
                  <a:pt x="14840" y="734"/>
                </a:lnTo>
                <a:lnTo>
                  <a:pt x="14833" y="728"/>
                </a:lnTo>
                <a:lnTo>
                  <a:pt x="14827" y="724"/>
                </a:lnTo>
                <a:lnTo>
                  <a:pt x="14820" y="720"/>
                </a:lnTo>
                <a:lnTo>
                  <a:pt x="14814" y="718"/>
                </a:lnTo>
                <a:lnTo>
                  <a:pt x="14807" y="716"/>
                </a:lnTo>
                <a:lnTo>
                  <a:pt x="14794" y="713"/>
                </a:lnTo>
                <a:lnTo>
                  <a:pt x="14779" y="709"/>
                </a:lnTo>
                <a:lnTo>
                  <a:pt x="14760" y="700"/>
                </a:lnTo>
                <a:lnTo>
                  <a:pt x="14741" y="691"/>
                </a:lnTo>
                <a:lnTo>
                  <a:pt x="14732" y="688"/>
                </a:lnTo>
                <a:lnTo>
                  <a:pt x="14722" y="685"/>
                </a:lnTo>
                <a:lnTo>
                  <a:pt x="14711" y="683"/>
                </a:lnTo>
                <a:lnTo>
                  <a:pt x="14700" y="683"/>
                </a:lnTo>
                <a:lnTo>
                  <a:pt x="14693" y="684"/>
                </a:lnTo>
                <a:lnTo>
                  <a:pt x="14687" y="686"/>
                </a:lnTo>
                <a:lnTo>
                  <a:pt x="14682" y="689"/>
                </a:lnTo>
                <a:lnTo>
                  <a:pt x="14678" y="693"/>
                </a:lnTo>
                <a:lnTo>
                  <a:pt x="14669" y="704"/>
                </a:lnTo>
                <a:lnTo>
                  <a:pt x="14662" y="717"/>
                </a:lnTo>
                <a:lnTo>
                  <a:pt x="14654" y="733"/>
                </a:lnTo>
                <a:lnTo>
                  <a:pt x="14644" y="749"/>
                </a:lnTo>
                <a:lnTo>
                  <a:pt x="14634" y="754"/>
                </a:lnTo>
                <a:lnTo>
                  <a:pt x="14625" y="758"/>
                </a:lnTo>
                <a:lnTo>
                  <a:pt x="14615" y="761"/>
                </a:lnTo>
                <a:lnTo>
                  <a:pt x="14605" y="764"/>
                </a:lnTo>
                <a:lnTo>
                  <a:pt x="14595" y="767"/>
                </a:lnTo>
                <a:lnTo>
                  <a:pt x="14586" y="770"/>
                </a:lnTo>
                <a:lnTo>
                  <a:pt x="14576" y="774"/>
                </a:lnTo>
                <a:lnTo>
                  <a:pt x="14567" y="781"/>
                </a:lnTo>
                <a:lnTo>
                  <a:pt x="14564" y="786"/>
                </a:lnTo>
                <a:lnTo>
                  <a:pt x="14562" y="792"/>
                </a:lnTo>
                <a:lnTo>
                  <a:pt x="14554" y="800"/>
                </a:lnTo>
                <a:lnTo>
                  <a:pt x="14548" y="808"/>
                </a:lnTo>
                <a:lnTo>
                  <a:pt x="14540" y="814"/>
                </a:lnTo>
                <a:lnTo>
                  <a:pt x="14534" y="821"/>
                </a:lnTo>
                <a:lnTo>
                  <a:pt x="14518" y="832"/>
                </a:lnTo>
                <a:lnTo>
                  <a:pt x="14500" y="845"/>
                </a:lnTo>
                <a:lnTo>
                  <a:pt x="14491" y="833"/>
                </a:lnTo>
                <a:lnTo>
                  <a:pt x="14480" y="822"/>
                </a:lnTo>
                <a:lnTo>
                  <a:pt x="14469" y="813"/>
                </a:lnTo>
                <a:lnTo>
                  <a:pt x="14458" y="806"/>
                </a:lnTo>
                <a:lnTo>
                  <a:pt x="14448" y="798"/>
                </a:lnTo>
                <a:lnTo>
                  <a:pt x="14437" y="790"/>
                </a:lnTo>
                <a:lnTo>
                  <a:pt x="14426" y="780"/>
                </a:lnTo>
                <a:lnTo>
                  <a:pt x="14416" y="768"/>
                </a:lnTo>
                <a:lnTo>
                  <a:pt x="14415" y="774"/>
                </a:lnTo>
                <a:lnTo>
                  <a:pt x="14414" y="781"/>
                </a:lnTo>
                <a:lnTo>
                  <a:pt x="14413" y="787"/>
                </a:lnTo>
                <a:lnTo>
                  <a:pt x="14411" y="794"/>
                </a:lnTo>
                <a:lnTo>
                  <a:pt x="14406" y="805"/>
                </a:lnTo>
                <a:lnTo>
                  <a:pt x="14401" y="815"/>
                </a:lnTo>
                <a:lnTo>
                  <a:pt x="14395" y="826"/>
                </a:lnTo>
                <a:lnTo>
                  <a:pt x="14389" y="837"/>
                </a:lnTo>
                <a:lnTo>
                  <a:pt x="14385" y="849"/>
                </a:lnTo>
                <a:lnTo>
                  <a:pt x="14382" y="863"/>
                </a:lnTo>
                <a:lnTo>
                  <a:pt x="14376" y="889"/>
                </a:lnTo>
                <a:lnTo>
                  <a:pt x="14371" y="912"/>
                </a:lnTo>
                <a:lnTo>
                  <a:pt x="14365" y="933"/>
                </a:lnTo>
                <a:lnTo>
                  <a:pt x="14360" y="959"/>
                </a:lnTo>
                <a:lnTo>
                  <a:pt x="14356" y="981"/>
                </a:lnTo>
                <a:lnTo>
                  <a:pt x="14355" y="1001"/>
                </a:lnTo>
                <a:lnTo>
                  <a:pt x="14352" y="1021"/>
                </a:lnTo>
                <a:lnTo>
                  <a:pt x="14349" y="1043"/>
                </a:lnTo>
                <a:lnTo>
                  <a:pt x="14344" y="1076"/>
                </a:lnTo>
                <a:lnTo>
                  <a:pt x="14340" y="1105"/>
                </a:lnTo>
                <a:lnTo>
                  <a:pt x="14337" y="1133"/>
                </a:lnTo>
                <a:lnTo>
                  <a:pt x="14336" y="1165"/>
                </a:lnTo>
                <a:lnTo>
                  <a:pt x="14336" y="1196"/>
                </a:lnTo>
                <a:lnTo>
                  <a:pt x="14338" y="1222"/>
                </a:lnTo>
                <a:lnTo>
                  <a:pt x="14341" y="1246"/>
                </a:lnTo>
                <a:lnTo>
                  <a:pt x="14343" y="1271"/>
                </a:lnTo>
                <a:lnTo>
                  <a:pt x="14346" y="1295"/>
                </a:lnTo>
                <a:lnTo>
                  <a:pt x="14349" y="1320"/>
                </a:lnTo>
                <a:lnTo>
                  <a:pt x="14352" y="1347"/>
                </a:lnTo>
                <a:lnTo>
                  <a:pt x="14355" y="1376"/>
                </a:lnTo>
                <a:lnTo>
                  <a:pt x="14355" y="1442"/>
                </a:lnTo>
                <a:lnTo>
                  <a:pt x="14354" y="1465"/>
                </a:lnTo>
                <a:lnTo>
                  <a:pt x="14351" y="1485"/>
                </a:lnTo>
                <a:lnTo>
                  <a:pt x="14348" y="1504"/>
                </a:lnTo>
                <a:lnTo>
                  <a:pt x="14344" y="1527"/>
                </a:lnTo>
                <a:lnTo>
                  <a:pt x="14341" y="1542"/>
                </a:lnTo>
                <a:lnTo>
                  <a:pt x="14336" y="1554"/>
                </a:lnTo>
                <a:lnTo>
                  <a:pt x="14330" y="1567"/>
                </a:lnTo>
                <a:lnTo>
                  <a:pt x="14323" y="1580"/>
                </a:lnTo>
                <a:lnTo>
                  <a:pt x="14315" y="1591"/>
                </a:lnTo>
                <a:lnTo>
                  <a:pt x="14307" y="1602"/>
                </a:lnTo>
                <a:lnTo>
                  <a:pt x="14302" y="1606"/>
                </a:lnTo>
                <a:lnTo>
                  <a:pt x="14298" y="1612"/>
                </a:lnTo>
                <a:lnTo>
                  <a:pt x="14300" y="1618"/>
                </a:lnTo>
                <a:lnTo>
                  <a:pt x="14303" y="1622"/>
                </a:lnTo>
                <a:lnTo>
                  <a:pt x="14306" y="1625"/>
                </a:lnTo>
                <a:lnTo>
                  <a:pt x="14310" y="1629"/>
                </a:lnTo>
                <a:lnTo>
                  <a:pt x="14316" y="1633"/>
                </a:lnTo>
                <a:lnTo>
                  <a:pt x="14319" y="1636"/>
                </a:lnTo>
                <a:lnTo>
                  <a:pt x="14322" y="1641"/>
                </a:lnTo>
                <a:lnTo>
                  <a:pt x="14323" y="1646"/>
                </a:lnTo>
                <a:lnTo>
                  <a:pt x="14321" y="1661"/>
                </a:lnTo>
                <a:lnTo>
                  <a:pt x="14318" y="1674"/>
                </a:lnTo>
                <a:lnTo>
                  <a:pt x="14315" y="1687"/>
                </a:lnTo>
                <a:lnTo>
                  <a:pt x="14313" y="1702"/>
                </a:lnTo>
                <a:lnTo>
                  <a:pt x="14313" y="1714"/>
                </a:lnTo>
                <a:lnTo>
                  <a:pt x="14314" y="1724"/>
                </a:lnTo>
                <a:lnTo>
                  <a:pt x="14314" y="1733"/>
                </a:lnTo>
                <a:lnTo>
                  <a:pt x="14313" y="1744"/>
                </a:lnTo>
                <a:lnTo>
                  <a:pt x="14310" y="1747"/>
                </a:lnTo>
                <a:lnTo>
                  <a:pt x="14308" y="1750"/>
                </a:lnTo>
                <a:lnTo>
                  <a:pt x="14305" y="1751"/>
                </a:lnTo>
                <a:lnTo>
                  <a:pt x="14302" y="1753"/>
                </a:lnTo>
                <a:lnTo>
                  <a:pt x="14294" y="1758"/>
                </a:lnTo>
                <a:lnTo>
                  <a:pt x="14287" y="1764"/>
                </a:lnTo>
                <a:lnTo>
                  <a:pt x="14279" y="1768"/>
                </a:lnTo>
                <a:lnTo>
                  <a:pt x="14269" y="1771"/>
                </a:lnTo>
                <a:lnTo>
                  <a:pt x="14255" y="1776"/>
                </a:lnTo>
                <a:lnTo>
                  <a:pt x="14243" y="1779"/>
                </a:lnTo>
                <a:lnTo>
                  <a:pt x="14230" y="1783"/>
                </a:lnTo>
                <a:lnTo>
                  <a:pt x="14216" y="1787"/>
                </a:lnTo>
                <a:lnTo>
                  <a:pt x="14210" y="1790"/>
                </a:lnTo>
                <a:lnTo>
                  <a:pt x="14205" y="1794"/>
                </a:lnTo>
                <a:lnTo>
                  <a:pt x="14200" y="1798"/>
                </a:lnTo>
                <a:lnTo>
                  <a:pt x="14197" y="1804"/>
                </a:lnTo>
                <a:lnTo>
                  <a:pt x="14190" y="1814"/>
                </a:lnTo>
                <a:lnTo>
                  <a:pt x="14185" y="1827"/>
                </a:lnTo>
                <a:lnTo>
                  <a:pt x="14179" y="1839"/>
                </a:lnTo>
                <a:lnTo>
                  <a:pt x="14173" y="1850"/>
                </a:lnTo>
                <a:lnTo>
                  <a:pt x="14171" y="1855"/>
                </a:lnTo>
                <a:lnTo>
                  <a:pt x="14170" y="1862"/>
                </a:lnTo>
                <a:lnTo>
                  <a:pt x="14169" y="1868"/>
                </a:lnTo>
                <a:lnTo>
                  <a:pt x="14169" y="1875"/>
                </a:lnTo>
                <a:lnTo>
                  <a:pt x="14171" y="1888"/>
                </a:lnTo>
                <a:lnTo>
                  <a:pt x="14174" y="1902"/>
                </a:lnTo>
                <a:lnTo>
                  <a:pt x="13388" y="2206"/>
                </a:lnTo>
                <a:lnTo>
                  <a:pt x="13380" y="2210"/>
                </a:lnTo>
                <a:lnTo>
                  <a:pt x="13373" y="2212"/>
                </a:lnTo>
                <a:lnTo>
                  <a:pt x="13364" y="2213"/>
                </a:lnTo>
                <a:lnTo>
                  <a:pt x="13356" y="2213"/>
                </a:lnTo>
                <a:lnTo>
                  <a:pt x="13348" y="2214"/>
                </a:lnTo>
                <a:lnTo>
                  <a:pt x="13339" y="2215"/>
                </a:lnTo>
                <a:lnTo>
                  <a:pt x="13332" y="2217"/>
                </a:lnTo>
                <a:lnTo>
                  <a:pt x="13324" y="2220"/>
                </a:lnTo>
                <a:lnTo>
                  <a:pt x="13307" y="2230"/>
                </a:lnTo>
                <a:lnTo>
                  <a:pt x="13292" y="2240"/>
                </a:lnTo>
                <a:lnTo>
                  <a:pt x="13278" y="2251"/>
                </a:lnTo>
                <a:lnTo>
                  <a:pt x="13265" y="2260"/>
                </a:lnTo>
                <a:lnTo>
                  <a:pt x="13253" y="2272"/>
                </a:lnTo>
                <a:lnTo>
                  <a:pt x="13242" y="2285"/>
                </a:lnTo>
                <a:lnTo>
                  <a:pt x="13231" y="2299"/>
                </a:lnTo>
                <a:lnTo>
                  <a:pt x="13221" y="2315"/>
                </a:lnTo>
                <a:lnTo>
                  <a:pt x="13206" y="2341"/>
                </a:lnTo>
                <a:lnTo>
                  <a:pt x="13193" y="2365"/>
                </a:lnTo>
                <a:lnTo>
                  <a:pt x="13180" y="2388"/>
                </a:lnTo>
                <a:lnTo>
                  <a:pt x="13168" y="2411"/>
                </a:lnTo>
                <a:lnTo>
                  <a:pt x="13157" y="2433"/>
                </a:lnTo>
                <a:lnTo>
                  <a:pt x="13146" y="2457"/>
                </a:lnTo>
                <a:lnTo>
                  <a:pt x="13135" y="2482"/>
                </a:lnTo>
                <a:lnTo>
                  <a:pt x="13123" y="2509"/>
                </a:lnTo>
                <a:lnTo>
                  <a:pt x="13123" y="2509"/>
                </a:lnTo>
                <a:lnTo>
                  <a:pt x="13120" y="2508"/>
                </a:lnTo>
                <a:lnTo>
                  <a:pt x="13117" y="2507"/>
                </a:lnTo>
                <a:lnTo>
                  <a:pt x="13114" y="2508"/>
                </a:lnTo>
                <a:lnTo>
                  <a:pt x="13112" y="2509"/>
                </a:lnTo>
                <a:lnTo>
                  <a:pt x="13108" y="2510"/>
                </a:lnTo>
                <a:lnTo>
                  <a:pt x="13106" y="2512"/>
                </a:lnTo>
                <a:lnTo>
                  <a:pt x="13096" y="2521"/>
                </a:lnTo>
                <a:lnTo>
                  <a:pt x="13089" y="2529"/>
                </a:lnTo>
                <a:lnTo>
                  <a:pt x="13081" y="2538"/>
                </a:lnTo>
                <a:lnTo>
                  <a:pt x="13075" y="2547"/>
                </a:lnTo>
                <a:lnTo>
                  <a:pt x="13061" y="2565"/>
                </a:lnTo>
                <a:lnTo>
                  <a:pt x="13046" y="2583"/>
                </a:lnTo>
                <a:lnTo>
                  <a:pt x="13033" y="2598"/>
                </a:lnTo>
                <a:lnTo>
                  <a:pt x="13022" y="2614"/>
                </a:lnTo>
                <a:lnTo>
                  <a:pt x="13011" y="2628"/>
                </a:lnTo>
                <a:lnTo>
                  <a:pt x="13001" y="2641"/>
                </a:lnTo>
                <a:lnTo>
                  <a:pt x="12992" y="2655"/>
                </a:lnTo>
                <a:lnTo>
                  <a:pt x="12981" y="2668"/>
                </a:lnTo>
                <a:lnTo>
                  <a:pt x="12968" y="2681"/>
                </a:lnTo>
                <a:lnTo>
                  <a:pt x="12953" y="2692"/>
                </a:lnTo>
                <a:lnTo>
                  <a:pt x="12929" y="2711"/>
                </a:lnTo>
                <a:lnTo>
                  <a:pt x="12910" y="2728"/>
                </a:lnTo>
                <a:lnTo>
                  <a:pt x="12891" y="2746"/>
                </a:lnTo>
                <a:lnTo>
                  <a:pt x="12870" y="2767"/>
                </a:lnTo>
                <a:lnTo>
                  <a:pt x="12861" y="2778"/>
                </a:lnTo>
                <a:lnTo>
                  <a:pt x="12851" y="2789"/>
                </a:lnTo>
                <a:lnTo>
                  <a:pt x="12845" y="2793"/>
                </a:lnTo>
                <a:lnTo>
                  <a:pt x="12838" y="2796"/>
                </a:lnTo>
                <a:lnTo>
                  <a:pt x="12833" y="2799"/>
                </a:lnTo>
                <a:lnTo>
                  <a:pt x="12826" y="2801"/>
                </a:lnTo>
                <a:lnTo>
                  <a:pt x="12813" y="2805"/>
                </a:lnTo>
                <a:lnTo>
                  <a:pt x="12801" y="2807"/>
                </a:lnTo>
                <a:lnTo>
                  <a:pt x="12788" y="2808"/>
                </a:lnTo>
                <a:lnTo>
                  <a:pt x="12774" y="2810"/>
                </a:lnTo>
                <a:lnTo>
                  <a:pt x="12759" y="2812"/>
                </a:lnTo>
                <a:lnTo>
                  <a:pt x="12745" y="2818"/>
                </a:lnTo>
                <a:lnTo>
                  <a:pt x="12740" y="2834"/>
                </a:lnTo>
                <a:lnTo>
                  <a:pt x="12750" y="2831"/>
                </a:lnTo>
                <a:lnTo>
                  <a:pt x="12758" y="2828"/>
                </a:lnTo>
                <a:lnTo>
                  <a:pt x="12767" y="2827"/>
                </a:lnTo>
                <a:lnTo>
                  <a:pt x="12777" y="2828"/>
                </a:lnTo>
                <a:lnTo>
                  <a:pt x="12782" y="2831"/>
                </a:lnTo>
                <a:lnTo>
                  <a:pt x="12788" y="2834"/>
                </a:lnTo>
                <a:lnTo>
                  <a:pt x="12802" y="2834"/>
                </a:lnTo>
                <a:lnTo>
                  <a:pt x="12815" y="2834"/>
                </a:lnTo>
                <a:lnTo>
                  <a:pt x="12826" y="2834"/>
                </a:lnTo>
                <a:lnTo>
                  <a:pt x="12840" y="2834"/>
                </a:lnTo>
                <a:lnTo>
                  <a:pt x="12875" y="2825"/>
                </a:lnTo>
                <a:lnTo>
                  <a:pt x="12876" y="2837"/>
                </a:lnTo>
                <a:lnTo>
                  <a:pt x="12876" y="2848"/>
                </a:lnTo>
                <a:lnTo>
                  <a:pt x="12875" y="2858"/>
                </a:lnTo>
                <a:lnTo>
                  <a:pt x="12875" y="2870"/>
                </a:lnTo>
                <a:lnTo>
                  <a:pt x="12877" y="2881"/>
                </a:lnTo>
                <a:lnTo>
                  <a:pt x="12879" y="2893"/>
                </a:lnTo>
                <a:lnTo>
                  <a:pt x="12879" y="2898"/>
                </a:lnTo>
                <a:lnTo>
                  <a:pt x="12879" y="2903"/>
                </a:lnTo>
                <a:lnTo>
                  <a:pt x="12878" y="2908"/>
                </a:lnTo>
                <a:lnTo>
                  <a:pt x="12875" y="2913"/>
                </a:lnTo>
                <a:lnTo>
                  <a:pt x="12871" y="2915"/>
                </a:lnTo>
                <a:lnTo>
                  <a:pt x="12864" y="2916"/>
                </a:lnTo>
                <a:lnTo>
                  <a:pt x="12859" y="2919"/>
                </a:lnTo>
                <a:lnTo>
                  <a:pt x="12855" y="2922"/>
                </a:lnTo>
                <a:lnTo>
                  <a:pt x="12849" y="2926"/>
                </a:lnTo>
                <a:lnTo>
                  <a:pt x="12843" y="2927"/>
                </a:lnTo>
                <a:lnTo>
                  <a:pt x="12791" y="2927"/>
                </a:lnTo>
                <a:lnTo>
                  <a:pt x="12727" y="2956"/>
                </a:lnTo>
                <a:lnTo>
                  <a:pt x="12718" y="2939"/>
                </a:lnTo>
                <a:lnTo>
                  <a:pt x="12712" y="2924"/>
                </a:lnTo>
                <a:lnTo>
                  <a:pt x="12709" y="2916"/>
                </a:lnTo>
                <a:lnTo>
                  <a:pt x="12704" y="2908"/>
                </a:lnTo>
                <a:lnTo>
                  <a:pt x="12699" y="2902"/>
                </a:lnTo>
                <a:lnTo>
                  <a:pt x="12693" y="2894"/>
                </a:lnTo>
                <a:lnTo>
                  <a:pt x="12681" y="2902"/>
                </a:lnTo>
                <a:lnTo>
                  <a:pt x="12670" y="2911"/>
                </a:lnTo>
                <a:lnTo>
                  <a:pt x="12660" y="2918"/>
                </a:lnTo>
                <a:lnTo>
                  <a:pt x="12651" y="2927"/>
                </a:lnTo>
                <a:lnTo>
                  <a:pt x="12643" y="2934"/>
                </a:lnTo>
                <a:lnTo>
                  <a:pt x="12633" y="2942"/>
                </a:lnTo>
                <a:lnTo>
                  <a:pt x="12622" y="2949"/>
                </a:lnTo>
                <a:lnTo>
                  <a:pt x="12609" y="2956"/>
                </a:lnTo>
                <a:lnTo>
                  <a:pt x="12599" y="2961"/>
                </a:lnTo>
                <a:lnTo>
                  <a:pt x="12589" y="2967"/>
                </a:lnTo>
                <a:lnTo>
                  <a:pt x="12579" y="2971"/>
                </a:lnTo>
                <a:lnTo>
                  <a:pt x="12567" y="2976"/>
                </a:lnTo>
                <a:lnTo>
                  <a:pt x="12543" y="2987"/>
                </a:lnTo>
                <a:lnTo>
                  <a:pt x="12521" y="2997"/>
                </a:lnTo>
                <a:lnTo>
                  <a:pt x="12500" y="3007"/>
                </a:lnTo>
                <a:lnTo>
                  <a:pt x="12481" y="3015"/>
                </a:lnTo>
                <a:lnTo>
                  <a:pt x="12460" y="3024"/>
                </a:lnTo>
                <a:lnTo>
                  <a:pt x="12440" y="3033"/>
                </a:lnTo>
                <a:lnTo>
                  <a:pt x="12417" y="3042"/>
                </a:lnTo>
                <a:lnTo>
                  <a:pt x="12392" y="3051"/>
                </a:lnTo>
                <a:lnTo>
                  <a:pt x="12377" y="3057"/>
                </a:lnTo>
                <a:lnTo>
                  <a:pt x="12365" y="3065"/>
                </a:lnTo>
                <a:lnTo>
                  <a:pt x="12352" y="3073"/>
                </a:lnTo>
                <a:lnTo>
                  <a:pt x="12339" y="3080"/>
                </a:lnTo>
                <a:lnTo>
                  <a:pt x="12324" y="3089"/>
                </a:lnTo>
                <a:lnTo>
                  <a:pt x="12311" y="3097"/>
                </a:lnTo>
                <a:lnTo>
                  <a:pt x="12299" y="3105"/>
                </a:lnTo>
                <a:lnTo>
                  <a:pt x="12289" y="3114"/>
                </a:lnTo>
                <a:lnTo>
                  <a:pt x="12267" y="3132"/>
                </a:lnTo>
                <a:lnTo>
                  <a:pt x="12243" y="3155"/>
                </a:lnTo>
                <a:lnTo>
                  <a:pt x="12230" y="3168"/>
                </a:lnTo>
                <a:lnTo>
                  <a:pt x="12219" y="3178"/>
                </a:lnTo>
                <a:lnTo>
                  <a:pt x="12215" y="3185"/>
                </a:lnTo>
                <a:lnTo>
                  <a:pt x="12211" y="3191"/>
                </a:lnTo>
                <a:lnTo>
                  <a:pt x="12207" y="3199"/>
                </a:lnTo>
                <a:lnTo>
                  <a:pt x="12203" y="3208"/>
                </a:lnTo>
                <a:lnTo>
                  <a:pt x="12201" y="3218"/>
                </a:lnTo>
                <a:lnTo>
                  <a:pt x="12199" y="3229"/>
                </a:lnTo>
                <a:lnTo>
                  <a:pt x="12197" y="3240"/>
                </a:lnTo>
                <a:lnTo>
                  <a:pt x="12192" y="3251"/>
                </a:lnTo>
                <a:lnTo>
                  <a:pt x="12187" y="3262"/>
                </a:lnTo>
                <a:lnTo>
                  <a:pt x="12183" y="3271"/>
                </a:lnTo>
                <a:lnTo>
                  <a:pt x="12181" y="3276"/>
                </a:lnTo>
                <a:lnTo>
                  <a:pt x="12178" y="3281"/>
                </a:lnTo>
                <a:lnTo>
                  <a:pt x="12177" y="3286"/>
                </a:lnTo>
                <a:lnTo>
                  <a:pt x="12177" y="3293"/>
                </a:lnTo>
                <a:lnTo>
                  <a:pt x="12177" y="3301"/>
                </a:lnTo>
                <a:lnTo>
                  <a:pt x="12177" y="3309"/>
                </a:lnTo>
                <a:lnTo>
                  <a:pt x="12180" y="3317"/>
                </a:lnTo>
                <a:lnTo>
                  <a:pt x="12182" y="3325"/>
                </a:lnTo>
                <a:lnTo>
                  <a:pt x="12183" y="3331"/>
                </a:lnTo>
                <a:lnTo>
                  <a:pt x="12185" y="3335"/>
                </a:lnTo>
                <a:lnTo>
                  <a:pt x="12188" y="3338"/>
                </a:lnTo>
                <a:lnTo>
                  <a:pt x="12190" y="3339"/>
                </a:lnTo>
                <a:lnTo>
                  <a:pt x="12194" y="3340"/>
                </a:lnTo>
                <a:lnTo>
                  <a:pt x="12197" y="3340"/>
                </a:lnTo>
                <a:lnTo>
                  <a:pt x="12203" y="3340"/>
                </a:lnTo>
                <a:lnTo>
                  <a:pt x="12212" y="3340"/>
                </a:lnTo>
                <a:lnTo>
                  <a:pt x="12219" y="3337"/>
                </a:lnTo>
                <a:lnTo>
                  <a:pt x="12227" y="3333"/>
                </a:lnTo>
                <a:lnTo>
                  <a:pt x="12239" y="3331"/>
                </a:lnTo>
                <a:lnTo>
                  <a:pt x="12249" y="3328"/>
                </a:lnTo>
                <a:lnTo>
                  <a:pt x="12258" y="3326"/>
                </a:lnTo>
                <a:lnTo>
                  <a:pt x="12270" y="3325"/>
                </a:lnTo>
                <a:lnTo>
                  <a:pt x="12281" y="3324"/>
                </a:lnTo>
                <a:lnTo>
                  <a:pt x="12291" y="3325"/>
                </a:lnTo>
                <a:lnTo>
                  <a:pt x="12302" y="3325"/>
                </a:lnTo>
                <a:lnTo>
                  <a:pt x="12312" y="3325"/>
                </a:lnTo>
                <a:lnTo>
                  <a:pt x="12322" y="3323"/>
                </a:lnTo>
                <a:lnTo>
                  <a:pt x="12331" y="3321"/>
                </a:lnTo>
                <a:lnTo>
                  <a:pt x="12338" y="3319"/>
                </a:lnTo>
                <a:lnTo>
                  <a:pt x="12346" y="3317"/>
                </a:lnTo>
                <a:lnTo>
                  <a:pt x="12362" y="3310"/>
                </a:lnTo>
                <a:lnTo>
                  <a:pt x="12378" y="3304"/>
                </a:lnTo>
                <a:lnTo>
                  <a:pt x="12378" y="3304"/>
                </a:lnTo>
                <a:lnTo>
                  <a:pt x="12391" y="3339"/>
                </a:lnTo>
                <a:lnTo>
                  <a:pt x="12404" y="3372"/>
                </a:lnTo>
                <a:lnTo>
                  <a:pt x="12412" y="3387"/>
                </a:lnTo>
                <a:lnTo>
                  <a:pt x="12420" y="3402"/>
                </a:lnTo>
                <a:lnTo>
                  <a:pt x="12430" y="3417"/>
                </a:lnTo>
                <a:lnTo>
                  <a:pt x="12441" y="3433"/>
                </a:lnTo>
                <a:lnTo>
                  <a:pt x="12441" y="3433"/>
                </a:lnTo>
                <a:lnTo>
                  <a:pt x="12439" y="3434"/>
                </a:lnTo>
                <a:lnTo>
                  <a:pt x="12438" y="3436"/>
                </a:lnTo>
                <a:lnTo>
                  <a:pt x="12435" y="3442"/>
                </a:lnTo>
                <a:lnTo>
                  <a:pt x="12434" y="3447"/>
                </a:lnTo>
                <a:lnTo>
                  <a:pt x="12427" y="3458"/>
                </a:lnTo>
                <a:lnTo>
                  <a:pt x="12418" y="3467"/>
                </a:lnTo>
                <a:lnTo>
                  <a:pt x="12410" y="3475"/>
                </a:lnTo>
                <a:lnTo>
                  <a:pt x="12400" y="3483"/>
                </a:lnTo>
                <a:lnTo>
                  <a:pt x="12389" y="3488"/>
                </a:lnTo>
                <a:lnTo>
                  <a:pt x="12378" y="3493"/>
                </a:lnTo>
                <a:lnTo>
                  <a:pt x="12365" y="3496"/>
                </a:lnTo>
                <a:lnTo>
                  <a:pt x="12352" y="3497"/>
                </a:lnTo>
                <a:lnTo>
                  <a:pt x="12323" y="3499"/>
                </a:lnTo>
                <a:lnTo>
                  <a:pt x="12297" y="3500"/>
                </a:lnTo>
                <a:lnTo>
                  <a:pt x="12272" y="3503"/>
                </a:lnTo>
                <a:lnTo>
                  <a:pt x="12243" y="3508"/>
                </a:lnTo>
                <a:lnTo>
                  <a:pt x="12235" y="3510"/>
                </a:lnTo>
                <a:lnTo>
                  <a:pt x="12227" y="3512"/>
                </a:lnTo>
                <a:lnTo>
                  <a:pt x="12219" y="3514"/>
                </a:lnTo>
                <a:lnTo>
                  <a:pt x="12213" y="3517"/>
                </a:lnTo>
                <a:lnTo>
                  <a:pt x="12207" y="3522"/>
                </a:lnTo>
                <a:lnTo>
                  <a:pt x="12200" y="3526"/>
                </a:lnTo>
                <a:lnTo>
                  <a:pt x="12194" y="3532"/>
                </a:lnTo>
                <a:lnTo>
                  <a:pt x="12187" y="3537"/>
                </a:lnTo>
                <a:lnTo>
                  <a:pt x="12175" y="3551"/>
                </a:lnTo>
                <a:lnTo>
                  <a:pt x="12165" y="3565"/>
                </a:lnTo>
                <a:lnTo>
                  <a:pt x="12160" y="3571"/>
                </a:lnTo>
                <a:lnTo>
                  <a:pt x="12155" y="3577"/>
                </a:lnTo>
                <a:lnTo>
                  <a:pt x="12147" y="3582"/>
                </a:lnTo>
                <a:lnTo>
                  <a:pt x="12140" y="3588"/>
                </a:lnTo>
                <a:lnTo>
                  <a:pt x="12113" y="3602"/>
                </a:lnTo>
                <a:lnTo>
                  <a:pt x="12089" y="3615"/>
                </a:lnTo>
                <a:lnTo>
                  <a:pt x="12078" y="3621"/>
                </a:lnTo>
                <a:lnTo>
                  <a:pt x="12067" y="3630"/>
                </a:lnTo>
                <a:lnTo>
                  <a:pt x="12056" y="3639"/>
                </a:lnTo>
                <a:lnTo>
                  <a:pt x="12047" y="3651"/>
                </a:lnTo>
                <a:lnTo>
                  <a:pt x="12061" y="3660"/>
                </a:lnTo>
                <a:lnTo>
                  <a:pt x="12074" y="3668"/>
                </a:lnTo>
                <a:lnTo>
                  <a:pt x="12086" y="3674"/>
                </a:lnTo>
                <a:lnTo>
                  <a:pt x="12100" y="3683"/>
                </a:lnTo>
                <a:lnTo>
                  <a:pt x="12084" y="3687"/>
                </a:lnTo>
                <a:lnTo>
                  <a:pt x="12070" y="3691"/>
                </a:lnTo>
                <a:lnTo>
                  <a:pt x="12059" y="3698"/>
                </a:lnTo>
                <a:lnTo>
                  <a:pt x="12047" y="3703"/>
                </a:lnTo>
                <a:lnTo>
                  <a:pt x="12035" y="3709"/>
                </a:lnTo>
                <a:lnTo>
                  <a:pt x="12023" y="3713"/>
                </a:lnTo>
                <a:lnTo>
                  <a:pt x="12016" y="3715"/>
                </a:lnTo>
                <a:lnTo>
                  <a:pt x="12009" y="3716"/>
                </a:lnTo>
                <a:lnTo>
                  <a:pt x="12001" y="3717"/>
                </a:lnTo>
                <a:lnTo>
                  <a:pt x="11994" y="3717"/>
                </a:lnTo>
                <a:lnTo>
                  <a:pt x="11988" y="3717"/>
                </a:lnTo>
                <a:lnTo>
                  <a:pt x="11983" y="3715"/>
                </a:lnTo>
                <a:lnTo>
                  <a:pt x="11979" y="3713"/>
                </a:lnTo>
                <a:lnTo>
                  <a:pt x="11974" y="3710"/>
                </a:lnTo>
                <a:lnTo>
                  <a:pt x="11966" y="3703"/>
                </a:lnTo>
                <a:lnTo>
                  <a:pt x="11956" y="3697"/>
                </a:lnTo>
                <a:lnTo>
                  <a:pt x="11946" y="3691"/>
                </a:lnTo>
                <a:lnTo>
                  <a:pt x="11935" y="3687"/>
                </a:lnTo>
                <a:lnTo>
                  <a:pt x="11926" y="3684"/>
                </a:lnTo>
                <a:lnTo>
                  <a:pt x="11914" y="3683"/>
                </a:lnTo>
                <a:lnTo>
                  <a:pt x="11851" y="3683"/>
                </a:lnTo>
                <a:lnTo>
                  <a:pt x="11844" y="3684"/>
                </a:lnTo>
                <a:lnTo>
                  <a:pt x="11837" y="3686"/>
                </a:lnTo>
                <a:lnTo>
                  <a:pt x="11831" y="3688"/>
                </a:lnTo>
                <a:lnTo>
                  <a:pt x="11825" y="3691"/>
                </a:lnTo>
                <a:lnTo>
                  <a:pt x="11814" y="3699"/>
                </a:lnTo>
                <a:lnTo>
                  <a:pt x="11803" y="3708"/>
                </a:lnTo>
                <a:lnTo>
                  <a:pt x="11792" y="3713"/>
                </a:lnTo>
                <a:lnTo>
                  <a:pt x="11781" y="3717"/>
                </a:lnTo>
                <a:lnTo>
                  <a:pt x="11776" y="3717"/>
                </a:lnTo>
                <a:lnTo>
                  <a:pt x="11770" y="3717"/>
                </a:lnTo>
                <a:lnTo>
                  <a:pt x="11767" y="3720"/>
                </a:lnTo>
                <a:lnTo>
                  <a:pt x="11764" y="3725"/>
                </a:lnTo>
                <a:lnTo>
                  <a:pt x="11760" y="3728"/>
                </a:lnTo>
                <a:lnTo>
                  <a:pt x="11758" y="3732"/>
                </a:lnTo>
                <a:lnTo>
                  <a:pt x="11754" y="3741"/>
                </a:lnTo>
                <a:lnTo>
                  <a:pt x="11750" y="3750"/>
                </a:lnTo>
                <a:lnTo>
                  <a:pt x="11738" y="3764"/>
                </a:lnTo>
                <a:lnTo>
                  <a:pt x="11727" y="3776"/>
                </a:lnTo>
                <a:lnTo>
                  <a:pt x="11722" y="3781"/>
                </a:lnTo>
                <a:lnTo>
                  <a:pt x="11717" y="3787"/>
                </a:lnTo>
                <a:lnTo>
                  <a:pt x="11713" y="3794"/>
                </a:lnTo>
                <a:lnTo>
                  <a:pt x="11710" y="3803"/>
                </a:lnTo>
                <a:lnTo>
                  <a:pt x="11705" y="3814"/>
                </a:lnTo>
                <a:lnTo>
                  <a:pt x="11703" y="3825"/>
                </a:lnTo>
                <a:lnTo>
                  <a:pt x="11703" y="3835"/>
                </a:lnTo>
                <a:lnTo>
                  <a:pt x="11702" y="3846"/>
                </a:lnTo>
                <a:lnTo>
                  <a:pt x="11703" y="3867"/>
                </a:lnTo>
                <a:lnTo>
                  <a:pt x="11701" y="3890"/>
                </a:lnTo>
                <a:lnTo>
                  <a:pt x="11687" y="3889"/>
                </a:lnTo>
                <a:lnTo>
                  <a:pt x="11672" y="3888"/>
                </a:lnTo>
                <a:lnTo>
                  <a:pt x="11668" y="3888"/>
                </a:lnTo>
                <a:lnTo>
                  <a:pt x="11663" y="3889"/>
                </a:lnTo>
                <a:lnTo>
                  <a:pt x="11659" y="3890"/>
                </a:lnTo>
                <a:lnTo>
                  <a:pt x="11656" y="3892"/>
                </a:lnTo>
                <a:lnTo>
                  <a:pt x="11650" y="3898"/>
                </a:lnTo>
                <a:lnTo>
                  <a:pt x="11645" y="3905"/>
                </a:lnTo>
                <a:lnTo>
                  <a:pt x="11640" y="3913"/>
                </a:lnTo>
                <a:lnTo>
                  <a:pt x="11634" y="3920"/>
                </a:lnTo>
                <a:lnTo>
                  <a:pt x="11629" y="3928"/>
                </a:lnTo>
                <a:lnTo>
                  <a:pt x="11622" y="3935"/>
                </a:lnTo>
                <a:lnTo>
                  <a:pt x="11608" y="3946"/>
                </a:lnTo>
                <a:lnTo>
                  <a:pt x="11596" y="3955"/>
                </a:lnTo>
                <a:lnTo>
                  <a:pt x="11583" y="3963"/>
                </a:lnTo>
                <a:lnTo>
                  <a:pt x="11568" y="3972"/>
                </a:lnTo>
                <a:lnTo>
                  <a:pt x="11563" y="3974"/>
                </a:lnTo>
                <a:lnTo>
                  <a:pt x="11559" y="3978"/>
                </a:lnTo>
                <a:lnTo>
                  <a:pt x="11554" y="3994"/>
                </a:lnTo>
                <a:lnTo>
                  <a:pt x="11553" y="4010"/>
                </a:lnTo>
                <a:lnTo>
                  <a:pt x="11547" y="4024"/>
                </a:lnTo>
                <a:lnTo>
                  <a:pt x="11541" y="4037"/>
                </a:lnTo>
                <a:lnTo>
                  <a:pt x="11535" y="4050"/>
                </a:lnTo>
                <a:lnTo>
                  <a:pt x="11526" y="4063"/>
                </a:lnTo>
                <a:lnTo>
                  <a:pt x="11523" y="4068"/>
                </a:lnTo>
                <a:lnTo>
                  <a:pt x="11520" y="4073"/>
                </a:lnTo>
                <a:lnTo>
                  <a:pt x="11515" y="4077"/>
                </a:lnTo>
                <a:lnTo>
                  <a:pt x="11510" y="4079"/>
                </a:lnTo>
                <a:lnTo>
                  <a:pt x="11495" y="4078"/>
                </a:lnTo>
                <a:lnTo>
                  <a:pt x="11479" y="4076"/>
                </a:lnTo>
                <a:lnTo>
                  <a:pt x="11467" y="4079"/>
                </a:lnTo>
                <a:lnTo>
                  <a:pt x="11457" y="4082"/>
                </a:lnTo>
                <a:lnTo>
                  <a:pt x="11447" y="4086"/>
                </a:lnTo>
                <a:lnTo>
                  <a:pt x="11435" y="4090"/>
                </a:lnTo>
                <a:lnTo>
                  <a:pt x="11420" y="4098"/>
                </a:lnTo>
                <a:lnTo>
                  <a:pt x="11404" y="4108"/>
                </a:lnTo>
                <a:lnTo>
                  <a:pt x="11389" y="4114"/>
                </a:lnTo>
                <a:lnTo>
                  <a:pt x="11376" y="4117"/>
                </a:lnTo>
                <a:lnTo>
                  <a:pt x="11362" y="4118"/>
                </a:lnTo>
                <a:lnTo>
                  <a:pt x="11346" y="4119"/>
                </a:lnTo>
                <a:lnTo>
                  <a:pt x="11333" y="4116"/>
                </a:lnTo>
                <a:lnTo>
                  <a:pt x="11319" y="4114"/>
                </a:lnTo>
                <a:lnTo>
                  <a:pt x="11319" y="4114"/>
                </a:lnTo>
                <a:lnTo>
                  <a:pt x="11317" y="4106"/>
                </a:lnTo>
                <a:lnTo>
                  <a:pt x="11313" y="4098"/>
                </a:lnTo>
                <a:lnTo>
                  <a:pt x="11312" y="4091"/>
                </a:lnTo>
                <a:lnTo>
                  <a:pt x="11312" y="4083"/>
                </a:lnTo>
                <a:lnTo>
                  <a:pt x="11318" y="4060"/>
                </a:lnTo>
                <a:lnTo>
                  <a:pt x="11324" y="4036"/>
                </a:lnTo>
                <a:lnTo>
                  <a:pt x="11330" y="4012"/>
                </a:lnTo>
                <a:lnTo>
                  <a:pt x="11335" y="3988"/>
                </a:lnTo>
                <a:lnTo>
                  <a:pt x="11335" y="3988"/>
                </a:lnTo>
                <a:lnTo>
                  <a:pt x="11348" y="3984"/>
                </a:lnTo>
                <a:lnTo>
                  <a:pt x="11360" y="3981"/>
                </a:lnTo>
                <a:lnTo>
                  <a:pt x="11372" y="3979"/>
                </a:lnTo>
                <a:lnTo>
                  <a:pt x="11382" y="3976"/>
                </a:lnTo>
                <a:lnTo>
                  <a:pt x="11394" y="3974"/>
                </a:lnTo>
                <a:lnTo>
                  <a:pt x="11405" y="3972"/>
                </a:lnTo>
                <a:lnTo>
                  <a:pt x="11418" y="3969"/>
                </a:lnTo>
                <a:lnTo>
                  <a:pt x="11431" y="3965"/>
                </a:lnTo>
                <a:lnTo>
                  <a:pt x="11436" y="3962"/>
                </a:lnTo>
                <a:lnTo>
                  <a:pt x="11442" y="3959"/>
                </a:lnTo>
                <a:lnTo>
                  <a:pt x="11447" y="3956"/>
                </a:lnTo>
                <a:lnTo>
                  <a:pt x="11452" y="3953"/>
                </a:lnTo>
                <a:lnTo>
                  <a:pt x="11460" y="3943"/>
                </a:lnTo>
                <a:lnTo>
                  <a:pt x="11468" y="3933"/>
                </a:lnTo>
                <a:lnTo>
                  <a:pt x="11475" y="3921"/>
                </a:lnTo>
                <a:lnTo>
                  <a:pt x="11481" y="3911"/>
                </a:lnTo>
                <a:lnTo>
                  <a:pt x="11483" y="3905"/>
                </a:lnTo>
                <a:lnTo>
                  <a:pt x="11485" y="3899"/>
                </a:lnTo>
                <a:lnTo>
                  <a:pt x="11486" y="3892"/>
                </a:lnTo>
                <a:lnTo>
                  <a:pt x="11486" y="3885"/>
                </a:lnTo>
                <a:lnTo>
                  <a:pt x="11485" y="3873"/>
                </a:lnTo>
                <a:lnTo>
                  <a:pt x="11483" y="3861"/>
                </a:lnTo>
                <a:lnTo>
                  <a:pt x="11480" y="3850"/>
                </a:lnTo>
                <a:lnTo>
                  <a:pt x="11479" y="3837"/>
                </a:lnTo>
                <a:lnTo>
                  <a:pt x="11479" y="3828"/>
                </a:lnTo>
                <a:lnTo>
                  <a:pt x="11479" y="3821"/>
                </a:lnTo>
                <a:lnTo>
                  <a:pt x="11479" y="3817"/>
                </a:lnTo>
                <a:lnTo>
                  <a:pt x="11479" y="3813"/>
                </a:lnTo>
                <a:lnTo>
                  <a:pt x="11478" y="3809"/>
                </a:lnTo>
                <a:lnTo>
                  <a:pt x="11475" y="3806"/>
                </a:lnTo>
                <a:lnTo>
                  <a:pt x="11472" y="3800"/>
                </a:lnTo>
                <a:lnTo>
                  <a:pt x="11467" y="3797"/>
                </a:lnTo>
                <a:lnTo>
                  <a:pt x="11460" y="3794"/>
                </a:lnTo>
                <a:lnTo>
                  <a:pt x="11455" y="3792"/>
                </a:lnTo>
                <a:lnTo>
                  <a:pt x="11455" y="3792"/>
                </a:lnTo>
                <a:lnTo>
                  <a:pt x="11456" y="3763"/>
                </a:lnTo>
                <a:lnTo>
                  <a:pt x="11457" y="3737"/>
                </a:lnTo>
                <a:lnTo>
                  <a:pt x="11458" y="3725"/>
                </a:lnTo>
                <a:lnTo>
                  <a:pt x="11460" y="3712"/>
                </a:lnTo>
                <a:lnTo>
                  <a:pt x="11462" y="3698"/>
                </a:lnTo>
                <a:lnTo>
                  <a:pt x="11466" y="3683"/>
                </a:lnTo>
                <a:lnTo>
                  <a:pt x="11466" y="3683"/>
                </a:lnTo>
                <a:lnTo>
                  <a:pt x="11469" y="3674"/>
                </a:lnTo>
                <a:lnTo>
                  <a:pt x="11473" y="3666"/>
                </a:lnTo>
                <a:lnTo>
                  <a:pt x="11479" y="3660"/>
                </a:lnTo>
                <a:lnTo>
                  <a:pt x="11484" y="3651"/>
                </a:lnTo>
                <a:lnTo>
                  <a:pt x="11496" y="3627"/>
                </a:lnTo>
                <a:lnTo>
                  <a:pt x="11506" y="3604"/>
                </a:lnTo>
                <a:lnTo>
                  <a:pt x="11514" y="3581"/>
                </a:lnTo>
                <a:lnTo>
                  <a:pt x="11526" y="3555"/>
                </a:lnTo>
                <a:lnTo>
                  <a:pt x="11532" y="3544"/>
                </a:lnTo>
                <a:lnTo>
                  <a:pt x="11536" y="3534"/>
                </a:lnTo>
                <a:lnTo>
                  <a:pt x="11540" y="3523"/>
                </a:lnTo>
                <a:lnTo>
                  <a:pt x="11548" y="3513"/>
                </a:lnTo>
                <a:lnTo>
                  <a:pt x="11557" y="3506"/>
                </a:lnTo>
                <a:lnTo>
                  <a:pt x="11568" y="3500"/>
                </a:lnTo>
                <a:lnTo>
                  <a:pt x="11576" y="3495"/>
                </a:lnTo>
                <a:lnTo>
                  <a:pt x="11582" y="3489"/>
                </a:lnTo>
                <a:lnTo>
                  <a:pt x="11589" y="3483"/>
                </a:lnTo>
                <a:lnTo>
                  <a:pt x="11594" y="3476"/>
                </a:lnTo>
                <a:lnTo>
                  <a:pt x="11597" y="3469"/>
                </a:lnTo>
                <a:lnTo>
                  <a:pt x="11601" y="3461"/>
                </a:lnTo>
                <a:lnTo>
                  <a:pt x="11603" y="3454"/>
                </a:lnTo>
                <a:lnTo>
                  <a:pt x="11603" y="3444"/>
                </a:lnTo>
                <a:lnTo>
                  <a:pt x="11603" y="3434"/>
                </a:lnTo>
                <a:lnTo>
                  <a:pt x="11602" y="3425"/>
                </a:lnTo>
                <a:lnTo>
                  <a:pt x="11601" y="3416"/>
                </a:lnTo>
                <a:lnTo>
                  <a:pt x="11598" y="3408"/>
                </a:lnTo>
                <a:lnTo>
                  <a:pt x="11594" y="3391"/>
                </a:lnTo>
                <a:lnTo>
                  <a:pt x="11590" y="3373"/>
                </a:lnTo>
                <a:lnTo>
                  <a:pt x="11584" y="3348"/>
                </a:lnTo>
                <a:lnTo>
                  <a:pt x="11579" y="3325"/>
                </a:lnTo>
                <a:lnTo>
                  <a:pt x="11574" y="3305"/>
                </a:lnTo>
                <a:lnTo>
                  <a:pt x="11569" y="3284"/>
                </a:lnTo>
                <a:lnTo>
                  <a:pt x="11564" y="3264"/>
                </a:lnTo>
                <a:lnTo>
                  <a:pt x="11560" y="3242"/>
                </a:lnTo>
                <a:lnTo>
                  <a:pt x="11556" y="3219"/>
                </a:lnTo>
                <a:lnTo>
                  <a:pt x="11553" y="3195"/>
                </a:lnTo>
                <a:lnTo>
                  <a:pt x="11606" y="2942"/>
                </a:lnTo>
                <a:lnTo>
                  <a:pt x="11605" y="2932"/>
                </a:lnTo>
                <a:lnTo>
                  <a:pt x="11603" y="2922"/>
                </a:lnTo>
                <a:lnTo>
                  <a:pt x="11600" y="2914"/>
                </a:lnTo>
                <a:lnTo>
                  <a:pt x="11596" y="2906"/>
                </a:lnTo>
                <a:lnTo>
                  <a:pt x="11589" y="2890"/>
                </a:lnTo>
                <a:lnTo>
                  <a:pt x="11579" y="2876"/>
                </a:lnTo>
                <a:lnTo>
                  <a:pt x="11568" y="2862"/>
                </a:lnTo>
                <a:lnTo>
                  <a:pt x="11557" y="2848"/>
                </a:lnTo>
                <a:lnTo>
                  <a:pt x="11547" y="2833"/>
                </a:lnTo>
                <a:lnTo>
                  <a:pt x="11537" y="2814"/>
                </a:lnTo>
                <a:lnTo>
                  <a:pt x="11532" y="2806"/>
                </a:lnTo>
                <a:lnTo>
                  <a:pt x="11527" y="2797"/>
                </a:lnTo>
                <a:lnTo>
                  <a:pt x="11525" y="2789"/>
                </a:lnTo>
                <a:lnTo>
                  <a:pt x="11524" y="2778"/>
                </a:lnTo>
                <a:lnTo>
                  <a:pt x="11524" y="2766"/>
                </a:lnTo>
                <a:lnTo>
                  <a:pt x="11527" y="2755"/>
                </a:lnTo>
                <a:lnTo>
                  <a:pt x="11529" y="2750"/>
                </a:lnTo>
                <a:lnTo>
                  <a:pt x="11533" y="2746"/>
                </a:lnTo>
                <a:lnTo>
                  <a:pt x="11537" y="2744"/>
                </a:lnTo>
                <a:lnTo>
                  <a:pt x="11542" y="2743"/>
                </a:lnTo>
                <a:lnTo>
                  <a:pt x="11546" y="2743"/>
                </a:lnTo>
                <a:lnTo>
                  <a:pt x="11549" y="2744"/>
                </a:lnTo>
                <a:lnTo>
                  <a:pt x="11551" y="2746"/>
                </a:lnTo>
                <a:lnTo>
                  <a:pt x="11553" y="2747"/>
                </a:lnTo>
                <a:lnTo>
                  <a:pt x="11559" y="2752"/>
                </a:lnTo>
                <a:lnTo>
                  <a:pt x="11564" y="2756"/>
                </a:lnTo>
                <a:lnTo>
                  <a:pt x="11579" y="2771"/>
                </a:lnTo>
                <a:lnTo>
                  <a:pt x="11595" y="2785"/>
                </a:lnTo>
                <a:lnTo>
                  <a:pt x="11606" y="2792"/>
                </a:lnTo>
                <a:lnTo>
                  <a:pt x="11616" y="2795"/>
                </a:lnTo>
                <a:lnTo>
                  <a:pt x="11627" y="2799"/>
                </a:lnTo>
                <a:lnTo>
                  <a:pt x="11637" y="2805"/>
                </a:lnTo>
                <a:lnTo>
                  <a:pt x="11644" y="2808"/>
                </a:lnTo>
                <a:lnTo>
                  <a:pt x="11648" y="2812"/>
                </a:lnTo>
                <a:lnTo>
                  <a:pt x="11652" y="2817"/>
                </a:lnTo>
                <a:lnTo>
                  <a:pt x="11656" y="2822"/>
                </a:lnTo>
                <a:lnTo>
                  <a:pt x="11662" y="2833"/>
                </a:lnTo>
                <a:lnTo>
                  <a:pt x="11668" y="2844"/>
                </a:lnTo>
                <a:lnTo>
                  <a:pt x="11674" y="2854"/>
                </a:lnTo>
                <a:lnTo>
                  <a:pt x="11681" y="2863"/>
                </a:lnTo>
                <a:lnTo>
                  <a:pt x="11685" y="2866"/>
                </a:lnTo>
                <a:lnTo>
                  <a:pt x="11690" y="2868"/>
                </a:lnTo>
                <a:lnTo>
                  <a:pt x="11696" y="2871"/>
                </a:lnTo>
                <a:lnTo>
                  <a:pt x="11701" y="2871"/>
                </a:lnTo>
                <a:lnTo>
                  <a:pt x="11709" y="2870"/>
                </a:lnTo>
                <a:lnTo>
                  <a:pt x="11716" y="2867"/>
                </a:lnTo>
                <a:lnTo>
                  <a:pt x="11724" y="2865"/>
                </a:lnTo>
                <a:lnTo>
                  <a:pt x="11730" y="2863"/>
                </a:lnTo>
                <a:lnTo>
                  <a:pt x="11736" y="2873"/>
                </a:lnTo>
                <a:lnTo>
                  <a:pt x="11741" y="2881"/>
                </a:lnTo>
                <a:lnTo>
                  <a:pt x="11748" y="2890"/>
                </a:lnTo>
                <a:lnTo>
                  <a:pt x="11755" y="2898"/>
                </a:lnTo>
                <a:lnTo>
                  <a:pt x="11767" y="2895"/>
                </a:lnTo>
                <a:lnTo>
                  <a:pt x="11779" y="2892"/>
                </a:lnTo>
                <a:lnTo>
                  <a:pt x="11790" y="2890"/>
                </a:lnTo>
                <a:lnTo>
                  <a:pt x="11803" y="2889"/>
                </a:lnTo>
                <a:lnTo>
                  <a:pt x="11810" y="2889"/>
                </a:lnTo>
                <a:lnTo>
                  <a:pt x="11819" y="2889"/>
                </a:lnTo>
                <a:lnTo>
                  <a:pt x="11829" y="2898"/>
                </a:lnTo>
                <a:lnTo>
                  <a:pt x="11839" y="2905"/>
                </a:lnTo>
                <a:lnTo>
                  <a:pt x="11850" y="2905"/>
                </a:lnTo>
                <a:lnTo>
                  <a:pt x="11861" y="2905"/>
                </a:lnTo>
                <a:lnTo>
                  <a:pt x="11871" y="2908"/>
                </a:lnTo>
                <a:lnTo>
                  <a:pt x="11879" y="2913"/>
                </a:lnTo>
                <a:lnTo>
                  <a:pt x="11884" y="2915"/>
                </a:lnTo>
                <a:lnTo>
                  <a:pt x="11888" y="2917"/>
                </a:lnTo>
                <a:lnTo>
                  <a:pt x="11892" y="2918"/>
                </a:lnTo>
                <a:lnTo>
                  <a:pt x="11898" y="2918"/>
                </a:lnTo>
                <a:lnTo>
                  <a:pt x="11908" y="2917"/>
                </a:lnTo>
                <a:lnTo>
                  <a:pt x="11917" y="2915"/>
                </a:lnTo>
                <a:lnTo>
                  <a:pt x="11926" y="2912"/>
                </a:lnTo>
                <a:lnTo>
                  <a:pt x="11935" y="2907"/>
                </a:lnTo>
                <a:lnTo>
                  <a:pt x="11944" y="2904"/>
                </a:lnTo>
                <a:lnTo>
                  <a:pt x="11953" y="2901"/>
                </a:lnTo>
                <a:lnTo>
                  <a:pt x="11961" y="2895"/>
                </a:lnTo>
                <a:lnTo>
                  <a:pt x="11968" y="2890"/>
                </a:lnTo>
                <a:lnTo>
                  <a:pt x="11974" y="2885"/>
                </a:lnTo>
                <a:lnTo>
                  <a:pt x="11979" y="2877"/>
                </a:lnTo>
                <a:lnTo>
                  <a:pt x="11981" y="2874"/>
                </a:lnTo>
                <a:lnTo>
                  <a:pt x="11982" y="2870"/>
                </a:lnTo>
                <a:lnTo>
                  <a:pt x="11983" y="2865"/>
                </a:lnTo>
                <a:lnTo>
                  <a:pt x="11983" y="2860"/>
                </a:lnTo>
                <a:lnTo>
                  <a:pt x="11982" y="2855"/>
                </a:lnTo>
                <a:lnTo>
                  <a:pt x="11981" y="2851"/>
                </a:lnTo>
                <a:lnTo>
                  <a:pt x="11978" y="2847"/>
                </a:lnTo>
                <a:lnTo>
                  <a:pt x="11974" y="2844"/>
                </a:lnTo>
                <a:lnTo>
                  <a:pt x="11967" y="2837"/>
                </a:lnTo>
                <a:lnTo>
                  <a:pt x="11959" y="2831"/>
                </a:lnTo>
                <a:lnTo>
                  <a:pt x="11949" y="2821"/>
                </a:lnTo>
                <a:lnTo>
                  <a:pt x="11940" y="2812"/>
                </a:lnTo>
                <a:lnTo>
                  <a:pt x="11931" y="2804"/>
                </a:lnTo>
                <a:lnTo>
                  <a:pt x="11921" y="2794"/>
                </a:lnTo>
                <a:lnTo>
                  <a:pt x="11937" y="2789"/>
                </a:lnTo>
                <a:lnTo>
                  <a:pt x="11949" y="2785"/>
                </a:lnTo>
                <a:lnTo>
                  <a:pt x="11964" y="2783"/>
                </a:lnTo>
                <a:lnTo>
                  <a:pt x="11976" y="2782"/>
                </a:lnTo>
                <a:lnTo>
                  <a:pt x="11989" y="2780"/>
                </a:lnTo>
                <a:lnTo>
                  <a:pt x="12002" y="2777"/>
                </a:lnTo>
                <a:lnTo>
                  <a:pt x="12015" y="2771"/>
                </a:lnTo>
                <a:lnTo>
                  <a:pt x="12028" y="2765"/>
                </a:lnTo>
                <a:lnTo>
                  <a:pt x="12032" y="2759"/>
                </a:lnTo>
                <a:lnTo>
                  <a:pt x="12034" y="2754"/>
                </a:lnTo>
                <a:lnTo>
                  <a:pt x="12024" y="2744"/>
                </a:lnTo>
                <a:lnTo>
                  <a:pt x="12016" y="2736"/>
                </a:lnTo>
                <a:lnTo>
                  <a:pt x="12009" y="2728"/>
                </a:lnTo>
                <a:lnTo>
                  <a:pt x="11999" y="2719"/>
                </a:lnTo>
                <a:lnTo>
                  <a:pt x="11992" y="2714"/>
                </a:lnTo>
                <a:lnTo>
                  <a:pt x="11984" y="2709"/>
                </a:lnTo>
                <a:lnTo>
                  <a:pt x="11975" y="2705"/>
                </a:lnTo>
                <a:lnTo>
                  <a:pt x="11968" y="2703"/>
                </a:lnTo>
                <a:lnTo>
                  <a:pt x="11952" y="2699"/>
                </a:lnTo>
                <a:lnTo>
                  <a:pt x="11932" y="2696"/>
                </a:lnTo>
                <a:lnTo>
                  <a:pt x="11921" y="2692"/>
                </a:lnTo>
                <a:lnTo>
                  <a:pt x="11912" y="2689"/>
                </a:lnTo>
                <a:lnTo>
                  <a:pt x="11902" y="2687"/>
                </a:lnTo>
                <a:lnTo>
                  <a:pt x="11890" y="2685"/>
                </a:lnTo>
                <a:lnTo>
                  <a:pt x="11888" y="2679"/>
                </a:lnTo>
                <a:lnTo>
                  <a:pt x="11885" y="2674"/>
                </a:lnTo>
                <a:lnTo>
                  <a:pt x="11889" y="2666"/>
                </a:lnTo>
                <a:lnTo>
                  <a:pt x="11892" y="2658"/>
                </a:lnTo>
                <a:lnTo>
                  <a:pt x="11892" y="2648"/>
                </a:lnTo>
                <a:lnTo>
                  <a:pt x="11892" y="2639"/>
                </a:lnTo>
                <a:lnTo>
                  <a:pt x="11890" y="2631"/>
                </a:lnTo>
                <a:lnTo>
                  <a:pt x="11888" y="2621"/>
                </a:lnTo>
                <a:lnTo>
                  <a:pt x="11880" y="2610"/>
                </a:lnTo>
                <a:lnTo>
                  <a:pt x="11874" y="2600"/>
                </a:lnTo>
                <a:lnTo>
                  <a:pt x="11873" y="2587"/>
                </a:lnTo>
                <a:lnTo>
                  <a:pt x="11872" y="2574"/>
                </a:lnTo>
                <a:lnTo>
                  <a:pt x="11858" y="2574"/>
                </a:lnTo>
                <a:lnTo>
                  <a:pt x="11845" y="2574"/>
                </a:lnTo>
                <a:lnTo>
                  <a:pt x="11833" y="2574"/>
                </a:lnTo>
                <a:lnTo>
                  <a:pt x="11819" y="2574"/>
                </a:lnTo>
                <a:lnTo>
                  <a:pt x="11816" y="2567"/>
                </a:lnTo>
                <a:lnTo>
                  <a:pt x="11812" y="2562"/>
                </a:lnTo>
                <a:lnTo>
                  <a:pt x="11808" y="2557"/>
                </a:lnTo>
                <a:lnTo>
                  <a:pt x="11803" y="2553"/>
                </a:lnTo>
                <a:lnTo>
                  <a:pt x="11792" y="2544"/>
                </a:lnTo>
                <a:lnTo>
                  <a:pt x="11781" y="2539"/>
                </a:lnTo>
                <a:lnTo>
                  <a:pt x="11766" y="2526"/>
                </a:lnTo>
                <a:lnTo>
                  <a:pt x="11750" y="2515"/>
                </a:lnTo>
                <a:lnTo>
                  <a:pt x="11736" y="2510"/>
                </a:lnTo>
                <a:lnTo>
                  <a:pt x="11723" y="2508"/>
                </a:lnTo>
                <a:lnTo>
                  <a:pt x="11710" y="2504"/>
                </a:lnTo>
                <a:lnTo>
                  <a:pt x="11696" y="2501"/>
                </a:lnTo>
                <a:lnTo>
                  <a:pt x="11682" y="2497"/>
                </a:lnTo>
                <a:lnTo>
                  <a:pt x="11669" y="2492"/>
                </a:lnTo>
                <a:lnTo>
                  <a:pt x="11656" y="2485"/>
                </a:lnTo>
                <a:lnTo>
                  <a:pt x="11643" y="2477"/>
                </a:lnTo>
                <a:lnTo>
                  <a:pt x="11638" y="2474"/>
                </a:lnTo>
                <a:lnTo>
                  <a:pt x="11635" y="2471"/>
                </a:lnTo>
                <a:lnTo>
                  <a:pt x="11633" y="2467"/>
                </a:lnTo>
                <a:lnTo>
                  <a:pt x="11631" y="2462"/>
                </a:lnTo>
                <a:lnTo>
                  <a:pt x="11625" y="2454"/>
                </a:lnTo>
                <a:lnTo>
                  <a:pt x="11619" y="2446"/>
                </a:lnTo>
                <a:lnTo>
                  <a:pt x="11606" y="2433"/>
                </a:lnTo>
                <a:lnTo>
                  <a:pt x="11594" y="2422"/>
                </a:lnTo>
                <a:lnTo>
                  <a:pt x="11589" y="2417"/>
                </a:lnTo>
                <a:lnTo>
                  <a:pt x="11583" y="2411"/>
                </a:lnTo>
                <a:lnTo>
                  <a:pt x="11579" y="2404"/>
                </a:lnTo>
                <a:lnTo>
                  <a:pt x="11574" y="2395"/>
                </a:lnTo>
                <a:lnTo>
                  <a:pt x="11546" y="2408"/>
                </a:lnTo>
                <a:lnTo>
                  <a:pt x="11521" y="2421"/>
                </a:lnTo>
                <a:lnTo>
                  <a:pt x="11509" y="2427"/>
                </a:lnTo>
                <a:lnTo>
                  <a:pt x="11496" y="2431"/>
                </a:lnTo>
                <a:lnTo>
                  <a:pt x="11481" y="2434"/>
                </a:lnTo>
                <a:lnTo>
                  <a:pt x="11466" y="2435"/>
                </a:lnTo>
                <a:lnTo>
                  <a:pt x="11458" y="2434"/>
                </a:lnTo>
                <a:lnTo>
                  <a:pt x="11453" y="2433"/>
                </a:lnTo>
                <a:lnTo>
                  <a:pt x="11446" y="2431"/>
                </a:lnTo>
                <a:lnTo>
                  <a:pt x="11441" y="2429"/>
                </a:lnTo>
                <a:lnTo>
                  <a:pt x="11435" y="2426"/>
                </a:lnTo>
                <a:lnTo>
                  <a:pt x="11430" y="2423"/>
                </a:lnTo>
                <a:lnTo>
                  <a:pt x="11425" y="2422"/>
                </a:lnTo>
                <a:lnTo>
                  <a:pt x="11417" y="2421"/>
                </a:lnTo>
                <a:lnTo>
                  <a:pt x="11408" y="2422"/>
                </a:lnTo>
                <a:lnTo>
                  <a:pt x="11401" y="2423"/>
                </a:lnTo>
                <a:lnTo>
                  <a:pt x="11393" y="2427"/>
                </a:lnTo>
                <a:lnTo>
                  <a:pt x="11387" y="2430"/>
                </a:lnTo>
                <a:lnTo>
                  <a:pt x="11374" y="2438"/>
                </a:lnTo>
                <a:lnTo>
                  <a:pt x="11359" y="2446"/>
                </a:lnTo>
                <a:lnTo>
                  <a:pt x="11353" y="2449"/>
                </a:lnTo>
                <a:lnTo>
                  <a:pt x="11349" y="2454"/>
                </a:lnTo>
                <a:lnTo>
                  <a:pt x="11347" y="2456"/>
                </a:lnTo>
                <a:lnTo>
                  <a:pt x="11344" y="2458"/>
                </a:lnTo>
                <a:lnTo>
                  <a:pt x="11341" y="2459"/>
                </a:lnTo>
                <a:lnTo>
                  <a:pt x="11337" y="2459"/>
                </a:lnTo>
                <a:lnTo>
                  <a:pt x="11334" y="2456"/>
                </a:lnTo>
                <a:lnTo>
                  <a:pt x="11330" y="2452"/>
                </a:lnTo>
                <a:lnTo>
                  <a:pt x="11330" y="2439"/>
                </a:lnTo>
                <a:lnTo>
                  <a:pt x="11330" y="2427"/>
                </a:lnTo>
                <a:lnTo>
                  <a:pt x="11330" y="2416"/>
                </a:lnTo>
                <a:lnTo>
                  <a:pt x="11330" y="2403"/>
                </a:lnTo>
                <a:lnTo>
                  <a:pt x="11328" y="2401"/>
                </a:lnTo>
                <a:lnTo>
                  <a:pt x="11326" y="2401"/>
                </a:lnTo>
                <a:lnTo>
                  <a:pt x="11322" y="2401"/>
                </a:lnTo>
                <a:lnTo>
                  <a:pt x="11319" y="2401"/>
                </a:lnTo>
                <a:lnTo>
                  <a:pt x="11316" y="2401"/>
                </a:lnTo>
                <a:lnTo>
                  <a:pt x="11313" y="2402"/>
                </a:lnTo>
                <a:lnTo>
                  <a:pt x="11310" y="2403"/>
                </a:lnTo>
                <a:lnTo>
                  <a:pt x="11308" y="2404"/>
                </a:lnTo>
                <a:lnTo>
                  <a:pt x="11304" y="2407"/>
                </a:lnTo>
                <a:lnTo>
                  <a:pt x="11298" y="2412"/>
                </a:lnTo>
                <a:lnTo>
                  <a:pt x="11286" y="2418"/>
                </a:lnTo>
                <a:lnTo>
                  <a:pt x="11277" y="2423"/>
                </a:lnTo>
                <a:lnTo>
                  <a:pt x="11271" y="2427"/>
                </a:lnTo>
                <a:lnTo>
                  <a:pt x="11266" y="2428"/>
                </a:lnTo>
                <a:lnTo>
                  <a:pt x="11260" y="2429"/>
                </a:lnTo>
                <a:lnTo>
                  <a:pt x="11253" y="2430"/>
                </a:lnTo>
                <a:lnTo>
                  <a:pt x="11244" y="2429"/>
                </a:lnTo>
                <a:lnTo>
                  <a:pt x="11237" y="2429"/>
                </a:lnTo>
                <a:lnTo>
                  <a:pt x="11229" y="2428"/>
                </a:lnTo>
                <a:lnTo>
                  <a:pt x="11220" y="2427"/>
                </a:lnTo>
                <a:lnTo>
                  <a:pt x="11210" y="2430"/>
                </a:lnTo>
                <a:lnTo>
                  <a:pt x="11200" y="2435"/>
                </a:lnTo>
                <a:lnTo>
                  <a:pt x="11188" y="2439"/>
                </a:lnTo>
                <a:lnTo>
                  <a:pt x="11178" y="2442"/>
                </a:lnTo>
                <a:lnTo>
                  <a:pt x="11169" y="2445"/>
                </a:lnTo>
                <a:lnTo>
                  <a:pt x="11157" y="2448"/>
                </a:lnTo>
                <a:lnTo>
                  <a:pt x="11142" y="2455"/>
                </a:lnTo>
                <a:lnTo>
                  <a:pt x="11129" y="2460"/>
                </a:lnTo>
                <a:lnTo>
                  <a:pt x="11122" y="2463"/>
                </a:lnTo>
                <a:lnTo>
                  <a:pt x="11115" y="2466"/>
                </a:lnTo>
                <a:lnTo>
                  <a:pt x="11107" y="2467"/>
                </a:lnTo>
                <a:lnTo>
                  <a:pt x="11098" y="2467"/>
                </a:lnTo>
                <a:lnTo>
                  <a:pt x="11091" y="2466"/>
                </a:lnTo>
                <a:lnTo>
                  <a:pt x="11084" y="2463"/>
                </a:lnTo>
                <a:lnTo>
                  <a:pt x="11079" y="2460"/>
                </a:lnTo>
                <a:lnTo>
                  <a:pt x="11073" y="2456"/>
                </a:lnTo>
                <a:lnTo>
                  <a:pt x="11067" y="2452"/>
                </a:lnTo>
                <a:lnTo>
                  <a:pt x="11062" y="2448"/>
                </a:lnTo>
                <a:lnTo>
                  <a:pt x="11051" y="2453"/>
                </a:lnTo>
                <a:lnTo>
                  <a:pt x="11040" y="2459"/>
                </a:lnTo>
                <a:lnTo>
                  <a:pt x="11023" y="2466"/>
                </a:lnTo>
                <a:lnTo>
                  <a:pt x="11008" y="2472"/>
                </a:lnTo>
                <a:lnTo>
                  <a:pt x="10993" y="2480"/>
                </a:lnTo>
                <a:lnTo>
                  <a:pt x="10976" y="2488"/>
                </a:lnTo>
                <a:lnTo>
                  <a:pt x="10948" y="2489"/>
                </a:lnTo>
                <a:lnTo>
                  <a:pt x="10923" y="2490"/>
                </a:lnTo>
                <a:lnTo>
                  <a:pt x="10899" y="2493"/>
                </a:lnTo>
                <a:lnTo>
                  <a:pt x="10871" y="2494"/>
                </a:lnTo>
                <a:lnTo>
                  <a:pt x="10854" y="2490"/>
                </a:lnTo>
                <a:lnTo>
                  <a:pt x="10838" y="2488"/>
                </a:lnTo>
                <a:lnTo>
                  <a:pt x="10831" y="2489"/>
                </a:lnTo>
                <a:lnTo>
                  <a:pt x="10824" y="2492"/>
                </a:lnTo>
                <a:lnTo>
                  <a:pt x="10819" y="2495"/>
                </a:lnTo>
                <a:lnTo>
                  <a:pt x="10813" y="2499"/>
                </a:lnTo>
                <a:lnTo>
                  <a:pt x="10808" y="2502"/>
                </a:lnTo>
                <a:lnTo>
                  <a:pt x="10801" y="2507"/>
                </a:lnTo>
                <a:lnTo>
                  <a:pt x="10795" y="2509"/>
                </a:lnTo>
                <a:lnTo>
                  <a:pt x="10787" y="2510"/>
                </a:lnTo>
                <a:lnTo>
                  <a:pt x="10780" y="2509"/>
                </a:lnTo>
                <a:lnTo>
                  <a:pt x="10772" y="2508"/>
                </a:lnTo>
                <a:lnTo>
                  <a:pt x="10766" y="2506"/>
                </a:lnTo>
                <a:lnTo>
                  <a:pt x="10760" y="2502"/>
                </a:lnTo>
                <a:lnTo>
                  <a:pt x="10749" y="2495"/>
                </a:lnTo>
                <a:lnTo>
                  <a:pt x="10739" y="2486"/>
                </a:lnTo>
                <a:lnTo>
                  <a:pt x="10729" y="2475"/>
                </a:lnTo>
                <a:lnTo>
                  <a:pt x="10719" y="2465"/>
                </a:lnTo>
                <a:lnTo>
                  <a:pt x="10707" y="2454"/>
                </a:lnTo>
                <a:lnTo>
                  <a:pt x="10695" y="2443"/>
                </a:lnTo>
                <a:lnTo>
                  <a:pt x="10602" y="2470"/>
                </a:lnTo>
                <a:lnTo>
                  <a:pt x="10591" y="2468"/>
                </a:lnTo>
                <a:lnTo>
                  <a:pt x="10581" y="2467"/>
                </a:lnTo>
                <a:lnTo>
                  <a:pt x="10578" y="2441"/>
                </a:lnTo>
                <a:lnTo>
                  <a:pt x="10581" y="2433"/>
                </a:lnTo>
                <a:lnTo>
                  <a:pt x="10583" y="2425"/>
                </a:lnTo>
                <a:lnTo>
                  <a:pt x="10582" y="2414"/>
                </a:lnTo>
                <a:lnTo>
                  <a:pt x="10580" y="2405"/>
                </a:lnTo>
                <a:lnTo>
                  <a:pt x="10576" y="2396"/>
                </a:lnTo>
                <a:lnTo>
                  <a:pt x="10570" y="2388"/>
                </a:lnTo>
                <a:lnTo>
                  <a:pt x="10566" y="2384"/>
                </a:lnTo>
                <a:lnTo>
                  <a:pt x="10562" y="2380"/>
                </a:lnTo>
                <a:lnTo>
                  <a:pt x="10560" y="2378"/>
                </a:lnTo>
                <a:lnTo>
                  <a:pt x="10558" y="2376"/>
                </a:lnTo>
                <a:lnTo>
                  <a:pt x="10557" y="2374"/>
                </a:lnTo>
                <a:lnTo>
                  <a:pt x="10557" y="2372"/>
                </a:lnTo>
                <a:lnTo>
                  <a:pt x="10557" y="2366"/>
                </a:lnTo>
                <a:lnTo>
                  <a:pt x="10560" y="2362"/>
                </a:lnTo>
                <a:lnTo>
                  <a:pt x="10562" y="2359"/>
                </a:lnTo>
                <a:lnTo>
                  <a:pt x="10565" y="2354"/>
                </a:lnTo>
                <a:lnTo>
                  <a:pt x="10572" y="2349"/>
                </a:lnTo>
                <a:lnTo>
                  <a:pt x="10581" y="2342"/>
                </a:lnTo>
                <a:lnTo>
                  <a:pt x="10589" y="2336"/>
                </a:lnTo>
                <a:lnTo>
                  <a:pt x="10595" y="2330"/>
                </a:lnTo>
                <a:lnTo>
                  <a:pt x="10604" y="2325"/>
                </a:lnTo>
                <a:lnTo>
                  <a:pt x="10612" y="2321"/>
                </a:lnTo>
                <a:lnTo>
                  <a:pt x="10610" y="2314"/>
                </a:lnTo>
                <a:lnTo>
                  <a:pt x="10608" y="2309"/>
                </a:lnTo>
                <a:lnTo>
                  <a:pt x="10605" y="2304"/>
                </a:lnTo>
                <a:lnTo>
                  <a:pt x="10602" y="2298"/>
                </a:lnTo>
                <a:lnTo>
                  <a:pt x="10594" y="2289"/>
                </a:lnTo>
                <a:lnTo>
                  <a:pt x="10587" y="2279"/>
                </a:lnTo>
                <a:lnTo>
                  <a:pt x="10582" y="2272"/>
                </a:lnTo>
                <a:lnTo>
                  <a:pt x="10580" y="2267"/>
                </a:lnTo>
                <a:lnTo>
                  <a:pt x="10578" y="2264"/>
                </a:lnTo>
                <a:lnTo>
                  <a:pt x="10576" y="2262"/>
                </a:lnTo>
                <a:lnTo>
                  <a:pt x="10574" y="2260"/>
                </a:lnTo>
                <a:lnTo>
                  <a:pt x="10570" y="2259"/>
                </a:lnTo>
                <a:lnTo>
                  <a:pt x="10557" y="2264"/>
                </a:lnTo>
                <a:lnTo>
                  <a:pt x="10543" y="2268"/>
                </a:lnTo>
                <a:lnTo>
                  <a:pt x="10537" y="2267"/>
                </a:lnTo>
                <a:lnTo>
                  <a:pt x="10531" y="2266"/>
                </a:lnTo>
                <a:lnTo>
                  <a:pt x="10525" y="2264"/>
                </a:lnTo>
                <a:lnTo>
                  <a:pt x="10521" y="2260"/>
                </a:lnTo>
                <a:lnTo>
                  <a:pt x="10515" y="2257"/>
                </a:lnTo>
                <a:lnTo>
                  <a:pt x="10512" y="2253"/>
                </a:lnTo>
                <a:lnTo>
                  <a:pt x="10508" y="2247"/>
                </a:lnTo>
                <a:lnTo>
                  <a:pt x="10504" y="2242"/>
                </a:lnTo>
                <a:lnTo>
                  <a:pt x="10499" y="2230"/>
                </a:lnTo>
                <a:lnTo>
                  <a:pt x="10496" y="2216"/>
                </a:lnTo>
                <a:lnTo>
                  <a:pt x="10494" y="2203"/>
                </a:lnTo>
                <a:lnTo>
                  <a:pt x="10494" y="2189"/>
                </a:lnTo>
                <a:lnTo>
                  <a:pt x="10494" y="2123"/>
                </a:lnTo>
                <a:lnTo>
                  <a:pt x="10493" y="2117"/>
                </a:lnTo>
                <a:lnTo>
                  <a:pt x="10491" y="2111"/>
                </a:lnTo>
                <a:lnTo>
                  <a:pt x="10488" y="2106"/>
                </a:lnTo>
                <a:lnTo>
                  <a:pt x="10485" y="2102"/>
                </a:lnTo>
                <a:lnTo>
                  <a:pt x="10476" y="2093"/>
                </a:lnTo>
                <a:lnTo>
                  <a:pt x="10467" y="2084"/>
                </a:lnTo>
                <a:lnTo>
                  <a:pt x="10456" y="2077"/>
                </a:lnTo>
                <a:lnTo>
                  <a:pt x="10446" y="2071"/>
                </a:lnTo>
                <a:lnTo>
                  <a:pt x="10435" y="2066"/>
                </a:lnTo>
                <a:lnTo>
                  <a:pt x="10425" y="2061"/>
                </a:lnTo>
                <a:lnTo>
                  <a:pt x="10415" y="2057"/>
                </a:lnTo>
                <a:lnTo>
                  <a:pt x="10406" y="2055"/>
                </a:lnTo>
                <a:lnTo>
                  <a:pt x="10403" y="2053"/>
                </a:lnTo>
                <a:lnTo>
                  <a:pt x="10399" y="2051"/>
                </a:lnTo>
                <a:lnTo>
                  <a:pt x="10395" y="2049"/>
                </a:lnTo>
                <a:lnTo>
                  <a:pt x="10392" y="2044"/>
                </a:lnTo>
                <a:lnTo>
                  <a:pt x="10388" y="2039"/>
                </a:lnTo>
                <a:lnTo>
                  <a:pt x="10386" y="2033"/>
                </a:lnTo>
                <a:lnTo>
                  <a:pt x="10383" y="2026"/>
                </a:lnTo>
                <a:lnTo>
                  <a:pt x="10382" y="2021"/>
                </a:lnTo>
                <a:lnTo>
                  <a:pt x="10382" y="2007"/>
                </a:lnTo>
                <a:lnTo>
                  <a:pt x="10381" y="1992"/>
                </a:lnTo>
                <a:lnTo>
                  <a:pt x="10379" y="1971"/>
                </a:lnTo>
                <a:lnTo>
                  <a:pt x="10376" y="1953"/>
                </a:lnTo>
                <a:lnTo>
                  <a:pt x="10373" y="1935"/>
                </a:lnTo>
                <a:lnTo>
                  <a:pt x="10368" y="1915"/>
                </a:lnTo>
                <a:lnTo>
                  <a:pt x="10346" y="1917"/>
                </a:lnTo>
                <a:lnTo>
                  <a:pt x="10325" y="1921"/>
                </a:lnTo>
                <a:lnTo>
                  <a:pt x="10306" y="1927"/>
                </a:lnTo>
                <a:lnTo>
                  <a:pt x="10283" y="1931"/>
                </a:lnTo>
                <a:lnTo>
                  <a:pt x="10269" y="1933"/>
                </a:lnTo>
                <a:lnTo>
                  <a:pt x="10256" y="1935"/>
                </a:lnTo>
                <a:lnTo>
                  <a:pt x="10250" y="1938"/>
                </a:lnTo>
                <a:lnTo>
                  <a:pt x="10243" y="1940"/>
                </a:lnTo>
                <a:lnTo>
                  <a:pt x="10237" y="1943"/>
                </a:lnTo>
                <a:lnTo>
                  <a:pt x="10230" y="1946"/>
                </a:lnTo>
                <a:lnTo>
                  <a:pt x="10221" y="1954"/>
                </a:lnTo>
                <a:lnTo>
                  <a:pt x="10214" y="1960"/>
                </a:lnTo>
                <a:lnTo>
                  <a:pt x="10210" y="1963"/>
                </a:lnTo>
                <a:lnTo>
                  <a:pt x="10206" y="1966"/>
                </a:lnTo>
                <a:lnTo>
                  <a:pt x="10201" y="1967"/>
                </a:lnTo>
                <a:lnTo>
                  <a:pt x="10196" y="1968"/>
                </a:lnTo>
                <a:lnTo>
                  <a:pt x="10191" y="1968"/>
                </a:lnTo>
                <a:lnTo>
                  <a:pt x="10188" y="1967"/>
                </a:lnTo>
                <a:lnTo>
                  <a:pt x="10185" y="1966"/>
                </a:lnTo>
                <a:lnTo>
                  <a:pt x="10182" y="1963"/>
                </a:lnTo>
                <a:lnTo>
                  <a:pt x="10176" y="1959"/>
                </a:lnTo>
                <a:lnTo>
                  <a:pt x="10169" y="1955"/>
                </a:lnTo>
                <a:lnTo>
                  <a:pt x="10153" y="1943"/>
                </a:lnTo>
                <a:lnTo>
                  <a:pt x="10142" y="1931"/>
                </a:lnTo>
                <a:lnTo>
                  <a:pt x="10129" y="1919"/>
                </a:lnTo>
                <a:lnTo>
                  <a:pt x="10113" y="1906"/>
                </a:lnTo>
                <a:lnTo>
                  <a:pt x="10101" y="1898"/>
                </a:lnTo>
                <a:lnTo>
                  <a:pt x="10089" y="1889"/>
                </a:lnTo>
                <a:lnTo>
                  <a:pt x="10079" y="1879"/>
                </a:lnTo>
                <a:lnTo>
                  <a:pt x="10069" y="1871"/>
                </a:lnTo>
                <a:lnTo>
                  <a:pt x="10051" y="1850"/>
                </a:lnTo>
                <a:lnTo>
                  <a:pt x="10031" y="1827"/>
                </a:lnTo>
                <a:lnTo>
                  <a:pt x="10018" y="1811"/>
                </a:lnTo>
                <a:lnTo>
                  <a:pt x="10007" y="1795"/>
                </a:lnTo>
                <a:lnTo>
                  <a:pt x="10001" y="1786"/>
                </a:lnTo>
                <a:lnTo>
                  <a:pt x="9995" y="1778"/>
                </a:lnTo>
                <a:lnTo>
                  <a:pt x="9993" y="1773"/>
                </a:lnTo>
                <a:lnTo>
                  <a:pt x="9990" y="1769"/>
                </a:lnTo>
                <a:lnTo>
                  <a:pt x="9989" y="1764"/>
                </a:lnTo>
                <a:lnTo>
                  <a:pt x="9988" y="1758"/>
                </a:lnTo>
                <a:lnTo>
                  <a:pt x="9990" y="1750"/>
                </a:lnTo>
                <a:lnTo>
                  <a:pt x="9991" y="1742"/>
                </a:lnTo>
                <a:lnTo>
                  <a:pt x="9985" y="1731"/>
                </a:lnTo>
                <a:lnTo>
                  <a:pt x="9977" y="1720"/>
                </a:lnTo>
                <a:lnTo>
                  <a:pt x="9972" y="1712"/>
                </a:lnTo>
                <a:lnTo>
                  <a:pt x="9966" y="1703"/>
                </a:lnTo>
                <a:lnTo>
                  <a:pt x="9958" y="1696"/>
                </a:lnTo>
                <a:lnTo>
                  <a:pt x="9950" y="1688"/>
                </a:lnTo>
                <a:lnTo>
                  <a:pt x="9942" y="1683"/>
                </a:lnTo>
                <a:lnTo>
                  <a:pt x="9932" y="1679"/>
                </a:lnTo>
                <a:lnTo>
                  <a:pt x="9922" y="1676"/>
                </a:lnTo>
                <a:lnTo>
                  <a:pt x="9910" y="1676"/>
                </a:lnTo>
                <a:lnTo>
                  <a:pt x="9859" y="1676"/>
                </a:lnTo>
                <a:lnTo>
                  <a:pt x="9848" y="1678"/>
                </a:lnTo>
                <a:lnTo>
                  <a:pt x="9837" y="1680"/>
                </a:lnTo>
                <a:lnTo>
                  <a:pt x="9814" y="1685"/>
                </a:lnTo>
                <a:lnTo>
                  <a:pt x="9794" y="1687"/>
                </a:lnTo>
                <a:lnTo>
                  <a:pt x="9774" y="1691"/>
                </a:lnTo>
                <a:lnTo>
                  <a:pt x="9752" y="1697"/>
                </a:lnTo>
                <a:lnTo>
                  <a:pt x="9744" y="1700"/>
                </a:lnTo>
                <a:lnTo>
                  <a:pt x="9737" y="1704"/>
                </a:lnTo>
                <a:lnTo>
                  <a:pt x="9733" y="1706"/>
                </a:lnTo>
                <a:lnTo>
                  <a:pt x="9729" y="1709"/>
                </a:lnTo>
                <a:lnTo>
                  <a:pt x="9725" y="1710"/>
                </a:lnTo>
                <a:lnTo>
                  <a:pt x="9720" y="1711"/>
                </a:lnTo>
                <a:lnTo>
                  <a:pt x="9716" y="1710"/>
                </a:lnTo>
                <a:lnTo>
                  <a:pt x="9712" y="1709"/>
                </a:lnTo>
                <a:lnTo>
                  <a:pt x="9707" y="1707"/>
                </a:lnTo>
                <a:lnTo>
                  <a:pt x="9704" y="1705"/>
                </a:lnTo>
                <a:lnTo>
                  <a:pt x="9697" y="1701"/>
                </a:lnTo>
                <a:lnTo>
                  <a:pt x="9688" y="1697"/>
                </a:lnTo>
                <a:lnTo>
                  <a:pt x="9672" y="1689"/>
                </a:lnTo>
                <a:lnTo>
                  <a:pt x="9658" y="1683"/>
                </a:lnTo>
                <a:lnTo>
                  <a:pt x="9650" y="1679"/>
                </a:lnTo>
                <a:lnTo>
                  <a:pt x="9643" y="1676"/>
                </a:lnTo>
                <a:lnTo>
                  <a:pt x="9634" y="1675"/>
                </a:lnTo>
                <a:lnTo>
                  <a:pt x="9624" y="1673"/>
                </a:lnTo>
                <a:lnTo>
                  <a:pt x="9596" y="1669"/>
                </a:lnTo>
                <a:lnTo>
                  <a:pt x="9571" y="1664"/>
                </a:lnTo>
                <a:lnTo>
                  <a:pt x="9546" y="1659"/>
                </a:lnTo>
                <a:lnTo>
                  <a:pt x="9518" y="1651"/>
                </a:lnTo>
                <a:lnTo>
                  <a:pt x="9508" y="1649"/>
                </a:lnTo>
                <a:lnTo>
                  <a:pt x="9497" y="1647"/>
                </a:lnTo>
                <a:lnTo>
                  <a:pt x="9487" y="1645"/>
                </a:lnTo>
                <a:lnTo>
                  <a:pt x="9476" y="1644"/>
                </a:lnTo>
                <a:lnTo>
                  <a:pt x="9473" y="1644"/>
                </a:lnTo>
                <a:lnTo>
                  <a:pt x="9470" y="1645"/>
                </a:lnTo>
                <a:lnTo>
                  <a:pt x="9468" y="1647"/>
                </a:lnTo>
                <a:lnTo>
                  <a:pt x="9464" y="1648"/>
                </a:lnTo>
                <a:lnTo>
                  <a:pt x="9462" y="1651"/>
                </a:lnTo>
                <a:lnTo>
                  <a:pt x="9461" y="1653"/>
                </a:lnTo>
                <a:lnTo>
                  <a:pt x="9460" y="1657"/>
                </a:lnTo>
                <a:lnTo>
                  <a:pt x="9460" y="1660"/>
                </a:lnTo>
                <a:lnTo>
                  <a:pt x="9464" y="1676"/>
                </a:lnTo>
                <a:lnTo>
                  <a:pt x="9471" y="1691"/>
                </a:lnTo>
                <a:lnTo>
                  <a:pt x="9476" y="1718"/>
                </a:lnTo>
                <a:lnTo>
                  <a:pt x="9480" y="1742"/>
                </a:lnTo>
                <a:lnTo>
                  <a:pt x="9481" y="1766"/>
                </a:lnTo>
                <a:lnTo>
                  <a:pt x="9482" y="1793"/>
                </a:lnTo>
                <a:lnTo>
                  <a:pt x="9482" y="1803"/>
                </a:lnTo>
                <a:lnTo>
                  <a:pt x="9483" y="1811"/>
                </a:lnTo>
                <a:lnTo>
                  <a:pt x="9483" y="1820"/>
                </a:lnTo>
                <a:lnTo>
                  <a:pt x="9482" y="1830"/>
                </a:lnTo>
                <a:lnTo>
                  <a:pt x="9478" y="1836"/>
                </a:lnTo>
                <a:lnTo>
                  <a:pt x="9475" y="1842"/>
                </a:lnTo>
                <a:lnTo>
                  <a:pt x="9472" y="1847"/>
                </a:lnTo>
                <a:lnTo>
                  <a:pt x="9468" y="1851"/>
                </a:lnTo>
                <a:lnTo>
                  <a:pt x="9458" y="1860"/>
                </a:lnTo>
                <a:lnTo>
                  <a:pt x="9447" y="1869"/>
                </a:lnTo>
                <a:lnTo>
                  <a:pt x="9437" y="1880"/>
                </a:lnTo>
                <a:lnTo>
                  <a:pt x="9428" y="1891"/>
                </a:lnTo>
                <a:lnTo>
                  <a:pt x="9427" y="1886"/>
                </a:lnTo>
                <a:lnTo>
                  <a:pt x="9426" y="1880"/>
                </a:lnTo>
                <a:lnTo>
                  <a:pt x="9426" y="1875"/>
                </a:lnTo>
                <a:lnTo>
                  <a:pt x="9428" y="1868"/>
                </a:lnTo>
                <a:lnTo>
                  <a:pt x="9430" y="1864"/>
                </a:lnTo>
                <a:lnTo>
                  <a:pt x="9432" y="1859"/>
                </a:lnTo>
                <a:lnTo>
                  <a:pt x="9434" y="1854"/>
                </a:lnTo>
                <a:lnTo>
                  <a:pt x="9436" y="1849"/>
                </a:lnTo>
                <a:lnTo>
                  <a:pt x="9438" y="1844"/>
                </a:lnTo>
                <a:lnTo>
                  <a:pt x="9438" y="1837"/>
                </a:lnTo>
                <a:lnTo>
                  <a:pt x="9438" y="1774"/>
                </a:lnTo>
                <a:lnTo>
                  <a:pt x="9438" y="1766"/>
                </a:lnTo>
                <a:lnTo>
                  <a:pt x="9437" y="1757"/>
                </a:lnTo>
                <a:lnTo>
                  <a:pt x="9435" y="1750"/>
                </a:lnTo>
                <a:lnTo>
                  <a:pt x="9431" y="1742"/>
                </a:lnTo>
                <a:lnTo>
                  <a:pt x="9427" y="1738"/>
                </a:lnTo>
                <a:lnTo>
                  <a:pt x="9421" y="1736"/>
                </a:lnTo>
                <a:lnTo>
                  <a:pt x="9417" y="1734"/>
                </a:lnTo>
                <a:lnTo>
                  <a:pt x="9410" y="1733"/>
                </a:lnTo>
                <a:lnTo>
                  <a:pt x="9399" y="1733"/>
                </a:lnTo>
                <a:lnTo>
                  <a:pt x="9386" y="1731"/>
                </a:lnTo>
                <a:lnTo>
                  <a:pt x="9386" y="1729"/>
                </a:lnTo>
                <a:lnTo>
                  <a:pt x="9386" y="1726"/>
                </a:lnTo>
                <a:lnTo>
                  <a:pt x="9382" y="1731"/>
                </a:lnTo>
                <a:lnTo>
                  <a:pt x="9380" y="1737"/>
                </a:lnTo>
                <a:lnTo>
                  <a:pt x="9383" y="1747"/>
                </a:lnTo>
                <a:lnTo>
                  <a:pt x="9389" y="1758"/>
                </a:lnTo>
                <a:lnTo>
                  <a:pt x="9392" y="1773"/>
                </a:lnTo>
                <a:lnTo>
                  <a:pt x="9393" y="1786"/>
                </a:lnTo>
                <a:lnTo>
                  <a:pt x="9393" y="1800"/>
                </a:lnTo>
                <a:lnTo>
                  <a:pt x="9393" y="1817"/>
                </a:lnTo>
                <a:lnTo>
                  <a:pt x="9394" y="1826"/>
                </a:lnTo>
                <a:lnTo>
                  <a:pt x="9394" y="1835"/>
                </a:lnTo>
                <a:lnTo>
                  <a:pt x="9394" y="1844"/>
                </a:lnTo>
                <a:lnTo>
                  <a:pt x="9393" y="1853"/>
                </a:lnTo>
                <a:lnTo>
                  <a:pt x="9389" y="1869"/>
                </a:lnTo>
                <a:lnTo>
                  <a:pt x="9386" y="1886"/>
                </a:lnTo>
                <a:lnTo>
                  <a:pt x="9387" y="1902"/>
                </a:lnTo>
                <a:lnTo>
                  <a:pt x="9386" y="1917"/>
                </a:lnTo>
                <a:lnTo>
                  <a:pt x="9384" y="1922"/>
                </a:lnTo>
                <a:lnTo>
                  <a:pt x="9382" y="1926"/>
                </a:lnTo>
                <a:lnTo>
                  <a:pt x="9379" y="1930"/>
                </a:lnTo>
                <a:lnTo>
                  <a:pt x="9377" y="1932"/>
                </a:lnTo>
                <a:lnTo>
                  <a:pt x="9369" y="1939"/>
                </a:lnTo>
                <a:lnTo>
                  <a:pt x="9362" y="1944"/>
                </a:lnTo>
                <a:lnTo>
                  <a:pt x="9351" y="1941"/>
                </a:lnTo>
                <a:lnTo>
                  <a:pt x="9346" y="1919"/>
                </a:lnTo>
                <a:lnTo>
                  <a:pt x="9341" y="1900"/>
                </a:lnTo>
                <a:lnTo>
                  <a:pt x="9338" y="1879"/>
                </a:lnTo>
                <a:lnTo>
                  <a:pt x="9335" y="1857"/>
                </a:lnTo>
                <a:lnTo>
                  <a:pt x="9325" y="1853"/>
                </a:lnTo>
                <a:lnTo>
                  <a:pt x="9313" y="1863"/>
                </a:lnTo>
                <a:lnTo>
                  <a:pt x="9302" y="1871"/>
                </a:lnTo>
                <a:lnTo>
                  <a:pt x="9297" y="1874"/>
                </a:lnTo>
                <a:lnTo>
                  <a:pt x="9293" y="1878"/>
                </a:lnTo>
                <a:lnTo>
                  <a:pt x="9287" y="1882"/>
                </a:lnTo>
                <a:lnTo>
                  <a:pt x="9282" y="1888"/>
                </a:lnTo>
                <a:lnTo>
                  <a:pt x="9278" y="1895"/>
                </a:lnTo>
                <a:lnTo>
                  <a:pt x="9273" y="1903"/>
                </a:lnTo>
                <a:lnTo>
                  <a:pt x="9271" y="1912"/>
                </a:lnTo>
                <a:lnTo>
                  <a:pt x="9269" y="1920"/>
                </a:lnTo>
                <a:lnTo>
                  <a:pt x="9265" y="1932"/>
                </a:lnTo>
                <a:lnTo>
                  <a:pt x="9259" y="1942"/>
                </a:lnTo>
                <a:lnTo>
                  <a:pt x="9257" y="1947"/>
                </a:lnTo>
                <a:lnTo>
                  <a:pt x="9255" y="1952"/>
                </a:lnTo>
                <a:lnTo>
                  <a:pt x="9254" y="1958"/>
                </a:lnTo>
                <a:lnTo>
                  <a:pt x="9253" y="1965"/>
                </a:lnTo>
                <a:lnTo>
                  <a:pt x="9253" y="2019"/>
                </a:lnTo>
                <a:lnTo>
                  <a:pt x="9251" y="2024"/>
                </a:lnTo>
                <a:lnTo>
                  <a:pt x="9247" y="2029"/>
                </a:lnTo>
                <a:lnTo>
                  <a:pt x="9241" y="2040"/>
                </a:lnTo>
                <a:lnTo>
                  <a:pt x="9233" y="2050"/>
                </a:lnTo>
                <a:lnTo>
                  <a:pt x="9225" y="2058"/>
                </a:lnTo>
                <a:lnTo>
                  <a:pt x="9216" y="2068"/>
                </a:lnTo>
                <a:lnTo>
                  <a:pt x="9203" y="2082"/>
                </a:lnTo>
                <a:lnTo>
                  <a:pt x="9192" y="2095"/>
                </a:lnTo>
                <a:lnTo>
                  <a:pt x="9181" y="2107"/>
                </a:lnTo>
                <a:lnTo>
                  <a:pt x="9167" y="2119"/>
                </a:lnTo>
                <a:lnTo>
                  <a:pt x="9164" y="2122"/>
                </a:lnTo>
                <a:lnTo>
                  <a:pt x="9161" y="2125"/>
                </a:lnTo>
                <a:lnTo>
                  <a:pt x="9161" y="212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158"/>
          <p:cNvSpPr>
            <a:spLocks noEditPoints="1"/>
          </p:cNvSpPr>
          <p:nvPr/>
        </p:nvSpPr>
        <p:spPr bwMode="auto">
          <a:xfrm>
            <a:off x="1795765" y="5011473"/>
            <a:ext cx="3409530" cy="1825695"/>
          </a:xfrm>
          <a:custGeom>
            <a:avLst/>
            <a:gdLst>
              <a:gd name="T0" fmla="*/ 73 w 7399"/>
              <a:gd name="T1" fmla="*/ 1367 h 3963"/>
              <a:gd name="T2" fmla="*/ 1034 w 7399"/>
              <a:gd name="T3" fmla="*/ 1860 h 3963"/>
              <a:gd name="T4" fmla="*/ 1729 w 7399"/>
              <a:gd name="T5" fmla="*/ 1478 h 3963"/>
              <a:gd name="T6" fmla="*/ 1822 w 7399"/>
              <a:gd name="T7" fmla="*/ 1533 h 3963"/>
              <a:gd name="T8" fmla="*/ 2022 w 7399"/>
              <a:gd name="T9" fmla="*/ 1701 h 3963"/>
              <a:gd name="T10" fmla="*/ 2544 w 7399"/>
              <a:gd name="T11" fmla="*/ 3365 h 3963"/>
              <a:gd name="T12" fmla="*/ 2548 w 7399"/>
              <a:gd name="T13" fmla="*/ 3340 h 3963"/>
              <a:gd name="T14" fmla="*/ 744 w 7399"/>
              <a:gd name="T15" fmla="*/ 214 h 3963"/>
              <a:gd name="T16" fmla="*/ 861 w 7399"/>
              <a:gd name="T17" fmla="*/ 546 h 3963"/>
              <a:gd name="T18" fmla="*/ 933 w 7399"/>
              <a:gd name="T19" fmla="*/ 777 h 3963"/>
              <a:gd name="T20" fmla="*/ 1035 w 7399"/>
              <a:gd name="T21" fmla="*/ 1266 h 3963"/>
              <a:gd name="T22" fmla="*/ 1325 w 7399"/>
              <a:gd name="T23" fmla="*/ 1568 h 3963"/>
              <a:gd name="T24" fmla="*/ 1431 w 7399"/>
              <a:gd name="T25" fmla="*/ 1962 h 3963"/>
              <a:gd name="T26" fmla="*/ 1249 w 7399"/>
              <a:gd name="T27" fmla="*/ 2040 h 3963"/>
              <a:gd name="T28" fmla="*/ 1267 w 7399"/>
              <a:gd name="T29" fmla="*/ 2177 h 3963"/>
              <a:gd name="T30" fmla="*/ 1531 w 7399"/>
              <a:gd name="T31" fmla="*/ 2509 h 3963"/>
              <a:gd name="T32" fmla="*/ 1842 w 7399"/>
              <a:gd name="T33" fmla="*/ 2678 h 3963"/>
              <a:gd name="T34" fmla="*/ 2027 w 7399"/>
              <a:gd name="T35" fmla="*/ 2901 h 3963"/>
              <a:gd name="T36" fmla="*/ 2046 w 7399"/>
              <a:gd name="T37" fmla="*/ 3249 h 3963"/>
              <a:gd name="T38" fmla="*/ 2017 w 7399"/>
              <a:gd name="T39" fmla="*/ 3508 h 3963"/>
              <a:gd name="T40" fmla="*/ 2122 w 7399"/>
              <a:gd name="T41" fmla="*/ 3513 h 3963"/>
              <a:gd name="T42" fmla="*/ 2474 w 7399"/>
              <a:gd name="T43" fmla="*/ 3829 h 3963"/>
              <a:gd name="T44" fmla="*/ 2741 w 7399"/>
              <a:gd name="T45" fmla="*/ 3691 h 3963"/>
              <a:gd name="T46" fmla="*/ 2619 w 7399"/>
              <a:gd name="T47" fmla="*/ 3731 h 3963"/>
              <a:gd name="T48" fmla="*/ 2496 w 7399"/>
              <a:gd name="T49" fmla="*/ 3360 h 3963"/>
              <a:gd name="T50" fmla="*/ 2341 w 7399"/>
              <a:gd name="T51" fmla="*/ 3015 h 3963"/>
              <a:gd name="T52" fmla="*/ 2250 w 7399"/>
              <a:gd name="T53" fmla="*/ 2650 h 3963"/>
              <a:gd name="T54" fmla="*/ 2157 w 7399"/>
              <a:gd name="T55" fmla="*/ 2573 h 3963"/>
              <a:gd name="T56" fmla="*/ 1970 w 7399"/>
              <a:gd name="T57" fmla="*/ 2219 h 3963"/>
              <a:gd name="T58" fmla="*/ 1897 w 7399"/>
              <a:gd name="T59" fmla="*/ 1919 h 3963"/>
              <a:gd name="T60" fmla="*/ 1701 w 7399"/>
              <a:gd name="T61" fmla="*/ 1659 h 3963"/>
              <a:gd name="T62" fmla="*/ 1517 w 7399"/>
              <a:gd name="T63" fmla="*/ 1295 h 3963"/>
              <a:gd name="T64" fmla="*/ 1352 w 7399"/>
              <a:gd name="T65" fmla="*/ 880 h 3963"/>
              <a:gd name="T66" fmla="*/ 1373 w 7399"/>
              <a:gd name="T67" fmla="*/ 482 h 3963"/>
              <a:gd name="T68" fmla="*/ 1680 w 7399"/>
              <a:gd name="T69" fmla="*/ 584 h 3963"/>
              <a:gd name="T70" fmla="*/ 1886 w 7399"/>
              <a:gd name="T71" fmla="*/ 738 h 3963"/>
              <a:gd name="T72" fmla="*/ 1942 w 7399"/>
              <a:gd name="T73" fmla="*/ 997 h 3963"/>
              <a:gd name="T74" fmla="*/ 2045 w 7399"/>
              <a:gd name="T75" fmla="*/ 1370 h 3963"/>
              <a:gd name="T76" fmla="*/ 2162 w 7399"/>
              <a:gd name="T77" fmla="*/ 1644 h 3963"/>
              <a:gd name="T78" fmla="*/ 2227 w 7399"/>
              <a:gd name="T79" fmla="*/ 1839 h 3963"/>
              <a:gd name="T80" fmla="*/ 2430 w 7399"/>
              <a:gd name="T81" fmla="*/ 2095 h 3963"/>
              <a:gd name="T82" fmla="*/ 2606 w 7399"/>
              <a:gd name="T83" fmla="*/ 2200 h 3963"/>
              <a:gd name="T84" fmla="*/ 2726 w 7399"/>
              <a:gd name="T85" fmla="*/ 2503 h 3963"/>
              <a:gd name="T86" fmla="*/ 3019 w 7399"/>
              <a:gd name="T87" fmla="*/ 2743 h 3963"/>
              <a:gd name="T88" fmla="*/ 3032 w 7399"/>
              <a:gd name="T89" fmla="*/ 3054 h 3963"/>
              <a:gd name="T90" fmla="*/ 3164 w 7399"/>
              <a:gd name="T91" fmla="*/ 3250 h 3963"/>
              <a:gd name="T92" fmla="*/ 3435 w 7399"/>
              <a:gd name="T93" fmla="*/ 3384 h 3963"/>
              <a:gd name="T94" fmla="*/ 3647 w 7399"/>
              <a:gd name="T95" fmla="*/ 3709 h 3963"/>
              <a:gd name="T96" fmla="*/ 7260 w 7399"/>
              <a:gd name="T97" fmla="*/ 3825 h 3963"/>
              <a:gd name="T98" fmla="*/ 7395 w 7399"/>
              <a:gd name="T99" fmla="*/ 3259 h 3963"/>
              <a:gd name="T100" fmla="*/ 7030 w 7399"/>
              <a:gd name="T101" fmla="*/ 3178 h 3963"/>
              <a:gd name="T102" fmla="*/ 6701 w 7399"/>
              <a:gd name="T103" fmla="*/ 3047 h 3963"/>
              <a:gd name="T104" fmla="*/ 6534 w 7399"/>
              <a:gd name="T105" fmla="*/ 2633 h 3963"/>
              <a:gd name="T106" fmla="*/ 6272 w 7399"/>
              <a:gd name="T107" fmla="*/ 2301 h 3963"/>
              <a:gd name="T108" fmla="*/ 5961 w 7399"/>
              <a:gd name="T109" fmla="*/ 1880 h 3963"/>
              <a:gd name="T110" fmla="*/ 5598 w 7399"/>
              <a:gd name="T111" fmla="*/ 1725 h 3963"/>
              <a:gd name="T112" fmla="*/ 5374 w 7399"/>
              <a:gd name="T113" fmla="*/ 1934 h 3963"/>
              <a:gd name="T114" fmla="*/ 5068 w 7399"/>
              <a:gd name="T115" fmla="*/ 1889 h 3963"/>
              <a:gd name="T116" fmla="*/ 4767 w 7399"/>
              <a:gd name="T117" fmla="*/ 1626 h 3963"/>
              <a:gd name="T118" fmla="*/ 4625 w 7399"/>
              <a:gd name="T119" fmla="*/ 1259 h 3963"/>
              <a:gd name="T120" fmla="*/ 4372 w 7399"/>
              <a:gd name="T121" fmla="*/ 984 h 3963"/>
              <a:gd name="T122" fmla="*/ 1386 w 7399"/>
              <a:gd name="T123" fmla="*/ 104 h 3963"/>
              <a:gd name="T124" fmla="*/ 750 w 7399"/>
              <a:gd name="T125" fmla="*/ 9 h 3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99" h="3963">
                <a:moveTo>
                  <a:pt x="83" y="1285"/>
                </a:moveTo>
                <a:lnTo>
                  <a:pt x="75" y="1281"/>
                </a:lnTo>
                <a:lnTo>
                  <a:pt x="67" y="1278"/>
                </a:lnTo>
                <a:lnTo>
                  <a:pt x="60" y="1275"/>
                </a:lnTo>
                <a:lnTo>
                  <a:pt x="51" y="1274"/>
                </a:lnTo>
                <a:lnTo>
                  <a:pt x="46" y="1275"/>
                </a:lnTo>
                <a:lnTo>
                  <a:pt x="41" y="1277"/>
                </a:lnTo>
                <a:lnTo>
                  <a:pt x="38" y="1279"/>
                </a:lnTo>
                <a:lnTo>
                  <a:pt x="36" y="1284"/>
                </a:lnTo>
                <a:lnTo>
                  <a:pt x="30" y="1293"/>
                </a:lnTo>
                <a:lnTo>
                  <a:pt x="25" y="1303"/>
                </a:lnTo>
                <a:lnTo>
                  <a:pt x="15" y="1316"/>
                </a:lnTo>
                <a:lnTo>
                  <a:pt x="8" y="1328"/>
                </a:lnTo>
                <a:lnTo>
                  <a:pt x="5" y="1334"/>
                </a:lnTo>
                <a:lnTo>
                  <a:pt x="2" y="1341"/>
                </a:lnTo>
                <a:lnTo>
                  <a:pt x="1" y="1348"/>
                </a:lnTo>
                <a:lnTo>
                  <a:pt x="0" y="1356"/>
                </a:lnTo>
                <a:lnTo>
                  <a:pt x="3" y="1361"/>
                </a:lnTo>
                <a:lnTo>
                  <a:pt x="9" y="1367"/>
                </a:lnTo>
                <a:lnTo>
                  <a:pt x="10" y="1372"/>
                </a:lnTo>
                <a:lnTo>
                  <a:pt x="11" y="1378"/>
                </a:lnTo>
                <a:lnTo>
                  <a:pt x="16" y="1379"/>
                </a:lnTo>
                <a:lnTo>
                  <a:pt x="22" y="1380"/>
                </a:lnTo>
                <a:lnTo>
                  <a:pt x="36" y="1394"/>
                </a:lnTo>
                <a:lnTo>
                  <a:pt x="49" y="1409"/>
                </a:lnTo>
                <a:lnTo>
                  <a:pt x="53" y="1406"/>
                </a:lnTo>
                <a:lnTo>
                  <a:pt x="57" y="1400"/>
                </a:lnTo>
                <a:lnTo>
                  <a:pt x="61" y="1396"/>
                </a:lnTo>
                <a:lnTo>
                  <a:pt x="64" y="1390"/>
                </a:lnTo>
                <a:lnTo>
                  <a:pt x="68" y="1379"/>
                </a:lnTo>
                <a:lnTo>
                  <a:pt x="73" y="1367"/>
                </a:lnTo>
                <a:lnTo>
                  <a:pt x="76" y="1357"/>
                </a:lnTo>
                <a:lnTo>
                  <a:pt x="78" y="1347"/>
                </a:lnTo>
                <a:lnTo>
                  <a:pt x="80" y="1336"/>
                </a:lnTo>
                <a:lnTo>
                  <a:pt x="81" y="1327"/>
                </a:lnTo>
                <a:lnTo>
                  <a:pt x="82" y="1306"/>
                </a:lnTo>
                <a:lnTo>
                  <a:pt x="83" y="1285"/>
                </a:lnTo>
                <a:close/>
                <a:moveTo>
                  <a:pt x="1087" y="1727"/>
                </a:moveTo>
                <a:lnTo>
                  <a:pt x="1079" y="1726"/>
                </a:lnTo>
                <a:lnTo>
                  <a:pt x="1072" y="1725"/>
                </a:lnTo>
                <a:lnTo>
                  <a:pt x="1066" y="1725"/>
                </a:lnTo>
                <a:lnTo>
                  <a:pt x="1062" y="1724"/>
                </a:lnTo>
                <a:lnTo>
                  <a:pt x="1060" y="1725"/>
                </a:lnTo>
                <a:lnTo>
                  <a:pt x="1059" y="1725"/>
                </a:lnTo>
                <a:lnTo>
                  <a:pt x="1056" y="1726"/>
                </a:lnTo>
                <a:lnTo>
                  <a:pt x="1055" y="1727"/>
                </a:lnTo>
                <a:lnTo>
                  <a:pt x="1052" y="1738"/>
                </a:lnTo>
                <a:lnTo>
                  <a:pt x="1050" y="1749"/>
                </a:lnTo>
                <a:lnTo>
                  <a:pt x="1038" y="1765"/>
                </a:lnTo>
                <a:lnTo>
                  <a:pt x="1026" y="1781"/>
                </a:lnTo>
                <a:lnTo>
                  <a:pt x="1020" y="1798"/>
                </a:lnTo>
                <a:lnTo>
                  <a:pt x="1015" y="1814"/>
                </a:lnTo>
                <a:lnTo>
                  <a:pt x="1013" y="1821"/>
                </a:lnTo>
                <a:lnTo>
                  <a:pt x="1010" y="1829"/>
                </a:lnTo>
                <a:lnTo>
                  <a:pt x="1007" y="1836"/>
                </a:lnTo>
                <a:lnTo>
                  <a:pt x="1001" y="1845"/>
                </a:lnTo>
                <a:lnTo>
                  <a:pt x="1010" y="1851"/>
                </a:lnTo>
                <a:lnTo>
                  <a:pt x="1018" y="1855"/>
                </a:lnTo>
                <a:lnTo>
                  <a:pt x="1021" y="1857"/>
                </a:lnTo>
                <a:lnTo>
                  <a:pt x="1024" y="1859"/>
                </a:lnTo>
                <a:lnTo>
                  <a:pt x="1028" y="1860"/>
                </a:lnTo>
                <a:lnTo>
                  <a:pt x="1034" y="1860"/>
                </a:lnTo>
                <a:lnTo>
                  <a:pt x="1038" y="1860"/>
                </a:lnTo>
                <a:lnTo>
                  <a:pt x="1041" y="1858"/>
                </a:lnTo>
                <a:lnTo>
                  <a:pt x="1045" y="1855"/>
                </a:lnTo>
                <a:lnTo>
                  <a:pt x="1047" y="1851"/>
                </a:lnTo>
                <a:lnTo>
                  <a:pt x="1049" y="1841"/>
                </a:lnTo>
                <a:lnTo>
                  <a:pt x="1052" y="1831"/>
                </a:lnTo>
                <a:lnTo>
                  <a:pt x="1060" y="1815"/>
                </a:lnTo>
                <a:lnTo>
                  <a:pt x="1068" y="1800"/>
                </a:lnTo>
                <a:lnTo>
                  <a:pt x="1079" y="1784"/>
                </a:lnTo>
                <a:lnTo>
                  <a:pt x="1090" y="1767"/>
                </a:lnTo>
                <a:lnTo>
                  <a:pt x="1093" y="1763"/>
                </a:lnTo>
                <a:lnTo>
                  <a:pt x="1097" y="1758"/>
                </a:lnTo>
                <a:lnTo>
                  <a:pt x="1100" y="1755"/>
                </a:lnTo>
                <a:lnTo>
                  <a:pt x="1102" y="1752"/>
                </a:lnTo>
                <a:lnTo>
                  <a:pt x="1103" y="1750"/>
                </a:lnTo>
                <a:lnTo>
                  <a:pt x="1103" y="1747"/>
                </a:lnTo>
                <a:lnTo>
                  <a:pt x="1095" y="1737"/>
                </a:lnTo>
                <a:lnTo>
                  <a:pt x="1087" y="1727"/>
                </a:lnTo>
                <a:close/>
                <a:moveTo>
                  <a:pt x="1778" y="1467"/>
                </a:moveTo>
                <a:lnTo>
                  <a:pt x="1770" y="1456"/>
                </a:lnTo>
                <a:lnTo>
                  <a:pt x="1763" y="1444"/>
                </a:lnTo>
                <a:lnTo>
                  <a:pt x="1758" y="1440"/>
                </a:lnTo>
                <a:lnTo>
                  <a:pt x="1754" y="1437"/>
                </a:lnTo>
                <a:lnTo>
                  <a:pt x="1749" y="1434"/>
                </a:lnTo>
                <a:lnTo>
                  <a:pt x="1742" y="1434"/>
                </a:lnTo>
                <a:lnTo>
                  <a:pt x="1727" y="1434"/>
                </a:lnTo>
                <a:lnTo>
                  <a:pt x="1711" y="1435"/>
                </a:lnTo>
                <a:lnTo>
                  <a:pt x="1714" y="1447"/>
                </a:lnTo>
                <a:lnTo>
                  <a:pt x="1720" y="1456"/>
                </a:lnTo>
                <a:lnTo>
                  <a:pt x="1724" y="1467"/>
                </a:lnTo>
                <a:lnTo>
                  <a:pt x="1729" y="1478"/>
                </a:lnTo>
                <a:lnTo>
                  <a:pt x="1738" y="1496"/>
                </a:lnTo>
                <a:lnTo>
                  <a:pt x="1745" y="1511"/>
                </a:lnTo>
                <a:lnTo>
                  <a:pt x="1753" y="1525"/>
                </a:lnTo>
                <a:lnTo>
                  <a:pt x="1764" y="1542"/>
                </a:lnTo>
                <a:lnTo>
                  <a:pt x="1770" y="1552"/>
                </a:lnTo>
                <a:lnTo>
                  <a:pt x="1775" y="1562"/>
                </a:lnTo>
                <a:lnTo>
                  <a:pt x="1777" y="1573"/>
                </a:lnTo>
                <a:lnTo>
                  <a:pt x="1780" y="1585"/>
                </a:lnTo>
                <a:lnTo>
                  <a:pt x="1782" y="1591"/>
                </a:lnTo>
                <a:lnTo>
                  <a:pt x="1787" y="1596"/>
                </a:lnTo>
                <a:lnTo>
                  <a:pt x="1791" y="1600"/>
                </a:lnTo>
                <a:lnTo>
                  <a:pt x="1796" y="1605"/>
                </a:lnTo>
                <a:lnTo>
                  <a:pt x="1803" y="1613"/>
                </a:lnTo>
                <a:lnTo>
                  <a:pt x="1808" y="1619"/>
                </a:lnTo>
                <a:lnTo>
                  <a:pt x="1815" y="1625"/>
                </a:lnTo>
                <a:lnTo>
                  <a:pt x="1822" y="1629"/>
                </a:lnTo>
                <a:lnTo>
                  <a:pt x="1826" y="1625"/>
                </a:lnTo>
                <a:lnTo>
                  <a:pt x="1830" y="1619"/>
                </a:lnTo>
                <a:lnTo>
                  <a:pt x="1832" y="1615"/>
                </a:lnTo>
                <a:lnTo>
                  <a:pt x="1833" y="1609"/>
                </a:lnTo>
                <a:lnTo>
                  <a:pt x="1835" y="1598"/>
                </a:lnTo>
                <a:lnTo>
                  <a:pt x="1836" y="1585"/>
                </a:lnTo>
                <a:lnTo>
                  <a:pt x="1838" y="1571"/>
                </a:lnTo>
                <a:lnTo>
                  <a:pt x="1842" y="1558"/>
                </a:lnTo>
                <a:lnTo>
                  <a:pt x="1841" y="1555"/>
                </a:lnTo>
                <a:lnTo>
                  <a:pt x="1841" y="1551"/>
                </a:lnTo>
                <a:lnTo>
                  <a:pt x="1838" y="1548"/>
                </a:lnTo>
                <a:lnTo>
                  <a:pt x="1837" y="1546"/>
                </a:lnTo>
                <a:lnTo>
                  <a:pt x="1833" y="1541"/>
                </a:lnTo>
                <a:lnTo>
                  <a:pt x="1828" y="1537"/>
                </a:lnTo>
                <a:lnTo>
                  <a:pt x="1822" y="1533"/>
                </a:lnTo>
                <a:lnTo>
                  <a:pt x="1816" y="1529"/>
                </a:lnTo>
                <a:lnTo>
                  <a:pt x="1811" y="1524"/>
                </a:lnTo>
                <a:lnTo>
                  <a:pt x="1807" y="1518"/>
                </a:lnTo>
                <a:lnTo>
                  <a:pt x="1801" y="1506"/>
                </a:lnTo>
                <a:lnTo>
                  <a:pt x="1794" y="1492"/>
                </a:lnTo>
                <a:lnTo>
                  <a:pt x="1790" y="1486"/>
                </a:lnTo>
                <a:lnTo>
                  <a:pt x="1787" y="1479"/>
                </a:lnTo>
                <a:lnTo>
                  <a:pt x="1782" y="1473"/>
                </a:lnTo>
                <a:lnTo>
                  <a:pt x="1778" y="1467"/>
                </a:lnTo>
                <a:close/>
                <a:moveTo>
                  <a:pt x="2096" y="1638"/>
                </a:moveTo>
                <a:lnTo>
                  <a:pt x="2092" y="1629"/>
                </a:lnTo>
                <a:lnTo>
                  <a:pt x="2089" y="1622"/>
                </a:lnTo>
                <a:lnTo>
                  <a:pt x="2086" y="1618"/>
                </a:lnTo>
                <a:lnTo>
                  <a:pt x="2082" y="1616"/>
                </a:lnTo>
                <a:lnTo>
                  <a:pt x="2079" y="1614"/>
                </a:lnTo>
                <a:lnTo>
                  <a:pt x="2075" y="1614"/>
                </a:lnTo>
                <a:lnTo>
                  <a:pt x="2072" y="1614"/>
                </a:lnTo>
                <a:lnTo>
                  <a:pt x="2069" y="1615"/>
                </a:lnTo>
                <a:lnTo>
                  <a:pt x="2067" y="1617"/>
                </a:lnTo>
                <a:lnTo>
                  <a:pt x="2065" y="1621"/>
                </a:lnTo>
                <a:lnTo>
                  <a:pt x="2062" y="1626"/>
                </a:lnTo>
                <a:lnTo>
                  <a:pt x="2059" y="1632"/>
                </a:lnTo>
                <a:lnTo>
                  <a:pt x="2051" y="1643"/>
                </a:lnTo>
                <a:lnTo>
                  <a:pt x="2042" y="1654"/>
                </a:lnTo>
                <a:lnTo>
                  <a:pt x="2036" y="1660"/>
                </a:lnTo>
                <a:lnTo>
                  <a:pt x="2028" y="1668"/>
                </a:lnTo>
                <a:lnTo>
                  <a:pt x="2026" y="1671"/>
                </a:lnTo>
                <a:lnTo>
                  <a:pt x="2024" y="1676"/>
                </a:lnTo>
                <a:lnTo>
                  <a:pt x="2022" y="1680"/>
                </a:lnTo>
                <a:lnTo>
                  <a:pt x="2022" y="1685"/>
                </a:lnTo>
                <a:lnTo>
                  <a:pt x="2022" y="1701"/>
                </a:lnTo>
                <a:lnTo>
                  <a:pt x="2025" y="1716"/>
                </a:lnTo>
                <a:lnTo>
                  <a:pt x="2027" y="1722"/>
                </a:lnTo>
                <a:lnTo>
                  <a:pt x="2031" y="1727"/>
                </a:lnTo>
                <a:lnTo>
                  <a:pt x="2035" y="1733"/>
                </a:lnTo>
                <a:lnTo>
                  <a:pt x="2040" y="1738"/>
                </a:lnTo>
                <a:lnTo>
                  <a:pt x="2047" y="1743"/>
                </a:lnTo>
                <a:lnTo>
                  <a:pt x="2052" y="1747"/>
                </a:lnTo>
                <a:lnTo>
                  <a:pt x="2059" y="1749"/>
                </a:lnTo>
                <a:lnTo>
                  <a:pt x="2065" y="1751"/>
                </a:lnTo>
                <a:lnTo>
                  <a:pt x="2078" y="1753"/>
                </a:lnTo>
                <a:lnTo>
                  <a:pt x="2093" y="1754"/>
                </a:lnTo>
                <a:lnTo>
                  <a:pt x="2096" y="1754"/>
                </a:lnTo>
                <a:lnTo>
                  <a:pt x="2100" y="1752"/>
                </a:lnTo>
                <a:lnTo>
                  <a:pt x="2102" y="1750"/>
                </a:lnTo>
                <a:lnTo>
                  <a:pt x="2104" y="1748"/>
                </a:lnTo>
                <a:lnTo>
                  <a:pt x="2107" y="1740"/>
                </a:lnTo>
                <a:lnTo>
                  <a:pt x="2109" y="1733"/>
                </a:lnTo>
                <a:lnTo>
                  <a:pt x="2113" y="1722"/>
                </a:lnTo>
                <a:lnTo>
                  <a:pt x="2115" y="1712"/>
                </a:lnTo>
                <a:lnTo>
                  <a:pt x="2117" y="1703"/>
                </a:lnTo>
                <a:lnTo>
                  <a:pt x="2117" y="1691"/>
                </a:lnTo>
                <a:lnTo>
                  <a:pt x="2116" y="1684"/>
                </a:lnTo>
                <a:lnTo>
                  <a:pt x="2114" y="1680"/>
                </a:lnTo>
                <a:lnTo>
                  <a:pt x="2109" y="1674"/>
                </a:lnTo>
                <a:lnTo>
                  <a:pt x="2106" y="1669"/>
                </a:lnTo>
                <a:lnTo>
                  <a:pt x="2102" y="1654"/>
                </a:lnTo>
                <a:lnTo>
                  <a:pt x="2096" y="1638"/>
                </a:lnTo>
                <a:close/>
                <a:moveTo>
                  <a:pt x="2548" y="3340"/>
                </a:moveTo>
                <a:lnTo>
                  <a:pt x="2545" y="3347"/>
                </a:lnTo>
                <a:lnTo>
                  <a:pt x="2543" y="3356"/>
                </a:lnTo>
                <a:lnTo>
                  <a:pt x="2544" y="3365"/>
                </a:lnTo>
                <a:lnTo>
                  <a:pt x="2546" y="3372"/>
                </a:lnTo>
                <a:lnTo>
                  <a:pt x="2549" y="3379"/>
                </a:lnTo>
                <a:lnTo>
                  <a:pt x="2554" y="3385"/>
                </a:lnTo>
                <a:lnTo>
                  <a:pt x="2566" y="3396"/>
                </a:lnTo>
                <a:lnTo>
                  <a:pt x="2579" y="3406"/>
                </a:lnTo>
                <a:lnTo>
                  <a:pt x="2592" y="3416"/>
                </a:lnTo>
                <a:lnTo>
                  <a:pt x="2603" y="3426"/>
                </a:lnTo>
                <a:lnTo>
                  <a:pt x="2609" y="3429"/>
                </a:lnTo>
                <a:lnTo>
                  <a:pt x="2615" y="3434"/>
                </a:lnTo>
                <a:lnTo>
                  <a:pt x="2622" y="3437"/>
                </a:lnTo>
                <a:lnTo>
                  <a:pt x="2630" y="3440"/>
                </a:lnTo>
                <a:lnTo>
                  <a:pt x="2632" y="3437"/>
                </a:lnTo>
                <a:lnTo>
                  <a:pt x="2635" y="3434"/>
                </a:lnTo>
                <a:lnTo>
                  <a:pt x="2636" y="3429"/>
                </a:lnTo>
                <a:lnTo>
                  <a:pt x="2638" y="3425"/>
                </a:lnTo>
                <a:lnTo>
                  <a:pt x="2635" y="3411"/>
                </a:lnTo>
                <a:lnTo>
                  <a:pt x="2630" y="3398"/>
                </a:lnTo>
                <a:lnTo>
                  <a:pt x="2629" y="3393"/>
                </a:lnTo>
                <a:lnTo>
                  <a:pt x="2628" y="3387"/>
                </a:lnTo>
                <a:lnTo>
                  <a:pt x="2626" y="3382"/>
                </a:lnTo>
                <a:lnTo>
                  <a:pt x="2622" y="3376"/>
                </a:lnTo>
                <a:lnTo>
                  <a:pt x="2618" y="3374"/>
                </a:lnTo>
                <a:lnTo>
                  <a:pt x="2615" y="3371"/>
                </a:lnTo>
                <a:lnTo>
                  <a:pt x="2611" y="3370"/>
                </a:lnTo>
                <a:lnTo>
                  <a:pt x="2607" y="3369"/>
                </a:lnTo>
                <a:lnTo>
                  <a:pt x="2599" y="3367"/>
                </a:lnTo>
                <a:lnTo>
                  <a:pt x="2590" y="3364"/>
                </a:lnTo>
                <a:lnTo>
                  <a:pt x="2578" y="3358"/>
                </a:lnTo>
                <a:lnTo>
                  <a:pt x="2568" y="3353"/>
                </a:lnTo>
                <a:lnTo>
                  <a:pt x="2559" y="3346"/>
                </a:lnTo>
                <a:lnTo>
                  <a:pt x="2548" y="3340"/>
                </a:lnTo>
                <a:close/>
                <a:moveTo>
                  <a:pt x="684" y="0"/>
                </a:moveTo>
                <a:lnTo>
                  <a:pt x="684" y="11"/>
                </a:lnTo>
                <a:lnTo>
                  <a:pt x="686" y="24"/>
                </a:lnTo>
                <a:lnTo>
                  <a:pt x="688" y="37"/>
                </a:lnTo>
                <a:lnTo>
                  <a:pt x="691" y="52"/>
                </a:lnTo>
                <a:lnTo>
                  <a:pt x="694" y="60"/>
                </a:lnTo>
                <a:lnTo>
                  <a:pt x="696" y="68"/>
                </a:lnTo>
                <a:lnTo>
                  <a:pt x="700" y="74"/>
                </a:lnTo>
                <a:lnTo>
                  <a:pt x="703" y="81"/>
                </a:lnTo>
                <a:lnTo>
                  <a:pt x="712" y="92"/>
                </a:lnTo>
                <a:lnTo>
                  <a:pt x="721" y="105"/>
                </a:lnTo>
                <a:lnTo>
                  <a:pt x="724" y="111"/>
                </a:lnTo>
                <a:lnTo>
                  <a:pt x="728" y="115"/>
                </a:lnTo>
                <a:lnTo>
                  <a:pt x="730" y="118"/>
                </a:lnTo>
                <a:lnTo>
                  <a:pt x="732" y="120"/>
                </a:lnTo>
                <a:lnTo>
                  <a:pt x="734" y="124"/>
                </a:lnTo>
                <a:lnTo>
                  <a:pt x="734" y="127"/>
                </a:lnTo>
                <a:lnTo>
                  <a:pt x="734" y="135"/>
                </a:lnTo>
                <a:lnTo>
                  <a:pt x="732" y="142"/>
                </a:lnTo>
                <a:lnTo>
                  <a:pt x="730" y="149"/>
                </a:lnTo>
                <a:lnTo>
                  <a:pt x="728" y="155"/>
                </a:lnTo>
                <a:lnTo>
                  <a:pt x="726" y="160"/>
                </a:lnTo>
                <a:lnTo>
                  <a:pt x="725" y="168"/>
                </a:lnTo>
                <a:lnTo>
                  <a:pt x="724" y="174"/>
                </a:lnTo>
                <a:lnTo>
                  <a:pt x="723" y="182"/>
                </a:lnTo>
                <a:lnTo>
                  <a:pt x="724" y="187"/>
                </a:lnTo>
                <a:lnTo>
                  <a:pt x="725" y="192"/>
                </a:lnTo>
                <a:lnTo>
                  <a:pt x="728" y="196"/>
                </a:lnTo>
                <a:lnTo>
                  <a:pt x="731" y="199"/>
                </a:lnTo>
                <a:lnTo>
                  <a:pt x="738" y="207"/>
                </a:lnTo>
                <a:lnTo>
                  <a:pt x="744" y="214"/>
                </a:lnTo>
                <a:lnTo>
                  <a:pt x="751" y="225"/>
                </a:lnTo>
                <a:lnTo>
                  <a:pt x="756" y="235"/>
                </a:lnTo>
                <a:lnTo>
                  <a:pt x="762" y="246"/>
                </a:lnTo>
                <a:lnTo>
                  <a:pt x="768" y="257"/>
                </a:lnTo>
                <a:lnTo>
                  <a:pt x="780" y="275"/>
                </a:lnTo>
                <a:lnTo>
                  <a:pt x="792" y="290"/>
                </a:lnTo>
                <a:lnTo>
                  <a:pt x="797" y="298"/>
                </a:lnTo>
                <a:lnTo>
                  <a:pt x="802" y="306"/>
                </a:lnTo>
                <a:lnTo>
                  <a:pt x="805" y="315"/>
                </a:lnTo>
                <a:lnTo>
                  <a:pt x="805" y="326"/>
                </a:lnTo>
                <a:lnTo>
                  <a:pt x="805" y="331"/>
                </a:lnTo>
                <a:lnTo>
                  <a:pt x="804" y="335"/>
                </a:lnTo>
                <a:lnTo>
                  <a:pt x="800" y="339"/>
                </a:lnTo>
                <a:lnTo>
                  <a:pt x="798" y="342"/>
                </a:lnTo>
                <a:lnTo>
                  <a:pt x="790" y="347"/>
                </a:lnTo>
                <a:lnTo>
                  <a:pt x="781" y="353"/>
                </a:lnTo>
                <a:lnTo>
                  <a:pt x="773" y="358"/>
                </a:lnTo>
                <a:lnTo>
                  <a:pt x="766" y="363"/>
                </a:lnTo>
                <a:lnTo>
                  <a:pt x="761" y="371"/>
                </a:lnTo>
                <a:lnTo>
                  <a:pt x="755" y="379"/>
                </a:lnTo>
                <a:lnTo>
                  <a:pt x="766" y="389"/>
                </a:lnTo>
                <a:lnTo>
                  <a:pt x="776" y="399"/>
                </a:lnTo>
                <a:lnTo>
                  <a:pt x="783" y="410"/>
                </a:lnTo>
                <a:lnTo>
                  <a:pt x="790" y="420"/>
                </a:lnTo>
                <a:lnTo>
                  <a:pt x="803" y="443"/>
                </a:lnTo>
                <a:lnTo>
                  <a:pt x="816" y="469"/>
                </a:lnTo>
                <a:lnTo>
                  <a:pt x="832" y="494"/>
                </a:lnTo>
                <a:lnTo>
                  <a:pt x="848" y="517"/>
                </a:lnTo>
                <a:lnTo>
                  <a:pt x="854" y="528"/>
                </a:lnTo>
                <a:lnTo>
                  <a:pt x="859" y="539"/>
                </a:lnTo>
                <a:lnTo>
                  <a:pt x="861" y="546"/>
                </a:lnTo>
                <a:lnTo>
                  <a:pt x="862" y="552"/>
                </a:lnTo>
                <a:lnTo>
                  <a:pt x="863" y="560"/>
                </a:lnTo>
                <a:lnTo>
                  <a:pt x="864" y="568"/>
                </a:lnTo>
                <a:lnTo>
                  <a:pt x="863" y="579"/>
                </a:lnTo>
                <a:lnTo>
                  <a:pt x="860" y="590"/>
                </a:lnTo>
                <a:lnTo>
                  <a:pt x="857" y="600"/>
                </a:lnTo>
                <a:lnTo>
                  <a:pt x="852" y="610"/>
                </a:lnTo>
                <a:lnTo>
                  <a:pt x="847" y="619"/>
                </a:lnTo>
                <a:lnTo>
                  <a:pt x="844" y="629"/>
                </a:lnTo>
                <a:lnTo>
                  <a:pt x="840" y="641"/>
                </a:lnTo>
                <a:lnTo>
                  <a:pt x="839" y="653"/>
                </a:lnTo>
                <a:lnTo>
                  <a:pt x="840" y="656"/>
                </a:lnTo>
                <a:lnTo>
                  <a:pt x="842" y="658"/>
                </a:lnTo>
                <a:lnTo>
                  <a:pt x="843" y="662"/>
                </a:lnTo>
                <a:lnTo>
                  <a:pt x="845" y="664"/>
                </a:lnTo>
                <a:lnTo>
                  <a:pt x="849" y="667"/>
                </a:lnTo>
                <a:lnTo>
                  <a:pt x="856" y="669"/>
                </a:lnTo>
                <a:lnTo>
                  <a:pt x="862" y="671"/>
                </a:lnTo>
                <a:lnTo>
                  <a:pt x="869" y="673"/>
                </a:lnTo>
                <a:lnTo>
                  <a:pt x="874" y="678"/>
                </a:lnTo>
                <a:lnTo>
                  <a:pt x="879" y="682"/>
                </a:lnTo>
                <a:lnTo>
                  <a:pt x="891" y="697"/>
                </a:lnTo>
                <a:lnTo>
                  <a:pt x="901" y="713"/>
                </a:lnTo>
                <a:lnTo>
                  <a:pt x="911" y="727"/>
                </a:lnTo>
                <a:lnTo>
                  <a:pt x="919" y="743"/>
                </a:lnTo>
                <a:lnTo>
                  <a:pt x="925" y="751"/>
                </a:lnTo>
                <a:lnTo>
                  <a:pt x="928" y="759"/>
                </a:lnTo>
                <a:lnTo>
                  <a:pt x="930" y="763"/>
                </a:lnTo>
                <a:lnTo>
                  <a:pt x="931" y="767"/>
                </a:lnTo>
                <a:lnTo>
                  <a:pt x="932" y="772"/>
                </a:lnTo>
                <a:lnTo>
                  <a:pt x="933" y="777"/>
                </a:lnTo>
                <a:lnTo>
                  <a:pt x="933" y="831"/>
                </a:lnTo>
                <a:lnTo>
                  <a:pt x="929" y="846"/>
                </a:lnTo>
                <a:lnTo>
                  <a:pt x="925" y="862"/>
                </a:lnTo>
                <a:lnTo>
                  <a:pt x="926" y="869"/>
                </a:lnTo>
                <a:lnTo>
                  <a:pt x="928" y="874"/>
                </a:lnTo>
                <a:lnTo>
                  <a:pt x="931" y="880"/>
                </a:lnTo>
                <a:lnTo>
                  <a:pt x="934" y="884"/>
                </a:lnTo>
                <a:lnTo>
                  <a:pt x="944" y="894"/>
                </a:lnTo>
                <a:lnTo>
                  <a:pt x="952" y="905"/>
                </a:lnTo>
                <a:lnTo>
                  <a:pt x="957" y="917"/>
                </a:lnTo>
                <a:lnTo>
                  <a:pt x="961" y="930"/>
                </a:lnTo>
                <a:lnTo>
                  <a:pt x="964" y="942"/>
                </a:lnTo>
                <a:lnTo>
                  <a:pt x="965" y="957"/>
                </a:lnTo>
                <a:lnTo>
                  <a:pt x="965" y="1022"/>
                </a:lnTo>
                <a:lnTo>
                  <a:pt x="966" y="1032"/>
                </a:lnTo>
                <a:lnTo>
                  <a:pt x="968" y="1041"/>
                </a:lnTo>
                <a:lnTo>
                  <a:pt x="971" y="1048"/>
                </a:lnTo>
                <a:lnTo>
                  <a:pt x="975" y="1055"/>
                </a:lnTo>
                <a:lnTo>
                  <a:pt x="986" y="1069"/>
                </a:lnTo>
                <a:lnTo>
                  <a:pt x="997" y="1085"/>
                </a:lnTo>
                <a:lnTo>
                  <a:pt x="1001" y="1097"/>
                </a:lnTo>
                <a:lnTo>
                  <a:pt x="1005" y="1109"/>
                </a:lnTo>
                <a:lnTo>
                  <a:pt x="1006" y="1120"/>
                </a:lnTo>
                <a:lnTo>
                  <a:pt x="1007" y="1133"/>
                </a:lnTo>
                <a:lnTo>
                  <a:pt x="997" y="1189"/>
                </a:lnTo>
                <a:lnTo>
                  <a:pt x="999" y="1199"/>
                </a:lnTo>
                <a:lnTo>
                  <a:pt x="1002" y="1208"/>
                </a:lnTo>
                <a:lnTo>
                  <a:pt x="1008" y="1217"/>
                </a:lnTo>
                <a:lnTo>
                  <a:pt x="1012" y="1226"/>
                </a:lnTo>
                <a:lnTo>
                  <a:pt x="1024" y="1247"/>
                </a:lnTo>
                <a:lnTo>
                  <a:pt x="1035" y="1266"/>
                </a:lnTo>
                <a:lnTo>
                  <a:pt x="1041" y="1275"/>
                </a:lnTo>
                <a:lnTo>
                  <a:pt x="1049" y="1284"/>
                </a:lnTo>
                <a:lnTo>
                  <a:pt x="1056" y="1292"/>
                </a:lnTo>
                <a:lnTo>
                  <a:pt x="1065" y="1301"/>
                </a:lnTo>
                <a:lnTo>
                  <a:pt x="1092" y="1321"/>
                </a:lnTo>
                <a:lnTo>
                  <a:pt x="1104" y="1331"/>
                </a:lnTo>
                <a:lnTo>
                  <a:pt x="1114" y="1340"/>
                </a:lnTo>
                <a:lnTo>
                  <a:pt x="1123" y="1349"/>
                </a:lnTo>
                <a:lnTo>
                  <a:pt x="1134" y="1359"/>
                </a:lnTo>
                <a:lnTo>
                  <a:pt x="1139" y="1365"/>
                </a:lnTo>
                <a:lnTo>
                  <a:pt x="1143" y="1369"/>
                </a:lnTo>
                <a:lnTo>
                  <a:pt x="1154" y="1376"/>
                </a:lnTo>
                <a:lnTo>
                  <a:pt x="1166" y="1382"/>
                </a:lnTo>
                <a:lnTo>
                  <a:pt x="1177" y="1386"/>
                </a:lnTo>
                <a:lnTo>
                  <a:pt x="1188" y="1390"/>
                </a:lnTo>
                <a:lnTo>
                  <a:pt x="1199" y="1395"/>
                </a:lnTo>
                <a:lnTo>
                  <a:pt x="1209" y="1400"/>
                </a:lnTo>
                <a:lnTo>
                  <a:pt x="1214" y="1403"/>
                </a:lnTo>
                <a:lnTo>
                  <a:pt x="1218" y="1408"/>
                </a:lnTo>
                <a:lnTo>
                  <a:pt x="1223" y="1412"/>
                </a:lnTo>
                <a:lnTo>
                  <a:pt x="1227" y="1417"/>
                </a:lnTo>
                <a:lnTo>
                  <a:pt x="1238" y="1434"/>
                </a:lnTo>
                <a:lnTo>
                  <a:pt x="1245" y="1449"/>
                </a:lnTo>
                <a:lnTo>
                  <a:pt x="1253" y="1464"/>
                </a:lnTo>
                <a:lnTo>
                  <a:pt x="1262" y="1481"/>
                </a:lnTo>
                <a:lnTo>
                  <a:pt x="1270" y="1493"/>
                </a:lnTo>
                <a:lnTo>
                  <a:pt x="1278" y="1503"/>
                </a:lnTo>
                <a:lnTo>
                  <a:pt x="1285" y="1513"/>
                </a:lnTo>
                <a:lnTo>
                  <a:pt x="1294" y="1523"/>
                </a:lnTo>
                <a:lnTo>
                  <a:pt x="1310" y="1547"/>
                </a:lnTo>
                <a:lnTo>
                  <a:pt x="1325" y="1568"/>
                </a:lnTo>
                <a:lnTo>
                  <a:pt x="1339" y="1588"/>
                </a:lnTo>
                <a:lnTo>
                  <a:pt x="1352" y="1608"/>
                </a:lnTo>
                <a:lnTo>
                  <a:pt x="1365" y="1627"/>
                </a:lnTo>
                <a:lnTo>
                  <a:pt x="1377" y="1648"/>
                </a:lnTo>
                <a:lnTo>
                  <a:pt x="1389" y="1670"/>
                </a:lnTo>
                <a:lnTo>
                  <a:pt x="1400" y="1696"/>
                </a:lnTo>
                <a:lnTo>
                  <a:pt x="1416" y="1711"/>
                </a:lnTo>
                <a:lnTo>
                  <a:pt x="1430" y="1727"/>
                </a:lnTo>
                <a:lnTo>
                  <a:pt x="1437" y="1736"/>
                </a:lnTo>
                <a:lnTo>
                  <a:pt x="1442" y="1744"/>
                </a:lnTo>
                <a:lnTo>
                  <a:pt x="1447" y="1752"/>
                </a:lnTo>
                <a:lnTo>
                  <a:pt x="1452" y="1761"/>
                </a:lnTo>
                <a:lnTo>
                  <a:pt x="1456" y="1770"/>
                </a:lnTo>
                <a:lnTo>
                  <a:pt x="1459" y="1779"/>
                </a:lnTo>
                <a:lnTo>
                  <a:pt x="1463" y="1789"/>
                </a:lnTo>
                <a:lnTo>
                  <a:pt x="1465" y="1799"/>
                </a:lnTo>
                <a:lnTo>
                  <a:pt x="1467" y="1808"/>
                </a:lnTo>
                <a:lnTo>
                  <a:pt x="1468" y="1819"/>
                </a:lnTo>
                <a:lnTo>
                  <a:pt x="1469" y="1830"/>
                </a:lnTo>
                <a:lnTo>
                  <a:pt x="1469" y="1842"/>
                </a:lnTo>
                <a:lnTo>
                  <a:pt x="1469" y="1852"/>
                </a:lnTo>
                <a:lnTo>
                  <a:pt x="1468" y="1859"/>
                </a:lnTo>
                <a:lnTo>
                  <a:pt x="1466" y="1868"/>
                </a:lnTo>
                <a:lnTo>
                  <a:pt x="1464" y="1875"/>
                </a:lnTo>
                <a:lnTo>
                  <a:pt x="1458" y="1889"/>
                </a:lnTo>
                <a:lnTo>
                  <a:pt x="1451" y="1906"/>
                </a:lnTo>
                <a:lnTo>
                  <a:pt x="1444" y="1923"/>
                </a:lnTo>
                <a:lnTo>
                  <a:pt x="1440" y="1938"/>
                </a:lnTo>
                <a:lnTo>
                  <a:pt x="1438" y="1946"/>
                </a:lnTo>
                <a:lnTo>
                  <a:pt x="1434" y="1953"/>
                </a:lnTo>
                <a:lnTo>
                  <a:pt x="1431" y="1962"/>
                </a:lnTo>
                <a:lnTo>
                  <a:pt x="1427" y="1969"/>
                </a:lnTo>
                <a:lnTo>
                  <a:pt x="1420" y="1978"/>
                </a:lnTo>
                <a:lnTo>
                  <a:pt x="1414" y="1984"/>
                </a:lnTo>
                <a:lnTo>
                  <a:pt x="1406" y="1990"/>
                </a:lnTo>
                <a:lnTo>
                  <a:pt x="1398" y="1996"/>
                </a:lnTo>
                <a:lnTo>
                  <a:pt x="1404" y="2009"/>
                </a:lnTo>
                <a:lnTo>
                  <a:pt x="1411" y="2021"/>
                </a:lnTo>
                <a:lnTo>
                  <a:pt x="1413" y="2028"/>
                </a:lnTo>
                <a:lnTo>
                  <a:pt x="1415" y="2034"/>
                </a:lnTo>
                <a:lnTo>
                  <a:pt x="1416" y="2042"/>
                </a:lnTo>
                <a:lnTo>
                  <a:pt x="1416" y="2049"/>
                </a:lnTo>
                <a:lnTo>
                  <a:pt x="1414" y="2055"/>
                </a:lnTo>
                <a:lnTo>
                  <a:pt x="1411" y="2060"/>
                </a:lnTo>
                <a:lnTo>
                  <a:pt x="1399" y="2056"/>
                </a:lnTo>
                <a:lnTo>
                  <a:pt x="1389" y="2050"/>
                </a:lnTo>
                <a:lnTo>
                  <a:pt x="1379" y="2045"/>
                </a:lnTo>
                <a:lnTo>
                  <a:pt x="1369" y="2038"/>
                </a:lnTo>
                <a:lnTo>
                  <a:pt x="1363" y="2035"/>
                </a:lnTo>
                <a:lnTo>
                  <a:pt x="1358" y="2032"/>
                </a:lnTo>
                <a:lnTo>
                  <a:pt x="1353" y="2029"/>
                </a:lnTo>
                <a:lnTo>
                  <a:pt x="1347" y="2028"/>
                </a:lnTo>
                <a:lnTo>
                  <a:pt x="1342" y="2032"/>
                </a:lnTo>
                <a:lnTo>
                  <a:pt x="1336" y="2036"/>
                </a:lnTo>
                <a:lnTo>
                  <a:pt x="1321" y="2041"/>
                </a:lnTo>
                <a:lnTo>
                  <a:pt x="1308" y="2044"/>
                </a:lnTo>
                <a:lnTo>
                  <a:pt x="1294" y="2046"/>
                </a:lnTo>
                <a:lnTo>
                  <a:pt x="1278" y="2047"/>
                </a:lnTo>
                <a:lnTo>
                  <a:pt x="1269" y="2046"/>
                </a:lnTo>
                <a:lnTo>
                  <a:pt x="1262" y="2045"/>
                </a:lnTo>
                <a:lnTo>
                  <a:pt x="1255" y="2043"/>
                </a:lnTo>
                <a:lnTo>
                  <a:pt x="1249" y="2040"/>
                </a:lnTo>
                <a:lnTo>
                  <a:pt x="1235" y="2034"/>
                </a:lnTo>
                <a:lnTo>
                  <a:pt x="1220" y="2028"/>
                </a:lnTo>
                <a:lnTo>
                  <a:pt x="1207" y="2023"/>
                </a:lnTo>
                <a:lnTo>
                  <a:pt x="1196" y="2020"/>
                </a:lnTo>
                <a:lnTo>
                  <a:pt x="1185" y="2015"/>
                </a:lnTo>
                <a:lnTo>
                  <a:pt x="1174" y="2010"/>
                </a:lnTo>
                <a:lnTo>
                  <a:pt x="1164" y="2004"/>
                </a:lnTo>
                <a:lnTo>
                  <a:pt x="1156" y="1997"/>
                </a:lnTo>
                <a:lnTo>
                  <a:pt x="1146" y="1990"/>
                </a:lnTo>
                <a:lnTo>
                  <a:pt x="1137" y="1980"/>
                </a:lnTo>
                <a:lnTo>
                  <a:pt x="1134" y="1986"/>
                </a:lnTo>
                <a:lnTo>
                  <a:pt x="1131" y="1990"/>
                </a:lnTo>
                <a:lnTo>
                  <a:pt x="1128" y="1995"/>
                </a:lnTo>
                <a:lnTo>
                  <a:pt x="1127" y="2002"/>
                </a:lnTo>
                <a:lnTo>
                  <a:pt x="1128" y="2008"/>
                </a:lnTo>
                <a:lnTo>
                  <a:pt x="1129" y="2015"/>
                </a:lnTo>
                <a:lnTo>
                  <a:pt x="1132" y="2020"/>
                </a:lnTo>
                <a:lnTo>
                  <a:pt x="1135" y="2024"/>
                </a:lnTo>
                <a:lnTo>
                  <a:pt x="1144" y="2034"/>
                </a:lnTo>
                <a:lnTo>
                  <a:pt x="1154" y="2044"/>
                </a:lnTo>
                <a:lnTo>
                  <a:pt x="1164" y="2055"/>
                </a:lnTo>
                <a:lnTo>
                  <a:pt x="1174" y="2063"/>
                </a:lnTo>
                <a:lnTo>
                  <a:pt x="1183" y="2073"/>
                </a:lnTo>
                <a:lnTo>
                  <a:pt x="1194" y="2084"/>
                </a:lnTo>
                <a:lnTo>
                  <a:pt x="1209" y="2103"/>
                </a:lnTo>
                <a:lnTo>
                  <a:pt x="1223" y="2121"/>
                </a:lnTo>
                <a:lnTo>
                  <a:pt x="1237" y="2138"/>
                </a:lnTo>
                <a:lnTo>
                  <a:pt x="1252" y="2158"/>
                </a:lnTo>
                <a:lnTo>
                  <a:pt x="1257" y="2162"/>
                </a:lnTo>
                <a:lnTo>
                  <a:pt x="1262" y="2166"/>
                </a:lnTo>
                <a:lnTo>
                  <a:pt x="1267" y="2177"/>
                </a:lnTo>
                <a:lnTo>
                  <a:pt x="1270" y="2186"/>
                </a:lnTo>
                <a:lnTo>
                  <a:pt x="1274" y="2197"/>
                </a:lnTo>
                <a:lnTo>
                  <a:pt x="1278" y="2209"/>
                </a:lnTo>
                <a:lnTo>
                  <a:pt x="1285" y="2223"/>
                </a:lnTo>
                <a:lnTo>
                  <a:pt x="1293" y="2235"/>
                </a:lnTo>
                <a:lnTo>
                  <a:pt x="1302" y="2247"/>
                </a:lnTo>
                <a:lnTo>
                  <a:pt x="1310" y="2258"/>
                </a:lnTo>
                <a:lnTo>
                  <a:pt x="1329" y="2278"/>
                </a:lnTo>
                <a:lnTo>
                  <a:pt x="1350" y="2302"/>
                </a:lnTo>
                <a:lnTo>
                  <a:pt x="1361" y="2318"/>
                </a:lnTo>
                <a:lnTo>
                  <a:pt x="1374" y="2333"/>
                </a:lnTo>
                <a:lnTo>
                  <a:pt x="1390" y="2347"/>
                </a:lnTo>
                <a:lnTo>
                  <a:pt x="1404" y="2361"/>
                </a:lnTo>
                <a:lnTo>
                  <a:pt x="1417" y="2374"/>
                </a:lnTo>
                <a:lnTo>
                  <a:pt x="1428" y="2388"/>
                </a:lnTo>
                <a:lnTo>
                  <a:pt x="1439" y="2402"/>
                </a:lnTo>
                <a:lnTo>
                  <a:pt x="1450" y="2417"/>
                </a:lnTo>
                <a:lnTo>
                  <a:pt x="1459" y="2435"/>
                </a:lnTo>
                <a:lnTo>
                  <a:pt x="1469" y="2453"/>
                </a:lnTo>
                <a:lnTo>
                  <a:pt x="1474" y="2464"/>
                </a:lnTo>
                <a:lnTo>
                  <a:pt x="1480" y="2476"/>
                </a:lnTo>
                <a:lnTo>
                  <a:pt x="1482" y="2480"/>
                </a:lnTo>
                <a:lnTo>
                  <a:pt x="1485" y="2486"/>
                </a:lnTo>
                <a:lnTo>
                  <a:pt x="1488" y="2491"/>
                </a:lnTo>
                <a:lnTo>
                  <a:pt x="1493" y="2495"/>
                </a:lnTo>
                <a:lnTo>
                  <a:pt x="1497" y="2500"/>
                </a:lnTo>
                <a:lnTo>
                  <a:pt x="1501" y="2503"/>
                </a:lnTo>
                <a:lnTo>
                  <a:pt x="1507" y="2505"/>
                </a:lnTo>
                <a:lnTo>
                  <a:pt x="1511" y="2506"/>
                </a:lnTo>
                <a:lnTo>
                  <a:pt x="1521" y="2508"/>
                </a:lnTo>
                <a:lnTo>
                  <a:pt x="1531" y="2509"/>
                </a:lnTo>
                <a:lnTo>
                  <a:pt x="1552" y="2507"/>
                </a:lnTo>
                <a:lnTo>
                  <a:pt x="1576" y="2506"/>
                </a:lnTo>
                <a:lnTo>
                  <a:pt x="1594" y="2507"/>
                </a:lnTo>
                <a:lnTo>
                  <a:pt x="1610" y="2510"/>
                </a:lnTo>
                <a:lnTo>
                  <a:pt x="1627" y="2513"/>
                </a:lnTo>
                <a:lnTo>
                  <a:pt x="1645" y="2514"/>
                </a:lnTo>
                <a:lnTo>
                  <a:pt x="1650" y="2514"/>
                </a:lnTo>
                <a:lnTo>
                  <a:pt x="1656" y="2511"/>
                </a:lnTo>
                <a:lnTo>
                  <a:pt x="1661" y="2509"/>
                </a:lnTo>
                <a:lnTo>
                  <a:pt x="1666" y="2506"/>
                </a:lnTo>
                <a:lnTo>
                  <a:pt x="1673" y="2498"/>
                </a:lnTo>
                <a:lnTo>
                  <a:pt x="1682" y="2490"/>
                </a:lnTo>
                <a:lnTo>
                  <a:pt x="1695" y="2477"/>
                </a:lnTo>
                <a:lnTo>
                  <a:pt x="1706" y="2464"/>
                </a:lnTo>
                <a:lnTo>
                  <a:pt x="1716" y="2451"/>
                </a:lnTo>
                <a:lnTo>
                  <a:pt x="1729" y="2437"/>
                </a:lnTo>
                <a:lnTo>
                  <a:pt x="1714" y="2519"/>
                </a:lnTo>
                <a:lnTo>
                  <a:pt x="1715" y="2528"/>
                </a:lnTo>
                <a:lnTo>
                  <a:pt x="1717" y="2536"/>
                </a:lnTo>
                <a:lnTo>
                  <a:pt x="1721" y="2543"/>
                </a:lnTo>
                <a:lnTo>
                  <a:pt x="1725" y="2550"/>
                </a:lnTo>
                <a:lnTo>
                  <a:pt x="1734" y="2562"/>
                </a:lnTo>
                <a:lnTo>
                  <a:pt x="1745" y="2575"/>
                </a:lnTo>
                <a:lnTo>
                  <a:pt x="1756" y="2583"/>
                </a:lnTo>
                <a:lnTo>
                  <a:pt x="1767" y="2591"/>
                </a:lnTo>
                <a:lnTo>
                  <a:pt x="1780" y="2608"/>
                </a:lnTo>
                <a:lnTo>
                  <a:pt x="1791" y="2624"/>
                </a:lnTo>
                <a:lnTo>
                  <a:pt x="1803" y="2639"/>
                </a:lnTo>
                <a:lnTo>
                  <a:pt x="1817" y="2655"/>
                </a:lnTo>
                <a:lnTo>
                  <a:pt x="1831" y="2667"/>
                </a:lnTo>
                <a:lnTo>
                  <a:pt x="1842" y="2678"/>
                </a:lnTo>
                <a:lnTo>
                  <a:pt x="1847" y="2683"/>
                </a:lnTo>
                <a:lnTo>
                  <a:pt x="1851" y="2690"/>
                </a:lnTo>
                <a:lnTo>
                  <a:pt x="1856" y="2697"/>
                </a:lnTo>
                <a:lnTo>
                  <a:pt x="1860" y="2705"/>
                </a:lnTo>
                <a:lnTo>
                  <a:pt x="1866" y="2723"/>
                </a:lnTo>
                <a:lnTo>
                  <a:pt x="1872" y="2739"/>
                </a:lnTo>
                <a:lnTo>
                  <a:pt x="1875" y="2748"/>
                </a:lnTo>
                <a:lnTo>
                  <a:pt x="1879" y="2754"/>
                </a:lnTo>
                <a:lnTo>
                  <a:pt x="1885" y="2762"/>
                </a:lnTo>
                <a:lnTo>
                  <a:pt x="1891" y="2768"/>
                </a:lnTo>
                <a:lnTo>
                  <a:pt x="1902" y="2774"/>
                </a:lnTo>
                <a:lnTo>
                  <a:pt x="1913" y="2777"/>
                </a:lnTo>
                <a:lnTo>
                  <a:pt x="1932" y="2785"/>
                </a:lnTo>
                <a:lnTo>
                  <a:pt x="1950" y="2790"/>
                </a:lnTo>
                <a:lnTo>
                  <a:pt x="1968" y="2797"/>
                </a:lnTo>
                <a:lnTo>
                  <a:pt x="1987" y="2803"/>
                </a:lnTo>
                <a:lnTo>
                  <a:pt x="1993" y="2805"/>
                </a:lnTo>
                <a:lnTo>
                  <a:pt x="1999" y="2806"/>
                </a:lnTo>
                <a:lnTo>
                  <a:pt x="2004" y="2807"/>
                </a:lnTo>
                <a:lnTo>
                  <a:pt x="2008" y="2812"/>
                </a:lnTo>
                <a:lnTo>
                  <a:pt x="2011" y="2816"/>
                </a:lnTo>
                <a:lnTo>
                  <a:pt x="2012" y="2821"/>
                </a:lnTo>
                <a:lnTo>
                  <a:pt x="2013" y="2826"/>
                </a:lnTo>
                <a:lnTo>
                  <a:pt x="2012" y="2831"/>
                </a:lnTo>
                <a:lnTo>
                  <a:pt x="2011" y="2842"/>
                </a:lnTo>
                <a:lnTo>
                  <a:pt x="2011" y="2854"/>
                </a:lnTo>
                <a:lnTo>
                  <a:pt x="2012" y="2862"/>
                </a:lnTo>
                <a:lnTo>
                  <a:pt x="2014" y="2871"/>
                </a:lnTo>
                <a:lnTo>
                  <a:pt x="2018" y="2880"/>
                </a:lnTo>
                <a:lnTo>
                  <a:pt x="2020" y="2887"/>
                </a:lnTo>
                <a:lnTo>
                  <a:pt x="2027" y="2901"/>
                </a:lnTo>
                <a:lnTo>
                  <a:pt x="2035" y="2915"/>
                </a:lnTo>
                <a:lnTo>
                  <a:pt x="2041" y="2928"/>
                </a:lnTo>
                <a:lnTo>
                  <a:pt x="2048" y="2942"/>
                </a:lnTo>
                <a:lnTo>
                  <a:pt x="2050" y="2950"/>
                </a:lnTo>
                <a:lnTo>
                  <a:pt x="2052" y="2959"/>
                </a:lnTo>
                <a:lnTo>
                  <a:pt x="2053" y="2967"/>
                </a:lnTo>
                <a:lnTo>
                  <a:pt x="2053" y="2976"/>
                </a:lnTo>
                <a:lnTo>
                  <a:pt x="2052" y="2997"/>
                </a:lnTo>
                <a:lnTo>
                  <a:pt x="2050" y="3016"/>
                </a:lnTo>
                <a:lnTo>
                  <a:pt x="2046" y="3035"/>
                </a:lnTo>
                <a:lnTo>
                  <a:pt x="2040" y="3056"/>
                </a:lnTo>
                <a:lnTo>
                  <a:pt x="2037" y="3067"/>
                </a:lnTo>
                <a:lnTo>
                  <a:pt x="2035" y="3077"/>
                </a:lnTo>
                <a:lnTo>
                  <a:pt x="2035" y="3079"/>
                </a:lnTo>
                <a:lnTo>
                  <a:pt x="2037" y="3082"/>
                </a:lnTo>
                <a:lnTo>
                  <a:pt x="2038" y="3084"/>
                </a:lnTo>
                <a:lnTo>
                  <a:pt x="2040" y="3085"/>
                </a:lnTo>
                <a:lnTo>
                  <a:pt x="2046" y="3087"/>
                </a:lnTo>
                <a:lnTo>
                  <a:pt x="2051" y="3090"/>
                </a:lnTo>
                <a:lnTo>
                  <a:pt x="2057" y="3096"/>
                </a:lnTo>
                <a:lnTo>
                  <a:pt x="2061" y="3102"/>
                </a:lnTo>
                <a:lnTo>
                  <a:pt x="2063" y="3109"/>
                </a:lnTo>
                <a:lnTo>
                  <a:pt x="2064" y="3116"/>
                </a:lnTo>
                <a:lnTo>
                  <a:pt x="2063" y="3133"/>
                </a:lnTo>
                <a:lnTo>
                  <a:pt x="2060" y="3148"/>
                </a:lnTo>
                <a:lnTo>
                  <a:pt x="2057" y="3162"/>
                </a:lnTo>
                <a:lnTo>
                  <a:pt x="2053" y="3178"/>
                </a:lnTo>
                <a:lnTo>
                  <a:pt x="2052" y="3204"/>
                </a:lnTo>
                <a:lnTo>
                  <a:pt x="2050" y="3226"/>
                </a:lnTo>
                <a:lnTo>
                  <a:pt x="2048" y="3238"/>
                </a:lnTo>
                <a:lnTo>
                  <a:pt x="2046" y="3249"/>
                </a:lnTo>
                <a:lnTo>
                  <a:pt x="2042" y="3261"/>
                </a:lnTo>
                <a:lnTo>
                  <a:pt x="2038" y="3274"/>
                </a:lnTo>
                <a:lnTo>
                  <a:pt x="2031" y="3270"/>
                </a:lnTo>
                <a:lnTo>
                  <a:pt x="2024" y="3265"/>
                </a:lnTo>
                <a:lnTo>
                  <a:pt x="2019" y="3260"/>
                </a:lnTo>
                <a:lnTo>
                  <a:pt x="2013" y="3254"/>
                </a:lnTo>
                <a:lnTo>
                  <a:pt x="2008" y="3249"/>
                </a:lnTo>
                <a:lnTo>
                  <a:pt x="2005" y="3243"/>
                </a:lnTo>
                <a:lnTo>
                  <a:pt x="2000" y="3235"/>
                </a:lnTo>
                <a:lnTo>
                  <a:pt x="1998" y="3229"/>
                </a:lnTo>
                <a:lnTo>
                  <a:pt x="1931" y="3380"/>
                </a:lnTo>
                <a:lnTo>
                  <a:pt x="1936" y="3398"/>
                </a:lnTo>
                <a:lnTo>
                  <a:pt x="1941" y="3414"/>
                </a:lnTo>
                <a:lnTo>
                  <a:pt x="1947" y="3430"/>
                </a:lnTo>
                <a:lnTo>
                  <a:pt x="1953" y="3449"/>
                </a:lnTo>
                <a:lnTo>
                  <a:pt x="1956" y="3467"/>
                </a:lnTo>
                <a:lnTo>
                  <a:pt x="1957" y="3484"/>
                </a:lnTo>
                <a:lnTo>
                  <a:pt x="1958" y="3492"/>
                </a:lnTo>
                <a:lnTo>
                  <a:pt x="1960" y="3500"/>
                </a:lnTo>
                <a:lnTo>
                  <a:pt x="1965" y="3506"/>
                </a:lnTo>
                <a:lnTo>
                  <a:pt x="1971" y="3513"/>
                </a:lnTo>
                <a:lnTo>
                  <a:pt x="1976" y="3516"/>
                </a:lnTo>
                <a:lnTo>
                  <a:pt x="1981" y="3517"/>
                </a:lnTo>
                <a:lnTo>
                  <a:pt x="1986" y="3518"/>
                </a:lnTo>
                <a:lnTo>
                  <a:pt x="1991" y="3518"/>
                </a:lnTo>
                <a:lnTo>
                  <a:pt x="2001" y="3518"/>
                </a:lnTo>
                <a:lnTo>
                  <a:pt x="2013" y="3518"/>
                </a:lnTo>
                <a:lnTo>
                  <a:pt x="2013" y="3519"/>
                </a:lnTo>
                <a:lnTo>
                  <a:pt x="2013" y="3520"/>
                </a:lnTo>
                <a:lnTo>
                  <a:pt x="2015" y="3514"/>
                </a:lnTo>
                <a:lnTo>
                  <a:pt x="2017" y="3508"/>
                </a:lnTo>
                <a:lnTo>
                  <a:pt x="2014" y="3502"/>
                </a:lnTo>
                <a:lnTo>
                  <a:pt x="2011" y="3496"/>
                </a:lnTo>
                <a:lnTo>
                  <a:pt x="2009" y="3484"/>
                </a:lnTo>
                <a:lnTo>
                  <a:pt x="2008" y="3473"/>
                </a:lnTo>
                <a:lnTo>
                  <a:pt x="2006" y="3461"/>
                </a:lnTo>
                <a:lnTo>
                  <a:pt x="2006" y="3448"/>
                </a:lnTo>
                <a:lnTo>
                  <a:pt x="2006" y="3422"/>
                </a:lnTo>
                <a:lnTo>
                  <a:pt x="2008" y="3414"/>
                </a:lnTo>
                <a:lnTo>
                  <a:pt x="2010" y="3406"/>
                </a:lnTo>
                <a:lnTo>
                  <a:pt x="2012" y="3403"/>
                </a:lnTo>
                <a:lnTo>
                  <a:pt x="2014" y="3400"/>
                </a:lnTo>
                <a:lnTo>
                  <a:pt x="2018" y="3399"/>
                </a:lnTo>
                <a:lnTo>
                  <a:pt x="2022" y="3398"/>
                </a:lnTo>
                <a:lnTo>
                  <a:pt x="2033" y="3401"/>
                </a:lnTo>
                <a:lnTo>
                  <a:pt x="2042" y="3406"/>
                </a:lnTo>
                <a:lnTo>
                  <a:pt x="2059" y="3411"/>
                </a:lnTo>
                <a:lnTo>
                  <a:pt x="2075" y="3416"/>
                </a:lnTo>
                <a:lnTo>
                  <a:pt x="2080" y="3419"/>
                </a:lnTo>
                <a:lnTo>
                  <a:pt x="2087" y="3420"/>
                </a:lnTo>
                <a:lnTo>
                  <a:pt x="2089" y="3420"/>
                </a:lnTo>
                <a:lnTo>
                  <a:pt x="2092" y="3421"/>
                </a:lnTo>
                <a:lnTo>
                  <a:pt x="2094" y="3423"/>
                </a:lnTo>
                <a:lnTo>
                  <a:pt x="2096" y="3425"/>
                </a:lnTo>
                <a:lnTo>
                  <a:pt x="2096" y="3429"/>
                </a:lnTo>
                <a:lnTo>
                  <a:pt x="2096" y="3436"/>
                </a:lnTo>
                <a:lnTo>
                  <a:pt x="2101" y="3456"/>
                </a:lnTo>
                <a:lnTo>
                  <a:pt x="2105" y="3476"/>
                </a:lnTo>
                <a:lnTo>
                  <a:pt x="2107" y="3484"/>
                </a:lnTo>
                <a:lnTo>
                  <a:pt x="2112" y="3494"/>
                </a:lnTo>
                <a:lnTo>
                  <a:pt x="2116" y="3503"/>
                </a:lnTo>
                <a:lnTo>
                  <a:pt x="2122" y="3513"/>
                </a:lnTo>
                <a:lnTo>
                  <a:pt x="2127" y="3518"/>
                </a:lnTo>
                <a:lnTo>
                  <a:pt x="2132" y="3522"/>
                </a:lnTo>
                <a:lnTo>
                  <a:pt x="2138" y="3526"/>
                </a:lnTo>
                <a:lnTo>
                  <a:pt x="2144" y="3528"/>
                </a:lnTo>
                <a:lnTo>
                  <a:pt x="2157" y="3531"/>
                </a:lnTo>
                <a:lnTo>
                  <a:pt x="2170" y="3534"/>
                </a:lnTo>
                <a:lnTo>
                  <a:pt x="2197" y="3537"/>
                </a:lnTo>
                <a:lnTo>
                  <a:pt x="2220" y="3541"/>
                </a:lnTo>
                <a:lnTo>
                  <a:pt x="2231" y="3543"/>
                </a:lnTo>
                <a:lnTo>
                  <a:pt x="2242" y="3546"/>
                </a:lnTo>
                <a:lnTo>
                  <a:pt x="2254" y="3551"/>
                </a:lnTo>
                <a:lnTo>
                  <a:pt x="2266" y="3558"/>
                </a:lnTo>
                <a:lnTo>
                  <a:pt x="2262" y="3565"/>
                </a:lnTo>
                <a:lnTo>
                  <a:pt x="2256" y="3572"/>
                </a:lnTo>
                <a:lnTo>
                  <a:pt x="2250" y="3578"/>
                </a:lnTo>
                <a:lnTo>
                  <a:pt x="2242" y="3584"/>
                </a:lnTo>
                <a:lnTo>
                  <a:pt x="2359" y="3666"/>
                </a:lnTo>
                <a:lnTo>
                  <a:pt x="2366" y="3679"/>
                </a:lnTo>
                <a:lnTo>
                  <a:pt x="2373" y="3691"/>
                </a:lnTo>
                <a:lnTo>
                  <a:pt x="2378" y="3703"/>
                </a:lnTo>
                <a:lnTo>
                  <a:pt x="2384" y="3714"/>
                </a:lnTo>
                <a:lnTo>
                  <a:pt x="2393" y="3737"/>
                </a:lnTo>
                <a:lnTo>
                  <a:pt x="2406" y="3762"/>
                </a:lnTo>
                <a:lnTo>
                  <a:pt x="2411" y="3768"/>
                </a:lnTo>
                <a:lnTo>
                  <a:pt x="2415" y="3773"/>
                </a:lnTo>
                <a:lnTo>
                  <a:pt x="2420" y="3778"/>
                </a:lnTo>
                <a:lnTo>
                  <a:pt x="2425" y="3781"/>
                </a:lnTo>
                <a:lnTo>
                  <a:pt x="2436" y="3790"/>
                </a:lnTo>
                <a:lnTo>
                  <a:pt x="2446" y="3799"/>
                </a:lnTo>
                <a:lnTo>
                  <a:pt x="2456" y="3810"/>
                </a:lnTo>
                <a:lnTo>
                  <a:pt x="2474" y="3829"/>
                </a:lnTo>
                <a:lnTo>
                  <a:pt x="2497" y="3854"/>
                </a:lnTo>
                <a:lnTo>
                  <a:pt x="2522" y="3881"/>
                </a:lnTo>
                <a:lnTo>
                  <a:pt x="2547" y="3908"/>
                </a:lnTo>
                <a:lnTo>
                  <a:pt x="2570" y="3933"/>
                </a:lnTo>
                <a:lnTo>
                  <a:pt x="2588" y="3952"/>
                </a:lnTo>
                <a:lnTo>
                  <a:pt x="2598" y="3963"/>
                </a:lnTo>
                <a:lnTo>
                  <a:pt x="2884" y="3963"/>
                </a:lnTo>
                <a:lnTo>
                  <a:pt x="2884" y="3951"/>
                </a:lnTo>
                <a:lnTo>
                  <a:pt x="2882" y="3930"/>
                </a:lnTo>
                <a:lnTo>
                  <a:pt x="2879" y="3903"/>
                </a:lnTo>
                <a:lnTo>
                  <a:pt x="2876" y="3874"/>
                </a:lnTo>
                <a:lnTo>
                  <a:pt x="2872" y="3845"/>
                </a:lnTo>
                <a:lnTo>
                  <a:pt x="2868" y="3820"/>
                </a:lnTo>
                <a:lnTo>
                  <a:pt x="2865" y="3810"/>
                </a:lnTo>
                <a:lnTo>
                  <a:pt x="2863" y="3801"/>
                </a:lnTo>
                <a:lnTo>
                  <a:pt x="2861" y="3794"/>
                </a:lnTo>
                <a:lnTo>
                  <a:pt x="2858" y="3791"/>
                </a:lnTo>
                <a:lnTo>
                  <a:pt x="2848" y="3788"/>
                </a:lnTo>
                <a:lnTo>
                  <a:pt x="2837" y="3786"/>
                </a:lnTo>
                <a:lnTo>
                  <a:pt x="2825" y="3780"/>
                </a:lnTo>
                <a:lnTo>
                  <a:pt x="2816" y="3775"/>
                </a:lnTo>
                <a:lnTo>
                  <a:pt x="2805" y="3768"/>
                </a:lnTo>
                <a:lnTo>
                  <a:pt x="2794" y="3762"/>
                </a:lnTo>
                <a:lnTo>
                  <a:pt x="2779" y="3756"/>
                </a:lnTo>
                <a:lnTo>
                  <a:pt x="2763" y="3749"/>
                </a:lnTo>
                <a:lnTo>
                  <a:pt x="2756" y="3744"/>
                </a:lnTo>
                <a:lnTo>
                  <a:pt x="2751" y="3738"/>
                </a:lnTo>
                <a:lnTo>
                  <a:pt x="2747" y="3732"/>
                </a:lnTo>
                <a:lnTo>
                  <a:pt x="2744" y="3724"/>
                </a:lnTo>
                <a:lnTo>
                  <a:pt x="2742" y="3708"/>
                </a:lnTo>
                <a:lnTo>
                  <a:pt x="2741" y="3691"/>
                </a:lnTo>
                <a:lnTo>
                  <a:pt x="2741" y="3684"/>
                </a:lnTo>
                <a:lnTo>
                  <a:pt x="2742" y="3679"/>
                </a:lnTo>
                <a:lnTo>
                  <a:pt x="2741" y="3673"/>
                </a:lnTo>
                <a:lnTo>
                  <a:pt x="2739" y="3669"/>
                </a:lnTo>
                <a:lnTo>
                  <a:pt x="2735" y="3666"/>
                </a:lnTo>
                <a:lnTo>
                  <a:pt x="2729" y="3665"/>
                </a:lnTo>
                <a:lnTo>
                  <a:pt x="2723" y="3665"/>
                </a:lnTo>
                <a:lnTo>
                  <a:pt x="2717" y="3664"/>
                </a:lnTo>
                <a:lnTo>
                  <a:pt x="2708" y="3662"/>
                </a:lnTo>
                <a:lnTo>
                  <a:pt x="2699" y="3658"/>
                </a:lnTo>
                <a:lnTo>
                  <a:pt x="2690" y="3656"/>
                </a:lnTo>
                <a:lnTo>
                  <a:pt x="2681" y="3656"/>
                </a:lnTo>
                <a:lnTo>
                  <a:pt x="2675" y="3656"/>
                </a:lnTo>
                <a:lnTo>
                  <a:pt x="2672" y="3657"/>
                </a:lnTo>
                <a:lnTo>
                  <a:pt x="2669" y="3659"/>
                </a:lnTo>
                <a:lnTo>
                  <a:pt x="2666" y="3662"/>
                </a:lnTo>
                <a:lnTo>
                  <a:pt x="2661" y="3668"/>
                </a:lnTo>
                <a:lnTo>
                  <a:pt x="2658" y="3677"/>
                </a:lnTo>
                <a:lnTo>
                  <a:pt x="2655" y="3696"/>
                </a:lnTo>
                <a:lnTo>
                  <a:pt x="2654" y="3717"/>
                </a:lnTo>
                <a:lnTo>
                  <a:pt x="2653" y="3726"/>
                </a:lnTo>
                <a:lnTo>
                  <a:pt x="2652" y="3736"/>
                </a:lnTo>
                <a:lnTo>
                  <a:pt x="2651" y="3740"/>
                </a:lnTo>
                <a:lnTo>
                  <a:pt x="2647" y="3744"/>
                </a:lnTo>
                <a:lnTo>
                  <a:pt x="2645" y="3746"/>
                </a:lnTo>
                <a:lnTo>
                  <a:pt x="2641" y="3746"/>
                </a:lnTo>
                <a:lnTo>
                  <a:pt x="2635" y="3746"/>
                </a:lnTo>
                <a:lnTo>
                  <a:pt x="2631" y="3744"/>
                </a:lnTo>
                <a:lnTo>
                  <a:pt x="2628" y="3741"/>
                </a:lnTo>
                <a:lnTo>
                  <a:pt x="2625" y="3738"/>
                </a:lnTo>
                <a:lnTo>
                  <a:pt x="2619" y="3731"/>
                </a:lnTo>
                <a:lnTo>
                  <a:pt x="2614" y="3722"/>
                </a:lnTo>
                <a:lnTo>
                  <a:pt x="2605" y="3709"/>
                </a:lnTo>
                <a:lnTo>
                  <a:pt x="2598" y="3696"/>
                </a:lnTo>
                <a:lnTo>
                  <a:pt x="2590" y="3683"/>
                </a:lnTo>
                <a:lnTo>
                  <a:pt x="2582" y="3669"/>
                </a:lnTo>
                <a:lnTo>
                  <a:pt x="2577" y="3660"/>
                </a:lnTo>
                <a:lnTo>
                  <a:pt x="2573" y="3652"/>
                </a:lnTo>
                <a:lnTo>
                  <a:pt x="2567" y="3644"/>
                </a:lnTo>
                <a:lnTo>
                  <a:pt x="2561" y="3637"/>
                </a:lnTo>
                <a:lnTo>
                  <a:pt x="2547" y="3624"/>
                </a:lnTo>
                <a:lnTo>
                  <a:pt x="2535" y="3610"/>
                </a:lnTo>
                <a:lnTo>
                  <a:pt x="2531" y="3602"/>
                </a:lnTo>
                <a:lnTo>
                  <a:pt x="2526" y="3595"/>
                </a:lnTo>
                <a:lnTo>
                  <a:pt x="2524" y="3586"/>
                </a:lnTo>
                <a:lnTo>
                  <a:pt x="2524" y="3576"/>
                </a:lnTo>
                <a:lnTo>
                  <a:pt x="2524" y="3568"/>
                </a:lnTo>
                <a:lnTo>
                  <a:pt x="2525" y="3559"/>
                </a:lnTo>
                <a:lnTo>
                  <a:pt x="2527" y="3551"/>
                </a:lnTo>
                <a:lnTo>
                  <a:pt x="2528" y="3545"/>
                </a:lnTo>
                <a:lnTo>
                  <a:pt x="2531" y="3537"/>
                </a:lnTo>
                <a:lnTo>
                  <a:pt x="2533" y="3530"/>
                </a:lnTo>
                <a:lnTo>
                  <a:pt x="2534" y="3522"/>
                </a:lnTo>
                <a:lnTo>
                  <a:pt x="2534" y="3513"/>
                </a:lnTo>
                <a:lnTo>
                  <a:pt x="2534" y="3448"/>
                </a:lnTo>
                <a:lnTo>
                  <a:pt x="2532" y="3437"/>
                </a:lnTo>
                <a:lnTo>
                  <a:pt x="2526" y="3427"/>
                </a:lnTo>
                <a:lnTo>
                  <a:pt x="2521" y="3413"/>
                </a:lnTo>
                <a:lnTo>
                  <a:pt x="2517" y="3400"/>
                </a:lnTo>
                <a:lnTo>
                  <a:pt x="2512" y="3388"/>
                </a:lnTo>
                <a:lnTo>
                  <a:pt x="2505" y="3374"/>
                </a:lnTo>
                <a:lnTo>
                  <a:pt x="2496" y="3360"/>
                </a:lnTo>
                <a:lnTo>
                  <a:pt x="2487" y="3348"/>
                </a:lnTo>
                <a:lnTo>
                  <a:pt x="2478" y="3337"/>
                </a:lnTo>
                <a:lnTo>
                  <a:pt x="2468" y="3324"/>
                </a:lnTo>
                <a:lnTo>
                  <a:pt x="2464" y="3319"/>
                </a:lnTo>
                <a:lnTo>
                  <a:pt x="2458" y="3315"/>
                </a:lnTo>
                <a:lnTo>
                  <a:pt x="2456" y="3313"/>
                </a:lnTo>
                <a:lnTo>
                  <a:pt x="2454" y="3311"/>
                </a:lnTo>
                <a:lnTo>
                  <a:pt x="2453" y="3308"/>
                </a:lnTo>
                <a:lnTo>
                  <a:pt x="2452" y="3305"/>
                </a:lnTo>
                <a:lnTo>
                  <a:pt x="2452" y="3273"/>
                </a:lnTo>
                <a:lnTo>
                  <a:pt x="2452" y="3256"/>
                </a:lnTo>
                <a:lnTo>
                  <a:pt x="2451" y="3240"/>
                </a:lnTo>
                <a:lnTo>
                  <a:pt x="2449" y="3226"/>
                </a:lnTo>
                <a:lnTo>
                  <a:pt x="2444" y="3210"/>
                </a:lnTo>
                <a:lnTo>
                  <a:pt x="2441" y="3200"/>
                </a:lnTo>
                <a:lnTo>
                  <a:pt x="2438" y="3193"/>
                </a:lnTo>
                <a:lnTo>
                  <a:pt x="2435" y="3185"/>
                </a:lnTo>
                <a:lnTo>
                  <a:pt x="2428" y="3178"/>
                </a:lnTo>
                <a:lnTo>
                  <a:pt x="2412" y="3170"/>
                </a:lnTo>
                <a:lnTo>
                  <a:pt x="2397" y="3162"/>
                </a:lnTo>
                <a:lnTo>
                  <a:pt x="2392" y="3156"/>
                </a:lnTo>
                <a:lnTo>
                  <a:pt x="2389" y="3150"/>
                </a:lnTo>
                <a:lnTo>
                  <a:pt x="2388" y="3143"/>
                </a:lnTo>
                <a:lnTo>
                  <a:pt x="2387" y="3137"/>
                </a:lnTo>
                <a:lnTo>
                  <a:pt x="2386" y="3123"/>
                </a:lnTo>
                <a:lnTo>
                  <a:pt x="2383" y="3109"/>
                </a:lnTo>
                <a:lnTo>
                  <a:pt x="2377" y="3091"/>
                </a:lnTo>
                <a:lnTo>
                  <a:pt x="2372" y="3076"/>
                </a:lnTo>
                <a:lnTo>
                  <a:pt x="2364" y="3061"/>
                </a:lnTo>
                <a:lnTo>
                  <a:pt x="2357" y="3045"/>
                </a:lnTo>
                <a:lnTo>
                  <a:pt x="2341" y="3015"/>
                </a:lnTo>
                <a:lnTo>
                  <a:pt x="2328" y="2987"/>
                </a:lnTo>
                <a:lnTo>
                  <a:pt x="2323" y="2972"/>
                </a:lnTo>
                <a:lnTo>
                  <a:pt x="2319" y="2956"/>
                </a:lnTo>
                <a:lnTo>
                  <a:pt x="2317" y="2940"/>
                </a:lnTo>
                <a:lnTo>
                  <a:pt x="2317" y="2923"/>
                </a:lnTo>
                <a:lnTo>
                  <a:pt x="2317" y="2912"/>
                </a:lnTo>
                <a:lnTo>
                  <a:pt x="2319" y="2902"/>
                </a:lnTo>
                <a:lnTo>
                  <a:pt x="2322" y="2894"/>
                </a:lnTo>
                <a:lnTo>
                  <a:pt x="2325" y="2886"/>
                </a:lnTo>
                <a:lnTo>
                  <a:pt x="2329" y="2878"/>
                </a:lnTo>
                <a:lnTo>
                  <a:pt x="2332" y="2869"/>
                </a:lnTo>
                <a:lnTo>
                  <a:pt x="2334" y="2859"/>
                </a:lnTo>
                <a:lnTo>
                  <a:pt x="2335" y="2848"/>
                </a:lnTo>
                <a:lnTo>
                  <a:pt x="2335" y="2839"/>
                </a:lnTo>
                <a:lnTo>
                  <a:pt x="2334" y="2830"/>
                </a:lnTo>
                <a:lnTo>
                  <a:pt x="2332" y="2821"/>
                </a:lnTo>
                <a:lnTo>
                  <a:pt x="2330" y="2814"/>
                </a:lnTo>
                <a:lnTo>
                  <a:pt x="2324" y="2798"/>
                </a:lnTo>
                <a:lnTo>
                  <a:pt x="2319" y="2779"/>
                </a:lnTo>
                <a:lnTo>
                  <a:pt x="2315" y="2757"/>
                </a:lnTo>
                <a:lnTo>
                  <a:pt x="2310" y="2736"/>
                </a:lnTo>
                <a:lnTo>
                  <a:pt x="2308" y="2726"/>
                </a:lnTo>
                <a:lnTo>
                  <a:pt x="2306" y="2717"/>
                </a:lnTo>
                <a:lnTo>
                  <a:pt x="2303" y="2706"/>
                </a:lnTo>
                <a:lnTo>
                  <a:pt x="2298" y="2695"/>
                </a:lnTo>
                <a:lnTo>
                  <a:pt x="2294" y="2686"/>
                </a:lnTo>
                <a:lnTo>
                  <a:pt x="2290" y="2679"/>
                </a:lnTo>
                <a:lnTo>
                  <a:pt x="2284" y="2673"/>
                </a:lnTo>
                <a:lnTo>
                  <a:pt x="2279" y="2668"/>
                </a:lnTo>
                <a:lnTo>
                  <a:pt x="2266" y="2658"/>
                </a:lnTo>
                <a:lnTo>
                  <a:pt x="2250" y="2650"/>
                </a:lnTo>
                <a:lnTo>
                  <a:pt x="2240" y="2643"/>
                </a:lnTo>
                <a:lnTo>
                  <a:pt x="2231" y="2638"/>
                </a:lnTo>
                <a:lnTo>
                  <a:pt x="2226" y="2636"/>
                </a:lnTo>
                <a:lnTo>
                  <a:pt x="2222" y="2633"/>
                </a:lnTo>
                <a:lnTo>
                  <a:pt x="2216" y="2631"/>
                </a:lnTo>
                <a:lnTo>
                  <a:pt x="2210" y="2630"/>
                </a:lnTo>
                <a:lnTo>
                  <a:pt x="2210" y="2653"/>
                </a:lnTo>
                <a:lnTo>
                  <a:pt x="2209" y="2672"/>
                </a:lnTo>
                <a:lnTo>
                  <a:pt x="2208" y="2692"/>
                </a:lnTo>
                <a:lnTo>
                  <a:pt x="2208" y="2713"/>
                </a:lnTo>
                <a:lnTo>
                  <a:pt x="2202" y="2712"/>
                </a:lnTo>
                <a:lnTo>
                  <a:pt x="2196" y="2712"/>
                </a:lnTo>
                <a:lnTo>
                  <a:pt x="2190" y="2710"/>
                </a:lnTo>
                <a:lnTo>
                  <a:pt x="2186" y="2708"/>
                </a:lnTo>
                <a:lnTo>
                  <a:pt x="2186" y="2703"/>
                </a:lnTo>
                <a:lnTo>
                  <a:pt x="2186" y="2697"/>
                </a:lnTo>
                <a:lnTo>
                  <a:pt x="2182" y="2686"/>
                </a:lnTo>
                <a:lnTo>
                  <a:pt x="2177" y="2677"/>
                </a:lnTo>
                <a:lnTo>
                  <a:pt x="2174" y="2666"/>
                </a:lnTo>
                <a:lnTo>
                  <a:pt x="2170" y="2655"/>
                </a:lnTo>
                <a:lnTo>
                  <a:pt x="2166" y="2645"/>
                </a:lnTo>
                <a:lnTo>
                  <a:pt x="2160" y="2637"/>
                </a:lnTo>
                <a:lnTo>
                  <a:pt x="2157" y="2632"/>
                </a:lnTo>
                <a:lnTo>
                  <a:pt x="2155" y="2628"/>
                </a:lnTo>
                <a:lnTo>
                  <a:pt x="2154" y="2623"/>
                </a:lnTo>
                <a:lnTo>
                  <a:pt x="2153" y="2617"/>
                </a:lnTo>
                <a:lnTo>
                  <a:pt x="2155" y="2610"/>
                </a:lnTo>
                <a:lnTo>
                  <a:pt x="2157" y="2601"/>
                </a:lnTo>
                <a:lnTo>
                  <a:pt x="2158" y="2591"/>
                </a:lnTo>
                <a:lnTo>
                  <a:pt x="2158" y="2582"/>
                </a:lnTo>
                <a:lnTo>
                  <a:pt x="2157" y="2573"/>
                </a:lnTo>
                <a:lnTo>
                  <a:pt x="2156" y="2564"/>
                </a:lnTo>
                <a:lnTo>
                  <a:pt x="2155" y="2547"/>
                </a:lnTo>
                <a:lnTo>
                  <a:pt x="2153" y="2528"/>
                </a:lnTo>
                <a:lnTo>
                  <a:pt x="2154" y="2514"/>
                </a:lnTo>
                <a:lnTo>
                  <a:pt x="2155" y="2502"/>
                </a:lnTo>
                <a:lnTo>
                  <a:pt x="2157" y="2490"/>
                </a:lnTo>
                <a:lnTo>
                  <a:pt x="2159" y="2479"/>
                </a:lnTo>
                <a:lnTo>
                  <a:pt x="2166" y="2457"/>
                </a:lnTo>
                <a:lnTo>
                  <a:pt x="2170" y="2432"/>
                </a:lnTo>
                <a:lnTo>
                  <a:pt x="2154" y="2425"/>
                </a:lnTo>
                <a:lnTo>
                  <a:pt x="2139" y="2421"/>
                </a:lnTo>
                <a:lnTo>
                  <a:pt x="2122" y="2415"/>
                </a:lnTo>
                <a:lnTo>
                  <a:pt x="2106" y="2408"/>
                </a:lnTo>
                <a:lnTo>
                  <a:pt x="2101" y="2403"/>
                </a:lnTo>
                <a:lnTo>
                  <a:pt x="2096" y="2399"/>
                </a:lnTo>
                <a:lnTo>
                  <a:pt x="2093" y="2395"/>
                </a:lnTo>
                <a:lnTo>
                  <a:pt x="2090" y="2389"/>
                </a:lnTo>
                <a:lnTo>
                  <a:pt x="2086" y="2378"/>
                </a:lnTo>
                <a:lnTo>
                  <a:pt x="2080" y="2366"/>
                </a:lnTo>
                <a:lnTo>
                  <a:pt x="2071" y="2345"/>
                </a:lnTo>
                <a:lnTo>
                  <a:pt x="2062" y="2328"/>
                </a:lnTo>
                <a:lnTo>
                  <a:pt x="2054" y="2311"/>
                </a:lnTo>
                <a:lnTo>
                  <a:pt x="2046" y="2291"/>
                </a:lnTo>
                <a:lnTo>
                  <a:pt x="2041" y="2284"/>
                </a:lnTo>
                <a:lnTo>
                  <a:pt x="2037" y="2277"/>
                </a:lnTo>
                <a:lnTo>
                  <a:pt x="2032" y="2272"/>
                </a:lnTo>
                <a:lnTo>
                  <a:pt x="2026" y="2266"/>
                </a:lnTo>
                <a:lnTo>
                  <a:pt x="2013" y="2257"/>
                </a:lnTo>
                <a:lnTo>
                  <a:pt x="2000" y="2246"/>
                </a:lnTo>
                <a:lnTo>
                  <a:pt x="1985" y="2232"/>
                </a:lnTo>
                <a:lnTo>
                  <a:pt x="1970" y="2219"/>
                </a:lnTo>
                <a:lnTo>
                  <a:pt x="1955" y="2207"/>
                </a:lnTo>
                <a:lnTo>
                  <a:pt x="1940" y="2193"/>
                </a:lnTo>
                <a:lnTo>
                  <a:pt x="1931" y="2182"/>
                </a:lnTo>
                <a:lnTo>
                  <a:pt x="1924" y="2171"/>
                </a:lnTo>
                <a:lnTo>
                  <a:pt x="1913" y="2160"/>
                </a:lnTo>
                <a:lnTo>
                  <a:pt x="1904" y="2149"/>
                </a:lnTo>
                <a:lnTo>
                  <a:pt x="1901" y="2142"/>
                </a:lnTo>
                <a:lnTo>
                  <a:pt x="1899" y="2136"/>
                </a:lnTo>
                <a:lnTo>
                  <a:pt x="1898" y="2129"/>
                </a:lnTo>
                <a:lnTo>
                  <a:pt x="1897" y="2121"/>
                </a:lnTo>
                <a:lnTo>
                  <a:pt x="1898" y="2112"/>
                </a:lnTo>
                <a:lnTo>
                  <a:pt x="1899" y="2104"/>
                </a:lnTo>
                <a:lnTo>
                  <a:pt x="1900" y="2097"/>
                </a:lnTo>
                <a:lnTo>
                  <a:pt x="1902" y="2089"/>
                </a:lnTo>
                <a:lnTo>
                  <a:pt x="1907" y="2075"/>
                </a:lnTo>
                <a:lnTo>
                  <a:pt x="1914" y="2062"/>
                </a:lnTo>
                <a:lnTo>
                  <a:pt x="1920" y="2049"/>
                </a:lnTo>
                <a:lnTo>
                  <a:pt x="1926" y="2035"/>
                </a:lnTo>
                <a:lnTo>
                  <a:pt x="1928" y="2029"/>
                </a:lnTo>
                <a:lnTo>
                  <a:pt x="1930" y="2021"/>
                </a:lnTo>
                <a:lnTo>
                  <a:pt x="1931" y="2013"/>
                </a:lnTo>
                <a:lnTo>
                  <a:pt x="1931" y="2004"/>
                </a:lnTo>
                <a:lnTo>
                  <a:pt x="1930" y="1993"/>
                </a:lnTo>
                <a:lnTo>
                  <a:pt x="1928" y="1983"/>
                </a:lnTo>
                <a:lnTo>
                  <a:pt x="1924" y="1975"/>
                </a:lnTo>
                <a:lnTo>
                  <a:pt x="1919" y="1966"/>
                </a:lnTo>
                <a:lnTo>
                  <a:pt x="1914" y="1957"/>
                </a:lnTo>
                <a:lnTo>
                  <a:pt x="1909" y="1949"/>
                </a:lnTo>
                <a:lnTo>
                  <a:pt x="1904" y="1940"/>
                </a:lnTo>
                <a:lnTo>
                  <a:pt x="1900" y="1929"/>
                </a:lnTo>
                <a:lnTo>
                  <a:pt x="1897" y="1919"/>
                </a:lnTo>
                <a:lnTo>
                  <a:pt x="1896" y="1908"/>
                </a:lnTo>
                <a:lnTo>
                  <a:pt x="1895" y="1898"/>
                </a:lnTo>
                <a:lnTo>
                  <a:pt x="1891" y="1887"/>
                </a:lnTo>
                <a:lnTo>
                  <a:pt x="1889" y="1883"/>
                </a:lnTo>
                <a:lnTo>
                  <a:pt x="1887" y="1880"/>
                </a:lnTo>
                <a:lnTo>
                  <a:pt x="1884" y="1878"/>
                </a:lnTo>
                <a:lnTo>
                  <a:pt x="1880" y="1875"/>
                </a:lnTo>
                <a:lnTo>
                  <a:pt x="1874" y="1872"/>
                </a:lnTo>
                <a:lnTo>
                  <a:pt x="1865" y="1870"/>
                </a:lnTo>
                <a:lnTo>
                  <a:pt x="1858" y="1868"/>
                </a:lnTo>
                <a:lnTo>
                  <a:pt x="1849" y="1866"/>
                </a:lnTo>
                <a:lnTo>
                  <a:pt x="1841" y="1862"/>
                </a:lnTo>
                <a:lnTo>
                  <a:pt x="1833" y="1858"/>
                </a:lnTo>
                <a:lnTo>
                  <a:pt x="1826" y="1852"/>
                </a:lnTo>
                <a:lnTo>
                  <a:pt x="1821" y="1844"/>
                </a:lnTo>
                <a:lnTo>
                  <a:pt x="1818" y="1836"/>
                </a:lnTo>
                <a:lnTo>
                  <a:pt x="1815" y="1829"/>
                </a:lnTo>
                <a:lnTo>
                  <a:pt x="1811" y="1813"/>
                </a:lnTo>
                <a:lnTo>
                  <a:pt x="1807" y="1794"/>
                </a:lnTo>
                <a:lnTo>
                  <a:pt x="1803" y="1781"/>
                </a:lnTo>
                <a:lnTo>
                  <a:pt x="1797" y="1771"/>
                </a:lnTo>
                <a:lnTo>
                  <a:pt x="1792" y="1761"/>
                </a:lnTo>
                <a:lnTo>
                  <a:pt x="1787" y="1751"/>
                </a:lnTo>
                <a:lnTo>
                  <a:pt x="1775" y="1732"/>
                </a:lnTo>
                <a:lnTo>
                  <a:pt x="1758" y="1712"/>
                </a:lnTo>
                <a:lnTo>
                  <a:pt x="1753" y="1704"/>
                </a:lnTo>
                <a:lnTo>
                  <a:pt x="1748" y="1695"/>
                </a:lnTo>
                <a:lnTo>
                  <a:pt x="1742" y="1687"/>
                </a:lnTo>
                <a:lnTo>
                  <a:pt x="1735" y="1680"/>
                </a:lnTo>
                <a:lnTo>
                  <a:pt x="1718" y="1669"/>
                </a:lnTo>
                <a:lnTo>
                  <a:pt x="1701" y="1659"/>
                </a:lnTo>
                <a:lnTo>
                  <a:pt x="1694" y="1654"/>
                </a:lnTo>
                <a:lnTo>
                  <a:pt x="1687" y="1649"/>
                </a:lnTo>
                <a:lnTo>
                  <a:pt x="1685" y="1645"/>
                </a:lnTo>
                <a:lnTo>
                  <a:pt x="1683" y="1641"/>
                </a:lnTo>
                <a:lnTo>
                  <a:pt x="1681" y="1637"/>
                </a:lnTo>
                <a:lnTo>
                  <a:pt x="1680" y="1632"/>
                </a:lnTo>
                <a:lnTo>
                  <a:pt x="1676" y="1616"/>
                </a:lnTo>
                <a:lnTo>
                  <a:pt x="1675" y="1600"/>
                </a:lnTo>
                <a:lnTo>
                  <a:pt x="1675" y="1592"/>
                </a:lnTo>
                <a:lnTo>
                  <a:pt x="1674" y="1585"/>
                </a:lnTo>
                <a:lnTo>
                  <a:pt x="1673" y="1577"/>
                </a:lnTo>
                <a:lnTo>
                  <a:pt x="1671" y="1569"/>
                </a:lnTo>
                <a:lnTo>
                  <a:pt x="1667" y="1555"/>
                </a:lnTo>
                <a:lnTo>
                  <a:pt x="1662" y="1542"/>
                </a:lnTo>
                <a:lnTo>
                  <a:pt x="1658" y="1529"/>
                </a:lnTo>
                <a:lnTo>
                  <a:pt x="1653" y="1516"/>
                </a:lnTo>
                <a:lnTo>
                  <a:pt x="1642" y="1495"/>
                </a:lnTo>
                <a:lnTo>
                  <a:pt x="1631" y="1477"/>
                </a:lnTo>
                <a:lnTo>
                  <a:pt x="1621" y="1461"/>
                </a:lnTo>
                <a:lnTo>
                  <a:pt x="1610" y="1446"/>
                </a:lnTo>
                <a:lnTo>
                  <a:pt x="1589" y="1413"/>
                </a:lnTo>
                <a:lnTo>
                  <a:pt x="1565" y="1378"/>
                </a:lnTo>
                <a:lnTo>
                  <a:pt x="1556" y="1363"/>
                </a:lnTo>
                <a:lnTo>
                  <a:pt x="1549" y="1352"/>
                </a:lnTo>
                <a:lnTo>
                  <a:pt x="1540" y="1339"/>
                </a:lnTo>
                <a:lnTo>
                  <a:pt x="1533" y="1325"/>
                </a:lnTo>
                <a:lnTo>
                  <a:pt x="1529" y="1315"/>
                </a:lnTo>
                <a:lnTo>
                  <a:pt x="1525" y="1306"/>
                </a:lnTo>
                <a:lnTo>
                  <a:pt x="1523" y="1302"/>
                </a:lnTo>
                <a:lnTo>
                  <a:pt x="1520" y="1299"/>
                </a:lnTo>
                <a:lnTo>
                  <a:pt x="1517" y="1295"/>
                </a:lnTo>
                <a:lnTo>
                  <a:pt x="1512" y="1292"/>
                </a:lnTo>
                <a:lnTo>
                  <a:pt x="1488" y="1281"/>
                </a:lnTo>
                <a:lnTo>
                  <a:pt x="1468" y="1274"/>
                </a:lnTo>
                <a:lnTo>
                  <a:pt x="1457" y="1268"/>
                </a:lnTo>
                <a:lnTo>
                  <a:pt x="1447" y="1263"/>
                </a:lnTo>
                <a:lnTo>
                  <a:pt x="1438" y="1257"/>
                </a:lnTo>
                <a:lnTo>
                  <a:pt x="1429" y="1247"/>
                </a:lnTo>
                <a:lnTo>
                  <a:pt x="1417" y="1232"/>
                </a:lnTo>
                <a:lnTo>
                  <a:pt x="1407" y="1217"/>
                </a:lnTo>
                <a:lnTo>
                  <a:pt x="1400" y="1201"/>
                </a:lnTo>
                <a:lnTo>
                  <a:pt x="1392" y="1187"/>
                </a:lnTo>
                <a:lnTo>
                  <a:pt x="1379" y="1157"/>
                </a:lnTo>
                <a:lnTo>
                  <a:pt x="1363" y="1123"/>
                </a:lnTo>
                <a:lnTo>
                  <a:pt x="1357" y="1109"/>
                </a:lnTo>
                <a:lnTo>
                  <a:pt x="1352" y="1097"/>
                </a:lnTo>
                <a:lnTo>
                  <a:pt x="1350" y="1090"/>
                </a:lnTo>
                <a:lnTo>
                  <a:pt x="1348" y="1084"/>
                </a:lnTo>
                <a:lnTo>
                  <a:pt x="1347" y="1077"/>
                </a:lnTo>
                <a:lnTo>
                  <a:pt x="1347" y="1070"/>
                </a:lnTo>
                <a:lnTo>
                  <a:pt x="1348" y="1052"/>
                </a:lnTo>
                <a:lnTo>
                  <a:pt x="1349" y="1037"/>
                </a:lnTo>
                <a:lnTo>
                  <a:pt x="1351" y="1023"/>
                </a:lnTo>
                <a:lnTo>
                  <a:pt x="1353" y="1010"/>
                </a:lnTo>
                <a:lnTo>
                  <a:pt x="1357" y="996"/>
                </a:lnTo>
                <a:lnTo>
                  <a:pt x="1359" y="982"/>
                </a:lnTo>
                <a:lnTo>
                  <a:pt x="1360" y="968"/>
                </a:lnTo>
                <a:lnTo>
                  <a:pt x="1360" y="951"/>
                </a:lnTo>
                <a:lnTo>
                  <a:pt x="1359" y="933"/>
                </a:lnTo>
                <a:lnTo>
                  <a:pt x="1357" y="915"/>
                </a:lnTo>
                <a:lnTo>
                  <a:pt x="1353" y="898"/>
                </a:lnTo>
                <a:lnTo>
                  <a:pt x="1352" y="880"/>
                </a:lnTo>
                <a:lnTo>
                  <a:pt x="1353" y="872"/>
                </a:lnTo>
                <a:lnTo>
                  <a:pt x="1355" y="867"/>
                </a:lnTo>
                <a:lnTo>
                  <a:pt x="1358" y="860"/>
                </a:lnTo>
                <a:lnTo>
                  <a:pt x="1360" y="855"/>
                </a:lnTo>
                <a:lnTo>
                  <a:pt x="1363" y="849"/>
                </a:lnTo>
                <a:lnTo>
                  <a:pt x="1366" y="844"/>
                </a:lnTo>
                <a:lnTo>
                  <a:pt x="1367" y="838"/>
                </a:lnTo>
                <a:lnTo>
                  <a:pt x="1369" y="830"/>
                </a:lnTo>
                <a:lnTo>
                  <a:pt x="1369" y="825"/>
                </a:lnTo>
                <a:lnTo>
                  <a:pt x="1367" y="819"/>
                </a:lnTo>
                <a:lnTo>
                  <a:pt x="1365" y="814"/>
                </a:lnTo>
                <a:lnTo>
                  <a:pt x="1364" y="808"/>
                </a:lnTo>
                <a:lnTo>
                  <a:pt x="1360" y="799"/>
                </a:lnTo>
                <a:lnTo>
                  <a:pt x="1356" y="788"/>
                </a:lnTo>
                <a:lnTo>
                  <a:pt x="1345" y="761"/>
                </a:lnTo>
                <a:lnTo>
                  <a:pt x="1335" y="736"/>
                </a:lnTo>
                <a:lnTo>
                  <a:pt x="1332" y="723"/>
                </a:lnTo>
                <a:lnTo>
                  <a:pt x="1329" y="710"/>
                </a:lnTo>
                <a:lnTo>
                  <a:pt x="1326" y="697"/>
                </a:lnTo>
                <a:lnTo>
                  <a:pt x="1325" y="682"/>
                </a:lnTo>
                <a:lnTo>
                  <a:pt x="1326" y="669"/>
                </a:lnTo>
                <a:lnTo>
                  <a:pt x="1329" y="659"/>
                </a:lnTo>
                <a:lnTo>
                  <a:pt x="1331" y="649"/>
                </a:lnTo>
                <a:lnTo>
                  <a:pt x="1334" y="637"/>
                </a:lnTo>
                <a:lnTo>
                  <a:pt x="1339" y="611"/>
                </a:lnTo>
                <a:lnTo>
                  <a:pt x="1345" y="589"/>
                </a:lnTo>
                <a:lnTo>
                  <a:pt x="1351" y="566"/>
                </a:lnTo>
                <a:lnTo>
                  <a:pt x="1358" y="541"/>
                </a:lnTo>
                <a:lnTo>
                  <a:pt x="1364" y="516"/>
                </a:lnTo>
                <a:lnTo>
                  <a:pt x="1371" y="494"/>
                </a:lnTo>
                <a:lnTo>
                  <a:pt x="1373" y="482"/>
                </a:lnTo>
                <a:lnTo>
                  <a:pt x="1375" y="471"/>
                </a:lnTo>
                <a:lnTo>
                  <a:pt x="1376" y="458"/>
                </a:lnTo>
                <a:lnTo>
                  <a:pt x="1376" y="446"/>
                </a:lnTo>
                <a:lnTo>
                  <a:pt x="1389" y="457"/>
                </a:lnTo>
                <a:lnTo>
                  <a:pt x="1400" y="470"/>
                </a:lnTo>
                <a:lnTo>
                  <a:pt x="1411" y="481"/>
                </a:lnTo>
                <a:lnTo>
                  <a:pt x="1424" y="493"/>
                </a:lnTo>
                <a:lnTo>
                  <a:pt x="1434" y="501"/>
                </a:lnTo>
                <a:lnTo>
                  <a:pt x="1445" y="507"/>
                </a:lnTo>
                <a:lnTo>
                  <a:pt x="1455" y="512"/>
                </a:lnTo>
                <a:lnTo>
                  <a:pt x="1465" y="517"/>
                </a:lnTo>
                <a:lnTo>
                  <a:pt x="1486" y="525"/>
                </a:lnTo>
                <a:lnTo>
                  <a:pt x="1509" y="535"/>
                </a:lnTo>
                <a:lnTo>
                  <a:pt x="1525" y="543"/>
                </a:lnTo>
                <a:lnTo>
                  <a:pt x="1541" y="551"/>
                </a:lnTo>
                <a:lnTo>
                  <a:pt x="1553" y="568"/>
                </a:lnTo>
                <a:lnTo>
                  <a:pt x="1565" y="584"/>
                </a:lnTo>
                <a:lnTo>
                  <a:pt x="1573" y="589"/>
                </a:lnTo>
                <a:lnTo>
                  <a:pt x="1581" y="595"/>
                </a:lnTo>
                <a:lnTo>
                  <a:pt x="1589" y="599"/>
                </a:lnTo>
                <a:lnTo>
                  <a:pt x="1596" y="603"/>
                </a:lnTo>
                <a:lnTo>
                  <a:pt x="1605" y="606"/>
                </a:lnTo>
                <a:lnTo>
                  <a:pt x="1614" y="609"/>
                </a:lnTo>
                <a:lnTo>
                  <a:pt x="1623" y="610"/>
                </a:lnTo>
                <a:lnTo>
                  <a:pt x="1634" y="610"/>
                </a:lnTo>
                <a:lnTo>
                  <a:pt x="1645" y="610"/>
                </a:lnTo>
                <a:lnTo>
                  <a:pt x="1654" y="606"/>
                </a:lnTo>
                <a:lnTo>
                  <a:pt x="1662" y="603"/>
                </a:lnTo>
                <a:lnTo>
                  <a:pt x="1671" y="597"/>
                </a:lnTo>
                <a:lnTo>
                  <a:pt x="1676" y="591"/>
                </a:lnTo>
                <a:lnTo>
                  <a:pt x="1680" y="584"/>
                </a:lnTo>
                <a:lnTo>
                  <a:pt x="1682" y="581"/>
                </a:lnTo>
                <a:lnTo>
                  <a:pt x="1684" y="578"/>
                </a:lnTo>
                <a:lnTo>
                  <a:pt x="1686" y="576"/>
                </a:lnTo>
                <a:lnTo>
                  <a:pt x="1689" y="575"/>
                </a:lnTo>
                <a:lnTo>
                  <a:pt x="1695" y="576"/>
                </a:lnTo>
                <a:lnTo>
                  <a:pt x="1699" y="577"/>
                </a:lnTo>
                <a:lnTo>
                  <a:pt x="1702" y="579"/>
                </a:lnTo>
                <a:lnTo>
                  <a:pt x="1707" y="582"/>
                </a:lnTo>
                <a:lnTo>
                  <a:pt x="1713" y="587"/>
                </a:lnTo>
                <a:lnTo>
                  <a:pt x="1722" y="591"/>
                </a:lnTo>
                <a:lnTo>
                  <a:pt x="1731" y="596"/>
                </a:lnTo>
                <a:lnTo>
                  <a:pt x="1741" y="599"/>
                </a:lnTo>
                <a:lnTo>
                  <a:pt x="1745" y="601"/>
                </a:lnTo>
                <a:lnTo>
                  <a:pt x="1750" y="604"/>
                </a:lnTo>
                <a:lnTo>
                  <a:pt x="1753" y="608"/>
                </a:lnTo>
                <a:lnTo>
                  <a:pt x="1756" y="613"/>
                </a:lnTo>
                <a:lnTo>
                  <a:pt x="1761" y="623"/>
                </a:lnTo>
                <a:lnTo>
                  <a:pt x="1764" y="633"/>
                </a:lnTo>
                <a:lnTo>
                  <a:pt x="1769" y="643"/>
                </a:lnTo>
                <a:lnTo>
                  <a:pt x="1775" y="651"/>
                </a:lnTo>
                <a:lnTo>
                  <a:pt x="1780" y="657"/>
                </a:lnTo>
                <a:lnTo>
                  <a:pt x="1788" y="664"/>
                </a:lnTo>
                <a:lnTo>
                  <a:pt x="1803" y="674"/>
                </a:lnTo>
                <a:lnTo>
                  <a:pt x="1820" y="687"/>
                </a:lnTo>
                <a:lnTo>
                  <a:pt x="1833" y="698"/>
                </a:lnTo>
                <a:lnTo>
                  <a:pt x="1844" y="709"/>
                </a:lnTo>
                <a:lnTo>
                  <a:pt x="1849" y="714"/>
                </a:lnTo>
                <a:lnTo>
                  <a:pt x="1856" y="720"/>
                </a:lnTo>
                <a:lnTo>
                  <a:pt x="1862" y="724"/>
                </a:lnTo>
                <a:lnTo>
                  <a:pt x="1871" y="730"/>
                </a:lnTo>
                <a:lnTo>
                  <a:pt x="1886" y="738"/>
                </a:lnTo>
                <a:lnTo>
                  <a:pt x="1902" y="746"/>
                </a:lnTo>
                <a:lnTo>
                  <a:pt x="1912" y="750"/>
                </a:lnTo>
                <a:lnTo>
                  <a:pt x="1920" y="753"/>
                </a:lnTo>
                <a:lnTo>
                  <a:pt x="1925" y="755"/>
                </a:lnTo>
                <a:lnTo>
                  <a:pt x="1929" y="759"/>
                </a:lnTo>
                <a:lnTo>
                  <a:pt x="1931" y="762"/>
                </a:lnTo>
                <a:lnTo>
                  <a:pt x="1934" y="766"/>
                </a:lnTo>
                <a:lnTo>
                  <a:pt x="1937" y="774"/>
                </a:lnTo>
                <a:lnTo>
                  <a:pt x="1937" y="779"/>
                </a:lnTo>
                <a:lnTo>
                  <a:pt x="1937" y="786"/>
                </a:lnTo>
                <a:lnTo>
                  <a:pt x="1937" y="793"/>
                </a:lnTo>
                <a:lnTo>
                  <a:pt x="1936" y="805"/>
                </a:lnTo>
                <a:lnTo>
                  <a:pt x="1933" y="815"/>
                </a:lnTo>
                <a:lnTo>
                  <a:pt x="1930" y="825"/>
                </a:lnTo>
                <a:lnTo>
                  <a:pt x="1927" y="833"/>
                </a:lnTo>
                <a:lnTo>
                  <a:pt x="1918" y="852"/>
                </a:lnTo>
                <a:lnTo>
                  <a:pt x="1910" y="873"/>
                </a:lnTo>
                <a:lnTo>
                  <a:pt x="1907" y="886"/>
                </a:lnTo>
                <a:lnTo>
                  <a:pt x="1905" y="899"/>
                </a:lnTo>
                <a:lnTo>
                  <a:pt x="1905" y="912"/>
                </a:lnTo>
                <a:lnTo>
                  <a:pt x="1905" y="926"/>
                </a:lnTo>
                <a:lnTo>
                  <a:pt x="1904" y="935"/>
                </a:lnTo>
                <a:lnTo>
                  <a:pt x="1904" y="942"/>
                </a:lnTo>
                <a:lnTo>
                  <a:pt x="1905" y="950"/>
                </a:lnTo>
                <a:lnTo>
                  <a:pt x="1907" y="957"/>
                </a:lnTo>
                <a:lnTo>
                  <a:pt x="1911" y="964"/>
                </a:lnTo>
                <a:lnTo>
                  <a:pt x="1914" y="969"/>
                </a:lnTo>
                <a:lnTo>
                  <a:pt x="1918" y="975"/>
                </a:lnTo>
                <a:lnTo>
                  <a:pt x="1923" y="979"/>
                </a:lnTo>
                <a:lnTo>
                  <a:pt x="1932" y="988"/>
                </a:lnTo>
                <a:lnTo>
                  <a:pt x="1942" y="997"/>
                </a:lnTo>
                <a:lnTo>
                  <a:pt x="1954" y="1014"/>
                </a:lnTo>
                <a:lnTo>
                  <a:pt x="1965" y="1028"/>
                </a:lnTo>
                <a:lnTo>
                  <a:pt x="1973" y="1044"/>
                </a:lnTo>
                <a:lnTo>
                  <a:pt x="1982" y="1061"/>
                </a:lnTo>
                <a:lnTo>
                  <a:pt x="1988" y="1075"/>
                </a:lnTo>
                <a:lnTo>
                  <a:pt x="1994" y="1088"/>
                </a:lnTo>
                <a:lnTo>
                  <a:pt x="1999" y="1101"/>
                </a:lnTo>
                <a:lnTo>
                  <a:pt x="2006" y="1114"/>
                </a:lnTo>
                <a:lnTo>
                  <a:pt x="2015" y="1133"/>
                </a:lnTo>
                <a:lnTo>
                  <a:pt x="2024" y="1150"/>
                </a:lnTo>
                <a:lnTo>
                  <a:pt x="2027" y="1159"/>
                </a:lnTo>
                <a:lnTo>
                  <a:pt x="2031" y="1168"/>
                </a:lnTo>
                <a:lnTo>
                  <a:pt x="2032" y="1178"/>
                </a:lnTo>
                <a:lnTo>
                  <a:pt x="2033" y="1189"/>
                </a:lnTo>
                <a:lnTo>
                  <a:pt x="2032" y="1200"/>
                </a:lnTo>
                <a:lnTo>
                  <a:pt x="2030" y="1211"/>
                </a:lnTo>
                <a:lnTo>
                  <a:pt x="2027" y="1222"/>
                </a:lnTo>
                <a:lnTo>
                  <a:pt x="2024" y="1232"/>
                </a:lnTo>
                <a:lnTo>
                  <a:pt x="2022" y="1241"/>
                </a:lnTo>
                <a:lnTo>
                  <a:pt x="2019" y="1251"/>
                </a:lnTo>
                <a:lnTo>
                  <a:pt x="2017" y="1262"/>
                </a:lnTo>
                <a:lnTo>
                  <a:pt x="2017" y="1274"/>
                </a:lnTo>
                <a:lnTo>
                  <a:pt x="2017" y="1281"/>
                </a:lnTo>
                <a:lnTo>
                  <a:pt x="2018" y="1288"/>
                </a:lnTo>
                <a:lnTo>
                  <a:pt x="2020" y="1294"/>
                </a:lnTo>
                <a:lnTo>
                  <a:pt x="2022" y="1301"/>
                </a:lnTo>
                <a:lnTo>
                  <a:pt x="2027" y="1313"/>
                </a:lnTo>
                <a:lnTo>
                  <a:pt x="2033" y="1327"/>
                </a:lnTo>
                <a:lnTo>
                  <a:pt x="2037" y="1342"/>
                </a:lnTo>
                <a:lnTo>
                  <a:pt x="2041" y="1356"/>
                </a:lnTo>
                <a:lnTo>
                  <a:pt x="2045" y="1370"/>
                </a:lnTo>
                <a:lnTo>
                  <a:pt x="2048" y="1385"/>
                </a:lnTo>
                <a:lnTo>
                  <a:pt x="2058" y="1399"/>
                </a:lnTo>
                <a:lnTo>
                  <a:pt x="2066" y="1411"/>
                </a:lnTo>
                <a:lnTo>
                  <a:pt x="2071" y="1417"/>
                </a:lnTo>
                <a:lnTo>
                  <a:pt x="2074" y="1424"/>
                </a:lnTo>
                <a:lnTo>
                  <a:pt x="2077" y="1430"/>
                </a:lnTo>
                <a:lnTo>
                  <a:pt x="2080" y="1438"/>
                </a:lnTo>
                <a:lnTo>
                  <a:pt x="2082" y="1447"/>
                </a:lnTo>
                <a:lnTo>
                  <a:pt x="2084" y="1455"/>
                </a:lnTo>
                <a:lnTo>
                  <a:pt x="2084" y="1463"/>
                </a:lnTo>
                <a:lnTo>
                  <a:pt x="2084" y="1469"/>
                </a:lnTo>
                <a:lnTo>
                  <a:pt x="2081" y="1486"/>
                </a:lnTo>
                <a:lnTo>
                  <a:pt x="2080" y="1502"/>
                </a:lnTo>
                <a:lnTo>
                  <a:pt x="2080" y="1510"/>
                </a:lnTo>
                <a:lnTo>
                  <a:pt x="2081" y="1518"/>
                </a:lnTo>
                <a:lnTo>
                  <a:pt x="2082" y="1524"/>
                </a:lnTo>
                <a:lnTo>
                  <a:pt x="2085" y="1532"/>
                </a:lnTo>
                <a:lnTo>
                  <a:pt x="2087" y="1537"/>
                </a:lnTo>
                <a:lnTo>
                  <a:pt x="2091" y="1544"/>
                </a:lnTo>
                <a:lnTo>
                  <a:pt x="2095" y="1549"/>
                </a:lnTo>
                <a:lnTo>
                  <a:pt x="2102" y="1556"/>
                </a:lnTo>
                <a:lnTo>
                  <a:pt x="2116" y="1568"/>
                </a:lnTo>
                <a:lnTo>
                  <a:pt x="2130" y="1579"/>
                </a:lnTo>
                <a:lnTo>
                  <a:pt x="2135" y="1586"/>
                </a:lnTo>
                <a:lnTo>
                  <a:pt x="2142" y="1592"/>
                </a:lnTo>
                <a:lnTo>
                  <a:pt x="2147" y="1600"/>
                </a:lnTo>
                <a:lnTo>
                  <a:pt x="2152" y="1609"/>
                </a:lnTo>
                <a:lnTo>
                  <a:pt x="2156" y="1618"/>
                </a:lnTo>
                <a:lnTo>
                  <a:pt x="2159" y="1627"/>
                </a:lnTo>
                <a:lnTo>
                  <a:pt x="2161" y="1636"/>
                </a:lnTo>
                <a:lnTo>
                  <a:pt x="2162" y="1644"/>
                </a:lnTo>
                <a:lnTo>
                  <a:pt x="2165" y="1663"/>
                </a:lnTo>
                <a:lnTo>
                  <a:pt x="2166" y="1683"/>
                </a:lnTo>
                <a:lnTo>
                  <a:pt x="2166" y="1695"/>
                </a:lnTo>
                <a:lnTo>
                  <a:pt x="2167" y="1706"/>
                </a:lnTo>
                <a:lnTo>
                  <a:pt x="2168" y="1711"/>
                </a:lnTo>
                <a:lnTo>
                  <a:pt x="2170" y="1716"/>
                </a:lnTo>
                <a:lnTo>
                  <a:pt x="2172" y="1721"/>
                </a:lnTo>
                <a:lnTo>
                  <a:pt x="2175" y="1725"/>
                </a:lnTo>
                <a:lnTo>
                  <a:pt x="2183" y="1732"/>
                </a:lnTo>
                <a:lnTo>
                  <a:pt x="2190" y="1736"/>
                </a:lnTo>
                <a:lnTo>
                  <a:pt x="2199" y="1739"/>
                </a:lnTo>
                <a:lnTo>
                  <a:pt x="2208" y="1744"/>
                </a:lnTo>
                <a:lnTo>
                  <a:pt x="2230" y="1757"/>
                </a:lnTo>
                <a:lnTo>
                  <a:pt x="2251" y="1770"/>
                </a:lnTo>
                <a:lnTo>
                  <a:pt x="2260" y="1777"/>
                </a:lnTo>
                <a:lnTo>
                  <a:pt x="2267" y="1786"/>
                </a:lnTo>
                <a:lnTo>
                  <a:pt x="2269" y="1790"/>
                </a:lnTo>
                <a:lnTo>
                  <a:pt x="2273" y="1795"/>
                </a:lnTo>
                <a:lnTo>
                  <a:pt x="2275" y="1801"/>
                </a:lnTo>
                <a:lnTo>
                  <a:pt x="2277" y="1807"/>
                </a:lnTo>
                <a:lnTo>
                  <a:pt x="2271" y="1812"/>
                </a:lnTo>
                <a:lnTo>
                  <a:pt x="2266" y="1816"/>
                </a:lnTo>
                <a:lnTo>
                  <a:pt x="2258" y="1813"/>
                </a:lnTo>
                <a:lnTo>
                  <a:pt x="2250" y="1811"/>
                </a:lnTo>
                <a:lnTo>
                  <a:pt x="2240" y="1811"/>
                </a:lnTo>
                <a:lnTo>
                  <a:pt x="2231" y="1813"/>
                </a:lnTo>
                <a:lnTo>
                  <a:pt x="2223" y="1815"/>
                </a:lnTo>
                <a:lnTo>
                  <a:pt x="2213" y="1818"/>
                </a:lnTo>
                <a:lnTo>
                  <a:pt x="2217" y="1826"/>
                </a:lnTo>
                <a:lnTo>
                  <a:pt x="2222" y="1833"/>
                </a:lnTo>
                <a:lnTo>
                  <a:pt x="2227" y="1839"/>
                </a:lnTo>
                <a:lnTo>
                  <a:pt x="2231" y="1845"/>
                </a:lnTo>
                <a:lnTo>
                  <a:pt x="2237" y="1851"/>
                </a:lnTo>
                <a:lnTo>
                  <a:pt x="2241" y="1857"/>
                </a:lnTo>
                <a:lnTo>
                  <a:pt x="2247" y="1863"/>
                </a:lnTo>
                <a:lnTo>
                  <a:pt x="2250" y="1871"/>
                </a:lnTo>
                <a:lnTo>
                  <a:pt x="2257" y="1889"/>
                </a:lnTo>
                <a:lnTo>
                  <a:pt x="2265" y="1905"/>
                </a:lnTo>
                <a:lnTo>
                  <a:pt x="2274" y="1919"/>
                </a:lnTo>
                <a:lnTo>
                  <a:pt x="2284" y="1935"/>
                </a:lnTo>
                <a:lnTo>
                  <a:pt x="2290" y="1941"/>
                </a:lnTo>
                <a:lnTo>
                  <a:pt x="2296" y="1946"/>
                </a:lnTo>
                <a:lnTo>
                  <a:pt x="2304" y="1949"/>
                </a:lnTo>
                <a:lnTo>
                  <a:pt x="2311" y="1951"/>
                </a:lnTo>
                <a:lnTo>
                  <a:pt x="2319" y="1953"/>
                </a:lnTo>
                <a:lnTo>
                  <a:pt x="2328" y="1955"/>
                </a:lnTo>
                <a:lnTo>
                  <a:pt x="2335" y="1957"/>
                </a:lnTo>
                <a:lnTo>
                  <a:pt x="2343" y="1962"/>
                </a:lnTo>
                <a:lnTo>
                  <a:pt x="2350" y="1966"/>
                </a:lnTo>
                <a:lnTo>
                  <a:pt x="2356" y="1971"/>
                </a:lnTo>
                <a:lnTo>
                  <a:pt x="2361" y="1977"/>
                </a:lnTo>
                <a:lnTo>
                  <a:pt x="2366" y="1982"/>
                </a:lnTo>
                <a:lnTo>
                  <a:pt x="2375" y="1993"/>
                </a:lnTo>
                <a:lnTo>
                  <a:pt x="2386" y="2007"/>
                </a:lnTo>
                <a:lnTo>
                  <a:pt x="2390" y="2015"/>
                </a:lnTo>
                <a:lnTo>
                  <a:pt x="2393" y="2023"/>
                </a:lnTo>
                <a:lnTo>
                  <a:pt x="2396" y="2032"/>
                </a:lnTo>
                <a:lnTo>
                  <a:pt x="2399" y="2042"/>
                </a:lnTo>
                <a:lnTo>
                  <a:pt x="2406" y="2056"/>
                </a:lnTo>
                <a:lnTo>
                  <a:pt x="2414" y="2068"/>
                </a:lnTo>
                <a:lnTo>
                  <a:pt x="2423" y="2081"/>
                </a:lnTo>
                <a:lnTo>
                  <a:pt x="2430" y="2095"/>
                </a:lnTo>
                <a:lnTo>
                  <a:pt x="2438" y="2111"/>
                </a:lnTo>
                <a:lnTo>
                  <a:pt x="2446" y="2126"/>
                </a:lnTo>
                <a:lnTo>
                  <a:pt x="2453" y="2135"/>
                </a:lnTo>
                <a:lnTo>
                  <a:pt x="2459" y="2143"/>
                </a:lnTo>
                <a:lnTo>
                  <a:pt x="2466" y="2150"/>
                </a:lnTo>
                <a:lnTo>
                  <a:pt x="2472" y="2156"/>
                </a:lnTo>
                <a:lnTo>
                  <a:pt x="2479" y="2163"/>
                </a:lnTo>
                <a:lnTo>
                  <a:pt x="2485" y="2170"/>
                </a:lnTo>
                <a:lnTo>
                  <a:pt x="2492" y="2178"/>
                </a:lnTo>
                <a:lnTo>
                  <a:pt x="2497" y="2187"/>
                </a:lnTo>
                <a:lnTo>
                  <a:pt x="2504" y="2199"/>
                </a:lnTo>
                <a:lnTo>
                  <a:pt x="2509" y="2212"/>
                </a:lnTo>
                <a:lnTo>
                  <a:pt x="2513" y="2217"/>
                </a:lnTo>
                <a:lnTo>
                  <a:pt x="2518" y="2221"/>
                </a:lnTo>
                <a:lnTo>
                  <a:pt x="2523" y="2223"/>
                </a:lnTo>
                <a:lnTo>
                  <a:pt x="2528" y="2224"/>
                </a:lnTo>
                <a:lnTo>
                  <a:pt x="2537" y="2224"/>
                </a:lnTo>
                <a:lnTo>
                  <a:pt x="2545" y="2224"/>
                </a:lnTo>
                <a:lnTo>
                  <a:pt x="2548" y="2223"/>
                </a:lnTo>
                <a:lnTo>
                  <a:pt x="2551" y="2221"/>
                </a:lnTo>
                <a:lnTo>
                  <a:pt x="2553" y="2220"/>
                </a:lnTo>
                <a:lnTo>
                  <a:pt x="2555" y="2217"/>
                </a:lnTo>
                <a:lnTo>
                  <a:pt x="2560" y="2209"/>
                </a:lnTo>
                <a:lnTo>
                  <a:pt x="2562" y="2202"/>
                </a:lnTo>
                <a:lnTo>
                  <a:pt x="2564" y="2194"/>
                </a:lnTo>
                <a:lnTo>
                  <a:pt x="2566" y="2184"/>
                </a:lnTo>
                <a:lnTo>
                  <a:pt x="2574" y="2186"/>
                </a:lnTo>
                <a:lnTo>
                  <a:pt x="2581" y="2189"/>
                </a:lnTo>
                <a:lnTo>
                  <a:pt x="2588" y="2191"/>
                </a:lnTo>
                <a:lnTo>
                  <a:pt x="2594" y="2194"/>
                </a:lnTo>
                <a:lnTo>
                  <a:pt x="2606" y="2200"/>
                </a:lnTo>
                <a:lnTo>
                  <a:pt x="2619" y="2209"/>
                </a:lnTo>
                <a:lnTo>
                  <a:pt x="2632" y="2217"/>
                </a:lnTo>
                <a:lnTo>
                  <a:pt x="2645" y="2224"/>
                </a:lnTo>
                <a:lnTo>
                  <a:pt x="2649" y="2230"/>
                </a:lnTo>
                <a:lnTo>
                  <a:pt x="2653" y="2235"/>
                </a:lnTo>
                <a:lnTo>
                  <a:pt x="2656" y="2241"/>
                </a:lnTo>
                <a:lnTo>
                  <a:pt x="2656" y="2248"/>
                </a:lnTo>
                <a:lnTo>
                  <a:pt x="2649" y="2264"/>
                </a:lnTo>
                <a:lnTo>
                  <a:pt x="2643" y="2280"/>
                </a:lnTo>
                <a:lnTo>
                  <a:pt x="2644" y="2290"/>
                </a:lnTo>
                <a:lnTo>
                  <a:pt x="2647" y="2299"/>
                </a:lnTo>
                <a:lnTo>
                  <a:pt x="2651" y="2307"/>
                </a:lnTo>
                <a:lnTo>
                  <a:pt x="2654" y="2317"/>
                </a:lnTo>
                <a:lnTo>
                  <a:pt x="2660" y="2343"/>
                </a:lnTo>
                <a:lnTo>
                  <a:pt x="2666" y="2366"/>
                </a:lnTo>
                <a:lnTo>
                  <a:pt x="2670" y="2389"/>
                </a:lnTo>
                <a:lnTo>
                  <a:pt x="2672" y="2415"/>
                </a:lnTo>
                <a:lnTo>
                  <a:pt x="2661" y="2413"/>
                </a:lnTo>
                <a:lnTo>
                  <a:pt x="2657" y="2419"/>
                </a:lnTo>
                <a:lnTo>
                  <a:pt x="2654" y="2424"/>
                </a:lnTo>
                <a:lnTo>
                  <a:pt x="2655" y="2429"/>
                </a:lnTo>
                <a:lnTo>
                  <a:pt x="2656" y="2434"/>
                </a:lnTo>
                <a:lnTo>
                  <a:pt x="2658" y="2438"/>
                </a:lnTo>
                <a:lnTo>
                  <a:pt x="2661" y="2442"/>
                </a:lnTo>
                <a:lnTo>
                  <a:pt x="2669" y="2449"/>
                </a:lnTo>
                <a:lnTo>
                  <a:pt x="2678" y="2455"/>
                </a:lnTo>
                <a:lnTo>
                  <a:pt x="2688" y="2465"/>
                </a:lnTo>
                <a:lnTo>
                  <a:pt x="2698" y="2475"/>
                </a:lnTo>
                <a:lnTo>
                  <a:pt x="2707" y="2484"/>
                </a:lnTo>
                <a:lnTo>
                  <a:pt x="2717" y="2495"/>
                </a:lnTo>
                <a:lnTo>
                  <a:pt x="2726" y="2503"/>
                </a:lnTo>
                <a:lnTo>
                  <a:pt x="2734" y="2509"/>
                </a:lnTo>
                <a:lnTo>
                  <a:pt x="2741" y="2515"/>
                </a:lnTo>
                <a:lnTo>
                  <a:pt x="2750" y="2519"/>
                </a:lnTo>
                <a:lnTo>
                  <a:pt x="2757" y="2524"/>
                </a:lnTo>
                <a:lnTo>
                  <a:pt x="2765" y="2530"/>
                </a:lnTo>
                <a:lnTo>
                  <a:pt x="2774" y="2535"/>
                </a:lnTo>
                <a:lnTo>
                  <a:pt x="2781" y="2543"/>
                </a:lnTo>
                <a:lnTo>
                  <a:pt x="2790" y="2554"/>
                </a:lnTo>
                <a:lnTo>
                  <a:pt x="2797" y="2564"/>
                </a:lnTo>
                <a:lnTo>
                  <a:pt x="2821" y="2589"/>
                </a:lnTo>
                <a:lnTo>
                  <a:pt x="2843" y="2611"/>
                </a:lnTo>
                <a:lnTo>
                  <a:pt x="2852" y="2622"/>
                </a:lnTo>
                <a:lnTo>
                  <a:pt x="2862" y="2633"/>
                </a:lnTo>
                <a:lnTo>
                  <a:pt x="2871" y="2648"/>
                </a:lnTo>
                <a:lnTo>
                  <a:pt x="2879" y="2663"/>
                </a:lnTo>
                <a:lnTo>
                  <a:pt x="2884" y="2671"/>
                </a:lnTo>
                <a:lnTo>
                  <a:pt x="2889" y="2678"/>
                </a:lnTo>
                <a:lnTo>
                  <a:pt x="2895" y="2684"/>
                </a:lnTo>
                <a:lnTo>
                  <a:pt x="2901" y="2690"/>
                </a:lnTo>
                <a:lnTo>
                  <a:pt x="2913" y="2700"/>
                </a:lnTo>
                <a:lnTo>
                  <a:pt x="2927" y="2713"/>
                </a:lnTo>
                <a:lnTo>
                  <a:pt x="2930" y="2719"/>
                </a:lnTo>
                <a:lnTo>
                  <a:pt x="2932" y="2724"/>
                </a:lnTo>
                <a:lnTo>
                  <a:pt x="2940" y="2729"/>
                </a:lnTo>
                <a:lnTo>
                  <a:pt x="2948" y="2732"/>
                </a:lnTo>
                <a:lnTo>
                  <a:pt x="2955" y="2735"/>
                </a:lnTo>
                <a:lnTo>
                  <a:pt x="2963" y="2736"/>
                </a:lnTo>
                <a:lnTo>
                  <a:pt x="2979" y="2738"/>
                </a:lnTo>
                <a:lnTo>
                  <a:pt x="2996" y="2739"/>
                </a:lnTo>
                <a:lnTo>
                  <a:pt x="3008" y="2741"/>
                </a:lnTo>
                <a:lnTo>
                  <a:pt x="3019" y="2743"/>
                </a:lnTo>
                <a:lnTo>
                  <a:pt x="3029" y="2746"/>
                </a:lnTo>
                <a:lnTo>
                  <a:pt x="3039" y="2750"/>
                </a:lnTo>
                <a:lnTo>
                  <a:pt x="3045" y="2754"/>
                </a:lnTo>
                <a:lnTo>
                  <a:pt x="3049" y="2759"/>
                </a:lnTo>
                <a:lnTo>
                  <a:pt x="3053" y="2763"/>
                </a:lnTo>
                <a:lnTo>
                  <a:pt x="3056" y="2768"/>
                </a:lnTo>
                <a:lnTo>
                  <a:pt x="3061" y="2780"/>
                </a:lnTo>
                <a:lnTo>
                  <a:pt x="3065" y="2792"/>
                </a:lnTo>
                <a:lnTo>
                  <a:pt x="3070" y="2803"/>
                </a:lnTo>
                <a:lnTo>
                  <a:pt x="3073" y="2813"/>
                </a:lnTo>
                <a:lnTo>
                  <a:pt x="3075" y="2824"/>
                </a:lnTo>
                <a:lnTo>
                  <a:pt x="3076" y="2834"/>
                </a:lnTo>
                <a:lnTo>
                  <a:pt x="3076" y="2889"/>
                </a:lnTo>
                <a:lnTo>
                  <a:pt x="3075" y="2895"/>
                </a:lnTo>
                <a:lnTo>
                  <a:pt x="3073" y="2900"/>
                </a:lnTo>
                <a:lnTo>
                  <a:pt x="3071" y="2906"/>
                </a:lnTo>
                <a:lnTo>
                  <a:pt x="3067" y="2910"/>
                </a:lnTo>
                <a:lnTo>
                  <a:pt x="3063" y="2914"/>
                </a:lnTo>
                <a:lnTo>
                  <a:pt x="3060" y="2920"/>
                </a:lnTo>
                <a:lnTo>
                  <a:pt x="3057" y="2925"/>
                </a:lnTo>
                <a:lnTo>
                  <a:pt x="3054" y="2930"/>
                </a:lnTo>
                <a:lnTo>
                  <a:pt x="3052" y="2945"/>
                </a:lnTo>
                <a:lnTo>
                  <a:pt x="3052" y="2957"/>
                </a:lnTo>
                <a:lnTo>
                  <a:pt x="3052" y="2969"/>
                </a:lnTo>
                <a:lnTo>
                  <a:pt x="3052" y="2984"/>
                </a:lnTo>
                <a:lnTo>
                  <a:pt x="3050" y="2997"/>
                </a:lnTo>
                <a:lnTo>
                  <a:pt x="3047" y="3009"/>
                </a:lnTo>
                <a:lnTo>
                  <a:pt x="3044" y="3021"/>
                </a:lnTo>
                <a:lnTo>
                  <a:pt x="3039" y="3032"/>
                </a:lnTo>
                <a:lnTo>
                  <a:pt x="3035" y="3043"/>
                </a:lnTo>
                <a:lnTo>
                  <a:pt x="3032" y="3054"/>
                </a:lnTo>
                <a:lnTo>
                  <a:pt x="3030" y="3065"/>
                </a:lnTo>
                <a:lnTo>
                  <a:pt x="3029" y="3079"/>
                </a:lnTo>
                <a:lnTo>
                  <a:pt x="3029" y="3084"/>
                </a:lnTo>
                <a:lnTo>
                  <a:pt x="3031" y="3087"/>
                </a:lnTo>
                <a:lnTo>
                  <a:pt x="3033" y="3090"/>
                </a:lnTo>
                <a:lnTo>
                  <a:pt x="3035" y="3094"/>
                </a:lnTo>
                <a:lnTo>
                  <a:pt x="3041" y="3099"/>
                </a:lnTo>
                <a:lnTo>
                  <a:pt x="3049" y="3103"/>
                </a:lnTo>
                <a:lnTo>
                  <a:pt x="3058" y="3110"/>
                </a:lnTo>
                <a:lnTo>
                  <a:pt x="3064" y="3117"/>
                </a:lnTo>
                <a:lnTo>
                  <a:pt x="3070" y="3124"/>
                </a:lnTo>
                <a:lnTo>
                  <a:pt x="3076" y="3132"/>
                </a:lnTo>
                <a:lnTo>
                  <a:pt x="3086" y="3145"/>
                </a:lnTo>
                <a:lnTo>
                  <a:pt x="3095" y="3157"/>
                </a:lnTo>
                <a:lnTo>
                  <a:pt x="3101" y="3162"/>
                </a:lnTo>
                <a:lnTo>
                  <a:pt x="3107" y="3167"/>
                </a:lnTo>
                <a:lnTo>
                  <a:pt x="3114" y="3171"/>
                </a:lnTo>
                <a:lnTo>
                  <a:pt x="3121" y="3176"/>
                </a:lnTo>
                <a:lnTo>
                  <a:pt x="3130" y="3180"/>
                </a:lnTo>
                <a:lnTo>
                  <a:pt x="3139" y="3184"/>
                </a:lnTo>
                <a:lnTo>
                  <a:pt x="3142" y="3187"/>
                </a:lnTo>
                <a:lnTo>
                  <a:pt x="3145" y="3191"/>
                </a:lnTo>
                <a:lnTo>
                  <a:pt x="3148" y="3194"/>
                </a:lnTo>
                <a:lnTo>
                  <a:pt x="3151" y="3199"/>
                </a:lnTo>
                <a:lnTo>
                  <a:pt x="3152" y="3214"/>
                </a:lnTo>
                <a:lnTo>
                  <a:pt x="3151" y="3231"/>
                </a:lnTo>
                <a:lnTo>
                  <a:pt x="3152" y="3236"/>
                </a:lnTo>
                <a:lnTo>
                  <a:pt x="3154" y="3240"/>
                </a:lnTo>
                <a:lnTo>
                  <a:pt x="3157" y="3244"/>
                </a:lnTo>
                <a:lnTo>
                  <a:pt x="3159" y="3247"/>
                </a:lnTo>
                <a:lnTo>
                  <a:pt x="3164" y="3250"/>
                </a:lnTo>
                <a:lnTo>
                  <a:pt x="3168" y="3252"/>
                </a:lnTo>
                <a:lnTo>
                  <a:pt x="3172" y="3254"/>
                </a:lnTo>
                <a:lnTo>
                  <a:pt x="3176" y="3254"/>
                </a:lnTo>
                <a:lnTo>
                  <a:pt x="3207" y="3247"/>
                </a:lnTo>
                <a:lnTo>
                  <a:pt x="3212" y="3248"/>
                </a:lnTo>
                <a:lnTo>
                  <a:pt x="3218" y="3250"/>
                </a:lnTo>
                <a:lnTo>
                  <a:pt x="3223" y="3251"/>
                </a:lnTo>
                <a:lnTo>
                  <a:pt x="3227" y="3254"/>
                </a:lnTo>
                <a:lnTo>
                  <a:pt x="3232" y="3260"/>
                </a:lnTo>
                <a:lnTo>
                  <a:pt x="3235" y="3265"/>
                </a:lnTo>
                <a:lnTo>
                  <a:pt x="3238" y="3271"/>
                </a:lnTo>
                <a:lnTo>
                  <a:pt x="3240" y="3276"/>
                </a:lnTo>
                <a:lnTo>
                  <a:pt x="3241" y="3281"/>
                </a:lnTo>
                <a:lnTo>
                  <a:pt x="3245" y="3287"/>
                </a:lnTo>
                <a:lnTo>
                  <a:pt x="3248" y="3292"/>
                </a:lnTo>
                <a:lnTo>
                  <a:pt x="3251" y="3298"/>
                </a:lnTo>
                <a:lnTo>
                  <a:pt x="3259" y="3303"/>
                </a:lnTo>
                <a:lnTo>
                  <a:pt x="3266" y="3307"/>
                </a:lnTo>
                <a:lnTo>
                  <a:pt x="3275" y="3312"/>
                </a:lnTo>
                <a:lnTo>
                  <a:pt x="3283" y="3316"/>
                </a:lnTo>
                <a:lnTo>
                  <a:pt x="3293" y="3324"/>
                </a:lnTo>
                <a:lnTo>
                  <a:pt x="3305" y="3332"/>
                </a:lnTo>
                <a:lnTo>
                  <a:pt x="3316" y="3337"/>
                </a:lnTo>
                <a:lnTo>
                  <a:pt x="3326" y="3339"/>
                </a:lnTo>
                <a:lnTo>
                  <a:pt x="3335" y="3342"/>
                </a:lnTo>
                <a:lnTo>
                  <a:pt x="3347" y="3345"/>
                </a:lnTo>
                <a:lnTo>
                  <a:pt x="3368" y="3352"/>
                </a:lnTo>
                <a:lnTo>
                  <a:pt x="3386" y="3359"/>
                </a:lnTo>
                <a:lnTo>
                  <a:pt x="3404" y="3367"/>
                </a:lnTo>
                <a:lnTo>
                  <a:pt x="3424" y="3374"/>
                </a:lnTo>
                <a:lnTo>
                  <a:pt x="3435" y="3384"/>
                </a:lnTo>
                <a:lnTo>
                  <a:pt x="3445" y="3392"/>
                </a:lnTo>
                <a:lnTo>
                  <a:pt x="3456" y="3399"/>
                </a:lnTo>
                <a:lnTo>
                  <a:pt x="3467" y="3409"/>
                </a:lnTo>
                <a:lnTo>
                  <a:pt x="3475" y="3418"/>
                </a:lnTo>
                <a:lnTo>
                  <a:pt x="3481" y="3425"/>
                </a:lnTo>
                <a:lnTo>
                  <a:pt x="3486" y="3434"/>
                </a:lnTo>
                <a:lnTo>
                  <a:pt x="3491" y="3442"/>
                </a:lnTo>
                <a:lnTo>
                  <a:pt x="3494" y="3451"/>
                </a:lnTo>
                <a:lnTo>
                  <a:pt x="3496" y="3461"/>
                </a:lnTo>
                <a:lnTo>
                  <a:pt x="3498" y="3472"/>
                </a:lnTo>
                <a:lnTo>
                  <a:pt x="3498" y="3482"/>
                </a:lnTo>
                <a:lnTo>
                  <a:pt x="3498" y="3536"/>
                </a:lnTo>
                <a:lnTo>
                  <a:pt x="3488" y="3584"/>
                </a:lnTo>
                <a:lnTo>
                  <a:pt x="3490" y="3590"/>
                </a:lnTo>
                <a:lnTo>
                  <a:pt x="3492" y="3597"/>
                </a:lnTo>
                <a:lnTo>
                  <a:pt x="3495" y="3602"/>
                </a:lnTo>
                <a:lnTo>
                  <a:pt x="3498" y="3607"/>
                </a:lnTo>
                <a:lnTo>
                  <a:pt x="3503" y="3611"/>
                </a:lnTo>
                <a:lnTo>
                  <a:pt x="3508" y="3615"/>
                </a:lnTo>
                <a:lnTo>
                  <a:pt x="3513" y="3618"/>
                </a:lnTo>
                <a:lnTo>
                  <a:pt x="3520" y="3622"/>
                </a:lnTo>
                <a:lnTo>
                  <a:pt x="3531" y="3628"/>
                </a:lnTo>
                <a:lnTo>
                  <a:pt x="3542" y="3635"/>
                </a:lnTo>
                <a:lnTo>
                  <a:pt x="3551" y="3641"/>
                </a:lnTo>
                <a:lnTo>
                  <a:pt x="3562" y="3648"/>
                </a:lnTo>
                <a:lnTo>
                  <a:pt x="3580" y="3658"/>
                </a:lnTo>
                <a:lnTo>
                  <a:pt x="3594" y="3669"/>
                </a:lnTo>
                <a:lnTo>
                  <a:pt x="3610" y="3680"/>
                </a:lnTo>
                <a:lnTo>
                  <a:pt x="3626" y="3693"/>
                </a:lnTo>
                <a:lnTo>
                  <a:pt x="3637" y="3700"/>
                </a:lnTo>
                <a:lnTo>
                  <a:pt x="3647" y="3709"/>
                </a:lnTo>
                <a:lnTo>
                  <a:pt x="3637" y="3713"/>
                </a:lnTo>
                <a:lnTo>
                  <a:pt x="3626" y="3717"/>
                </a:lnTo>
                <a:lnTo>
                  <a:pt x="3615" y="3719"/>
                </a:lnTo>
                <a:lnTo>
                  <a:pt x="3603" y="3720"/>
                </a:lnTo>
                <a:lnTo>
                  <a:pt x="3591" y="3719"/>
                </a:lnTo>
                <a:lnTo>
                  <a:pt x="3581" y="3718"/>
                </a:lnTo>
                <a:lnTo>
                  <a:pt x="3571" y="3718"/>
                </a:lnTo>
                <a:lnTo>
                  <a:pt x="3560" y="3718"/>
                </a:lnTo>
                <a:lnTo>
                  <a:pt x="3573" y="3725"/>
                </a:lnTo>
                <a:lnTo>
                  <a:pt x="3586" y="3733"/>
                </a:lnTo>
                <a:lnTo>
                  <a:pt x="3596" y="3741"/>
                </a:lnTo>
                <a:lnTo>
                  <a:pt x="3604" y="3751"/>
                </a:lnTo>
                <a:lnTo>
                  <a:pt x="3615" y="3761"/>
                </a:lnTo>
                <a:lnTo>
                  <a:pt x="3625" y="3768"/>
                </a:lnTo>
                <a:lnTo>
                  <a:pt x="3635" y="3776"/>
                </a:lnTo>
                <a:lnTo>
                  <a:pt x="3647" y="3784"/>
                </a:lnTo>
                <a:lnTo>
                  <a:pt x="3664" y="3795"/>
                </a:lnTo>
                <a:lnTo>
                  <a:pt x="3687" y="3816"/>
                </a:lnTo>
                <a:lnTo>
                  <a:pt x="3716" y="3843"/>
                </a:lnTo>
                <a:lnTo>
                  <a:pt x="3747" y="3872"/>
                </a:lnTo>
                <a:lnTo>
                  <a:pt x="3778" y="3901"/>
                </a:lnTo>
                <a:lnTo>
                  <a:pt x="3807" y="3928"/>
                </a:lnTo>
                <a:lnTo>
                  <a:pt x="3830" y="3949"/>
                </a:lnTo>
                <a:lnTo>
                  <a:pt x="3846" y="3963"/>
                </a:lnTo>
                <a:lnTo>
                  <a:pt x="7239" y="3963"/>
                </a:lnTo>
                <a:lnTo>
                  <a:pt x="7242" y="3951"/>
                </a:lnTo>
                <a:lnTo>
                  <a:pt x="7245" y="3932"/>
                </a:lnTo>
                <a:lnTo>
                  <a:pt x="7248" y="3906"/>
                </a:lnTo>
                <a:lnTo>
                  <a:pt x="7252" y="3878"/>
                </a:lnTo>
                <a:lnTo>
                  <a:pt x="7256" y="3849"/>
                </a:lnTo>
                <a:lnTo>
                  <a:pt x="7260" y="3825"/>
                </a:lnTo>
                <a:lnTo>
                  <a:pt x="7262" y="3805"/>
                </a:lnTo>
                <a:lnTo>
                  <a:pt x="7264" y="3793"/>
                </a:lnTo>
                <a:lnTo>
                  <a:pt x="7269" y="3767"/>
                </a:lnTo>
                <a:lnTo>
                  <a:pt x="7273" y="3744"/>
                </a:lnTo>
                <a:lnTo>
                  <a:pt x="7277" y="3721"/>
                </a:lnTo>
                <a:lnTo>
                  <a:pt x="7280" y="3699"/>
                </a:lnTo>
                <a:lnTo>
                  <a:pt x="7285" y="3678"/>
                </a:lnTo>
                <a:lnTo>
                  <a:pt x="7290" y="3655"/>
                </a:lnTo>
                <a:lnTo>
                  <a:pt x="7296" y="3631"/>
                </a:lnTo>
                <a:lnTo>
                  <a:pt x="7301" y="3605"/>
                </a:lnTo>
                <a:lnTo>
                  <a:pt x="7304" y="3595"/>
                </a:lnTo>
                <a:lnTo>
                  <a:pt x="7307" y="3584"/>
                </a:lnTo>
                <a:lnTo>
                  <a:pt x="7310" y="3574"/>
                </a:lnTo>
                <a:lnTo>
                  <a:pt x="7312" y="3563"/>
                </a:lnTo>
                <a:lnTo>
                  <a:pt x="7316" y="3542"/>
                </a:lnTo>
                <a:lnTo>
                  <a:pt x="7323" y="3523"/>
                </a:lnTo>
                <a:lnTo>
                  <a:pt x="7329" y="3506"/>
                </a:lnTo>
                <a:lnTo>
                  <a:pt x="7336" y="3486"/>
                </a:lnTo>
                <a:lnTo>
                  <a:pt x="7341" y="3470"/>
                </a:lnTo>
                <a:lnTo>
                  <a:pt x="7344" y="3457"/>
                </a:lnTo>
                <a:lnTo>
                  <a:pt x="7349" y="3445"/>
                </a:lnTo>
                <a:lnTo>
                  <a:pt x="7355" y="3430"/>
                </a:lnTo>
                <a:lnTo>
                  <a:pt x="7372" y="3395"/>
                </a:lnTo>
                <a:lnTo>
                  <a:pt x="7387" y="3362"/>
                </a:lnTo>
                <a:lnTo>
                  <a:pt x="7393" y="3345"/>
                </a:lnTo>
                <a:lnTo>
                  <a:pt x="7396" y="3328"/>
                </a:lnTo>
                <a:lnTo>
                  <a:pt x="7399" y="3310"/>
                </a:lnTo>
                <a:lnTo>
                  <a:pt x="7399" y="3289"/>
                </a:lnTo>
                <a:lnTo>
                  <a:pt x="7399" y="3278"/>
                </a:lnTo>
                <a:lnTo>
                  <a:pt x="7398" y="3268"/>
                </a:lnTo>
                <a:lnTo>
                  <a:pt x="7395" y="3259"/>
                </a:lnTo>
                <a:lnTo>
                  <a:pt x="7393" y="3250"/>
                </a:lnTo>
                <a:lnTo>
                  <a:pt x="7386" y="3233"/>
                </a:lnTo>
                <a:lnTo>
                  <a:pt x="7381" y="3214"/>
                </a:lnTo>
                <a:lnTo>
                  <a:pt x="7353" y="3221"/>
                </a:lnTo>
                <a:lnTo>
                  <a:pt x="7325" y="3229"/>
                </a:lnTo>
                <a:lnTo>
                  <a:pt x="7298" y="3235"/>
                </a:lnTo>
                <a:lnTo>
                  <a:pt x="7270" y="3241"/>
                </a:lnTo>
                <a:lnTo>
                  <a:pt x="7262" y="3243"/>
                </a:lnTo>
                <a:lnTo>
                  <a:pt x="7255" y="3243"/>
                </a:lnTo>
                <a:lnTo>
                  <a:pt x="7248" y="3241"/>
                </a:lnTo>
                <a:lnTo>
                  <a:pt x="7242" y="3240"/>
                </a:lnTo>
                <a:lnTo>
                  <a:pt x="7235" y="3237"/>
                </a:lnTo>
                <a:lnTo>
                  <a:pt x="7230" y="3234"/>
                </a:lnTo>
                <a:lnTo>
                  <a:pt x="7224" y="3230"/>
                </a:lnTo>
                <a:lnTo>
                  <a:pt x="7219" y="3225"/>
                </a:lnTo>
                <a:lnTo>
                  <a:pt x="7207" y="3217"/>
                </a:lnTo>
                <a:lnTo>
                  <a:pt x="7196" y="3207"/>
                </a:lnTo>
                <a:lnTo>
                  <a:pt x="7190" y="3203"/>
                </a:lnTo>
                <a:lnTo>
                  <a:pt x="7183" y="3198"/>
                </a:lnTo>
                <a:lnTo>
                  <a:pt x="7176" y="3194"/>
                </a:lnTo>
                <a:lnTo>
                  <a:pt x="7168" y="3191"/>
                </a:lnTo>
                <a:lnTo>
                  <a:pt x="7158" y="3189"/>
                </a:lnTo>
                <a:lnTo>
                  <a:pt x="7148" y="3186"/>
                </a:lnTo>
                <a:lnTo>
                  <a:pt x="7138" y="3186"/>
                </a:lnTo>
                <a:lnTo>
                  <a:pt x="7126" y="3185"/>
                </a:lnTo>
                <a:lnTo>
                  <a:pt x="7110" y="3184"/>
                </a:lnTo>
                <a:lnTo>
                  <a:pt x="7095" y="3183"/>
                </a:lnTo>
                <a:lnTo>
                  <a:pt x="7080" y="3182"/>
                </a:lnTo>
                <a:lnTo>
                  <a:pt x="7062" y="3180"/>
                </a:lnTo>
                <a:lnTo>
                  <a:pt x="7045" y="3179"/>
                </a:lnTo>
                <a:lnTo>
                  <a:pt x="7030" y="3178"/>
                </a:lnTo>
                <a:lnTo>
                  <a:pt x="7022" y="3176"/>
                </a:lnTo>
                <a:lnTo>
                  <a:pt x="7015" y="3173"/>
                </a:lnTo>
                <a:lnTo>
                  <a:pt x="7007" y="3171"/>
                </a:lnTo>
                <a:lnTo>
                  <a:pt x="6999" y="3167"/>
                </a:lnTo>
                <a:lnTo>
                  <a:pt x="6992" y="3164"/>
                </a:lnTo>
                <a:lnTo>
                  <a:pt x="6987" y="3159"/>
                </a:lnTo>
                <a:lnTo>
                  <a:pt x="6982" y="3154"/>
                </a:lnTo>
                <a:lnTo>
                  <a:pt x="6978" y="3150"/>
                </a:lnTo>
                <a:lnTo>
                  <a:pt x="6973" y="3144"/>
                </a:lnTo>
                <a:lnTo>
                  <a:pt x="6968" y="3140"/>
                </a:lnTo>
                <a:lnTo>
                  <a:pt x="6963" y="3136"/>
                </a:lnTo>
                <a:lnTo>
                  <a:pt x="6956" y="3132"/>
                </a:lnTo>
                <a:lnTo>
                  <a:pt x="6942" y="3128"/>
                </a:lnTo>
                <a:lnTo>
                  <a:pt x="6928" y="3126"/>
                </a:lnTo>
                <a:lnTo>
                  <a:pt x="6915" y="3125"/>
                </a:lnTo>
                <a:lnTo>
                  <a:pt x="6902" y="3125"/>
                </a:lnTo>
                <a:lnTo>
                  <a:pt x="6891" y="3125"/>
                </a:lnTo>
                <a:lnTo>
                  <a:pt x="6878" y="3124"/>
                </a:lnTo>
                <a:lnTo>
                  <a:pt x="6870" y="3123"/>
                </a:lnTo>
                <a:lnTo>
                  <a:pt x="6864" y="3122"/>
                </a:lnTo>
                <a:lnTo>
                  <a:pt x="6857" y="3119"/>
                </a:lnTo>
                <a:lnTo>
                  <a:pt x="6850" y="3116"/>
                </a:lnTo>
                <a:lnTo>
                  <a:pt x="6840" y="3110"/>
                </a:lnTo>
                <a:lnTo>
                  <a:pt x="6829" y="3103"/>
                </a:lnTo>
                <a:lnTo>
                  <a:pt x="6806" y="3092"/>
                </a:lnTo>
                <a:lnTo>
                  <a:pt x="6787" y="3084"/>
                </a:lnTo>
                <a:lnTo>
                  <a:pt x="6766" y="3075"/>
                </a:lnTo>
                <a:lnTo>
                  <a:pt x="6744" y="3067"/>
                </a:lnTo>
                <a:lnTo>
                  <a:pt x="6729" y="3060"/>
                </a:lnTo>
                <a:lnTo>
                  <a:pt x="6713" y="3054"/>
                </a:lnTo>
                <a:lnTo>
                  <a:pt x="6701" y="3047"/>
                </a:lnTo>
                <a:lnTo>
                  <a:pt x="6688" y="3040"/>
                </a:lnTo>
                <a:lnTo>
                  <a:pt x="6682" y="3035"/>
                </a:lnTo>
                <a:lnTo>
                  <a:pt x="6677" y="3030"/>
                </a:lnTo>
                <a:lnTo>
                  <a:pt x="6671" y="3025"/>
                </a:lnTo>
                <a:lnTo>
                  <a:pt x="6667" y="3020"/>
                </a:lnTo>
                <a:lnTo>
                  <a:pt x="6663" y="3014"/>
                </a:lnTo>
                <a:lnTo>
                  <a:pt x="6659" y="3007"/>
                </a:lnTo>
                <a:lnTo>
                  <a:pt x="6656" y="3000"/>
                </a:lnTo>
                <a:lnTo>
                  <a:pt x="6653" y="2992"/>
                </a:lnTo>
                <a:lnTo>
                  <a:pt x="6650" y="2977"/>
                </a:lnTo>
                <a:lnTo>
                  <a:pt x="6648" y="2964"/>
                </a:lnTo>
                <a:lnTo>
                  <a:pt x="6645" y="2951"/>
                </a:lnTo>
                <a:lnTo>
                  <a:pt x="6644" y="2938"/>
                </a:lnTo>
                <a:lnTo>
                  <a:pt x="6642" y="2925"/>
                </a:lnTo>
                <a:lnTo>
                  <a:pt x="6640" y="2912"/>
                </a:lnTo>
                <a:lnTo>
                  <a:pt x="6636" y="2899"/>
                </a:lnTo>
                <a:lnTo>
                  <a:pt x="6629" y="2886"/>
                </a:lnTo>
                <a:lnTo>
                  <a:pt x="6618" y="2869"/>
                </a:lnTo>
                <a:lnTo>
                  <a:pt x="6605" y="2854"/>
                </a:lnTo>
                <a:lnTo>
                  <a:pt x="6595" y="2835"/>
                </a:lnTo>
                <a:lnTo>
                  <a:pt x="6586" y="2818"/>
                </a:lnTo>
                <a:lnTo>
                  <a:pt x="6577" y="2800"/>
                </a:lnTo>
                <a:lnTo>
                  <a:pt x="6571" y="2779"/>
                </a:lnTo>
                <a:lnTo>
                  <a:pt x="6563" y="2749"/>
                </a:lnTo>
                <a:lnTo>
                  <a:pt x="6559" y="2721"/>
                </a:lnTo>
                <a:lnTo>
                  <a:pt x="6556" y="2707"/>
                </a:lnTo>
                <a:lnTo>
                  <a:pt x="6553" y="2693"/>
                </a:lnTo>
                <a:lnTo>
                  <a:pt x="6549" y="2679"/>
                </a:lnTo>
                <a:lnTo>
                  <a:pt x="6545" y="2663"/>
                </a:lnTo>
                <a:lnTo>
                  <a:pt x="6540" y="2648"/>
                </a:lnTo>
                <a:lnTo>
                  <a:pt x="6534" y="2633"/>
                </a:lnTo>
                <a:lnTo>
                  <a:pt x="6529" y="2619"/>
                </a:lnTo>
                <a:lnTo>
                  <a:pt x="6523" y="2604"/>
                </a:lnTo>
                <a:lnTo>
                  <a:pt x="6519" y="2592"/>
                </a:lnTo>
                <a:lnTo>
                  <a:pt x="6515" y="2583"/>
                </a:lnTo>
                <a:lnTo>
                  <a:pt x="6510" y="2573"/>
                </a:lnTo>
                <a:lnTo>
                  <a:pt x="6505" y="2562"/>
                </a:lnTo>
                <a:lnTo>
                  <a:pt x="6500" y="2555"/>
                </a:lnTo>
                <a:lnTo>
                  <a:pt x="6495" y="2548"/>
                </a:lnTo>
                <a:lnTo>
                  <a:pt x="6490" y="2543"/>
                </a:lnTo>
                <a:lnTo>
                  <a:pt x="6485" y="2538"/>
                </a:lnTo>
                <a:lnTo>
                  <a:pt x="6473" y="2530"/>
                </a:lnTo>
                <a:lnTo>
                  <a:pt x="6460" y="2523"/>
                </a:lnTo>
                <a:lnTo>
                  <a:pt x="6446" y="2517"/>
                </a:lnTo>
                <a:lnTo>
                  <a:pt x="6433" y="2509"/>
                </a:lnTo>
                <a:lnTo>
                  <a:pt x="6426" y="2505"/>
                </a:lnTo>
                <a:lnTo>
                  <a:pt x="6420" y="2501"/>
                </a:lnTo>
                <a:lnTo>
                  <a:pt x="6413" y="2496"/>
                </a:lnTo>
                <a:lnTo>
                  <a:pt x="6407" y="2490"/>
                </a:lnTo>
                <a:lnTo>
                  <a:pt x="6399" y="2482"/>
                </a:lnTo>
                <a:lnTo>
                  <a:pt x="6394" y="2475"/>
                </a:lnTo>
                <a:lnTo>
                  <a:pt x="6388" y="2467"/>
                </a:lnTo>
                <a:lnTo>
                  <a:pt x="6383" y="2459"/>
                </a:lnTo>
                <a:lnTo>
                  <a:pt x="6369" y="2438"/>
                </a:lnTo>
                <a:lnTo>
                  <a:pt x="6356" y="2421"/>
                </a:lnTo>
                <a:lnTo>
                  <a:pt x="6343" y="2403"/>
                </a:lnTo>
                <a:lnTo>
                  <a:pt x="6329" y="2384"/>
                </a:lnTo>
                <a:lnTo>
                  <a:pt x="6317" y="2363"/>
                </a:lnTo>
                <a:lnTo>
                  <a:pt x="6305" y="2346"/>
                </a:lnTo>
                <a:lnTo>
                  <a:pt x="6293" y="2329"/>
                </a:lnTo>
                <a:lnTo>
                  <a:pt x="6279" y="2310"/>
                </a:lnTo>
                <a:lnTo>
                  <a:pt x="6272" y="2301"/>
                </a:lnTo>
                <a:lnTo>
                  <a:pt x="6264" y="2293"/>
                </a:lnTo>
                <a:lnTo>
                  <a:pt x="6258" y="2287"/>
                </a:lnTo>
                <a:lnTo>
                  <a:pt x="6250" y="2280"/>
                </a:lnTo>
                <a:lnTo>
                  <a:pt x="6243" y="2274"/>
                </a:lnTo>
                <a:lnTo>
                  <a:pt x="6235" y="2267"/>
                </a:lnTo>
                <a:lnTo>
                  <a:pt x="6227" y="2260"/>
                </a:lnTo>
                <a:lnTo>
                  <a:pt x="6221" y="2251"/>
                </a:lnTo>
                <a:lnTo>
                  <a:pt x="6208" y="2233"/>
                </a:lnTo>
                <a:lnTo>
                  <a:pt x="6198" y="2216"/>
                </a:lnTo>
                <a:lnTo>
                  <a:pt x="6190" y="2197"/>
                </a:lnTo>
                <a:lnTo>
                  <a:pt x="6181" y="2177"/>
                </a:lnTo>
                <a:lnTo>
                  <a:pt x="6168" y="2149"/>
                </a:lnTo>
                <a:lnTo>
                  <a:pt x="6156" y="2123"/>
                </a:lnTo>
                <a:lnTo>
                  <a:pt x="6143" y="2098"/>
                </a:lnTo>
                <a:lnTo>
                  <a:pt x="6128" y="2071"/>
                </a:lnTo>
                <a:lnTo>
                  <a:pt x="6115" y="2049"/>
                </a:lnTo>
                <a:lnTo>
                  <a:pt x="6103" y="2031"/>
                </a:lnTo>
                <a:lnTo>
                  <a:pt x="6091" y="2014"/>
                </a:lnTo>
                <a:lnTo>
                  <a:pt x="6077" y="1993"/>
                </a:lnTo>
                <a:lnTo>
                  <a:pt x="6069" y="1983"/>
                </a:lnTo>
                <a:lnTo>
                  <a:pt x="6060" y="1976"/>
                </a:lnTo>
                <a:lnTo>
                  <a:pt x="6051" y="1968"/>
                </a:lnTo>
                <a:lnTo>
                  <a:pt x="6040" y="1962"/>
                </a:lnTo>
                <a:lnTo>
                  <a:pt x="6026" y="1953"/>
                </a:lnTo>
                <a:lnTo>
                  <a:pt x="6014" y="1944"/>
                </a:lnTo>
                <a:lnTo>
                  <a:pt x="6002" y="1934"/>
                </a:lnTo>
                <a:lnTo>
                  <a:pt x="5990" y="1922"/>
                </a:lnTo>
                <a:lnTo>
                  <a:pt x="5981" y="1911"/>
                </a:lnTo>
                <a:lnTo>
                  <a:pt x="5974" y="1901"/>
                </a:lnTo>
                <a:lnTo>
                  <a:pt x="5968" y="1890"/>
                </a:lnTo>
                <a:lnTo>
                  <a:pt x="5961" y="1880"/>
                </a:lnTo>
                <a:lnTo>
                  <a:pt x="5951" y="1869"/>
                </a:lnTo>
                <a:lnTo>
                  <a:pt x="5941" y="1860"/>
                </a:lnTo>
                <a:lnTo>
                  <a:pt x="5932" y="1851"/>
                </a:lnTo>
                <a:lnTo>
                  <a:pt x="5923" y="1840"/>
                </a:lnTo>
                <a:lnTo>
                  <a:pt x="5915" y="1826"/>
                </a:lnTo>
                <a:lnTo>
                  <a:pt x="5909" y="1812"/>
                </a:lnTo>
                <a:lnTo>
                  <a:pt x="5905" y="1805"/>
                </a:lnTo>
                <a:lnTo>
                  <a:pt x="5901" y="1800"/>
                </a:lnTo>
                <a:lnTo>
                  <a:pt x="5897" y="1793"/>
                </a:lnTo>
                <a:lnTo>
                  <a:pt x="5892" y="1787"/>
                </a:lnTo>
                <a:lnTo>
                  <a:pt x="5881" y="1777"/>
                </a:lnTo>
                <a:lnTo>
                  <a:pt x="5871" y="1768"/>
                </a:lnTo>
                <a:lnTo>
                  <a:pt x="5860" y="1763"/>
                </a:lnTo>
                <a:lnTo>
                  <a:pt x="5849" y="1758"/>
                </a:lnTo>
                <a:lnTo>
                  <a:pt x="5825" y="1751"/>
                </a:lnTo>
                <a:lnTo>
                  <a:pt x="5799" y="1744"/>
                </a:lnTo>
                <a:lnTo>
                  <a:pt x="5773" y="1735"/>
                </a:lnTo>
                <a:lnTo>
                  <a:pt x="5751" y="1726"/>
                </a:lnTo>
                <a:lnTo>
                  <a:pt x="5740" y="1723"/>
                </a:lnTo>
                <a:lnTo>
                  <a:pt x="5729" y="1720"/>
                </a:lnTo>
                <a:lnTo>
                  <a:pt x="5716" y="1718"/>
                </a:lnTo>
                <a:lnTo>
                  <a:pt x="5702" y="1718"/>
                </a:lnTo>
                <a:lnTo>
                  <a:pt x="5685" y="1718"/>
                </a:lnTo>
                <a:lnTo>
                  <a:pt x="5668" y="1718"/>
                </a:lnTo>
                <a:lnTo>
                  <a:pt x="5651" y="1718"/>
                </a:lnTo>
                <a:lnTo>
                  <a:pt x="5635" y="1718"/>
                </a:lnTo>
                <a:lnTo>
                  <a:pt x="5626" y="1718"/>
                </a:lnTo>
                <a:lnTo>
                  <a:pt x="5618" y="1719"/>
                </a:lnTo>
                <a:lnTo>
                  <a:pt x="5612" y="1720"/>
                </a:lnTo>
                <a:lnTo>
                  <a:pt x="5604" y="1722"/>
                </a:lnTo>
                <a:lnTo>
                  <a:pt x="5598" y="1725"/>
                </a:lnTo>
                <a:lnTo>
                  <a:pt x="5592" y="1728"/>
                </a:lnTo>
                <a:lnTo>
                  <a:pt x="5586" y="1733"/>
                </a:lnTo>
                <a:lnTo>
                  <a:pt x="5581" y="1738"/>
                </a:lnTo>
                <a:lnTo>
                  <a:pt x="5570" y="1749"/>
                </a:lnTo>
                <a:lnTo>
                  <a:pt x="5560" y="1757"/>
                </a:lnTo>
                <a:lnTo>
                  <a:pt x="5549" y="1764"/>
                </a:lnTo>
                <a:lnTo>
                  <a:pt x="5540" y="1770"/>
                </a:lnTo>
                <a:lnTo>
                  <a:pt x="5517" y="1779"/>
                </a:lnTo>
                <a:lnTo>
                  <a:pt x="5490" y="1789"/>
                </a:lnTo>
                <a:lnTo>
                  <a:pt x="5481" y="1791"/>
                </a:lnTo>
                <a:lnTo>
                  <a:pt x="5474" y="1792"/>
                </a:lnTo>
                <a:lnTo>
                  <a:pt x="5469" y="1793"/>
                </a:lnTo>
                <a:lnTo>
                  <a:pt x="5466" y="1795"/>
                </a:lnTo>
                <a:lnTo>
                  <a:pt x="5462" y="1797"/>
                </a:lnTo>
                <a:lnTo>
                  <a:pt x="5459" y="1800"/>
                </a:lnTo>
                <a:lnTo>
                  <a:pt x="5456" y="1805"/>
                </a:lnTo>
                <a:lnTo>
                  <a:pt x="5455" y="1811"/>
                </a:lnTo>
                <a:lnTo>
                  <a:pt x="5448" y="1820"/>
                </a:lnTo>
                <a:lnTo>
                  <a:pt x="5440" y="1829"/>
                </a:lnTo>
                <a:lnTo>
                  <a:pt x="5432" y="1838"/>
                </a:lnTo>
                <a:lnTo>
                  <a:pt x="5423" y="1845"/>
                </a:lnTo>
                <a:lnTo>
                  <a:pt x="5415" y="1852"/>
                </a:lnTo>
                <a:lnTo>
                  <a:pt x="5407" y="1860"/>
                </a:lnTo>
                <a:lnTo>
                  <a:pt x="5399" y="1869"/>
                </a:lnTo>
                <a:lnTo>
                  <a:pt x="5392" y="1880"/>
                </a:lnTo>
                <a:lnTo>
                  <a:pt x="5387" y="1888"/>
                </a:lnTo>
                <a:lnTo>
                  <a:pt x="5384" y="1898"/>
                </a:lnTo>
                <a:lnTo>
                  <a:pt x="5382" y="1908"/>
                </a:lnTo>
                <a:lnTo>
                  <a:pt x="5381" y="1916"/>
                </a:lnTo>
                <a:lnTo>
                  <a:pt x="5378" y="1926"/>
                </a:lnTo>
                <a:lnTo>
                  <a:pt x="5374" y="1934"/>
                </a:lnTo>
                <a:lnTo>
                  <a:pt x="5371" y="1937"/>
                </a:lnTo>
                <a:lnTo>
                  <a:pt x="5368" y="1940"/>
                </a:lnTo>
                <a:lnTo>
                  <a:pt x="5365" y="1943"/>
                </a:lnTo>
                <a:lnTo>
                  <a:pt x="5360" y="1946"/>
                </a:lnTo>
                <a:lnTo>
                  <a:pt x="5340" y="1952"/>
                </a:lnTo>
                <a:lnTo>
                  <a:pt x="5320" y="1957"/>
                </a:lnTo>
                <a:lnTo>
                  <a:pt x="5312" y="1960"/>
                </a:lnTo>
                <a:lnTo>
                  <a:pt x="5304" y="1964"/>
                </a:lnTo>
                <a:lnTo>
                  <a:pt x="5300" y="1966"/>
                </a:lnTo>
                <a:lnTo>
                  <a:pt x="5297" y="1969"/>
                </a:lnTo>
                <a:lnTo>
                  <a:pt x="5293" y="1974"/>
                </a:lnTo>
                <a:lnTo>
                  <a:pt x="5291" y="1978"/>
                </a:lnTo>
                <a:lnTo>
                  <a:pt x="5287" y="1989"/>
                </a:lnTo>
                <a:lnTo>
                  <a:pt x="5284" y="1998"/>
                </a:lnTo>
                <a:lnTo>
                  <a:pt x="5281" y="2001"/>
                </a:lnTo>
                <a:lnTo>
                  <a:pt x="5279" y="2002"/>
                </a:lnTo>
                <a:lnTo>
                  <a:pt x="5277" y="2003"/>
                </a:lnTo>
                <a:lnTo>
                  <a:pt x="5274" y="2003"/>
                </a:lnTo>
                <a:lnTo>
                  <a:pt x="5268" y="2002"/>
                </a:lnTo>
                <a:lnTo>
                  <a:pt x="5262" y="2002"/>
                </a:lnTo>
                <a:lnTo>
                  <a:pt x="5253" y="2000"/>
                </a:lnTo>
                <a:lnTo>
                  <a:pt x="5246" y="1997"/>
                </a:lnTo>
                <a:lnTo>
                  <a:pt x="5238" y="1994"/>
                </a:lnTo>
                <a:lnTo>
                  <a:pt x="5230" y="1991"/>
                </a:lnTo>
                <a:lnTo>
                  <a:pt x="5208" y="1981"/>
                </a:lnTo>
                <a:lnTo>
                  <a:pt x="5187" y="1971"/>
                </a:lnTo>
                <a:lnTo>
                  <a:pt x="5170" y="1961"/>
                </a:lnTo>
                <a:lnTo>
                  <a:pt x="5153" y="1950"/>
                </a:lnTo>
                <a:lnTo>
                  <a:pt x="5119" y="1925"/>
                </a:lnTo>
                <a:lnTo>
                  <a:pt x="5082" y="1898"/>
                </a:lnTo>
                <a:lnTo>
                  <a:pt x="5068" y="1889"/>
                </a:lnTo>
                <a:lnTo>
                  <a:pt x="5056" y="1882"/>
                </a:lnTo>
                <a:lnTo>
                  <a:pt x="5043" y="1874"/>
                </a:lnTo>
                <a:lnTo>
                  <a:pt x="5028" y="1869"/>
                </a:lnTo>
                <a:lnTo>
                  <a:pt x="5006" y="1862"/>
                </a:lnTo>
                <a:lnTo>
                  <a:pt x="4984" y="1857"/>
                </a:lnTo>
                <a:lnTo>
                  <a:pt x="4975" y="1855"/>
                </a:lnTo>
                <a:lnTo>
                  <a:pt x="4964" y="1852"/>
                </a:lnTo>
                <a:lnTo>
                  <a:pt x="4954" y="1847"/>
                </a:lnTo>
                <a:lnTo>
                  <a:pt x="4943" y="1842"/>
                </a:lnTo>
                <a:lnTo>
                  <a:pt x="4934" y="1835"/>
                </a:lnTo>
                <a:lnTo>
                  <a:pt x="4927" y="1828"/>
                </a:lnTo>
                <a:lnTo>
                  <a:pt x="4921" y="1820"/>
                </a:lnTo>
                <a:lnTo>
                  <a:pt x="4916" y="1812"/>
                </a:lnTo>
                <a:lnTo>
                  <a:pt x="4907" y="1792"/>
                </a:lnTo>
                <a:lnTo>
                  <a:pt x="4896" y="1773"/>
                </a:lnTo>
                <a:lnTo>
                  <a:pt x="4887" y="1763"/>
                </a:lnTo>
                <a:lnTo>
                  <a:pt x="4880" y="1755"/>
                </a:lnTo>
                <a:lnTo>
                  <a:pt x="4871" y="1748"/>
                </a:lnTo>
                <a:lnTo>
                  <a:pt x="4863" y="1741"/>
                </a:lnTo>
                <a:lnTo>
                  <a:pt x="4845" y="1730"/>
                </a:lnTo>
                <a:lnTo>
                  <a:pt x="4827" y="1714"/>
                </a:lnTo>
                <a:lnTo>
                  <a:pt x="4820" y="1709"/>
                </a:lnTo>
                <a:lnTo>
                  <a:pt x="4815" y="1704"/>
                </a:lnTo>
                <a:lnTo>
                  <a:pt x="4811" y="1697"/>
                </a:lnTo>
                <a:lnTo>
                  <a:pt x="4806" y="1692"/>
                </a:lnTo>
                <a:lnTo>
                  <a:pt x="4800" y="1679"/>
                </a:lnTo>
                <a:lnTo>
                  <a:pt x="4792" y="1664"/>
                </a:lnTo>
                <a:lnTo>
                  <a:pt x="4784" y="1651"/>
                </a:lnTo>
                <a:lnTo>
                  <a:pt x="4775" y="1639"/>
                </a:lnTo>
                <a:lnTo>
                  <a:pt x="4771" y="1632"/>
                </a:lnTo>
                <a:lnTo>
                  <a:pt x="4767" y="1626"/>
                </a:lnTo>
                <a:lnTo>
                  <a:pt x="4765" y="1619"/>
                </a:lnTo>
                <a:lnTo>
                  <a:pt x="4763" y="1611"/>
                </a:lnTo>
                <a:lnTo>
                  <a:pt x="4761" y="1600"/>
                </a:lnTo>
                <a:lnTo>
                  <a:pt x="4762" y="1590"/>
                </a:lnTo>
                <a:lnTo>
                  <a:pt x="4763" y="1579"/>
                </a:lnTo>
                <a:lnTo>
                  <a:pt x="4763" y="1569"/>
                </a:lnTo>
                <a:lnTo>
                  <a:pt x="4760" y="1547"/>
                </a:lnTo>
                <a:lnTo>
                  <a:pt x="4755" y="1527"/>
                </a:lnTo>
                <a:lnTo>
                  <a:pt x="4750" y="1509"/>
                </a:lnTo>
                <a:lnTo>
                  <a:pt x="4742" y="1492"/>
                </a:lnTo>
                <a:lnTo>
                  <a:pt x="4726" y="1457"/>
                </a:lnTo>
                <a:lnTo>
                  <a:pt x="4707" y="1420"/>
                </a:lnTo>
                <a:lnTo>
                  <a:pt x="4701" y="1409"/>
                </a:lnTo>
                <a:lnTo>
                  <a:pt x="4696" y="1398"/>
                </a:lnTo>
                <a:lnTo>
                  <a:pt x="4692" y="1388"/>
                </a:lnTo>
                <a:lnTo>
                  <a:pt x="4685" y="1378"/>
                </a:lnTo>
                <a:lnTo>
                  <a:pt x="4678" y="1367"/>
                </a:lnTo>
                <a:lnTo>
                  <a:pt x="4670" y="1357"/>
                </a:lnTo>
                <a:lnTo>
                  <a:pt x="4667" y="1352"/>
                </a:lnTo>
                <a:lnTo>
                  <a:pt x="4664" y="1347"/>
                </a:lnTo>
                <a:lnTo>
                  <a:pt x="4661" y="1341"/>
                </a:lnTo>
                <a:lnTo>
                  <a:pt x="4659" y="1335"/>
                </a:lnTo>
                <a:lnTo>
                  <a:pt x="4656" y="1320"/>
                </a:lnTo>
                <a:lnTo>
                  <a:pt x="4654" y="1307"/>
                </a:lnTo>
                <a:lnTo>
                  <a:pt x="4653" y="1302"/>
                </a:lnTo>
                <a:lnTo>
                  <a:pt x="4652" y="1295"/>
                </a:lnTo>
                <a:lnTo>
                  <a:pt x="4649" y="1289"/>
                </a:lnTo>
                <a:lnTo>
                  <a:pt x="4645" y="1281"/>
                </a:lnTo>
                <a:lnTo>
                  <a:pt x="4640" y="1273"/>
                </a:lnTo>
                <a:lnTo>
                  <a:pt x="4632" y="1265"/>
                </a:lnTo>
                <a:lnTo>
                  <a:pt x="4625" y="1259"/>
                </a:lnTo>
                <a:lnTo>
                  <a:pt x="4616" y="1253"/>
                </a:lnTo>
                <a:lnTo>
                  <a:pt x="4597" y="1244"/>
                </a:lnTo>
                <a:lnTo>
                  <a:pt x="4576" y="1234"/>
                </a:lnTo>
                <a:lnTo>
                  <a:pt x="4565" y="1227"/>
                </a:lnTo>
                <a:lnTo>
                  <a:pt x="4556" y="1220"/>
                </a:lnTo>
                <a:lnTo>
                  <a:pt x="4547" y="1212"/>
                </a:lnTo>
                <a:lnTo>
                  <a:pt x="4538" y="1205"/>
                </a:lnTo>
                <a:lnTo>
                  <a:pt x="4531" y="1197"/>
                </a:lnTo>
                <a:lnTo>
                  <a:pt x="4522" y="1190"/>
                </a:lnTo>
                <a:lnTo>
                  <a:pt x="4512" y="1183"/>
                </a:lnTo>
                <a:lnTo>
                  <a:pt x="4503" y="1176"/>
                </a:lnTo>
                <a:lnTo>
                  <a:pt x="4485" y="1164"/>
                </a:lnTo>
                <a:lnTo>
                  <a:pt x="4470" y="1153"/>
                </a:lnTo>
                <a:lnTo>
                  <a:pt x="4456" y="1142"/>
                </a:lnTo>
                <a:lnTo>
                  <a:pt x="4439" y="1130"/>
                </a:lnTo>
                <a:lnTo>
                  <a:pt x="4433" y="1127"/>
                </a:lnTo>
                <a:lnTo>
                  <a:pt x="4427" y="1124"/>
                </a:lnTo>
                <a:lnTo>
                  <a:pt x="4422" y="1119"/>
                </a:lnTo>
                <a:lnTo>
                  <a:pt x="4417" y="1114"/>
                </a:lnTo>
                <a:lnTo>
                  <a:pt x="4413" y="1106"/>
                </a:lnTo>
                <a:lnTo>
                  <a:pt x="4409" y="1098"/>
                </a:lnTo>
                <a:lnTo>
                  <a:pt x="4406" y="1090"/>
                </a:lnTo>
                <a:lnTo>
                  <a:pt x="4403" y="1083"/>
                </a:lnTo>
                <a:lnTo>
                  <a:pt x="4399" y="1066"/>
                </a:lnTo>
                <a:lnTo>
                  <a:pt x="4396" y="1048"/>
                </a:lnTo>
                <a:lnTo>
                  <a:pt x="4394" y="1030"/>
                </a:lnTo>
                <a:lnTo>
                  <a:pt x="4390" y="1013"/>
                </a:lnTo>
                <a:lnTo>
                  <a:pt x="4387" y="1005"/>
                </a:lnTo>
                <a:lnTo>
                  <a:pt x="4384" y="997"/>
                </a:lnTo>
                <a:lnTo>
                  <a:pt x="4379" y="991"/>
                </a:lnTo>
                <a:lnTo>
                  <a:pt x="4372" y="984"/>
                </a:lnTo>
                <a:lnTo>
                  <a:pt x="4361" y="977"/>
                </a:lnTo>
                <a:lnTo>
                  <a:pt x="4350" y="971"/>
                </a:lnTo>
                <a:lnTo>
                  <a:pt x="4340" y="967"/>
                </a:lnTo>
                <a:lnTo>
                  <a:pt x="4329" y="963"/>
                </a:lnTo>
                <a:lnTo>
                  <a:pt x="4319" y="960"/>
                </a:lnTo>
                <a:lnTo>
                  <a:pt x="4308" y="955"/>
                </a:lnTo>
                <a:lnTo>
                  <a:pt x="4298" y="950"/>
                </a:lnTo>
                <a:lnTo>
                  <a:pt x="4287" y="942"/>
                </a:lnTo>
                <a:lnTo>
                  <a:pt x="4279" y="934"/>
                </a:lnTo>
                <a:lnTo>
                  <a:pt x="4273" y="926"/>
                </a:lnTo>
                <a:lnTo>
                  <a:pt x="4268" y="917"/>
                </a:lnTo>
                <a:lnTo>
                  <a:pt x="4265" y="909"/>
                </a:lnTo>
                <a:lnTo>
                  <a:pt x="4261" y="899"/>
                </a:lnTo>
                <a:lnTo>
                  <a:pt x="4258" y="889"/>
                </a:lnTo>
                <a:lnTo>
                  <a:pt x="4253" y="880"/>
                </a:lnTo>
                <a:lnTo>
                  <a:pt x="4247" y="870"/>
                </a:lnTo>
                <a:lnTo>
                  <a:pt x="4238" y="859"/>
                </a:lnTo>
                <a:lnTo>
                  <a:pt x="4228" y="851"/>
                </a:lnTo>
                <a:lnTo>
                  <a:pt x="4218" y="843"/>
                </a:lnTo>
                <a:lnTo>
                  <a:pt x="4206" y="835"/>
                </a:lnTo>
                <a:lnTo>
                  <a:pt x="3642" y="790"/>
                </a:lnTo>
                <a:lnTo>
                  <a:pt x="3626" y="977"/>
                </a:lnTo>
                <a:lnTo>
                  <a:pt x="2635" y="865"/>
                </a:lnTo>
                <a:lnTo>
                  <a:pt x="1458" y="169"/>
                </a:lnTo>
                <a:lnTo>
                  <a:pt x="1455" y="155"/>
                </a:lnTo>
                <a:lnTo>
                  <a:pt x="1452" y="143"/>
                </a:lnTo>
                <a:lnTo>
                  <a:pt x="1450" y="130"/>
                </a:lnTo>
                <a:lnTo>
                  <a:pt x="1448" y="116"/>
                </a:lnTo>
                <a:lnTo>
                  <a:pt x="1425" y="112"/>
                </a:lnTo>
                <a:lnTo>
                  <a:pt x="1405" y="109"/>
                </a:lnTo>
                <a:lnTo>
                  <a:pt x="1386" y="104"/>
                </a:lnTo>
                <a:lnTo>
                  <a:pt x="1363" y="100"/>
                </a:lnTo>
                <a:lnTo>
                  <a:pt x="1346" y="98"/>
                </a:lnTo>
                <a:lnTo>
                  <a:pt x="1331" y="95"/>
                </a:lnTo>
                <a:lnTo>
                  <a:pt x="1317" y="92"/>
                </a:lnTo>
                <a:lnTo>
                  <a:pt x="1299" y="89"/>
                </a:lnTo>
                <a:lnTo>
                  <a:pt x="1280" y="87"/>
                </a:lnTo>
                <a:lnTo>
                  <a:pt x="1263" y="85"/>
                </a:lnTo>
                <a:lnTo>
                  <a:pt x="1244" y="83"/>
                </a:lnTo>
                <a:lnTo>
                  <a:pt x="1225" y="82"/>
                </a:lnTo>
                <a:lnTo>
                  <a:pt x="1185" y="77"/>
                </a:lnTo>
                <a:lnTo>
                  <a:pt x="1149" y="72"/>
                </a:lnTo>
                <a:lnTo>
                  <a:pt x="1132" y="70"/>
                </a:lnTo>
                <a:lnTo>
                  <a:pt x="1114" y="68"/>
                </a:lnTo>
                <a:lnTo>
                  <a:pt x="1094" y="66"/>
                </a:lnTo>
                <a:lnTo>
                  <a:pt x="1074" y="65"/>
                </a:lnTo>
                <a:lnTo>
                  <a:pt x="1061" y="65"/>
                </a:lnTo>
                <a:lnTo>
                  <a:pt x="1050" y="64"/>
                </a:lnTo>
                <a:lnTo>
                  <a:pt x="1039" y="62"/>
                </a:lnTo>
                <a:lnTo>
                  <a:pt x="1028" y="60"/>
                </a:lnTo>
                <a:lnTo>
                  <a:pt x="1007" y="56"/>
                </a:lnTo>
                <a:lnTo>
                  <a:pt x="983" y="52"/>
                </a:lnTo>
                <a:lnTo>
                  <a:pt x="955" y="49"/>
                </a:lnTo>
                <a:lnTo>
                  <a:pt x="930" y="46"/>
                </a:lnTo>
                <a:lnTo>
                  <a:pt x="905" y="42"/>
                </a:lnTo>
                <a:lnTo>
                  <a:pt x="877" y="36"/>
                </a:lnTo>
                <a:lnTo>
                  <a:pt x="849" y="31"/>
                </a:lnTo>
                <a:lnTo>
                  <a:pt x="824" y="25"/>
                </a:lnTo>
                <a:lnTo>
                  <a:pt x="799" y="21"/>
                </a:lnTo>
                <a:lnTo>
                  <a:pt x="771" y="15"/>
                </a:lnTo>
                <a:lnTo>
                  <a:pt x="759" y="12"/>
                </a:lnTo>
                <a:lnTo>
                  <a:pt x="750" y="9"/>
                </a:lnTo>
                <a:lnTo>
                  <a:pt x="740" y="7"/>
                </a:lnTo>
                <a:lnTo>
                  <a:pt x="728" y="5"/>
                </a:lnTo>
                <a:lnTo>
                  <a:pt x="716" y="4"/>
                </a:lnTo>
                <a:lnTo>
                  <a:pt x="705" y="3"/>
                </a:lnTo>
                <a:lnTo>
                  <a:pt x="695" y="2"/>
                </a:lnTo>
                <a:lnTo>
                  <a:pt x="684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2" name="Freeform 159"/>
          <p:cNvSpPr>
            <a:spLocks/>
          </p:cNvSpPr>
          <p:nvPr/>
        </p:nvSpPr>
        <p:spPr bwMode="auto">
          <a:xfrm>
            <a:off x="1795765" y="5598846"/>
            <a:ext cx="38698" cy="62192"/>
          </a:xfrm>
          <a:custGeom>
            <a:avLst/>
            <a:gdLst>
              <a:gd name="T0" fmla="*/ 83 w 83"/>
              <a:gd name="T1" fmla="*/ 11 h 135"/>
              <a:gd name="T2" fmla="*/ 75 w 83"/>
              <a:gd name="T3" fmla="*/ 7 h 135"/>
              <a:gd name="T4" fmla="*/ 67 w 83"/>
              <a:gd name="T5" fmla="*/ 4 h 135"/>
              <a:gd name="T6" fmla="*/ 60 w 83"/>
              <a:gd name="T7" fmla="*/ 1 h 135"/>
              <a:gd name="T8" fmla="*/ 51 w 83"/>
              <a:gd name="T9" fmla="*/ 0 h 135"/>
              <a:gd name="T10" fmla="*/ 46 w 83"/>
              <a:gd name="T11" fmla="*/ 1 h 135"/>
              <a:gd name="T12" fmla="*/ 41 w 83"/>
              <a:gd name="T13" fmla="*/ 3 h 135"/>
              <a:gd name="T14" fmla="*/ 38 w 83"/>
              <a:gd name="T15" fmla="*/ 5 h 135"/>
              <a:gd name="T16" fmla="*/ 36 w 83"/>
              <a:gd name="T17" fmla="*/ 10 h 135"/>
              <a:gd name="T18" fmla="*/ 30 w 83"/>
              <a:gd name="T19" fmla="*/ 19 h 135"/>
              <a:gd name="T20" fmla="*/ 25 w 83"/>
              <a:gd name="T21" fmla="*/ 29 h 135"/>
              <a:gd name="T22" fmla="*/ 15 w 83"/>
              <a:gd name="T23" fmla="*/ 42 h 135"/>
              <a:gd name="T24" fmla="*/ 8 w 83"/>
              <a:gd name="T25" fmla="*/ 54 h 135"/>
              <a:gd name="T26" fmla="*/ 5 w 83"/>
              <a:gd name="T27" fmla="*/ 60 h 135"/>
              <a:gd name="T28" fmla="*/ 2 w 83"/>
              <a:gd name="T29" fmla="*/ 67 h 135"/>
              <a:gd name="T30" fmla="*/ 1 w 83"/>
              <a:gd name="T31" fmla="*/ 74 h 135"/>
              <a:gd name="T32" fmla="*/ 0 w 83"/>
              <a:gd name="T33" fmla="*/ 82 h 135"/>
              <a:gd name="T34" fmla="*/ 3 w 83"/>
              <a:gd name="T35" fmla="*/ 87 h 135"/>
              <a:gd name="T36" fmla="*/ 9 w 83"/>
              <a:gd name="T37" fmla="*/ 93 h 135"/>
              <a:gd name="T38" fmla="*/ 10 w 83"/>
              <a:gd name="T39" fmla="*/ 98 h 135"/>
              <a:gd name="T40" fmla="*/ 11 w 83"/>
              <a:gd name="T41" fmla="*/ 104 h 135"/>
              <a:gd name="T42" fmla="*/ 16 w 83"/>
              <a:gd name="T43" fmla="*/ 105 h 135"/>
              <a:gd name="T44" fmla="*/ 22 w 83"/>
              <a:gd name="T45" fmla="*/ 106 h 135"/>
              <a:gd name="T46" fmla="*/ 36 w 83"/>
              <a:gd name="T47" fmla="*/ 120 h 135"/>
              <a:gd name="T48" fmla="*/ 49 w 83"/>
              <a:gd name="T49" fmla="*/ 135 h 135"/>
              <a:gd name="T50" fmla="*/ 53 w 83"/>
              <a:gd name="T51" fmla="*/ 132 h 135"/>
              <a:gd name="T52" fmla="*/ 57 w 83"/>
              <a:gd name="T53" fmla="*/ 126 h 135"/>
              <a:gd name="T54" fmla="*/ 61 w 83"/>
              <a:gd name="T55" fmla="*/ 122 h 135"/>
              <a:gd name="T56" fmla="*/ 64 w 83"/>
              <a:gd name="T57" fmla="*/ 116 h 135"/>
              <a:gd name="T58" fmla="*/ 68 w 83"/>
              <a:gd name="T59" fmla="*/ 105 h 135"/>
              <a:gd name="T60" fmla="*/ 73 w 83"/>
              <a:gd name="T61" fmla="*/ 93 h 135"/>
              <a:gd name="T62" fmla="*/ 76 w 83"/>
              <a:gd name="T63" fmla="*/ 83 h 135"/>
              <a:gd name="T64" fmla="*/ 78 w 83"/>
              <a:gd name="T65" fmla="*/ 73 h 135"/>
              <a:gd name="T66" fmla="*/ 80 w 83"/>
              <a:gd name="T67" fmla="*/ 62 h 135"/>
              <a:gd name="T68" fmla="*/ 81 w 83"/>
              <a:gd name="T69" fmla="*/ 53 h 135"/>
              <a:gd name="T70" fmla="*/ 82 w 83"/>
              <a:gd name="T71" fmla="*/ 32 h 135"/>
              <a:gd name="T72" fmla="*/ 83 w 83"/>
              <a:gd name="T73" fmla="*/ 11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3" h="135">
                <a:moveTo>
                  <a:pt x="83" y="11"/>
                </a:moveTo>
                <a:lnTo>
                  <a:pt x="75" y="7"/>
                </a:lnTo>
                <a:lnTo>
                  <a:pt x="67" y="4"/>
                </a:lnTo>
                <a:lnTo>
                  <a:pt x="60" y="1"/>
                </a:lnTo>
                <a:lnTo>
                  <a:pt x="51" y="0"/>
                </a:lnTo>
                <a:lnTo>
                  <a:pt x="46" y="1"/>
                </a:lnTo>
                <a:lnTo>
                  <a:pt x="41" y="3"/>
                </a:lnTo>
                <a:lnTo>
                  <a:pt x="38" y="5"/>
                </a:lnTo>
                <a:lnTo>
                  <a:pt x="36" y="10"/>
                </a:lnTo>
                <a:lnTo>
                  <a:pt x="30" y="19"/>
                </a:lnTo>
                <a:lnTo>
                  <a:pt x="25" y="29"/>
                </a:lnTo>
                <a:lnTo>
                  <a:pt x="15" y="42"/>
                </a:lnTo>
                <a:lnTo>
                  <a:pt x="8" y="54"/>
                </a:lnTo>
                <a:lnTo>
                  <a:pt x="5" y="60"/>
                </a:lnTo>
                <a:lnTo>
                  <a:pt x="2" y="67"/>
                </a:lnTo>
                <a:lnTo>
                  <a:pt x="1" y="74"/>
                </a:lnTo>
                <a:lnTo>
                  <a:pt x="0" y="82"/>
                </a:lnTo>
                <a:lnTo>
                  <a:pt x="3" y="87"/>
                </a:lnTo>
                <a:lnTo>
                  <a:pt x="9" y="93"/>
                </a:lnTo>
                <a:lnTo>
                  <a:pt x="10" y="98"/>
                </a:lnTo>
                <a:lnTo>
                  <a:pt x="11" y="104"/>
                </a:lnTo>
                <a:lnTo>
                  <a:pt x="16" y="105"/>
                </a:lnTo>
                <a:lnTo>
                  <a:pt x="22" y="106"/>
                </a:lnTo>
                <a:lnTo>
                  <a:pt x="36" y="120"/>
                </a:lnTo>
                <a:lnTo>
                  <a:pt x="49" y="135"/>
                </a:lnTo>
                <a:lnTo>
                  <a:pt x="53" y="132"/>
                </a:lnTo>
                <a:lnTo>
                  <a:pt x="57" y="126"/>
                </a:lnTo>
                <a:lnTo>
                  <a:pt x="61" y="122"/>
                </a:lnTo>
                <a:lnTo>
                  <a:pt x="64" y="116"/>
                </a:lnTo>
                <a:lnTo>
                  <a:pt x="68" y="105"/>
                </a:lnTo>
                <a:lnTo>
                  <a:pt x="73" y="93"/>
                </a:lnTo>
                <a:lnTo>
                  <a:pt x="76" y="83"/>
                </a:lnTo>
                <a:lnTo>
                  <a:pt x="78" y="73"/>
                </a:lnTo>
                <a:lnTo>
                  <a:pt x="80" y="62"/>
                </a:lnTo>
                <a:lnTo>
                  <a:pt x="81" y="53"/>
                </a:lnTo>
                <a:lnTo>
                  <a:pt x="82" y="32"/>
                </a:lnTo>
                <a:lnTo>
                  <a:pt x="83" y="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3" name="Freeform 160"/>
          <p:cNvSpPr>
            <a:spLocks/>
          </p:cNvSpPr>
          <p:nvPr/>
        </p:nvSpPr>
        <p:spPr bwMode="auto">
          <a:xfrm>
            <a:off x="2257372" y="5806154"/>
            <a:ext cx="46990" cy="62192"/>
          </a:xfrm>
          <a:custGeom>
            <a:avLst/>
            <a:gdLst>
              <a:gd name="T0" fmla="*/ 86 w 102"/>
              <a:gd name="T1" fmla="*/ 3 h 136"/>
              <a:gd name="T2" fmla="*/ 78 w 102"/>
              <a:gd name="T3" fmla="*/ 2 h 136"/>
              <a:gd name="T4" fmla="*/ 71 w 102"/>
              <a:gd name="T5" fmla="*/ 1 h 136"/>
              <a:gd name="T6" fmla="*/ 65 w 102"/>
              <a:gd name="T7" fmla="*/ 1 h 136"/>
              <a:gd name="T8" fmla="*/ 61 w 102"/>
              <a:gd name="T9" fmla="*/ 0 h 136"/>
              <a:gd name="T10" fmla="*/ 59 w 102"/>
              <a:gd name="T11" fmla="*/ 1 h 136"/>
              <a:gd name="T12" fmla="*/ 58 w 102"/>
              <a:gd name="T13" fmla="*/ 1 h 136"/>
              <a:gd name="T14" fmla="*/ 55 w 102"/>
              <a:gd name="T15" fmla="*/ 2 h 136"/>
              <a:gd name="T16" fmla="*/ 54 w 102"/>
              <a:gd name="T17" fmla="*/ 3 h 136"/>
              <a:gd name="T18" fmla="*/ 51 w 102"/>
              <a:gd name="T19" fmla="*/ 14 h 136"/>
              <a:gd name="T20" fmla="*/ 49 w 102"/>
              <a:gd name="T21" fmla="*/ 25 h 136"/>
              <a:gd name="T22" fmla="*/ 37 w 102"/>
              <a:gd name="T23" fmla="*/ 41 h 136"/>
              <a:gd name="T24" fmla="*/ 25 w 102"/>
              <a:gd name="T25" fmla="*/ 57 h 136"/>
              <a:gd name="T26" fmla="*/ 19 w 102"/>
              <a:gd name="T27" fmla="*/ 74 h 136"/>
              <a:gd name="T28" fmla="*/ 14 w 102"/>
              <a:gd name="T29" fmla="*/ 90 h 136"/>
              <a:gd name="T30" fmla="*/ 12 w 102"/>
              <a:gd name="T31" fmla="*/ 97 h 136"/>
              <a:gd name="T32" fmla="*/ 9 w 102"/>
              <a:gd name="T33" fmla="*/ 105 h 136"/>
              <a:gd name="T34" fmla="*/ 6 w 102"/>
              <a:gd name="T35" fmla="*/ 112 h 136"/>
              <a:gd name="T36" fmla="*/ 0 w 102"/>
              <a:gd name="T37" fmla="*/ 121 h 136"/>
              <a:gd name="T38" fmla="*/ 9 w 102"/>
              <a:gd name="T39" fmla="*/ 127 h 136"/>
              <a:gd name="T40" fmla="*/ 17 w 102"/>
              <a:gd name="T41" fmla="*/ 131 h 136"/>
              <a:gd name="T42" fmla="*/ 20 w 102"/>
              <a:gd name="T43" fmla="*/ 133 h 136"/>
              <a:gd name="T44" fmla="*/ 23 w 102"/>
              <a:gd name="T45" fmla="*/ 135 h 136"/>
              <a:gd name="T46" fmla="*/ 27 w 102"/>
              <a:gd name="T47" fmla="*/ 136 h 136"/>
              <a:gd name="T48" fmla="*/ 33 w 102"/>
              <a:gd name="T49" fmla="*/ 136 h 136"/>
              <a:gd name="T50" fmla="*/ 37 w 102"/>
              <a:gd name="T51" fmla="*/ 136 h 136"/>
              <a:gd name="T52" fmla="*/ 40 w 102"/>
              <a:gd name="T53" fmla="*/ 134 h 136"/>
              <a:gd name="T54" fmla="*/ 44 w 102"/>
              <a:gd name="T55" fmla="*/ 131 h 136"/>
              <a:gd name="T56" fmla="*/ 46 w 102"/>
              <a:gd name="T57" fmla="*/ 127 h 136"/>
              <a:gd name="T58" fmla="*/ 48 w 102"/>
              <a:gd name="T59" fmla="*/ 117 h 136"/>
              <a:gd name="T60" fmla="*/ 51 w 102"/>
              <a:gd name="T61" fmla="*/ 107 h 136"/>
              <a:gd name="T62" fmla="*/ 59 w 102"/>
              <a:gd name="T63" fmla="*/ 91 h 136"/>
              <a:gd name="T64" fmla="*/ 67 w 102"/>
              <a:gd name="T65" fmla="*/ 76 h 136"/>
              <a:gd name="T66" fmla="*/ 78 w 102"/>
              <a:gd name="T67" fmla="*/ 60 h 136"/>
              <a:gd name="T68" fmla="*/ 89 w 102"/>
              <a:gd name="T69" fmla="*/ 43 h 136"/>
              <a:gd name="T70" fmla="*/ 92 w 102"/>
              <a:gd name="T71" fmla="*/ 39 h 136"/>
              <a:gd name="T72" fmla="*/ 96 w 102"/>
              <a:gd name="T73" fmla="*/ 34 h 136"/>
              <a:gd name="T74" fmla="*/ 99 w 102"/>
              <a:gd name="T75" fmla="*/ 31 h 136"/>
              <a:gd name="T76" fmla="*/ 101 w 102"/>
              <a:gd name="T77" fmla="*/ 28 h 136"/>
              <a:gd name="T78" fmla="*/ 102 w 102"/>
              <a:gd name="T79" fmla="*/ 26 h 136"/>
              <a:gd name="T80" fmla="*/ 102 w 102"/>
              <a:gd name="T81" fmla="*/ 23 h 136"/>
              <a:gd name="T82" fmla="*/ 94 w 102"/>
              <a:gd name="T83" fmla="*/ 13 h 136"/>
              <a:gd name="T84" fmla="*/ 86 w 102"/>
              <a:gd name="T85" fmla="*/ 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2" h="136">
                <a:moveTo>
                  <a:pt x="86" y="3"/>
                </a:moveTo>
                <a:lnTo>
                  <a:pt x="78" y="2"/>
                </a:lnTo>
                <a:lnTo>
                  <a:pt x="71" y="1"/>
                </a:lnTo>
                <a:lnTo>
                  <a:pt x="65" y="1"/>
                </a:lnTo>
                <a:lnTo>
                  <a:pt x="61" y="0"/>
                </a:lnTo>
                <a:lnTo>
                  <a:pt x="59" y="1"/>
                </a:lnTo>
                <a:lnTo>
                  <a:pt x="58" y="1"/>
                </a:lnTo>
                <a:lnTo>
                  <a:pt x="55" y="2"/>
                </a:lnTo>
                <a:lnTo>
                  <a:pt x="54" y="3"/>
                </a:lnTo>
                <a:lnTo>
                  <a:pt x="51" y="14"/>
                </a:lnTo>
                <a:lnTo>
                  <a:pt x="49" y="25"/>
                </a:lnTo>
                <a:lnTo>
                  <a:pt x="37" y="41"/>
                </a:lnTo>
                <a:lnTo>
                  <a:pt x="25" y="57"/>
                </a:lnTo>
                <a:lnTo>
                  <a:pt x="19" y="74"/>
                </a:lnTo>
                <a:lnTo>
                  <a:pt x="14" y="90"/>
                </a:lnTo>
                <a:lnTo>
                  <a:pt x="12" y="97"/>
                </a:lnTo>
                <a:lnTo>
                  <a:pt x="9" y="105"/>
                </a:lnTo>
                <a:lnTo>
                  <a:pt x="6" y="112"/>
                </a:lnTo>
                <a:lnTo>
                  <a:pt x="0" y="121"/>
                </a:lnTo>
                <a:lnTo>
                  <a:pt x="9" y="127"/>
                </a:lnTo>
                <a:lnTo>
                  <a:pt x="17" y="131"/>
                </a:lnTo>
                <a:lnTo>
                  <a:pt x="20" y="133"/>
                </a:lnTo>
                <a:lnTo>
                  <a:pt x="23" y="135"/>
                </a:lnTo>
                <a:lnTo>
                  <a:pt x="27" y="136"/>
                </a:lnTo>
                <a:lnTo>
                  <a:pt x="33" y="136"/>
                </a:lnTo>
                <a:lnTo>
                  <a:pt x="37" y="136"/>
                </a:lnTo>
                <a:lnTo>
                  <a:pt x="40" y="134"/>
                </a:lnTo>
                <a:lnTo>
                  <a:pt x="44" y="131"/>
                </a:lnTo>
                <a:lnTo>
                  <a:pt x="46" y="127"/>
                </a:lnTo>
                <a:lnTo>
                  <a:pt x="48" y="117"/>
                </a:lnTo>
                <a:lnTo>
                  <a:pt x="51" y="107"/>
                </a:lnTo>
                <a:lnTo>
                  <a:pt x="59" y="91"/>
                </a:lnTo>
                <a:lnTo>
                  <a:pt x="67" y="76"/>
                </a:lnTo>
                <a:lnTo>
                  <a:pt x="78" y="60"/>
                </a:lnTo>
                <a:lnTo>
                  <a:pt x="89" y="43"/>
                </a:lnTo>
                <a:lnTo>
                  <a:pt x="92" y="39"/>
                </a:lnTo>
                <a:lnTo>
                  <a:pt x="96" y="34"/>
                </a:lnTo>
                <a:lnTo>
                  <a:pt x="99" y="31"/>
                </a:lnTo>
                <a:lnTo>
                  <a:pt x="101" y="28"/>
                </a:lnTo>
                <a:lnTo>
                  <a:pt x="102" y="26"/>
                </a:lnTo>
                <a:lnTo>
                  <a:pt x="102" y="23"/>
                </a:lnTo>
                <a:lnTo>
                  <a:pt x="94" y="13"/>
                </a:lnTo>
                <a:lnTo>
                  <a:pt x="86" y="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4" name="Freeform 161"/>
          <p:cNvSpPr>
            <a:spLocks/>
          </p:cNvSpPr>
          <p:nvPr/>
        </p:nvSpPr>
        <p:spPr bwMode="auto">
          <a:xfrm>
            <a:off x="2584919" y="5672095"/>
            <a:ext cx="59428" cy="89834"/>
          </a:xfrm>
          <a:custGeom>
            <a:avLst/>
            <a:gdLst>
              <a:gd name="T0" fmla="*/ 67 w 131"/>
              <a:gd name="T1" fmla="*/ 33 h 195"/>
              <a:gd name="T2" fmla="*/ 59 w 131"/>
              <a:gd name="T3" fmla="*/ 22 h 195"/>
              <a:gd name="T4" fmla="*/ 52 w 131"/>
              <a:gd name="T5" fmla="*/ 10 h 195"/>
              <a:gd name="T6" fmla="*/ 47 w 131"/>
              <a:gd name="T7" fmla="*/ 6 h 195"/>
              <a:gd name="T8" fmla="*/ 43 w 131"/>
              <a:gd name="T9" fmla="*/ 3 h 195"/>
              <a:gd name="T10" fmla="*/ 38 w 131"/>
              <a:gd name="T11" fmla="*/ 0 h 195"/>
              <a:gd name="T12" fmla="*/ 31 w 131"/>
              <a:gd name="T13" fmla="*/ 0 h 195"/>
              <a:gd name="T14" fmla="*/ 16 w 131"/>
              <a:gd name="T15" fmla="*/ 0 h 195"/>
              <a:gd name="T16" fmla="*/ 0 w 131"/>
              <a:gd name="T17" fmla="*/ 1 h 195"/>
              <a:gd name="T18" fmla="*/ 3 w 131"/>
              <a:gd name="T19" fmla="*/ 13 h 195"/>
              <a:gd name="T20" fmla="*/ 9 w 131"/>
              <a:gd name="T21" fmla="*/ 22 h 195"/>
              <a:gd name="T22" fmla="*/ 13 w 131"/>
              <a:gd name="T23" fmla="*/ 33 h 195"/>
              <a:gd name="T24" fmla="*/ 18 w 131"/>
              <a:gd name="T25" fmla="*/ 44 h 195"/>
              <a:gd name="T26" fmla="*/ 27 w 131"/>
              <a:gd name="T27" fmla="*/ 62 h 195"/>
              <a:gd name="T28" fmla="*/ 34 w 131"/>
              <a:gd name="T29" fmla="*/ 77 h 195"/>
              <a:gd name="T30" fmla="*/ 42 w 131"/>
              <a:gd name="T31" fmla="*/ 91 h 195"/>
              <a:gd name="T32" fmla="*/ 53 w 131"/>
              <a:gd name="T33" fmla="*/ 108 h 195"/>
              <a:gd name="T34" fmla="*/ 59 w 131"/>
              <a:gd name="T35" fmla="*/ 118 h 195"/>
              <a:gd name="T36" fmla="*/ 64 w 131"/>
              <a:gd name="T37" fmla="*/ 128 h 195"/>
              <a:gd name="T38" fmla="*/ 66 w 131"/>
              <a:gd name="T39" fmla="*/ 139 h 195"/>
              <a:gd name="T40" fmla="*/ 69 w 131"/>
              <a:gd name="T41" fmla="*/ 151 h 195"/>
              <a:gd name="T42" fmla="*/ 71 w 131"/>
              <a:gd name="T43" fmla="*/ 157 h 195"/>
              <a:gd name="T44" fmla="*/ 76 w 131"/>
              <a:gd name="T45" fmla="*/ 162 h 195"/>
              <a:gd name="T46" fmla="*/ 80 w 131"/>
              <a:gd name="T47" fmla="*/ 166 h 195"/>
              <a:gd name="T48" fmla="*/ 85 w 131"/>
              <a:gd name="T49" fmla="*/ 171 h 195"/>
              <a:gd name="T50" fmla="*/ 92 w 131"/>
              <a:gd name="T51" fmla="*/ 179 h 195"/>
              <a:gd name="T52" fmla="*/ 97 w 131"/>
              <a:gd name="T53" fmla="*/ 185 h 195"/>
              <a:gd name="T54" fmla="*/ 104 w 131"/>
              <a:gd name="T55" fmla="*/ 191 h 195"/>
              <a:gd name="T56" fmla="*/ 111 w 131"/>
              <a:gd name="T57" fmla="*/ 195 h 195"/>
              <a:gd name="T58" fmla="*/ 115 w 131"/>
              <a:gd name="T59" fmla="*/ 191 h 195"/>
              <a:gd name="T60" fmla="*/ 119 w 131"/>
              <a:gd name="T61" fmla="*/ 185 h 195"/>
              <a:gd name="T62" fmla="*/ 121 w 131"/>
              <a:gd name="T63" fmla="*/ 181 h 195"/>
              <a:gd name="T64" fmla="*/ 122 w 131"/>
              <a:gd name="T65" fmla="*/ 175 h 195"/>
              <a:gd name="T66" fmla="*/ 124 w 131"/>
              <a:gd name="T67" fmla="*/ 164 h 195"/>
              <a:gd name="T68" fmla="*/ 125 w 131"/>
              <a:gd name="T69" fmla="*/ 151 h 195"/>
              <a:gd name="T70" fmla="*/ 127 w 131"/>
              <a:gd name="T71" fmla="*/ 137 h 195"/>
              <a:gd name="T72" fmla="*/ 131 w 131"/>
              <a:gd name="T73" fmla="*/ 124 h 195"/>
              <a:gd name="T74" fmla="*/ 130 w 131"/>
              <a:gd name="T75" fmla="*/ 121 h 195"/>
              <a:gd name="T76" fmla="*/ 130 w 131"/>
              <a:gd name="T77" fmla="*/ 117 h 195"/>
              <a:gd name="T78" fmla="*/ 127 w 131"/>
              <a:gd name="T79" fmla="*/ 114 h 195"/>
              <a:gd name="T80" fmla="*/ 126 w 131"/>
              <a:gd name="T81" fmla="*/ 112 h 195"/>
              <a:gd name="T82" fmla="*/ 122 w 131"/>
              <a:gd name="T83" fmla="*/ 107 h 195"/>
              <a:gd name="T84" fmla="*/ 117 w 131"/>
              <a:gd name="T85" fmla="*/ 103 h 195"/>
              <a:gd name="T86" fmla="*/ 111 w 131"/>
              <a:gd name="T87" fmla="*/ 99 h 195"/>
              <a:gd name="T88" fmla="*/ 105 w 131"/>
              <a:gd name="T89" fmla="*/ 95 h 195"/>
              <a:gd name="T90" fmla="*/ 100 w 131"/>
              <a:gd name="T91" fmla="*/ 90 h 195"/>
              <a:gd name="T92" fmla="*/ 96 w 131"/>
              <a:gd name="T93" fmla="*/ 84 h 195"/>
              <a:gd name="T94" fmla="*/ 90 w 131"/>
              <a:gd name="T95" fmla="*/ 72 h 195"/>
              <a:gd name="T96" fmla="*/ 83 w 131"/>
              <a:gd name="T97" fmla="*/ 58 h 195"/>
              <a:gd name="T98" fmla="*/ 79 w 131"/>
              <a:gd name="T99" fmla="*/ 52 h 195"/>
              <a:gd name="T100" fmla="*/ 76 w 131"/>
              <a:gd name="T101" fmla="*/ 45 h 195"/>
              <a:gd name="T102" fmla="*/ 71 w 131"/>
              <a:gd name="T103" fmla="*/ 39 h 195"/>
              <a:gd name="T104" fmla="*/ 67 w 131"/>
              <a:gd name="T105" fmla="*/ 33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1" h="195">
                <a:moveTo>
                  <a:pt x="67" y="33"/>
                </a:moveTo>
                <a:lnTo>
                  <a:pt x="59" y="22"/>
                </a:lnTo>
                <a:lnTo>
                  <a:pt x="52" y="10"/>
                </a:lnTo>
                <a:lnTo>
                  <a:pt x="47" y="6"/>
                </a:lnTo>
                <a:lnTo>
                  <a:pt x="43" y="3"/>
                </a:lnTo>
                <a:lnTo>
                  <a:pt x="38" y="0"/>
                </a:lnTo>
                <a:lnTo>
                  <a:pt x="31" y="0"/>
                </a:lnTo>
                <a:lnTo>
                  <a:pt x="16" y="0"/>
                </a:lnTo>
                <a:lnTo>
                  <a:pt x="0" y="1"/>
                </a:lnTo>
                <a:lnTo>
                  <a:pt x="3" y="13"/>
                </a:lnTo>
                <a:lnTo>
                  <a:pt x="9" y="22"/>
                </a:lnTo>
                <a:lnTo>
                  <a:pt x="13" y="33"/>
                </a:lnTo>
                <a:lnTo>
                  <a:pt x="18" y="44"/>
                </a:lnTo>
                <a:lnTo>
                  <a:pt x="27" y="62"/>
                </a:lnTo>
                <a:lnTo>
                  <a:pt x="34" y="77"/>
                </a:lnTo>
                <a:lnTo>
                  <a:pt x="42" y="91"/>
                </a:lnTo>
                <a:lnTo>
                  <a:pt x="53" y="108"/>
                </a:lnTo>
                <a:lnTo>
                  <a:pt x="59" y="118"/>
                </a:lnTo>
                <a:lnTo>
                  <a:pt x="64" y="128"/>
                </a:lnTo>
                <a:lnTo>
                  <a:pt x="66" y="139"/>
                </a:lnTo>
                <a:lnTo>
                  <a:pt x="69" y="151"/>
                </a:lnTo>
                <a:lnTo>
                  <a:pt x="71" y="157"/>
                </a:lnTo>
                <a:lnTo>
                  <a:pt x="76" y="162"/>
                </a:lnTo>
                <a:lnTo>
                  <a:pt x="80" y="166"/>
                </a:lnTo>
                <a:lnTo>
                  <a:pt x="85" y="171"/>
                </a:lnTo>
                <a:lnTo>
                  <a:pt x="92" y="179"/>
                </a:lnTo>
                <a:lnTo>
                  <a:pt x="97" y="185"/>
                </a:lnTo>
                <a:lnTo>
                  <a:pt x="104" y="191"/>
                </a:lnTo>
                <a:lnTo>
                  <a:pt x="111" y="195"/>
                </a:lnTo>
                <a:lnTo>
                  <a:pt x="115" y="191"/>
                </a:lnTo>
                <a:lnTo>
                  <a:pt x="119" y="185"/>
                </a:lnTo>
                <a:lnTo>
                  <a:pt x="121" y="181"/>
                </a:lnTo>
                <a:lnTo>
                  <a:pt x="122" y="175"/>
                </a:lnTo>
                <a:lnTo>
                  <a:pt x="124" y="164"/>
                </a:lnTo>
                <a:lnTo>
                  <a:pt x="125" y="151"/>
                </a:lnTo>
                <a:lnTo>
                  <a:pt x="127" y="137"/>
                </a:lnTo>
                <a:lnTo>
                  <a:pt x="131" y="124"/>
                </a:lnTo>
                <a:lnTo>
                  <a:pt x="130" y="121"/>
                </a:lnTo>
                <a:lnTo>
                  <a:pt x="130" y="117"/>
                </a:lnTo>
                <a:lnTo>
                  <a:pt x="127" y="114"/>
                </a:lnTo>
                <a:lnTo>
                  <a:pt x="126" y="112"/>
                </a:lnTo>
                <a:lnTo>
                  <a:pt x="122" y="107"/>
                </a:lnTo>
                <a:lnTo>
                  <a:pt x="117" y="103"/>
                </a:lnTo>
                <a:lnTo>
                  <a:pt x="111" y="99"/>
                </a:lnTo>
                <a:lnTo>
                  <a:pt x="105" y="95"/>
                </a:lnTo>
                <a:lnTo>
                  <a:pt x="100" y="90"/>
                </a:lnTo>
                <a:lnTo>
                  <a:pt x="96" y="84"/>
                </a:lnTo>
                <a:lnTo>
                  <a:pt x="90" y="72"/>
                </a:lnTo>
                <a:lnTo>
                  <a:pt x="83" y="58"/>
                </a:lnTo>
                <a:lnTo>
                  <a:pt x="79" y="52"/>
                </a:lnTo>
                <a:lnTo>
                  <a:pt x="76" y="45"/>
                </a:lnTo>
                <a:lnTo>
                  <a:pt x="71" y="39"/>
                </a:lnTo>
                <a:lnTo>
                  <a:pt x="67" y="3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5" name="Freeform 162"/>
          <p:cNvSpPr>
            <a:spLocks/>
          </p:cNvSpPr>
          <p:nvPr/>
        </p:nvSpPr>
        <p:spPr bwMode="auto">
          <a:xfrm>
            <a:off x="2727270" y="5755018"/>
            <a:ext cx="44226" cy="64957"/>
          </a:xfrm>
          <a:custGeom>
            <a:avLst/>
            <a:gdLst>
              <a:gd name="T0" fmla="*/ 74 w 95"/>
              <a:gd name="T1" fmla="*/ 24 h 140"/>
              <a:gd name="T2" fmla="*/ 70 w 95"/>
              <a:gd name="T3" fmla="*/ 15 h 140"/>
              <a:gd name="T4" fmla="*/ 67 w 95"/>
              <a:gd name="T5" fmla="*/ 8 h 140"/>
              <a:gd name="T6" fmla="*/ 64 w 95"/>
              <a:gd name="T7" fmla="*/ 4 h 140"/>
              <a:gd name="T8" fmla="*/ 60 w 95"/>
              <a:gd name="T9" fmla="*/ 2 h 140"/>
              <a:gd name="T10" fmla="*/ 57 w 95"/>
              <a:gd name="T11" fmla="*/ 0 h 140"/>
              <a:gd name="T12" fmla="*/ 53 w 95"/>
              <a:gd name="T13" fmla="*/ 0 h 140"/>
              <a:gd name="T14" fmla="*/ 50 w 95"/>
              <a:gd name="T15" fmla="*/ 0 h 140"/>
              <a:gd name="T16" fmla="*/ 47 w 95"/>
              <a:gd name="T17" fmla="*/ 1 h 140"/>
              <a:gd name="T18" fmla="*/ 45 w 95"/>
              <a:gd name="T19" fmla="*/ 3 h 140"/>
              <a:gd name="T20" fmla="*/ 43 w 95"/>
              <a:gd name="T21" fmla="*/ 7 h 140"/>
              <a:gd name="T22" fmla="*/ 40 w 95"/>
              <a:gd name="T23" fmla="*/ 12 h 140"/>
              <a:gd name="T24" fmla="*/ 37 w 95"/>
              <a:gd name="T25" fmla="*/ 18 h 140"/>
              <a:gd name="T26" fmla="*/ 29 w 95"/>
              <a:gd name="T27" fmla="*/ 29 h 140"/>
              <a:gd name="T28" fmla="*/ 20 w 95"/>
              <a:gd name="T29" fmla="*/ 40 h 140"/>
              <a:gd name="T30" fmla="*/ 14 w 95"/>
              <a:gd name="T31" fmla="*/ 46 h 140"/>
              <a:gd name="T32" fmla="*/ 6 w 95"/>
              <a:gd name="T33" fmla="*/ 54 h 140"/>
              <a:gd name="T34" fmla="*/ 4 w 95"/>
              <a:gd name="T35" fmla="*/ 57 h 140"/>
              <a:gd name="T36" fmla="*/ 2 w 95"/>
              <a:gd name="T37" fmla="*/ 62 h 140"/>
              <a:gd name="T38" fmla="*/ 0 w 95"/>
              <a:gd name="T39" fmla="*/ 66 h 140"/>
              <a:gd name="T40" fmla="*/ 0 w 95"/>
              <a:gd name="T41" fmla="*/ 71 h 140"/>
              <a:gd name="T42" fmla="*/ 0 w 95"/>
              <a:gd name="T43" fmla="*/ 87 h 140"/>
              <a:gd name="T44" fmla="*/ 3 w 95"/>
              <a:gd name="T45" fmla="*/ 102 h 140"/>
              <a:gd name="T46" fmla="*/ 5 w 95"/>
              <a:gd name="T47" fmla="*/ 108 h 140"/>
              <a:gd name="T48" fmla="*/ 9 w 95"/>
              <a:gd name="T49" fmla="*/ 113 h 140"/>
              <a:gd name="T50" fmla="*/ 13 w 95"/>
              <a:gd name="T51" fmla="*/ 119 h 140"/>
              <a:gd name="T52" fmla="*/ 18 w 95"/>
              <a:gd name="T53" fmla="*/ 124 h 140"/>
              <a:gd name="T54" fmla="*/ 25 w 95"/>
              <a:gd name="T55" fmla="*/ 129 h 140"/>
              <a:gd name="T56" fmla="*/ 30 w 95"/>
              <a:gd name="T57" fmla="*/ 133 h 140"/>
              <a:gd name="T58" fmla="*/ 37 w 95"/>
              <a:gd name="T59" fmla="*/ 135 h 140"/>
              <a:gd name="T60" fmla="*/ 43 w 95"/>
              <a:gd name="T61" fmla="*/ 137 h 140"/>
              <a:gd name="T62" fmla="*/ 56 w 95"/>
              <a:gd name="T63" fmla="*/ 139 h 140"/>
              <a:gd name="T64" fmla="*/ 71 w 95"/>
              <a:gd name="T65" fmla="*/ 140 h 140"/>
              <a:gd name="T66" fmla="*/ 74 w 95"/>
              <a:gd name="T67" fmla="*/ 140 h 140"/>
              <a:gd name="T68" fmla="*/ 78 w 95"/>
              <a:gd name="T69" fmla="*/ 138 h 140"/>
              <a:gd name="T70" fmla="*/ 80 w 95"/>
              <a:gd name="T71" fmla="*/ 136 h 140"/>
              <a:gd name="T72" fmla="*/ 82 w 95"/>
              <a:gd name="T73" fmla="*/ 134 h 140"/>
              <a:gd name="T74" fmla="*/ 85 w 95"/>
              <a:gd name="T75" fmla="*/ 126 h 140"/>
              <a:gd name="T76" fmla="*/ 87 w 95"/>
              <a:gd name="T77" fmla="*/ 119 h 140"/>
              <a:gd name="T78" fmla="*/ 91 w 95"/>
              <a:gd name="T79" fmla="*/ 108 h 140"/>
              <a:gd name="T80" fmla="*/ 93 w 95"/>
              <a:gd name="T81" fmla="*/ 98 h 140"/>
              <a:gd name="T82" fmla="*/ 95 w 95"/>
              <a:gd name="T83" fmla="*/ 89 h 140"/>
              <a:gd name="T84" fmla="*/ 95 w 95"/>
              <a:gd name="T85" fmla="*/ 77 h 140"/>
              <a:gd name="T86" fmla="*/ 94 w 95"/>
              <a:gd name="T87" fmla="*/ 70 h 140"/>
              <a:gd name="T88" fmla="*/ 92 w 95"/>
              <a:gd name="T89" fmla="*/ 66 h 140"/>
              <a:gd name="T90" fmla="*/ 87 w 95"/>
              <a:gd name="T91" fmla="*/ 60 h 140"/>
              <a:gd name="T92" fmla="*/ 84 w 95"/>
              <a:gd name="T93" fmla="*/ 55 h 140"/>
              <a:gd name="T94" fmla="*/ 80 w 95"/>
              <a:gd name="T95" fmla="*/ 40 h 140"/>
              <a:gd name="T96" fmla="*/ 74 w 95"/>
              <a:gd name="T97" fmla="*/ 2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5" h="140">
                <a:moveTo>
                  <a:pt x="74" y="24"/>
                </a:moveTo>
                <a:lnTo>
                  <a:pt x="70" y="15"/>
                </a:lnTo>
                <a:lnTo>
                  <a:pt x="67" y="8"/>
                </a:lnTo>
                <a:lnTo>
                  <a:pt x="64" y="4"/>
                </a:lnTo>
                <a:lnTo>
                  <a:pt x="60" y="2"/>
                </a:lnTo>
                <a:lnTo>
                  <a:pt x="57" y="0"/>
                </a:lnTo>
                <a:lnTo>
                  <a:pt x="53" y="0"/>
                </a:lnTo>
                <a:lnTo>
                  <a:pt x="50" y="0"/>
                </a:lnTo>
                <a:lnTo>
                  <a:pt x="47" y="1"/>
                </a:lnTo>
                <a:lnTo>
                  <a:pt x="45" y="3"/>
                </a:lnTo>
                <a:lnTo>
                  <a:pt x="43" y="7"/>
                </a:lnTo>
                <a:lnTo>
                  <a:pt x="40" y="12"/>
                </a:lnTo>
                <a:lnTo>
                  <a:pt x="37" y="18"/>
                </a:lnTo>
                <a:lnTo>
                  <a:pt x="29" y="29"/>
                </a:lnTo>
                <a:lnTo>
                  <a:pt x="20" y="40"/>
                </a:lnTo>
                <a:lnTo>
                  <a:pt x="14" y="46"/>
                </a:lnTo>
                <a:lnTo>
                  <a:pt x="6" y="54"/>
                </a:lnTo>
                <a:lnTo>
                  <a:pt x="4" y="57"/>
                </a:lnTo>
                <a:lnTo>
                  <a:pt x="2" y="62"/>
                </a:lnTo>
                <a:lnTo>
                  <a:pt x="0" y="66"/>
                </a:lnTo>
                <a:lnTo>
                  <a:pt x="0" y="71"/>
                </a:lnTo>
                <a:lnTo>
                  <a:pt x="0" y="87"/>
                </a:lnTo>
                <a:lnTo>
                  <a:pt x="3" y="102"/>
                </a:lnTo>
                <a:lnTo>
                  <a:pt x="5" y="108"/>
                </a:lnTo>
                <a:lnTo>
                  <a:pt x="9" y="113"/>
                </a:lnTo>
                <a:lnTo>
                  <a:pt x="13" y="119"/>
                </a:lnTo>
                <a:lnTo>
                  <a:pt x="18" y="124"/>
                </a:lnTo>
                <a:lnTo>
                  <a:pt x="25" y="129"/>
                </a:lnTo>
                <a:lnTo>
                  <a:pt x="30" y="133"/>
                </a:lnTo>
                <a:lnTo>
                  <a:pt x="37" y="135"/>
                </a:lnTo>
                <a:lnTo>
                  <a:pt x="43" y="137"/>
                </a:lnTo>
                <a:lnTo>
                  <a:pt x="56" y="139"/>
                </a:lnTo>
                <a:lnTo>
                  <a:pt x="71" y="140"/>
                </a:lnTo>
                <a:lnTo>
                  <a:pt x="74" y="140"/>
                </a:lnTo>
                <a:lnTo>
                  <a:pt x="78" y="138"/>
                </a:lnTo>
                <a:lnTo>
                  <a:pt x="80" y="136"/>
                </a:lnTo>
                <a:lnTo>
                  <a:pt x="82" y="134"/>
                </a:lnTo>
                <a:lnTo>
                  <a:pt x="85" y="126"/>
                </a:lnTo>
                <a:lnTo>
                  <a:pt x="87" y="119"/>
                </a:lnTo>
                <a:lnTo>
                  <a:pt x="91" y="108"/>
                </a:lnTo>
                <a:lnTo>
                  <a:pt x="93" y="98"/>
                </a:lnTo>
                <a:lnTo>
                  <a:pt x="95" y="89"/>
                </a:lnTo>
                <a:lnTo>
                  <a:pt x="95" y="77"/>
                </a:lnTo>
                <a:lnTo>
                  <a:pt x="94" y="70"/>
                </a:lnTo>
                <a:lnTo>
                  <a:pt x="92" y="66"/>
                </a:lnTo>
                <a:lnTo>
                  <a:pt x="87" y="60"/>
                </a:lnTo>
                <a:lnTo>
                  <a:pt x="84" y="55"/>
                </a:lnTo>
                <a:lnTo>
                  <a:pt x="80" y="40"/>
                </a:lnTo>
                <a:lnTo>
                  <a:pt x="74" y="24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" name="Freeform 163"/>
          <p:cNvSpPr>
            <a:spLocks/>
          </p:cNvSpPr>
          <p:nvPr/>
        </p:nvSpPr>
        <p:spPr bwMode="auto">
          <a:xfrm>
            <a:off x="2967748" y="6549700"/>
            <a:ext cx="44226" cy="46990"/>
          </a:xfrm>
          <a:custGeom>
            <a:avLst/>
            <a:gdLst>
              <a:gd name="T0" fmla="*/ 5 w 95"/>
              <a:gd name="T1" fmla="*/ 0 h 100"/>
              <a:gd name="T2" fmla="*/ 2 w 95"/>
              <a:gd name="T3" fmla="*/ 7 h 100"/>
              <a:gd name="T4" fmla="*/ 0 w 95"/>
              <a:gd name="T5" fmla="*/ 16 h 100"/>
              <a:gd name="T6" fmla="*/ 1 w 95"/>
              <a:gd name="T7" fmla="*/ 25 h 100"/>
              <a:gd name="T8" fmla="*/ 3 w 95"/>
              <a:gd name="T9" fmla="*/ 32 h 100"/>
              <a:gd name="T10" fmla="*/ 6 w 95"/>
              <a:gd name="T11" fmla="*/ 39 h 100"/>
              <a:gd name="T12" fmla="*/ 11 w 95"/>
              <a:gd name="T13" fmla="*/ 45 h 100"/>
              <a:gd name="T14" fmla="*/ 23 w 95"/>
              <a:gd name="T15" fmla="*/ 56 h 100"/>
              <a:gd name="T16" fmla="*/ 36 w 95"/>
              <a:gd name="T17" fmla="*/ 66 h 100"/>
              <a:gd name="T18" fmla="*/ 49 w 95"/>
              <a:gd name="T19" fmla="*/ 76 h 100"/>
              <a:gd name="T20" fmla="*/ 60 w 95"/>
              <a:gd name="T21" fmla="*/ 86 h 100"/>
              <a:gd name="T22" fmla="*/ 66 w 95"/>
              <a:gd name="T23" fmla="*/ 89 h 100"/>
              <a:gd name="T24" fmla="*/ 72 w 95"/>
              <a:gd name="T25" fmla="*/ 94 h 100"/>
              <a:gd name="T26" fmla="*/ 79 w 95"/>
              <a:gd name="T27" fmla="*/ 97 h 100"/>
              <a:gd name="T28" fmla="*/ 87 w 95"/>
              <a:gd name="T29" fmla="*/ 100 h 100"/>
              <a:gd name="T30" fmla="*/ 89 w 95"/>
              <a:gd name="T31" fmla="*/ 97 h 100"/>
              <a:gd name="T32" fmla="*/ 92 w 95"/>
              <a:gd name="T33" fmla="*/ 94 h 100"/>
              <a:gd name="T34" fmla="*/ 93 w 95"/>
              <a:gd name="T35" fmla="*/ 89 h 100"/>
              <a:gd name="T36" fmla="*/ 95 w 95"/>
              <a:gd name="T37" fmla="*/ 85 h 100"/>
              <a:gd name="T38" fmla="*/ 92 w 95"/>
              <a:gd name="T39" fmla="*/ 71 h 100"/>
              <a:gd name="T40" fmla="*/ 87 w 95"/>
              <a:gd name="T41" fmla="*/ 58 h 100"/>
              <a:gd name="T42" fmla="*/ 86 w 95"/>
              <a:gd name="T43" fmla="*/ 53 h 100"/>
              <a:gd name="T44" fmla="*/ 85 w 95"/>
              <a:gd name="T45" fmla="*/ 47 h 100"/>
              <a:gd name="T46" fmla="*/ 83 w 95"/>
              <a:gd name="T47" fmla="*/ 42 h 100"/>
              <a:gd name="T48" fmla="*/ 79 w 95"/>
              <a:gd name="T49" fmla="*/ 36 h 100"/>
              <a:gd name="T50" fmla="*/ 75 w 95"/>
              <a:gd name="T51" fmla="*/ 34 h 100"/>
              <a:gd name="T52" fmla="*/ 72 w 95"/>
              <a:gd name="T53" fmla="*/ 31 h 100"/>
              <a:gd name="T54" fmla="*/ 68 w 95"/>
              <a:gd name="T55" fmla="*/ 30 h 100"/>
              <a:gd name="T56" fmla="*/ 64 w 95"/>
              <a:gd name="T57" fmla="*/ 29 h 100"/>
              <a:gd name="T58" fmla="*/ 56 w 95"/>
              <a:gd name="T59" fmla="*/ 27 h 100"/>
              <a:gd name="T60" fmla="*/ 47 w 95"/>
              <a:gd name="T61" fmla="*/ 24 h 100"/>
              <a:gd name="T62" fmla="*/ 35 w 95"/>
              <a:gd name="T63" fmla="*/ 18 h 100"/>
              <a:gd name="T64" fmla="*/ 25 w 95"/>
              <a:gd name="T65" fmla="*/ 13 h 100"/>
              <a:gd name="T66" fmla="*/ 16 w 95"/>
              <a:gd name="T67" fmla="*/ 6 h 100"/>
              <a:gd name="T68" fmla="*/ 5 w 95"/>
              <a:gd name="T6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100">
                <a:moveTo>
                  <a:pt x="5" y="0"/>
                </a:moveTo>
                <a:lnTo>
                  <a:pt x="2" y="7"/>
                </a:lnTo>
                <a:lnTo>
                  <a:pt x="0" y="16"/>
                </a:lnTo>
                <a:lnTo>
                  <a:pt x="1" y="25"/>
                </a:lnTo>
                <a:lnTo>
                  <a:pt x="3" y="32"/>
                </a:lnTo>
                <a:lnTo>
                  <a:pt x="6" y="39"/>
                </a:lnTo>
                <a:lnTo>
                  <a:pt x="11" y="45"/>
                </a:lnTo>
                <a:lnTo>
                  <a:pt x="23" y="56"/>
                </a:lnTo>
                <a:lnTo>
                  <a:pt x="36" y="66"/>
                </a:lnTo>
                <a:lnTo>
                  <a:pt x="49" y="76"/>
                </a:lnTo>
                <a:lnTo>
                  <a:pt x="60" y="86"/>
                </a:lnTo>
                <a:lnTo>
                  <a:pt x="66" y="89"/>
                </a:lnTo>
                <a:lnTo>
                  <a:pt x="72" y="94"/>
                </a:lnTo>
                <a:lnTo>
                  <a:pt x="79" y="97"/>
                </a:lnTo>
                <a:lnTo>
                  <a:pt x="87" y="100"/>
                </a:lnTo>
                <a:lnTo>
                  <a:pt x="89" y="97"/>
                </a:lnTo>
                <a:lnTo>
                  <a:pt x="92" y="94"/>
                </a:lnTo>
                <a:lnTo>
                  <a:pt x="93" y="89"/>
                </a:lnTo>
                <a:lnTo>
                  <a:pt x="95" y="85"/>
                </a:lnTo>
                <a:lnTo>
                  <a:pt x="92" y="71"/>
                </a:lnTo>
                <a:lnTo>
                  <a:pt x="87" y="58"/>
                </a:lnTo>
                <a:lnTo>
                  <a:pt x="86" y="53"/>
                </a:lnTo>
                <a:lnTo>
                  <a:pt x="85" y="47"/>
                </a:lnTo>
                <a:lnTo>
                  <a:pt x="83" y="42"/>
                </a:lnTo>
                <a:lnTo>
                  <a:pt x="79" y="36"/>
                </a:lnTo>
                <a:lnTo>
                  <a:pt x="75" y="34"/>
                </a:lnTo>
                <a:lnTo>
                  <a:pt x="72" y="31"/>
                </a:lnTo>
                <a:lnTo>
                  <a:pt x="68" y="30"/>
                </a:lnTo>
                <a:lnTo>
                  <a:pt x="64" y="29"/>
                </a:lnTo>
                <a:lnTo>
                  <a:pt x="56" y="27"/>
                </a:lnTo>
                <a:lnTo>
                  <a:pt x="47" y="24"/>
                </a:lnTo>
                <a:lnTo>
                  <a:pt x="35" y="18"/>
                </a:lnTo>
                <a:lnTo>
                  <a:pt x="25" y="13"/>
                </a:lnTo>
                <a:lnTo>
                  <a:pt x="16" y="6"/>
                </a:lnTo>
                <a:lnTo>
                  <a:pt x="5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" name="Freeform 164"/>
          <p:cNvSpPr>
            <a:spLocks/>
          </p:cNvSpPr>
          <p:nvPr/>
        </p:nvSpPr>
        <p:spPr bwMode="auto">
          <a:xfrm>
            <a:off x="2110874" y="5011473"/>
            <a:ext cx="3094422" cy="1825695"/>
          </a:xfrm>
          <a:custGeom>
            <a:avLst/>
            <a:gdLst>
              <a:gd name="T0" fmla="*/ 44 w 6715"/>
              <a:gd name="T1" fmla="*/ 196 h 3963"/>
              <a:gd name="T2" fmla="*/ 119 w 6715"/>
              <a:gd name="T3" fmla="*/ 443 h 3963"/>
              <a:gd name="T4" fmla="*/ 207 w 6715"/>
              <a:gd name="T5" fmla="*/ 697 h 3963"/>
              <a:gd name="T6" fmla="*/ 302 w 6715"/>
              <a:gd name="T7" fmla="*/ 1069 h 3963"/>
              <a:gd name="T8" fmla="*/ 515 w 6715"/>
              <a:gd name="T9" fmla="*/ 1395 h 3963"/>
              <a:gd name="T10" fmla="*/ 772 w 6715"/>
              <a:gd name="T11" fmla="*/ 1770 h 3963"/>
              <a:gd name="T12" fmla="*/ 732 w 6715"/>
              <a:gd name="T13" fmla="*/ 2042 h 3963"/>
              <a:gd name="T14" fmla="*/ 480 w 6715"/>
              <a:gd name="T15" fmla="*/ 2004 h 3963"/>
              <a:gd name="T16" fmla="*/ 601 w 6715"/>
              <a:gd name="T17" fmla="*/ 2223 h 3963"/>
              <a:gd name="T18" fmla="*/ 868 w 6715"/>
              <a:gd name="T19" fmla="*/ 2507 h 3963"/>
              <a:gd name="T20" fmla="*/ 1133 w 6715"/>
              <a:gd name="T21" fmla="*/ 2655 h 3963"/>
              <a:gd name="T22" fmla="*/ 1327 w 6715"/>
              <a:gd name="T23" fmla="*/ 2854 h 3963"/>
              <a:gd name="T24" fmla="*/ 1380 w 6715"/>
              <a:gd name="T25" fmla="*/ 3116 h 3963"/>
              <a:gd name="T26" fmla="*/ 1281 w 6715"/>
              <a:gd name="T27" fmla="*/ 3506 h 3963"/>
              <a:gd name="T28" fmla="*/ 1391 w 6715"/>
              <a:gd name="T29" fmla="*/ 3416 h 3963"/>
              <a:gd name="T30" fmla="*/ 1572 w 6715"/>
              <a:gd name="T31" fmla="*/ 3572 h 3963"/>
              <a:gd name="T32" fmla="*/ 2192 w 6715"/>
              <a:gd name="T33" fmla="*/ 3874 h 3963"/>
              <a:gd name="T34" fmla="*/ 2033 w 6715"/>
              <a:gd name="T35" fmla="*/ 3664 h 3963"/>
              <a:gd name="T36" fmla="*/ 1898 w 6715"/>
              <a:gd name="T37" fmla="*/ 3669 h 3963"/>
              <a:gd name="T38" fmla="*/ 1794 w 6715"/>
              <a:gd name="T39" fmla="*/ 3337 h 3963"/>
              <a:gd name="T40" fmla="*/ 1673 w 6715"/>
              <a:gd name="T41" fmla="*/ 3045 h 3963"/>
              <a:gd name="T42" fmla="*/ 1606 w 6715"/>
              <a:gd name="T43" fmla="*/ 2679 h 3963"/>
              <a:gd name="T44" fmla="*/ 1471 w 6715"/>
              <a:gd name="T45" fmla="*/ 2628 h 3963"/>
              <a:gd name="T46" fmla="*/ 1378 w 6715"/>
              <a:gd name="T47" fmla="*/ 2328 h 3963"/>
              <a:gd name="T48" fmla="*/ 1242 w 6715"/>
              <a:gd name="T49" fmla="*/ 2035 h 3963"/>
              <a:gd name="T50" fmla="*/ 1137 w 6715"/>
              <a:gd name="T51" fmla="*/ 1844 h 3963"/>
              <a:gd name="T52" fmla="*/ 987 w 6715"/>
              <a:gd name="T53" fmla="*/ 1569 h 3963"/>
              <a:gd name="T54" fmla="*/ 723 w 6715"/>
              <a:gd name="T55" fmla="*/ 1217 h 3963"/>
              <a:gd name="T56" fmla="*/ 682 w 6715"/>
              <a:gd name="T57" fmla="*/ 844 h 3963"/>
              <a:gd name="T58" fmla="*/ 692 w 6715"/>
              <a:gd name="T59" fmla="*/ 446 h 3963"/>
              <a:gd name="T60" fmla="*/ 996 w 6715"/>
              <a:gd name="T61" fmla="*/ 584 h 3963"/>
              <a:gd name="T62" fmla="*/ 1172 w 6715"/>
              <a:gd name="T63" fmla="*/ 720 h 3963"/>
              <a:gd name="T64" fmla="*/ 1223 w 6715"/>
              <a:gd name="T65" fmla="*/ 957 h 3963"/>
              <a:gd name="T66" fmla="*/ 1333 w 6715"/>
              <a:gd name="T67" fmla="*/ 1274 h 3963"/>
              <a:gd name="T68" fmla="*/ 1407 w 6715"/>
              <a:gd name="T69" fmla="*/ 1544 h 3963"/>
              <a:gd name="T70" fmla="*/ 1583 w 6715"/>
              <a:gd name="T71" fmla="*/ 1786 h 3963"/>
              <a:gd name="T72" fmla="*/ 1627 w 6715"/>
              <a:gd name="T73" fmla="*/ 1951 h 3963"/>
              <a:gd name="T74" fmla="*/ 1813 w 6715"/>
              <a:gd name="T75" fmla="*/ 2187 h 3963"/>
              <a:gd name="T76" fmla="*/ 1972 w 6715"/>
              <a:gd name="T77" fmla="*/ 2248 h 3963"/>
              <a:gd name="T78" fmla="*/ 2073 w 6715"/>
              <a:gd name="T79" fmla="*/ 2524 h 3963"/>
              <a:gd name="T80" fmla="*/ 2345 w 6715"/>
              <a:gd name="T81" fmla="*/ 2746 h 3963"/>
              <a:gd name="T82" fmla="*/ 2355 w 6715"/>
              <a:gd name="T83" fmla="*/ 3032 h 3963"/>
              <a:gd name="T84" fmla="*/ 2467 w 6715"/>
              <a:gd name="T85" fmla="*/ 3231 h 3963"/>
              <a:gd name="T86" fmla="*/ 2632 w 6715"/>
              <a:gd name="T87" fmla="*/ 3337 h 3963"/>
              <a:gd name="T88" fmla="*/ 2829 w 6715"/>
              <a:gd name="T89" fmla="*/ 3618 h 3963"/>
              <a:gd name="T90" fmla="*/ 2980 w 6715"/>
              <a:gd name="T91" fmla="*/ 3795 h 3963"/>
              <a:gd name="T92" fmla="*/ 6628 w 6715"/>
              <a:gd name="T93" fmla="*/ 3563 h 3963"/>
              <a:gd name="T94" fmla="*/ 6564 w 6715"/>
              <a:gd name="T95" fmla="*/ 3241 h 3963"/>
              <a:gd name="T96" fmla="*/ 6298 w 6715"/>
              <a:gd name="T97" fmla="*/ 3154 h 3963"/>
              <a:gd name="T98" fmla="*/ 5987 w 6715"/>
              <a:gd name="T99" fmla="*/ 3025 h 3963"/>
              <a:gd name="T100" fmla="*/ 5845 w 6715"/>
              <a:gd name="T101" fmla="*/ 2619 h 3963"/>
              <a:gd name="T102" fmla="*/ 5609 w 6715"/>
              <a:gd name="T103" fmla="*/ 2329 h 3963"/>
              <a:gd name="T104" fmla="*/ 5318 w 6715"/>
              <a:gd name="T105" fmla="*/ 1934 h 3963"/>
              <a:gd name="T106" fmla="*/ 5001 w 6715"/>
              <a:gd name="T107" fmla="*/ 1718 h 3963"/>
              <a:gd name="T108" fmla="*/ 4748 w 6715"/>
              <a:gd name="T109" fmla="*/ 1838 h 3963"/>
              <a:gd name="T110" fmla="*/ 4593 w 6715"/>
              <a:gd name="T111" fmla="*/ 2003 h 3963"/>
              <a:gd name="T112" fmla="*/ 4223 w 6715"/>
              <a:gd name="T113" fmla="*/ 1792 h 3963"/>
              <a:gd name="T114" fmla="*/ 4042 w 6715"/>
              <a:gd name="T115" fmla="*/ 1457 h 3963"/>
              <a:gd name="T116" fmla="*/ 3847 w 6715"/>
              <a:gd name="T117" fmla="*/ 1197 h 3963"/>
              <a:gd name="T118" fmla="*/ 3635 w 6715"/>
              <a:gd name="T119" fmla="*/ 960 h 3963"/>
              <a:gd name="T120" fmla="*/ 662 w 6715"/>
              <a:gd name="T121" fmla="*/ 98 h 3963"/>
              <a:gd name="T122" fmla="*/ 75 w 6715"/>
              <a:gd name="T123" fmla="*/ 12 h 3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715" h="3963">
                <a:moveTo>
                  <a:pt x="0" y="0"/>
                </a:moveTo>
                <a:lnTo>
                  <a:pt x="0" y="11"/>
                </a:lnTo>
                <a:lnTo>
                  <a:pt x="2" y="24"/>
                </a:lnTo>
                <a:lnTo>
                  <a:pt x="4" y="37"/>
                </a:lnTo>
                <a:lnTo>
                  <a:pt x="7" y="52"/>
                </a:lnTo>
                <a:lnTo>
                  <a:pt x="10" y="60"/>
                </a:lnTo>
                <a:lnTo>
                  <a:pt x="12" y="68"/>
                </a:lnTo>
                <a:lnTo>
                  <a:pt x="16" y="74"/>
                </a:lnTo>
                <a:lnTo>
                  <a:pt x="19" y="81"/>
                </a:lnTo>
                <a:lnTo>
                  <a:pt x="28" y="92"/>
                </a:lnTo>
                <a:lnTo>
                  <a:pt x="37" y="105"/>
                </a:lnTo>
                <a:lnTo>
                  <a:pt x="40" y="111"/>
                </a:lnTo>
                <a:lnTo>
                  <a:pt x="44" y="115"/>
                </a:lnTo>
                <a:lnTo>
                  <a:pt x="46" y="118"/>
                </a:lnTo>
                <a:lnTo>
                  <a:pt x="48" y="120"/>
                </a:lnTo>
                <a:lnTo>
                  <a:pt x="50" y="124"/>
                </a:lnTo>
                <a:lnTo>
                  <a:pt x="50" y="127"/>
                </a:lnTo>
                <a:lnTo>
                  <a:pt x="50" y="135"/>
                </a:lnTo>
                <a:lnTo>
                  <a:pt x="48" y="142"/>
                </a:lnTo>
                <a:lnTo>
                  <a:pt x="46" y="149"/>
                </a:lnTo>
                <a:lnTo>
                  <a:pt x="44" y="155"/>
                </a:lnTo>
                <a:lnTo>
                  <a:pt x="42" y="160"/>
                </a:lnTo>
                <a:lnTo>
                  <a:pt x="41" y="168"/>
                </a:lnTo>
                <a:lnTo>
                  <a:pt x="40" y="174"/>
                </a:lnTo>
                <a:lnTo>
                  <a:pt x="39" y="182"/>
                </a:lnTo>
                <a:lnTo>
                  <a:pt x="40" y="187"/>
                </a:lnTo>
                <a:lnTo>
                  <a:pt x="41" y="192"/>
                </a:lnTo>
                <a:lnTo>
                  <a:pt x="44" y="196"/>
                </a:lnTo>
                <a:lnTo>
                  <a:pt x="47" y="199"/>
                </a:lnTo>
                <a:lnTo>
                  <a:pt x="54" y="207"/>
                </a:lnTo>
                <a:lnTo>
                  <a:pt x="60" y="214"/>
                </a:lnTo>
                <a:lnTo>
                  <a:pt x="67" y="225"/>
                </a:lnTo>
                <a:lnTo>
                  <a:pt x="72" y="235"/>
                </a:lnTo>
                <a:lnTo>
                  <a:pt x="78" y="246"/>
                </a:lnTo>
                <a:lnTo>
                  <a:pt x="84" y="257"/>
                </a:lnTo>
                <a:lnTo>
                  <a:pt x="96" y="275"/>
                </a:lnTo>
                <a:lnTo>
                  <a:pt x="108" y="290"/>
                </a:lnTo>
                <a:lnTo>
                  <a:pt x="113" y="298"/>
                </a:lnTo>
                <a:lnTo>
                  <a:pt x="118" y="306"/>
                </a:lnTo>
                <a:lnTo>
                  <a:pt x="121" y="315"/>
                </a:lnTo>
                <a:lnTo>
                  <a:pt x="121" y="326"/>
                </a:lnTo>
                <a:lnTo>
                  <a:pt x="121" y="331"/>
                </a:lnTo>
                <a:lnTo>
                  <a:pt x="120" y="335"/>
                </a:lnTo>
                <a:lnTo>
                  <a:pt x="116" y="339"/>
                </a:lnTo>
                <a:lnTo>
                  <a:pt x="114" y="342"/>
                </a:lnTo>
                <a:lnTo>
                  <a:pt x="106" y="347"/>
                </a:lnTo>
                <a:lnTo>
                  <a:pt x="97" y="353"/>
                </a:lnTo>
                <a:lnTo>
                  <a:pt x="89" y="358"/>
                </a:lnTo>
                <a:lnTo>
                  <a:pt x="82" y="363"/>
                </a:lnTo>
                <a:lnTo>
                  <a:pt x="77" y="371"/>
                </a:lnTo>
                <a:lnTo>
                  <a:pt x="71" y="379"/>
                </a:lnTo>
                <a:lnTo>
                  <a:pt x="82" y="389"/>
                </a:lnTo>
                <a:lnTo>
                  <a:pt x="92" y="399"/>
                </a:lnTo>
                <a:lnTo>
                  <a:pt x="99" y="410"/>
                </a:lnTo>
                <a:lnTo>
                  <a:pt x="106" y="420"/>
                </a:lnTo>
                <a:lnTo>
                  <a:pt x="119" y="443"/>
                </a:lnTo>
                <a:lnTo>
                  <a:pt x="132" y="469"/>
                </a:lnTo>
                <a:lnTo>
                  <a:pt x="148" y="494"/>
                </a:lnTo>
                <a:lnTo>
                  <a:pt x="164" y="517"/>
                </a:lnTo>
                <a:lnTo>
                  <a:pt x="170" y="528"/>
                </a:lnTo>
                <a:lnTo>
                  <a:pt x="175" y="539"/>
                </a:lnTo>
                <a:lnTo>
                  <a:pt x="177" y="546"/>
                </a:lnTo>
                <a:lnTo>
                  <a:pt x="178" y="552"/>
                </a:lnTo>
                <a:lnTo>
                  <a:pt x="179" y="560"/>
                </a:lnTo>
                <a:lnTo>
                  <a:pt x="180" y="568"/>
                </a:lnTo>
                <a:lnTo>
                  <a:pt x="179" y="579"/>
                </a:lnTo>
                <a:lnTo>
                  <a:pt x="176" y="590"/>
                </a:lnTo>
                <a:lnTo>
                  <a:pt x="173" y="600"/>
                </a:lnTo>
                <a:lnTo>
                  <a:pt x="168" y="610"/>
                </a:lnTo>
                <a:lnTo>
                  <a:pt x="163" y="619"/>
                </a:lnTo>
                <a:lnTo>
                  <a:pt x="160" y="629"/>
                </a:lnTo>
                <a:lnTo>
                  <a:pt x="156" y="641"/>
                </a:lnTo>
                <a:lnTo>
                  <a:pt x="155" y="653"/>
                </a:lnTo>
                <a:lnTo>
                  <a:pt x="156" y="656"/>
                </a:lnTo>
                <a:lnTo>
                  <a:pt x="158" y="658"/>
                </a:lnTo>
                <a:lnTo>
                  <a:pt x="159" y="662"/>
                </a:lnTo>
                <a:lnTo>
                  <a:pt x="161" y="664"/>
                </a:lnTo>
                <a:lnTo>
                  <a:pt x="165" y="667"/>
                </a:lnTo>
                <a:lnTo>
                  <a:pt x="172" y="669"/>
                </a:lnTo>
                <a:lnTo>
                  <a:pt x="178" y="671"/>
                </a:lnTo>
                <a:lnTo>
                  <a:pt x="185" y="673"/>
                </a:lnTo>
                <a:lnTo>
                  <a:pt x="190" y="678"/>
                </a:lnTo>
                <a:lnTo>
                  <a:pt x="195" y="682"/>
                </a:lnTo>
                <a:lnTo>
                  <a:pt x="207" y="697"/>
                </a:lnTo>
                <a:lnTo>
                  <a:pt x="217" y="713"/>
                </a:lnTo>
                <a:lnTo>
                  <a:pt x="227" y="727"/>
                </a:lnTo>
                <a:lnTo>
                  <a:pt x="235" y="743"/>
                </a:lnTo>
                <a:lnTo>
                  <a:pt x="241" y="751"/>
                </a:lnTo>
                <a:lnTo>
                  <a:pt x="244" y="759"/>
                </a:lnTo>
                <a:lnTo>
                  <a:pt x="246" y="763"/>
                </a:lnTo>
                <a:lnTo>
                  <a:pt x="247" y="767"/>
                </a:lnTo>
                <a:lnTo>
                  <a:pt x="248" y="772"/>
                </a:lnTo>
                <a:lnTo>
                  <a:pt x="249" y="777"/>
                </a:lnTo>
                <a:lnTo>
                  <a:pt x="249" y="831"/>
                </a:lnTo>
                <a:lnTo>
                  <a:pt x="245" y="846"/>
                </a:lnTo>
                <a:lnTo>
                  <a:pt x="241" y="862"/>
                </a:lnTo>
                <a:lnTo>
                  <a:pt x="242" y="869"/>
                </a:lnTo>
                <a:lnTo>
                  <a:pt x="244" y="874"/>
                </a:lnTo>
                <a:lnTo>
                  <a:pt x="247" y="880"/>
                </a:lnTo>
                <a:lnTo>
                  <a:pt x="250" y="884"/>
                </a:lnTo>
                <a:lnTo>
                  <a:pt x="260" y="894"/>
                </a:lnTo>
                <a:lnTo>
                  <a:pt x="268" y="905"/>
                </a:lnTo>
                <a:lnTo>
                  <a:pt x="273" y="917"/>
                </a:lnTo>
                <a:lnTo>
                  <a:pt x="277" y="930"/>
                </a:lnTo>
                <a:lnTo>
                  <a:pt x="280" y="942"/>
                </a:lnTo>
                <a:lnTo>
                  <a:pt x="281" y="957"/>
                </a:lnTo>
                <a:lnTo>
                  <a:pt x="281" y="1022"/>
                </a:lnTo>
                <a:lnTo>
                  <a:pt x="282" y="1032"/>
                </a:lnTo>
                <a:lnTo>
                  <a:pt x="284" y="1041"/>
                </a:lnTo>
                <a:lnTo>
                  <a:pt x="287" y="1048"/>
                </a:lnTo>
                <a:lnTo>
                  <a:pt x="291" y="1055"/>
                </a:lnTo>
                <a:lnTo>
                  <a:pt x="302" y="1069"/>
                </a:lnTo>
                <a:lnTo>
                  <a:pt x="313" y="1085"/>
                </a:lnTo>
                <a:lnTo>
                  <a:pt x="317" y="1097"/>
                </a:lnTo>
                <a:lnTo>
                  <a:pt x="321" y="1109"/>
                </a:lnTo>
                <a:lnTo>
                  <a:pt x="322" y="1120"/>
                </a:lnTo>
                <a:lnTo>
                  <a:pt x="323" y="1133"/>
                </a:lnTo>
                <a:lnTo>
                  <a:pt x="313" y="1189"/>
                </a:lnTo>
                <a:lnTo>
                  <a:pt x="315" y="1199"/>
                </a:lnTo>
                <a:lnTo>
                  <a:pt x="318" y="1208"/>
                </a:lnTo>
                <a:lnTo>
                  <a:pt x="324" y="1217"/>
                </a:lnTo>
                <a:lnTo>
                  <a:pt x="328" y="1226"/>
                </a:lnTo>
                <a:lnTo>
                  <a:pt x="340" y="1247"/>
                </a:lnTo>
                <a:lnTo>
                  <a:pt x="351" y="1266"/>
                </a:lnTo>
                <a:lnTo>
                  <a:pt x="357" y="1275"/>
                </a:lnTo>
                <a:lnTo>
                  <a:pt x="365" y="1284"/>
                </a:lnTo>
                <a:lnTo>
                  <a:pt x="372" y="1292"/>
                </a:lnTo>
                <a:lnTo>
                  <a:pt x="381" y="1301"/>
                </a:lnTo>
                <a:lnTo>
                  <a:pt x="408" y="1321"/>
                </a:lnTo>
                <a:lnTo>
                  <a:pt x="420" y="1331"/>
                </a:lnTo>
                <a:lnTo>
                  <a:pt x="430" y="1340"/>
                </a:lnTo>
                <a:lnTo>
                  <a:pt x="439" y="1349"/>
                </a:lnTo>
                <a:lnTo>
                  <a:pt x="450" y="1359"/>
                </a:lnTo>
                <a:lnTo>
                  <a:pt x="455" y="1365"/>
                </a:lnTo>
                <a:lnTo>
                  <a:pt x="459" y="1369"/>
                </a:lnTo>
                <a:lnTo>
                  <a:pt x="470" y="1376"/>
                </a:lnTo>
                <a:lnTo>
                  <a:pt x="482" y="1382"/>
                </a:lnTo>
                <a:lnTo>
                  <a:pt x="493" y="1386"/>
                </a:lnTo>
                <a:lnTo>
                  <a:pt x="504" y="1390"/>
                </a:lnTo>
                <a:lnTo>
                  <a:pt x="515" y="1395"/>
                </a:lnTo>
                <a:lnTo>
                  <a:pt x="525" y="1400"/>
                </a:lnTo>
                <a:lnTo>
                  <a:pt x="530" y="1403"/>
                </a:lnTo>
                <a:lnTo>
                  <a:pt x="534" y="1408"/>
                </a:lnTo>
                <a:lnTo>
                  <a:pt x="539" y="1412"/>
                </a:lnTo>
                <a:lnTo>
                  <a:pt x="543" y="1417"/>
                </a:lnTo>
                <a:lnTo>
                  <a:pt x="554" y="1434"/>
                </a:lnTo>
                <a:lnTo>
                  <a:pt x="561" y="1449"/>
                </a:lnTo>
                <a:lnTo>
                  <a:pt x="569" y="1464"/>
                </a:lnTo>
                <a:lnTo>
                  <a:pt x="578" y="1481"/>
                </a:lnTo>
                <a:lnTo>
                  <a:pt x="586" y="1493"/>
                </a:lnTo>
                <a:lnTo>
                  <a:pt x="594" y="1503"/>
                </a:lnTo>
                <a:lnTo>
                  <a:pt x="601" y="1513"/>
                </a:lnTo>
                <a:lnTo>
                  <a:pt x="610" y="1523"/>
                </a:lnTo>
                <a:lnTo>
                  <a:pt x="626" y="1547"/>
                </a:lnTo>
                <a:lnTo>
                  <a:pt x="641" y="1568"/>
                </a:lnTo>
                <a:lnTo>
                  <a:pt x="655" y="1588"/>
                </a:lnTo>
                <a:lnTo>
                  <a:pt x="668" y="1608"/>
                </a:lnTo>
                <a:lnTo>
                  <a:pt x="681" y="1627"/>
                </a:lnTo>
                <a:lnTo>
                  <a:pt x="693" y="1648"/>
                </a:lnTo>
                <a:lnTo>
                  <a:pt x="705" y="1670"/>
                </a:lnTo>
                <a:lnTo>
                  <a:pt x="716" y="1696"/>
                </a:lnTo>
                <a:lnTo>
                  <a:pt x="732" y="1711"/>
                </a:lnTo>
                <a:lnTo>
                  <a:pt x="746" y="1727"/>
                </a:lnTo>
                <a:lnTo>
                  <a:pt x="753" y="1736"/>
                </a:lnTo>
                <a:lnTo>
                  <a:pt x="758" y="1744"/>
                </a:lnTo>
                <a:lnTo>
                  <a:pt x="763" y="1752"/>
                </a:lnTo>
                <a:lnTo>
                  <a:pt x="768" y="1761"/>
                </a:lnTo>
                <a:lnTo>
                  <a:pt x="772" y="1770"/>
                </a:lnTo>
                <a:lnTo>
                  <a:pt x="775" y="1779"/>
                </a:lnTo>
                <a:lnTo>
                  <a:pt x="779" y="1789"/>
                </a:lnTo>
                <a:lnTo>
                  <a:pt x="781" y="1799"/>
                </a:lnTo>
                <a:lnTo>
                  <a:pt x="783" y="1808"/>
                </a:lnTo>
                <a:lnTo>
                  <a:pt x="784" y="1819"/>
                </a:lnTo>
                <a:lnTo>
                  <a:pt x="785" y="1830"/>
                </a:lnTo>
                <a:lnTo>
                  <a:pt x="785" y="1842"/>
                </a:lnTo>
                <a:lnTo>
                  <a:pt x="785" y="1852"/>
                </a:lnTo>
                <a:lnTo>
                  <a:pt x="784" y="1859"/>
                </a:lnTo>
                <a:lnTo>
                  <a:pt x="782" y="1868"/>
                </a:lnTo>
                <a:lnTo>
                  <a:pt x="780" y="1875"/>
                </a:lnTo>
                <a:lnTo>
                  <a:pt x="774" y="1889"/>
                </a:lnTo>
                <a:lnTo>
                  <a:pt x="767" y="1906"/>
                </a:lnTo>
                <a:lnTo>
                  <a:pt x="760" y="1923"/>
                </a:lnTo>
                <a:lnTo>
                  <a:pt x="756" y="1938"/>
                </a:lnTo>
                <a:lnTo>
                  <a:pt x="754" y="1946"/>
                </a:lnTo>
                <a:lnTo>
                  <a:pt x="750" y="1953"/>
                </a:lnTo>
                <a:lnTo>
                  <a:pt x="747" y="1962"/>
                </a:lnTo>
                <a:lnTo>
                  <a:pt x="743" y="1969"/>
                </a:lnTo>
                <a:lnTo>
                  <a:pt x="736" y="1978"/>
                </a:lnTo>
                <a:lnTo>
                  <a:pt x="730" y="1984"/>
                </a:lnTo>
                <a:lnTo>
                  <a:pt x="722" y="1990"/>
                </a:lnTo>
                <a:lnTo>
                  <a:pt x="714" y="1996"/>
                </a:lnTo>
                <a:lnTo>
                  <a:pt x="720" y="2009"/>
                </a:lnTo>
                <a:lnTo>
                  <a:pt x="727" y="2021"/>
                </a:lnTo>
                <a:lnTo>
                  <a:pt x="729" y="2028"/>
                </a:lnTo>
                <a:lnTo>
                  <a:pt x="731" y="2034"/>
                </a:lnTo>
                <a:lnTo>
                  <a:pt x="732" y="2042"/>
                </a:lnTo>
                <a:lnTo>
                  <a:pt x="732" y="2049"/>
                </a:lnTo>
                <a:lnTo>
                  <a:pt x="730" y="2055"/>
                </a:lnTo>
                <a:lnTo>
                  <a:pt x="727" y="2060"/>
                </a:lnTo>
                <a:lnTo>
                  <a:pt x="715" y="2056"/>
                </a:lnTo>
                <a:lnTo>
                  <a:pt x="705" y="2050"/>
                </a:lnTo>
                <a:lnTo>
                  <a:pt x="695" y="2045"/>
                </a:lnTo>
                <a:lnTo>
                  <a:pt x="685" y="2038"/>
                </a:lnTo>
                <a:lnTo>
                  <a:pt x="679" y="2035"/>
                </a:lnTo>
                <a:lnTo>
                  <a:pt x="674" y="2032"/>
                </a:lnTo>
                <a:lnTo>
                  <a:pt x="669" y="2029"/>
                </a:lnTo>
                <a:lnTo>
                  <a:pt x="663" y="2028"/>
                </a:lnTo>
                <a:lnTo>
                  <a:pt x="658" y="2032"/>
                </a:lnTo>
                <a:lnTo>
                  <a:pt x="652" y="2036"/>
                </a:lnTo>
                <a:lnTo>
                  <a:pt x="637" y="2041"/>
                </a:lnTo>
                <a:lnTo>
                  <a:pt x="624" y="2044"/>
                </a:lnTo>
                <a:lnTo>
                  <a:pt x="610" y="2046"/>
                </a:lnTo>
                <a:lnTo>
                  <a:pt x="594" y="2047"/>
                </a:lnTo>
                <a:lnTo>
                  <a:pt x="585" y="2046"/>
                </a:lnTo>
                <a:lnTo>
                  <a:pt x="578" y="2045"/>
                </a:lnTo>
                <a:lnTo>
                  <a:pt x="571" y="2043"/>
                </a:lnTo>
                <a:lnTo>
                  <a:pt x="565" y="2040"/>
                </a:lnTo>
                <a:lnTo>
                  <a:pt x="551" y="2034"/>
                </a:lnTo>
                <a:lnTo>
                  <a:pt x="536" y="2028"/>
                </a:lnTo>
                <a:lnTo>
                  <a:pt x="523" y="2023"/>
                </a:lnTo>
                <a:lnTo>
                  <a:pt x="512" y="2020"/>
                </a:lnTo>
                <a:lnTo>
                  <a:pt x="501" y="2015"/>
                </a:lnTo>
                <a:lnTo>
                  <a:pt x="490" y="2010"/>
                </a:lnTo>
                <a:lnTo>
                  <a:pt x="480" y="2004"/>
                </a:lnTo>
                <a:lnTo>
                  <a:pt x="472" y="1997"/>
                </a:lnTo>
                <a:lnTo>
                  <a:pt x="462" y="1990"/>
                </a:lnTo>
                <a:lnTo>
                  <a:pt x="453" y="1980"/>
                </a:lnTo>
                <a:lnTo>
                  <a:pt x="450" y="1986"/>
                </a:lnTo>
                <a:lnTo>
                  <a:pt x="447" y="1990"/>
                </a:lnTo>
                <a:lnTo>
                  <a:pt x="444" y="1995"/>
                </a:lnTo>
                <a:lnTo>
                  <a:pt x="443" y="2002"/>
                </a:lnTo>
                <a:lnTo>
                  <a:pt x="444" y="2008"/>
                </a:lnTo>
                <a:lnTo>
                  <a:pt x="445" y="2015"/>
                </a:lnTo>
                <a:lnTo>
                  <a:pt x="448" y="2020"/>
                </a:lnTo>
                <a:lnTo>
                  <a:pt x="451" y="2024"/>
                </a:lnTo>
                <a:lnTo>
                  <a:pt x="460" y="2034"/>
                </a:lnTo>
                <a:lnTo>
                  <a:pt x="470" y="2044"/>
                </a:lnTo>
                <a:lnTo>
                  <a:pt x="480" y="2055"/>
                </a:lnTo>
                <a:lnTo>
                  <a:pt x="490" y="2063"/>
                </a:lnTo>
                <a:lnTo>
                  <a:pt x="499" y="2073"/>
                </a:lnTo>
                <a:lnTo>
                  <a:pt x="510" y="2084"/>
                </a:lnTo>
                <a:lnTo>
                  <a:pt x="525" y="2103"/>
                </a:lnTo>
                <a:lnTo>
                  <a:pt x="539" y="2121"/>
                </a:lnTo>
                <a:lnTo>
                  <a:pt x="553" y="2138"/>
                </a:lnTo>
                <a:lnTo>
                  <a:pt x="568" y="2158"/>
                </a:lnTo>
                <a:lnTo>
                  <a:pt x="573" y="2162"/>
                </a:lnTo>
                <a:lnTo>
                  <a:pt x="578" y="2166"/>
                </a:lnTo>
                <a:lnTo>
                  <a:pt x="583" y="2177"/>
                </a:lnTo>
                <a:lnTo>
                  <a:pt x="586" y="2186"/>
                </a:lnTo>
                <a:lnTo>
                  <a:pt x="590" y="2197"/>
                </a:lnTo>
                <a:lnTo>
                  <a:pt x="594" y="2209"/>
                </a:lnTo>
                <a:lnTo>
                  <a:pt x="601" y="2223"/>
                </a:lnTo>
                <a:lnTo>
                  <a:pt x="609" y="2235"/>
                </a:lnTo>
                <a:lnTo>
                  <a:pt x="618" y="2247"/>
                </a:lnTo>
                <a:lnTo>
                  <a:pt x="626" y="2258"/>
                </a:lnTo>
                <a:lnTo>
                  <a:pt x="645" y="2278"/>
                </a:lnTo>
                <a:lnTo>
                  <a:pt x="666" y="2302"/>
                </a:lnTo>
                <a:lnTo>
                  <a:pt x="677" y="2318"/>
                </a:lnTo>
                <a:lnTo>
                  <a:pt x="690" y="2333"/>
                </a:lnTo>
                <a:lnTo>
                  <a:pt x="706" y="2347"/>
                </a:lnTo>
                <a:lnTo>
                  <a:pt x="720" y="2361"/>
                </a:lnTo>
                <a:lnTo>
                  <a:pt x="733" y="2374"/>
                </a:lnTo>
                <a:lnTo>
                  <a:pt x="744" y="2388"/>
                </a:lnTo>
                <a:lnTo>
                  <a:pt x="755" y="2402"/>
                </a:lnTo>
                <a:lnTo>
                  <a:pt x="766" y="2417"/>
                </a:lnTo>
                <a:lnTo>
                  <a:pt x="775" y="2435"/>
                </a:lnTo>
                <a:lnTo>
                  <a:pt x="785" y="2453"/>
                </a:lnTo>
                <a:lnTo>
                  <a:pt x="790" y="2464"/>
                </a:lnTo>
                <a:lnTo>
                  <a:pt x="796" y="2476"/>
                </a:lnTo>
                <a:lnTo>
                  <a:pt x="798" y="2480"/>
                </a:lnTo>
                <a:lnTo>
                  <a:pt x="801" y="2486"/>
                </a:lnTo>
                <a:lnTo>
                  <a:pt x="804" y="2491"/>
                </a:lnTo>
                <a:lnTo>
                  <a:pt x="809" y="2495"/>
                </a:lnTo>
                <a:lnTo>
                  <a:pt x="813" y="2500"/>
                </a:lnTo>
                <a:lnTo>
                  <a:pt x="817" y="2503"/>
                </a:lnTo>
                <a:lnTo>
                  <a:pt x="823" y="2505"/>
                </a:lnTo>
                <a:lnTo>
                  <a:pt x="827" y="2506"/>
                </a:lnTo>
                <a:lnTo>
                  <a:pt x="837" y="2508"/>
                </a:lnTo>
                <a:lnTo>
                  <a:pt x="847" y="2509"/>
                </a:lnTo>
                <a:lnTo>
                  <a:pt x="868" y="2507"/>
                </a:lnTo>
                <a:lnTo>
                  <a:pt x="892" y="2506"/>
                </a:lnTo>
                <a:lnTo>
                  <a:pt x="910" y="2507"/>
                </a:lnTo>
                <a:lnTo>
                  <a:pt x="926" y="2510"/>
                </a:lnTo>
                <a:lnTo>
                  <a:pt x="943" y="2513"/>
                </a:lnTo>
                <a:lnTo>
                  <a:pt x="961" y="2514"/>
                </a:lnTo>
                <a:lnTo>
                  <a:pt x="966" y="2514"/>
                </a:lnTo>
                <a:lnTo>
                  <a:pt x="972" y="2511"/>
                </a:lnTo>
                <a:lnTo>
                  <a:pt x="977" y="2509"/>
                </a:lnTo>
                <a:lnTo>
                  <a:pt x="982" y="2506"/>
                </a:lnTo>
                <a:lnTo>
                  <a:pt x="989" y="2498"/>
                </a:lnTo>
                <a:lnTo>
                  <a:pt x="998" y="2490"/>
                </a:lnTo>
                <a:lnTo>
                  <a:pt x="1011" y="2477"/>
                </a:lnTo>
                <a:lnTo>
                  <a:pt x="1022" y="2464"/>
                </a:lnTo>
                <a:lnTo>
                  <a:pt x="1032" y="2451"/>
                </a:lnTo>
                <a:lnTo>
                  <a:pt x="1045" y="2437"/>
                </a:lnTo>
                <a:lnTo>
                  <a:pt x="1030" y="2519"/>
                </a:lnTo>
                <a:lnTo>
                  <a:pt x="1031" y="2528"/>
                </a:lnTo>
                <a:lnTo>
                  <a:pt x="1033" y="2536"/>
                </a:lnTo>
                <a:lnTo>
                  <a:pt x="1037" y="2543"/>
                </a:lnTo>
                <a:lnTo>
                  <a:pt x="1041" y="2550"/>
                </a:lnTo>
                <a:lnTo>
                  <a:pt x="1050" y="2562"/>
                </a:lnTo>
                <a:lnTo>
                  <a:pt x="1061" y="2575"/>
                </a:lnTo>
                <a:lnTo>
                  <a:pt x="1072" y="2583"/>
                </a:lnTo>
                <a:lnTo>
                  <a:pt x="1083" y="2591"/>
                </a:lnTo>
                <a:lnTo>
                  <a:pt x="1096" y="2608"/>
                </a:lnTo>
                <a:lnTo>
                  <a:pt x="1107" y="2624"/>
                </a:lnTo>
                <a:lnTo>
                  <a:pt x="1119" y="2639"/>
                </a:lnTo>
                <a:lnTo>
                  <a:pt x="1133" y="2655"/>
                </a:lnTo>
                <a:lnTo>
                  <a:pt x="1147" y="2667"/>
                </a:lnTo>
                <a:lnTo>
                  <a:pt x="1158" y="2678"/>
                </a:lnTo>
                <a:lnTo>
                  <a:pt x="1163" y="2683"/>
                </a:lnTo>
                <a:lnTo>
                  <a:pt x="1167" y="2690"/>
                </a:lnTo>
                <a:lnTo>
                  <a:pt x="1172" y="2697"/>
                </a:lnTo>
                <a:lnTo>
                  <a:pt x="1176" y="2705"/>
                </a:lnTo>
                <a:lnTo>
                  <a:pt x="1182" y="2723"/>
                </a:lnTo>
                <a:lnTo>
                  <a:pt x="1188" y="2739"/>
                </a:lnTo>
                <a:lnTo>
                  <a:pt x="1191" y="2748"/>
                </a:lnTo>
                <a:lnTo>
                  <a:pt x="1195" y="2754"/>
                </a:lnTo>
                <a:lnTo>
                  <a:pt x="1201" y="2762"/>
                </a:lnTo>
                <a:lnTo>
                  <a:pt x="1207" y="2768"/>
                </a:lnTo>
                <a:lnTo>
                  <a:pt x="1218" y="2774"/>
                </a:lnTo>
                <a:lnTo>
                  <a:pt x="1229" y="2777"/>
                </a:lnTo>
                <a:lnTo>
                  <a:pt x="1248" y="2785"/>
                </a:lnTo>
                <a:lnTo>
                  <a:pt x="1266" y="2790"/>
                </a:lnTo>
                <a:lnTo>
                  <a:pt x="1284" y="2797"/>
                </a:lnTo>
                <a:lnTo>
                  <a:pt x="1303" y="2803"/>
                </a:lnTo>
                <a:lnTo>
                  <a:pt x="1309" y="2805"/>
                </a:lnTo>
                <a:lnTo>
                  <a:pt x="1315" y="2806"/>
                </a:lnTo>
                <a:lnTo>
                  <a:pt x="1320" y="2807"/>
                </a:lnTo>
                <a:lnTo>
                  <a:pt x="1324" y="2812"/>
                </a:lnTo>
                <a:lnTo>
                  <a:pt x="1327" y="2816"/>
                </a:lnTo>
                <a:lnTo>
                  <a:pt x="1328" y="2821"/>
                </a:lnTo>
                <a:lnTo>
                  <a:pt x="1329" y="2826"/>
                </a:lnTo>
                <a:lnTo>
                  <a:pt x="1328" y="2831"/>
                </a:lnTo>
                <a:lnTo>
                  <a:pt x="1327" y="2842"/>
                </a:lnTo>
                <a:lnTo>
                  <a:pt x="1327" y="2854"/>
                </a:lnTo>
                <a:lnTo>
                  <a:pt x="1328" y="2862"/>
                </a:lnTo>
                <a:lnTo>
                  <a:pt x="1330" y="2871"/>
                </a:lnTo>
                <a:lnTo>
                  <a:pt x="1334" y="2880"/>
                </a:lnTo>
                <a:lnTo>
                  <a:pt x="1336" y="2887"/>
                </a:lnTo>
                <a:lnTo>
                  <a:pt x="1343" y="2901"/>
                </a:lnTo>
                <a:lnTo>
                  <a:pt x="1351" y="2915"/>
                </a:lnTo>
                <a:lnTo>
                  <a:pt x="1357" y="2928"/>
                </a:lnTo>
                <a:lnTo>
                  <a:pt x="1364" y="2942"/>
                </a:lnTo>
                <a:lnTo>
                  <a:pt x="1366" y="2950"/>
                </a:lnTo>
                <a:lnTo>
                  <a:pt x="1368" y="2959"/>
                </a:lnTo>
                <a:lnTo>
                  <a:pt x="1369" y="2967"/>
                </a:lnTo>
                <a:lnTo>
                  <a:pt x="1369" y="2976"/>
                </a:lnTo>
                <a:lnTo>
                  <a:pt x="1368" y="2997"/>
                </a:lnTo>
                <a:lnTo>
                  <a:pt x="1366" y="3016"/>
                </a:lnTo>
                <a:lnTo>
                  <a:pt x="1362" y="3035"/>
                </a:lnTo>
                <a:lnTo>
                  <a:pt x="1356" y="3056"/>
                </a:lnTo>
                <a:lnTo>
                  <a:pt x="1353" y="3067"/>
                </a:lnTo>
                <a:lnTo>
                  <a:pt x="1351" y="3077"/>
                </a:lnTo>
                <a:lnTo>
                  <a:pt x="1351" y="3079"/>
                </a:lnTo>
                <a:lnTo>
                  <a:pt x="1353" y="3082"/>
                </a:lnTo>
                <a:lnTo>
                  <a:pt x="1354" y="3084"/>
                </a:lnTo>
                <a:lnTo>
                  <a:pt x="1356" y="3085"/>
                </a:lnTo>
                <a:lnTo>
                  <a:pt x="1362" y="3087"/>
                </a:lnTo>
                <a:lnTo>
                  <a:pt x="1367" y="3090"/>
                </a:lnTo>
                <a:lnTo>
                  <a:pt x="1373" y="3096"/>
                </a:lnTo>
                <a:lnTo>
                  <a:pt x="1377" y="3102"/>
                </a:lnTo>
                <a:lnTo>
                  <a:pt x="1379" y="3109"/>
                </a:lnTo>
                <a:lnTo>
                  <a:pt x="1380" y="3116"/>
                </a:lnTo>
                <a:lnTo>
                  <a:pt x="1379" y="3133"/>
                </a:lnTo>
                <a:lnTo>
                  <a:pt x="1376" y="3148"/>
                </a:lnTo>
                <a:lnTo>
                  <a:pt x="1373" y="3162"/>
                </a:lnTo>
                <a:lnTo>
                  <a:pt x="1369" y="3178"/>
                </a:lnTo>
                <a:lnTo>
                  <a:pt x="1368" y="3204"/>
                </a:lnTo>
                <a:lnTo>
                  <a:pt x="1366" y="3226"/>
                </a:lnTo>
                <a:lnTo>
                  <a:pt x="1364" y="3238"/>
                </a:lnTo>
                <a:lnTo>
                  <a:pt x="1362" y="3249"/>
                </a:lnTo>
                <a:lnTo>
                  <a:pt x="1358" y="3261"/>
                </a:lnTo>
                <a:lnTo>
                  <a:pt x="1354" y="3274"/>
                </a:lnTo>
                <a:lnTo>
                  <a:pt x="1347" y="3270"/>
                </a:lnTo>
                <a:lnTo>
                  <a:pt x="1340" y="3265"/>
                </a:lnTo>
                <a:lnTo>
                  <a:pt x="1335" y="3260"/>
                </a:lnTo>
                <a:lnTo>
                  <a:pt x="1329" y="3254"/>
                </a:lnTo>
                <a:lnTo>
                  <a:pt x="1324" y="3249"/>
                </a:lnTo>
                <a:lnTo>
                  <a:pt x="1321" y="3243"/>
                </a:lnTo>
                <a:lnTo>
                  <a:pt x="1316" y="3235"/>
                </a:lnTo>
                <a:lnTo>
                  <a:pt x="1314" y="3229"/>
                </a:lnTo>
                <a:lnTo>
                  <a:pt x="1247" y="3380"/>
                </a:lnTo>
                <a:lnTo>
                  <a:pt x="1252" y="3398"/>
                </a:lnTo>
                <a:lnTo>
                  <a:pt x="1257" y="3414"/>
                </a:lnTo>
                <a:lnTo>
                  <a:pt x="1263" y="3430"/>
                </a:lnTo>
                <a:lnTo>
                  <a:pt x="1269" y="3449"/>
                </a:lnTo>
                <a:lnTo>
                  <a:pt x="1272" y="3467"/>
                </a:lnTo>
                <a:lnTo>
                  <a:pt x="1273" y="3484"/>
                </a:lnTo>
                <a:lnTo>
                  <a:pt x="1274" y="3492"/>
                </a:lnTo>
                <a:lnTo>
                  <a:pt x="1276" y="3500"/>
                </a:lnTo>
                <a:lnTo>
                  <a:pt x="1281" y="3506"/>
                </a:lnTo>
                <a:lnTo>
                  <a:pt x="1287" y="3513"/>
                </a:lnTo>
                <a:lnTo>
                  <a:pt x="1292" y="3516"/>
                </a:lnTo>
                <a:lnTo>
                  <a:pt x="1297" y="3517"/>
                </a:lnTo>
                <a:lnTo>
                  <a:pt x="1302" y="3518"/>
                </a:lnTo>
                <a:lnTo>
                  <a:pt x="1307" y="3518"/>
                </a:lnTo>
                <a:lnTo>
                  <a:pt x="1317" y="3518"/>
                </a:lnTo>
                <a:lnTo>
                  <a:pt x="1329" y="3518"/>
                </a:lnTo>
                <a:lnTo>
                  <a:pt x="1329" y="3519"/>
                </a:lnTo>
                <a:lnTo>
                  <a:pt x="1329" y="3520"/>
                </a:lnTo>
                <a:lnTo>
                  <a:pt x="1331" y="3514"/>
                </a:lnTo>
                <a:lnTo>
                  <a:pt x="1333" y="3508"/>
                </a:lnTo>
                <a:lnTo>
                  <a:pt x="1330" y="3502"/>
                </a:lnTo>
                <a:lnTo>
                  <a:pt x="1327" y="3496"/>
                </a:lnTo>
                <a:lnTo>
                  <a:pt x="1325" y="3484"/>
                </a:lnTo>
                <a:lnTo>
                  <a:pt x="1324" y="3473"/>
                </a:lnTo>
                <a:lnTo>
                  <a:pt x="1322" y="3461"/>
                </a:lnTo>
                <a:lnTo>
                  <a:pt x="1322" y="3448"/>
                </a:lnTo>
                <a:lnTo>
                  <a:pt x="1322" y="3422"/>
                </a:lnTo>
                <a:lnTo>
                  <a:pt x="1324" y="3414"/>
                </a:lnTo>
                <a:lnTo>
                  <a:pt x="1326" y="3406"/>
                </a:lnTo>
                <a:lnTo>
                  <a:pt x="1328" y="3403"/>
                </a:lnTo>
                <a:lnTo>
                  <a:pt x="1330" y="3400"/>
                </a:lnTo>
                <a:lnTo>
                  <a:pt x="1334" y="3399"/>
                </a:lnTo>
                <a:lnTo>
                  <a:pt x="1338" y="3398"/>
                </a:lnTo>
                <a:lnTo>
                  <a:pt x="1349" y="3401"/>
                </a:lnTo>
                <a:lnTo>
                  <a:pt x="1358" y="3406"/>
                </a:lnTo>
                <a:lnTo>
                  <a:pt x="1375" y="3411"/>
                </a:lnTo>
                <a:lnTo>
                  <a:pt x="1391" y="3416"/>
                </a:lnTo>
                <a:lnTo>
                  <a:pt x="1396" y="3419"/>
                </a:lnTo>
                <a:lnTo>
                  <a:pt x="1403" y="3420"/>
                </a:lnTo>
                <a:lnTo>
                  <a:pt x="1405" y="3420"/>
                </a:lnTo>
                <a:lnTo>
                  <a:pt x="1408" y="3421"/>
                </a:lnTo>
                <a:lnTo>
                  <a:pt x="1410" y="3423"/>
                </a:lnTo>
                <a:lnTo>
                  <a:pt x="1412" y="3425"/>
                </a:lnTo>
                <a:lnTo>
                  <a:pt x="1412" y="3429"/>
                </a:lnTo>
                <a:lnTo>
                  <a:pt x="1412" y="3436"/>
                </a:lnTo>
                <a:lnTo>
                  <a:pt x="1417" y="3456"/>
                </a:lnTo>
                <a:lnTo>
                  <a:pt x="1421" y="3476"/>
                </a:lnTo>
                <a:lnTo>
                  <a:pt x="1423" y="3484"/>
                </a:lnTo>
                <a:lnTo>
                  <a:pt x="1428" y="3494"/>
                </a:lnTo>
                <a:lnTo>
                  <a:pt x="1432" y="3503"/>
                </a:lnTo>
                <a:lnTo>
                  <a:pt x="1438" y="3513"/>
                </a:lnTo>
                <a:lnTo>
                  <a:pt x="1443" y="3518"/>
                </a:lnTo>
                <a:lnTo>
                  <a:pt x="1448" y="3522"/>
                </a:lnTo>
                <a:lnTo>
                  <a:pt x="1454" y="3526"/>
                </a:lnTo>
                <a:lnTo>
                  <a:pt x="1460" y="3528"/>
                </a:lnTo>
                <a:lnTo>
                  <a:pt x="1473" y="3531"/>
                </a:lnTo>
                <a:lnTo>
                  <a:pt x="1486" y="3534"/>
                </a:lnTo>
                <a:lnTo>
                  <a:pt x="1513" y="3537"/>
                </a:lnTo>
                <a:lnTo>
                  <a:pt x="1536" y="3541"/>
                </a:lnTo>
                <a:lnTo>
                  <a:pt x="1547" y="3543"/>
                </a:lnTo>
                <a:lnTo>
                  <a:pt x="1558" y="3546"/>
                </a:lnTo>
                <a:lnTo>
                  <a:pt x="1570" y="3551"/>
                </a:lnTo>
                <a:lnTo>
                  <a:pt x="1582" y="3558"/>
                </a:lnTo>
                <a:lnTo>
                  <a:pt x="1578" y="3565"/>
                </a:lnTo>
                <a:lnTo>
                  <a:pt x="1572" y="3572"/>
                </a:lnTo>
                <a:lnTo>
                  <a:pt x="1566" y="3578"/>
                </a:lnTo>
                <a:lnTo>
                  <a:pt x="1558" y="3584"/>
                </a:lnTo>
                <a:lnTo>
                  <a:pt x="1675" y="3666"/>
                </a:lnTo>
                <a:lnTo>
                  <a:pt x="1682" y="3679"/>
                </a:lnTo>
                <a:lnTo>
                  <a:pt x="1689" y="3691"/>
                </a:lnTo>
                <a:lnTo>
                  <a:pt x="1694" y="3703"/>
                </a:lnTo>
                <a:lnTo>
                  <a:pt x="1700" y="3714"/>
                </a:lnTo>
                <a:lnTo>
                  <a:pt x="1709" y="3737"/>
                </a:lnTo>
                <a:lnTo>
                  <a:pt x="1722" y="3762"/>
                </a:lnTo>
                <a:lnTo>
                  <a:pt x="1727" y="3768"/>
                </a:lnTo>
                <a:lnTo>
                  <a:pt x="1731" y="3773"/>
                </a:lnTo>
                <a:lnTo>
                  <a:pt x="1736" y="3778"/>
                </a:lnTo>
                <a:lnTo>
                  <a:pt x="1741" y="3781"/>
                </a:lnTo>
                <a:lnTo>
                  <a:pt x="1752" y="3790"/>
                </a:lnTo>
                <a:lnTo>
                  <a:pt x="1762" y="3799"/>
                </a:lnTo>
                <a:lnTo>
                  <a:pt x="1772" y="3810"/>
                </a:lnTo>
                <a:lnTo>
                  <a:pt x="1790" y="3829"/>
                </a:lnTo>
                <a:lnTo>
                  <a:pt x="1813" y="3854"/>
                </a:lnTo>
                <a:lnTo>
                  <a:pt x="1838" y="3881"/>
                </a:lnTo>
                <a:lnTo>
                  <a:pt x="1863" y="3908"/>
                </a:lnTo>
                <a:lnTo>
                  <a:pt x="1886" y="3933"/>
                </a:lnTo>
                <a:lnTo>
                  <a:pt x="1904" y="3952"/>
                </a:lnTo>
                <a:lnTo>
                  <a:pt x="1914" y="3963"/>
                </a:lnTo>
                <a:lnTo>
                  <a:pt x="2200" y="3963"/>
                </a:lnTo>
                <a:lnTo>
                  <a:pt x="2200" y="3951"/>
                </a:lnTo>
                <a:lnTo>
                  <a:pt x="2198" y="3930"/>
                </a:lnTo>
                <a:lnTo>
                  <a:pt x="2195" y="3903"/>
                </a:lnTo>
                <a:lnTo>
                  <a:pt x="2192" y="3874"/>
                </a:lnTo>
                <a:lnTo>
                  <a:pt x="2188" y="3845"/>
                </a:lnTo>
                <a:lnTo>
                  <a:pt x="2184" y="3820"/>
                </a:lnTo>
                <a:lnTo>
                  <a:pt x="2181" y="3810"/>
                </a:lnTo>
                <a:lnTo>
                  <a:pt x="2179" y="3801"/>
                </a:lnTo>
                <a:lnTo>
                  <a:pt x="2177" y="3794"/>
                </a:lnTo>
                <a:lnTo>
                  <a:pt x="2174" y="3791"/>
                </a:lnTo>
                <a:lnTo>
                  <a:pt x="2164" y="3788"/>
                </a:lnTo>
                <a:lnTo>
                  <a:pt x="2153" y="3786"/>
                </a:lnTo>
                <a:lnTo>
                  <a:pt x="2141" y="3780"/>
                </a:lnTo>
                <a:lnTo>
                  <a:pt x="2132" y="3775"/>
                </a:lnTo>
                <a:lnTo>
                  <a:pt x="2121" y="3768"/>
                </a:lnTo>
                <a:lnTo>
                  <a:pt x="2110" y="3762"/>
                </a:lnTo>
                <a:lnTo>
                  <a:pt x="2095" y="3756"/>
                </a:lnTo>
                <a:lnTo>
                  <a:pt x="2079" y="3749"/>
                </a:lnTo>
                <a:lnTo>
                  <a:pt x="2072" y="3744"/>
                </a:lnTo>
                <a:lnTo>
                  <a:pt x="2067" y="3738"/>
                </a:lnTo>
                <a:lnTo>
                  <a:pt x="2063" y="3732"/>
                </a:lnTo>
                <a:lnTo>
                  <a:pt x="2060" y="3724"/>
                </a:lnTo>
                <a:lnTo>
                  <a:pt x="2058" y="3708"/>
                </a:lnTo>
                <a:lnTo>
                  <a:pt x="2057" y="3691"/>
                </a:lnTo>
                <a:lnTo>
                  <a:pt x="2057" y="3684"/>
                </a:lnTo>
                <a:lnTo>
                  <a:pt x="2058" y="3679"/>
                </a:lnTo>
                <a:lnTo>
                  <a:pt x="2057" y="3673"/>
                </a:lnTo>
                <a:lnTo>
                  <a:pt x="2055" y="3669"/>
                </a:lnTo>
                <a:lnTo>
                  <a:pt x="2051" y="3666"/>
                </a:lnTo>
                <a:lnTo>
                  <a:pt x="2045" y="3665"/>
                </a:lnTo>
                <a:lnTo>
                  <a:pt x="2039" y="3665"/>
                </a:lnTo>
                <a:lnTo>
                  <a:pt x="2033" y="3664"/>
                </a:lnTo>
                <a:lnTo>
                  <a:pt x="2024" y="3662"/>
                </a:lnTo>
                <a:lnTo>
                  <a:pt x="2015" y="3658"/>
                </a:lnTo>
                <a:lnTo>
                  <a:pt x="2006" y="3656"/>
                </a:lnTo>
                <a:lnTo>
                  <a:pt x="1997" y="3656"/>
                </a:lnTo>
                <a:lnTo>
                  <a:pt x="1991" y="3656"/>
                </a:lnTo>
                <a:lnTo>
                  <a:pt x="1988" y="3657"/>
                </a:lnTo>
                <a:lnTo>
                  <a:pt x="1985" y="3659"/>
                </a:lnTo>
                <a:lnTo>
                  <a:pt x="1982" y="3662"/>
                </a:lnTo>
                <a:lnTo>
                  <a:pt x="1977" y="3668"/>
                </a:lnTo>
                <a:lnTo>
                  <a:pt x="1974" y="3677"/>
                </a:lnTo>
                <a:lnTo>
                  <a:pt x="1971" y="3696"/>
                </a:lnTo>
                <a:lnTo>
                  <a:pt x="1970" y="3717"/>
                </a:lnTo>
                <a:lnTo>
                  <a:pt x="1969" y="3726"/>
                </a:lnTo>
                <a:lnTo>
                  <a:pt x="1968" y="3736"/>
                </a:lnTo>
                <a:lnTo>
                  <a:pt x="1967" y="3740"/>
                </a:lnTo>
                <a:lnTo>
                  <a:pt x="1963" y="3744"/>
                </a:lnTo>
                <a:lnTo>
                  <a:pt x="1961" y="3746"/>
                </a:lnTo>
                <a:lnTo>
                  <a:pt x="1957" y="3746"/>
                </a:lnTo>
                <a:lnTo>
                  <a:pt x="1951" y="3746"/>
                </a:lnTo>
                <a:lnTo>
                  <a:pt x="1947" y="3744"/>
                </a:lnTo>
                <a:lnTo>
                  <a:pt x="1944" y="3741"/>
                </a:lnTo>
                <a:lnTo>
                  <a:pt x="1941" y="3738"/>
                </a:lnTo>
                <a:lnTo>
                  <a:pt x="1935" y="3731"/>
                </a:lnTo>
                <a:lnTo>
                  <a:pt x="1930" y="3722"/>
                </a:lnTo>
                <a:lnTo>
                  <a:pt x="1921" y="3709"/>
                </a:lnTo>
                <a:lnTo>
                  <a:pt x="1914" y="3696"/>
                </a:lnTo>
                <a:lnTo>
                  <a:pt x="1906" y="3683"/>
                </a:lnTo>
                <a:lnTo>
                  <a:pt x="1898" y="3669"/>
                </a:lnTo>
                <a:lnTo>
                  <a:pt x="1893" y="3660"/>
                </a:lnTo>
                <a:lnTo>
                  <a:pt x="1889" y="3652"/>
                </a:lnTo>
                <a:lnTo>
                  <a:pt x="1883" y="3644"/>
                </a:lnTo>
                <a:lnTo>
                  <a:pt x="1877" y="3637"/>
                </a:lnTo>
                <a:lnTo>
                  <a:pt x="1863" y="3624"/>
                </a:lnTo>
                <a:lnTo>
                  <a:pt x="1851" y="3610"/>
                </a:lnTo>
                <a:lnTo>
                  <a:pt x="1847" y="3602"/>
                </a:lnTo>
                <a:lnTo>
                  <a:pt x="1842" y="3595"/>
                </a:lnTo>
                <a:lnTo>
                  <a:pt x="1840" y="3586"/>
                </a:lnTo>
                <a:lnTo>
                  <a:pt x="1840" y="3576"/>
                </a:lnTo>
                <a:lnTo>
                  <a:pt x="1840" y="3568"/>
                </a:lnTo>
                <a:lnTo>
                  <a:pt x="1841" y="3559"/>
                </a:lnTo>
                <a:lnTo>
                  <a:pt x="1843" y="3551"/>
                </a:lnTo>
                <a:lnTo>
                  <a:pt x="1844" y="3545"/>
                </a:lnTo>
                <a:lnTo>
                  <a:pt x="1847" y="3537"/>
                </a:lnTo>
                <a:lnTo>
                  <a:pt x="1849" y="3530"/>
                </a:lnTo>
                <a:lnTo>
                  <a:pt x="1850" y="3522"/>
                </a:lnTo>
                <a:lnTo>
                  <a:pt x="1850" y="3513"/>
                </a:lnTo>
                <a:lnTo>
                  <a:pt x="1850" y="3448"/>
                </a:lnTo>
                <a:lnTo>
                  <a:pt x="1848" y="3437"/>
                </a:lnTo>
                <a:lnTo>
                  <a:pt x="1842" y="3427"/>
                </a:lnTo>
                <a:lnTo>
                  <a:pt x="1837" y="3413"/>
                </a:lnTo>
                <a:lnTo>
                  <a:pt x="1833" y="3400"/>
                </a:lnTo>
                <a:lnTo>
                  <a:pt x="1828" y="3388"/>
                </a:lnTo>
                <a:lnTo>
                  <a:pt x="1821" y="3374"/>
                </a:lnTo>
                <a:lnTo>
                  <a:pt x="1812" y="3360"/>
                </a:lnTo>
                <a:lnTo>
                  <a:pt x="1803" y="3348"/>
                </a:lnTo>
                <a:lnTo>
                  <a:pt x="1794" y="3337"/>
                </a:lnTo>
                <a:lnTo>
                  <a:pt x="1784" y="3324"/>
                </a:lnTo>
                <a:lnTo>
                  <a:pt x="1780" y="3319"/>
                </a:lnTo>
                <a:lnTo>
                  <a:pt x="1774" y="3315"/>
                </a:lnTo>
                <a:lnTo>
                  <a:pt x="1772" y="3313"/>
                </a:lnTo>
                <a:lnTo>
                  <a:pt x="1770" y="3311"/>
                </a:lnTo>
                <a:lnTo>
                  <a:pt x="1769" y="3308"/>
                </a:lnTo>
                <a:lnTo>
                  <a:pt x="1768" y="3305"/>
                </a:lnTo>
                <a:lnTo>
                  <a:pt x="1768" y="3273"/>
                </a:lnTo>
                <a:lnTo>
                  <a:pt x="1768" y="3256"/>
                </a:lnTo>
                <a:lnTo>
                  <a:pt x="1767" y="3240"/>
                </a:lnTo>
                <a:lnTo>
                  <a:pt x="1765" y="3226"/>
                </a:lnTo>
                <a:lnTo>
                  <a:pt x="1760" y="3210"/>
                </a:lnTo>
                <a:lnTo>
                  <a:pt x="1757" y="3200"/>
                </a:lnTo>
                <a:lnTo>
                  <a:pt x="1754" y="3193"/>
                </a:lnTo>
                <a:lnTo>
                  <a:pt x="1751" y="3185"/>
                </a:lnTo>
                <a:lnTo>
                  <a:pt x="1744" y="3178"/>
                </a:lnTo>
                <a:lnTo>
                  <a:pt x="1728" y="3170"/>
                </a:lnTo>
                <a:lnTo>
                  <a:pt x="1713" y="3162"/>
                </a:lnTo>
                <a:lnTo>
                  <a:pt x="1708" y="3156"/>
                </a:lnTo>
                <a:lnTo>
                  <a:pt x="1705" y="3150"/>
                </a:lnTo>
                <a:lnTo>
                  <a:pt x="1704" y="3143"/>
                </a:lnTo>
                <a:lnTo>
                  <a:pt x="1703" y="3137"/>
                </a:lnTo>
                <a:lnTo>
                  <a:pt x="1702" y="3123"/>
                </a:lnTo>
                <a:lnTo>
                  <a:pt x="1699" y="3109"/>
                </a:lnTo>
                <a:lnTo>
                  <a:pt x="1693" y="3091"/>
                </a:lnTo>
                <a:lnTo>
                  <a:pt x="1688" y="3076"/>
                </a:lnTo>
                <a:lnTo>
                  <a:pt x="1680" y="3061"/>
                </a:lnTo>
                <a:lnTo>
                  <a:pt x="1673" y="3045"/>
                </a:lnTo>
                <a:lnTo>
                  <a:pt x="1657" y="3015"/>
                </a:lnTo>
                <a:lnTo>
                  <a:pt x="1644" y="2987"/>
                </a:lnTo>
                <a:lnTo>
                  <a:pt x="1639" y="2972"/>
                </a:lnTo>
                <a:lnTo>
                  <a:pt x="1635" y="2956"/>
                </a:lnTo>
                <a:lnTo>
                  <a:pt x="1633" y="2940"/>
                </a:lnTo>
                <a:lnTo>
                  <a:pt x="1633" y="2923"/>
                </a:lnTo>
                <a:lnTo>
                  <a:pt x="1633" y="2912"/>
                </a:lnTo>
                <a:lnTo>
                  <a:pt x="1635" y="2902"/>
                </a:lnTo>
                <a:lnTo>
                  <a:pt x="1638" y="2894"/>
                </a:lnTo>
                <a:lnTo>
                  <a:pt x="1641" y="2886"/>
                </a:lnTo>
                <a:lnTo>
                  <a:pt x="1645" y="2878"/>
                </a:lnTo>
                <a:lnTo>
                  <a:pt x="1648" y="2869"/>
                </a:lnTo>
                <a:lnTo>
                  <a:pt x="1650" y="2859"/>
                </a:lnTo>
                <a:lnTo>
                  <a:pt x="1651" y="2848"/>
                </a:lnTo>
                <a:lnTo>
                  <a:pt x="1651" y="2839"/>
                </a:lnTo>
                <a:lnTo>
                  <a:pt x="1650" y="2830"/>
                </a:lnTo>
                <a:lnTo>
                  <a:pt x="1648" y="2821"/>
                </a:lnTo>
                <a:lnTo>
                  <a:pt x="1646" y="2814"/>
                </a:lnTo>
                <a:lnTo>
                  <a:pt x="1640" y="2798"/>
                </a:lnTo>
                <a:lnTo>
                  <a:pt x="1635" y="2779"/>
                </a:lnTo>
                <a:lnTo>
                  <a:pt x="1631" y="2757"/>
                </a:lnTo>
                <a:lnTo>
                  <a:pt x="1626" y="2736"/>
                </a:lnTo>
                <a:lnTo>
                  <a:pt x="1624" y="2726"/>
                </a:lnTo>
                <a:lnTo>
                  <a:pt x="1622" y="2717"/>
                </a:lnTo>
                <a:lnTo>
                  <a:pt x="1619" y="2706"/>
                </a:lnTo>
                <a:lnTo>
                  <a:pt x="1614" y="2695"/>
                </a:lnTo>
                <a:lnTo>
                  <a:pt x="1610" y="2686"/>
                </a:lnTo>
                <a:lnTo>
                  <a:pt x="1606" y="2679"/>
                </a:lnTo>
                <a:lnTo>
                  <a:pt x="1600" y="2673"/>
                </a:lnTo>
                <a:lnTo>
                  <a:pt x="1595" y="2668"/>
                </a:lnTo>
                <a:lnTo>
                  <a:pt x="1582" y="2658"/>
                </a:lnTo>
                <a:lnTo>
                  <a:pt x="1566" y="2650"/>
                </a:lnTo>
                <a:lnTo>
                  <a:pt x="1556" y="2643"/>
                </a:lnTo>
                <a:lnTo>
                  <a:pt x="1547" y="2638"/>
                </a:lnTo>
                <a:lnTo>
                  <a:pt x="1542" y="2636"/>
                </a:lnTo>
                <a:lnTo>
                  <a:pt x="1538" y="2633"/>
                </a:lnTo>
                <a:lnTo>
                  <a:pt x="1532" y="2631"/>
                </a:lnTo>
                <a:lnTo>
                  <a:pt x="1526" y="2630"/>
                </a:lnTo>
                <a:lnTo>
                  <a:pt x="1526" y="2653"/>
                </a:lnTo>
                <a:lnTo>
                  <a:pt x="1525" y="2672"/>
                </a:lnTo>
                <a:lnTo>
                  <a:pt x="1524" y="2692"/>
                </a:lnTo>
                <a:lnTo>
                  <a:pt x="1524" y="2713"/>
                </a:lnTo>
                <a:lnTo>
                  <a:pt x="1518" y="2712"/>
                </a:lnTo>
                <a:lnTo>
                  <a:pt x="1512" y="2712"/>
                </a:lnTo>
                <a:lnTo>
                  <a:pt x="1506" y="2710"/>
                </a:lnTo>
                <a:lnTo>
                  <a:pt x="1502" y="2708"/>
                </a:lnTo>
                <a:lnTo>
                  <a:pt x="1502" y="2703"/>
                </a:lnTo>
                <a:lnTo>
                  <a:pt x="1502" y="2697"/>
                </a:lnTo>
                <a:lnTo>
                  <a:pt x="1498" y="2686"/>
                </a:lnTo>
                <a:lnTo>
                  <a:pt x="1493" y="2677"/>
                </a:lnTo>
                <a:lnTo>
                  <a:pt x="1490" y="2666"/>
                </a:lnTo>
                <a:lnTo>
                  <a:pt x="1486" y="2655"/>
                </a:lnTo>
                <a:lnTo>
                  <a:pt x="1482" y="2645"/>
                </a:lnTo>
                <a:lnTo>
                  <a:pt x="1476" y="2637"/>
                </a:lnTo>
                <a:lnTo>
                  <a:pt x="1473" y="2632"/>
                </a:lnTo>
                <a:lnTo>
                  <a:pt x="1471" y="2628"/>
                </a:lnTo>
                <a:lnTo>
                  <a:pt x="1470" y="2623"/>
                </a:lnTo>
                <a:lnTo>
                  <a:pt x="1469" y="2617"/>
                </a:lnTo>
                <a:lnTo>
                  <a:pt x="1471" y="2610"/>
                </a:lnTo>
                <a:lnTo>
                  <a:pt x="1473" y="2601"/>
                </a:lnTo>
                <a:lnTo>
                  <a:pt x="1474" y="2591"/>
                </a:lnTo>
                <a:lnTo>
                  <a:pt x="1474" y="2582"/>
                </a:lnTo>
                <a:lnTo>
                  <a:pt x="1473" y="2573"/>
                </a:lnTo>
                <a:lnTo>
                  <a:pt x="1472" y="2564"/>
                </a:lnTo>
                <a:lnTo>
                  <a:pt x="1471" y="2547"/>
                </a:lnTo>
                <a:lnTo>
                  <a:pt x="1469" y="2528"/>
                </a:lnTo>
                <a:lnTo>
                  <a:pt x="1470" y="2514"/>
                </a:lnTo>
                <a:lnTo>
                  <a:pt x="1471" y="2502"/>
                </a:lnTo>
                <a:lnTo>
                  <a:pt x="1473" y="2490"/>
                </a:lnTo>
                <a:lnTo>
                  <a:pt x="1475" y="2479"/>
                </a:lnTo>
                <a:lnTo>
                  <a:pt x="1482" y="2457"/>
                </a:lnTo>
                <a:lnTo>
                  <a:pt x="1486" y="2432"/>
                </a:lnTo>
                <a:lnTo>
                  <a:pt x="1470" y="2425"/>
                </a:lnTo>
                <a:lnTo>
                  <a:pt x="1455" y="2421"/>
                </a:lnTo>
                <a:lnTo>
                  <a:pt x="1438" y="2415"/>
                </a:lnTo>
                <a:lnTo>
                  <a:pt x="1422" y="2408"/>
                </a:lnTo>
                <a:lnTo>
                  <a:pt x="1417" y="2403"/>
                </a:lnTo>
                <a:lnTo>
                  <a:pt x="1412" y="2399"/>
                </a:lnTo>
                <a:lnTo>
                  <a:pt x="1409" y="2395"/>
                </a:lnTo>
                <a:lnTo>
                  <a:pt x="1406" y="2389"/>
                </a:lnTo>
                <a:lnTo>
                  <a:pt x="1402" y="2378"/>
                </a:lnTo>
                <a:lnTo>
                  <a:pt x="1396" y="2366"/>
                </a:lnTo>
                <a:lnTo>
                  <a:pt x="1387" y="2345"/>
                </a:lnTo>
                <a:lnTo>
                  <a:pt x="1378" y="2328"/>
                </a:lnTo>
                <a:lnTo>
                  <a:pt x="1370" y="2311"/>
                </a:lnTo>
                <a:lnTo>
                  <a:pt x="1362" y="2291"/>
                </a:lnTo>
                <a:lnTo>
                  <a:pt x="1357" y="2284"/>
                </a:lnTo>
                <a:lnTo>
                  <a:pt x="1353" y="2277"/>
                </a:lnTo>
                <a:lnTo>
                  <a:pt x="1348" y="2272"/>
                </a:lnTo>
                <a:lnTo>
                  <a:pt x="1342" y="2266"/>
                </a:lnTo>
                <a:lnTo>
                  <a:pt x="1329" y="2257"/>
                </a:lnTo>
                <a:lnTo>
                  <a:pt x="1316" y="2246"/>
                </a:lnTo>
                <a:lnTo>
                  <a:pt x="1301" y="2232"/>
                </a:lnTo>
                <a:lnTo>
                  <a:pt x="1286" y="2219"/>
                </a:lnTo>
                <a:lnTo>
                  <a:pt x="1271" y="2207"/>
                </a:lnTo>
                <a:lnTo>
                  <a:pt x="1256" y="2193"/>
                </a:lnTo>
                <a:lnTo>
                  <a:pt x="1247" y="2182"/>
                </a:lnTo>
                <a:lnTo>
                  <a:pt x="1240" y="2171"/>
                </a:lnTo>
                <a:lnTo>
                  <a:pt x="1229" y="2160"/>
                </a:lnTo>
                <a:lnTo>
                  <a:pt x="1220" y="2149"/>
                </a:lnTo>
                <a:lnTo>
                  <a:pt x="1217" y="2142"/>
                </a:lnTo>
                <a:lnTo>
                  <a:pt x="1215" y="2136"/>
                </a:lnTo>
                <a:lnTo>
                  <a:pt x="1214" y="2129"/>
                </a:lnTo>
                <a:lnTo>
                  <a:pt x="1213" y="2121"/>
                </a:lnTo>
                <a:lnTo>
                  <a:pt x="1214" y="2112"/>
                </a:lnTo>
                <a:lnTo>
                  <a:pt x="1215" y="2104"/>
                </a:lnTo>
                <a:lnTo>
                  <a:pt x="1216" y="2097"/>
                </a:lnTo>
                <a:lnTo>
                  <a:pt x="1218" y="2089"/>
                </a:lnTo>
                <a:lnTo>
                  <a:pt x="1223" y="2075"/>
                </a:lnTo>
                <a:lnTo>
                  <a:pt x="1230" y="2062"/>
                </a:lnTo>
                <a:lnTo>
                  <a:pt x="1236" y="2049"/>
                </a:lnTo>
                <a:lnTo>
                  <a:pt x="1242" y="2035"/>
                </a:lnTo>
                <a:lnTo>
                  <a:pt x="1244" y="2029"/>
                </a:lnTo>
                <a:lnTo>
                  <a:pt x="1246" y="2021"/>
                </a:lnTo>
                <a:lnTo>
                  <a:pt x="1247" y="2013"/>
                </a:lnTo>
                <a:lnTo>
                  <a:pt x="1247" y="2004"/>
                </a:lnTo>
                <a:lnTo>
                  <a:pt x="1246" y="1993"/>
                </a:lnTo>
                <a:lnTo>
                  <a:pt x="1244" y="1983"/>
                </a:lnTo>
                <a:lnTo>
                  <a:pt x="1240" y="1975"/>
                </a:lnTo>
                <a:lnTo>
                  <a:pt x="1235" y="1966"/>
                </a:lnTo>
                <a:lnTo>
                  <a:pt x="1230" y="1957"/>
                </a:lnTo>
                <a:lnTo>
                  <a:pt x="1225" y="1949"/>
                </a:lnTo>
                <a:lnTo>
                  <a:pt x="1220" y="1940"/>
                </a:lnTo>
                <a:lnTo>
                  <a:pt x="1216" y="1929"/>
                </a:lnTo>
                <a:lnTo>
                  <a:pt x="1213" y="1919"/>
                </a:lnTo>
                <a:lnTo>
                  <a:pt x="1212" y="1908"/>
                </a:lnTo>
                <a:lnTo>
                  <a:pt x="1211" y="1898"/>
                </a:lnTo>
                <a:lnTo>
                  <a:pt x="1207" y="1887"/>
                </a:lnTo>
                <a:lnTo>
                  <a:pt x="1205" y="1883"/>
                </a:lnTo>
                <a:lnTo>
                  <a:pt x="1203" y="1880"/>
                </a:lnTo>
                <a:lnTo>
                  <a:pt x="1200" y="1878"/>
                </a:lnTo>
                <a:lnTo>
                  <a:pt x="1196" y="1875"/>
                </a:lnTo>
                <a:lnTo>
                  <a:pt x="1190" y="1872"/>
                </a:lnTo>
                <a:lnTo>
                  <a:pt x="1181" y="1870"/>
                </a:lnTo>
                <a:lnTo>
                  <a:pt x="1174" y="1868"/>
                </a:lnTo>
                <a:lnTo>
                  <a:pt x="1165" y="1866"/>
                </a:lnTo>
                <a:lnTo>
                  <a:pt x="1157" y="1862"/>
                </a:lnTo>
                <a:lnTo>
                  <a:pt x="1149" y="1858"/>
                </a:lnTo>
                <a:lnTo>
                  <a:pt x="1142" y="1852"/>
                </a:lnTo>
                <a:lnTo>
                  <a:pt x="1137" y="1844"/>
                </a:lnTo>
                <a:lnTo>
                  <a:pt x="1134" y="1836"/>
                </a:lnTo>
                <a:lnTo>
                  <a:pt x="1131" y="1829"/>
                </a:lnTo>
                <a:lnTo>
                  <a:pt x="1127" y="1813"/>
                </a:lnTo>
                <a:lnTo>
                  <a:pt x="1123" y="1794"/>
                </a:lnTo>
                <a:lnTo>
                  <a:pt x="1119" y="1781"/>
                </a:lnTo>
                <a:lnTo>
                  <a:pt x="1113" y="1771"/>
                </a:lnTo>
                <a:lnTo>
                  <a:pt x="1108" y="1761"/>
                </a:lnTo>
                <a:lnTo>
                  <a:pt x="1103" y="1751"/>
                </a:lnTo>
                <a:lnTo>
                  <a:pt x="1091" y="1732"/>
                </a:lnTo>
                <a:lnTo>
                  <a:pt x="1074" y="1712"/>
                </a:lnTo>
                <a:lnTo>
                  <a:pt x="1069" y="1704"/>
                </a:lnTo>
                <a:lnTo>
                  <a:pt x="1064" y="1695"/>
                </a:lnTo>
                <a:lnTo>
                  <a:pt x="1058" y="1687"/>
                </a:lnTo>
                <a:lnTo>
                  <a:pt x="1051" y="1680"/>
                </a:lnTo>
                <a:lnTo>
                  <a:pt x="1034" y="1669"/>
                </a:lnTo>
                <a:lnTo>
                  <a:pt x="1017" y="1659"/>
                </a:lnTo>
                <a:lnTo>
                  <a:pt x="1010" y="1654"/>
                </a:lnTo>
                <a:lnTo>
                  <a:pt x="1003" y="1649"/>
                </a:lnTo>
                <a:lnTo>
                  <a:pt x="1001" y="1645"/>
                </a:lnTo>
                <a:lnTo>
                  <a:pt x="999" y="1641"/>
                </a:lnTo>
                <a:lnTo>
                  <a:pt x="997" y="1637"/>
                </a:lnTo>
                <a:lnTo>
                  <a:pt x="996" y="1632"/>
                </a:lnTo>
                <a:lnTo>
                  <a:pt x="992" y="1616"/>
                </a:lnTo>
                <a:lnTo>
                  <a:pt x="991" y="1600"/>
                </a:lnTo>
                <a:lnTo>
                  <a:pt x="991" y="1592"/>
                </a:lnTo>
                <a:lnTo>
                  <a:pt x="990" y="1585"/>
                </a:lnTo>
                <a:lnTo>
                  <a:pt x="989" y="1577"/>
                </a:lnTo>
                <a:lnTo>
                  <a:pt x="987" y="1569"/>
                </a:lnTo>
                <a:lnTo>
                  <a:pt x="983" y="1555"/>
                </a:lnTo>
                <a:lnTo>
                  <a:pt x="978" y="1542"/>
                </a:lnTo>
                <a:lnTo>
                  <a:pt x="974" y="1529"/>
                </a:lnTo>
                <a:lnTo>
                  <a:pt x="969" y="1516"/>
                </a:lnTo>
                <a:lnTo>
                  <a:pt x="958" y="1495"/>
                </a:lnTo>
                <a:lnTo>
                  <a:pt x="947" y="1477"/>
                </a:lnTo>
                <a:lnTo>
                  <a:pt x="937" y="1461"/>
                </a:lnTo>
                <a:lnTo>
                  <a:pt x="926" y="1446"/>
                </a:lnTo>
                <a:lnTo>
                  <a:pt x="905" y="1413"/>
                </a:lnTo>
                <a:lnTo>
                  <a:pt x="881" y="1378"/>
                </a:lnTo>
                <a:lnTo>
                  <a:pt x="872" y="1363"/>
                </a:lnTo>
                <a:lnTo>
                  <a:pt x="865" y="1352"/>
                </a:lnTo>
                <a:lnTo>
                  <a:pt x="856" y="1339"/>
                </a:lnTo>
                <a:lnTo>
                  <a:pt x="849" y="1325"/>
                </a:lnTo>
                <a:lnTo>
                  <a:pt x="845" y="1315"/>
                </a:lnTo>
                <a:lnTo>
                  <a:pt x="841" y="1306"/>
                </a:lnTo>
                <a:lnTo>
                  <a:pt x="839" y="1302"/>
                </a:lnTo>
                <a:lnTo>
                  <a:pt x="836" y="1299"/>
                </a:lnTo>
                <a:lnTo>
                  <a:pt x="833" y="1295"/>
                </a:lnTo>
                <a:lnTo>
                  <a:pt x="828" y="1292"/>
                </a:lnTo>
                <a:lnTo>
                  <a:pt x="804" y="1281"/>
                </a:lnTo>
                <a:lnTo>
                  <a:pt x="784" y="1274"/>
                </a:lnTo>
                <a:lnTo>
                  <a:pt x="773" y="1268"/>
                </a:lnTo>
                <a:lnTo>
                  <a:pt x="763" y="1263"/>
                </a:lnTo>
                <a:lnTo>
                  <a:pt x="754" y="1257"/>
                </a:lnTo>
                <a:lnTo>
                  <a:pt x="745" y="1247"/>
                </a:lnTo>
                <a:lnTo>
                  <a:pt x="733" y="1232"/>
                </a:lnTo>
                <a:lnTo>
                  <a:pt x="723" y="1217"/>
                </a:lnTo>
                <a:lnTo>
                  <a:pt x="716" y="1201"/>
                </a:lnTo>
                <a:lnTo>
                  <a:pt x="708" y="1187"/>
                </a:lnTo>
                <a:lnTo>
                  <a:pt x="695" y="1157"/>
                </a:lnTo>
                <a:lnTo>
                  <a:pt x="679" y="1123"/>
                </a:lnTo>
                <a:lnTo>
                  <a:pt x="673" y="1109"/>
                </a:lnTo>
                <a:lnTo>
                  <a:pt x="668" y="1097"/>
                </a:lnTo>
                <a:lnTo>
                  <a:pt x="666" y="1090"/>
                </a:lnTo>
                <a:lnTo>
                  <a:pt x="664" y="1084"/>
                </a:lnTo>
                <a:lnTo>
                  <a:pt x="663" y="1077"/>
                </a:lnTo>
                <a:lnTo>
                  <a:pt x="663" y="1070"/>
                </a:lnTo>
                <a:lnTo>
                  <a:pt x="664" y="1052"/>
                </a:lnTo>
                <a:lnTo>
                  <a:pt x="665" y="1037"/>
                </a:lnTo>
                <a:lnTo>
                  <a:pt x="667" y="1023"/>
                </a:lnTo>
                <a:lnTo>
                  <a:pt x="669" y="1010"/>
                </a:lnTo>
                <a:lnTo>
                  <a:pt x="673" y="996"/>
                </a:lnTo>
                <a:lnTo>
                  <a:pt x="675" y="982"/>
                </a:lnTo>
                <a:lnTo>
                  <a:pt x="676" y="968"/>
                </a:lnTo>
                <a:lnTo>
                  <a:pt x="676" y="951"/>
                </a:lnTo>
                <a:lnTo>
                  <a:pt x="675" y="933"/>
                </a:lnTo>
                <a:lnTo>
                  <a:pt x="673" y="915"/>
                </a:lnTo>
                <a:lnTo>
                  <a:pt x="669" y="898"/>
                </a:lnTo>
                <a:lnTo>
                  <a:pt x="668" y="880"/>
                </a:lnTo>
                <a:lnTo>
                  <a:pt x="669" y="872"/>
                </a:lnTo>
                <a:lnTo>
                  <a:pt x="671" y="867"/>
                </a:lnTo>
                <a:lnTo>
                  <a:pt x="674" y="860"/>
                </a:lnTo>
                <a:lnTo>
                  <a:pt x="676" y="855"/>
                </a:lnTo>
                <a:lnTo>
                  <a:pt x="679" y="849"/>
                </a:lnTo>
                <a:lnTo>
                  <a:pt x="682" y="844"/>
                </a:lnTo>
                <a:lnTo>
                  <a:pt x="683" y="838"/>
                </a:lnTo>
                <a:lnTo>
                  <a:pt x="685" y="830"/>
                </a:lnTo>
                <a:lnTo>
                  <a:pt x="685" y="825"/>
                </a:lnTo>
                <a:lnTo>
                  <a:pt x="683" y="819"/>
                </a:lnTo>
                <a:lnTo>
                  <a:pt x="681" y="814"/>
                </a:lnTo>
                <a:lnTo>
                  <a:pt x="680" y="808"/>
                </a:lnTo>
                <a:lnTo>
                  <a:pt x="676" y="799"/>
                </a:lnTo>
                <a:lnTo>
                  <a:pt x="672" y="788"/>
                </a:lnTo>
                <a:lnTo>
                  <a:pt x="661" y="761"/>
                </a:lnTo>
                <a:lnTo>
                  <a:pt x="651" y="736"/>
                </a:lnTo>
                <a:lnTo>
                  <a:pt x="648" y="723"/>
                </a:lnTo>
                <a:lnTo>
                  <a:pt x="645" y="710"/>
                </a:lnTo>
                <a:lnTo>
                  <a:pt x="642" y="697"/>
                </a:lnTo>
                <a:lnTo>
                  <a:pt x="641" y="682"/>
                </a:lnTo>
                <a:lnTo>
                  <a:pt x="642" y="669"/>
                </a:lnTo>
                <a:lnTo>
                  <a:pt x="645" y="659"/>
                </a:lnTo>
                <a:lnTo>
                  <a:pt x="647" y="649"/>
                </a:lnTo>
                <a:lnTo>
                  <a:pt x="650" y="637"/>
                </a:lnTo>
                <a:lnTo>
                  <a:pt x="655" y="611"/>
                </a:lnTo>
                <a:lnTo>
                  <a:pt x="661" y="589"/>
                </a:lnTo>
                <a:lnTo>
                  <a:pt x="667" y="566"/>
                </a:lnTo>
                <a:lnTo>
                  <a:pt x="674" y="541"/>
                </a:lnTo>
                <a:lnTo>
                  <a:pt x="680" y="516"/>
                </a:lnTo>
                <a:lnTo>
                  <a:pt x="687" y="494"/>
                </a:lnTo>
                <a:lnTo>
                  <a:pt x="689" y="482"/>
                </a:lnTo>
                <a:lnTo>
                  <a:pt x="691" y="471"/>
                </a:lnTo>
                <a:lnTo>
                  <a:pt x="692" y="458"/>
                </a:lnTo>
                <a:lnTo>
                  <a:pt x="692" y="446"/>
                </a:lnTo>
                <a:lnTo>
                  <a:pt x="705" y="457"/>
                </a:lnTo>
                <a:lnTo>
                  <a:pt x="716" y="470"/>
                </a:lnTo>
                <a:lnTo>
                  <a:pt x="727" y="481"/>
                </a:lnTo>
                <a:lnTo>
                  <a:pt x="740" y="493"/>
                </a:lnTo>
                <a:lnTo>
                  <a:pt x="750" y="501"/>
                </a:lnTo>
                <a:lnTo>
                  <a:pt x="761" y="507"/>
                </a:lnTo>
                <a:lnTo>
                  <a:pt x="771" y="512"/>
                </a:lnTo>
                <a:lnTo>
                  <a:pt x="781" y="517"/>
                </a:lnTo>
                <a:lnTo>
                  <a:pt x="802" y="525"/>
                </a:lnTo>
                <a:lnTo>
                  <a:pt x="825" y="535"/>
                </a:lnTo>
                <a:lnTo>
                  <a:pt x="841" y="543"/>
                </a:lnTo>
                <a:lnTo>
                  <a:pt x="857" y="551"/>
                </a:lnTo>
                <a:lnTo>
                  <a:pt x="869" y="568"/>
                </a:lnTo>
                <a:lnTo>
                  <a:pt x="881" y="584"/>
                </a:lnTo>
                <a:lnTo>
                  <a:pt x="889" y="589"/>
                </a:lnTo>
                <a:lnTo>
                  <a:pt x="897" y="595"/>
                </a:lnTo>
                <a:lnTo>
                  <a:pt x="905" y="599"/>
                </a:lnTo>
                <a:lnTo>
                  <a:pt x="912" y="603"/>
                </a:lnTo>
                <a:lnTo>
                  <a:pt x="921" y="606"/>
                </a:lnTo>
                <a:lnTo>
                  <a:pt x="930" y="609"/>
                </a:lnTo>
                <a:lnTo>
                  <a:pt x="939" y="610"/>
                </a:lnTo>
                <a:lnTo>
                  <a:pt x="950" y="610"/>
                </a:lnTo>
                <a:lnTo>
                  <a:pt x="961" y="610"/>
                </a:lnTo>
                <a:lnTo>
                  <a:pt x="970" y="606"/>
                </a:lnTo>
                <a:lnTo>
                  <a:pt x="978" y="603"/>
                </a:lnTo>
                <a:lnTo>
                  <a:pt x="987" y="597"/>
                </a:lnTo>
                <a:lnTo>
                  <a:pt x="992" y="591"/>
                </a:lnTo>
                <a:lnTo>
                  <a:pt x="996" y="584"/>
                </a:lnTo>
                <a:lnTo>
                  <a:pt x="998" y="581"/>
                </a:lnTo>
                <a:lnTo>
                  <a:pt x="1000" y="578"/>
                </a:lnTo>
                <a:lnTo>
                  <a:pt x="1002" y="576"/>
                </a:lnTo>
                <a:lnTo>
                  <a:pt x="1005" y="575"/>
                </a:lnTo>
                <a:lnTo>
                  <a:pt x="1011" y="576"/>
                </a:lnTo>
                <a:lnTo>
                  <a:pt x="1015" y="577"/>
                </a:lnTo>
                <a:lnTo>
                  <a:pt x="1018" y="579"/>
                </a:lnTo>
                <a:lnTo>
                  <a:pt x="1023" y="582"/>
                </a:lnTo>
                <a:lnTo>
                  <a:pt x="1029" y="587"/>
                </a:lnTo>
                <a:lnTo>
                  <a:pt x="1038" y="591"/>
                </a:lnTo>
                <a:lnTo>
                  <a:pt x="1047" y="596"/>
                </a:lnTo>
                <a:lnTo>
                  <a:pt x="1057" y="599"/>
                </a:lnTo>
                <a:lnTo>
                  <a:pt x="1061" y="601"/>
                </a:lnTo>
                <a:lnTo>
                  <a:pt x="1066" y="604"/>
                </a:lnTo>
                <a:lnTo>
                  <a:pt x="1069" y="608"/>
                </a:lnTo>
                <a:lnTo>
                  <a:pt x="1072" y="613"/>
                </a:lnTo>
                <a:lnTo>
                  <a:pt x="1077" y="623"/>
                </a:lnTo>
                <a:lnTo>
                  <a:pt x="1080" y="633"/>
                </a:lnTo>
                <a:lnTo>
                  <a:pt x="1085" y="643"/>
                </a:lnTo>
                <a:lnTo>
                  <a:pt x="1091" y="651"/>
                </a:lnTo>
                <a:lnTo>
                  <a:pt x="1096" y="657"/>
                </a:lnTo>
                <a:lnTo>
                  <a:pt x="1104" y="664"/>
                </a:lnTo>
                <a:lnTo>
                  <a:pt x="1119" y="674"/>
                </a:lnTo>
                <a:lnTo>
                  <a:pt x="1136" y="687"/>
                </a:lnTo>
                <a:lnTo>
                  <a:pt x="1149" y="698"/>
                </a:lnTo>
                <a:lnTo>
                  <a:pt x="1160" y="709"/>
                </a:lnTo>
                <a:lnTo>
                  <a:pt x="1165" y="714"/>
                </a:lnTo>
                <a:lnTo>
                  <a:pt x="1172" y="720"/>
                </a:lnTo>
                <a:lnTo>
                  <a:pt x="1178" y="724"/>
                </a:lnTo>
                <a:lnTo>
                  <a:pt x="1187" y="730"/>
                </a:lnTo>
                <a:lnTo>
                  <a:pt x="1202" y="738"/>
                </a:lnTo>
                <a:lnTo>
                  <a:pt x="1218" y="746"/>
                </a:lnTo>
                <a:lnTo>
                  <a:pt x="1228" y="750"/>
                </a:lnTo>
                <a:lnTo>
                  <a:pt x="1236" y="753"/>
                </a:lnTo>
                <a:lnTo>
                  <a:pt x="1241" y="755"/>
                </a:lnTo>
                <a:lnTo>
                  <a:pt x="1245" y="759"/>
                </a:lnTo>
                <a:lnTo>
                  <a:pt x="1247" y="762"/>
                </a:lnTo>
                <a:lnTo>
                  <a:pt x="1250" y="766"/>
                </a:lnTo>
                <a:lnTo>
                  <a:pt x="1253" y="774"/>
                </a:lnTo>
                <a:lnTo>
                  <a:pt x="1253" y="779"/>
                </a:lnTo>
                <a:lnTo>
                  <a:pt x="1253" y="786"/>
                </a:lnTo>
                <a:lnTo>
                  <a:pt x="1253" y="793"/>
                </a:lnTo>
                <a:lnTo>
                  <a:pt x="1252" y="805"/>
                </a:lnTo>
                <a:lnTo>
                  <a:pt x="1249" y="815"/>
                </a:lnTo>
                <a:lnTo>
                  <a:pt x="1246" y="825"/>
                </a:lnTo>
                <a:lnTo>
                  <a:pt x="1243" y="833"/>
                </a:lnTo>
                <a:lnTo>
                  <a:pt x="1234" y="852"/>
                </a:lnTo>
                <a:lnTo>
                  <a:pt x="1226" y="873"/>
                </a:lnTo>
                <a:lnTo>
                  <a:pt x="1223" y="886"/>
                </a:lnTo>
                <a:lnTo>
                  <a:pt x="1221" y="899"/>
                </a:lnTo>
                <a:lnTo>
                  <a:pt x="1221" y="912"/>
                </a:lnTo>
                <a:lnTo>
                  <a:pt x="1221" y="926"/>
                </a:lnTo>
                <a:lnTo>
                  <a:pt x="1220" y="935"/>
                </a:lnTo>
                <a:lnTo>
                  <a:pt x="1220" y="942"/>
                </a:lnTo>
                <a:lnTo>
                  <a:pt x="1221" y="950"/>
                </a:lnTo>
                <a:lnTo>
                  <a:pt x="1223" y="957"/>
                </a:lnTo>
                <a:lnTo>
                  <a:pt x="1227" y="964"/>
                </a:lnTo>
                <a:lnTo>
                  <a:pt x="1230" y="969"/>
                </a:lnTo>
                <a:lnTo>
                  <a:pt x="1234" y="975"/>
                </a:lnTo>
                <a:lnTo>
                  <a:pt x="1239" y="979"/>
                </a:lnTo>
                <a:lnTo>
                  <a:pt x="1248" y="988"/>
                </a:lnTo>
                <a:lnTo>
                  <a:pt x="1258" y="997"/>
                </a:lnTo>
                <a:lnTo>
                  <a:pt x="1270" y="1014"/>
                </a:lnTo>
                <a:lnTo>
                  <a:pt x="1281" y="1028"/>
                </a:lnTo>
                <a:lnTo>
                  <a:pt x="1289" y="1044"/>
                </a:lnTo>
                <a:lnTo>
                  <a:pt x="1298" y="1061"/>
                </a:lnTo>
                <a:lnTo>
                  <a:pt x="1304" y="1075"/>
                </a:lnTo>
                <a:lnTo>
                  <a:pt x="1310" y="1088"/>
                </a:lnTo>
                <a:lnTo>
                  <a:pt x="1315" y="1101"/>
                </a:lnTo>
                <a:lnTo>
                  <a:pt x="1322" y="1114"/>
                </a:lnTo>
                <a:lnTo>
                  <a:pt x="1331" y="1133"/>
                </a:lnTo>
                <a:lnTo>
                  <a:pt x="1340" y="1150"/>
                </a:lnTo>
                <a:lnTo>
                  <a:pt x="1343" y="1159"/>
                </a:lnTo>
                <a:lnTo>
                  <a:pt x="1347" y="1168"/>
                </a:lnTo>
                <a:lnTo>
                  <a:pt x="1348" y="1178"/>
                </a:lnTo>
                <a:lnTo>
                  <a:pt x="1349" y="1189"/>
                </a:lnTo>
                <a:lnTo>
                  <a:pt x="1348" y="1200"/>
                </a:lnTo>
                <a:lnTo>
                  <a:pt x="1346" y="1211"/>
                </a:lnTo>
                <a:lnTo>
                  <a:pt x="1343" y="1222"/>
                </a:lnTo>
                <a:lnTo>
                  <a:pt x="1340" y="1232"/>
                </a:lnTo>
                <a:lnTo>
                  <a:pt x="1338" y="1241"/>
                </a:lnTo>
                <a:lnTo>
                  <a:pt x="1335" y="1251"/>
                </a:lnTo>
                <a:lnTo>
                  <a:pt x="1333" y="1262"/>
                </a:lnTo>
                <a:lnTo>
                  <a:pt x="1333" y="1274"/>
                </a:lnTo>
                <a:lnTo>
                  <a:pt x="1333" y="1281"/>
                </a:lnTo>
                <a:lnTo>
                  <a:pt x="1334" y="1288"/>
                </a:lnTo>
                <a:lnTo>
                  <a:pt x="1336" y="1294"/>
                </a:lnTo>
                <a:lnTo>
                  <a:pt x="1338" y="1301"/>
                </a:lnTo>
                <a:lnTo>
                  <a:pt x="1343" y="1313"/>
                </a:lnTo>
                <a:lnTo>
                  <a:pt x="1349" y="1327"/>
                </a:lnTo>
                <a:lnTo>
                  <a:pt x="1353" y="1342"/>
                </a:lnTo>
                <a:lnTo>
                  <a:pt x="1357" y="1356"/>
                </a:lnTo>
                <a:lnTo>
                  <a:pt x="1361" y="1370"/>
                </a:lnTo>
                <a:lnTo>
                  <a:pt x="1364" y="1385"/>
                </a:lnTo>
                <a:lnTo>
                  <a:pt x="1374" y="1399"/>
                </a:lnTo>
                <a:lnTo>
                  <a:pt x="1382" y="1411"/>
                </a:lnTo>
                <a:lnTo>
                  <a:pt x="1387" y="1417"/>
                </a:lnTo>
                <a:lnTo>
                  <a:pt x="1390" y="1424"/>
                </a:lnTo>
                <a:lnTo>
                  <a:pt x="1393" y="1430"/>
                </a:lnTo>
                <a:lnTo>
                  <a:pt x="1396" y="1438"/>
                </a:lnTo>
                <a:lnTo>
                  <a:pt x="1398" y="1447"/>
                </a:lnTo>
                <a:lnTo>
                  <a:pt x="1400" y="1455"/>
                </a:lnTo>
                <a:lnTo>
                  <a:pt x="1400" y="1463"/>
                </a:lnTo>
                <a:lnTo>
                  <a:pt x="1400" y="1469"/>
                </a:lnTo>
                <a:lnTo>
                  <a:pt x="1397" y="1486"/>
                </a:lnTo>
                <a:lnTo>
                  <a:pt x="1396" y="1502"/>
                </a:lnTo>
                <a:lnTo>
                  <a:pt x="1396" y="1510"/>
                </a:lnTo>
                <a:lnTo>
                  <a:pt x="1397" y="1518"/>
                </a:lnTo>
                <a:lnTo>
                  <a:pt x="1398" y="1524"/>
                </a:lnTo>
                <a:lnTo>
                  <a:pt x="1401" y="1532"/>
                </a:lnTo>
                <a:lnTo>
                  <a:pt x="1403" y="1537"/>
                </a:lnTo>
                <a:lnTo>
                  <a:pt x="1407" y="1544"/>
                </a:lnTo>
                <a:lnTo>
                  <a:pt x="1411" y="1549"/>
                </a:lnTo>
                <a:lnTo>
                  <a:pt x="1418" y="1556"/>
                </a:lnTo>
                <a:lnTo>
                  <a:pt x="1432" y="1568"/>
                </a:lnTo>
                <a:lnTo>
                  <a:pt x="1446" y="1579"/>
                </a:lnTo>
                <a:lnTo>
                  <a:pt x="1451" y="1586"/>
                </a:lnTo>
                <a:lnTo>
                  <a:pt x="1458" y="1592"/>
                </a:lnTo>
                <a:lnTo>
                  <a:pt x="1463" y="1600"/>
                </a:lnTo>
                <a:lnTo>
                  <a:pt x="1468" y="1609"/>
                </a:lnTo>
                <a:lnTo>
                  <a:pt x="1472" y="1618"/>
                </a:lnTo>
                <a:lnTo>
                  <a:pt x="1475" y="1627"/>
                </a:lnTo>
                <a:lnTo>
                  <a:pt x="1477" y="1636"/>
                </a:lnTo>
                <a:lnTo>
                  <a:pt x="1478" y="1644"/>
                </a:lnTo>
                <a:lnTo>
                  <a:pt x="1481" y="1663"/>
                </a:lnTo>
                <a:lnTo>
                  <a:pt x="1482" y="1683"/>
                </a:lnTo>
                <a:lnTo>
                  <a:pt x="1482" y="1695"/>
                </a:lnTo>
                <a:lnTo>
                  <a:pt x="1483" y="1706"/>
                </a:lnTo>
                <a:lnTo>
                  <a:pt x="1484" y="1711"/>
                </a:lnTo>
                <a:lnTo>
                  <a:pt x="1486" y="1716"/>
                </a:lnTo>
                <a:lnTo>
                  <a:pt x="1488" y="1721"/>
                </a:lnTo>
                <a:lnTo>
                  <a:pt x="1491" y="1725"/>
                </a:lnTo>
                <a:lnTo>
                  <a:pt x="1499" y="1732"/>
                </a:lnTo>
                <a:lnTo>
                  <a:pt x="1506" y="1736"/>
                </a:lnTo>
                <a:lnTo>
                  <a:pt x="1515" y="1739"/>
                </a:lnTo>
                <a:lnTo>
                  <a:pt x="1524" y="1744"/>
                </a:lnTo>
                <a:lnTo>
                  <a:pt x="1546" y="1757"/>
                </a:lnTo>
                <a:lnTo>
                  <a:pt x="1567" y="1770"/>
                </a:lnTo>
                <a:lnTo>
                  <a:pt x="1576" y="1777"/>
                </a:lnTo>
                <a:lnTo>
                  <a:pt x="1583" y="1786"/>
                </a:lnTo>
                <a:lnTo>
                  <a:pt x="1585" y="1790"/>
                </a:lnTo>
                <a:lnTo>
                  <a:pt x="1589" y="1795"/>
                </a:lnTo>
                <a:lnTo>
                  <a:pt x="1591" y="1801"/>
                </a:lnTo>
                <a:lnTo>
                  <a:pt x="1593" y="1807"/>
                </a:lnTo>
                <a:lnTo>
                  <a:pt x="1587" y="1812"/>
                </a:lnTo>
                <a:lnTo>
                  <a:pt x="1582" y="1816"/>
                </a:lnTo>
                <a:lnTo>
                  <a:pt x="1574" y="1813"/>
                </a:lnTo>
                <a:lnTo>
                  <a:pt x="1566" y="1811"/>
                </a:lnTo>
                <a:lnTo>
                  <a:pt x="1556" y="1811"/>
                </a:lnTo>
                <a:lnTo>
                  <a:pt x="1547" y="1813"/>
                </a:lnTo>
                <a:lnTo>
                  <a:pt x="1539" y="1815"/>
                </a:lnTo>
                <a:lnTo>
                  <a:pt x="1529" y="1818"/>
                </a:lnTo>
                <a:lnTo>
                  <a:pt x="1533" y="1826"/>
                </a:lnTo>
                <a:lnTo>
                  <a:pt x="1538" y="1833"/>
                </a:lnTo>
                <a:lnTo>
                  <a:pt x="1543" y="1839"/>
                </a:lnTo>
                <a:lnTo>
                  <a:pt x="1547" y="1845"/>
                </a:lnTo>
                <a:lnTo>
                  <a:pt x="1553" y="1851"/>
                </a:lnTo>
                <a:lnTo>
                  <a:pt x="1557" y="1857"/>
                </a:lnTo>
                <a:lnTo>
                  <a:pt x="1563" y="1863"/>
                </a:lnTo>
                <a:lnTo>
                  <a:pt x="1566" y="1871"/>
                </a:lnTo>
                <a:lnTo>
                  <a:pt x="1573" y="1889"/>
                </a:lnTo>
                <a:lnTo>
                  <a:pt x="1581" y="1905"/>
                </a:lnTo>
                <a:lnTo>
                  <a:pt x="1590" y="1919"/>
                </a:lnTo>
                <a:lnTo>
                  <a:pt x="1600" y="1935"/>
                </a:lnTo>
                <a:lnTo>
                  <a:pt x="1606" y="1941"/>
                </a:lnTo>
                <a:lnTo>
                  <a:pt x="1612" y="1946"/>
                </a:lnTo>
                <a:lnTo>
                  <a:pt x="1620" y="1949"/>
                </a:lnTo>
                <a:lnTo>
                  <a:pt x="1627" y="1951"/>
                </a:lnTo>
                <a:lnTo>
                  <a:pt x="1635" y="1953"/>
                </a:lnTo>
                <a:lnTo>
                  <a:pt x="1644" y="1955"/>
                </a:lnTo>
                <a:lnTo>
                  <a:pt x="1651" y="1957"/>
                </a:lnTo>
                <a:lnTo>
                  <a:pt x="1659" y="1962"/>
                </a:lnTo>
                <a:lnTo>
                  <a:pt x="1666" y="1966"/>
                </a:lnTo>
                <a:lnTo>
                  <a:pt x="1672" y="1971"/>
                </a:lnTo>
                <a:lnTo>
                  <a:pt x="1677" y="1977"/>
                </a:lnTo>
                <a:lnTo>
                  <a:pt x="1682" y="1982"/>
                </a:lnTo>
                <a:lnTo>
                  <a:pt x="1691" y="1993"/>
                </a:lnTo>
                <a:lnTo>
                  <a:pt x="1702" y="2007"/>
                </a:lnTo>
                <a:lnTo>
                  <a:pt x="1706" y="2015"/>
                </a:lnTo>
                <a:lnTo>
                  <a:pt x="1709" y="2023"/>
                </a:lnTo>
                <a:lnTo>
                  <a:pt x="1712" y="2032"/>
                </a:lnTo>
                <a:lnTo>
                  <a:pt x="1715" y="2042"/>
                </a:lnTo>
                <a:lnTo>
                  <a:pt x="1722" y="2056"/>
                </a:lnTo>
                <a:lnTo>
                  <a:pt x="1730" y="2068"/>
                </a:lnTo>
                <a:lnTo>
                  <a:pt x="1739" y="2081"/>
                </a:lnTo>
                <a:lnTo>
                  <a:pt x="1746" y="2095"/>
                </a:lnTo>
                <a:lnTo>
                  <a:pt x="1754" y="2111"/>
                </a:lnTo>
                <a:lnTo>
                  <a:pt x="1762" y="2126"/>
                </a:lnTo>
                <a:lnTo>
                  <a:pt x="1769" y="2135"/>
                </a:lnTo>
                <a:lnTo>
                  <a:pt x="1775" y="2143"/>
                </a:lnTo>
                <a:lnTo>
                  <a:pt x="1782" y="2150"/>
                </a:lnTo>
                <a:lnTo>
                  <a:pt x="1788" y="2156"/>
                </a:lnTo>
                <a:lnTo>
                  <a:pt x="1795" y="2163"/>
                </a:lnTo>
                <a:lnTo>
                  <a:pt x="1801" y="2170"/>
                </a:lnTo>
                <a:lnTo>
                  <a:pt x="1808" y="2178"/>
                </a:lnTo>
                <a:lnTo>
                  <a:pt x="1813" y="2187"/>
                </a:lnTo>
                <a:lnTo>
                  <a:pt x="1820" y="2199"/>
                </a:lnTo>
                <a:lnTo>
                  <a:pt x="1825" y="2212"/>
                </a:lnTo>
                <a:lnTo>
                  <a:pt x="1829" y="2217"/>
                </a:lnTo>
                <a:lnTo>
                  <a:pt x="1834" y="2221"/>
                </a:lnTo>
                <a:lnTo>
                  <a:pt x="1839" y="2223"/>
                </a:lnTo>
                <a:lnTo>
                  <a:pt x="1844" y="2224"/>
                </a:lnTo>
                <a:lnTo>
                  <a:pt x="1853" y="2224"/>
                </a:lnTo>
                <a:lnTo>
                  <a:pt x="1861" y="2224"/>
                </a:lnTo>
                <a:lnTo>
                  <a:pt x="1864" y="2223"/>
                </a:lnTo>
                <a:lnTo>
                  <a:pt x="1867" y="2221"/>
                </a:lnTo>
                <a:lnTo>
                  <a:pt x="1869" y="2220"/>
                </a:lnTo>
                <a:lnTo>
                  <a:pt x="1871" y="2217"/>
                </a:lnTo>
                <a:lnTo>
                  <a:pt x="1876" y="2209"/>
                </a:lnTo>
                <a:lnTo>
                  <a:pt x="1878" y="2202"/>
                </a:lnTo>
                <a:lnTo>
                  <a:pt x="1880" y="2194"/>
                </a:lnTo>
                <a:lnTo>
                  <a:pt x="1882" y="2184"/>
                </a:lnTo>
                <a:lnTo>
                  <a:pt x="1890" y="2186"/>
                </a:lnTo>
                <a:lnTo>
                  <a:pt x="1897" y="2189"/>
                </a:lnTo>
                <a:lnTo>
                  <a:pt x="1904" y="2191"/>
                </a:lnTo>
                <a:lnTo>
                  <a:pt x="1910" y="2194"/>
                </a:lnTo>
                <a:lnTo>
                  <a:pt x="1922" y="2200"/>
                </a:lnTo>
                <a:lnTo>
                  <a:pt x="1935" y="2209"/>
                </a:lnTo>
                <a:lnTo>
                  <a:pt x="1948" y="2217"/>
                </a:lnTo>
                <a:lnTo>
                  <a:pt x="1961" y="2224"/>
                </a:lnTo>
                <a:lnTo>
                  <a:pt x="1965" y="2230"/>
                </a:lnTo>
                <a:lnTo>
                  <a:pt x="1969" y="2235"/>
                </a:lnTo>
                <a:lnTo>
                  <a:pt x="1972" y="2241"/>
                </a:lnTo>
                <a:lnTo>
                  <a:pt x="1972" y="2248"/>
                </a:lnTo>
                <a:lnTo>
                  <a:pt x="1965" y="2264"/>
                </a:lnTo>
                <a:lnTo>
                  <a:pt x="1959" y="2280"/>
                </a:lnTo>
                <a:lnTo>
                  <a:pt x="1960" y="2290"/>
                </a:lnTo>
                <a:lnTo>
                  <a:pt x="1963" y="2299"/>
                </a:lnTo>
                <a:lnTo>
                  <a:pt x="1967" y="2307"/>
                </a:lnTo>
                <a:lnTo>
                  <a:pt x="1970" y="2317"/>
                </a:lnTo>
                <a:lnTo>
                  <a:pt x="1976" y="2343"/>
                </a:lnTo>
                <a:lnTo>
                  <a:pt x="1982" y="2366"/>
                </a:lnTo>
                <a:lnTo>
                  <a:pt x="1986" y="2389"/>
                </a:lnTo>
                <a:lnTo>
                  <a:pt x="1988" y="2415"/>
                </a:lnTo>
                <a:lnTo>
                  <a:pt x="1977" y="2413"/>
                </a:lnTo>
                <a:lnTo>
                  <a:pt x="1973" y="2419"/>
                </a:lnTo>
                <a:lnTo>
                  <a:pt x="1970" y="2424"/>
                </a:lnTo>
                <a:lnTo>
                  <a:pt x="1971" y="2429"/>
                </a:lnTo>
                <a:lnTo>
                  <a:pt x="1972" y="2434"/>
                </a:lnTo>
                <a:lnTo>
                  <a:pt x="1974" y="2438"/>
                </a:lnTo>
                <a:lnTo>
                  <a:pt x="1977" y="2442"/>
                </a:lnTo>
                <a:lnTo>
                  <a:pt x="1985" y="2449"/>
                </a:lnTo>
                <a:lnTo>
                  <a:pt x="1994" y="2455"/>
                </a:lnTo>
                <a:lnTo>
                  <a:pt x="2004" y="2465"/>
                </a:lnTo>
                <a:lnTo>
                  <a:pt x="2014" y="2475"/>
                </a:lnTo>
                <a:lnTo>
                  <a:pt x="2023" y="2484"/>
                </a:lnTo>
                <a:lnTo>
                  <a:pt x="2033" y="2495"/>
                </a:lnTo>
                <a:lnTo>
                  <a:pt x="2042" y="2503"/>
                </a:lnTo>
                <a:lnTo>
                  <a:pt x="2050" y="2509"/>
                </a:lnTo>
                <a:lnTo>
                  <a:pt x="2057" y="2515"/>
                </a:lnTo>
                <a:lnTo>
                  <a:pt x="2066" y="2519"/>
                </a:lnTo>
                <a:lnTo>
                  <a:pt x="2073" y="2524"/>
                </a:lnTo>
                <a:lnTo>
                  <a:pt x="2081" y="2530"/>
                </a:lnTo>
                <a:lnTo>
                  <a:pt x="2090" y="2535"/>
                </a:lnTo>
                <a:lnTo>
                  <a:pt x="2097" y="2543"/>
                </a:lnTo>
                <a:lnTo>
                  <a:pt x="2106" y="2554"/>
                </a:lnTo>
                <a:lnTo>
                  <a:pt x="2113" y="2564"/>
                </a:lnTo>
                <a:lnTo>
                  <a:pt x="2137" y="2589"/>
                </a:lnTo>
                <a:lnTo>
                  <a:pt x="2159" y="2611"/>
                </a:lnTo>
                <a:lnTo>
                  <a:pt x="2168" y="2622"/>
                </a:lnTo>
                <a:lnTo>
                  <a:pt x="2178" y="2633"/>
                </a:lnTo>
                <a:lnTo>
                  <a:pt x="2187" y="2648"/>
                </a:lnTo>
                <a:lnTo>
                  <a:pt x="2195" y="2663"/>
                </a:lnTo>
                <a:lnTo>
                  <a:pt x="2200" y="2671"/>
                </a:lnTo>
                <a:lnTo>
                  <a:pt x="2205" y="2678"/>
                </a:lnTo>
                <a:lnTo>
                  <a:pt x="2211" y="2684"/>
                </a:lnTo>
                <a:lnTo>
                  <a:pt x="2217" y="2690"/>
                </a:lnTo>
                <a:lnTo>
                  <a:pt x="2229" y="2700"/>
                </a:lnTo>
                <a:lnTo>
                  <a:pt x="2243" y="2713"/>
                </a:lnTo>
                <a:lnTo>
                  <a:pt x="2246" y="2719"/>
                </a:lnTo>
                <a:lnTo>
                  <a:pt x="2248" y="2724"/>
                </a:lnTo>
                <a:lnTo>
                  <a:pt x="2256" y="2729"/>
                </a:lnTo>
                <a:lnTo>
                  <a:pt x="2264" y="2732"/>
                </a:lnTo>
                <a:lnTo>
                  <a:pt x="2271" y="2735"/>
                </a:lnTo>
                <a:lnTo>
                  <a:pt x="2279" y="2736"/>
                </a:lnTo>
                <a:lnTo>
                  <a:pt x="2295" y="2738"/>
                </a:lnTo>
                <a:lnTo>
                  <a:pt x="2312" y="2739"/>
                </a:lnTo>
                <a:lnTo>
                  <a:pt x="2324" y="2741"/>
                </a:lnTo>
                <a:lnTo>
                  <a:pt x="2335" y="2743"/>
                </a:lnTo>
                <a:lnTo>
                  <a:pt x="2345" y="2746"/>
                </a:lnTo>
                <a:lnTo>
                  <a:pt x="2355" y="2750"/>
                </a:lnTo>
                <a:lnTo>
                  <a:pt x="2361" y="2754"/>
                </a:lnTo>
                <a:lnTo>
                  <a:pt x="2365" y="2759"/>
                </a:lnTo>
                <a:lnTo>
                  <a:pt x="2369" y="2763"/>
                </a:lnTo>
                <a:lnTo>
                  <a:pt x="2372" y="2768"/>
                </a:lnTo>
                <a:lnTo>
                  <a:pt x="2377" y="2780"/>
                </a:lnTo>
                <a:lnTo>
                  <a:pt x="2381" y="2792"/>
                </a:lnTo>
                <a:lnTo>
                  <a:pt x="2386" y="2803"/>
                </a:lnTo>
                <a:lnTo>
                  <a:pt x="2389" y="2813"/>
                </a:lnTo>
                <a:lnTo>
                  <a:pt x="2391" y="2824"/>
                </a:lnTo>
                <a:lnTo>
                  <a:pt x="2392" y="2834"/>
                </a:lnTo>
                <a:lnTo>
                  <a:pt x="2392" y="2889"/>
                </a:lnTo>
                <a:lnTo>
                  <a:pt x="2391" y="2895"/>
                </a:lnTo>
                <a:lnTo>
                  <a:pt x="2389" y="2900"/>
                </a:lnTo>
                <a:lnTo>
                  <a:pt x="2387" y="2906"/>
                </a:lnTo>
                <a:lnTo>
                  <a:pt x="2383" y="2910"/>
                </a:lnTo>
                <a:lnTo>
                  <a:pt x="2379" y="2914"/>
                </a:lnTo>
                <a:lnTo>
                  <a:pt x="2376" y="2920"/>
                </a:lnTo>
                <a:lnTo>
                  <a:pt x="2373" y="2925"/>
                </a:lnTo>
                <a:lnTo>
                  <a:pt x="2370" y="2930"/>
                </a:lnTo>
                <a:lnTo>
                  <a:pt x="2368" y="2945"/>
                </a:lnTo>
                <a:lnTo>
                  <a:pt x="2368" y="2957"/>
                </a:lnTo>
                <a:lnTo>
                  <a:pt x="2368" y="2969"/>
                </a:lnTo>
                <a:lnTo>
                  <a:pt x="2368" y="2984"/>
                </a:lnTo>
                <a:lnTo>
                  <a:pt x="2366" y="2997"/>
                </a:lnTo>
                <a:lnTo>
                  <a:pt x="2363" y="3009"/>
                </a:lnTo>
                <a:lnTo>
                  <a:pt x="2360" y="3021"/>
                </a:lnTo>
                <a:lnTo>
                  <a:pt x="2355" y="3032"/>
                </a:lnTo>
                <a:lnTo>
                  <a:pt x="2351" y="3043"/>
                </a:lnTo>
                <a:lnTo>
                  <a:pt x="2348" y="3054"/>
                </a:lnTo>
                <a:lnTo>
                  <a:pt x="2346" y="3065"/>
                </a:lnTo>
                <a:lnTo>
                  <a:pt x="2345" y="3079"/>
                </a:lnTo>
                <a:lnTo>
                  <a:pt x="2345" y="3084"/>
                </a:lnTo>
                <a:lnTo>
                  <a:pt x="2347" y="3087"/>
                </a:lnTo>
                <a:lnTo>
                  <a:pt x="2349" y="3090"/>
                </a:lnTo>
                <a:lnTo>
                  <a:pt x="2351" y="3094"/>
                </a:lnTo>
                <a:lnTo>
                  <a:pt x="2357" y="3099"/>
                </a:lnTo>
                <a:lnTo>
                  <a:pt x="2365" y="3103"/>
                </a:lnTo>
                <a:lnTo>
                  <a:pt x="2374" y="3110"/>
                </a:lnTo>
                <a:lnTo>
                  <a:pt x="2380" y="3117"/>
                </a:lnTo>
                <a:lnTo>
                  <a:pt x="2386" y="3124"/>
                </a:lnTo>
                <a:lnTo>
                  <a:pt x="2392" y="3132"/>
                </a:lnTo>
                <a:lnTo>
                  <a:pt x="2402" y="3145"/>
                </a:lnTo>
                <a:lnTo>
                  <a:pt x="2411" y="3157"/>
                </a:lnTo>
                <a:lnTo>
                  <a:pt x="2417" y="3162"/>
                </a:lnTo>
                <a:lnTo>
                  <a:pt x="2423" y="3167"/>
                </a:lnTo>
                <a:lnTo>
                  <a:pt x="2430" y="3171"/>
                </a:lnTo>
                <a:lnTo>
                  <a:pt x="2437" y="3176"/>
                </a:lnTo>
                <a:lnTo>
                  <a:pt x="2446" y="3180"/>
                </a:lnTo>
                <a:lnTo>
                  <a:pt x="2455" y="3184"/>
                </a:lnTo>
                <a:lnTo>
                  <a:pt x="2458" y="3187"/>
                </a:lnTo>
                <a:lnTo>
                  <a:pt x="2461" y="3191"/>
                </a:lnTo>
                <a:lnTo>
                  <a:pt x="2464" y="3194"/>
                </a:lnTo>
                <a:lnTo>
                  <a:pt x="2467" y="3199"/>
                </a:lnTo>
                <a:lnTo>
                  <a:pt x="2468" y="3214"/>
                </a:lnTo>
                <a:lnTo>
                  <a:pt x="2467" y="3231"/>
                </a:lnTo>
                <a:lnTo>
                  <a:pt x="2468" y="3236"/>
                </a:lnTo>
                <a:lnTo>
                  <a:pt x="2470" y="3240"/>
                </a:lnTo>
                <a:lnTo>
                  <a:pt x="2473" y="3244"/>
                </a:lnTo>
                <a:lnTo>
                  <a:pt x="2475" y="3247"/>
                </a:lnTo>
                <a:lnTo>
                  <a:pt x="2480" y="3250"/>
                </a:lnTo>
                <a:lnTo>
                  <a:pt x="2484" y="3252"/>
                </a:lnTo>
                <a:lnTo>
                  <a:pt x="2488" y="3254"/>
                </a:lnTo>
                <a:lnTo>
                  <a:pt x="2492" y="3254"/>
                </a:lnTo>
                <a:lnTo>
                  <a:pt x="2523" y="3247"/>
                </a:lnTo>
                <a:lnTo>
                  <a:pt x="2528" y="3248"/>
                </a:lnTo>
                <a:lnTo>
                  <a:pt x="2534" y="3250"/>
                </a:lnTo>
                <a:lnTo>
                  <a:pt x="2539" y="3251"/>
                </a:lnTo>
                <a:lnTo>
                  <a:pt x="2543" y="3254"/>
                </a:lnTo>
                <a:lnTo>
                  <a:pt x="2548" y="3260"/>
                </a:lnTo>
                <a:lnTo>
                  <a:pt x="2551" y="3265"/>
                </a:lnTo>
                <a:lnTo>
                  <a:pt x="2554" y="3271"/>
                </a:lnTo>
                <a:lnTo>
                  <a:pt x="2556" y="3276"/>
                </a:lnTo>
                <a:lnTo>
                  <a:pt x="2557" y="3281"/>
                </a:lnTo>
                <a:lnTo>
                  <a:pt x="2561" y="3287"/>
                </a:lnTo>
                <a:lnTo>
                  <a:pt x="2564" y="3292"/>
                </a:lnTo>
                <a:lnTo>
                  <a:pt x="2567" y="3298"/>
                </a:lnTo>
                <a:lnTo>
                  <a:pt x="2575" y="3303"/>
                </a:lnTo>
                <a:lnTo>
                  <a:pt x="2582" y="3307"/>
                </a:lnTo>
                <a:lnTo>
                  <a:pt x="2591" y="3312"/>
                </a:lnTo>
                <a:lnTo>
                  <a:pt x="2599" y="3316"/>
                </a:lnTo>
                <a:lnTo>
                  <a:pt x="2609" y="3324"/>
                </a:lnTo>
                <a:lnTo>
                  <a:pt x="2621" y="3332"/>
                </a:lnTo>
                <a:lnTo>
                  <a:pt x="2632" y="3337"/>
                </a:lnTo>
                <a:lnTo>
                  <a:pt x="2642" y="3339"/>
                </a:lnTo>
                <a:lnTo>
                  <a:pt x="2651" y="3342"/>
                </a:lnTo>
                <a:lnTo>
                  <a:pt x="2663" y="3345"/>
                </a:lnTo>
                <a:lnTo>
                  <a:pt x="2684" y="3352"/>
                </a:lnTo>
                <a:lnTo>
                  <a:pt x="2702" y="3359"/>
                </a:lnTo>
                <a:lnTo>
                  <a:pt x="2720" y="3367"/>
                </a:lnTo>
                <a:lnTo>
                  <a:pt x="2740" y="3374"/>
                </a:lnTo>
                <a:lnTo>
                  <a:pt x="2751" y="3384"/>
                </a:lnTo>
                <a:lnTo>
                  <a:pt x="2761" y="3392"/>
                </a:lnTo>
                <a:lnTo>
                  <a:pt x="2772" y="3399"/>
                </a:lnTo>
                <a:lnTo>
                  <a:pt x="2783" y="3409"/>
                </a:lnTo>
                <a:lnTo>
                  <a:pt x="2791" y="3418"/>
                </a:lnTo>
                <a:lnTo>
                  <a:pt x="2797" y="3425"/>
                </a:lnTo>
                <a:lnTo>
                  <a:pt x="2802" y="3434"/>
                </a:lnTo>
                <a:lnTo>
                  <a:pt x="2807" y="3442"/>
                </a:lnTo>
                <a:lnTo>
                  <a:pt x="2810" y="3451"/>
                </a:lnTo>
                <a:lnTo>
                  <a:pt x="2812" y="3461"/>
                </a:lnTo>
                <a:lnTo>
                  <a:pt x="2814" y="3472"/>
                </a:lnTo>
                <a:lnTo>
                  <a:pt x="2814" y="3482"/>
                </a:lnTo>
                <a:lnTo>
                  <a:pt x="2814" y="3536"/>
                </a:lnTo>
                <a:lnTo>
                  <a:pt x="2804" y="3584"/>
                </a:lnTo>
                <a:lnTo>
                  <a:pt x="2806" y="3590"/>
                </a:lnTo>
                <a:lnTo>
                  <a:pt x="2808" y="3597"/>
                </a:lnTo>
                <a:lnTo>
                  <a:pt x="2811" y="3602"/>
                </a:lnTo>
                <a:lnTo>
                  <a:pt x="2814" y="3607"/>
                </a:lnTo>
                <a:lnTo>
                  <a:pt x="2819" y="3611"/>
                </a:lnTo>
                <a:lnTo>
                  <a:pt x="2824" y="3615"/>
                </a:lnTo>
                <a:lnTo>
                  <a:pt x="2829" y="3618"/>
                </a:lnTo>
                <a:lnTo>
                  <a:pt x="2836" y="3622"/>
                </a:lnTo>
                <a:lnTo>
                  <a:pt x="2847" y="3628"/>
                </a:lnTo>
                <a:lnTo>
                  <a:pt x="2858" y="3635"/>
                </a:lnTo>
                <a:lnTo>
                  <a:pt x="2867" y="3641"/>
                </a:lnTo>
                <a:lnTo>
                  <a:pt x="2878" y="3648"/>
                </a:lnTo>
                <a:lnTo>
                  <a:pt x="2896" y="3658"/>
                </a:lnTo>
                <a:lnTo>
                  <a:pt x="2910" y="3669"/>
                </a:lnTo>
                <a:lnTo>
                  <a:pt x="2926" y="3680"/>
                </a:lnTo>
                <a:lnTo>
                  <a:pt x="2942" y="3693"/>
                </a:lnTo>
                <a:lnTo>
                  <a:pt x="2953" y="3700"/>
                </a:lnTo>
                <a:lnTo>
                  <a:pt x="2963" y="3709"/>
                </a:lnTo>
                <a:lnTo>
                  <a:pt x="2953" y="3713"/>
                </a:lnTo>
                <a:lnTo>
                  <a:pt x="2942" y="3717"/>
                </a:lnTo>
                <a:lnTo>
                  <a:pt x="2931" y="3719"/>
                </a:lnTo>
                <a:lnTo>
                  <a:pt x="2919" y="3720"/>
                </a:lnTo>
                <a:lnTo>
                  <a:pt x="2907" y="3719"/>
                </a:lnTo>
                <a:lnTo>
                  <a:pt x="2897" y="3718"/>
                </a:lnTo>
                <a:lnTo>
                  <a:pt x="2887" y="3718"/>
                </a:lnTo>
                <a:lnTo>
                  <a:pt x="2876" y="3718"/>
                </a:lnTo>
                <a:lnTo>
                  <a:pt x="2889" y="3725"/>
                </a:lnTo>
                <a:lnTo>
                  <a:pt x="2902" y="3733"/>
                </a:lnTo>
                <a:lnTo>
                  <a:pt x="2912" y="3741"/>
                </a:lnTo>
                <a:lnTo>
                  <a:pt x="2920" y="3751"/>
                </a:lnTo>
                <a:lnTo>
                  <a:pt x="2931" y="3761"/>
                </a:lnTo>
                <a:lnTo>
                  <a:pt x="2941" y="3768"/>
                </a:lnTo>
                <a:lnTo>
                  <a:pt x="2951" y="3776"/>
                </a:lnTo>
                <a:lnTo>
                  <a:pt x="2963" y="3784"/>
                </a:lnTo>
                <a:lnTo>
                  <a:pt x="2980" y="3795"/>
                </a:lnTo>
                <a:lnTo>
                  <a:pt x="3003" y="3816"/>
                </a:lnTo>
                <a:lnTo>
                  <a:pt x="3032" y="3843"/>
                </a:lnTo>
                <a:lnTo>
                  <a:pt x="3063" y="3872"/>
                </a:lnTo>
                <a:lnTo>
                  <a:pt x="3094" y="3901"/>
                </a:lnTo>
                <a:lnTo>
                  <a:pt x="3123" y="3928"/>
                </a:lnTo>
                <a:lnTo>
                  <a:pt x="3146" y="3949"/>
                </a:lnTo>
                <a:lnTo>
                  <a:pt x="3162" y="3963"/>
                </a:lnTo>
                <a:lnTo>
                  <a:pt x="6555" y="3963"/>
                </a:lnTo>
                <a:lnTo>
                  <a:pt x="6558" y="3951"/>
                </a:lnTo>
                <a:lnTo>
                  <a:pt x="6561" y="3932"/>
                </a:lnTo>
                <a:lnTo>
                  <a:pt x="6564" y="3906"/>
                </a:lnTo>
                <a:lnTo>
                  <a:pt x="6568" y="3878"/>
                </a:lnTo>
                <a:lnTo>
                  <a:pt x="6572" y="3849"/>
                </a:lnTo>
                <a:lnTo>
                  <a:pt x="6576" y="3825"/>
                </a:lnTo>
                <a:lnTo>
                  <a:pt x="6578" y="3805"/>
                </a:lnTo>
                <a:lnTo>
                  <a:pt x="6580" y="3793"/>
                </a:lnTo>
                <a:lnTo>
                  <a:pt x="6585" y="3767"/>
                </a:lnTo>
                <a:lnTo>
                  <a:pt x="6589" y="3744"/>
                </a:lnTo>
                <a:lnTo>
                  <a:pt x="6593" y="3721"/>
                </a:lnTo>
                <a:lnTo>
                  <a:pt x="6596" y="3699"/>
                </a:lnTo>
                <a:lnTo>
                  <a:pt x="6601" y="3678"/>
                </a:lnTo>
                <a:lnTo>
                  <a:pt x="6606" y="3655"/>
                </a:lnTo>
                <a:lnTo>
                  <a:pt x="6612" y="3631"/>
                </a:lnTo>
                <a:lnTo>
                  <a:pt x="6617" y="3605"/>
                </a:lnTo>
                <a:lnTo>
                  <a:pt x="6620" y="3595"/>
                </a:lnTo>
                <a:lnTo>
                  <a:pt x="6623" y="3584"/>
                </a:lnTo>
                <a:lnTo>
                  <a:pt x="6626" y="3574"/>
                </a:lnTo>
                <a:lnTo>
                  <a:pt x="6628" y="3563"/>
                </a:lnTo>
                <a:lnTo>
                  <a:pt x="6632" y="3542"/>
                </a:lnTo>
                <a:lnTo>
                  <a:pt x="6639" y="3523"/>
                </a:lnTo>
                <a:lnTo>
                  <a:pt x="6645" y="3506"/>
                </a:lnTo>
                <a:lnTo>
                  <a:pt x="6652" y="3486"/>
                </a:lnTo>
                <a:lnTo>
                  <a:pt x="6657" y="3470"/>
                </a:lnTo>
                <a:lnTo>
                  <a:pt x="6660" y="3457"/>
                </a:lnTo>
                <a:lnTo>
                  <a:pt x="6665" y="3445"/>
                </a:lnTo>
                <a:lnTo>
                  <a:pt x="6671" y="3430"/>
                </a:lnTo>
                <a:lnTo>
                  <a:pt x="6688" y="3395"/>
                </a:lnTo>
                <a:lnTo>
                  <a:pt x="6703" y="3362"/>
                </a:lnTo>
                <a:lnTo>
                  <a:pt x="6709" y="3345"/>
                </a:lnTo>
                <a:lnTo>
                  <a:pt x="6712" y="3328"/>
                </a:lnTo>
                <a:lnTo>
                  <a:pt x="6715" y="3310"/>
                </a:lnTo>
                <a:lnTo>
                  <a:pt x="6715" y="3289"/>
                </a:lnTo>
                <a:lnTo>
                  <a:pt x="6715" y="3278"/>
                </a:lnTo>
                <a:lnTo>
                  <a:pt x="6714" y="3268"/>
                </a:lnTo>
                <a:lnTo>
                  <a:pt x="6711" y="3259"/>
                </a:lnTo>
                <a:lnTo>
                  <a:pt x="6709" y="3250"/>
                </a:lnTo>
                <a:lnTo>
                  <a:pt x="6702" y="3233"/>
                </a:lnTo>
                <a:lnTo>
                  <a:pt x="6697" y="3214"/>
                </a:lnTo>
                <a:lnTo>
                  <a:pt x="6697" y="3214"/>
                </a:lnTo>
                <a:lnTo>
                  <a:pt x="6669" y="3221"/>
                </a:lnTo>
                <a:lnTo>
                  <a:pt x="6641" y="3229"/>
                </a:lnTo>
                <a:lnTo>
                  <a:pt x="6614" y="3235"/>
                </a:lnTo>
                <a:lnTo>
                  <a:pt x="6586" y="3241"/>
                </a:lnTo>
                <a:lnTo>
                  <a:pt x="6578" y="3243"/>
                </a:lnTo>
                <a:lnTo>
                  <a:pt x="6571" y="3243"/>
                </a:lnTo>
                <a:lnTo>
                  <a:pt x="6564" y="3241"/>
                </a:lnTo>
                <a:lnTo>
                  <a:pt x="6558" y="3240"/>
                </a:lnTo>
                <a:lnTo>
                  <a:pt x="6551" y="3237"/>
                </a:lnTo>
                <a:lnTo>
                  <a:pt x="6546" y="3234"/>
                </a:lnTo>
                <a:lnTo>
                  <a:pt x="6540" y="3230"/>
                </a:lnTo>
                <a:lnTo>
                  <a:pt x="6535" y="3225"/>
                </a:lnTo>
                <a:lnTo>
                  <a:pt x="6523" y="3217"/>
                </a:lnTo>
                <a:lnTo>
                  <a:pt x="6512" y="3207"/>
                </a:lnTo>
                <a:lnTo>
                  <a:pt x="6506" y="3203"/>
                </a:lnTo>
                <a:lnTo>
                  <a:pt x="6499" y="3198"/>
                </a:lnTo>
                <a:lnTo>
                  <a:pt x="6492" y="3194"/>
                </a:lnTo>
                <a:lnTo>
                  <a:pt x="6484" y="3191"/>
                </a:lnTo>
                <a:lnTo>
                  <a:pt x="6474" y="3189"/>
                </a:lnTo>
                <a:lnTo>
                  <a:pt x="6464" y="3186"/>
                </a:lnTo>
                <a:lnTo>
                  <a:pt x="6454" y="3186"/>
                </a:lnTo>
                <a:lnTo>
                  <a:pt x="6442" y="3185"/>
                </a:lnTo>
                <a:lnTo>
                  <a:pt x="6426" y="3184"/>
                </a:lnTo>
                <a:lnTo>
                  <a:pt x="6411" y="3183"/>
                </a:lnTo>
                <a:lnTo>
                  <a:pt x="6396" y="3182"/>
                </a:lnTo>
                <a:lnTo>
                  <a:pt x="6378" y="3180"/>
                </a:lnTo>
                <a:lnTo>
                  <a:pt x="6361" y="3179"/>
                </a:lnTo>
                <a:lnTo>
                  <a:pt x="6346" y="3178"/>
                </a:lnTo>
                <a:lnTo>
                  <a:pt x="6338" y="3176"/>
                </a:lnTo>
                <a:lnTo>
                  <a:pt x="6331" y="3173"/>
                </a:lnTo>
                <a:lnTo>
                  <a:pt x="6323" y="3171"/>
                </a:lnTo>
                <a:lnTo>
                  <a:pt x="6315" y="3167"/>
                </a:lnTo>
                <a:lnTo>
                  <a:pt x="6308" y="3164"/>
                </a:lnTo>
                <a:lnTo>
                  <a:pt x="6303" y="3159"/>
                </a:lnTo>
                <a:lnTo>
                  <a:pt x="6298" y="3154"/>
                </a:lnTo>
                <a:lnTo>
                  <a:pt x="6294" y="3150"/>
                </a:lnTo>
                <a:lnTo>
                  <a:pt x="6289" y="3144"/>
                </a:lnTo>
                <a:lnTo>
                  <a:pt x="6284" y="3140"/>
                </a:lnTo>
                <a:lnTo>
                  <a:pt x="6279" y="3136"/>
                </a:lnTo>
                <a:lnTo>
                  <a:pt x="6272" y="3132"/>
                </a:lnTo>
                <a:lnTo>
                  <a:pt x="6258" y="3128"/>
                </a:lnTo>
                <a:lnTo>
                  <a:pt x="6244" y="3126"/>
                </a:lnTo>
                <a:lnTo>
                  <a:pt x="6231" y="3125"/>
                </a:lnTo>
                <a:lnTo>
                  <a:pt x="6218" y="3125"/>
                </a:lnTo>
                <a:lnTo>
                  <a:pt x="6207" y="3125"/>
                </a:lnTo>
                <a:lnTo>
                  <a:pt x="6194" y="3124"/>
                </a:lnTo>
                <a:lnTo>
                  <a:pt x="6186" y="3123"/>
                </a:lnTo>
                <a:lnTo>
                  <a:pt x="6180" y="3122"/>
                </a:lnTo>
                <a:lnTo>
                  <a:pt x="6173" y="3119"/>
                </a:lnTo>
                <a:lnTo>
                  <a:pt x="6166" y="3116"/>
                </a:lnTo>
                <a:lnTo>
                  <a:pt x="6156" y="3110"/>
                </a:lnTo>
                <a:lnTo>
                  <a:pt x="6145" y="3103"/>
                </a:lnTo>
                <a:lnTo>
                  <a:pt x="6122" y="3092"/>
                </a:lnTo>
                <a:lnTo>
                  <a:pt x="6103" y="3084"/>
                </a:lnTo>
                <a:lnTo>
                  <a:pt x="6082" y="3075"/>
                </a:lnTo>
                <a:lnTo>
                  <a:pt x="6060" y="3067"/>
                </a:lnTo>
                <a:lnTo>
                  <a:pt x="6045" y="3060"/>
                </a:lnTo>
                <a:lnTo>
                  <a:pt x="6029" y="3054"/>
                </a:lnTo>
                <a:lnTo>
                  <a:pt x="6017" y="3047"/>
                </a:lnTo>
                <a:lnTo>
                  <a:pt x="6004" y="3040"/>
                </a:lnTo>
                <a:lnTo>
                  <a:pt x="5998" y="3035"/>
                </a:lnTo>
                <a:lnTo>
                  <a:pt x="5993" y="3030"/>
                </a:lnTo>
                <a:lnTo>
                  <a:pt x="5987" y="3025"/>
                </a:lnTo>
                <a:lnTo>
                  <a:pt x="5983" y="3020"/>
                </a:lnTo>
                <a:lnTo>
                  <a:pt x="5979" y="3014"/>
                </a:lnTo>
                <a:lnTo>
                  <a:pt x="5975" y="3007"/>
                </a:lnTo>
                <a:lnTo>
                  <a:pt x="5972" y="3000"/>
                </a:lnTo>
                <a:lnTo>
                  <a:pt x="5969" y="2992"/>
                </a:lnTo>
                <a:lnTo>
                  <a:pt x="5966" y="2977"/>
                </a:lnTo>
                <a:lnTo>
                  <a:pt x="5964" y="2964"/>
                </a:lnTo>
                <a:lnTo>
                  <a:pt x="5961" y="2951"/>
                </a:lnTo>
                <a:lnTo>
                  <a:pt x="5960" y="2938"/>
                </a:lnTo>
                <a:lnTo>
                  <a:pt x="5958" y="2925"/>
                </a:lnTo>
                <a:lnTo>
                  <a:pt x="5956" y="2912"/>
                </a:lnTo>
                <a:lnTo>
                  <a:pt x="5952" y="2899"/>
                </a:lnTo>
                <a:lnTo>
                  <a:pt x="5945" y="2886"/>
                </a:lnTo>
                <a:lnTo>
                  <a:pt x="5934" y="2869"/>
                </a:lnTo>
                <a:lnTo>
                  <a:pt x="5921" y="2854"/>
                </a:lnTo>
                <a:lnTo>
                  <a:pt x="5911" y="2835"/>
                </a:lnTo>
                <a:lnTo>
                  <a:pt x="5902" y="2818"/>
                </a:lnTo>
                <a:lnTo>
                  <a:pt x="5893" y="2800"/>
                </a:lnTo>
                <a:lnTo>
                  <a:pt x="5887" y="2779"/>
                </a:lnTo>
                <a:lnTo>
                  <a:pt x="5879" y="2749"/>
                </a:lnTo>
                <a:lnTo>
                  <a:pt x="5875" y="2721"/>
                </a:lnTo>
                <a:lnTo>
                  <a:pt x="5872" y="2707"/>
                </a:lnTo>
                <a:lnTo>
                  <a:pt x="5869" y="2693"/>
                </a:lnTo>
                <a:lnTo>
                  <a:pt x="5865" y="2679"/>
                </a:lnTo>
                <a:lnTo>
                  <a:pt x="5861" y="2663"/>
                </a:lnTo>
                <a:lnTo>
                  <a:pt x="5856" y="2648"/>
                </a:lnTo>
                <a:lnTo>
                  <a:pt x="5850" y="2633"/>
                </a:lnTo>
                <a:lnTo>
                  <a:pt x="5845" y="2619"/>
                </a:lnTo>
                <a:lnTo>
                  <a:pt x="5839" y="2604"/>
                </a:lnTo>
                <a:lnTo>
                  <a:pt x="5835" y="2592"/>
                </a:lnTo>
                <a:lnTo>
                  <a:pt x="5831" y="2583"/>
                </a:lnTo>
                <a:lnTo>
                  <a:pt x="5826" y="2573"/>
                </a:lnTo>
                <a:lnTo>
                  <a:pt x="5821" y="2562"/>
                </a:lnTo>
                <a:lnTo>
                  <a:pt x="5816" y="2555"/>
                </a:lnTo>
                <a:lnTo>
                  <a:pt x="5811" y="2548"/>
                </a:lnTo>
                <a:lnTo>
                  <a:pt x="5806" y="2543"/>
                </a:lnTo>
                <a:lnTo>
                  <a:pt x="5801" y="2538"/>
                </a:lnTo>
                <a:lnTo>
                  <a:pt x="5789" y="2530"/>
                </a:lnTo>
                <a:lnTo>
                  <a:pt x="5776" y="2523"/>
                </a:lnTo>
                <a:lnTo>
                  <a:pt x="5762" y="2517"/>
                </a:lnTo>
                <a:lnTo>
                  <a:pt x="5749" y="2509"/>
                </a:lnTo>
                <a:lnTo>
                  <a:pt x="5742" y="2505"/>
                </a:lnTo>
                <a:lnTo>
                  <a:pt x="5736" y="2501"/>
                </a:lnTo>
                <a:lnTo>
                  <a:pt x="5729" y="2496"/>
                </a:lnTo>
                <a:lnTo>
                  <a:pt x="5723" y="2490"/>
                </a:lnTo>
                <a:lnTo>
                  <a:pt x="5715" y="2482"/>
                </a:lnTo>
                <a:lnTo>
                  <a:pt x="5710" y="2475"/>
                </a:lnTo>
                <a:lnTo>
                  <a:pt x="5704" y="2467"/>
                </a:lnTo>
                <a:lnTo>
                  <a:pt x="5699" y="2459"/>
                </a:lnTo>
                <a:lnTo>
                  <a:pt x="5685" y="2438"/>
                </a:lnTo>
                <a:lnTo>
                  <a:pt x="5672" y="2421"/>
                </a:lnTo>
                <a:lnTo>
                  <a:pt x="5659" y="2403"/>
                </a:lnTo>
                <a:lnTo>
                  <a:pt x="5645" y="2384"/>
                </a:lnTo>
                <a:lnTo>
                  <a:pt x="5633" y="2363"/>
                </a:lnTo>
                <a:lnTo>
                  <a:pt x="5621" y="2346"/>
                </a:lnTo>
                <a:lnTo>
                  <a:pt x="5609" y="2329"/>
                </a:lnTo>
                <a:lnTo>
                  <a:pt x="5595" y="2310"/>
                </a:lnTo>
                <a:lnTo>
                  <a:pt x="5588" y="2301"/>
                </a:lnTo>
                <a:lnTo>
                  <a:pt x="5580" y="2293"/>
                </a:lnTo>
                <a:lnTo>
                  <a:pt x="5574" y="2287"/>
                </a:lnTo>
                <a:lnTo>
                  <a:pt x="5566" y="2280"/>
                </a:lnTo>
                <a:lnTo>
                  <a:pt x="5559" y="2274"/>
                </a:lnTo>
                <a:lnTo>
                  <a:pt x="5551" y="2267"/>
                </a:lnTo>
                <a:lnTo>
                  <a:pt x="5543" y="2260"/>
                </a:lnTo>
                <a:lnTo>
                  <a:pt x="5537" y="2251"/>
                </a:lnTo>
                <a:lnTo>
                  <a:pt x="5524" y="2233"/>
                </a:lnTo>
                <a:lnTo>
                  <a:pt x="5514" y="2216"/>
                </a:lnTo>
                <a:lnTo>
                  <a:pt x="5506" y="2197"/>
                </a:lnTo>
                <a:lnTo>
                  <a:pt x="5497" y="2177"/>
                </a:lnTo>
                <a:lnTo>
                  <a:pt x="5484" y="2149"/>
                </a:lnTo>
                <a:lnTo>
                  <a:pt x="5472" y="2123"/>
                </a:lnTo>
                <a:lnTo>
                  <a:pt x="5459" y="2098"/>
                </a:lnTo>
                <a:lnTo>
                  <a:pt x="5444" y="2071"/>
                </a:lnTo>
                <a:lnTo>
                  <a:pt x="5431" y="2049"/>
                </a:lnTo>
                <a:lnTo>
                  <a:pt x="5419" y="2031"/>
                </a:lnTo>
                <a:lnTo>
                  <a:pt x="5407" y="2014"/>
                </a:lnTo>
                <a:lnTo>
                  <a:pt x="5393" y="1993"/>
                </a:lnTo>
                <a:lnTo>
                  <a:pt x="5385" y="1983"/>
                </a:lnTo>
                <a:lnTo>
                  <a:pt x="5376" y="1976"/>
                </a:lnTo>
                <a:lnTo>
                  <a:pt x="5367" y="1968"/>
                </a:lnTo>
                <a:lnTo>
                  <a:pt x="5356" y="1962"/>
                </a:lnTo>
                <a:lnTo>
                  <a:pt x="5342" y="1953"/>
                </a:lnTo>
                <a:lnTo>
                  <a:pt x="5330" y="1944"/>
                </a:lnTo>
                <a:lnTo>
                  <a:pt x="5318" y="1934"/>
                </a:lnTo>
                <a:lnTo>
                  <a:pt x="5306" y="1922"/>
                </a:lnTo>
                <a:lnTo>
                  <a:pt x="5297" y="1911"/>
                </a:lnTo>
                <a:lnTo>
                  <a:pt x="5290" y="1901"/>
                </a:lnTo>
                <a:lnTo>
                  <a:pt x="5284" y="1890"/>
                </a:lnTo>
                <a:lnTo>
                  <a:pt x="5277" y="1880"/>
                </a:lnTo>
                <a:lnTo>
                  <a:pt x="5267" y="1869"/>
                </a:lnTo>
                <a:lnTo>
                  <a:pt x="5257" y="1860"/>
                </a:lnTo>
                <a:lnTo>
                  <a:pt x="5248" y="1851"/>
                </a:lnTo>
                <a:lnTo>
                  <a:pt x="5239" y="1840"/>
                </a:lnTo>
                <a:lnTo>
                  <a:pt x="5231" y="1826"/>
                </a:lnTo>
                <a:lnTo>
                  <a:pt x="5225" y="1812"/>
                </a:lnTo>
                <a:lnTo>
                  <a:pt x="5221" y="1805"/>
                </a:lnTo>
                <a:lnTo>
                  <a:pt x="5217" y="1800"/>
                </a:lnTo>
                <a:lnTo>
                  <a:pt x="5213" y="1793"/>
                </a:lnTo>
                <a:lnTo>
                  <a:pt x="5208" y="1787"/>
                </a:lnTo>
                <a:lnTo>
                  <a:pt x="5197" y="1777"/>
                </a:lnTo>
                <a:lnTo>
                  <a:pt x="5187" y="1768"/>
                </a:lnTo>
                <a:lnTo>
                  <a:pt x="5176" y="1763"/>
                </a:lnTo>
                <a:lnTo>
                  <a:pt x="5165" y="1758"/>
                </a:lnTo>
                <a:lnTo>
                  <a:pt x="5141" y="1751"/>
                </a:lnTo>
                <a:lnTo>
                  <a:pt x="5115" y="1744"/>
                </a:lnTo>
                <a:lnTo>
                  <a:pt x="5089" y="1735"/>
                </a:lnTo>
                <a:lnTo>
                  <a:pt x="5067" y="1726"/>
                </a:lnTo>
                <a:lnTo>
                  <a:pt x="5056" y="1723"/>
                </a:lnTo>
                <a:lnTo>
                  <a:pt x="5045" y="1720"/>
                </a:lnTo>
                <a:lnTo>
                  <a:pt x="5032" y="1718"/>
                </a:lnTo>
                <a:lnTo>
                  <a:pt x="5018" y="1718"/>
                </a:lnTo>
                <a:lnTo>
                  <a:pt x="5001" y="1718"/>
                </a:lnTo>
                <a:lnTo>
                  <a:pt x="4984" y="1718"/>
                </a:lnTo>
                <a:lnTo>
                  <a:pt x="4967" y="1718"/>
                </a:lnTo>
                <a:lnTo>
                  <a:pt x="4951" y="1718"/>
                </a:lnTo>
                <a:lnTo>
                  <a:pt x="4942" y="1718"/>
                </a:lnTo>
                <a:lnTo>
                  <a:pt x="4934" y="1719"/>
                </a:lnTo>
                <a:lnTo>
                  <a:pt x="4928" y="1720"/>
                </a:lnTo>
                <a:lnTo>
                  <a:pt x="4920" y="1722"/>
                </a:lnTo>
                <a:lnTo>
                  <a:pt x="4914" y="1725"/>
                </a:lnTo>
                <a:lnTo>
                  <a:pt x="4908" y="1728"/>
                </a:lnTo>
                <a:lnTo>
                  <a:pt x="4902" y="1733"/>
                </a:lnTo>
                <a:lnTo>
                  <a:pt x="4897" y="1738"/>
                </a:lnTo>
                <a:lnTo>
                  <a:pt x="4886" y="1749"/>
                </a:lnTo>
                <a:lnTo>
                  <a:pt x="4876" y="1757"/>
                </a:lnTo>
                <a:lnTo>
                  <a:pt x="4865" y="1764"/>
                </a:lnTo>
                <a:lnTo>
                  <a:pt x="4856" y="1770"/>
                </a:lnTo>
                <a:lnTo>
                  <a:pt x="4833" y="1779"/>
                </a:lnTo>
                <a:lnTo>
                  <a:pt x="4806" y="1789"/>
                </a:lnTo>
                <a:lnTo>
                  <a:pt x="4797" y="1791"/>
                </a:lnTo>
                <a:lnTo>
                  <a:pt x="4790" y="1792"/>
                </a:lnTo>
                <a:lnTo>
                  <a:pt x="4785" y="1793"/>
                </a:lnTo>
                <a:lnTo>
                  <a:pt x="4782" y="1795"/>
                </a:lnTo>
                <a:lnTo>
                  <a:pt x="4778" y="1797"/>
                </a:lnTo>
                <a:lnTo>
                  <a:pt x="4775" y="1800"/>
                </a:lnTo>
                <a:lnTo>
                  <a:pt x="4772" y="1805"/>
                </a:lnTo>
                <a:lnTo>
                  <a:pt x="4771" y="1811"/>
                </a:lnTo>
                <a:lnTo>
                  <a:pt x="4764" y="1820"/>
                </a:lnTo>
                <a:lnTo>
                  <a:pt x="4756" y="1829"/>
                </a:lnTo>
                <a:lnTo>
                  <a:pt x="4748" y="1838"/>
                </a:lnTo>
                <a:lnTo>
                  <a:pt x="4739" y="1845"/>
                </a:lnTo>
                <a:lnTo>
                  <a:pt x="4731" y="1852"/>
                </a:lnTo>
                <a:lnTo>
                  <a:pt x="4723" y="1860"/>
                </a:lnTo>
                <a:lnTo>
                  <a:pt x="4715" y="1869"/>
                </a:lnTo>
                <a:lnTo>
                  <a:pt x="4708" y="1880"/>
                </a:lnTo>
                <a:lnTo>
                  <a:pt x="4703" y="1888"/>
                </a:lnTo>
                <a:lnTo>
                  <a:pt x="4700" y="1898"/>
                </a:lnTo>
                <a:lnTo>
                  <a:pt x="4698" y="1908"/>
                </a:lnTo>
                <a:lnTo>
                  <a:pt x="4697" y="1916"/>
                </a:lnTo>
                <a:lnTo>
                  <a:pt x="4694" y="1926"/>
                </a:lnTo>
                <a:lnTo>
                  <a:pt x="4690" y="1934"/>
                </a:lnTo>
                <a:lnTo>
                  <a:pt x="4687" y="1937"/>
                </a:lnTo>
                <a:lnTo>
                  <a:pt x="4684" y="1940"/>
                </a:lnTo>
                <a:lnTo>
                  <a:pt x="4681" y="1943"/>
                </a:lnTo>
                <a:lnTo>
                  <a:pt x="4676" y="1946"/>
                </a:lnTo>
                <a:lnTo>
                  <a:pt x="4656" y="1952"/>
                </a:lnTo>
                <a:lnTo>
                  <a:pt x="4636" y="1957"/>
                </a:lnTo>
                <a:lnTo>
                  <a:pt x="4628" y="1960"/>
                </a:lnTo>
                <a:lnTo>
                  <a:pt x="4620" y="1964"/>
                </a:lnTo>
                <a:lnTo>
                  <a:pt x="4616" y="1966"/>
                </a:lnTo>
                <a:lnTo>
                  <a:pt x="4613" y="1969"/>
                </a:lnTo>
                <a:lnTo>
                  <a:pt x="4609" y="1974"/>
                </a:lnTo>
                <a:lnTo>
                  <a:pt x="4607" y="1978"/>
                </a:lnTo>
                <a:lnTo>
                  <a:pt x="4603" y="1989"/>
                </a:lnTo>
                <a:lnTo>
                  <a:pt x="4600" y="1998"/>
                </a:lnTo>
                <a:lnTo>
                  <a:pt x="4597" y="2001"/>
                </a:lnTo>
                <a:lnTo>
                  <a:pt x="4595" y="2002"/>
                </a:lnTo>
                <a:lnTo>
                  <a:pt x="4593" y="2003"/>
                </a:lnTo>
                <a:lnTo>
                  <a:pt x="4590" y="2003"/>
                </a:lnTo>
                <a:lnTo>
                  <a:pt x="4584" y="2002"/>
                </a:lnTo>
                <a:lnTo>
                  <a:pt x="4578" y="2002"/>
                </a:lnTo>
                <a:lnTo>
                  <a:pt x="4569" y="2000"/>
                </a:lnTo>
                <a:lnTo>
                  <a:pt x="4562" y="1997"/>
                </a:lnTo>
                <a:lnTo>
                  <a:pt x="4554" y="1994"/>
                </a:lnTo>
                <a:lnTo>
                  <a:pt x="4546" y="1991"/>
                </a:lnTo>
                <a:lnTo>
                  <a:pt x="4524" y="1981"/>
                </a:lnTo>
                <a:lnTo>
                  <a:pt x="4503" y="1971"/>
                </a:lnTo>
                <a:lnTo>
                  <a:pt x="4486" y="1961"/>
                </a:lnTo>
                <a:lnTo>
                  <a:pt x="4469" y="1950"/>
                </a:lnTo>
                <a:lnTo>
                  <a:pt x="4435" y="1925"/>
                </a:lnTo>
                <a:lnTo>
                  <a:pt x="4398" y="1898"/>
                </a:lnTo>
                <a:lnTo>
                  <a:pt x="4384" y="1889"/>
                </a:lnTo>
                <a:lnTo>
                  <a:pt x="4372" y="1882"/>
                </a:lnTo>
                <a:lnTo>
                  <a:pt x="4359" y="1874"/>
                </a:lnTo>
                <a:lnTo>
                  <a:pt x="4344" y="1869"/>
                </a:lnTo>
                <a:lnTo>
                  <a:pt x="4322" y="1862"/>
                </a:lnTo>
                <a:lnTo>
                  <a:pt x="4300" y="1857"/>
                </a:lnTo>
                <a:lnTo>
                  <a:pt x="4291" y="1855"/>
                </a:lnTo>
                <a:lnTo>
                  <a:pt x="4280" y="1852"/>
                </a:lnTo>
                <a:lnTo>
                  <a:pt x="4270" y="1847"/>
                </a:lnTo>
                <a:lnTo>
                  <a:pt x="4259" y="1842"/>
                </a:lnTo>
                <a:lnTo>
                  <a:pt x="4250" y="1835"/>
                </a:lnTo>
                <a:lnTo>
                  <a:pt x="4243" y="1828"/>
                </a:lnTo>
                <a:lnTo>
                  <a:pt x="4237" y="1820"/>
                </a:lnTo>
                <a:lnTo>
                  <a:pt x="4232" y="1812"/>
                </a:lnTo>
                <a:lnTo>
                  <a:pt x="4223" y="1792"/>
                </a:lnTo>
                <a:lnTo>
                  <a:pt x="4212" y="1773"/>
                </a:lnTo>
                <a:lnTo>
                  <a:pt x="4203" y="1763"/>
                </a:lnTo>
                <a:lnTo>
                  <a:pt x="4196" y="1755"/>
                </a:lnTo>
                <a:lnTo>
                  <a:pt x="4187" y="1748"/>
                </a:lnTo>
                <a:lnTo>
                  <a:pt x="4179" y="1741"/>
                </a:lnTo>
                <a:lnTo>
                  <a:pt x="4161" y="1730"/>
                </a:lnTo>
                <a:lnTo>
                  <a:pt x="4143" y="1714"/>
                </a:lnTo>
                <a:lnTo>
                  <a:pt x="4136" y="1709"/>
                </a:lnTo>
                <a:lnTo>
                  <a:pt x="4131" y="1704"/>
                </a:lnTo>
                <a:lnTo>
                  <a:pt x="4127" y="1697"/>
                </a:lnTo>
                <a:lnTo>
                  <a:pt x="4122" y="1692"/>
                </a:lnTo>
                <a:lnTo>
                  <a:pt x="4116" y="1679"/>
                </a:lnTo>
                <a:lnTo>
                  <a:pt x="4108" y="1664"/>
                </a:lnTo>
                <a:lnTo>
                  <a:pt x="4100" y="1651"/>
                </a:lnTo>
                <a:lnTo>
                  <a:pt x="4091" y="1639"/>
                </a:lnTo>
                <a:lnTo>
                  <a:pt x="4087" y="1632"/>
                </a:lnTo>
                <a:lnTo>
                  <a:pt x="4083" y="1626"/>
                </a:lnTo>
                <a:lnTo>
                  <a:pt x="4081" y="1619"/>
                </a:lnTo>
                <a:lnTo>
                  <a:pt x="4079" y="1611"/>
                </a:lnTo>
                <a:lnTo>
                  <a:pt x="4077" y="1600"/>
                </a:lnTo>
                <a:lnTo>
                  <a:pt x="4078" y="1590"/>
                </a:lnTo>
                <a:lnTo>
                  <a:pt x="4079" y="1579"/>
                </a:lnTo>
                <a:lnTo>
                  <a:pt x="4079" y="1569"/>
                </a:lnTo>
                <a:lnTo>
                  <a:pt x="4076" y="1547"/>
                </a:lnTo>
                <a:lnTo>
                  <a:pt x="4071" y="1527"/>
                </a:lnTo>
                <a:lnTo>
                  <a:pt x="4066" y="1509"/>
                </a:lnTo>
                <a:lnTo>
                  <a:pt x="4058" y="1492"/>
                </a:lnTo>
                <a:lnTo>
                  <a:pt x="4042" y="1457"/>
                </a:lnTo>
                <a:lnTo>
                  <a:pt x="4023" y="1420"/>
                </a:lnTo>
                <a:lnTo>
                  <a:pt x="4017" y="1409"/>
                </a:lnTo>
                <a:lnTo>
                  <a:pt x="4012" y="1398"/>
                </a:lnTo>
                <a:lnTo>
                  <a:pt x="4008" y="1388"/>
                </a:lnTo>
                <a:lnTo>
                  <a:pt x="4001" y="1378"/>
                </a:lnTo>
                <a:lnTo>
                  <a:pt x="3994" y="1367"/>
                </a:lnTo>
                <a:lnTo>
                  <a:pt x="3986" y="1357"/>
                </a:lnTo>
                <a:lnTo>
                  <a:pt x="3983" y="1352"/>
                </a:lnTo>
                <a:lnTo>
                  <a:pt x="3980" y="1347"/>
                </a:lnTo>
                <a:lnTo>
                  <a:pt x="3977" y="1341"/>
                </a:lnTo>
                <a:lnTo>
                  <a:pt x="3975" y="1335"/>
                </a:lnTo>
                <a:lnTo>
                  <a:pt x="3972" y="1320"/>
                </a:lnTo>
                <a:lnTo>
                  <a:pt x="3970" y="1307"/>
                </a:lnTo>
                <a:lnTo>
                  <a:pt x="3969" y="1302"/>
                </a:lnTo>
                <a:lnTo>
                  <a:pt x="3968" y="1295"/>
                </a:lnTo>
                <a:lnTo>
                  <a:pt x="3965" y="1289"/>
                </a:lnTo>
                <a:lnTo>
                  <a:pt x="3961" y="1281"/>
                </a:lnTo>
                <a:lnTo>
                  <a:pt x="3956" y="1273"/>
                </a:lnTo>
                <a:lnTo>
                  <a:pt x="3948" y="1265"/>
                </a:lnTo>
                <a:lnTo>
                  <a:pt x="3941" y="1259"/>
                </a:lnTo>
                <a:lnTo>
                  <a:pt x="3932" y="1253"/>
                </a:lnTo>
                <a:lnTo>
                  <a:pt x="3913" y="1244"/>
                </a:lnTo>
                <a:lnTo>
                  <a:pt x="3892" y="1234"/>
                </a:lnTo>
                <a:lnTo>
                  <a:pt x="3881" y="1227"/>
                </a:lnTo>
                <a:lnTo>
                  <a:pt x="3872" y="1220"/>
                </a:lnTo>
                <a:lnTo>
                  <a:pt x="3863" y="1212"/>
                </a:lnTo>
                <a:lnTo>
                  <a:pt x="3854" y="1205"/>
                </a:lnTo>
                <a:lnTo>
                  <a:pt x="3847" y="1197"/>
                </a:lnTo>
                <a:lnTo>
                  <a:pt x="3838" y="1190"/>
                </a:lnTo>
                <a:lnTo>
                  <a:pt x="3828" y="1183"/>
                </a:lnTo>
                <a:lnTo>
                  <a:pt x="3819" y="1176"/>
                </a:lnTo>
                <a:lnTo>
                  <a:pt x="3801" y="1164"/>
                </a:lnTo>
                <a:lnTo>
                  <a:pt x="3786" y="1153"/>
                </a:lnTo>
                <a:lnTo>
                  <a:pt x="3772" y="1142"/>
                </a:lnTo>
                <a:lnTo>
                  <a:pt x="3755" y="1130"/>
                </a:lnTo>
                <a:lnTo>
                  <a:pt x="3749" y="1127"/>
                </a:lnTo>
                <a:lnTo>
                  <a:pt x="3743" y="1124"/>
                </a:lnTo>
                <a:lnTo>
                  <a:pt x="3738" y="1119"/>
                </a:lnTo>
                <a:lnTo>
                  <a:pt x="3733" y="1114"/>
                </a:lnTo>
                <a:lnTo>
                  <a:pt x="3729" y="1106"/>
                </a:lnTo>
                <a:lnTo>
                  <a:pt x="3725" y="1098"/>
                </a:lnTo>
                <a:lnTo>
                  <a:pt x="3722" y="1090"/>
                </a:lnTo>
                <a:lnTo>
                  <a:pt x="3719" y="1083"/>
                </a:lnTo>
                <a:lnTo>
                  <a:pt x="3715" y="1066"/>
                </a:lnTo>
                <a:lnTo>
                  <a:pt x="3712" y="1048"/>
                </a:lnTo>
                <a:lnTo>
                  <a:pt x="3710" y="1030"/>
                </a:lnTo>
                <a:lnTo>
                  <a:pt x="3706" y="1013"/>
                </a:lnTo>
                <a:lnTo>
                  <a:pt x="3703" y="1005"/>
                </a:lnTo>
                <a:lnTo>
                  <a:pt x="3700" y="997"/>
                </a:lnTo>
                <a:lnTo>
                  <a:pt x="3695" y="991"/>
                </a:lnTo>
                <a:lnTo>
                  <a:pt x="3688" y="984"/>
                </a:lnTo>
                <a:lnTo>
                  <a:pt x="3677" y="977"/>
                </a:lnTo>
                <a:lnTo>
                  <a:pt x="3666" y="971"/>
                </a:lnTo>
                <a:lnTo>
                  <a:pt x="3656" y="967"/>
                </a:lnTo>
                <a:lnTo>
                  <a:pt x="3645" y="963"/>
                </a:lnTo>
                <a:lnTo>
                  <a:pt x="3635" y="960"/>
                </a:lnTo>
                <a:lnTo>
                  <a:pt x="3624" y="955"/>
                </a:lnTo>
                <a:lnTo>
                  <a:pt x="3614" y="950"/>
                </a:lnTo>
                <a:lnTo>
                  <a:pt x="3603" y="942"/>
                </a:lnTo>
                <a:lnTo>
                  <a:pt x="3595" y="934"/>
                </a:lnTo>
                <a:lnTo>
                  <a:pt x="3589" y="926"/>
                </a:lnTo>
                <a:lnTo>
                  <a:pt x="3584" y="917"/>
                </a:lnTo>
                <a:lnTo>
                  <a:pt x="3581" y="909"/>
                </a:lnTo>
                <a:lnTo>
                  <a:pt x="3577" y="899"/>
                </a:lnTo>
                <a:lnTo>
                  <a:pt x="3574" y="889"/>
                </a:lnTo>
                <a:lnTo>
                  <a:pt x="3569" y="880"/>
                </a:lnTo>
                <a:lnTo>
                  <a:pt x="3563" y="870"/>
                </a:lnTo>
                <a:lnTo>
                  <a:pt x="3554" y="859"/>
                </a:lnTo>
                <a:lnTo>
                  <a:pt x="3544" y="851"/>
                </a:lnTo>
                <a:lnTo>
                  <a:pt x="3534" y="843"/>
                </a:lnTo>
                <a:lnTo>
                  <a:pt x="3522" y="835"/>
                </a:lnTo>
                <a:lnTo>
                  <a:pt x="2958" y="790"/>
                </a:lnTo>
                <a:lnTo>
                  <a:pt x="2942" y="977"/>
                </a:lnTo>
                <a:lnTo>
                  <a:pt x="1951" y="865"/>
                </a:lnTo>
                <a:lnTo>
                  <a:pt x="774" y="169"/>
                </a:lnTo>
                <a:lnTo>
                  <a:pt x="771" y="155"/>
                </a:lnTo>
                <a:lnTo>
                  <a:pt x="768" y="143"/>
                </a:lnTo>
                <a:lnTo>
                  <a:pt x="766" y="130"/>
                </a:lnTo>
                <a:lnTo>
                  <a:pt x="764" y="116"/>
                </a:lnTo>
                <a:lnTo>
                  <a:pt x="741" y="112"/>
                </a:lnTo>
                <a:lnTo>
                  <a:pt x="721" y="109"/>
                </a:lnTo>
                <a:lnTo>
                  <a:pt x="702" y="104"/>
                </a:lnTo>
                <a:lnTo>
                  <a:pt x="679" y="100"/>
                </a:lnTo>
                <a:lnTo>
                  <a:pt x="662" y="98"/>
                </a:lnTo>
                <a:lnTo>
                  <a:pt x="647" y="95"/>
                </a:lnTo>
                <a:lnTo>
                  <a:pt x="633" y="92"/>
                </a:lnTo>
                <a:lnTo>
                  <a:pt x="615" y="89"/>
                </a:lnTo>
                <a:lnTo>
                  <a:pt x="596" y="87"/>
                </a:lnTo>
                <a:lnTo>
                  <a:pt x="579" y="85"/>
                </a:lnTo>
                <a:lnTo>
                  <a:pt x="560" y="83"/>
                </a:lnTo>
                <a:lnTo>
                  <a:pt x="541" y="82"/>
                </a:lnTo>
                <a:lnTo>
                  <a:pt x="501" y="77"/>
                </a:lnTo>
                <a:lnTo>
                  <a:pt x="465" y="72"/>
                </a:lnTo>
                <a:lnTo>
                  <a:pt x="448" y="70"/>
                </a:lnTo>
                <a:lnTo>
                  <a:pt x="430" y="68"/>
                </a:lnTo>
                <a:lnTo>
                  <a:pt x="410" y="66"/>
                </a:lnTo>
                <a:lnTo>
                  <a:pt x="390" y="65"/>
                </a:lnTo>
                <a:lnTo>
                  <a:pt x="377" y="65"/>
                </a:lnTo>
                <a:lnTo>
                  <a:pt x="366" y="64"/>
                </a:lnTo>
                <a:lnTo>
                  <a:pt x="355" y="62"/>
                </a:lnTo>
                <a:lnTo>
                  <a:pt x="344" y="60"/>
                </a:lnTo>
                <a:lnTo>
                  <a:pt x="323" y="56"/>
                </a:lnTo>
                <a:lnTo>
                  <a:pt x="299" y="52"/>
                </a:lnTo>
                <a:lnTo>
                  <a:pt x="271" y="49"/>
                </a:lnTo>
                <a:lnTo>
                  <a:pt x="246" y="46"/>
                </a:lnTo>
                <a:lnTo>
                  <a:pt x="221" y="42"/>
                </a:lnTo>
                <a:lnTo>
                  <a:pt x="193" y="36"/>
                </a:lnTo>
                <a:lnTo>
                  <a:pt x="165" y="31"/>
                </a:lnTo>
                <a:lnTo>
                  <a:pt x="140" y="25"/>
                </a:lnTo>
                <a:lnTo>
                  <a:pt x="115" y="21"/>
                </a:lnTo>
                <a:lnTo>
                  <a:pt x="87" y="15"/>
                </a:lnTo>
                <a:lnTo>
                  <a:pt x="75" y="12"/>
                </a:lnTo>
                <a:lnTo>
                  <a:pt x="66" y="9"/>
                </a:lnTo>
                <a:lnTo>
                  <a:pt x="56" y="7"/>
                </a:lnTo>
                <a:lnTo>
                  <a:pt x="44" y="5"/>
                </a:lnTo>
                <a:lnTo>
                  <a:pt x="32" y="4"/>
                </a:lnTo>
                <a:lnTo>
                  <a:pt x="21" y="3"/>
                </a:lnTo>
                <a:lnTo>
                  <a:pt x="11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9" name="Freeform 165"/>
          <p:cNvSpPr>
            <a:spLocks noEditPoints="1"/>
          </p:cNvSpPr>
          <p:nvPr/>
        </p:nvSpPr>
        <p:spPr bwMode="auto">
          <a:xfrm>
            <a:off x="8093791" y="5777131"/>
            <a:ext cx="905246" cy="609486"/>
          </a:xfrm>
          <a:custGeom>
            <a:avLst/>
            <a:gdLst>
              <a:gd name="T0" fmla="*/ 78 w 1965"/>
              <a:gd name="T1" fmla="*/ 309 h 1322"/>
              <a:gd name="T2" fmla="*/ 269 w 1965"/>
              <a:gd name="T3" fmla="*/ 209 h 1322"/>
              <a:gd name="T4" fmla="*/ 422 w 1965"/>
              <a:gd name="T5" fmla="*/ 136 h 1322"/>
              <a:gd name="T6" fmla="*/ 398 w 1965"/>
              <a:gd name="T7" fmla="*/ 103 h 1322"/>
              <a:gd name="T8" fmla="*/ 267 w 1965"/>
              <a:gd name="T9" fmla="*/ 149 h 1322"/>
              <a:gd name="T10" fmla="*/ 181 w 1965"/>
              <a:gd name="T11" fmla="*/ 231 h 1322"/>
              <a:gd name="T12" fmla="*/ 492 w 1965"/>
              <a:gd name="T13" fmla="*/ 7 h 1322"/>
              <a:gd name="T14" fmla="*/ 506 w 1965"/>
              <a:gd name="T15" fmla="*/ 51 h 1322"/>
              <a:gd name="T16" fmla="*/ 611 w 1965"/>
              <a:gd name="T17" fmla="*/ 138 h 1322"/>
              <a:gd name="T18" fmla="*/ 635 w 1965"/>
              <a:gd name="T19" fmla="*/ 232 h 1322"/>
              <a:gd name="T20" fmla="*/ 613 w 1965"/>
              <a:gd name="T21" fmla="*/ 331 h 1322"/>
              <a:gd name="T22" fmla="*/ 675 w 1965"/>
              <a:gd name="T23" fmla="*/ 293 h 1322"/>
              <a:gd name="T24" fmla="*/ 704 w 1965"/>
              <a:gd name="T25" fmla="*/ 151 h 1322"/>
              <a:gd name="T26" fmla="*/ 653 w 1965"/>
              <a:gd name="T27" fmla="*/ 89 h 1322"/>
              <a:gd name="T28" fmla="*/ 574 w 1965"/>
              <a:gd name="T29" fmla="*/ 16 h 1322"/>
              <a:gd name="T30" fmla="*/ 423 w 1965"/>
              <a:gd name="T31" fmla="*/ 764 h 1322"/>
              <a:gd name="T32" fmla="*/ 408 w 1965"/>
              <a:gd name="T33" fmla="*/ 859 h 1322"/>
              <a:gd name="T34" fmla="*/ 381 w 1965"/>
              <a:gd name="T35" fmla="*/ 975 h 1322"/>
              <a:gd name="T36" fmla="*/ 441 w 1965"/>
              <a:gd name="T37" fmla="*/ 1028 h 1322"/>
              <a:gd name="T38" fmla="*/ 549 w 1965"/>
              <a:gd name="T39" fmla="*/ 1019 h 1322"/>
              <a:gd name="T40" fmla="*/ 582 w 1965"/>
              <a:gd name="T41" fmla="*/ 947 h 1322"/>
              <a:gd name="T42" fmla="*/ 541 w 1965"/>
              <a:gd name="T43" fmla="*/ 870 h 1322"/>
              <a:gd name="T44" fmla="*/ 484 w 1965"/>
              <a:gd name="T45" fmla="*/ 806 h 1322"/>
              <a:gd name="T46" fmla="*/ 662 w 1965"/>
              <a:gd name="T47" fmla="*/ 767 h 1322"/>
              <a:gd name="T48" fmla="*/ 706 w 1965"/>
              <a:gd name="T49" fmla="*/ 759 h 1322"/>
              <a:gd name="T50" fmla="*/ 695 w 1965"/>
              <a:gd name="T51" fmla="*/ 721 h 1322"/>
              <a:gd name="T52" fmla="*/ 589 w 1965"/>
              <a:gd name="T53" fmla="*/ 1184 h 1322"/>
              <a:gd name="T54" fmla="*/ 661 w 1965"/>
              <a:gd name="T55" fmla="*/ 1257 h 1322"/>
              <a:gd name="T56" fmla="*/ 717 w 1965"/>
              <a:gd name="T57" fmla="*/ 1192 h 1322"/>
              <a:gd name="T58" fmla="*/ 689 w 1965"/>
              <a:gd name="T59" fmla="*/ 1064 h 1322"/>
              <a:gd name="T60" fmla="*/ 620 w 1965"/>
              <a:gd name="T61" fmla="*/ 1065 h 1322"/>
              <a:gd name="T62" fmla="*/ 587 w 1965"/>
              <a:gd name="T63" fmla="*/ 1104 h 1322"/>
              <a:gd name="T64" fmla="*/ 908 w 1965"/>
              <a:gd name="T65" fmla="*/ 537 h 1322"/>
              <a:gd name="T66" fmla="*/ 1041 w 1965"/>
              <a:gd name="T67" fmla="*/ 556 h 1322"/>
              <a:gd name="T68" fmla="*/ 1057 w 1965"/>
              <a:gd name="T69" fmla="*/ 677 h 1322"/>
              <a:gd name="T70" fmla="*/ 1110 w 1965"/>
              <a:gd name="T71" fmla="*/ 745 h 1322"/>
              <a:gd name="T72" fmla="*/ 1089 w 1965"/>
              <a:gd name="T73" fmla="*/ 602 h 1322"/>
              <a:gd name="T74" fmla="*/ 1038 w 1965"/>
              <a:gd name="T75" fmla="*/ 511 h 1322"/>
              <a:gd name="T76" fmla="*/ 910 w 1965"/>
              <a:gd name="T77" fmla="*/ 471 h 1322"/>
              <a:gd name="T78" fmla="*/ 1416 w 1965"/>
              <a:gd name="T79" fmla="*/ 752 h 1322"/>
              <a:gd name="T80" fmla="*/ 1393 w 1965"/>
              <a:gd name="T81" fmla="*/ 805 h 1322"/>
              <a:gd name="T82" fmla="*/ 1428 w 1965"/>
              <a:gd name="T83" fmla="*/ 839 h 1322"/>
              <a:gd name="T84" fmla="*/ 1465 w 1965"/>
              <a:gd name="T85" fmla="*/ 781 h 1322"/>
              <a:gd name="T86" fmla="*/ 1370 w 1965"/>
              <a:gd name="T87" fmla="*/ 701 h 1322"/>
              <a:gd name="T88" fmla="*/ 1233 w 1965"/>
              <a:gd name="T89" fmla="*/ 1094 h 1322"/>
              <a:gd name="T90" fmla="*/ 1354 w 1965"/>
              <a:gd name="T91" fmla="*/ 1148 h 1322"/>
              <a:gd name="T92" fmla="*/ 1296 w 1965"/>
              <a:gd name="T93" fmla="*/ 1092 h 1322"/>
              <a:gd name="T94" fmla="*/ 1514 w 1965"/>
              <a:gd name="T95" fmla="*/ 1124 h 1322"/>
              <a:gd name="T96" fmla="*/ 1592 w 1965"/>
              <a:gd name="T97" fmla="*/ 1226 h 1322"/>
              <a:gd name="T98" fmla="*/ 1690 w 1965"/>
              <a:gd name="T99" fmla="*/ 1300 h 1322"/>
              <a:gd name="T100" fmla="*/ 1715 w 1965"/>
              <a:gd name="T101" fmla="*/ 1253 h 1322"/>
              <a:gd name="T102" fmla="*/ 1627 w 1965"/>
              <a:gd name="T103" fmla="*/ 1195 h 1322"/>
              <a:gd name="T104" fmla="*/ 1583 w 1965"/>
              <a:gd name="T105" fmla="*/ 1110 h 1322"/>
              <a:gd name="T106" fmla="*/ 1899 w 1965"/>
              <a:gd name="T107" fmla="*/ 1253 h 1322"/>
              <a:gd name="T108" fmla="*/ 1946 w 1965"/>
              <a:gd name="T109" fmla="*/ 1310 h 1322"/>
              <a:gd name="T110" fmla="*/ 1780 w 1965"/>
              <a:gd name="T111" fmla="*/ 748 h 1322"/>
              <a:gd name="T112" fmla="*/ 1733 w 1965"/>
              <a:gd name="T113" fmla="*/ 809 h 1322"/>
              <a:gd name="T114" fmla="*/ 1783 w 1965"/>
              <a:gd name="T115" fmla="*/ 814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65" h="1322">
                <a:moveTo>
                  <a:pt x="95" y="264"/>
                </a:moveTo>
                <a:lnTo>
                  <a:pt x="11" y="264"/>
                </a:lnTo>
                <a:lnTo>
                  <a:pt x="5" y="266"/>
                </a:lnTo>
                <a:lnTo>
                  <a:pt x="0" y="267"/>
                </a:lnTo>
                <a:lnTo>
                  <a:pt x="16" y="275"/>
                </a:lnTo>
                <a:lnTo>
                  <a:pt x="32" y="284"/>
                </a:lnTo>
                <a:lnTo>
                  <a:pt x="45" y="292"/>
                </a:lnTo>
                <a:lnTo>
                  <a:pt x="57" y="301"/>
                </a:lnTo>
                <a:lnTo>
                  <a:pt x="63" y="304"/>
                </a:lnTo>
                <a:lnTo>
                  <a:pt x="70" y="307"/>
                </a:lnTo>
                <a:lnTo>
                  <a:pt x="78" y="309"/>
                </a:lnTo>
                <a:lnTo>
                  <a:pt x="85" y="311"/>
                </a:lnTo>
                <a:lnTo>
                  <a:pt x="96" y="309"/>
                </a:lnTo>
                <a:lnTo>
                  <a:pt x="107" y="307"/>
                </a:lnTo>
                <a:lnTo>
                  <a:pt x="115" y="305"/>
                </a:lnTo>
                <a:lnTo>
                  <a:pt x="124" y="301"/>
                </a:lnTo>
                <a:lnTo>
                  <a:pt x="141" y="292"/>
                </a:lnTo>
                <a:lnTo>
                  <a:pt x="160" y="281"/>
                </a:lnTo>
                <a:lnTo>
                  <a:pt x="189" y="264"/>
                </a:lnTo>
                <a:lnTo>
                  <a:pt x="215" y="247"/>
                </a:lnTo>
                <a:lnTo>
                  <a:pt x="241" y="230"/>
                </a:lnTo>
                <a:lnTo>
                  <a:pt x="269" y="209"/>
                </a:lnTo>
                <a:lnTo>
                  <a:pt x="290" y="194"/>
                </a:lnTo>
                <a:lnTo>
                  <a:pt x="311" y="182"/>
                </a:lnTo>
                <a:lnTo>
                  <a:pt x="331" y="172"/>
                </a:lnTo>
                <a:lnTo>
                  <a:pt x="356" y="162"/>
                </a:lnTo>
                <a:lnTo>
                  <a:pt x="367" y="157"/>
                </a:lnTo>
                <a:lnTo>
                  <a:pt x="378" y="154"/>
                </a:lnTo>
                <a:lnTo>
                  <a:pt x="387" y="152"/>
                </a:lnTo>
                <a:lnTo>
                  <a:pt x="398" y="149"/>
                </a:lnTo>
                <a:lnTo>
                  <a:pt x="409" y="144"/>
                </a:lnTo>
                <a:lnTo>
                  <a:pt x="419" y="139"/>
                </a:lnTo>
                <a:lnTo>
                  <a:pt x="422" y="136"/>
                </a:lnTo>
                <a:lnTo>
                  <a:pt x="425" y="131"/>
                </a:lnTo>
                <a:lnTo>
                  <a:pt x="427" y="127"/>
                </a:lnTo>
                <a:lnTo>
                  <a:pt x="427" y="122"/>
                </a:lnTo>
                <a:lnTo>
                  <a:pt x="427" y="117"/>
                </a:lnTo>
                <a:lnTo>
                  <a:pt x="425" y="113"/>
                </a:lnTo>
                <a:lnTo>
                  <a:pt x="422" y="110"/>
                </a:lnTo>
                <a:lnTo>
                  <a:pt x="418" y="108"/>
                </a:lnTo>
                <a:lnTo>
                  <a:pt x="413" y="105"/>
                </a:lnTo>
                <a:lnTo>
                  <a:pt x="409" y="104"/>
                </a:lnTo>
                <a:lnTo>
                  <a:pt x="404" y="103"/>
                </a:lnTo>
                <a:lnTo>
                  <a:pt x="398" y="103"/>
                </a:lnTo>
                <a:lnTo>
                  <a:pt x="387" y="105"/>
                </a:lnTo>
                <a:lnTo>
                  <a:pt x="378" y="109"/>
                </a:lnTo>
                <a:lnTo>
                  <a:pt x="362" y="109"/>
                </a:lnTo>
                <a:lnTo>
                  <a:pt x="345" y="111"/>
                </a:lnTo>
                <a:lnTo>
                  <a:pt x="325" y="117"/>
                </a:lnTo>
                <a:lnTo>
                  <a:pt x="306" y="124"/>
                </a:lnTo>
                <a:lnTo>
                  <a:pt x="298" y="127"/>
                </a:lnTo>
                <a:lnTo>
                  <a:pt x="289" y="131"/>
                </a:lnTo>
                <a:lnTo>
                  <a:pt x="281" y="137"/>
                </a:lnTo>
                <a:lnTo>
                  <a:pt x="271" y="143"/>
                </a:lnTo>
                <a:lnTo>
                  <a:pt x="267" y="149"/>
                </a:lnTo>
                <a:lnTo>
                  <a:pt x="263" y="154"/>
                </a:lnTo>
                <a:lnTo>
                  <a:pt x="249" y="163"/>
                </a:lnTo>
                <a:lnTo>
                  <a:pt x="235" y="169"/>
                </a:lnTo>
                <a:lnTo>
                  <a:pt x="229" y="173"/>
                </a:lnTo>
                <a:lnTo>
                  <a:pt x="222" y="178"/>
                </a:lnTo>
                <a:lnTo>
                  <a:pt x="217" y="182"/>
                </a:lnTo>
                <a:lnTo>
                  <a:pt x="210" y="189"/>
                </a:lnTo>
                <a:lnTo>
                  <a:pt x="202" y="198"/>
                </a:lnTo>
                <a:lnTo>
                  <a:pt x="195" y="209"/>
                </a:lnTo>
                <a:lnTo>
                  <a:pt x="189" y="220"/>
                </a:lnTo>
                <a:lnTo>
                  <a:pt x="181" y="231"/>
                </a:lnTo>
                <a:lnTo>
                  <a:pt x="171" y="239"/>
                </a:lnTo>
                <a:lnTo>
                  <a:pt x="162" y="247"/>
                </a:lnTo>
                <a:lnTo>
                  <a:pt x="152" y="252"/>
                </a:lnTo>
                <a:lnTo>
                  <a:pt x="142" y="257"/>
                </a:lnTo>
                <a:lnTo>
                  <a:pt x="132" y="260"/>
                </a:lnTo>
                <a:lnTo>
                  <a:pt x="120" y="262"/>
                </a:lnTo>
                <a:lnTo>
                  <a:pt x="108" y="263"/>
                </a:lnTo>
                <a:lnTo>
                  <a:pt x="95" y="264"/>
                </a:lnTo>
                <a:close/>
                <a:moveTo>
                  <a:pt x="513" y="0"/>
                </a:moveTo>
                <a:lnTo>
                  <a:pt x="502" y="4"/>
                </a:lnTo>
                <a:lnTo>
                  <a:pt x="492" y="7"/>
                </a:lnTo>
                <a:lnTo>
                  <a:pt x="483" y="9"/>
                </a:lnTo>
                <a:lnTo>
                  <a:pt x="474" y="11"/>
                </a:lnTo>
                <a:lnTo>
                  <a:pt x="454" y="16"/>
                </a:lnTo>
                <a:lnTo>
                  <a:pt x="433" y="21"/>
                </a:lnTo>
                <a:lnTo>
                  <a:pt x="443" y="24"/>
                </a:lnTo>
                <a:lnTo>
                  <a:pt x="450" y="27"/>
                </a:lnTo>
                <a:lnTo>
                  <a:pt x="459" y="29"/>
                </a:lnTo>
                <a:lnTo>
                  <a:pt x="467" y="31"/>
                </a:lnTo>
                <a:lnTo>
                  <a:pt x="481" y="37"/>
                </a:lnTo>
                <a:lnTo>
                  <a:pt x="494" y="45"/>
                </a:lnTo>
                <a:lnTo>
                  <a:pt x="506" y="51"/>
                </a:lnTo>
                <a:lnTo>
                  <a:pt x="520" y="58"/>
                </a:lnTo>
                <a:lnTo>
                  <a:pt x="532" y="62"/>
                </a:lnTo>
                <a:lnTo>
                  <a:pt x="542" y="64"/>
                </a:lnTo>
                <a:lnTo>
                  <a:pt x="553" y="69"/>
                </a:lnTo>
                <a:lnTo>
                  <a:pt x="564" y="74"/>
                </a:lnTo>
                <a:lnTo>
                  <a:pt x="572" y="81"/>
                </a:lnTo>
                <a:lnTo>
                  <a:pt x="580" y="87"/>
                </a:lnTo>
                <a:lnTo>
                  <a:pt x="586" y="95"/>
                </a:lnTo>
                <a:lnTo>
                  <a:pt x="592" y="102"/>
                </a:lnTo>
                <a:lnTo>
                  <a:pt x="601" y="118"/>
                </a:lnTo>
                <a:lnTo>
                  <a:pt x="611" y="138"/>
                </a:lnTo>
                <a:lnTo>
                  <a:pt x="619" y="150"/>
                </a:lnTo>
                <a:lnTo>
                  <a:pt x="626" y="160"/>
                </a:lnTo>
                <a:lnTo>
                  <a:pt x="629" y="166"/>
                </a:lnTo>
                <a:lnTo>
                  <a:pt x="633" y="171"/>
                </a:lnTo>
                <a:lnTo>
                  <a:pt x="634" y="178"/>
                </a:lnTo>
                <a:lnTo>
                  <a:pt x="635" y="185"/>
                </a:lnTo>
                <a:lnTo>
                  <a:pt x="632" y="198"/>
                </a:lnTo>
                <a:lnTo>
                  <a:pt x="629" y="212"/>
                </a:lnTo>
                <a:lnTo>
                  <a:pt x="632" y="214"/>
                </a:lnTo>
                <a:lnTo>
                  <a:pt x="634" y="218"/>
                </a:lnTo>
                <a:lnTo>
                  <a:pt x="635" y="232"/>
                </a:lnTo>
                <a:lnTo>
                  <a:pt x="637" y="245"/>
                </a:lnTo>
                <a:lnTo>
                  <a:pt x="639" y="258"/>
                </a:lnTo>
                <a:lnTo>
                  <a:pt x="640" y="272"/>
                </a:lnTo>
                <a:lnTo>
                  <a:pt x="639" y="280"/>
                </a:lnTo>
                <a:lnTo>
                  <a:pt x="637" y="288"/>
                </a:lnTo>
                <a:lnTo>
                  <a:pt x="634" y="295"/>
                </a:lnTo>
                <a:lnTo>
                  <a:pt x="629" y="302"/>
                </a:lnTo>
                <a:lnTo>
                  <a:pt x="625" y="308"/>
                </a:lnTo>
                <a:lnTo>
                  <a:pt x="621" y="316"/>
                </a:lnTo>
                <a:lnTo>
                  <a:pt x="618" y="324"/>
                </a:lnTo>
                <a:lnTo>
                  <a:pt x="613" y="331"/>
                </a:lnTo>
                <a:lnTo>
                  <a:pt x="629" y="343"/>
                </a:lnTo>
                <a:lnTo>
                  <a:pt x="646" y="355"/>
                </a:lnTo>
                <a:lnTo>
                  <a:pt x="654" y="360"/>
                </a:lnTo>
                <a:lnTo>
                  <a:pt x="664" y="363"/>
                </a:lnTo>
                <a:lnTo>
                  <a:pt x="673" y="367"/>
                </a:lnTo>
                <a:lnTo>
                  <a:pt x="682" y="371"/>
                </a:lnTo>
                <a:lnTo>
                  <a:pt x="681" y="354"/>
                </a:lnTo>
                <a:lnTo>
                  <a:pt x="678" y="339"/>
                </a:lnTo>
                <a:lnTo>
                  <a:pt x="676" y="322"/>
                </a:lnTo>
                <a:lnTo>
                  <a:pt x="675" y="305"/>
                </a:lnTo>
                <a:lnTo>
                  <a:pt x="675" y="293"/>
                </a:lnTo>
                <a:lnTo>
                  <a:pt x="676" y="284"/>
                </a:lnTo>
                <a:lnTo>
                  <a:pt x="677" y="273"/>
                </a:lnTo>
                <a:lnTo>
                  <a:pt x="679" y="264"/>
                </a:lnTo>
                <a:lnTo>
                  <a:pt x="684" y="246"/>
                </a:lnTo>
                <a:lnTo>
                  <a:pt x="689" y="227"/>
                </a:lnTo>
                <a:lnTo>
                  <a:pt x="694" y="210"/>
                </a:lnTo>
                <a:lnTo>
                  <a:pt x="700" y="192"/>
                </a:lnTo>
                <a:lnTo>
                  <a:pt x="702" y="182"/>
                </a:lnTo>
                <a:lnTo>
                  <a:pt x="703" y="172"/>
                </a:lnTo>
                <a:lnTo>
                  <a:pt x="704" y="162"/>
                </a:lnTo>
                <a:lnTo>
                  <a:pt x="704" y="151"/>
                </a:lnTo>
                <a:lnTo>
                  <a:pt x="704" y="143"/>
                </a:lnTo>
                <a:lnTo>
                  <a:pt x="703" y="136"/>
                </a:lnTo>
                <a:lnTo>
                  <a:pt x="702" y="128"/>
                </a:lnTo>
                <a:lnTo>
                  <a:pt x="699" y="122"/>
                </a:lnTo>
                <a:lnTo>
                  <a:pt x="695" y="115"/>
                </a:lnTo>
                <a:lnTo>
                  <a:pt x="692" y="110"/>
                </a:lnTo>
                <a:lnTo>
                  <a:pt x="687" y="104"/>
                </a:lnTo>
                <a:lnTo>
                  <a:pt x="680" y="100"/>
                </a:lnTo>
                <a:lnTo>
                  <a:pt x="675" y="96"/>
                </a:lnTo>
                <a:lnTo>
                  <a:pt x="669" y="92"/>
                </a:lnTo>
                <a:lnTo>
                  <a:pt x="653" y="89"/>
                </a:lnTo>
                <a:lnTo>
                  <a:pt x="639" y="84"/>
                </a:lnTo>
                <a:lnTo>
                  <a:pt x="634" y="81"/>
                </a:lnTo>
                <a:lnTo>
                  <a:pt x="627" y="77"/>
                </a:lnTo>
                <a:lnTo>
                  <a:pt x="622" y="72"/>
                </a:lnTo>
                <a:lnTo>
                  <a:pt x="616" y="65"/>
                </a:lnTo>
                <a:lnTo>
                  <a:pt x="607" y="55"/>
                </a:lnTo>
                <a:lnTo>
                  <a:pt x="598" y="46"/>
                </a:lnTo>
                <a:lnTo>
                  <a:pt x="589" y="36"/>
                </a:lnTo>
                <a:lnTo>
                  <a:pt x="579" y="27"/>
                </a:lnTo>
                <a:lnTo>
                  <a:pt x="576" y="20"/>
                </a:lnTo>
                <a:lnTo>
                  <a:pt x="574" y="16"/>
                </a:lnTo>
                <a:lnTo>
                  <a:pt x="568" y="11"/>
                </a:lnTo>
                <a:lnTo>
                  <a:pt x="560" y="8"/>
                </a:lnTo>
                <a:lnTo>
                  <a:pt x="553" y="5"/>
                </a:lnTo>
                <a:lnTo>
                  <a:pt x="545" y="3"/>
                </a:lnTo>
                <a:lnTo>
                  <a:pt x="529" y="1"/>
                </a:lnTo>
                <a:lnTo>
                  <a:pt x="513" y="0"/>
                </a:lnTo>
                <a:close/>
                <a:moveTo>
                  <a:pt x="449" y="759"/>
                </a:moveTo>
                <a:lnTo>
                  <a:pt x="439" y="760"/>
                </a:lnTo>
                <a:lnTo>
                  <a:pt x="431" y="761"/>
                </a:lnTo>
                <a:lnTo>
                  <a:pt x="427" y="762"/>
                </a:lnTo>
                <a:lnTo>
                  <a:pt x="423" y="764"/>
                </a:lnTo>
                <a:lnTo>
                  <a:pt x="420" y="766"/>
                </a:lnTo>
                <a:lnTo>
                  <a:pt x="417" y="770"/>
                </a:lnTo>
                <a:lnTo>
                  <a:pt x="414" y="774"/>
                </a:lnTo>
                <a:lnTo>
                  <a:pt x="414" y="777"/>
                </a:lnTo>
                <a:lnTo>
                  <a:pt x="413" y="781"/>
                </a:lnTo>
                <a:lnTo>
                  <a:pt x="414" y="786"/>
                </a:lnTo>
                <a:lnTo>
                  <a:pt x="416" y="794"/>
                </a:lnTo>
                <a:lnTo>
                  <a:pt x="417" y="804"/>
                </a:lnTo>
                <a:lnTo>
                  <a:pt x="416" y="825"/>
                </a:lnTo>
                <a:lnTo>
                  <a:pt x="412" y="842"/>
                </a:lnTo>
                <a:lnTo>
                  <a:pt x="408" y="859"/>
                </a:lnTo>
                <a:lnTo>
                  <a:pt x="402" y="879"/>
                </a:lnTo>
                <a:lnTo>
                  <a:pt x="397" y="889"/>
                </a:lnTo>
                <a:lnTo>
                  <a:pt x="393" y="899"/>
                </a:lnTo>
                <a:lnTo>
                  <a:pt x="390" y="909"/>
                </a:lnTo>
                <a:lnTo>
                  <a:pt x="387" y="921"/>
                </a:lnTo>
                <a:lnTo>
                  <a:pt x="390" y="937"/>
                </a:lnTo>
                <a:lnTo>
                  <a:pt x="391" y="953"/>
                </a:lnTo>
                <a:lnTo>
                  <a:pt x="389" y="960"/>
                </a:lnTo>
                <a:lnTo>
                  <a:pt x="386" y="965"/>
                </a:lnTo>
                <a:lnTo>
                  <a:pt x="384" y="969"/>
                </a:lnTo>
                <a:lnTo>
                  <a:pt x="381" y="975"/>
                </a:lnTo>
                <a:lnTo>
                  <a:pt x="375" y="984"/>
                </a:lnTo>
                <a:lnTo>
                  <a:pt x="369" y="995"/>
                </a:lnTo>
                <a:lnTo>
                  <a:pt x="368" y="1006"/>
                </a:lnTo>
                <a:lnTo>
                  <a:pt x="367" y="1017"/>
                </a:lnTo>
                <a:lnTo>
                  <a:pt x="384" y="1016"/>
                </a:lnTo>
                <a:lnTo>
                  <a:pt x="399" y="1016"/>
                </a:lnTo>
                <a:lnTo>
                  <a:pt x="407" y="1016"/>
                </a:lnTo>
                <a:lnTo>
                  <a:pt x="414" y="1017"/>
                </a:lnTo>
                <a:lnTo>
                  <a:pt x="422" y="1019"/>
                </a:lnTo>
                <a:lnTo>
                  <a:pt x="431" y="1022"/>
                </a:lnTo>
                <a:lnTo>
                  <a:pt x="441" y="1028"/>
                </a:lnTo>
                <a:lnTo>
                  <a:pt x="452" y="1034"/>
                </a:lnTo>
                <a:lnTo>
                  <a:pt x="461" y="1041"/>
                </a:lnTo>
                <a:lnTo>
                  <a:pt x="470" y="1047"/>
                </a:lnTo>
                <a:lnTo>
                  <a:pt x="486" y="1062"/>
                </a:lnTo>
                <a:lnTo>
                  <a:pt x="505" y="1077"/>
                </a:lnTo>
                <a:lnTo>
                  <a:pt x="513" y="1071"/>
                </a:lnTo>
                <a:lnTo>
                  <a:pt x="519" y="1064"/>
                </a:lnTo>
                <a:lnTo>
                  <a:pt x="525" y="1058"/>
                </a:lnTo>
                <a:lnTo>
                  <a:pt x="530" y="1051"/>
                </a:lnTo>
                <a:lnTo>
                  <a:pt x="541" y="1036"/>
                </a:lnTo>
                <a:lnTo>
                  <a:pt x="549" y="1019"/>
                </a:lnTo>
                <a:lnTo>
                  <a:pt x="558" y="1006"/>
                </a:lnTo>
                <a:lnTo>
                  <a:pt x="567" y="994"/>
                </a:lnTo>
                <a:lnTo>
                  <a:pt x="570" y="988"/>
                </a:lnTo>
                <a:lnTo>
                  <a:pt x="574" y="981"/>
                </a:lnTo>
                <a:lnTo>
                  <a:pt x="576" y="974"/>
                </a:lnTo>
                <a:lnTo>
                  <a:pt x="579" y="966"/>
                </a:lnTo>
                <a:lnTo>
                  <a:pt x="582" y="961"/>
                </a:lnTo>
                <a:lnTo>
                  <a:pt x="584" y="955"/>
                </a:lnTo>
                <a:lnTo>
                  <a:pt x="584" y="952"/>
                </a:lnTo>
                <a:lnTo>
                  <a:pt x="583" y="949"/>
                </a:lnTo>
                <a:lnTo>
                  <a:pt x="582" y="947"/>
                </a:lnTo>
                <a:lnTo>
                  <a:pt x="580" y="944"/>
                </a:lnTo>
                <a:lnTo>
                  <a:pt x="575" y="939"/>
                </a:lnTo>
                <a:lnTo>
                  <a:pt x="571" y="935"/>
                </a:lnTo>
                <a:lnTo>
                  <a:pt x="566" y="926"/>
                </a:lnTo>
                <a:lnTo>
                  <a:pt x="561" y="919"/>
                </a:lnTo>
                <a:lnTo>
                  <a:pt x="556" y="911"/>
                </a:lnTo>
                <a:lnTo>
                  <a:pt x="553" y="902"/>
                </a:lnTo>
                <a:lnTo>
                  <a:pt x="548" y="890"/>
                </a:lnTo>
                <a:lnTo>
                  <a:pt x="545" y="880"/>
                </a:lnTo>
                <a:lnTo>
                  <a:pt x="543" y="875"/>
                </a:lnTo>
                <a:lnTo>
                  <a:pt x="541" y="870"/>
                </a:lnTo>
                <a:lnTo>
                  <a:pt x="538" y="865"/>
                </a:lnTo>
                <a:lnTo>
                  <a:pt x="534" y="860"/>
                </a:lnTo>
                <a:lnTo>
                  <a:pt x="529" y="857"/>
                </a:lnTo>
                <a:lnTo>
                  <a:pt x="524" y="855"/>
                </a:lnTo>
                <a:lnTo>
                  <a:pt x="515" y="844"/>
                </a:lnTo>
                <a:lnTo>
                  <a:pt x="507" y="833"/>
                </a:lnTo>
                <a:lnTo>
                  <a:pt x="500" y="826"/>
                </a:lnTo>
                <a:lnTo>
                  <a:pt x="492" y="818"/>
                </a:lnTo>
                <a:lnTo>
                  <a:pt x="489" y="815"/>
                </a:lnTo>
                <a:lnTo>
                  <a:pt x="486" y="811"/>
                </a:lnTo>
                <a:lnTo>
                  <a:pt x="484" y="806"/>
                </a:lnTo>
                <a:lnTo>
                  <a:pt x="480" y="802"/>
                </a:lnTo>
                <a:lnTo>
                  <a:pt x="475" y="790"/>
                </a:lnTo>
                <a:lnTo>
                  <a:pt x="467" y="778"/>
                </a:lnTo>
                <a:lnTo>
                  <a:pt x="459" y="767"/>
                </a:lnTo>
                <a:lnTo>
                  <a:pt x="449" y="759"/>
                </a:lnTo>
                <a:close/>
                <a:moveTo>
                  <a:pt x="653" y="738"/>
                </a:moveTo>
                <a:lnTo>
                  <a:pt x="651" y="743"/>
                </a:lnTo>
                <a:lnTo>
                  <a:pt x="648" y="748"/>
                </a:lnTo>
                <a:lnTo>
                  <a:pt x="653" y="754"/>
                </a:lnTo>
                <a:lnTo>
                  <a:pt x="659" y="759"/>
                </a:lnTo>
                <a:lnTo>
                  <a:pt x="662" y="767"/>
                </a:lnTo>
                <a:lnTo>
                  <a:pt x="666" y="775"/>
                </a:lnTo>
                <a:lnTo>
                  <a:pt x="667" y="778"/>
                </a:lnTo>
                <a:lnTo>
                  <a:pt x="670" y="780"/>
                </a:lnTo>
                <a:lnTo>
                  <a:pt x="674" y="782"/>
                </a:lnTo>
                <a:lnTo>
                  <a:pt x="677" y="782"/>
                </a:lnTo>
                <a:lnTo>
                  <a:pt x="682" y="782"/>
                </a:lnTo>
                <a:lnTo>
                  <a:pt x="687" y="780"/>
                </a:lnTo>
                <a:lnTo>
                  <a:pt x="691" y="778"/>
                </a:lnTo>
                <a:lnTo>
                  <a:pt x="694" y="775"/>
                </a:lnTo>
                <a:lnTo>
                  <a:pt x="701" y="767"/>
                </a:lnTo>
                <a:lnTo>
                  <a:pt x="706" y="759"/>
                </a:lnTo>
                <a:lnTo>
                  <a:pt x="715" y="749"/>
                </a:lnTo>
                <a:lnTo>
                  <a:pt x="722" y="739"/>
                </a:lnTo>
                <a:lnTo>
                  <a:pt x="726" y="734"/>
                </a:lnTo>
                <a:lnTo>
                  <a:pt x="729" y="728"/>
                </a:lnTo>
                <a:lnTo>
                  <a:pt x="731" y="723"/>
                </a:lnTo>
                <a:lnTo>
                  <a:pt x="733" y="717"/>
                </a:lnTo>
                <a:lnTo>
                  <a:pt x="728" y="713"/>
                </a:lnTo>
                <a:lnTo>
                  <a:pt x="722" y="711"/>
                </a:lnTo>
                <a:lnTo>
                  <a:pt x="713" y="713"/>
                </a:lnTo>
                <a:lnTo>
                  <a:pt x="704" y="717"/>
                </a:lnTo>
                <a:lnTo>
                  <a:pt x="695" y="721"/>
                </a:lnTo>
                <a:lnTo>
                  <a:pt x="688" y="725"/>
                </a:lnTo>
                <a:lnTo>
                  <a:pt x="680" y="730"/>
                </a:lnTo>
                <a:lnTo>
                  <a:pt x="673" y="734"/>
                </a:lnTo>
                <a:lnTo>
                  <a:pt x="664" y="736"/>
                </a:lnTo>
                <a:lnTo>
                  <a:pt x="653" y="738"/>
                </a:lnTo>
                <a:close/>
                <a:moveTo>
                  <a:pt x="576" y="1136"/>
                </a:moveTo>
                <a:lnTo>
                  <a:pt x="576" y="1145"/>
                </a:lnTo>
                <a:lnTo>
                  <a:pt x="578" y="1154"/>
                </a:lnTo>
                <a:lnTo>
                  <a:pt x="580" y="1162"/>
                </a:lnTo>
                <a:lnTo>
                  <a:pt x="582" y="1169"/>
                </a:lnTo>
                <a:lnTo>
                  <a:pt x="589" y="1184"/>
                </a:lnTo>
                <a:lnTo>
                  <a:pt x="598" y="1199"/>
                </a:lnTo>
                <a:lnTo>
                  <a:pt x="606" y="1213"/>
                </a:lnTo>
                <a:lnTo>
                  <a:pt x="614" y="1225"/>
                </a:lnTo>
                <a:lnTo>
                  <a:pt x="619" y="1230"/>
                </a:lnTo>
                <a:lnTo>
                  <a:pt x="624" y="1234"/>
                </a:lnTo>
                <a:lnTo>
                  <a:pt x="630" y="1238"/>
                </a:lnTo>
                <a:lnTo>
                  <a:pt x="638" y="1243"/>
                </a:lnTo>
                <a:lnTo>
                  <a:pt x="646" y="1247"/>
                </a:lnTo>
                <a:lnTo>
                  <a:pt x="653" y="1252"/>
                </a:lnTo>
                <a:lnTo>
                  <a:pt x="656" y="1254"/>
                </a:lnTo>
                <a:lnTo>
                  <a:pt x="661" y="1257"/>
                </a:lnTo>
                <a:lnTo>
                  <a:pt x="665" y="1258"/>
                </a:lnTo>
                <a:lnTo>
                  <a:pt x="669" y="1258"/>
                </a:lnTo>
                <a:lnTo>
                  <a:pt x="676" y="1258"/>
                </a:lnTo>
                <a:lnTo>
                  <a:pt x="681" y="1256"/>
                </a:lnTo>
                <a:lnTo>
                  <a:pt x="686" y="1251"/>
                </a:lnTo>
                <a:lnTo>
                  <a:pt x="689" y="1247"/>
                </a:lnTo>
                <a:lnTo>
                  <a:pt x="695" y="1236"/>
                </a:lnTo>
                <a:lnTo>
                  <a:pt x="702" y="1224"/>
                </a:lnTo>
                <a:lnTo>
                  <a:pt x="708" y="1210"/>
                </a:lnTo>
                <a:lnTo>
                  <a:pt x="714" y="1198"/>
                </a:lnTo>
                <a:lnTo>
                  <a:pt x="717" y="1192"/>
                </a:lnTo>
                <a:lnTo>
                  <a:pt x="718" y="1185"/>
                </a:lnTo>
                <a:lnTo>
                  <a:pt x="719" y="1179"/>
                </a:lnTo>
                <a:lnTo>
                  <a:pt x="720" y="1170"/>
                </a:lnTo>
                <a:lnTo>
                  <a:pt x="719" y="1158"/>
                </a:lnTo>
                <a:lnTo>
                  <a:pt x="718" y="1148"/>
                </a:lnTo>
                <a:lnTo>
                  <a:pt x="716" y="1137"/>
                </a:lnTo>
                <a:lnTo>
                  <a:pt x="714" y="1127"/>
                </a:lnTo>
                <a:lnTo>
                  <a:pt x="707" y="1108"/>
                </a:lnTo>
                <a:lnTo>
                  <a:pt x="699" y="1086"/>
                </a:lnTo>
                <a:lnTo>
                  <a:pt x="694" y="1075"/>
                </a:lnTo>
                <a:lnTo>
                  <a:pt x="689" y="1064"/>
                </a:lnTo>
                <a:lnTo>
                  <a:pt x="686" y="1060"/>
                </a:lnTo>
                <a:lnTo>
                  <a:pt x="682" y="1057"/>
                </a:lnTo>
                <a:lnTo>
                  <a:pt x="678" y="1055"/>
                </a:lnTo>
                <a:lnTo>
                  <a:pt x="672" y="1054"/>
                </a:lnTo>
                <a:lnTo>
                  <a:pt x="666" y="1054"/>
                </a:lnTo>
                <a:lnTo>
                  <a:pt x="661" y="1055"/>
                </a:lnTo>
                <a:lnTo>
                  <a:pt x="655" y="1056"/>
                </a:lnTo>
                <a:lnTo>
                  <a:pt x="651" y="1058"/>
                </a:lnTo>
                <a:lnTo>
                  <a:pt x="640" y="1061"/>
                </a:lnTo>
                <a:lnTo>
                  <a:pt x="629" y="1064"/>
                </a:lnTo>
                <a:lnTo>
                  <a:pt x="620" y="1065"/>
                </a:lnTo>
                <a:lnTo>
                  <a:pt x="611" y="1065"/>
                </a:lnTo>
                <a:lnTo>
                  <a:pt x="607" y="1067"/>
                </a:lnTo>
                <a:lnTo>
                  <a:pt x="602" y="1068"/>
                </a:lnTo>
                <a:lnTo>
                  <a:pt x="599" y="1070"/>
                </a:lnTo>
                <a:lnTo>
                  <a:pt x="595" y="1072"/>
                </a:lnTo>
                <a:lnTo>
                  <a:pt x="593" y="1075"/>
                </a:lnTo>
                <a:lnTo>
                  <a:pt x="591" y="1079"/>
                </a:lnTo>
                <a:lnTo>
                  <a:pt x="589" y="1083"/>
                </a:lnTo>
                <a:lnTo>
                  <a:pt x="589" y="1087"/>
                </a:lnTo>
                <a:lnTo>
                  <a:pt x="588" y="1096"/>
                </a:lnTo>
                <a:lnTo>
                  <a:pt x="587" y="1104"/>
                </a:lnTo>
                <a:lnTo>
                  <a:pt x="584" y="1113"/>
                </a:lnTo>
                <a:lnTo>
                  <a:pt x="581" y="1119"/>
                </a:lnTo>
                <a:lnTo>
                  <a:pt x="578" y="1127"/>
                </a:lnTo>
                <a:lnTo>
                  <a:pt x="576" y="1136"/>
                </a:lnTo>
                <a:close/>
                <a:moveTo>
                  <a:pt x="884" y="480"/>
                </a:moveTo>
                <a:lnTo>
                  <a:pt x="890" y="502"/>
                </a:lnTo>
                <a:lnTo>
                  <a:pt x="884" y="518"/>
                </a:lnTo>
                <a:lnTo>
                  <a:pt x="877" y="533"/>
                </a:lnTo>
                <a:lnTo>
                  <a:pt x="888" y="536"/>
                </a:lnTo>
                <a:lnTo>
                  <a:pt x="898" y="537"/>
                </a:lnTo>
                <a:lnTo>
                  <a:pt x="908" y="537"/>
                </a:lnTo>
                <a:lnTo>
                  <a:pt x="919" y="538"/>
                </a:lnTo>
                <a:lnTo>
                  <a:pt x="927" y="541"/>
                </a:lnTo>
                <a:lnTo>
                  <a:pt x="935" y="545"/>
                </a:lnTo>
                <a:lnTo>
                  <a:pt x="943" y="548"/>
                </a:lnTo>
                <a:lnTo>
                  <a:pt x="951" y="549"/>
                </a:lnTo>
                <a:lnTo>
                  <a:pt x="1025" y="549"/>
                </a:lnTo>
                <a:lnTo>
                  <a:pt x="1029" y="549"/>
                </a:lnTo>
                <a:lnTo>
                  <a:pt x="1032" y="550"/>
                </a:lnTo>
                <a:lnTo>
                  <a:pt x="1035" y="551"/>
                </a:lnTo>
                <a:lnTo>
                  <a:pt x="1039" y="554"/>
                </a:lnTo>
                <a:lnTo>
                  <a:pt x="1041" y="556"/>
                </a:lnTo>
                <a:lnTo>
                  <a:pt x="1043" y="559"/>
                </a:lnTo>
                <a:lnTo>
                  <a:pt x="1045" y="561"/>
                </a:lnTo>
                <a:lnTo>
                  <a:pt x="1046" y="565"/>
                </a:lnTo>
                <a:lnTo>
                  <a:pt x="1051" y="578"/>
                </a:lnTo>
                <a:lnTo>
                  <a:pt x="1052" y="591"/>
                </a:lnTo>
                <a:lnTo>
                  <a:pt x="1052" y="604"/>
                </a:lnTo>
                <a:lnTo>
                  <a:pt x="1052" y="618"/>
                </a:lnTo>
                <a:lnTo>
                  <a:pt x="1053" y="633"/>
                </a:lnTo>
                <a:lnTo>
                  <a:pt x="1055" y="648"/>
                </a:lnTo>
                <a:lnTo>
                  <a:pt x="1056" y="662"/>
                </a:lnTo>
                <a:lnTo>
                  <a:pt x="1057" y="677"/>
                </a:lnTo>
                <a:lnTo>
                  <a:pt x="1056" y="687"/>
                </a:lnTo>
                <a:lnTo>
                  <a:pt x="1053" y="696"/>
                </a:lnTo>
                <a:lnTo>
                  <a:pt x="1048" y="705"/>
                </a:lnTo>
                <a:lnTo>
                  <a:pt x="1044" y="713"/>
                </a:lnTo>
                <a:lnTo>
                  <a:pt x="1055" y="716"/>
                </a:lnTo>
                <a:lnTo>
                  <a:pt x="1065" y="719"/>
                </a:lnTo>
                <a:lnTo>
                  <a:pt x="1070" y="724"/>
                </a:lnTo>
                <a:lnTo>
                  <a:pt x="1075" y="730"/>
                </a:lnTo>
                <a:lnTo>
                  <a:pt x="1087" y="735"/>
                </a:lnTo>
                <a:lnTo>
                  <a:pt x="1099" y="739"/>
                </a:lnTo>
                <a:lnTo>
                  <a:pt x="1110" y="745"/>
                </a:lnTo>
                <a:lnTo>
                  <a:pt x="1121" y="751"/>
                </a:lnTo>
                <a:lnTo>
                  <a:pt x="1128" y="762"/>
                </a:lnTo>
                <a:lnTo>
                  <a:pt x="1126" y="749"/>
                </a:lnTo>
                <a:lnTo>
                  <a:pt x="1124" y="737"/>
                </a:lnTo>
                <a:lnTo>
                  <a:pt x="1121" y="726"/>
                </a:lnTo>
                <a:lnTo>
                  <a:pt x="1118" y="716"/>
                </a:lnTo>
                <a:lnTo>
                  <a:pt x="1110" y="695"/>
                </a:lnTo>
                <a:lnTo>
                  <a:pt x="1102" y="671"/>
                </a:lnTo>
                <a:lnTo>
                  <a:pt x="1096" y="642"/>
                </a:lnTo>
                <a:lnTo>
                  <a:pt x="1092" y="615"/>
                </a:lnTo>
                <a:lnTo>
                  <a:pt x="1089" y="602"/>
                </a:lnTo>
                <a:lnTo>
                  <a:pt x="1087" y="589"/>
                </a:lnTo>
                <a:lnTo>
                  <a:pt x="1083" y="575"/>
                </a:lnTo>
                <a:lnTo>
                  <a:pt x="1079" y="560"/>
                </a:lnTo>
                <a:lnTo>
                  <a:pt x="1075" y="551"/>
                </a:lnTo>
                <a:lnTo>
                  <a:pt x="1071" y="544"/>
                </a:lnTo>
                <a:lnTo>
                  <a:pt x="1067" y="537"/>
                </a:lnTo>
                <a:lnTo>
                  <a:pt x="1061" y="531"/>
                </a:lnTo>
                <a:lnTo>
                  <a:pt x="1056" y="525"/>
                </a:lnTo>
                <a:lnTo>
                  <a:pt x="1051" y="520"/>
                </a:lnTo>
                <a:lnTo>
                  <a:pt x="1044" y="516"/>
                </a:lnTo>
                <a:lnTo>
                  <a:pt x="1038" y="511"/>
                </a:lnTo>
                <a:lnTo>
                  <a:pt x="1024" y="504"/>
                </a:lnTo>
                <a:lnTo>
                  <a:pt x="1008" y="497"/>
                </a:lnTo>
                <a:lnTo>
                  <a:pt x="992" y="491"/>
                </a:lnTo>
                <a:lnTo>
                  <a:pt x="975" y="486"/>
                </a:lnTo>
                <a:lnTo>
                  <a:pt x="964" y="480"/>
                </a:lnTo>
                <a:lnTo>
                  <a:pt x="953" y="475"/>
                </a:lnTo>
                <a:lnTo>
                  <a:pt x="945" y="471"/>
                </a:lnTo>
                <a:lnTo>
                  <a:pt x="936" y="470"/>
                </a:lnTo>
                <a:lnTo>
                  <a:pt x="927" y="469"/>
                </a:lnTo>
                <a:lnTo>
                  <a:pt x="919" y="470"/>
                </a:lnTo>
                <a:lnTo>
                  <a:pt x="910" y="471"/>
                </a:lnTo>
                <a:lnTo>
                  <a:pt x="903" y="474"/>
                </a:lnTo>
                <a:lnTo>
                  <a:pt x="894" y="477"/>
                </a:lnTo>
                <a:lnTo>
                  <a:pt x="884" y="480"/>
                </a:lnTo>
                <a:close/>
                <a:moveTo>
                  <a:pt x="1347" y="704"/>
                </a:moveTo>
                <a:lnTo>
                  <a:pt x="1363" y="717"/>
                </a:lnTo>
                <a:lnTo>
                  <a:pt x="1379" y="730"/>
                </a:lnTo>
                <a:lnTo>
                  <a:pt x="1392" y="736"/>
                </a:lnTo>
                <a:lnTo>
                  <a:pt x="1405" y="741"/>
                </a:lnTo>
                <a:lnTo>
                  <a:pt x="1410" y="746"/>
                </a:lnTo>
                <a:lnTo>
                  <a:pt x="1415" y="750"/>
                </a:lnTo>
                <a:lnTo>
                  <a:pt x="1416" y="752"/>
                </a:lnTo>
                <a:lnTo>
                  <a:pt x="1418" y="755"/>
                </a:lnTo>
                <a:lnTo>
                  <a:pt x="1418" y="758"/>
                </a:lnTo>
                <a:lnTo>
                  <a:pt x="1419" y="762"/>
                </a:lnTo>
                <a:lnTo>
                  <a:pt x="1418" y="766"/>
                </a:lnTo>
                <a:lnTo>
                  <a:pt x="1417" y="771"/>
                </a:lnTo>
                <a:lnTo>
                  <a:pt x="1415" y="774"/>
                </a:lnTo>
                <a:lnTo>
                  <a:pt x="1411" y="777"/>
                </a:lnTo>
                <a:lnTo>
                  <a:pt x="1405" y="784"/>
                </a:lnTo>
                <a:lnTo>
                  <a:pt x="1399" y="791"/>
                </a:lnTo>
                <a:lnTo>
                  <a:pt x="1396" y="798"/>
                </a:lnTo>
                <a:lnTo>
                  <a:pt x="1393" y="805"/>
                </a:lnTo>
                <a:lnTo>
                  <a:pt x="1391" y="812"/>
                </a:lnTo>
                <a:lnTo>
                  <a:pt x="1390" y="819"/>
                </a:lnTo>
                <a:lnTo>
                  <a:pt x="1388" y="833"/>
                </a:lnTo>
                <a:lnTo>
                  <a:pt x="1386" y="849"/>
                </a:lnTo>
                <a:lnTo>
                  <a:pt x="1392" y="851"/>
                </a:lnTo>
                <a:lnTo>
                  <a:pt x="1396" y="852"/>
                </a:lnTo>
                <a:lnTo>
                  <a:pt x="1403" y="849"/>
                </a:lnTo>
                <a:lnTo>
                  <a:pt x="1408" y="846"/>
                </a:lnTo>
                <a:lnTo>
                  <a:pt x="1415" y="844"/>
                </a:lnTo>
                <a:lnTo>
                  <a:pt x="1421" y="842"/>
                </a:lnTo>
                <a:lnTo>
                  <a:pt x="1428" y="839"/>
                </a:lnTo>
                <a:lnTo>
                  <a:pt x="1433" y="835"/>
                </a:lnTo>
                <a:lnTo>
                  <a:pt x="1443" y="828"/>
                </a:lnTo>
                <a:lnTo>
                  <a:pt x="1452" y="817"/>
                </a:lnTo>
                <a:lnTo>
                  <a:pt x="1459" y="812"/>
                </a:lnTo>
                <a:lnTo>
                  <a:pt x="1463" y="806"/>
                </a:lnTo>
                <a:lnTo>
                  <a:pt x="1465" y="804"/>
                </a:lnTo>
                <a:lnTo>
                  <a:pt x="1467" y="801"/>
                </a:lnTo>
                <a:lnTo>
                  <a:pt x="1469" y="798"/>
                </a:lnTo>
                <a:lnTo>
                  <a:pt x="1469" y="793"/>
                </a:lnTo>
                <a:lnTo>
                  <a:pt x="1467" y="787"/>
                </a:lnTo>
                <a:lnTo>
                  <a:pt x="1465" y="781"/>
                </a:lnTo>
                <a:lnTo>
                  <a:pt x="1462" y="776"/>
                </a:lnTo>
                <a:lnTo>
                  <a:pt x="1458" y="772"/>
                </a:lnTo>
                <a:lnTo>
                  <a:pt x="1446" y="764"/>
                </a:lnTo>
                <a:lnTo>
                  <a:pt x="1434" y="757"/>
                </a:lnTo>
                <a:lnTo>
                  <a:pt x="1426" y="746"/>
                </a:lnTo>
                <a:lnTo>
                  <a:pt x="1419" y="735"/>
                </a:lnTo>
                <a:lnTo>
                  <a:pt x="1403" y="726"/>
                </a:lnTo>
                <a:lnTo>
                  <a:pt x="1386" y="717"/>
                </a:lnTo>
                <a:lnTo>
                  <a:pt x="1383" y="709"/>
                </a:lnTo>
                <a:lnTo>
                  <a:pt x="1379" y="704"/>
                </a:lnTo>
                <a:lnTo>
                  <a:pt x="1370" y="701"/>
                </a:lnTo>
                <a:lnTo>
                  <a:pt x="1363" y="701"/>
                </a:lnTo>
                <a:lnTo>
                  <a:pt x="1355" y="703"/>
                </a:lnTo>
                <a:lnTo>
                  <a:pt x="1347" y="704"/>
                </a:lnTo>
                <a:close/>
                <a:moveTo>
                  <a:pt x="1281" y="1083"/>
                </a:moveTo>
                <a:lnTo>
                  <a:pt x="1270" y="1070"/>
                </a:lnTo>
                <a:lnTo>
                  <a:pt x="1260" y="1058"/>
                </a:lnTo>
                <a:lnTo>
                  <a:pt x="1248" y="1048"/>
                </a:lnTo>
                <a:lnTo>
                  <a:pt x="1235" y="1037"/>
                </a:lnTo>
                <a:lnTo>
                  <a:pt x="1234" y="1062"/>
                </a:lnTo>
                <a:lnTo>
                  <a:pt x="1234" y="1084"/>
                </a:lnTo>
                <a:lnTo>
                  <a:pt x="1233" y="1094"/>
                </a:lnTo>
                <a:lnTo>
                  <a:pt x="1232" y="1104"/>
                </a:lnTo>
                <a:lnTo>
                  <a:pt x="1230" y="1116"/>
                </a:lnTo>
                <a:lnTo>
                  <a:pt x="1227" y="1128"/>
                </a:lnTo>
                <a:lnTo>
                  <a:pt x="1253" y="1137"/>
                </a:lnTo>
                <a:lnTo>
                  <a:pt x="1274" y="1143"/>
                </a:lnTo>
                <a:lnTo>
                  <a:pt x="1286" y="1145"/>
                </a:lnTo>
                <a:lnTo>
                  <a:pt x="1297" y="1148"/>
                </a:lnTo>
                <a:lnTo>
                  <a:pt x="1310" y="1149"/>
                </a:lnTo>
                <a:lnTo>
                  <a:pt x="1324" y="1150"/>
                </a:lnTo>
                <a:lnTo>
                  <a:pt x="1339" y="1149"/>
                </a:lnTo>
                <a:lnTo>
                  <a:pt x="1354" y="1148"/>
                </a:lnTo>
                <a:lnTo>
                  <a:pt x="1357" y="1142"/>
                </a:lnTo>
                <a:lnTo>
                  <a:pt x="1359" y="1136"/>
                </a:lnTo>
                <a:lnTo>
                  <a:pt x="1359" y="1133"/>
                </a:lnTo>
                <a:lnTo>
                  <a:pt x="1358" y="1130"/>
                </a:lnTo>
                <a:lnTo>
                  <a:pt x="1356" y="1128"/>
                </a:lnTo>
                <a:lnTo>
                  <a:pt x="1353" y="1127"/>
                </a:lnTo>
                <a:lnTo>
                  <a:pt x="1348" y="1124"/>
                </a:lnTo>
                <a:lnTo>
                  <a:pt x="1341" y="1121"/>
                </a:lnTo>
                <a:lnTo>
                  <a:pt x="1327" y="1110"/>
                </a:lnTo>
                <a:lnTo>
                  <a:pt x="1311" y="1101"/>
                </a:lnTo>
                <a:lnTo>
                  <a:pt x="1296" y="1092"/>
                </a:lnTo>
                <a:lnTo>
                  <a:pt x="1281" y="1083"/>
                </a:lnTo>
                <a:close/>
                <a:moveTo>
                  <a:pt x="1538" y="1035"/>
                </a:moveTo>
                <a:lnTo>
                  <a:pt x="1474" y="1035"/>
                </a:lnTo>
                <a:lnTo>
                  <a:pt x="1472" y="1046"/>
                </a:lnTo>
                <a:lnTo>
                  <a:pt x="1478" y="1054"/>
                </a:lnTo>
                <a:lnTo>
                  <a:pt x="1484" y="1061"/>
                </a:lnTo>
                <a:lnTo>
                  <a:pt x="1488" y="1069"/>
                </a:lnTo>
                <a:lnTo>
                  <a:pt x="1492" y="1075"/>
                </a:lnTo>
                <a:lnTo>
                  <a:pt x="1499" y="1091"/>
                </a:lnTo>
                <a:lnTo>
                  <a:pt x="1506" y="1110"/>
                </a:lnTo>
                <a:lnTo>
                  <a:pt x="1514" y="1124"/>
                </a:lnTo>
                <a:lnTo>
                  <a:pt x="1523" y="1136"/>
                </a:lnTo>
                <a:lnTo>
                  <a:pt x="1532" y="1149"/>
                </a:lnTo>
                <a:lnTo>
                  <a:pt x="1541" y="1163"/>
                </a:lnTo>
                <a:lnTo>
                  <a:pt x="1545" y="1179"/>
                </a:lnTo>
                <a:lnTo>
                  <a:pt x="1551" y="1195"/>
                </a:lnTo>
                <a:lnTo>
                  <a:pt x="1556" y="1198"/>
                </a:lnTo>
                <a:lnTo>
                  <a:pt x="1561" y="1203"/>
                </a:lnTo>
                <a:lnTo>
                  <a:pt x="1569" y="1210"/>
                </a:lnTo>
                <a:lnTo>
                  <a:pt x="1577" y="1217"/>
                </a:lnTo>
                <a:lnTo>
                  <a:pt x="1584" y="1222"/>
                </a:lnTo>
                <a:lnTo>
                  <a:pt x="1592" y="1226"/>
                </a:lnTo>
                <a:lnTo>
                  <a:pt x="1607" y="1236"/>
                </a:lnTo>
                <a:lnTo>
                  <a:pt x="1625" y="1245"/>
                </a:lnTo>
                <a:lnTo>
                  <a:pt x="1637" y="1251"/>
                </a:lnTo>
                <a:lnTo>
                  <a:pt x="1648" y="1259"/>
                </a:lnTo>
                <a:lnTo>
                  <a:pt x="1658" y="1265"/>
                </a:lnTo>
                <a:lnTo>
                  <a:pt x="1668" y="1274"/>
                </a:lnTo>
                <a:lnTo>
                  <a:pt x="1675" y="1281"/>
                </a:lnTo>
                <a:lnTo>
                  <a:pt x="1680" y="1291"/>
                </a:lnTo>
                <a:lnTo>
                  <a:pt x="1682" y="1294"/>
                </a:lnTo>
                <a:lnTo>
                  <a:pt x="1686" y="1298"/>
                </a:lnTo>
                <a:lnTo>
                  <a:pt x="1690" y="1300"/>
                </a:lnTo>
                <a:lnTo>
                  <a:pt x="1694" y="1301"/>
                </a:lnTo>
                <a:lnTo>
                  <a:pt x="1700" y="1300"/>
                </a:lnTo>
                <a:lnTo>
                  <a:pt x="1705" y="1298"/>
                </a:lnTo>
                <a:lnTo>
                  <a:pt x="1708" y="1294"/>
                </a:lnTo>
                <a:lnTo>
                  <a:pt x="1712" y="1289"/>
                </a:lnTo>
                <a:lnTo>
                  <a:pt x="1714" y="1284"/>
                </a:lnTo>
                <a:lnTo>
                  <a:pt x="1715" y="1278"/>
                </a:lnTo>
                <a:lnTo>
                  <a:pt x="1716" y="1273"/>
                </a:lnTo>
                <a:lnTo>
                  <a:pt x="1716" y="1266"/>
                </a:lnTo>
                <a:lnTo>
                  <a:pt x="1716" y="1260"/>
                </a:lnTo>
                <a:lnTo>
                  <a:pt x="1715" y="1253"/>
                </a:lnTo>
                <a:lnTo>
                  <a:pt x="1713" y="1248"/>
                </a:lnTo>
                <a:lnTo>
                  <a:pt x="1710" y="1243"/>
                </a:lnTo>
                <a:lnTo>
                  <a:pt x="1707" y="1238"/>
                </a:lnTo>
                <a:lnTo>
                  <a:pt x="1704" y="1234"/>
                </a:lnTo>
                <a:lnTo>
                  <a:pt x="1700" y="1230"/>
                </a:lnTo>
                <a:lnTo>
                  <a:pt x="1694" y="1226"/>
                </a:lnTo>
                <a:lnTo>
                  <a:pt x="1675" y="1216"/>
                </a:lnTo>
                <a:lnTo>
                  <a:pt x="1655" y="1208"/>
                </a:lnTo>
                <a:lnTo>
                  <a:pt x="1647" y="1205"/>
                </a:lnTo>
                <a:lnTo>
                  <a:pt x="1637" y="1200"/>
                </a:lnTo>
                <a:lnTo>
                  <a:pt x="1627" y="1195"/>
                </a:lnTo>
                <a:lnTo>
                  <a:pt x="1618" y="1190"/>
                </a:lnTo>
                <a:lnTo>
                  <a:pt x="1612" y="1185"/>
                </a:lnTo>
                <a:lnTo>
                  <a:pt x="1607" y="1182"/>
                </a:lnTo>
                <a:lnTo>
                  <a:pt x="1602" y="1179"/>
                </a:lnTo>
                <a:lnTo>
                  <a:pt x="1599" y="1173"/>
                </a:lnTo>
                <a:lnTo>
                  <a:pt x="1597" y="1163"/>
                </a:lnTo>
                <a:lnTo>
                  <a:pt x="1596" y="1152"/>
                </a:lnTo>
                <a:lnTo>
                  <a:pt x="1594" y="1141"/>
                </a:lnTo>
                <a:lnTo>
                  <a:pt x="1591" y="1130"/>
                </a:lnTo>
                <a:lnTo>
                  <a:pt x="1587" y="1121"/>
                </a:lnTo>
                <a:lnTo>
                  <a:pt x="1583" y="1110"/>
                </a:lnTo>
                <a:lnTo>
                  <a:pt x="1578" y="1099"/>
                </a:lnTo>
                <a:lnTo>
                  <a:pt x="1572" y="1089"/>
                </a:lnTo>
                <a:lnTo>
                  <a:pt x="1567" y="1081"/>
                </a:lnTo>
                <a:lnTo>
                  <a:pt x="1561" y="1072"/>
                </a:lnTo>
                <a:lnTo>
                  <a:pt x="1550" y="1056"/>
                </a:lnTo>
                <a:lnTo>
                  <a:pt x="1538" y="1035"/>
                </a:lnTo>
                <a:close/>
                <a:moveTo>
                  <a:pt x="1952" y="1263"/>
                </a:moveTo>
                <a:lnTo>
                  <a:pt x="1937" y="1261"/>
                </a:lnTo>
                <a:lnTo>
                  <a:pt x="1925" y="1259"/>
                </a:lnTo>
                <a:lnTo>
                  <a:pt x="1914" y="1257"/>
                </a:lnTo>
                <a:lnTo>
                  <a:pt x="1899" y="1253"/>
                </a:lnTo>
                <a:lnTo>
                  <a:pt x="1896" y="1258"/>
                </a:lnTo>
                <a:lnTo>
                  <a:pt x="1894" y="1263"/>
                </a:lnTo>
                <a:lnTo>
                  <a:pt x="1895" y="1278"/>
                </a:lnTo>
                <a:lnTo>
                  <a:pt x="1897" y="1291"/>
                </a:lnTo>
                <a:lnTo>
                  <a:pt x="1901" y="1304"/>
                </a:lnTo>
                <a:lnTo>
                  <a:pt x="1902" y="1319"/>
                </a:lnTo>
                <a:lnTo>
                  <a:pt x="1908" y="1320"/>
                </a:lnTo>
                <a:lnTo>
                  <a:pt x="1915" y="1322"/>
                </a:lnTo>
                <a:lnTo>
                  <a:pt x="1925" y="1318"/>
                </a:lnTo>
                <a:lnTo>
                  <a:pt x="1936" y="1312"/>
                </a:lnTo>
                <a:lnTo>
                  <a:pt x="1946" y="1310"/>
                </a:lnTo>
                <a:lnTo>
                  <a:pt x="1955" y="1308"/>
                </a:lnTo>
                <a:lnTo>
                  <a:pt x="1959" y="1306"/>
                </a:lnTo>
                <a:lnTo>
                  <a:pt x="1962" y="1305"/>
                </a:lnTo>
                <a:lnTo>
                  <a:pt x="1964" y="1302"/>
                </a:lnTo>
                <a:lnTo>
                  <a:pt x="1965" y="1298"/>
                </a:lnTo>
                <a:lnTo>
                  <a:pt x="1964" y="1290"/>
                </a:lnTo>
                <a:lnTo>
                  <a:pt x="1960" y="1280"/>
                </a:lnTo>
                <a:lnTo>
                  <a:pt x="1956" y="1271"/>
                </a:lnTo>
                <a:lnTo>
                  <a:pt x="1952" y="1263"/>
                </a:lnTo>
                <a:close/>
                <a:moveTo>
                  <a:pt x="1787" y="751"/>
                </a:moveTo>
                <a:lnTo>
                  <a:pt x="1780" y="748"/>
                </a:lnTo>
                <a:lnTo>
                  <a:pt x="1772" y="746"/>
                </a:lnTo>
                <a:lnTo>
                  <a:pt x="1768" y="746"/>
                </a:lnTo>
                <a:lnTo>
                  <a:pt x="1766" y="748"/>
                </a:lnTo>
                <a:lnTo>
                  <a:pt x="1762" y="750"/>
                </a:lnTo>
                <a:lnTo>
                  <a:pt x="1761" y="752"/>
                </a:lnTo>
                <a:lnTo>
                  <a:pt x="1758" y="760"/>
                </a:lnTo>
                <a:lnTo>
                  <a:pt x="1756" y="767"/>
                </a:lnTo>
                <a:lnTo>
                  <a:pt x="1750" y="778"/>
                </a:lnTo>
                <a:lnTo>
                  <a:pt x="1745" y="788"/>
                </a:lnTo>
                <a:lnTo>
                  <a:pt x="1739" y="800"/>
                </a:lnTo>
                <a:lnTo>
                  <a:pt x="1733" y="809"/>
                </a:lnTo>
                <a:lnTo>
                  <a:pt x="1729" y="821"/>
                </a:lnTo>
                <a:lnTo>
                  <a:pt x="1723" y="833"/>
                </a:lnTo>
                <a:lnTo>
                  <a:pt x="1723" y="852"/>
                </a:lnTo>
                <a:lnTo>
                  <a:pt x="1744" y="852"/>
                </a:lnTo>
                <a:lnTo>
                  <a:pt x="1750" y="852"/>
                </a:lnTo>
                <a:lnTo>
                  <a:pt x="1756" y="849"/>
                </a:lnTo>
                <a:lnTo>
                  <a:pt x="1761" y="847"/>
                </a:lnTo>
                <a:lnTo>
                  <a:pt x="1766" y="843"/>
                </a:lnTo>
                <a:lnTo>
                  <a:pt x="1773" y="834"/>
                </a:lnTo>
                <a:lnTo>
                  <a:pt x="1780" y="822"/>
                </a:lnTo>
                <a:lnTo>
                  <a:pt x="1783" y="814"/>
                </a:lnTo>
                <a:lnTo>
                  <a:pt x="1786" y="805"/>
                </a:lnTo>
                <a:lnTo>
                  <a:pt x="1787" y="797"/>
                </a:lnTo>
                <a:lnTo>
                  <a:pt x="1788" y="788"/>
                </a:lnTo>
                <a:lnTo>
                  <a:pt x="1788" y="770"/>
                </a:lnTo>
                <a:lnTo>
                  <a:pt x="1787" y="751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0" name="Freeform 166"/>
          <p:cNvSpPr>
            <a:spLocks/>
          </p:cNvSpPr>
          <p:nvPr/>
        </p:nvSpPr>
        <p:spPr bwMode="auto">
          <a:xfrm>
            <a:off x="8093791" y="5824121"/>
            <a:ext cx="196252" cy="96744"/>
          </a:xfrm>
          <a:custGeom>
            <a:avLst/>
            <a:gdLst>
              <a:gd name="T0" fmla="*/ 11 w 427"/>
              <a:gd name="T1" fmla="*/ 161 h 208"/>
              <a:gd name="T2" fmla="*/ 0 w 427"/>
              <a:gd name="T3" fmla="*/ 164 h 208"/>
              <a:gd name="T4" fmla="*/ 32 w 427"/>
              <a:gd name="T5" fmla="*/ 181 h 208"/>
              <a:gd name="T6" fmla="*/ 57 w 427"/>
              <a:gd name="T7" fmla="*/ 198 h 208"/>
              <a:gd name="T8" fmla="*/ 70 w 427"/>
              <a:gd name="T9" fmla="*/ 204 h 208"/>
              <a:gd name="T10" fmla="*/ 85 w 427"/>
              <a:gd name="T11" fmla="*/ 208 h 208"/>
              <a:gd name="T12" fmla="*/ 107 w 427"/>
              <a:gd name="T13" fmla="*/ 204 h 208"/>
              <a:gd name="T14" fmla="*/ 124 w 427"/>
              <a:gd name="T15" fmla="*/ 198 h 208"/>
              <a:gd name="T16" fmla="*/ 160 w 427"/>
              <a:gd name="T17" fmla="*/ 178 h 208"/>
              <a:gd name="T18" fmla="*/ 215 w 427"/>
              <a:gd name="T19" fmla="*/ 144 h 208"/>
              <a:gd name="T20" fmla="*/ 269 w 427"/>
              <a:gd name="T21" fmla="*/ 106 h 208"/>
              <a:gd name="T22" fmla="*/ 311 w 427"/>
              <a:gd name="T23" fmla="*/ 79 h 208"/>
              <a:gd name="T24" fmla="*/ 356 w 427"/>
              <a:gd name="T25" fmla="*/ 59 h 208"/>
              <a:gd name="T26" fmla="*/ 378 w 427"/>
              <a:gd name="T27" fmla="*/ 51 h 208"/>
              <a:gd name="T28" fmla="*/ 398 w 427"/>
              <a:gd name="T29" fmla="*/ 46 h 208"/>
              <a:gd name="T30" fmla="*/ 419 w 427"/>
              <a:gd name="T31" fmla="*/ 36 h 208"/>
              <a:gd name="T32" fmla="*/ 425 w 427"/>
              <a:gd name="T33" fmla="*/ 28 h 208"/>
              <a:gd name="T34" fmla="*/ 427 w 427"/>
              <a:gd name="T35" fmla="*/ 19 h 208"/>
              <a:gd name="T36" fmla="*/ 425 w 427"/>
              <a:gd name="T37" fmla="*/ 10 h 208"/>
              <a:gd name="T38" fmla="*/ 418 w 427"/>
              <a:gd name="T39" fmla="*/ 5 h 208"/>
              <a:gd name="T40" fmla="*/ 409 w 427"/>
              <a:gd name="T41" fmla="*/ 1 h 208"/>
              <a:gd name="T42" fmla="*/ 398 w 427"/>
              <a:gd name="T43" fmla="*/ 0 h 208"/>
              <a:gd name="T44" fmla="*/ 378 w 427"/>
              <a:gd name="T45" fmla="*/ 6 h 208"/>
              <a:gd name="T46" fmla="*/ 345 w 427"/>
              <a:gd name="T47" fmla="*/ 8 h 208"/>
              <a:gd name="T48" fmla="*/ 306 w 427"/>
              <a:gd name="T49" fmla="*/ 21 h 208"/>
              <a:gd name="T50" fmla="*/ 289 w 427"/>
              <a:gd name="T51" fmla="*/ 28 h 208"/>
              <a:gd name="T52" fmla="*/ 271 w 427"/>
              <a:gd name="T53" fmla="*/ 40 h 208"/>
              <a:gd name="T54" fmla="*/ 263 w 427"/>
              <a:gd name="T55" fmla="*/ 51 h 208"/>
              <a:gd name="T56" fmla="*/ 235 w 427"/>
              <a:gd name="T57" fmla="*/ 66 h 208"/>
              <a:gd name="T58" fmla="*/ 222 w 427"/>
              <a:gd name="T59" fmla="*/ 75 h 208"/>
              <a:gd name="T60" fmla="*/ 210 w 427"/>
              <a:gd name="T61" fmla="*/ 86 h 208"/>
              <a:gd name="T62" fmla="*/ 195 w 427"/>
              <a:gd name="T63" fmla="*/ 106 h 208"/>
              <a:gd name="T64" fmla="*/ 181 w 427"/>
              <a:gd name="T65" fmla="*/ 128 h 208"/>
              <a:gd name="T66" fmla="*/ 162 w 427"/>
              <a:gd name="T67" fmla="*/ 144 h 208"/>
              <a:gd name="T68" fmla="*/ 142 w 427"/>
              <a:gd name="T69" fmla="*/ 154 h 208"/>
              <a:gd name="T70" fmla="*/ 120 w 427"/>
              <a:gd name="T71" fmla="*/ 159 h 208"/>
              <a:gd name="T72" fmla="*/ 95 w 427"/>
              <a:gd name="T73" fmla="*/ 161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7" h="208">
                <a:moveTo>
                  <a:pt x="95" y="161"/>
                </a:moveTo>
                <a:lnTo>
                  <a:pt x="11" y="161"/>
                </a:lnTo>
                <a:lnTo>
                  <a:pt x="5" y="163"/>
                </a:lnTo>
                <a:lnTo>
                  <a:pt x="0" y="164"/>
                </a:lnTo>
                <a:lnTo>
                  <a:pt x="16" y="172"/>
                </a:lnTo>
                <a:lnTo>
                  <a:pt x="32" y="181"/>
                </a:lnTo>
                <a:lnTo>
                  <a:pt x="45" y="189"/>
                </a:lnTo>
                <a:lnTo>
                  <a:pt x="57" y="198"/>
                </a:lnTo>
                <a:lnTo>
                  <a:pt x="63" y="201"/>
                </a:lnTo>
                <a:lnTo>
                  <a:pt x="70" y="204"/>
                </a:lnTo>
                <a:lnTo>
                  <a:pt x="78" y="206"/>
                </a:lnTo>
                <a:lnTo>
                  <a:pt x="85" y="208"/>
                </a:lnTo>
                <a:lnTo>
                  <a:pt x="96" y="206"/>
                </a:lnTo>
                <a:lnTo>
                  <a:pt x="107" y="204"/>
                </a:lnTo>
                <a:lnTo>
                  <a:pt x="115" y="202"/>
                </a:lnTo>
                <a:lnTo>
                  <a:pt x="124" y="198"/>
                </a:lnTo>
                <a:lnTo>
                  <a:pt x="141" y="189"/>
                </a:lnTo>
                <a:lnTo>
                  <a:pt x="160" y="178"/>
                </a:lnTo>
                <a:lnTo>
                  <a:pt x="189" y="161"/>
                </a:lnTo>
                <a:lnTo>
                  <a:pt x="215" y="144"/>
                </a:lnTo>
                <a:lnTo>
                  <a:pt x="241" y="127"/>
                </a:lnTo>
                <a:lnTo>
                  <a:pt x="269" y="106"/>
                </a:lnTo>
                <a:lnTo>
                  <a:pt x="290" y="91"/>
                </a:lnTo>
                <a:lnTo>
                  <a:pt x="311" y="79"/>
                </a:lnTo>
                <a:lnTo>
                  <a:pt x="331" y="69"/>
                </a:lnTo>
                <a:lnTo>
                  <a:pt x="356" y="59"/>
                </a:lnTo>
                <a:lnTo>
                  <a:pt x="367" y="54"/>
                </a:lnTo>
                <a:lnTo>
                  <a:pt x="378" y="51"/>
                </a:lnTo>
                <a:lnTo>
                  <a:pt x="387" y="49"/>
                </a:lnTo>
                <a:lnTo>
                  <a:pt x="398" y="46"/>
                </a:lnTo>
                <a:lnTo>
                  <a:pt x="409" y="41"/>
                </a:lnTo>
                <a:lnTo>
                  <a:pt x="419" y="36"/>
                </a:lnTo>
                <a:lnTo>
                  <a:pt x="422" y="33"/>
                </a:lnTo>
                <a:lnTo>
                  <a:pt x="425" y="28"/>
                </a:lnTo>
                <a:lnTo>
                  <a:pt x="427" y="24"/>
                </a:lnTo>
                <a:lnTo>
                  <a:pt x="427" y="19"/>
                </a:lnTo>
                <a:lnTo>
                  <a:pt x="427" y="14"/>
                </a:lnTo>
                <a:lnTo>
                  <a:pt x="425" y="10"/>
                </a:lnTo>
                <a:lnTo>
                  <a:pt x="422" y="7"/>
                </a:lnTo>
                <a:lnTo>
                  <a:pt x="418" y="5"/>
                </a:lnTo>
                <a:lnTo>
                  <a:pt x="413" y="2"/>
                </a:lnTo>
                <a:lnTo>
                  <a:pt x="409" y="1"/>
                </a:lnTo>
                <a:lnTo>
                  <a:pt x="404" y="0"/>
                </a:lnTo>
                <a:lnTo>
                  <a:pt x="398" y="0"/>
                </a:lnTo>
                <a:lnTo>
                  <a:pt x="387" y="2"/>
                </a:lnTo>
                <a:lnTo>
                  <a:pt x="378" y="6"/>
                </a:lnTo>
                <a:lnTo>
                  <a:pt x="362" y="6"/>
                </a:lnTo>
                <a:lnTo>
                  <a:pt x="345" y="8"/>
                </a:lnTo>
                <a:lnTo>
                  <a:pt x="325" y="14"/>
                </a:lnTo>
                <a:lnTo>
                  <a:pt x="306" y="21"/>
                </a:lnTo>
                <a:lnTo>
                  <a:pt x="298" y="24"/>
                </a:lnTo>
                <a:lnTo>
                  <a:pt x="289" y="28"/>
                </a:lnTo>
                <a:lnTo>
                  <a:pt x="281" y="34"/>
                </a:lnTo>
                <a:lnTo>
                  <a:pt x="271" y="40"/>
                </a:lnTo>
                <a:lnTo>
                  <a:pt x="267" y="46"/>
                </a:lnTo>
                <a:lnTo>
                  <a:pt x="263" y="51"/>
                </a:lnTo>
                <a:lnTo>
                  <a:pt x="249" y="60"/>
                </a:lnTo>
                <a:lnTo>
                  <a:pt x="235" y="66"/>
                </a:lnTo>
                <a:lnTo>
                  <a:pt x="229" y="70"/>
                </a:lnTo>
                <a:lnTo>
                  <a:pt x="222" y="75"/>
                </a:lnTo>
                <a:lnTo>
                  <a:pt x="217" y="79"/>
                </a:lnTo>
                <a:lnTo>
                  <a:pt x="210" y="86"/>
                </a:lnTo>
                <a:lnTo>
                  <a:pt x="202" y="95"/>
                </a:lnTo>
                <a:lnTo>
                  <a:pt x="195" y="106"/>
                </a:lnTo>
                <a:lnTo>
                  <a:pt x="189" y="117"/>
                </a:lnTo>
                <a:lnTo>
                  <a:pt x="181" y="128"/>
                </a:lnTo>
                <a:lnTo>
                  <a:pt x="171" y="136"/>
                </a:lnTo>
                <a:lnTo>
                  <a:pt x="162" y="144"/>
                </a:lnTo>
                <a:lnTo>
                  <a:pt x="152" y="149"/>
                </a:lnTo>
                <a:lnTo>
                  <a:pt x="142" y="154"/>
                </a:lnTo>
                <a:lnTo>
                  <a:pt x="132" y="157"/>
                </a:lnTo>
                <a:lnTo>
                  <a:pt x="120" y="159"/>
                </a:lnTo>
                <a:lnTo>
                  <a:pt x="108" y="160"/>
                </a:lnTo>
                <a:lnTo>
                  <a:pt x="95" y="16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1" name="Freeform 167"/>
          <p:cNvSpPr>
            <a:spLocks/>
          </p:cNvSpPr>
          <p:nvPr/>
        </p:nvSpPr>
        <p:spPr bwMode="auto">
          <a:xfrm>
            <a:off x="8292807" y="5777131"/>
            <a:ext cx="125767" cy="171375"/>
          </a:xfrm>
          <a:custGeom>
            <a:avLst/>
            <a:gdLst>
              <a:gd name="T0" fmla="*/ 69 w 271"/>
              <a:gd name="T1" fmla="*/ 4 h 371"/>
              <a:gd name="T2" fmla="*/ 50 w 271"/>
              <a:gd name="T3" fmla="*/ 9 h 371"/>
              <a:gd name="T4" fmla="*/ 21 w 271"/>
              <a:gd name="T5" fmla="*/ 16 h 371"/>
              <a:gd name="T6" fmla="*/ 10 w 271"/>
              <a:gd name="T7" fmla="*/ 24 h 371"/>
              <a:gd name="T8" fmla="*/ 26 w 271"/>
              <a:gd name="T9" fmla="*/ 29 h 371"/>
              <a:gd name="T10" fmla="*/ 48 w 271"/>
              <a:gd name="T11" fmla="*/ 37 h 371"/>
              <a:gd name="T12" fmla="*/ 73 w 271"/>
              <a:gd name="T13" fmla="*/ 51 h 371"/>
              <a:gd name="T14" fmla="*/ 99 w 271"/>
              <a:gd name="T15" fmla="*/ 62 h 371"/>
              <a:gd name="T16" fmla="*/ 120 w 271"/>
              <a:gd name="T17" fmla="*/ 69 h 371"/>
              <a:gd name="T18" fmla="*/ 139 w 271"/>
              <a:gd name="T19" fmla="*/ 81 h 371"/>
              <a:gd name="T20" fmla="*/ 153 w 271"/>
              <a:gd name="T21" fmla="*/ 95 h 371"/>
              <a:gd name="T22" fmla="*/ 168 w 271"/>
              <a:gd name="T23" fmla="*/ 118 h 371"/>
              <a:gd name="T24" fmla="*/ 186 w 271"/>
              <a:gd name="T25" fmla="*/ 150 h 371"/>
              <a:gd name="T26" fmla="*/ 196 w 271"/>
              <a:gd name="T27" fmla="*/ 166 h 371"/>
              <a:gd name="T28" fmla="*/ 201 w 271"/>
              <a:gd name="T29" fmla="*/ 178 h 371"/>
              <a:gd name="T30" fmla="*/ 199 w 271"/>
              <a:gd name="T31" fmla="*/ 198 h 371"/>
              <a:gd name="T32" fmla="*/ 199 w 271"/>
              <a:gd name="T33" fmla="*/ 214 h 371"/>
              <a:gd name="T34" fmla="*/ 202 w 271"/>
              <a:gd name="T35" fmla="*/ 232 h 371"/>
              <a:gd name="T36" fmla="*/ 206 w 271"/>
              <a:gd name="T37" fmla="*/ 258 h 371"/>
              <a:gd name="T38" fmla="*/ 206 w 271"/>
              <a:gd name="T39" fmla="*/ 280 h 371"/>
              <a:gd name="T40" fmla="*/ 201 w 271"/>
              <a:gd name="T41" fmla="*/ 295 h 371"/>
              <a:gd name="T42" fmla="*/ 192 w 271"/>
              <a:gd name="T43" fmla="*/ 308 h 371"/>
              <a:gd name="T44" fmla="*/ 185 w 271"/>
              <a:gd name="T45" fmla="*/ 324 h 371"/>
              <a:gd name="T46" fmla="*/ 196 w 271"/>
              <a:gd name="T47" fmla="*/ 343 h 371"/>
              <a:gd name="T48" fmla="*/ 221 w 271"/>
              <a:gd name="T49" fmla="*/ 360 h 371"/>
              <a:gd name="T50" fmla="*/ 240 w 271"/>
              <a:gd name="T51" fmla="*/ 367 h 371"/>
              <a:gd name="T52" fmla="*/ 248 w 271"/>
              <a:gd name="T53" fmla="*/ 354 h 371"/>
              <a:gd name="T54" fmla="*/ 243 w 271"/>
              <a:gd name="T55" fmla="*/ 322 h 371"/>
              <a:gd name="T56" fmla="*/ 242 w 271"/>
              <a:gd name="T57" fmla="*/ 293 h 371"/>
              <a:gd name="T58" fmla="*/ 244 w 271"/>
              <a:gd name="T59" fmla="*/ 273 h 371"/>
              <a:gd name="T60" fmla="*/ 251 w 271"/>
              <a:gd name="T61" fmla="*/ 246 h 371"/>
              <a:gd name="T62" fmla="*/ 261 w 271"/>
              <a:gd name="T63" fmla="*/ 210 h 371"/>
              <a:gd name="T64" fmla="*/ 269 w 271"/>
              <a:gd name="T65" fmla="*/ 182 h 371"/>
              <a:gd name="T66" fmla="*/ 271 w 271"/>
              <a:gd name="T67" fmla="*/ 162 h 371"/>
              <a:gd name="T68" fmla="*/ 271 w 271"/>
              <a:gd name="T69" fmla="*/ 143 h 371"/>
              <a:gd name="T70" fmla="*/ 269 w 271"/>
              <a:gd name="T71" fmla="*/ 128 h 371"/>
              <a:gd name="T72" fmla="*/ 262 w 271"/>
              <a:gd name="T73" fmla="*/ 115 h 371"/>
              <a:gd name="T74" fmla="*/ 254 w 271"/>
              <a:gd name="T75" fmla="*/ 104 h 371"/>
              <a:gd name="T76" fmla="*/ 242 w 271"/>
              <a:gd name="T77" fmla="*/ 96 h 371"/>
              <a:gd name="T78" fmla="*/ 220 w 271"/>
              <a:gd name="T79" fmla="*/ 89 h 371"/>
              <a:gd name="T80" fmla="*/ 201 w 271"/>
              <a:gd name="T81" fmla="*/ 81 h 371"/>
              <a:gd name="T82" fmla="*/ 189 w 271"/>
              <a:gd name="T83" fmla="*/ 72 h 371"/>
              <a:gd name="T84" fmla="*/ 174 w 271"/>
              <a:gd name="T85" fmla="*/ 55 h 371"/>
              <a:gd name="T86" fmla="*/ 156 w 271"/>
              <a:gd name="T87" fmla="*/ 36 h 371"/>
              <a:gd name="T88" fmla="*/ 143 w 271"/>
              <a:gd name="T89" fmla="*/ 20 h 371"/>
              <a:gd name="T90" fmla="*/ 135 w 271"/>
              <a:gd name="T91" fmla="*/ 11 h 371"/>
              <a:gd name="T92" fmla="*/ 120 w 271"/>
              <a:gd name="T93" fmla="*/ 5 h 371"/>
              <a:gd name="T94" fmla="*/ 96 w 271"/>
              <a:gd name="T95" fmla="*/ 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1" h="371">
                <a:moveTo>
                  <a:pt x="80" y="0"/>
                </a:moveTo>
                <a:lnTo>
                  <a:pt x="69" y="4"/>
                </a:lnTo>
                <a:lnTo>
                  <a:pt x="59" y="7"/>
                </a:lnTo>
                <a:lnTo>
                  <a:pt x="50" y="9"/>
                </a:lnTo>
                <a:lnTo>
                  <a:pt x="41" y="11"/>
                </a:lnTo>
                <a:lnTo>
                  <a:pt x="21" y="16"/>
                </a:lnTo>
                <a:lnTo>
                  <a:pt x="0" y="21"/>
                </a:lnTo>
                <a:lnTo>
                  <a:pt x="10" y="24"/>
                </a:lnTo>
                <a:lnTo>
                  <a:pt x="17" y="27"/>
                </a:lnTo>
                <a:lnTo>
                  <a:pt x="26" y="29"/>
                </a:lnTo>
                <a:lnTo>
                  <a:pt x="34" y="31"/>
                </a:lnTo>
                <a:lnTo>
                  <a:pt x="48" y="37"/>
                </a:lnTo>
                <a:lnTo>
                  <a:pt x="61" y="45"/>
                </a:lnTo>
                <a:lnTo>
                  <a:pt x="73" y="51"/>
                </a:lnTo>
                <a:lnTo>
                  <a:pt x="87" y="58"/>
                </a:lnTo>
                <a:lnTo>
                  <a:pt x="99" y="62"/>
                </a:lnTo>
                <a:lnTo>
                  <a:pt x="109" y="64"/>
                </a:lnTo>
                <a:lnTo>
                  <a:pt x="120" y="69"/>
                </a:lnTo>
                <a:lnTo>
                  <a:pt x="131" y="74"/>
                </a:lnTo>
                <a:lnTo>
                  <a:pt x="139" y="81"/>
                </a:lnTo>
                <a:lnTo>
                  <a:pt x="147" y="87"/>
                </a:lnTo>
                <a:lnTo>
                  <a:pt x="153" y="95"/>
                </a:lnTo>
                <a:lnTo>
                  <a:pt x="159" y="102"/>
                </a:lnTo>
                <a:lnTo>
                  <a:pt x="168" y="118"/>
                </a:lnTo>
                <a:lnTo>
                  <a:pt x="178" y="138"/>
                </a:lnTo>
                <a:lnTo>
                  <a:pt x="186" y="150"/>
                </a:lnTo>
                <a:lnTo>
                  <a:pt x="193" y="160"/>
                </a:lnTo>
                <a:lnTo>
                  <a:pt x="196" y="166"/>
                </a:lnTo>
                <a:lnTo>
                  <a:pt x="200" y="171"/>
                </a:lnTo>
                <a:lnTo>
                  <a:pt x="201" y="178"/>
                </a:lnTo>
                <a:lnTo>
                  <a:pt x="202" y="185"/>
                </a:lnTo>
                <a:lnTo>
                  <a:pt x="199" y="198"/>
                </a:lnTo>
                <a:lnTo>
                  <a:pt x="196" y="212"/>
                </a:lnTo>
                <a:lnTo>
                  <a:pt x="199" y="214"/>
                </a:lnTo>
                <a:lnTo>
                  <a:pt x="201" y="218"/>
                </a:lnTo>
                <a:lnTo>
                  <a:pt x="202" y="232"/>
                </a:lnTo>
                <a:lnTo>
                  <a:pt x="204" y="245"/>
                </a:lnTo>
                <a:lnTo>
                  <a:pt x="206" y="258"/>
                </a:lnTo>
                <a:lnTo>
                  <a:pt x="207" y="272"/>
                </a:lnTo>
                <a:lnTo>
                  <a:pt x="206" y="280"/>
                </a:lnTo>
                <a:lnTo>
                  <a:pt x="204" y="288"/>
                </a:lnTo>
                <a:lnTo>
                  <a:pt x="201" y="295"/>
                </a:lnTo>
                <a:lnTo>
                  <a:pt x="196" y="302"/>
                </a:lnTo>
                <a:lnTo>
                  <a:pt x="192" y="308"/>
                </a:lnTo>
                <a:lnTo>
                  <a:pt x="188" y="316"/>
                </a:lnTo>
                <a:lnTo>
                  <a:pt x="185" y="324"/>
                </a:lnTo>
                <a:lnTo>
                  <a:pt x="180" y="331"/>
                </a:lnTo>
                <a:lnTo>
                  <a:pt x="196" y="343"/>
                </a:lnTo>
                <a:lnTo>
                  <a:pt x="213" y="355"/>
                </a:lnTo>
                <a:lnTo>
                  <a:pt x="221" y="360"/>
                </a:lnTo>
                <a:lnTo>
                  <a:pt x="231" y="363"/>
                </a:lnTo>
                <a:lnTo>
                  <a:pt x="240" y="367"/>
                </a:lnTo>
                <a:lnTo>
                  <a:pt x="249" y="371"/>
                </a:lnTo>
                <a:lnTo>
                  <a:pt x="248" y="354"/>
                </a:lnTo>
                <a:lnTo>
                  <a:pt x="245" y="339"/>
                </a:lnTo>
                <a:lnTo>
                  <a:pt x="243" y="322"/>
                </a:lnTo>
                <a:lnTo>
                  <a:pt x="242" y="305"/>
                </a:lnTo>
                <a:lnTo>
                  <a:pt x="242" y="293"/>
                </a:lnTo>
                <a:lnTo>
                  <a:pt x="243" y="284"/>
                </a:lnTo>
                <a:lnTo>
                  <a:pt x="244" y="273"/>
                </a:lnTo>
                <a:lnTo>
                  <a:pt x="246" y="264"/>
                </a:lnTo>
                <a:lnTo>
                  <a:pt x="251" y="246"/>
                </a:lnTo>
                <a:lnTo>
                  <a:pt x="256" y="227"/>
                </a:lnTo>
                <a:lnTo>
                  <a:pt x="261" y="210"/>
                </a:lnTo>
                <a:lnTo>
                  <a:pt x="267" y="192"/>
                </a:lnTo>
                <a:lnTo>
                  <a:pt x="269" y="182"/>
                </a:lnTo>
                <a:lnTo>
                  <a:pt x="270" y="172"/>
                </a:lnTo>
                <a:lnTo>
                  <a:pt x="271" y="162"/>
                </a:lnTo>
                <a:lnTo>
                  <a:pt x="271" y="151"/>
                </a:lnTo>
                <a:lnTo>
                  <a:pt x="271" y="143"/>
                </a:lnTo>
                <a:lnTo>
                  <a:pt x="270" y="136"/>
                </a:lnTo>
                <a:lnTo>
                  <a:pt x="269" y="128"/>
                </a:lnTo>
                <a:lnTo>
                  <a:pt x="266" y="122"/>
                </a:lnTo>
                <a:lnTo>
                  <a:pt x="262" y="115"/>
                </a:lnTo>
                <a:lnTo>
                  <a:pt x="259" y="110"/>
                </a:lnTo>
                <a:lnTo>
                  <a:pt x="254" y="104"/>
                </a:lnTo>
                <a:lnTo>
                  <a:pt x="247" y="100"/>
                </a:lnTo>
                <a:lnTo>
                  <a:pt x="242" y="96"/>
                </a:lnTo>
                <a:lnTo>
                  <a:pt x="236" y="92"/>
                </a:lnTo>
                <a:lnTo>
                  <a:pt x="220" y="89"/>
                </a:lnTo>
                <a:lnTo>
                  <a:pt x="206" y="84"/>
                </a:lnTo>
                <a:lnTo>
                  <a:pt x="201" y="81"/>
                </a:lnTo>
                <a:lnTo>
                  <a:pt x="194" y="77"/>
                </a:lnTo>
                <a:lnTo>
                  <a:pt x="189" y="72"/>
                </a:lnTo>
                <a:lnTo>
                  <a:pt x="183" y="65"/>
                </a:lnTo>
                <a:lnTo>
                  <a:pt x="174" y="55"/>
                </a:lnTo>
                <a:lnTo>
                  <a:pt x="165" y="46"/>
                </a:lnTo>
                <a:lnTo>
                  <a:pt x="156" y="36"/>
                </a:lnTo>
                <a:lnTo>
                  <a:pt x="146" y="27"/>
                </a:lnTo>
                <a:lnTo>
                  <a:pt x="143" y="20"/>
                </a:lnTo>
                <a:lnTo>
                  <a:pt x="141" y="16"/>
                </a:lnTo>
                <a:lnTo>
                  <a:pt x="135" y="11"/>
                </a:lnTo>
                <a:lnTo>
                  <a:pt x="127" y="8"/>
                </a:lnTo>
                <a:lnTo>
                  <a:pt x="120" y="5"/>
                </a:lnTo>
                <a:lnTo>
                  <a:pt x="112" y="3"/>
                </a:lnTo>
                <a:lnTo>
                  <a:pt x="96" y="1"/>
                </a:lnTo>
                <a:lnTo>
                  <a:pt x="80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2" name="Freeform 168"/>
          <p:cNvSpPr>
            <a:spLocks/>
          </p:cNvSpPr>
          <p:nvPr/>
        </p:nvSpPr>
        <p:spPr bwMode="auto">
          <a:xfrm>
            <a:off x="8262401" y="6126791"/>
            <a:ext cx="100890" cy="146498"/>
          </a:xfrm>
          <a:custGeom>
            <a:avLst/>
            <a:gdLst>
              <a:gd name="T0" fmla="*/ 72 w 217"/>
              <a:gd name="T1" fmla="*/ 1 h 318"/>
              <a:gd name="T2" fmla="*/ 60 w 217"/>
              <a:gd name="T3" fmla="*/ 3 h 318"/>
              <a:gd name="T4" fmla="*/ 53 w 217"/>
              <a:gd name="T5" fmla="*/ 7 h 318"/>
              <a:gd name="T6" fmla="*/ 47 w 217"/>
              <a:gd name="T7" fmla="*/ 15 h 318"/>
              <a:gd name="T8" fmla="*/ 46 w 217"/>
              <a:gd name="T9" fmla="*/ 22 h 318"/>
              <a:gd name="T10" fmla="*/ 49 w 217"/>
              <a:gd name="T11" fmla="*/ 35 h 318"/>
              <a:gd name="T12" fmla="*/ 49 w 217"/>
              <a:gd name="T13" fmla="*/ 66 h 318"/>
              <a:gd name="T14" fmla="*/ 41 w 217"/>
              <a:gd name="T15" fmla="*/ 100 h 318"/>
              <a:gd name="T16" fmla="*/ 30 w 217"/>
              <a:gd name="T17" fmla="*/ 130 h 318"/>
              <a:gd name="T18" fmla="*/ 23 w 217"/>
              <a:gd name="T19" fmla="*/ 150 h 318"/>
              <a:gd name="T20" fmla="*/ 23 w 217"/>
              <a:gd name="T21" fmla="*/ 178 h 318"/>
              <a:gd name="T22" fmla="*/ 22 w 217"/>
              <a:gd name="T23" fmla="*/ 201 h 318"/>
              <a:gd name="T24" fmla="*/ 17 w 217"/>
              <a:gd name="T25" fmla="*/ 210 h 318"/>
              <a:gd name="T26" fmla="*/ 8 w 217"/>
              <a:gd name="T27" fmla="*/ 225 h 318"/>
              <a:gd name="T28" fmla="*/ 1 w 217"/>
              <a:gd name="T29" fmla="*/ 247 h 318"/>
              <a:gd name="T30" fmla="*/ 17 w 217"/>
              <a:gd name="T31" fmla="*/ 257 h 318"/>
              <a:gd name="T32" fmla="*/ 40 w 217"/>
              <a:gd name="T33" fmla="*/ 257 h 318"/>
              <a:gd name="T34" fmla="*/ 55 w 217"/>
              <a:gd name="T35" fmla="*/ 260 h 318"/>
              <a:gd name="T36" fmla="*/ 74 w 217"/>
              <a:gd name="T37" fmla="*/ 269 h 318"/>
              <a:gd name="T38" fmla="*/ 94 w 217"/>
              <a:gd name="T39" fmla="*/ 282 h 318"/>
              <a:gd name="T40" fmla="*/ 119 w 217"/>
              <a:gd name="T41" fmla="*/ 303 h 318"/>
              <a:gd name="T42" fmla="*/ 146 w 217"/>
              <a:gd name="T43" fmla="*/ 312 h 318"/>
              <a:gd name="T44" fmla="*/ 158 w 217"/>
              <a:gd name="T45" fmla="*/ 299 h 318"/>
              <a:gd name="T46" fmla="*/ 174 w 217"/>
              <a:gd name="T47" fmla="*/ 277 h 318"/>
              <a:gd name="T48" fmla="*/ 191 w 217"/>
              <a:gd name="T49" fmla="*/ 247 h 318"/>
              <a:gd name="T50" fmla="*/ 203 w 217"/>
              <a:gd name="T51" fmla="*/ 229 h 318"/>
              <a:gd name="T52" fmla="*/ 209 w 217"/>
              <a:gd name="T53" fmla="*/ 215 h 318"/>
              <a:gd name="T54" fmla="*/ 215 w 217"/>
              <a:gd name="T55" fmla="*/ 202 h 318"/>
              <a:gd name="T56" fmla="*/ 217 w 217"/>
              <a:gd name="T57" fmla="*/ 193 h 318"/>
              <a:gd name="T58" fmla="*/ 215 w 217"/>
              <a:gd name="T59" fmla="*/ 188 h 318"/>
              <a:gd name="T60" fmla="*/ 208 w 217"/>
              <a:gd name="T61" fmla="*/ 180 h 318"/>
              <a:gd name="T62" fmla="*/ 199 w 217"/>
              <a:gd name="T63" fmla="*/ 167 h 318"/>
              <a:gd name="T64" fmla="*/ 189 w 217"/>
              <a:gd name="T65" fmla="*/ 152 h 318"/>
              <a:gd name="T66" fmla="*/ 181 w 217"/>
              <a:gd name="T67" fmla="*/ 131 h 318"/>
              <a:gd name="T68" fmla="*/ 176 w 217"/>
              <a:gd name="T69" fmla="*/ 116 h 318"/>
              <a:gd name="T70" fmla="*/ 171 w 217"/>
              <a:gd name="T71" fmla="*/ 106 h 318"/>
              <a:gd name="T72" fmla="*/ 162 w 217"/>
              <a:gd name="T73" fmla="*/ 98 h 318"/>
              <a:gd name="T74" fmla="*/ 148 w 217"/>
              <a:gd name="T75" fmla="*/ 85 h 318"/>
              <a:gd name="T76" fmla="*/ 133 w 217"/>
              <a:gd name="T77" fmla="*/ 67 h 318"/>
              <a:gd name="T78" fmla="*/ 122 w 217"/>
              <a:gd name="T79" fmla="*/ 56 h 318"/>
              <a:gd name="T80" fmla="*/ 117 w 217"/>
              <a:gd name="T81" fmla="*/ 47 h 318"/>
              <a:gd name="T82" fmla="*/ 108 w 217"/>
              <a:gd name="T83" fmla="*/ 31 h 318"/>
              <a:gd name="T84" fmla="*/ 92 w 217"/>
              <a:gd name="T85" fmla="*/ 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7" h="318">
                <a:moveTo>
                  <a:pt x="82" y="0"/>
                </a:moveTo>
                <a:lnTo>
                  <a:pt x="72" y="1"/>
                </a:lnTo>
                <a:lnTo>
                  <a:pt x="64" y="2"/>
                </a:lnTo>
                <a:lnTo>
                  <a:pt x="60" y="3"/>
                </a:lnTo>
                <a:lnTo>
                  <a:pt x="56" y="5"/>
                </a:lnTo>
                <a:lnTo>
                  <a:pt x="53" y="7"/>
                </a:lnTo>
                <a:lnTo>
                  <a:pt x="50" y="11"/>
                </a:lnTo>
                <a:lnTo>
                  <a:pt x="47" y="15"/>
                </a:lnTo>
                <a:lnTo>
                  <a:pt x="47" y="18"/>
                </a:lnTo>
                <a:lnTo>
                  <a:pt x="46" y="22"/>
                </a:lnTo>
                <a:lnTo>
                  <a:pt x="47" y="27"/>
                </a:lnTo>
                <a:lnTo>
                  <a:pt x="49" y="35"/>
                </a:lnTo>
                <a:lnTo>
                  <a:pt x="50" y="45"/>
                </a:lnTo>
                <a:lnTo>
                  <a:pt x="49" y="66"/>
                </a:lnTo>
                <a:lnTo>
                  <a:pt x="45" y="83"/>
                </a:lnTo>
                <a:lnTo>
                  <a:pt x="41" y="100"/>
                </a:lnTo>
                <a:lnTo>
                  <a:pt x="35" y="120"/>
                </a:lnTo>
                <a:lnTo>
                  <a:pt x="30" y="130"/>
                </a:lnTo>
                <a:lnTo>
                  <a:pt x="26" y="140"/>
                </a:lnTo>
                <a:lnTo>
                  <a:pt x="23" y="150"/>
                </a:lnTo>
                <a:lnTo>
                  <a:pt x="20" y="162"/>
                </a:lnTo>
                <a:lnTo>
                  <a:pt x="23" y="178"/>
                </a:lnTo>
                <a:lnTo>
                  <a:pt x="24" y="194"/>
                </a:lnTo>
                <a:lnTo>
                  <a:pt x="22" y="201"/>
                </a:lnTo>
                <a:lnTo>
                  <a:pt x="19" y="206"/>
                </a:lnTo>
                <a:lnTo>
                  <a:pt x="17" y="210"/>
                </a:lnTo>
                <a:lnTo>
                  <a:pt x="14" y="216"/>
                </a:lnTo>
                <a:lnTo>
                  <a:pt x="8" y="225"/>
                </a:lnTo>
                <a:lnTo>
                  <a:pt x="2" y="236"/>
                </a:lnTo>
                <a:lnTo>
                  <a:pt x="1" y="247"/>
                </a:lnTo>
                <a:lnTo>
                  <a:pt x="0" y="258"/>
                </a:lnTo>
                <a:lnTo>
                  <a:pt x="17" y="257"/>
                </a:lnTo>
                <a:lnTo>
                  <a:pt x="32" y="257"/>
                </a:lnTo>
                <a:lnTo>
                  <a:pt x="40" y="257"/>
                </a:lnTo>
                <a:lnTo>
                  <a:pt x="47" y="258"/>
                </a:lnTo>
                <a:lnTo>
                  <a:pt x="55" y="260"/>
                </a:lnTo>
                <a:lnTo>
                  <a:pt x="64" y="263"/>
                </a:lnTo>
                <a:lnTo>
                  <a:pt x="74" y="269"/>
                </a:lnTo>
                <a:lnTo>
                  <a:pt x="85" y="275"/>
                </a:lnTo>
                <a:lnTo>
                  <a:pt x="94" y="282"/>
                </a:lnTo>
                <a:lnTo>
                  <a:pt x="103" y="288"/>
                </a:lnTo>
                <a:lnTo>
                  <a:pt x="119" y="303"/>
                </a:lnTo>
                <a:lnTo>
                  <a:pt x="138" y="318"/>
                </a:lnTo>
                <a:lnTo>
                  <a:pt x="146" y="312"/>
                </a:lnTo>
                <a:lnTo>
                  <a:pt x="152" y="305"/>
                </a:lnTo>
                <a:lnTo>
                  <a:pt x="158" y="299"/>
                </a:lnTo>
                <a:lnTo>
                  <a:pt x="163" y="292"/>
                </a:lnTo>
                <a:lnTo>
                  <a:pt x="174" y="277"/>
                </a:lnTo>
                <a:lnTo>
                  <a:pt x="182" y="260"/>
                </a:lnTo>
                <a:lnTo>
                  <a:pt x="191" y="247"/>
                </a:lnTo>
                <a:lnTo>
                  <a:pt x="200" y="235"/>
                </a:lnTo>
                <a:lnTo>
                  <a:pt x="203" y="229"/>
                </a:lnTo>
                <a:lnTo>
                  <a:pt x="207" y="222"/>
                </a:lnTo>
                <a:lnTo>
                  <a:pt x="209" y="215"/>
                </a:lnTo>
                <a:lnTo>
                  <a:pt x="212" y="207"/>
                </a:lnTo>
                <a:lnTo>
                  <a:pt x="215" y="202"/>
                </a:lnTo>
                <a:lnTo>
                  <a:pt x="217" y="196"/>
                </a:lnTo>
                <a:lnTo>
                  <a:pt x="217" y="193"/>
                </a:lnTo>
                <a:lnTo>
                  <a:pt x="216" y="190"/>
                </a:lnTo>
                <a:lnTo>
                  <a:pt x="215" y="188"/>
                </a:lnTo>
                <a:lnTo>
                  <a:pt x="213" y="185"/>
                </a:lnTo>
                <a:lnTo>
                  <a:pt x="208" y="180"/>
                </a:lnTo>
                <a:lnTo>
                  <a:pt x="204" y="176"/>
                </a:lnTo>
                <a:lnTo>
                  <a:pt x="199" y="167"/>
                </a:lnTo>
                <a:lnTo>
                  <a:pt x="194" y="160"/>
                </a:lnTo>
                <a:lnTo>
                  <a:pt x="189" y="152"/>
                </a:lnTo>
                <a:lnTo>
                  <a:pt x="186" y="143"/>
                </a:lnTo>
                <a:lnTo>
                  <a:pt x="181" y="131"/>
                </a:lnTo>
                <a:lnTo>
                  <a:pt x="178" y="121"/>
                </a:lnTo>
                <a:lnTo>
                  <a:pt x="176" y="116"/>
                </a:lnTo>
                <a:lnTo>
                  <a:pt x="174" y="111"/>
                </a:lnTo>
                <a:lnTo>
                  <a:pt x="171" y="106"/>
                </a:lnTo>
                <a:lnTo>
                  <a:pt x="167" y="101"/>
                </a:lnTo>
                <a:lnTo>
                  <a:pt x="162" y="98"/>
                </a:lnTo>
                <a:lnTo>
                  <a:pt x="157" y="96"/>
                </a:lnTo>
                <a:lnTo>
                  <a:pt x="148" y="85"/>
                </a:lnTo>
                <a:lnTo>
                  <a:pt x="140" y="74"/>
                </a:lnTo>
                <a:lnTo>
                  <a:pt x="133" y="67"/>
                </a:lnTo>
                <a:lnTo>
                  <a:pt x="125" y="59"/>
                </a:lnTo>
                <a:lnTo>
                  <a:pt x="122" y="56"/>
                </a:lnTo>
                <a:lnTo>
                  <a:pt x="119" y="52"/>
                </a:lnTo>
                <a:lnTo>
                  <a:pt x="117" y="47"/>
                </a:lnTo>
                <a:lnTo>
                  <a:pt x="113" y="43"/>
                </a:lnTo>
                <a:lnTo>
                  <a:pt x="108" y="31"/>
                </a:lnTo>
                <a:lnTo>
                  <a:pt x="100" y="19"/>
                </a:lnTo>
                <a:lnTo>
                  <a:pt x="92" y="8"/>
                </a:lnTo>
                <a:lnTo>
                  <a:pt x="82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3" name="Freeform 169"/>
          <p:cNvSpPr>
            <a:spLocks/>
          </p:cNvSpPr>
          <p:nvPr/>
        </p:nvSpPr>
        <p:spPr bwMode="auto">
          <a:xfrm>
            <a:off x="8392315" y="6104678"/>
            <a:ext cx="38698" cy="33169"/>
          </a:xfrm>
          <a:custGeom>
            <a:avLst/>
            <a:gdLst>
              <a:gd name="T0" fmla="*/ 5 w 85"/>
              <a:gd name="T1" fmla="*/ 27 h 71"/>
              <a:gd name="T2" fmla="*/ 3 w 85"/>
              <a:gd name="T3" fmla="*/ 32 h 71"/>
              <a:gd name="T4" fmla="*/ 0 w 85"/>
              <a:gd name="T5" fmla="*/ 37 h 71"/>
              <a:gd name="T6" fmla="*/ 5 w 85"/>
              <a:gd name="T7" fmla="*/ 43 h 71"/>
              <a:gd name="T8" fmla="*/ 11 w 85"/>
              <a:gd name="T9" fmla="*/ 48 h 71"/>
              <a:gd name="T10" fmla="*/ 14 w 85"/>
              <a:gd name="T11" fmla="*/ 56 h 71"/>
              <a:gd name="T12" fmla="*/ 18 w 85"/>
              <a:gd name="T13" fmla="*/ 64 h 71"/>
              <a:gd name="T14" fmla="*/ 19 w 85"/>
              <a:gd name="T15" fmla="*/ 67 h 71"/>
              <a:gd name="T16" fmla="*/ 22 w 85"/>
              <a:gd name="T17" fmla="*/ 69 h 71"/>
              <a:gd name="T18" fmla="*/ 26 w 85"/>
              <a:gd name="T19" fmla="*/ 71 h 71"/>
              <a:gd name="T20" fmla="*/ 29 w 85"/>
              <a:gd name="T21" fmla="*/ 71 h 71"/>
              <a:gd name="T22" fmla="*/ 34 w 85"/>
              <a:gd name="T23" fmla="*/ 71 h 71"/>
              <a:gd name="T24" fmla="*/ 39 w 85"/>
              <a:gd name="T25" fmla="*/ 69 h 71"/>
              <a:gd name="T26" fmla="*/ 43 w 85"/>
              <a:gd name="T27" fmla="*/ 67 h 71"/>
              <a:gd name="T28" fmla="*/ 46 w 85"/>
              <a:gd name="T29" fmla="*/ 64 h 71"/>
              <a:gd name="T30" fmla="*/ 53 w 85"/>
              <a:gd name="T31" fmla="*/ 56 h 71"/>
              <a:gd name="T32" fmla="*/ 58 w 85"/>
              <a:gd name="T33" fmla="*/ 48 h 71"/>
              <a:gd name="T34" fmla="*/ 67 w 85"/>
              <a:gd name="T35" fmla="*/ 38 h 71"/>
              <a:gd name="T36" fmla="*/ 74 w 85"/>
              <a:gd name="T37" fmla="*/ 28 h 71"/>
              <a:gd name="T38" fmla="*/ 78 w 85"/>
              <a:gd name="T39" fmla="*/ 23 h 71"/>
              <a:gd name="T40" fmla="*/ 81 w 85"/>
              <a:gd name="T41" fmla="*/ 17 h 71"/>
              <a:gd name="T42" fmla="*/ 83 w 85"/>
              <a:gd name="T43" fmla="*/ 12 h 71"/>
              <a:gd name="T44" fmla="*/ 85 w 85"/>
              <a:gd name="T45" fmla="*/ 6 h 71"/>
              <a:gd name="T46" fmla="*/ 80 w 85"/>
              <a:gd name="T47" fmla="*/ 2 h 71"/>
              <a:gd name="T48" fmla="*/ 74 w 85"/>
              <a:gd name="T49" fmla="*/ 0 h 71"/>
              <a:gd name="T50" fmla="*/ 65 w 85"/>
              <a:gd name="T51" fmla="*/ 2 h 71"/>
              <a:gd name="T52" fmla="*/ 56 w 85"/>
              <a:gd name="T53" fmla="*/ 6 h 71"/>
              <a:gd name="T54" fmla="*/ 47 w 85"/>
              <a:gd name="T55" fmla="*/ 10 h 71"/>
              <a:gd name="T56" fmla="*/ 40 w 85"/>
              <a:gd name="T57" fmla="*/ 14 h 71"/>
              <a:gd name="T58" fmla="*/ 32 w 85"/>
              <a:gd name="T59" fmla="*/ 19 h 71"/>
              <a:gd name="T60" fmla="*/ 25 w 85"/>
              <a:gd name="T61" fmla="*/ 23 h 71"/>
              <a:gd name="T62" fmla="*/ 16 w 85"/>
              <a:gd name="T63" fmla="*/ 25 h 71"/>
              <a:gd name="T64" fmla="*/ 5 w 85"/>
              <a:gd name="T65" fmla="*/ 2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5" h="71">
                <a:moveTo>
                  <a:pt x="5" y="27"/>
                </a:moveTo>
                <a:lnTo>
                  <a:pt x="3" y="32"/>
                </a:lnTo>
                <a:lnTo>
                  <a:pt x="0" y="37"/>
                </a:lnTo>
                <a:lnTo>
                  <a:pt x="5" y="43"/>
                </a:lnTo>
                <a:lnTo>
                  <a:pt x="11" y="48"/>
                </a:lnTo>
                <a:lnTo>
                  <a:pt x="14" y="56"/>
                </a:lnTo>
                <a:lnTo>
                  <a:pt x="18" y="64"/>
                </a:lnTo>
                <a:lnTo>
                  <a:pt x="19" y="67"/>
                </a:lnTo>
                <a:lnTo>
                  <a:pt x="22" y="69"/>
                </a:lnTo>
                <a:lnTo>
                  <a:pt x="26" y="71"/>
                </a:lnTo>
                <a:lnTo>
                  <a:pt x="29" y="71"/>
                </a:lnTo>
                <a:lnTo>
                  <a:pt x="34" y="71"/>
                </a:lnTo>
                <a:lnTo>
                  <a:pt x="39" y="69"/>
                </a:lnTo>
                <a:lnTo>
                  <a:pt x="43" y="67"/>
                </a:lnTo>
                <a:lnTo>
                  <a:pt x="46" y="64"/>
                </a:lnTo>
                <a:lnTo>
                  <a:pt x="53" y="56"/>
                </a:lnTo>
                <a:lnTo>
                  <a:pt x="58" y="48"/>
                </a:lnTo>
                <a:lnTo>
                  <a:pt x="67" y="38"/>
                </a:lnTo>
                <a:lnTo>
                  <a:pt x="74" y="28"/>
                </a:lnTo>
                <a:lnTo>
                  <a:pt x="78" y="23"/>
                </a:lnTo>
                <a:lnTo>
                  <a:pt x="81" y="17"/>
                </a:lnTo>
                <a:lnTo>
                  <a:pt x="83" y="12"/>
                </a:lnTo>
                <a:lnTo>
                  <a:pt x="85" y="6"/>
                </a:lnTo>
                <a:lnTo>
                  <a:pt x="80" y="2"/>
                </a:lnTo>
                <a:lnTo>
                  <a:pt x="74" y="0"/>
                </a:lnTo>
                <a:lnTo>
                  <a:pt x="65" y="2"/>
                </a:lnTo>
                <a:lnTo>
                  <a:pt x="56" y="6"/>
                </a:lnTo>
                <a:lnTo>
                  <a:pt x="47" y="10"/>
                </a:lnTo>
                <a:lnTo>
                  <a:pt x="40" y="14"/>
                </a:lnTo>
                <a:lnTo>
                  <a:pt x="32" y="19"/>
                </a:lnTo>
                <a:lnTo>
                  <a:pt x="25" y="23"/>
                </a:lnTo>
                <a:lnTo>
                  <a:pt x="16" y="25"/>
                </a:lnTo>
                <a:lnTo>
                  <a:pt x="5" y="27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4" name="Freeform 170"/>
          <p:cNvSpPr>
            <a:spLocks/>
          </p:cNvSpPr>
          <p:nvPr/>
        </p:nvSpPr>
        <p:spPr bwMode="auto">
          <a:xfrm>
            <a:off x="8359145" y="6262233"/>
            <a:ext cx="66339" cy="93980"/>
          </a:xfrm>
          <a:custGeom>
            <a:avLst/>
            <a:gdLst>
              <a:gd name="T0" fmla="*/ 0 w 144"/>
              <a:gd name="T1" fmla="*/ 91 h 204"/>
              <a:gd name="T2" fmla="*/ 4 w 144"/>
              <a:gd name="T3" fmla="*/ 108 h 204"/>
              <a:gd name="T4" fmla="*/ 13 w 144"/>
              <a:gd name="T5" fmla="*/ 130 h 204"/>
              <a:gd name="T6" fmla="*/ 30 w 144"/>
              <a:gd name="T7" fmla="*/ 159 h 204"/>
              <a:gd name="T8" fmla="*/ 43 w 144"/>
              <a:gd name="T9" fmla="*/ 176 h 204"/>
              <a:gd name="T10" fmla="*/ 54 w 144"/>
              <a:gd name="T11" fmla="*/ 184 h 204"/>
              <a:gd name="T12" fmla="*/ 70 w 144"/>
              <a:gd name="T13" fmla="*/ 193 h 204"/>
              <a:gd name="T14" fmla="*/ 80 w 144"/>
              <a:gd name="T15" fmla="*/ 200 h 204"/>
              <a:gd name="T16" fmla="*/ 89 w 144"/>
              <a:gd name="T17" fmla="*/ 204 h 204"/>
              <a:gd name="T18" fmla="*/ 100 w 144"/>
              <a:gd name="T19" fmla="*/ 204 h 204"/>
              <a:gd name="T20" fmla="*/ 110 w 144"/>
              <a:gd name="T21" fmla="*/ 197 h 204"/>
              <a:gd name="T22" fmla="*/ 119 w 144"/>
              <a:gd name="T23" fmla="*/ 182 h 204"/>
              <a:gd name="T24" fmla="*/ 132 w 144"/>
              <a:gd name="T25" fmla="*/ 156 h 204"/>
              <a:gd name="T26" fmla="*/ 141 w 144"/>
              <a:gd name="T27" fmla="*/ 138 h 204"/>
              <a:gd name="T28" fmla="*/ 143 w 144"/>
              <a:gd name="T29" fmla="*/ 125 h 204"/>
              <a:gd name="T30" fmla="*/ 143 w 144"/>
              <a:gd name="T31" fmla="*/ 104 h 204"/>
              <a:gd name="T32" fmla="*/ 140 w 144"/>
              <a:gd name="T33" fmla="*/ 83 h 204"/>
              <a:gd name="T34" fmla="*/ 131 w 144"/>
              <a:gd name="T35" fmla="*/ 54 h 204"/>
              <a:gd name="T36" fmla="*/ 118 w 144"/>
              <a:gd name="T37" fmla="*/ 21 h 204"/>
              <a:gd name="T38" fmla="*/ 110 w 144"/>
              <a:gd name="T39" fmla="*/ 6 h 204"/>
              <a:gd name="T40" fmla="*/ 102 w 144"/>
              <a:gd name="T41" fmla="*/ 1 h 204"/>
              <a:gd name="T42" fmla="*/ 90 w 144"/>
              <a:gd name="T43" fmla="*/ 0 h 204"/>
              <a:gd name="T44" fmla="*/ 79 w 144"/>
              <a:gd name="T45" fmla="*/ 2 h 204"/>
              <a:gd name="T46" fmla="*/ 64 w 144"/>
              <a:gd name="T47" fmla="*/ 7 h 204"/>
              <a:gd name="T48" fmla="*/ 44 w 144"/>
              <a:gd name="T49" fmla="*/ 11 h 204"/>
              <a:gd name="T50" fmla="*/ 31 w 144"/>
              <a:gd name="T51" fmla="*/ 13 h 204"/>
              <a:gd name="T52" fmla="*/ 23 w 144"/>
              <a:gd name="T53" fmla="*/ 16 h 204"/>
              <a:gd name="T54" fmla="*/ 17 w 144"/>
              <a:gd name="T55" fmla="*/ 21 h 204"/>
              <a:gd name="T56" fmla="*/ 13 w 144"/>
              <a:gd name="T57" fmla="*/ 29 h 204"/>
              <a:gd name="T58" fmla="*/ 12 w 144"/>
              <a:gd name="T59" fmla="*/ 42 h 204"/>
              <a:gd name="T60" fmla="*/ 8 w 144"/>
              <a:gd name="T61" fmla="*/ 59 h 204"/>
              <a:gd name="T62" fmla="*/ 2 w 144"/>
              <a:gd name="T63" fmla="*/ 7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4" h="204">
                <a:moveTo>
                  <a:pt x="0" y="82"/>
                </a:moveTo>
                <a:lnTo>
                  <a:pt x="0" y="91"/>
                </a:lnTo>
                <a:lnTo>
                  <a:pt x="2" y="100"/>
                </a:lnTo>
                <a:lnTo>
                  <a:pt x="4" y="108"/>
                </a:lnTo>
                <a:lnTo>
                  <a:pt x="6" y="115"/>
                </a:lnTo>
                <a:lnTo>
                  <a:pt x="13" y="130"/>
                </a:lnTo>
                <a:lnTo>
                  <a:pt x="22" y="145"/>
                </a:lnTo>
                <a:lnTo>
                  <a:pt x="30" y="159"/>
                </a:lnTo>
                <a:lnTo>
                  <a:pt x="38" y="171"/>
                </a:lnTo>
                <a:lnTo>
                  <a:pt x="43" y="176"/>
                </a:lnTo>
                <a:lnTo>
                  <a:pt x="48" y="180"/>
                </a:lnTo>
                <a:lnTo>
                  <a:pt x="54" y="184"/>
                </a:lnTo>
                <a:lnTo>
                  <a:pt x="62" y="189"/>
                </a:lnTo>
                <a:lnTo>
                  <a:pt x="70" y="193"/>
                </a:lnTo>
                <a:lnTo>
                  <a:pt x="77" y="198"/>
                </a:lnTo>
                <a:lnTo>
                  <a:pt x="80" y="200"/>
                </a:lnTo>
                <a:lnTo>
                  <a:pt x="85" y="203"/>
                </a:lnTo>
                <a:lnTo>
                  <a:pt x="89" y="204"/>
                </a:lnTo>
                <a:lnTo>
                  <a:pt x="93" y="204"/>
                </a:lnTo>
                <a:lnTo>
                  <a:pt x="100" y="204"/>
                </a:lnTo>
                <a:lnTo>
                  <a:pt x="105" y="202"/>
                </a:lnTo>
                <a:lnTo>
                  <a:pt x="110" y="197"/>
                </a:lnTo>
                <a:lnTo>
                  <a:pt x="113" y="193"/>
                </a:lnTo>
                <a:lnTo>
                  <a:pt x="119" y="182"/>
                </a:lnTo>
                <a:lnTo>
                  <a:pt x="126" y="170"/>
                </a:lnTo>
                <a:lnTo>
                  <a:pt x="132" y="156"/>
                </a:lnTo>
                <a:lnTo>
                  <a:pt x="138" y="144"/>
                </a:lnTo>
                <a:lnTo>
                  <a:pt x="141" y="138"/>
                </a:lnTo>
                <a:lnTo>
                  <a:pt x="142" y="131"/>
                </a:lnTo>
                <a:lnTo>
                  <a:pt x="143" y="125"/>
                </a:lnTo>
                <a:lnTo>
                  <a:pt x="144" y="116"/>
                </a:lnTo>
                <a:lnTo>
                  <a:pt x="143" y="104"/>
                </a:lnTo>
                <a:lnTo>
                  <a:pt x="142" y="94"/>
                </a:lnTo>
                <a:lnTo>
                  <a:pt x="140" y="83"/>
                </a:lnTo>
                <a:lnTo>
                  <a:pt x="138" y="73"/>
                </a:lnTo>
                <a:lnTo>
                  <a:pt x="131" y="54"/>
                </a:lnTo>
                <a:lnTo>
                  <a:pt x="123" y="32"/>
                </a:lnTo>
                <a:lnTo>
                  <a:pt x="118" y="21"/>
                </a:lnTo>
                <a:lnTo>
                  <a:pt x="113" y="10"/>
                </a:lnTo>
                <a:lnTo>
                  <a:pt x="110" y="6"/>
                </a:lnTo>
                <a:lnTo>
                  <a:pt x="106" y="3"/>
                </a:lnTo>
                <a:lnTo>
                  <a:pt x="102" y="1"/>
                </a:lnTo>
                <a:lnTo>
                  <a:pt x="96" y="0"/>
                </a:lnTo>
                <a:lnTo>
                  <a:pt x="90" y="0"/>
                </a:lnTo>
                <a:lnTo>
                  <a:pt x="85" y="1"/>
                </a:lnTo>
                <a:lnTo>
                  <a:pt x="79" y="2"/>
                </a:lnTo>
                <a:lnTo>
                  <a:pt x="75" y="4"/>
                </a:lnTo>
                <a:lnTo>
                  <a:pt x="64" y="7"/>
                </a:lnTo>
                <a:lnTo>
                  <a:pt x="53" y="10"/>
                </a:lnTo>
                <a:lnTo>
                  <a:pt x="44" y="11"/>
                </a:lnTo>
                <a:lnTo>
                  <a:pt x="35" y="11"/>
                </a:lnTo>
                <a:lnTo>
                  <a:pt x="31" y="13"/>
                </a:lnTo>
                <a:lnTo>
                  <a:pt x="26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lnTo>
                  <a:pt x="15" y="25"/>
                </a:lnTo>
                <a:lnTo>
                  <a:pt x="13" y="29"/>
                </a:lnTo>
                <a:lnTo>
                  <a:pt x="13" y="33"/>
                </a:lnTo>
                <a:lnTo>
                  <a:pt x="12" y="42"/>
                </a:lnTo>
                <a:lnTo>
                  <a:pt x="11" y="50"/>
                </a:lnTo>
                <a:lnTo>
                  <a:pt x="8" y="59"/>
                </a:lnTo>
                <a:lnTo>
                  <a:pt x="5" y="65"/>
                </a:lnTo>
                <a:lnTo>
                  <a:pt x="2" y="73"/>
                </a:lnTo>
                <a:lnTo>
                  <a:pt x="0" y="82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" name="Freeform 171"/>
          <p:cNvSpPr>
            <a:spLocks/>
          </p:cNvSpPr>
          <p:nvPr/>
        </p:nvSpPr>
        <p:spPr bwMode="auto">
          <a:xfrm>
            <a:off x="8497351" y="5992732"/>
            <a:ext cx="116093" cy="135441"/>
          </a:xfrm>
          <a:custGeom>
            <a:avLst/>
            <a:gdLst>
              <a:gd name="T0" fmla="*/ 13 w 251"/>
              <a:gd name="T1" fmla="*/ 33 h 293"/>
              <a:gd name="T2" fmla="*/ 0 w 251"/>
              <a:gd name="T3" fmla="*/ 64 h 293"/>
              <a:gd name="T4" fmla="*/ 21 w 251"/>
              <a:gd name="T5" fmla="*/ 68 h 293"/>
              <a:gd name="T6" fmla="*/ 42 w 251"/>
              <a:gd name="T7" fmla="*/ 69 h 293"/>
              <a:gd name="T8" fmla="*/ 58 w 251"/>
              <a:gd name="T9" fmla="*/ 76 h 293"/>
              <a:gd name="T10" fmla="*/ 74 w 251"/>
              <a:gd name="T11" fmla="*/ 80 h 293"/>
              <a:gd name="T12" fmla="*/ 152 w 251"/>
              <a:gd name="T13" fmla="*/ 80 h 293"/>
              <a:gd name="T14" fmla="*/ 158 w 251"/>
              <a:gd name="T15" fmla="*/ 82 h 293"/>
              <a:gd name="T16" fmla="*/ 164 w 251"/>
              <a:gd name="T17" fmla="*/ 87 h 293"/>
              <a:gd name="T18" fmla="*/ 168 w 251"/>
              <a:gd name="T19" fmla="*/ 92 h 293"/>
              <a:gd name="T20" fmla="*/ 174 w 251"/>
              <a:gd name="T21" fmla="*/ 109 h 293"/>
              <a:gd name="T22" fmla="*/ 175 w 251"/>
              <a:gd name="T23" fmla="*/ 135 h 293"/>
              <a:gd name="T24" fmla="*/ 176 w 251"/>
              <a:gd name="T25" fmla="*/ 164 h 293"/>
              <a:gd name="T26" fmla="*/ 179 w 251"/>
              <a:gd name="T27" fmla="*/ 193 h 293"/>
              <a:gd name="T28" fmla="*/ 179 w 251"/>
              <a:gd name="T29" fmla="*/ 218 h 293"/>
              <a:gd name="T30" fmla="*/ 171 w 251"/>
              <a:gd name="T31" fmla="*/ 236 h 293"/>
              <a:gd name="T32" fmla="*/ 178 w 251"/>
              <a:gd name="T33" fmla="*/ 247 h 293"/>
              <a:gd name="T34" fmla="*/ 193 w 251"/>
              <a:gd name="T35" fmla="*/ 255 h 293"/>
              <a:gd name="T36" fmla="*/ 210 w 251"/>
              <a:gd name="T37" fmla="*/ 266 h 293"/>
              <a:gd name="T38" fmla="*/ 233 w 251"/>
              <a:gd name="T39" fmla="*/ 276 h 293"/>
              <a:gd name="T40" fmla="*/ 251 w 251"/>
              <a:gd name="T41" fmla="*/ 293 h 293"/>
              <a:gd name="T42" fmla="*/ 247 w 251"/>
              <a:gd name="T43" fmla="*/ 268 h 293"/>
              <a:gd name="T44" fmla="*/ 241 w 251"/>
              <a:gd name="T45" fmla="*/ 247 h 293"/>
              <a:gd name="T46" fmla="*/ 225 w 251"/>
              <a:gd name="T47" fmla="*/ 202 h 293"/>
              <a:gd name="T48" fmla="*/ 215 w 251"/>
              <a:gd name="T49" fmla="*/ 146 h 293"/>
              <a:gd name="T50" fmla="*/ 210 w 251"/>
              <a:gd name="T51" fmla="*/ 120 h 293"/>
              <a:gd name="T52" fmla="*/ 202 w 251"/>
              <a:gd name="T53" fmla="*/ 91 h 293"/>
              <a:gd name="T54" fmla="*/ 194 w 251"/>
              <a:gd name="T55" fmla="*/ 75 h 293"/>
              <a:gd name="T56" fmla="*/ 184 w 251"/>
              <a:gd name="T57" fmla="*/ 62 h 293"/>
              <a:gd name="T58" fmla="*/ 174 w 251"/>
              <a:gd name="T59" fmla="*/ 51 h 293"/>
              <a:gd name="T60" fmla="*/ 161 w 251"/>
              <a:gd name="T61" fmla="*/ 42 h 293"/>
              <a:gd name="T62" fmla="*/ 131 w 251"/>
              <a:gd name="T63" fmla="*/ 28 h 293"/>
              <a:gd name="T64" fmla="*/ 98 w 251"/>
              <a:gd name="T65" fmla="*/ 17 h 293"/>
              <a:gd name="T66" fmla="*/ 76 w 251"/>
              <a:gd name="T67" fmla="*/ 6 h 293"/>
              <a:gd name="T68" fmla="*/ 59 w 251"/>
              <a:gd name="T69" fmla="*/ 1 h 293"/>
              <a:gd name="T70" fmla="*/ 42 w 251"/>
              <a:gd name="T71" fmla="*/ 1 h 293"/>
              <a:gd name="T72" fmla="*/ 26 w 251"/>
              <a:gd name="T73" fmla="*/ 5 h 293"/>
              <a:gd name="T74" fmla="*/ 7 w 251"/>
              <a:gd name="T75" fmla="*/ 1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1" h="293">
                <a:moveTo>
                  <a:pt x="7" y="11"/>
                </a:moveTo>
                <a:lnTo>
                  <a:pt x="13" y="33"/>
                </a:lnTo>
                <a:lnTo>
                  <a:pt x="7" y="49"/>
                </a:lnTo>
                <a:lnTo>
                  <a:pt x="0" y="64"/>
                </a:lnTo>
                <a:lnTo>
                  <a:pt x="11" y="67"/>
                </a:lnTo>
                <a:lnTo>
                  <a:pt x="21" y="68"/>
                </a:lnTo>
                <a:lnTo>
                  <a:pt x="31" y="68"/>
                </a:lnTo>
                <a:lnTo>
                  <a:pt x="42" y="69"/>
                </a:lnTo>
                <a:lnTo>
                  <a:pt x="50" y="72"/>
                </a:lnTo>
                <a:lnTo>
                  <a:pt x="58" y="76"/>
                </a:lnTo>
                <a:lnTo>
                  <a:pt x="66" y="79"/>
                </a:lnTo>
                <a:lnTo>
                  <a:pt x="74" y="80"/>
                </a:lnTo>
                <a:lnTo>
                  <a:pt x="148" y="80"/>
                </a:lnTo>
                <a:lnTo>
                  <a:pt x="152" y="80"/>
                </a:lnTo>
                <a:lnTo>
                  <a:pt x="155" y="81"/>
                </a:lnTo>
                <a:lnTo>
                  <a:pt x="158" y="82"/>
                </a:lnTo>
                <a:lnTo>
                  <a:pt x="162" y="85"/>
                </a:lnTo>
                <a:lnTo>
                  <a:pt x="164" y="87"/>
                </a:lnTo>
                <a:lnTo>
                  <a:pt x="166" y="90"/>
                </a:lnTo>
                <a:lnTo>
                  <a:pt x="168" y="92"/>
                </a:lnTo>
                <a:lnTo>
                  <a:pt x="169" y="96"/>
                </a:lnTo>
                <a:lnTo>
                  <a:pt x="174" y="109"/>
                </a:lnTo>
                <a:lnTo>
                  <a:pt x="175" y="122"/>
                </a:lnTo>
                <a:lnTo>
                  <a:pt x="175" y="135"/>
                </a:lnTo>
                <a:lnTo>
                  <a:pt x="175" y="149"/>
                </a:lnTo>
                <a:lnTo>
                  <a:pt x="176" y="164"/>
                </a:lnTo>
                <a:lnTo>
                  <a:pt x="178" y="179"/>
                </a:lnTo>
                <a:lnTo>
                  <a:pt x="179" y="193"/>
                </a:lnTo>
                <a:lnTo>
                  <a:pt x="180" y="208"/>
                </a:lnTo>
                <a:lnTo>
                  <a:pt x="179" y="218"/>
                </a:lnTo>
                <a:lnTo>
                  <a:pt x="176" y="227"/>
                </a:lnTo>
                <a:lnTo>
                  <a:pt x="171" y="236"/>
                </a:lnTo>
                <a:lnTo>
                  <a:pt x="167" y="244"/>
                </a:lnTo>
                <a:lnTo>
                  <a:pt x="178" y="247"/>
                </a:lnTo>
                <a:lnTo>
                  <a:pt x="188" y="250"/>
                </a:lnTo>
                <a:lnTo>
                  <a:pt x="193" y="255"/>
                </a:lnTo>
                <a:lnTo>
                  <a:pt x="198" y="261"/>
                </a:lnTo>
                <a:lnTo>
                  <a:pt x="210" y="266"/>
                </a:lnTo>
                <a:lnTo>
                  <a:pt x="222" y="270"/>
                </a:lnTo>
                <a:lnTo>
                  <a:pt x="233" y="276"/>
                </a:lnTo>
                <a:lnTo>
                  <a:pt x="244" y="282"/>
                </a:lnTo>
                <a:lnTo>
                  <a:pt x="251" y="293"/>
                </a:lnTo>
                <a:lnTo>
                  <a:pt x="249" y="280"/>
                </a:lnTo>
                <a:lnTo>
                  <a:pt x="247" y="268"/>
                </a:lnTo>
                <a:lnTo>
                  <a:pt x="244" y="257"/>
                </a:lnTo>
                <a:lnTo>
                  <a:pt x="241" y="247"/>
                </a:lnTo>
                <a:lnTo>
                  <a:pt x="233" y="226"/>
                </a:lnTo>
                <a:lnTo>
                  <a:pt x="225" y="202"/>
                </a:lnTo>
                <a:lnTo>
                  <a:pt x="219" y="173"/>
                </a:lnTo>
                <a:lnTo>
                  <a:pt x="215" y="146"/>
                </a:lnTo>
                <a:lnTo>
                  <a:pt x="212" y="133"/>
                </a:lnTo>
                <a:lnTo>
                  <a:pt x="210" y="120"/>
                </a:lnTo>
                <a:lnTo>
                  <a:pt x="206" y="106"/>
                </a:lnTo>
                <a:lnTo>
                  <a:pt x="202" y="91"/>
                </a:lnTo>
                <a:lnTo>
                  <a:pt x="198" y="82"/>
                </a:lnTo>
                <a:lnTo>
                  <a:pt x="194" y="75"/>
                </a:lnTo>
                <a:lnTo>
                  <a:pt x="190" y="68"/>
                </a:lnTo>
                <a:lnTo>
                  <a:pt x="184" y="62"/>
                </a:lnTo>
                <a:lnTo>
                  <a:pt x="179" y="56"/>
                </a:lnTo>
                <a:lnTo>
                  <a:pt x="174" y="51"/>
                </a:lnTo>
                <a:lnTo>
                  <a:pt x="167" y="47"/>
                </a:lnTo>
                <a:lnTo>
                  <a:pt x="161" y="42"/>
                </a:lnTo>
                <a:lnTo>
                  <a:pt x="147" y="35"/>
                </a:lnTo>
                <a:lnTo>
                  <a:pt x="131" y="28"/>
                </a:lnTo>
                <a:lnTo>
                  <a:pt x="115" y="22"/>
                </a:lnTo>
                <a:lnTo>
                  <a:pt x="98" y="17"/>
                </a:lnTo>
                <a:lnTo>
                  <a:pt x="87" y="11"/>
                </a:lnTo>
                <a:lnTo>
                  <a:pt x="76" y="6"/>
                </a:lnTo>
                <a:lnTo>
                  <a:pt x="68" y="2"/>
                </a:lnTo>
                <a:lnTo>
                  <a:pt x="59" y="1"/>
                </a:lnTo>
                <a:lnTo>
                  <a:pt x="50" y="0"/>
                </a:lnTo>
                <a:lnTo>
                  <a:pt x="42" y="1"/>
                </a:lnTo>
                <a:lnTo>
                  <a:pt x="33" y="2"/>
                </a:lnTo>
                <a:lnTo>
                  <a:pt x="26" y="5"/>
                </a:lnTo>
                <a:lnTo>
                  <a:pt x="17" y="8"/>
                </a:lnTo>
                <a:lnTo>
                  <a:pt x="7" y="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6" name="Freeform 172"/>
          <p:cNvSpPr>
            <a:spLocks/>
          </p:cNvSpPr>
          <p:nvPr/>
        </p:nvSpPr>
        <p:spPr bwMode="auto">
          <a:xfrm>
            <a:off x="8714333" y="6100532"/>
            <a:ext cx="56664" cy="69103"/>
          </a:xfrm>
          <a:custGeom>
            <a:avLst/>
            <a:gdLst>
              <a:gd name="T0" fmla="*/ 0 w 122"/>
              <a:gd name="T1" fmla="*/ 3 h 151"/>
              <a:gd name="T2" fmla="*/ 16 w 122"/>
              <a:gd name="T3" fmla="*/ 16 h 151"/>
              <a:gd name="T4" fmla="*/ 32 w 122"/>
              <a:gd name="T5" fmla="*/ 29 h 151"/>
              <a:gd name="T6" fmla="*/ 45 w 122"/>
              <a:gd name="T7" fmla="*/ 35 h 151"/>
              <a:gd name="T8" fmla="*/ 58 w 122"/>
              <a:gd name="T9" fmla="*/ 40 h 151"/>
              <a:gd name="T10" fmla="*/ 63 w 122"/>
              <a:gd name="T11" fmla="*/ 45 h 151"/>
              <a:gd name="T12" fmla="*/ 68 w 122"/>
              <a:gd name="T13" fmla="*/ 49 h 151"/>
              <a:gd name="T14" fmla="*/ 69 w 122"/>
              <a:gd name="T15" fmla="*/ 51 h 151"/>
              <a:gd name="T16" fmla="*/ 71 w 122"/>
              <a:gd name="T17" fmla="*/ 54 h 151"/>
              <a:gd name="T18" fmla="*/ 71 w 122"/>
              <a:gd name="T19" fmla="*/ 57 h 151"/>
              <a:gd name="T20" fmla="*/ 72 w 122"/>
              <a:gd name="T21" fmla="*/ 61 h 151"/>
              <a:gd name="T22" fmla="*/ 71 w 122"/>
              <a:gd name="T23" fmla="*/ 65 h 151"/>
              <a:gd name="T24" fmla="*/ 70 w 122"/>
              <a:gd name="T25" fmla="*/ 70 h 151"/>
              <a:gd name="T26" fmla="*/ 68 w 122"/>
              <a:gd name="T27" fmla="*/ 73 h 151"/>
              <a:gd name="T28" fmla="*/ 64 w 122"/>
              <a:gd name="T29" fmla="*/ 76 h 151"/>
              <a:gd name="T30" fmla="*/ 58 w 122"/>
              <a:gd name="T31" fmla="*/ 83 h 151"/>
              <a:gd name="T32" fmla="*/ 52 w 122"/>
              <a:gd name="T33" fmla="*/ 90 h 151"/>
              <a:gd name="T34" fmla="*/ 49 w 122"/>
              <a:gd name="T35" fmla="*/ 97 h 151"/>
              <a:gd name="T36" fmla="*/ 46 w 122"/>
              <a:gd name="T37" fmla="*/ 104 h 151"/>
              <a:gd name="T38" fmla="*/ 44 w 122"/>
              <a:gd name="T39" fmla="*/ 111 h 151"/>
              <a:gd name="T40" fmla="*/ 43 w 122"/>
              <a:gd name="T41" fmla="*/ 118 h 151"/>
              <a:gd name="T42" fmla="*/ 41 w 122"/>
              <a:gd name="T43" fmla="*/ 132 h 151"/>
              <a:gd name="T44" fmla="*/ 39 w 122"/>
              <a:gd name="T45" fmla="*/ 148 h 151"/>
              <a:gd name="T46" fmla="*/ 45 w 122"/>
              <a:gd name="T47" fmla="*/ 150 h 151"/>
              <a:gd name="T48" fmla="*/ 49 w 122"/>
              <a:gd name="T49" fmla="*/ 151 h 151"/>
              <a:gd name="T50" fmla="*/ 56 w 122"/>
              <a:gd name="T51" fmla="*/ 148 h 151"/>
              <a:gd name="T52" fmla="*/ 61 w 122"/>
              <a:gd name="T53" fmla="*/ 145 h 151"/>
              <a:gd name="T54" fmla="*/ 68 w 122"/>
              <a:gd name="T55" fmla="*/ 143 h 151"/>
              <a:gd name="T56" fmla="*/ 74 w 122"/>
              <a:gd name="T57" fmla="*/ 141 h 151"/>
              <a:gd name="T58" fmla="*/ 81 w 122"/>
              <a:gd name="T59" fmla="*/ 138 h 151"/>
              <a:gd name="T60" fmla="*/ 86 w 122"/>
              <a:gd name="T61" fmla="*/ 134 h 151"/>
              <a:gd name="T62" fmla="*/ 96 w 122"/>
              <a:gd name="T63" fmla="*/ 127 h 151"/>
              <a:gd name="T64" fmla="*/ 105 w 122"/>
              <a:gd name="T65" fmla="*/ 116 h 151"/>
              <a:gd name="T66" fmla="*/ 112 w 122"/>
              <a:gd name="T67" fmla="*/ 111 h 151"/>
              <a:gd name="T68" fmla="*/ 116 w 122"/>
              <a:gd name="T69" fmla="*/ 105 h 151"/>
              <a:gd name="T70" fmla="*/ 118 w 122"/>
              <a:gd name="T71" fmla="*/ 103 h 151"/>
              <a:gd name="T72" fmla="*/ 120 w 122"/>
              <a:gd name="T73" fmla="*/ 100 h 151"/>
              <a:gd name="T74" fmla="*/ 122 w 122"/>
              <a:gd name="T75" fmla="*/ 97 h 151"/>
              <a:gd name="T76" fmla="*/ 122 w 122"/>
              <a:gd name="T77" fmla="*/ 92 h 151"/>
              <a:gd name="T78" fmla="*/ 120 w 122"/>
              <a:gd name="T79" fmla="*/ 86 h 151"/>
              <a:gd name="T80" fmla="*/ 118 w 122"/>
              <a:gd name="T81" fmla="*/ 80 h 151"/>
              <a:gd name="T82" fmla="*/ 115 w 122"/>
              <a:gd name="T83" fmla="*/ 75 h 151"/>
              <a:gd name="T84" fmla="*/ 111 w 122"/>
              <a:gd name="T85" fmla="*/ 71 h 151"/>
              <a:gd name="T86" fmla="*/ 99 w 122"/>
              <a:gd name="T87" fmla="*/ 63 h 151"/>
              <a:gd name="T88" fmla="*/ 87 w 122"/>
              <a:gd name="T89" fmla="*/ 56 h 151"/>
              <a:gd name="T90" fmla="*/ 79 w 122"/>
              <a:gd name="T91" fmla="*/ 45 h 151"/>
              <a:gd name="T92" fmla="*/ 72 w 122"/>
              <a:gd name="T93" fmla="*/ 34 h 151"/>
              <a:gd name="T94" fmla="*/ 56 w 122"/>
              <a:gd name="T95" fmla="*/ 25 h 151"/>
              <a:gd name="T96" fmla="*/ 39 w 122"/>
              <a:gd name="T97" fmla="*/ 16 h 151"/>
              <a:gd name="T98" fmla="*/ 36 w 122"/>
              <a:gd name="T99" fmla="*/ 8 h 151"/>
              <a:gd name="T100" fmla="*/ 32 w 122"/>
              <a:gd name="T101" fmla="*/ 3 h 151"/>
              <a:gd name="T102" fmla="*/ 23 w 122"/>
              <a:gd name="T103" fmla="*/ 0 h 151"/>
              <a:gd name="T104" fmla="*/ 16 w 122"/>
              <a:gd name="T105" fmla="*/ 0 h 151"/>
              <a:gd name="T106" fmla="*/ 8 w 122"/>
              <a:gd name="T107" fmla="*/ 2 h 151"/>
              <a:gd name="T108" fmla="*/ 0 w 122"/>
              <a:gd name="T109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2" h="151">
                <a:moveTo>
                  <a:pt x="0" y="3"/>
                </a:moveTo>
                <a:lnTo>
                  <a:pt x="16" y="16"/>
                </a:lnTo>
                <a:lnTo>
                  <a:pt x="32" y="29"/>
                </a:lnTo>
                <a:lnTo>
                  <a:pt x="45" y="35"/>
                </a:lnTo>
                <a:lnTo>
                  <a:pt x="58" y="40"/>
                </a:lnTo>
                <a:lnTo>
                  <a:pt x="63" y="45"/>
                </a:lnTo>
                <a:lnTo>
                  <a:pt x="68" y="49"/>
                </a:lnTo>
                <a:lnTo>
                  <a:pt x="69" y="51"/>
                </a:lnTo>
                <a:lnTo>
                  <a:pt x="71" y="54"/>
                </a:lnTo>
                <a:lnTo>
                  <a:pt x="71" y="57"/>
                </a:lnTo>
                <a:lnTo>
                  <a:pt x="72" y="61"/>
                </a:lnTo>
                <a:lnTo>
                  <a:pt x="71" y="65"/>
                </a:lnTo>
                <a:lnTo>
                  <a:pt x="70" y="70"/>
                </a:lnTo>
                <a:lnTo>
                  <a:pt x="68" y="73"/>
                </a:lnTo>
                <a:lnTo>
                  <a:pt x="64" y="76"/>
                </a:lnTo>
                <a:lnTo>
                  <a:pt x="58" y="83"/>
                </a:lnTo>
                <a:lnTo>
                  <a:pt x="52" y="90"/>
                </a:lnTo>
                <a:lnTo>
                  <a:pt x="49" y="97"/>
                </a:lnTo>
                <a:lnTo>
                  <a:pt x="46" y="104"/>
                </a:lnTo>
                <a:lnTo>
                  <a:pt x="44" y="111"/>
                </a:lnTo>
                <a:lnTo>
                  <a:pt x="43" y="118"/>
                </a:lnTo>
                <a:lnTo>
                  <a:pt x="41" y="132"/>
                </a:lnTo>
                <a:lnTo>
                  <a:pt x="39" y="148"/>
                </a:lnTo>
                <a:lnTo>
                  <a:pt x="45" y="150"/>
                </a:lnTo>
                <a:lnTo>
                  <a:pt x="49" y="151"/>
                </a:lnTo>
                <a:lnTo>
                  <a:pt x="56" y="148"/>
                </a:lnTo>
                <a:lnTo>
                  <a:pt x="61" y="145"/>
                </a:lnTo>
                <a:lnTo>
                  <a:pt x="68" y="143"/>
                </a:lnTo>
                <a:lnTo>
                  <a:pt x="74" y="141"/>
                </a:lnTo>
                <a:lnTo>
                  <a:pt x="81" y="138"/>
                </a:lnTo>
                <a:lnTo>
                  <a:pt x="86" y="134"/>
                </a:lnTo>
                <a:lnTo>
                  <a:pt x="96" y="127"/>
                </a:lnTo>
                <a:lnTo>
                  <a:pt x="105" y="116"/>
                </a:lnTo>
                <a:lnTo>
                  <a:pt x="112" y="111"/>
                </a:lnTo>
                <a:lnTo>
                  <a:pt x="116" y="105"/>
                </a:lnTo>
                <a:lnTo>
                  <a:pt x="118" y="103"/>
                </a:lnTo>
                <a:lnTo>
                  <a:pt x="120" y="100"/>
                </a:lnTo>
                <a:lnTo>
                  <a:pt x="122" y="97"/>
                </a:lnTo>
                <a:lnTo>
                  <a:pt x="122" y="92"/>
                </a:lnTo>
                <a:lnTo>
                  <a:pt x="120" y="86"/>
                </a:lnTo>
                <a:lnTo>
                  <a:pt x="118" y="80"/>
                </a:lnTo>
                <a:lnTo>
                  <a:pt x="115" y="75"/>
                </a:lnTo>
                <a:lnTo>
                  <a:pt x="111" y="71"/>
                </a:lnTo>
                <a:lnTo>
                  <a:pt x="99" y="63"/>
                </a:lnTo>
                <a:lnTo>
                  <a:pt x="87" y="56"/>
                </a:lnTo>
                <a:lnTo>
                  <a:pt x="79" y="45"/>
                </a:lnTo>
                <a:lnTo>
                  <a:pt x="72" y="34"/>
                </a:lnTo>
                <a:lnTo>
                  <a:pt x="56" y="25"/>
                </a:lnTo>
                <a:lnTo>
                  <a:pt x="39" y="16"/>
                </a:lnTo>
                <a:lnTo>
                  <a:pt x="36" y="8"/>
                </a:lnTo>
                <a:lnTo>
                  <a:pt x="32" y="3"/>
                </a:lnTo>
                <a:lnTo>
                  <a:pt x="23" y="0"/>
                </a:lnTo>
                <a:lnTo>
                  <a:pt x="16" y="0"/>
                </a:lnTo>
                <a:lnTo>
                  <a:pt x="8" y="2"/>
                </a:lnTo>
                <a:lnTo>
                  <a:pt x="0" y="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" name="Freeform 173"/>
          <p:cNvSpPr>
            <a:spLocks/>
          </p:cNvSpPr>
          <p:nvPr/>
        </p:nvSpPr>
        <p:spPr bwMode="auto">
          <a:xfrm>
            <a:off x="8659051" y="6255322"/>
            <a:ext cx="60810" cy="51136"/>
          </a:xfrm>
          <a:custGeom>
            <a:avLst/>
            <a:gdLst>
              <a:gd name="T0" fmla="*/ 54 w 132"/>
              <a:gd name="T1" fmla="*/ 46 h 113"/>
              <a:gd name="T2" fmla="*/ 43 w 132"/>
              <a:gd name="T3" fmla="*/ 33 h 113"/>
              <a:gd name="T4" fmla="*/ 33 w 132"/>
              <a:gd name="T5" fmla="*/ 21 h 113"/>
              <a:gd name="T6" fmla="*/ 21 w 132"/>
              <a:gd name="T7" fmla="*/ 11 h 113"/>
              <a:gd name="T8" fmla="*/ 8 w 132"/>
              <a:gd name="T9" fmla="*/ 0 h 113"/>
              <a:gd name="T10" fmla="*/ 7 w 132"/>
              <a:gd name="T11" fmla="*/ 25 h 113"/>
              <a:gd name="T12" fmla="*/ 7 w 132"/>
              <a:gd name="T13" fmla="*/ 47 h 113"/>
              <a:gd name="T14" fmla="*/ 6 w 132"/>
              <a:gd name="T15" fmla="*/ 57 h 113"/>
              <a:gd name="T16" fmla="*/ 5 w 132"/>
              <a:gd name="T17" fmla="*/ 67 h 113"/>
              <a:gd name="T18" fmla="*/ 3 w 132"/>
              <a:gd name="T19" fmla="*/ 79 h 113"/>
              <a:gd name="T20" fmla="*/ 0 w 132"/>
              <a:gd name="T21" fmla="*/ 91 h 113"/>
              <a:gd name="T22" fmla="*/ 26 w 132"/>
              <a:gd name="T23" fmla="*/ 100 h 113"/>
              <a:gd name="T24" fmla="*/ 47 w 132"/>
              <a:gd name="T25" fmla="*/ 106 h 113"/>
              <a:gd name="T26" fmla="*/ 59 w 132"/>
              <a:gd name="T27" fmla="*/ 108 h 113"/>
              <a:gd name="T28" fmla="*/ 70 w 132"/>
              <a:gd name="T29" fmla="*/ 111 h 113"/>
              <a:gd name="T30" fmla="*/ 83 w 132"/>
              <a:gd name="T31" fmla="*/ 112 h 113"/>
              <a:gd name="T32" fmla="*/ 97 w 132"/>
              <a:gd name="T33" fmla="*/ 113 h 113"/>
              <a:gd name="T34" fmla="*/ 112 w 132"/>
              <a:gd name="T35" fmla="*/ 112 h 113"/>
              <a:gd name="T36" fmla="*/ 127 w 132"/>
              <a:gd name="T37" fmla="*/ 111 h 113"/>
              <a:gd name="T38" fmla="*/ 130 w 132"/>
              <a:gd name="T39" fmla="*/ 105 h 113"/>
              <a:gd name="T40" fmla="*/ 132 w 132"/>
              <a:gd name="T41" fmla="*/ 99 h 113"/>
              <a:gd name="T42" fmla="*/ 132 w 132"/>
              <a:gd name="T43" fmla="*/ 96 h 113"/>
              <a:gd name="T44" fmla="*/ 131 w 132"/>
              <a:gd name="T45" fmla="*/ 93 h 113"/>
              <a:gd name="T46" fmla="*/ 129 w 132"/>
              <a:gd name="T47" fmla="*/ 91 h 113"/>
              <a:gd name="T48" fmla="*/ 126 w 132"/>
              <a:gd name="T49" fmla="*/ 90 h 113"/>
              <a:gd name="T50" fmla="*/ 121 w 132"/>
              <a:gd name="T51" fmla="*/ 87 h 113"/>
              <a:gd name="T52" fmla="*/ 114 w 132"/>
              <a:gd name="T53" fmla="*/ 84 h 113"/>
              <a:gd name="T54" fmla="*/ 100 w 132"/>
              <a:gd name="T55" fmla="*/ 73 h 113"/>
              <a:gd name="T56" fmla="*/ 84 w 132"/>
              <a:gd name="T57" fmla="*/ 64 h 113"/>
              <a:gd name="T58" fmla="*/ 69 w 132"/>
              <a:gd name="T59" fmla="*/ 55 h 113"/>
              <a:gd name="T60" fmla="*/ 54 w 132"/>
              <a:gd name="T61" fmla="*/ 4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2" h="113">
                <a:moveTo>
                  <a:pt x="54" y="46"/>
                </a:moveTo>
                <a:lnTo>
                  <a:pt x="43" y="33"/>
                </a:lnTo>
                <a:lnTo>
                  <a:pt x="33" y="21"/>
                </a:lnTo>
                <a:lnTo>
                  <a:pt x="21" y="11"/>
                </a:lnTo>
                <a:lnTo>
                  <a:pt x="8" y="0"/>
                </a:lnTo>
                <a:lnTo>
                  <a:pt x="7" y="25"/>
                </a:lnTo>
                <a:lnTo>
                  <a:pt x="7" y="47"/>
                </a:lnTo>
                <a:lnTo>
                  <a:pt x="6" y="57"/>
                </a:lnTo>
                <a:lnTo>
                  <a:pt x="5" y="67"/>
                </a:lnTo>
                <a:lnTo>
                  <a:pt x="3" y="79"/>
                </a:lnTo>
                <a:lnTo>
                  <a:pt x="0" y="91"/>
                </a:lnTo>
                <a:lnTo>
                  <a:pt x="26" y="100"/>
                </a:lnTo>
                <a:lnTo>
                  <a:pt x="47" y="106"/>
                </a:lnTo>
                <a:lnTo>
                  <a:pt x="59" y="108"/>
                </a:lnTo>
                <a:lnTo>
                  <a:pt x="70" y="111"/>
                </a:lnTo>
                <a:lnTo>
                  <a:pt x="83" y="112"/>
                </a:lnTo>
                <a:lnTo>
                  <a:pt x="97" y="113"/>
                </a:lnTo>
                <a:lnTo>
                  <a:pt x="112" y="112"/>
                </a:lnTo>
                <a:lnTo>
                  <a:pt x="127" y="111"/>
                </a:lnTo>
                <a:lnTo>
                  <a:pt x="130" y="105"/>
                </a:lnTo>
                <a:lnTo>
                  <a:pt x="132" y="99"/>
                </a:lnTo>
                <a:lnTo>
                  <a:pt x="132" y="96"/>
                </a:lnTo>
                <a:lnTo>
                  <a:pt x="131" y="93"/>
                </a:lnTo>
                <a:lnTo>
                  <a:pt x="129" y="91"/>
                </a:lnTo>
                <a:lnTo>
                  <a:pt x="126" y="90"/>
                </a:lnTo>
                <a:lnTo>
                  <a:pt x="121" y="87"/>
                </a:lnTo>
                <a:lnTo>
                  <a:pt x="114" y="84"/>
                </a:lnTo>
                <a:lnTo>
                  <a:pt x="100" y="73"/>
                </a:lnTo>
                <a:lnTo>
                  <a:pt x="84" y="64"/>
                </a:lnTo>
                <a:lnTo>
                  <a:pt x="69" y="55"/>
                </a:lnTo>
                <a:lnTo>
                  <a:pt x="54" y="46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" name="Freeform 174"/>
          <p:cNvSpPr>
            <a:spLocks/>
          </p:cNvSpPr>
          <p:nvPr/>
        </p:nvSpPr>
        <p:spPr bwMode="auto">
          <a:xfrm>
            <a:off x="8772380" y="6253940"/>
            <a:ext cx="111946" cy="123003"/>
          </a:xfrm>
          <a:custGeom>
            <a:avLst/>
            <a:gdLst>
              <a:gd name="T0" fmla="*/ 2 w 244"/>
              <a:gd name="T1" fmla="*/ 0 h 266"/>
              <a:gd name="T2" fmla="*/ 6 w 244"/>
              <a:gd name="T3" fmla="*/ 19 h 266"/>
              <a:gd name="T4" fmla="*/ 16 w 244"/>
              <a:gd name="T5" fmla="*/ 34 h 266"/>
              <a:gd name="T6" fmla="*/ 27 w 244"/>
              <a:gd name="T7" fmla="*/ 56 h 266"/>
              <a:gd name="T8" fmla="*/ 42 w 244"/>
              <a:gd name="T9" fmla="*/ 89 h 266"/>
              <a:gd name="T10" fmla="*/ 60 w 244"/>
              <a:gd name="T11" fmla="*/ 114 h 266"/>
              <a:gd name="T12" fmla="*/ 73 w 244"/>
              <a:gd name="T13" fmla="*/ 144 h 266"/>
              <a:gd name="T14" fmla="*/ 84 w 244"/>
              <a:gd name="T15" fmla="*/ 163 h 266"/>
              <a:gd name="T16" fmla="*/ 97 w 244"/>
              <a:gd name="T17" fmla="*/ 175 h 266"/>
              <a:gd name="T18" fmla="*/ 112 w 244"/>
              <a:gd name="T19" fmla="*/ 187 h 266"/>
              <a:gd name="T20" fmla="*/ 135 w 244"/>
              <a:gd name="T21" fmla="*/ 201 h 266"/>
              <a:gd name="T22" fmla="*/ 165 w 244"/>
              <a:gd name="T23" fmla="*/ 216 h 266"/>
              <a:gd name="T24" fmla="*/ 186 w 244"/>
              <a:gd name="T25" fmla="*/ 230 h 266"/>
              <a:gd name="T26" fmla="*/ 203 w 244"/>
              <a:gd name="T27" fmla="*/ 246 h 266"/>
              <a:gd name="T28" fmla="*/ 210 w 244"/>
              <a:gd name="T29" fmla="*/ 259 h 266"/>
              <a:gd name="T30" fmla="*/ 218 w 244"/>
              <a:gd name="T31" fmla="*/ 265 h 266"/>
              <a:gd name="T32" fmla="*/ 228 w 244"/>
              <a:gd name="T33" fmla="*/ 265 h 266"/>
              <a:gd name="T34" fmla="*/ 236 w 244"/>
              <a:gd name="T35" fmla="*/ 259 h 266"/>
              <a:gd name="T36" fmla="*/ 242 w 244"/>
              <a:gd name="T37" fmla="*/ 249 h 266"/>
              <a:gd name="T38" fmla="*/ 244 w 244"/>
              <a:gd name="T39" fmla="*/ 238 h 266"/>
              <a:gd name="T40" fmla="*/ 244 w 244"/>
              <a:gd name="T41" fmla="*/ 225 h 266"/>
              <a:gd name="T42" fmla="*/ 241 w 244"/>
              <a:gd name="T43" fmla="*/ 213 h 266"/>
              <a:gd name="T44" fmla="*/ 235 w 244"/>
              <a:gd name="T45" fmla="*/ 203 h 266"/>
              <a:gd name="T46" fmla="*/ 228 w 244"/>
              <a:gd name="T47" fmla="*/ 195 h 266"/>
              <a:gd name="T48" fmla="*/ 203 w 244"/>
              <a:gd name="T49" fmla="*/ 181 h 266"/>
              <a:gd name="T50" fmla="*/ 175 w 244"/>
              <a:gd name="T51" fmla="*/ 170 h 266"/>
              <a:gd name="T52" fmla="*/ 155 w 244"/>
              <a:gd name="T53" fmla="*/ 160 h 266"/>
              <a:gd name="T54" fmla="*/ 140 w 244"/>
              <a:gd name="T55" fmla="*/ 150 h 266"/>
              <a:gd name="T56" fmla="*/ 130 w 244"/>
              <a:gd name="T57" fmla="*/ 144 h 266"/>
              <a:gd name="T58" fmla="*/ 125 w 244"/>
              <a:gd name="T59" fmla="*/ 128 h 266"/>
              <a:gd name="T60" fmla="*/ 122 w 244"/>
              <a:gd name="T61" fmla="*/ 106 h 266"/>
              <a:gd name="T62" fmla="*/ 115 w 244"/>
              <a:gd name="T63" fmla="*/ 86 h 266"/>
              <a:gd name="T64" fmla="*/ 106 w 244"/>
              <a:gd name="T65" fmla="*/ 64 h 266"/>
              <a:gd name="T66" fmla="*/ 95 w 244"/>
              <a:gd name="T67" fmla="*/ 46 h 266"/>
              <a:gd name="T68" fmla="*/ 78 w 244"/>
              <a:gd name="T69" fmla="*/ 21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4" h="266">
                <a:moveTo>
                  <a:pt x="66" y="0"/>
                </a:moveTo>
                <a:lnTo>
                  <a:pt x="2" y="0"/>
                </a:lnTo>
                <a:lnTo>
                  <a:pt x="0" y="11"/>
                </a:lnTo>
                <a:lnTo>
                  <a:pt x="6" y="19"/>
                </a:lnTo>
                <a:lnTo>
                  <a:pt x="12" y="26"/>
                </a:lnTo>
                <a:lnTo>
                  <a:pt x="16" y="34"/>
                </a:lnTo>
                <a:lnTo>
                  <a:pt x="20" y="40"/>
                </a:lnTo>
                <a:lnTo>
                  <a:pt x="27" y="56"/>
                </a:lnTo>
                <a:lnTo>
                  <a:pt x="34" y="75"/>
                </a:lnTo>
                <a:lnTo>
                  <a:pt x="42" y="89"/>
                </a:lnTo>
                <a:lnTo>
                  <a:pt x="51" y="101"/>
                </a:lnTo>
                <a:lnTo>
                  <a:pt x="60" y="114"/>
                </a:lnTo>
                <a:lnTo>
                  <a:pt x="69" y="128"/>
                </a:lnTo>
                <a:lnTo>
                  <a:pt x="73" y="144"/>
                </a:lnTo>
                <a:lnTo>
                  <a:pt x="79" y="160"/>
                </a:lnTo>
                <a:lnTo>
                  <a:pt x="84" y="163"/>
                </a:lnTo>
                <a:lnTo>
                  <a:pt x="89" y="168"/>
                </a:lnTo>
                <a:lnTo>
                  <a:pt x="97" y="175"/>
                </a:lnTo>
                <a:lnTo>
                  <a:pt x="105" y="182"/>
                </a:lnTo>
                <a:lnTo>
                  <a:pt x="112" y="187"/>
                </a:lnTo>
                <a:lnTo>
                  <a:pt x="120" y="191"/>
                </a:lnTo>
                <a:lnTo>
                  <a:pt x="135" y="201"/>
                </a:lnTo>
                <a:lnTo>
                  <a:pt x="153" y="210"/>
                </a:lnTo>
                <a:lnTo>
                  <a:pt x="165" y="216"/>
                </a:lnTo>
                <a:lnTo>
                  <a:pt x="176" y="224"/>
                </a:lnTo>
                <a:lnTo>
                  <a:pt x="186" y="230"/>
                </a:lnTo>
                <a:lnTo>
                  <a:pt x="196" y="239"/>
                </a:lnTo>
                <a:lnTo>
                  <a:pt x="203" y="246"/>
                </a:lnTo>
                <a:lnTo>
                  <a:pt x="208" y="256"/>
                </a:lnTo>
                <a:lnTo>
                  <a:pt x="210" y="259"/>
                </a:lnTo>
                <a:lnTo>
                  <a:pt x="214" y="263"/>
                </a:lnTo>
                <a:lnTo>
                  <a:pt x="218" y="265"/>
                </a:lnTo>
                <a:lnTo>
                  <a:pt x="222" y="266"/>
                </a:lnTo>
                <a:lnTo>
                  <a:pt x="228" y="265"/>
                </a:lnTo>
                <a:lnTo>
                  <a:pt x="233" y="263"/>
                </a:lnTo>
                <a:lnTo>
                  <a:pt x="236" y="259"/>
                </a:lnTo>
                <a:lnTo>
                  <a:pt x="240" y="254"/>
                </a:lnTo>
                <a:lnTo>
                  <a:pt x="242" y="249"/>
                </a:lnTo>
                <a:lnTo>
                  <a:pt x="243" y="243"/>
                </a:lnTo>
                <a:lnTo>
                  <a:pt x="244" y="238"/>
                </a:lnTo>
                <a:lnTo>
                  <a:pt x="244" y="231"/>
                </a:lnTo>
                <a:lnTo>
                  <a:pt x="244" y="225"/>
                </a:lnTo>
                <a:lnTo>
                  <a:pt x="243" y="218"/>
                </a:lnTo>
                <a:lnTo>
                  <a:pt x="241" y="213"/>
                </a:lnTo>
                <a:lnTo>
                  <a:pt x="238" y="208"/>
                </a:lnTo>
                <a:lnTo>
                  <a:pt x="235" y="203"/>
                </a:lnTo>
                <a:lnTo>
                  <a:pt x="232" y="199"/>
                </a:lnTo>
                <a:lnTo>
                  <a:pt x="228" y="195"/>
                </a:lnTo>
                <a:lnTo>
                  <a:pt x="222" y="191"/>
                </a:lnTo>
                <a:lnTo>
                  <a:pt x="203" y="181"/>
                </a:lnTo>
                <a:lnTo>
                  <a:pt x="183" y="173"/>
                </a:lnTo>
                <a:lnTo>
                  <a:pt x="175" y="170"/>
                </a:lnTo>
                <a:lnTo>
                  <a:pt x="165" y="165"/>
                </a:lnTo>
                <a:lnTo>
                  <a:pt x="155" y="160"/>
                </a:lnTo>
                <a:lnTo>
                  <a:pt x="146" y="155"/>
                </a:lnTo>
                <a:lnTo>
                  <a:pt x="140" y="150"/>
                </a:lnTo>
                <a:lnTo>
                  <a:pt x="135" y="147"/>
                </a:lnTo>
                <a:lnTo>
                  <a:pt x="130" y="144"/>
                </a:lnTo>
                <a:lnTo>
                  <a:pt x="127" y="138"/>
                </a:lnTo>
                <a:lnTo>
                  <a:pt x="125" y="128"/>
                </a:lnTo>
                <a:lnTo>
                  <a:pt x="124" y="117"/>
                </a:lnTo>
                <a:lnTo>
                  <a:pt x="122" y="106"/>
                </a:lnTo>
                <a:lnTo>
                  <a:pt x="119" y="95"/>
                </a:lnTo>
                <a:lnTo>
                  <a:pt x="115" y="86"/>
                </a:lnTo>
                <a:lnTo>
                  <a:pt x="111" y="75"/>
                </a:lnTo>
                <a:lnTo>
                  <a:pt x="106" y="64"/>
                </a:lnTo>
                <a:lnTo>
                  <a:pt x="100" y="54"/>
                </a:lnTo>
                <a:lnTo>
                  <a:pt x="95" y="46"/>
                </a:lnTo>
                <a:lnTo>
                  <a:pt x="89" y="37"/>
                </a:lnTo>
                <a:lnTo>
                  <a:pt x="78" y="21"/>
                </a:lnTo>
                <a:lnTo>
                  <a:pt x="66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9" name="Freeform 175"/>
          <p:cNvSpPr>
            <a:spLocks/>
          </p:cNvSpPr>
          <p:nvPr/>
        </p:nvSpPr>
        <p:spPr bwMode="auto">
          <a:xfrm>
            <a:off x="8965868" y="6354830"/>
            <a:ext cx="33169" cy="31787"/>
          </a:xfrm>
          <a:custGeom>
            <a:avLst/>
            <a:gdLst>
              <a:gd name="T0" fmla="*/ 58 w 71"/>
              <a:gd name="T1" fmla="*/ 10 h 69"/>
              <a:gd name="T2" fmla="*/ 43 w 71"/>
              <a:gd name="T3" fmla="*/ 8 h 69"/>
              <a:gd name="T4" fmla="*/ 31 w 71"/>
              <a:gd name="T5" fmla="*/ 6 h 69"/>
              <a:gd name="T6" fmla="*/ 20 w 71"/>
              <a:gd name="T7" fmla="*/ 4 h 69"/>
              <a:gd name="T8" fmla="*/ 5 w 71"/>
              <a:gd name="T9" fmla="*/ 0 h 69"/>
              <a:gd name="T10" fmla="*/ 2 w 71"/>
              <a:gd name="T11" fmla="*/ 5 h 69"/>
              <a:gd name="T12" fmla="*/ 0 w 71"/>
              <a:gd name="T13" fmla="*/ 10 h 69"/>
              <a:gd name="T14" fmla="*/ 1 w 71"/>
              <a:gd name="T15" fmla="*/ 25 h 69"/>
              <a:gd name="T16" fmla="*/ 3 w 71"/>
              <a:gd name="T17" fmla="*/ 38 h 69"/>
              <a:gd name="T18" fmla="*/ 7 w 71"/>
              <a:gd name="T19" fmla="*/ 51 h 69"/>
              <a:gd name="T20" fmla="*/ 8 w 71"/>
              <a:gd name="T21" fmla="*/ 66 h 69"/>
              <a:gd name="T22" fmla="*/ 14 w 71"/>
              <a:gd name="T23" fmla="*/ 67 h 69"/>
              <a:gd name="T24" fmla="*/ 21 w 71"/>
              <a:gd name="T25" fmla="*/ 69 h 69"/>
              <a:gd name="T26" fmla="*/ 31 w 71"/>
              <a:gd name="T27" fmla="*/ 65 h 69"/>
              <a:gd name="T28" fmla="*/ 42 w 71"/>
              <a:gd name="T29" fmla="*/ 59 h 69"/>
              <a:gd name="T30" fmla="*/ 52 w 71"/>
              <a:gd name="T31" fmla="*/ 57 h 69"/>
              <a:gd name="T32" fmla="*/ 61 w 71"/>
              <a:gd name="T33" fmla="*/ 55 h 69"/>
              <a:gd name="T34" fmla="*/ 65 w 71"/>
              <a:gd name="T35" fmla="*/ 53 h 69"/>
              <a:gd name="T36" fmla="*/ 68 w 71"/>
              <a:gd name="T37" fmla="*/ 52 h 69"/>
              <a:gd name="T38" fmla="*/ 70 w 71"/>
              <a:gd name="T39" fmla="*/ 49 h 69"/>
              <a:gd name="T40" fmla="*/ 71 w 71"/>
              <a:gd name="T41" fmla="*/ 45 h 69"/>
              <a:gd name="T42" fmla="*/ 70 w 71"/>
              <a:gd name="T43" fmla="*/ 37 h 69"/>
              <a:gd name="T44" fmla="*/ 66 w 71"/>
              <a:gd name="T45" fmla="*/ 27 h 69"/>
              <a:gd name="T46" fmla="*/ 62 w 71"/>
              <a:gd name="T47" fmla="*/ 18 h 69"/>
              <a:gd name="T48" fmla="*/ 58 w 71"/>
              <a:gd name="T49" fmla="*/ 1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1" h="69">
                <a:moveTo>
                  <a:pt x="58" y="10"/>
                </a:moveTo>
                <a:lnTo>
                  <a:pt x="43" y="8"/>
                </a:lnTo>
                <a:lnTo>
                  <a:pt x="31" y="6"/>
                </a:lnTo>
                <a:lnTo>
                  <a:pt x="20" y="4"/>
                </a:lnTo>
                <a:lnTo>
                  <a:pt x="5" y="0"/>
                </a:lnTo>
                <a:lnTo>
                  <a:pt x="2" y="5"/>
                </a:lnTo>
                <a:lnTo>
                  <a:pt x="0" y="10"/>
                </a:lnTo>
                <a:lnTo>
                  <a:pt x="1" y="25"/>
                </a:lnTo>
                <a:lnTo>
                  <a:pt x="3" y="38"/>
                </a:lnTo>
                <a:lnTo>
                  <a:pt x="7" y="51"/>
                </a:lnTo>
                <a:lnTo>
                  <a:pt x="8" y="66"/>
                </a:lnTo>
                <a:lnTo>
                  <a:pt x="14" y="67"/>
                </a:lnTo>
                <a:lnTo>
                  <a:pt x="21" y="69"/>
                </a:lnTo>
                <a:lnTo>
                  <a:pt x="31" y="65"/>
                </a:lnTo>
                <a:lnTo>
                  <a:pt x="42" y="59"/>
                </a:lnTo>
                <a:lnTo>
                  <a:pt x="52" y="57"/>
                </a:lnTo>
                <a:lnTo>
                  <a:pt x="61" y="55"/>
                </a:lnTo>
                <a:lnTo>
                  <a:pt x="65" y="53"/>
                </a:lnTo>
                <a:lnTo>
                  <a:pt x="68" y="52"/>
                </a:lnTo>
                <a:lnTo>
                  <a:pt x="70" y="49"/>
                </a:lnTo>
                <a:lnTo>
                  <a:pt x="71" y="45"/>
                </a:lnTo>
                <a:lnTo>
                  <a:pt x="70" y="37"/>
                </a:lnTo>
                <a:lnTo>
                  <a:pt x="66" y="27"/>
                </a:lnTo>
                <a:lnTo>
                  <a:pt x="62" y="18"/>
                </a:lnTo>
                <a:lnTo>
                  <a:pt x="58" y="1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0" name="Freeform 176"/>
          <p:cNvSpPr>
            <a:spLocks/>
          </p:cNvSpPr>
          <p:nvPr/>
        </p:nvSpPr>
        <p:spPr bwMode="auto">
          <a:xfrm>
            <a:off x="8887090" y="6121263"/>
            <a:ext cx="30405" cy="48372"/>
          </a:xfrm>
          <a:custGeom>
            <a:avLst/>
            <a:gdLst>
              <a:gd name="T0" fmla="*/ 64 w 65"/>
              <a:gd name="T1" fmla="*/ 5 h 106"/>
              <a:gd name="T2" fmla="*/ 57 w 65"/>
              <a:gd name="T3" fmla="*/ 2 h 106"/>
              <a:gd name="T4" fmla="*/ 49 w 65"/>
              <a:gd name="T5" fmla="*/ 0 h 106"/>
              <a:gd name="T6" fmla="*/ 45 w 65"/>
              <a:gd name="T7" fmla="*/ 0 h 106"/>
              <a:gd name="T8" fmla="*/ 43 w 65"/>
              <a:gd name="T9" fmla="*/ 2 h 106"/>
              <a:gd name="T10" fmla="*/ 39 w 65"/>
              <a:gd name="T11" fmla="*/ 4 h 106"/>
              <a:gd name="T12" fmla="*/ 38 w 65"/>
              <a:gd name="T13" fmla="*/ 6 h 106"/>
              <a:gd name="T14" fmla="*/ 35 w 65"/>
              <a:gd name="T15" fmla="*/ 14 h 106"/>
              <a:gd name="T16" fmla="*/ 33 w 65"/>
              <a:gd name="T17" fmla="*/ 21 h 106"/>
              <a:gd name="T18" fmla="*/ 27 w 65"/>
              <a:gd name="T19" fmla="*/ 32 h 106"/>
              <a:gd name="T20" fmla="*/ 22 w 65"/>
              <a:gd name="T21" fmla="*/ 42 h 106"/>
              <a:gd name="T22" fmla="*/ 16 w 65"/>
              <a:gd name="T23" fmla="*/ 54 h 106"/>
              <a:gd name="T24" fmla="*/ 10 w 65"/>
              <a:gd name="T25" fmla="*/ 63 h 106"/>
              <a:gd name="T26" fmla="*/ 6 w 65"/>
              <a:gd name="T27" fmla="*/ 75 h 106"/>
              <a:gd name="T28" fmla="*/ 0 w 65"/>
              <a:gd name="T29" fmla="*/ 87 h 106"/>
              <a:gd name="T30" fmla="*/ 0 w 65"/>
              <a:gd name="T31" fmla="*/ 106 h 106"/>
              <a:gd name="T32" fmla="*/ 21 w 65"/>
              <a:gd name="T33" fmla="*/ 106 h 106"/>
              <a:gd name="T34" fmla="*/ 27 w 65"/>
              <a:gd name="T35" fmla="*/ 106 h 106"/>
              <a:gd name="T36" fmla="*/ 33 w 65"/>
              <a:gd name="T37" fmla="*/ 103 h 106"/>
              <a:gd name="T38" fmla="*/ 38 w 65"/>
              <a:gd name="T39" fmla="*/ 101 h 106"/>
              <a:gd name="T40" fmla="*/ 43 w 65"/>
              <a:gd name="T41" fmla="*/ 97 h 106"/>
              <a:gd name="T42" fmla="*/ 50 w 65"/>
              <a:gd name="T43" fmla="*/ 88 h 106"/>
              <a:gd name="T44" fmla="*/ 57 w 65"/>
              <a:gd name="T45" fmla="*/ 76 h 106"/>
              <a:gd name="T46" fmla="*/ 60 w 65"/>
              <a:gd name="T47" fmla="*/ 68 h 106"/>
              <a:gd name="T48" fmla="*/ 63 w 65"/>
              <a:gd name="T49" fmla="*/ 59 h 106"/>
              <a:gd name="T50" fmla="*/ 64 w 65"/>
              <a:gd name="T51" fmla="*/ 51 h 106"/>
              <a:gd name="T52" fmla="*/ 65 w 65"/>
              <a:gd name="T53" fmla="*/ 42 h 106"/>
              <a:gd name="T54" fmla="*/ 65 w 65"/>
              <a:gd name="T55" fmla="*/ 24 h 106"/>
              <a:gd name="T56" fmla="*/ 64 w 65"/>
              <a:gd name="T57" fmla="*/ 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5" h="106">
                <a:moveTo>
                  <a:pt x="64" y="5"/>
                </a:moveTo>
                <a:lnTo>
                  <a:pt x="57" y="2"/>
                </a:lnTo>
                <a:lnTo>
                  <a:pt x="49" y="0"/>
                </a:lnTo>
                <a:lnTo>
                  <a:pt x="45" y="0"/>
                </a:lnTo>
                <a:lnTo>
                  <a:pt x="43" y="2"/>
                </a:lnTo>
                <a:lnTo>
                  <a:pt x="39" y="4"/>
                </a:lnTo>
                <a:lnTo>
                  <a:pt x="38" y="6"/>
                </a:lnTo>
                <a:lnTo>
                  <a:pt x="35" y="14"/>
                </a:lnTo>
                <a:lnTo>
                  <a:pt x="33" y="21"/>
                </a:lnTo>
                <a:lnTo>
                  <a:pt x="27" y="32"/>
                </a:lnTo>
                <a:lnTo>
                  <a:pt x="22" y="42"/>
                </a:lnTo>
                <a:lnTo>
                  <a:pt x="16" y="54"/>
                </a:lnTo>
                <a:lnTo>
                  <a:pt x="10" y="63"/>
                </a:lnTo>
                <a:lnTo>
                  <a:pt x="6" y="75"/>
                </a:lnTo>
                <a:lnTo>
                  <a:pt x="0" y="87"/>
                </a:lnTo>
                <a:lnTo>
                  <a:pt x="0" y="106"/>
                </a:lnTo>
                <a:lnTo>
                  <a:pt x="21" y="106"/>
                </a:lnTo>
                <a:lnTo>
                  <a:pt x="27" y="106"/>
                </a:lnTo>
                <a:lnTo>
                  <a:pt x="33" y="103"/>
                </a:lnTo>
                <a:lnTo>
                  <a:pt x="38" y="101"/>
                </a:lnTo>
                <a:lnTo>
                  <a:pt x="43" y="97"/>
                </a:lnTo>
                <a:lnTo>
                  <a:pt x="50" y="88"/>
                </a:lnTo>
                <a:lnTo>
                  <a:pt x="57" y="76"/>
                </a:lnTo>
                <a:lnTo>
                  <a:pt x="60" y="68"/>
                </a:lnTo>
                <a:lnTo>
                  <a:pt x="63" y="59"/>
                </a:lnTo>
                <a:lnTo>
                  <a:pt x="64" y="51"/>
                </a:lnTo>
                <a:lnTo>
                  <a:pt x="65" y="42"/>
                </a:lnTo>
                <a:lnTo>
                  <a:pt x="65" y="24"/>
                </a:lnTo>
                <a:lnTo>
                  <a:pt x="64" y="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1" name="Freeform 177"/>
          <p:cNvSpPr>
            <a:spLocks/>
          </p:cNvSpPr>
          <p:nvPr/>
        </p:nvSpPr>
        <p:spPr bwMode="auto">
          <a:xfrm>
            <a:off x="7406909" y="6599454"/>
            <a:ext cx="1614240" cy="237713"/>
          </a:xfrm>
          <a:custGeom>
            <a:avLst/>
            <a:gdLst>
              <a:gd name="T0" fmla="*/ 3401 w 3503"/>
              <a:gd name="T1" fmla="*/ 442 h 518"/>
              <a:gd name="T2" fmla="*/ 3271 w 3503"/>
              <a:gd name="T3" fmla="*/ 438 h 518"/>
              <a:gd name="T4" fmla="*/ 3176 w 3503"/>
              <a:gd name="T5" fmla="*/ 480 h 518"/>
              <a:gd name="T6" fmla="*/ 3070 w 3503"/>
              <a:gd name="T7" fmla="*/ 461 h 518"/>
              <a:gd name="T8" fmla="*/ 2997 w 3503"/>
              <a:gd name="T9" fmla="*/ 331 h 518"/>
              <a:gd name="T10" fmla="*/ 2942 w 3503"/>
              <a:gd name="T11" fmla="*/ 348 h 518"/>
              <a:gd name="T12" fmla="*/ 2844 w 3503"/>
              <a:gd name="T13" fmla="*/ 335 h 518"/>
              <a:gd name="T14" fmla="*/ 2779 w 3503"/>
              <a:gd name="T15" fmla="*/ 286 h 518"/>
              <a:gd name="T16" fmla="*/ 2563 w 3503"/>
              <a:gd name="T17" fmla="*/ 280 h 518"/>
              <a:gd name="T18" fmla="*/ 2519 w 3503"/>
              <a:gd name="T19" fmla="*/ 268 h 518"/>
              <a:gd name="T20" fmla="*/ 2484 w 3503"/>
              <a:gd name="T21" fmla="*/ 331 h 518"/>
              <a:gd name="T22" fmla="*/ 2455 w 3503"/>
              <a:gd name="T23" fmla="*/ 267 h 518"/>
              <a:gd name="T24" fmla="*/ 2452 w 3503"/>
              <a:gd name="T25" fmla="*/ 217 h 518"/>
              <a:gd name="T26" fmla="*/ 2315 w 3503"/>
              <a:gd name="T27" fmla="*/ 176 h 518"/>
              <a:gd name="T28" fmla="*/ 2193 w 3503"/>
              <a:gd name="T29" fmla="*/ 96 h 518"/>
              <a:gd name="T30" fmla="*/ 2077 w 3503"/>
              <a:gd name="T31" fmla="*/ 40 h 518"/>
              <a:gd name="T32" fmla="*/ 2010 w 3503"/>
              <a:gd name="T33" fmla="*/ 1 h 518"/>
              <a:gd name="T34" fmla="*/ 1917 w 3503"/>
              <a:gd name="T35" fmla="*/ 30 h 518"/>
              <a:gd name="T36" fmla="*/ 1977 w 3503"/>
              <a:gd name="T37" fmla="*/ 83 h 518"/>
              <a:gd name="T38" fmla="*/ 2131 w 3503"/>
              <a:gd name="T39" fmla="*/ 102 h 518"/>
              <a:gd name="T40" fmla="*/ 2207 w 3503"/>
              <a:gd name="T41" fmla="*/ 179 h 518"/>
              <a:gd name="T42" fmla="*/ 2321 w 3503"/>
              <a:gd name="T43" fmla="*/ 206 h 518"/>
              <a:gd name="T44" fmla="*/ 2367 w 3503"/>
              <a:gd name="T45" fmla="*/ 250 h 518"/>
              <a:gd name="T46" fmla="*/ 2314 w 3503"/>
              <a:gd name="T47" fmla="*/ 271 h 518"/>
              <a:gd name="T48" fmla="*/ 2241 w 3503"/>
              <a:gd name="T49" fmla="*/ 234 h 518"/>
              <a:gd name="T50" fmla="*/ 2178 w 3503"/>
              <a:gd name="T51" fmla="*/ 230 h 518"/>
              <a:gd name="T52" fmla="*/ 2062 w 3503"/>
              <a:gd name="T53" fmla="*/ 183 h 518"/>
              <a:gd name="T54" fmla="*/ 1923 w 3503"/>
              <a:gd name="T55" fmla="*/ 156 h 518"/>
              <a:gd name="T56" fmla="*/ 1859 w 3503"/>
              <a:gd name="T57" fmla="*/ 181 h 518"/>
              <a:gd name="T58" fmla="*/ 1542 w 3503"/>
              <a:gd name="T59" fmla="*/ 140 h 518"/>
              <a:gd name="T60" fmla="*/ 1450 w 3503"/>
              <a:gd name="T61" fmla="*/ 74 h 518"/>
              <a:gd name="T62" fmla="*/ 1343 w 3503"/>
              <a:gd name="T63" fmla="*/ 54 h 518"/>
              <a:gd name="T64" fmla="*/ 1293 w 3503"/>
              <a:gd name="T65" fmla="*/ 96 h 518"/>
              <a:gd name="T66" fmla="*/ 1201 w 3503"/>
              <a:gd name="T67" fmla="*/ 98 h 518"/>
              <a:gd name="T68" fmla="*/ 1163 w 3503"/>
              <a:gd name="T69" fmla="*/ 50 h 518"/>
              <a:gd name="T70" fmla="*/ 1025 w 3503"/>
              <a:gd name="T71" fmla="*/ 69 h 518"/>
              <a:gd name="T72" fmla="*/ 951 w 3503"/>
              <a:gd name="T73" fmla="*/ 88 h 518"/>
              <a:gd name="T74" fmla="*/ 881 w 3503"/>
              <a:gd name="T75" fmla="*/ 111 h 518"/>
              <a:gd name="T76" fmla="*/ 781 w 3503"/>
              <a:gd name="T77" fmla="*/ 91 h 518"/>
              <a:gd name="T78" fmla="*/ 665 w 3503"/>
              <a:gd name="T79" fmla="*/ 104 h 518"/>
              <a:gd name="T80" fmla="*/ 587 w 3503"/>
              <a:gd name="T81" fmla="*/ 134 h 518"/>
              <a:gd name="T82" fmla="*/ 505 w 3503"/>
              <a:gd name="T83" fmla="*/ 199 h 518"/>
              <a:gd name="T84" fmla="*/ 392 w 3503"/>
              <a:gd name="T85" fmla="*/ 253 h 518"/>
              <a:gd name="T86" fmla="*/ 275 w 3503"/>
              <a:gd name="T87" fmla="*/ 301 h 518"/>
              <a:gd name="T88" fmla="*/ 199 w 3503"/>
              <a:gd name="T89" fmla="*/ 373 h 518"/>
              <a:gd name="T90" fmla="*/ 52 w 3503"/>
              <a:gd name="T91" fmla="*/ 465 h 518"/>
              <a:gd name="T92" fmla="*/ 411 w 3503"/>
              <a:gd name="T93" fmla="*/ 442 h 518"/>
              <a:gd name="T94" fmla="*/ 596 w 3503"/>
              <a:gd name="T95" fmla="*/ 405 h 518"/>
              <a:gd name="T96" fmla="*/ 743 w 3503"/>
              <a:gd name="T97" fmla="*/ 347 h 518"/>
              <a:gd name="T98" fmla="*/ 794 w 3503"/>
              <a:gd name="T99" fmla="*/ 385 h 518"/>
              <a:gd name="T100" fmla="*/ 691 w 3503"/>
              <a:gd name="T101" fmla="*/ 447 h 518"/>
              <a:gd name="T102" fmla="*/ 781 w 3503"/>
              <a:gd name="T103" fmla="*/ 475 h 518"/>
              <a:gd name="T104" fmla="*/ 961 w 3503"/>
              <a:gd name="T105" fmla="*/ 487 h 518"/>
              <a:gd name="T106" fmla="*/ 1011 w 3503"/>
              <a:gd name="T107" fmla="*/ 411 h 518"/>
              <a:gd name="T108" fmla="*/ 1052 w 3503"/>
              <a:gd name="T109" fmla="*/ 446 h 518"/>
              <a:gd name="T110" fmla="*/ 1154 w 3503"/>
              <a:gd name="T111" fmla="*/ 475 h 518"/>
              <a:gd name="T112" fmla="*/ 1268 w 3503"/>
              <a:gd name="T113" fmla="*/ 446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03" h="518">
                <a:moveTo>
                  <a:pt x="1436" y="517"/>
                </a:moveTo>
                <a:lnTo>
                  <a:pt x="3503" y="517"/>
                </a:lnTo>
                <a:lnTo>
                  <a:pt x="3503" y="451"/>
                </a:lnTo>
                <a:lnTo>
                  <a:pt x="3447" y="451"/>
                </a:lnTo>
                <a:lnTo>
                  <a:pt x="3440" y="448"/>
                </a:lnTo>
                <a:lnTo>
                  <a:pt x="3434" y="445"/>
                </a:lnTo>
                <a:lnTo>
                  <a:pt x="3428" y="446"/>
                </a:lnTo>
                <a:lnTo>
                  <a:pt x="3421" y="446"/>
                </a:lnTo>
                <a:lnTo>
                  <a:pt x="3412" y="445"/>
                </a:lnTo>
                <a:lnTo>
                  <a:pt x="3401" y="442"/>
                </a:lnTo>
                <a:lnTo>
                  <a:pt x="3381" y="437"/>
                </a:lnTo>
                <a:lnTo>
                  <a:pt x="3368" y="434"/>
                </a:lnTo>
                <a:lnTo>
                  <a:pt x="3357" y="433"/>
                </a:lnTo>
                <a:lnTo>
                  <a:pt x="3344" y="433"/>
                </a:lnTo>
                <a:lnTo>
                  <a:pt x="3331" y="435"/>
                </a:lnTo>
                <a:lnTo>
                  <a:pt x="3318" y="435"/>
                </a:lnTo>
                <a:lnTo>
                  <a:pt x="3305" y="435"/>
                </a:lnTo>
                <a:lnTo>
                  <a:pt x="3292" y="436"/>
                </a:lnTo>
                <a:lnTo>
                  <a:pt x="3281" y="436"/>
                </a:lnTo>
                <a:lnTo>
                  <a:pt x="3271" y="438"/>
                </a:lnTo>
                <a:lnTo>
                  <a:pt x="3260" y="441"/>
                </a:lnTo>
                <a:lnTo>
                  <a:pt x="3250" y="445"/>
                </a:lnTo>
                <a:lnTo>
                  <a:pt x="3240" y="450"/>
                </a:lnTo>
                <a:lnTo>
                  <a:pt x="3231" y="454"/>
                </a:lnTo>
                <a:lnTo>
                  <a:pt x="3221" y="460"/>
                </a:lnTo>
                <a:lnTo>
                  <a:pt x="3212" y="466"/>
                </a:lnTo>
                <a:lnTo>
                  <a:pt x="3204" y="470"/>
                </a:lnTo>
                <a:lnTo>
                  <a:pt x="3195" y="474"/>
                </a:lnTo>
                <a:lnTo>
                  <a:pt x="3185" y="477"/>
                </a:lnTo>
                <a:lnTo>
                  <a:pt x="3176" y="480"/>
                </a:lnTo>
                <a:lnTo>
                  <a:pt x="3165" y="481"/>
                </a:lnTo>
                <a:lnTo>
                  <a:pt x="3153" y="482"/>
                </a:lnTo>
                <a:lnTo>
                  <a:pt x="3142" y="482"/>
                </a:lnTo>
                <a:lnTo>
                  <a:pt x="3130" y="481"/>
                </a:lnTo>
                <a:lnTo>
                  <a:pt x="3119" y="480"/>
                </a:lnTo>
                <a:lnTo>
                  <a:pt x="3109" y="478"/>
                </a:lnTo>
                <a:lnTo>
                  <a:pt x="3098" y="475"/>
                </a:lnTo>
                <a:lnTo>
                  <a:pt x="3088" y="472"/>
                </a:lnTo>
                <a:lnTo>
                  <a:pt x="3078" y="466"/>
                </a:lnTo>
                <a:lnTo>
                  <a:pt x="3070" y="461"/>
                </a:lnTo>
                <a:lnTo>
                  <a:pt x="3062" y="455"/>
                </a:lnTo>
                <a:lnTo>
                  <a:pt x="3056" y="448"/>
                </a:lnTo>
                <a:lnTo>
                  <a:pt x="3051" y="434"/>
                </a:lnTo>
                <a:lnTo>
                  <a:pt x="3043" y="408"/>
                </a:lnTo>
                <a:lnTo>
                  <a:pt x="3033" y="383"/>
                </a:lnTo>
                <a:lnTo>
                  <a:pt x="3028" y="369"/>
                </a:lnTo>
                <a:lnTo>
                  <a:pt x="3018" y="361"/>
                </a:lnTo>
                <a:lnTo>
                  <a:pt x="3006" y="353"/>
                </a:lnTo>
                <a:lnTo>
                  <a:pt x="3002" y="342"/>
                </a:lnTo>
                <a:lnTo>
                  <a:pt x="2997" y="331"/>
                </a:lnTo>
                <a:lnTo>
                  <a:pt x="2995" y="326"/>
                </a:lnTo>
                <a:lnTo>
                  <a:pt x="2992" y="322"/>
                </a:lnTo>
                <a:lnTo>
                  <a:pt x="2988" y="319"/>
                </a:lnTo>
                <a:lnTo>
                  <a:pt x="2982" y="318"/>
                </a:lnTo>
                <a:lnTo>
                  <a:pt x="2976" y="319"/>
                </a:lnTo>
                <a:lnTo>
                  <a:pt x="2970" y="321"/>
                </a:lnTo>
                <a:lnTo>
                  <a:pt x="2966" y="325"/>
                </a:lnTo>
                <a:lnTo>
                  <a:pt x="2962" y="329"/>
                </a:lnTo>
                <a:lnTo>
                  <a:pt x="2953" y="339"/>
                </a:lnTo>
                <a:lnTo>
                  <a:pt x="2942" y="348"/>
                </a:lnTo>
                <a:lnTo>
                  <a:pt x="2934" y="353"/>
                </a:lnTo>
                <a:lnTo>
                  <a:pt x="2925" y="356"/>
                </a:lnTo>
                <a:lnTo>
                  <a:pt x="2916" y="358"/>
                </a:lnTo>
                <a:lnTo>
                  <a:pt x="2906" y="358"/>
                </a:lnTo>
                <a:lnTo>
                  <a:pt x="2894" y="358"/>
                </a:lnTo>
                <a:lnTo>
                  <a:pt x="2882" y="356"/>
                </a:lnTo>
                <a:lnTo>
                  <a:pt x="2872" y="353"/>
                </a:lnTo>
                <a:lnTo>
                  <a:pt x="2862" y="347"/>
                </a:lnTo>
                <a:lnTo>
                  <a:pt x="2853" y="342"/>
                </a:lnTo>
                <a:lnTo>
                  <a:pt x="2844" y="335"/>
                </a:lnTo>
                <a:lnTo>
                  <a:pt x="2835" y="328"/>
                </a:lnTo>
                <a:lnTo>
                  <a:pt x="2826" y="318"/>
                </a:lnTo>
                <a:lnTo>
                  <a:pt x="2818" y="307"/>
                </a:lnTo>
                <a:lnTo>
                  <a:pt x="2811" y="298"/>
                </a:lnTo>
                <a:lnTo>
                  <a:pt x="2806" y="291"/>
                </a:lnTo>
                <a:lnTo>
                  <a:pt x="2802" y="287"/>
                </a:lnTo>
                <a:lnTo>
                  <a:pt x="2795" y="286"/>
                </a:lnTo>
                <a:lnTo>
                  <a:pt x="2790" y="286"/>
                </a:lnTo>
                <a:lnTo>
                  <a:pt x="2785" y="286"/>
                </a:lnTo>
                <a:lnTo>
                  <a:pt x="2779" y="286"/>
                </a:lnTo>
                <a:lnTo>
                  <a:pt x="2770" y="288"/>
                </a:lnTo>
                <a:lnTo>
                  <a:pt x="2757" y="289"/>
                </a:lnTo>
                <a:lnTo>
                  <a:pt x="2741" y="290"/>
                </a:lnTo>
                <a:lnTo>
                  <a:pt x="2727" y="289"/>
                </a:lnTo>
                <a:lnTo>
                  <a:pt x="2713" y="287"/>
                </a:lnTo>
                <a:lnTo>
                  <a:pt x="2698" y="287"/>
                </a:lnTo>
                <a:lnTo>
                  <a:pt x="2596" y="287"/>
                </a:lnTo>
                <a:lnTo>
                  <a:pt x="2584" y="286"/>
                </a:lnTo>
                <a:lnTo>
                  <a:pt x="2574" y="284"/>
                </a:lnTo>
                <a:lnTo>
                  <a:pt x="2563" y="280"/>
                </a:lnTo>
                <a:lnTo>
                  <a:pt x="2552" y="276"/>
                </a:lnTo>
                <a:lnTo>
                  <a:pt x="2547" y="273"/>
                </a:lnTo>
                <a:lnTo>
                  <a:pt x="2543" y="268"/>
                </a:lnTo>
                <a:lnTo>
                  <a:pt x="2540" y="266"/>
                </a:lnTo>
                <a:lnTo>
                  <a:pt x="2537" y="264"/>
                </a:lnTo>
                <a:lnTo>
                  <a:pt x="2534" y="263"/>
                </a:lnTo>
                <a:lnTo>
                  <a:pt x="2531" y="263"/>
                </a:lnTo>
                <a:lnTo>
                  <a:pt x="2527" y="263"/>
                </a:lnTo>
                <a:lnTo>
                  <a:pt x="2522" y="265"/>
                </a:lnTo>
                <a:lnTo>
                  <a:pt x="2519" y="268"/>
                </a:lnTo>
                <a:lnTo>
                  <a:pt x="2516" y="272"/>
                </a:lnTo>
                <a:lnTo>
                  <a:pt x="2510" y="280"/>
                </a:lnTo>
                <a:lnTo>
                  <a:pt x="2507" y="289"/>
                </a:lnTo>
                <a:lnTo>
                  <a:pt x="2504" y="299"/>
                </a:lnTo>
                <a:lnTo>
                  <a:pt x="2501" y="306"/>
                </a:lnTo>
                <a:lnTo>
                  <a:pt x="2496" y="314"/>
                </a:lnTo>
                <a:lnTo>
                  <a:pt x="2491" y="321"/>
                </a:lnTo>
                <a:lnTo>
                  <a:pt x="2489" y="325"/>
                </a:lnTo>
                <a:lnTo>
                  <a:pt x="2487" y="328"/>
                </a:lnTo>
                <a:lnTo>
                  <a:pt x="2484" y="331"/>
                </a:lnTo>
                <a:lnTo>
                  <a:pt x="2481" y="332"/>
                </a:lnTo>
                <a:lnTo>
                  <a:pt x="2474" y="330"/>
                </a:lnTo>
                <a:lnTo>
                  <a:pt x="2467" y="327"/>
                </a:lnTo>
                <a:lnTo>
                  <a:pt x="2467" y="317"/>
                </a:lnTo>
                <a:lnTo>
                  <a:pt x="2465" y="308"/>
                </a:lnTo>
                <a:lnTo>
                  <a:pt x="2463" y="300"/>
                </a:lnTo>
                <a:lnTo>
                  <a:pt x="2461" y="292"/>
                </a:lnTo>
                <a:lnTo>
                  <a:pt x="2459" y="285"/>
                </a:lnTo>
                <a:lnTo>
                  <a:pt x="2456" y="276"/>
                </a:lnTo>
                <a:lnTo>
                  <a:pt x="2455" y="267"/>
                </a:lnTo>
                <a:lnTo>
                  <a:pt x="2454" y="258"/>
                </a:lnTo>
                <a:lnTo>
                  <a:pt x="2454" y="249"/>
                </a:lnTo>
                <a:lnTo>
                  <a:pt x="2454" y="241"/>
                </a:lnTo>
                <a:lnTo>
                  <a:pt x="2459" y="236"/>
                </a:lnTo>
                <a:lnTo>
                  <a:pt x="2462" y="231"/>
                </a:lnTo>
                <a:lnTo>
                  <a:pt x="2462" y="227"/>
                </a:lnTo>
                <a:lnTo>
                  <a:pt x="2461" y="224"/>
                </a:lnTo>
                <a:lnTo>
                  <a:pt x="2460" y="222"/>
                </a:lnTo>
                <a:lnTo>
                  <a:pt x="2457" y="220"/>
                </a:lnTo>
                <a:lnTo>
                  <a:pt x="2452" y="217"/>
                </a:lnTo>
                <a:lnTo>
                  <a:pt x="2446" y="214"/>
                </a:lnTo>
                <a:lnTo>
                  <a:pt x="2429" y="212"/>
                </a:lnTo>
                <a:lnTo>
                  <a:pt x="2414" y="210"/>
                </a:lnTo>
                <a:lnTo>
                  <a:pt x="2400" y="206"/>
                </a:lnTo>
                <a:lnTo>
                  <a:pt x="2388" y="203"/>
                </a:lnTo>
                <a:lnTo>
                  <a:pt x="2375" y="198"/>
                </a:lnTo>
                <a:lnTo>
                  <a:pt x="2361" y="194"/>
                </a:lnTo>
                <a:lnTo>
                  <a:pt x="2344" y="189"/>
                </a:lnTo>
                <a:lnTo>
                  <a:pt x="2329" y="182"/>
                </a:lnTo>
                <a:lnTo>
                  <a:pt x="2315" y="176"/>
                </a:lnTo>
                <a:lnTo>
                  <a:pt x="2302" y="170"/>
                </a:lnTo>
                <a:lnTo>
                  <a:pt x="2275" y="156"/>
                </a:lnTo>
                <a:lnTo>
                  <a:pt x="2245" y="141"/>
                </a:lnTo>
                <a:lnTo>
                  <a:pt x="2235" y="136"/>
                </a:lnTo>
                <a:lnTo>
                  <a:pt x="2227" y="129"/>
                </a:lnTo>
                <a:lnTo>
                  <a:pt x="2220" y="123"/>
                </a:lnTo>
                <a:lnTo>
                  <a:pt x="2213" y="115"/>
                </a:lnTo>
                <a:lnTo>
                  <a:pt x="2207" y="109"/>
                </a:lnTo>
                <a:lnTo>
                  <a:pt x="2200" y="102"/>
                </a:lnTo>
                <a:lnTo>
                  <a:pt x="2193" y="96"/>
                </a:lnTo>
                <a:lnTo>
                  <a:pt x="2183" y="90"/>
                </a:lnTo>
                <a:lnTo>
                  <a:pt x="2172" y="85"/>
                </a:lnTo>
                <a:lnTo>
                  <a:pt x="2162" y="81"/>
                </a:lnTo>
                <a:lnTo>
                  <a:pt x="2152" y="77"/>
                </a:lnTo>
                <a:lnTo>
                  <a:pt x="2141" y="72"/>
                </a:lnTo>
                <a:lnTo>
                  <a:pt x="2127" y="64"/>
                </a:lnTo>
                <a:lnTo>
                  <a:pt x="2115" y="58"/>
                </a:lnTo>
                <a:lnTo>
                  <a:pt x="2102" y="51"/>
                </a:lnTo>
                <a:lnTo>
                  <a:pt x="2088" y="45"/>
                </a:lnTo>
                <a:lnTo>
                  <a:pt x="2077" y="40"/>
                </a:lnTo>
                <a:lnTo>
                  <a:pt x="2069" y="33"/>
                </a:lnTo>
                <a:lnTo>
                  <a:pt x="2061" y="26"/>
                </a:lnTo>
                <a:lnTo>
                  <a:pt x="2055" y="18"/>
                </a:lnTo>
                <a:lnTo>
                  <a:pt x="2047" y="11"/>
                </a:lnTo>
                <a:lnTo>
                  <a:pt x="2038" y="5"/>
                </a:lnTo>
                <a:lnTo>
                  <a:pt x="2034" y="3"/>
                </a:lnTo>
                <a:lnTo>
                  <a:pt x="2030" y="2"/>
                </a:lnTo>
                <a:lnTo>
                  <a:pt x="2024" y="1"/>
                </a:lnTo>
                <a:lnTo>
                  <a:pt x="2019" y="0"/>
                </a:lnTo>
                <a:lnTo>
                  <a:pt x="2010" y="1"/>
                </a:lnTo>
                <a:lnTo>
                  <a:pt x="2003" y="2"/>
                </a:lnTo>
                <a:lnTo>
                  <a:pt x="1995" y="3"/>
                </a:lnTo>
                <a:lnTo>
                  <a:pt x="1989" y="5"/>
                </a:lnTo>
                <a:lnTo>
                  <a:pt x="1975" y="9"/>
                </a:lnTo>
                <a:lnTo>
                  <a:pt x="1961" y="16"/>
                </a:lnTo>
                <a:lnTo>
                  <a:pt x="1951" y="20"/>
                </a:lnTo>
                <a:lnTo>
                  <a:pt x="1942" y="23"/>
                </a:lnTo>
                <a:lnTo>
                  <a:pt x="1933" y="27"/>
                </a:lnTo>
                <a:lnTo>
                  <a:pt x="1923" y="29"/>
                </a:lnTo>
                <a:lnTo>
                  <a:pt x="1917" y="30"/>
                </a:lnTo>
                <a:lnTo>
                  <a:pt x="1912" y="30"/>
                </a:lnTo>
                <a:lnTo>
                  <a:pt x="1907" y="30"/>
                </a:lnTo>
                <a:lnTo>
                  <a:pt x="1902" y="32"/>
                </a:lnTo>
                <a:lnTo>
                  <a:pt x="1900" y="36"/>
                </a:lnTo>
                <a:lnTo>
                  <a:pt x="1899" y="43"/>
                </a:lnTo>
                <a:lnTo>
                  <a:pt x="1895" y="58"/>
                </a:lnTo>
                <a:lnTo>
                  <a:pt x="1892" y="74"/>
                </a:lnTo>
                <a:lnTo>
                  <a:pt x="1923" y="78"/>
                </a:lnTo>
                <a:lnTo>
                  <a:pt x="1950" y="82"/>
                </a:lnTo>
                <a:lnTo>
                  <a:pt x="1977" y="83"/>
                </a:lnTo>
                <a:lnTo>
                  <a:pt x="2008" y="85"/>
                </a:lnTo>
                <a:lnTo>
                  <a:pt x="2028" y="87"/>
                </a:lnTo>
                <a:lnTo>
                  <a:pt x="2045" y="89"/>
                </a:lnTo>
                <a:lnTo>
                  <a:pt x="2062" y="91"/>
                </a:lnTo>
                <a:lnTo>
                  <a:pt x="2083" y="92"/>
                </a:lnTo>
                <a:lnTo>
                  <a:pt x="2098" y="94"/>
                </a:lnTo>
                <a:lnTo>
                  <a:pt x="2112" y="96"/>
                </a:lnTo>
                <a:lnTo>
                  <a:pt x="2118" y="97"/>
                </a:lnTo>
                <a:lnTo>
                  <a:pt x="2125" y="99"/>
                </a:lnTo>
                <a:lnTo>
                  <a:pt x="2131" y="102"/>
                </a:lnTo>
                <a:lnTo>
                  <a:pt x="2138" y="107"/>
                </a:lnTo>
                <a:lnTo>
                  <a:pt x="2146" y="112"/>
                </a:lnTo>
                <a:lnTo>
                  <a:pt x="2154" y="118"/>
                </a:lnTo>
                <a:lnTo>
                  <a:pt x="2160" y="126"/>
                </a:lnTo>
                <a:lnTo>
                  <a:pt x="2167" y="132"/>
                </a:lnTo>
                <a:lnTo>
                  <a:pt x="2178" y="146"/>
                </a:lnTo>
                <a:lnTo>
                  <a:pt x="2189" y="161"/>
                </a:lnTo>
                <a:lnTo>
                  <a:pt x="2194" y="167"/>
                </a:lnTo>
                <a:lnTo>
                  <a:pt x="2200" y="173"/>
                </a:lnTo>
                <a:lnTo>
                  <a:pt x="2207" y="179"/>
                </a:lnTo>
                <a:lnTo>
                  <a:pt x="2213" y="184"/>
                </a:lnTo>
                <a:lnTo>
                  <a:pt x="2221" y="189"/>
                </a:lnTo>
                <a:lnTo>
                  <a:pt x="2228" y="192"/>
                </a:lnTo>
                <a:lnTo>
                  <a:pt x="2237" y="195"/>
                </a:lnTo>
                <a:lnTo>
                  <a:pt x="2247" y="196"/>
                </a:lnTo>
                <a:lnTo>
                  <a:pt x="2270" y="198"/>
                </a:lnTo>
                <a:lnTo>
                  <a:pt x="2290" y="199"/>
                </a:lnTo>
                <a:lnTo>
                  <a:pt x="2301" y="200"/>
                </a:lnTo>
                <a:lnTo>
                  <a:pt x="2311" y="203"/>
                </a:lnTo>
                <a:lnTo>
                  <a:pt x="2321" y="206"/>
                </a:lnTo>
                <a:lnTo>
                  <a:pt x="2332" y="210"/>
                </a:lnTo>
                <a:lnTo>
                  <a:pt x="2339" y="212"/>
                </a:lnTo>
                <a:lnTo>
                  <a:pt x="2345" y="216"/>
                </a:lnTo>
                <a:lnTo>
                  <a:pt x="2351" y="220"/>
                </a:lnTo>
                <a:lnTo>
                  <a:pt x="2356" y="223"/>
                </a:lnTo>
                <a:lnTo>
                  <a:pt x="2360" y="229"/>
                </a:lnTo>
                <a:lnTo>
                  <a:pt x="2363" y="234"/>
                </a:lnTo>
                <a:lnTo>
                  <a:pt x="2366" y="240"/>
                </a:lnTo>
                <a:lnTo>
                  <a:pt x="2367" y="247"/>
                </a:lnTo>
                <a:lnTo>
                  <a:pt x="2367" y="250"/>
                </a:lnTo>
                <a:lnTo>
                  <a:pt x="2366" y="253"/>
                </a:lnTo>
                <a:lnTo>
                  <a:pt x="2365" y="256"/>
                </a:lnTo>
                <a:lnTo>
                  <a:pt x="2362" y="259"/>
                </a:lnTo>
                <a:lnTo>
                  <a:pt x="2358" y="263"/>
                </a:lnTo>
                <a:lnTo>
                  <a:pt x="2353" y="266"/>
                </a:lnTo>
                <a:lnTo>
                  <a:pt x="2346" y="268"/>
                </a:lnTo>
                <a:lnTo>
                  <a:pt x="2339" y="270"/>
                </a:lnTo>
                <a:lnTo>
                  <a:pt x="2331" y="271"/>
                </a:lnTo>
                <a:lnTo>
                  <a:pt x="2325" y="271"/>
                </a:lnTo>
                <a:lnTo>
                  <a:pt x="2314" y="271"/>
                </a:lnTo>
                <a:lnTo>
                  <a:pt x="2304" y="270"/>
                </a:lnTo>
                <a:lnTo>
                  <a:pt x="2295" y="267"/>
                </a:lnTo>
                <a:lnTo>
                  <a:pt x="2287" y="265"/>
                </a:lnTo>
                <a:lnTo>
                  <a:pt x="2279" y="262"/>
                </a:lnTo>
                <a:lnTo>
                  <a:pt x="2272" y="258"/>
                </a:lnTo>
                <a:lnTo>
                  <a:pt x="2263" y="253"/>
                </a:lnTo>
                <a:lnTo>
                  <a:pt x="2255" y="247"/>
                </a:lnTo>
                <a:lnTo>
                  <a:pt x="2250" y="243"/>
                </a:lnTo>
                <a:lnTo>
                  <a:pt x="2246" y="238"/>
                </a:lnTo>
                <a:lnTo>
                  <a:pt x="2241" y="234"/>
                </a:lnTo>
                <a:lnTo>
                  <a:pt x="2236" y="231"/>
                </a:lnTo>
                <a:lnTo>
                  <a:pt x="2232" y="230"/>
                </a:lnTo>
                <a:lnTo>
                  <a:pt x="2228" y="230"/>
                </a:lnTo>
                <a:lnTo>
                  <a:pt x="2224" y="230"/>
                </a:lnTo>
                <a:lnTo>
                  <a:pt x="2221" y="231"/>
                </a:lnTo>
                <a:lnTo>
                  <a:pt x="2213" y="233"/>
                </a:lnTo>
                <a:lnTo>
                  <a:pt x="2205" y="234"/>
                </a:lnTo>
                <a:lnTo>
                  <a:pt x="2195" y="234"/>
                </a:lnTo>
                <a:lnTo>
                  <a:pt x="2186" y="232"/>
                </a:lnTo>
                <a:lnTo>
                  <a:pt x="2178" y="230"/>
                </a:lnTo>
                <a:lnTo>
                  <a:pt x="2170" y="226"/>
                </a:lnTo>
                <a:lnTo>
                  <a:pt x="2155" y="219"/>
                </a:lnTo>
                <a:lnTo>
                  <a:pt x="2141" y="209"/>
                </a:lnTo>
                <a:lnTo>
                  <a:pt x="2127" y="199"/>
                </a:lnTo>
                <a:lnTo>
                  <a:pt x="2112" y="192"/>
                </a:lnTo>
                <a:lnTo>
                  <a:pt x="2104" y="189"/>
                </a:lnTo>
                <a:lnTo>
                  <a:pt x="2096" y="185"/>
                </a:lnTo>
                <a:lnTo>
                  <a:pt x="2087" y="184"/>
                </a:lnTo>
                <a:lnTo>
                  <a:pt x="2077" y="183"/>
                </a:lnTo>
                <a:lnTo>
                  <a:pt x="2062" y="183"/>
                </a:lnTo>
                <a:lnTo>
                  <a:pt x="2049" y="183"/>
                </a:lnTo>
                <a:lnTo>
                  <a:pt x="2035" y="182"/>
                </a:lnTo>
                <a:lnTo>
                  <a:pt x="2021" y="178"/>
                </a:lnTo>
                <a:lnTo>
                  <a:pt x="2010" y="172"/>
                </a:lnTo>
                <a:lnTo>
                  <a:pt x="2001" y="165"/>
                </a:lnTo>
                <a:lnTo>
                  <a:pt x="1995" y="162"/>
                </a:lnTo>
                <a:lnTo>
                  <a:pt x="1990" y="159"/>
                </a:lnTo>
                <a:lnTo>
                  <a:pt x="1984" y="157"/>
                </a:lnTo>
                <a:lnTo>
                  <a:pt x="1978" y="156"/>
                </a:lnTo>
                <a:lnTo>
                  <a:pt x="1923" y="156"/>
                </a:lnTo>
                <a:lnTo>
                  <a:pt x="1912" y="167"/>
                </a:lnTo>
                <a:lnTo>
                  <a:pt x="1902" y="178"/>
                </a:lnTo>
                <a:lnTo>
                  <a:pt x="1898" y="182"/>
                </a:lnTo>
                <a:lnTo>
                  <a:pt x="1892" y="185"/>
                </a:lnTo>
                <a:lnTo>
                  <a:pt x="1885" y="188"/>
                </a:lnTo>
                <a:lnTo>
                  <a:pt x="1877" y="189"/>
                </a:lnTo>
                <a:lnTo>
                  <a:pt x="1872" y="188"/>
                </a:lnTo>
                <a:lnTo>
                  <a:pt x="1868" y="186"/>
                </a:lnTo>
                <a:lnTo>
                  <a:pt x="1863" y="184"/>
                </a:lnTo>
                <a:lnTo>
                  <a:pt x="1859" y="181"/>
                </a:lnTo>
                <a:lnTo>
                  <a:pt x="1853" y="173"/>
                </a:lnTo>
                <a:lnTo>
                  <a:pt x="1846" y="165"/>
                </a:lnTo>
                <a:lnTo>
                  <a:pt x="1657" y="191"/>
                </a:lnTo>
                <a:lnTo>
                  <a:pt x="1639" y="189"/>
                </a:lnTo>
                <a:lnTo>
                  <a:pt x="1622" y="185"/>
                </a:lnTo>
                <a:lnTo>
                  <a:pt x="1605" y="180"/>
                </a:lnTo>
                <a:lnTo>
                  <a:pt x="1588" y="172"/>
                </a:lnTo>
                <a:lnTo>
                  <a:pt x="1572" y="161"/>
                </a:lnTo>
                <a:lnTo>
                  <a:pt x="1557" y="149"/>
                </a:lnTo>
                <a:lnTo>
                  <a:pt x="1542" y="140"/>
                </a:lnTo>
                <a:lnTo>
                  <a:pt x="1529" y="134"/>
                </a:lnTo>
                <a:lnTo>
                  <a:pt x="1522" y="129"/>
                </a:lnTo>
                <a:lnTo>
                  <a:pt x="1516" y="125"/>
                </a:lnTo>
                <a:lnTo>
                  <a:pt x="1510" y="121"/>
                </a:lnTo>
                <a:lnTo>
                  <a:pt x="1504" y="114"/>
                </a:lnTo>
                <a:lnTo>
                  <a:pt x="1495" y="103"/>
                </a:lnTo>
                <a:lnTo>
                  <a:pt x="1484" y="92"/>
                </a:lnTo>
                <a:lnTo>
                  <a:pt x="1472" y="86"/>
                </a:lnTo>
                <a:lnTo>
                  <a:pt x="1462" y="80"/>
                </a:lnTo>
                <a:lnTo>
                  <a:pt x="1450" y="74"/>
                </a:lnTo>
                <a:lnTo>
                  <a:pt x="1438" y="70"/>
                </a:lnTo>
                <a:lnTo>
                  <a:pt x="1426" y="68"/>
                </a:lnTo>
                <a:lnTo>
                  <a:pt x="1414" y="64"/>
                </a:lnTo>
                <a:lnTo>
                  <a:pt x="1401" y="62"/>
                </a:lnTo>
                <a:lnTo>
                  <a:pt x="1386" y="61"/>
                </a:lnTo>
                <a:lnTo>
                  <a:pt x="1376" y="59"/>
                </a:lnTo>
                <a:lnTo>
                  <a:pt x="1367" y="57"/>
                </a:lnTo>
                <a:lnTo>
                  <a:pt x="1357" y="55"/>
                </a:lnTo>
                <a:lnTo>
                  <a:pt x="1347" y="54"/>
                </a:lnTo>
                <a:lnTo>
                  <a:pt x="1343" y="54"/>
                </a:lnTo>
                <a:lnTo>
                  <a:pt x="1340" y="56"/>
                </a:lnTo>
                <a:lnTo>
                  <a:pt x="1337" y="58"/>
                </a:lnTo>
                <a:lnTo>
                  <a:pt x="1335" y="61"/>
                </a:lnTo>
                <a:lnTo>
                  <a:pt x="1331" y="68"/>
                </a:lnTo>
                <a:lnTo>
                  <a:pt x="1326" y="74"/>
                </a:lnTo>
                <a:lnTo>
                  <a:pt x="1320" y="77"/>
                </a:lnTo>
                <a:lnTo>
                  <a:pt x="1315" y="80"/>
                </a:lnTo>
                <a:lnTo>
                  <a:pt x="1307" y="86"/>
                </a:lnTo>
                <a:lnTo>
                  <a:pt x="1301" y="91"/>
                </a:lnTo>
                <a:lnTo>
                  <a:pt x="1293" y="96"/>
                </a:lnTo>
                <a:lnTo>
                  <a:pt x="1287" y="99"/>
                </a:lnTo>
                <a:lnTo>
                  <a:pt x="1279" y="102"/>
                </a:lnTo>
                <a:lnTo>
                  <a:pt x="1271" y="104"/>
                </a:lnTo>
                <a:lnTo>
                  <a:pt x="1262" y="105"/>
                </a:lnTo>
                <a:lnTo>
                  <a:pt x="1252" y="107"/>
                </a:lnTo>
                <a:lnTo>
                  <a:pt x="1240" y="107"/>
                </a:lnTo>
                <a:lnTo>
                  <a:pt x="1231" y="105"/>
                </a:lnTo>
                <a:lnTo>
                  <a:pt x="1220" y="104"/>
                </a:lnTo>
                <a:lnTo>
                  <a:pt x="1209" y="101"/>
                </a:lnTo>
                <a:lnTo>
                  <a:pt x="1201" y="98"/>
                </a:lnTo>
                <a:lnTo>
                  <a:pt x="1196" y="94"/>
                </a:lnTo>
                <a:lnTo>
                  <a:pt x="1192" y="89"/>
                </a:lnTo>
                <a:lnTo>
                  <a:pt x="1187" y="84"/>
                </a:lnTo>
                <a:lnTo>
                  <a:pt x="1179" y="72"/>
                </a:lnTo>
                <a:lnTo>
                  <a:pt x="1169" y="61"/>
                </a:lnTo>
                <a:lnTo>
                  <a:pt x="1167" y="58"/>
                </a:lnTo>
                <a:lnTo>
                  <a:pt x="1166" y="55"/>
                </a:lnTo>
                <a:lnTo>
                  <a:pt x="1165" y="53"/>
                </a:lnTo>
                <a:lnTo>
                  <a:pt x="1164" y="51"/>
                </a:lnTo>
                <a:lnTo>
                  <a:pt x="1163" y="50"/>
                </a:lnTo>
                <a:lnTo>
                  <a:pt x="1160" y="50"/>
                </a:lnTo>
                <a:lnTo>
                  <a:pt x="1150" y="53"/>
                </a:lnTo>
                <a:lnTo>
                  <a:pt x="1140" y="56"/>
                </a:lnTo>
                <a:lnTo>
                  <a:pt x="1123" y="58"/>
                </a:lnTo>
                <a:lnTo>
                  <a:pt x="1106" y="59"/>
                </a:lnTo>
                <a:lnTo>
                  <a:pt x="1091" y="60"/>
                </a:lnTo>
                <a:lnTo>
                  <a:pt x="1073" y="61"/>
                </a:lnTo>
                <a:lnTo>
                  <a:pt x="1056" y="62"/>
                </a:lnTo>
                <a:lnTo>
                  <a:pt x="1040" y="65"/>
                </a:lnTo>
                <a:lnTo>
                  <a:pt x="1025" y="69"/>
                </a:lnTo>
                <a:lnTo>
                  <a:pt x="1009" y="74"/>
                </a:lnTo>
                <a:lnTo>
                  <a:pt x="999" y="80"/>
                </a:lnTo>
                <a:lnTo>
                  <a:pt x="992" y="86"/>
                </a:lnTo>
                <a:lnTo>
                  <a:pt x="988" y="88"/>
                </a:lnTo>
                <a:lnTo>
                  <a:pt x="983" y="91"/>
                </a:lnTo>
                <a:lnTo>
                  <a:pt x="978" y="92"/>
                </a:lnTo>
                <a:lnTo>
                  <a:pt x="972" y="92"/>
                </a:lnTo>
                <a:lnTo>
                  <a:pt x="965" y="92"/>
                </a:lnTo>
                <a:lnTo>
                  <a:pt x="957" y="91"/>
                </a:lnTo>
                <a:lnTo>
                  <a:pt x="951" y="88"/>
                </a:lnTo>
                <a:lnTo>
                  <a:pt x="945" y="85"/>
                </a:lnTo>
                <a:lnTo>
                  <a:pt x="935" y="77"/>
                </a:lnTo>
                <a:lnTo>
                  <a:pt x="925" y="67"/>
                </a:lnTo>
                <a:lnTo>
                  <a:pt x="921" y="76"/>
                </a:lnTo>
                <a:lnTo>
                  <a:pt x="916" y="84"/>
                </a:lnTo>
                <a:lnTo>
                  <a:pt x="911" y="92"/>
                </a:lnTo>
                <a:lnTo>
                  <a:pt x="904" y="99"/>
                </a:lnTo>
                <a:lnTo>
                  <a:pt x="898" y="104"/>
                </a:lnTo>
                <a:lnTo>
                  <a:pt x="890" y="108"/>
                </a:lnTo>
                <a:lnTo>
                  <a:pt x="881" y="111"/>
                </a:lnTo>
                <a:lnTo>
                  <a:pt x="871" y="112"/>
                </a:lnTo>
                <a:lnTo>
                  <a:pt x="860" y="111"/>
                </a:lnTo>
                <a:lnTo>
                  <a:pt x="850" y="109"/>
                </a:lnTo>
                <a:lnTo>
                  <a:pt x="842" y="104"/>
                </a:lnTo>
                <a:lnTo>
                  <a:pt x="833" y="101"/>
                </a:lnTo>
                <a:lnTo>
                  <a:pt x="824" y="97"/>
                </a:lnTo>
                <a:lnTo>
                  <a:pt x="815" y="94"/>
                </a:lnTo>
                <a:lnTo>
                  <a:pt x="805" y="91"/>
                </a:lnTo>
                <a:lnTo>
                  <a:pt x="794" y="90"/>
                </a:lnTo>
                <a:lnTo>
                  <a:pt x="781" y="91"/>
                </a:lnTo>
                <a:lnTo>
                  <a:pt x="768" y="92"/>
                </a:lnTo>
                <a:lnTo>
                  <a:pt x="758" y="96"/>
                </a:lnTo>
                <a:lnTo>
                  <a:pt x="747" y="98"/>
                </a:lnTo>
                <a:lnTo>
                  <a:pt x="736" y="101"/>
                </a:lnTo>
                <a:lnTo>
                  <a:pt x="724" y="103"/>
                </a:lnTo>
                <a:lnTo>
                  <a:pt x="712" y="105"/>
                </a:lnTo>
                <a:lnTo>
                  <a:pt x="699" y="107"/>
                </a:lnTo>
                <a:lnTo>
                  <a:pt x="686" y="107"/>
                </a:lnTo>
                <a:lnTo>
                  <a:pt x="675" y="105"/>
                </a:lnTo>
                <a:lnTo>
                  <a:pt x="665" y="104"/>
                </a:lnTo>
                <a:lnTo>
                  <a:pt x="655" y="102"/>
                </a:lnTo>
                <a:lnTo>
                  <a:pt x="644" y="99"/>
                </a:lnTo>
                <a:lnTo>
                  <a:pt x="634" y="96"/>
                </a:lnTo>
                <a:lnTo>
                  <a:pt x="625" y="90"/>
                </a:lnTo>
                <a:lnTo>
                  <a:pt x="614" y="85"/>
                </a:lnTo>
                <a:lnTo>
                  <a:pt x="607" y="101"/>
                </a:lnTo>
                <a:lnTo>
                  <a:pt x="601" y="117"/>
                </a:lnTo>
                <a:lnTo>
                  <a:pt x="597" y="123"/>
                </a:lnTo>
                <a:lnTo>
                  <a:pt x="592" y="129"/>
                </a:lnTo>
                <a:lnTo>
                  <a:pt x="587" y="134"/>
                </a:lnTo>
                <a:lnTo>
                  <a:pt x="583" y="138"/>
                </a:lnTo>
                <a:lnTo>
                  <a:pt x="572" y="146"/>
                </a:lnTo>
                <a:lnTo>
                  <a:pt x="561" y="156"/>
                </a:lnTo>
                <a:lnTo>
                  <a:pt x="552" y="165"/>
                </a:lnTo>
                <a:lnTo>
                  <a:pt x="545" y="172"/>
                </a:lnTo>
                <a:lnTo>
                  <a:pt x="538" y="179"/>
                </a:lnTo>
                <a:lnTo>
                  <a:pt x="530" y="184"/>
                </a:lnTo>
                <a:lnTo>
                  <a:pt x="522" y="190"/>
                </a:lnTo>
                <a:lnTo>
                  <a:pt x="513" y="195"/>
                </a:lnTo>
                <a:lnTo>
                  <a:pt x="505" y="199"/>
                </a:lnTo>
                <a:lnTo>
                  <a:pt x="494" y="205"/>
                </a:lnTo>
                <a:lnTo>
                  <a:pt x="483" y="208"/>
                </a:lnTo>
                <a:lnTo>
                  <a:pt x="473" y="211"/>
                </a:lnTo>
                <a:lnTo>
                  <a:pt x="463" y="213"/>
                </a:lnTo>
                <a:lnTo>
                  <a:pt x="452" y="218"/>
                </a:lnTo>
                <a:lnTo>
                  <a:pt x="439" y="224"/>
                </a:lnTo>
                <a:lnTo>
                  <a:pt x="429" y="232"/>
                </a:lnTo>
                <a:lnTo>
                  <a:pt x="418" y="239"/>
                </a:lnTo>
                <a:lnTo>
                  <a:pt x="407" y="247"/>
                </a:lnTo>
                <a:lnTo>
                  <a:pt x="392" y="253"/>
                </a:lnTo>
                <a:lnTo>
                  <a:pt x="378" y="258"/>
                </a:lnTo>
                <a:lnTo>
                  <a:pt x="365" y="260"/>
                </a:lnTo>
                <a:lnTo>
                  <a:pt x="353" y="263"/>
                </a:lnTo>
                <a:lnTo>
                  <a:pt x="341" y="265"/>
                </a:lnTo>
                <a:lnTo>
                  <a:pt x="328" y="268"/>
                </a:lnTo>
                <a:lnTo>
                  <a:pt x="314" y="273"/>
                </a:lnTo>
                <a:lnTo>
                  <a:pt x="301" y="279"/>
                </a:lnTo>
                <a:lnTo>
                  <a:pt x="290" y="286"/>
                </a:lnTo>
                <a:lnTo>
                  <a:pt x="281" y="293"/>
                </a:lnTo>
                <a:lnTo>
                  <a:pt x="275" y="301"/>
                </a:lnTo>
                <a:lnTo>
                  <a:pt x="268" y="310"/>
                </a:lnTo>
                <a:lnTo>
                  <a:pt x="262" y="318"/>
                </a:lnTo>
                <a:lnTo>
                  <a:pt x="255" y="328"/>
                </a:lnTo>
                <a:lnTo>
                  <a:pt x="248" y="337"/>
                </a:lnTo>
                <a:lnTo>
                  <a:pt x="239" y="345"/>
                </a:lnTo>
                <a:lnTo>
                  <a:pt x="228" y="356"/>
                </a:lnTo>
                <a:lnTo>
                  <a:pt x="218" y="365"/>
                </a:lnTo>
                <a:lnTo>
                  <a:pt x="212" y="369"/>
                </a:lnTo>
                <a:lnTo>
                  <a:pt x="206" y="372"/>
                </a:lnTo>
                <a:lnTo>
                  <a:pt x="199" y="373"/>
                </a:lnTo>
                <a:lnTo>
                  <a:pt x="192" y="374"/>
                </a:lnTo>
                <a:lnTo>
                  <a:pt x="179" y="372"/>
                </a:lnTo>
                <a:lnTo>
                  <a:pt x="165" y="369"/>
                </a:lnTo>
                <a:lnTo>
                  <a:pt x="160" y="371"/>
                </a:lnTo>
                <a:lnTo>
                  <a:pt x="154" y="375"/>
                </a:lnTo>
                <a:lnTo>
                  <a:pt x="145" y="382"/>
                </a:lnTo>
                <a:lnTo>
                  <a:pt x="134" y="391"/>
                </a:lnTo>
                <a:lnTo>
                  <a:pt x="108" y="413"/>
                </a:lnTo>
                <a:lnTo>
                  <a:pt x="80" y="439"/>
                </a:lnTo>
                <a:lnTo>
                  <a:pt x="52" y="465"/>
                </a:lnTo>
                <a:lnTo>
                  <a:pt x="27" y="490"/>
                </a:lnTo>
                <a:lnTo>
                  <a:pt x="9" y="508"/>
                </a:lnTo>
                <a:lnTo>
                  <a:pt x="0" y="518"/>
                </a:lnTo>
                <a:lnTo>
                  <a:pt x="368" y="518"/>
                </a:lnTo>
                <a:lnTo>
                  <a:pt x="377" y="492"/>
                </a:lnTo>
                <a:lnTo>
                  <a:pt x="387" y="469"/>
                </a:lnTo>
                <a:lnTo>
                  <a:pt x="394" y="460"/>
                </a:lnTo>
                <a:lnTo>
                  <a:pt x="401" y="451"/>
                </a:lnTo>
                <a:lnTo>
                  <a:pt x="405" y="447"/>
                </a:lnTo>
                <a:lnTo>
                  <a:pt x="411" y="442"/>
                </a:lnTo>
                <a:lnTo>
                  <a:pt x="417" y="439"/>
                </a:lnTo>
                <a:lnTo>
                  <a:pt x="424" y="436"/>
                </a:lnTo>
                <a:lnTo>
                  <a:pt x="437" y="429"/>
                </a:lnTo>
                <a:lnTo>
                  <a:pt x="450" y="425"/>
                </a:lnTo>
                <a:lnTo>
                  <a:pt x="464" y="422"/>
                </a:lnTo>
                <a:lnTo>
                  <a:pt x="478" y="419"/>
                </a:lnTo>
                <a:lnTo>
                  <a:pt x="507" y="414"/>
                </a:lnTo>
                <a:lnTo>
                  <a:pt x="536" y="412"/>
                </a:lnTo>
                <a:lnTo>
                  <a:pt x="566" y="409"/>
                </a:lnTo>
                <a:lnTo>
                  <a:pt x="596" y="405"/>
                </a:lnTo>
                <a:lnTo>
                  <a:pt x="611" y="401"/>
                </a:lnTo>
                <a:lnTo>
                  <a:pt x="625" y="398"/>
                </a:lnTo>
                <a:lnTo>
                  <a:pt x="639" y="393"/>
                </a:lnTo>
                <a:lnTo>
                  <a:pt x="652" y="387"/>
                </a:lnTo>
                <a:lnTo>
                  <a:pt x="668" y="381"/>
                </a:lnTo>
                <a:lnTo>
                  <a:pt x="683" y="374"/>
                </a:lnTo>
                <a:lnTo>
                  <a:pt x="699" y="368"/>
                </a:lnTo>
                <a:lnTo>
                  <a:pt x="715" y="361"/>
                </a:lnTo>
                <a:lnTo>
                  <a:pt x="732" y="354"/>
                </a:lnTo>
                <a:lnTo>
                  <a:pt x="743" y="347"/>
                </a:lnTo>
                <a:lnTo>
                  <a:pt x="752" y="344"/>
                </a:lnTo>
                <a:lnTo>
                  <a:pt x="760" y="342"/>
                </a:lnTo>
                <a:lnTo>
                  <a:pt x="767" y="343"/>
                </a:lnTo>
                <a:lnTo>
                  <a:pt x="776" y="345"/>
                </a:lnTo>
                <a:lnTo>
                  <a:pt x="789" y="349"/>
                </a:lnTo>
                <a:lnTo>
                  <a:pt x="807" y="355"/>
                </a:lnTo>
                <a:lnTo>
                  <a:pt x="807" y="357"/>
                </a:lnTo>
                <a:lnTo>
                  <a:pt x="807" y="359"/>
                </a:lnTo>
                <a:lnTo>
                  <a:pt x="801" y="371"/>
                </a:lnTo>
                <a:lnTo>
                  <a:pt x="794" y="385"/>
                </a:lnTo>
                <a:lnTo>
                  <a:pt x="789" y="389"/>
                </a:lnTo>
                <a:lnTo>
                  <a:pt x="781" y="395"/>
                </a:lnTo>
                <a:lnTo>
                  <a:pt x="774" y="399"/>
                </a:lnTo>
                <a:lnTo>
                  <a:pt x="765" y="405"/>
                </a:lnTo>
                <a:lnTo>
                  <a:pt x="746" y="414"/>
                </a:lnTo>
                <a:lnTo>
                  <a:pt x="725" y="424"/>
                </a:lnTo>
                <a:lnTo>
                  <a:pt x="715" y="429"/>
                </a:lnTo>
                <a:lnTo>
                  <a:pt x="707" y="435"/>
                </a:lnTo>
                <a:lnTo>
                  <a:pt x="698" y="440"/>
                </a:lnTo>
                <a:lnTo>
                  <a:pt x="691" y="447"/>
                </a:lnTo>
                <a:lnTo>
                  <a:pt x="684" y="452"/>
                </a:lnTo>
                <a:lnTo>
                  <a:pt x="680" y="459"/>
                </a:lnTo>
                <a:lnTo>
                  <a:pt x="677" y="465"/>
                </a:lnTo>
                <a:lnTo>
                  <a:pt x="675" y="473"/>
                </a:lnTo>
                <a:lnTo>
                  <a:pt x="680" y="475"/>
                </a:lnTo>
                <a:lnTo>
                  <a:pt x="685" y="477"/>
                </a:lnTo>
                <a:lnTo>
                  <a:pt x="710" y="476"/>
                </a:lnTo>
                <a:lnTo>
                  <a:pt x="734" y="476"/>
                </a:lnTo>
                <a:lnTo>
                  <a:pt x="758" y="475"/>
                </a:lnTo>
                <a:lnTo>
                  <a:pt x="781" y="475"/>
                </a:lnTo>
                <a:lnTo>
                  <a:pt x="804" y="475"/>
                </a:lnTo>
                <a:lnTo>
                  <a:pt x="828" y="476"/>
                </a:lnTo>
                <a:lnTo>
                  <a:pt x="851" y="479"/>
                </a:lnTo>
                <a:lnTo>
                  <a:pt x="876" y="483"/>
                </a:lnTo>
                <a:lnTo>
                  <a:pt x="899" y="489"/>
                </a:lnTo>
                <a:lnTo>
                  <a:pt x="925" y="492"/>
                </a:lnTo>
                <a:lnTo>
                  <a:pt x="938" y="492"/>
                </a:lnTo>
                <a:lnTo>
                  <a:pt x="950" y="490"/>
                </a:lnTo>
                <a:lnTo>
                  <a:pt x="955" y="489"/>
                </a:lnTo>
                <a:lnTo>
                  <a:pt x="961" y="487"/>
                </a:lnTo>
                <a:lnTo>
                  <a:pt x="966" y="483"/>
                </a:lnTo>
                <a:lnTo>
                  <a:pt x="971" y="481"/>
                </a:lnTo>
                <a:lnTo>
                  <a:pt x="982" y="472"/>
                </a:lnTo>
                <a:lnTo>
                  <a:pt x="994" y="461"/>
                </a:lnTo>
                <a:lnTo>
                  <a:pt x="998" y="454"/>
                </a:lnTo>
                <a:lnTo>
                  <a:pt x="1003" y="449"/>
                </a:lnTo>
                <a:lnTo>
                  <a:pt x="1006" y="442"/>
                </a:lnTo>
                <a:lnTo>
                  <a:pt x="1009" y="436"/>
                </a:lnTo>
                <a:lnTo>
                  <a:pt x="1010" y="425"/>
                </a:lnTo>
                <a:lnTo>
                  <a:pt x="1011" y="411"/>
                </a:lnTo>
                <a:lnTo>
                  <a:pt x="1012" y="399"/>
                </a:lnTo>
                <a:lnTo>
                  <a:pt x="1015" y="391"/>
                </a:lnTo>
                <a:lnTo>
                  <a:pt x="1019" y="394"/>
                </a:lnTo>
                <a:lnTo>
                  <a:pt x="1023" y="397"/>
                </a:lnTo>
                <a:lnTo>
                  <a:pt x="1026" y="400"/>
                </a:lnTo>
                <a:lnTo>
                  <a:pt x="1029" y="405"/>
                </a:lnTo>
                <a:lnTo>
                  <a:pt x="1034" y="414"/>
                </a:lnTo>
                <a:lnTo>
                  <a:pt x="1039" y="425"/>
                </a:lnTo>
                <a:lnTo>
                  <a:pt x="1046" y="436"/>
                </a:lnTo>
                <a:lnTo>
                  <a:pt x="1052" y="446"/>
                </a:lnTo>
                <a:lnTo>
                  <a:pt x="1057" y="451"/>
                </a:lnTo>
                <a:lnTo>
                  <a:pt x="1062" y="454"/>
                </a:lnTo>
                <a:lnTo>
                  <a:pt x="1067" y="459"/>
                </a:lnTo>
                <a:lnTo>
                  <a:pt x="1074" y="461"/>
                </a:lnTo>
                <a:lnTo>
                  <a:pt x="1085" y="465"/>
                </a:lnTo>
                <a:lnTo>
                  <a:pt x="1098" y="468"/>
                </a:lnTo>
                <a:lnTo>
                  <a:pt x="1111" y="472"/>
                </a:lnTo>
                <a:lnTo>
                  <a:pt x="1126" y="474"/>
                </a:lnTo>
                <a:lnTo>
                  <a:pt x="1140" y="475"/>
                </a:lnTo>
                <a:lnTo>
                  <a:pt x="1154" y="475"/>
                </a:lnTo>
                <a:lnTo>
                  <a:pt x="1160" y="474"/>
                </a:lnTo>
                <a:lnTo>
                  <a:pt x="1166" y="473"/>
                </a:lnTo>
                <a:lnTo>
                  <a:pt x="1172" y="472"/>
                </a:lnTo>
                <a:lnTo>
                  <a:pt x="1177" y="469"/>
                </a:lnTo>
                <a:lnTo>
                  <a:pt x="1199" y="457"/>
                </a:lnTo>
                <a:lnTo>
                  <a:pt x="1220" y="448"/>
                </a:lnTo>
                <a:lnTo>
                  <a:pt x="1231" y="445"/>
                </a:lnTo>
                <a:lnTo>
                  <a:pt x="1242" y="442"/>
                </a:lnTo>
                <a:lnTo>
                  <a:pt x="1254" y="443"/>
                </a:lnTo>
                <a:lnTo>
                  <a:pt x="1268" y="446"/>
                </a:lnTo>
                <a:lnTo>
                  <a:pt x="1276" y="449"/>
                </a:lnTo>
                <a:lnTo>
                  <a:pt x="1283" y="453"/>
                </a:lnTo>
                <a:lnTo>
                  <a:pt x="1290" y="457"/>
                </a:lnTo>
                <a:lnTo>
                  <a:pt x="1296" y="463"/>
                </a:lnTo>
                <a:lnTo>
                  <a:pt x="1304" y="467"/>
                </a:lnTo>
                <a:lnTo>
                  <a:pt x="1310" y="472"/>
                </a:lnTo>
                <a:lnTo>
                  <a:pt x="1318" y="475"/>
                </a:lnTo>
                <a:lnTo>
                  <a:pt x="1326" y="476"/>
                </a:lnTo>
                <a:lnTo>
                  <a:pt x="1436" y="517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2" name="Freeform 178"/>
          <p:cNvSpPr>
            <a:spLocks/>
          </p:cNvSpPr>
          <p:nvPr/>
        </p:nvSpPr>
        <p:spPr bwMode="auto">
          <a:xfrm>
            <a:off x="7406909" y="6599454"/>
            <a:ext cx="1614240" cy="237713"/>
          </a:xfrm>
          <a:custGeom>
            <a:avLst/>
            <a:gdLst>
              <a:gd name="T0" fmla="*/ 3401 w 3503"/>
              <a:gd name="T1" fmla="*/ 442 h 518"/>
              <a:gd name="T2" fmla="*/ 3271 w 3503"/>
              <a:gd name="T3" fmla="*/ 438 h 518"/>
              <a:gd name="T4" fmla="*/ 3176 w 3503"/>
              <a:gd name="T5" fmla="*/ 480 h 518"/>
              <a:gd name="T6" fmla="*/ 3070 w 3503"/>
              <a:gd name="T7" fmla="*/ 461 h 518"/>
              <a:gd name="T8" fmla="*/ 2997 w 3503"/>
              <a:gd name="T9" fmla="*/ 331 h 518"/>
              <a:gd name="T10" fmla="*/ 2942 w 3503"/>
              <a:gd name="T11" fmla="*/ 348 h 518"/>
              <a:gd name="T12" fmla="*/ 2844 w 3503"/>
              <a:gd name="T13" fmla="*/ 335 h 518"/>
              <a:gd name="T14" fmla="*/ 2779 w 3503"/>
              <a:gd name="T15" fmla="*/ 286 h 518"/>
              <a:gd name="T16" fmla="*/ 2563 w 3503"/>
              <a:gd name="T17" fmla="*/ 280 h 518"/>
              <a:gd name="T18" fmla="*/ 2519 w 3503"/>
              <a:gd name="T19" fmla="*/ 268 h 518"/>
              <a:gd name="T20" fmla="*/ 2484 w 3503"/>
              <a:gd name="T21" fmla="*/ 331 h 518"/>
              <a:gd name="T22" fmla="*/ 2455 w 3503"/>
              <a:gd name="T23" fmla="*/ 267 h 518"/>
              <a:gd name="T24" fmla="*/ 2452 w 3503"/>
              <a:gd name="T25" fmla="*/ 217 h 518"/>
              <a:gd name="T26" fmla="*/ 2315 w 3503"/>
              <a:gd name="T27" fmla="*/ 176 h 518"/>
              <a:gd name="T28" fmla="*/ 2193 w 3503"/>
              <a:gd name="T29" fmla="*/ 96 h 518"/>
              <a:gd name="T30" fmla="*/ 2077 w 3503"/>
              <a:gd name="T31" fmla="*/ 40 h 518"/>
              <a:gd name="T32" fmla="*/ 2010 w 3503"/>
              <a:gd name="T33" fmla="*/ 1 h 518"/>
              <a:gd name="T34" fmla="*/ 1917 w 3503"/>
              <a:gd name="T35" fmla="*/ 30 h 518"/>
              <a:gd name="T36" fmla="*/ 1977 w 3503"/>
              <a:gd name="T37" fmla="*/ 83 h 518"/>
              <a:gd name="T38" fmla="*/ 2131 w 3503"/>
              <a:gd name="T39" fmla="*/ 102 h 518"/>
              <a:gd name="T40" fmla="*/ 2207 w 3503"/>
              <a:gd name="T41" fmla="*/ 179 h 518"/>
              <a:gd name="T42" fmla="*/ 2321 w 3503"/>
              <a:gd name="T43" fmla="*/ 206 h 518"/>
              <a:gd name="T44" fmla="*/ 2367 w 3503"/>
              <a:gd name="T45" fmla="*/ 250 h 518"/>
              <a:gd name="T46" fmla="*/ 2314 w 3503"/>
              <a:gd name="T47" fmla="*/ 271 h 518"/>
              <a:gd name="T48" fmla="*/ 2241 w 3503"/>
              <a:gd name="T49" fmla="*/ 234 h 518"/>
              <a:gd name="T50" fmla="*/ 2178 w 3503"/>
              <a:gd name="T51" fmla="*/ 230 h 518"/>
              <a:gd name="T52" fmla="*/ 2062 w 3503"/>
              <a:gd name="T53" fmla="*/ 183 h 518"/>
              <a:gd name="T54" fmla="*/ 1923 w 3503"/>
              <a:gd name="T55" fmla="*/ 156 h 518"/>
              <a:gd name="T56" fmla="*/ 1859 w 3503"/>
              <a:gd name="T57" fmla="*/ 181 h 518"/>
              <a:gd name="T58" fmla="*/ 1542 w 3503"/>
              <a:gd name="T59" fmla="*/ 140 h 518"/>
              <a:gd name="T60" fmla="*/ 1450 w 3503"/>
              <a:gd name="T61" fmla="*/ 74 h 518"/>
              <a:gd name="T62" fmla="*/ 1343 w 3503"/>
              <a:gd name="T63" fmla="*/ 54 h 518"/>
              <a:gd name="T64" fmla="*/ 1293 w 3503"/>
              <a:gd name="T65" fmla="*/ 96 h 518"/>
              <a:gd name="T66" fmla="*/ 1201 w 3503"/>
              <a:gd name="T67" fmla="*/ 98 h 518"/>
              <a:gd name="T68" fmla="*/ 1163 w 3503"/>
              <a:gd name="T69" fmla="*/ 50 h 518"/>
              <a:gd name="T70" fmla="*/ 1025 w 3503"/>
              <a:gd name="T71" fmla="*/ 69 h 518"/>
              <a:gd name="T72" fmla="*/ 951 w 3503"/>
              <a:gd name="T73" fmla="*/ 88 h 518"/>
              <a:gd name="T74" fmla="*/ 881 w 3503"/>
              <a:gd name="T75" fmla="*/ 111 h 518"/>
              <a:gd name="T76" fmla="*/ 781 w 3503"/>
              <a:gd name="T77" fmla="*/ 91 h 518"/>
              <a:gd name="T78" fmla="*/ 665 w 3503"/>
              <a:gd name="T79" fmla="*/ 104 h 518"/>
              <a:gd name="T80" fmla="*/ 587 w 3503"/>
              <a:gd name="T81" fmla="*/ 134 h 518"/>
              <a:gd name="T82" fmla="*/ 505 w 3503"/>
              <a:gd name="T83" fmla="*/ 199 h 518"/>
              <a:gd name="T84" fmla="*/ 392 w 3503"/>
              <a:gd name="T85" fmla="*/ 253 h 518"/>
              <a:gd name="T86" fmla="*/ 275 w 3503"/>
              <a:gd name="T87" fmla="*/ 301 h 518"/>
              <a:gd name="T88" fmla="*/ 199 w 3503"/>
              <a:gd name="T89" fmla="*/ 373 h 518"/>
              <a:gd name="T90" fmla="*/ 52 w 3503"/>
              <a:gd name="T91" fmla="*/ 465 h 518"/>
              <a:gd name="T92" fmla="*/ 411 w 3503"/>
              <a:gd name="T93" fmla="*/ 442 h 518"/>
              <a:gd name="T94" fmla="*/ 596 w 3503"/>
              <a:gd name="T95" fmla="*/ 405 h 518"/>
              <a:gd name="T96" fmla="*/ 743 w 3503"/>
              <a:gd name="T97" fmla="*/ 347 h 518"/>
              <a:gd name="T98" fmla="*/ 794 w 3503"/>
              <a:gd name="T99" fmla="*/ 385 h 518"/>
              <a:gd name="T100" fmla="*/ 691 w 3503"/>
              <a:gd name="T101" fmla="*/ 447 h 518"/>
              <a:gd name="T102" fmla="*/ 781 w 3503"/>
              <a:gd name="T103" fmla="*/ 475 h 518"/>
              <a:gd name="T104" fmla="*/ 961 w 3503"/>
              <a:gd name="T105" fmla="*/ 487 h 518"/>
              <a:gd name="T106" fmla="*/ 1011 w 3503"/>
              <a:gd name="T107" fmla="*/ 411 h 518"/>
              <a:gd name="T108" fmla="*/ 1052 w 3503"/>
              <a:gd name="T109" fmla="*/ 446 h 518"/>
              <a:gd name="T110" fmla="*/ 1154 w 3503"/>
              <a:gd name="T111" fmla="*/ 475 h 518"/>
              <a:gd name="T112" fmla="*/ 1268 w 3503"/>
              <a:gd name="T113" fmla="*/ 446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03" h="518">
                <a:moveTo>
                  <a:pt x="1436" y="517"/>
                </a:moveTo>
                <a:lnTo>
                  <a:pt x="3503" y="517"/>
                </a:lnTo>
                <a:lnTo>
                  <a:pt x="3503" y="451"/>
                </a:lnTo>
                <a:lnTo>
                  <a:pt x="3447" y="451"/>
                </a:lnTo>
                <a:lnTo>
                  <a:pt x="3440" y="448"/>
                </a:lnTo>
                <a:lnTo>
                  <a:pt x="3434" y="445"/>
                </a:lnTo>
                <a:lnTo>
                  <a:pt x="3428" y="446"/>
                </a:lnTo>
                <a:lnTo>
                  <a:pt x="3421" y="446"/>
                </a:lnTo>
                <a:lnTo>
                  <a:pt x="3412" y="445"/>
                </a:lnTo>
                <a:lnTo>
                  <a:pt x="3401" y="442"/>
                </a:lnTo>
                <a:lnTo>
                  <a:pt x="3381" y="437"/>
                </a:lnTo>
                <a:lnTo>
                  <a:pt x="3368" y="434"/>
                </a:lnTo>
                <a:lnTo>
                  <a:pt x="3357" y="433"/>
                </a:lnTo>
                <a:lnTo>
                  <a:pt x="3344" y="433"/>
                </a:lnTo>
                <a:lnTo>
                  <a:pt x="3331" y="435"/>
                </a:lnTo>
                <a:lnTo>
                  <a:pt x="3318" y="435"/>
                </a:lnTo>
                <a:lnTo>
                  <a:pt x="3305" y="435"/>
                </a:lnTo>
                <a:lnTo>
                  <a:pt x="3292" y="436"/>
                </a:lnTo>
                <a:lnTo>
                  <a:pt x="3281" y="436"/>
                </a:lnTo>
                <a:lnTo>
                  <a:pt x="3271" y="438"/>
                </a:lnTo>
                <a:lnTo>
                  <a:pt x="3260" y="441"/>
                </a:lnTo>
                <a:lnTo>
                  <a:pt x="3250" y="445"/>
                </a:lnTo>
                <a:lnTo>
                  <a:pt x="3240" y="450"/>
                </a:lnTo>
                <a:lnTo>
                  <a:pt x="3231" y="454"/>
                </a:lnTo>
                <a:lnTo>
                  <a:pt x="3221" y="460"/>
                </a:lnTo>
                <a:lnTo>
                  <a:pt x="3212" y="466"/>
                </a:lnTo>
                <a:lnTo>
                  <a:pt x="3204" y="470"/>
                </a:lnTo>
                <a:lnTo>
                  <a:pt x="3195" y="474"/>
                </a:lnTo>
                <a:lnTo>
                  <a:pt x="3185" y="477"/>
                </a:lnTo>
                <a:lnTo>
                  <a:pt x="3176" y="480"/>
                </a:lnTo>
                <a:lnTo>
                  <a:pt x="3165" y="481"/>
                </a:lnTo>
                <a:lnTo>
                  <a:pt x="3153" y="482"/>
                </a:lnTo>
                <a:lnTo>
                  <a:pt x="3142" y="482"/>
                </a:lnTo>
                <a:lnTo>
                  <a:pt x="3130" y="481"/>
                </a:lnTo>
                <a:lnTo>
                  <a:pt x="3119" y="480"/>
                </a:lnTo>
                <a:lnTo>
                  <a:pt x="3109" y="478"/>
                </a:lnTo>
                <a:lnTo>
                  <a:pt x="3098" y="475"/>
                </a:lnTo>
                <a:lnTo>
                  <a:pt x="3088" y="472"/>
                </a:lnTo>
                <a:lnTo>
                  <a:pt x="3078" y="466"/>
                </a:lnTo>
                <a:lnTo>
                  <a:pt x="3070" y="461"/>
                </a:lnTo>
                <a:lnTo>
                  <a:pt x="3062" y="455"/>
                </a:lnTo>
                <a:lnTo>
                  <a:pt x="3056" y="448"/>
                </a:lnTo>
                <a:lnTo>
                  <a:pt x="3051" y="434"/>
                </a:lnTo>
                <a:lnTo>
                  <a:pt x="3043" y="408"/>
                </a:lnTo>
                <a:lnTo>
                  <a:pt x="3033" y="383"/>
                </a:lnTo>
                <a:lnTo>
                  <a:pt x="3028" y="369"/>
                </a:lnTo>
                <a:lnTo>
                  <a:pt x="3018" y="361"/>
                </a:lnTo>
                <a:lnTo>
                  <a:pt x="3006" y="353"/>
                </a:lnTo>
                <a:lnTo>
                  <a:pt x="3002" y="342"/>
                </a:lnTo>
                <a:lnTo>
                  <a:pt x="2997" y="331"/>
                </a:lnTo>
                <a:lnTo>
                  <a:pt x="2995" y="326"/>
                </a:lnTo>
                <a:lnTo>
                  <a:pt x="2992" y="322"/>
                </a:lnTo>
                <a:lnTo>
                  <a:pt x="2988" y="319"/>
                </a:lnTo>
                <a:lnTo>
                  <a:pt x="2982" y="318"/>
                </a:lnTo>
                <a:lnTo>
                  <a:pt x="2976" y="319"/>
                </a:lnTo>
                <a:lnTo>
                  <a:pt x="2970" y="321"/>
                </a:lnTo>
                <a:lnTo>
                  <a:pt x="2966" y="325"/>
                </a:lnTo>
                <a:lnTo>
                  <a:pt x="2962" y="329"/>
                </a:lnTo>
                <a:lnTo>
                  <a:pt x="2953" y="339"/>
                </a:lnTo>
                <a:lnTo>
                  <a:pt x="2942" y="348"/>
                </a:lnTo>
                <a:lnTo>
                  <a:pt x="2934" y="353"/>
                </a:lnTo>
                <a:lnTo>
                  <a:pt x="2925" y="356"/>
                </a:lnTo>
                <a:lnTo>
                  <a:pt x="2916" y="358"/>
                </a:lnTo>
                <a:lnTo>
                  <a:pt x="2906" y="358"/>
                </a:lnTo>
                <a:lnTo>
                  <a:pt x="2894" y="358"/>
                </a:lnTo>
                <a:lnTo>
                  <a:pt x="2882" y="356"/>
                </a:lnTo>
                <a:lnTo>
                  <a:pt x="2872" y="353"/>
                </a:lnTo>
                <a:lnTo>
                  <a:pt x="2862" y="347"/>
                </a:lnTo>
                <a:lnTo>
                  <a:pt x="2853" y="342"/>
                </a:lnTo>
                <a:lnTo>
                  <a:pt x="2844" y="335"/>
                </a:lnTo>
                <a:lnTo>
                  <a:pt x="2835" y="328"/>
                </a:lnTo>
                <a:lnTo>
                  <a:pt x="2826" y="318"/>
                </a:lnTo>
                <a:lnTo>
                  <a:pt x="2818" y="307"/>
                </a:lnTo>
                <a:lnTo>
                  <a:pt x="2811" y="298"/>
                </a:lnTo>
                <a:lnTo>
                  <a:pt x="2806" y="291"/>
                </a:lnTo>
                <a:lnTo>
                  <a:pt x="2802" y="287"/>
                </a:lnTo>
                <a:lnTo>
                  <a:pt x="2795" y="286"/>
                </a:lnTo>
                <a:lnTo>
                  <a:pt x="2790" y="286"/>
                </a:lnTo>
                <a:lnTo>
                  <a:pt x="2785" y="286"/>
                </a:lnTo>
                <a:lnTo>
                  <a:pt x="2779" y="286"/>
                </a:lnTo>
                <a:lnTo>
                  <a:pt x="2770" y="288"/>
                </a:lnTo>
                <a:lnTo>
                  <a:pt x="2757" y="289"/>
                </a:lnTo>
                <a:lnTo>
                  <a:pt x="2741" y="290"/>
                </a:lnTo>
                <a:lnTo>
                  <a:pt x="2727" y="289"/>
                </a:lnTo>
                <a:lnTo>
                  <a:pt x="2713" y="287"/>
                </a:lnTo>
                <a:lnTo>
                  <a:pt x="2698" y="287"/>
                </a:lnTo>
                <a:lnTo>
                  <a:pt x="2596" y="287"/>
                </a:lnTo>
                <a:lnTo>
                  <a:pt x="2584" y="286"/>
                </a:lnTo>
                <a:lnTo>
                  <a:pt x="2574" y="284"/>
                </a:lnTo>
                <a:lnTo>
                  <a:pt x="2563" y="280"/>
                </a:lnTo>
                <a:lnTo>
                  <a:pt x="2552" y="276"/>
                </a:lnTo>
                <a:lnTo>
                  <a:pt x="2547" y="273"/>
                </a:lnTo>
                <a:lnTo>
                  <a:pt x="2543" y="268"/>
                </a:lnTo>
                <a:lnTo>
                  <a:pt x="2540" y="266"/>
                </a:lnTo>
                <a:lnTo>
                  <a:pt x="2537" y="264"/>
                </a:lnTo>
                <a:lnTo>
                  <a:pt x="2534" y="263"/>
                </a:lnTo>
                <a:lnTo>
                  <a:pt x="2531" y="263"/>
                </a:lnTo>
                <a:lnTo>
                  <a:pt x="2527" y="263"/>
                </a:lnTo>
                <a:lnTo>
                  <a:pt x="2522" y="265"/>
                </a:lnTo>
                <a:lnTo>
                  <a:pt x="2519" y="268"/>
                </a:lnTo>
                <a:lnTo>
                  <a:pt x="2516" y="272"/>
                </a:lnTo>
                <a:lnTo>
                  <a:pt x="2510" y="280"/>
                </a:lnTo>
                <a:lnTo>
                  <a:pt x="2507" y="289"/>
                </a:lnTo>
                <a:lnTo>
                  <a:pt x="2504" y="299"/>
                </a:lnTo>
                <a:lnTo>
                  <a:pt x="2501" y="306"/>
                </a:lnTo>
                <a:lnTo>
                  <a:pt x="2496" y="314"/>
                </a:lnTo>
                <a:lnTo>
                  <a:pt x="2491" y="321"/>
                </a:lnTo>
                <a:lnTo>
                  <a:pt x="2489" y="325"/>
                </a:lnTo>
                <a:lnTo>
                  <a:pt x="2487" y="328"/>
                </a:lnTo>
                <a:lnTo>
                  <a:pt x="2484" y="331"/>
                </a:lnTo>
                <a:lnTo>
                  <a:pt x="2481" y="332"/>
                </a:lnTo>
                <a:lnTo>
                  <a:pt x="2474" y="330"/>
                </a:lnTo>
                <a:lnTo>
                  <a:pt x="2467" y="327"/>
                </a:lnTo>
                <a:lnTo>
                  <a:pt x="2467" y="317"/>
                </a:lnTo>
                <a:lnTo>
                  <a:pt x="2465" y="308"/>
                </a:lnTo>
                <a:lnTo>
                  <a:pt x="2463" y="300"/>
                </a:lnTo>
                <a:lnTo>
                  <a:pt x="2461" y="292"/>
                </a:lnTo>
                <a:lnTo>
                  <a:pt x="2459" y="285"/>
                </a:lnTo>
                <a:lnTo>
                  <a:pt x="2456" y="276"/>
                </a:lnTo>
                <a:lnTo>
                  <a:pt x="2455" y="267"/>
                </a:lnTo>
                <a:lnTo>
                  <a:pt x="2454" y="258"/>
                </a:lnTo>
                <a:lnTo>
                  <a:pt x="2454" y="249"/>
                </a:lnTo>
                <a:lnTo>
                  <a:pt x="2454" y="241"/>
                </a:lnTo>
                <a:lnTo>
                  <a:pt x="2459" y="236"/>
                </a:lnTo>
                <a:lnTo>
                  <a:pt x="2462" y="231"/>
                </a:lnTo>
                <a:lnTo>
                  <a:pt x="2462" y="227"/>
                </a:lnTo>
                <a:lnTo>
                  <a:pt x="2461" y="224"/>
                </a:lnTo>
                <a:lnTo>
                  <a:pt x="2460" y="222"/>
                </a:lnTo>
                <a:lnTo>
                  <a:pt x="2457" y="220"/>
                </a:lnTo>
                <a:lnTo>
                  <a:pt x="2452" y="217"/>
                </a:lnTo>
                <a:lnTo>
                  <a:pt x="2446" y="214"/>
                </a:lnTo>
                <a:lnTo>
                  <a:pt x="2429" y="212"/>
                </a:lnTo>
                <a:lnTo>
                  <a:pt x="2414" y="210"/>
                </a:lnTo>
                <a:lnTo>
                  <a:pt x="2400" y="206"/>
                </a:lnTo>
                <a:lnTo>
                  <a:pt x="2388" y="203"/>
                </a:lnTo>
                <a:lnTo>
                  <a:pt x="2375" y="198"/>
                </a:lnTo>
                <a:lnTo>
                  <a:pt x="2361" y="194"/>
                </a:lnTo>
                <a:lnTo>
                  <a:pt x="2344" y="189"/>
                </a:lnTo>
                <a:lnTo>
                  <a:pt x="2329" y="182"/>
                </a:lnTo>
                <a:lnTo>
                  <a:pt x="2315" y="176"/>
                </a:lnTo>
                <a:lnTo>
                  <a:pt x="2302" y="170"/>
                </a:lnTo>
                <a:lnTo>
                  <a:pt x="2275" y="156"/>
                </a:lnTo>
                <a:lnTo>
                  <a:pt x="2245" y="141"/>
                </a:lnTo>
                <a:lnTo>
                  <a:pt x="2235" y="136"/>
                </a:lnTo>
                <a:lnTo>
                  <a:pt x="2227" y="129"/>
                </a:lnTo>
                <a:lnTo>
                  <a:pt x="2220" y="123"/>
                </a:lnTo>
                <a:lnTo>
                  <a:pt x="2213" y="115"/>
                </a:lnTo>
                <a:lnTo>
                  <a:pt x="2207" y="109"/>
                </a:lnTo>
                <a:lnTo>
                  <a:pt x="2200" y="102"/>
                </a:lnTo>
                <a:lnTo>
                  <a:pt x="2193" y="96"/>
                </a:lnTo>
                <a:lnTo>
                  <a:pt x="2183" y="90"/>
                </a:lnTo>
                <a:lnTo>
                  <a:pt x="2172" y="85"/>
                </a:lnTo>
                <a:lnTo>
                  <a:pt x="2162" y="81"/>
                </a:lnTo>
                <a:lnTo>
                  <a:pt x="2152" y="77"/>
                </a:lnTo>
                <a:lnTo>
                  <a:pt x="2141" y="72"/>
                </a:lnTo>
                <a:lnTo>
                  <a:pt x="2127" y="64"/>
                </a:lnTo>
                <a:lnTo>
                  <a:pt x="2115" y="58"/>
                </a:lnTo>
                <a:lnTo>
                  <a:pt x="2102" y="51"/>
                </a:lnTo>
                <a:lnTo>
                  <a:pt x="2088" y="45"/>
                </a:lnTo>
                <a:lnTo>
                  <a:pt x="2077" y="40"/>
                </a:lnTo>
                <a:lnTo>
                  <a:pt x="2069" y="33"/>
                </a:lnTo>
                <a:lnTo>
                  <a:pt x="2061" y="26"/>
                </a:lnTo>
                <a:lnTo>
                  <a:pt x="2055" y="18"/>
                </a:lnTo>
                <a:lnTo>
                  <a:pt x="2047" y="11"/>
                </a:lnTo>
                <a:lnTo>
                  <a:pt x="2038" y="5"/>
                </a:lnTo>
                <a:lnTo>
                  <a:pt x="2034" y="3"/>
                </a:lnTo>
                <a:lnTo>
                  <a:pt x="2030" y="2"/>
                </a:lnTo>
                <a:lnTo>
                  <a:pt x="2024" y="1"/>
                </a:lnTo>
                <a:lnTo>
                  <a:pt x="2019" y="0"/>
                </a:lnTo>
                <a:lnTo>
                  <a:pt x="2010" y="1"/>
                </a:lnTo>
                <a:lnTo>
                  <a:pt x="2003" y="2"/>
                </a:lnTo>
                <a:lnTo>
                  <a:pt x="1995" y="3"/>
                </a:lnTo>
                <a:lnTo>
                  <a:pt x="1989" y="5"/>
                </a:lnTo>
                <a:lnTo>
                  <a:pt x="1975" y="9"/>
                </a:lnTo>
                <a:lnTo>
                  <a:pt x="1961" y="16"/>
                </a:lnTo>
                <a:lnTo>
                  <a:pt x="1951" y="20"/>
                </a:lnTo>
                <a:lnTo>
                  <a:pt x="1942" y="23"/>
                </a:lnTo>
                <a:lnTo>
                  <a:pt x="1933" y="27"/>
                </a:lnTo>
                <a:lnTo>
                  <a:pt x="1923" y="29"/>
                </a:lnTo>
                <a:lnTo>
                  <a:pt x="1917" y="30"/>
                </a:lnTo>
                <a:lnTo>
                  <a:pt x="1912" y="30"/>
                </a:lnTo>
                <a:lnTo>
                  <a:pt x="1907" y="30"/>
                </a:lnTo>
                <a:lnTo>
                  <a:pt x="1902" y="32"/>
                </a:lnTo>
                <a:lnTo>
                  <a:pt x="1900" y="36"/>
                </a:lnTo>
                <a:lnTo>
                  <a:pt x="1899" y="43"/>
                </a:lnTo>
                <a:lnTo>
                  <a:pt x="1895" y="58"/>
                </a:lnTo>
                <a:lnTo>
                  <a:pt x="1892" y="74"/>
                </a:lnTo>
                <a:lnTo>
                  <a:pt x="1923" y="78"/>
                </a:lnTo>
                <a:lnTo>
                  <a:pt x="1950" y="82"/>
                </a:lnTo>
                <a:lnTo>
                  <a:pt x="1977" y="83"/>
                </a:lnTo>
                <a:lnTo>
                  <a:pt x="2008" y="85"/>
                </a:lnTo>
                <a:lnTo>
                  <a:pt x="2028" y="87"/>
                </a:lnTo>
                <a:lnTo>
                  <a:pt x="2045" y="89"/>
                </a:lnTo>
                <a:lnTo>
                  <a:pt x="2062" y="91"/>
                </a:lnTo>
                <a:lnTo>
                  <a:pt x="2083" y="92"/>
                </a:lnTo>
                <a:lnTo>
                  <a:pt x="2098" y="94"/>
                </a:lnTo>
                <a:lnTo>
                  <a:pt x="2112" y="96"/>
                </a:lnTo>
                <a:lnTo>
                  <a:pt x="2118" y="97"/>
                </a:lnTo>
                <a:lnTo>
                  <a:pt x="2125" y="99"/>
                </a:lnTo>
                <a:lnTo>
                  <a:pt x="2131" y="102"/>
                </a:lnTo>
                <a:lnTo>
                  <a:pt x="2138" y="107"/>
                </a:lnTo>
                <a:lnTo>
                  <a:pt x="2146" y="112"/>
                </a:lnTo>
                <a:lnTo>
                  <a:pt x="2154" y="118"/>
                </a:lnTo>
                <a:lnTo>
                  <a:pt x="2160" y="126"/>
                </a:lnTo>
                <a:lnTo>
                  <a:pt x="2167" y="132"/>
                </a:lnTo>
                <a:lnTo>
                  <a:pt x="2178" y="146"/>
                </a:lnTo>
                <a:lnTo>
                  <a:pt x="2189" y="161"/>
                </a:lnTo>
                <a:lnTo>
                  <a:pt x="2194" y="167"/>
                </a:lnTo>
                <a:lnTo>
                  <a:pt x="2200" y="173"/>
                </a:lnTo>
                <a:lnTo>
                  <a:pt x="2207" y="179"/>
                </a:lnTo>
                <a:lnTo>
                  <a:pt x="2213" y="184"/>
                </a:lnTo>
                <a:lnTo>
                  <a:pt x="2221" y="189"/>
                </a:lnTo>
                <a:lnTo>
                  <a:pt x="2228" y="192"/>
                </a:lnTo>
                <a:lnTo>
                  <a:pt x="2237" y="195"/>
                </a:lnTo>
                <a:lnTo>
                  <a:pt x="2247" y="196"/>
                </a:lnTo>
                <a:lnTo>
                  <a:pt x="2270" y="198"/>
                </a:lnTo>
                <a:lnTo>
                  <a:pt x="2290" y="199"/>
                </a:lnTo>
                <a:lnTo>
                  <a:pt x="2301" y="200"/>
                </a:lnTo>
                <a:lnTo>
                  <a:pt x="2311" y="203"/>
                </a:lnTo>
                <a:lnTo>
                  <a:pt x="2321" y="206"/>
                </a:lnTo>
                <a:lnTo>
                  <a:pt x="2332" y="210"/>
                </a:lnTo>
                <a:lnTo>
                  <a:pt x="2339" y="212"/>
                </a:lnTo>
                <a:lnTo>
                  <a:pt x="2345" y="216"/>
                </a:lnTo>
                <a:lnTo>
                  <a:pt x="2351" y="220"/>
                </a:lnTo>
                <a:lnTo>
                  <a:pt x="2356" y="223"/>
                </a:lnTo>
                <a:lnTo>
                  <a:pt x="2360" y="229"/>
                </a:lnTo>
                <a:lnTo>
                  <a:pt x="2363" y="234"/>
                </a:lnTo>
                <a:lnTo>
                  <a:pt x="2366" y="240"/>
                </a:lnTo>
                <a:lnTo>
                  <a:pt x="2367" y="247"/>
                </a:lnTo>
                <a:lnTo>
                  <a:pt x="2367" y="250"/>
                </a:lnTo>
                <a:lnTo>
                  <a:pt x="2366" y="253"/>
                </a:lnTo>
                <a:lnTo>
                  <a:pt x="2365" y="256"/>
                </a:lnTo>
                <a:lnTo>
                  <a:pt x="2362" y="259"/>
                </a:lnTo>
                <a:lnTo>
                  <a:pt x="2358" y="263"/>
                </a:lnTo>
                <a:lnTo>
                  <a:pt x="2353" y="266"/>
                </a:lnTo>
                <a:lnTo>
                  <a:pt x="2346" y="268"/>
                </a:lnTo>
                <a:lnTo>
                  <a:pt x="2339" y="270"/>
                </a:lnTo>
                <a:lnTo>
                  <a:pt x="2331" y="271"/>
                </a:lnTo>
                <a:lnTo>
                  <a:pt x="2325" y="271"/>
                </a:lnTo>
                <a:lnTo>
                  <a:pt x="2314" y="271"/>
                </a:lnTo>
                <a:lnTo>
                  <a:pt x="2304" y="270"/>
                </a:lnTo>
                <a:lnTo>
                  <a:pt x="2295" y="267"/>
                </a:lnTo>
                <a:lnTo>
                  <a:pt x="2287" y="265"/>
                </a:lnTo>
                <a:lnTo>
                  <a:pt x="2279" y="262"/>
                </a:lnTo>
                <a:lnTo>
                  <a:pt x="2272" y="258"/>
                </a:lnTo>
                <a:lnTo>
                  <a:pt x="2263" y="253"/>
                </a:lnTo>
                <a:lnTo>
                  <a:pt x="2255" y="247"/>
                </a:lnTo>
                <a:lnTo>
                  <a:pt x="2250" y="243"/>
                </a:lnTo>
                <a:lnTo>
                  <a:pt x="2246" y="238"/>
                </a:lnTo>
                <a:lnTo>
                  <a:pt x="2241" y="234"/>
                </a:lnTo>
                <a:lnTo>
                  <a:pt x="2236" y="231"/>
                </a:lnTo>
                <a:lnTo>
                  <a:pt x="2232" y="230"/>
                </a:lnTo>
                <a:lnTo>
                  <a:pt x="2228" y="230"/>
                </a:lnTo>
                <a:lnTo>
                  <a:pt x="2224" y="230"/>
                </a:lnTo>
                <a:lnTo>
                  <a:pt x="2221" y="231"/>
                </a:lnTo>
                <a:lnTo>
                  <a:pt x="2213" y="233"/>
                </a:lnTo>
                <a:lnTo>
                  <a:pt x="2205" y="234"/>
                </a:lnTo>
                <a:lnTo>
                  <a:pt x="2195" y="234"/>
                </a:lnTo>
                <a:lnTo>
                  <a:pt x="2186" y="232"/>
                </a:lnTo>
                <a:lnTo>
                  <a:pt x="2178" y="230"/>
                </a:lnTo>
                <a:lnTo>
                  <a:pt x="2170" y="226"/>
                </a:lnTo>
                <a:lnTo>
                  <a:pt x="2155" y="219"/>
                </a:lnTo>
                <a:lnTo>
                  <a:pt x="2141" y="209"/>
                </a:lnTo>
                <a:lnTo>
                  <a:pt x="2127" y="199"/>
                </a:lnTo>
                <a:lnTo>
                  <a:pt x="2112" y="192"/>
                </a:lnTo>
                <a:lnTo>
                  <a:pt x="2104" y="189"/>
                </a:lnTo>
                <a:lnTo>
                  <a:pt x="2096" y="185"/>
                </a:lnTo>
                <a:lnTo>
                  <a:pt x="2087" y="184"/>
                </a:lnTo>
                <a:lnTo>
                  <a:pt x="2077" y="183"/>
                </a:lnTo>
                <a:lnTo>
                  <a:pt x="2062" y="183"/>
                </a:lnTo>
                <a:lnTo>
                  <a:pt x="2049" y="183"/>
                </a:lnTo>
                <a:lnTo>
                  <a:pt x="2035" y="182"/>
                </a:lnTo>
                <a:lnTo>
                  <a:pt x="2021" y="178"/>
                </a:lnTo>
                <a:lnTo>
                  <a:pt x="2010" y="172"/>
                </a:lnTo>
                <a:lnTo>
                  <a:pt x="2001" y="165"/>
                </a:lnTo>
                <a:lnTo>
                  <a:pt x="1995" y="162"/>
                </a:lnTo>
                <a:lnTo>
                  <a:pt x="1990" y="159"/>
                </a:lnTo>
                <a:lnTo>
                  <a:pt x="1984" y="157"/>
                </a:lnTo>
                <a:lnTo>
                  <a:pt x="1978" y="156"/>
                </a:lnTo>
                <a:lnTo>
                  <a:pt x="1923" y="156"/>
                </a:lnTo>
                <a:lnTo>
                  <a:pt x="1912" y="167"/>
                </a:lnTo>
                <a:lnTo>
                  <a:pt x="1902" y="178"/>
                </a:lnTo>
                <a:lnTo>
                  <a:pt x="1898" y="182"/>
                </a:lnTo>
                <a:lnTo>
                  <a:pt x="1892" y="185"/>
                </a:lnTo>
                <a:lnTo>
                  <a:pt x="1885" y="188"/>
                </a:lnTo>
                <a:lnTo>
                  <a:pt x="1877" y="189"/>
                </a:lnTo>
                <a:lnTo>
                  <a:pt x="1872" y="188"/>
                </a:lnTo>
                <a:lnTo>
                  <a:pt x="1868" y="186"/>
                </a:lnTo>
                <a:lnTo>
                  <a:pt x="1863" y="184"/>
                </a:lnTo>
                <a:lnTo>
                  <a:pt x="1859" y="181"/>
                </a:lnTo>
                <a:lnTo>
                  <a:pt x="1853" y="173"/>
                </a:lnTo>
                <a:lnTo>
                  <a:pt x="1846" y="165"/>
                </a:lnTo>
                <a:lnTo>
                  <a:pt x="1657" y="191"/>
                </a:lnTo>
                <a:lnTo>
                  <a:pt x="1639" y="189"/>
                </a:lnTo>
                <a:lnTo>
                  <a:pt x="1622" y="185"/>
                </a:lnTo>
                <a:lnTo>
                  <a:pt x="1605" y="180"/>
                </a:lnTo>
                <a:lnTo>
                  <a:pt x="1588" y="172"/>
                </a:lnTo>
                <a:lnTo>
                  <a:pt x="1572" y="161"/>
                </a:lnTo>
                <a:lnTo>
                  <a:pt x="1557" y="149"/>
                </a:lnTo>
                <a:lnTo>
                  <a:pt x="1542" y="140"/>
                </a:lnTo>
                <a:lnTo>
                  <a:pt x="1529" y="134"/>
                </a:lnTo>
                <a:lnTo>
                  <a:pt x="1522" y="129"/>
                </a:lnTo>
                <a:lnTo>
                  <a:pt x="1516" y="125"/>
                </a:lnTo>
                <a:lnTo>
                  <a:pt x="1510" y="121"/>
                </a:lnTo>
                <a:lnTo>
                  <a:pt x="1504" y="114"/>
                </a:lnTo>
                <a:lnTo>
                  <a:pt x="1495" y="103"/>
                </a:lnTo>
                <a:lnTo>
                  <a:pt x="1484" y="92"/>
                </a:lnTo>
                <a:lnTo>
                  <a:pt x="1472" y="86"/>
                </a:lnTo>
                <a:lnTo>
                  <a:pt x="1462" y="80"/>
                </a:lnTo>
                <a:lnTo>
                  <a:pt x="1450" y="74"/>
                </a:lnTo>
                <a:lnTo>
                  <a:pt x="1438" y="70"/>
                </a:lnTo>
                <a:lnTo>
                  <a:pt x="1426" y="68"/>
                </a:lnTo>
                <a:lnTo>
                  <a:pt x="1414" y="64"/>
                </a:lnTo>
                <a:lnTo>
                  <a:pt x="1401" y="62"/>
                </a:lnTo>
                <a:lnTo>
                  <a:pt x="1386" y="61"/>
                </a:lnTo>
                <a:lnTo>
                  <a:pt x="1376" y="59"/>
                </a:lnTo>
                <a:lnTo>
                  <a:pt x="1367" y="57"/>
                </a:lnTo>
                <a:lnTo>
                  <a:pt x="1357" y="55"/>
                </a:lnTo>
                <a:lnTo>
                  <a:pt x="1347" y="54"/>
                </a:lnTo>
                <a:lnTo>
                  <a:pt x="1343" y="54"/>
                </a:lnTo>
                <a:lnTo>
                  <a:pt x="1340" y="56"/>
                </a:lnTo>
                <a:lnTo>
                  <a:pt x="1337" y="58"/>
                </a:lnTo>
                <a:lnTo>
                  <a:pt x="1335" y="61"/>
                </a:lnTo>
                <a:lnTo>
                  <a:pt x="1331" y="68"/>
                </a:lnTo>
                <a:lnTo>
                  <a:pt x="1326" y="74"/>
                </a:lnTo>
                <a:lnTo>
                  <a:pt x="1320" y="77"/>
                </a:lnTo>
                <a:lnTo>
                  <a:pt x="1315" y="80"/>
                </a:lnTo>
                <a:lnTo>
                  <a:pt x="1307" y="86"/>
                </a:lnTo>
                <a:lnTo>
                  <a:pt x="1301" y="91"/>
                </a:lnTo>
                <a:lnTo>
                  <a:pt x="1293" y="96"/>
                </a:lnTo>
                <a:lnTo>
                  <a:pt x="1287" y="99"/>
                </a:lnTo>
                <a:lnTo>
                  <a:pt x="1279" y="102"/>
                </a:lnTo>
                <a:lnTo>
                  <a:pt x="1271" y="104"/>
                </a:lnTo>
                <a:lnTo>
                  <a:pt x="1262" y="105"/>
                </a:lnTo>
                <a:lnTo>
                  <a:pt x="1252" y="107"/>
                </a:lnTo>
                <a:lnTo>
                  <a:pt x="1240" y="107"/>
                </a:lnTo>
                <a:lnTo>
                  <a:pt x="1231" y="105"/>
                </a:lnTo>
                <a:lnTo>
                  <a:pt x="1220" y="104"/>
                </a:lnTo>
                <a:lnTo>
                  <a:pt x="1209" y="101"/>
                </a:lnTo>
                <a:lnTo>
                  <a:pt x="1201" y="98"/>
                </a:lnTo>
                <a:lnTo>
                  <a:pt x="1196" y="94"/>
                </a:lnTo>
                <a:lnTo>
                  <a:pt x="1192" y="89"/>
                </a:lnTo>
                <a:lnTo>
                  <a:pt x="1187" y="84"/>
                </a:lnTo>
                <a:lnTo>
                  <a:pt x="1179" y="72"/>
                </a:lnTo>
                <a:lnTo>
                  <a:pt x="1169" y="61"/>
                </a:lnTo>
                <a:lnTo>
                  <a:pt x="1167" y="58"/>
                </a:lnTo>
                <a:lnTo>
                  <a:pt x="1166" y="55"/>
                </a:lnTo>
                <a:lnTo>
                  <a:pt x="1165" y="53"/>
                </a:lnTo>
                <a:lnTo>
                  <a:pt x="1164" y="51"/>
                </a:lnTo>
                <a:lnTo>
                  <a:pt x="1163" y="50"/>
                </a:lnTo>
                <a:lnTo>
                  <a:pt x="1160" y="50"/>
                </a:lnTo>
                <a:lnTo>
                  <a:pt x="1150" y="53"/>
                </a:lnTo>
                <a:lnTo>
                  <a:pt x="1140" y="56"/>
                </a:lnTo>
                <a:lnTo>
                  <a:pt x="1123" y="58"/>
                </a:lnTo>
                <a:lnTo>
                  <a:pt x="1106" y="59"/>
                </a:lnTo>
                <a:lnTo>
                  <a:pt x="1091" y="60"/>
                </a:lnTo>
                <a:lnTo>
                  <a:pt x="1073" y="61"/>
                </a:lnTo>
                <a:lnTo>
                  <a:pt x="1056" y="62"/>
                </a:lnTo>
                <a:lnTo>
                  <a:pt x="1040" y="65"/>
                </a:lnTo>
                <a:lnTo>
                  <a:pt x="1025" y="69"/>
                </a:lnTo>
                <a:lnTo>
                  <a:pt x="1009" y="74"/>
                </a:lnTo>
                <a:lnTo>
                  <a:pt x="999" y="80"/>
                </a:lnTo>
                <a:lnTo>
                  <a:pt x="992" y="86"/>
                </a:lnTo>
                <a:lnTo>
                  <a:pt x="988" y="88"/>
                </a:lnTo>
                <a:lnTo>
                  <a:pt x="983" y="91"/>
                </a:lnTo>
                <a:lnTo>
                  <a:pt x="978" y="92"/>
                </a:lnTo>
                <a:lnTo>
                  <a:pt x="972" y="92"/>
                </a:lnTo>
                <a:lnTo>
                  <a:pt x="965" y="92"/>
                </a:lnTo>
                <a:lnTo>
                  <a:pt x="957" y="91"/>
                </a:lnTo>
                <a:lnTo>
                  <a:pt x="951" y="88"/>
                </a:lnTo>
                <a:lnTo>
                  <a:pt x="945" y="85"/>
                </a:lnTo>
                <a:lnTo>
                  <a:pt x="935" y="77"/>
                </a:lnTo>
                <a:lnTo>
                  <a:pt x="925" y="67"/>
                </a:lnTo>
                <a:lnTo>
                  <a:pt x="921" y="76"/>
                </a:lnTo>
                <a:lnTo>
                  <a:pt x="916" y="84"/>
                </a:lnTo>
                <a:lnTo>
                  <a:pt x="911" y="92"/>
                </a:lnTo>
                <a:lnTo>
                  <a:pt x="904" y="99"/>
                </a:lnTo>
                <a:lnTo>
                  <a:pt x="898" y="104"/>
                </a:lnTo>
                <a:lnTo>
                  <a:pt x="890" y="108"/>
                </a:lnTo>
                <a:lnTo>
                  <a:pt x="881" y="111"/>
                </a:lnTo>
                <a:lnTo>
                  <a:pt x="871" y="112"/>
                </a:lnTo>
                <a:lnTo>
                  <a:pt x="860" y="111"/>
                </a:lnTo>
                <a:lnTo>
                  <a:pt x="850" y="109"/>
                </a:lnTo>
                <a:lnTo>
                  <a:pt x="842" y="104"/>
                </a:lnTo>
                <a:lnTo>
                  <a:pt x="833" y="101"/>
                </a:lnTo>
                <a:lnTo>
                  <a:pt x="824" y="97"/>
                </a:lnTo>
                <a:lnTo>
                  <a:pt x="815" y="94"/>
                </a:lnTo>
                <a:lnTo>
                  <a:pt x="805" y="91"/>
                </a:lnTo>
                <a:lnTo>
                  <a:pt x="794" y="90"/>
                </a:lnTo>
                <a:lnTo>
                  <a:pt x="781" y="91"/>
                </a:lnTo>
                <a:lnTo>
                  <a:pt x="768" y="92"/>
                </a:lnTo>
                <a:lnTo>
                  <a:pt x="758" y="96"/>
                </a:lnTo>
                <a:lnTo>
                  <a:pt x="747" y="98"/>
                </a:lnTo>
                <a:lnTo>
                  <a:pt x="736" y="101"/>
                </a:lnTo>
                <a:lnTo>
                  <a:pt x="724" y="103"/>
                </a:lnTo>
                <a:lnTo>
                  <a:pt x="712" y="105"/>
                </a:lnTo>
                <a:lnTo>
                  <a:pt x="699" y="107"/>
                </a:lnTo>
                <a:lnTo>
                  <a:pt x="686" y="107"/>
                </a:lnTo>
                <a:lnTo>
                  <a:pt x="675" y="105"/>
                </a:lnTo>
                <a:lnTo>
                  <a:pt x="665" y="104"/>
                </a:lnTo>
                <a:lnTo>
                  <a:pt x="655" y="102"/>
                </a:lnTo>
                <a:lnTo>
                  <a:pt x="644" y="99"/>
                </a:lnTo>
                <a:lnTo>
                  <a:pt x="634" y="96"/>
                </a:lnTo>
                <a:lnTo>
                  <a:pt x="625" y="90"/>
                </a:lnTo>
                <a:lnTo>
                  <a:pt x="614" y="85"/>
                </a:lnTo>
                <a:lnTo>
                  <a:pt x="607" y="101"/>
                </a:lnTo>
                <a:lnTo>
                  <a:pt x="601" y="117"/>
                </a:lnTo>
                <a:lnTo>
                  <a:pt x="597" y="123"/>
                </a:lnTo>
                <a:lnTo>
                  <a:pt x="592" y="129"/>
                </a:lnTo>
                <a:lnTo>
                  <a:pt x="587" y="134"/>
                </a:lnTo>
                <a:lnTo>
                  <a:pt x="583" y="138"/>
                </a:lnTo>
                <a:lnTo>
                  <a:pt x="572" y="146"/>
                </a:lnTo>
                <a:lnTo>
                  <a:pt x="561" y="156"/>
                </a:lnTo>
                <a:lnTo>
                  <a:pt x="552" y="165"/>
                </a:lnTo>
                <a:lnTo>
                  <a:pt x="545" y="172"/>
                </a:lnTo>
                <a:lnTo>
                  <a:pt x="538" y="179"/>
                </a:lnTo>
                <a:lnTo>
                  <a:pt x="530" y="184"/>
                </a:lnTo>
                <a:lnTo>
                  <a:pt x="522" y="190"/>
                </a:lnTo>
                <a:lnTo>
                  <a:pt x="513" y="195"/>
                </a:lnTo>
                <a:lnTo>
                  <a:pt x="505" y="199"/>
                </a:lnTo>
                <a:lnTo>
                  <a:pt x="494" y="205"/>
                </a:lnTo>
                <a:lnTo>
                  <a:pt x="483" y="208"/>
                </a:lnTo>
                <a:lnTo>
                  <a:pt x="473" y="211"/>
                </a:lnTo>
                <a:lnTo>
                  <a:pt x="463" y="213"/>
                </a:lnTo>
                <a:lnTo>
                  <a:pt x="452" y="218"/>
                </a:lnTo>
                <a:lnTo>
                  <a:pt x="439" y="224"/>
                </a:lnTo>
                <a:lnTo>
                  <a:pt x="429" y="232"/>
                </a:lnTo>
                <a:lnTo>
                  <a:pt x="418" y="239"/>
                </a:lnTo>
                <a:lnTo>
                  <a:pt x="407" y="247"/>
                </a:lnTo>
                <a:lnTo>
                  <a:pt x="392" y="253"/>
                </a:lnTo>
                <a:lnTo>
                  <a:pt x="378" y="258"/>
                </a:lnTo>
                <a:lnTo>
                  <a:pt x="365" y="260"/>
                </a:lnTo>
                <a:lnTo>
                  <a:pt x="353" y="263"/>
                </a:lnTo>
                <a:lnTo>
                  <a:pt x="341" y="265"/>
                </a:lnTo>
                <a:lnTo>
                  <a:pt x="328" y="268"/>
                </a:lnTo>
                <a:lnTo>
                  <a:pt x="314" y="273"/>
                </a:lnTo>
                <a:lnTo>
                  <a:pt x="301" y="279"/>
                </a:lnTo>
                <a:lnTo>
                  <a:pt x="290" y="286"/>
                </a:lnTo>
                <a:lnTo>
                  <a:pt x="281" y="293"/>
                </a:lnTo>
                <a:lnTo>
                  <a:pt x="275" y="301"/>
                </a:lnTo>
                <a:lnTo>
                  <a:pt x="268" y="310"/>
                </a:lnTo>
                <a:lnTo>
                  <a:pt x="262" y="318"/>
                </a:lnTo>
                <a:lnTo>
                  <a:pt x="255" y="328"/>
                </a:lnTo>
                <a:lnTo>
                  <a:pt x="248" y="337"/>
                </a:lnTo>
                <a:lnTo>
                  <a:pt x="239" y="345"/>
                </a:lnTo>
                <a:lnTo>
                  <a:pt x="228" y="356"/>
                </a:lnTo>
                <a:lnTo>
                  <a:pt x="218" y="365"/>
                </a:lnTo>
                <a:lnTo>
                  <a:pt x="212" y="369"/>
                </a:lnTo>
                <a:lnTo>
                  <a:pt x="206" y="372"/>
                </a:lnTo>
                <a:lnTo>
                  <a:pt x="199" y="373"/>
                </a:lnTo>
                <a:lnTo>
                  <a:pt x="192" y="374"/>
                </a:lnTo>
                <a:lnTo>
                  <a:pt x="179" y="372"/>
                </a:lnTo>
                <a:lnTo>
                  <a:pt x="165" y="369"/>
                </a:lnTo>
                <a:lnTo>
                  <a:pt x="160" y="371"/>
                </a:lnTo>
                <a:lnTo>
                  <a:pt x="154" y="375"/>
                </a:lnTo>
                <a:lnTo>
                  <a:pt x="145" y="382"/>
                </a:lnTo>
                <a:lnTo>
                  <a:pt x="134" y="391"/>
                </a:lnTo>
                <a:lnTo>
                  <a:pt x="108" y="413"/>
                </a:lnTo>
                <a:lnTo>
                  <a:pt x="80" y="439"/>
                </a:lnTo>
                <a:lnTo>
                  <a:pt x="52" y="465"/>
                </a:lnTo>
                <a:lnTo>
                  <a:pt x="27" y="490"/>
                </a:lnTo>
                <a:lnTo>
                  <a:pt x="9" y="508"/>
                </a:lnTo>
                <a:lnTo>
                  <a:pt x="0" y="518"/>
                </a:lnTo>
                <a:lnTo>
                  <a:pt x="368" y="518"/>
                </a:lnTo>
                <a:lnTo>
                  <a:pt x="377" y="492"/>
                </a:lnTo>
                <a:lnTo>
                  <a:pt x="387" y="469"/>
                </a:lnTo>
                <a:lnTo>
                  <a:pt x="394" y="460"/>
                </a:lnTo>
                <a:lnTo>
                  <a:pt x="401" y="451"/>
                </a:lnTo>
                <a:lnTo>
                  <a:pt x="405" y="447"/>
                </a:lnTo>
                <a:lnTo>
                  <a:pt x="411" y="442"/>
                </a:lnTo>
                <a:lnTo>
                  <a:pt x="417" y="439"/>
                </a:lnTo>
                <a:lnTo>
                  <a:pt x="424" y="436"/>
                </a:lnTo>
                <a:lnTo>
                  <a:pt x="437" y="429"/>
                </a:lnTo>
                <a:lnTo>
                  <a:pt x="450" y="425"/>
                </a:lnTo>
                <a:lnTo>
                  <a:pt x="464" y="422"/>
                </a:lnTo>
                <a:lnTo>
                  <a:pt x="478" y="419"/>
                </a:lnTo>
                <a:lnTo>
                  <a:pt x="507" y="414"/>
                </a:lnTo>
                <a:lnTo>
                  <a:pt x="536" y="412"/>
                </a:lnTo>
                <a:lnTo>
                  <a:pt x="566" y="409"/>
                </a:lnTo>
                <a:lnTo>
                  <a:pt x="596" y="405"/>
                </a:lnTo>
                <a:lnTo>
                  <a:pt x="611" y="401"/>
                </a:lnTo>
                <a:lnTo>
                  <a:pt x="625" y="398"/>
                </a:lnTo>
                <a:lnTo>
                  <a:pt x="639" y="393"/>
                </a:lnTo>
                <a:lnTo>
                  <a:pt x="652" y="387"/>
                </a:lnTo>
                <a:lnTo>
                  <a:pt x="668" y="381"/>
                </a:lnTo>
                <a:lnTo>
                  <a:pt x="683" y="374"/>
                </a:lnTo>
                <a:lnTo>
                  <a:pt x="699" y="368"/>
                </a:lnTo>
                <a:lnTo>
                  <a:pt x="715" y="361"/>
                </a:lnTo>
                <a:lnTo>
                  <a:pt x="732" y="354"/>
                </a:lnTo>
                <a:lnTo>
                  <a:pt x="743" y="347"/>
                </a:lnTo>
                <a:lnTo>
                  <a:pt x="752" y="344"/>
                </a:lnTo>
                <a:lnTo>
                  <a:pt x="760" y="342"/>
                </a:lnTo>
                <a:lnTo>
                  <a:pt x="767" y="343"/>
                </a:lnTo>
                <a:lnTo>
                  <a:pt x="776" y="345"/>
                </a:lnTo>
                <a:lnTo>
                  <a:pt x="789" y="349"/>
                </a:lnTo>
                <a:lnTo>
                  <a:pt x="807" y="355"/>
                </a:lnTo>
                <a:lnTo>
                  <a:pt x="807" y="357"/>
                </a:lnTo>
                <a:lnTo>
                  <a:pt x="807" y="359"/>
                </a:lnTo>
                <a:lnTo>
                  <a:pt x="801" y="371"/>
                </a:lnTo>
                <a:lnTo>
                  <a:pt x="794" y="385"/>
                </a:lnTo>
                <a:lnTo>
                  <a:pt x="789" y="389"/>
                </a:lnTo>
                <a:lnTo>
                  <a:pt x="781" y="395"/>
                </a:lnTo>
                <a:lnTo>
                  <a:pt x="774" y="399"/>
                </a:lnTo>
                <a:lnTo>
                  <a:pt x="765" y="405"/>
                </a:lnTo>
                <a:lnTo>
                  <a:pt x="746" y="414"/>
                </a:lnTo>
                <a:lnTo>
                  <a:pt x="725" y="424"/>
                </a:lnTo>
                <a:lnTo>
                  <a:pt x="715" y="429"/>
                </a:lnTo>
                <a:lnTo>
                  <a:pt x="707" y="435"/>
                </a:lnTo>
                <a:lnTo>
                  <a:pt x="698" y="440"/>
                </a:lnTo>
                <a:lnTo>
                  <a:pt x="691" y="447"/>
                </a:lnTo>
                <a:lnTo>
                  <a:pt x="684" y="452"/>
                </a:lnTo>
                <a:lnTo>
                  <a:pt x="680" y="459"/>
                </a:lnTo>
                <a:lnTo>
                  <a:pt x="677" y="465"/>
                </a:lnTo>
                <a:lnTo>
                  <a:pt x="675" y="473"/>
                </a:lnTo>
                <a:lnTo>
                  <a:pt x="680" y="475"/>
                </a:lnTo>
                <a:lnTo>
                  <a:pt x="685" y="477"/>
                </a:lnTo>
                <a:lnTo>
                  <a:pt x="710" y="476"/>
                </a:lnTo>
                <a:lnTo>
                  <a:pt x="734" y="476"/>
                </a:lnTo>
                <a:lnTo>
                  <a:pt x="758" y="475"/>
                </a:lnTo>
                <a:lnTo>
                  <a:pt x="781" y="475"/>
                </a:lnTo>
                <a:lnTo>
                  <a:pt x="804" y="475"/>
                </a:lnTo>
                <a:lnTo>
                  <a:pt x="828" y="476"/>
                </a:lnTo>
                <a:lnTo>
                  <a:pt x="851" y="479"/>
                </a:lnTo>
                <a:lnTo>
                  <a:pt x="876" y="483"/>
                </a:lnTo>
                <a:lnTo>
                  <a:pt x="899" y="489"/>
                </a:lnTo>
                <a:lnTo>
                  <a:pt x="925" y="492"/>
                </a:lnTo>
                <a:lnTo>
                  <a:pt x="938" y="492"/>
                </a:lnTo>
                <a:lnTo>
                  <a:pt x="950" y="490"/>
                </a:lnTo>
                <a:lnTo>
                  <a:pt x="955" y="489"/>
                </a:lnTo>
                <a:lnTo>
                  <a:pt x="961" y="487"/>
                </a:lnTo>
                <a:lnTo>
                  <a:pt x="966" y="483"/>
                </a:lnTo>
                <a:lnTo>
                  <a:pt x="971" y="481"/>
                </a:lnTo>
                <a:lnTo>
                  <a:pt x="982" y="472"/>
                </a:lnTo>
                <a:lnTo>
                  <a:pt x="994" y="461"/>
                </a:lnTo>
                <a:lnTo>
                  <a:pt x="998" y="454"/>
                </a:lnTo>
                <a:lnTo>
                  <a:pt x="1003" y="449"/>
                </a:lnTo>
                <a:lnTo>
                  <a:pt x="1006" y="442"/>
                </a:lnTo>
                <a:lnTo>
                  <a:pt x="1009" y="436"/>
                </a:lnTo>
                <a:lnTo>
                  <a:pt x="1010" y="425"/>
                </a:lnTo>
                <a:lnTo>
                  <a:pt x="1011" y="411"/>
                </a:lnTo>
                <a:lnTo>
                  <a:pt x="1012" y="399"/>
                </a:lnTo>
                <a:lnTo>
                  <a:pt x="1015" y="391"/>
                </a:lnTo>
                <a:lnTo>
                  <a:pt x="1019" y="394"/>
                </a:lnTo>
                <a:lnTo>
                  <a:pt x="1023" y="397"/>
                </a:lnTo>
                <a:lnTo>
                  <a:pt x="1026" y="400"/>
                </a:lnTo>
                <a:lnTo>
                  <a:pt x="1029" y="405"/>
                </a:lnTo>
                <a:lnTo>
                  <a:pt x="1034" y="414"/>
                </a:lnTo>
                <a:lnTo>
                  <a:pt x="1039" y="425"/>
                </a:lnTo>
                <a:lnTo>
                  <a:pt x="1046" y="436"/>
                </a:lnTo>
                <a:lnTo>
                  <a:pt x="1052" y="446"/>
                </a:lnTo>
                <a:lnTo>
                  <a:pt x="1057" y="451"/>
                </a:lnTo>
                <a:lnTo>
                  <a:pt x="1062" y="454"/>
                </a:lnTo>
                <a:lnTo>
                  <a:pt x="1067" y="459"/>
                </a:lnTo>
                <a:lnTo>
                  <a:pt x="1074" y="461"/>
                </a:lnTo>
                <a:lnTo>
                  <a:pt x="1085" y="465"/>
                </a:lnTo>
                <a:lnTo>
                  <a:pt x="1098" y="468"/>
                </a:lnTo>
                <a:lnTo>
                  <a:pt x="1111" y="472"/>
                </a:lnTo>
                <a:lnTo>
                  <a:pt x="1126" y="474"/>
                </a:lnTo>
                <a:lnTo>
                  <a:pt x="1140" y="475"/>
                </a:lnTo>
                <a:lnTo>
                  <a:pt x="1154" y="475"/>
                </a:lnTo>
                <a:lnTo>
                  <a:pt x="1160" y="474"/>
                </a:lnTo>
                <a:lnTo>
                  <a:pt x="1166" y="473"/>
                </a:lnTo>
                <a:lnTo>
                  <a:pt x="1172" y="472"/>
                </a:lnTo>
                <a:lnTo>
                  <a:pt x="1177" y="469"/>
                </a:lnTo>
                <a:lnTo>
                  <a:pt x="1199" y="457"/>
                </a:lnTo>
                <a:lnTo>
                  <a:pt x="1220" y="448"/>
                </a:lnTo>
                <a:lnTo>
                  <a:pt x="1231" y="445"/>
                </a:lnTo>
                <a:lnTo>
                  <a:pt x="1242" y="442"/>
                </a:lnTo>
                <a:lnTo>
                  <a:pt x="1254" y="443"/>
                </a:lnTo>
                <a:lnTo>
                  <a:pt x="1268" y="446"/>
                </a:lnTo>
                <a:lnTo>
                  <a:pt x="1276" y="449"/>
                </a:lnTo>
                <a:lnTo>
                  <a:pt x="1283" y="453"/>
                </a:lnTo>
                <a:lnTo>
                  <a:pt x="1290" y="457"/>
                </a:lnTo>
                <a:lnTo>
                  <a:pt x="1296" y="463"/>
                </a:lnTo>
                <a:lnTo>
                  <a:pt x="1304" y="467"/>
                </a:lnTo>
                <a:lnTo>
                  <a:pt x="1310" y="472"/>
                </a:lnTo>
                <a:lnTo>
                  <a:pt x="1318" y="475"/>
                </a:lnTo>
                <a:lnTo>
                  <a:pt x="1326" y="476"/>
                </a:lnTo>
                <a:lnTo>
                  <a:pt x="1436" y="517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3" name="Freeform 179"/>
          <p:cNvSpPr>
            <a:spLocks/>
          </p:cNvSpPr>
          <p:nvPr/>
        </p:nvSpPr>
        <p:spPr bwMode="auto">
          <a:xfrm>
            <a:off x="6659217" y="5251950"/>
            <a:ext cx="1279783" cy="1006136"/>
          </a:xfrm>
          <a:custGeom>
            <a:avLst/>
            <a:gdLst>
              <a:gd name="T0" fmla="*/ 7 w 2778"/>
              <a:gd name="T1" fmla="*/ 423 h 2182"/>
              <a:gd name="T2" fmla="*/ 40 w 2778"/>
              <a:gd name="T3" fmla="*/ 498 h 2182"/>
              <a:gd name="T4" fmla="*/ 85 w 2778"/>
              <a:gd name="T5" fmla="*/ 583 h 2182"/>
              <a:gd name="T6" fmla="*/ 129 w 2778"/>
              <a:gd name="T7" fmla="*/ 559 h 2182"/>
              <a:gd name="T8" fmla="*/ 183 w 2778"/>
              <a:gd name="T9" fmla="*/ 491 h 2182"/>
              <a:gd name="T10" fmla="*/ 273 w 2778"/>
              <a:gd name="T11" fmla="*/ 498 h 2182"/>
              <a:gd name="T12" fmla="*/ 404 w 2778"/>
              <a:gd name="T13" fmla="*/ 461 h 2182"/>
              <a:gd name="T14" fmla="*/ 520 w 2778"/>
              <a:gd name="T15" fmla="*/ 495 h 2182"/>
              <a:gd name="T16" fmla="*/ 676 w 2778"/>
              <a:gd name="T17" fmla="*/ 526 h 2182"/>
              <a:gd name="T18" fmla="*/ 746 w 2778"/>
              <a:gd name="T19" fmla="*/ 591 h 2182"/>
              <a:gd name="T20" fmla="*/ 800 w 2778"/>
              <a:gd name="T21" fmla="*/ 653 h 2182"/>
              <a:gd name="T22" fmla="*/ 893 w 2778"/>
              <a:gd name="T23" fmla="*/ 658 h 2182"/>
              <a:gd name="T24" fmla="*/ 1001 w 2778"/>
              <a:gd name="T25" fmla="*/ 618 h 2182"/>
              <a:gd name="T26" fmla="*/ 1070 w 2778"/>
              <a:gd name="T27" fmla="*/ 574 h 2182"/>
              <a:gd name="T28" fmla="*/ 1087 w 2778"/>
              <a:gd name="T29" fmla="*/ 491 h 2182"/>
              <a:gd name="T30" fmla="*/ 1256 w 2778"/>
              <a:gd name="T31" fmla="*/ 482 h 2182"/>
              <a:gd name="T32" fmla="*/ 1336 w 2778"/>
              <a:gd name="T33" fmla="*/ 521 h 2182"/>
              <a:gd name="T34" fmla="*/ 1400 w 2778"/>
              <a:gd name="T35" fmla="*/ 631 h 2182"/>
              <a:gd name="T36" fmla="*/ 1578 w 2778"/>
              <a:gd name="T37" fmla="*/ 726 h 2182"/>
              <a:gd name="T38" fmla="*/ 1702 w 2778"/>
              <a:gd name="T39" fmla="*/ 848 h 2182"/>
              <a:gd name="T40" fmla="*/ 1724 w 2778"/>
              <a:gd name="T41" fmla="*/ 985 h 2182"/>
              <a:gd name="T42" fmla="*/ 1728 w 2778"/>
              <a:gd name="T43" fmla="*/ 1160 h 2182"/>
              <a:gd name="T44" fmla="*/ 1757 w 2778"/>
              <a:gd name="T45" fmla="*/ 1263 h 2182"/>
              <a:gd name="T46" fmla="*/ 1833 w 2778"/>
              <a:gd name="T47" fmla="*/ 1226 h 2182"/>
              <a:gd name="T48" fmla="*/ 1863 w 2778"/>
              <a:gd name="T49" fmla="*/ 1299 h 2182"/>
              <a:gd name="T50" fmla="*/ 1832 w 2778"/>
              <a:gd name="T51" fmla="*/ 1389 h 2182"/>
              <a:gd name="T52" fmla="*/ 1884 w 2778"/>
              <a:gd name="T53" fmla="*/ 1490 h 2182"/>
              <a:gd name="T54" fmla="*/ 2014 w 2778"/>
              <a:gd name="T55" fmla="*/ 1577 h 2182"/>
              <a:gd name="T56" fmla="*/ 2098 w 2778"/>
              <a:gd name="T57" fmla="*/ 1647 h 2182"/>
              <a:gd name="T58" fmla="*/ 2158 w 2778"/>
              <a:gd name="T59" fmla="*/ 1701 h 2182"/>
              <a:gd name="T60" fmla="*/ 2190 w 2778"/>
              <a:gd name="T61" fmla="*/ 1751 h 2182"/>
              <a:gd name="T62" fmla="*/ 2253 w 2778"/>
              <a:gd name="T63" fmla="*/ 1882 h 2182"/>
              <a:gd name="T64" fmla="*/ 2350 w 2778"/>
              <a:gd name="T65" fmla="*/ 1947 h 2182"/>
              <a:gd name="T66" fmla="*/ 2473 w 2778"/>
              <a:gd name="T67" fmla="*/ 2077 h 2182"/>
              <a:gd name="T68" fmla="*/ 2550 w 2778"/>
              <a:gd name="T69" fmla="*/ 2101 h 2182"/>
              <a:gd name="T70" fmla="*/ 2539 w 2778"/>
              <a:gd name="T71" fmla="*/ 2147 h 2182"/>
              <a:gd name="T72" fmla="*/ 2539 w 2778"/>
              <a:gd name="T73" fmla="*/ 2181 h 2182"/>
              <a:gd name="T74" fmla="*/ 2610 w 2778"/>
              <a:gd name="T75" fmla="*/ 2144 h 2182"/>
              <a:gd name="T76" fmla="*/ 2701 w 2778"/>
              <a:gd name="T77" fmla="*/ 2131 h 2182"/>
              <a:gd name="T78" fmla="*/ 2741 w 2778"/>
              <a:gd name="T79" fmla="*/ 1940 h 2182"/>
              <a:gd name="T80" fmla="*/ 2763 w 2778"/>
              <a:gd name="T81" fmla="*/ 1590 h 2182"/>
              <a:gd name="T82" fmla="*/ 2765 w 2778"/>
              <a:gd name="T83" fmla="*/ 1441 h 2182"/>
              <a:gd name="T84" fmla="*/ 2686 w 2778"/>
              <a:gd name="T85" fmla="*/ 1303 h 2182"/>
              <a:gd name="T86" fmla="*/ 2648 w 2778"/>
              <a:gd name="T87" fmla="*/ 1191 h 2182"/>
              <a:gd name="T88" fmla="*/ 2530 w 2778"/>
              <a:gd name="T89" fmla="*/ 993 h 2182"/>
              <a:gd name="T90" fmla="*/ 2420 w 2778"/>
              <a:gd name="T91" fmla="*/ 819 h 2182"/>
              <a:gd name="T92" fmla="*/ 2491 w 2778"/>
              <a:gd name="T93" fmla="*/ 817 h 2182"/>
              <a:gd name="T94" fmla="*/ 2411 w 2778"/>
              <a:gd name="T95" fmla="*/ 724 h 2182"/>
              <a:gd name="T96" fmla="*/ 2308 w 2778"/>
              <a:gd name="T97" fmla="*/ 570 h 2182"/>
              <a:gd name="T98" fmla="*/ 2218 w 2778"/>
              <a:gd name="T99" fmla="*/ 450 h 2182"/>
              <a:gd name="T100" fmla="*/ 2128 w 2778"/>
              <a:gd name="T101" fmla="*/ 222 h 2182"/>
              <a:gd name="T102" fmla="*/ 2065 w 2778"/>
              <a:gd name="T103" fmla="*/ 132 h 2182"/>
              <a:gd name="T104" fmla="*/ 2048 w 2778"/>
              <a:gd name="T105" fmla="*/ 332 h 2182"/>
              <a:gd name="T106" fmla="*/ 2003 w 2778"/>
              <a:gd name="T107" fmla="*/ 218 h 2182"/>
              <a:gd name="T108" fmla="*/ 2019 w 2778"/>
              <a:gd name="T109" fmla="*/ 132 h 2182"/>
              <a:gd name="T110" fmla="*/ 2068 w 2778"/>
              <a:gd name="T111" fmla="*/ 48 h 2182"/>
              <a:gd name="T112" fmla="*/ 1988 w 2778"/>
              <a:gd name="T113" fmla="*/ 16 h 2182"/>
              <a:gd name="T114" fmla="*/ 1903 w 2778"/>
              <a:gd name="T115" fmla="*/ 11 h 2182"/>
              <a:gd name="T116" fmla="*/ 1837 w 2778"/>
              <a:gd name="T117" fmla="*/ 89 h 2182"/>
              <a:gd name="T118" fmla="*/ 1203 w 2778"/>
              <a:gd name="T119" fmla="*/ 223 h 2182"/>
              <a:gd name="T120" fmla="*/ 794 w 2778"/>
              <a:gd name="T121" fmla="*/ 159 h 2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8" h="2182">
                <a:moveTo>
                  <a:pt x="794" y="159"/>
                </a:moveTo>
                <a:lnTo>
                  <a:pt x="18" y="316"/>
                </a:lnTo>
                <a:lnTo>
                  <a:pt x="14" y="335"/>
                </a:lnTo>
                <a:lnTo>
                  <a:pt x="8" y="352"/>
                </a:lnTo>
                <a:lnTo>
                  <a:pt x="4" y="361"/>
                </a:lnTo>
                <a:lnTo>
                  <a:pt x="2" y="370"/>
                </a:lnTo>
                <a:lnTo>
                  <a:pt x="0" y="379"/>
                </a:lnTo>
                <a:lnTo>
                  <a:pt x="0" y="390"/>
                </a:lnTo>
                <a:lnTo>
                  <a:pt x="0" y="402"/>
                </a:lnTo>
                <a:lnTo>
                  <a:pt x="3" y="413"/>
                </a:lnTo>
                <a:lnTo>
                  <a:pt x="7" y="423"/>
                </a:lnTo>
                <a:lnTo>
                  <a:pt x="13" y="432"/>
                </a:lnTo>
                <a:lnTo>
                  <a:pt x="22" y="440"/>
                </a:lnTo>
                <a:lnTo>
                  <a:pt x="30" y="446"/>
                </a:lnTo>
                <a:lnTo>
                  <a:pt x="35" y="448"/>
                </a:lnTo>
                <a:lnTo>
                  <a:pt x="38" y="452"/>
                </a:lnTo>
                <a:lnTo>
                  <a:pt x="41" y="456"/>
                </a:lnTo>
                <a:lnTo>
                  <a:pt x="42" y="461"/>
                </a:lnTo>
                <a:lnTo>
                  <a:pt x="43" y="471"/>
                </a:lnTo>
                <a:lnTo>
                  <a:pt x="42" y="480"/>
                </a:lnTo>
                <a:lnTo>
                  <a:pt x="40" y="488"/>
                </a:lnTo>
                <a:lnTo>
                  <a:pt x="40" y="498"/>
                </a:lnTo>
                <a:lnTo>
                  <a:pt x="40" y="509"/>
                </a:lnTo>
                <a:lnTo>
                  <a:pt x="42" y="518"/>
                </a:lnTo>
                <a:lnTo>
                  <a:pt x="44" y="526"/>
                </a:lnTo>
                <a:lnTo>
                  <a:pt x="48" y="536"/>
                </a:lnTo>
                <a:lnTo>
                  <a:pt x="51" y="549"/>
                </a:lnTo>
                <a:lnTo>
                  <a:pt x="53" y="561"/>
                </a:lnTo>
                <a:lnTo>
                  <a:pt x="55" y="572"/>
                </a:lnTo>
                <a:lnTo>
                  <a:pt x="58" y="586"/>
                </a:lnTo>
                <a:lnTo>
                  <a:pt x="58" y="586"/>
                </a:lnTo>
                <a:lnTo>
                  <a:pt x="71" y="585"/>
                </a:lnTo>
                <a:lnTo>
                  <a:pt x="85" y="583"/>
                </a:lnTo>
                <a:lnTo>
                  <a:pt x="94" y="585"/>
                </a:lnTo>
                <a:lnTo>
                  <a:pt x="102" y="585"/>
                </a:lnTo>
                <a:lnTo>
                  <a:pt x="106" y="585"/>
                </a:lnTo>
                <a:lnTo>
                  <a:pt x="109" y="585"/>
                </a:lnTo>
                <a:lnTo>
                  <a:pt x="113" y="583"/>
                </a:lnTo>
                <a:lnTo>
                  <a:pt x="117" y="581"/>
                </a:lnTo>
                <a:lnTo>
                  <a:pt x="120" y="578"/>
                </a:lnTo>
                <a:lnTo>
                  <a:pt x="123" y="575"/>
                </a:lnTo>
                <a:lnTo>
                  <a:pt x="125" y="570"/>
                </a:lnTo>
                <a:lnTo>
                  <a:pt x="126" y="567"/>
                </a:lnTo>
                <a:lnTo>
                  <a:pt x="129" y="559"/>
                </a:lnTo>
                <a:lnTo>
                  <a:pt x="130" y="549"/>
                </a:lnTo>
                <a:lnTo>
                  <a:pt x="133" y="535"/>
                </a:lnTo>
                <a:lnTo>
                  <a:pt x="134" y="523"/>
                </a:lnTo>
                <a:lnTo>
                  <a:pt x="135" y="510"/>
                </a:lnTo>
                <a:lnTo>
                  <a:pt x="135" y="496"/>
                </a:lnTo>
                <a:lnTo>
                  <a:pt x="145" y="497"/>
                </a:lnTo>
                <a:lnTo>
                  <a:pt x="153" y="498"/>
                </a:lnTo>
                <a:lnTo>
                  <a:pt x="162" y="498"/>
                </a:lnTo>
                <a:lnTo>
                  <a:pt x="170" y="496"/>
                </a:lnTo>
                <a:lnTo>
                  <a:pt x="176" y="494"/>
                </a:lnTo>
                <a:lnTo>
                  <a:pt x="183" y="491"/>
                </a:lnTo>
                <a:lnTo>
                  <a:pt x="189" y="487"/>
                </a:lnTo>
                <a:lnTo>
                  <a:pt x="197" y="485"/>
                </a:lnTo>
                <a:lnTo>
                  <a:pt x="204" y="483"/>
                </a:lnTo>
                <a:lnTo>
                  <a:pt x="213" y="483"/>
                </a:lnTo>
                <a:lnTo>
                  <a:pt x="224" y="487"/>
                </a:lnTo>
                <a:lnTo>
                  <a:pt x="233" y="493"/>
                </a:lnTo>
                <a:lnTo>
                  <a:pt x="242" y="496"/>
                </a:lnTo>
                <a:lnTo>
                  <a:pt x="250" y="497"/>
                </a:lnTo>
                <a:lnTo>
                  <a:pt x="257" y="498"/>
                </a:lnTo>
                <a:lnTo>
                  <a:pt x="266" y="498"/>
                </a:lnTo>
                <a:lnTo>
                  <a:pt x="273" y="498"/>
                </a:lnTo>
                <a:lnTo>
                  <a:pt x="280" y="497"/>
                </a:lnTo>
                <a:lnTo>
                  <a:pt x="286" y="496"/>
                </a:lnTo>
                <a:lnTo>
                  <a:pt x="293" y="494"/>
                </a:lnTo>
                <a:lnTo>
                  <a:pt x="305" y="488"/>
                </a:lnTo>
                <a:lnTo>
                  <a:pt x="319" y="483"/>
                </a:lnTo>
                <a:lnTo>
                  <a:pt x="340" y="474"/>
                </a:lnTo>
                <a:lnTo>
                  <a:pt x="361" y="468"/>
                </a:lnTo>
                <a:lnTo>
                  <a:pt x="370" y="465"/>
                </a:lnTo>
                <a:lnTo>
                  <a:pt x="380" y="463"/>
                </a:lnTo>
                <a:lnTo>
                  <a:pt x="391" y="461"/>
                </a:lnTo>
                <a:lnTo>
                  <a:pt x="404" y="461"/>
                </a:lnTo>
                <a:lnTo>
                  <a:pt x="416" y="463"/>
                </a:lnTo>
                <a:lnTo>
                  <a:pt x="427" y="465"/>
                </a:lnTo>
                <a:lnTo>
                  <a:pt x="437" y="469"/>
                </a:lnTo>
                <a:lnTo>
                  <a:pt x="447" y="473"/>
                </a:lnTo>
                <a:lnTo>
                  <a:pt x="456" y="479"/>
                </a:lnTo>
                <a:lnTo>
                  <a:pt x="467" y="484"/>
                </a:lnTo>
                <a:lnTo>
                  <a:pt x="476" y="488"/>
                </a:lnTo>
                <a:lnTo>
                  <a:pt x="488" y="493"/>
                </a:lnTo>
                <a:lnTo>
                  <a:pt x="499" y="495"/>
                </a:lnTo>
                <a:lnTo>
                  <a:pt x="510" y="495"/>
                </a:lnTo>
                <a:lnTo>
                  <a:pt x="520" y="495"/>
                </a:lnTo>
                <a:lnTo>
                  <a:pt x="531" y="496"/>
                </a:lnTo>
                <a:lnTo>
                  <a:pt x="547" y="500"/>
                </a:lnTo>
                <a:lnTo>
                  <a:pt x="559" y="506"/>
                </a:lnTo>
                <a:lnTo>
                  <a:pt x="574" y="512"/>
                </a:lnTo>
                <a:lnTo>
                  <a:pt x="590" y="518"/>
                </a:lnTo>
                <a:lnTo>
                  <a:pt x="653" y="509"/>
                </a:lnTo>
                <a:lnTo>
                  <a:pt x="658" y="511"/>
                </a:lnTo>
                <a:lnTo>
                  <a:pt x="662" y="513"/>
                </a:lnTo>
                <a:lnTo>
                  <a:pt x="666" y="516"/>
                </a:lnTo>
                <a:lnTo>
                  <a:pt x="670" y="520"/>
                </a:lnTo>
                <a:lnTo>
                  <a:pt x="676" y="526"/>
                </a:lnTo>
                <a:lnTo>
                  <a:pt x="679" y="536"/>
                </a:lnTo>
                <a:lnTo>
                  <a:pt x="682" y="545"/>
                </a:lnTo>
                <a:lnTo>
                  <a:pt x="684" y="552"/>
                </a:lnTo>
                <a:lnTo>
                  <a:pt x="686" y="560"/>
                </a:lnTo>
                <a:lnTo>
                  <a:pt x="690" y="567"/>
                </a:lnTo>
                <a:lnTo>
                  <a:pt x="696" y="574"/>
                </a:lnTo>
                <a:lnTo>
                  <a:pt x="702" y="578"/>
                </a:lnTo>
                <a:lnTo>
                  <a:pt x="709" y="581"/>
                </a:lnTo>
                <a:lnTo>
                  <a:pt x="715" y="583"/>
                </a:lnTo>
                <a:lnTo>
                  <a:pt x="730" y="588"/>
                </a:lnTo>
                <a:lnTo>
                  <a:pt x="746" y="591"/>
                </a:lnTo>
                <a:lnTo>
                  <a:pt x="758" y="595"/>
                </a:lnTo>
                <a:lnTo>
                  <a:pt x="769" y="600"/>
                </a:lnTo>
                <a:lnTo>
                  <a:pt x="773" y="603"/>
                </a:lnTo>
                <a:lnTo>
                  <a:pt x="779" y="606"/>
                </a:lnTo>
                <a:lnTo>
                  <a:pt x="782" y="610"/>
                </a:lnTo>
                <a:lnTo>
                  <a:pt x="786" y="616"/>
                </a:lnTo>
                <a:lnTo>
                  <a:pt x="791" y="627"/>
                </a:lnTo>
                <a:lnTo>
                  <a:pt x="794" y="637"/>
                </a:lnTo>
                <a:lnTo>
                  <a:pt x="796" y="643"/>
                </a:lnTo>
                <a:lnTo>
                  <a:pt x="798" y="648"/>
                </a:lnTo>
                <a:lnTo>
                  <a:pt x="800" y="653"/>
                </a:lnTo>
                <a:lnTo>
                  <a:pt x="805" y="658"/>
                </a:lnTo>
                <a:lnTo>
                  <a:pt x="812" y="664"/>
                </a:lnTo>
                <a:lnTo>
                  <a:pt x="820" y="670"/>
                </a:lnTo>
                <a:lnTo>
                  <a:pt x="828" y="674"/>
                </a:lnTo>
                <a:lnTo>
                  <a:pt x="836" y="680"/>
                </a:lnTo>
                <a:lnTo>
                  <a:pt x="826" y="680"/>
                </a:lnTo>
                <a:lnTo>
                  <a:pt x="838" y="677"/>
                </a:lnTo>
                <a:lnTo>
                  <a:pt x="850" y="675"/>
                </a:lnTo>
                <a:lnTo>
                  <a:pt x="861" y="671"/>
                </a:lnTo>
                <a:lnTo>
                  <a:pt x="872" y="668"/>
                </a:lnTo>
                <a:lnTo>
                  <a:pt x="893" y="658"/>
                </a:lnTo>
                <a:lnTo>
                  <a:pt x="916" y="647"/>
                </a:lnTo>
                <a:lnTo>
                  <a:pt x="927" y="642"/>
                </a:lnTo>
                <a:lnTo>
                  <a:pt x="937" y="637"/>
                </a:lnTo>
                <a:lnTo>
                  <a:pt x="947" y="633"/>
                </a:lnTo>
                <a:lnTo>
                  <a:pt x="959" y="629"/>
                </a:lnTo>
                <a:lnTo>
                  <a:pt x="970" y="627"/>
                </a:lnTo>
                <a:lnTo>
                  <a:pt x="982" y="626"/>
                </a:lnTo>
                <a:lnTo>
                  <a:pt x="986" y="624"/>
                </a:lnTo>
                <a:lnTo>
                  <a:pt x="991" y="623"/>
                </a:lnTo>
                <a:lnTo>
                  <a:pt x="997" y="621"/>
                </a:lnTo>
                <a:lnTo>
                  <a:pt x="1001" y="618"/>
                </a:lnTo>
                <a:lnTo>
                  <a:pt x="1010" y="608"/>
                </a:lnTo>
                <a:lnTo>
                  <a:pt x="1016" y="597"/>
                </a:lnTo>
                <a:lnTo>
                  <a:pt x="1020" y="592"/>
                </a:lnTo>
                <a:lnTo>
                  <a:pt x="1023" y="588"/>
                </a:lnTo>
                <a:lnTo>
                  <a:pt x="1027" y="583"/>
                </a:lnTo>
                <a:lnTo>
                  <a:pt x="1033" y="581"/>
                </a:lnTo>
                <a:lnTo>
                  <a:pt x="1044" y="578"/>
                </a:lnTo>
                <a:lnTo>
                  <a:pt x="1055" y="577"/>
                </a:lnTo>
                <a:lnTo>
                  <a:pt x="1061" y="577"/>
                </a:lnTo>
                <a:lnTo>
                  <a:pt x="1066" y="576"/>
                </a:lnTo>
                <a:lnTo>
                  <a:pt x="1070" y="574"/>
                </a:lnTo>
                <a:lnTo>
                  <a:pt x="1076" y="570"/>
                </a:lnTo>
                <a:lnTo>
                  <a:pt x="1078" y="567"/>
                </a:lnTo>
                <a:lnTo>
                  <a:pt x="1080" y="564"/>
                </a:lnTo>
                <a:lnTo>
                  <a:pt x="1082" y="560"/>
                </a:lnTo>
                <a:lnTo>
                  <a:pt x="1082" y="556"/>
                </a:lnTo>
                <a:lnTo>
                  <a:pt x="1083" y="548"/>
                </a:lnTo>
                <a:lnTo>
                  <a:pt x="1083" y="538"/>
                </a:lnTo>
                <a:lnTo>
                  <a:pt x="1084" y="526"/>
                </a:lnTo>
                <a:lnTo>
                  <a:pt x="1085" y="514"/>
                </a:lnTo>
                <a:lnTo>
                  <a:pt x="1085" y="504"/>
                </a:lnTo>
                <a:lnTo>
                  <a:pt x="1087" y="491"/>
                </a:lnTo>
                <a:lnTo>
                  <a:pt x="1101" y="490"/>
                </a:lnTo>
                <a:lnTo>
                  <a:pt x="1114" y="486"/>
                </a:lnTo>
                <a:lnTo>
                  <a:pt x="1125" y="484"/>
                </a:lnTo>
                <a:lnTo>
                  <a:pt x="1139" y="483"/>
                </a:lnTo>
                <a:lnTo>
                  <a:pt x="1191" y="483"/>
                </a:lnTo>
                <a:lnTo>
                  <a:pt x="1202" y="484"/>
                </a:lnTo>
                <a:lnTo>
                  <a:pt x="1214" y="485"/>
                </a:lnTo>
                <a:lnTo>
                  <a:pt x="1224" y="481"/>
                </a:lnTo>
                <a:lnTo>
                  <a:pt x="1234" y="478"/>
                </a:lnTo>
                <a:lnTo>
                  <a:pt x="1246" y="479"/>
                </a:lnTo>
                <a:lnTo>
                  <a:pt x="1256" y="482"/>
                </a:lnTo>
                <a:lnTo>
                  <a:pt x="1266" y="485"/>
                </a:lnTo>
                <a:lnTo>
                  <a:pt x="1278" y="488"/>
                </a:lnTo>
                <a:lnTo>
                  <a:pt x="1290" y="488"/>
                </a:lnTo>
                <a:lnTo>
                  <a:pt x="1300" y="490"/>
                </a:lnTo>
                <a:lnTo>
                  <a:pt x="1305" y="491"/>
                </a:lnTo>
                <a:lnTo>
                  <a:pt x="1310" y="493"/>
                </a:lnTo>
                <a:lnTo>
                  <a:pt x="1315" y="495"/>
                </a:lnTo>
                <a:lnTo>
                  <a:pt x="1320" y="498"/>
                </a:lnTo>
                <a:lnTo>
                  <a:pt x="1323" y="504"/>
                </a:lnTo>
                <a:lnTo>
                  <a:pt x="1325" y="509"/>
                </a:lnTo>
                <a:lnTo>
                  <a:pt x="1336" y="521"/>
                </a:lnTo>
                <a:lnTo>
                  <a:pt x="1347" y="533"/>
                </a:lnTo>
                <a:lnTo>
                  <a:pt x="1358" y="543"/>
                </a:lnTo>
                <a:lnTo>
                  <a:pt x="1367" y="556"/>
                </a:lnTo>
                <a:lnTo>
                  <a:pt x="1378" y="569"/>
                </a:lnTo>
                <a:lnTo>
                  <a:pt x="1387" y="581"/>
                </a:lnTo>
                <a:lnTo>
                  <a:pt x="1391" y="588"/>
                </a:lnTo>
                <a:lnTo>
                  <a:pt x="1394" y="594"/>
                </a:lnTo>
                <a:lnTo>
                  <a:pt x="1398" y="602"/>
                </a:lnTo>
                <a:lnTo>
                  <a:pt x="1400" y="610"/>
                </a:lnTo>
                <a:lnTo>
                  <a:pt x="1399" y="620"/>
                </a:lnTo>
                <a:lnTo>
                  <a:pt x="1400" y="631"/>
                </a:lnTo>
                <a:lnTo>
                  <a:pt x="1402" y="636"/>
                </a:lnTo>
                <a:lnTo>
                  <a:pt x="1405" y="641"/>
                </a:lnTo>
                <a:lnTo>
                  <a:pt x="1409" y="643"/>
                </a:lnTo>
                <a:lnTo>
                  <a:pt x="1415" y="645"/>
                </a:lnTo>
                <a:lnTo>
                  <a:pt x="1426" y="649"/>
                </a:lnTo>
                <a:lnTo>
                  <a:pt x="1436" y="653"/>
                </a:lnTo>
                <a:lnTo>
                  <a:pt x="1453" y="661"/>
                </a:lnTo>
                <a:lnTo>
                  <a:pt x="1469" y="671"/>
                </a:lnTo>
                <a:lnTo>
                  <a:pt x="1508" y="693"/>
                </a:lnTo>
                <a:lnTo>
                  <a:pt x="1542" y="709"/>
                </a:lnTo>
                <a:lnTo>
                  <a:pt x="1578" y="726"/>
                </a:lnTo>
                <a:lnTo>
                  <a:pt x="1617" y="745"/>
                </a:lnTo>
                <a:lnTo>
                  <a:pt x="1631" y="753"/>
                </a:lnTo>
                <a:lnTo>
                  <a:pt x="1642" y="762"/>
                </a:lnTo>
                <a:lnTo>
                  <a:pt x="1652" y="770"/>
                </a:lnTo>
                <a:lnTo>
                  <a:pt x="1661" y="779"/>
                </a:lnTo>
                <a:lnTo>
                  <a:pt x="1669" y="790"/>
                </a:lnTo>
                <a:lnTo>
                  <a:pt x="1676" y="802"/>
                </a:lnTo>
                <a:lnTo>
                  <a:pt x="1683" y="813"/>
                </a:lnTo>
                <a:lnTo>
                  <a:pt x="1689" y="828"/>
                </a:lnTo>
                <a:lnTo>
                  <a:pt x="1695" y="838"/>
                </a:lnTo>
                <a:lnTo>
                  <a:pt x="1702" y="848"/>
                </a:lnTo>
                <a:lnTo>
                  <a:pt x="1705" y="852"/>
                </a:lnTo>
                <a:lnTo>
                  <a:pt x="1708" y="858"/>
                </a:lnTo>
                <a:lnTo>
                  <a:pt x="1710" y="863"/>
                </a:lnTo>
                <a:lnTo>
                  <a:pt x="1710" y="870"/>
                </a:lnTo>
                <a:lnTo>
                  <a:pt x="1710" y="924"/>
                </a:lnTo>
                <a:lnTo>
                  <a:pt x="1711" y="936"/>
                </a:lnTo>
                <a:lnTo>
                  <a:pt x="1713" y="946"/>
                </a:lnTo>
                <a:lnTo>
                  <a:pt x="1715" y="956"/>
                </a:lnTo>
                <a:lnTo>
                  <a:pt x="1718" y="966"/>
                </a:lnTo>
                <a:lnTo>
                  <a:pt x="1722" y="975"/>
                </a:lnTo>
                <a:lnTo>
                  <a:pt x="1724" y="985"/>
                </a:lnTo>
                <a:lnTo>
                  <a:pt x="1726" y="996"/>
                </a:lnTo>
                <a:lnTo>
                  <a:pt x="1726" y="1008"/>
                </a:lnTo>
                <a:lnTo>
                  <a:pt x="1726" y="1034"/>
                </a:lnTo>
                <a:lnTo>
                  <a:pt x="1725" y="1056"/>
                </a:lnTo>
                <a:lnTo>
                  <a:pt x="1724" y="1079"/>
                </a:lnTo>
                <a:lnTo>
                  <a:pt x="1724" y="1105"/>
                </a:lnTo>
                <a:lnTo>
                  <a:pt x="1724" y="1120"/>
                </a:lnTo>
                <a:lnTo>
                  <a:pt x="1724" y="1132"/>
                </a:lnTo>
                <a:lnTo>
                  <a:pt x="1725" y="1142"/>
                </a:lnTo>
                <a:lnTo>
                  <a:pt x="1726" y="1151"/>
                </a:lnTo>
                <a:lnTo>
                  <a:pt x="1728" y="1160"/>
                </a:lnTo>
                <a:lnTo>
                  <a:pt x="1732" y="1178"/>
                </a:lnTo>
                <a:lnTo>
                  <a:pt x="1737" y="1200"/>
                </a:lnTo>
                <a:lnTo>
                  <a:pt x="1739" y="1211"/>
                </a:lnTo>
                <a:lnTo>
                  <a:pt x="1742" y="1222"/>
                </a:lnTo>
                <a:lnTo>
                  <a:pt x="1745" y="1231"/>
                </a:lnTo>
                <a:lnTo>
                  <a:pt x="1750" y="1242"/>
                </a:lnTo>
                <a:lnTo>
                  <a:pt x="1752" y="1249"/>
                </a:lnTo>
                <a:lnTo>
                  <a:pt x="1753" y="1255"/>
                </a:lnTo>
                <a:lnTo>
                  <a:pt x="1754" y="1258"/>
                </a:lnTo>
                <a:lnTo>
                  <a:pt x="1755" y="1262"/>
                </a:lnTo>
                <a:lnTo>
                  <a:pt x="1757" y="1263"/>
                </a:lnTo>
                <a:lnTo>
                  <a:pt x="1760" y="1264"/>
                </a:lnTo>
                <a:lnTo>
                  <a:pt x="1770" y="1263"/>
                </a:lnTo>
                <a:lnTo>
                  <a:pt x="1780" y="1262"/>
                </a:lnTo>
                <a:lnTo>
                  <a:pt x="1784" y="1259"/>
                </a:lnTo>
                <a:lnTo>
                  <a:pt x="1787" y="1257"/>
                </a:lnTo>
                <a:lnTo>
                  <a:pt x="1791" y="1254"/>
                </a:lnTo>
                <a:lnTo>
                  <a:pt x="1793" y="1250"/>
                </a:lnTo>
                <a:lnTo>
                  <a:pt x="1798" y="1235"/>
                </a:lnTo>
                <a:lnTo>
                  <a:pt x="1804" y="1218"/>
                </a:lnTo>
                <a:lnTo>
                  <a:pt x="1819" y="1222"/>
                </a:lnTo>
                <a:lnTo>
                  <a:pt x="1833" y="1226"/>
                </a:lnTo>
                <a:lnTo>
                  <a:pt x="1839" y="1228"/>
                </a:lnTo>
                <a:lnTo>
                  <a:pt x="1845" y="1231"/>
                </a:lnTo>
                <a:lnTo>
                  <a:pt x="1851" y="1237"/>
                </a:lnTo>
                <a:lnTo>
                  <a:pt x="1857" y="1242"/>
                </a:lnTo>
                <a:lnTo>
                  <a:pt x="1860" y="1247"/>
                </a:lnTo>
                <a:lnTo>
                  <a:pt x="1862" y="1252"/>
                </a:lnTo>
                <a:lnTo>
                  <a:pt x="1863" y="1256"/>
                </a:lnTo>
                <a:lnTo>
                  <a:pt x="1864" y="1262"/>
                </a:lnTo>
                <a:lnTo>
                  <a:pt x="1864" y="1272"/>
                </a:lnTo>
                <a:lnTo>
                  <a:pt x="1864" y="1284"/>
                </a:lnTo>
                <a:lnTo>
                  <a:pt x="1863" y="1299"/>
                </a:lnTo>
                <a:lnTo>
                  <a:pt x="1861" y="1312"/>
                </a:lnTo>
                <a:lnTo>
                  <a:pt x="1858" y="1324"/>
                </a:lnTo>
                <a:lnTo>
                  <a:pt x="1851" y="1337"/>
                </a:lnTo>
                <a:lnTo>
                  <a:pt x="1844" y="1348"/>
                </a:lnTo>
                <a:lnTo>
                  <a:pt x="1837" y="1358"/>
                </a:lnTo>
                <a:lnTo>
                  <a:pt x="1834" y="1363"/>
                </a:lnTo>
                <a:lnTo>
                  <a:pt x="1832" y="1367"/>
                </a:lnTo>
                <a:lnTo>
                  <a:pt x="1831" y="1374"/>
                </a:lnTo>
                <a:lnTo>
                  <a:pt x="1830" y="1380"/>
                </a:lnTo>
                <a:lnTo>
                  <a:pt x="1831" y="1385"/>
                </a:lnTo>
                <a:lnTo>
                  <a:pt x="1832" y="1389"/>
                </a:lnTo>
                <a:lnTo>
                  <a:pt x="1834" y="1393"/>
                </a:lnTo>
                <a:lnTo>
                  <a:pt x="1837" y="1397"/>
                </a:lnTo>
                <a:lnTo>
                  <a:pt x="1845" y="1402"/>
                </a:lnTo>
                <a:lnTo>
                  <a:pt x="1851" y="1410"/>
                </a:lnTo>
                <a:lnTo>
                  <a:pt x="1857" y="1417"/>
                </a:lnTo>
                <a:lnTo>
                  <a:pt x="1861" y="1424"/>
                </a:lnTo>
                <a:lnTo>
                  <a:pt x="1864" y="1432"/>
                </a:lnTo>
                <a:lnTo>
                  <a:pt x="1867" y="1441"/>
                </a:lnTo>
                <a:lnTo>
                  <a:pt x="1872" y="1459"/>
                </a:lnTo>
                <a:lnTo>
                  <a:pt x="1877" y="1474"/>
                </a:lnTo>
                <a:lnTo>
                  <a:pt x="1884" y="1490"/>
                </a:lnTo>
                <a:lnTo>
                  <a:pt x="1893" y="1505"/>
                </a:lnTo>
                <a:lnTo>
                  <a:pt x="1902" y="1517"/>
                </a:lnTo>
                <a:lnTo>
                  <a:pt x="1911" y="1526"/>
                </a:lnTo>
                <a:lnTo>
                  <a:pt x="1919" y="1534"/>
                </a:lnTo>
                <a:lnTo>
                  <a:pt x="1929" y="1541"/>
                </a:lnTo>
                <a:lnTo>
                  <a:pt x="1949" y="1554"/>
                </a:lnTo>
                <a:lnTo>
                  <a:pt x="1973" y="1568"/>
                </a:lnTo>
                <a:lnTo>
                  <a:pt x="1989" y="1580"/>
                </a:lnTo>
                <a:lnTo>
                  <a:pt x="2005" y="1592"/>
                </a:lnTo>
                <a:lnTo>
                  <a:pt x="2011" y="1586"/>
                </a:lnTo>
                <a:lnTo>
                  <a:pt x="2014" y="1577"/>
                </a:lnTo>
                <a:lnTo>
                  <a:pt x="2017" y="1569"/>
                </a:lnTo>
                <a:lnTo>
                  <a:pt x="2021" y="1561"/>
                </a:lnTo>
                <a:lnTo>
                  <a:pt x="2026" y="1558"/>
                </a:lnTo>
                <a:lnTo>
                  <a:pt x="2032" y="1555"/>
                </a:lnTo>
                <a:lnTo>
                  <a:pt x="2064" y="1555"/>
                </a:lnTo>
                <a:lnTo>
                  <a:pt x="2066" y="1574"/>
                </a:lnTo>
                <a:lnTo>
                  <a:pt x="2070" y="1590"/>
                </a:lnTo>
                <a:lnTo>
                  <a:pt x="2076" y="1605"/>
                </a:lnTo>
                <a:lnTo>
                  <a:pt x="2084" y="1622"/>
                </a:lnTo>
                <a:lnTo>
                  <a:pt x="2092" y="1635"/>
                </a:lnTo>
                <a:lnTo>
                  <a:pt x="2098" y="1647"/>
                </a:lnTo>
                <a:lnTo>
                  <a:pt x="2103" y="1653"/>
                </a:lnTo>
                <a:lnTo>
                  <a:pt x="2107" y="1657"/>
                </a:lnTo>
                <a:lnTo>
                  <a:pt x="2113" y="1661"/>
                </a:lnTo>
                <a:lnTo>
                  <a:pt x="2119" y="1664"/>
                </a:lnTo>
                <a:lnTo>
                  <a:pt x="2133" y="1670"/>
                </a:lnTo>
                <a:lnTo>
                  <a:pt x="2146" y="1674"/>
                </a:lnTo>
                <a:lnTo>
                  <a:pt x="2159" y="1677"/>
                </a:lnTo>
                <a:lnTo>
                  <a:pt x="2172" y="1683"/>
                </a:lnTo>
                <a:lnTo>
                  <a:pt x="2167" y="1690"/>
                </a:lnTo>
                <a:lnTo>
                  <a:pt x="2160" y="1698"/>
                </a:lnTo>
                <a:lnTo>
                  <a:pt x="2158" y="1701"/>
                </a:lnTo>
                <a:lnTo>
                  <a:pt x="2156" y="1706"/>
                </a:lnTo>
                <a:lnTo>
                  <a:pt x="2155" y="1710"/>
                </a:lnTo>
                <a:lnTo>
                  <a:pt x="2154" y="1715"/>
                </a:lnTo>
                <a:lnTo>
                  <a:pt x="2155" y="1720"/>
                </a:lnTo>
                <a:lnTo>
                  <a:pt x="2156" y="1724"/>
                </a:lnTo>
                <a:lnTo>
                  <a:pt x="2157" y="1728"/>
                </a:lnTo>
                <a:lnTo>
                  <a:pt x="2159" y="1731"/>
                </a:lnTo>
                <a:lnTo>
                  <a:pt x="2165" y="1737"/>
                </a:lnTo>
                <a:lnTo>
                  <a:pt x="2173" y="1741"/>
                </a:lnTo>
                <a:lnTo>
                  <a:pt x="2182" y="1747"/>
                </a:lnTo>
                <a:lnTo>
                  <a:pt x="2190" y="1751"/>
                </a:lnTo>
                <a:lnTo>
                  <a:pt x="2199" y="1756"/>
                </a:lnTo>
                <a:lnTo>
                  <a:pt x="2206" y="1763"/>
                </a:lnTo>
                <a:lnTo>
                  <a:pt x="2213" y="1769"/>
                </a:lnTo>
                <a:lnTo>
                  <a:pt x="2218" y="1777"/>
                </a:lnTo>
                <a:lnTo>
                  <a:pt x="2223" y="1784"/>
                </a:lnTo>
                <a:lnTo>
                  <a:pt x="2226" y="1792"/>
                </a:lnTo>
                <a:lnTo>
                  <a:pt x="2231" y="1808"/>
                </a:lnTo>
                <a:lnTo>
                  <a:pt x="2236" y="1826"/>
                </a:lnTo>
                <a:lnTo>
                  <a:pt x="2241" y="1847"/>
                </a:lnTo>
                <a:lnTo>
                  <a:pt x="2246" y="1864"/>
                </a:lnTo>
                <a:lnTo>
                  <a:pt x="2253" y="1882"/>
                </a:lnTo>
                <a:lnTo>
                  <a:pt x="2263" y="1901"/>
                </a:lnTo>
                <a:lnTo>
                  <a:pt x="2266" y="1906"/>
                </a:lnTo>
                <a:lnTo>
                  <a:pt x="2270" y="1911"/>
                </a:lnTo>
                <a:lnTo>
                  <a:pt x="2276" y="1914"/>
                </a:lnTo>
                <a:lnTo>
                  <a:pt x="2281" y="1916"/>
                </a:lnTo>
                <a:lnTo>
                  <a:pt x="2293" y="1920"/>
                </a:lnTo>
                <a:lnTo>
                  <a:pt x="2305" y="1925"/>
                </a:lnTo>
                <a:lnTo>
                  <a:pt x="2318" y="1930"/>
                </a:lnTo>
                <a:lnTo>
                  <a:pt x="2330" y="1936"/>
                </a:lnTo>
                <a:lnTo>
                  <a:pt x="2340" y="1941"/>
                </a:lnTo>
                <a:lnTo>
                  <a:pt x="2350" y="1947"/>
                </a:lnTo>
                <a:lnTo>
                  <a:pt x="2360" y="1954"/>
                </a:lnTo>
                <a:lnTo>
                  <a:pt x="2368" y="1961"/>
                </a:lnTo>
                <a:lnTo>
                  <a:pt x="2378" y="1970"/>
                </a:lnTo>
                <a:lnTo>
                  <a:pt x="2388" y="1980"/>
                </a:lnTo>
                <a:lnTo>
                  <a:pt x="2395" y="1991"/>
                </a:lnTo>
                <a:lnTo>
                  <a:pt x="2403" y="2000"/>
                </a:lnTo>
                <a:lnTo>
                  <a:pt x="2410" y="2010"/>
                </a:lnTo>
                <a:lnTo>
                  <a:pt x="2419" y="2020"/>
                </a:lnTo>
                <a:lnTo>
                  <a:pt x="2445" y="2047"/>
                </a:lnTo>
                <a:lnTo>
                  <a:pt x="2468" y="2072"/>
                </a:lnTo>
                <a:lnTo>
                  <a:pt x="2473" y="2077"/>
                </a:lnTo>
                <a:lnTo>
                  <a:pt x="2480" y="2081"/>
                </a:lnTo>
                <a:lnTo>
                  <a:pt x="2486" y="2086"/>
                </a:lnTo>
                <a:lnTo>
                  <a:pt x="2493" y="2090"/>
                </a:lnTo>
                <a:lnTo>
                  <a:pt x="2500" y="2093"/>
                </a:lnTo>
                <a:lnTo>
                  <a:pt x="2508" y="2095"/>
                </a:lnTo>
                <a:lnTo>
                  <a:pt x="2516" y="2096"/>
                </a:lnTo>
                <a:lnTo>
                  <a:pt x="2525" y="2098"/>
                </a:lnTo>
                <a:lnTo>
                  <a:pt x="2532" y="2094"/>
                </a:lnTo>
                <a:lnTo>
                  <a:pt x="2536" y="2092"/>
                </a:lnTo>
                <a:lnTo>
                  <a:pt x="2543" y="2096"/>
                </a:lnTo>
                <a:lnTo>
                  <a:pt x="2550" y="2101"/>
                </a:lnTo>
                <a:lnTo>
                  <a:pt x="2553" y="2103"/>
                </a:lnTo>
                <a:lnTo>
                  <a:pt x="2555" y="2106"/>
                </a:lnTo>
                <a:lnTo>
                  <a:pt x="2556" y="2109"/>
                </a:lnTo>
                <a:lnTo>
                  <a:pt x="2557" y="2113"/>
                </a:lnTo>
                <a:lnTo>
                  <a:pt x="2557" y="2119"/>
                </a:lnTo>
                <a:lnTo>
                  <a:pt x="2555" y="2126"/>
                </a:lnTo>
                <a:lnTo>
                  <a:pt x="2554" y="2131"/>
                </a:lnTo>
                <a:lnTo>
                  <a:pt x="2551" y="2135"/>
                </a:lnTo>
                <a:lnTo>
                  <a:pt x="2548" y="2140"/>
                </a:lnTo>
                <a:lnTo>
                  <a:pt x="2543" y="2144"/>
                </a:lnTo>
                <a:lnTo>
                  <a:pt x="2539" y="2147"/>
                </a:lnTo>
                <a:lnTo>
                  <a:pt x="2534" y="2150"/>
                </a:lnTo>
                <a:lnTo>
                  <a:pt x="2523" y="2152"/>
                </a:lnTo>
                <a:lnTo>
                  <a:pt x="2512" y="2150"/>
                </a:lnTo>
                <a:lnTo>
                  <a:pt x="2507" y="2154"/>
                </a:lnTo>
                <a:lnTo>
                  <a:pt x="2501" y="2158"/>
                </a:lnTo>
                <a:lnTo>
                  <a:pt x="2507" y="2164"/>
                </a:lnTo>
                <a:lnTo>
                  <a:pt x="2512" y="2170"/>
                </a:lnTo>
                <a:lnTo>
                  <a:pt x="2519" y="2174"/>
                </a:lnTo>
                <a:lnTo>
                  <a:pt x="2525" y="2177"/>
                </a:lnTo>
                <a:lnTo>
                  <a:pt x="2532" y="2180"/>
                </a:lnTo>
                <a:lnTo>
                  <a:pt x="2539" y="2181"/>
                </a:lnTo>
                <a:lnTo>
                  <a:pt x="2547" y="2182"/>
                </a:lnTo>
                <a:lnTo>
                  <a:pt x="2554" y="2182"/>
                </a:lnTo>
                <a:lnTo>
                  <a:pt x="2561" y="2182"/>
                </a:lnTo>
                <a:lnTo>
                  <a:pt x="2566" y="2181"/>
                </a:lnTo>
                <a:lnTo>
                  <a:pt x="2570" y="2179"/>
                </a:lnTo>
                <a:lnTo>
                  <a:pt x="2575" y="2175"/>
                </a:lnTo>
                <a:lnTo>
                  <a:pt x="2583" y="2169"/>
                </a:lnTo>
                <a:lnTo>
                  <a:pt x="2591" y="2161"/>
                </a:lnTo>
                <a:lnTo>
                  <a:pt x="2599" y="2153"/>
                </a:lnTo>
                <a:lnTo>
                  <a:pt x="2606" y="2146"/>
                </a:lnTo>
                <a:lnTo>
                  <a:pt x="2610" y="2144"/>
                </a:lnTo>
                <a:lnTo>
                  <a:pt x="2616" y="2142"/>
                </a:lnTo>
                <a:lnTo>
                  <a:pt x="2620" y="2140"/>
                </a:lnTo>
                <a:lnTo>
                  <a:pt x="2627" y="2140"/>
                </a:lnTo>
                <a:lnTo>
                  <a:pt x="2640" y="2141"/>
                </a:lnTo>
                <a:lnTo>
                  <a:pt x="2650" y="2142"/>
                </a:lnTo>
                <a:lnTo>
                  <a:pt x="2661" y="2144"/>
                </a:lnTo>
                <a:lnTo>
                  <a:pt x="2674" y="2145"/>
                </a:lnTo>
                <a:lnTo>
                  <a:pt x="2683" y="2144"/>
                </a:lnTo>
                <a:lnTo>
                  <a:pt x="2689" y="2141"/>
                </a:lnTo>
                <a:lnTo>
                  <a:pt x="2696" y="2136"/>
                </a:lnTo>
                <a:lnTo>
                  <a:pt x="2701" y="2131"/>
                </a:lnTo>
                <a:lnTo>
                  <a:pt x="2711" y="2117"/>
                </a:lnTo>
                <a:lnTo>
                  <a:pt x="2719" y="2103"/>
                </a:lnTo>
                <a:lnTo>
                  <a:pt x="2730" y="2085"/>
                </a:lnTo>
                <a:lnTo>
                  <a:pt x="2738" y="2067"/>
                </a:lnTo>
                <a:lnTo>
                  <a:pt x="2741" y="2059"/>
                </a:lnTo>
                <a:lnTo>
                  <a:pt x="2744" y="2049"/>
                </a:lnTo>
                <a:lnTo>
                  <a:pt x="2746" y="2039"/>
                </a:lnTo>
                <a:lnTo>
                  <a:pt x="2749" y="2028"/>
                </a:lnTo>
                <a:lnTo>
                  <a:pt x="2736" y="1970"/>
                </a:lnTo>
                <a:lnTo>
                  <a:pt x="2738" y="1954"/>
                </a:lnTo>
                <a:lnTo>
                  <a:pt x="2741" y="1940"/>
                </a:lnTo>
                <a:lnTo>
                  <a:pt x="2744" y="1927"/>
                </a:lnTo>
                <a:lnTo>
                  <a:pt x="2748" y="1914"/>
                </a:lnTo>
                <a:lnTo>
                  <a:pt x="2755" y="1888"/>
                </a:lnTo>
                <a:lnTo>
                  <a:pt x="2762" y="1858"/>
                </a:lnTo>
                <a:lnTo>
                  <a:pt x="2767" y="1821"/>
                </a:lnTo>
                <a:lnTo>
                  <a:pt x="2770" y="1790"/>
                </a:lnTo>
                <a:lnTo>
                  <a:pt x="2772" y="1757"/>
                </a:lnTo>
                <a:lnTo>
                  <a:pt x="2778" y="1721"/>
                </a:lnTo>
                <a:lnTo>
                  <a:pt x="2762" y="1608"/>
                </a:lnTo>
                <a:lnTo>
                  <a:pt x="2763" y="1599"/>
                </a:lnTo>
                <a:lnTo>
                  <a:pt x="2763" y="1590"/>
                </a:lnTo>
                <a:lnTo>
                  <a:pt x="2764" y="1581"/>
                </a:lnTo>
                <a:lnTo>
                  <a:pt x="2765" y="1572"/>
                </a:lnTo>
                <a:lnTo>
                  <a:pt x="2768" y="1554"/>
                </a:lnTo>
                <a:lnTo>
                  <a:pt x="2771" y="1540"/>
                </a:lnTo>
                <a:lnTo>
                  <a:pt x="2775" y="1525"/>
                </a:lnTo>
                <a:lnTo>
                  <a:pt x="2776" y="1508"/>
                </a:lnTo>
                <a:lnTo>
                  <a:pt x="2775" y="1493"/>
                </a:lnTo>
                <a:lnTo>
                  <a:pt x="2773" y="1479"/>
                </a:lnTo>
                <a:lnTo>
                  <a:pt x="2771" y="1466"/>
                </a:lnTo>
                <a:lnTo>
                  <a:pt x="2769" y="1454"/>
                </a:lnTo>
                <a:lnTo>
                  <a:pt x="2765" y="1441"/>
                </a:lnTo>
                <a:lnTo>
                  <a:pt x="2759" y="1429"/>
                </a:lnTo>
                <a:lnTo>
                  <a:pt x="2754" y="1417"/>
                </a:lnTo>
                <a:lnTo>
                  <a:pt x="2746" y="1404"/>
                </a:lnTo>
                <a:lnTo>
                  <a:pt x="2735" y="1385"/>
                </a:lnTo>
                <a:lnTo>
                  <a:pt x="2724" y="1366"/>
                </a:lnTo>
                <a:lnTo>
                  <a:pt x="2713" y="1349"/>
                </a:lnTo>
                <a:lnTo>
                  <a:pt x="2701" y="1330"/>
                </a:lnTo>
                <a:lnTo>
                  <a:pt x="2695" y="1321"/>
                </a:lnTo>
                <a:lnTo>
                  <a:pt x="2689" y="1312"/>
                </a:lnTo>
                <a:lnTo>
                  <a:pt x="2688" y="1308"/>
                </a:lnTo>
                <a:lnTo>
                  <a:pt x="2686" y="1303"/>
                </a:lnTo>
                <a:lnTo>
                  <a:pt x="2685" y="1298"/>
                </a:lnTo>
                <a:lnTo>
                  <a:pt x="2685" y="1293"/>
                </a:lnTo>
                <a:lnTo>
                  <a:pt x="2689" y="1282"/>
                </a:lnTo>
                <a:lnTo>
                  <a:pt x="2692" y="1271"/>
                </a:lnTo>
                <a:lnTo>
                  <a:pt x="2691" y="1261"/>
                </a:lnTo>
                <a:lnTo>
                  <a:pt x="2689" y="1251"/>
                </a:lnTo>
                <a:lnTo>
                  <a:pt x="2685" y="1243"/>
                </a:lnTo>
                <a:lnTo>
                  <a:pt x="2681" y="1235"/>
                </a:lnTo>
                <a:lnTo>
                  <a:pt x="2669" y="1220"/>
                </a:lnTo>
                <a:lnTo>
                  <a:pt x="2656" y="1202"/>
                </a:lnTo>
                <a:lnTo>
                  <a:pt x="2648" y="1191"/>
                </a:lnTo>
                <a:lnTo>
                  <a:pt x="2642" y="1181"/>
                </a:lnTo>
                <a:lnTo>
                  <a:pt x="2634" y="1171"/>
                </a:lnTo>
                <a:lnTo>
                  <a:pt x="2627" y="1160"/>
                </a:lnTo>
                <a:lnTo>
                  <a:pt x="2605" y="1127"/>
                </a:lnTo>
                <a:lnTo>
                  <a:pt x="2588" y="1096"/>
                </a:lnTo>
                <a:lnTo>
                  <a:pt x="2572" y="1065"/>
                </a:lnTo>
                <a:lnTo>
                  <a:pt x="2554" y="1029"/>
                </a:lnTo>
                <a:lnTo>
                  <a:pt x="2549" y="1019"/>
                </a:lnTo>
                <a:lnTo>
                  <a:pt x="2543" y="1009"/>
                </a:lnTo>
                <a:lnTo>
                  <a:pt x="2537" y="1000"/>
                </a:lnTo>
                <a:lnTo>
                  <a:pt x="2530" y="993"/>
                </a:lnTo>
                <a:lnTo>
                  <a:pt x="2516" y="977"/>
                </a:lnTo>
                <a:lnTo>
                  <a:pt x="2501" y="958"/>
                </a:lnTo>
                <a:lnTo>
                  <a:pt x="2494" y="944"/>
                </a:lnTo>
                <a:lnTo>
                  <a:pt x="2486" y="932"/>
                </a:lnTo>
                <a:lnTo>
                  <a:pt x="2480" y="919"/>
                </a:lnTo>
                <a:lnTo>
                  <a:pt x="2472" y="905"/>
                </a:lnTo>
                <a:lnTo>
                  <a:pt x="2462" y="885"/>
                </a:lnTo>
                <a:lnTo>
                  <a:pt x="2453" y="866"/>
                </a:lnTo>
                <a:lnTo>
                  <a:pt x="2443" y="849"/>
                </a:lnTo>
                <a:lnTo>
                  <a:pt x="2430" y="831"/>
                </a:lnTo>
                <a:lnTo>
                  <a:pt x="2420" y="819"/>
                </a:lnTo>
                <a:lnTo>
                  <a:pt x="2410" y="808"/>
                </a:lnTo>
                <a:lnTo>
                  <a:pt x="2405" y="803"/>
                </a:lnTo>
                <a:lnTo>
                  <a:pt x="2401" y="797"/>
                </a:lnTo>
                <a:lnTo>
                  <a:pt x="2398" y="791"/>
                </a:lnTo>
                <a:lnTo>
                  <a:pt x="2395" y="782"/>
                </a:lnTo>
                <a:lnTo>
                  <a:pt x="2410" y="784"/>
                </a:lnTo>
                <a:lnTo>
                  <a:pt x="2422" y="788"/>
                </a:lnTo>
                <a:lnTo>
                  <a:pt x="2433" y="791"/>
                </a:lnTo>
                <a:lnTo>
                  <a:pt x="2444" y="796"/>
                </a:lnTo>
                <a:lnTo>
                  <a:pt x="2467" y="806"/>
                </a:lnTo>
                <a:lnTo>
                  <a:pt x="2491" y="817"/>
                </a:lnTo>
                <a:lnTo>
                  <a:pt x="2485" y="806"/>
                </a:lnTo>
                <a:lnTo>
                  <a:pt x="2481" y="795"/>
                </a:lnTo>
                <a:lnTo>
                  <a:pt x="2474" y="785"/>
                </a:lnTo>
                <a:lnTo>
                  <a:pt x="2467" y="775"/>
                </a:lnTo>
                <a:lnTo>
                  <a:pt x="2462" y="769"/>
                </a:lnTo>
                <a:lnTo>
                  <a:pt x="2457" y="765"/>
                </a:lnTo>
                <a:lnTo>
                  <a:pt x="2452" y="761"/>
                </a:lnTo>
                <a:lnTo>
                  <a:pt x="2446" y="756"/>
                </a:lnTo>
                <a:lnTo>
                  <a:pt x="2435" y="750"/>
                </a:lnTo>
                <a:lnTo>
                  <a:pt x="2425" y="740"/>
                </a:lnTo>
                <a:lnTo>
                  <a:pt x="2411" y="724"/>
                </a:lnTo>
                <a:lnTo>
                  <a:pt x="2398" y="709"/>
                </a:lnTo>
                <a:lnTo>
                  <a:pt x="2384" y="694"/>
                </a:lnTo>
                <a:lnTo>
                  <a:pt x="2371" y="681"/>
                </a:lnTo>
                <a:lnTo>
                  <a:pt x="2364" y="674"/>
                </a:lnTo>
                <a:lnTo>
                  <a:pt x="2359" y="667"/>
                </a:lnTo>
                <a:lnTo>
                  <a:pt x="2353" y="659"/>
                </a:lnTo>
                <a:lnTo>
                  <a:pt x="2348" y="650"/>
                </a:lnTo>
                <a:lnTo>
                  <a:pt x="2333" y="621"/>
                </a:lnTo>
                <a:lnTo>
                  <a:pt x="2321" y="596"/>
                </a:lnTo>
                <a:lnTo>
                  <a:pt x="2316" y="583"/>
                </a:lnTo>
                <a:lnTo>
                  <a:pt x="2308" y="570"/>
                </a:lnTo>
                <a:lnTo>
                  <a:pt x="2300" y="558"/>
                </a:lnTo>
                <a:lnTo>
                  <a:pt x="2292" y="543"/>
                </a:lnTo>
                <a:lnTo>
                  <a:pt x="2284" y="533"/>
                </a:lnTo>
                <a:lnTo>
                  <a:pt x="2276" y="523"/>
                </a:lnTo>
                <a:lnTo>
                  <a:pt x="2267" y="515"/>
                </a:lnTo>
                <a:lnTo>
                  <a:pt x="2258" y="507"/>
                </a:lnTo>
                <a:lnTo>
                  <a:pt x="2251" y="499"/>
                </a:lnTo>
                <a:lnTo>
                  <a:pt x="2242" y="491"/>
                </a:lnTo>
                <a:lnTo>
                  <a:pt x="2236" y="481"/>
                </a:lnTo>
                <a:lnTo>
                  <a:pt x="2228" y="469"/>
                </a:lnTo>
                <a:lnTo>
                  <a:pt x="2218" y="450"/>
                </a:lnTo>
                <a:lnTo>
                  <a:pt x="2211" y="431"/>
                </a:lnTo>
                <a:lnTo>
                  <a:pt x="2204" y="413"/>
                </a:lnTo>
                <a:lnTo>
                  <a:pt x="2197" y="392"/>
                </a:lnTo>
                <a:lnTo>
                  <a:pt x="2187" y="376"/>
                </a:lnTo>
                <a:lnTo>
                  <a:pt x="2177" y="361"/>
                </a:lnTo>
                <a:lnTo>
                  <a:pt x="2165" y="331"/>
                </a:lnTo>
                <a:lnTo>
                  <a:pt x="2157" y="303"/>
                </a:lnTo>
                <a:lnTo>
                  <a:pt x="2148" y="275"/>
                </a:lnTo>
                <a:lnTo>
                  <a:pt x="2137" y="243"/>
                </a:lnTo>
                <a:lnTo>
                  <a:pt x="2133" y="232"/>
                </a:lnTo>
                <a:lnTo>
                  <a:pt x="2128" y="222"/>
                </a:lnTo>
                <a:lnTo>
                  <a:pt x="2122" y="212"/>
                </a:lnTo>
                <a:lnTo>
                  <a:pt x="2117" y="201"/>
                </a:lnTo>
                <a:lnTo>
                  <a:pt x="2108" y="175"/>
                </a:lnTo>
                <a:lnTo>
                  <a:pt x="2102" y="153"/>
                </a:lnTo>
                <a:lnTo>
                  <a:pt x="2097" y="142"/>
                </a:lnTo>
                <a:lnTo>
                  <a:pt x="2094" y="130"/>
                </a:lnTo>
                <a:lnTo>
                  <a:pt x="2089" y="118"/>
                </a:lnTo>
                <a:lnTo>
                  <a:pt x="2082" y="105"/>
                </a:lnTo>
                <a:lnTo>
                  <a:pt x="2076" y="115"/>
                </a:lnTo>
                <a:lnTo>
                  <a:pt x="2070" y="123"/>
                </a:lnTo>
                <a:lnTo>
                  <a:pt x="2065" y="132"/>
                </a:lnTo>
                <a:lnTo>
                  <a:pt x="2062" y="141"/>
                </a:lnTo>
                <a:lnTo>
                  <a:pt x="2055" y="158"/>
                </a:lnTo>
                <a:lnTo>
                  <a:pt x="2050" y="175"/>
                </a:lnTo>
                <a:lnTo>
                  <a:pt x="2048" y="194"/>
                </a:lnTo>
                <a:lnTo>
                  <a:pt x="2046" y="212"/>
                </a:lnTo>
                <a:lnTo>
                  <a:pt x="2044" y="232"/>
                </a:lnTo>
                <a:lnTo>
                  <a:pt x="2044" y="254"/>
                </a:lnTo>
                <a:lnTo>
                  <a:pt x="2046" y="282"/>
                </a:lnTo>
                <a:lnTo>
                  <a:pt x="2047" y="307"/>
                </a:lnTo>
                <a:lnTo>
                  <a:pt x="2048" y="319"/>
                </a:lnTo>
                <a:lnTo>
                  <a:pt x="2048" y="332"/>
                </a:lnTo>
                <a:lnTo>
                  <a:pt x="2047" y="346"/>
                </a:lnTo>
                <a:lnTo>
                  <a:pt x="2044" y="361"/>
                </a:lnTo>
                <a:lnTo>
                  <a:pt x="2040" y="336"/>
                </a:lnTo>
                <a:lnTo>
                  <a:pt x="2036" y="315"/>
                </a:lnTo>
                <a:lnTo>
                  <a:pt x="2032" y="294"/>
                </a:lnTo>
                <a:lnTo>
                  <a:pt x="2026" y="270"/>
                </a:lnTo>
                <a:lnTo>
                  <a:pt x="2022" y="258"/>
                </a:lnTo>
                <a:lnTo>
                  <a:pt x="2017" y="248"/>
                </a:lnTo>
                <a:lnTo>
                  <a:pt x="2013" y="238"/>
                </a:lnTo>
                <a:lnTo>
                  <a:pt x="2008" y="228"/>
                </a:lnTo>
                <a:lnTo>
                  <a:pt x="2003" y="218"/>
                </a:lnTo>
                <a:lnTo>
                  <a:pt x="2000" y="209"/>
                </a:lnTo>
                <a:lnTo>
                  <a:pt x="1998" y="198"/>
                </a:lnTo>
                <a:lnTo>
                  <a:pt x="1997" y="185"/>
                </a:lnTo>
                <a:lnTo>
                  <a:pt x="1997" y="177"/>
                </a:lnTo>
                <a:lnTo>
                  <a:pt x="1998" y="170"/>
                </a:lnTo>
                <a:lnTo>
                  <a:pt x="2000" y="162"/>
                </a:lnTo>
                <a:lnTo>
                  <a:pt x="2002" y="156"/>
                </a:lnTo>
                <a:lnTo>
                  <a:pt x="2006" y="150"/>
                </a:lnTo>
                <a:lnTo>
                  <a:pt x="2009" y="144"/>
                </a:lnTo>
                <a:lnTo>
                  <a:pt x="2013" y="139"/>
                </a:lnTo>
                <a:lnTo>
                  <a:pt x="2019" y="132"/>
                </a:lnTo>
                <a:lnTo>
                  <a:pt x="2024" y="130"/>
                </a:lnTo>
                <a:lnTo>
                  <a:pt x="2029" y="127"/>
                </a:lnTo>
                <a:lnTo>
                  <a:pt x="2039" y="112"/>
                </a:lnTo>
                <a:lnTo>
                  <a:pt x="2048" y="95"/>
                </a:lnTo>
                <a:lnTo>
                  <a:pt x="2054" y="88"/>
                </a:lnTo>
                <a:lnTo>
                  <a:pt x="2061" y="81"/>
                </a:lnTo>
                <a:lnTo>
                  <a:pt x="2064" y="78"/>
                </a:lnTo>
                <a:lnTo>
                  <a:pt x="2066" y="75"/>
                </a:lnTo>
                <a:lnTo>
                  <a:pt x="2068" y="70"/>
                </a:lnTo>
                <a:lnTo>
                  <a:pt x="2068" y="66"/>
                </a:lnTo>
                <a:lnTo>
                  <a:pt x="2068" y="48"/>
                </a:lnTo>
                <a:lnTo>
                  <a:pt x="2067" y="32"/>
                </a:lnTo>
                <a:lnTo>
                  <a:pt x="2065" y="16"/>
                </a:lnTo>
                <a:lnTo>
                  <a:pt x="2063" y="0"/>
                </a:lnTo>
                <a:lnTo>
                  <a:pt x="2063" y="0"/>
                </a:lnTo>
                <a:lnTo>
                  <a:pt x="2053" y="2"/>
                </a:lnTo>
                <a:lnTo>
                  <a:pt x="2042" y="5"/>
                </a:lnTo>
                <a:lnTo>
                  <a:pt x="2030" y="8"/>
                </a:lnTo>
                <a:lnTo>
                  <a:pt x="2021" y="10"/>
                </a:lnTo>
                <a:lnTo>
                  <a:pt x="2010" y="15"/>
                </a:lnTo>
                <a:lnTo>
                  <a:pt x="1999" y="18"/>
                </a:lnTo>
                <a:lnTo>
                  <a:pt x="1988" y="16"/>
                </a:lnTo>
                <a:lnTo>
                  <a:pt x="1979" y="15"/>
                </a:lnTo>
                <a:lnTo>
                  <a:pt x="1968" y="19"/>
                </a:lnTo>
                <a:lnTo>
                  <a:pt x="1958" y="21"/>
                </a:lnTo>
                <a:lnTo>
                  <a:pt x="1949" y="20"/>
                </a:lnTo>
                <a:lnTo>
                  <a:pt x="1942" y="19"/>
                </a:lnTo>
                <a:lnTo>
                  <a:pt x="1933" y="16"/>
                </a:lnTo>
                <a:lnTo>
                  <a:pt x="1926" y="15"/>
                </a:lnTo>
                <a:lnTo>
                  <a:pt x="1920" y="12"/>
                </a:lnTo>
                <a:lnTo>
                  <a:pt x="1915" y="10"/>
                </a:lnTo>
                <a:lnTo>
                  <a:pt x="1908" y="10"/>
                </a:lnTo>
                <a:lnTo>
                  <a:pt x="1903" y="11"/>
                </a:lnTo>
                <a:lnTo>
                  <a:pt x="1898" y="12"/>
                </a:lnTo>
                <a:lnTo>
                  <a:pt x="1893" y="14"/>
                </a:lnTo>
                <a:lnTo>
                  <a:pt x="1884" y="20"/>
                </a:lnTo>
                <a:lnTo>
                  <a:pt x="1876" y="26"/>
                </a:lnTo>
                <a:lnTo>
                  <a:pt x="1868" y="34"/>
                </a:lnTo>
                <a:lnTo>
                  <a:pt x="1862" y="42"/>
                </a:lnTo>
                <a:lnTo>
                  <a:pt x="1855" y="52"/>
                </a:lnTo>
                <a:lnTo>
                  <a:pt x="1851" y="63"/>
                </a:lnTo>
                <a:lnTo>
                  <a:pt x="1845" y="74"/>
                </a:lnTo>
                <a:lnTo>
                  <a:pt x="1839" y="83"/>
                </a:lnTo>
                <a:lnTo>
                  <a:pt x="1837" y="89"/>
                </a:lnTo>
                <a:lnTo>
                  <a:pt x="1835" y="94"/>
                </a:lnTo>
                <a:lnTo>
                  <a:pt x="1834" y="100"/>
                </a:lnTo>
                <a:lnTo>
                  <a:pt x="1834" y="106"/>
                </a:lnTo>
                <a:lnTo>
                  <a:pt x="1834" y="196"/>
                </a:lnTo>
                <a:lnTo>
                  <a:pt x="1821" y="193"/>
                </a:lnTo>
                <a:lnTo>
                  <a:pt x="1809" y="188"/>
                </a:lnTo>
                <a:lnTo>
                  <a:pt x="1798" y="183"/>
                </a:lnTo>
                <a:lnTo>
                  <a:pt x="1789" y="177"/>
                </a:lnTo>
                <a:lnTo>
                  <a:pt x="1768" y="164"/>
                </a:lnTo>
                <a:lnTo>
                  <a:pt x="1747" y="148"/>
                </a:lnTo>
                <a:lnTo>
                  <a:pt x="1203" y="223"/>
                </a:lnTo>
                <a:lnTo>
                  <a:pt x="996" y="236"/>
                </a:lnTo>
                <a:lnTo>
                  <a:pt x="968" y="225"/>
                </a:lnTo>
                <a:lnTo>
                  <a:pt x="943" y="218"/>
                </a:lnTo>
                <a:lnTo>
                  <a:pt x="918" y="211"/>
                </a:lnTo>
                <a:lnTo>
                  <a:pt x="890" y="201"/>
                </a:lnTo>
                <a:lnTo>
                  <a:pt x="864" y="190"/>
                </a:lnTo>
                <a:lnTo>
                  <a:pt x="842" y="178"/>
                </a:lnTo>
                <a:lnTo>
                  <a:pt x="832" y="172"/>
                </a:lnTo>
                <a:lnTo>
                  <a:pt x="820" y="168"/>
                </a:lnTo>
                <a:lnTo>
                  <a:pt x="808" y="162"/>
                </a:lnTo>
                <a:lnTo>
                  <a:pt x="794" y="15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4" name="Freeform 180"/>
          <p:cNvSpPr>
            <a:spLocks/>
          </p:cNvSpPr>
          <p:nvPr/>
        </p:nvSpPr>
        <p:spPr bwMode="auto">
          <a:xfrm>
            <a:off x="6659217" y="5251950"/>
            <a:ext cx="1279783" cy="1006136"/>
          </a:xfrm>
          <a:custGeom>
            <a:avLst/>
            <a:gdLst>
              <a:gd name="T0" fmla="*/ 7 w 2778"/>
              <a:gd name="T1" fmla="*/ 423 h 2182"/>
              <a:gd name="T2" fmla="*/ 40 w 2778"/>
              <a:gd name="T3" fmla="*/ 498 h 2182"/>
              <a:gd name="T4" fmla="*/ 85 w 2778"/>
              <a:gd name="T5" fmla="*/ 583 h 2182"/>
              <a:gd name="T6" fmla="*/ 129 w 2778"/>
              <a:gd name="T7" fmla="*/ 559 h 2182"/>
              <a:gd name="T8" fmla="*/ 183 w 2778"/>
              <a:gd name="T9" fmla="*/ 491 h 2182"/>
              <a:gd name="T10" fmla="*/ 273 w 2778"/>
              <a:gd name="T11" fmla="*/ 498 h 2182"/>
              <a:gd name="T12" fmla="*/ 404 w 2778"/>
              <a:gd name="T13" fmla="*/ 461 h 2182"/>
              <a:gd name="T14" fmla="*/ 520 w 2778"/>
              <a:gd name="T15" fmla="*/ 495 h 2182"/>
              <a:gd name="T16" fmla="*/ 676 w 2778"/>
              <a:gd name="T17" fmla="*/ 526 h 2182"/>
              <a:gd name="T18" fmla="*/ 746 w 2778"/>
              <a:gd name="T19" fmla="*/ 591 h 2182"/>
              <a:gd name="T20" fmla="*/ 800 w 2778"/>
              <a:gd name="T21" fmla="*/ 653 h 2182"/>
              <a:gd name="T22" fmla="*/ 893 w 2778"/>
              <a:gd name="T23" fmla="*/ 658 h 2182"/>
              <a:gd name="T24" fmla="*/ 1001 w 2778"/>
              <a:gd name="T25" fmla="*/ 618 h 2182"/>
              <a:gd name="T26" fmla="*/ 1070 w 2778"/>
              <a:gd name="T27" fmla="*/ 574 h 2182"/>
              <a:gd name="T28" fmla="*/ 1087 w 2778"/>
              <a:gd name="T29" fmla="*/ 491 h 2182"/>
              <a:gd name="T30" fmla="*/ 1256 w 2778"/>
              <a:gd name="T31" fmla="*/ 482 h 2182"/>
              <a:gd name="T32" fmla="*/ 1336 w 2778"/>
              <a:gd name="T33" fmla="*/ 521 h 2182"/>
              <a:gd name="T34" fmla="*/ 1400 w 2778"/>
              <a:gd name="T35" fmla="*/ 631 h 2182"/>
              <a:gd name="T36" fmla="*/ 1578 w 2778"/>
              <a:gd name="T37" fmla="*/ 726 h 2182"/>
              <a:gd name="T38" fmla="*/ 1702 w 2778"/>
              <a:gd name="T39" fmla="*/ 848 h 2182"/>
              <a:gd name="T40" fmla="*/ 1724 w 2778"/>
              <a:gd name="T41" fmla="*/ 985 h 2182"/>
              <a:gd name="T42" fmla="*/ 1728 w 2778"/>
              <a:gd name="T43" fmla="*/ 1160 h 2182"/>
              <a:gd name="T44" fmla="*/ 1757 w 2778"/>
              <a:gd name="T45" fmla="*/ 1263 h 2182"/>
              <a:gd name="T46" fmla="*/ 1833 w 2778"/>
              <a:gd name="T47" fmla="*/ 1226 h 2182"/>
              <a:gd name="T48" fmla="*/ 1863 w 2778"/>
              <a:gd name="T49" fmla="*/ 1299 h 2182"/>
              <a:gd name="T50" fmla="*/ 1832 w 2778"/>
              <a:gd name="T51" fmla="*/ 1389 h 2182"/>
              <a:gd name="T52" fmla="*/ 1884 w 2778"/>
              <a:gd name="T53" fmla="*/ 1490 h 2182"/>
              <a:gd name="T54" fmla="*/ 2014 w 2778"/>
              <a:gd name="T55" fmla="*/ 1577 h 2182"/>
              <a:gd name="T56" fmla="*/ 2098 w 2778"/>
              <a:gd name="T57" fmla="*/ 1647 h 2182"/>
              <a:gd name="T58" fmla="*/ 2158 w 2778"/>
              <a:gd name="T59" fmla="*/ 1701 h 2182"/>
              <a:gd name="T60" fmla="*/ 2190 w 2778"/>
              <a:gd name="T61" fmla="*/ 1751 h 2182"/>
              <a:gd name="T62" fmla="*/ 2253 w 2778"/>
              <a:gd name="T63" fmla="*/ 1882 h 2182"/>
              <a:gd name="T64" fmla="*/ 2350 w 2778"/>
              <a:gd name="T65" fmla="*/ 1947 h 2182"/>
              <a:gd name="T66" fmla="*/ 2473 w 2778"/>
              <a:gd name="T67" fmla="*/ 2077 h 2182"/>
              <a:gd name="T68" fmla="*/ 2550 w 2778"/>
              <a:gd name="T69" fmla="*/ 2101 h 2182"/>
              <a:gd name="T70" fmla="*/ 2539 w 2778"/>
              <a:gd name="T71" fmla="*/ 2147 h 2182"/>
              <a:gd name="T72" fmla="*/ 2539 w 2778"/>
              <a:gd name="T73" fmla="*/ 2181 h 2182"/>
              <a:gd name="T74" fmla="*/ 2610 w 2778"/>
              <a:gd name="T75" fmla="*/ 2144 h 2182"/>
              <a:gd name="T76" fmla="*/ 2701 w 2778"/>
              <a:gd name="T77" fmla="*/ 2131 h 2182"/>
              <a:gd name="T78" fmla="*/ 2741 w 2778"/>
              <a:gd name="T79" fmla="*/ 1940 h 2182"/>
              <a:gd name="T80" fmla="*/ 2763 w 2778"/>
              <a:gd name="T81" fmla="*/ 1590 h 2182"/>
              <a:gd name="T82" fmla="*/ 2765 w 2778"/>
              <a:gd name="T83" fmla="*/ 1441 h 2182"/>
              <a:gd name="T84" fmla="*/ 2686 w 2778"/>
              <a:gd name="T85" fmla="*/ 1303 h 2182"/>
              <a:gd name="T86" fmla="*/ 2648 w 2778"/>
              <a:gd name="T87" fmla="*/ 1191 h 2182"/>
              <a:gd name="T88" fmla="*/ 2530 w 2778"/>
              <a:gd name="T89" fmla="*/ 993 h 2182"/>
              <a:gd name="T90" fmla="*/ 2420 w 2778"/>
              <a:gd name="T91" fmla="*/ 819 h 2182"/>
              <a:gd name="T92" fmla="*/ 2491 w 2778"/>
              <a:gd name="T93" fmla="*/ 817 h 2182"/>
              <a:gd name="T94" fmla="*/ 2411 w 2778"/>
              <a:gd name="T95" fmla="*/ 724 h 2182"/>
              <a:gd name="T96" fmla="*/ 2308 w 2778"/>
              <a:gd name="T97" fmla="*/ 570 h 2182"/>
              <a:gd name="T98" fmla="*/ 2218 w 2778"/>
              <a:gd name="T99" fmla="*/ 450 h 2182"/>
              <a:gd name="T100" fmla="*/ 2128 w 2778"/>
              <a:gd name="T101" fmla="*/ 222 h 2182"/>
              <a:gd name="T102" fmla="*/ 2065 w 2778"/>
              <a:gd name="T103" fmla="*/ 132 h 2182"/>
              <a:gd name="T104" fmla="*/ 2048 w 2778"/>
              <a:gd name="T105" fmla="*/ 332 h 2182"/>
              <a:gd name="T106" fmla="*/ 2003 w 2778"/>
              <a:gd name="T107" fmla="*/ 218 h 2182"/>
              <a:gd name="T108" fmla="*/ 2019 w 2778"/>
              <a:gd name="T109" fmla="*/ 132 h 2182"/>
              <a:gd name="T110" fmla="*/ 2068 w 2778"/>
              <a:gd name="T111" fmla="*/ 48 h 2182"/>
              <a:gd name="T112" fmla="*/ 1988 w 2778"/>
              <a:gd name="T113" fmla="*/ 16 h 2182"/>
              <a:gd name="T114" fmla="*/ 1903 w 2778"/>
              <a:gd name="T115" fmla="*/ 11 h 2182"/>
              <a:gd name="T116" fmla="*/ 1837 w 2778"/>
              <a:gd name="T117" fmla="*/ 89 h 2182"/>
              <a:gd name="T118" fmla="*/ 1203 w 2778"/>
              <a:gd name="T119" fmla="*/ 223 h 2182"/>
              <a:gd name="T120" fmla="*/ 794 w 2778"/>
              <a:gd name="T121" fmla="*/ 159 h 2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8" h="2182">
                <a:moveTo>
                  <a:pt x="794" y="159"/>
                </a:moveTo>
                <a:lnTo>
                  <a:pt x="18" y="316"/>
                </a:lnTo>
                <a:lnTo>
                  <a:pt x="14" y="335"/>
                </a:lnTo>
                <a:lnTo>
                  <a:pt x="8" y="352"/>
                </a:lnTo>
                <a:lnTo>
                  <a:pt x="4" y="361"/>
                </a:lnTo>
                <a:lnTo>
                  <a:pt x="2" y="370"/>
                </a:lnTo>
                <a:lnTo>
                  <a:pt x="0" y="379"/>
                </a:lnTo>
                <a:lnTo>
                  <a:pt x="0" y="390"/>
                </a:lnTo>
                <a:lnTo>
                  <a:pt x="0" y="402"/>
                </a:lnTo>
                <a:lnTo>
                  <a:pt x="3" y="413"/>
                </a:lnTo>
                <a:lnTo>
                  <a:pt x="7" y="423"/>
                </a:lnTo>
                <a:lnTo>
                  <a:pt x="13" y="432"/>
                </a:lnTo>
                <a:lnTo>
                  <a:pt x="22" y="440"/>
                </a:lnTo>
                <a:lnTo>
                  <a:pt x="30" y="446"/>
                </a:lnTo>
                <a:lnTo>
                  <a:pt x="35" y="448"/>
                </a:lnTo>
                <a:lnTo>
                  <a:pt x="38" y="452"/>
                </a:lnTo>
                <a:lnTo>
                  <a:pt x="41" y="456"/>
                </a:lnTo>
                <a:lnTo>
                  <a:pt x="42" y="461"/>
                </a:lnTo>
                <a:lnTo>
                  <a:pt x="43" y="471"/>
                </a:lnTo>
                <a:lnTo>
                  <a:pt x="42" y="480"/>
                </a:lnTo>
                <a:lnTo>
                  <a:pt x="40" y="488"/>
                </a:lnTo>
                <a:lnTo>
                  <a:pt x="40" y="498"/>
                </a:lnTo>
                <a:lnTo>
                  <a:pt x="40" y="509"/>
                </a:lnTo>
                <a:lnTo>
                  <a:pt x="42" y="518"/>
                </a:lnTo>
                <a:lnTo>
                  <a:pt x="44" y="526"/>
                </a:lnTo>
                <a:lnTo>
                  <a:pt x="48" y="536"/>
                </a:lnTo>
                <a:lnTo>
                  <a:pt x="51" y="549"/>
                </a:lnTo>
                <a:lnTo>
                  <a:pt x="53" y="561"/>
                </a:lnTo>
                <a:lnTo>
                  <a:pt x="55" y="572"/>
                </a:lnTo>
                <a:lnTo>
                  <a:pt x="58" y="586"/>
                </a:lnTo>
                <a:lnTo>
                  <a:pt x="58" y="586"/>
                </a:lnTo>
                <a:lnTo>
                  <a:pt x="71" y="585"/>
                </a:lnTo>
                <a:lnTo>
                  <a:pt x="85" y="583"/>
                </a:lnTo>
                <a:lnTo>
                  <a:pt x="94" y="585"/>
                </a:lnTo>
                <a:lnTo>
                  <a:pt x="102" y="585"/>
                </a:lnTo>
                <a:lnTo>
                  <a:pt x="106" y="585"/>
                </a:lnTo>
                <a:lnTo>
                  <a:pt x="109" y="585"/>
                </a:lnTo>
                <a:lnTo>
                  <a:pt x="113" y="583"/>
                </a:lnTo>
                <a:lnTo>
                  <a:pt x="117" y="581"/>
                </a:lnTo>
                <a:lnTo>
                  <a:pt x="120" y="578"/>
                </a:lnTo>
                <a:lnTo>
                  <a:pt x="123" y="575"/>
                </a:lnTo>
                <a:lnTo>
                  <a:pt x="125" y="570"/>
                </a:lnTo>
                <a:lnTo>
                  <a:pt x="126" y="567"/>
                </a:lnTo>
                <a:lnTo>
                  <a:pt x="129" y="559"/>
                </a:lnTo>
                <a:lnTo>
                  <a:pt x="130" y="549"/>
                </a:lnTo>
                <a:lnTo>
                  <a:pt x="133" y="535"/>
                </a:lnTo>
                <a:lnTo>
                  <a:pt x="134" y="523"/>
                </a:lnTo>
                <a:lnTo>
                  <a:pt x="135" y="510"/>
                </a:lnTo>
                <a:lnTo>
                  <a:pt x="135" y="496"/>
                </a:lnTo>
                <a:lnTo>
                  <a:pt x="145" y="497"/>
                </a:lnTo>
                <a:lnTo>
                  <a:pt x="153" y="498"/>
                </a:lnTo>
                <a:lnTo>
                  <a:pt x="162" y="498"/>
                </a:lnTo>
                <a:lnTo>
                  <a:pt x="170" y="496"/>
                </a:lnTo>
                <a:lnTo>
                  <a:pt x="176" y="494"/>
                </a:lnTo>
                <a:lnTo>
                  <a:pt x="183" y="491"/>
                </a:lnTo>
                <a:lnTo>
                  <a:pt x="189" y="487"/>
                </a:lnTo>
                <a:lnTo>
                  <a:pt x="197" y="485"/>
                </a:lnTo>
                <a:lnTo>
                  <a:pt x="204" y="483"/>
                </a:lnTo>
                <a:lnTo>
                  <a:pt x="213" y="483"/>
                </a:lnTo>
                <a:lnTo>
                  <a:pt x="224" y="487"/>
                </a:lnTo>
                <a:lnTo>
                  <a:pt x="233" y="493"/>
                </a:lnTo>
                <a:lnTo>
                  <a:pt x="242" y="496"/>
                </a:lnTo>
                <a:lnTo>
                  <a:pt x="250" y="497"/>
                </a:lnTo>
                <a:lnTo>
                  <a:pt x="257" y="498"/>
                </a:lnTo>
                <a:lnTo>
                  <a:pt x="266" y="498"/>
                </a:lnTo>
                <a:lnTo>
                  <a:pt x="273" y="498"/>
                </a:lnTo>
                <a:lnTo>
                  <a:pt x="280" y="497"/>
                </a:lnTo>
                <a:lnTo>
                  <a:pt x="286" y="496"/>
                </a:lnTo>
                <a:lnTo>
                  <a:pt x="293" y="494"/>
                </a:lnTo>
                <a:lnTo>
                  <a:pt x="305" y="488"/>
                </a:lnTo>
                <a:lnTo>
                  <a:pt x="319" y="483"/>
                </a:lnTo>
                <a:lnTo>
                  <a:pt x="340" y="474"/>
                </a:lnTo>
                <a:lnTo>
                  <a:pt x="361" y="468"/>
                </a:lnTo>
                <a:lnTo>
                  <a:pt x="370" y="465"/>
                </a:lnTo>
                <a:lnTo>
                  <a:pt x="380" y="463"/>
                </a:lnTo>
                <a:lnTo>
                  <a:pt x="391" y="461"/>
                </a:lnTo>
                <a:lnTo>
                  <a:pt x="404" y="461"/>
                </a:lnTo>
                <a:lnTo>
                  <a:pt x="416" y="463"/>
                </a:lnTo>
                <a:lnTo>
                  <a:pt x="427" y="465"/>
                </a:lnTo>
                <a:lnTo>
                  <a:pt x="437" y="469"/>
                </a:lnTo>
                <a:lnTo>
                  <a:pt x="447" y="473"/>
                </a:lnTo>
                <a:lnTo>
                  <a:pt x="456" y="479"/>
                </a:lnTo>
                <a:lnTo>
                  <a:pt x="467" y="484"/>
                </a:lnTo>
                <a:lnTo>
                  <a:pt x="476" y="488"/>
                </a:lnTo>
                <a:lnTo>
                  <a:pt x="488" y="493"/>
                </a:lnTo>
                <a:lnTo>
                  <a:pt x="499" y="495"/>
                </a:lnTo>
                <a:lnTo>
                  <a:pt x="510" y="495"/>
                </a:lnTo>
                <a:lnTo>
                  <a:pt x="520" y="495"/>
                </a:lnTo>
                <a:lnTo>
                  <a:pt x="531" y="496"/>
                </a:lnTo>
                <a:lnTo>
                  <a:pt x="547" y="500"/>
                </a:lnTo>
                <a:lnTo>
                  <a:pt x="559" y="506"/>
                </a:lnTo>
                <a:lnTo>
                  <a:pt x="574" y="512"/>
                </a:lnTo>
                <a:lnTo>
                  <a:pt x="590" y="518"/>
                </a:lnTo>
                <a:lnTo>
                  <a:pt x="653" y="509"/>
                </a:lnTo>
                <a:lnTo>
                  <a:pt x="658" y="511"/>
                </a:lnTo>
                <a:lnTo>
                  <a:pt x="662" y="513"/>
                </a:lnTo>
                <a:lnTo>
                  <a:pt x="666" y="516"/>
                </a:lnTo>
                <a:lnTo>
                  <a:pt x="670" y="520"/>
                </a:lnTo>
                <a:lnTo>
                  <a:pt x="676" y="526"/>
                </a:lnTo>
                <a:lnTo>
                  <a:pt x="679" y="536"/>
                </a:lnTo>
                <a:lnTo>
                  <a:pt x="682" y="545"/>
                </a:lnTo>
                <a:lnTo>
                  <a:pt x="684" y="552"/>
                </a:lnTo>
                <a:lnTo>
                  <a:pt x="686" y="560"/>
                </a:lnTo>
                <a:lnTo>
                  <a:pt x="690" y="567"/>
                </a:lnTo>
                <a:lnTo>
                  <a:pt x="696" y="574"/>
                </a:lnTo>
                <a:lnTo>
                  <a:pt x="702" y="578"/>
                </a:lnTo>
                <a:lnTo>
                  <a:pt x="709" y="581"/>
                </a:lnTo>
                <a:lnTo>
                  <a:pt x="715" y="583"/>
                </a:lnTo>
                <a:lnTo>
                  <a:pt x="730" y="588"/>
                </a:lnTo>
                <a:lnTo>
                  <a:pt x="746" y="591"/>
                </a:lnTo>
                <a:lnTo>
                  <a:pt x="758" y="595"/>
                </a:lnTo>
                <a:lnTo>
                  <a:pt x="769" y="600"/>
                </a:lnTo>
                <a:lnTo>
                  <a:pt x="773" y="603"/>
                </a:lnTo>
                <a:lnTo>
                  <a:pt x="779" y="606"/>
                </a:lnTo>
                <a:lnTo>
                  <a:pt x="782" y="610"/>
                </a:lnTo>
                <a:lnTo>
                  <a:pt x="786" y="616"/>
                </a:lnTo>
                <a:lnTo>
                  <a:pt x="791" y="627"/>
                </a:lnTo>
                <a:lnTo>
                  <a:pt x="794" y="637"/>
                </a:lnTo>
                <a:lnTo>
                  <a:pt x="796" y="643"/>
                </a:lnTo>
                <a:lnTo>
                  <a:pt x="798" y="648"/>
                </a:lnTo>
                <a:lnTo>
                  <a:pt x="800" y="653"/>
                </a:lnTo>
                <a:lnTo>
                  <a:pt x="805" y="658"/>
                </a:lnTo>
                <a:lnTo>
                  <a:pt x="812" y="664"/>
                </a:lnTo>
                <a:lnTo>
                  <a:pt x="820" y="670"/>
                </a:lnTo>
                <a:lnTo>
                  <a:pt x="828" y="674"/>
                </a:lnTo>
                <a:lnTo>
                  <a:pt x="836" y="680"/>
                </a:lnTo>
                <a:lnTo>
                  <a:pt x="826" y="680"/>
                </a:lnTo>
                <a:lnTo>
                  <a:pt x="838" y="677"/>
                </a:lnTo>
                <a:lnTo>
                  <a:pt x="850" y="675"/>
                </a:lnTo>
                <a:lnTo>
                  <a:pt x="861" y="671"/>
                </a:lnTo>
                <a:lnTo>
                  <a:pt x="872" y="668"/>
                </a:lnTo>
                <a:lnTo>
                  <a:pt x="893" y="658"/>
                </a:lnTo>
                <a:lnTo>
                  <a:pt x="916" y="647"/>
                </a:lnTo>
                <a:lnTo>
                  <a:pt x="927" y="642"/>
                </a:lnTo>
                <a:lnTo>
                  <a:pt x="937" y="637"/>
                </a:lnTo>
                <a:lnTo>
                  <a:pt x="947" y="633"/>
                </a:lnTo>
                <a:lnTo>
                  <a:pt x="959" y="629"/>
                </a:lnTo>
                <a:lnTo>
                  <a:pt x="970" y="627"/>
                </a:lnTo>
                <a:lnTo>
                  <a:pt x="982" y="626"/>
                </a:lnTo>
                <a:lnTo>
                  <a:pt x="986" y="624"/>
                </a:lnTo>
                <a:lnTo>
                  <a:pt x="991" y="623"/>
                </a:lnTo>
                <a:lnTo>
                  <a:pt x="997" y="621"/>
                </a:lnTo>
                <a:lnTo>
                  <a:pt x="1001" y="618"/>
                </a:lnTo>
                <a:lnTo>
                  <a:pt x="1010" y="608"/>
                </a:lnTo>
                <a:lnTo>
                  <a:pt x="1016" y="597"/>
                </a:lnTo>
                <a:lnTo>
                  <a:pt x="1020" y="592"/>
                </a:lnTo>
                <a:lnTo>
                  <a:pt x="1023" y="588"/>
                </a:lnTo>
                <a:lnTo>
                  <a:pt x="1027" y="583"/>
                </a:lnTo>
                <a:lnTo>
                  <a:pt x="1033" y="581"/>
                </a:lnTo>
                <a:lnTo>
                  <a:pt x="1044" y="578"/>
                </a:lnTo>
                <a:lnTo>
                  <a:pt x="1055" y="577"/>
                </a:lnTo>
                <a:lnTo>
                  <a:pt x="1061" y="577"/>
                </a:lnTo>
                <a:lnTo>
                  <a:pt x="1066" y="576"/>
                </a:lnTo>
                <a:lnTo>
                  <a:pt x="1070" y="574"/>
                </a:lnTo>
                <a:lnTo>
                  <a:pt x="1076" y="570"/>
                </a:lnTo>
                <a:lnTo>
                  <a:pt x="1078" y="567"/>
                </a:lnTo>
                <a:lnTo>
                  <a:pt x="1080" y="564"/>
                </a:lnTo>
                <a:lnTo>
                  <a:pt x="1082" y="560"/>
                </a:lnTo>
                <a:lnTo>
                  <a:pt x="1082" y="556"/>
                </a:lnTo>
                <a:lnTo>
                  <a:pt x="1083" y="548"/>
                </a:lnTo>
                <a:lnTo>
                  <a:pt x="1083" y="538"/>
                </a:lnTo>
                <a:lnTo>
                  <a:pt x="1084" y="526"/>
                </a:lnTo>
                <a:lnTo>
                  <a:pt x="1085" y="514"/>
                </a:lnTo>
                <a:lnTo>
                  <a:pt x="1085" y="504"/>
                </a:lnTo>
                <a:lnTo>
                  <a:pt x="1087" y="491"/>
                </a:lnTo>
                <a:lnTo>
                  <a:pt x="1101" y="490"/>
                </a:lnTo>
                <a:lnTo>
                  <a:pt x="1114" y="486"/>
                </a:lnTo>
                <a:lnTo>
                  <a:pt x="1125" y="484"/>
                </a:lnTo>
                <a:lnTo>
                  <a:pt x="1139" y="483"/>
                </a:lnTo>
                <a:lnTo>
                  <a:pt x="1191" y="483"/>
                </a:lnTo>
                <a:lnTo>
                  <a:pt x="1202" y="484"/>
                </a:lnTo>
                <a:lnTo>
                  <a:pt x="1214" y="485"/>
                </a:lnTo>
                <a:lnTo>
                  <a:pt x="1224" y="481"/>
                </a:lnTo>
                <a:lnTo>
                  <a:pt x="1234" y="478"/>
                </a:lnTo>
                <a:lnTo>
                  <a:pt x="1246" y="479"/>
                </a:lnTo>
                <a:lnTo>
                  <a:pt x="1256" y="482"/>
                </a:lnTo>
                <a:lnTo>
                  <a:pt x="1266" y="485"/>
                </a:lnTo>
                <a:lnTo>
                  <a:pt x="1278" y="488"/>
                </a:lnTo>
                <a:lnTo>
                  <a:pt x="1290" y="488"/>
                </a:lnTo>
                <a:lnTo>
                  <a:pt x="1300" y="490"/>
                </a:lnTo>
                <a:lnTo>
                  <a:pt x="1305" y="491"/>
                </a:lnTo>
                <a:lnTo>
                  <a:pt x="1310" y="493"/>
                </a:lnTo>
                <a:lnTo>
                  <a:pt x="1315" y="495"/>
                </a:lnTo>
                <a:lnTo>
                  <a:pt x="1320" y="498"/>
                </a:lnTo>
                <a:lnTo>
                  <a:pt x="1323" y="504"/>
                </a:lnTo>
                <a:lnTo>
                  <a:pt x="1325" y="509"/>
                </a:lnTo>
                <a:lnTo>
                  <a:pt x="1336" y="521"/>
                </a:lnTo>
                <a:lnTo>
                  <a:pt x="1347" y="533"/>
                </a:lnTo>
                <a:lnTo>
                  <a:pt x="1358" y="543"/>
                </a:lnTo>
                <a:lnTo>
                  <a:pt x="1367" y="556"/>
                </a:lnTo>
                <a:lnTo>
                  <a:pt x="1378" y="569"/>
                </a:lnTo>
                <a:lnTo>
                  <a:pt x="1387" y="581"/>
                </a:lnTo>
                <a:lnTo>
                  <a:pt x="1391" y="588"/>
                </a:lnTo>
                <a:lnTo>
                  <a:pt x="1394" y="594"/>
                </a:lnTo>
                <a:lnTo>
                  <a:pt x="1398" y="602"/>
                </a:lnTo>
                <a:lnTo>
                  <a:pt x="1400" y="610"/>
                </a:lnTo>
                <a:lnTo>
                  <a:pt x="1399" y="620"/>
                </a:lnTo>
                <a:lnTo>
                  <a:pt x="1400" y="631"/>
                </a:lnTo>
                <a:lnTo>
                  <a:pt x="1402" y="636"/>
                </a:lnTo>
                <a:lnTo>
                  <a:pt x="1405" y="641"/>
                </a:lnTo>
                <a:lnTo>
                  <a:pt x="1409" y="643"/>
                </a:lnTo>
                <a:lnTo>
                  <a:pt x="1415" y="645"/>
                </a:lnTo>
                <a:lnTo>
                  <a:pt x="1426" y="649"/>
                </a:lnTo>
                <a:lnTo>
                  <a:pt x="1436" y="653"/>
                </a:lnTo>
                <a:lnTo>
                  <a:pt x="1453" y="661"/>
                </a:lnTo>
                <a:lnTo>
                  <a:pt x="1469" y="671"/>
                </a:lnTo>
                <a:lnTo>
                  <a:pt x="1508" y="693"/>
                </a:lnTo>
                <a:lnTo>
                  <a:pt x="1542" y="709"/>
                </a:lnTo>
                <a:lnTo>
                  <a:pt x="1578" y="726"/>
                </a:lnTo>
                <a:lnTo>
                  <a:pt x="1617" y="745"/>
                </a:lnTo>
                <a:lnTo>
                  <a:pt x="1631" y="753"/>
                </a:lnTo>
                <a:lnTo>
                  <a:pt x="1642" y="762"/>
                </a:lnTo>
                <a:lnTo>
                  <a:pt x="1652" y="770"/>
                </a:lnTo>
                <a:lnTo>
                  <a:pt x="1661" y="779"/>
                </a:lnTo>
                <a:lnTo>
                  <a:pt x="1669" y="790"/>
                </a:lnTo>
                <a:lnTo>
                  <a:pt x="1676" y="802"/>
                </a:lnTo>
                <a:lnTo>
                  <a:pt x="1683" y="813"/>
                </a:lnTo>
                <a:lnTo>
                  <a:pt x="1689" y="828"/>
                </a:lnTo>
                <a:lnTo>
                  <a:pt x="1695" y="838"/>
                </a:lnTo>
                <a:lnTo>
                  <a:pt x="1702" y="848"/>
                </a:lnTo>
                <a:lnTo>
                  <a:pt x="1705" y="852"/>
                </a:lnTo>
                <a:lnTo>
                  <a:pt x="1708" y="858"/>
                </a:lnTo>
                <a:lnTo>
                  <a:pt x="1710" y="863"/>
                </a:lnTo>
                <a:lnTo>
                  <a:pt x="1710" y="870"/>
                </a:lnTo>
                <a:lnTo>
                  <a:pt x="1710" y="924"/>
                </a:lnTo>
                <a:lnTo>
                  <a:pt x="1711" y="936"/>
                </a:lnTo>
                <a:lnTo>
                  <a:pt x="1713" y="946"/>
                </a:lnTo>
                <a:lnTo>
                  <a:pt x="1715" y="956"/>
                </a:lnTo>
                <a:lnTo>
                  <a:pt x="1718" y="966"/>
                </a:lnTo>
                <a:lnTo>
                  <a:pt x="1722" y="975"/>
                </a:lnTo>
                <a:lnTo>
                  <a:pt x="1724" y="985"/>
                </a:lnTo>
                <a:lnTo>
                  <a:pt x="1726" y="996"/>
                </a:lnTo>
                <a:lnTo>
                  <a:pt x="1726" y="1008"/>
                </a:lnTo>
                <a:lnTo>
                  <a:pt x="1726" y="1034"/>
                </a:lnTo>
                <a:lnTo>
                  <a:pt x="1725" y="1056"/>
                </a:lnTo>
                <a:lnTo>
                  <a:pt x="1724" y="1079"/>
                </a:lnTo>
                <a:lnTo>
                  <a:pt x="1724" y="1105"/>
                </a:lnTo>
                <a:lnTo>
                  <a:pt x="1724" y="1120"/>
                </a:lnTo>
                <a:lnTo>
                  <a:pt x="1724" y="1132"/>
                </a:lnTo>
                <a:lnTo>
                  <a:pt x="1725" y="1142"/>
                </a:lnTo>
                <a:lnTo>
                  <a:pt x="1726" y="1151"/>
                </a:lnTo>
                <a:lnTo>
                  <a:pt x="1728" y="1160"/>
                </a:lnTo>
                <a:lnTo>
                  <a:pt x="1732" y="1178"/>
                </a:lnTo>
                <a:lnTo>
                  <a:pt x="1737" y="1200"/>
                </a:lnTo>
                <a:lnTo>
                  <a:pt x="1739" y="1211"/>
                </a:lnTo>
                <a:lnTo>
                  <a:pt x="1742" y="1222"/>
                </a:lnTo>
                <a:lnTo>
                  <a:pt x="1745" y="1231"/>
                </a:lnTo>
                <a:lnTo>
                  <a:pt x="1750" y="1242"/>
                </a:lnTo>
                <a:lnTo>
                  <a:pt x="1752" y="1249"/>
                </a:lnTo>
                <a:lnTo>
                  <a:pt x="1753" y="1255"/>
                </a:lnTo>
                <a:lnTo>
                  <a:pt x="1754" y="1258"/>
                </a:lnTo>
                <a:lnTo>
                  <a:pt x="1755" y="1262"/>
                </a:lnTo>
                <a:lnTo>
                  <a:pt x="1757" y="1263"/>
                </a:lnTo>
                <a:lnTo>
                  <a:pt x="1760" y="1264"/>
                </a:lnTo>
                <a:lnTo>
                  <a:pt x="1770" y="1263"/>
                </a:lnTo>
                <a:lnTo>
                  <a:pt x="1780" y="1262"/>
                </a:lnTo>
                <a:lnTo>
                  <a:pt x="1784" y="1259"/>
                </a:lnTo>
                <a:lnTo>
                  <a:pt x="1787" y="1257"/>
                </a:lnTo>
                <a:lnTo>
                  <a:pt x="1791" y="1254"/>
                </a:lnTo>
                <a:lnTo>
                  <a:pt x="1793" y="1250"/>
                </a:lnTo>
                <a:lnTo>
                  <a:pt x="1798" y="1235"/>
                </a:lnTo>
                <a:lnTo>
                  <a:pt x="1804" y="1218"/>
                </a:lnTo>
                <a:lnTo>
                  <a:pt x="1819" y="1222"/>
                </a:lnTo>
                <a:lnTo>
                  <a:pt x="1833" y="1226"/>
                </a:lnTo>
                <a:lnTo>
                  <a:pt x="1839" y="1228"/>
                </a:lnTo>
                <a:lnTo>
                  <a:pt x="1845" y="1231"/>
                </a:lnTo>
                <a:lnTo>
                  <a:pt x="1851" y="1237"/>
                </a:lnTo>
                <a:lnTo>
                  <a:pt x="1857" y="1242"/>
                </a:lnTo>
                <a:lnTo>
                  <a:pt x="1860" y="1247"/>
                </a:lnTo>
                <a:lnTo>
                  <a:pt x="1862" y="1252"/>
                </a:lnTo>
                <a:lnTo>
                  <a:pt x="1863" y="1256"/>
                </a:lnTo>
                <a:lnTo>
                  <a:pt x="1864" y="1262"/>
                </a:lnTo>
                <a:lnTo>
                  <a:pt x="1864" y="1272"/>
                </a:lnTo>
                <a:lnTo>
                  <a:pt x="1864" y="1284"/>
                </a:lnTo>
                <a:lnTo>
                  <a:pt x="1863" y="1299"/>
                </a:lnTo>
                <a:lnTo>
                  <a:pt x="1861" y="1312"/>
                </a:lnTo>
                <a:lnTo>
                  <a:pt x="1858" y="1324"/>
                </a:lnTo>
                <a:lnTo>
                  <a:pt x="1851" y="1337"/>
                </a:lnTo>
                <a:lnTo>
                  <a:pt x="1844" y="1348"/>
                </a:lnTo>
                <a:lnTo>
                  <a:pt x="1837" y="1358"/>
                </a:lnTo>
                <a:lnTo>
                  <a:pt x="1834" y="1363"/>
                </a:lnTo>
                <a:lnTo>
                  <a:pt x="1832" y="1367"/>
                </a:lnTo>
                <a:lnTo>
                  <a:pt x="1831" y="1374"/>
                </a:lnTo>
                <a:lnTo>
                  <a:pt x="1830" y="1380"/>
                </a:lnTo>
                <a:lnTo>
                  <a:pt x="1831" y="1385"/>
                </a:lnTo>
                <a:lnTo>
                  <a:pt x="1832" y="1389"/>
                </a:lnTo>
                <a:lnTo>
                  <a:pt x="1834" y="1393"/>
                </a:lnTo>
                <a:lnTo>
                  <a:pt x="1837" y="1397"/>
                </a:lnTo>
                <a:lnTo>
                  <a:pt x="1845" y="1402"/>
                </a:lnTo>
                <a:lnTo>
                  <a:pt x="1851" y="1410"/>
                </a:lnTo>
                <a:lnTo>
                  <a:pt x="1857" y="1417"/>
                </a:lnTo>
                <a:lnTo>
                  <a:pt x="1861" y="1424"/>
                </a:lnTo>
                <a:lnTo>
                  <a:pt x="1864" y="1432"/>
                </a:lnTo>
                <a:lnTo>
                  <a:pt x="1867" y="1441"/>
                </a:lnTo>
                <a:lnTo>
                  <a:pt x="1872" y="1459"/>
                </a:lnTo>
                <a:lnTo>
                  <a:pt x="1877" y="1474"/>
                </a:lnTo>
                <a:lnTo>
                  <a:pt x="1884" y="1490"/>
                </a:lnTo>
                <a:lnTo>
                  <a:pt x="1893" y="1505"/>
                </a:lnTo>
                <a:lnTo>
                  <a:pt x="1902" y="1517"/>
                </a:lnTo>
                <a:lnTo>
                  <a:pt x="1911" y="1526"/>
                </a:lnTo>
                <a:lnTo>
                  <a:pt x="1919" y="1534"/>
                </a:lnTo>
                <a:lnTo>
                  <a:pt x="1929" y="1541"/>
                </a:lnTo>
                <a:lnTo>
                  <a:pt x="1949" y="1554"/>
                </a:lnTo>
                <a:lnTo>
                  <a:pt x="1973" y="1568"/>
                </a:lnTo>
                <a:lnTo>
                  <a:pt x="1989" y="1580"/>
                </a:lnTo>
                <a:lnTo>
                  <a:pt x="2005" y="1592"/>
                </a:lnTo>
                <a:lnTo>
                  <a:pt x="2011" y="1586"/>
                </a:lnTo>
                <a:lnTo>
                  <a:pt x="2014" y="1577"/>
                </a:lnTo>
                <a:lnTo>
                  <a:pt x="2017" y="1569"/>
                </a:lnTo>
                <a:lnTo>
                  <a:pt x="2021" y="1561"/>
                </a:lnTo>
                <a:lnTo>
                  <a:pt x="2026" y="1558"/>
                </a:lnTo>
                <a:lnTo>
                  <a:pt x="2032" y="1555"/>
                </a:lnTo>
                <a:lnTo>
                  <a:pt x="2064" y="1555"/>
                </a:lnTo>
                <a:lnTo>
                  <a:pt x="2066" y="1574"/>
                </a:lnTo>
                <a:lnTo>
                  <a:pt x="2070" y="1590"/>
                </a:lnTo>
                <a:lnTo>
                  <a:pt x="2076" y="1605"/>
                </a:lnTo>
                <a:lnTo>
                  <a:pt x="2084" y="1622"/>
                </a:lnTo>
                <a:lnTo>
                  <a:pt x="2092" y="1635"/>
                </a:lnTo>
                <a:lnTo>
                  <a:pt x="2098" y="1647"/>
                </a:lnTo>
                <a:lnTo>
                  <a:pt x="2103" y="1653"/>
                </a:lnTo>
                <a:lnTo>
                  <a:pt x="2107" y="1657"/>
                </a:lnTo>
                <a:lnTo>
                  <a:pt x="2113" y="1661"/>
                </a:lnTo>
                <a:lnTo>
                  <a:pt x="2119" y="1664"/>
                </a:lnTo>
                <a:lnTo>
                  <a:pt x="2133" y="1670"/>
                </a:lnTo>
                <a:lnTo>
                  <a:pt x="2146" y="1674"/>
                </a:lnTo>
                <a:lnTo>
                  <a:pt x="2159" y="1677"/>
                </a:lnTo>
                <a:lnTo>
                  <a:pt x="2172" y="1683"/>
                </a:lnTo>
                <a:lnTo>
                  <a:pt x="2167" y="1690"/>
                </a:lnTo>
                <a:lnTo>
                  <a:pt x="2160" y="1698"/>
                </a:lnTo>
                <a:lnTo>
                  <a:pt x="2158" y="1701"/>
                </a:lnTo>
                <a:lnTo>
                  <a:pt x="2156" y="1706"/>
                </a:lnTo>
                <a:lnTo>
                  <a:pt x="2155" y="1710"/>
                </a:lnTo>
                <a:lnTo>
                  <a:pt x="2154" y="1715"/>
                </a:lnTo>
                <a:lnTo>
                  <a:pt x="2155" y="1720"/>
                </a:lnTo>
                <a:lnTo>
                  <a:pt x="2156" y="1724"/>
                </a:lnTo>
                <a:lnTo>
                  <a:pt x="2157" y="1728"/>
                </a:lnTo>
                <a:lnTo>
                  <a:pt x="2159" y="1731"/>
                </a:lnTo>
                <a:lnTo>
                  <a:pt x="2165" y="1737"/>
                </a:lnTo>
                <a:lnTo>
                  <a:pt x="2173" y="1741"/>
                </a:lnTo>
                <a:lnTo>
                  <a:pt x="2182" y="1747"/>
                </a:lnTo>
                <a:lnTo>
                  <a:pt x="2190" y="1751"/>
                </a:lnTo>
                <a:lnTo>
                  <a:pt x="2199" y="1756"/>
                </a:lnTo>
                <a:lnTo>
                  <a:pt x="2206" y="1763"/>
                </a:lnTo>
                <a:lnTo>
                  <a:pt x="2213" y="1769"/>
                </a:lnTo>
                <a:lnTo>
                  <a:pt x="2218" y="1777"/>
                </a:lnTo>
                <a:lnTo>
                  <a:pt x="2223" y="1784"/>
                </a:lnTo>
                <a:lnTo>
                  <a:pt x="2226" y="1792"/>
                </a:lnTo>
                <a:lnTo>
                  <a:pt x="2231" y="1808"/>
                </a:lnTo>
                <a:lnTo>
                  <a:pt x="2236" y="1826"/>
                </a:lnTo>
                <a:lnTo>
                  <a:pt x="2241" y="1847"/>
                </a:lnTo>
                <a:lnTo>
                  <a:pt x="2246" y="1864"/>
                </a:lnTo>
                <a:lnTo>
                  <a:pt x="2253" y="1882"/>
                </a:lnTo>
                <a:lnTo>
                  <a:pt x="2263" y="1901"/>
                </a:lnTo>
                <a:lnTo>
                  <a:pt x="2266" y="1906"/>
                </a:lnTo>
                <a:lnTo>
                  <a:pt x="2270" y="1911"/>
                </a:lnTo>
                <a:lnTo>
                  <a:pt x="2276" y="1914"/>
                </a:lnTo>
                <a:lnTo>
                  <a:pt x="2281" y="1916"/>
                </a:lnTo>
                <a:lnTo>
                  <a:pt x="2293" y="1920"/>
                </a:lnTo>
                <a:lnTo>
                  <a:pt x="2305" y="1925"/>
                </a:lnTo>
                <a:lnTo>
                  <a:pt x="2318" y="1930"/>
                </a:lnTo>
                <a:lnTo>
                  <a:pt x="2330" y="1936"/>
                </a:lnTo>
                <a:lnTo>
                  <a:pt x="2340" y="1941"/>
                </a:lnTo>
                <a:lnTo>
                  <a:pt x="2350" y="1947"/>
                </a:lnTo>
                <a:lnTo>
                  <a:pt x="2360" y="1954"/>
                </a:lnTo>
                <a:lnTo>
                  <a:pt x="2368" y="1961"/>
                </a:lnTo>
                <a:lnTo>
                  <a:pt x="2378" y="1970"/>
                </a:lnTo>
                <a:lnTo>
                  <a:pt x="2388" y="1980"/>
                </a:lnTo>
                <a:lnTo>
                  <a:pt x="2395" y="1991"/>
                </a:lnTo>
                <a:lnTo>
                  <a:pt x="2403" y="2000"/>
                </a:lnTo>
                <a:lnTo>
                  <a:pt x="2410" y="2010"/>
                </a:lnTo>
                <a:lnTo>
                  <a:pt x="2419" y="2020"/>
                </a:lnTo>
                <a:lnTo>
                  <a:pt x="2445" y="2047"/>
                </a:lnTo>
                <a:lnTo>
                  <a:pt x="2468" y="2072"/>
                </a:lnTo>
                <a:lnTo>
                  <a:pt x="2473" y="2077"/>
                </a:lnTo>
                <a:lnTo>
                  <a:pt x="2480" y="2081"/>
                </a:lnTo>
                <a:lnTo>
                  <a:pt x="2486" y="2086"/>
                </a:lnTo>
                <a:lnTo>
                  <a:pt x="2493" y="2090"/>
                </a:lnTo>
                <a:lnTo>
                  <a:pt x="2500" y="2093"/>
                </a:lnTo>
                <a:lnTo>
                  <a:pt x="2508" y="2095"/>
                </a:lnTo>
                <a:lnTo>
                  <a:pt x="2516" y="2096"/>
                </a:lnTo>
                <a:lnTo>
                  <a:pt x="2525" y="2098"/>
                </a:lnTo>
                <a:lnTo>
                  <a:pt x="2532" y="2094"/>
                </a:lnTo>
                <a:lnTo>
                  <a:pt x="2536" y="2092"/>
                </a:lnTo>
                <a:lnTo>
                  <a:pt x="2543" y="2096"/>
                </a:lnTo>
                <a:lnTo>
                  <a:pt x="2550" y="2101"/>
                </a:lnTo>
                <a:lnTo>
                  <a:pt x="2553" y="2103"/>
                </a:lnTo>
                <a:lnTo>
                  <a:pt x="2555" y="2106"/>
                </a:lnTo>
                <a:lnTo>
                  <a:pt x="2556" y="2109"/>
                </a:lnTo>
                <a:lnTo>
                  <a:pt x="2557" y="2113"/>
                </a:lnTo>
                <a:lnTo>
                  <a:pt x="2557" y="2119"/>
                </a:lnTo>
                <a:lnTo>
                  <a:pt x="2555" y="2126"/>
                </a:lnTo>
                <a:lnTo>
                  <a:pt x="2554" y="2131"/>
                </a:lnTo>
                <a:lnTo>
                  <a:pt x="2551" y="2135"/>
                </a:lnTo>
                <a:lnTo>
                  <a:pt x="2548" y="2140"/>
                </a:lnTo>
                <a:lnTo>
                  <a:pt x="2543" y="2144"/>
                </a:lnTo>
                <a:lnTo>
                  <a:pt x="2539" y="2147"/>
                </a:lnTo>
                <a:lnTo>
                  <a:pt x="2534" y="2150"/>
                </a:lnTo>
                <a:lnTo>
                  <a:pt x="2523" y="2152"/>
                </a:lnTo>
                <a:lnTo>
                  <a:pt x="2512" y="2150"/>
                </a:lnTo>
                <a:lnTo>
                  <a:pt x="2507" y="2154"/>
                </a:lnTo>
                <a:lnTo>
                  <a:pt x="2501" y="2158"/>
                </a:lnTo>
                <a:lnTo>
                  <a:pt x="2507" y="2164"/>
                </a:lnTo>
                <a:lnTo>
                  <a:pt x="2512" y="2170"/>
                </a:lnTo>
                <a:lnTo>
                  <a:pt x="2519" y="2174"/>
                </a:lnTo>
                <a:lnTo>
                  <a:pt x="2525" y="2177"/>
                </a:lnTo>
                <a:lnTo>
                  <a:pt x="2532" y="2180"/>
                </a:lnTo>
                <a:lnTo>
                  <a:pt x="2539" y="2181"/>
                </a:lnTo>
                <a:lnTo>
                  <a:pt x="2547" y="2182"/>
                </a:lnTo>
                <a:lnTo>
                  <a:pt x="2554" y="2182"/>
                </a:lnTo>
                <a:lnTo>
                  <a:pt x="2561" y="2182"/>
                </a:lnTo>
                <a:lnTo>
                  <a:pt x="2566" y="2181"/>
                </a:lnTo>
                <a:lnTo>
                  <a:pt x="2570" y="2179"/>
                </a:lnTo>
                <a:lnTo>
                  <a:pt x="2575" y="2175"/>
                </a:lnTo>
                <a:lnTo>
                  <a:pt x="2583" y="2169"/>
                </a:lnTo>
                <a:lnTo>
                  <a:pt x="2591" y="2161"/>
                </a:lnTo>
                <a:lnTo>
                  <a:pt x="2599" y="2153"/>
                </a:lnTo>
                <a:lnTo>
                  <a:pt x="2606" y="2146"/>
                </a:lnTo>
                <a:lnTo>
                  <a:pt x="2610" y="2144"/>
                </a:lnTo>
                <a:lnTo>
                  <a:pt x="2616" y="2142"/>
                </a:lnTo>
                <a:lnTo>
                  <a:pt x="2620" y="2140"/>
                </a:lnTo>
                <a:lnTo>
                  <a:pt x="2627" y="2140"/>
                </a:lnTo>
                <a:lnTo>
                  <a:pt x="2640" y="2141"/>
                </a:lnTo>
                <a:lnTo>
                  <a:pt x="2650" y="2142"/>
                </a:lnTo>
                <a:lnTo>
                  <a:pt x="2661" y="2144"/>
                </a:lnTo>
                <a:lnTo>
                  <a:pt x="2674" y="2145"/>
                </a:lnTo>
                <a:lnTo>
                  <a:pt x="2683" y="2144"/>
                </a:lnTo>
                <a:lnTo>
                  <a:pt x="2689" y="2141"/>
                </a:lnTo>
                <a:lnTo>
                  <a:pt x="2696" y="2136"/>
                </a:lnTo>
                <a:lnTo>
                  <a:pt x="2701" y="2131"/>
                </a:lnTo>
                <a:lnTo>
                  <a:pt x="2711" y="2117"/>
                </a:lnTo>
                <a:lnTo>
                  <a:pt x="2719" y="2103"/>
                </a:lnTo>
                <a:lnTo>
                  <a:pt x="2730" y="2085"/>
                </a:lnTo>
                <a:lnTo>
                  <a:pt x="2738" y="2067"/>
                </a:lnTo>
                <a:lnTo>
                  <a:pt x="2741" y="2059"/>
                </a:lnTo>
                <a:lnTo>
                  <a:pt x="2744" y="2049"/>
                </a:lnTo>
                <a:lnTo>
                  <a:pt x="2746" y="2039"/>
                </a:lnTo>
                <a:lnTo>
                  <a:pt x="2749" y="2028"/>
                </a:lnTo>
                <a:lnTo>
                  <a:pt x="2736" y="1970"/>
                </a:lnTo>
                <a:lnTo>
                  <a:pt x="2738" y="1954"/>
                </a:lnTo>
                <a:lnTo>
                  <a:pt x="2741" y="1940"/>
                </a:lnTo>
                <a:lnTo>
                  <a:pt x="2744" y="1927"/>
                </a:lnTo>
                <a:lnTo>
                  <a:pt x="2748" y="1914"/>
                </a:lnTo>
                <a:lnTo>
                  <a:pt x="2755" y="1888"/>
                </a:lnTo>
                <a:lnTo>
                  <a:pt x="2762" y="1858"/>
                </a:lnTo>
                <a:lnTo>
                  <a:pt x="2767" y="1821"/>
                </a:lnTo>
                <a:lnTo>
                  <a:pt x="2770" y="1790"/>
                </a:lnTo>
                <a:lnTo>
                  <a:pt x="2772" y="1757"/>
                </a:lnTo>
                <a:lnTo>
                  <a:pt x="2778" y="1721"/>
                </a:lnTo>
                <a:lnTo>
                  <a:pt x="2762" y="1608"/>
                </a:lnTo>
                <a:lnTo>
                  <a:pt x="2763" y="1599"/>
                </a:lnTo>
                <a:lnTo>
                  <a:pt x="2763" y="1590"/>
                </a:lnTo>
                <a:lnTo>
                  <a:pt x="2764" y="1581"/>
                </a:lnTo>
                <a:lnTo>
                  <a:pt x="2765" y="1572"/>
                </a:lnTo>
                <a:lnTo>
                  <a:pt x="2768" y="1554"/>
                </a:lnTo>
                <a:lnTo>
                  <a:pt x="2771" y="1540"/>
                </a:lnTo>
                <a:lnTo>
                  <a:pt x="2775" y="1525"/>
                </a:lnTo>
                <a:lnTo>
                  <a:pt x="2776" y="1508"/>
                </a:lnTo>
                <a:lnTo>
                  <a:pt x="2775" y="1493"/>
                </a:lnTo>
                <a:lnTo>
                  <a:pt x="2773" y="1479"/>
                </a:lnTo>
                <a:lnTo>
                  <a:pt x="2771" y="1466"/>
                </a:lnTo>
                <a:lnTo>
                  <a:pt x="2769" y="1454"/>
                </a:lnTo>
                <a:lnTo>
                  <a:pt x="2765" y="1441"/>
                </a:lnTo>
                <a:lnTo>
                  <a:pt x="2759" y="1429"/>
                </a:lnTo>
                <a:lnTo>
                  <a:pt x="2754" y="1417"/>
                </a:lnTo>
                <a:lnTo>
                  <a:pt x="2746" y="1404"/>
                </a:lnTo>
                <a:lnTo>
                  <a:pt x="2735" y="1385"/>
                </a:lnTo>
                <a:lnTo>
                  <a:pt x="2724" y="1366"/>
                </a:lnTo>
                <a:lnTo>
                  <a:pt x="2713" y="1349"/>
                </a:lnTo>
                <a:lnTo>
                  <a:pt x="2701" y="1330"/>
                </a:lnTo>
                <a:lnTo>
                  <a:pt x="2695" y="1321"/>
                </a:lnTo>
                <a:lnTo>
                  <a:pt x="2689" y="1312"/>
                </a:lnTo>
                <a:lnTo>
                  <a:pt x="2688" y="1308"/>
                </a:lnTo>
                <a:lnTo>
                  <a:pt x="2686" y="1303"/>
                </a:lnTo>
                <a:lnTo>
                  <a:pt x="2685" y="1298"/>
                </a:lnTo>
                <a:lnTo>
                  <a:pt x="2685" y="1293"/>
                </a:lnTo>
                <a:lnTo>
                  <a:pt x="2689" y="1282"/>
                </a:lnTo>
                <a:lnTo>
                  <a:pt x="2692" y="1271"/>
                </a:lnTo>
                <a:lnTo>
                  <a:pt x="2691" y="1261"/>
                </a:lnTo>
                <a:lnTo>
                  <a:pt x="2689" y="1251"/>
                </a:lnTo>
                <a:lnTo>
                  <a:pt x="2685" y="1243"/>
                </a:lnTo>
                <a:lnTo>
                  <a:pt x="2681" y="1235"/>
                </a:lnTo>
                <a:lnTo>
                  <a:pt x="2669" y="1220"/>
                </a:lnTo>
                <a:lnTo>
                  <a:pt x="2656" y="1202"/>
                </a:lnTo>
                <a:lnTo>
                  <a:pt x="2648" y="1191"/>
                </a:lnTo>
                <a:lnTo>
                  <a:pt x="2642" y="1181"/>
                </a:lnTo>
                <a:lnTo>
                  <a:pt x="2634" y="1171"/>
                </a:lnTo>
                <a:lnTo>
                  <a:pt x="2627" y="1160"/>
                </a:lnTo>
                <a:lnTo>
                  <a:pt x="2605" y="1127"/>
                </a:lnTo>
                <a:lnTo>
                  <a:pt x="2588" y="1096"/>
                </a:lnTo>
                <a:lnTo>
                  <a:pt x="2572" y="1065"/>
                </a:lnTo>
                <a:lnTo>
                  <a:pt x="2554" y="1029"/>
                </a:lnTo>
                <a:lnTo>
                  <a:pt x="2549" y="1019"/>
                </a:lnTo>
                <a:lnTo>
                  <a:pt x="2543" y="1009"/>
                </a:lnTo>
                <a:lnTo>
                  <a:pt x="2537" y="1000"/>
                </a:lnTo>
                <a:lnTo>
                  <a:pt x="2530" y="993"/>
                </a:lnTo>
                <a:lnTo>
                  <a:pt x="2516" y="977"/>
                </a:lnTo>
                <a:lnTo>
                  <a:pt x="2501" y="958"/>
                </a:lnTo>
                <a:lnTo>
                  <a:pt x="2494" y="944"/>
                </a:lnTo>
                <a:lnTo>
                  <a:pt x="2486" y="932"/>
                </a:lnTo>
                <a:lnTo>
                  <a:pt x="2480" y="919"/>
                </a:lnTo>
                <a:lnTo>
                  <a:pt x="2472" y="905"/>
                </a:lnTo>
                <a:lnTo>
                  <a:pt x="2462" y="885"/>
                </a:lnTo>
                <a:lnTo>
                  <a:pt x="2453" y="866"/>
                </a:lnTo>
                <a:lnTo>
                  <a:pt x="2443" y="849"/>
                </a:lnTo>
                <a:lnTo>
                  <a:pt x="2430" y="831"/>
                </a:lnTo>
                <a:lnTo>
                  <a:pt x="2420" y="819"/>
                </a:lnTo>
                <a:lnTo>
                  <a:pt x="2410" y="808"/>
                </a:lnTo>
                <a:lnTo>
                  <a:pt x="2405" y="803"/>
                </a:lnTo>
                <a:lnTo>
                  <a:pt x="2401" y="797"/>
                </a:lnTo>
                <a:lnTo>
                  <a:pt x="2398" y="791"/>
                </a:lnTo>
                <a:lnTo>
                  <a:pt x="2395" y="782"/>
                </a:lnTo>
                <a:lnTo>
                  <a:pt x="2410" y="784"/>
                </a:lnTo>
                <a:lnTo>
                  <a:pt x="2422" y="788"/>
                </a:lnTo>
                <a:lnTo>
                  <a:pt x="2433" y="791"/>
                </a:lnTo>
                <a:lnTo>
                  <a:pt x="2444" y="796"/>
                </a:lnTo>
                <a:lnTo>
                  <a:pt x="2467" y="806"/>
                </a:lnTo>
                <a:lnTo>
                  <a:pt x="2491" y="817"/>
                </a:lnTo>
                <a:lnTo>
                  <a:pt x="2485" y="806"/>
                </a:lnTo>
                <a:lnTo>
                  <a:pt x="2481" y="795"/>
                </a:lnTo>
                <a:lnTo>
                  <a:pt x="2474" y="785"/>
                </a:lnTo>
                <a:lnTo>
                  <a:pt x="2467" y="775"/>
                </a:lnTo>
                <a:lnTo>
                  <a:pt x="2462" y="769"/>
                </a:lnTo>
                <a:lnTo>
                  <a:pt x="2457" y="765"/>
                </a:lnTo>
                <a:lnTo>
                  <a:pt x="2452" y="761"/>
                </a:lnTo>
                <a:lnTo>
                  <a:pt x="2446" y="756"/>
                </a:lnTo>
                <a:lnTo>
                  <a:pt x="2435" y="750"/>
                </a:lnTo>
                <a:lnTo>
                  <a:pt x="2425" y="740"/>
                </a:lnTo>
                <a:lnTo>
                  <a:pt x="2411" y="724"/>
                </a:lnTo>
                <a:lnTo>
                  <a:pt x="2398" y="709"/>
                </a:lnTo>
                <a:lnTo>
                  <a:pt x="2384" y="694"/>
                </a:lnTo>
                <a:lnTo>
                  <a:pt x="2371" y="681"/>
                </a:lnTo>
                <a:lnTo>
                  <a:pt x="2364" y="674"/>
                </a:lnTo>
                <a:lnTo>
                  <a:pt x="2359" y="667"/>
                </a:lnTo>
                <a:lnTo>
                  <a:pt x="2353" y="659"/>
                </a:lnTo>
                <a:lnTo>
                  <a:pt x="2348" y="650"/>
                </a:lnTo>
                <a:lnTo>
                  <a:pt x="2333" y="621"/>
                </a:lnTo>
                <a:lnTo>
                  <a:pt x="2321" y="596"/>
                </a:lnTo>
                <a:lnTo>
                  <a:pt x="2316" y="583"/>
                </a:lnTo>
                <a:lnTo>
                  <a:pt x="2308" y="570"/>
                </a:lnTo>
                <a:lnTo>
                  <a:pt x="2300" y="558"/>
                </a:lnTo>
                <a:lnTo>
                  <a:pt x="2292" y="543"/>
                </a:lnTo>
                <a:lnTo>
                  <a:pt x="2284" y="533"/>
                </a:lnTo>
                <a:lnTo>
                  <a:pt x="2276" y="523"/>
                </a:lnTo>
                <a:lnTo>
                  <a:pt x="2267" y="515"/>
                </a:lnTo>
                <a:lnTo>
                  <a:pt x="2258" y="507"/>
                </a:lnTo>
                <a:lnTo>
                  <a:pt x="2251" y="499"/>
                </a:lnTo>
                <a:lnTo>
                  <a:pt x="2242" y="491"/>
                </a:lnTo>
                <a:lnTo>
                  <a:pt x="2236" y="481"/>
                </a:lnTo>
                <a:lnTo>
                  <a:pt x="2228" y="469"/>
                </a:lnTo>
                <a:lnTo>
                  <a:pt x="2218" y="450"/>
                </a:lnTo>
                <a:lnTo>
                  <a:pt x="2211" y="431"/>
                </a:lnTo>
                <a:lnTo>
                  <a:pt x="2204" y="413"/>
                </a:lnTo>
                <a:lnTo>
                  <a:pt x="2197" y="392"/>
                </a:lnTo>
                <a:lnTo>
                  <a:pt x="2187" y="376"/>
                </a:lnTo>
                <a:lnTo>
                  <a:pt x="2177" y="361"/>
                </a:lnTo>
                <a:lnTo>
                  <a:pt x="2165" y="331"/>
                </a:lnTo>
                <a:lnTo>
                  <a:pt x="2157" y="303"/>
                </a:lnTo>
                <a:lnTo>
                  <a:pt x="2148" y="275"/>
                </a:lnTo>
                <a:lnTo>
                  <a:pt x="2137" y="243"/>
                </a:lnTo>
                <a:lnTo>
                  <a:pt x="2133" y="232"/>
                </a:lnTo>
                <a:lnTo>
                  <a:pt x="2128" y="222"/>
                </a:lnTo>
                <a:lnTo>
                  <a:pt x="2122" y="212"/>
                </a:lnTo>
                <a:lnTo>
                  <a:pt x="2117" y="201"/>
                </a:lnTo>
                <a:lnTo>
                  <a:pt x="2108" y="175"/>
                </a:lnTo>
                <a:lnTo>
                  <a:pt x="2102" y="153"/>
                </a:lnTo>
                <a:lnTo>
                  <a:pt x="2097" y="142"/>
                </a:lnTo>
                <a:lnTo>
                  <a:pt x="2094" y="130"/>
                </a:lnTo>
                <a:lnTo>
                  <a:pt x="2089" y="118"/>
                </a:lnTo>
                <a:lnTo>
                  <a:pt x="2082" y="105"/>
                </a:lnTo>
                <a:lnTo>
                  <a:pt x="2076" y="115"/>
                </a:lnTo>
                <a:lnTo>
                  <a:pt x="2070" y="123"/>
                </a:lnTo>
                <a:lnTo>
                  <a:pt x="2065" y="132"/>
                </a:lnTo>
                <a:lnTo>
                  <a:pt x="2062" y="141"/>
                </a:lnTo>
                <a:lnTo>
                  <a:pt x="2055" y="158"/>
                </a:lnTo>
                <a:lnTo>
                  <a:pt x="2050" y="175"/>
                </a:lnTo>
                <a:lnTo>
                  <a:pt x="2048" y="194"/>
                </a:lnTo>
                <a:lnTo>
                  <a:pt x="2046" y="212"/>
                </a:lnTo>
                <a:lnTo>
                  <a:pt x="2044" y="232"/>
                </a:lnTo>
                <a:lnTo>
                  <a:pt x="2044" y="254"/>
                </a:lnTo>
                <a:lnTo>
                  <a:pt x="2046" y="282"/>
                </a:lnTo>
                <a:lnTo>
                  <a:pt x="2047" y="307"/>
                </a:lnTo>
                <a:lnTo>
                  <a:pt x="2048" y="319"/>
                </a:lnTo>
                <a:lnTo>
                  <a:pt x="2048" y="332"/>
                </a:lnTo>
                <a:lnTo>
                  <a:pt x="2047" y="346"/>
                </a:lnTo>
                <a:lnTo>
                  <a:pt x="2044" y="361"/>
                </a:lnTo>
                <a:lnTo>
                  <a:pt x="2040" y="336"/>
                </a:lnTo>
                <a:lnTo>
                  <a:pt x="2036" y="315"/>
                </a:lnTo>
                <a:lnTo>
                  <a:pt x="2032" y="294"/>
                </a:lnTo>
                <a:lnTo>
                  <a:pt x="2026" y="270"/>
                </a:lnTo>
                <a:lnTo>
                  <a:pt x="2022" y="258"/>
                </a:lnTo>
                <a:lnTo>
                  <a:pt x="2017" y="248"/>
                </a:lnTo>
                <a:lnTo>
                  <a:pt x="2013" y="238"/>
                </a:lnTo>
                <a:lnTo>
                  <a:pt x="2008" y="228"/>
                </a:lnTo>
                <a:lnTo>
                  <a:pt x="2003" y="218"/>
                </a:lnTo>
                <a:lnTo>
                  <a:pt x="2000" y="209"/>
                </a:lnTo>
                <a:lnTo>
                  <a:pt x="1998" y="198"/>
                </a:lnTo>
                <a:lnTo>
                  <a:pt x="1997" y="185"/>
                </a:lnTo>
                <a:lnTo>
                  <a:pt x="1997" y="177"/>
                </a:lnTo>
                <a:lnTo>
                  <a:pt x="1998" y="170"/>
                </a:lnTo>
                <a:lnTo>
                  <a:pt x="2000" y="162"/>
                </a:lnTo>
                <a:lnTo>
                  <a:pt x="2002" y="156"/>
                </a:lnTo>
                <a:lnTo>
                  <a:pt x="2006" y="150"/>
                </a:lnTo>
                <a:lnTo>
                  <a:pt x="2009" y="144"/>
                </a:lnTo>
                <a:lnTo>
                  <a:pt x="2013" y="139"/>
                </a:lnTo>
                <a:lnTo>
                  <a:pt x="2019" y="132"/>
                </a:lnTo>
                <a:lnTo>
                  <a:pt x="2024" y="130"/>
                </a:lnTo>
                <a:lnTo>
                  <a:pt x="2029" y="127"/>
                </a:lnTo>
                <a:lnTo>
                  <a:pt x="2039" y="112"/>
                </a:lnTo>
                <a:lnTo>
                  <a:pt x="2048" y="95"/>
                </a:lnTo>
                <a:lnTo>
                  <a:pt x="2054" y="88"/>
                </a:lnTo>
                <a:lnTo>
                  <a:pt x="2061" y="81"/>
                </a:lnTo>
                <a:lnTo>
                  <a:pt x="2064" y="78"/>
                </a:lnTo>
                <a:lnTo>
                  <a:pt x="2066" y="75"/>
                </a:lnTo>
                <a:lnTo>
                  <a:pt x="2068" y="70"/>
                </a:lnTo>
                <a:lnTo>
                  <a:pt x="2068" y="66"/>
                </a:lnTo>
                <a:lnTo>
                  <a:pt x="2068" y="48"/>
                </a:lnTo>
                <a:lnTo>
                  <a:pt x="2067" y="32"/>
                </a:lnTo>
                <a:lnTo>
                  <a:pt x="2065" y="16"/>
                </a:lnTo>
                <a:lnTo>
                  <a:pt x="2063" y="0"/>
                </a:lnTo>
                <a:lnTo>
                  <a:pt x="2063" y="0"/>
                </a:lnTo>
                <a:lnTo>
                  <a:pt x="2053" y="2"/>
                </a:lnTo>
                <a:lnTo>
                  <a:pt x="2042" y="5"/>
                </a:lnTo>
                <a:lnTo>
                  <a:pt x="2030" y="8"/>
                </a:lnTo>
                <a:lnTo>
                  <a:pt x="2021" y="10"/>
                </a:lnTo>
                <a:lnTo>
                  <a:pt x="2010" y="15"/>
                </a:lnTo>
                <a:lnTo>
                  <a:pt x="1999" y="18"/>
                </a:lnTo>
                <a:lnTo>
                  <a:pt x="1988" y="16"/>
                </a:lnTo>
                <a:lnTo>
                  <a:pt x="1979" y="15"/>
                </a:lnTo>
                <a:lnTo>
                  <a:pt x="1968" y="19"/>
                </a:lnTo>
                <a:lnTo>
                  <a:pt x="1958" y="21"/>
                </a:lnTo>
                <a:lnTo>
                  <a:pt x="1949" y="20"/>
                </a:lnTo>
                <a:lnTo>
                  <a:pt x="1942" y="19"/>
                </a:lnTo>
                <a:lnTo>
                  <a:pt x="1933" y="16"/>
                </a:lnTo>
                <a:lnTo>
                  <a:pt x="1926" y="15"/>
                </a:lnTo>
                <a:lnTo>
                  <a:pt x="1920" y="12"/>
                </a:lnTo>
                <a:lnTo>
                  <a:pt x="1915" y="10"/>
                </a:lnTo>
                <a:lnTo>
                  <a:pt x="1908" y="10"/>
                </a:lnTo>
                <a:lnTo>
                  <a:pt x="1903" y="11"/>
                </a:lnTo>
                <a:lnTo>
                  <a:pt x="1898" y="12"/>
                </a:lnTo>
                <a:lnTo>
                  <a:pt x="1893" y="14"/>
                </a:lnTo>
                <a:lnTo>
                  <a:pt x="1884" y="20"/>
                </a:lnTo>
                <a:lnTo>
                  <a:pt x="1876" y="26"/>
                </a:lnTo>
                <a:lnTo>
                  <a:pt x="1868" y="34"/>
                </a:lnTo>
                <a:lnTo>
                  <a:pt x="1862" y="42"/>
                </a:lnTo>
                <a:lnTo>
                  <a:pt x="1855" y="52"/>
                </a:lnTo>
                <a:lnTo>
                  <a:pt x="1851" y="63"/>
                </a:lnTo>
                <a:lnTo>
                  <a:pt x="1845" y="74"/>
                </a:lnTo>
                <a:lnTo>
                  <a:pt x="1839" y="83"/>
                </a:lnTo>
                <a:lnTo>
                  <a:pt x="1837" y="89"/>
                </a:lnTo>
                <a:lnTo>
                  <a:pt x="1835" y="94"/>
                </a:lnTo>
                <a:lnTo>
                  <a:pt x="1834" y="100"/>
                </a:lnTo>
                <a:lnTo>
                  <a:pt x="1834" y="106"/>
                </a:lnTo>
                <a:lnTo>
                  <a:pt x="1834" y="196"/>
                </a:lnTo>
                <a:lnTo>
                  <a:pt x="1821" y="193"/>
                </a:lnTo>
                <a:lnTo>
                  <a:pt x="1809" y="188"/>
                </a:lnTo>
                <a:lnTo>
                  <a:pt x="1798" y="183"/>
                </a:lnTo>
                <a:lnTo>
                  <a:pt x="1789" y="177"/>
                </a:lnTo>
                <a:lnTo>
                  <a:pt x="1768" y="164"/>
                </a:lnTo>
                <a:lnTo>
                  <a:pt x="1747" y="148"/>
                </a:lnTo>
                <a:lnTo>
                  <a:pt x="1203" y="223"/>
                </a:lnTo>
                <a:lnTo>
                  <a:pt x="996" y="236"/>
                </a:lnTo>
                <a:lnTo>
                  <a:pt x="968" y="225"/>
                </a:lnTo>
                <a:lnTo>
                  <a:pt x="943" y="218"/>
                </a:lnTo>
                <a:lnTo>
                  <a:pt x="918" y="211"/>
                </a:lnTo>
                <a:lnTo>
                  <a:pt x="890" y="201"/>
                </a:lnTo>
                <a:lnTo>
                  <a:pt x="864" y="190"/>
                </a:lnTo>
                <a:lnTo>
                  <a:pt x="842" y="178"/>
                </a:lnTo>
                <a:lnTo>
                  <a:pt x="832" y="172"/>
                </a:lnTo>
                <a:lnTo>
                  <a:pt x="820" y="168"/>
                </a:lnTo>
                <a:lnTo>
                  <a:pt x="808" y="162"/>
                </a:lnTo>
                <a:lnTo>
                  <a:pt x="794" y="159"/>
                </a:lnTo>
                <a:lnTo>
                  <a:pt x="794" y="159"/>
                </a:lnTo>
                <a:close/>
              </a:path>
            </a:pathLst>
          </a:custGeom>
          <a:solidFill>
            <a:srgbClr val="FFFF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5" name="Freeform 181"/>
          <p:cNvSpPr>
            <a:spLocks/>
          </p:cNvSpPr>
          <p:nvPr/>
        </p:nvSpPr>
        <p:spPr bwMode="auto">
          <a:xfrm>
            <a:off x="6870672" y="4542956"/>
            <a:ext cx="769805" cy="818177"/>
          </a:xfrm>
          <a:custGeom>
            <a:avLst/>
            <a:gdLst>
              <a:gd name="T0" fmla="*/ 383 w 1671"/>
              <a:gd name="T1" fmla="*/ 1717 h 1775"/>
              <a:gd name="T2" fmla="*/ 509 w 1671"/>
              <a:gd name="T3" fmla="*/ 1764 h 1775"/>
              <a:gd name="T4" fmla="*/ 1330 w 1671"/>
              <a:gd name="T5" fmla="*/ 1716 h 1775"/>
              <a:gd name="T6" fmla="*/ 1375 w 1671"/>
              <a:gd name="T7" fmla="*/ 1645 h 1775"/>
              <a:gd name="T8" fmla="*/ 1386 w 1671"/>
              <a:gd name="T9" fmla="*/ 1613 h 1775"/>
              <a:gd name="T10" fmla="*/ 1417 w 1671"/>
              <a:gd name="T11" fmla="*/ 1565 h 1775"/>
              <a:gd name="T12" fmla="*/ 1449 w 1671"/>
              <a:gd name="T13" fmla="*/ 1549 h 1775"/>
              <a:gd name="T14" fmla="*/ 1483 w 1671"/>
              <a:gd name="T15" fmla="*/ 1558 h 1775"/>
              <a:gd name="T16" fmla="*/ 1529 w 1671"/>
              <a:gd name="T17" fmla="*/ 1555 h 1775"/>
              <a:gd name="T18" fmla="*/ 1583 w 1671"/>
              <a:gd name="T19" fmla="*/ 1544 h 1775"/>
              <a:gd name="T20" fmla="*/ 1602 w 1671"/>
              <a:gd name="T21" fmla="*/ 1523 h 1775"/>
              <a:gd name="T22" fmla="*/ 1593 w 1671"/>
              <a:gd name="T23" fmla="*/ 1465 h 1775"/>
              <a:gd name="T24" fmla="*/ 1585 w 1671"/>
              <a:gd name="T25" fmla="*/ 1409 h 1775"/>
              <a:gd name="T26" fmla="*/ 1578 w 1671"/>
              <a:gd name="T27" fmla="*/ 1355 h 1775"/>
              <a:gd name="T28" fmla="*/ 1594 w 1671"/>
              <a:gd name="T29" fmla="*/ 1313 h 1775"/>
              <a:gd name="T30" fmla="*/ 1588 w 1671"/>
              <a:gd name="T31" fmla="*/ 1263 h 1775"/>
              <a:gd name="T32" fmla="*/ 1601 w 1671"/>
              <a:gd name="T33" fmla="*/ 1180 h 1775"/>
              <a:gd name="T34" fmla="*/ 1623 w 1671"/>
              <a:gd name="T35" fmla="*/ 1087 h 1775"/>
              <a:gd name="T36" fmla="*/ 1658 w 1671"/>
              <a:gd name="T37" fmla="*/ 1031 h 1775"/>
              <a:gd name="T38" fmla="*/ 1670 w 1671"/>
              <a:gd name="T39" fmla="*/ 989 h 1775"/>
              <a:gd name="T40" fmla="*/ 1635 w 1671"/>
              <a:gd name="T41" fmla="*/ 970 h 1775"/>
              <a:gd name="T42" fmla="*/ 1608 w 1671"/>
              <a:gd name="T43" fmla="*/ 960 h 1775"/>
              <a:gd name="T44" fmla="*/ 1587 w 1671"/>
              <a:gd name="T45" fmla="*/ 922 h 1775"/>
              <a:gd name="T46" fmla="*/ 1564 w 1671"/>
              <a:gd name="T47" fmla="*/ 870 h 1775"/>
              <a:gd name="T48" fmla="*/ 1534 w 1671"/>
              <a:gd name="T49" fmla="*/ 834 h 1775"/>
              <a:gd name="T50" fmla="*/ 1472 w 1671"/>
              <a:gd name="T51" fmla="*/ 785 h 1775"/>
              <a:gd name="T52" fmla="*/ 1434 w 1671"/>
              <a:gd name="T53" fmla="*/ 726 h 1775"/>
              <a:gd name="T54" fmla="*/ 1414 w 1671"/>
              <a:gd name="T55" fmla="*/ 632 h 1775"/>
              <a:gd name="T56" fmla="*/ 1395 w 1671"/>
              <a:gd name="T57" fmla="*/ 595 h 1775"/>
              <a:gd name="T58" fmla="*/ 1340 w 1671"/>
              <a:gd name="T59" fmla="*/ 575 h 1775"/>
              <a:gd name="T60" fmla="*/ 1285 w 1671"/>
              <a:gd name="T61" fmla="*/ 554 h 1775"/>
              <a:gd name="T62" fmla="*/ 1252 w 1671"/>
              <a:gd name="T63" fmla="*/ 509 h 1775"/>
              <a:gd name="T64" fmla="*/ 1141 w 1671"/>
              <a:gd name="T65" fmla="*/ 413 h 1775"/>
              <a:gd name="T66" fmla="*/ 1055 w 1671"/>
              <a:gd name="T67" fmla="*/ 382 h 1775"/>
              <a:gd name="T68" fmla="*/ 969 w 1671"/>
              <a:gd name="T69" fmla="*/ 341 h 1775"/>
              <a:gd name="T70" fmla="*/ 928 w 1671"/>
              <a:gd name="T71" fmla="*/ 296 h 1775"/>
              <a:gd name="T72" fmla="*/ 863 w 1671"/>
              <a:gd name="T73" fmla="*/ 210 h 1775"/>
              <a:gd name="T74" fmla="*/ 782 w 1671"/>
              <a:gd name="T75" fmla="*/ 160 h 1775"/>
              <a:gd name="T76" fmla="*/ 750 w 1671"/>
              <a:gd name="T77" fmla="*/ 135 h 1775"/>
              <a:gd name="T78" fmla="*/ 731 w 1671"/>
              <a:gd name="T79" fmla="*/ 87 h 1775"/>
              <a:gd name="T80" fmla="*/ 738 w 1671"/>
              <a:gd name="T81" fmla="*/ 38 h 1775"/>
              <a:gd name="T82" fmla="*/ 342 w 1671"/>
              <a:gd name="T83" fmla="*/ 99 h 1775"/>
              <a:gd name="T84" fmla="*/ 219 w 1671"/>
              <a:gd name="T85" fmla="*/ 881 h 1775"/>
              <a:gd name="T86" fmla="*/ 233 w 1671"/>
              <a:gd name="T87" fmla="*/ 954 h 1775"/>
              <a:gd name="T88" fmla="*/ 242 w 1671"/>
              <a:gd name="T89" fmla="*/ 1018 h 1775"/>
              <a:gd name="T90" fmla="*/ 254 w 1671"/>
              <a:gd name="T91" fmla="*/ 1047 h 1775"/>
              <a:gd name="T92" fmla="*/ 300 w 1671"/>
              <a:gd name="T93" fmla="*/ 1071 h 1775"/>
              <a:gd name="T94" fmla="*/ 338 w 1671"/>
              <a:gd name="T95" fmla="*/ 1119 h 1775"/>
              <a:gd name="T96" fmla="*/ 365 w 1671"/>
              <a:gd name="T97" fmla="*/ 1159 h 1775"/>
              <a:gd name="T98" fmla="*/ 363 w 1671"/>
              <a:gd name="T99" fmla="*/ 1181 h 1775"/>
              <a:gd name="T100" fmla="*/ 329 w 1671"/>
              <a:gd name="T101" fmla="*/ 1225 h 1775"/>
              <a:gd name="T102" fmla="*/ 326 w 1671"/>
              <a:gd name="T103" fmla="*/ 1264 h 1775"/>
              <a:gd name="T104" fmla="*/ 322 w 1671"/>
              <a:gd name="T105" fmla="*/ 1316 h 1775"/>
              <a:gd name="T106" fmla="*/ 342 w 1671"/>
              <a:gd name="T107" fmla="*/ 163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71" h="1775">
                <a:moveTo>
                  <a:pt x="335" y="1698"/>
                </a:moveTo>
                <a:lnTo>
                  <a:pt x="349" y="1701"/>
                </a:lnTo>
                <a:lnTo>
                  <a:pt x="361" y="1707"/>
                </a:lnTo>
                <a:lnTo>
                  <a:pt x="373" y="1711"/>
                </a:lnTo>
                <a:lnTo>
                  <a:pt x="383" y="1717"/>
                </a:lnTo>
                <a:lnTo>
                  <a:pt x="405" y="1729"/>
                </a:lnTo>
                <a:lnTo>
                  <a:pt x="431" y="1740"/>
                </a:lnTo>
                <a:lnTo>
                  <a:pt x="459" y="1750"/>
                </a:lnTo>
                <a:lnTo>
                  <a:pt x="484" y="1757"/>
                </a:lnTo>
                <a:lnTo>
                  <a:pt x="509" y="1764"/>
                </a:lnTo>
                <a:lnTo>
                  <a:pt x="537" y="1775"/>
                </a:lnTo>
                <a:lnTo>
                  <a:pt x="744" y="1762"/>
                </a:lnTo>
                <a:lnTo>
                  <a:pt x="1288" y="1687"/>
                </a:lnTo>
                <a:lnTo>
                  <a:pt x="1309" y="1703"/>
                </a:lnTo>
                <a:lnTo>
                  <a:pt x="1330" y="1716"/>
                </a:lnTo>
                <a:lnTo>
                  <a:pt x="1339" y="1722"/>
                </a:lnTo>
                <a:lnTo>
                  <a:pt x="1350" y="1727"/>
                </a:lnTo>
                <a:lnTo>
                  <a:pt x="1362" y="1732"/>
                </a:lnTo>
                <a:lnTo>
                  <a:pt x="1375" y="1735"/>
                </a:lnTo>
                <a:lnTo>
                  <a:pt x="1375" y="1645"/>
                </a:lnTo>
                <a:lnTo>
                  <a:pt x="1375" y="1639"/>
                </a:lnTo>
                <a:lnTo>
                  <a:pt x="1376" y="1633"/>
                </a:lnTo>
                <a:lnTo>
                  <a:pt x="1378" y="1628"/>
                </a:lnTo>
                <a:lnTo>
                  <a:pt x="1380" y="1622"/>
                </a:lnTo>
                <a:lnTo>
                  <a:pt x="1386" y="1613"/>
                </a:lnTo>
                <a:lnTo>
                  <a:pt x="1392" y="1602"/>
                </a:lnTo>
                <a:lnTo>
                  <a:pt x="1396" y="1591"/>
                </a:lnTo>
                <a:lnTo>
                  <a:pt x="1403" y="1581"/>
                </a:lnTo>
                <a:lnTo>
                  <a:pt x="1409" y="1573"/>
                </a:lnTo>
                <a:lnTo>
                  <a:pt x="1417" y="1565"/>
                </a:lnTo>
                <a:lnTo>
                  <a:pt x="1425" y="1559"/>
                </a:lnTo>
                <a:lnTo>
                  <a:pt x="1434" y="1553"/>
                </a:lnTo>
                <a:lnTo>
                  <a:pt x="1439" y="1551"/>
                </a:lnTo>
                <a:lnTo>
                  <a:pt x="1444" y="1550"/>
                </a:lnTo>
                <a:lnTo>
                  <a:pt x="1449" y="1549"/>
                </a:lnTo>
                <a:lnTo>
                  <a:pt x="1456" y="1549"/>
                </a:lnTo>
                <a:lnTo>
                  <a:pt x="1461" y="1551"/>
                </a:lnTo>
                <a:lnTo>
                  <a:pt x="1467" y="1554"/>
                </a:lnTo>
                <a:lnTo>
                  <a:pt x="1474" y="1555"/>
                </a:lnTo>
                <a:lnTo>
                  <a:pt x="1483" y="1558"/>
                </a:lnTo>
                <a:lnTo>
                  <a:pt x="1490" y="1559"/>
                </a:lnTo>
                <a:lnTo>
                  <a:pt x="1499" y="1560"/>
                </a:lnTo>
                <a:lnTo>
                  <a:pt x="1509" y="1558"/>
                </a:lnTo>
                <a:lnTo>
                  <a:pt x="1520" y="1554"/>
                </a:lnTo>
                <a:lnTo>
                  <a:pt x="1529" y="1555"/>
                </a:lnTo>
                <a:lnTo>
                  <a:pt x="1540" y="1557"/>
                </a:lnTo>
                <a:lnTo>
                  <a:pt x="1551" y="1554"/>
                </a:lnTo>
                <a:lnTo>
                  <a:pt x="1562" y="1549"/>
                </a:lnTo>
                <a:lnTo>
                  <a:pt x="1571" y="1547"/>
                </a:lnTo>
                <a:lnTo>
                  <a:pt x="1583" y="1544"/>
                </a:lnTo>
                <a:lnTo>
                  <a:pt x="1594" y="1541"/>
                </a:lnTo>
                <a:lnTo>
                  <a:pt x="1604" y="1539"/>
                </a:lnTo>
                <a:lnTo>
                  <a:pt x="1604" y="1539"/>
                </a:lnTo>
                <a:lnTo>
                  <a:pt x="1603" y="1532"/>
                </a:lnTo>
                <a:lnTo>
                  <a:pt x="1602" y="1523"/>
                </a:lnTo>
                <a:lnTo>
                  <a:pt x="1601" y="1513"/>
                </a:lnTo>
                <a:lnTo>
                  <a:pt x="1600" y="1504"/>
                </a:lnTo>
                <a:lnTo>
                  <a:pt x="1597" y="1490"/>
                </a:lnTo>
                <a:lnTo>
                  <a:pt x="1595" y="1477"/>
                </a:lnTo>
                <a:lnTo>
                  <a:pt x="1593" y="1465"/>
                </a:lnTo>
                <a:lnTo>
                  <a:pt x="1591" y="1451"/>
                </a:lnTo>
                <a:lnTo>
                  <a:pt x="1590" y="1440"/>
                </a:lnTo>
                <a:lnTo>
                  <a:pt x="1589" y="1429"/>
                </a:lnTo>
                <a:lnTo>
                  <a:pt x="1588" y="1419"/>
                </a:lnTo>
                <a:lnTo>
                  <a:pt x="1585" y="1409"/>
                </a:lnTo>
                <a:lnTo>
                  <a:pt x="1577" y="1396"/>
                </a:lnTo>
                <a:lnTo>
                  <a:pt x="1570" y="1382"/>
                </a:lnTo>
                <a:lnTo>
                  <a:pt x="1571" y="1372"/>
                </a:lnTo>
                <a:lnTo>
                  <a:pt x="1574" y="1363"/>
                </a:lnTo>
                <a:lnTo>
                  <a:pt x="1578" y="1355"/>
                </a:lnTo>
                <a:lnTo>
                  <a:pt x="1582" y="1347"/>
                </a:lnTo>
                <a:lnTo>
                  <a:pt x="1587" y="1340"/>
                </a:lnTo>
                <a:lnTo>
                  <a:pt x="1590" y="1332"/>
                </a:lnTo>
                <a:lnTo>
                  <a:pt x="1593" y="1322"/>
                </a:lnTo>
                <a:lnTo>
                  <a:pt x="1594" y="1313"/>
                </a:lnTo>
                <a:lnTo>
                  <a:pt x="1593" y="1303"/>
                </a:lnTo>
                <a:lnTo>
                  <a:pt x="1590" y="1294"/>
                </a:lnTo>
                <a:lnTo>
                  <a:pt x="1587" y="1286"/>
                </a:lnTo>
                <a:lnTo>
                  <a:pt x="1585" y="1276"/>
                </a:lnTo>
                <a:lnTo>
                  <a:pt x="1588" y="1263"/>
                </a:lnTo>
                <a:lnTo>
                  <a:pt x="1591" y="1252"/>
                </a:lnTo>
                <a:lnTo>
                  <a:pt x="1594" y="1240"/>
                </a:lnTo>
                <a:lnTo>
                  <a:pt x="1596" y="1227"/>
                </a:lnTo>
                <a:lnTo>
                  <a:pt x="1598" y="1202"/>
                </a:lnTo>
                <a:lnTo>
                  <a:pt x="1601" y="1180"/>
                </a:lnTo>
                <a:lnTo>
                  <a:pt x="1603" y="1157"/>
                </a:lnTo>
                <a:lnTo>
                  <a:pt x="1607" y="1132"/>
                </a:lnTo>
                <a:lnTo>
                  <a:pt x="1614" y="1112"/>
                </a:lnTo>
                <a:lnTo>
                  <a:pt x="1620" y="1095"/>
                </a:lnTo>
                <a:lnTo>
                  <a:pt x="1623" y="1087"/>
                </a:lnTo>
                <a:lnTo>
                  <a:pt x="1627" y="1078"/>
                </a:lnTo>
                <a:lnTo>
                  <a:pt x="1629" y="1068"/>
                </a:lnTo>
                <a:lnTo>
                  <a:pt x="1631" y="1058"/>
                </a:lnTo>
                <a:lnTo>
                  <a:pt x="1645" y="1044"/>
                </a:lnTo>
                <a:lnTo>
                  <a:pt x="1658" y="1031"/>
                </a:lnTo>
                <a:lnTo>
                  <a:pt x="1663" y="1023"/>
                </a:lnTo>
                <a:lnTo>
                  <a:pt x="1668" y="1016"/>
                </a:lnTo>
                <a:lnTo>
                  <a:pt x="1670" y="1007"/>
                </a:lnTo>
                <a:lnTo>
                  <a:pt x="1671" y="996"/>
                </a:lnTo>
                <a:lnTo>
                  <a:pt x="1670" y="989"/>
                </a:lnTo>
                <a:lnTo>
                  <a:pt x="1668" y="982"/>
                </a:lnTo>
                <a:lnTo>
                  <a:pt x="1664" y="977"/>
                </a:lnTo>
                <a:lnTo>
                  <a:pt x="1661" y="970"/>
                </a:lnTo>
                <a:lnTo>
                  <a:pt x="1648" y="969"/>
                </a:lnTo>
                <a:lnTo>
                  <a:pt x="1635" y="970"/>
                </a:lnTo>
                <a:lnTo>
                  <a:pt x="1630" y="970"/>
                </a:lnTo>
                <a:lnTo>
                  <a:pt x="1623" y="969"/>
                </a:lnTo>
                <a:lnTo>
                  <a:pt x="1618" y="968"/>
                </a:lnTo>
                <a:lnTo>
                  <a:pt x="1612" y="965"/>
                </a:lnTo>
                <a:lnTo>
                  <a:pt x="1608" y="960"/>
                </a:lnTo>
                <a:lnTo>
                  <a:pt x="1605" y="955"/>
                </a:lnTo>
                <a:lnTo>
                  <a:pt x="1602" y="950"/>
                </a:lnTo>
                <a:lnTo>
                  <a:pt x="1600" y="943"/>
                </a:lnTo>
                <a:lnTo>
                  <a:pt x="1592" y="932"/>
                </a:lnTo>
                <a:lnTo>
                  <a:pt x="1587" y="922"/>
                </a:lnTo>
                <a:lnTo>
                  <a:pt x="1582" y="911"/>
                </a:lnTo>
                <a:lnTo>
                  <a:pt x="1578" y="901"/>
                </a:lnTo>
                <a:lnTo>
                  <a:pt x="1574" y="890"/>
                </a:lnTo>
                <a:lnTo>
                  <a:pt x="1569" y="881"/>
                </a:lnTo>
                <a:lnTo>
                  <a:pt x="1564" y="870"/>
                </a:lnTo>
                <a:lnTo>
                  <a:pt x="1556" y="859"/>
                </a:lnTo>
                <a:lnTo>
                  <a:pt x="1551" y="851"/>
                </a:lnTo>
                <a:lnTo>
                  <a:pt x="1546" y="845"/>
                </a:lnTo>
                <a:lnTo>
                  <a:pt x="1540" y="838"/>
                </a:lnTo>
                <a:lnTo>
                  <a:pt x="1534" y="834"/>
                </a:lnTo>
                <a:lnTo>
                  <a:pt x="1521" y="824"/>
                </a:lnTo>
                <a:lnTo>
                  <a:pt x="1507" y="814"/>
                </a:lnTo>
                <a:lnTo>
                  <a:pt x="1494" y="804"/>
                </a:lnTo>
                <a:lnTo>
                  <a:pt x="1482" y="794"/>
                </a:lnTo>
                <a:lnTo>
                  <a:pt x="1472" y="785"/>
                </a:lnTo>
                <a:lnTo>
                  <a:pt x="1462" y="776"/>
                </a:lnTo>
                <a:lnTo>
                  <a:pt x="1454" y="765"/>
                </a:lnTo>
                <a:lnTo>
                  <a:pt x="1446" y="753"/>
                </a:lnTo>
                <a:lnTo>
                  <a:pt x="1440" y="740"/>
                </a:lnTo>
                <a:lnTo>
                  <a:pt x="1434" y="726"/>
                </a:lnTo>
                <a:lnTo>
                  <a:pt x="1428" y="703"/>
                </a:lnTo>
                <a:lnTo>
                  <a:pt x="1423" y="684"/>
                </a:lnTo>
                <a:lnTo>
                  <a:pt x="1420" y="663"/>
                </a:lnTo>
                <a:lnTo>
                  <a:pt x="1416" y="641"/>
                </a:lnTo>
                <a:lnTo>
                  <a:pt x="1414" y="632"/>
                </a:lnTo>
                <a:lnTo>
                  <a:pt x="1412" y="624"/>
                </a:lnTo>
                <a:lnTo>
                  <a:pt x="1408" y="616"/>
                </a:lnTo>
                <a:lnTo>
                  <a:pt x="1405" y="608"/>
                </a:lnTo>
                <a:lnTo>
                  <a:pt x="1401" y="602"/>
                </a:lnTo>
                <a:lnTo>
                  <a:pt x="1395" y="595"/>
                </a:lnTo>
                <a:lnTo>
                  <a:pt x="1389" y="591"/>
                </a:lnTo>
                <a:lnTo>
                  <a:pt x="1381" y="588"/>
                </a:lnTo>
                <a:lnTo>
                  <a:pt x="1366" y="582"/>
                </a:lnTo>
                <a:lnTo>
                  <a:pt x="1353" y="578"/>
                </a:lnTo>
                <a:lnTo>
                  <a:pt x="1340" y="575"/>
                </a:lnTo>
                <a:lnTo>
                  <a:pt x="1325" y="572"/>
                </a:lnTo>
                <a:lnTo>
                  <a:pt x="1314" y="572"/>
                </a:lnTo>
                <a:lnTo>
                  <a:pt x="1305" y="570"/>
                </a:lnTo>
                <a:lnTo>
                  <a:pt x="1294" y="562"/>
                </a:lnTo>
                <a:lnTo>
                  <a:pt x="1285" y="554"/>
                </a:lnTo>
                <a:lnTo>
                  <a:pt x="1278" y="546"/>
                </a:lnTo>
                <a:lnTo>
                  <a:pt x="1271" y="537"/>
                </a:lnTo>
                <a:lnTo>
                  <a:pt x="1266" y="528"/>
                </a:lnTo>
                <a:lnTo>
                  <a:pt x="1259" y="519"/>
                </a:lnTo>
                <a:lnTo>
                  <a:pt x="1252" y="509"/>
                </a:lnTo>
                <a:lnTo>
                  <a:pt x="1243" y="500"/>
                </a:lnTo>
                <a:lnTo>
                  <a:pt x="1209" y="467"/>
                </a:lnTo>
                <a:lnTo>
                  <a:pt x="1176" y="438"/>
                </a:lnTo>
                <a:lnTo>
                  <a:pt x="1159" y="425"/>
                </a:lnTo>
                <a:lnTo>
                  <a:pt x="1141" y="413"/>
                </a:lnTo>
                <a:lnTo>
                  <a:pt x="1131" y="408"/>
                </a:lnTo>
                <a:lnTo>
                  <a:pt x="1120" y="403"/>
                </a:lnTo>
                <a:lnTo>
                  <a:pt x="1109" y="398"/>
                </a:lnTo>
                <a:lnTo>
                  <a:pt x="1097" y="393"/>
                </a:lnTo>
                <a:lnTo>
                  <a:pt x="1055" y="382"/>
                </a:lnTo>
                <a:lnTo>
                  <a:pt x="1018" y="370"/>
                </a:lnTo>
                <a:lnTo>
                  <a:pt x="1001" y="362"/>
                </a:lnTo>
                <a:lnTo>
                  <a:pt x="985" y="352"/>
                </a:lnTo>
                <a:lnTo>
                  <a:pt x="976" y="347"/>
                </a:lnTo>
                <a:lnTo>
                  <a:pt x="969" y="341"/>
                </a:lnTo>
                <a:lnTo>
                  <a:pt x="961" y="333"/>
                </a:lnTo>
                <a:lnTo>
                  <a:pt x="954" y="324"/>
                </a:lnTo>
                <a:lnTo>
                  <a:pt x="945" y="315"/>
                </a:lnTo>
                <a:lnTo>
                  <a:pt x="935" y="306"/>
                </a:lnTo>
                <a:lnTo>
                  <a:pt x="928" y="296"/>
                </a:lnTo>
                <a:lnTo>
                  <a:pt x="919" y="284"/>
                </a:lnTo>
                <a:lnTo>
                  <a:pt x="901" y="256"/>
                </a:lnTo>
                <a:lnTo>
                  <a:pt x="883" y="231"/>
                </a:lnTo>
                <a:lnTo>
                  <a:pt x="874" y="221"/>
                </a:lnTo>
                <a:lnTo>
                  <a:pt x="863" y="210"/>
                </a:lnTo>
                <a:lnTo>
                  <a:pt x="851" y="199"/>
                </a:lnTo>
                <a:lnTo>
                  <a:pt x="837" y="189"/>
                </a:lnTo>
                <a:lnTo>
                  <a:pt x="818" y="177"/>
                </a:lnTo>
                <a:lnTo>
                  <a:pt x="800" y="169"/>
                </a:lnTo>
                <a:lnTo>
                  <a:pt x="782" y="160"/>
                </a:lnTo>
                <a:lnTo>
                  <a:pt x="763" y="149"/>
                </a:lnTo>
                <a:lnTo>
                  <a:pt x="758" y="146"/>
                </a:lnTo>
                <a:lnTo>
                  <a:pt x="755" y="143"/>
                </a:lnTo>
                <a:lnTo>
                  <a:pt x="752" y="140"/>
                </a:lnTo>
                <a:lnTo>
                  <a:pt x="750" y="135"/>
                </a:lnTo>
                <a:lnTo>
                  <a:pt x="745" y="127"/>
                </a:lnTo>
                <a:lnTo>
                  <a:pt x="741" y="118"/>
                </a:lnTo>
                <a:lnTo>
                  <a:pt x="737" y="107"/>
                </a:lnTo>
                <a:lnTo>
                  <a:pt x="733" y="98"/>
                </a:lnTo>
                <a:lnTo>
                  <a:pt x="731" y="87"/>
                </a:lnTo>
                <a:lnTo>
                  <a:pt x="730" y="75"/>
                </a:lnTo>
                <a:lnTo>
                  <a:pt x="731" y="64"/>
                </a:lnTo>
                <a:lnTo>
                  <a:pt x="732" y="54"/>
                </a:lnTo>
                <a:lnTo>
                  <a:pt x="734" y="46"/>
                </a:lnTo>
                <a:lnTo>
                  <a:pt x="738" y="38"/>
                </a:lnTo>
                <a:lnTo>
                  <a:pt x="743" y="21"/>
                </a:lnTo>
                <a:lnTo>
                  <a:pt x="750" y="0"/>
                </a:lnTo>
                <a:lnTo>
                  <a:pt x="750" y="0"/>
                </a:lnTo>
                <a:lnTo>
                  <a:pt x="342" y="99"/>
                </a:lnTo>
                <a:lnTo>
                  <a:pt x="342" y="99"/>
                </a:lnTo>
                <a:lnTo>
                  <a:pt x="3" y="187"/>
                </a:lnTo>
                <a:lnTo>
                  <a:pt x="0" y="187"/>
                </a:lnTo>
                <a:lnTo>
                  <a:pt x="215" y="837"/>
                </a:lnTo>
                <a:lnTo>
                  <a:pt x="218" y="860"/>
                </a:lnTo>
                <a:lnTo>
                  <a:pt x="219" y="881"/>
                </a:lnTo>
                <a:lnTo>
                  <a:pt x="220" y="900"/>
                </a:lnTo>
                <a:lnTo>
                  <a:pt x="224" y="923"/>
                </a:lnTo>
                <a:lnTo>
                  <a:pt x="227" y="933"/>
                </a:lnTo>
                <a:lnTo>
                  <a:pt x="230" y="943"/>
                </a:lnTo>
                <a:lnTo>
                  <a:pt x="233" y="954"/>
                </a:lnTo>
                <a:lnTo>
                  <a:pt x="237" y="965"/>
                </a:lnTo>
                <a:lnTo>
                  <a:pt x="239" y="979"/>
                </a:lnTo>
                <a:lnTo>
                  <a:pt x="240" y="992"/>
                </a:lnTo>
                <a:lnTo>
                  <a:pt x="240" y="1004"/>
                </a:lnTo>
                <a:lnTo>
                  <a:pt x="242" y="1018"/>
                </a:lnTo>
                <a:lnTo>
                  <a:pt x="244" y="1027"/>
                </a:lnTo>
                <a:lnTo>
                  <a:pt x="247" y="1036"/>
                </a:lnTo>
                <a:lnTo>
                  <a:pt x="248" y="1039"/>
                </a:lnTo>
                <a:lnTo>
                  <a:pt x="252" y="1044"/>
                </a:lnTo>
                <a:lnTo>
                  <a:pt x="254" y="1047"/>
                </a:lnTo>
                <a:lnTo>
                  <a:pt x="258" y="1050"/>
                </a:lnTo>
                <a:lnTo>
                  <a:pt x="268" y="1054"/>
                </a:lnTo>
                <a:lnTo>
                  <a:pt x="279" y="1058"/>
                </a:lnTo>
                <a:lnTo>
                  <a:pt x="291" y="1064"/>
                </a:lnTo>
                <a:lnTo>
                  <a:pt x="300" y="1071"/>
                </a:lnTo>
                <a:lnTo>
                  <a:pt x="309" y="1079"/>
                </a:lnTo>
                <a:lnTo>
                  <a:pt x="316" y="1090"/>
                </a:lnTo>
                <a:lnTo>
                  <a:pt x="324" y="1101"/>
                </a:lnTo>
                <a:lnTo>
                  <a:pt x="331" y="1109"/>
                </a:lnTo>
                <a:lnTo>
                  <a:pt x="338" y="1119"/>
                </a:lnTo>
                <a:lnTo>
                  <a:pt x="346" y="1129"/>
                </a:lnTo>
                <a:lnTo>
                  <a:pt x="353" y="1140"/>
                </a:lnTo>
                <a:lnTo>
                  <a:pt x="360" y="1149"/>
                </a:lnTo>
                <a:lnTo>
                  <a:pt x="363" y="1154"/>
                </a:lnTo>
                <a:lnTo>
                  <a:pt x="365" y="1159"/>
                </a:lnTo>
                <a:lnTo>
                  <a:pt x="366" y="1166"/>
                </a:lnTo>
                <a:lnTo>
                  <a:pt x="367" y="1172"/>
                </a:lnTo>
                <a:lnTo>
                  <a:pt x="366" y="1175"/>
                </a:lnTo>
                <a:lnTo>
                  <a:pt x="365" y="1179"/>
                </a:lnTo>
                <a:lnTo>
                  <a:pt x="363" y="1181"/>
                </a:lnTo>
                <a:lnTo>
                  <a:pt x="361" y="1184"/>
                </a:lnTo>
                <a:lnTo>
                  <a:pt x="356" y="1188"/>
                </a:lnTo>
                <a:lnTo>
                  <a:pt x="351" y="1193"/>
                </a:lnTo>
                <a:lnTo>
                  <a:pt x="339" y="1209"/>
                </a:lnTo>
                <a:lnTo>
                  <a:pt x="329" y="1225"/>
                </a:lnTo>
                <a:lnTo>
                  <a:pt x="327" y="1232"/>
                </a:lnTo>
                <a:lnTo>
                  <a:pt x="326" y="1238"/>
                </a:lnTo>
                <a:lnTo>
                  <a:pt x="325" y="1244"/>
                </a:lnTo>
                <a:lnTo>
                  <a:pt x="325" y="1251"/>
                </a:lnTo>
                <a:lnTo>
                  <a:pt x="326" y="1264"/>
                </a:lnTo>
                <a:lnTo>
                  <a:pt x="327" y="1278"/>
                </a:lnTo>
                <a:lnTo>
                  <a:pt x="326" y="1289"/>
                </a:lnTo>
                <a:lnTo>
                  <a:pt x="325" y="1298"/>
                </a:lnTo>
                <a:lnTo>
                  <a:pt x="324" y="1307"/>
                </a:lnTo>
                <a:lnTo>
                  <a:pt x="322" y="1316"/>
                </a:lnTo>
                <a:lnTo>
                  <a:pt x="318" y="1333"/>
                </a:lnTo>
                <a:lnTo>
                  <a:pt x="313" y="1352"/>
                </a:lnTo>
                <a:lnTo>
                  <a:pt x="351" y="1567"/>
                </a:lnTo>
                <a:lnTo>
                  <a:pt x="348" y="1603"/>
                </a:lnTo>
                <a:lnTo>
                  <a:pt x="342" y="1632"/>
                </a:lnTo>
                <a:lnTo>
                  <a:pt x="338" y="1662"/>
                </a:lnTo>
                <a:lnTo>
                  <a:pt x="335" y="1698"/>
                </a:lnTo>
                <a:lnTo>
                  <a:pt x="335" y="1698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6" name="Freeform 182"/>
          <p:cNvSpPr>
            <a:spLocks/>
          </p:cNvSpPr>
          <p:nvPr/>
        </p:nvSpPr>
        <p:spPr bwMode="auto">
          <a:xfrm>
            <a:off x="6870672" y="4542956"/>
            <a:ext cx="769805" cy="818177"/>
          </a:xfrm>
          <a:custGeom>
            <a:avLst/>
            <a:gdLst>
              <a:gd name="T0" fmla="*/ 383 w 1671"/>
              <a:gd name="T1" fmla="*/ 1717 h 1775"/>
              <a:gd name="T2" fmla="*/ 509 w 1671"/>
              <a:gd name="T3" fmla="*/ 1764 h 1775"/>
              <a:gd name="T4" fmla="*/ 1330 w 1671"/>
              <a:gd name="T5" fmla="*/ 1716 h 1775"/>
              <a:gd name="T6" fmla="*/ 1375 w 1671"/>
              <a:gd name="T7" fmla="*/ 1645 h 1775"/>
              <a:gd name="T8" fmla="*/ 1386 w 1671"/>
              <a:gd name="T9" fmla="*/ 1613 h 1775"/>
              <a:gd name="T10" fmla="*/ 1417 w 1671"/>
              <a:gd name="T11" fmla="*/ 1565 h 1775"/>
              <a:gd name="T12" fmla="*/ 1449 w 1671"/>
              <a:gd name="T13" fmla="*/ 1549 h 1775"/>
              <a:gd name="T14" fmla="*/ 1483 w 1671"/>
              <a:gd name="T15" fmla="*/ 1558 h 1775"/>
              <a:gd name="T16" fmla="*/ 1529 w 1671"/>
              <a:gd name="T17" fmla="*/ 1555 h 1775"/>
              <a:gd name="T18" fmla="*/ 1583 w 1671"/>
              <a:gd name="T19" fmla="*/ 1544 h 1775"/>
              <a:gd name="T20" fmla="*/ 1602 w 1671"/>
              <a:gd name="T21" fmla="*/ 1523 h 1775"/>
              <a:gd name="T22" fmla="*/ 1593 w 1671"/>
              <a:gd name="T23" fmla="*/ 1465 h 1775"/>
              <a:gd name="T24" fmla="*/ 1585 w 1671"/>
              <a:gd name="T25" fmla="*/ 1409 h 1775"/>
              <a:gd name="T26" fmla="*/ 1578 w 1671"/>
              <a:gd name="T27" fmla="*/ 1355 h 1775"/>
              <a:gd name="T28" fmla="*/ 1594 w 1671"/>
              <a:gd name="T29" fmla="*/ 1313 h 1775"/>
              <a:gd name="T30" fmla="*/ 1588 w 1671"/>
              <a:gd name="T31" fmla="*/ 1263 h 1775"/>
              <a:gd name="T32" fmla="*/ 1601 w 1671"/>
              <a:gd name="T33" fmla="*/ 1180 h 1775"/>
              <a:gd name="T34" fmla="*/ 1623 w 1671"/>
              <a:gd name="T35" fmla="*/ 1087 h 1775"/>
              <a:gd name="T36" fmla="*/ 1658 w 1671"/>
              <a:gd name="T37" fmla="*/ 1031 h 1775"/>
              <a:gd name="T38" fmla="*/ 1670 w 1671"/>
              <a:gd name="T39" fmla="*/ 989 h 1775"/>
              <a:gd name="T40" fmla="*/ 1648 w 1671"/>
              <a:gd name="T41" fmla="*/ 969 h 1775"/>
              <a:gd name="T42" fmla="*/ 1612 w 1671"/>
              <a:gd name="T43" fmla="*/ 965 h 1775"/>
              <a:gd name="T44" fmla="*/ 1592 w 1671"/>
              <a:gd name="T45" fmla="*/ 932 h 1775"/>
              <a:gd name="T46" fmla="*/ 1569 w 1671"/>
              <a:gd name="T47" fmla="*/ 881 h 1775"/>
              <a:gd name="T48" fmla="*/ 1540 w 1671"/>
              <a:gd name="T49" fmla="*/ 838 h 1775"/>
              <a:gd name="T50" fmla="*/ 1482 w 1671"/>
              <a:gd name="T51" fmla="*/ 794 h 1775"/>
              <a:gd name="T52" fmla="*/ 1440 w 1671"/>
              <a:gd name="T53" fmla="*/ 740 h 1775"/>
              <a:gd name="T54" fmla="*/ 1416 w 1671"/>
              <a:gd name="T55" fmla="*/ 641 h 1775"/>
              <a:gd name="T56" fmla="*/ 1401 w 1671"/>
              <a:gd name="T57" fmla="*/ 602 h 1775"/>
              <a:gd name="T58" fmla="*/ 1353 w 1671"/>
              <a:gd name="T59" fmla="*/ 578 h 1775"/>
              <a:gd name="T60" fmla="*/ 1294 w 1671"/>
              <a:gd name="T61" fmla="*/ 562 h 1775"/>
              <a:gd name="T62" fmla="*/ 1259 w 1671"/>
              <a:gd name="T63" fmla="*/ 519 h 1775"/>
              <a:gd name="T64" fmla="*/ 1159 w 1671"/>
              <a:gd name="T65" fmla="*/ 425 h 1775"/>
              <a:gd name="T66" fmla="*/ 1097 w 1671"/>
              <a:gd name="T67" fmla="*/ 393 h 1775"/>
              <a:gd name="T68" fmla="*/ 976 w 1671"/>
              <a:gd name="T69" fmla="*/ 347 h 1775"/>
              <a:gd name="T70" fmla="*/ 935 w 1671"/>
              <a:gd name="T71" fmla="*/ 306 h 1775"/>
              <a:gd name="T72" fmla="*/ 874 w 1671"/>
              <a:gd name="T73" fmla="*/ 221 h 1775"/>
              <a:gd name="T74" fmla="*/ 800 w 1671"/>
              <a:gd name="T75" fmla="*/ 169 h 1775"/>
              <a:gd name="T76" fmla="*/ 752 w 1671"/>
              <a:gd name="T77" fmla="*/ 140 h 1775"/>
              <a:gd name="T78" fmla="*/ 733 w 1671"/>
              <a:gd name="T79" fmla="*/ 98 h 1775"/>
              <a:gd name="T80" fmla="*/ 734 w 1671"/>
              <a:gd name="T81" fmla="*/ 46 h 1775"/>
              <a:gd name="T82" fmla="*/ 342 w 1671"/>
              <a:gd name="T83" fmla="*/ 99 h 1775"/>
              <a:gd name="T84" fmla="*/ 218 w 1671"/>
              <a:gd name="T85" fmla="*/ 860 h 1775"/>
              <a:gd name="T86" fmla="*/ 230 w 1671"/>
              <a:gd name="T87" fmla="*/ 943 h 1775"/>
              <a:gd name="T88" fmla="*/ 240 w 1671"/>
              <a:gd name="T89" fmla="*/ 1004 h 1775"/>
              <a:gd name="T90" fmla="*/ 252 w 1671"/>
              <a:gd name="T91" fmla="*/ 1044 h 1775"/>
              <a:gd name="T92" fmla="*/ 291 w 1671"/>
              <a:gd name="T93" fmla="*/ 1064 h 1775"/>
              <a:gd name="T94" fmla="*/ 331 w 1671"/>
              <a:gd name="T95" fmla="*/ 1109 h 1775"/>
              <a:gd name="T96" fmla="*/ 363 w 1671"/>
              <a:gd name="T97" fmla="*/ 1154 h 1775"/>
              <a:gd name="T98" fmla="*/ 365 w 1671"/>
              <a:gd name="T99" fmla="*/ 1179 h 1775"/>
              <a:gd name="T100" fmla="*/ 339 w 1671"/>
              <a:gd name="T101" fmla="*/ 1209 h 1775"/>
              <a:gd name="T102" fmla="*/ 325 w 1671"/>
              <a:gd name="T103" fmla="*/ 1251 h 1775"/>
              <a:gd name="T104" fmla="*/ 324 w 1671"/>
              <a:gd name="T105" fmla="*/ 1307 h 1775"/>
              <a:gd name="T106" fmla="*/ 348 w 1671"/>
              <a:gd name="T107" fmla="*/ 1603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71" h="1775">
                <a:moveTo>
                  <a:pt x="335" y="1698"/>
                </a:moveTo>
                <a:lnTo>
                  <a:pt x="349" y="1701"/>
                </a:lnTo>
                <a:lnTo>
                  <a:pt x="361" y="1707"/>
                </a:lnTo>
                <a:lnTo>
                  <a:pt x="373" y="1711"/>
                </a:lnTo>
                <a:lnTo>
                  <a:pt x="383" y="1717"/>
                </a:lnTo>
                <a:lnTo>
                  <a:pt x="405" y="1729"/>
                </a:lnTo>
                <a:lnTo>
                  <a:pt x="431" y="1740"/>
                </a:lnTo>
                <a:lnTo>
                  <a:pt x="459" y="1750"/>
                </a:lnTo>
                <a:lnTo>
                  <a:pt x="484" y="1757"/>
                </a:lnTo>
                <a:lnTo>
                  <a:pt x="509" y="1764"/>
                </a:lnTo>
                <a:lnTo>
                  <a:pt x="537" y="1775"/>
                </a:lnTo>
                <a:lnTo>
                  <a:pt x="744" y="1762"/>
                </a:lnTo>
                <a:lnTo>
                  <a:pt x="1288" y="1687"/>
                </a:lnTo>
                <a:lnTo>
                  <a:pt x="1309" y="1703"/>
                </a:lnTo>
                <a:lnTo>
                  <a:pt x="1330" y="1716"/>
                </a:lnTo>
                <a:lnTo>
                  <a:pt x="1339" y="1722"/>
                </a:lnTo>
                <a:lnTo>
                  <a:pt x="1350" y="1727"/>
                </a:lnTo>
                <a:lnTo>
                  <a:pt x="1362" y="1732"/>
                </a:lnTo>
                <a:lnTo>
                  <a:pt x="1375" y="1735"/>
                </a:lnTo>
                <a:lnTo>
                  <a:pt x="1375" y="1645"/>
                </a:lnTo>
                <a:lnTo>
                  <a:pt x="1375" y="1639"/>
                </a:lnTo>
                <a:lnTo>
                  <a:pt x="1376" y="1633"/>
                </a:lnTo>
                <a:lnTo>
                  <a:pt x="1378" y="1628"/>
                </a:lnTo>
                <a:lnTo>
                  <a:pt x="1380" y="1622"/>
                </a:lnTo>
                <a:lnTo>
                  <a:pt x="1386" y="1613"/>
                </a:lnTo>
                <a:lnTo>
                  <a:pt x="1392" y="1602"/>
                </a:lnTo>
                <a:lnTo>
                  <a:pt x="1396" y="1591"/>
                </a:lnTo>
                <a:lnTo>
                  <a:pt x="1403" y="1581"/>
                </a:lnTo>
                <a:lnTo>
                  <a:pt x="1409" y="1573"/>
                </a:lnTo>
                <a:lnTo>
                  <a:pt x="1417" y="1565"/>
                </a:lnTo>
                <a:lnTo>
                  <a:pt x="1425" y="1559"/>
                </a:lnTo>
                <a:lnTo>
                  <a:pt x="1434" y="1553"/>
                </a:lnTo>
                <a:lnTo>
                  <a:pt x="1439" y="1551"/>
                </a:lnTo>
                <a:lnTo>
                  <a:pt x="1444" y="1550"/>
                </a:lnTo>
                <a:lnTo>
                  <a:pt x="1449" y="1549"/>
                </a:lnTo>
                <a:lnTo>
                  <a:pt x="1456" y="1549"/>
                </a:lnTo>
                <a:lnTo>
                  <a:pt x="1461" y="1551"/>
                </a:lnTo>
                <a:lnTo>
                  <a:pt x="1467" y="1554"/>
                </a:lnTo>
                <a:lnTo>
                  <a:pt x="1474" y="1555"/>
                </a:lnTo>
                <a:lnTo>
                  <a:pt x="1483" y="1558"/>
                </a:lnTo>
                <a:lnTo>
                  <a:pt x="1490" y="1559"/>
                </a:lnTo>
                <a:lnTo>
                  <a:pt x="1499" y="1560"/>
                </a:lnTo>
                <a:lnTo>
                  <a:pt x="1509" y="1558"/>
                </a:lnTo>
                <a:lnTo>
                  <a:pt x="1520" y="1554"/>
                </a:lnTo>
                <a:lnTo>
                  <a:pt x="1529" y="1555"/>
                </a:lnTo>
                <a:lnTo>
                  <a:pt x="1540" y="1557"/>
                </a:lnTo>
                <a:lnTo>
                  <a:pt x="1551" y="1554"/>
                </a:lnTo>
                <a:lnTo>
                  <a:pt x="1562" y="1549"/>
                </a:lnTo>
                <a:lnTo>
                  <a:pt x="1571" y="1547"/>
                </a:lnTo>
                <a:lnTo>
                  <a:pt x="1583" y="1544"/>
                </a:lnTo>
                <a:lnTo>
                  <a:pt x="1594" y="1541"/>
                </a:lnTo>
                <a:lnTo>
                  <a:pt x="1604" y="1539"/>
                </a:lnTo>
                <a:lnTo>
                  <a:pt x="1604" y="1539"/>
                </a:lnTo>
                <a:lnTo>
                  <a:pt x="1603" y="1532"/>
                </a:lnTo>
                <a:lnTo>
                  <a:pt x="1602" y="1523"/>
                </a:lnTo>
                <a:lnTo>
                  <a:pt x="1601" y="1513"/>
                </a:lnTo>
                <a:lnTo>
                  <a:pt x="1600" y="1504"/>
                </a:lnTo>
                <a:lnTo>
                  <a:pt x="1597" y="1490"/>
                </a:lnTo>
                <a:lnTo>
                  <a:pt x="1595" y="1477"/>
                </a:lnTo>
                <a:lnTo>
                  <a:pt x="1593" y="1465"/>
                </a:lnTo>
                <a:lnTo>
                  <a:pt x="1591" y="1451"/>
                </a:lnTo>
                <a:lnTo>
                  <a:pt x="1590" y="1440"/>
                </a:lnTo>
                <a:lnTo>
                  <a:pt x="1589" y="1429"/>
                </a:lnTo>
                <a:lnTo>
                  <a:pt x="1588" y="1419"/>
                </a:lnTo>
                <a:lnTo>
                  <a:pt x="1585" y="1409"/>
                </a:lnTo>
                <a:lnTo>
                  <a:pt x="1577" y="1396"/>
                </a:lnTo>
                <a:lnTo>
                  <a:pt x="1570" y="1382"/>
                </a:lnTo>
                <a:lnTo>
                  <a:pt x="1571" y="1372"/>
                </a:lnTo>
                <a:lnTo>
                  <a:pt x="1574" y="1363"/>
                </a:lnTo>
                <a:lnTo>
                  <a:pt x="1578" y="1355"/>
                </a:lnTo>
                <a:lnTo>
                  <a:pt x="1582" y="1347"/>
                </a:lnTo>
                <a:lnTo>
                  <a:pt x="1587" y="1340"/>
                </a:lnTo>
                <a:lnTo>
                  <a:pt x="1590" y="1332"/>
                </a:lnTo>
                <a:lnTo>
                  <a:pt x="1593" y="1322"/>
                </a:lnTo>
                <a:lnTo>
                  <a:pt x="1594" y="1313"/>
                </a:lnTo>
                <a:lnTo>
                  <a:pt x="1593" y="1303"/>
                </a:lnTo>
                <a:lnTo>
                  <a:pt x="1590" y="1294"/>
                </a:lnTo>
                <a:lnTo>
                  <a:pt x="1587" y="1286"/>
                </a:lnTo>
                <a:lnTo>
                  <a:pt x="1585" y="1276"/>
                </a:lnTo>
                <a:lnTo>
                  <a:pt x="1588" y="1263"/>
                </a:lnTo>
                <a:lnTo>
                  <a:pt x="1591" y="1252"/>
                </a:lnTo>
                <a:lnTo>
                  <a:pt x="1594" y="1240"/>
                </a:lnTo>
                <a:lnTo>
                  <a:pt x="1596" y="1227"/>
                </a:lnTo>
                <a:lnTo>
                  <a:pt x="1598" y="1202"/>
                </a:lnTo>
                <a:lnTo>
                  <a:pt x="1601" y="1180"/>
                </a:lnTo>
                <a:lnTo>
                  <a:pt x="1603" y="1157"/>
                </a:lnTo>
                <a:lnTo>
                  <a:pt x="1607" y="1132"/>
                </a:lnTo>
                <a:lnTo>
                  <a:pt x="1614" y="1112"/>
                </a:lnTo>
                <a:lnTo>
                  <a:pt x="1620" y="1095"/>
                </a:lnTo>
                <a:lnTo>
                  <a:pt x="1623" y="1087"/>
                </a:lnTo>
                <a:lnTo>
                  <a:pt x="1627" y="1078"/>
                </a:lnTo>
                <a:lnTo>
                  <a:pt x="1629" y="1068"/>
                </a:lnTo>
                <a:lnTo>
                  <a:pt x="1631" y="1058"/>
                </a:lnTo>
                <a:lnTo>
                  <a:pt x="1645" y="1044"/>
                </a:lnTo>
                <a:lnTo>
                  <a:pt x="1658" y="1031"/>
                </a:lnTo>
                <a:lnTo>
                  <a:pt x="1663" y="1023"/>
                </a:lnTo>
                <a:lnTo>
                  <a:pt x="1668" y="1016"/>
                </a:lnTo>
                <a:lnTo>
                  <a:pt x="1670" y="1007"/>
                </a:lnTo>
                <a:lnTo>
                  <a:pt x="1671" y="996"/>
                </a:lnTo>
                <a:lnTo>
                  <a:pt x="1670" y="989"/>
                </a:lnTo>
                <a:lnTo>
                  <a:pt x="1668" y="982"/>
                </a:lnTo>
                <a:lnTo>
                  <a:pt x="1664" y="977"/>
                </a:lnTo>
                <a:lnTo>
                  <a:pt x="1661" y="970"/>
                </a:lnTo>
                <a:lnTo>
                  <a:pt x="1661" y="970"/>
                </a:lnTo>
                <a:lnTo>
                  <a:pt x="1648" y="969"/>
                </a:lnTo>
                <a:lnTo>
                  <a:pt x="1635" y="970"/>
                </a:lnTo>
                <a:lnTo>
                  <a:pt x="1630" y="970"/>
                </a:lnTo>
                <a:lnTo>
                  <a:pt x="1623" y="969"/>
                </a:lnTo>
                <a:lnTo>
                  <a:pt x="1618" y="968"/>
                </a:lnTo>
                <a:lnTo>
                  <a:pt x="1612" y="965"/>
                </a:lnTo>
                <a:lnTo>
                  <a:pt x="1608" y="960"/>
                </a:lnTo>
                <a:lnTo>
                  <a:pt x="1605" y="955"/>
                </a:lnTo>
                <a:lnTo>
                  <a:pt x="1602" y="950"/>
                </a:lnTo>
                <a:lnTo>
                  <a:pt x="1600" y="943"/>
                </a:lnTo>
                <a:lnTo>
                  <a:pt x="1592" y="932"/>
                </a:lnTo>
                <a:lnTo>
                  <a:pt x="1587" y="922"/>
                </a:lnTo>
                <a:lnTo>
                  <a:pt x="1582" y="911"/>
                </a:lnTo>
                <a:lnTo>
                  <a:pt x="1578" y="901"/>
                </a:lnTo>
                <a:lnTo>
                  <a:pt x="1574" y="890"/>
                </a:lnTo>
                <a:lnTo>
                  <a:pt x="1569" y="881"/>
                </a:lnTo>
                <a:lnTo>
                  <a:pt x="1564" y="870"/>
                </a:lnTo>
                <a:lnTo>
                  <a:pt x="1556" y="859"/>
                </a:lnTo>
                <a:lnTo>
                  <a:pt x="1551" y="851"/>
                </a:lnTo>
                <a:lnTo>
                  <a:pt x="1546" y="845"/>
                </a:lnTo>
                <a:lnTo>
                  <a:pt x="1540" y="838"/>
                </a:lnTo>
                <a:lnTo>
                  <a:pt x="1534" y="834"/>
                </a:lnTo>
                <a:lnTo>
                  <a:pt x="1521" y="824"/>
                </a:lnTo>
                <a:lnTo>
                  <a:pt x="1507" y="814"/>
                </a:lnTo>
                <a:lnTo>
                  <a:pt x="1494" y="804"/>
                </a:lnTo>
                <a:lnTo>
                  <a:pt x="1482" y="794"/>
                </a:lnTo>
                <a:lnTo>
                  <a:pt x="1472" y="785"/>
                </a:lnTo>
                <a:lnTo>
                  <a:pt x="1462" y="776"/>
                </a:lnTo>
                <a:lnTo>
                  <a:pt x="1454" y="765"/>
                </a:lnTo>
                <a:lnTo>
                  <a:pt x="1446" y="753"/>
                </a:lnTo>
                <a:lnTo>
                  <a:pt x="1440" y="740"/>
                </a:lnTo>
                <a:lnTo>
                  <a:pt x="1434" y="726"/>
                </a:lnTo>
                <a:lnTo>
                  <a:pt x="1428" y="703"/>
                </a:lnTo>
                <a:lnTo>
                  <a:pt x="1423" y="684"/>
                </a:lnTo>
                <a:lnTo>
                  <a:pt x="1420" y="663"/>
                </a:lnTo>
                <a:lnTo>
                  <a:pt x="1416" y="641"/>
                </a:lnTo>
                <a:lnTo>
                  <a:pt x="1414" y="632"/>
                </a:lnTo>
                <a:lnTo>
                  <a:pt x="1412" y="624"/>
                </a:lnTo>
                <a:lnTo>
                  <a:pt x="1408" y="616"/>
                </a:lnTo>
                <a:lnTo>
                  <a:pt x="1405" y="608"/>
                </a:lnTo>
                <a:lnTo>
                  <a:pt x="1401" y="602"/>
                </a:lnTo>
                <a:lnTo>
                  <a:pt x="1395" y="595"/>
                </a:lnTo>
                <a:lnTo>
                  <a:pt x="1389" y="591"/>
                </a:lnTo>
                <a:lnTo>
                  <a:pt x="1381" y="588"/>
                </a:lnTo>
                <a:lnTo>
                  <a:pt x="1366" y="582"/>
                </a:lnTo>
                <a:lnTo>
                  <a:pt x="1353" y="578"/>
                </a:lnTo>
                <a:lnTo>
                  <a:pt x="1340" y="575"/>
                </a:lnTo>
                <a:lnTo>
                  <a:pt x="1325" y="572"/>
                </a:lnTo>
                <a:lnTo>
                  <a:pt x="1314" y="572"/>
                </a:lnTo>
                <a:lnTo>
                  <a:pt x="1305" y="570"/>
                </a:lnTo>
                <a:lnTo>
                  <a:pt x="1294" y="562"/>
                </a:lnTo>
                <a:lnTo>
                  <a:pt x="1285" y="554"/>
                </a:lnTo>
                <a:lnTo>
                  <a:pt x="1278" y="546"/>
                </a:lnTo>
                <a:lnTo>
                  <a:pt x="1271" y="537"/>
                </a:lnTo>
                <a:lnTo>
                  <a:pt x="1266" y="528"/>
                </a:lnTo>
                <a:lnTo>
                  <a:pt x="1259" y="519"/>
                </a:lnTo>
                <a:lnTo>
                  <a:pt x="1252" y="509"/>
                </a:lnTo>
                <a:lnTo>
                  <a:pt x="1243" y="500"/>
                </a:lnTo>
                <a:lnTo>
                  <a:pt x="1209" y="467"/>
                </a:lnTo>
                <a:lnTo>
                  <a:pt x="1176" y="438"/>
                </a:lnTo>
                <a:lnTo>
                  <a:pt x="1159" y="425"/>
                </a:lnTo>
                <a:lnTo>
                  <a:pt x="1141" y="413"/>
                </a:lnTo>
                <a:lnTo>
                  <a:pt x="1131" y="408"/>
                </a:lnTo>
                <a:lnTo>
                  <a:pt x="1120" y="403"/>
                </a:lnTo>
                <a:lnTo>
                  <a:pt x="1109" y="398"/>
                </a:lnTo>
                <a:lnTo>
                  <a:pt x="1097" y="393"/>
                </a:lnTo>
                <a:lnTo>
                  <a:pt x="1055" y="382"/>
                </a:lnTo>
                <a:lnTo>
                  <a:pt x="1018" y="370"/>
                </a:lnTo>
                <a:lnTo>
                  <a:pt x="1001" y="362"/>
                </a:lnTo>
                <a:lnTo>
                  <a:pt x="985" y="352"/>
                </a:lnTo>
                <a:lnTo>
                  <a:pt x="976" y="347"/>
                </a:lnTo>
                <a:lnTo>
                  <a:pt x="969" y="341"/>
                </a:lnTo>
                <a:lnTo>
                  <a:pt x="961" y="333"/>
                </a:lnTo>
                <a:lnTo>
                  <a:pt x="954" y="324"/>
                </a:lnTo>
                <a:lnTo>
                  <a:pt x="945" y="315"/>
                </a:lnTo>
                <a:lnTo>
                  <a:pt x="935" y="306"/>
                </a:lnTo>
                <a:lnTo>
                  <a:pt x="928" y="296"/>
                </a:lnTo>
                <a:lnTo>
                  <a:pt x="919" y="284"/>
                </a:lnTo>
                <a:lnTo>
                  <a:pt x="901" y="256"/>
                </a:lnTo>
                <a:lnTo>
                  <a:pt x="883" y="231"/>
                </a:lnTo>
                <a:lnTo>
                  <a:pt x="874" y="221"/>
                </a:lnTo>
                <a:lnTo>
                  <a:pt x="863" y="210"/>
                </a:lnTo>
                <a:lnTo>
                  <a:pt x="851" y="199"/>
                </a:lnTo>
                <a:lnTo>
                  <a:pt x="837" y="189"/>
                </a:lnTo>
                <a:lnTo>
                  <a:pt x="818" y="177"/>
                </a:lnTo>
                <a:lnTo>
                  <a:pt x="800" y="169"/>
                </a:lnTo>
                <a:lnTo>
                  <a:pt x="782" y="160"/>
                </a:lnTo>
                <a:lnTo>
                  <a:pt x="763" y="149"/>
                </a:lnTo>
                <a:lnTo>
                  <a:pt x="758" y="146"/>
                </a:lnTo>
                <a:lnTo>
                  <a:pt x="755" y="143"/>
                </a:lnTo>
                <a:lnTo>
                  <a:pt x="752" y="140"/>
                </a:lnTo>
                <a:lnTo>
                  <a:pt x="750" y="135"/>
                </a:lnTo>
                <a:lnTo>
                  <a:pt x="745" y="127"/>
                </a:lnTo>
                <a:lnTo>
                  <a:pt x="741" y="118"/>
                </a:lnTo>
                <a:lnTo>
                  <a:pt x="737" y="107"/>
                </a:lnTo>
                <a:lnTo>
                  <a:pt x="733" y="98"/>
                </a:lnTo>
                <a:lnTo>
                  <a:pt x="731" y="87"/>
                </a:lnTo>
                <a:lnTo>
                  <a:pt x="730" y="75"/>
                </a:lnTo>
                <a:lnTo>
                  <a:pt x="731" y="64"/>
                </a:lnTo>
                <a:lnTo>
                  <a:pt x="732" y="54"/>
                </a:lnTo>
                <a:lnTo>
                  <a:pt x="734" y="46"/>
                </a:lnTo>
                <a:lnTo>
                  <a:pt x="738" y="38"/>
                </a:lnTo>
                <a:lnTo>
                  <a:pt x="743" y="21"/>
                </a:lnTo>
                <a:lnTo>
                  <a:pt x="750" y="0"/>
                </a:lnTo>
                <a:lnTo>
                  <a:pt x="750" y="0"/>
                </a:lnTo>
                <a:lnTo>
                  <a:pt x="342" y="99"/>
                </a:lnTo>
                <a:lnTo>
                  <a:pt x="342" y="99"/>
                </a:lnTo>
                <a:lnTo>
                  <a:pt x="3" y="187"/>
                </a:lnTo>
                <a:lnTo>
                  <a:pt x="0" y="187"/>
                </a:lnTo>
                <a:lnTo>
                  <a:pt x="215" y="837"/>
                </a:lnTo>
                <a:lnTo>
                  <a:pt x="218" y="860"/>
                </a:lnTo>
                <a:lnTo>
                  <a:pt x="219" y="881"/>
                </a:lnTo>
                <a:lnTo>
                  <a:pt x="220" y="900"/>
                </a:lnTo>
                <a:lnTo>
                  <a:pt x="224" y="923"/>
                </a:lnTo>
                <a:lnTo>
                  <a:pt x="227" y="933"/>
                </a:lnTo>
                <a:lnTo>
                  <a:pt x="230" y="943"/>
                </a:lnTo>
                <a:lnTo>
                  <a:pt x="233" y="954"/>
                </a:lnTo>
                <a:lnTo>
                  <a:pt x="237" y="965"/>
                </a:lnTo>
                <a:lnTo>
                  <a:pt x="239" y="979"/>
                </a:lnTo>
                <a:lnTo>
                  <a:pt x="240" y="992"/>
                </a:lnTo>
                <a:lnTo>
                  <a:pt x="240" y="1004"/>
                </a:lnTo>
                <a:lnTo>
                  <a:pt x="242" y="1018"/>
                </a:lnTo>
                <a:lnTo>
                  <a:pt x="244" y="1027"/>
                </a:lnTo>
                <a:lnTo>
                  <a:pt x="247" y="1036"/>
                </a:lnTo>
                <a:lnTo>
                  <a:pt x="248" y="1039"/>
                </a:lnTo>
                <a:lnTo>
                  <a:pt x="252" y="1044"/>
                </a:lnTo>
                <a:lnTo>
                  <a:pt x="254" y="1047"/>
                </a:lnTo>
                <a:lnTo>
                  <a:pt x="258" y="1050"/>
                </a:lnTo>
                <a:lnTo>
                  <a:pt x="268" y="1054"/>
                </a:lnTo>
                <a:lnTo>
                  <a:pt x="279" y="1058"/>
                </a:lnTo>
                <a:lnTo>
                  <a:pt x="291" y="1064"/>
                </a:lnTo>
                <a:lnTo>
                  <a:pt x="300" y="1071"/>
                </a:lnTo>
                <a:lnTo>
                  <a:pt x="309" y="1079"/>
                </a:lnTo>
                <a:lnTo>
                  <a:pt x="316" y="1090"/>
                </a:lnTo>
                <a:lnTo>
                  <a:pt x="324" y="1101"/>
                </a:lnTo>
                <a:lnTo>
                  <a:pt x="331" y="1109"/>
                </a:lnTo>
                <a:lnTo>
                  <a:pt x="338" y="1119"/>
                </a:lnTo>
                <a:lnTo>
                  <a:pt x="346" y="1129"/>
                </a:lnTo>
                <a:lnTo>
                  <a:pt x="353" y="1140"/>
                </a:lnTo>
                <a:lnTo>
                  <a:pt x="360" y="1149"/>
                </a:lnTo>
                <a:lnTo>
                  <a:pt x="363" y="1154"/>
                </a:lnTo>
                <a:lnTo>
                  <a:pt x="365" y="1159"/>
                </a:lnTo>
                <a:lnTo>
                  <a:pt x="366" y="1166"/>
                </a:lnTo>
                <a:lnTo>
                  <a:pt x="367" y="1172"/>
                </a:lnTo>
                <a:lnTo>
                  <a:pt x="366" y="1175"/>
                </a:lnTo>
                <a:lnTo>
                  <a:pt x="365" y="1179"/>
                </a:lnTo>
                <a:lnTo>
                  <a:pt x="363" y="1181"/>
                </a:lnTo>
                <a:lnTo>
                  <a:pt x="361" y="1184"/>
                </a:lnTo>
                <a:lnTo>
                  <a:pt x="356" y="1188"/>
                </a:lnTo>
                <a:lnTo>
                  <a:pt x="351" y="1193"/>
                </a:lnTo>
                <a:lnTo>
                  <a:pt x="339" y="1209"/>
                </a:lnTo>
                <a:lnTo>
                  <a:pt x="329" y="1225"/>
                </a:lnTo>
                <a:lnTo>
                  <a:pt x="327" y="1232"/>
                </a:lnTo>
                <a:lnTo>
                  <a:pt x="326" y="1238"/>
                </a:lnTo>
                <a:lnTo>
                  <a:pt x="325" y="1244"/>
                </a:lnTo>
                <a:lnTo>
                  <a:pt x="325" y="1251"/>
                </a:lnTo>
                <a:lnTo>
                  <a:pt x="326" y="1264"/>
                </a:lnTo>
                <a:lnTo>
                  <a:pt x="327" y="1278"/>
                </a:lnTo>
                <a:lnTo>
                  <a:pt x="326" y="1289"/>
                </a:lnTo>
                <a:lnTo>
                  <a:pt x="325" y="1298"/>
                </a:lnTo>
                <a:lnTo>
                  <a:pt x="324" y="1307"/>
                </a:lnTo>
                <a:lnTo>
                  <a:pt x="322" y="1316"/>
                </a:lnTo>
                <a:lnTo>
                  <a:pt x="318" y="1333"/>
                </a:lnTo>
                <a:lnTo>
                  <a:pt x="313" y="1352"/>
                </a:lnTo>
                <a:lnTo>
                  <a:pt x="351" y="1567"/>
                </a:lnTo>
                <a:lnTo>
                  <a:pt x="348" y="1603"/>
                </a:lnTo>
                <a:lnTo>
                  <a:pt x="342" y="1632"/>
                </a:lnTo>
                <a:lnTo>
                  <a:pt x="338" y="1662"/>
                </a:lnTo>
                <a:lnTo>
                  <a:pt x="335" y="1698"/>
                </a:lnTo>
                <a:lnTo>
                  <a:pt x="335" y="1698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" name="Freeform 183"/>
          <p:cNvSpPr>
            <a:spLocks/>
          </p:cNvSpPr>
          <p:nvPr/>
        </p:nvSpPr>
        <p:spPr bwMode="auto">
          <a:xfrm>
            <a:off x="6478168" y="4630026"/>
            <a:ext cx="561114" cy="905246"/>
          </a:xfrm>
          <a:custGeom>
            <a:avLst/>
            <a:gdLst>
              <a:gd name="T0" fmla="*/ 407 w 1219"/>
              <a:gd name="T1" fmla="*/ 1687 h 1966"/>
              <a:gd name="T2" fmla="*/ 395 w 1219"/>
              <a:gd name="T3" fmla="*/ 1722 h 1966"/>
              <a:gd name="T4" fmla="*/ 393 w 1219"/>
              <a:gd name="T5" fmla="*/ 1754 h 1966"/>
              <a:gd name="T6" fmla="*/ 406 w 1219"/>
              <a:gd name="T7" fmla="*/ 1784 h 1966"/>
              <a:gd name="T8" fmla="*/ 428 w 1219"/>
              <a:gd name="T9" fmla="*/ 1800 h 1966"/>
              <a:gd name="T10" fmla="*/ 435 w 1219"/>
              <a:gd name="T11" fmla="*/ 1813 h 1966"/>
              <a:gd name="T12" fmla="*/ 433 w 1219"/>
              <a:gd name="T13" fmla="*/ 1840 h 1966"/>
              <a:gd name="T14" fmla="*/ 435 w 1219"/>
              <a:gd name="T15" fmla="*/ 1870 h 1966"/>
              <a:gd name="T16" fmla="*/ 444 w 1219"/>
              <a:gd name="T17" fmla="*/ 1901 h 1966"/>
              <a:gd name="T18" fmla="*/ 451 w 1219"/>
              <a:gd name="T19" fmla="*/ 1938 h 1966"/>
              <a:gd name="T20" fmla="*/ 407 w 1219"/>
              <a:gd name="T21" fmla="*/ 1946 h 1966"/>
              <a:gd name="T22" fmla="*/ 371 w 1219"/>
              <a:gd name="T23" fmla="*/ 1951 h 1966"/>
              <a:gd name="T24" fmla="*/ 343 w 1219"/>
              <a:gd name="T25" fmla="*/ 1948 h 1966"/>
              <a:gd name="T26" fmla="*/ 321 w 1219"/>
              <a:gd name="T27" fmla="*/ 1928 h 1966"/>
              <a:gd name="T28" fmla="*/ 287 w 1219"/>
              <a:gd name="T29" fmla="*/ 1885 h 1966"/>
              <a:gd name="T30" fmla="*/ 274 w 1219"/>
              <a:gd name="T31" fmla="*/ 1860 h 1966"/>
              <a:gd name="T32" fmla="*/ 260 w 1219"/>
              <a:gd name="T33" fmla="*/ 1875 h 1966"/>
              <a:gd name="T34" fmla="*/ 241 w 1219"/>
              <a:gd name="T35" fmla="*/ 1906 h 1966"/>
              <a:gd name="T36" fmla="*/ 215 w 1219"/>
              <a:gd name="T37" fmla="*/ 1935 h 1966"/>
              <a:gd name="T38" fmla="*/ 190 w 1219"/>
              <a:gd name="T39" fmla="*/ 1957 h 1966"/>
              <a:gd name="T40" fmla="*/ 169 w 1219"/>
              <a:gd name="T41" fmla="*/ 1962 h 1966"/>
              <a:gd name="T42" fmla="*/ 136 w 1219"/>
              <a:gd name="T43" fmla="*/ 1965 h 1966"/>
              <a:gd name="T44" fmla="*/ 53 w 1219"/>
              <a:gd name="T45" fmla="*/ 1389 h 1966"/>
              <a:gd name="T46" fmla="*/ 25 w 1219"/>
              <a:gd name="T47" fmla="*/ 172 h 1966"/>
              <a:gd name="T48" fmla="*/ 6 w 1219"/>
              <a:gd name="T49" fmla="*/ 129 h 1966"/>
              <a:gd name="T50" fmla="*/ 18 w 1219"/>
              <a:gd name="T51" fmla="*/ 113 h 1966"/>
              <a:gd name="T52" fmla="*/ 37 w 1219"/>
              <a:gd name="T53" fmla="*/ 105 h 1966"/>
              <a:gd name="T54" fmla="*/ 84 w 1219"/>
              <a:gd name="T55" fmla="*/ 95 h 1966"/>
              <a:gd name="T56" fmla="*/ 136 w 1219"/>
              <a:gd name="T57" fmla="*/ 84 h 1966"/>
              <a:gd name="T58" fmla="*/ 161 w 1219"/>
              <a:gd name="T59" fmla="*/ 76 h 1966"/>
              <a:gd name="T60" fmla="*/ 180 w 1219"/>
              <a:gd name="T61" fmla="*/ 75 h 1966"/>
              <a:gd name="T62" fmla="*/ 191 w 1219"/>
              <a:gd name="T63" fmla="*/ 80 h 1966"/>
              <a:gd name="T64" fmla="*/ 223 w 1219"/>
              <a:gd name="T65" fmla="*/ 96 h 1966"/>
              <a:gd name="T66" fmla="*/ 271 w 1219"/>
              <a:gd name="T67" fmla="*/ 108 h 1966"/>
              <a:gd name="T68" fmla="*/ 1067 w 1219"/>
              <a:gd name="T69" fmla="*/ 650 h 1966"/>
              <a:gd name="T70" fmla="*/ 1072 w 1219"/>
              <a:gd name="T71" fmla="*/ 713 h 1966"/>
              <a:gd name="T72" fmla="*/ 1082 w 1219"/>
              <a:gd name="T73" fmla="*/ 756 h 1966"/>
              <a:gd name="T74" fmla="*/ 1091 w 1219"/>
              <a:gd name="T75" fmla="*/ 792 h 1966"/>
              <a:gd name="T76" fmla="*/ 1094 w 1219"/>
              <a:gd name="T77" fmla="*/ 831 h 1966"/>
              <a:gd name="T78" fmla="*/ 1100 w 1219"/>
              <a:gd name="T79" fmla="*/ 852 h 1966"/>
              <a:gd name="T80" fmla="*/ 1110 w 1219"/>
              <a:gd name="T81" fmla="*/ 863 h 1966"/>
              <a:gd name="T82" fmla="*/ 1143 w 1219"/>
              <a:gd name="T83" fmla="*/ 877 h 1966"/>
              <a:gd name="T84" fmla="*/ 1168 w 1219"/>
              <a:gd name="T85" fmla="*/ 903 h 1966"/>
              <a:gd name="T86" fmla="*/ 1190 w 1219"/>
              <a:gd name="T87" fmla="*/ 932 h 1966"/>
              <a:gd name="T88" fmla="*/ 1212 w 1219"/>
              <a:gd name="T89" fmla="*/ 962 h 1966"/>
              <a:gd name="T90" fmla="*/ 1218 w 1219"/>
              <a:gd name="T91" fmla="*/ 979 h 1966"/>
              <a:gd name="T92" fmla="*/ 1217 w 1219"/>
              <a:gd name="T93" fmla="*/ 992 h 1966"/>
              <a:gd name="T94" fmla="*/ 1208 w 1219"/>
              <a:gd name="T95" fmla="*/ 1001 h 1966"/>
              <a:gd name="T96" fmla="*/ 1181 w 1219"/>
              <a:gd name="T97" fmla="*/ 1038 h 1966"/>
              <a:gd name="T98" fmla="*/ 1177 w 1219"/>
              <a:gd name="T99" fmla="*/ 1057 h 1966"/>
              <a:gd name="T100" fmla="*/ 1179 w 1219"/>
              <a:gd name="T101" fmla="*/ 1091 h 1966"/>
              <a:gd name="T102" fmla="*/ 1176 w 1219"/>
              <a:gd name="T103" fmla="*/ 1120 h 1966"/>
              <a:gd name="T104" fmla="*/ 1165 w 1219"/>
              <a:gd name="T105" fmla="*/ 1165 h 1966"/>
              <a:gd name="T106" fmla="*/ 1194 w 1219"/>
              <a:gd name="T107" fmla="*/ 1445 h 1966"/>
              <a:gd name="T108" fmla="*/ 1187 w 1219"/>
              <a:gd name="T109" fmla="*/ 1511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19" h="1966">
                <a:moveTo>
                  <a:pt x="1187" y="1511"/>
                </a:moveTo>
                <a:lnTo>
                  <a:pt x="411" y="1668"/>
                </a:lnTo>
                <a:lnTo>
                  <a:pt x="407" y="1687"/>
                </a:lnTo>
                <a:lnTo>
                  <a:pt x="401" y="1704"/>
                </a:lnTo>
                <a:lnTo>
                  <a:pt x="397" y="1713"/>
                </a:lnTo>
                <a:lnTo>
                  <a:pt x="395" y="1722"/>
                </a:lnTo>
                <a:lnTo>
                  <a:pt x="393" y="1731"/>
                </a:lnTo>
                <a:lnTo>
                  <a:pt x="393" y="1742"/>
                </a:lnTo>
                <a:lnTo>
                  <a:pt x="393" y="1754"/>
                </a:lnTo>
                <a:lnTo>
                  <a:pt x="396" y="1765"/>
                </a:lnTo>
                <a:lnTo>
                  <a:pt x="400" y="1775"/>
                </a:lnTo>
                <a:lnTo>
                  <a:pt x="406" y="1784"/>
                </a:lnTo>
                <a:lnTo>
                  <a:pt x="415" y="1792"/>
                </a:lnTo>
                <a:lnTo>
                  <a:pt x="423" y="1798"/>
                </a:lnTo>
                <a:lnTo>
                  <a:pt x="428" y="1800"/>
                </a:lnTo>
                <a:lnTo>
                  <a:pt x="431" y="1804"/>
                </a:lnTo>
                <a:lnTo>
                  <a:pt x="434" y="1808"/>
                </a:lnTo>
                <a:lnTo>
                  <a:pt x="435" y="1813"/>
                </a:lnTo>
                <a:lnTo>
                  <a:pt x="436" y="1823"/>
                </a:lnTo>
                <a:lnTo>
                  <a:pt x="435" y="1832"/>
                </a:lnTo>
                <a:lnTo>
                  <a:pt x="433" y="1840"/>
                </a:lnTo>
                <a:lnTo>
                  <a:pt x="433" y="1850"/>
                </a:lnTo>
                <a:lnTo>
                  <a:pt x="433" y="1861"/>
                </a:lnTo>
                <a:lnTo>
                  <a:pt x="435" y="1870"/>
                </a:lnTo>
                <a:lnTo>
                  <a:pt x="437" y="1878"/>
                </a:lnTo>
                <a:lnTo>
                  <a:pt x="441" y="1888"/>
                </a:lnTo>
                <a:lnTo>
                  <a:pt x="444" y="1901"/>
                </a:lnTo>
                <a:lnTo>
                  <a:pt x="446" y="1913"/>
                </a:lnTo>
                <a:lnTo>
                  <a:pt x="448" y="1924"/>
                </a:lnTo>
                <a:lnTo>
                  <a:pt x="451" y="1938"/>
                </a:lnTo>
                <a:lnTo>
                  <a:pt x="451" y="1938"/>
                </a:lnTo>
                <a:lnTo>
                  <a:pt x="429" y="1942"/>
                </a:lnTo>
                <a:lnTo>
                  <a:pt x="407" y="1946"/>
                </a:lnTo>
                <a:lnTo>
                  <a:pt x="396" y="1948"/>
                </a:lnTo>
                <a:lnTo>
                  <a:pt x="384" y="1949"/>
                </a:lnTo>
                <a:lnTo>
                  <a:pt x="371" y="1951"/>
                </a:lnTo>
                <a:lnTo>
                  <a:pt x="358" y="1952"/>
                </a:lnTo>
                <a:lnTo>
                  <a:pt x="350" y="1951"/>
                </a:lnTo>
                <a:lnTo>
                  <a:pt x="343" y="1948"/>
                </a:lnTo>
                <a:lnTo>
                  <a:pt x="337" y="1944"/>
                </a:lnTo>
                <a:lnTo>
                  <a:pt x="330" y="1940"/>
                </a:lnTo>
                <a:lnTo>
                  <a:pt x="321" y="1928"/>
                </a:lnTo>
                <a:lnTo>
                  <a:pt x="311" y="1914"/>
                </a:lnTo>
                <a:lnTo>
                  <a:pt x="298" y="1899"/>
                </a:lnTo>
                <a:lnTo>
                  <a:pt x="287" y="1885"/>
                </a:lnTo>
                <a:lnTo>
                  <a:pt x="283" y="1877"/>
                </a:lnTo>
                <a:lnTo>
                  <a:pt x="279" y="1868"/>
                </a:lnTo>
                <a:lnTo>
                  <a:pt x="274" y="1860"/>
                </a:lnTo>
                <a:lnTo>
                  <a:pt x="271" y="1850"/>
                </a:lnTo>
                <a:lnTo>
                  <a:pt x="266" y="1863"/>
                </a:lnTo>
                <a:lnTo>
                  <a:pt x="260" y="1875"/>
                </a:lnTo>
                <a:lnTo>
                  <a:pt x="254" y="1886"/>
                </a:lnTo>
                <a:lnTo>
                  <a:pt x="248" y="1897"/>
                </a:lnTo>
                <a:lnTo>
                  <a:pt x="241" y="1906"/>
                </a:lnTo>
                <a:lnTo>
                  <a:pt x="233" y="1916"/>
                </a:lnTo>
                <a:lnTo>
                  <a:pt x="225" y="1926"/>
                </a:lnTo>
                <a:lnTo>
                  <a:pt x="215" y="1935"/>
                </a:lnTo>
                <a:lnTo>
                  <a:pt x="206" y="1945"/>
                </a:lnTo>
                <a:lnTo>
                  <a:pt x="196" y="1954"/>
                </a:lnTo>
                <a:lnTo>
                  <a:pt x="190" y="1957"/>
                </a:lnTo>
                <a:lnTo>
                  <a:pt x="182" y="1960"/>
                </a:lnTo>
                <a:lnTo>
                  <a:pt x="176" y="1961"/>
                </a:lnTo>
                <a:lnTo>
                  <a:pt x="169" y="1962"/>
                </a:lnTo>
                <a:lnTo>
                  <a:pt x="155" y="1964"/>
                </a:lnTo>
                <a:lnTo>
                  <a:pt x="140" y="1965"/>
                </a:lnTo>
                <a:lnTo>
                  <a:pt x="136" y="1965"/>
                </a:lnTo>
                <a:lnTo>
                  <a:pt x="132" y="1966"/>
                </a:lnTo>
                <a:lnTo>
                  <a:pt x="132" y="1966"/>
                </a:lnTo>
                <a:lnTo>
                  <a:pt x="53" y="1389"/>
                </a:lnTo>
                <a:lnTo>
                  <a:pt x="45" y="210"/>
                </a:lnTo>
                <a:lnTo>
                  <a:pt x="34" y="189"/>
                </a:lnTo>
                <a:lnTo>
                  <a:pt x="25" y="172"/>
                </a:lnTo>
                <a:lnTo>
                  <a:pt x="14" y="155"/>
                </a:lnTo>
                <a:lnTo>
                  <a:pt x="0" y="137"/>
                </a:lnTo>
                <a:lnTo>
                  <a:pt x="6" y="129"/>
                </a:lnTo>
                <a:lnTo>
                  <a:pt x="12" y="120"/>
                </a:lnTo>
                <a:lnTo>
                  <a:pt x="15" y="116"/>
                </a:lnTo>
                <a:lnTo>
                  <a:pt x="18" y="113"/>
                </a:lnTo>
                <a:lnTo>
                  <a:pt x="22" y="108"/>
                </a:lnTo>
                <a:lnTo>
                  <a:pt x="26" y="106"/>
                </a:lnTo>
                <a:lnTo>
                  <a:pt x="37" y="105"/>
                </a:lnTo>
                <a:lnTo>
                  <a:pt x="47" y="106"/>
                </a:lnTo>
                <a:lnTo>
                  <a:pt x="67" y="101"/>
                </a:lnTo>
                <a:lnTo>
                  <a:pt x="84" y="95"/>
                </a:lnTo>
                <a:lnTo>
                  <a:pt x="101" y="91"/>
                </a:lnTo>
                <a:lnTo>
                  <a:pt x="122" y="88"/>
                </a:lnTo>
                <a:lnTo>
                  <a:pt x="136" y="84"/>
                </a:lnTo>
                <a:lnTo>
                  <a:pt x="149" y="80"/>
                </a:lnTo>
                <a:lnTo>
                  <a:pt x="154" y="78"/>
                </a:lnTo>
                <a:lnTo>
                  <a:pt x="161" y="76"/>
                </a:lnTo>
                <a:lnTo>
                  <a:pt x="167" y="75"/>
                </a:lnTo>
                <a:lnTo>
                  <a:pt x="175" y="74"/>
                </a:lnTo>
                <a:lnTo>
                  <a:pt x="180" y="75"/>
                </a:lnTo>
                <a:lnTo>
                  <a:pt x="185" y="76"/>
                </a:lnTo>
                <a:lnTo>
                  <a:pt x="188" y="78"/>
                </a:lnTo>
                <a:lnTo>
                  <a:pt x="191" y="80"/>
                </a:lnTo>
                <a:lnTo>
                  <a:pt x="199" y="86"/>
                </a:lnTo>
                <a:lnTo>
                  <a:pt x="207" y="90"/>
                </a:lnTo>
                <a:lnTo>
                  <a:pt x="223" y="96"/>
                </a:lnTo>
                <a:lnTo>
                  <a:pt x="239" y="101"/>
                </a:lnTo>
                <a:lnTo>
                  <a:pt x="254" y="105"/>
                </a:lnTo>
                <a:lnTo>
                  <a:pt x="271" y="108"/>
                </a:lnTo>
                <a:lnTo>
                  <a:pt x="852" y="0"/>
                </a:lnTo>
                <a:lnTo>
                  <a:pt x="852" y="0"/>
                </a:lnTo>
                <a:lnTo>
                  <a:pt x="1067" y="650"/>
                </a:lnTo>
                <a:lnTo>
                  <a:pt x="1070" y="673"/>
                </a:lnTo>
                <a:lnTo>
                  <a:pt x="1071" y="694"/>
                </a:lnTo>
                <a:lnTo>
                  <a:pt x="1072" y="713"/>
                </a:lnTo>
                <a:lnTo>
                  <a:pt x="1076" y="736"/>
                </a:lnTo>
                <a:lnTo>
                  <a:pt x="1079" y="746"/>
                </a:lnTo>
                <a:lnTo>
                  <a:pt x="1082" y="756"/>
                </a:lnTo>
                <a:lnTo>
                  <a:pt x="1085" y="767"/>
                </a:lnTo>
                <a:lnTo>
                  <a:pt x="1089" y="778"/>
                </a:lnTo>
                <a:lnTo>
                  <a:pt x="1091" y="792"/>
                </a:lnTo>
                <a:lnTo>
                  <a:pt x="1092" y="805"/>
                </a:lnTo>
                <a:lnTo>
                  <a:pt x="1092" y="817"/>
                </a:lnTo>
                <a:lnTo>
                  <a:pt x="1094" y="831"/>
                </a:lnTo>
                <a:lnTo>
                  <a:pt x="1096" y="840"/>
                </a:lnTo>
                <a:lnTo>
                  <a:pt x="1099" y="849"/>
                </a:lnTo>
                <a:lnTo>
                  <a:pt x="1100" y="852"/>
                </a:lnTo>
                <a:lnTo>
                  <a:pt x="1104" y="857"/>
                </a:lnTo>
                <a:lnTo>
                  <a:pt x="1106" y="860"/>
                </a:lnTo>
                <a:lnTo>
                  <a:pt x="1110" y="863"/>
                </a:lnTo>
                <a:lnTo>
                  <a:pt x="1120" y="867"/>
                </a:lnTo>
                <a:lnTo>
                  <a:pt x="1131" y="871"/>
                </a:lnTo>
                <a:lnTo>
                  <a:pt x="1143" y="877"/>
                </a:lnTo>
                <a:lnTo>
                  <a:pt x="1152" y="884"/>
                </a:lnTo>
                <a:lnTo>
                  <a:pt x="1161" y="892"/>
                </a:lnTo>
                <a:lnTo>
                  <a:pt x="1168" y="903"/>
                </a:lnTo>
                <a:lnTo>
                  <a:pt x="1176" y="914"/>
                </a:lnTo>
                <a:lnTo>
                  <a:pt x="1183" y="922"/>
                </a:lnTo>
                <a:lnTo>
                  <a:pt x="1190" y="932"/>
                </a:lnTo>
                <a:lnTo>
                  <a:pt x="1198" y="942"/>
                </a:lnTo>
                <a:lnTo>
                  <a:pt x="1205" y="953"/>
                </a:lnTo>
                <a:lnTo>
                  <a:pt x="1212" y="962"/>
                </a:lnTo>
                <a:lnTo>
                  <a:pt x="1215" y="967"/>
                </a:lnTo>
                <a:lnTo>
                  <a:pt x="1217" y="972"/>
                </a:lnTo>
                <a:lnTo>
                  <a:pt x="1218" y="979"/>
                </a:lnTo>
                <a:lnTo>
                  <a:pt x="1219" y="985"/>
                </a:lnTo>
                <a:lnTo>
                  <a:pt x="1218" y="988"/>
                </a:lnTo>
                <a:lnTo>
                  <a:pt x="1217" y="992"/>
                </a:lnTo>
                <a:lnTo>
                  <a:pt x="1215" y="994"/>
                </a:lnTo>
                <a:lnTo>
                  <a:pt x="1213" y="997"/>
                </a:lnTo>
                <a:lnTo>
                  <a:pt x="1208" y="1001"/>
                </a:lnTo>
                <a:lnTo>
                  <a:pt x="1203" y="1006"/>
                </a:lnTo>
                <a:lnTo>
                  <a:pt x="1191" y="1022"/>
                </a:lnTo>
                <a:lnTo>
                  <a:pt x="1181" y="1038"/>
                </a:lnTo>
                <a:lnTo>
                  <a:pt x="1179" y="1045"/>
                </a:lnTo>
                <a:lnTo>
                  <a:pt x="1178" y="1051"/>
                </a:lnTo>
                <a:lnTo>
                  <a:pt x="1177" y="1057"/>
                </a:lnTo>
                <a:lnTo>
                  <a:pt x="1177" y="1064"/>
                </a:lnTo>
                <a:lnTo>
                  <a:pt x="1178" y="1077"/>
                </a:lnTo>
                <a:lnTo>
                  <a:pt x="1179" y="1091"/>
                </a:lnTo>
                <a:lnTo>
                  <a:pt x="1178" y="1102"/>
                </a:lnTo>
                <a:lnTo>
                  <a:pt x="1177" y="1111"/>
                </a:lnTo>
                <a:lnTo>
                  <a:pt x="1176" y="1120"/>
                </a:lnTo>
                <a:lnTo>
                  <a:pt x="1174" y="1129"/>
                </a:lnTo>
                <a:lnTo>
                  <a:pt x="1170" y="1146"/>
                </a:lnTo>
                <a:lnTo>
                  <a:pt x="1165" y="1165"/>
                </a:lnTo>
                <a:lnTo>
                  <a:pt x="1203" y="1380"/>
                </a:lnTo>
                <a:lnTo>
                  <a:pt x="1200" y="1416"/>
                </a:lnTo>
                <a:lnTo>
                  <a:pt x="1194" y="1445"/>
                </a:lnTo>
                <a:lnTo>
                  <a:pt x="1190" y="1475"/>
                </a:lnTo>
                <a:lnTo>
                  <a:pt x="1187" y="1511"/>
                </a:lnTo>
                <a:lnTo>
                  <a:pt x="1187" y="151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" name="Freeform 184"/>
          <p:cNvSpPr>
            <a:spLocks/>
          </p:cNvSpPr>
          <p:nvPr/>
        </p:nvSpPr>
        <p:spPr bwMode="auto">
          <a:xfrm>
            <a:off x="6478168" y="4630026"/>
            <a:ext cx="561114" cy="905246"/>
          </a:xfrm>
          <a:custGeom>
            <a:avLst/>
            <a:gdLst>
              <a:gd name="T0" fmla="*/ 407 w 1219"/>
              <a:gd name="T1" fmla="*/ 1687 h 1966"/>
              <a:gd name="T2" fmla="*/ 395 w 1219"/>
              <a:gd name="T3" fmla="*/ 1722 h 1966"/>
              <a:gd name="T4" fmla="*/ 393 w 1219"/>
              <a:gd name="T5" fmla="*/ 1754 h 1966"/>
              <a:gd name="T6" fmla="*/ 406 w 1219"/>
              <a:gd name="T7" fmla="*/ 1784 h 1966"/>
              <a:gd name="T8" fmla="*/ 428 w 1219"/>
              <a:gd name="T9" fmla="*/ 1800 h 1966"/>
              <a:gd name="T10" fmla="*/ 435 w 1219"/>
              <a:gd name="T11" fmla="*/ 1813 h 1966"/>
              <a:gd name="T12" fmla="*/ 433 w 1219"/>
              <a:gd name="T13" fmla="*/ 1840 h 1966"/>
              <a:gd name="T14" fmla="*/ 435 w 1219"/>
              <a:gd name="T15" fmla="*/ 1870 h 1966"/>
              <a:gd name="T16" fmla="*/ 444 w 1219"/>
              <a:gd name="T17" fmla="*/ 1901 h 1966"/>
              <a:gd name="T18" fmla="*/ 451 w 1219"/>
              <a:gd name="T19" fmla="*/ 1938 h 1966"/>
              <a:gd name="T20" fmla="*/ 407 w 1219"/>
              <a:gd name="T21" fmla="*/ 1946 h 1966"/>
              <a:gd name="T22" fmla="*/ 371 w 1219"/>
              <a:gd name="T23" fmla="*/ 1951 h 1966"/>
              <a:gd name="T24" fmla="*/ 343 w 1219"/>
              <a:gd name="T25" fmla="*/ 1948 h 1966"/>
              <a:gd name="T26" fmla="*/ 321 w 1219"/>
              <a:gd name="T27" fmla="*/ 1928 h 1966"/>
              <a:gd name="T28" fmla="*/ 287 w 1219"/>
              <a:gd name="T29" fmla="*/ 1885 h 1966"/>
              <a:gd name="T30" fmla="*/ 274 w 1219"/>
              <a:gd name="T31" fmla="*/ 1860 h 1966"/>
              <a:gd name="T32" fmla="*/ 260 w 1219"/>
              <a:gd name="T33" fmla="*/ 1875 h 1966"/>
              <a:gd name="T34" fmla="*/ 241 w 1219"/>
              <a:gd name="T35" fmla="*/ 1906 h 1966"/>
              <a:gd name="T36" fmla="*/ 215 w 1219"/>
              <a:gd name="T37" fmla="*/ 1935 h 1966"/>
              <a:gd name="T38" fmla="*/ 190 w 1219"/>
              <a:gd name="T39" fmla="*/ 1957 h 1966"/>
              <a:gd name="T40" fmla="*/ 169 w 1219"/>
              <a:gd name="T41" fmla="*/ 1962 h 1966"/>
              <a:gd name="T42" fmla="*/ 136 w 1219"/>
              <a:gd name="T43" fmla="*/ 1965 h 1966"/>
              <a:gd name="T44" fmla="*/ 53 w 1219"/>
              <a:gd name="T45" fmla="*/ 1389 h 1966"/>
              <a:gd name="T46" fmla="*/ 25 w 1219"/>
              <a:gd name="T47" fmla="*/ 172 h 1966"/>
              <a:gd name="T48" fmla="*/ 0 w 1219"/>
              <a:gd name="T49" fmla="*/ 137 h 1966"/>
              <a:gd name="T50" fmla="*/ 15 w 1219"/>
              <a:gd name="T51" fmla="*/ 116 h 1966"/>
              <a:gd name="T52" fmla="*/ 26 w 1219"/>
              <a:gd name="T53" fmla="*/ 106 h 1966"/>
              <a:gd name="T54" fmla="*/ 67 w 1219"/>
              <a:gd name="T55" fmla="*/ 101 h 1966"/>
              <a:gd name="T56" fmla="*/ 122 w 1219"/>
              <a:gd name="T57" fmla="*/ 88 h 1966"/>
              <a:gd name="T58" fmla="*/ 154 w 1219"/>
              <a:gd name="T59" fmla="*/ 78 h 1966"/>
              <a:gd name="T60" fmla="*/ 175 w 1219"/>
              <a:gd name="T61" fmla="*/ 74 h 1966"/>
              <a:gd name="T62" fmla="*/ 188 w 1219"/>
              <a:gd name="T63" fmla="*/ 78 h 1966"/>
              <a:gd name="T64" fmla="*/ 207 w 1219"/>
              <a:gd name="T65" fmla="*/ 90 h 1966"/>
              <a:gd name="T66" fmla="*/ 254 w 1219"/>
              <a:gd name="T67" fmla="*/ 105 h 1966"/>
              <a:gd name="T68" fmla="*/ 852 w 1219"/>
              <a:gd name="T69" fmla="*/ 0 h 1966"/>
              <a:gd name="T70" fmla="*/ 1071 w 1219"/>
              <a:gd name="T71" fmla="*/ 694 h 1966"/>
              <a:gd name="T72" fmla="*/ 1079 w 1219"/>
              <a:gd name="T73" fmla="*/ 746 h 1966"/>
              <a:gd name="T74" fmla="*/ 1089 w 1219"/>
              <a:gd name="T75" fmla="*/ 778 h 1966"/>
              <a:gd name="T76" fmla="*/ 1092 w 1219"/>
              <a:gd name="T77" fmla="*/ 817 h 1966"/>
              <a:gd name="T78" fmla="*/ 1099 w 1219"/>
              <a:gd name="T79" fmla="*/ 849 h 1966"/>
              <a:gd name="T80" fmla="*/ 1106 w 1219"/>
              <a:gd name="T81" fmla="*/ 860 h 1966"/>
              <a:gd name="T82" fmla="*/ 1131 w 1219"/>
              <a:gd name="T83" fmla="*/ 871 h 1966"/>
              <a:gd name="T84" fmla="*/ 1161 w 1219"/>
              <a:gd name="T85" fmla="*/ 892 h 1966"/>
              <a:gd name="T86" fmla="*/ 1183 w 1219"/>
              <a:gd name="T87" fmla="*/ 922 h 1966"/>
              <a:gd name="T88" fmla="*/ 1205 w 1219"/>
              <a:gd name="T89" fmla="*/ 953 h 1966"/>
              <a:gd name="T90" fmla="*/ 1217 w 1219"/>
              <a:gd name="T91" fmla="*/ 972 h 1966"/>
              <a:gd name="T92" fmla="*/ 1218 w 1219"/>
              <a:gd name="T93" fmla="*/ 988 h 1966"/>
              <a:gd name="T94" fmla="*/ 1213 w 1219"/>
              <a:gd name="T95" fmla="*/ 997 h 1966"/>
              <a:gd name="T96" fmla="*/ 1191 w 1219"/>
              <a:gd name="T97" fmla="*/ 1022 h 1966"/>
              <a:gd name="T98" fmla="*/ 1178 w 1219"/>
              <a:gd name="T99" fmla="*/ 1051 h 1966"/>
              <a:gd name="T100" fmla="*/ 1178 w 1219"/>
              <a:gd name="T101" fmla="*/ 1077 h 1966"/>
              <a:gd name="T102" fmla="*/ 1177 w 1219"/>
              <a:gd name="T103" fmla="*/ 1111 h 1966"/>
              <a:gd name="T104" fmla="*/ 1170 w 1219"/>
              <a:gd name="T105" fmla="*/ 1146 h 1966"/>
              <a:gd name="T106" fmla="*/ 1200 w 1219"/>
              <a:gd name="T107" fmla="*/ 1416 h 1966"/>
              <a:gd name="T108" fmla="*/ 1187 w 1219"/>
              <a:gd name="T109" fmla="*/ 1511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19" h="1966">
                <a:moveTo>
                  <a:pt x="1187" y="1511"/>
                </a:moveTo>
                <a:lnTo>
                  <a:pt x="411" y="1668"/>
                </a:lnTo>
                <a:lnTo>
                  <a:pt x="407" y="1687"/>
                </a:lnTo>
                <a:lnTo>
                  <a:pt x="401" y="1704"/>
                </a:lnTo>
                <a:lnTo>
                  <a:pt x="397" y="1713"/>
                </a:lnTo>
                <a:lnTo>
                  <a:pt x="395" y="1722"/>
                </a:lnTo>
                <a:lnTo>
                  <a:pt x="393" y="1731"/>
                </a:lnTo>
                <a:lnTo>
                  <a:pt x="393" y="1742"/>
                </a:lnTo>
                <a:lnTo>
                  <a:pt x="393" y="1754"/>
                </a:lnTo>
                <a:lnTo>
                  <a:pt x="396" y="1765"/>
                </a:lnTo>
                <a:lnTo>
                  <a:pt x="400" y="1775"/>
                </a:lnTo>
                <a:lnTo>
                  <a:pt x="406" y="1784"/>
                </a:lnTo>
                <a:lnTo>
                  <a:pt x="415" y="1792"/>
                </a:lnTo>
                <a:lnTo>
                  <a:pt x="423" y="1798"/>
                </a:lnTo>
                <a:lnTo>
                  <a:pt x="428" y="1800"/>
                </a:lnTo>
                <a:lnTo>
                  <a:pt x="431" y="1804"/>
                </a:lnTo>
                <a:lnTo>
                  <a:pt x="434" y="1808"/>
                </a:lnTo>
                <a:lnTo>
                  <a:pt x="435" y="1813"/>
                </a:lnTo>
                <a:lnTo>
                  <a:pt x="436" y="1823"/>
                </a:lnTo>
                <a:lnTo>
                  <a:pt x="435" y="1832"/>
                </a:lnTo>
                <a:lnTo>
                  <a:pt x="433" y="1840"/>
                </a:lnTo>
                <a:lnTo>
                  <a:pt x="433" y="1850"/>
                </a:lnTo>
                <a:lnTo>
                  <a:pt x="433" y="1861"/>
                </a:lnTo>
                <a:lnTo>
                  <a:pt x="435" y="1870"/>
                </a:lnTo>
                <a:lnTo>
                  <a:pt x="437" y="1878"/>
                </a:lnTo>
                <a:lnTo>
                  <a:pt x="441" y="1888"/>
                </a:lnTo>
                <a:lnTo>
                  <a:pt x="444" y="1901"/>
                </a:lnTo>
                <a:lnTo>
                  <a:pt x="446" y="1913"/>
                </a:lnTo>
                <a:lnTo>
                  <a:pt x="448" y="1924"/>
                </a:lnTo>
                <a:lnTo>
                  <a:pt x="451" y="1938"/>
                </a:lnTo>
                <a:lnTo>
                  <a:pt x="451" y="1938"/>
                </a:lnTo>
                <a:lnTo>
                  <a:pt x="429" y="1942"/>
                </a:lnTo>
                <a:lnTo>
                  <a:pt x="407" y="1946"/>
                </a:lnTo>
                <a:lnTo>
                  <a:pt x="396" y="1948"/>
                </a:lnTo>
                <a:lnTo>
                  <a:pt x="384" y="1949"/>
                </a:lnTo>
                <a:lnTo>
                  <a:pt x="371" y="1951"/>
                </a:lnTo>
                <a:lnTo>
                  <a:pt x="358" y="1952"/>
                </a:lnTo>
                <a:lnTo>
                  <a:pt x="350" y="1951"/>
                </a:lnTo>
                <a:lnTo>
                  <a:pt x="343" y="1948"/>
                </a:lnTo>
                <a:lnTo>
                  <a:pt x="337" y="1944"/>
                </a:lnTo>
                <a:lnTo>
                  <a:pt x="330" y="1940"/>
                </a:lnTo>
                <a:lnTo>
                  <a:pt x="321" y="1928"/>
                </a:lnTo>
                <a:lnTo>
                  <a:pt x="311" y="1914"/>
                </a:lnTo>
                <a:lnTo>
                  <a:pt x="298" y="1899"/>
                </a:lnTo>
                <a:lnTo>
                  <a:pt x="287" y="1885"/>
                </a:lnTo>
                <a:lnTo>
                  <a:pt x="283" y="1877"/>
                </a:lnTo>
                <a:lnTo>
                  <a:pt x="279" y="1868"/>
                </a:lnTo>
                <a:lnTo>
                  <a:pt x="274" y="1860"/>
                </a:lnTo>
                <a:lnTo>
                  <a:pt x="271" y="1850"/>
                </a:lnTo>
                <a:lnTo>
                  <a:pt x="266" y="1863"/>
                </a:lnTo>
                <a:lnTo>
                  <a:pt x="260" y="1875"/>
                </a:lnTo>
                <a:lnTo>
                  <a:pt x="254" y="1886"/>
                </a:lnTo>
                <a:lnTo>
                  <a:pt x="248" y="1897"/>
                </a:lnTo>
                <a:lnTo>
                  <a:pt x="241" y="1906"/>
                </a:lnTo>
                <a:lnTo>
                  <a:pt x="233" y="1916"/>
                </a:lnTo>
                <a:lnTo>
                  <a:pt x="225" y="1926"/>
                </a:lnTo>
                <a:lnTo>
                  <a:pt x="215" y="1935"/>
                </a:lnTo>
                <a:lnTo>
                  <a:pt x="206" y="1945"/>
                </a:lnTo>
                <a:lnTo>
                  <a:pt x="196" y="1954"/>
                </a:lnTo>
                <a:lnTo>
                  <a:pt x="190" y="1957"/>
                </a:lnTo>
                <a:lnTo>
                  <a:pt x="182" y="1960"/>
                </a:lnTo>
                <a:lnTo>
                  <a:pt x="176" y="1961"/>
                </a:lnTo>
                <a:lnTo>
                  <a:pt x="169" y="1962"/>
                </a:lnTo>
                <a:lnTo>
                  <a:pt x="155" y="1964"/>
                </a:lnTo>
                <a:lnTo>
                  <a:pt x="140" y="1965"/>
                </a:lnTo>
                <a:lnTo>
                  <a:pt x="136" y="1965"/>
                </a:lnTo>
                <a:lnTo>
                  <a:pt x="132" y="1966"/>
                </a:lnTo>
                <a:lnTo>
                  <a:pt x="132" y="1966"/>
                </a:lnTo>
                <a:lnTo>
                  <a:pt x="53" y="1389"/>
                </a:lnTo>
                <a:lnTo>
                  <a:pt x="45" y="210"/>
                </a:lnTo>
                <a:lnTo>
                  <a:pt x="34" y="189"/>
                </a:lnTo>
                <a:lnTo>
                  <a:pt x="25" y="172"/>
                </a:lnTo>
                <a:lnTo>
                  <a:pt x="14" y="155"/>
                </a:lnTo>
                <a:lnTo>
                  <a:pt x="0" y="137"/>
                </a:lnTo>
                <a:lnTo>
                  <a:pt x="0" y="137"/>
                </a:lnTo>
                <a:lnTo>
                  <a:pt x="6" y="129"/>
                </a:lnTo>
                <a:lnTo>
                  <a:pt x="12" y="120"/>
                </a:lnTo>
                <a:lnTo>
                  <a:pt x="15" y="116"/>
                </a:lnTo>
                <a:lnTo>
                  <a:pt x="18" y="113"/>
                </a:lnTo>
                <a:lnTo>
                  <a:pt x="22" y="108"/>
                </a:lnTo>
                <a:lnTo>
                  <a:pt x="26" y="106"/>
                </a:lnTo>
                <a:lnTo>
                  <a:pt x="37" y="105"/>
                </a:lnTo>
                <a:lnTo>
                  <a:pt x="47" y="106"/>
                </a:lnTo>
                <a:lnTo>
                  <a:pt x="67" y="101"/>
                </a:lnTo>
                <a:lnTo>
                  <a:pt x="84" y="95"/>
                </a:lnTo>
                <a:lnTo>
                  <a:pt x="101" y="91"/>
                </a:lnTo>
                <a:lnTo>
                  <a:pt x="122" y="88"/>
                </a:lnTo>
                <a:lnTo>
                  <a:pt x="136" y="84"/>
                </a:lnTo>
                <a:lnTo>
                  <a:pt x="149" y="80"/>
                </a:lnTo>
                <a:lnTo>
                  <a:pt x="154" y="78"/>
                </a:lnTo>
                <a:lnTo>
                  <a:pt x="161" y="76"/>
                </a:lnTo>
                <a:lnTo>
                  <a:pt x="167" y="75"/>
                </a:lnTo>
                <a:lnTo>
                  <a:pt x="175" y="74"/>
                </a:lnTo>
                <a:lnTo>
                  <a:pt x="180" y="75"/>
                </a:lnTo>
                <a:lnTo>
                  <a:pt x="185" y="76"/>
                </a:lnTo>
                <a:lnTo>
                  <a:pt x="188" y="78"/>
                </a:lnTo>
                <a:lnTo>
                  <a:pt x="191" y="80"/>
                </a:lnTo>
                <a:lnTo>
                  <a:pt x="199" y="86"/>
                </a:lnTo>
                <a:lnTo>
                  <a:pt x="207" y="90"/>
                </a:lnTo>
                <a:lnTo>
                  <a:pt x="223" y="96"/>
                </a:lnTo>
                <a:lnTo>
                  <a:pt x="239" y="101"/>
                </a:lnTo>
                <a:lnTo>
                  <a:pt x="254" y="105"/>
                </a:lnTo>
                <a:lnTo>
                  <a:pt x="271" y="108"/>
                </a:lnTo>
                <a:lnTo>
                  <a:pt x="852" y="0"/>
                </a:lnTo>
                <a:lnTo>
                  <a:pt x="852" y="0"/>
                </a:lnTo>
                <a:lnTo>
                  <a:pt x="1067" y="650"/>
                </a:lnTo>
                <a:lnTo>
                  <a:pt x="1070" y="673"/>
                </a:lnTo>
                <a:lnTo>
                  <a:pt x="1071" y="694"/>
                </a:lnTo>
                <a:lnTo>
                  <a:pt x="1072" y="713"/>
                </a:lnTo>
                <a:lnTo>
                  <a:pt x="1076" y="736"/>
                </a:lnTo>
                <a:lnTo>
                  <a:pt x="1079" y="746"/>
                </a:lnTo>
                <a:lnTo>
                  <a:pt x="1082" y="756"/>
                </a:lnTo>
                <a:lnTo>
                  <a:pt x="1085" y="767"/>
                </a:lnTo>
                <a:lnTo>
                  <a:pt x="1089" y="778"/>
                </a:lnTo>
                <a:lnTo>
                  <a:pt x="1091" y="792"/>
                </a:lnTo>
                <a:lnTo>
                  <a:pt x="1092" y="805"/>
                </a:lnTo>
                <a:lnTo>
                  <a:pt x="1092" y="817"/>
                </a:lnTo>
                <a:lnTo>
                  <a:pt x="1094" y="831"/>
                </a:lnTo>
                <a:lnTo>
                  <a:pt x="1096" y="840"/>
                </a:lnTo>
                <a:lnTo>
                  <a:pt x="1099" y="849"/>
                </a:lnTo>
                <a:lnTo>
                  <a:pt x="1100" y="852"/>
                </a:lnTo>
                <a:lnTo>
                  <a:pt x="1104" y="857"/>
                </a:lnTo>
                <a:lnTo>
                  <a:pt x="1106" y="860"/>
                </a:lnTo>
                <a:lnTo>
                  <a:pt x="1110" y="863"/>
                </a:lnTo>
                <a:lnTo>
                  <a:pt x="1120" y="867"/>
                </a:lnTo>
                <a:lnTo>
                  <a:pt x="1131" y="871"/>
                </a:lnTo>
                <a:lnTo>
                  <a:pt x="1143" y="877"/>
                </a:lnTo>
                <a:lnTo>
                  <a:pt x="1152" y="884"/>
                </a:lnTo>
                <a:lnTo>
                  <a:pt x="1161" y="892"/>
                </a:lnTo>
                <a:lnTo>
                  <a:pt x="1168" y="903"/>
                </a:lnTo>
                <a:lnTo>
                  <a:pt x="1176" y="914"/>
                </a:lnTo>
                <a:lnTo>
                  <a:pt x="1183" y="922"/>
                </a:lnTo>
                <a:lnTo>
                  <a:pt x="1190" y="932"/>
                </a:lnTo>
                <a:lnTo>
                  <a:pt x="1198" y="942"/>
                </a:lnTo>
                <a:lnTo>
                  <a:pt x="1205" y="953"/>
                </a:lnTo>
                <a:lnTo>
                  <a:pt x="1212" y="962"/>
                </a:lnTo>
                <a:lnTo>
                  <a:pt x="1215" y="967"/>
                </a:lnTo>
                <a:lnTo>
                  <a:pt x="1217" y="972"/>
                </a:lnTo>
                <a:lnTo>
                  <a:pt x="1218" y="979"/>
                </a:lnTo>
                <a:lnTo>
                  <a:pt x="1219" y="985"/>
                </a:lnTo>
                <a:lnTo>
                  <a:pt x="1218" y="988"/>
                </a:lnTo>
                <a:lnTo>
                  <a:pt x="1217" y="992"/>
                </a:lnTo>
                <a:lnTo>
                  <a:pt x="1215" y="994"/>
                </a:lnTo>
                <a:lnTo>
                  <a:pt x="1213" y="997"/>
                </a:lnTo>
                <a:lnTo>
                  <a:pt x="1208" y="1001"/>
                </a:lnTo>
                <a:lnTo>
                  <a:pt x="1203" y="1006"/>
                </a:lnTo>
                <a:lnTo>
                  <a:pt x="1191" y="1022"/>
                </a:lnTo>
                <a:lnTo>
                  <a:pt x="1181" y="1038"/>
                </a:lnTo>
                <a:lnTo>
                  <a:pt x="1179" y="1045"/>
                </a:lnTo>
                <a:lnTo>
                  <a:pt x="1178" y="1051"/>
                </a:lnTo>
                <a:lnTo>
                  <a:pt x="1177" y="1057"/>
                </a:lnTo>
                <a:lnTo>
                  <a:pt x="1177" y="1064"/>
                </a:lnTo>
                <a:lnTo>
                  <a:pt x="1178" y="1077"/>
                </a:lnTo>
                <a:lnTo>
                  <a:pt x="1179" y="1091"/>
                </a:lnTo>
                <a:lnTo>
                  <a:pt x="1178" y="1102"/>
                </a:lnTo>
                <a:lnTo>
                  <a:pt x="1177" y="1111"/>
                </a:lnTo>
                <a:lnTo>
                  <a:pt x="1176" y="1120"/>
                </a:lnTo>
                <a:lnTo>
                  <a:pt x="1174" y="1129"/>
                </a:lnTo>
                <a:lnTo>
                  <a:pt x="1170" y="1146"/>
                </a:lnTo>
                <a:lnTo>
                  <a:pt x="1165" y="1165"/>
                </a:lnTo>
                <a:lnTo>
                  <a:pt x="1203" y="1380"/>
                </a:lnTo>
                <a:lnTo>
                  <a:pt x="1200" y="1416"/>
                </a:lnTo>
                <a:lnTo>
                  <a:pt x="1194" y="1445"/>
                </a:lnTo>
                <a:lnTo>
                  <a:pt x="1190" y="1475"/>
                </a:lnTo>
                <a:lnTo>
                  <a:pt x="1187" y="1511"/>
                </a:lnTo>
                <a:lnTo>
                  <a:pt x="1187" y="15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" name="Freeform 185"/>
          <p:cNvSpPr>
            <a:spLocks/>
          </p:cNvSpPr>
          <p:nvPr/>
        </p:nvSpPr>
        <p:spPr bwMode="auto">
          <a:xfrm>
            <a:off x="6037293" y="4692218"/>
            <a:ext cx="501686" cy="903864"/>
          </a:xfrm>
          <a:custGeom>
            <a:avLst/>
            <a:gdLst>
              <a:gd name="T0" fmla="*/ 970 w 1088"/>
              <a:gd name="T1" fmla="*/ 1842 h 1960"/>
              <a:gd name="T2" fmla="*/ 877 w 1088"/>
              <a:gd name="T3" fmla="*/ 1856 h 1960"/>
              <a:gd name="T4" fmla="*/ 810 w 1088"/>
              <a:gd name="T5" fmla="*/ 1904 h 1960"/>
              <a:gd name="T6" fmla="*/ 762 w 1088"/>
              <a:gd name="T7" fmla="*/ 1944 h 1960"/>
              <a:gd name="T8" fmla="*/ 736 w 1088"/>
              <a:gd name="T9" fmla="*/ 1959 h 1960"/>
              <a:gd name="T10" fmla="*/ 706 w 1088"/>
              <a:gd name="T11" fmla="*/ 1959 h 1960"/>
              <a:gd name="T12" fmla="*/ 700 w 1088"/>
              <a:gd name="T13" fmla="*/ 1887 h 1960"/>
              <a:gd name="T14" fmla="*/ 684 w 1088"/>
              <a:gd name="T15" fmla="*/ 1844 h 1960"/>
              <a:gd name="T16" fmla="*/ 643 w 1088"/>
              <a:gd name="T17" fmla="*/ 1804 h 1960"/>
              <a:gd name="T18" fmla="*/ 623 w 1088"/>
              <a:gd name="T19" fmla="*/ 1783 h 1960"/>
              <a:gd name="T20" fmla="*/ 627 w 1088"/>
              <a:gd name="T21" fmla="*/ 1753 h 1960"/>
              <a:gd name="T22" fmla="*/ 632 w 1088"/>
              <a:gd name="T23" fmla="*/ 1689 h 1960"/>
              <a:gd name="T24" fmla="*/ 628 w 1088"/>
              <a:gd name="T25" fmla="*/ 1678 h 1960"/>
              <a:gd name="T26" fmla="*/ 603 w 1088"/>
              <a:gd name="T27" fmla="*/ 1663 h 1960"/>
              <a:gd name="T28" fmla="*/ 22 w 1088"/>
              <a:gd name="T29" fmla="*/ 1737 h 1960"/>
              <a:gd name="T30" fmla="*/ 14 w 1088"/>
              <a:gd name="T31" fmla="*/ 1715 h 1960"/>
              <a:gd name="T32" fmla="*/ 14 w 1088"/>
              <a:gd name="T33" fmla="*/ 1693 h 1960"/>
              <a:gd name="T34" fmla="*/ 2 w 1088"/>
              <a:gd name="T35" fmla="*/ 1658 h 1960"/>
              <a:gd name="T36" fmla="*/ 0 w 1088"/>
              <a:gd name="T37" fmla="*/ 1633 h 1960"/>
              <a:gd name="T38" fmla="*/ 14 w 1088"/>
              <a:gd name="T39" fmla="*/ 1612 h 1960"/>
              <a:gd name="T40" fmla="*/ 41 w 1088"/>
              <a:gd name="T41" fmla="*/ 1562 h 1960"/>
              <a:gd name="T42" fmla="*/ 50 w 1088"/>
              <a:gd name="T43" fmla="*/ 1543 h 1960"/>
              <a:gd name="T44" fmla="*/ 43 w 1088"/>
              <a:gd name="T45" fmla="*/ 1520 h 1960"/>
              <a:gd name="T46" fmla="*/ 29 w 1088"/>
              <a:gd name="T47" fmla="*/ 1497 h 1960"/>
              <a:gd name="T48" fmla="*/ 31 w 1088"/>
              <a:gd name="T49" fmla="*/ 1478 h 1960"/>
              <a:gd name="T50" fmla="*/ 57 w 1088"/>
              <a:gd name="T51" fmla="*/ 1458 h 1960"/>
              <a:gd name="T52" fmla="*/ 56 w 1088"/>
              <a:gd name="T53" fmla="*/ 1438 h 1960"/>
              <a:gd name="T54" fmla="*/ 63 w 1088"/>
              <a:gd name="T55" fmla="*/ 1414 h 1960"/>
              <a:gd name="T56" fmla="*/ 88 w 1088"/>
              <a:gd name="T57" fmla="*/ 1395 h 1960"/>
              <a:gd name="T58" fmla="*/ 111 w 1088"/>
              <a:gd name="T59" fmla="*/ 1368 h 1960"/>
              <a:gd name="T60" fmla="*/ 116 w 1088"/>
              <a:gd name="T61" fmla="*/ 1323 h 1960"/>
              <a:gd name="T62" fmla="*/ 117 w 1088"/>
              <a:gd name="T63" fmla="*/ 1289 h 1960"/>
              <a:gd name="T64" fmla="*/ 129 w 1088"/>
              <a:gd name="T65" fmla="*/ 1264 h 1960"/>
              <a:gd name="T66" fmla="*/ 144 w 1088"/>
              <a:gd name="T67" fmla="*/ 1244 h 1960"/>
              <a:gd name="T68" fmla="*/ 146 w 1088"/>
              <a:gd name="T69" fmla="*/ 1207 h 1960"/>
              <a:gd name="T70" fmla="*/ 144 w 1088"/>
              <a:gd name="T71" fmla="*/ 1154 h 1960"/>
              <a:gd name="T72" fmla="*/ 132 w 1088"/>
              <a:gd name="T73" fmla="*/ 1104 h 1960"/>
              <a:gd name="T74" fmla="*/ 122 w 1088"/>
              <a:gd name="T75" fmla="*/ 1062 h 1960"/>
              <a:gd name="T76" fmla="*/ 123 w 1088"/>
              <a:gd name="T77" fmla="*/ 1025 h 1960"/>
              <a:gd name="T78" fmla="*/ 109 w 1088"/>
              <a:gd name="T79" fmla="*/ 983 h 1960"/>
              <a:gd name="T80" fmla="*/ 92 w 1088"/>
              <a:gd name="T81" fmla="*/ 949 h 1960"/>
              <a:gd name="T82" fmla="*/ 87 w 1088"/>
              <a:gd name="T83" fmla="*/ 916 h 1960"/>
              <a:gd name="T84" fmla="*/ 89 w 1088"/>
              <a:gd name="T85" fmla="*/ 871 h 1960"/>
              <a:gd name="T86" fmla="*/ 80 w 1088"/>
              <a:gd name="T87" fmla="*/ 804 h 1960"/>
              <a:gd name="T88" fmla="*/ 77 w 1088"/>
              <a:gd name="T89" fmla="*/ 742 h 1960"/>
              <a:gd name="T90" fmla="*/ 63 w 1088"/>
              <a:gd name="T91" fmla="*/ 702 h 1960"/>
              <a:gd name="T92" fmla="*/ 58 w 1088"/>
              <a:gd name="T93" fmla="*/ 676 h 1960"/>
              <a:gd name="T94" fmla="*/ 70 w 1088"/>
              <a:gd name="T95" fmla="*/ 639 h 1960"/>
              <a:gd name="T96" fmla="*/ 83 w 1088"/>
              <a:gd name="T97" fmla="*/ 576 h 1960"/>
              <a:gd name="T98" fmla="*/ 94 w 1088"/>
              <a:gd name="T99" fmla="*/ 531 h 1960"/>
              <a:gd name="T100" fmla="*/ 137 w 1088"/>
              <a:gd name="T101" fmla="*/ 481 h 1960"/>
              <a:gd name="T102" fmla="*/ 158 w 1088"/>
              <a:gd name="T103" fmla="*/ 441 h 1960"/>
              <a:gd name="T104" fmla="*/ 152 w 1088"/>
              <a:gd name="T105" fmla="*/ 400 h 1960"/>
              <a:gd name="T106" fmla="*/ 172 w 1088"/>
              <a:gd name="T107" fmla="*/ 379 h 1960"/>
              <a:gd name="T108" fmla="*/ 214 w 1088"/>
              <a:gd name="T109" fmla="*/ 338 h 1960"/>
              <a:gd name="T110" fmla="*/ 232 w 1088"/>
              <a:gd name="T111" fmla="*/ 298 h 1960"/>
              <a:gd name="T112" fmla="*/ 233 w 1088"/>
              <a:gd name="T113" fmla="*/ 264 h 1960"/>
              <a:gd name="T114" fmla="*/ 237 w 1088"/>
              <a:gd name="T115" fmla="*/ 235 h 1960"/>
              <a:gd name="T116" fmla="*/ 261 w 1088"/>
              <a:gd name="T117" fmla="*/ 185 h 1960"/>
              <a:gd name="T118" fmla="*/ 298 w 1088"/>
              <a:gd name="T119" fmla="*/ 141 h 1960"/>
              <a:gd name="T120" fmla="*/ 956 w 1088"/>
              <a:gd name="T121" fmla="*/ 0 h 1960"/>
              <a:gd name="T122" fmla="*/ 990 w 1088"/>
              <a:gd name="T123" fmla="*/ 52 h 1960"/>
              <a:gd name="T124" fmla="*/ 1088 w 1088"/>
              <a:gd name="T125" fmla="*/ 1829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8" h="1960">
                <a:moveTo>
                  <a:pt x="1088" y="1829"/>
                </a:moveTo>
                <a:lnTo>
                  <a:pt x="1046" y="1832"/>
                </a:lnTo>
                <a:lnTo>
                  <a:pt x="1008" y="1836"/>
                </a:lnTo>
                <a:lnTo>
                  <a:pt x="970" y="1842"/>
                </a:lnTo>
                <a:lnTo>
                  <a:pt x="927" y="1849"/>
                </a:lnTo>
                <a:lnTo>
                  <a:pt x="905" y="1844"/>
                </a:lnTo>
                <a:lnTo>
                  <a:pt x="891" y="1849"/>
                </a:lnTo>
                <a:lnTo>
                  <a:pt x="877" y="1856"/>
                </a:lnTo>
                <a:lnTo>
                  <a:pt x="865" y="1862"/>
                </a:lnTo>
                <a:lnTo>
                  <a:pt x="854" y="1870"/>
                </a:lnTo>
                <a:lnTo>
                  <a:pt x="833" y="1886"/>
                </a:lnTo>
                <a:lnTo>
                  <a:pt x="810" y="1904"/>
                </a:lnTo>
                <a:lnTo>
                  <a:pt x="797" y="1915"/>
                </a:lnTo>
                <a:lnTo>
                  <a:pt x="786" y="1926"/>
                </a:lnTo>
                <a:lnTo>
                  <a:pt x="776" y="1936"/>
                </a:lnTo>
                <a:lnTo>
                  <a:pt x="762" y="1944"/>
                </a:lnTo>
                <a:lnTo>
                  <a:pt x="753" y="1950"/>
                </a:lnTo>
                <a:lnTo>
                  <a:pt x="744" y="1955"/>
                </a:lnTo>
                <a:lnTo>
                  <a:pt x="740" y="1957"/>
                </a:lnTo>
                <a:lnTo>
                  <a:pt x="736" y="1959"/>
                </a:lnTo>
                <a:lnTo>
                  <a:pt x="730" y="1960"/>
                </a:lnTo>
                <a:lnTo>
                  <a:pt x="725" y="1960"/>
                </a:lnTo>
                <a:lnTo>
                  <a:pt x="715" y="1960"/>
                </a:lnTo>
                <a:lnTo>
                  <a:pt x="706" y="1959"/>
                </a:lnTo>
                <a:lnTo>
                  <a:pt x="706" y="1933"/>
                </a:lnTo>
                <a:lnTo>
                  <a:pt x="704" y="1910"/>
                </a:lnTo>
                <a:lnTo>
                  <a:pt x="703" y="1899"/>
                </a:lnTo>
                <a:lnTo>
                  <a:pt x="700" y="1887"/>
                </a:lnTo>
                <a:lnTo>
                  <a:pt x="697" y="1875"/>
                </a:lnTo>
                <a:lnTo>
                  <a:pt x="692" y="1862"/>
                </a:lnTo>
                <a:lnTo>
                  <a:pt x="689" y="1852"/>
                </a:lnTo>
                <a:lnTo>
                  <a:pt x="684" y="1844"/>
                </a:lnTo>
                <a:lnTo>
                  <a:pt x="678" y="1836"/>
                </a:lnTo>
                <a:lnTo>
                  <a:pt x="672" y="1830"/>
                </a:lnTo>
                <a:lnTo>
                  <a:pt x="658" y="1817"/>
                </a:lnTo>
                <a:lnTo>
                  <a:pt x="643" y="1804"/>
                </a:lnTo>
                <a:lnTo>
                  <a:pt x="635" y="1797"/>
                </a:lnTo>
                <a:lnTo>
                  <a:pt x="628" y="1791"/>
                </a:lnTo>
                <a:lnTo>
                  <a:pt x="625" y="1788"/>
                </a:lnTo>
                <a:lnTo>
                  <a:pt x="623" y="1783"/>
                </a:lnTo>
                <a:lnTo>
                  <a:pt x="622" y="1779"/>
                </a:lnTo>
                <a:lnTo>
                  <a:pt x="621" y="1775"/>
                </a:lnTo>
                <a:lnTo>
                  <a:pt x="623" y="1764"/>
                </a:lnTo>
                <a:lnTo>
                  <a:pt x="627" y="1753"/>
                </a:lnTo>
                <a:lnTo>
                  <a:pt x="629" y="1737"/>
                </a:lnTo>
                <a:lnTo>
                  <a:pt x="631" y="1722"/>
                </a:lnTo>
                <a:lnTo>
                  <a:pt x="632" y="1707"/>
                </a:lnTo>
                <a:lnTo>
                  <a:pt x="632" y="1689"/>
                </a:lnTo>
                <a:lnTo>
                  <a:pt x="632" y="1686"/>
                </a:lnTo>
                <a:lnTo>
                  <a:pt x="631" y="1683"/>
                </a:lnTo>
                <a:lnTo>
                  <a:pt x="629" y="1680"/>
                </a:lnTo>
                <a:lnTo>
                  <a:pt x="628" y="1678"/>
                </a:lnTo>
                <a:lnTo>
                  <a:pt x="622" y="1673"/>
                </a:lnTo>
                <a:lnTo>
                  <a:pt x="617" y="1670"/>
                </a:lnTo>
                <a:lnTo>
                  <a:pt x="609" y="1667"/>
                </a:lnTo>
                <a:lnTo>
                  <a:pt x="603" y="1663"/>
                </a:lnTo>
                <a:lnTo>
                  <a:pt x="595" y="1660"/>
                </a:lnTo>
                <a:lnTo>
                  <a:pt x="590" y="1655"/>
                </a:lnTo>
                <a:lnTo>
                  <a:pt x="27" y="1740"/>
                </a:lnTo>
                <a:lnTo>
                  <a:pt x="22" y="1737"/>
                </a:lnTo>
                <a:lnTo>
                  <a:pt x="18" y="1733"/>
                </a:lnTo>
                <a:lnTo>
                  <a:pt x="16" y="1726"/>
                </a:lnTo>
                <a:lnTo>
                  <a:pt x="15" y="1721"/>
                </a:lnTo>
                <a:lnTo>
                  <a:pt x="14" y="1715"/>
                </a:lnTo>
                <a:lnTo>
                  <a:pt x="14" y="1710"/>
                </a:lnTo>
                <a:lnTo>
                  <a:pt x="15" y="1705"/>
                </a:lnTo>
                <a:lnTo>
                  <a:pt x="15" y="1699"/>
                </a:lnTo>
                <a:lnTo>
                  <a:pt x="14" y="1693"/>
                </a:lnTo>
                <a:lnTo>
                  <a:pt x="13" y="1687"/>
                </a:lnTo>
                <a:lnTo>
                  <a:pt x="9" y="1674"/>
                </a:lnTo>
                <a:lnTo>
                  <a:pt x="4" y="1663"/>
                </a:lnTo>
                <a:lnTo>
                  <a:pt x="2" y="1658"/>
                </a:lnTo>
                <a:lnTo>
                  <a:pt x="1" y="1653"/>
                </a:lnTo>
                <a:lnTo>
                  <a:pt x="0" y="1646"/>
                </a:lnTo>
                <a:lnTo>
                  <a:pt x="0" y="1640"/>
                </a:lnTo>
                <a:lnTo>
                  <a:pt x="0" y="1633"/>
                </a:lnTo>
                <a:lnTo>
                  <a:pt x="2" y="1628"/>
                </a:lnTo>
                <a:lnTo>
                  <a:pt x="4" y="1624"/>
                </a:lnTo>
                <a:lnTo>
                  <a:pt x="7" y="1619"/>
                </a:lnTo>
                <a:lnTo>
                  <a:pt x="14" y="1612"/>
                </a:lnTo>
                <a:lnTo>
                  <a:pt x="21" y="1602"/>
                </a:lnTo>
                <a:lnTo>
                  <a:pt x="29" y="1587"/>
                </a:lnTo>
                <a:lnTo>
                  <a:pt x="37" y="1571"/>
                </a:lnTo>
                <a:lnTo>
                  <a:pt x="41" y="1562"/>
                </a:lnTo>
                <a:lnTo>
                  <a:pt x="45" y="1554"/>
                </a:lnTo>
                <a:lnTo>
                  <a:pt x="48" y="1551"/>
                </a:lnTo>
                <a:lnTo>
                  <a:pt x="49" y="1547"/>
                </a:lnTo>
                <a:lnTo>
                  <a:pt x="50" y="1543"/>
                </a:lnTo>
                <a:lnTo>
                  <a:pt x="50" y="1538"/>
                </a:lnTo>
                <a:lnTo>
                  <a:pt x="49" y="1532"/>
                </a:lnTo>
                <a:lnTo>
                  <a:pt x="47" y="1525"/>
                </a:lnTo>
                <a:lnTo>
                  <a:pt x="43" y="1520"/>
                </a:lnTo>
                <a:lnTo>
                  <a:pt x="39" y="1514"/>
                </a:lnTo>
                <a:lnTo>
                  <a:pt x="36" y="1509"/>
                </a:lnTo>
                <a:lnTo>
                  <a:pt x="33" y="1504"/>
                </a:lnTo>
                <a:lnTo>
                  <a:pt x="29" y="1497"/>
                </a:lnTo>
                <a:lnTo>
                  <a:pt x="29" y="1491"/>
                </a:lnTo>
                <a:lnTo>
                  <a:pt x="29" y="1485"/>
                </a:lnTo>
                <a:lnTo>
                  <a:pt x="30" y="1482"/>
                </a:lnTo>
                <a:lnTo>
                  <a:pt x="31" y="1478"/>
                </a:lnTo>
                <a:lnTo>
                  <a:pt x="35" y="1474"/>
                </a:lnTo>
                <a:lnTo>
                  <a:pt x="45" y="1470"/>
                </a:lnTo>
                <a:lnTo>
                  <a:pt x="55" y="1464"/>
                </a:lnTo>
                <a:lnTo>
                  <a:pt x="57" y="1458"/>
                </a:lnTo>
                <a:lnTo>
                  <a:pt x="58" y="1453"/>
                </a:lnTo>
                <a:lnTo>
                  <a:pt x="58" y="1449"/>
                </a:lnTo>
                <a:lnTo>
                  <a:pt x="57" y="1443"/>
                </a:lnTo>
                <a:lnTo>
                  <a:pt x="56" y="1438"/>
                </a:lnTo>
                <a:lnTo>
                  <a:pt x="56" y="1432"/>
                </a:lnTo>
                <a:lnTo>
                  <a:pt x="56" y="1427"/>
                </a:lnTo>
                <a:lnTo>
                  <a:pt x="58" y="1422"/>
                </a:lnTo>
                <a:lnTo>
                  <a:pt x="63" y="1414"/>
                </a:lnTo>
                <a:lnTo>
                  <a:pt x="68" y="1408"/>
                </a:lnTo>
                <a:lnTo>
                  <a:pt x="75" y="1403"/>
                </a:lnTo>
                <a:lnTo>
                  <a:pt x="81" y="1399"/>
                </a:lnTo>
                <a:lnTo>
                  <a:pt x="88" y="1395"/>
                </a:lnTo>
                <a:lnTo>
                  <a:pt x="94" y="1389"/>
                </a:lnTo>
                <a:lnTo>
                  <a:pt x="101" y="1384"/>
                </a:lnTo>
                <a:lnTo>
                  <a:pt x="106" y="1376"/>
                </a:lnTo>
                <a:lnTo>
                  <a:pt x="111" y="1368"/>
                </a:lnTo>
                <a:lnTo>
                  <a:pt x="115" y="1359"/>
                </a:lnTo>
                <a:lnTo>
                  <a:pt x="116" y="1349"/>
                </a:lnTo>
                <a:lnTo>
                  <a:pt x="117" y="1339"/>
                </a:lnTo>
                <a:lnTo>
                  <a:pt x="116" y="1323"/>
                </a:lnTo>
                <a:lnTo>
                  <a:pt x="116" y="1309"/>
                </a:lnTo>
                <a:lnTo>
                  <a:pt x="116" y="1303"/>
                </a:lnTo>
                <a:lnTo>
                  <a:pt x="116" y="1295"/>
                </a:lnTo>
                <a:lnTo>
                  <a:pt x="117" y="1289"/>
                </a:lnTo>
                <a:lnTo>
                  <a:pt x="119" y="1281"/>
                </a:lnTo>
                <a:lnTo>
                  <a:pt x="122" y="1275"/>
                </a:lnTo>
                <a:lnTo>
                  <a:pt x="125" y="1269"/>
                </a:lnTo>
                <a:lnTo>
                  <a:pt x="129" y="1264"/>
                </a:lnTo>
                <a:lnTo>
                  <a:pt x="133" y="1260"/>
                </a:lnTo>
                <a:lnTo>
                  <a:pt x="137" y="1255"/>
                </a:lnTo>
                <a:lnTo>
                  <a:pt x="141" y="1250"/>
                </a:lnTo>
                <a:lnTo>
                  <a:pt x="144" y="1244"/>
                </a:lnTo>
                <a:lnTo>
                  <a:pt x="146" y="1238"/>
                </a:lnTo>
                <a:lnTo>
                  <a:pt x="147" y="1227"/>
                </a:lnTo>
                <a:lnTo>
                  <a:pt x="147" y="1217"/>
                </a:lnTo>
                <a:lnTo>
                  <a:pt x="146" y="1207"/>
                </a:lnTo>
                <a:lnTo>
                  <a:pt x="146" y="1196"/>
                </a:lnTo>
                <a:lnTo>
                  <a:pt x="146" y="1181"/>
                </a:lnTo>
                <a:lnTo>
                  <a:pt x="145" y="1167"/>
                </a:lnTo>
                <a:lnTo>
                  <a:pt x="144" y="1154"/>
                </a:lnTo>
                <a:lnTo>
                  <a:pt x="142" y="1142"/>
                </a:lnTo>
                <a:lnTo>
                  <a:pt x="139" y="1129"/>
                </a:lnTo>
                <a:lnTo>
                  <a:pt x="136" y="1117"/>
                </a:lnTo>
                <a:lnTo>
                  <a:pt x="132" y="1104"/>
                </a:lnTo>
                <a:lnTo>
                  <a:pt x="128" y="1090"/>
                </a:lnTo>
                <a:lnTo>
                  <a:pt x="124" y="1079"/>
                </a:lnTo>
                <a:lnTo>
                  <a:pt x="123" y="1071"/>
                </a:lnTo>
                <a:lnTo>
                  <a:pt x="122" y="1062"/>
                </a:lnTo>
                <a:lnTo>
                  <a:pt x="123" y="1053"/>
                </a:lnTo>
                <a:lnTo>
                  <a:pt x="123" y="1044"/>
                </a:lnTo>
                <a:lnTo>
                  <a:pt x="123" y="1035"/>
                </a:lnTo>
                <a:lnTo>
                  <a:pt x="123" y="1025"/>
                </a:lnTo>
                <a:lnTo>
                  <a:pt x="122" y="1016"/>
                </a:lnTo>
                <a:lnTo>
                  <a:pt x="119" y="1004"/>
                </a:lnTo>
                <a:lnTo>
                  <a:pt x="115" y="993"/>
                </a:lnTo>
                <a:lnTo>
                  <a:pt x="109" y="983"/>
                </a:lnTo>
                <a:lnTo>
                  <a:pt x="104" y="972"/>
                </a:lnTo>
                <a:lnTo>
                  <a:pt x="98" y="965"/>
                </a:lnTo>
                <a:lnTo>
                  <a:pt x="95" y="956"/>
                </a:lnTo>
                <a:lnTo>
                  <a:pt x="92" y="949"/>
                </a:lnTo>
                <a:lnTo>
                  <a:pt x="90" y="940"/>
                </a:lnTo>
                <a:lnTo>
                  <a:pt x="89" y="935"/>
                </a:lnTo>
                <a:lnTo>
                  <a:pt x="88" y="928"/>
                </a:lnTo>
                <a:lnTo>
                  <a:pt x="87" y="916"/>
                </a:lnTo>
                <a:lnTo>
                  <a:pt x="89" y="906"/>
                </a:lnTo>
                <a:lnTo>
                  <a:pt x="90" y="897"/>
                </a:lnTo>
                <a:lnTo>
                  <a:pt x="90" y="885"/>
                </a:lnTo>
                <a:lnTo>
                  <a:pt x="89" y="871"/>
                </a:lnTo>
                <a:lnTo>
                  <a:pt x="87" y="859"/>
                </a:lnTo>
                <a:lnTo>
                  <a:pt x="84" y="846"/>
                </a:lnTo>
                <a:lnTo>
                  <a:pt x="82" y="832"/>
                </a:lnTo>
                <a:lnTo>
                  <a:pt x="80" y="804"/>
                </a:lnTo>
                <a:lnTo>
                  <a:pt x="79" y="780"/>
                </a:lnTo>
                <a:lnTo>
                  <a:pt x="79" y="768"/>
                </a:lnTo>
                <a:lnTo>
                  <a:pt x="78" y="755"/>
                </a:lnTo>
                <a:lnTo>
                  <a:pt x="77" y="742"/>
                </a:lnTo>
                <a:lnTo>
                  <a:pt x="74" y="728"/>
                </a:lnTo>
                <a:lnTo>
                  <a:pt x="70" y="717"/>
                </a:lnTo>
                <a:lnTo>
                  <a:pt x="65" y="708"/>
                </a:lnTo>
                <a:lnTo>
                  <a:pt x="63" y="702"/>
                </a:lnTo>
                <a:lnTo>
                  <a:pt x="61" y="698"/>
                </a:lnTo>
                <a:lnTo>
                  <a:pt x="58" y="693"/>
                </a:lnTo>
                <a:lnTo>
                  <a:pt x="58" y="686"/>
                </a:lnTo>
                <a:lnTo>
                  <a:pt x="58" y="676"/>
                </a:lnTo>
                <a:lnTo>
                  <a:pt x="60" y="669"/>
                </a:lnTo>
                <a:lnTo>
                  <a:pt x="62" y="661"/>
                </a:lnTo>
                <a:lnTo>
                  <a:pt x="65" y="654"/>
                </a:lnTo>
                <a:lnTo>
                  <a:pt x="70" y="639"/>
                </a:lnTo>
                <a:lnTo>
                  <a:pt x="77" y="622"/>
                </a:lnTo>
                <a:lnTo>
                  <a:pt x="81" y="606"/>
                </a:lnTo>
                <a:lnTo>
                  <a:pt x="82" y="591"/>
                </a:lnTo>
                <a:lnTo>
                  <a:pt x="83" y="576"/>
                </a:lnTo>
                <a:lnTo>
                  <a:pt x="84" y="559"/>
                </a:lnTo>
                <a:lnTo>
                  <a:pt x="87" y="548"/>
                </a:lnTo>
                <a:lnTo>
                  <a:pt x="90" y="539"/>
                </a:lnTo>
                <a:lnTo>
                  <a:pt x="94" y="531"/>
                </a:lnTo>
                <a:lnTo>
                  <a:pt x="99" y="522"/>
                </a:lnTo>
                <a:lnTo>
                  <a:pt x="111" y="508"/>
                </a:lnTo>
                <a:lnTo>
                  <a:pt x="124" y="495"/>
                </a:lnTo>
                <a:lnTo>
                  <a:pt x="137" y="481"/>
                </a:lnTo>
                <a:lnTo>
                  <a:pt x="148" y="467"/>
                </a:lnTo>
                <a:lnTo>
                  <a:pt x="152" y="459"/>
                </a:lnTo>
                <a:lnTo>
                  <a:pt x="156" y="451"/>
                </a:lnTo>
                <a:lnTo>
                  <a:pt x="158" y="441"/>
                </a:lnTo>
                <a:lnTo>
                  <a:pt x="159" y="431"/>
                </a:lnTo>
                <a:lnTo>
                  <a:pt x="155" y="417"/>
                </a:lnTo>
                <a:lnTo>
                  <a:pt x="151" y="404"/>
                </a:lnTo>
                <a:lnTo>
                  <a:pt x="152" y="400"/>
                </a:lnTo>
                <a:lnTo>
                  <a:pt x="155" y="396"/>
                </a:lnTo>
                <a:lnTo>
                  <a:pt x="158" y="392"/>
                </a:lnTo>
                <a:lnTo>
                  <a:pt x="162" y="388"/>
                </a:lnTo>
                <a:lnTo>
                  <a:pt x="172" y="379"/>
                </a:lnTo>
                <a:lnTo>
                  <a:pt x="182" y="372"/>
                </a:lnTo>
                <a:lnTo>
                  <a:pt x="191" y="364"/>
                </a:lnTo>
                <a:lnTo>
                  <a:pt x="202" y="354"/>
                </a:lnTo>
                <a:lnTo>
                  <a:pt x="214" y="338"/>
                </a:lnTo>
                <a:lnTo>
                  <a:pt x="225" y="324"/>
                </a:lnTo>
                <a:lnTo>
                  <a:pt x="228" y="316"/>
                </a:lnTo>
                <a:lnTo>
                  <a:pt x="231" y="307"/>
                </a:lnTo>
                <a:lnTo>
                  <a:pt x="232" y="298"/>
                </a:lnTo>
                <a:lnTo>
                  <a:pt x="233" y="289"/>
                </a:lnTo>
                <a:lnTo>
                  <a:pt x="233" y="280"/>
                </a:lnTo>
                <a:lnTo>
                  <a:pt x="233" y="271"/>
                </a:lnTo>
                <a:lnTo>
                  <a:pt x="233" y="264"/>
                </a:lnTo>
                <a:lnTo>
                  <a:pt x="233" y="255"/>
                </a:lnTo>
                <a:lnTo>
                  <a:pt x="232" y="250"/>
                </a:lnTo>
                <a:lnTo>
                  <a:pt x="231" y="246"/>
                </a:lnTo>
                <a:lnTo>
                  <a:pt x="237" y="235"/>
                </a:lnTo>
                <a:lnTo>
                  <a:pt x="244" y="224"/>
                </a:lnTo>
                <a:lnTo>
                  <a:pt x="251" y="210"/>
                </a:lnTo>
                <a:lnTo>
                  <a:pt x="256" y="197"/>
                </a:lnTo>
                <a:lnTo>
                  <a:pt x="261" y="185"/>
                </a:lnTo>
                <a:lnTo>
                  <a:pt x="268" y="171"/>
                </a:lnTo>
                <a:lnTo>
                  <a:pt x="278" y="161"/>
                </a:lnTo>
                <a:lnTo>
                  <a:pt x="290" y="153"/>
                </a:lnTo>
                <a:lnTo>
                  <a:pt x="298" y="141"/>
                </a:lnTo>
                <a:lnTo>
                  <a:pt x="305" y="130"/>
                </a:lnTo>
                <a:lnTo>
                  <a:pt x="309" y="118"/>
                </a:lnTo>
                <a:lnTo>
                  <a:pt x="312" y="106"/>
                </a:lnTo>
                <a:lnTo>
                  <a:pt x="956" y="0"/>
                </a:lnTo>
                <a:lnTo>
                  <a:pt x="956" y="0"/>
                </a:lnTo>
                <a:lnTo>
                  <a:pt x="970" y="18"/>
                </a:lnTo>
                <a:lnTo>
                  <a:pt x="981" y="35"/>
                </a:lnTo>
                <a:lnTo>
                  <a:pt x="990" y="52"/>
                </a:lnTo>
                <a:lnTo>
                  <a:pt x="1001" y="73"/>
                </a:lnTo>
                <a:lnTo>
                  <a:pt x="1009" y="1252"/>
                </a:lnTo>
                <a:lnTo>
                  <a:pt x="1088" y="1829"/>
                </a:lnTo>
                <a:lnTo>
                  <a:pt x="1088" y="1829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" name="Freeform 186"/>
          <p:cNvSpPr>
            <a:spLocks/>
          </p:cNvSpPr>
          <p:nvPr/>
        </p:nvSpPr>
        <p:spPr bwMode="auto">
          <a:xfrm>
            <a:off x="6037293" y="4692218"/>
            <a:ext cx="501686" cy="903864"/>
          </a:xfrm>
          <a:custGeom>
            <a:avLst/>
            <a:gdLst>
              <a:gd name="T0" fmla="*/ 970 w 1088"/>
              <a:gd name="T1" fmla="*/ 1842 h 1960"/>
              <a:gd name="T2" fmla="*/ 877 w 1088"/>
              <a:gd name="T3" fmla="*/ 1856 h 1960"/>
              <a:gd name="T4" fmla="*/ 810 w 1088"/>
              <a:gd name="T5" fmla="*/ 1904 h 1960"/>
              <a:gd name="T6" fmla="*/ 762 w 1088"/>
              <a:gd name="T7" fmla="*/ 1944 h 1960"/>
              <a:gd name="T8" fmla="*/ 736 w 1088"/>
              <a:gd name="T9" fmla="*/ 1959 h 1960"/>
              <a:gd name="T10" fmla="*/ 706 w 1088"/>
              <a:gd name="T11" fmla="*/ 1959 h 1960"/>
              <a:gd name="T12" fmla="*/ 703 w 1088"/>
              <a:gd name="T13" fmla="*/ 1899 h 1960"/>
              <a:gd name="T14" fmla="*/ 689 w 1088"/>
              <a:gd name="T15" fmla="*/ 1852 h 1960"/>
              <a:gd name="T16" fmla="*/ 658 w 1088"/>
              <a:gd name="T17" fmla="*/ 1817 h 1960"/>
              <a:gd name="T18" fmla="*/ 625 w 1088"/>
              <a:gd name="T19" fmla="*/ 1788 h 1960"/>
              <a:gd name="T20" fmla="*/ 623 w 1088"/>
              <a:gd name="T21" fmla="*/ 1764 h 1960"/>
              <a:gd name="T22" fmla="*/ 632 w 1088"/>
              <a:gd name="T23" fmla="*/ 1707 h 1960"/>
              <a:gd name="T24" fmla="*/ 629 w 1088"/>
              <a:gd name="T25" fmla="*/ 1680 h 1960"/>
              <a:gd name="T26" fmla="*/ 609 w 1088"/>
              <a:gd name="T27" fmla="*/ 1667 h 1960"/>
              <a:gd name="T28" fmla="*/ 27 w 1088"/>
              <a:gd name="T29" fmla="*/ 1740 h 1960"/>
              <a:gd name="T30" fmla="*/ 15 w 1088"/>
              <a:gd name="T31" fmla="*/ 1721 h 1960"/>
              <a:gd name="T32" fmla="*/ 15 w 1088"/>
              <a:gd name="T33" fmla="*/ 1699 h 1960"/>
              <a:gd name="T34" fmla="*/ 4 w 1088"/>
              <a:gd name="T35" fmla="*/ 1663 h 1960"/>
              <a:gd name="T36" fmla="*/ 0 w 1088"/>
              <a:gd name="T37" fmla="*/ 1640 h 1960"/>
              <a:gd name="T38" fmla="*/ 7 w 1088"/>
              <a:gd name="T39" fmla="*/ 1619 h 1960"/>
              <a:gd name="T40" fmla="*/ 37 w 1088"/>
              <a:gd name="T41" fmla="*/ 1571 h 1960"/>
              <a:gd name="T42" fmla="*/ 49 w 1088"/>
              <a:gd name="T43" fmla="*/ 1547 h 1960"/>
              <a:gd name="T44" fmla="*/ 47 w 1088"/>
              <a:gd name="T45" fmla="*/ 1525 h 1960"/>
              <a:gd name="T46" fmla="*/ 33 w 1088"/>
              <a:gd name="T47" fmla="*/ 1504 h 1960"/>
              <a:gd name="T48" fmla="*/ 30 w 1088"/>
              <a:gd name="T49" fmla="*/ 1482 h 1960"/>
              <a:gd name="T50" fmla="*/ 55 w 1088"/>
              <a:gd name="T51" fmla="*/ 1464 h 1960"/>
              <a:gd name="T52" fmla="*/ 57 w 1088"/>
              <a:gd name="T53" fmla="*/ 1443 h 1960"/>
              <a:gd name="T54" fmla="*/ 58 w 1088"/>
              <a:gd name="T55" fmla="*/ 1422 h 1960"/>
              <a:gd name="T56" fmla="*/ 81 w 1088"/>
              <a:gd name="T57" fmla="*/ 1399 h 1960"/>
              <a:gd name="T58" fmla="*/ 106 w 1088"/>
              <a:gd name="T59" fmla="*/ 1376 h 1960"/>
              <a:gd name="T60" fmla="*/ 117 w 1088"/>
              <a:gd name="T61" fmla="*/ 1339 h 1960"/>
              <a:gd name="T62" fmla="*/ 116 w 1088"/>
              <a:gd name="T63" fmla="*/ 1295 h 1960"/>
              <a:gd name="T64" fmla="*/ 125 w 1088"/>
              <a:gd name="T65" fmla="*/ 1269 h 1960"/>
              <a:gd name="T66" fmla="*/ 141 w 1088"/>
              <a:gd name="T67" fmla="*/ 1250 h 1960"/>
              <a:gd name="T68" fmla="*/ 147 w 1088"/>
              <a:gd name="T69" fmla="*/ 1217 h 1960"/>
              <a:gd name="T70" fmla="*/ 145 w 1088"/>
              <a:gd name="T71" fmla="*/ 1167 h 1960"/>
              <a:gd name="T72" fmla="*/ 136 w 1088"/>
              <a:gd name="T73" fmla="*/ 1117 h 1960"/>
              <a:gd name="T74" fmla="*/ 123 w 1088"/>
              <a:gd name="T75" fmla="*/ 1071 h 1960"/>
              <a:gd name="T76" fmla="*/ 123 w 1088"/>
              <a:gd name="T77" fmla="*/ 1035 h 1960"/>
              <a:gd name="T78" fmla="*/ 115 w 1088"/>
              <a:gd name="T79" fmla="*/ 993 h 1960"/>
              <a:gd name="T80" fmla="*/ 95 w 1088"/>
              <a:gd name="T81" fmla="*/ 956 h 1960"/>
              <a:gd name="T82" fmla="*/ 89 w 1088"/>
              <a:gd name="T83" fmla="*/ 935 h 1960"/>
              <a:gd name="T84" fmla="*/ 90 w 1088"/>
              <a:gd name="T85" fmla="*/ 897 h 1960"/>
              <a:gd name="T86" fmla="*/ 84 w 1088"/>
              <a:gd name="T87" fmla="*/ 846 h 1960"/>
              <a:gd name="T88" fmla="*/ 79 w 1088"/>
              <a:gd name="T89" fmla="*/ 768 h 1960"/>
              <a:gd name="T90" fmla="*/ 70 w 1088"/>
              <a:gd name="T91" fmla="*/ 717 h 1960"/>
              <a:gd name="T92" fmla="*/ 58 w 1088"/>
              <a:gd name="T93" fmla="*/ 693 h 1960"/>
              <a:gd name="T94" fmla="*/ 62 w 1088"/>
              <a:gd name="T95" fmla="*/ 661 h 1960"/>
              <a:gd name="T96" fmla="*/ 81 w 1088"/>
              <a:gd name="T97" fmla="*/ 606 h 1960"/>
              <a:gd name="T98" fmla="*/ 87 w 1088"/>
              <a:gd name="T99" fmla="*/ 548 h 1960"/>
              <a:gd name="T100" fmla="*/ 111 w 1088"/>
              <a:gd name="T101" fmla="*/ 508 h 1960"/>
              <a:gd name="T102" fmla="*/ 152 w 1088"/>
              <a:gd name="T103" fmla="*/ 459 h 1960"/>
              <a:gd name="T104" fmla="*/ 155 w 1088"/>
              <a:gd name="T105" fmla="*/ 417 h 1960"/>
              <a:gd name="T106" fmla="*/ 158 w 1088"/>
              <a:gd name="T107" fmla="*/ 392 h 1960"/>
              <a:gd name="T108" fmla="*/ 191 w 1088"/>
              <a:gd name="T109" fmla="*/ 364 h 1960"/>
              <a:gd name="T110" fmla="*/ 228 w 1088"/>
              <a:gd name="T111" fmla="*/ 316 h 1960"/>
              <a:gd name="T112" fmla="*/ 233 w 1088"/>
              <a:gd name="T113" fmla="*/ 280 h 1960"/>
              <a:gd name="T114" fmla="*/ 232 w 1088"/>
              <a:gd name="T115" fmla="*/ 250 h 1960"/>
              <a:gd name="T116" fmla="*/ 251 w 1088"/>
              <a:gd name="T117" fmla="*/ 210 h 1960"/>
              <a:gd name="T118" fmla="*/ 278 w 1088"/>
              <a:gd name="T119" fmla="*/ 161 h 1960"/>
              <a:gd name="T120" fmla="*/ 309 w 1088"/>
              <a:gd name="T121" fmla="*/ 118 h 1960"/>
              <a:gd name="T122" fmla="*/ 956 w 1088"/>
              <a:gd name="T123" fmla="*/ 0 h 1960"/>
              <a:gd name="T124" fmla="*/ 1001 w 1088"/>
              <a:gd name="T125" fmla="*/ 73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8" h="1960">
                <a:moveTo>
                  <a:pt x="1088" y="1829"/>
                </a:moveTo>
                <a:lnTo>
                  <a:pt x="1046" y="1832"/>
                </a:lnTo>
                <a:lnTo>
                  <a:pt x="1008" y="1836"/>
                </a:lnTo>
                <a:lnTo>
                  <a:pt x="970" y="1842"/>
                </a:lnTo>
                <a:lnTo>
                  <a:pt x="927" y="1849"/>
                </a:lnTo>
                <a:lnTo>
                  <a:pt x="905" y="1844"/>
                </a:lnTo>
                <a:lnTo>
                  <a:pt x="891" y="1849"/>
                </a:lnTo>
                <a:lnTo>
                  <a:pt x="877" y="1856"/>
                </a:lnTo>
                <a:lnTo>
                  <a:pt x="865" y="1862"/>
                </a:lnTo>
                <a:lnTo>
                  <a:pt x="854" y="1870"/>
                </a:lnTo>
                <a:lnTo>
                  <a:pt x="833" y="1886"/>
                </a:lnTo>
                <a:lnTo>
                  <a:pt x="810" y="1904"/>
                </a:lnTo>
                <a:lnTo>
                  <a:pt x="797" y="1915"/>
                </a:lnTo>
                <a:lnTo>
                  <a:pt x="786" y="1926"/>
                </a:lnTo>
                <a:lnTo>
                  <a:pt x="776" y="1936"/>
                </a:lnTo>
                <a:lnTo>
                  <a:pt x="762" y="1944"/>
                </a:lnTo>
                <a:lnTo>
                  <a:pt x="753" y="1950"/>
                </a:lnTo>
                <a:lnTo>
                  <a:pt x="744" y="1955"/>
                </a:lnTo>
                <a:lnTo>
                  <a:pt x="740" y="1957"/>
                </a:lnTo>
                <a:lnTo>
                  <a:pt x="736" y="1959"/>
                </a:lnTo>
                <a:lnTo>
                  <a:pt x="730" y="1960"/>
                </a:lnTo>
                <a:lnTo>
                  <a:pt x="725" y="1960"/>
                </a:lnTo>
                <a:lnTo>
                  <a:pt x="715" y="1960"/>
                </a:lnTo>
                <a:lnTo>
                  <a:pt x="706" y="1959"/>
                </a:lnTo>
                <a:lnTo>
                  <a:pt x="706" y="1959"/>
                </a:lnTo>
                <a:lnTo>
                  <a:pt x="706" y="1933"/>
                </a:lnTo>
                <a:lnTo>
                  <a:pt x="704" y="1910"/>
                </a:lnTo>
                <a:lnTo>
                  <a:pt x="703" y="1899"/>
                </a:lnTo>
                <a:lnTo>
                  <a:pt x="700" y="1887"/>
                </a:lnTo>
                <a:lnTo>
                  <a:pt x="697" y="1875"/>
                </a:lnTo>
                <a:lnTo>
                  <a:pt x="692" y="1862"/>
                </a:lnTo>
                <a:lnTo>
                  <a:pt x="689" y="1852"/>
                </a:lnTo>
                <a:lnTo>
                  <a:pt x="684" y="1844"/>
                </a:lnTo>
                <a:lnTo>
                  <a:pt x="678" y="1836"/>
                </a:lnTo>
                <a:lnTo>
                  <a:pt x="672" y="1830"/>
                </a:lnTo>
                <a:lnTo>
                  <a:pt x="658" y="1817"/>
                </a:lnTo>
                <a:lnTo>
                  <a:pt x="643" y="1804"/>
                </a:lnTo>
                <a:lnTo>
                  <a:pt x="635" y="1797"/>
                </a:lnTo>
                <a:lnTo>
                  <a:pt x="628" y="1791"/>
                </a:lnTo>
                <a:lnTo>
                  <a:pt x="625" y="1788"/>
                </a:lnTo>
                <a:lnTo>
                  <a:pt x="623" y="1783"/>
                </a:lnTo>
                <a:lnTo>
                  <a:pt x="622" y="1779"/>
                </a:lnTo>
                <a:lnTo>
                  <a:pt x="621" y="1775"/>
                </a:lnTo>
                <a:lnTo>
                  <a:pt x="623" y="1764"/>
                </a:lnTo>
                <a:lnTo>
                  <a:pt x="627" y="1753"/>
                </a:lnTo>
                <a:lnTo>
                  <a:pt x="629" y="1737"/>
                </a:lnTo>
                <a:lnTo>
                  <a:pt x="631" y="1722"/>
                </a:lnTo>
                <a:lnTo>
                  <a:pt x="632" y="1707"/>
                </a:lnTo>
                <a:lnTo>
                  <a:pt x="632" y="1689"/>
                </a:lnTo>
                <a:lnTo>
                  <a:pt x="632" y="1686"/>
                </a:lnTo>
                <a:lnTo>
                  <a:pt x="631" y="1683"/>
                </a:lnTo>
                <a:lnTo>
                  <a:pt x="629" y="1680"/>
                </a:lnTo>
                <a:lnTo>
                  <a:pt x="628" y="1678"/>
                </a:lnTo>
                <a:lnTo>
                  <a:pt x="622" y="1673"/>
                </a:lnTo>
                <a:lnTo>
                  <a:pt x="617" y="1670"/>
                </a:lnTo>
                <a:lnTo>
                  <a:pt x="609" y="1667"/>
                </a:lnTo>
                <a:lnTo>
                  <a:pt x="603" y="1663"/>
                </a:lnTo>
                <a:lnTo>
                  <a:pt x="595" y="1660"/>
                </a:lnTo>
                <a:lnTo>
                  <a:pt x="590" y="1655"/>
                </a:lnTo>
                <a:lnTo>
                  <a:pt x="27" y="1740"/>
                </a:lnTo>
                <a:lnTo>
                  <a:pt x="22" y="1737"/>
                </a:lnTo>
                <a:lnTo>
                  <a:pt x="18" y="1733"/>
                </a:lnTo>
                <a:lnTo>
                  <a:pt x="16" y="1726"/>
                </a:lnTo>
                <a:lnTo>
                  <a:pt x="15" y="1721"/>
                </a:lnTo>
                <a:lnTo>
                  <a:pt x="14" y="1715"/>
                </a:lnTo>
                <a:lnTo>
                  <a:pt x="14" y="1710"/>
                </a:lnTo>
                <a:lnTo>
                  <a:pt x="15" y="1705"/>
                </a:lnTo>
                <a:lnTo>
                  <a:pt x="15" y="1699"/>
                </a:lnTo>
                <a:lnTo>
                  <a:pt x="14" y="1693"/>
                </a:lnTo>
                <a:lnTo>
                  <a:pt x="13" y="1687"/>
                </a:lnTo>
                <a:lnTo>
                  <a:pt x="9" y="1674"/>
                </a:lnTo>
                <a:lnTo>
                  <a:pt x="4" y="1663"/>
                </a:lnTo>
                <a:lnTo>
                  <a:pt x="2" y="1658"/>
                </a:lnTo>
                <a:lnTo>
                  <a:pt x="1" y="1653"/>
                </a:lnTo>
                <a:lnTo>
                  <a:pt x="0" y="1646"/>
                </a:lnTo>
                <a:lnTo>
                  <a:pt x="0" y="1640"/>
                </a:lnTo>
                <a:lnTo>
                  <a:pt x="0" y="1633"/>
                </a:lnTo>
                <a:lnTo>
                  <a:pt x="2" y="1628"/>
                </a:lnTo>
                <a:lnTo>
                  <a:pt x="4" y="1624"/>
                </a:lnTo>
                <a:lnTo>
                  <a:pt x="7" y="1619"/>
                </a:lnTo>
                <a:lnTo>
                  <a:pt x="14" y="1612"/>
                </a:lnTo>
                <a:lnTo>
                  <a:pt x="21" y="1602"/>
                </a:lnTo>
                <a:lnTo>
                  <a:pt x="29" y="1587"/>
                </a:lnTo>
                <a:lnTo>
                  <a:pt x="37" y="1571"/>
                </a:lnTo>
                <a:lnTo>
                  <a:pt x="41" y="1562"/>
                </a:lnTo>
                <a:lnTo>
                  <a:pt x="45" y="1554"/>
                </a:lnTo>
                <a:lnTo>
                  <a:pt x="48" y="1551"/>
                </a:lnTo>
                <a:lnTo>
                  <a:pt x="49" y="1547"/>
                </a:lnTo>
                <a:lnTo>
                  <a:pt x="50" y="1543"/>
                </a:lnTo>
                <a:lnTo>
                  <a:pt x="50" y="1538"/>
                </a:lnTo>
                <a:lnTo>
                  <a:pt x="49" y="1532"/>
                </a:lnTo>
                <a:lnTo>
                  <a:pt x="47" y="1525"/>
                </a:lnTo>
                <a:lnTo>
                  <a:pt x="43" y="1520"/>
                </a:lnTo>
                <a:lnTo>
                  <a:pt x="39" y="1514"/>
                </a:lnTo>
                <a:lnTo>
                  <a:pt x="36" y="1509"/>
                </a:lnTo>
                <a:lnTo>
                  <a:pt x="33" y="1504"/>
                </a:lnTo>
                <a:lnTo>
                  <a:pt x="29" y="1497"/>
                </a:lnTo>
                <a:lnTo>
                  <a:pt x="29" y="1491"/>
                </a:lnTo>
                <a:lnTo>
                  <a:pt x="29" y="1485"/>
                </a:lnTo>
                <a:lnTo>
                  <a:pt x="30" y="1482"/>
                </a:lnTo>
                <a:lnTo>
                  <a:pt x="31" y="1478"/>
                </a:lnTo>
                <a:lnTo>
                  <a:pt x="35" y="1474"/>
                </a:lnTo>
                <a:lnTo>
                  <a:pt x="45" y="1470"/>
                </a:lnTo>
                <a:lnTo>
                  <a:pt x="55" y="1464"/>
                </a:lnTo>
                <a:lnTo>
                  <a:pt x="57" y="1458"/>
                </a:lnTo>
                <a:lnTo>
                  <a:pt x="58" y="1453"/>
                </a:lnTo>
                <a:lnTo>
                  <a:pt x="58" y="1449"/>
                </a:lnTo>
                <a:lnTo>
                  <a:pt x="57" y="1443"/>
                </a:lnTo>
                <a:lnTo>
                  <a:pt x="56" y="1438"/>
                </a:lnTo>
                <a:lnTo>
                  <a:pt x="56" y="1432"/>
                </a:lnTo>
                <a:lnTo>
                  <a:pt x="56" y="1427"/>
                </a:lnTo>
                <a:lnTo>
                  <a:pt x="58" y="1422"/>
                </a:lnTo>
                <a:lnTo>
                  <a:pt x="63" y="1414"/>
                </a:lnTo>
                <a:lnTo>
                  <a:pt x="68" y="1408"/>
                </a:lnTo>
                <a:lnTo>
                  <a:pt x="75" y="1403"/>
                </a:lnTo>
                <a:lnTo>
                  <a:pt x="81" y="1399"/>
                </a:lnTo>
                <a:lnTo>
                  <a:pt x="88" y="1395"/>
                </a:lnTo>
                <a:lnTo>
                  <a:pt x="94" y="1389"/>
                </a:lnTo>
                <a:lnTo>
                  <a:pt x="101" y="1384"/>
                </a:lnTo>
                <a:lnTo>
                  <a:pt x="106" y="1376"/>
                </a:lnTo>
                <a:lnTo>
                  <a:pt x="111" y="1368"/>
                </a:lnTo>
                <a:lnTo>
                  <a:pt x="115" y="1359"/>
                </a:lnTo>
                <a:lnTo>
                  <a:pt x="116" y="1349"/>
                </a:lnTo>
                <a:lnTo>
                  <a:pt x="117" y="1339"/>
                </a:lnTo>
                <a:lnTo>
                  <a:pt x="116" y="1323"/>
                </a:lnTo>
                <a:lnTo>
                  <a:pt x="116" y="1309"/>
                </a:lnTo>
                <a:lnTo>
                  <a:pt x="116" y="1303"/>
                </a:lnTo>
                <a:lnTo>
                  <a:pt x="116" y="1295"/>
                </a:lnTo>
                <a:lnTo>
                  <a:pt x="117" y="1289"/>
                </a:lnTo>
                <a:lnTo>
                  <a:pt x="119" y="1281"/>
                </a:lnTo>
                <a:lnTo>
                  <a:pt x="122" y="1275"/>
                </a:lnTo>
                <a:lnTo>
                  <a:pt x="125" y="1269"/>
                </a:lnTo>
                <a:lnTo>
                  <a:pt x="129" y="1264"/>
                </a:lnTo>
                <a:lnTo>
                  <a:pt x="133" y="1260"/>
                </a:lnTo>
                <a:lnTo>
                  <a:pt x="137" y="1255"/>
                </a:lnTo>
                <a:lnTo>
                  <a:pt x="141" y="1250"/>
                </a:lnTo>
                <a:lnTo>
                  <a:pt x="144" y="1244"/>
                </a:lnTo>
                <a:lnTo>
                  <a:pt x="146" y="1238"/>
                </a:lnTo>
                <a:lnTo>
                  <a:pt x="147" y="1227"/>
                </a:lnTo>
                <a:lnTo>
                  <a:pt x="147" y="1217"/>
                </a:lnTo>
                <a:lnTo>
                  <a:pt x="146" y="1207"/>
                </a:lnTo>
                <a:lnTo>
                  <a:pt x="146" y="1196"/>
                </a:lnTo>
                <a:lnTo>
                  <a:pt x="146" y="1181"/>
                </a:lnTo>
                <a:lnTo>
                  <a:pt x="145" y="1167"/>
                </a:lnTo>
                <a:lnTo>
                  <a:pt x="144" y="1154"/>
                </a:lnTo>
                <a:lnTo>
                  <a:pt x="142" y="1142"/>
                </a:lnTo>
                <a:lnTo>
                  <a:pt x="139" y="1129"/>
                </a:lnTo>
                <a:lnTo>
                  <a:pt x="136" y="1117"/>
                </a:lnTo>
                <a:lnTo>
                  <a:pt x="132" y="1104"/>
                </a:lnTo>
                <a:lnTo>
                  <a:pt x="128" y="1090"/>
                </a:lnTo>
                <a:lnTo>
                  <a:pt x="124" y="1079"/>
                </a:lnTo>
                <a:lnTo>
                  <a:pt x="123" y="1071"/>
                </a:lnTo>
                <a:lnTo>
                  <a:pt x="122" y="1062"/>
                </a:lnTo>
                <a:lnTo>
                  <a:pt x="123" y="1053"/>
                </a:lnTo>
                <a:lnTo>
                  <a:pt x="123" y="1044"/>
                </a:lnTo>
                <a:lnTo>
                  <a:pt x="123" y="1035"/>
                </a:lnTo>
                <a:lnTo>
                  <a:pt x="123" y="1025"/>
                </a:lnTo>
                <a:lnTo>
                  <a:pt x="122" y="1016"/>
                </a:lnTo>
                <a:lnTo>
                  <a:pt x="119" y="1004"/>
                </a:lnTo>
                <a:lnTo>
                  <a:pt x="115" y="993"/>
                </a:lnTo>
                <a:lnTo>
                  <a:pt x="109" y="983"/>
                </a:lnTo>
                <a:lnTo>
                  <a:pt x="104" y="972"/>
                </a:lnTo>
                <a:lnTo>
                  <a:pt x="98" y="965"/>
                </a:lnTo>
                <a:lnTo>
                  <a:pt x="95" y="956"/>
                </a:lnTo>
                <a:lnTo>
                  <a:pt x="92" y="949"/>
                </a:lnTo>
                <a:lnTo>
                  <a:pt x="90" y="940"/>
                </a:lnTo>
                <a:lnTo>
                  <a:pt x="90" y="940"/>
                </a:lnTo>
                <a:lnTo>
                  <a:pt x="89" y="935"/>
                </a:lnTo>
                <a:lnTo>
                  <a:pt x="88" y="928"/>
                </a:lnTo>
                <a:lnTo>
                  <a:pt x="87" y="916"/>
                </a:lnTo>
                <a:lnTo>
                  <a:pt x="89" y="906"/>
                </a:lnTo>
                <a:lnTo>
                  <a:pt x="90" y="897"/>
                </a:lnTo>
                <a:lnTo>
                  <a:pt x="90" y="885"/>
                </a:lnTo>
                <a:lnTo>
                  <a:pt x="89" y="871"/>
                </a:lnTo>
                <a:lnTo>
                  <a:pt x="87" y="859"/>
                </a:lnTo>
                <a:lnTo>
                  <a:pt x="84" y="846"/>
                </a:lnTo>
                <a:lnTo>
                  <a:pt x="82" y="832"/>
                </a:lnTo>
                <a:lnTo>
                  <a:pt x="80" y="804"/>
                </a:lnTo>
                <a:lnTo>
                  <a:pt x="79" y="780"/>
                </a:lnTo>
                <a:lnTo>
                  <a:pt x="79" y="768"/>
                </a:lnTo>
                <a:lnTo>
                  <a:pt x="78" y="755"/>
                </a:lnTo>
                <a:lnTo>
                  <a:pt x="77" y="742"/>
                </a:lnTo>
                <a:lnTo>
                  <a:pt x="74" y="728"/>
                </a:lnTo>
                <a:lnTo>
                  <a:pt x="70" y="717"/>
                </a:lnTo>
                <a:lnTo>
                  <a:pt x="65" y="708"/>
                </a:lnTo>
                <a:lnTo>
                  <a:pt x="63" y="702"/>
                </a:lnTo>
                <a:lnTo>
                  <a:pt x="61" y="698"/>
                </a:lnTo>
                <a:lnTo>
                  <a:pt x="58" y="693"/>
                </a:lnTo>
                <a:lnTo>
                  <a:pt x="58" y="686"/>
                </a:lnTo>
                <a:lnTo>
                  <a:pt x="58" y="676"/>
                </a:lnTo>
                <a:lnTo>
                  <a:pt x="60" y="669"/>
                </a:lnTo>
                <a:lnTo>
                  <a:pt x="62" y="661"/>
                </a:lnTo>
                <a:lnTo>
                  <a:pt x="65" y="654"/>
                </a:lnTo>
                <a:lnTo>
                  <a:pt x="70" y="639"/>
                </a:lnTo>
                <a:lnTo>
                  <a:pt x="77" y="622"/>
                </a:lnTo>
                <a:lnTo>
                  <a:pt x="81" y="606"/>
                </a:lnTo>
                <a:lnTo>
                  <a:pt x="82" y="591"/>
                </a:lnTo>
                <a:lnTo>
                  <a:pt x="83" y="576"/>
                </a:lnTo>
                <a:lnTo>
                  <a:pt x="84" y="559"/>
                </a:lnTo>
                <a:lnTo>
                  <a:pt x="87" y="548"/>
                </a:lnTo>
                <a:lnTo>
                  <a:pt x="90" y="539"/>
                </a:lnTo>
                <a:lnTo>
                  <a:pt x="94" y="531"/>
                </a:lnTo>
                <a:lnTo>
                  <a:pt x="99" y="522"/>
                </a:lnTo>
                <a:lnTo>
                  <a:pt x="111" y="508"/>
                </a:lnTo>
                <a:lnTo>
                  <a:pt x="124" y="495"/>
                </a:lnTo>
                <a:lnTo>
                  <a:pt x="137" y="481"/>
                </a:lnTo>
                <a:lnTo>
                  <a:pt x="148" y="467"/>
                </a:lnTo>
                <a:lnTo>
                  <a:pt x="152" y="459"/>
                </a:lnTo>
                <a:lnTo>
                  <a:pt x="156" y="451"/>
                </a:lnTo>
                <a:lnTo>
                  <a:pt x="158" y="441"/>
                </a:lnTo>
                <a:lnTo>
                  <a:pt x="159" y="431"/>
                </a:lnTo>
                <a:lnTo>
                  <a:pt x="155" y="417"/>
                </a:lnTo>
                <a:lnTo>
                  <a:pt x="151" y="404"/>
                </a:lnTo>
                <a:lnTo>
                  <a:pt x="152" y="400"/>
                </a:lnTo>
                <a:lnTo>
                  <a:pt x="155" y="396"/>
                </a:lnTo>
                <a:lnTo>
                  <a:pt x="158" y="392"/>
                </a:lnTo>
                <a:lnTo>
                  <a:pt x="162" y="388"/>
                </a:lnTo>
                <a:lnTo>
                  <a:pt x="172" y="379"/>
                </a:lnTo>
                <a:lnTo>
                  <a:pt x="182" y="372"/>
                </a:lnTo>
                <a:lnTo>
                  <a:pt x="191" y="364"/>
                </a:lnTo>
                <a:lnTo>
                  <a:pt x="202" y="354"/>
                </a:lnTo>
                <a:lnTo>
                  <a:pt x="214" y="338"/>
                </a:lnTo>
                <a:lnTo>
                  <a:pt x="225" y="324"/>
                </a:lnTo>
                <a:lnTo>
                  <a:pt x="228" y="316"/>
                </a:lnTo>
                <a:lnTo>
                  <a:pt x="231" y="307"/>
                </a:lnTo>
                <a:lnTo>
                  <a:pt x="232" y="298"/>
                </a:lnTo>
                <a:lnTo>
                  <a:pt x="233" y="289"/>
                </a:lnTo>
                <a:lnTo>
                  <a:pt x="233" y="280"/>
                </a:lnTo>
                <a:lnTo>
                  <a:pt x="233" y="271"/>
                </a:lnTo>
                <a:lnTo>
                  <a:pt x="233" y="264"/>
                </a:lnTo>
                <a:lnTo>
                  <a:pt x="233" y="255"/>
                </a:lnTo>
                <a:lnTo>
                  <a:pt x="232" y="250"/>
                </a:lnTo>
                <a:lnTo>
                  <a:pt x="231" y="246"/>
                </a:lnTo>
                <a:lnTo>
                  <a:pt x="237" y="235"/>
                </a:lnTo>
                <a:lnTo>
                  <a:pt x="244" y="224"/>
                </a:lnTo>
                <a:lnTo>
                  <a:pt x="251" y="210"/>
                </a:lnTo>
                <a:lnTo>
                  <a:pt x="256" y="197"/>
                </a:lnTo>
                <a:lnTo>
                  <a:pt x="261" y="185"/>
                </a:lnTo>
                <a:lnTo>
                  <a:pt x="268" y="171"/>
                </a:lnTo>
                <a:lnTo>
                  <a:pt x="278" y="161"/>
                </a:lnTo>
                <a:lnTo>
                  <a:pt x="290" y="153"/>
                </a:lnTo>
                <a:lnTo>
                  <a:pt x="298" y="141"/>
                </a:lnTo>
                <a:lnTo>
                  <a:pt x="305" y="130"/>
                </a:lnTo>
                <a:lnTo>
                  <a:pt x="309" y="118"/>
                </a:lnTo>
                <a:lnTo>
                  <a:pt x="312" y="106"/>
                </a:lnTo>
                <a:lnTo>
                  <a:pt x="312" y="106"/>
                </a:lnTo>
                <a:lnTo>
                  <a:pt x="956" y="0"/>
                </a:lnTo>
                <a:lnTo>
                  <a:pt x="956" y="0"/>
                </a:lnTo>
                <a:lnTo>
                  <a:pt x="970" y="18"/>
                </a:lnTo>
                <a:lnTo>
                  <a:pt x="981" y="35"/>
                </a:lnTo>
                <a:lnTo>
                  <a:pt x="990" y="52"/>
                </a:lnTo>
                <a:lnTo>
                  <a:pt x="1001" y="73"/>
                </a:lnTo>
                <a:lnTo>
                  <a:pt x="1009" y="1252"/>
                </a:lnTo>
                <a:lnTo>
                  <a:pt x="1088" y="1829"/>
                </a:lnTo>
                <a:lnTo>
                  <a:pt x="1088" y="1829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1" name="Freeform 187"/>
          <p:cNvSpPr>
            <a:spLocks/>
          </p:cNvSpPr>
          <p:nvPr/>
        </p:nvSpPr>
        <p:spPr bwMode="auto">
          <a:xfrm>
            <a:off x="6179644" y="4211263"/>
            <a:ext cx="1188567" cy="530709"/>
          </a:xfrm>
          <a:custGeom>
            <a:avLst/>
            <a:gdLst>
              <a:gd name="T0" fmla="*/ 664 w 2579"/>
              <a:gd name="T1" fmla="*/ 1021 h 1151"/>
              <a:gd name="T2" fmla="*/ 713 w 2579"/>
              <a:gd name="T3" fmla="*/ 1009 h 1151"/>
              <a:gd name="T4" fmla="*/ 795 w 2579"/>
              <a:gd name="T5" fmla="*/ 988 h 1151"/>
              <a:gd name="T6" fmla="*/ 826 w 2579"/>
              <a:gd name="T7" fmla="*/ 983 h 1151"/>
              <a:gd name="T8" fmla="*/ 853 w 2579"/>
              <a:gd name="T9" fmla="*/ 998 h 1151"/>
              <a:gd name="T10" fmla="*/ 1498 w 2579"/>
              <a:gd name="T11" fmla="*/ 908 h 1151"/>
              <a:gd name="T12" fmla="*/ 1845 w 2579"/>
              <a:gd name="T13" fmla="*/ 764 h 1151"/>
              <a:gd name="T14" fmla="*/ 1847 w 2579"/>
              <a:gd name="T15" fmla="*/ 694 h 1151"/>
              <a:gd name="T16" fmla="*/ 1875 w 2579"/>
              <a:gd name="T17" fmla="*/ 685 h 1151"/>
              <a:gd name="T18" fmla="*/ 1924 w 2579"/>
              <a:gd name="T19" fmla="*/ 654 h 1151"/>
              <a:gd name="T20" fmla="*/ 1944 w 2579"/>
              <a:gd name="T21" fmla="*/ 618 h 1151"/>
              <a:gd name="T22" fmla="*/ 1970 w 2579"/>
              <a:gd name="T23" fmla="*/ 591 h 1151"/>
              <a:gd name="T24" fmla="*/ 2024 w 2579"/>
              <a:gd name="T25" fmla="*/ 550 h 1151"/>
              <a:gd name="T26" fmla="*/ 2118 w 2579"/>
              <a:gd name="T27" fmla="*/ 461 h 1151"/>
              <a:gd name="T28" fmla="*/ 2168 w 2579"/>
              <a:gd name="T29" fmla="*/ 417 h 1151"/>
              <a:gd name="T30" fmla="*/ 2230 w 2579"/>
              <a:gd name="T31" fmla="*/ 369 h 1151"/>
              <a:gd name="T32" fmla="*/ 2284 w 2579"/>
              <a:gd name="T33" fmla="*/ 299 h 1151"/>
              <a:gd name="T34" fmla="*/ 2306 w 2579"/>
              <a:gd name="T35" fmla="*/ 263 h 1151"/>
              <a:gd name="T36" fmla="*/ 2332 w 2579"/>
              <a:gd name="T37" fmla="*/ 255 h 1151"/>
              <a:gd name="T38" fmla="*/ 2379 w 2579"/>
              <a:gd name="T39" fmla="*/ 242 h 1151"/>
              <a:gd name="T40" fmla="*/ 2435 w 2579"/>
              <a:gd name="T41" fmla="*/ 199 h 1151"/>
              <a:gd name="T42" fmla="*/ 2450 w 2579"/>
              <a:gd name="T43" fmla="*/ 185 h 1151"/>
              <a:gd name="T44" fmla="*/ 2492 w 2579"/>
              <a:gd name="T45" fmla="*/ 184 h 1151"/>
              <a:gd name="T46" fmla="*/ 2534 w 2579"/>
              <a:gd name="T47" fmla="*/ 167 h 1151"/>
              <a:gd name="T48" fmla="*/ 2555 w 2579"/>
              <a:gd name="T49" fmla="*/ 137 h 1151"/>
              <a:gd name="T50" fmla="*/ 2576 w 2579"/>
              <a:gd name="T51" fmla="*/ 77 h 1151"/>
              <a:gd name="T52" fmla="*/ 2568 w 2579"/>
              <a:gd name="T53" fmla="*/ 0 h 1151"/>
              <a:gd name="T54" fmla="*/ 1931 w 2579"/>
              <a:gd name="T55" fmla="*/ 148 h 1151"/>
              <a:gd name="T56" fmla="*/ 1498 w 2579"/>
              <a:gd name="T57" fmla="*/ 228 h 1151"/>
              <a:gd name="T58" fmla="*/ 737 w 2579"/>
              <a:gd name="T59" fmla="*/ 355 h 1151"/>
              <a:gd name="T60" fmla="*/ 653 w 2579"/>
              <a:gd name="T61" fmla="*/ 388 h 1151"/>
              <a:gd name="T62" fmla="*/ 554 w 2579"/>
              <a:gd name="T63" fmla="*/ 431 h 1151"/>
              <a:gd name="T64" fmla="*/ 482 w 2579"/>
              <a:gd name="T65" fmla="*/ 438 h 1151"/>
              <a:gd name="T66" fmla="*/ 398 w 2579"/>
              <a:gd name="T67" fmla="*/ 450 h 1151"/>
              <a:gd name="T68" fmla="*/ 296 w 2579"/>
              <a:gd name="T69" fmla="*/ 440 h 1151"/>
              <a:gd name="T70" fmla="*/ 234 w 2579"/>
              <a:gd name="T71" fmla="*/ 470 h 1151"/>
              <a:gd name="T72" fmla="*/ 207 w 2579"/>
              <a:gd name="T73" fmla="*/ 501 h 1151"/>
              <a:gd name="T74" fmla="*/ 182 w 2579"/>
              <a:gd name="T75" fmla="*/ 525 h 1151"/>
              <a:gd name="T76" fmla="*/ 158 w 2579"/>
              <a:gd name="T77" fmla="*/ 581 h 1151"/>
              <a:gd name="T78" fmla="*/ 144 w 2579"/>
              <a:gd name="T79" fmla="*/ 620 h 1151"/>
              <a:gd name="T80" fmla="*/ 144 w 2579"/>
              <a:gd name="T81" fmla="*/ 685 h 1151"/>
              <a:gd name="T82" fmla="*/ 139 w 2579"/>
              <a:gd name="T83" fmla="*/ 746 h 1151"/>
              <a:gd name="T84" fmla="*/ 117 w 2579"/>
              <a:gd name="T85" fmla="*/ 795 h 1151"/>
              <a:gd name="T86" fmla="*/ 88 w 2579"/>
              <a:gd name="T87" fmla="*/ 834 h 1151"/>
              <a:gd name="T88" fmla="*/ 88 w 2579"/>
              <a:gd name="T89" fmla="*/ 887 h 1151"/>
              <a:gd name="T90" fmla="*/ 79 w 2579"/>
              <a:gd name="T91" fmla="*/ 932 h 1151"/>
              <a:gd name="T92" fmla="*/ 51 w 2579"/>
              <a:gd name="T93" fmla="*/ 983 h 1151"/>
              <a:gd name="T94" fmla="*/ 42 w 2579"/>
              <a:gd name="T95" fmla="*/ 1035 h 1151"/>
              <a:gd name="T96" fmla="*/ 12 w 2579"/>
              <a:gd name="T97" fmla="*/ 1085 h 1151"/>
              <a:gd name="T98" fmla="*/ 0 w 2579"/>
              <a:gd name="T99" fmla="*/ 1102 h 1151"/>
              <a:gd name="T100" fmla="*/ 646 w 2579"/>
              <a:gd name="T101" fmla="*/ 1045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79" h="1151">
                <a:moveTo>
                  <a:pt x="646" y="1045"/>
                </a:moveTo>
                <a:lnTo>
                  <a:pt x="652" y="1037"/>
                </a:lnTo>
                <a:lnTo>
                  <a:pt x="658" y="1028"/>
                </a:lnTo>
                <a:lnTo>
                  <a:pt x="661" y="1024"/>
                </a:lnTo>
                <a:lnTo>
                  <a:pt x="664" y="1021"/>
                </a:lnTo>
                <a:lnTo>
                  <a:pt x="668" y="1016"/>
                </a:lnTo>
                <a:lnTo>
                  <a:pt x="672" y="1014"/>
                </a:lnTo>
                <a:lnTo>
                  <a:pt x="683" y="1013"/>
                </a:lnTo>
                <a:lnTo>
                  <a:pt x="693" y="1014"/>
                </a:lnTo>
                <a:lnTo>
                  <a:pt x="713" y="1009"/>
                </a:lnTo>
                <a:lnTo>
                  <a:pt x="730" y="1003"/>
                </a:lnTo>
                <a:lnTo>
                  <a:pt x="747" y="999"/>
                </a:lnTo>
                <a:lnTo>
                  <a:pt x="768" y="996"/>
                </a:lnTo>
                <a:lnTo>
                  <a:pt x="782" y="992"/>
                </a:lnTo>
                <a:lnTo>
                  <a:pt x="795" y="988"/>
                </a:lnTo>
                <a:lnTo>
                  <a:pt x="800" y="986"/>
                </a:lnTo>
                <a:lnTo>
                  <a:pt x="807" y="984"/>
                </a:lnTo>
                <a:lnTo>
                  <a:pt x="813" y="983"/>
                </a:lnTo>
                <a:lnTo>
                  <a:pt x="821" y="982"/>
                </a:lnTo>
                <a:lnTo>
                  <a:pt x="826" y="983"/>
                </a:lnTo>
                <a:lnTo>
                  <a:pt x="831" y="984"/>
                </a:lnTo>
                <a:lnTo>
                  <a:pt x="834" y="986"/>
                </a:lnTo>
                <a:lnTo>
                  <a:pt x="837" y="988"/>
                </a:lnTo>
                <a:lnTo>
                  <a:pt x="845" y="994"/>
                </a:lnTo>
                <a:lnTo>
                  <a:pt x="853" y="998"/>
                </a:lnTo>
                <a:lnTo>
                  <a:pt x="869" y="1004"/>
                </a:lnTo>
                <a:lnTo>
                  <a:pt x="885" y="1009"/>
                </a:lnTo>
                <a:lnTo>
                  <a:pt x="900" y="1013"/>
                </a:lnTo>
                <a:lnTo>
                  <a:pt x="917" y="1016"/>
                </a:lnTo>
                <a:lnTo>
                  <a:pt x="1498" y="908"/>
                </a:lnTo>
                <a:lnTo>
                  <a:pt x="1501" y="908"/>
                </a:lnTo>
                <a:lnTo>
                  <a:pt x="1840" y="820"/>
                </a:lnTo>
                <a:lnTo>
                  <a:pt x="1840" y="820"/>
                </a:lnTo>
                <a:lnTo>
                  <a:pt x="1843" y="792"/>
                </a:lnTo>
                <a:lnTo>
                  <a:pt x="1845" y="764"/>
                </a:lnTo>
                <a:lnTo>
                  <a:pt x="1846" y="737"/>
                </a:lnTo>
                <a:lnTo>
                  <a:pt x="1846" y="707"/>
                </a:lnTo>
                <a:lnTo>
                  <a:pt x="1844" y="703"/>
                </a:lnTo>
                <a:lnTo>
                  <a:pt x="1844" y="698"/>
                </a:lnTo>
                <a:lnTo>
                  <a:pt x="1847" y="694"/>
                </a:lnTo>
                <a:lnTo>
                  <a:pt x="1850" y="692"/>
                </a:lnTo>
                <a:lnTo>
                  <a:pt x="1853" y="690"/>
                </a:lnTo>
                <a:lnTo>
                  <a:pt x="1858" y="689"/>
                </a:lnTo>
                <a:lnTo>
                  <a:pt x="1866" y="688"/>
                </a:lnTo>
                <a:lnTo>
                  <a:pt x="1875" y="685"/>
                </a:lnTo>
                <a:lnTo>
                  <a:pt x="1887" y="679"/>
                </a:lnTo>
                <a:lnTo>
                  <a:pt x="1898" y="673"/>
                </a:lnTo>
                <a:lnTo>
                  <a:pt x="1907" y="666"/>
                </a:lnTo>
                <a:lnTo>
                  <a:pt x="1918" y="658"/>
                </a:lnTo>
                <a:lnTo>
                  <a:pt x="1924" y="654"/>
                </a:lnTo>
                <a:lnTo>
                  <a:pt x="1930" y="650"/>
                </a:lnTo>
                <a:lnTo>
                  <a:pt x="1935" y="646"/>
                </a:lnTo>
                <a:lnTo>
                  <a:pt x="1939" y="639"/>
                </a:lnTo>
                <a:lnTo>
                  <a:pt x="1942" y="629"/>
                </a:lnTo>
                <a:lnTo>
                  <a:pt x="1944" y="618"/>
                </a:lnTo>
                <a:lnTo>
                  <a:pt x="1947" y="612"/>
                </a:lnTo>
                <a:lnTo>
                  <a:pt x="1951" y="607"/>
                </a:lnTo>
                <a:lnTo>
                  <a:pt x="1955" y="602"/>
                </a:lnTo>
                <a:lnTo>
                  <a:pt x="1959" y="598"/>
                </a:lnTo>
                <a:lnTo>
                  <a:pt x="1970" y="591"/>
                </a:lnTo>
                <a:lnTo>
                  <a:pt x="1982" y="584"/>
                </a:lnTo>
                <a:lnTo>
                  <a:pt x="1994" y="576"/>
                </a:lnTo>
                <a:lnTo>
                  <a:pt x="2003" y="567"/>
                </a:lnTo>
                <a:lnTo>
                  <a:pt x="2013" y="558"/>
                </a:lnTo>
                <a:lnTo>
                  <a:pt x="2024" y="550"/>
                </a:lnTo>
                <a:lnTo>
                  <a:pt x="2048" y="530"/>
                </a:lnTo>
                <a:lnTo>
                  <a:pt x="2068" y="513"/>
                </a:lnTo>
                <a:lnTo>
                  <a:pt x="2088" y="494"/>
                </a:lnTo>
                <a:lnTo>
                  <a:pt x="2109" y="472"/>
                </a:lnTo>
                <a:lnTo>
                  <a:pt x="2118" y="461"/>
                </a:lnTo>
                <a:lnTo>
                  <a:pt x="2128" y="451"/>
                </a:lnTo>
                <a:lnTo>
                  <a:pt x="2138" y="442"/>
                </a:lnTo>
                <a:lnTo>
                  <a:pt x="2148" y="434"/>
                </a:lnTo>
                <a:lnTo>
                  <a:pt x="2157" y="425"/>
                </a:lnTo>
                <a:lnTo>
                  <a:pt x="2168" y="417"/>
                </a:lnTo>
                <a:lnTo>
                  <a:pt x="2187" y="402"/>
                </a:lnTo>
                <a:lnTo>
                  <a:pt x="2204" y="389"/>
                </a:lnTo>
                <a:lnTo>
                  <a:pt x="2213" y="383"/>
                </a:lnTo>
                <a:lnTo>
                  <a:pt x="2222" y="377"/>
                </a:lnTo>
                <a:lnTo>
                  <a:pt x="2230" y="369"/>
                </a:lnTo>
                <a:lnTo>
                  <a:pt x="2239" y="361"/>
                </a:lnTo>
                <a:lnTo>
                  <a:pt x="2253" y="346"/>
                </a:lnTo>
                <a:lnTo>
                  <a:pt x="2264" y="332"/>
                </a:lnTo>
                <a:lnTo>
                  <a:pt x="2275" y="316"/>
                </a:lnTo>
                <a:lnTo>
                  <a:pt x="2284" y="299"/>
                </a:lnTo>
                <a:lnTo>
                  <a:pt x="2291" y="288"/>
                </a:lnTo>
                <a:lnTo>
                  <a:pt x="2295" y="278"/>
                </a:lnTo>
                <a:lnTo>
                  <a:pt x="2298" y="272"/>
                </a:lnTo>
                <a:lnTo>
                  <a:pt x="2302" y="268"/>
                </a:lnTo>
                <a:lnTo>
                  <a:pt x="2306" y="263"/>
                </a:lnTo>
                <a:lnTo>
                  <a:pt x="2311" y="260"/>
                </a:lnTo>
                <a:lnTo>
                  <a:pt x="2317" y="257"/>
                </a:lnTo>
                <a:lnTo>
                  <a:pt x="2321" y="256"/>
                </a:lnTo>
                <a:lnTo>
                  <a:pt x="2326" y="255"/>
                </a:lnTo>
                <a:lnTo>
                  <a:pt x="2332" y="255"/>
                </a:lnTo>
                <a:lnTo>
                  <a:pt x="2343" y="254"/>
                </a:lnTo>
                <a:lnTo>
                  <a:pt x="2353" y="252"/>
                </a:lnTo>
                <a:lnTo>
                  <a:pt x="2363" y="248"/>
                </a:lnTo>
                <a:lnTo>
                  <a:pt x="2372" y="245"/>
                </a:lnTo>
                <a:lnTo>
                  <a:pt x="2379" y="242"/>
                </a:lnTo>
                <a:lnTo>
                  <a:pt x="2387" y="238"/>
                </a:lnTo>
                <a:lnTo>
                  <a:pt x="2400" y="227"/>
                </a:lnTo>
                <a:lnTo>
                  <a:pt x="2415" y="215"/>
                </a:lnTo>
                <a:lnTo>
                  <a:pt x="2426" y="207"/>
                </a:lnTo>
                <a:lnTo>
                  <a:pt x="2435" y="199"/>
                </a:lnTo>
                <a:lnTo>
                  <a:pt x="2437" y="193"/>
                </a:lnTo>
                <a:lnTo>
                  <a:pt x="2439" y="188"/>
                </a:lnTo>
                <a:lnTo>
                  <a:pt x="2442" y="186"/>
                </a:lnTo>
                <a:lnTo>
                  <a:pt x="2446" y="185"/>
                </a:lnTo>
                <a:lnTo>
                  <a:pt x="2450" y="185"/>
                </a:lnTo>
                <a:lnTo>
                  <a:pt x="2454" y="185"/>
                </a:lnTo>
                <a:lnTo>
                  <a:pt x="2461" y="185"/>
                </a:lnTo>
                <a:lnTo>
                  <a:pt x="2470" y="186"/>
                </a:lnTo>
                <a:lnTo>
                  <a:pt x="2482" y="185"/>
                </a:lnTo>
                <a:lnTo>
                  <a:pt x="2492" y="184"/>
                </a:lnTo>
                <a:lnTo>
                  <a:pt x="2502" y="181"/>
                </a:lnTo>
                <a:lnTo>
                  <a:pt x="2513" y="177"/>
                </a:lnTo>
                <a:lnTo>
                  <a:pt x="2521" y="174"/>
                </a:lnTo>
                <a:lnTo>
                  <a:pt x="2527" y="171"/>
                </a:lnTo>
                <a:lnTo>
                  <a:pt x="2534" y="167"/>
                </a:lnTo>
                <a:lnTo>
                  <a:pt x="2539" y="162"/>
                </a:lnTo>
                <a:lnTo>
                  <a:pt x="2545" y="158"/>
                </a:lnTo>
                <a:lnTo>
                  <a:pt x="2549" y="151"/>
                </a:lnTo>
                <a:lnTo>
                  <a:pt x="2552" y="145"/>
                </a:lnTo>
                <a:lnTo>
                  <a:pt x="2555" y="137"/>
                </a:lnTo>
                <a:lnTo>
                  <a:pt x="2556" y="127"/>
                </a:lnTo>
                <a:lnTo>
                  <a:pt x="2558" y="117"/>
                </a:lnTo>
                <a:lnTo>
                  <a:pt x="2565" y="100"/>
                </a:lnTo>
                <a:lnTo>
                  <a:pt x="2572" y="84"/>
                </a:lnTo>
                <a:lnTo>
                  <a:pt x="2576" y="77"/>
                </a:lnTo>
                <a:lnTo>
                  <a:pt x="2579" y="69"/>
                </a:lnTo>
                <a:lnTo>
                  <a:pt x="2578" y="50"/>
                </a:lnTo>
                <a:lnTo>
                  <a:pt x="2575" y="35"/>
                </a:lnTo>
                <a:lnTo>
                  <a:pt x="2572" y="18"/>
                </a:lnTo>
                <a:lnTo>
                  <a:pt x="2568" y="0"/>
                </a:lnTo>
                <a:lnTo>
                  <a:pt x="2568" y="0"/>
                </a:lnTo>
                <a:lnTo>
                  <a:pt x="1984" y="151"/>
                </a:lnTo>
                <a:lnTo>
                  <a:pt x="1984" y="151"/>
                </a:lnTo>
                <a:lnTo>
                  <a:pt x="1964" y="157"/>
                </a:lnTo>
                <a:lnTo>
                  <a:pt x="1931" y="148"/>
                </a:lnTo>
                <a:lnTo>
                  <a:pt x="1547" y="228"/>
                </a:lnTo>
                <a:lnTo>
                  <a:pt x="1534" y="228"/>
                </a:lnTo>
                <a:lnTo>
                  <a:pt x="1522" y="229"/>
                </a:lnTo>
                <a:lnTo>
                  <a:pt x="1510" y="229"/>
                </a:lnTo>
                <a:lnTo>
                  <a:pt x="1498" y="228"/>
                </a:lnTo>
                <a:lnTo>
                  <a:pt x="1487" y="225"/>
                </a:lnTo>
                <a:lnTo>
                  <a:pt x="1478" y="221"/>
                </a:lnTo>
                <a:lnTo>
                  <a:pt x="1468" y="217"/>
                </a:lnTo>
                <a:lnTo>
                  <a:pt x="1456" y="215"/>
                </a:lnTo>
                <a:lnTo>
                  <a:pt x="737" y="355"/>
                </a:lnTo>
                <a:lnTo>
                  <a:pt x="718" y="361"/>
                </a:lnTo>
                <a:lnTo>
                  <a:pt x="702" y="367"/>
                </a:lnTo>
                <a:lnTo>
                  <a:pt x="687" y="374"/>
                </a:lnTo>
                <a:lnTo>
                  <a:pt x="670" y="382"/>
                </a:lnTo>
                <a:lnTo>
                  <a:pt x="653" y="388"/>
                </a:lnTo>
                <a:lnTo>
                  <a:pt x="638" y="392"/>
                </a:lnTo>
                <a:lnTo>
                  <a:pt x="608" y="408"/>
                </a:lnTo>
                <a:lnTo>
                  <a:pt x="581" y="421"/>
                </a:lnTo>
                <a:lnTo>
                  <a:pt x="568" y="427"/>
                </a:lnTo>
                <a:lnTo>
                  <a:pt x="554" y="431"/>
                </a:lnTo>
                <a:lnTo>
                  <a:pt x="538" y="435"/>
                </a:lnTo>
                <a:lnTo>
                  <a:pt x="521" y="437"/>
                </a:lnTo>
                <a:lnTo>
                  <a:pt x="507" y="438"/>
                </a:lnTo>
                <a:lnTo>
                  <a:pt x="494" y="438"/>
                </a:lnTo>
                <a:lnTo>
                  <a:pt x="482" y="438"/>
                </a:lnTo>
                <a:lnTo>
                  <a:pt x="468" y="441"/>
                </a:lnTo>
                <a:lnTo>
                  <a:pt x="452" y="444"/>
                </a:lnTo>
                <a:lnTo>
                  <a:pt x="436" y="448"/>
                </a:lnTo>
                <a:lnTo>
                  <a:pt x="417" y="450"/>
                </a:lnTo>
                <a:lnTo>
                  <a:pt x="398" y="450"/>
                </a:lnTo>
                <a:lnTo>
                  <a:pt x="377" y="448"/>
                </a:lnTo>
                <a:lnTo>
                  <a:pt x="356" y="446"/>
                </a:lnTo>
                <a:lnTo>
                  <a:pt x="336" y="443"/>
                </a:lnTo>
                <a:lnTo>
                  <a:pt x="317" y="441"/>
                </a:lnTo>
                <a:lnTo>
                  <a:pt x="296" y="440"/>
                </a:lnTo>
                <a:lnTo>
                  <a:pt x="277" y="441"/>
                </a:lnTo>
                <a:lnTo>
                  <a:pt x="266" y="448"/>
                </a:lnTo>
                <a:lnTo>
                  <a:pt x="255" y="455"/>
                </a:lnTo>
                <a:lnTo>
                  <a:pt x="245" y="461"/>
                </a:lnTo>
                <a:lnTo>
                  <a:pt x="234" y="470"/>
                </a:lnTo>
                <a:lnTo>
                  <a:pt x="227" y="475"/>
                </a:lnTo>
                <a:lnTo>
                  <a:pt x="221" y="482"/>
                </a:lnTo>
                <a:lnTo>
                  <a:pt x="217" y="488"/>
                </a:lnTo>
                <a:lnTo>
                  <a:pt x="212" y="495"/>
                </a:lnTo>
                <a:lnTo>
                  <a:pt x="207" y="501"/>
                </a:lnTo>
                <a:lnTo>
                  <a:pt x="203" y="508"/>
                </a:lnTo>
                <a:lnTo>
                  <a:pt x="198" y="514"/>
                </a:lnTo>
                <a:lnTo>
                  <a:pt x="191" y="521"/>
                </a:lnTo>
                <a:lnTo>
                  <a:pt x="186" y="523"/>
                </a:lnTo>
                <a:lnTo>
                  <a:pt x="182" y="525"/>
                </a:lnTo>
                <a:lnTo>
                  <a:pt x="175" y="536"/>
                </a:lnTo>
                <a:lnTo>
                  <a:pt x="173" y="546"/>
                </a:lnTo>
                <a:lnTo>
                  <a:pt x="170" y="557"/>
                </a:lnTo>
                <a:lnTo>
                  <a:pt x="165" y="568"/>
                </a:lnTo>
                <a:lnTo>
                  <a:pt x="158" y="581"/>
                </a:lnTo>
                <a:lnTo>
                  <a:pt x="150" y="593"/>
                </a:lnTo>
                <a:lnTo>
                  <a:pt x="148" y="599"/>
                </a:lnTo>
                <a:lnTo>
                  <a:pt x="146" y="606"/>
                </a:lnTo>
                <a:lnTo>
                  <a:pt x="145" y="612"/>
                </a:lnTo>
                <a:lnTo>
                  <a:pt x="144" y="620"/>
                </a:lnTo>
                <a:lnTo>
                  <a:pt x="144" y="633"/>
                </a:lnTo>
                <a:lnTo>
                  <a:pt x="144" y="645"/>
                </a:lnTo>
                <a:lnTo>
                  <a:pt x="144" y="657"/>
                </a:lnTo>
                <a:lnTo>
                  <a:pt x="144" y="670"/>
                </a:lnTo>
                <a:lnTo>
                  <a:pt x="144" y="685"/>
                </a:lnTo>
                <a:lnTo>
                  <a:pt x="144" y="699"/>
                </a:lnTo>
                <a:lnTo>
                  <a:pt x="144" y="712"/>
                </a:lnTo>
                <a:lnTo>
                  <a:pt x="143" y="725"/>
                </a:lnTo>
                <a:lnTo>
                  <a:pt x="142" y="735"/>
                </a:lnTo>
                <a:lnTo>
                  <a:pt x="139" y="746"/>
                </a:lnTo>
                <a:lnTo>
                  <a:pt x="137" y="757"/>
                </a:lnTo>
                <a:lnTo>
                  <a:pt x="133" y="770"/>
                </a:lnTo>
                <a:lnTo>
                  <a:pt x="129" y="780"/>
                </a:lnTo>
                <a:lnTo>
                  <a:pt x="123" y="787"/>
                </a:lnTo>
                <a:lnTo>
                  <a:pt x="117" y="795"/>
                </a:lnTo>
                <a:lnTo>
                  <a:pt x="110" y="801"/>
                </a:lnTo>
                <a:lnTo>
                  <a:pt x="103" y="808"/>
                </a:lnTo>
                <a:lnTo>
                  <a:pt x="97" y="815"/>
                </a:lnTo>
                <a:lnTo>
                  <a:pt x="92" y="823"/>
                </a:lnTo>
                <a:lnTo>
                  <a:pt x="88" y="834"/>
                </a:lnTo>
                <a:lnTo>
                  <a:pt x="88" y="843"/>
                </a:lnTo>
                <a:lnTo>
                  <a:pt x="88" y="854"/>
                </a:lnTo>
                <a:lnTo>
                  <a:pt x="88" y="865"/>
                </a:lnTo>
                <a:lnTo>
                  <a:pt x="88" y="876"/>
                </a:lnTo>
                <a:lnTo>
                  <a:pt x="88" y="887"/>
                </a:lnTo>
                <a:lnTo>
                  <a:pt x="88" y="897"/>
                </a:lnTo>
                <a:lnTo>
                  <a:pt x="88" y="907"/>
                </a:lnTo>
                <a:lnTo>
                  <a:pt x="85" y="917"/>
                </a:lnTo>
                <a:lnTo>
                  <a:pt x="82" y="924"/>
                </a:lnTo>
                <a:lnTo>
                  <a:pt x="79" y="932"/>
                </a:lnTo>
                <a:lnTo>
                  <a:pt x="69" y="947"/>
                </a:lnTo>
                <a:lnTo>
                  <a:pt x="58" y="963"/>
                </a:lnTo>
                <a:lnTo>
                  <a:pt x="55" y="970"/>
                </a:lnTo>
                <a:lnTo>
                  <a:pt x="53" y="976"/>
                </a:lnTo>
                <a:lnTo>
                  <a:pt x="51" y="983"/>
                </a:lnTo>
                <a:lnTo>
                  <a:pt x="49" y="989"/>
                </a:lnTo>
                <a:lnTo>
                  <a:pt x="47" y="1002"/>
                </a:lnTo>
                <a:lnTo>
                  <a:pt x="45" y="1016"/>
                </a:lnTo>
                <a:lnTo>
                  <a:pt x="44" y="1026"/>
                </a:lnTo>
                <a:lnTo>
                  <a:pt x="42" y="1035"/>
                </a:lnTo>
                <a:lnTo>
                  <a:pt x="39" y="1043"/>
                </a:lnTo>
                <a:lnTo>
                  <a:pt x="36" y="1050"/>
                </a:lnTo>
                <a:lnTo>
                  <a:pt x="27" y="1065"/>
                </a:lnTo>
                <a:lnTo>
                  <a:pt x="16" y="1080"/>
                </a:lnTo>
                <a:lnTo>
                  <a:pt x="12" y="1085"/>
                </a:lnTo>
                <a:lnTo>
                  <a:pt x="7" y="1090"/>
                </a:lnTo>
                <a:lnTo>
                  <a:pt x="4" y="1093"/>
                </a:lnTo>
                <a:lnTo>
                  <a:pt x="2" y="1095"/>
                </a:lnTo>
                <a:lnTo>
                  <a:pt x="1" y="1098"/>
                </a:lnTo>
                <a:lnTo>
                  <a:pt x="0" y="1102"/>
                </a:lnTo>
                <a:lnTo>
                  <a:pt x="1" y="1118"/>
                </a:lnTo>
                <a:lnTo>
                  <a:pt x="3" y="1134"/>
                </a:lnTo>
                <a:lnTo>
                  <a:pt x="3" y="1143"/>
                </a:lnTo>
                <a:lnTo>
                  <a:pt x="2" y="1151"/>
                </a:lnTo>
                <a:lnTo>
                  <a:pt x="646" y="1045"/>
                </a:lnTo>
                <a:lnTo>
                  <a:pt x="646" y="1045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2" name="Freeform 188"/>
          <p:cNvSpPr>
            <a:spLocks/>
          </p:cNvSpPr>
          <p:nvPr/>
        </p:nvSpPr>
        <p:spPr bwMode="auto">
          <a:xfrm>
            <a:off x="6179644" y="4211263"/>
            <a:ext cx="1188567" cy="530709"/>
          </a:xfrm>
          <a:custGeom>
            <a:avLst/>
            <a:gdLst>
              <a:gd name="T0" fmla="*/ 664 w 2579"/>
              <a:gd name="T1" fmla="*/ 1021 h 1151"/>
              <a:gd name="T2" fmla="*/ 713 w 2579"/>
              <a:gd name="T3" fmla="*/ 1009 h 1151"/>
              <a:gd name="T4" fmla="*/ 795 w 2579"/>
              <a:gd name="T5" fmla="*/ 988 h 1151"/>
              <a:gd name="T6" fmla="*/ 826 w 2579"/>
              <a:gd name="T7" fmla="*/ 983 h 1151"/>
              <a:gd name="T8" fmla="*/ 853 w 2579"/>
              <a:gd name="T9" fmla="*/ 998 h 1151"/>
              <a:gd name="T10" fmla="*/ 1498 w 2579"/>
              <a:gd name="T11" fmla="*/ 908 h 1151"/>
              <a:gd name="T12" fmla="*/ 1845 w 2579"/>
              <a:gd name="T13" fmla="*/ 764 h 1151"/>
              <a:gd name="T14" fmla="*/ 1847 w 2579"/>
              <a:gd name="T15" fmla="*/ 694 h 1151"/>
              <a:gd name="T16" fmla="*/ 1875 w 2579"/>
              <a:gd name="T17" fmla="*/ 685 h 1151"/>
              <a:gd name="T18" fmla="*/ 1924 w 2579"/>
              <a:gd name="T19" fmla="*/ 654 h 1151"/>
              <a:gd name="T20" fmla="*/ 1944 w 2579"/>
              <a:gd name="T21" fmla="*/ 618 h 1151"/>
              <a:gd name="T22" fmla="*/ 1970 w 2579"/>
              <a:gd name="T23" fmla="*/ 591 h 1151"/>
              <a:gd name="T24" fmla="*/ 2024 w 2579"/>
              <a:gd name="T25" fmla="*/ 550 h 1151"/>
              <a:gd name="T26" fmla="*/ 2118 w 2579"/>
              <a:gd name="T27" fmla="*/ 461 h 1151"/>
              <a:gd name="T28" fmla="*/ 2168 w 2579"/>
              <a:gd name="T29" fmla="*/ 417 h 1151"/>
              <a:gd name="T30" fmla="*/ 2230 w 2579"/>
              <a:gd name="T31" fmla="*/ 369 h 1151"/>
              <a:gd name="T32" fmla="*/ 2284 w 2579"/>
              <a:gd name="T33" fmla="*/ 299 h 1151"/>
              <a:gd name="T34" fmla="*/ 2306 w 2579"/>
              <a:gd name="T35" fmla="*/ 263 h 1151"/>
              <a:gd name="T36" fmla="*/ 2332 w 2579"/>
              <a:gd name="T37" fmla="*/ 255 h 1151"/>
              <a:gd name="T38" fmla="*/ 2379 w 2579"/>
              <a:gd name="T39" fmla="*/ 242 h 1151"/>
              <a:gd name="T40" fmla="*/ 2435 w 2579"/>
              <a:gd name="T41" fmla="*/ 199 h 1151"/>
              <a:gd name="T42" fmla="*/ 2450 w 2579"/>
              <a:gd name="T43" fmla="*/ 185 h 1151"/>
              <a:gd name="T44" fmla="*/ 2492 w 2579"/>
              <a:gd name="T45" fmla="*/ 184 h 1151"/>
              <a:gd name="T46" fmla="*/ 2534 w 2579"/>
              <a:gd name="T47" fmla="*/ 167 h 1151"/>
              <a:gd name="T48" fmla="*/ 2555 w 2579"/>
              <a:gd name="T49" fmla="*/ 137 h 1151"/>
              <a:gd name="T50" fmla="*/ 2576 w 2579"/>
              <a:gd name="T51" fmla="*/ 77 h 1151"/>
              <a:gd name="T52" fmla="*/ 2568 w 2579"/>
              <a:gd name="T53" fmla="*/ 0 h 1151"/>
              <a:gd name="T54" fmla="*/ 1931 w 2579"/>
              <a:gd name="T55" fmla="*/ 148 h 1151"/>
              <a:gd name="T56" fmla="*/ 1498 w 2579"/>
              <a:gd name="T57" fmla="*/ 228 h 1151"/>
              <a:gd name="T58" fmla="*/ 737 w 2579"/>
              <a:gd name="T59" fmla="*/ 355 h 1151"/>
              <a:gd name="T60" fmla="*/ 653 w 2579"/>
              <a:gd name="T61" fmla="*/ 388 h 1151"/>
              <a:gd name="T62" fmla="*/ 554 w 2579"/>
              <a:gd name="T63" fmla="*/ 431 h 1151"/>
              <a:gd name="T64" fmla="*/ 482 w 2579"/>
              <a:gd name="T65" fmla="*/ 438 h 1151"/>
              <a:gd name="T66" fmla="*/ 398 w 2579"/>
              <a:gd name="T67" fmla="*/ 450 h 1151"/>
              <a:gd name="T68" fmla="*/ 296 w 2579"/>
              <a:gd name="T69" fmla="*/ 440 h 1151"/>
              <a:gd name="T70" fmla="*/ 245 w 2579"/>
              <a:gd name="T71" fmla="*/ 461 h 1151"/>
              <a:gd name="T72" fmla="*/ 212 w 2579"/>
              <a:gd name="T73" fmla="*/ 495 h 1151"/>
              <a:gd name="T74" fmla="*/ 186 w 2579"/>
              <a:gd name="T75" fmla="*/ 523 h 1151"/>
              <a:gd name="T76" fmla="*/ 165 w 2579"/>
              <a:gd name="T77" fmla="*/ 568 h 1151"/>
              <a:gd name="T78" fmla="*/ 145 w 2579"/>
              <a:gd name="T79" fmla="*/ 612 h 1151"/>
              <a:gd name="T80" fmla="*/ 144 w 2579"/>
              <a:gd name="T81" fmla="*/ 670 h 1151"/>
              <a:gd name="T82" fmla="*/ 143 w 2579"/>
              <a:gd name="T83" fmla="*/ 725 h 1151"/>
              <a:gd name="T84" fmla="*/ 129 w 2579"/>
              <a:gd name="T85" fmla="*/ 780 h 1151"/>
              <a:gd name="T86" fmla="*/ 97 w 2579"/>
              <a:gd name="T87" fmla="*/ 815 h 1151"/>
              <a:gd name="T88" fmla="*/ 88 w 2579"/>
              <a:gd name="T89" fmla="*/ 865 h 1151"/>
              <a:gd name="T90" fmla="*/ 85 w 2579"/>
              <a:gd name="T91" fmla="*/ 917 h 1151"/>
              <a:gd name="T92" fmla="*/ 55 w 2579"/>
              <a:gd name="T93" fmla="*/ 970 h 1151"/>
              <a:gd name="T94" fmla="*/ 45 w 2579"/>
              <a:gd name="T95" fmla="*/ 1016 h 1151"/>
              <a:gd name="T96" fmla="*/ 27 w 2579"/>
              <a:gd name="T97" fmla="*/ 1065 h 1151"/>
              <a:gd name="T98" fmla="*/ 2 w 2579"/>
              <a:gd name="T99" fmla="*/ 1095 h 1151"/>
              <a:gd name="T100" fmla="*/ 3 w 2579"/>
              <a:gd name="T101" fmla="*/ 1143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79" h="1151">
                <a:moveTo>
                  <a:pt x="646" y="1045"/>
                </a:moveTo>
                <a:lnTo>
                  <a:pt x="652" y="1037"/>
                </a:lnTo>
                <a:lnTo>
                  <a:pt x="658" y="1028"/>
                </a:lnTo>
                <a:lnTo>
                  <a:pt x="661" y="1024"/>
                </a:lnTo>
                <a:lnTo>
                  <a:pt x="664" y="1021"/>
                </a:lnTo>
                <a:lnTo>
                  <a:pt x="668" y="1016"/>
                </a:lnTo>
                <a:lnTo>
                  <a:pt x="672" y="1014"/>
                </a:lnTo>
                <a:lnTo>
                  <a:pt x="683" y="1013"/>
                </a:lnTo>
                <a:lnTo>
                  <a:pt x="693" y="1014"/>
                </a:lnTo>
                <a:lnTo>
                  <a:pt x="713" y="1009"/>
                </a:lnTo>
                <a:lnTo>
                  <a:pt x="730" y="1003"/>
                </a:lnTo>
                <a:lnTo>
                  <a:pt x="747" y="999"/>
                </a:lnTo>
                <a:lnTo>
                  <a:pt x="768" y="996"/>
                </a:lnTo>
                <a:lnTo>
                  <a:pt x="782" y="992"/>
                </a:lnTo>
                <a:lnTo>
                  <a:pt x="795" y="988"/>
                </a:lnTo>
                <a:lnTo>
                  <a:pt x="800" y="986"/>
                </a:lnTo>
                <a:lnTo>
                  <a:pt x="807" y="984"/>
                </a:lnTo>
                <a:lnTo>
                  <a:pt x="813" y="983"/>
                </a:lnTo>
                <a:lnTo>
                  <a:pt x="821" y="982"/>
                </a:lnTo>
                <a:lnTo>
                  <a:pt x="826" y="983"/>
                </a:lnTo>
                <a:lnTo>
                  <a:pt x="831" y="984"/>
                </a:lnTo>
                <a:lnTo>
                  <a:pt x="834" y="986"/>
                </a:lnTo>
                <a:lnTo>
                  <a:pt x="837" y="988"/>
                </a:lnTo>
                <a:lnTo>
                  <a:pt x="845" y="994"/>
                </a:lnTo>
                <a:lnTo>
                  <a:pt x="853" y="998"/>
                </a:lnTo>
                <a:lnTo>
                  <a:pt x="869" y="1004"/>
                </a:lnTo>
                <a:lnTo>
                  <a:pt x="885" y="1009"/>
                </a:lnTo>
                <a:lnTo>
                  <a:pt x="900" y="1013"/>
                </a:lnTo>
                <a:lnTo>
                  <a:pt x="917" y="1016"/>
                </a:lnTo>
                <a:lnTo>
                  <a:pt x="1498" y="908"/>
                </a:lnTo>
                <a:lnTo>
                  <a:pt x="1501" y="908"/>
                </a:lnTo>
                <a:lnTo>
                  <a:pt x="1840" y="820"/>
                </a:lnTo>
                <a:lnTo>
                  <a:pt x="1840" y="820"/>
                </a:lnTo>
                <a:lnTo>
                  <a:pt x="1843" y="792"/>
                </a:lnTo>
                <a:lnTo>
                  <a:pt x="1845" y="764"/>
                </a:lnTo>
                <a:lnTo>
                  <a:pt x="1846" y="737"/>
                </a:lnTo>
                <a:lnTo>
                  <a:pt x="1846" y="707"/>
                </a:lnTo>
                <a:lnTo>
                  <a:pt x="1844" y="703"/>
                </a:lnTo>
                <a:lnTo>
                  <a:pt x="1844" y="698"/>
                </a:lnTo>
                <a:lnTo>
                  <a:pt x="1847" y="694"/>
                </a:lnTo>
                <a:lnTo>
                  <a:pt x="1850" y="692"/>
                </a:lnTo>
                <a:lnTo>
                  <a:pt x="1853" y="690"/>
                </a:lnTo>
                <a:lnTo>
                  <a:pt x="1858" y="689"/>
                </a:lnTo>
                <a:lnTo>
                  <a:pt x="1866" y="688"/>
                </a:lnTo>
                <a:lnTo>
                  <a:pt x="1875" y="685"/>
                </a:lnTo>
                <a:lnTo>
                  <a:pt x="1887" y="679"/>
                </a:lnTo>
                <a:lnTo>
                  <a:pt x="1898" y="673"/>
                </a:lnTo>
                <a:lnTo>
                  <a:pt x="1907" y="666"/>
                </a:lnTo>
                <a:lnTo>
                  <a:pt x="1918" y="658"/>
                </a:lnTo>
                <a:lnTo>
                  <a:pt x="1924" y="654"/>
                </a:lnTo>
                <a:lnTo>
                  <a:pt x="1930" y="650"/>
                </a:lnTo>
                <a:lnTo>
                  <a:pt x="1935" y="646"/>
                </a:lnTo>
                <a:lnTo>
                  <a:pt x="1939" y="639"/>
                </a:lnTo>
                <a:lnTo>
                  <a:pt x="1942" y="629"/>
                </a:lnTo>
                <a:lnTo>
                  <a:pt x="1944" y="618"/>
                </a:lnTo>
                <a:lnTo>
                  <a:pt x="1947" y="612"/>
                </a:lnTo>
                <a:lnTo>
                  <a:pt x="1951" y="607"/>
                </a:lnTo>
                <a:lnTo>
                  <a:pt x="1955" y="602"/>
                </a:lnTo>
                <a:lnTo>
                  <a:pt x="1959" y="598"/>
                </a:lnTo>
                <a:lnTo>
                  <a:pt x="1970" y="591"/>
                </a:lnTo>
                <a:lnTo>
                  <a:pt x="1982" y="584"/>
                </a:lnTo>
                <a:lnTo>
                  <a:pt x="1994" y="576"/>
                </a:lnTo>
                <a:lnTo>
                  <a:pt x="2003" y="567"/>
                </a:lnTo>
                <a:lnTo>
                  <a:pt x="2013" y="558"/>
                </a:lnTo>
                <a:lnTo>
                  <a:pt x="2024" y="550"/>
                </a:lnTo>
                <a:lnTo>
                  <a:pt x="2048" y="530"/>
                </a:lnTo>
                <a:lnTo>
                  <a:pt x="2068" y="513"/>
                </a:lnTo>
                <a:lnTo>
                  <a:pt x="2088" y="494"/>
                </a:lnTo>
                <a:lnTo>
                  <a:pt x="2109" y="472"/>
                </a:lnTo>
                <a:lnTo>
                  <a:pt x="2118" y="461"/>
                </a:lnTo>
                <a:lnTo>
                  <a:pt x="2128" y="451"/>
                </a:lnTo>
                <a:lnTo>
                  <a:pt x="2138" y="442"/>
                </a:lnTo>
                <a:lnTo>
                  <a:pt x="2148" y="434"/>
                </a:lnTo>
                <a:lnTo>
                  <a:pt x="2157" y="425"/>
                </a:lnTo>
                <a:lnTo>
                  <a:pt x="2168" y="417"/>
                </a:lnTo>
                <a:lnTo>
                  <a:pt x="2187" y="402"/>
                </a:lnTo>
                <a:lnTo>
                  <a:pt x="2204" y="389"/>
                </a:lnTo>
                <a:lnTo>
                  <a:pt x="2213" y="383"/>
                </a:lnTo>
                <a:lnTo>
                  <a:pt x="2222" y="377"/>
                </a:lnTo>
                <a:lnTo>
                  <a:pt x="2230" y="369"/>
                </a:lnTo>
                <a:lnTo>
                  <a:pt x="2239" y="361"/>
                </a:lnTo>
                <a:lnTo>
                  <a:pt x="2253" y="346"/>
                </a:lnTo>
                <a:lnTo>
                  <a:pt x="2264" y="332"/>
                </a:lnTo>
                <a:lnTo>
                  <a:pt x="2275" y="316"/>
                </a:lnTo>
                <a:lnTo>
                  <a:pt x="2284" y="299"/>
                </a:lnTo>
                <a:lnTo>
                  <a:pt x="2291" y="288"/>
                </a:lnTo>
                <a:lnTo>
                  <a:pt x="2295" y="278"/>
                </a:lnTo>
                <a:lnTo>
                  <a:pt x="2298" y="272"/>
                </a:lnTo>
                <a:lnTo>
                  <a:pt x="2302" y="268"/>
                </a:lnTo>
                <a:lnTo>
                  <a:pt x="2306" y="263"/>
                </a:lnTo>
                <a:lnTo>
                  <a:pt x="2311" y="260"/>
                </a:lnTo>
                <a:lnTo>
                  <a:pt x="2317" y="257"/>
                </a:lnTo>
                <a:lnTo>
                  <a:pt x="2321" y="256"/>
                </a:lnTo>
                <a:lnTo>
                  <a:pt x="2326" y="255"/>
                </a:lnTo>
                <a:lnTo>
                  <a:pt x="2332" y="255"/>
                </a:lnTo>
                <a:lnTo>
                  <a:pt x="2343" y="254"/>
                </a:lnTo>
                <a:lnTo>
                  <a:pt x="2353" y="252"/>
                </a:lnTo>
                <a:lnTo>
                  <a:pt x="2363" y="248"/>
                </a:lnTo>
                <a:lnTo>
                  <a:pt x="2372" y="245"/>
                </a:lnTo>
                <a:lnTo>
                  <a:pt x="2379" y="242"/>
                </a:lnTo>
                <a:lnTo>
                  <a:pt x="2387" y="238"/>
                </a:lnTo>
                <a:lnTo>
                  <a:pt x="2400" y="227"/>
                </a:lnTo>
                <a:lnTo>
                  <a:pt x="2415" y="215"/>
                </a:lnTo>
                <a:lnTo>
                  <a:pt x="2426" y="207"/>
                </a:lnTo>
                <a:lnTo>
                  <a:pt x="2435" y="199"/>
                </a:lnTo>
                <a:lnTo>
                  <a:pt x="2437" y="193"/>
                </a:lnTo>
                <a:lnTo>
                  <a:pt x="2439" y="188"/>
                </a:lnTo>
                <a:lnTo>
                  <a:pt x="2442" y="186"/>
                </a:lnTo>
                <a:lnTo>
                  <a:pt x="2446" y="185"/>
                </a:lnTo>
                <a:lnTo>
                  <a:pt x="2450" y="185"/>
                </a:lnTo>
                <a:lnTo>
                  <a:pt x="2454" y="185"/>
                </a:lnTo>
                <a:lnTo>
                  <a:pt x="2461" y="185"/>
                </a:lnTo>
                <a:lnTo>
                  <a:pt x="2470" y="186"/>
                </a:lnTo>
                <a:lnTo>
                  <a:pt x="2482" y="185"/>
                </a:lnTo>
                <a:lnTo>
                  <a:pt x="2492" y="184"/>
                </a:lnTo>
                <a:lnTo>
                  <a:pt x="2502" y="181"/>
                </a:lnTo>
                <a:lnTo>
                  <a:pt x="2513" y="177"/>
                </a:lnTo>
                <a:lnTo>
                  <a:pt x="2521" y="174"/>
                </a:lnTo>
                <a:lnTo>
                  <a:pt x="2527" y="171"/>
                </a:lnTo>
                <a:lnTo>
                  <a:pt x="2534" y="167"/>
                </a:lnTo>
                <a:lnTo>
                  <a:pt x="2539" y="162"/>
                </a:lnTo>
                <a:lnTo>
                  <a:pt x="2545" y="158"/>
                </a:lnTo>
                <a:lnTo>
                  <a:pt x="2549" y="151"/>
                </a:lnTo>
                <a:lnTo>
                  <a:pt x="2552" y="145"/>
                </a:lnTo>
                <a:lnTo>
                  <a:pt x="2555" y="137"/>
                </a:lnTo>
                <a:lnTo>
                  <a:pt x="2556" y="127"/>
                </a:lnTo>
                <a:lnTo>
                  <a:pt x="2558" y="117"/>
                </a:lnTo>
                <a:lnTo>
                  <a:pt x="2565" y="100"/>
                </a:lnTo>
                <a:lnTo>
                  <a:pt x="2572" y="84"/>
                </a:lnTo>
                <a:lnTo>
                  <a:pt x="2576" y="77"/>
                </a:lnTo>
                <a:lnTo>
                  <a:pt x="2579" y="69"/>
                </a:lnTo>
                <a:lnTo>
                  <a:pt x="2578" y="50"/>
                </a:lnTo>
                <a:lnTo>
                  <a:pt x="2575" y="35"/>
                </a:lnTo>
                <a:lnTo>
                  <a:pt x="2572" y="18"/>
                </a:lnTo>
                <a:lnTo>
                  <a:pt x="2568" y="0"/>
                </a:lnTo>
                <a:lnTo>
                  <a:pt x="2568" y="0"/>
                </a:lnTo>
                <a:lnTo>
                  <a:pt x="1984" y="151"/>
                </a:lnTo>
                <a:lnTo>
                  <a:pt x="1984" y="151"/>
                </a:lnTo>
                <a:lnTo>
                  <a:pt x="1964" y="157"/>
                </a:lnTo>
                <a:lnTo>
                  <a:pt x="1931" y="148"/>
                </a:lnTo>
                <a:lnTo>
                  <a:pt x="1547" y="228"/>
                </a:lnTo>
                <a:lnTo>
                  <a:pt x="1534" y="228"/>
                </a:lnTo>
                <a:lnTo>
                  <a:pt x="1522" y="229"/>
                </a:lnTo>
                <a:lnTo>
                  <a:pt x="1510" y="229"/>
                </a:lnTo>
                <a:lnTo>
                  <a:pt x="1498" y="228"/>
                </a:lnTo>
                <a:lnTo>
                  <a:pt x="1487" y="225"/>
                </a:lnTo>
                <a:lnTo>
                  <a:pt x="1478" y="221"/>
                </a:lnTo>
                <a:lnTo>
                  <a:pt x="1468" y="217"/>
                </a:lnTo>
                <a:lnTo>
                  <a:pt x="1456" y="215"/>
                </a:lnTo>
                <a:lnTo>
                  <a:pt x="737" y="355"/>
                </a:lnTo>
                <a:lnTo>
                  <a:pt x="718" y="361"/>
                </a:lnTo>
                <a:lnTo>
                  <a:pt x="702" y="367"/>
                </a:lnTo>
                <a:lnTo>
                  <a:pt x="687" y="374"/>
                </a:lnTo>
                <a:lnTo>
                  <a:pt x="670" y="382"/>
                </a:lnTo>
                <a:lnTo>
                  <a:pt x="653" y="388"/>
                </a:lnTo>
                <a:lnTo>
                  <a:pt x="638" y="392"/>
                </a:lnTo>
                <a:lnTo>
                  <a:pt x="608" y="408"/>
                </a:lnTo>
                <a:lnTo>
                  <a:pt x="581" y="421"/>
                </a:lnTo>
                <a:lnTo>
                  <a:pt x="568" y="427"/>
                </a:lnTo>
                <a:lnTo>
                  <a:pt x="554" y="431"/>
                </a:lnTo>
                <a:lnTo>
                  <a:pt x="538" y="435"/>
                </a:lnTo>
                <a:lnTo>
                  <a:pt x="521" y="437"/>
                </a:lnTo>
                <a:lnTo>
                  <a:pt x="507" y="438"/>
                </a:lnTo>
                <a:lnTo>
                  <a:pt x="494" y="438"/>
                </a:lnTo>
                <a:lnTo>
                  <a:pt x="482" y="438"/>
                </a:lnTo>
                <a:lnTo>
                  <a:pt x="468" y="441"/>
                </a:lnTo>
                <a:lnTo>
                  <a:pt x="452" y="444"/>
                </a:lnTo>
                <a:lnTo>
                  <a:pt x="436" y="448"/>
                </a:lnTo>
                <a:lnTo>
                  <a:pt x="417" y="450"/>
                </a:lnTo>
                <a:lnTo>
                  <a:pt x="398" y="450"/>
                </a:lnTo>
                <a:lnTo>
                  <a:pt x="377" y="448"/>
                </a:lnTo>
                <a:lnTo>
                  <a:pt x="356" y="446"/>
                </a:lnTo>
                <a:lnTo>
                  <a:pt x="336" y="443"/>
                </a:lnTo>
                <a:lnTo>
                  <a:pt x="317" y="441"/>
                </a:lnTo>
                <a:lnTo>
                  <a:pt x="296" y="440"/>
                </a:lnTo>
                <a:lnTo>
                  <a:pt x="277" y="441"/>
                </a:lnTo>
                <a:lnTo>
                  <a:pt x="277" y="441"/>
                </a:lnTo>
                <a:lnTo>
                  <a:pt x="266" y="448"/>
                </a:lnTo>
                <a:lnTo>
                  <a:pt x="255" y="455"/>
                </a:lnTo>
                <a:lnTo>
                  <a:pt x="245" y="461"/>
                </a:lnTo>
                <a:lnTo>
                  <a:pt x="234" y="470"/>
                </a:lnTo>
                <a:lnTo>
                  <a:pt x="227" y="475"/>
                </a:lnTo>
                <a:lnTo>
                  <a:pt x="221" y="482"/>
                </a:lnTo>
                <a:lnTo>
                  <a:pt x="217" y="488"/>
                </a:lnTo>
                <a:lnTo>
                  <a:pt x="212" y="495"/>
                </a:lnTo>
                <a:lnTo>
                  <a:pt x="207" y="501"/>
                </a:lnTo>
                <a:lnTo>
                  <a:pt x="203" y="508"/>
                </a:lnTo>
                <a:lnTo>
                  <a:pt x="198" y="514"/>
                </a:lnTo>
                <a:lnTo>
                  <a:pt x="191" y="521"/>
                </a:lnTo>
                <a:lnTo>
                  <a:pt x="186" y="523"/>
                </a:lnTo>
                <a:lnTo>
                  <a:pt x="182" y="525"/>
                </a:lnTo>
                <a:lnTo>
                  <a:pt x="175" y="536"/>
                </a:lnTo>
                <a:lnTo>
                  <a:pt x="173" y="546"/>
                </a:lnTo>
                <a:lnTo>
                  <a:pt x="170" y="557"/>
                </a:lnTo>
                <a:lnTo>
                  <a:pt x="165" y="568"/>
                </a:lnTo>
                <a:lnTo>
                  <a:pt x="158" y="581"/>
                </a:lnTo>
                <a:lnTo>
                  <a:pt x="150" y="593"/>
                </a:lnTo>
                <a:lnTo>
                  <a:pt x="148" y="599"/>
                </a:lnTo>
                <a:lnTo>
                  <a:pt x="146" y="606"/>
                </a:lnTo>
                <a:lnTo>
                  <a:pt x="145" y="612"/>
                </a:lnTo>
                <a:lnTo>
                  <a:pt x="144" y="620"/>
                </a:lnTo>
                <a:lnTo>
                  <a:pt x="144" y="633"/>
                </a:lnTo>
                <a:lnTo>
                  <a:pt x="144" y="645"/>
                </a:lnTo>
                <a:lnTo>
                  <a:pt x="144" y="657"/>
                </a:lnTo>
                <a:lnTo>
                  <a:pt x="144" y="670"/>
                </a:lnTo>
                <a:lnTo>
                  <a:pt x="144" y="685"/>
                </a:lnTo>
                <a:lnTo>
                  <a:pt x="144" y="699"/>
                </a:lnTo>
                <a:lnTo>
                  <a:pt x="144" y="712"/>
                </a:lnTo>
                <a:lnTo>
                  <a:pt x="143" y="725"/>
                </a:lnTo>
                <a:lnTo>
                  <a:pt x="143" y="725"/>
                </a:lnTo>
                <a:lnTo>
                  <a:pt x="142" y="735"/>
                </a:lnTo>
                <a:lnTo>
                  <a:pt x="139" y="746"/>
                </a:lnTo>
                <a:lnTo>
                  <a:pt x="137" y="757"/>
                </a:lnTo>
                <a:lnTo>
                  <a:pt x="133" y="770"/>
                </a:lnTo>
                <a:lnTo>
                  <a:pt x="129" y="780"/>
                </a:lnTo>
                <a:lnTo>
                  <a:pt x="123" y="787"/>
                </a:lnTo>
                <a:lnTo>
                  <a:pt x="117" y="795"/>
                </a:lnTo>
                <a:lnTo>
                  <a:pt x="110" y="801"/>
                </a:lnTo>
                <a:lnTo>
                  <a:pt x="103" y="808"/>
                </a:lnTo>
                <a:lnTo>
                  <a:pt x="97" y="815"/>
                </a:lnTo>
                <a:lnTo>
                  <a:pt x="92" y="823"/>
                </a:lnTo>
                <a:lnTo>
                  <a:pt x="88" y="834"/>
                </a:lnTo>
                <a:lnTo>
                  <a:pt x="88" y="843"/>
                </a:lnTo>
                <a:lnTo>
                  <a:pt x="88" y="854"/>
                </a:lnTo>
                <a:lnTo>
                  <a:pt x="88" y="865"/>
                </a:lnTo>
                <a:lnTo>
                  <a:pt x="88" y="876"/>
                </a:lnTo>
                <a:lnTo>
                  <a:pt x="88" y="887"/>
                </a:lnTo>
                <a:lnTo>
                  <a:pt x="88" y="897"/>
                </a:lnTo>
                <a:lnTo>
                  <a:pt x="88" y="907"/>
                </a:lnTo>
                <a:lnTo>
                  <a:pt x="85" y="917"/>
                </a:lnTo>
                <a:lnTo>
                  <a:pt x="82" y="924"/>
                </a:lnTo>
                <a:lnTo>
                  <a:pt x="79" y="932"/>
                </a:lnTo>
                <a:lnTo>
                  <a:pt x="69" y="947"/>
                </a:lnTo>
                <a:lnTo>
                  <a:pt x="58" y="963"/>
                </a:lnTo>
                <a:lnTo>
                  <a:pt x="55" y="970"/>
                </a:lnTo>
                <a:lnTo>
                  <a:pt x="53" y="976"/>
                </a:lnTo>
                <a:lnTo>
                  <a:pt x="51" y="983"/>
                </a:lnTo>
                <a:lnTo>
                  <a:pt x="49" y="989"/>
                </a:lnTo>
                <a:lnTo>
                  <a:pt x="47" y="1002"/>
                </a:lnTo>
                <a:lnTo>
                  <a:pt x="45" y="1016"/>
                </a:lnTo>
                <a:lnTo>
                  <a:pt x="44" y="1026"/>
                </a:lnTo>
                <a:lnTo>
                  <a:pt x="42" y="1035"/>
                </a:lnTo>
                <a:lnTo>
                  <a:pt x="39" y="1043"/>
                </a:lnTo>
                <a:lnTo>
                  <a:pt x="36" y="1050"/>
                </a:lnTo>
                <a:lnTo>
                  <a:pt x="27" y="1065"/>
                </a:lnTo>
                <a:lnTo>
                  <a:pt x="16" y="1080"/>
                </a:lnTo>
                <a:lnTo>
                  <a:pt x="12" y="1085"/>
                </a:lnTo>
                <a:lnTo>
                  <a:pt x="7" y="1090"/>
                </a:lnTo>
                <a:lnTo>
                  <a:pt x="4" y="1093"/>
                </a:lnTo>
                <a:lnTo>
                  <a:pt x="2" y="1095"/>
                </a:lnTo>
                <a:lnTo>
                  <a:pt x="1" y="1098"/>
                </a:lnTo>
                <a:lnTo>
                  <a:pt x="0" y="1102"/>
                </a:lnTo>
                <a:lnTo>
                  <a:pt x="1" y="1118"/>
                </a:lnTo>
                <a:lnTo>
                  <a:pt x="3" y="1134"/>
                </a:lnTo>
                <a:lnTo>
                  <a:pt x="3" y="1143"/>
                </a:lnTo>
                <a:lnTo>
                  <a:pt x="2" y="1151"/>
                </a:lnTo>
                <a:lnTo>
                  <a:pt x="2" y="1151"/>
                </a:lnTo>
                <a:lnTo>
                  <a:pt x="646" y="1045"/>
                </a:lnTo>
                <a:lnTo>
                  <a:pt x="646" y="104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" name="Freeform 189"/>
          <p:cNvSpPr>
            <a:spLocks/>
          </p:cNvSpPr>
          <p:nvPr/>
        </p:nvSpPr>
        <p:spPr bwMode="auto">
          <a:xfrm>
            <a:off x="7206511" y="4446212"/>
            <a:ext cx="714523" cy="544530"/>
          </a:xfrm>
          <a:custGeom>
            <a:avLst/>
            <a:gdLst>
              <a:gd name="T0" fmla="*/ 2 w 1552"/>
              <a:gd name="T1" fmla="*/ 265 h 1181"/>
              <a:gd name="T2" fmla="*/ 7 w 1552"/>
              <a:gd name="T3" fmla="*/ 318 h 1181"/>
              <a:gd name="T4" fmla="*/ 25 w 1552"/>
              <a:gd name="T5" fmla="*/ 354 h 1181"/>
              <a:gd name="T6" fmla="*/ 88 w 1552"/>
              <a:gd name="T7" fmla="*/ 388 h 1181"/>
              <a:gd name="T8" fmla="*/ 153 w 1552"/>
              <a:gd name="T9" fmla="*/ 442 h 1181"/>
              <a:gd name="T10" fmla="*/ 215 w 1552"/>
              <a:gd name="T11" fmla="*/ 526 h 1181"/>
              <a:gd name="T12" fmla="*/ 255 w 1552"/>
              <a:gd name="T13" fmla="*/ 563 h 1181"/>
              <a:gd name="T14" fmla="*/ 379 w 1552"/>
              <a:gd name="T15" fmla="*/ 609 h 1181"/>
              <a:gd name="T16" fmla="*/ 446 w 1552"/>
              <a:gd name="T17" fmla="*/ 649 h 1181"/>
              <a:gd name="T18" fmla="*/ 536 w 1552"/>
              <a:gd name="T19" fmla="*/ 739 h 1181"/>
              <a:gd name="T20" fmla="*/ 575 w 1552"/>
              <a:gd name="T21" fmla="*/ 781 h 1181"/>
              <a:gd name="T22" fmla="*/ 636 w 1552"/>
              <a:gd name="T23" fmla="*/ 793 h 1181"/>
              <a:gd name="T24" fmla="*/ 675 w 1552"/>
              <a:gd name="T25" fmla="*/ 819 h 1181"/>
              <a:gd name="T26" fmla="*/ 690 w 1552"/>
              <a:gd name="T27" fmla="*/ 874 h 1181"/>
              <a:gd name="T28" fmla="*/ 716 w 1552"/>
              <a:gd name="T29" fmla="*/ 964 h 1181"/>
              <a:gd name="T30" fmla="*/ 764 w 1552"/>
              <a:gd name="T31" fmla="*/ 1015 h 1181"/>
              <a:gd name="T32" fmla="*/ 816 w 1552"/>
              <a:gd name="T33" fmla="*/ 1056 h 1181"/>
              <a:gd name="T34" fmla="*/ 844 w 1552"/>
              <a:gd name="T35" fmla="*/ 1101 h 1181"/>
              <a:gd name="T36" fmla="*/ 870 w 1552"/>
              <a:gd name="T37" fmla="*/ 1154 h 1181"/>
              <a:gd name="T38" fmla="*/ 888 w 1552"/>
              <a:gd name="T39" fmla="*/ 1179 h 1181"/>
              <a:gd name="T40" fmla="*/ 931 w 1552"/>
              <a:gd name="T41" fmla="*/ 1181 h 1181"/>
              <a:gd name="T42" fmla="*/ 930 w 1552"/>
              <a:gd name="T43" fmla="*/ 1150 h 1181"/>
              <a:gd name="T44" fmla="*/ 953 w 1552"/>
              <a:gd name="T45" fmla="*/ 1111 h 1181"/>
              <a:gd name="T46" fmla="*/ 956 w 1552"/>
              <a:gd name="T47" fmla="*/ 1082 h 1181"/>
              <a:gd name="T48" fmla="*/ 941 w 1552"/>
              <a:gd name="T49" fmla="*/ 1027 h 1181"/>
              <a:gd name="T50" fmla="*/ 984 w 1552"/>
              <a:gd name="T51" fmla="*/ 1040 h 1181"/>
              <a:gd name="T52" fmla="*/ 1000 w 1552"/>
              <a:gd name="T53" fmla="*/ 1023 h 1181"/>
              <a:gd name="T54" fmla="*/ 1023 w 1552"/>
              <a:gd name="T55" fmla="*/ 978 h 1181"/>
              <a:gd name="T56" fmla="*/ 1088 w 1552"/>
              <a:gd name="T57" fmla="*/ 957 h 1181"/>
              <a:gd name="T58" fmla="*/ 1123 w 1552"/>
              <a:gd name="T59" fmla="*/ 937 h 1181"/>
              <a:gd name="T60" fmla="*/ 1140 w 1552"/>
              <a:gd name="T61" fmla="*/ 910 h 1181"/>
              <a:gd name="T62" fmla="*/ 1196 w 1552"/>
              <a:gd name="T63" fmla="*/ 864 h 1181"/>
              <a:gd name="T64" fmla="*/ 1240 w 1552"/>
              <a:gd name="T65" fmla="*/ 812 h 1181"/>
              <a:gd name="T66" fmla="*/ 1246 w 1552"/>
              <a:gd name="T67" fmla="*/ 770 h 1181"/>
              <a:gd name="T68" fmla="*/ 1270 w 1552"/>
              <a:gd name="T69" fmla="*/ 758 h 1181"/>
              <a:gd name="T70" fmla="*/ 1292 w 1552"/>
              <a:gd name="T71" fmla="*/ 735 h 1181"/>
              <a:gd name="T72" fmla="*/ 1318 w 1552"/>
              <a:gd name="T73" fmla="*/ 703 h 1181"/>
              <a:gd name="T74" fmla="*/ 1340 w 1552"/>
              <a:gd name="T75" fmla="*/ 664 h 1181"/>
              <a:gd name="T76" fmla="*/ 1365 w 1552"/>
              <a:gd name="T77" fmla="*/ 620 h 1181"/>
              <a:gd name="T78" fmla="*/ 1366 w 1552"/>
              <a:gd name="T79" fmla="*/ 587 h 1181"/>
              <a:gd name="T80" fmla="*/ 1376 w 1552"/>
              <a:gd name="T81" fmla="*/ 568 h 1181"/>
              <a:gd name="T82" fmla="*/ 1405 w 1552"/>
              <a:gd name="T83" fmla="*/ 545 h 1181"/>
              <a:gd name="T84" fmla="*/ 1441 w 1552"/>
              <a:gd name="T85" fmla="*/ 477 h 1181"/>
              <a:gd name="T86" fmla="*/ 1473 w 1552"/>
              <a:gd name="T87" fmla="*/ 414 h 1181"/>
              <a:gd name="T88" fmla="*/ 1538 w 1552"/>
              <a:gd name="T89" fmla="*/ 286 h 1181"/>
              <a:gd name="T90" fmla="*/ 812 w 1552"/>
              <a:gd name="T91" fmla="*/ 94 h 1181"/>
              <a:gd name="T92" fmla="*/ 771 w 1552"/>
              <a:gd name="T93" fmla="*/ 47 h 1181"/>
              <a:gd name="T94" fmla="*/ 741 w 1552"/>
              <a:gd name="T95" fmla="*/ 27 h 1181"/>
              <a:gd name="T96" fmla="*/ 702 w 1552"/>
              <a:gd name="T97" fmla="*/ 2 h 1181"/>
              <a:gd name="T98" fmla="*/ 659 w 1552"/>
              <a:gd name="T99" fmla="*/ 2 h 1181"/>
              <a:gd name="T100" fmla="*/ 577 w 1552"/>
              <a:gd name="T101" fmla="*/ 17 h 1181"/>
              <a:gd name="T102" fmla="*/ 496 w 1552"/>
              <a:gd name="T103" fmla="*/ 33 h 1181"/>
              <a:gd name="T104" fmla="*/ 420 w 1552"/>
              <a:gd name="T105" fmla="*/ 44 h 1181"/>
              <a:gd name="T106" fmla="*/ 333 w 1552"/>
              <a:gd name="T107" fmla="*/ 66 h 1181"/>
              <a:gd name="T108" fmla="*/ 228 w 1552"/>
              <a:gd name="T109" fmla="*/ 93 h 1181"/>
              <a:gd name="T110" fmla="*/ 143 w 1552"/>
              <a:gd name="T111" fmla="*/ 143 h 1181"/>
              <a:gd name="T112" fmla="*/ 104 w 1552"/>
              <a:gd name="T113" fmla="*/ 169 h 1181"/>
              <a:gd name="T114" fmla="*/ 49 w 1552"/>
              <a:gd name="T115" fmla="*/ 184 h 1181"/>
              <a:gd name="T116" fmla="*/ 20 w 1552"/>
              <a:gd name="T117" fmla="*/ 211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2" h="1181">
                <a:moveTo>
                  <a:pt x="20" y="211"/>
                </a:moveTo>
                <a:lnTo>
                  <a:pt x="13" y="232"/>
                </a:lnTo>
                <a:lnTo>
                  <a:pt x="8" y="249"/>
                </a:lnTo>
                <a:lnTo>
                  <a:pt x="4" y="257"/>
                </a:lnTo>
                <a:lnTo>
                  <a:pt x="2" y="265"/>
                </a:lnTo>
                <a:lnTo>
                  <a:pt x="1" y="275"/>
                </a:lnTo>
                <a:lnTo>
                  <a:pt x="0" y="286"/>
                </a:lnTo>
                <a:lnTo>
                  <a:pt x="1" y="298"/>
                </a:lnTo>
                <a:lnTo>
                  <a:pt x="3" y="309"/>
                </a:lnTo>
                <a:lnTo>
                  <a:pt x="7" y="318"/>
                </a:lnTo>
                <a:lnTo>
                  <a:pt x="11" y="329"/>
                </a:lnTo>
                <a:lnTo>
                  <a:pt x="15" y="338"/>
                </a:lnTo>
                <a:lnTo>
                  <a:pt x="20" y="346"/>
                </a:lnTo>
                <a:lnTo>
                  <a:pt x="22" y="351"/>
                </a:lnTo>
                <a:lnTo>
                  <a:pt x="25" y="354"/>
                </a:lnTo>
                <a:lnTo>
                  <a:pt x="28" y="357"/>
                </a:lnTo>
                <a:lnTo>
                  <a:pt x="33" y="360"/>
                </a:lnTo>
                <a:lnTo>
                  <a:pt x="52" y="371"/>
                </a:lnTo>
                <a:lnTo>
                  <a:pt x="70" y="380"/>
                </a:lnTo>
                <a:lnTo>
                  <a:pt x="88" y="388"/>
                </a:lnTo>
                <a:lnTo>
                  <a:pt x="107" y="400"/>
                </a:lnTo>
                <a:lnTo>
                  <a:pt x="121" y="410"/>
                </a:lnTo>
                <a:lnTo>
                  <a:pt x="133" y="421"/>
                </a:lnTo>
                <a:lnTo>
                  <a:pt x="144" y="432"/>
                </a:lnTo>
                <a:lnTo>
                  <a:pt x="153" y="442"/>
                </a:lnTo>
                <a:lnTo>
                  <a:pt x="171" y="467"/>
                </a:lnTo>
                <a:lnTo>
                  <a:pt x="189" y="495"/>
                </a:lnTo>
                <a:lnTo>
                  <a:pt x="198" y="507"/>
                </a:lnTo>
                <a:lnTo>
                  <a:pt x="205" y="517"/>
                </a:lnTo>
                <a:lnTo>
                  <a:pt x="215" y="526"/>
                </a:lnTo>
                <a:lnTo>
                  <a:pt x="224" y="535"/>
                </a:lnTo>
                <a:lnTo>
                  <a:pt x="231" y="544"/>
                </a:lnTo>
                <a:lnTo>
                  <a:pt x="239" y="552"/>
                </a:lnTo>
                <a:lnTo>
                  <a:pt x="246" y="558"/>
                </a:lnTo>
                <a:lnTo>
                  <a:pt x="255" y="563"/>
                </a:lnTo>
                <a:lnTo>
                  <a:pt x="271" y="573"/>
                </a:lnTo>
                <a:lnTo>
                  <a:pt x="288" y="581"/>
                </a:lnTo>
                <a:lnTo>
                  <a:pt x="325" y="593"/>
                </a:lnTo>
                <a:lnTo>
                  <a:pt x="367" y="604"/>
                </a:lnTo>
                <a:lnTo>
                  <a:pt x="379" y="609"/>
                </a:lnTo>
                <a:lnTo>
                  <a:pt x="390" y="614"/>
                </a:lnTo>
                <a:lnTo>
                  <a:pt x="401" y="619"/>
                </a:lnTo>
                <a:lnTo>
                  <a:pt x="411" y="624"/>
                </a:lnTo>
                <a:lnTo>
                  <a:pt x="429" y="636"/>
                </a:lnTo>
                <a:lnTo>
                  <a:pt x="446" y="649"/>
                </a:lnTo>
                <a:lnTo>
                  <a:pt x="479" y="678"/>
                </a:lnTo>
                <a:lnTo>
                  <a:pt x="513" y="711"/>
                </a:lnTo>
                <a:lnTo>
                  <a:pt x="522" y="720"/>
                </a:lnTo>
                <a:lnTo>
                  <a:pt x="529" y="730"/>
                </a:lnTo>
                <a:lnTo>
                  <a:pt x="536" y="739"/>
                </a:lnTo>
                <a:lnTo>
                  <a:pt x="541" y="748"/>
                </a:lnTo>
                <a:lnTo>
                  <a:pt x="548" y="757"/>
                </a:lnTo>
                <a:lnTo>
                  <a:pt x="555" y="765"/>
                </a:lnTo>
                <a:lnTo>
                  <a:pt x="564" y="773"/>
                </a:lnTo>
                <a:lnTo>
                  <a:pt x="575" y="781"/>
                </a:lnTo>
                <a:lnTo>
                  <a:pt x="584" y="783"/>
                </a:lnTo>
                <a:lnTo>
                  <a:pt x="595" y="783"/>
                </a:lnTo>
                <a:lnTo>
                  <a:pt x="610" y="786"/>
                </a:lnTo>
                <a:lnTo>
                  <a:pt x="623" y="789"/>
                </a:lnTo>
                <a:lnTo>
                  <a:pt x="636" y="793"/>
                </a:lnTo>
                <a:lnTo>
                  <a:pt x="651" y="799"/>
                </a:lnTo>
                <a:lnTo>
                  <a:pt x="659" y="802"/>
                </a:lnTo>
                <a:lnTo>
                  <a:pt x="665" y="806"/>
                </a:lnTo>
                <a:lnTo>
                  <a:pt x="671" y="813"/>
                </a:lnTo>
                <a:lnTo>
                  <a:pt x="675" y="819"/>
                </a:lnTo>
                <a:lnTo>
                  <a:pt x="678" y="827"/>
                </a:lnTo>
                <a:lnTo>
                  <a:pt x="682" y="835"/>
                </a:lnTo>
                <a:lnTo>
                  <a:pt x="684" y="843"/>
                </a:lnTo>
                <a:lnTo>
                  <a:pt x="686" y="852"/>
                </a:lnTo>
                <a:lnTo>
                  <a:pt x="690" y="874"/>
                </a:lnTo>
                <a:lnTo>
                  <a:pt x="693" y="895"/>
                </a:lnTo>
                <a:lnTo>
                  <a:pt x="698" y="914"/>
                </a:lnTo>
                <a:lnTo>
                  <a:pt x="704" y="937"/>
                </a:lnTo>
                <a:lnTo>
                  <a:pt x="710" y="951"/>
                </a:lnTo>
                <a:lnTo>
                  <a:pt x="716" y="964"/>
                </a:lnTo>
                <a:lnTo>
                  <a:pt x="724" y="976"/>
                </a:lnTo>
                <a:lnTo>
                  <a:pt x="732" y="987"/>
                </a:lnTo>
                <a:lnTo>
                  <a:pt x="742" y="996"/>
                </a:lnTo>
                <a:lnTo>
                  <a:pt x="752" y="1005"/>
                </a:lnTo>
                <a:lnTo>
                  <a:pt x="764" y="1015"/>
                </a:lnTo>
                <a:lnTo>
                  <a:pt x="777" y="1025"/>
                </a:lnTo>
                <a:lnTo>
                  <a:pt x="791" y="1035"/>
                </a:lnTo>
                <a:lnTo>
                  <a:pt x="804" y="1045"/>
                </a:lnTo>
                <a:lnTo>
                  <a:pt x="810" y="1049"/>
                </a:lnTo>
                <a:lnTo>
                  <a:pt x="816" y="1056"/>
                </a:lnTo>
                <a:lnTo>
                  <a:pt x="821" y="1062"/>
                </a:lnTo>
                <a:lnTo>
                  <a:pt x="826" y="1070"/>
                </a:lnTo>
                <a:lnTo>
                  <a:pt x="834" y="1081"/>
                </a:lnTo>
                <a:lnTo>
                  <a:pt x="839" y="1092"/>
                </a:lnTo>
                <a:lnTo>
                  <a:pt x="844" y="1101"/>
                </a:lnTo>
                <a:lnTo>
                  <a:pt x="848" y="1112"/>
                </a:lnTo>
                <a:lnTo>
                  <a:pt x="852" y="1122"/>
                </a:lnTo>
                <a:lnTo>
                  <a:pt x="857" y="1133"/>
                </a:lnTo>
                <a:lnTo>
                  <a:pt x="862" y="1143"/>
                </a:lnTo>
                <a:lnTo>
                  <a:pt x="870" y="1154"/>
                </a:lnTo>
                <a:lnTo>
                  <a:pt x="872" y="1161"/>
                </a:lnTo>
                <a:lnTo>
                  <a:pt x="875" y="1166"/>
                </a:lnTo>
                <a:lnTo>
                  <a:pt x="878" y="1171"/>
                </a:lnTo>
                <a:lnTo>
                  <a:pt x="882" y="1176"/>
                </a:lnTo>
                <a:lnTo>
                  <a:pt x="888" y="1179"/>
                </a:lnTo>
                <a:lnTo>
                  <a:pt x="893" y="1180"/>
                </a:lnTo>
                <a:lnTo>
                  <a:pt x="900" y="1181"/>
                </a:lnTo>
                <a:lnTo>
                  <a:pt x="905" y="1181"/>
                </a:lnTo>
                <a:lnTo>
                  <a:pt x="918" y="1180"/>
                </a:lnTo>
                <a:lnTo>
                  <a:pt x="931" y="1181"/>
                </a:lnTo>
                <a:lnTo>
                  <a:pt x="929" y="1174"/>
                </a:lnTo>
                <a:lnTo>
                  <a:pt x="928" y="1165"/>
                </a:lnTo>
                <a:lnTo>
                  <a:pt x="928" y="1160"/>
                </a:lnTo>
                <a:lnTo>
                  <a:pt x="929" y="1154"/>
                </a:lnTo>
                <a:lnTo>
                  <a:pt x="930" y="1150"/>
                </a:lnTo>
                <a:lnTo>
                  <a:pt x="932" y="1144"/>
                </a:lnTo>
                <a:lnTo>
                  <a:pt x="936" y="1136"/>
                </a:lnTo>
                <a:lnTo>
                  <a:pt x="942" y="1128"/>
                </a:lnTo>
                <a:lnTo>
                  <a:pt x="947" y="1120"/>
                </a:lnTo>
                <a:lnTo>
                  <a:pt x="953" y="1111"/>
                </a:lnTo>
                <a:lnTo>
                  <a:pt x="954" y="1107"/>
                </a:lnTo>
                <a:lnTo>
                  <a:pt x="956" y="1101"/>
                </a:lnTo>
                <a:lnTo>
                  <a:pt x="956" y="1097"/>
                </a:lnTo>
                <a:lnTo>
                  <a:pt x="957" y="1090"/>
                </a:lnTo>
                <a:lnTo>
                  <a:pt x="956" y="1082"/>
                </a:lnTo>
                <a:lnTo>
                  <a:pt x="955" y="1074"/>
                </a:lnTo>
                <a:lnTo>
                  <a:pt x="953" y="1067"/>
                </a:lnTo>
                <a:lnTo>
                  <a:pt x="951" y="1059"/>
                </a:lnTo>
                <a:lnTo>
                  <a:pt x="945" y="1044"/>
                </a:lnTo>
                <a:lnTo>
                  <a:pt x="941" y="1027"/>
                </a:lnTo>
                <a:lnTo>
                  <a:pt x="946" y="1025"/>
                </a:lnTo>
                <a:lnTo>
                  <a:pt x="952" y="1021"/>
                </a:lnTo>
                <a:lnTo>
                  <a:pt x="966" y="1031"/>
                </a:lnTo>
                <a:lnTo>
                  <a:pt x="981" y="1041"/>
                </a:lnTo>
                <a:lnTo>
                  <a:pt x="984" y="1040"/>
                </a:lnTo>
                <a:lnTo>
                  <a:pt x="988" y="1039"/>
                </a:lnTo>
                <a:lnTo>
                  <a:pt x="990" y="1038"/>
                </a:lnTo>
                <a:lnTo>
                  <a:pt x="994" y="1035"/>
                </a:lnTo>
                <a:lnTo>
                  <a:pt x="997" y="1030"/>
                </a:lnTo>
                <a:lnTo>
                  <a:pt x="1000" y="1023"/>
                </a:lnTo>
                <a:lnTo>
                  <a:pt x="1005" y="1008"/>
                </a:lnTo>
                <a:lnTo>
                  <a:pt x="1010" y="992"/>
                </a:lnTo>
                <a:lnTo>
                  <a:pt x="1013" y="987"/>
                </a:lnTo>
                <a:lnTo>
                  <a:pt x="1017" y="982"/>
                </a:lnTo>
                <a:lnTo>
                  <a:pt x="1023" y="978"/>
                </a:lnTo>
                <a:lnTo>
                  <a:pt x="1029" y="976"/>
                </a:lnTo>
                <a:lnTo>
                  <a:pt x="1042" y="972"/>
                </a:lnTo>
                <a:lnTo>
                  <a:pt x="1055" y="966"/>
                </a:lnTo>
                <a:lnTo>
                  <a:pt x="1071" y="960"/>
                </a:lnTo>
                <a:lnTo>
                  <a:pt x="1088" y="957"/>
                </a:lnTo>
                <a:lnTo>
                  <a:pt x="1096" y="954"/>
                </a:lnTo>
                <a:lnTo>
                  <a:pt x="1104" y="951"/>
                </a:lnTo>
                <a:lnTo>
                  <a:pt x="1111" y="948"/>
                </a:lnTo>
                <a:lnTo>
                  <a:pt x="1119" y="942"/>
                </a:lnTo>
                <a:lnTo>
                  <a:pt x="1123" y="937"/>
                </a:lnTo>
                <a:lnTo>
                  <a:pt x="1128" y="932"/>
                </a:lnTo>
                <a:lnTo>
                  <a:pt x="1131" y="926"/>
                </a:lnTo>
                <a:lnTo>
                  <a:pt x="1134" y="921"/>
                </a:lnTo>
                <a:lnTo>
                  <a:pt x="1136" y="916"/>
                </a:lnTo>
                <a:lnTo>
                  <a:pt x="1140" y="910"/>
                </a:lnTo>
                <a:lnTo>
                  <a:pt x="1144" y="905"/>
                </a:lnTo>
                <a:lnTo>
                  <a:pt x="1148" y="899"/>
                </a:lnTo>
                <a:lnTo>
                  <a:pt x="1164" y="885"/>
                </a:lnTo>
                <a:lnTo>
                  <a:pt x="1179" y="874"/>
                </a:lnTo>
                <a:lnTo>
                  <a:pt x="1196" y="864"/>
                </a:lnTo>
                <a:lnTo>
                  <a:pt x="1212" y="850"/>
                </a:lnTo>
                <a:lnTo>
                  <a:pt x="1224" y="837"/>
                </a:lnTo>
                <a:lnTo>
                  <a:pt x="1232" y="825"/>
                </a:lnTo>
                <a:lnTo>
                  <a:pt x="1237" y="818"/>
                </a:lnTo>
                <a:lnTo>
                  <a:pt x="1240" y="812"/>
                </a:lnTo>
                <a:lnTo>
                  <a:pt x="1242" y="804"/>
                </a:lnTo>
                <a:lnTo>
                  <a:pt x="1243" y="796"/>
                </a:lnTo>
                <a:lnTo>
                  <a:pt x="1243" y="786"/>
                </a:lnTo>
                <a:lnTo>
                  <a:pt x="1243" y="775"/>
                </a:lnTo>
                <a:lnTo>
                  <a:pt x="1246" y="770"/>
                </a:lnTo>
                <a:lnTo>
                  <a:pt x="1250" y="766"/>
                </a:lnTo>
                <a:lnTo>
                  <a:pt x="1255" y="763"/>
                </a:lnTo>
                <a:lnTo>
                  <a:pt x="1259" y="761"/>
                </a:lnTo>
                <a:lnTo>
                  <a:pt x="1265" y="760"/>
                </a:lnTo>
                <a:lnTo>
                  <a:pt x="1270" y="758"/>
                </a:lnTo>
                <a:lnTo>
                  <a:pt x="1276" y="755"/>
                </a:lnTo>
                <a:lnTo>
                  <a:pt x="1281" y="751"/>
                </a:lnTo>
                <a:lnTo>
                  <a:pt x="1285" y="746"/>
                </a:lnTo>
                <a:lnTo>
                  <a:pt x="1290" y="741"/>
                </a:lnTo>
                <a:lnTo>
                  <a:pt x="1292" y="735"/>
                </a:lnTo>
                <a:lnTo>
                  <a:pt x="1295" y="730"/>
                </a:lnTo>
                <a:lnTo>
                  <a:pt x="1300" y="719"/>
                </a:lnTo>
                <a:lnTo>
                  <a:pt x="1307" y="708"/>
                </a:lnTo>
                <a:lnTo>
                  <a:pt x="1312" y="706"/>
                </a:lnTo>
                <a:lnTo>
                  <a:pt x="1318" y="703"/>
                </a:lnTo>
                <a:lnTo>
                  <a:pt x="1323" y="696"/>
                </a:lnTo>
                <a:lnTo>
                  <a:pt x="1327" y="690"/>
                </a:lnTo>
                <a:lnTo>
                  <a:pt x="1331" y="684"/>
                </a:lnTo>
                <a:lnTo>
                  <a:pt x="1334" y="678"/>
                </a:lnTo>
                <a:lnTo>
                  <a:pt x="1340" y="664"/>
                </a:lnTo>
                <a:lnTo>
                  <a:pt x="1347" y="650"/>
                </a:lnTo>
                <a:lnTo>
                  <a:pt x="1353" y="639"/>
                </a:lnTo>
                <a:lnTo>
                  <a:pt x="1360" y="629"/>
                </a:lnTo>
                <a:lnTo>
                  <a:pt x="1363" y="625"/>
                </a:lnTo>
                <a:lnTo>
                  <a:pt x="1365" y="620"/>
                </a:lnTo>
                <a:lnTo>
                  <a:pt x="1367" y="614"/>
                </a:lnTo>
                <a:lnTo>
                  <a:pt x="1368" y="608"/>
                </a:lnTo>
                <a:lnTo>
                  <a:pt x="1368" y="599"/>
                </a:lnTo>
                <a:lnTo>
                  <a:pt x="1367" y="592"/>
                </a:lnTo>
                <a:lnTo>
                  <a:pt x="1366" y="587"/>
                </a:lnTo>
                <a:lnTo>
                  <a:pt x="1366" y="584"/>
                </a:lnTo>
                <a:lnTo>
                  <a:pt x="1367" y="580"/>
                </a:lnTo>
                <a:lnTo>
                  <a:pt x="1368" y="575"/>
                </a:lnTo>
                <a:lnTo>
                  <a:pt x="1372" y="571"/>
                </a:lnTo>
                <a:lnTo>
                  <a:pt x="1376" y="568"/>
                </a:lnTo>
                <a:lnTo>
                  <a:pt x="1381" y="566"/>
                </a:lnTo>
                <a:lnTo>
                  <a:pt x="1387" y="562"/>
                </a:lnTo>
                <a:lnTo>
                  <a:pt x="1394" y="557"/>
                </a:lnTo>
                <a:lnTo>
                  <a:pt x="1400" y="552"/>
                </a:lnTo>
                <a:lnTo>
                  <a:pt x="1405" y="545"/>
                </a:lnTo>
                <a:lnTo>
                  <a:pt x="1410" y="539"/>
                </a:lnTo>
                <a:lnTo>
                  <a:pt x="1416" y="525"/>
                </a:lnTo>
                <a:lnTo>
                  <a:pt x="1425" y="509"/>
                </a:lnTo>
                <a:lnTo>
                  <a:pt x="1433" y="492"/>
                </a:lnTo>
                <a:lnTo>
                  <a:pt x="1441" y="477"/>
                </a:lnTo>
                <a:lnTo>
                  <a:pt x="1449" y="462"/>
                </a:lnTo>
                <a:lnTo>
                  <a:pt x="1459" y="446"/>
                </a:lnTo>
                <a:lnTo>
                  <a:pt x="1465" y="435"/>
                </a:lnTo>
                <a:lnTo>
                  <a:pt x="1469" y="424"/>
                </a:lnTo>
                <a:lnTo>
                  <a:pt x="1473" y="414"/>
                </a:lnTo>
                <a:lnTo>
                  <a:pt x="1478" y="403"/>
                </a:lnTo>
                <a:lnTo>
                  <a:pt x="1492" y="371"/>
                </a:lnTo>
                <a:lnTo>
                  <a:pt x="1506" y="343"/>
                </a:lnTo>
                <a:lnTo>
                  <a:pt x="1521" y="316"/>
                </a:lnTo>
                <a:lnTo>
                  <a:pt x="1538" y="286"/>
                </a:lnTo>
                <a:lnTo>
                  <a:pt x="1546" y="276"/>
                </a:lnTo>
                <a:lnTo>
                  <a:pt x="1552" y="268"/>
                </a:lnTo>
                <a:lnTo>
                  <a:pt x="1154" y="2"/>
                </a:lnTo>
                <a:lnTo>
                  <a:pt x="821" y="98"/>
                </a:lnTo>
                <a:lnTo>
                  <a:pt x="812" y="94"/>
                </a:lnTo>
                <a:lnTo>
                  <a:pt x="805" y="89"/>
                </a:lnTo>
                <a:lnTo>
                  <a:pt x="798" y="84"/>
                </a:lnTo>
                <a:lnTo>
                  <a:pt x="793" y="77"/>
                </a:lnTo>
                <a:lnTo>
                  <a:pt x="782" y="63"/>
                </a:lnTo>
                <a:lnTo>
                  <a:pt x="771" y="47"/>
                </a:lnTo>
                <a:lnTo>
                  <a:pt x="767" y="42"/>
                </a:lnTo>
                <a:lnTo>
                  <a:pt x="763" y="38"/>
                </a:lnTo>
                <a:lnTo>
                  <a:pt x="757" y="34"/>
                </a:lnTo>
                <a:lnTo>
                  <a:pt x="752" y="31"/>
                </a:lnTo>
                <a:lnTo>
                  <a:pt x="741" y="27"/>
                </a:lnTo>
                <a:lnTo>
                  <a:pt x="728" y="20"/>
                </a:lnTo>
                <a:lnTo>
                  <a:pt x="719" y="14"/>
                </a:lnTo>
                <a:lnTo>
                  <a:pt x="711" y="7"/>
                </a:lnTo>
                <a:lnTo>
                  <a:pt x="706" y="4"/>
                </a:lnTo>
                <a:lnTo>
                  <a:pt x="702" y="2"/>
                </a:lnTo>
                <a:lnTo>
                  <a:pt x="697" y="0"/>
                </a:lnTo>
                <a:lnTo>
                  <a:pt x="691" y="0"/>
                </a:lnTo>
                <a:lnTo>
                  <a:pt x="679" y="0"/>
                </a:lnTo>
                <a:lnTo>
                  <a:pt x="669" y="1"/>
                </a:lnTo>
                <a:lnTo>
                  <a:pt x="659" y="2"/>
                </a:lnTo>
                <a:lnTo>
                  <a:pt x="650" y="4"/>
                </a:lnTo>
                <a:lnTo>
                  <a:pt x="631" y="8"/>
                </a:lnTo>
                <a:lnTo>
                  <a:pt x="609" y="13"/>
                </a:lnTo>
                <a:lnTo>
                  <a:pt x="592" y="15"/>
                </a:lnTo>
                <a:lnTo>
                  <a:pt x="577" y="17"/>
                </a:lnTo>
                <a:lnTo>
                  <a:pt x="562" y="18"/>
                </a:lnTo>
                <a:lnTo>
                  <a:pt x="546" y="20"/>
                </a:lnTo>
                <a:lnTo>
                  <a:pt x="527" y="25"/>
                </a:lnTo>
                <a:lnTo>
                  <a:pt x="512" y="29"/>
                </a:lnTo>
                <a:lnTo>
                  <a:pt x="496" y="33"/>
                </a:lnTo>
                <a:lnTo>
                  <a:pt x="479" y="36"/>
                </a:lnTo>
                <a:lnTo>
                  <a:pt x="463" y="39"/>
                </a:lnTo>
                <a:lnTo>
                  <a:pt x="449" y="40"/>
                </a:lnTo>
                <a:lnTo>
                  <a:pt x="435" y="42"/>
                </a:lnTo>
                <a:lnTo>
                  <a:pt x="420" y="44"/>
                </a:lnTo>
                <a:lnTo>
                  <a:pt x="403" y="48"/>
                </a:lnTo>
                <a:lnTo>
                  <a:pt x="389" y="53"/>
                </a:lnTo>
                <a:lnTo>
                  <a:pt x="374" y="56"/>
                </a:lnTo>
                <a:lnTo>
                  <a:pt x="357" y="60"/>
                </a:lnTo>
                <a:lnTo>
                  <a:pt x="333" y="66"/>
                </a:lnTo>
                <a:lnTo>
                  <a:pt x="310" y="71"/>
                </a:lnTo>
                <a:lnTo>
                  <a:pt x="288" y="75"/>
                </a:lnTo>
                <a:lnTo>
                  <a:pt x="268" y="80"/>
                </a:lnTo>
                <a:lnTo>
                  <a:pt x="249" y="85"/>
                </a:lnTo>
                <a:lnTo>
                  <a:pt x="228" y="93"/>
                </a:lnTo>
                <a:lnTo>
                  <a:pt x="209" y="101"/>
                </a:lnTo>
                <a:lnTo>
                  <a:pt x="187" y="113"/>
                </a:lnTo>
                <a:lnTo>
                  <a:pt x="171" y="122"/>
                </a:lnTo>
                <a:lnTo>
                  <a:pt x="155" y="133"/>
                </a:lnTo>
                <a:lnTo>
                  <a:pt x="143" y="143"/>
                </a:lnTo>
                <a:lnTo>
                  <a:pt x="131" y="153"/>
                </a:lnTo>
                <a:lnTo>
                  <a:pt x="125" y="157"/>
                </a:lnTo>
                <a:lnTo>
                  <a:pt x="119" y="162"/>
                </a:lnTo>
                <a:lnTo>
                  <a:pt x="112" y="166"/>
                </a:lnTo>
                <a:lnTo>
                  <a:pt x="104" y="169"/>
                </a:lnTo>
                <a:lnTo>
                  <a:pt x="88" y="175"/>
                </a:lnTo>
                <a:lnTo>
                  <a:pt x="71" y="178"/>
                </a:lnTo>
                <a:lnTo>
                  <a:pt x="64" y="179"/>
                </a:lnTo>
                <a:lnTo>
                  <a:pt x="56" y="181"/>
                </a:lnTo>
                <a:lnTo>
                  <a:pt x="49" y="184"/>
                </a:lnTo>
                <a:lnTo>
                  <a:pt x="40" y="188"/>
                </a:lnTo>
                <a:lnTo>
                  <a:pt x="35" y="193"/>
                </a:lnTo>
                <a:lnTo>
                  <a:pt x="29" y="198"/>
                </a:lnTo>
                <a:lnTo>
                  <a:pt x="24" y="206"/>
                </a:lnTo>
                <a:lnTo>
                  <a:pt x="20" y="21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" name="Freeform 190"/>
          <p:cNvSpPr>
            <a:spLocks/>
          </p:cNvSpPr>
          <p:nvPr/>
        </p:nvSpPr>
        <p:spPr bwMode="auto">
          <a:xfrm>
            <a:off x="7206511" y="4446212"/>
            <a:ext cx="714523" cy="544530"/>
          </a:xfrm>
          <a:custGeom>
            <a:avLst/>
            <a:gdLst>
              <a:gd name="T0" fmla="*/ 2 w 1552"/>
              <a:gd name="T1" fmla="*/ 265 h 1181"/>
              <a:gd name="T2" fmla="*/ 7 w 1552"/>
              <a:gd name="T3" fmla="*/ 318 h 1181"/>
              <a:gd name="T4" fmla="*/ 25 w 1552"/>
              <a:gd name="T5" fmla="*/ 354 h 1181"/>
              <a:gd name="T6" fmla="*/ 88 w 1552"/>
              <a:gd name="T7" fmla="*/ 388 h 1181"/>
              <a:gd name="T8" fmla="*/ 153 w 1552"/>
              <a:gd name="T9" fmla="*/ 442 h 1181"/>
              <a:gd name="T10" fmla="*/ 215 w 1552"/>
              <a:gd name="T11" fmla="*/ 526 h 1181"/>
              <a:gd name="T12" fmla="*/ 255 w 1552"/>
              <a:gd name="T13" fmla="*/ 563 h 1181"/>
              <a:gd name="T14" fmla="*/ 379 w 1552"/>
              <a:gd name="T15" fmla="*/ 609 h 1181"/>
              <a:gd name="T16" fmla="*/ 446 w 1552"/>
              <a:gd name="T17" fmla="*/ 649 h 1181"/>
              <a:gd name="T18" fmla="*/ 536 w 1552"/>
              <a:gd name="T19" fmla="*/ 739 h 1181"/>
              <a:gd name="T20" fmla="*/ 575 w 1552"/>
              <a:gd name="T21" fmla="*/ 781 h 1181"/>
              <a:gd name="T22" fmla="*/ 636 w 1552"/>
              <a:gd name="T23" fmla="*/ 793 h 1181"/>
              <a:gd name="T24" fmla="*/ 675 w 1552"/>
              <a:gd name="T25" fmla="*/ 819 h 1181"/>
              <a:gd name="T26" fmla="*/ 690 w 1552"/>
              <a:gd name="T27" fmla="*/ 874 h 1181"/>
              <a:gd name="T28" fmla="*/ 716 w 1552"/>
              <a:gd name="T29" fmla="*/ 964 h 1181"/>
              <a:gd name="T30" fmla="*/ 764 w 1552"/>
              <a:gd name="T31" fmla="*/ 1015 h 1181"/>
              <a:gd name="T32" fmla="*/ 816 w 1552"/>
              <a:gd name="T33" fmla="*/ 1056 h 1181"/>
              <a:gd name="T34" fmla="*/ 844 w 1552"/>
              <a:gd name="T35" fmla="*/ 1101 h 1181"/>
              <a:gd name="T36" fmla="*/ 870 w 1552"/>
              <a:gd name="T37" fmla="*/ 1154 h 1181"/>
              <a:gd name="T38" fmla="*/ 888 w 1552"/>
              <a:gd name="T39" fmla="*/ 1179 h 1181"/>
              <a:gd name="T40" fmla="*/ 931 w 1552"/>
              <a:gd name="T41" fmla="*/ 1181 h 1181"/>
              <a:gd name="T42" fmla="*/ 929 w 1552"/>
              <a:gd name="T43" fmla="*/ 1154 h 1181"/>
              <a:gd name="T44" fmla="*/ 947 w 1552"/>
              <a:gd name="T45" fmla="*/ 1120 h 1181"/>
              <a:gd name="T46" fmla="*/ 957 w 1552"/>
              <a:gd name="T47" fmla="*/ 1090 h 1181"/>
              <a:gd name="T48" fmla="*/ 945 w 1552"/>
              <a:gd name="T49" fmla="*/ 1044 h 1181"/>
              <a:gd name="T50" fmla="*/ 981 w 1552"/>
              <a:gd name="T51" fmla="*/ 1041 h 1181"/>
              <a:gd name="T52" fmla="*/ 997 w 1552"/>
              <a:gd name="T53" fmla="*/ 1030 h 1181"/>
              <a:gd name="T54" fmla="*/ 1017 w 1552"/>
              <a:gd name="T55" fmla="*/ 982 h 1181"/>
              <a:gd name="T56" fmla="*/ 1071 w 1552"/>
              <a:gd name="T57" fmla="*/ 960 h 1181"/>
              <a:gd name="T58" fmla="*/ 1119 w 1552"/>
              <a:gd name="T59" fmla="*/ 942 h 1181"/>
              <a:gd name="T60" fmla="*/ 1136 w 1552"/>
              <a:gd name="T61" fmla="*/ 916 h 1181"/>
              <a:gd name="T62" fmla="*/ 1179 w 1552"/>
              <a:gd name="T63" fmla="*/ 874 h 1181"/>
              <a:gd name="T64" fmla="*/ 1237 w 1552"/>
              <a:gd name="T65" fmla="*/ 818 h 1181"/>
              <a:gd name="T66" fmla="*/ 1243 w 1552"/>
              <a:gd name="T67" fmla="*/ 775 h 1181"/>
              <a:gd name="T68" fmla="*/ 1265 w 1552"/>
              <a:gd name="T69" fmla="*/ 760 h 1181"/>
              <a:gd name="T70" fmla="*/ 1290 w 1552"/>
              <a:gd name="T71" fmla="*/ 741 h 1181"/>
              <a:gd name="T72" fmla="*/ 1312 w 1552"/>
              <a:gd name="T73" fmla="*/ 706 h 1181"/>
              <a:gd name="T74" fmla="*/ 1334 w 1552"/>
              <a:gd name="T75" fmla="*/ 678 h 1181"/>
              <a:gd name="T76" fmla="*/ 1363 w 1552"/>
              <a:gd name="T77" fmla="*/ 625 h 1181"/>
              <a:gd name="T78" fmla="*/ 1367 w 1552"/>
              <a:gd name="T79" fmla="*/ 592 h 1181"/>
              <a:gd name="T80" fmla="*/ 1372 w 1552"/>
              <a:gd name="T81" fmla="*/ 571 h 1181"/>
              <a:gd name="T82" fmla="*/ 1400 w 1552"/>
              <a:gd name="T83" fmla="*/ 552 h 1181"/>
              <a:gd name="T84" fmla="*/ 1433 w 1552"/>
              <a:gd name="T85" fmla="*/ 492 h 1181"/>
              <a:gd name="T86" fmla="*/ 1469 w 1552"/>
              <a:gd name="T87" fmla="*/ 424 h 1181"/>
              <a:gd name="T88" fmla="*/ 1521 w 1552"/>
              <a:gd name="T89" fmla="*/ 316 h 1181"/>
              <a:gd name="T90" fmla="*/ 1154 w 1552"/>
              <a:gd name="T91" fmla="*/ 2 h 1181"/>
              <a:gd name="T92" fmla="*/ 793 w 1552"/>
              <a:gd name="T93" fmla="*/ 77 h 1181"/>
              <a:gd name="T94" fmla="*/ 757 w 1552"/>
              <a:gd name="T95" fmla="*/ 34 h 1181"/>
              <a:gd name="T96" fmla="*/ 711 w 1552"/>
              <a:gd name="T97" fmla="*/ 7 h 1181"/>
              <a:gd name="T98" fmla="*/ 679 w 1552"/>
              <a:gd name="T99" fmla="*/ 0 h 1181"/>
              <a:gd name="T100" fmla="*/ 609 w 1552"/>
              <a:gd name="T101" fmla="*/ 13 h 1181"/>
              <a:gd name="T102" fmla="*/ 527 w 1552"/>
              <a:gd name="T103" fmla="*/ 25 h 1181"/>
              <a:gd name="T104" fmla="*/ 449 w 1552"/>
              <a:gd name="T105" fmla="*/ 40 h 1181"/>
              <a:gd name="T106" fmla="*/ 374 w 1552"/>
              <a:gd name="T107" fmla="*/ 56 h 1181"/>
              <a:gd name="T108" fmla="*/ 268 w 1552"/>
              <a:gd name="T109" fmla="*/ 80 h 1181"/>
              <a:gd name="T110" fmla="*/ 171 w 1552"/>
              <a:gd name="T111" fmla="*/ 122 h 1181"/>
              <a:gd name="T112" fmla="*/ 119 w 1552"/>
              <a:gd name="T113" fmla="*/ 162 h 1181"/>
              <a:gd name="T114" fmla="*/ 64 w 1552"/>
              <a:gd name="T115" fmla="*/ 179 h 1181"/>
              <a:gd name="T116" fmla="*/ 29 w 1552"/>
              <a:gd name="T117" fmla="*/ 198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2" h="1181">
                <a:moveTo>
                  <a:pt x="20" y="211"/>
                </a:moveTo>
                <a:lnTo>
                  <a:pt x="13" y="232"/>
                </a:lnTo>
                <a:lnTo>
                  <a:pt x="8" y="249"/>
                </a:lnTo>
                <a:lnTo>
                  <a:pt x="4" y="257"/>
                </a:lnTo>
                <a:lnTo>
                  <a:pt x="2" y="265"/>
                </a:lnTo>
                <a:lnTo>
                  <a:pt x="1" y="275"/>
                </a:lnTo>
                <a:lnTo>
                  <a:pt x="0" y="286"/>
                </a:lnTo>
                <a:lnTo>
                  <a:pt x="1" y="298"/>
                </a:lnTo>
                <a:lnTo>
                  <a:pt x="3" y="309"/>
                </a:lnTo>
                <a:lnTo>
                  <a:pt x="7" y="318"/>
                </a:lnTo>
                <a:lnTo>
                  <a:pt x="11" y="329"/>
                </a:lnTo>
                <a:lnTo>
                  <a:pt x="15" y="338"/>
                </a:lnTo>
                <a:lnTo>
                  <a:pt x="20" y="346"/>
                </a:lnTo>
                <a:lnTo>
                  <a:pt x="22" y="351"/>
                </a:lnTo>
                <a:lnTo>
                  <a:pt x="25" y="354"/>
                </a:lnTo>
                <a:lnTo>
                  <a:pt x="28" y="357"/>
                </a:lnTo>
                <a:lnTo>
                  <a:pt x="33" y="360"/>
                </a:lnTo>
                <a:lnTo>
                  <a:pt x="52" y="371"/>
                </a:lnTo>
                <a:lnTo>
                  <a:pt x="70" y="380"/>
                </a:lnTo>
                <a:lnTo>
                  <a:pt x="88" y="388"/>
                </a:lnTo>
                <a:lnTo>
                  <a:pt x="107" y="400"/>
                </a:lnTo>
                <a:lnTo>
                  <a:pt x="121" y="410"/>
                </a:lnTo>
                <a:lnTo>
                  <a:pt x="133" y="421"/>
                </a:lnTo>
                <a:lnTo>
                  <a:pt x="144" y="432"/>
                </a:lnTo>
                <a:lnTo>
                  <a:pt x="153" y="442"/>
                </a:lnTo>
                <a:lnTo>
                  <a:pt x="171" y="467"/>
                </a:lnTo>
                <a:lnTo>
                  <a:pt x="189" y="495"/>
                </a:lnTo>
                <a:lnTo>
                  <a:pt x="198" y="507"/>
                </a:lnTo>
                <a:lnTo>
                  <a:pt x="205" y="517"/>
                </a:lnTo>
                <a:lnTo>
                  <a:pt x="215" y="526"/>
                </a:lnTo>
                <a:lnTo>
                  <a:pt x="224" y="535"/>
                </a:lnTo>
                <a:lnTo>
                  <a:pt x="231" y="544"/>
                </a:lnTo>
                <a:lnTo>
                  <a:pt x="239" y="552"/>
                </a:lnTo>
                <a:lnTo>
                  <a:pt x="246" y="558"/>
                </a:lnTo>
                <a:lnTo>
                  <a:pt x="255" y="563"/>
                </a:lnTo>
                <a:lnTo>
                  <a:pt x="271" y="573"/>
                </a:lnTo>
                <a:lnTo>
                  <a:pt x="288" y="581"/>
                </a:lnTo>
                <a:lnTo>
                  <a:pt x="325" y="593"/>
                </a:lnTo>
                <a:lnTo>
                  <a:pt x="367" y="604"/>
                </a:lnTo>
                <a:lnTo>
                  <a:pt x="379" y="609"/>
                </a:lnTo>
                <a:lnTo>
                  <a:pt x="390" y="614"/>
                </a:lnTo>
                <a:lnTo>
                  <a:pt x="401" y="619"/>
                </a:lnTo>
                <a:lnTo>
                  <a:pt x="411" y="624"/>
                </a:lnTo>
                <a:lnTo>
                  <a:pt x="429" y="636"/>
                </a:lnTo>
                <a:lnTo>
                  <a:pt x="446" y="649"/>
                </a:lnTo>
                <a:lnTo>
                  <a:pt x="479" y="678"/>
                </a:lnTo>
                <a:lnTo>
                  <a:pt x="513" y="711"/>
                </a:lnTo>
                <a:lnTo>
                  <a:pt x="522" y="720"/>
                </a:lnTo>
                <a:lnTo>
                  <a:pt x="529" y="730"/>
                </a:lnTo>
                <a:lnTo>
                  <a:pt x="536" y="739"/>
                </a:lnTo>
                <a:lnTo>
                  <a:pt x="541" y="748"/>
                </a:lnTo>
                <a:lnTo>
                  <a:pt x="548" y="757"/>
                </a:lnTo>
                <a:lnTo>
                  <a:pt x="555" y="765"/>
                </a:lnTo>
                <a:lnTo>
                  <a:pt x="564" y="773"/>
                </a:lnTo>
                <a:lnTo>
                  <a:pt x="575" y="781"/>
                </a:lnTo>
                <a:lnTo>
                  <a:pt x="584" y="783"/>
                </a:lnTo>
                <a:lnTo>
                  <a:pt x="595" y="783"/>
                </a:lnTo>
                <a:lnTo>
                  <a:pt x="610" y="786"/>
                </a:lnTo>
                <a:lnTo>
                  <a:pt x="623" y="789"/>
                </a:lnTo>
                <a:lnTo>
                  <a:pt x="636" y="793"/>
                </a:lnTo>
                <a:lnTo>
                  <a:pt x="651" y="799"/>
                </a:lnTo>
                <a:lnTo>
                  <a:pt x="659" y="802"/>
                </a:lnTo>
                <a:lnTo>
                  <a:pt x="665" y="806"/>
                </a:lnTo>
                <a:lnTo>
                  <a:pt x="671" y="813"/>
                </a:lnTo>
                <a:lnTo>
                  <a:pt x="675" y="819"/>
                </a:lnTo>
                <a:lnTo>
                  <a:pt x="678" y="827"/>
                </a:lnTo>
                <a:lnTo>
                  <a:pt x="682" y="835"/>
                </a:lnTo>
                <a:lnTo>
                  <a:pt x="684" y="843"/>
                </a:lnTo>
                <a:lnTo>
                  <a:pt x="686" y="852"/>
                </a:lnTo>
                <a:lnTo>
                  <a:pt x="690" y="874"/>
                </a:lnTo>
                <a:lnTo>
                  <a:pt x="693" y="895"/>
                </a:lnTo>
                <a:lnTo>
                  <a:pt x="698" y="914"/>
                </a:lnTo>
                <a:lnTo>
                  <a:pt x="704" y="937"/>
                </a:lnTo>
                <a:lnTo>
                  <a:pt x="710" y="951"/>
                </a:lnTo>
                <a:lnTo>
                  <a:pt x="716" y="964"/>
                </a:lnTo>
                <a:lnTo>
                  <a:pt x="724" y="976"/>
                </a:lnTo>
                <a:lnTo>
                  <a:pt x="732" y="987"/>
                </a:lnTo>
                <a:lnTo>
                  <a:pt x="742" y="996"/>
                </a:lnTo>
                <a:lnTo>
                  <a:pt x="752" y="1005"/>
                </a:lnTo>
                <a:lnTo>
                  <a:pt x="764" y="1015"/>
                </a:lnTo>
                <a:lnTo>
                  <a:pt x="777" y="1025"/>
                </a:lnTo>
                <a:lnTo>
                  <a:pt x="791" y="1035"/>
                </a:lnTo>
                <a:lnTo>
                  <a:pt x="804" y="1045"/>
                </a:lnTo>
                <a:lnTo>
                  <a:pt x="810" y="1049"/>
                </a:lnTo>
                <a:lnTo>
                  <a:pt x="816" y="1056"/>
                </a:lnTo>
                <a:lnTo>
                  <a:pt x="821" y="1062"/>
                </a:lnTo>
                <a:lnTo>
                  <a:pt x="826" y="1070"/>
                </a:lnTo>
                <a:lnTo>
                  <a:pt x="834" y="1081"/>
                </a:lnTo>
                <a:lnTo>
                  <a:pt x="839" y="1092"/>
                </a:lnTo>
                <a:lnTo>
                  <a:pt x="844" y="1101"/>
                </a:lnTo>
                <a:lnTo>
                  <a:pt x="848" y="1112"/>
                </a:lnTo>
                <a:lnTo>
                  <a:pt x="852" y="1122"/>
                </a:lnTo>
                <a:lnTo>
                  <a:pt x="857" y="1133"/>
                </a:lnTo>
                <a:lnTo>
                  <a:pt x="862" y="1143"/>
                </a:lnTo>
                <a:lnTo>
                  <a:pt x="870" y="1154"/>
                </a:lnTo>
                <a:lnTo>
                  <a:pt x="872" y="1161"/>
                </a:lnTo>
                <a:lnTo>
                  <a:pt x="875" y="1166"/>
                </a:lnTo>
                <a:lnTo>
                  <a:pt x="878" y="1171"/>
                </a:lnTo>
                <a:lnTo>
                  <a:pt x="882" y="1176"/>
                </a:lnTo>
                <a:lnTo>
                  <a:pt x="888" y="1179"/>
                </a:lnTo>
                <a:lnTo>
                  <a:pt x="893" y="1180"/>
                </a:lnTo>
                <a:lnTo>
                  <a:pt x="900" y="1181"/>
                </a:lnTo>
                <a:lnTo>
                  <a:pt x="905" y="1181"/>
                </a:lnTo>
                <a:lnTo>
                  <a:pt x="918" y="1180"/>
                </a:lnTo>
                <a:lnTo>
                  <a:pt x="931" y="1181"/>
                </a:lnTo>
                <a:lnTo>
                  <a:pt x="931" y="1181"/>
                </a:lnTo>
                <a:lnTo>
                  <a:pt x="929" y="1174"/>
                </a:lnTo>
                <a:lnTo>
                  <a:pt x="928" y="1165"/>
                </a:lnTo>
                <a:lnTo>
                  <a:pt x="928" y="1160"/>
                </a:lnTo>
                <a:lnTo>
                  <a:pt x="929" y="1154"/>
                </a:lnTo>
                <a:lnTo>
                  <a:pt x="930" y="1150"/>
                </a:lnTo>
                <a:lnTo>
                  <a:pt x="932" y="1144"/>
                </a:lnTo>
                <a:lnTo>
                  <a:pt x="936" y="1136"/>
                </a:lnTo>
                <a:lnTo>
                  <a:pt x="942" y="1128"/>
                </a:lnTo>
                <a:lnTo>
                  <a:pt x="947" y="1120"/>
                </a:lnTo>
                <a:lnTo>
                  <a:pt x="953" y="1111"/>
                </a:lnTo>
                <a:lnTo>
                  <a:pt x="954" y="1107"/>
                </a:lnTo>
                <a:lnTo>
                  <a:pt x="956" y="1101"/>
                </a:lnTo>
                <a:lnTo>
                  <a:pt x="956" y="1097"/>
                </a:lnTo>
                <a:lnTo>
                  <a:pt x="957" y="1090"/>
                </a:lnTo>
                <a:lnTo>
                  <a:pt x="956" y="1082"/>
                </a:lnTo>
                <a:lnTo>
                  <a:pt x="955" y="1074"/>
                </a:lnTo>
                <a:lnTo>
                  <a:pt x="953" y="1067"/>
                </a:lnTo>
                <a:lnTo>
                  <a:pt x="951" y="1059"/>
                </a:lnTo>
                <a:lnTo>
                  <a:pt x="945" y="1044"/>
                </a:lnTo>
                <a:lnTo>
                  <a:pt x="941" y="1027"/>
                </a:lnTo>
                <a:lnTo>
                  <a:pt x="946" y="1025"/>
                </a:lnTo>
                <a:lnTo>
                  <a:pt x="952" y="1021"/>
                </a:lnTo>
                <a:lnTo>
                  <a:pt x="966" y="1031"/>
                </a:lnTo>
                <a:lnTo>
                  <a:pt x="981" y="1041"/>
                </a:lnTo>
                <a:lnTo>
                  <a:pt x="984" y="1040"/>
                </a:lnTo>
                <a:lnTo>
                  <a:pt x="988" y="1039"/>
                </a:lnTo>
                <a:lnTo>
                  <a:pt x="990" y="1038"/>
                </a:lnTo>
                <a:lnTo>
                  <a:pt x="994" y="1035"/>
                </a:lnTo>
                <a:lnTo>
                  <a:pt x="997" y="1030"/>
                </a:lnTo>
                <a:lnTo>
                  <a:pt x="1000" y="1023"/>
                </a:lnTo>
                <a:lnTo>
                  <a:pt x="1005" y="1008"/>
                </a:lnTo>
                <a:lnTo>
                  <a:pt x="1010" y="992"/>
                </a:lnTo>
                <a:lnTo>
                  <a:pt x="1013" y="987"/>
                </a:lnTo>
                <a:lnTo>
                  <a:pt x="1017" y="982"/>
                </a:lnTo>
                <a:lnTo>
                  <a:pt x="1023" y="978"/>
                </a:lnTo>
                <a:lnTo>
                  <a:pt x="1029" y="976"/>
                </a:lnTo>
                <a:lnTo>
                  <a:pt x="1042" y="972"/>
                </a:lnTo>
                <a:lnTo>
                  <a:pt x="1055" y="966"/>
                </a:lnTo>
                <a:lnTo>
                  <a:pt x="1071" y="960"/>
                </a:lnTo>
                <a:lnTo>
                  <a:pt x="1088" y="957"/>
                </a:lnTo>
                <a:lnTo>
                  <a:pt x="1096" y="954"/>
                </a:lnTo>
                <a:lnTo>
                  <a:pt x="1104" y="951"/>
                </a:lnTo>
                <a:lnTo>
                  <a:pt x="1111" y="948"/>
                </a:lnTo>
                <a:lnTo>
                  <a:pt x="1119" y="942"/>
                </a:lnTo>
                <a:lnTo>
                  <a:pt x="1123" y="937"/>
                </a:lnTo>
                <a:lnTo>
                  <a:pt x="1128" y="932"/>
                </a:lnTo>
                <a:lnTo>
                  <a:pt x="1131" y="926"/>
                </a:lnTo>
                <a:lnTo>
                  <a:pt x="1134" y="921"/>
                </a:lnTo>
                <a:lnTo>
                  <a:pt x="1136" y="916"/>
                </a:lnTo>
                <a:lnTo>
                  <a:pt x="1140" y="910"/>
                </a:lnTo>
                <a:lnTo>
                  <a:pt x="1144" y="905"/>
                </a:lnTo>
                <a:lnTo>
                  <a:pt x="1148" y="899"/>
                </a:lnTo>
                <a:lnTo>
                  <a:pt x="1164" y="885"/>
                </a:lnTo>
                <a:lnTo>
                  <a:pt x="1179" y="874"/>
                </a:lnTo>
                <a:lnTo>
                  <a:pt x="1196" y="864"/>
                </a:lnTo>
                <a:lnTo>
                  <a:pt x="1212" y="850"/>
                </a:lnTo>
                <a:lnTo>
                  <a:pt x="1224" y="837"/>
                </a:lnTo>
                <a:lnTo>
                  <a:pt x="1232" y="825"/>
                </a:lnTo>
                <a:lnTo>
                  <a:pt x="1237" y="818"/>
                </a:lnTo>
                <a:lnTo>
                  <a:pt x="1240" y="812"/>
                </a:lnTo>
                <a:lnTo>
                  <a:pt x="1242" y="804"/>
                </a:lnTo>
                <a:lnTo>
                  <a:pt x="1243" y="796"/>
                </a:lnTo>
                <a:lnTo>
                  <a:pt x="1243" y="786"/>
                </a:lnTo>
                <a:lnTo>
                  <a:pt x="1243" y="775"/>
                </a:lnTo>
                <a:lnTo>
                  <a:pt x="1246" y="770"/>
                </a:lnTo>
                <a:lnTo>
                  <a:pt x="1250" y="766"/>
                </a:lnTo>
                <a:lnTo>
                  <a:pt x="1255" y="763"/>
                </a:lnTo>
                <a:lnTo>
                  <a:pt x="1259" y="761"/>
                </a:lnTo>
                <a:lnTo>
                  <a:pt x="1265" y="760"/>
                </a:lnTo>
                <a:lnTo>
                  <a:pt x="1270" y="758"/>
                </a:lnTo>
                <a:lnTo>
                  <a:pt x="1276" y="755"/>
                </a:lnTo>
                <a:lnTo>
                  <a:pt x="1281" y="751"/>
                </a:lnTo>
                <a:lnTo>
                  <a:pt x="1285" y="746"/>
                </a:lnTo>
                <a:lnTo>
                  <a:pt x="1290" y="741"/>
                </a:lnTo>
                <a:lnTo>
                  <a:pt x="1292" y="735"/>
                </a:lnTo>
                <a:lnTo>
                  <a:pt x="1295" y="730"/>
                </a:lnTo>
                <a:lnTo>
                  <a:pt x="1300" y="719"/>
                </a:lnTo>
                <a:lnTo>
                  <a:pt x="1307" y="708"/>
                </a:lnTo>
                <a:lnTo>
                  <a:pt x="1312" y="706"/>
                </a:lnTo>
                <a:lnTo>
                  <a:pt x="1318" y="703"/>
                </a:lnTo>
                <a:lnTo>
                  <a:pt x="1323" y="696"/>
                </a:lnTo>
                <a:lnTo>
                  <a:pt x="1327" y="690"/>
                </a:lnTo>
                <a:lnTo>
                  <a:pt x="1331" y="684"/>
                </a:lnTo>
                <a:lnTo>
                  <a:pt x="1334" y="678"/>
                </a:lnTo>
                <a:lnTo>
                  <a:pt x="1340" y="664"/>
                </a:lnTo>
                <a:lnTo>
                  <a:pt x="1347" y="650"/>
                </a:lnTo>
                <a:lnTo>
                  <a:pt x="1353" y="639"/>
                </a:lnTo>
                <a:lnTo>
                  <a:pt x="1360" y="629"/>
                </a:lnTo>
                <a:lnTo>
                  <a:pt x="1363" y="625"/>
                </a:lnTo>
                <a:lnTo>
                  <a:pt x="1365" y="620"/>
                </a:lnTo>
                <a:lnTo>
                  <a:pt x="1367" y="614"/>
                </a:lnTo>
                <a:lnTo>
                  <a:pt x="1368" y="608"/>
                </a:lnTo>
                <a:lnTo>
                  <a:pt x="1368" y="599"/>
                </a:lnTo>
                <a:lnTo>
                  <a:pt x="1367" y="592"/>
                </a:lnTo>
                <a:lnTo>
                  <a:pt x="1366" y="587"/>
                </a:lnTo>
                <a:lnTo>
                  <a:pt x="1366" y="584"/>
                </a:lnTo>
                <a:lnTo>
                  <a:pt x="1367" y="580"/>
                </a:lnTo>
                <a:lnTo>
                  <a:pt x="1368" y="575"/>
                </a:lnTo>
                <a:lnTo>
                  <a:pt x="1372" y="571"/>
                </a:lnTo>
                <a:lnTo>
                  <a:pt x="1376" y="568"/>
                </a:lnTo>
                <a:lnTo>
                  <a:pt x="1381" y="566"/>
                </a:lnTo>
                <a:lnTo>
                  <a:pt x="1387" y="562"/>
                </a:lnTo>
                <a:lnTo>
                  <a:pt x="1394" y="557"/>
                </a:lnTo>
                <a:lnTo>
                  <a:pt x="1400" y="552"/>
                </a:lnTo>
                <a:lnTo>
                  <a:pt x="1405" y="545"/>
                </a:lnTo>
                <a:lnTo>
                  <a:pt x="1410" y="539"/>
                </a:lnTo>
                <a:lnTo>
                  <a:pt x="1416" y="525"/>
                </a:lnTo>
                <a:lnTo>
                  <a:pt x="1425" y="509"/>
                </a:lnTo>
                <a:lnTo>
                  <a:pt x="1433" y="492"/>
                </a:lnTo>
                <a:lnTo>
                  <a:pt x="1441" y="477"/>
                </a:lnTo>
                <a:lnTo>
                  <a:pt x="1449" y="462"/>
                </a:lnTo>
                <a:lnTo>
                  <a:pt x="1459" y="446"/>
                </a:lnTo>
                <a:lnTo>
                  <a:pt x="1465" y="435"/>
                </a:lnTo>
                <a:lnTo>
                  <a:pt x="1469" y="424"/>
                </a:lnTo>
                <a:lnTo>
                  <a:pt x="1473" y="414"/>
                </a:lnTo>
                <a:lnTo>
                  <a:pt x="1478" y="403"/>
                </a:lnTo>
                <a:lnTo>
                  <a:pt x="1492" y="371"/>
                </a:lnTo>
                <a:lnTo>
                  <a:pt x="1506" y="343"/>
                </a:lnTo>
                <a:lnTo>
                  <a:pt x="1521" y="316"/>
                </a:lnTo>
                <a:lnTo>
                  <a:pt x="1538" y="286"/>
                </a:lnTo>
                <a:lnTo>
                  <a:pt x="1546" y="276"/>
                </a:lnTo>
                <a:lnTo>
                  <a:pt x="1552" y="268"/>
                </a:lnTo>
                <a:lnTo>
                  <a:pt x="1552" y="268"/>
                </a:lnTo>
                <a:lnTo>
                  <a:pt x="1154" y="2"/>
                </a:lnTo>
                <a:lnTo>
                  <a:pt x="821" y="98"/>
                </a:lnTo>
                <a:lnTo>
                  <a:pt x="812" y="94"/>
                </a:lnTo>
                <a:lnTo>
                  <a:pt x="805" y="89"/>
                </a:lnTo>
                <a:lnTo>
                  <a:pt x="798" y="84"/>
                </a:lnTo>
                <a:lnTo>
                  <a:pt x="793" y="77"/>
                </a:lnTo>
                <a:lnTo>
                  <a:pt x="782" y="63"/>
                </a:lnTo>
                <a:lnTo>
                  <a:pt x="771" y="47"/>
                </a:lnTo>
                <a:lnTo>
                  <a:pt x="767" y="42"/>
                </a:lnTo>
                <a:lnTo>
                  <a:pt x="763" y="38"/>
                </a:lnTo>
                <a:lnTo>
                  <a:pt x="757" y="34"/>
                </a:lnTo>
                <a:lnTo>
                  <a:pt x="752" y="31"/>
                </a:lnTo>
                <a:lnTo>
                  <a:pt x="741" y="27"/>
                </a:lnTo>
                <a:lnTo>
                  <a:pt x="728" y="20"/>
                </a:lnTo>
                <a:lnTo>
                  <a:pt x="719" y="14"/>
                </a:lnTo>
                <a:lnTo>
                  <a:pt x="711" y="7"/>
                </a:lnTo>
                <a:lnTo>
                  <a:pt x="706" y="4"/>
                </a:lnTo>
                <a:lnTo>
                  <a:pt x="702" y="2"/>
                </a:lnTo>
                <a:lnTo>
                  <a:pt x="697" y="0"/>
                </a:lnTo>
                <a:lnTo>
                  <a:pt x="691" y="0"/>
                </a:lnTo>
                <a:lnTo>
                  <a:pt x="679" y="0"/>
                </a:lnTo>
                <a:lnTo>
                  <a:pt x="669" y="1"/>
                </a:lnTo>
                <a:lnTo>
                  <a:pt x="659" y="2"/>
                </a:lnTo>
                <a:lnTo>
                  <a:pt x="650" y="4"/>
                </a:lnTo>
                <a:lnTo>
                  <a:pt x="631" y="8"/>
                </a:lnTo>
                <a:lnTo>
                  <a:pt x="609" y="13"/>
                </a:lnTo>
                <a:lnTo>
                  <a:pt x="592" y="15"/>
                </a:lnTo>
                <a:lnTo>
                  <a:pt x="577" y="17"/>
                </a:lnTo>
                <a:lnTo>
                  <a:pt x="562" y="18"/>
                </a:lnTo>
                <a:lnTo>
                  <a:pt x="546" y="20"/>
                </a:lnTo>
                <a:lnTo>
                  <a:pt x="527" y="25"/>
                </a:lnTo>
                <a:lnTo>
                  <a:pt x="512" y="29"/>
                </a:lnTo>
                <a:lnTo>
                  <a:pt x="496" y="33"/>
                </a:lnTo>
                <a:lnTo>
                  <a:pt x="479" y="36"/>
                </a:lnTo>
                <a:lnTo>
                  <a:pt x="463" y="39"/>
                </a:lnTo>
                <a:lnTo>
                  <a:pt x="449" y="40"/>
                </a:lnTo>
                <a:lnTo>
                  <a:pt x="435" y="42"/>
                </a:lnTo>
                <a:lnTo>
                  <a:pt x="420" y="44"/>
                </a:lnTo>
                <a:lnTo>
                  <a:pt x="403" y="48"/>
                </a:lnTo>
                <a:lnTo>
                  <a:pt x="389" y="53"/>
                </a:lnTo>
                <a:lnTo>
                  <a:pt x="374" y="56"/>
                </a:lnTo>
                <a:lnTo>
                  <a:pt x="357" y="60"/>
                </a:lnTo>
                <a:lnTo>
                  <a:pt x="333" y="66"/>
                </a:lnTo>
                <a:lnTo>
                  <a:pt x="310" y="71"/>
                </a:lnTo>
                <a:lnTo>
                  <a:pt x="288" y="75"/>
                </a:lnTo>
                <a:lnTo>
                  <a:pt x="268" y="80"/>
                </a:lnTo>
                <a:lnTo>
                  <a:pt x="249" y="85"/>
                </a:lnTo>
                <a:lnTo>
                  <a:pt x="228" y="93"/>
                </a:lnTo>
                <a:lnTo>
                  <a:pt x="209" y="101"/>
                </a:lnTo>
                <a:lnTo>
                  <a:pt x="187" y="113"/>
                </a:lnTo>
                <a:lnTo>
                  <a:pt x="171" y="122"/>
                </a:lnTo>
                <a:lnTo>
                  <a:pt x="155" y="133"/>
                </a:lnTo>
                <a:lnTo>
                  <a:pt x="143" y="143"/>
                </a:lnTo>
                <a:lnTo>
                  <a:pt x="131" y="153"/>
                </a:lnTo>
                <a:lnTo>
                  <a:pt x="125" y="157"/>
                </a:lnTo>
                <a:lnTo>
                  <a:pt x="119" y="162"/>
                </a:lnTo>
                <a:lnTo>
                  <a:pt x="112" y="166"/>
                </a:lnTo>
                <a:lnTo>
                  <a:pt x="104" y="169"/>
                </a:lnTo>
                <a:lnTo>
                  <a:pt x="88" y="175"/>
                </a:lnTo>
                <a:lnTo>
                  <a:pt x="71" y="178"/>
                </a:lnTo>
                <a:lnTo>
                  <a:pt x="64" y="179"/>
                </a:lnTo>
                <a:lnTo>
                  <a:pt x="56" y="181"/>
                </a:lnTo>
                <a:lnTo>
                  <a:pt x="49" y="184"/>
                </a:lnTo>
                <a:lnTo>
                  <a:pt x="40" y="188"/>
                </a:lnTo>
                <a:lnTo>
                  <a:pt x="35" y="193"/>
                </a:lnTo>
                <a:lnTo>
                  <a:pt x="29" y="198"/>
                </a:lnTo>
                <a:lnTo>
                  <a:pt x="24" y="206"/>
                </a:lnTo>
                <a:lnTo>
                  <a:pt x="20" y="211"/>
                </a:lnTo>
                <a:lnTo>
                  <a:pt x="20" y="2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" name="Freeform 191"/>
          <p:cNvSpPr>
            <a:spLocks/>
          </p:cNvSpPr>
          <p:nvPr/>
        </p:nvSpPr>
        <p:spPr bwMode="auto">
          <a:xfrm>
            <a:off x="7055867" y="3962493"/>
            <a:ext cx="1224501" cy="626071"/>
          </a:xfrm>
          <a:custGeom>
            <a:avLst/>
            <a:gdLst>
              <a:gd name="T0" fmla="*/ 428 w 2659"/>
              <a:gd name="T1" fmla="*/ 1239 h 1361"/>
              <a:gd name="T2" fmla="*/ 500 w 2659"/>
              <a:gd name="T3" fmla="*/ 1217 h 1361"/>
              <a:gd name="T4" fmla="*/ 575 w 2659"/>
              <a:gd name="T5" fmla="*/ 1164 h 1361"/>
              <a:gd name="T6" fmla="*/ 721 w 2659"/>
              <a:gd name="T7" fmla="*/ 1117 h 1361"/>
              <a:gd name="T8" fmla="*/ 837 w 2659"/>
              <a:gd name="T9" fmla="*/ 1091 h 1361"/>
              <a:gd name="T10" fmla="*/ 950 w 2659"/>
              <a:gd name="T11" fmla="*/ 1069 h 1361"/>
              <a:gd name="T12" fmla="*/ 1057 w 2659"/>
              <a:gd name="T13" fmla="*/ 1052 h 1361"/>
              <a:gd name="T14" fmla="*/ 1107 w 2659"/>
              <a:gd name="T15" fmla="*/ 1065 h 1361"/>
              <a:gd name="T16" fmla="*/ 1159 w 2659"/>
              <a:gd name="T17" fmla="*/ 1098 h 1361"/>
              <a:gd name="T18" fmla="*/ 1542 w 2659"/>
              <a:gd name="T19" fmla="*/ 1053 h 1361"/>
              <a:gd name="T20" fmla="*/ 2001 w 2659"/>
              <a:gd name="T21" fmla="*/ 1276 h 1361"/>
              <a:gd name="T22" fmla="*/ 2112 w 2659"/>
              <a:gd name="T23" fmla="*/ 1222 h 1361"/>
              <a:gd name="T24" fmla="*/ 2158 w 2659"/>
              <a:gd name="T25" fmla="*/ 1178 h 1361"/>
              <a:gd name="T26" fmla="*/ 2199 w 2659"/>
              <a:gd name="T27" fmla="*/ 1016 h 1361"/>
              <a:gd name="T28" fmla="*/ 2268 w 2659"/>
              <a:gd name="T29" fmla="*/ 922 h 1361"/>
              <a:gd name="T30" fmla="*/ 2362 w 2659"/>
              <a:gd name="T31" fmla="*/ 822 h 1361"/>
              <a:gd name="T32" fmla="*/ 2439 w 2659"/>
              <a:gd name="T33" fmla="*/ 806 h 1361"/>
              <a:gd name="T34" fmla="*/ 2502 w 2659"/>
              <a:gd name="T35" fmla="*/ 780 h 1361"/>
              <a:gd name="T36" fmla="*/ 2530 w 2659"/>
              <a:gd name="T37" fmla="*/ 734 h 1361"/>
              <a:gd name="T38" fmla="*/ 2522 w 2659"/>
              <a:gd name="T39" fmla="*/ 667 h 1361"/>
              <a:gd name="T40" fmla="*/ 2494 w 2659"/>
              <a:gd name="T41" fmla="*/ 671 h 1361"/>
              <a:gd name="T42" fmla="*/ 2421 w 2659"/>
              <a:gd name="T43" fmla="*/ 720 h 1361"/>
              <a:gd name="T44" fmla="*/ 2388 w 2659"/>
              <a:gd name="T45" fmla="*/ 740 h 1361"/>
              <a:gd name="T46" fmla="*/ 2356 w 2659"/>
              <a:gd name="T47" fmla="*/ 693 h 1361"/>
              <a:gd name="T48" fmla="*/ 2425 w 2659"/>
              <a:gd name="T49" fmla="*/ 676 h 1361"/>
              <a:gd name="T50" fmla="*/ 2438 w 2659"/>
              <a:gd name="T51" fmla="*/ 610 h 1361"/>
              <a:gd name="T52" fmla="*/ 2410 w 2659"/>
              <a:gd name="T53" fmla="*/ 559 h 1361"/>
              <a:gd name="T54" fmla="*/ 2341 w 2659"/>
              <a:gd name="T55" fmla="*/ 552 h 1361"/>
              <a:gd name="T56" fmla="*/ 2377 w 2659"/>
              <a:gd name="T57" fmla="*/ 530 h 1361"/>
              <a:gd name="T58" fmla="*/ 2417 w 2659"/>
              <a:gd name="T59" fmla="*/ 479 h 1361"/>
              <a:gd name="T60" fmla="*/ 2468 w 2659"/>
              <a:gd name="T61" fmla="*/ 454 h 1361"/>
              <a:gd name="T62" fmla="*/ 2507 w 2659"/>
              <a:gd name="T63" fmla="*/ 487 h 1361"/>
              <a:gd name="T64" fmla="*/ 2534 w 2659"/>
              <a:gd name="T65" fmla="*/ 491 h 1361"/>
              <a:gd name="T66" fmla="*/ 2598 w 2659"/>
              <a:gd name="T67" fmla="*/ 446 h 1361"/>
              <a:gd name="T68" fmla="*/ 2645 w 2659"/>
              <a:gd name="T69" fmla="*/ 346 h 1361"/>
              <a:gd name="T70" fmla="*/ 2656 w 2659"/>
              <a:gd name="T71" fmla="*/ 246 h 1361"/>
              <a:gd name="T72" fmla="*/ 2596 w 2659"/>
              <a:gd name="T73" fmla="*/ 203 h 1361"/>
              <a:gd name="T74" fmla="*/ 2568 w 2659"/>
              <a:gd name="T75" fmla="*/ 282 h 1361"/>
              <a:gd name="T76" fmla="*/ 2541 w 2659"/>
              <a:gd name="T77" fmla="*/ 283 h 1361"/>
              <a:gd name="T78" fmla="*/ 2487 w 2659"/>
              <a:gd name="T79" fmla="*/ 261 h 1361"/>
              <a:gd name="T80" fmla="*/ 2379 w 2659"/>
              <a:gd name="T81" fmla="*/ 267 h 1361"/>
              <a:gd name="T82" fmla="*/ 2326 w 2659"/>
              <a:gd name="T83" fmla="*/ 298 h 1361"/>
              <a:gd name="T84" fmla="*/ 2312 w 2659"/>
              <a:gd name="T85" fmla="*/ 214 h 1361"/>
              <a:gd name="T86" fmla="*/ 2336 w 2659"/>
              <a:gd name="T87" fmla="*/ 171 h 1361"/>
              <a:gd name="T88" fmla="*/ 2375 w 2659"/>
              <a:gd name="T89" fmla="*/ 212 h 1361"/>
              <a:gd name="T90" fmla="*/ 2441 w 2659"/>
              <a:gd name="T91" fmla="*/ 163 h 1361"/>
              <a:gd name="T92" fmla="*/ 2500 w 2659"/>
              <a:gd name="T93" fmla="*/ 123 h 1361"/>
              <a:gd name="T94" fmla="*/ 2544 w 2659"/>
              <a:gd name="T95" fmla="*/ 126 h 1361"/>
              <a:gd name="T96" fmla="*/ 728 w 2659"/>
              <a:gd name="T97" fmla="*/ 541 h 1361"/>
              <a:gd name="T98" fmla="*/ 725 w 2659"/>
              <a:gd name="T99" fmla="*/ 641 h 1361"/>
              <a:gd name="T100" fmla="*/ 699 w 2659"/>
              <a:gd name="T101" fmla="*/ 703 h 1361"/>
              <a:gd name="T102" fmla="*/ 642 w 2659"/>
              <a:gd name="T103" fmla="*/ 726 h 1361"/>
              <a:gd name="T104" fmla="*/ 599 w 2659"/>
              <a:gd name="T105" fmla="*/ 729 h 1361"/>
              <a:gd name="T106" fmla="*/ 539 w 2659"/>
              <a:gd name="T107" fmla="*/ 783 h 1361"/>
              <a:gd name="T108" fmla="*/ 481 w 2659"/>
              <a:gd name="T109" fmla="*/ 797 h 1361"/>
              <a:gd name="T110" fmla="*/ 451 w 2659"/>
              <a:gd name="T111" fmla="*/ 829 h 1361"/>
              <a:gd name="T112" fmla="*/ 382 w 2659"/>
              <a:gd name="T113" fmla="*/ 918 h 1361"/>
              <a:gd name="T114" fmla="*/ 298 w 2659"/>
              <a:gd name="T115" fmla="*/ 983 h 1361"/>
              <a:gd name="T116" fmla="*/ 184 w 2659"/>
              <a:gd name="T117" fmla="*/ 1091 h 1361"/>
              <a:gd name="T118" fmla="*/ 115 w 2659"/>
              <a:gd name="T119" fmla="*/ 1143 h 1361"/>
              <a:gd name="T120" fmla="*/ 90 w 2659"/>
              <a:gd name="T121" fmla="*/ 1191 h 1361"/>
              <a:gd name="T122" fmla="*/ 26 w 2659"/>
              <a:gd name="T123" fmla="*/ 1229 h 1361"/>
              <a:gd name="T124" fmla="*/ 6 w 2659"/>
              <a:gd name="T125" fmla="*/ 1248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59" h="1361">
                <a:moveTo>
                  <a:pt x="0" y="1361"/>
                </a:moveTo>
                <a:lnTo>
                  <a:pt x="408" y="1262"/>
                </a:lnTo>
                <a:lnTo>
                  <a:pt x="408" y="1262"/>
                </a:lnTo>
                <a:lnTo>
                  <a:pt x="412" y="1257"/>
                </a:lnTo>
                <a:lnTo>
                  <a:pt x="417" y="1249"/>
                </a:lnTo>
                <a:lnTo>
                  <a:pt x="423" y="1244"/>
                </a:lnTo>
                <a:lnTo>
                  <a:pt x="428" y="1239"/>
                </a:lnTo>
                <a:lnTo>
                  <a:pt x="437" y="1235"/>
                </a:lnTo>
                <a:lnTo>
                  <a:pt x="444" y="1232"/>
                </a:lnTo>
                <a:lnTo>
                  <a:pt x="452" y="1230"/>
                </a:lnTo>
                <a:lnTo>
                  <a:pt x="459" y="1229"/>
                </a:lnTo>
                <a:lnTo>
                  <a:pt x="476" y="1226"/>
                </a:lnTo>
                <a:lnTo>
                  <a:pt x="492" y="1220"/>
                </a:lnTo>
                <a:lnTo>
                  <a:pt x="500" y="1217"/>
                </a:lnTo>
                <a:lnTo>
                  <a:pt x="507" y="1213"/>
                </a:lnTo>
                <a:lnTo>
                  <a:pt x="513" y="1208"/>
                </a:lnTo>
                <a:lnTo>
                  <a:pt x="519" y="1204"/>
                </a:lnTo>
                <a:lnTo>
                  <a:pt x="531" y="1194"/>
                </a:lnTo>
                <a:lnTo>
                  <a:pt x="543" y="1184"/>
                </a:lnTo>
                <a:lnTo>
                  <a:pt x="559" y="1173"/>
                </a:lnTo>
                <a:lnTo>
                  <a:pt x="575" y="1164"/>
                </a:lnTo>
                <a:lnTo>
                  <a:pt x="597" y="1152"/>
                </a:lnTo>
                <a:lnTo>
                  <a:pt x="616" y="1144"/>
                </a:lnTo>
                <a:lnTo>
                  <a:pt x="637" y="1136"/>
                </a:lnTo>
                <a:lnTo>
                  <a:pt x="656" y="1131"/>
                </a:lnTo>
                <a:lnTo>
                  <a:pt x="676" y="1126"/>
                </a:lnTo>
                <a:lnTo>
                  <a:pt x="698" y="1122"/>
                </a:lnTo>
                <a:lnTo>
                  <a:pt x="721" y="1117"/>
                </a:lnTo>
                <a:lnTo>
                  <a:pt x="745" y="1111"/>
                </a:lnTo>
                <a:lnTo>
                  <a:pt x="762" y="1107"/>
                </a:lnTo>
                <a:lnTo>
                  <a:pt x="777" y="1104"/>
                </a:lnTo>
                <a:lnTo>
                  <a:pt x="791" y="1099"/>
                </a:lnTo>
                <a:lnTo>
                  <a:pt x="808" y="1095"/>
                </a:lnTo>
                <a:lnTo>
                  <a:pt x="823" y="1093"/>
                </a:lnTo>
                <a:lnTo>
                  <a:pt x="837" y="1091"/>
                </a:lnTo>
                <a:lnTo>
                  <a:pt x="851" y="1090"/>
                </a:lnTo>
                <a:lnTo>
                  <a:pt x="867" y="1087"/>
                </a:lnTo>
                <a:lnTo>
                  <a:pt x="884" y="1084"/>
                </a:lnTo>
                <a:lnTo>
                  <a:pt x="900" y="1080"/>
                </a:lnTo>
                <a:lnTo>
                  <a:pt x="915" y="1076"/>
                </a:lnTo>
                <a:lnTo>
                  <a:pt x="934" y="1071"/>
                </a:lnTo>
                <a:lnTo>
                  <a:pt x="950" y="1069"/>
                </a:lnTo>
                <a:lnTo>
                  <a:pt x="965" y="1068"/>
                </a:lnTo>
                <a:lnTo>
                  <a:pt x="980" y="1066"/>
                </a:lnTo>
                <a:lnTo>
                  <a:pt x="997" y="1064"/>
                </a:lnTo>
                <a:lnTo>
                  <a:pt x="1019" y="1059"/>
                </a:lnTo>
                <a:lnTo>
                  <a:pt x="1038" y="1055"/>
                </a:lnTo>
                <a:lnTo>
                  <a:pt x="1047" y="1053"/>
                </a:lnTo>
                <a:lnTo>
                  <a:pt x="1057" y="1052"/>
                </a:lnTo>
                <a:lnTo>
                  <a:pt x="1067" y="1051"/>
                </a:lnTo>
                <a:lnTo>
                  <a:pt x="1079" y="1051"/>
                </a:lnTo>
                <a:lnTo>
                  <a:pt x="1085" y="1051"/>
                </a:lnTo>
                <a:lnTo>
                  <a:pt x="1090" y="1053"/>
                </a:lnTo>
                <a:lnTo>
                  <a:pt x="1094" y="1055"/>
                </a:lnTo>
                <a:lnTo>
                  <a:pt x="1099" y="1058"/>
                </a:lnTo>
                <a:lnTo>
                  <a:pt x="1107" y="1065"/>
                </a:lnTo>
                <a:lnTo>
                  <a:pt x="1116" y="1071"/>
                </a:lnTo>
                <a:lnTo>
                  <a:pt x="1129" y="1078"/>
                </a:lnTo>
                <a:lnTo>
                  <a:pt x="1140" y="1082"/>
                </a:lnTo>
                <a:lnTo>
                  <a:pt x="1145" y="1085"/>
                </a:lnTo>
                <a:lnTo>
                  <a:pt x="1151" y="1089"/>
                </a:lnTo>
                <a:lnTo>
                  <a:pt x="1155" y="1093"/>
                </a:lnTo>
                <a:lnTo>
                  <a:pt x="1159" y="1098"/>
                </a:lnTo>
                <a:lnTo>
                  <a:pt x="1170" y="1114"/>
                </a:lnTo>
                <a:lnTo>
                  <a:pt x="1181" y="1128"/>
                </a:lnTo>
                <a:lnTo>
                  <a:pt x="1186" y="1135"/>
                </a:lnTo>
                <a:lnTo>
                  <a:pt x="1193" y="1140"/>
                </a:lnTo>
                <a:lnTo>
                  <a:pt x="1200" y="1145"/>
                </a:lnTo>
                <a:lnTo>
                  <a:pt x="1209" y="1149"/>
                </a:lnTo>
                <a:lnTo>
                  <a:pt x="1542" y="1053"/>
                </a:lnTo>
                <a:lnTo>
                  <a:pt x="1940" y="1319"/>
                </a:lnTo>
                <a:lnTo>
                  <a:pt x="1947" y="1312"/>
                </a:lnTo>
                <a:lnTo>
                  <a:pt x="1953" y="1306"/>
                </a:lnTo>
                <a:lnTo>
                  <a:pt x="1961" y="1300"/>
                </a:lnTo>
                <a:lnTo>
                  <a:pt x="1967" y="1296"/>
                </a:lnTo>
                <a:lnTo>
                  <a:pt x="1983" y="1286"/>
                </a:lnTo>
                <a:lnTo>
                  <a:pt x="2001" y="1276"/>
                </a:lnTo>
                <a:lnTo>
                  <a:pt x="2018" y="1267"/>
                </a:lnTo>
                <a:lnTo>
                  <a:pt x="2032" y="1257"/>
                </a:lnTo>
                <a:lnTo>
                  <a:pt x="2047" y="1247"/>
                </a:lnTo>
                <a:lnTo>
                  <a:pt x="2064" y="1239"/>
                </a:lnTo>
                <a:lnTo>
                  <a:pt x="2082" y="1232"/>
                </a:lnTo>
                <a:lnTo>
                  <a:pt x="2097" y="1228"/>
                </a:lnTo>
                <a:lnTo>
                  <a:pt x="2112" y="1222"/>
                </a:lnTo>
                <a:lnTo>
                  <a:pt x="2128" y="1215"/>
                </a:lnTo>
                <a:lnTo>
                  <a:pt x="2134" y="1212"/>
                </a:lnTo>
                <a:lnTo>
                  <a:pt x="2139" y="1207"/>
                </a:lnTo>
                <a:lnTo>
                  <a:pt x="2143" y="1203"/>
                </a:lnTo>
                <a:lnTo>
                  <a:pt x="2147" y="1199"/>
                </a:lnTo>
                <a:lnTo>
                  <a:pt x="2154" y="1189"/>
                </a:lnTo>
                <a:lnTo>
                  <a:pt x="2158" y="1178"/>
                </a:lnTo>
                <a:lnTo>
                  <a:pt x="2165" y="1154"/>
                </a:lnTo>
                <a:lnTo>
                  <a:pt x="2171" y="1127"/>
                </a:lnTo>
                <a:lnTo>
                  <a:pt x="2179" y="1093"/>
                </a:lnTo>
                <a:lnTo>
                  <a:pt x="2184" y="1062"/>
                </a:lnTo>
                <a:lnTo>
                  <a:pt x="2188" y="1046"/>
                </a:lnTo>
                <a:lnTo>
                  <a:pt x="2193" y="1031"/>
                </a:lnTo>
                <a:lnTo>
                  <a:pt x="2199" y="1016"/>
                </a:lnTo>
                <a:lnTo>
                  <a:pt x="2208" y="1000"/>
                </a:lnTo>
                <a:lnTo>
                  <a:pt x="2221" y="985"/>
                </a:lnTo>
                <a:lnTo>
                  <a:pt x="2235" y="971"/>
                </a:lnTo>
                <a:lnTo>
                  <a:pt x="2241" y="960"/>
                </a:lnTo>
                <a:lnTo>
                  <a:pt x="2248" y="949"/>
                </a:lnTo>
                <a:lnTo>
                  <a:pt x="2259" y="934"/>
                </a:lnTo>
                <a:lnTo>
                  <a:pt x="2268" y="922"/>
                </a:lnTo>
                <a:lnTo>
                  <a:pt x="2280" y="910"/>
                </a:lnTo>
                <a:lnTo>
                  <a:pt x="2293" y="896"/>
                </a:lnTo>
                <a:lnTo>
                  <a:pt x="2315" y="869"/>
                </a:lnTo>
                <a:lnTo>
                  <a:pt x="2334" y="846"/>
                </a:lnTo>
                <a:lnTo>
                  <a:pt x="2345" y="835"/>
                </a:lnTo>
                <a:lnTo>
                  <a:pt x="2356" y="826"/>
                </a:lnTo>
                <a:lnTo>
                  <a:pt x="2362" y="822"/>
                </a:lnTo>
                <a:lnTo>
                  <a:pt x="2370" y="817"/>
                </a:lnTo>
                <a:lnTo>
                  <a:pt x="2377" y="814"/>
                </a:lnTo>
                <a:lnTo>
                  <a:pt x="2386" y="811"/>
                </a:lnTo>
                <a:lnTo>
                  <a:pt x="2399" y="809"/>
                </a:lnTo>
                <a:lnTo>
                  <a:pt x="2412" y="808"/>
                </a:lnTo>
                <a:lnTo>
                  <a:pt x="2425" y="807"/>
                </a:lnTo>
                <a:lnTo>
                  <a:pt x="2439" y="806"/>
                </a:lnTo>
                <a:lnTo>
                  <a:pt x="2447" y="804"/>
                </a:lnTo>
                <a:lnTo>
                  <a:pt x="2454" y="802"/>
                </a:lnTo>
                <a:lnTo>
                  <a:pt x="2461" y="799"/>
                </a:lnTo>
                <a:lnTo>
                  <a:pt x="2466" y="796"/>
                </a:lnTo>
                <a:lnTo>
                  <a:pt x="2478" y="789"/>
                </a:lnTo>
                <a:lnTo>
                  <a:pt x="2492" y="782"/>
                </a:lnTo>
                <a:lnTo>
                  <a:pt x="2502" y="780"/>
                </a:lnTo>
                <a:lnTo>
                  <a:pt x="2511" y="777"/>
                </a:lnTo>
                <a:lnTo>
                  <a:pt x="2515" y="775"/>
                </a:lnTo>
                <a:lnTo>
                  <a:pt x="2519" y="773"/>
                </a:lnTo>
                <a:lnTo>
                  <a:pt x="2522" y="770"/>
                </a:lnTo>
                <a:lnTo>
                  <a:pt x="2524" y="767"/>
                </a:lnTo>
                <a:lnTo>
                  <a:pt x="2527" y="750"/>
                </a:lnTo>
                <a:lnTo>
                  <a:pt x="2530" y="734"/>
                </a:lnTo>
                <a:lnTo>
                  <a:pt x="2534" y="720"/>
                </a:lnTo>
                <a:lnTo>
                  <a:pt x="2539" y="708"/>
                </a:lnTo>
                <a:lnTo>
                  <a:pt x="2545" y="695"/>
                </a:lnTo>
                <a:lnTo>
                  <a:pt x="2548" y="681"/>
                </a:lnTo>
                <a:lnTo>
                  <a:pt x="2537" y="676"/>
                </a:lnTo>
                <a:lnTo>
                  <a:pt x="2528" y="669"/>
                </a:lnTo>
                <a:lnTo>
                  <a:pt x="2522" y="667"/>
                </a:lnTo>
                <a:lnTo>
                  <a:pt x="2517" y="665"/>
                </a:lnTo>
                <a:lnTo>
                  <a:pt x="2511" y="663"/>
                </a:lnTo>
                <a:lnTo>
                  <a:pt x="2505" y="663"/>
                </a:lnTo>
                <a:lnTo>
                  <a:pt x="2502" y="663"/>
                </a:lnTo>
                <a:lnTo>
                  <a:pt x="2498" y="665"/>
                </a:lnTo>
                <a:lnTo>
                  <a:pt x="2496" y="667"/>
                </a:lnTo>
                <a:lnTo>
                  <a:pt x="2494" y="671"/>
                </a:lnTo>
                <a:lnTo>
                  <a:pt x="2490" y="678"/>
                </a:lnTo>
                <a:lnTo>
                  <a:pt x="2484" y="684"/>
                </a:lnTo>
                <a:lnTo>
                  <a:pt x="2468" y="693"/>
                </a:lnTo>
                <a:lnTo>
                  <a:pt x="2452" y="703"/>
                </a:lnTo>
                <a:lnTo>
                  <a:pt x="2441" y="709"/>
                </a:lnTo>
                <a:lnTo>
                  <a:pt x="2431" y="715"/>
                </a:lnTo>
                <a:lnTo>
                  <a:pt x="2421" y="720"/>
                </a:lnTo>
                <a:lnTo>
                  <a:pt x="2410" y="727"/>
                </a:lnTo>
                <a:lnTo>
                  <a:pt x="2404" y="730"/>
                </a:lnTo>
                <a:lnTo>
                  <a:pt x="2399" y="734"/>
                </a:lnTo>
                <a:lnTo>
                  <a:pt x="2397" y="736"/>
                </a:lnTo>
                <a:lnTo>
                  <a:pt x="2395" y="739"/>
                </a:lnTo>
                <a:lnTo>
                  <a:pt x="2392" y="740"/>
                </a:lnTo>
                <a:lnTo>
                  <a:pt x="2388" y="740"/>
                </a:lnTo>
                <a:lnTo>
                  <a:pt x="2379" y="739"/>
                </a:lnTo>
                <a:lnTo>
                  <a:pt x="2371" y="736"/>
                </a:lnTo>
                <a:lnTo>
                  <a:pt x="2363" y="732"/>
                </a:lnTo>
                <a:lnTo>
                  <a:pt x="2356" y="727"/>
                </a:lnTo>
                <a:lnTo>
                  <a:pt x="2344" y="713"/>
                </a:lnTo>
                <a:lnTo>
                  <a:pt x="2333" y="698"/>
                </a:lnTo>
                <a:lnTo>
                  <a:pt x="2356" y="693"/>
                </a:lnTo>
                <a:lnTo>
                  <a:pt x="2375" y="691"/>
                </a:lnTo>
                <a:lnTo>
                  <a:pt x="2386" y="690"/>
                </a:lnTo>
                <a:lnTo>
                  <a:pt x="2396" y="688"/>
                </a:lnTo>
                <a:lnTo>
                  <a:pt x="2407" y="686"/>
                </a:lnTo>
                <a:lnTo>
                  <a:pt x="2417" y="681"/>
                </a:lnTo>
                <a:lnTo>
                  <a:pt x="2422" y="679"/>
                </a:lnTo>
                <a:lnTo>
                  <a:pt x="2425" y="676"/>
                </a:lnTo>
                <a:lnTo>
                  <a:pt x="2427" y="673"/>
                </a:lnTo>
                <a:lnTo>
                  <a:pt x="2428" y="668"/>
                </a:lnTo>
                <a:lnTo>
                  <a:pt x="2430" y="660"/>
                </a:lnTo>
                <a:lnTo>
                  <a:pt x="2431" y="649"/>
                </a:lnTo>
                <a:lnTo>
                  <a:pt x="2434" y="635"/>
                </a:lnTo>
                <a:lnTo>
                  <a:pt x="2436" y="622"/>
                </a:lnTo>
                <a:lnTo>
                  <a:pt x="2438" y="610"/>
                </a:lnTo>
                <a:lnTo>
                  <a:pt x="2441" y="596"/>
                </a:lnTo>
                <a:lnTo>
                  <a:pt x="2447" y="586"/>
                </a:lnTo>
                <a:lnTo>
                  <a:pt x="2450" y="576"/>
                </a:lnTo>
                <a:lnTo>
                  <a:pt x="2449" y="566"/>
                </a:lnTo>
                <a:lnTo>
                  <a:pt x="2447" y="556"/>
                </a:lnTo>
                <a:lnTo>
                  <a:pt x="2427" y="557"/>
                </a:lnTo>
                <a:lnTo>
                  <a:pt x="2410" y="559"/>
                </a:lnTo>
                <a:lnTo>
                  <a:pt x="2401" y="560"/>
                </a:lnTo>
                <a:lnTo>
                  <a:pt x="2393" y="560"/>
                </a:lnTo>
                <a:lnTo>
                  <a:pt x="2383" y="560"/>
                </a:lnTo>
                <a:lnTo>
                  <a:pt x="2372" y="559"/>
                </a:lnTo>
                <a:lnTo>
                  <a:pt x="2361" y="557"/>
                </a:lnTo>
                <a:lnTo>
                  <a:pt x="2352" y="554"/>
                </a:lnTo>
                <a:lnTo>
                  <a:pt x="2341" y="552"/>
                </a:lnTo>
                <a:lnTo>
                  <a:pt x="2330" y="549"/>
                </a:lnTo>
                <a:lnTo>
                  <a:pt x="2335" y="543"/>
                </a:lnTo>
                <a:lnTo>
                  <a:pt x="2341" y="540"/>
                </a:lnTo>
                <a:lnTo>
                  <a:pt x="2347" y="537"/>
                </a:lnTo>
                <a:lnTo>
                  <a:pt x="2353" y="535"/>
                </a:lnTo>
                <a:lnTo>
                  <a:pt x="2366" y="531"/>
                </a:lnTo>
                <a:lnTo>
                  <a:pt x="2377" y="530"/>
                </a:lnTo>
                <a:lnTo>
                  <a:pt x="2390" y="528"/>
                </a:lnTo>
                <a:lnTo>
                  <a:pt x="2402" y="525"/>
                </a:lnTo>
                <a:lnTo>
                  <a:pt x="2409" y="523"/>
                </a:lnTo>
                <a:lnTo>
                  <a:pt x="2414" y="520"/>
                </a:lnTo>
                <a:lnTo>
                  <a:pt x="2421" y="516"/>
                </a:lnTo>
                <a:lnTo>
                  <a:pt x="2426" y="512"/>
                </a:lnTo>
                <a:lnTo>
                  <a:pt x="2417" y="479"/>
                </a:lnTo>
                <a:lnTo>
                  <a:pt x="2428" y="470"/>
                </a:lnTo>
                <a:lnTo>
                  <a:pt x="2438" y="461"/>
                </a:lnTo>
                <a:lnTo>
                  <a:pt x="2443" y="458"/>
                </a:lnTo>
                <a:lnTo>
                  <a:pt x="2450" y="455"/>
                </a:lnTo>
                <a:lnTo>
                  <a:pt x="2455" y="454"/>
                </a:lnTo>
                <a:lnTo>
                  <a:pt x="2463" y="452"/>
                </a:lnTo>
                <a:lnTo>
                  <a:pt x="2468" y="454"/>
                </a:lnTo>
                <a:lnTo>
                  <a:pt x="2474" y="455"/>
                </a:lnTo>
                <a:lnTo>
                  <a:pt x="2478" y="456"/>
                </a:lnTo>
                <a:lnTo>
                  <a:pt x="2482" y="458"/>
                </a:lnTo>
                <a:lnTo>
                  <a:pt x="2491" y="464"/>
                </a:lnTo>
                <a:lnTo>
                  <a:pt x="2497" y="472"/>
                </a:lnTo>
                <a:lnTo>
                  <a:pt x="2503" y="479"/>
                </a:lnTo>
                <a:lnTo>
                  <a:pt x="2507" y="487"/>
                </a:lnTo>
                <a:lnTo>
                  <a:pt x="2510" y="490"/>
                </a:lnTo>
                <a:lnTo>
                  <a:pt x="2514" y="493"/>
                </a:lnTo>
                <a:lnTo>
                  <a:pt x="2517" y="495"/>
                </a:lnTo>
                <a:lnTo>
                  <a:pt x="2521" y="496"/>
                </a:lnTo>
                <a:lnTo>
                  <a:pt x="2527" y="495"/>
                </a:lnTo>
                <a:lnTo>
                  <a:pt x="2531" y="493"/>
                </a:lnTo>
                <a:lnTo>
                  <a:pt x="2534" y="491"/>
                </a:lnTo>
                <a:lnTo>
                  <a:pt x="2537" y="488"/>
                </a:lnTo>
                <a:lnTo>
                  <a:pt x="2545" y="482"/>
                </a:lnTo>
                <a:lnTo>
                  <a:pt x="2554" y="477"/>
                </a:lnTo>
                <a:lnTo>
                  <a:pt x="2566" y="471"/>
                </a:lnTo>
                <a:lnTo>
                  <a:pt x="2578" y="463"/>
                </a:lnTo>
                <a:lnTo>
                  <a:pt x="2589" y="455"/>
                </a:lnTo>
                <a:lnTo>
                  <a:pt x="2598" y="446"/>
                </a:lnTo>
                <a:lnTo>
                  <a:pt x="2606" y="436"/>
                </a:lnTo>
                <a:lnTo>
                  <a:pt x="2614" y="425"/>
                </a:lnTo>
                <a:lnTo>
                  <a:pt x="2620" y="414"/>
                </a:lnTo>
                <a:lnTo>
                  <a:pt x="2628" y="400"/>
                </a:lnTo>
                <a:lnTo>
                  <a:pt x="2636" y="381"/>
                </a:lnTo>
                <a:lnTo>
                  <a:pt x="2641" y="364"/>
                </a:lnTo>
                <a:lnTo>
                  <a:pt x="2645" y="346"/>
                </a:lnTo>
                <a:lnTo>
                  <a:pt x="2649" y="325"/>
                </a:lnTo>
                <a:lnTo>
                  <a:pt x="2652" y="311"/>
                </a:lnTo>
                <a:lnTo>
                  <a:pt x="2655" y="299"/>
                </a:lnTo>
                <a:lnTo>
                  <a:pt x="2658" y="287"/>
                </a:lnTo>
                <a:lnTo>
                  <a:pt x="2659" y="272"/>
                </a:lnTo>
                <a:lnTo>
                  <a:pt x="2658" y="258"/>
                </a:lnTo>
                <a:lnTo>
                  <a:pt x="2656" y="246"/>
                </a:lnTo>
                <a:lnTo>
                  <a:pt x="2651" y="234"/>
                </a:lnTo>
                <a:lnTo>
                  <a:pt x="2645" y="223"/>
                </a:lnTo>
                <a:lnTo>
                  <a:pt x="2637" y="214"/>
                </a:lnTo>
                <a:lnTo>
                  <a:pt x="2627" y="205"/>
                </a:lnTo>
                <a:lnTo>
                  <a:pt x="2616" y="198"/>
                </a:lnTo>
                <a:lnTo>
                  <a:pt x="2603" y="190"/>
                </a:lnTo>
                <a:lnTo>
                  <a:pt x="2596" y="203"/>
                </a:lnTo>
                <a:lnTo>
                  <a:pt x="2590" y="215"/>
                </a:lnTo>
                <a:lnTo>
                  <a:pt x="2586" y="228"/>
                </a:lnTo>
                <a:lnTo>
                  <a:pt x="2583" y="243"/>
                </a:lnTo>
                <a:lnTo>
                  <a:pt x="2579" y="258"/>
                </a:lnTo>
                <a:lnTo>
                  <a:pt x="2575" y="271"/>
                </a:lnTo>
                <a:lnTo>
                  <a:pt x="2572" y="277"/>
                </a:lnTo>
                <a:lnTo>
                  <a:pt x="2568" y="282"/>
                </a:lnTo>
                <a:lnTo>
                  <a:pt x="2565" y="283"/>
                </a:lnTo>
                <a:lnTo>
                  <a:pt x="2562" y="285"/>
                </a:lnTo>
                <a:lnTo>
                  <a:pt x="2559" y="285"/>
                </a:lnTo>
                <a:lnTo>
                  <a:pt x="2556" y="286"/>
                </a:lnTo>
                <a:lnTo>
                  <a:pt x="2550" y="285"/>
                </a:lnTo>
                <a:lnTo>
                  <a:pt x="2545" y="284"/>
                </a:lnTo>
                <a:lnTo>
                  <a:pt x="2541" y="283"/>
                </a:lnTo>
                <a:lnTo>
                  <a:pt x="2536" y="281"/>
                </a:lnTo>
                <a:lnTo>
                  <a:pt x="2528" y="275"/>
                </a:lnTo>
                <a:lnTo>
                  <a:pt x="2519" y="270"/>
                </a:lnTo>
                <a:lnTo>
                  <a:pt x="2514" y="266"/>
                </a:lnTo>
                <a:lnTo>
                  <a:pt x="2508" y="261"/>
                </a:lnTo>
                <a:lnTo>
                  <a:pt x="2496" y="261"/>
                </a:lnTo>
                <a:lnTo>
                  <a:pt x="2487" y="261"/>
                </a:lnTo>
                <a:lnTo>
                  <a:pt x="2476" y="261"/>
                </a:lnTo>
                <a:lnTo>
                  <a:pt x="2465" y="261"/>
                </a:lnTo>
                <a:lnTo>
                  <a:pt x="2400" y="261"/>
                </a:lnTo>
                <a:lnTo>
                  <a:pt x="2394" y="262"/>
                </a:lnTo>
                <a:lnTo>
                  <a:pt x="2388" y="263"/>
                </a:lnTo>
                <a:lnTo>
                  <a:pt x="2383" y="265"/>
                </a:lnTo>
                <a:lnTo>
                  <a:pt x="2379" y="267"/>
                </a:lnTo>
                <a:lnTo>
                  <a:pt x="2370" y="273"/>
                </a:lnTo>
                <a:lnTo>
                  <a:pt x="2362" y="280"/>
                </a:lnTo>
                <a:lnTo>
                  <a:pt x="2355" y="287"/>
                </a:lnTo>
                <a:lnTo>
                  <a:pt x="2347" y="296"/>
                </a:lnTo>
                <a:lnTo>
                  <a:pt x="2338" y="303"/>
                </a:lnTo>
                <a:lnTo>
                  <a:pt x="2328" y="310"/>
                </a:lnTo>
                <a:lnTo>
                  <a:pt x="2326" y="298"/>
                </a:lnTo>
                <a:lnTo>
                  <a:pt x="2323" y="288"/>
                </a:lnTo>
                <a:lnTo>
                  <a:pt x="2321" y="279"/>
                </a:lnTo>
                <a:lnTo>
                  <a:pt x="2319" y="267"/>
                </a:lnTo>
                <a:lnTo>
                  <a:pt x="2318" y="253"/>
                </a:lnTo>
                <a:lnTo>
                  <a:pt x="2316" y="240"/>
                </a:lnTo>
                <a:lnTo>
                  <a:pt x="2315" y="228"/>
                </a:lnTo>
                <a:lnTo>
                  <a:pt x="2312" y="214"/>
                </a:lnTo>
                <a:lnTo>
                  <a:pt x="2307" y="202"/>
                </a:lnTo>
                <a:lnTo>
                  <a:pt x="2304" y="192"/>
                </a:lnTo>
                <a:lnTo>
                  <a:pt x="2301" y="181"/>
                </a:lnTo>
                <a:lnTo>
                  <a:pt x="2299" y="168"/>
                </a:lnTo>
                <a:lnTo>
                  <a:pt x="2329" y="168"/>
                </a:lnTo>
                <a:lnTo>
                  <a:pt x="2333" y="169"/>
                </a:lnTo>
                <a:lnTo>
                  <a:pt x="2336" y="171"/>
                </a:lnTo>
                <a:lnTo>
                  <a:pt x="2339" y="172"/>
                </a:lnTo>
                <a:lnTo>
                  <a:pt x="2342" y="174"/>
                </a:lnTo>
                <a:lnTo>
                  <a:pt x="2346" y="179"/>
                </a:lnTo>
                <a:lnTo>
                  <a:pt x="2352" y="185"/>
                </a:lnTo>
                <a:lnTo>
                  <a:pt x="2360" y="194"/>
                </a:lnTo>
                <a:lnTo>
                  <a:pt x="2368" y="203"/>
                </a:lnTo>
                <a:lnTo>
                  <a:pt x="2375" y="212"/>
                </a:lnTo>
                <a:lnTo>
                  <a:pt x="2386" y="219"/>
                </a:lnTo>
                <a:lnTo>
                  <a:pt x="2397" y="209"/>
                </a:lnTo>
                <a:lnTo>
                  <a:pt x="2407" y="202"/>
                </a:lnTo>
                <a:lnTo>
                  <a:pt x="2417" y="194"/>
                </a:lnTo>
                <a:lnTo>
                  <a:pt x="2428" y="185"/>
                </a:lnTo>
                <a:lnTo>
                  <a:pt x="2435" y="174"/>
                </a:lnTo>
                <a:lnTo>
                  <a:pt x="2441" y="163"/>
                </a:lnTo>
                <a:lnTo>
                  <a:pt x="2447" y="163"/>
                </a:lnTo>
                <a:lnTo>
                  <a:pt x="2452" y="163"/>
                </a:lnTo>
                <a:lnTo>
                  <a:pt x="2463" y="161"/>
                </a:lnTo>
                <a:lnTo>
                  <a:pt x="2474" y="158"/>
                </a:lnTo>
                <a:lnTo>
                  <a:pt x="2484" y="142"/>
                </a:lnTo>
                <a:lnTo>
                  <a:pt x="2495" y="126"/>
                </a:lnTo>
                <a:lnTo>
                  <a:pt x="2500" y="123"/>
                </a:lnTo>
                <a:lnTo>
                  <a:pt x="2505" y="122"/>
                </a:lnTo>
                <a:lnTo>
                  <a:pt x="2510" y="121"/>
                </a:lnTo>
                <a:lnTo>
                  <a:pt x="2516" y="121"/>
                </a:lnTo>
                <a:lnTo>
                  <a:pt x="2527" y="125"/>
                </a:lnTo>
                <a:lnTo>
                  <a:pt x="2537" y="128"/>
                </a:lnTo>
                <a:lnTo>
                  <a:pt x="2541" y="128"/>
                </a:lnTo>
                <a:lnTo>
                  <a:pt x="2544" y="126"/>
                </a:lnTo>
                <a:lnTo>
                  <a:pt x="2546" y="124"/>
                </a:lnTo>
                <a:lnTo>
                  <a:pt x="2547" y="121"/>
                </a:lnTo>
                <a:lnTo>
                  <a:pt x="2549" y="113"/>
                </a:lnTo>
                <a:lnTo>
                  <a:pt x="2550" y="105"/>
                </a:lnTo>
                <a:lnTo>
                  <a:pt x="2493" y="0"/>
                </a:lnTo>
                <a:lnTo>
                  <a:pt x="2493" y="0"/>
                </a:lnTo>
                <a:lnTo>
                  <a:pt x="728" y="541"/>
                </a:lnTo>
                <a:lnTo>
                  <a:pt x="732" y="559"/>
                </a:lnTo>
                <a:lnTo>
                  <a:pt x="735" y="576"/>
                </a:lnTo>
                <a:lnTo>
                  <a:pt x="738" y="591"/>
                </a:lnTo>
                <a:lnTo>
                  <a:pt x="739" y="610"/>
                </a:lnTo>
                <a:lnTo>
                  <a:pt x="736" y="618"/>
                </a:lnTo>
                <a:lnTo>
                  <a:pt x="732" y="625"/>
                </a:lnTo>
                <a:lnTo>
                  <a:pt x="725" y="641"/>
                </a:lnTo>
                <a:lnTo>
                  <a:pt x="718" y="658"/>
                </a:lnTo>
                <a:lnTo>
                  <a:pt x="716" y="668"/>
                </a:lnTo>
                <a:lnTo>
                  <a:pt x="715" y="678"/>
                </a:lnTo>
                <a:lnTo>
                  <a:pt x="712" y="686"/>
                </a:lnTo>
                <a:lnTo>
                  <a:pt x="709" y="692"/>
                </a:lnTo>
                <a:lnTo>
                  <a:pt x="705" y="699"/>
                </a:lnTo>
                <a:lnTo>
                  <a:pt x="699" y="703"/>
                </a:lnTo>
                <a:lnTo>
                  <a:pt x="694" y="708"/>
                </a:lnTo>
                <a:lnTo>
                  <a:pt x="687" y="712"/>
                </a:lnTo>
                <a:lnTo>
                  <a:pt x="681" y="715"/>
                </a:lnTo>
                <a:lnTo>
                  <a:pt x="673" y="718"/>
                </a:lnTo>
                <a:lnTo>
                  <a:pt x="662" y="722"/>
                </a:lnTo>
                <a:lnTo>
                  <a:pt x="652" y="725"/>
                </a:lnTo>
                <a:lnTo>
                  <a:pt x="642" y="726"/>
                </a:lnTo>
                <a:lnTo>
                  <a:pt x="630" y="727"/>
                </a:lnTo>
                <a:lnTo>
                  <a:pt x="621" y="726"/>
                </a:lnTo>
                <a:lnTo>
                  <a:pt x="614" y="726"/>
                </a:lnTo>
                <a:lnTo>
                  <a:pt x="610" y="726"/>
                </a:lnTo>
                <a:lnTo>
                  <a:pt x="606" y="726"/>
                </a:lnTo>
                <a:lnTo>
                  <a:pt x="602" y="727"/>
                </a:lnTo>
                <a:lnTo>
                  <a:pt x="599" y="729"/>
                </a:lnTo>
                <a:lnTo>
                  <a:pt x="597" y="734"/>
                </a:lnTo>
                <a:lnTo>
                  <a:pt x="595" y="740"/>
                </a:lnTo>
                <a:lnTo>
                  <a:pt x="586" y="748"/>
                </a:lnTo>
                <a:lnTo>
                  <a:pt x="575" y="756"/>
                </a:lnTo>
                <a:lnTo>
                  <a:pt x="560" y="768"/>
                </a:lnTo>
                <a:lnTo>
                  <a:pt x="547" y="779"/>
                </a:lnTo>
                <a:lnTo>
                  <a:pt x="539" y="783"/>
                </a:lnTo>
                <a:lnTo>
                  <a:pt x="532" y="786"/>
                </a:lnTo>
                <a:lnTo>
                  <a:pt x="523" y="789"/>
                </a:lnTo>
                <a:lnTo>
                  <a:pt x="513" y="793"/>
                </a:lnTo>
                <a:lnTo>
                  <a:pt x="503" y="795"/>
                </a:lnTo>
                <a:lnTo>
                  <a:pt x="492" y="796"/>
                </a:lnTo>
                <a:lnTo>
                  <a:pt x="486" y="796"/>
                </a:lnTo>
                <a:lnTo>
                  <a:pt x="481" y="797"/>
                </a:lnTo>
                <a:lnTo>
                  <a:pt x="477" y="798"/>
                </a:lnTo>
                <a:lnTo>
                  <a:pt x="471" y="801"/>
                </a:lnTo>
                <a:lnTo>
                  <a:pt x="466" y="804"/>
                </a:lnTo>
                <a:lnTo>
                  <a:pt x="462" y="809"/>
                </a:lnTo>
                <a:lnTo>
                  <a:pt x="458" y="813"/>
                </a:lnTo>
                <a:lnTo>
                  <a:pt x="455" y="819"/>
                </a:lnTo>
                <a:lnTo>
                  <a:pt x="451" y="829"/>
                </a:lnTo>
                <a:lnTo>
                  <a:pt x="444" y="840"/>
                </a:lnTo>
                <a:lnTo>
                  <a:pt x="435" y="857"/>
                </a:lnTo>
                <a:lnTo>
                  <a:pt x="424" y="873"/>
                </a:lnTo>
                <a:lnTo>
                  <a:pt x="413" y="887"/>
                </a:lnTo>
                <a:lnTo>
                  <a:pt x="399" y="902"/>
                </a:lnTo>
                <a:lnTo>
                  <a:pt x="390" y="910"/>
                </a:lnTo>
                <a:lnTo>
                  <a:pt x="382" y="918"/>
                </a:lnTo>
                <a:lnTo>
                  <a:pt x="373" y="924"/>
                </a:lnTo>
                <a:lnTo>
                  <a:pt x="364" y="930"/>
                </a:lnTo>
                <a:lnTo>
                  <a:pt x="347" y="943"/>
                </a:lnTo>
                <a:lnTo>
                  <a:pt x="328" y="958"/>
                </a:lnTo>
                <a:lnTo>
                  <a:pt x="317" y="966"/>
                </a:lnTo>
                <a:lnTo>
                  <a:pt x="308" y="975"/>
                </a:lnTo>
                <a:lnTo>
                  <a:pt x="298" y="983"/>
                </a:lnTo>
                <a:lnTo>
                  <a:pt x="288" y="992"/>
                </a:lnTo>
                <a:lnTo>
                  <a:pt x="278" y="1002"/>
                </a:lnTo>
                <a:lnTo>
                  <a:pt x="269" y="1013"/>
                </a:lnTo>
                <a:lnTo>
                  <a:pt x="248" y="1035"/>
                </a:lnTo>
                <a:lnTo>
                  <a:pt x="228" y="1054"/>
                </a:lnTo>
                <a:lnTo>
                  <a:pt x="208" y="1071"/>
                </a:lnTo>
                <a:lnTo>
                  <a:pt x="184" y="1091"/>
                </a:lnTo>
                <a:lnTo>
                  <a:pt x="173" y="1099"/>
                </a:lnTo>
                <a:lnTo>
                  <a:pt x="163" y="1108"/>
                </a:lnTo>
                <a:lnTo>
                  <a:pt x="154" y="1117"/>
                </a:lnTo>
                <a:lnTo>
                  <a:pt x="142" y="1125"/>
                </a:lnTo>
                <a:lnTo>
                  <a:pt x="130" y="1132"/>
                </a:lnTo>
                <a:lnTo>
                  <a:pt x="119" y="1139"/>
                </a:lnTo>
                <a:lnTo>
                  <a:pt x="115" y="1143"/>
                </a:lnTo>
                <a:lnTo>
                  <a:pt x="111" y="1148"/>
                </a:lnTo>
                <a:lnTo>
                  <a:pt x="107" y="1153"/>
                </a:lnTo>
                <a:lnTo>
                  <a:pt x="104" y="1159"/>
                </a:lnTo>
                <a:lnTo>
                  <a:pt x="102" y="1170"/>
                </a:lnTo>
                <a:lnTo>
                  <a:pt x="99" y="1180"/>
                </a:lnTo>
                <a:lnTo>
                  <a:pt x="95" y="1187"/>
                </a:lnTo>
                <a:lnTo>
                  <a:pt x="90" y="1191"/>
                </a:lnTo>
                <a:lnTo>
                  <a:pt x="84" y="1195"/>
                </a:lnTo>
                <a:lnTo>
                  <a:pt x="78" y="1199"/>
                </a:lnTo>
                <a:lnTo>
                  <a:pt x="67" y="1207"/>
                </a:lnTo>
                <a:lnTo>
                  <a:pt x="58" y="1214"/>
                </a:lnTo>
                <a:lnTo>
                  <a:pt x="47" y="1220"/>
                </a:lnTo>
                <a:lnTo>
                  <a:pt x="35" y="1226"/>
                </a:lnTo>
                <a:lnTo>
                  <a:pt x="26" y="1229"/>
                </a:lnTo>
                <a:lnTo>
                  <a:pt x="18" y="1230"/>
                </a:lnTo>
                <a:lnTo>
                  <a:pt x="13" y="1231"/>
                </a:lnTo>
                <a:lnTo>
                  <a:pt x="10" y="1233"/>
                </a:lnTo>
                <a:lnTo>
                  <a:pt x="7" y="1235"/>
                </a:lnTo>
                <a:lnTo>
                  <a:pt x="4" y="1239"/>
                </a:lnTo>
                <a:lnTo>
                  <a:pt x="4" y="1244"/>
                </a:lnTo>
                <a:lnTo>
                  <a:pt x="6" y="1248"/>
                </a:lnTo>
                <a:lnTo>
                  <a:pt x="6" y="1278"/>
                </a:lnTo>
                <a:lnTo>
                  <a:pt x="5" y="1305"/>
                </a:lnTo>
                <a:lnTo>
                  <a:pt x="3" y="1333"/>
                </a:lnTo>
                <a:lnTo>
                  <a:pt x="0" y="1361"/>
                </a:lnTo>
                <a:lnTo>
                  <a:pt x="0" y="136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6" name="Freeform 192"/>
          <p:cNvSpPr>
            <a:spLocks/>
          </p:cNvSpPr>
          <p:nvPr/>
        </p:nvSpPr>
        <p:spPr bwMode="auto">
          <a:xfrm>
            <a:off x="7028226" y="3962493"/>
            <a:ext cx="1224501" cy="626071"/>
          </a:xfrm>
          <a:custGeom>
            <a:avLst/>
            <a:gdLst>
              <a:gd name="T0" fmla="*/ 437 w 2659"/>
              <a:gd name="T1" fmla="*/ 1235 h 1361"/>
              <a:gd name="T2" fmla="*/ 513 w 2659"/>
              <a:gd name="T3" fmla="*/ 1208 h 1361"/>
              <a:gd name="T4" fmla="*/ 637 w 2659"/>
              <a:gd name="T5" fmla="*/ 1136 h 1361"/>
              <a:gd name="T6" fmla="*/ 791 w 2659"/>
              <a:gd name="T7" fmla="*/ 1099 h 1361"/>
              <a:gd name="T8" fmla="*/ 915 w 2659"/>
              <a:gd name="T9" fmla="*/ 1076 h 1361"/>
              <a:gd name="T10" fmla="*/ 1047 w 2659"/>
              <a:gd name="T11" fmla="*/ 1053 h 1361"/>
              <a:gd name="T12" fmla="*/ 1107 w 2659"/>
              <a:gd name="T13" fmla="*/ 1065 h 1361"/>
              <a:gd name="T14" fmla="*/ 1170 w 2659"/>
              <a:gd name="T15" fmla="*/ 1114 h 1361"/>
              <a:gd name="T16" fmla="*/ 1940 w 2659"/>
              <a:gd name="T17" fmla="*/ 1319 h 1361"/>
              <a:gd name="T18" fmla="*/ 2032 w 2659"/>
              <a:gd name="T19" fmla="*/ 1257 h 1361"/>
              <a:gd name="T20" fmla="*/ 2139 w 2659"/>
              <a:gd name="T21" fmla="*/ 1207 h 1361"/>
              <a:gd name="T22" fmla="*/ 2184 w 2659"/>
              <a:gd name="T23" fmla="*/ 1062 h 1361"/>
              <a:gd name="T24" fmla="*/ 2248 w 2659"/>
              <a:gd name="T25" fmla="*/ 949 h 1361"/>
              <a:gd name="T26" fmla="*/ 2356 w 2659"/>
              <a:gd name="T27" fmla="*/ 826 h 1361"/>
              <a:gd name="T28" fmla="*/ 2439 w 2659"/>
              <a:gd name="T29" fmla="*/ 806 h 1361"/>
              <a:gd name="T30" fmla="*/ 2511 w 2659"/>
              <a:gd name="T31" fmla="*/ 777 h 1361"/>
              <a:gd name="T32" fmla="*/ 2539 w 2659"/>
              <a:gd name="T33" fmla="*/ 708 h 1361"/>
              <a:gd name="T34" fmla="*/ 2505 w 2659"/>
              <a:gd name="T35" fmla="*/ 663 h 1361"/>
              <a:gd name="T36" fmla="*/ 2452 w 2659"/>
              <a:gd name="T37" fmla="*/ 703 h 1361"/>
              <a:gd name="T38" fmla="*/ 2395 w 2659"/>
              <a:gd name="T39" fmla="*/ 739 h 1361"/>
              <a:gd name="T40" fmla="*/ 2333 w 2659"/>
              <a:gd name="T41" fmla="*/ 698 h 1361"/>
              <a:gd name="T42" fmla="*/ 2425 w 2659"/>
              <a:gd name="T43" fmla="*/ 676 h 1361"/>
              <a:gd name="T44" fmla="*/ 2441 w 2659"/>
              <a:gd name="T45" fmla="*/ 596 h 1361"/>
              <a:gd name="T46" fmla="*/ 2393 w 2659"/>
              <a:gd name="T47" fmla="*/ 560 h 1361"/>
              <a:gd name="T48" fmla="*/ 2341 w 2659"/>
              <a:gd name="T49" fmla="*/ 540 h 1361"/>
              <a:gd name="T50" fmla="*/ 2414 w 2659"/>
              <a:gd name="T51" fmla="*/ 520 h 1361"/>
              <a:gd name="T52" fmla="*/ 2455 w 2659"/>
              <a:gd name="T53" fmla="*/ 454 h 1361"/>
              <a:gd name="T54" fmla="*/ 2503 w 2659"/>
              <a:gd name="T55" fmla="*/ 479 h 1361"/>
              <a:gd name="T56" fmla="*/ 2534 w 2659"/>
              <a:gd name="T57" fmla="*/ 491 h 1361"/>
              <a:gd name="T58" fmla="*/ 2606 w 2659"/>
              <a:gd name="T59" fmla="*/ 436 h 1361"/>
              <a:gd name="T60" fmla="*/ 2652 w 2659"/>
              <a:gd name="T61" fmla="*/ 311 h 1361"/>
              <a:gd name="T62" fmla="*/ 2637 w 2659"/>
              <a:gd name="T63" fmla="*/ 214 h 1361"/>
              <a:gd name="T64" fmla="*/ 2579 w 2659"/>
              <a:gd name="T65" fmla="*/ 258 h 1361"/>
              <a:gd name="T66" fmla="*/ 2550 w 2659"/>
              <a:gd name="T67" fmla="*/ 285 h 1361"/>
              <a:gd name="T68" fmla="*/ 2496 w 2659"/>
              <a:gd name="T69" fmla="*/ 261 h 1361"/>
              <a:gd name="T70" fmla="*/ 2379 w 2659"/>
              <a:gd name="T71" fmla="*/ 267 h 1361"/>
              <a:gd name="T72" fmla="*/ 2323 w 2659"/>
              <a:gd name="T73" fmla="*/ 288 h 1361"/>
              <a:gd name="T74" fmla="*/ 2304 w 2659"/>
              <a:gd name="T75" fmla="*/ 192 h 1361"/>
              <a:gd name="T76" fmla="*/ 2346 w 2659"/>
              <a:gd name="T77" fmla="*/ 179 h 1361"/>
              <a:gd name="T78" fmla="*/ 2417 w 2659"/>
              <a:gd name="T79" fmla="*/ 194 h 1361"/>
              <a:gd name="T80" fmla="*/ 2484 w 2659"/>
              <a:gd name="T81" fmla="*/ 142 h 1361"/>
              <a:gd name="T82" fmla="*/ 2541 w 2659"/>
              <a:gd name="T83" fmla="*/ 128 h 1361"/>
              <a:gd name="T84" fmla="*/ 728 w 2659"/>
              <a:gd name="T85" fmla="*/ 541 h 1361"/>
              <a:gd name="T86" fmla="*/ 725 w 2659"/>
              <a:gd name="T87" fmla="*/ 641 h 1361"/>
              <a:gd name="T88" fmla="*/ 694 w 2659"/>
              <a:gd name="T89" fmla="*/ 708 h 1361"/>
              <a:gd name="T90" fmla="*/ 621 w 2659"/>
              <a:gd name="T91" fmla="*/ 726 h 1361"/>
              <a:gd name="T92" fmla="*/ 586 w 2659"/>
              <a:gd name="T93" fmla="*/ 748 h 1361"/>
              <a:gd name="T94" fmla="*/ 503 w 2659"/>
              <a:gd name="T95" fmla="*/ 795 h 1361"/>
              <a:gd name="T96" fmla="*/ 458 w 2659"/>
              <a:gd name="T97" fmla="*/ 813 h 1361"/>
              <a:gd name="T98" fmla="*/ 390 w 2659"/>
              <a:gd name="T99" fmla="*/ 910 h 1361"/>
              <a:gd name="T100" fmla="*/ 298 w 2659"/>
              <a:gd name="T101" fmla="*/ 983 h 1361"/>
              <a:gd name="T102" fmla="*/ 173 w 2659"/>
              <a:gd name="T103" fmla="*/ 1099 h 1361"/>
              <a:gd name="T104" fmla="*/ 107 w 2659"/>
              <a:gd name="T105" fmla="*/ 1153 h 1361"/>
              <a:gd name="T106" fmla="*/ 67 w 2659"/>
              <a:gd name="T107" fmla="*/ 1207 h 1361"/>
              <a:gd name="T108" fmla="*/ 7 w 2659"/>
              <a:gd name="T109" fmla="*/ 1235 h 1361"/>
              <a:gd name="T110" fmla="*/ 0 w 2659"/>
              <a:gd name="T111" fmla="*/ 1361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59" h="1361">
                <a:moveTo>
                  <a:pt x="0" y="1361"/>
                </a:moveTo>
                <a:lnTo>
                  <a:pt x="408" y="1262"/>
                </a:lnTo>
                <a:lnTo>
                  <a:pt x="408" y="1262"/>
                </a:lnTo>
                <a:lnTo>
                  <a:pt x="412" y="1257"/>
                </a:lnTo>
                <a:lnTo>
                  <a:pt x="417" y="1249"/>
                </a:lnTo>
                <a:lnTo>
                  <a:pt x="423" y="1244"/>
                </a:lnTo>
                <a:lnTo>
                  <a:pt x="428" y="1239"/>
                </a:lnTo>
                <a:lnTo>
                  <a:pt x="437" y="1235"/>
                </a:lnTo>
                <a:lnTo>
                  <a:pt x="444" y="1232"/>
                </a:lnTo>
                <a:lnTo>
                  <a:pt x="452" y="1230"/>
                </a:lnTo>
                <a:lnTo>
                  <a:pt x="459" y="1229"/>
                </a:lnTo>
                <a:lnTo>
                  <a:pt x="476" y="1226"/>
                </a:lnTo>
                <a:lnTo>
                  <a:pt x="492" y="1220"/>
                </a:lnTo>
                <a:lnTo>
                  <a:pt x="500" y="1217"/>
                </a:lnTo>
                <a:lnTo>
                  <a:pt x="507" y="1213"/>
                </a:lnTo>
                <a:lnTo>
                  <a:pt x="513" y="1208"/>
                </a:lnTo>
                <a:lnTo>
                  <a:pt x="519" y="1204"/>
                </a:lnTo>
                <a:lnTo>
                  <a:pt x="531" y="1194"/>
                </a:lnTo>
                <a:lnTo>
                  <a:pt x="543" y="1184"/>
                </a:lnTo>
                <a:lnTo>
                  <a:pt x="559" y="1173"/>
                </a:lnTo>
                <a:lnTo>
                  <a:pt x="575" y="1164"/>
                </a:lnTo>
                <a:lnTo>
                  <a:pt x="597" y="1152"/>
                </a:lnTo>
                <a:lnTo>
                  <a:pt x="616" y="1144"/>
                </a:lnTo>
                <a:lnTo>
                  <a:pt x="637" y="1136"/>
                </a:lnTo>
                <a:lnTo>
                  <a:pt x="656" y="1131"/>
                </a:lnTo>
                <a:lnTo>
                  <a:pt x="676" y="1126"/>
                </a:lnTo>
                <a:lnTo>
                  <a:pt x="698" y="1122"/>
                </a:lnTo>
                <a:lnTo>
                  <a:pt x="721" y="1117"/>
                </a:lnTo>
                <a:lnTo>
                  <a:pt x="745" y="1111"/>
                </a:lnTo>
                <a:lnTo>
                  <a:pt x="762" y="1107"/>
                </a:lnTo>
                <a:lnTo>
                  <a:pt x="777" y="1104"/>
                </a:lnTo>
                <a:lnTo>
                  <a:pt x="791" y="1099"/>
                </a:lnTo>
                <a:lnTo>
                  <a:pt x="808" y="1095"/>
                </a:lnTo>
                <a:lnTo>
                  <a:pt x="823" y="1093"/>
                </a:lnTo>
                <a:lnTo>
                  <a:pt x="837" y="1091"/>
                </a:lnTo>
                <a:lnTo>
                  <a:pt x="851" y="1090"/>
                </a:lnTo>
                <a:lnTo>
                  <a:pt x="867" y="1087"/>
                </a:lnTo>
                <a:lnTo>
                  <a:pt x="884" y="1084"/>
                </a:lnTo>
                <a:lnTo>
                  <a:pt x="900" y="1080"/>
                </a:lnTo>
                <a:lnTo>
                  <a:pt x="915" y="1076"/>
                </a:lnTo>
                <a:lnTo>
                  <a:pt x="934" y="1071"/>
                </a:lnTo>
                <a:lnTo>
                  <a:pt x="950" y="1069"/>
                </a:lnTo>
                <a:lnTo>
                  <a:pt x="965" y="1068"/>
                </a:lnTo>
                <a:lnTo>
                  <a:pt x="980" y="1066"/>
                </a:lnTo>
                <a:lnTo>
                  <a:pt x="997" y="1064"/>
                </a:lnTo>
                <a:lnTo>
                  <a:pt x="1019" y="1059"/>
                </a:lnTo>
                <a:lnTo>
                  <a:pt x="1038" y="1055"/>
                </a:lnTo>
                <a:lnTo>
                  <a:pt x="1047" y="1053"/>
                </a:lnTo>
                <a:lnTo>
                  <a:pt x="1057" y="1052"/>
                </a:lnTo>
                <a:lnTo>
                  <a:pt x="1067" y="1051"/>
                </a:lnTo>
                <a:lnTo>
                  <a:pt x="1079" y="1051"/>
                </a:lnTo>
                <a:lnTo>
                  <a:pt x="1085" y="1051"/>
                </a:lnTo>
                <a:lnTo>
                  <a:pt x="1090" y="1053"/>
                </a:lnTo>
                <a:lnTo>
                  <a:pt x="1094" y="1055"/>
                </a:lnTo>
                <a:lnTo>
                  <a:pt x="1099" y="1058"/>
                </a:lnTo>
                <a:lnTo>
                  <a:pt x="1107" y="1065"/>
                </a:lnTo>
                <a:lnTo>
                  <a:pt x="1116" y="1071"/>
                </a:lnTo>
                <a:lnTo>
                  <a:pt x="1129" y="1078"/>
                </a:lnTo>
                <a:lnTo>
                  <a:pt x="1140" y="1082"/>
                </a:lnTo>
                <a:lnTo>
                  <a:pt x="1145" y="1085"/>
                </a:lnTo>
                <a:lnTo>
                  <a:pt x="1151" y="1089"/>
                </a:lnTo>
                <a:lnTo>
                  <a:pt x="1155" y="1093"/>
                </a:lnTo>
                <a:lnTo>
                  <a:pt x="1159" y="1098"/>
                </a:lnTo>
                <a:lnTo>
                  <a:pt x="1170" y="1114"/>
                </a:lnTo>
                <a:lnTo>
                  <a:pt x="1181" y="1128"/>
                </a:lnTo>
                <a:lnTo>
                  <a:pt x="1186" y="1135"/>
                </a:lnTo>
                <a:lnTo>
                  <a:pt x="1193" y="1140"/>
                </a:lnTo>
                <a:lnTo>
                  <a:pt x="1200" y="1145"/>
                </a:lnTo>
                <a:lnTo>
                  <a:pt x="1209" y="1149"/>
                </a:lnTo>
                <a:lnTo>
                  <a:pt x="1542" y="1053"/>
                </a:lnTo>
                <a:lnTo>
                  <a:pt x="1940" y="1319"/>
                </a:lnTo>
                <a:lnTo>
                  <a:pt x="1940" y="1319"/>
                </a:lnTo>
                <a:lnTo>
                  <a:pt x="1947" y="1312"/>
                </a:lnTo>
                <a:lnTo>
                  <a:pt x="1953" y="1306"/>
                </a:lnTo>
                <a:lnTo>
                  <a:pt x="1961" y="1300"/>
                </a:lnTo>
                <a:lnTo>
                  <a:pt x="1967" y="1296"/>
                </a:lnTo>
                <a:lnTo>
                  <a:pt x="1983" y="1286"/>
                </a:lnTo>
                <a:lnTo>
                  <a:pt x="2001" y="1276"/>
                </a:lnTo>
                <a:lnTo>
                  <a:pt x="2018" y="1267"/>
                </a:lnTo>
                <a:lnTo>
                  <a:pt x="2032" y="1257"/>
                </a:lnTo>
                <a:lnTo>
                  <a:pt x="2047" y="1247"/>
                </a:lnTo>
                <a:lnTo>
                  <a:pt x="2064" y="1239"/>
                </a:lnTo>
                <a:lnTo>
                  <a:pt x="2082" y="1232"/>
                </a:lnTo>
                <a:lnTo>
                  <a:pt x="2097" y="1228"/>
                </a:lnTo>
                <a:lnTo>
                  <a:pt x="2112" y="1222"/>
                </a:lnTo>
                <a:lnTo>
                  <a:pt x="2128" y="1215"/>
                </a:lnTo>
                <a:lnTo>
                  <a:pt x="2134" y="1212"/>
                </a:lnTo>
                <a:lnTo>
                  <a:pt x="2139" y="1207"/>
                </a:lnTo>
                <a:lnTo>
                  <a:pt x="2143" y="1203"/>
                </a:lnTo>
                <a:lnTo>
                  <a:pt x="2147" y="1199"/>
                </a:lnTo>
                <a:lnTo>
                  <a:pt x="2154" y="1189"/>
                </a:lnTo>
                <a:lnTo>
                  <a:pt x="2158" y="1178"/>
                </a:lnTo>
                <a:lnTo>
                  <a:pt x="2165" y="1154"/>
                </a:lnTo>
                <a:lnTo>
                  <a:pt x="2171" y="1127"/>
                </a:lnTo>
                <a:lnTo>
                  <a:pt x="2179" y="1093"/>
                </a:lnTo>
                <a:lnTo>
                  <a:pt x="2184" y="1062"/>
                </a:lnTo>
                <a:lnTo>
                  <a:pt x="2188" y="1046"/>
                </a:lnTo>
                <a:lnTo>
                  <a:pt x="2193" y="1031"/>
                </a:lnTo>
                <a:lnTo>
                  <a:pt x="2199" y="1016"/>
                </a:lnTo>
                <a:lnTo>
                  <a:pt x="2208" y="1000"/>
                </a:lnTo>
                <a:lnTo>
                  <a:pt x="2221" y="985"/>
                </a:lnTo>
                <a:lnTo>
                  <a:pt x="2235" y="971"/>
                </a:lnTo>
                <a:lnTo>
                  <a:pt x="2241" y="960"/>
                </a:lnTo>
                <a:lnTo>
                  <a:pt x="2248" y="949"/>
                </a:lnTo>
                <a:lnTo>
                  <a:pt x="2259" y="934"/>
                </a:lnTo>
                <a:lnTo>
                  <a:pt x="2268" y="922"/>
                </a:lnTo>
                <a:lnTo>
                  <a:pt x="2280" y="910"/>
                </a:lnTo>
                <a:lnTo>
                  <a:pt x="2293" y="896"/>
                </a:lnTo>
                <a:lnTo>
                  <a:pt x="2315" y="869"/>
                </a:lnTo>
                <a:lnTo>
                  <a:pt x="2334" y="846"/>
                </a:lnTo>
                <a:lnTo>
                  <a:pt x="2345" y="835"/>
                </a:lnTo>
                <a:lnTo>
                  <a:pt x="2356" y="826"/>
                </a:lnTo>
                <a:lnTo>
                  <a:pt x="2362" y="822"/>
                </a:lnTo>
                <a:lnTo>
                  <a:pt x="2370" y="817"/>
                </a:lnTo>
                <a:lnTo>
                  <a:pt x="2377" y="814"/>
                </a:lnTo>
                <a:lnTo>
                  <a:pt x="2386" y="811"/>
                </a:lnTo>
                <a:lnTo>
                  <a:pt x="2399" y="809"/>
                </a:lnTo>
                <a:lnTo>
                  <a:pt x="2412" y="808"/>
                </a:lnTo>
                <a:lnTo>
                  <a:pt x="2425" y="807"/>
                </a:lnTo>
                <a:lnTo>
                  <a:pt x="2439" y="806"/>
                </a:lnTo>
                <a:lnTo>
                  <a:pt x="2447" y="804"/>
                </a:lnTo>
                <a:lnTo>
                  <a:pt x="2454" y="802"/>
                </a:lnTo>
                <a:lnTo>
                  <a:pt x="2461" y="799"/>
                </a:lnTo>
                <a:lnTo>
                  <a:pt x="2466" y="796"/>
                </a:lnTo>
                <a:lnTo>
                  <a:pt x="2478" y="789"/>
                </a:lnTo>
                <a:lnTo>
                  <a:pt x="2492" y="782"/>
                </a:lnTo>
                <a:lnTo>
                  <a:pt x="2502" y="780"/>
                </a:lnTo>
                <a:lnTo>
                  <a:pt x="2511" y="777"/>
                </a:lnTo>
                <a:lnTo>
                  <a:pt x="2515" y="775"/>
                </a:lnTo>
                <a:lnTo>
                  <a:pt x="2519" y="773"/>
                </a:lnTo>
                <a:lnTo>
                  <a:pt x="2522" y="770"/>
                </a:lnTo>
                <a:lnTo>
                  <a:pt x="2524" y="767"/>
                </a:lnTo>
                <a:lnTo>
                  <a:pt x="2527" y="750"/>
                </a:lnTo>
                <a:lnTo>
                  <a:pt x="2530" y="734"/>
                </a:lnTo>
                <a:lnTo>
                  <a:pt x="2534" y="720"/>
                </a:lnTo>
                <a:lnTo>
                  <a:pt x="2539" y="708"/>
                </a:lnTo>
                <a:lnTo>
                  <a:pt x="2545" y="695"/>
                </a:lnTo>
                <a:lnTo>
                  <a:pt x="2548" y="681"/>
                </a:lnTo>
                <a:lnTo>
                  <a:pt x="2537" y="676"/>
                </a:lnTo>
                <a:lnTo>
                  <a:pt x="2528" y="669"/>
                </a:lnTo>
                <a:lnTo>
                  <a:pt x="2522" y="667"/>
                </a:lnTo>
                <a:lnTo>
                  <a:pt x="2517" y="665"/>
                </a:lnTo>
                <a:lnTo>
                  <a:pt x="2511" y="663"/>
                </a:lnTo>
                <a:lnTo>
                  <a:pt x="2505" y="663"/>
                </a:lnTo>
                <a:lnTo>
                  <a:pt x="2502" y="663"/>
                </a:lnTo>
                <a:lnTo>
                  <a:pt x="2498" y="665"/>
                </a:lnTo>
                <a:lnTo>
                  <a:pt x="2496" y="667"/>
                </a:lnTo>
                <a:lnTo>
                  <a:pt x="2494" y="671"/>
                </a:lnTo>
                <a:lnTo>
                  <a:pt x="2490" y="678"/>
                </a:lnTo>
                <a:lnTo>
                  <a:pt x="2484" y="684"/>
                </a:lnTo>
                <a:lnTo>
                  <a:pt x="2468" y="693"/>
                </a:lnTo>
                <a:lnTo>
                  <a:pt x="2452" y="703"/>
                </a:lnTo>
                <a:lnTo>
                  <a:pt x="2441" y="709"/>
                </a:lnTo>
                <a:lnTo>
                  <a:pt x="2431" y="715"/>
                </a:lnTo>
                <a:lnTo>
                  <a:pt x="2421" y="720"/>
                </a:lnTo>
                <a:lnTo>
                  <a:pt x="2410" y="727"/>
                </a:lnTo>
                <a:lnTo>
                  <a:pt x="2404" y="730"/>
                </a:lnTo>
                <a:lnTo>
                  <a:pt x="2399" y="734"/>
                </a:lnTo>
                <a:lnTo>
                  <a:pt x="2397" y="736"/>
                </a:lnTo>
                <a:lnTo>
                  <a:pt x="2395" y="739"/>
                </a:lnTo>
                <a:lnTo>
                  <a:pt x="2392" y="740"/>
                </a:lnTo>
                <a:lnTo>
                  <a:pt x="2388" y="740"/>
                </a:lnTo>
                <a:lnTo>
                  <a:pt x="2379" y="739"/>
                </a:lnTo>
                <a:lnTo>
                  <a:pt x="2371" y="736"/>
                </a:lnTo>
                <a:lnTo>
                  <a:pt x="2363" y="732"/>
                </a:lnTo>
                <a:lnTo>
                  <a:pt x="2356" y="727"/>
                </a:lnTo>
                <a:lnTo>
                  <a:pt x="2344" y="713"/>
                </a:lnTo>
                <a:lnTo>
                  <a:pt x="2333" y="698"/>
                </a:lnTo>
                <a:lnTo>
                  <a:pt x="2356" y="693"/>
                </a:lnTo>
                <a:lnTo>
                  <a:pt x="2375" y="691"/>
                </a:lnTo>
                <a:lnTo>
                  <a:pt x="2386" y="690"/>
                </a:lnTo>
                <a:lnTo>
                  <a:pt x="2396" y="688"/>
                </a:lnTo>
                <a:lnTo>
                  <a:pt x="2407" y="686"/>
                </a:lnTo>
                <a:lnTo>
                  <a:pt x="2417" y="681"/>
                </a:lnTo>
                <a:lnTo>
                  <a:pt x="2422" y="679"/>
                </a:lnTo>
                <a:lnTo>
                  <a:pt x="2425" y="676"/>
                </a:lnTo>
                <a:lnTo>
                  <a:pt x="2427" y="673"/>
                </a:lnTo>
                <a:lnTo>
                  <a:pt x="2428" y="668"/>
                </a:lnTo>
                <a:lnTo>
                  <a:pt x="2430" y="660"/>
                </a:lnTo>
                <a:lnTo>
                  <a:pt x="2431" y="649"/>
                </a:lnTo>
                <a:lnTo>
                  <a:pt x="2434" y="635"/>
                </a:lnTo>
                <a:lnTo>
                  <a:pt x="2436" y="622"/>
                </a:lnTo>
                <a:lnTo>
                  <a:pt x="2438" y="610"/>
                </a:lnTo>
                <a:lnTo>
                  <a:pt x="2441" y="596"/>
                </a:lnTo>
                <a:lnTo>
                  <a:pt x="2447" y="586"/>
                </a:lnTo>
                <a:lnTo>
                  <a:pt x="2450" y="576"/>
                </a:lnTo>
                <a:lnTo>
                  <a:pt x="2449" y="566"/>
                </a:lnTo>
                <a:lnTo>
                  <a:pt x="2447" y="556"/>
                </a:lnTo>
                <a:lnTo>
                  <a:pt x="2427" y="557"/>
                </a:lnTo>
                <a:lnTo>
                  <a:pt x="2410" y="559"/>
                </a:lnTo>
                <a:lnTo>
                  <a:pt x="2401" y="560"/>
                </a:lnTo>
                <a:lnTo>
                  <a:pt x="2393" y="560"/>
                </a:lnTo>
                <a:lnTo>
                  <a:pt x="2383" y="560"/>
                </a:lnTo>
                <a:lnTo>
                  <a:pt x="2372" y="559"/>
                </a:lnTo>
                <a:lnTo>
                  <a:pt x="2361" y="557"/>
                </a:lnTo>
                <a:lnTo>
                  <a:pt x="2352" y="554"/>
                </a:lnTo>
                <a:lnTo>
                  <a:pt x="2341" y="552"/>
                </a:lnTo>
                <a:lnTo>
                  <a:pt x="2330" y="549"/>
                </a:lnTo>
                <a:lnTo>
                  <a:pt x="2335" y="543"/>
                </a:lnTo>
                <a:lnTo>
                  <a:pt x="2341" y="540"/>
                </a:lnTo>
                <a:lnTo>
                  <a:pt x="2347" y="537"/>
                </a:lnTo>
                <a:lnTo>
                  <a:pt x="2353" y="535"/>
                </a:lnTo>
                <a:lnTo>
                  <a:pt x="2366" y="531"/>
                </a:lnTo>
                <a:lnTo>
                  <a:pt x="2377" y="530"/>
                </a:lnTo>
                <a:lnTo>
                  <a:pt x="2390" y="528"/>
                </a:lnTo>
                <a:lnTo>
                  <a:pt x="2402" y="525"/>
                </a:lnTo>
                <a:lnTo>
                  <a:pt x="2409" y="523"/>
                </a:lnTo>
                <a:lnTo>
                  <a:pt x="2414" y="520"/>
                </a:lnTo>
                <a:lnTo>
                  <a:pt x="2421" y="516"/>
                </a:lnTo>
                <a:lnTo>
                  <a:pt x="2426" y="512"/>
                </a:lnTo>
                <a:lnTo>
                  <a:pt x="2417" y="479"/>
                </a:lnTo>
                <a:lnTo>
                  <a:pt x="2428" y="470"/>
                </a:lnTo>
                <a:lnTo>
                  <a:pt x="2438" y="461"/>
                </a:lnTo>
                <a:lnTo>
                  <a:pt x="2443" y="458"/>
                </a:lnTo>
                <a:lnTo>
                  <a:pt x="2450" y="455"/>
                </a:lnTo>
                <a:lnTo>
                  <a:pt x="2455" y="454"/>
                </a:lnTo>
                <a:lnTo>
                  <a:pt x="2463" y="452"/>
                </a:lnTo>
                <a:lnTo>
                  <a:pt x="2468" y="454"/>
                </a:lnTo>
                <a:lnTo>
                  <a:pt x="2474" y="455"/>
                </a:lnTo>
                <a:lnTo>
                  <a:pt x="2478" y="456"/>
                </a:lnTo>
                <a:lnTo>
                  <a:pt x="2482" y="458"/>
                </a:lnTo>
                <a:lnTo>
                  <a:pt x="2491" y="464"/>
                </a:lnTo>
                <a:lnTo>
                  <a:pt x="2497" y="472"/>
                </a:lnTo>
                <a:lnTo>
                  <a:pt x="2503" y="479"/>
                </a:lnTo>
                <a:lnTo>
                  <a:pt x="2507" y="487"/>
                </a:lnTo>
                <a:lnTo>
                  <a:pt x="2510" y="490"/>
                </a:lnTo>
                <a:lnTo>
                  <a:pt x="2514" y="493"/>
                </a:lnTo>
                <a:lnTo>
                  <a:pt x="2517" y="495"/>
                </a:lnTo>
                <a:lnTo>
                  <a:pt x="2521" y="496"/>
                </a:lnTo>
                <a:lnTo>
                  <a:pt x="2527" y="495"/>
                </a:lnTo>
                <a:lnTo>
                  <a:pt x="2531" y="493"/>
                </a:lnTo>
                <a:lnTo>
                  <a:pt x="2534" y="491"/>
                </a:lnTo>
                <a:lnTo>
                  <a:pt x="2537" y="488"/>
                </a:lnTo>
                <a:lnTo>
                  <a:pt x="2545" y="482"/>
                </a:lnTo>
                <a:lnTo>
                  <a:pt x="2554" y="477"/>
                </a:lnTo>
                <a:lnTo>
                  <a:pt x="2566" y="471"/>
                </a:lnTo>
                <a:lnTo>
                  <a:pt x="2578" y="463"/>
                </a:lnTo>
                <a:lnTo>
                  <a:pt x="2589" y="455"/>
                </a:lnTo>
                <a:lnTo>
                  <a:pt x="2598" y="446"/>
                </a:lnTo>
                <a:lnTo>
                  <a:pt x="2606" y="436"/>
                </a:lnTo>
                <a:lnTo>
                  <a:pt x="2614" y="425"/>
                </a:lnTo>
                <a:lnTo>
                  <a:pt x="2620" y="414"/>
                </a:lnTo>
                <a:lnTo>
                  <a:pt x="2628" y="400"/>
                </a:lnTo>
                <a:lnTo>
                  <a:pt x="2636" y="381"/>
                </a:lnTo>
                <a:lnTo>
                  <a:pt x="2641" y="364"/>
                </a:lnTo>
                <a:lnTo>
                  <a:pt x="2645" y="346"/>
                </a:lnTo>
                <a:lnTo>
                  <a:pt x="2649" y="325"/>
                </a:lnTo>
                <a:lnTo>
                  <a:pt x="2652" y="311"/>
                </a:lnTo>
                <a:lnTo>
                  <a:pt x="2655" y="299"/>
                </a:lnTo>
                <a:lnTo>
                  <a:pt x="2658" y="287"/>
                </a:lnTo>
                <a:lnTo>
                  <a:pt x="2659" y="272"/>
                </a:lnTo>
                <a:lnTo>
                  <a:pt x="2658" y="258"/>
                </a:lnTo>
                <a:lnTo>
                  <a:pt x="2656" y="246"/>
                </a:lnTo>
                <a:lnTo>
                  <a:pt x="2651" y="234"/>
                </a:lnTo>
                <a:lnTo>
                  <a:pt x="2645" y="223"/>
                </a:lnTo>
                <a:lnTo>
                  <a:pt x="2637" y="214"/>
                </a:lnTo>
                <a:lnTo>
                  <a:pt x="2627" y="205"/>
                </a:lnTo>
                <a:lnTo>
                  <a:pt x="2616" y="198"/>
                </a:lnTo>
                <a:lnTo>
                  <a:pt x="2603" y="190"/>
                </a:lnTo>
                <a:lnTo>
                  <a:pt x="2596" y="203"/>
                </a:lnTo>
                <a:lnTo>
                  <a:pt x="2590" y="215"/>
                </a:lnTo>
                <a:lnTo>
                  <a:pt x="2586" y="228"/>
                </a:lnTo>
                <a:lnTo>
                  <a:pt x="2583" y="243"/>
                </a:lnTo>
                <a:lnTo>
                  <a:pt x="2579" y="258"/>
                </a:lnTo>
                <a:lnTo>
                  <a:pt x="2575" y="271"/>
                </a:lnTo>
                <a:lnTo>
                  <a:pt x="2572" y="277"/>
                </a:lnTo>
                <a:lnTo>
                  <a:pt x="2568" y="282"/>
                </a:lnTo>
                <a:lnTo>
                  <a:pt x="2565" y="283"/>
                </a:lnTo>
                <a:lnTo>
                  <a:pt x="2562" y="285"/>
                </a:lnTo>
                <a:lnTo>
                  <a:pt x="2559" y="285"/>
                </a:lnTo>
                <a:lnTo>
                  <a:pt x="2556" y="286"/>
                </a:lnTo>
                <a:lnTo>
                  <a:pt x="2550" y="285"/>
                </a:lnTo>
                <a:lnTo>
                  <a:pt x="2545" y="284"/>
                </a:lnTo>
                <a:lnTo>
                  <a:pt x="2541" y="283"/>
                </a:lnTo>
                <a:lnTo>
                  <a:pt x="2536" y="281"/>
                </a:lnTo>
                <a:lnTo>
                  <a:pt x="2528" y="275"/>
                </a:lnTo>
                <a:lnTo>
                  <a:pt x="2519" y="270"/>
                </a:lnTo>
                <a:lnTo>
                  <a:pt x="2514" y="266"/>
                </a:lnTo>
                <a:lnTo>
                  <a:pt x="2508" y="261"/>
                </a:lnTo>
                <a:lnTo>
                  <a:pt x="2496" y="261"/>
                </a:lnTo>
                <a:lnTo>
                  <a:pt x="2487" y="261"/>
                </a:lnTo>
                <a:lnTo>
                  <a:pt x="2476" y="261"/>
                </a:lnTo>
                <a:lnTo>
                  <a:pt x="2465" y="261"/>
                </a:lnTo>
                <a:lnTo>
                  <a:pt x="2400" y="261"/>
                </a:lnTo>
                <a:lnTo>
                  <a:pt x="2394" y="262"/>
                </a:lnTo>
                <a:lnTo>
                  <a:pt x="2388" y="263"/>
                </a:lnTo>
                <a:lnTo>
                  <a:pt x="2383" y="265"/>
                </a:lnTo>
                <a:lnTo>
                  <a:pt x="2379" y="267"/>
                </a:lnTo>
                <a:lnTo>
                  <a:pt x="2370" y="273"/>
                </a:lnTo>
                <a:lnTo>
                  <a:pt x="2362" y="280"/>
                </a:lnTo>
                <a:lnTo>
                  <a:pt x="2355" y="287"/>
                </a:lnTo>
                <a:lnTo>
                  <a:pt x="2347" y="296"/>
                </a:lnTo>
                <a:lnTo>
                  <a:pt x="2338" y="303"/>
                </a:lnTo>
                <a:lnTo>
                  <a:pt x="2328" y="310"/>
                </a:lnTo>
                <a:lnTo>
                  <a:pt x="2326" y="298"/>
                </a:lnTo>
                <a:lnTo>
                  <a:pt x="2323" y="288"/>
                </a:lnTo>
                <a:lnTo>
                  <a:pt x="2321" y="279"/>
                </a:lnTo>
                <a:lnTo>
                  <a:pt x="2319" y="267"/>
                </a:lnTo>
                <a:lnTo>
                  <a:pt x="2318" y="253"/>
                </a:lnTo>
                <a:lnTo>
                  <a:pt x="2316" y="240"/>
                </a:lnTo>
                <a:lnTo>
                  <a:pt x="2315" y="228"/>
                </a:lnTo>
                <a:lnTo>
                  <a:pt x="2312" y="214"/>
                </a:lnTo>
                <a:lnTo>
                  <a:pt x="2307" y="202"/>
                </a:lnTo>
                <a:lnTo>
                  <a:pt x="2304" y="192"/>
                </a:lnTo>
                <a:lnTo>
                  <a:pt x="2301" y="181"/>
                </a:lnTo>
                <a:lnTo>
                  <a:pt x="2299" y="168"/>
                </a:lnTo>
                <a:lnTo>
                  <a:pt x="2329" y="168"/>
                </a:lnTo>
                <a:lnTo>
                  <a:pt x="2333" y="169"/>
                </a:lnTo>
                <a:lnTo>
                  <a:pt x="2336" y="171"/>
                </a:lnTo>
                <a:lnTo>
                  <a:pt x="2339" y="172"/>
                </a:lnTo>
                <a:lnTo>
                  <a:pt x="2342" y="174"/>
                </a:lnTo>
                <a:lnTo>
                  <a:pt x="2346" y="179"/>
                </a:lnTo>
                <a:lnTo>
                  <a:pt x="2352" y="185"/>
                </a:lnTo>
                <a:lnTo>
                  <a:pt x="2360" y="194"/>
                </a:lnTo>
                <a:lnTo>
                  <a:pt x="2368" y="203"/>
                </a:lnTo>
                <a:lnTo>
                  <a:pt x="2375" y="212"/>
                </a:lnTo>
                <a:lnTo>
                  <a:pt x="2386" y="219"/>
                </a:lnTo>
                <a:lnTo>
                  <a:pt x="2397" y="209"/>
                </a:lnTo>
                <a:lnTo>
                  <a:pt x="2407" y="202"/>
                </a:lnTo>
                <a:lnTo>
                  <a:pt x="2417" y="194"/>
                </a:lnTo>
                <a:lnTo>
                  <a:pt x="2428" y="185"/>
                </a:lnTo>
                <a:lnTo>
                  <a:pt x="2435" y="174"/>
                </a:lnTo>
                <a:lnTo>
                  <a:pt x="2441" y="163"/>
                </a:lnTo>
                <a:lnTo>
                  <a:pt x="2447" y="163"/>
                </a:lnTo>
                <a:lnTo>
                  <a:pt x="2452" y="163"/>
                </a:lnTo>
                <a:lnTo>
                  <a:pt x="2463" y="161"/>
                </a:lnTo>
                <a:lnTo>
                  <a:pt x="2474" y="158"/>
                </a:lnTo>
                <a:lnTo>
                  <a:pt x="2484" y="142"/>
                </a:lnTo>
                <a:lnTo>
                  <a:pt x="2495" y="126"/>
                </a:lnTo>
                <a:lnTo>
                  <a:pt x="2500" y="123"/>
                </a:lnTo>
                <a:lnTo>
                  <a:pt x="2505" y="122"/>
                </a:lnTo>
                <a:lnTo>
                  <a:pt x="2510" y="121"/>
                </a:lnTo>
                <a:lnTo>
                  <a:pt x="2516" y="121"/>
                </a:lnTo>
                <a:lnTo>
                  <a:pt x="2527" y="125"/>
                </a:lnTo>
                <a:lnTo>
                  <a:pt x="2537" y="128"/>
                </a:lnTo>
                <a:lnTo>
                  <a:pt x="2541" y="128"/>
                </a:lnTo>
                <a:lnTo>
                  <a:pt x="2544" y="126"/>
                </a:lnTo>
                <a:lnTo>
                  <a:pt x="2546" y="124"/>
                </a:lnTo>
                <a:lnTo>
                  <a:pt x="2547" y="121"/>
                </a:lnTo>
                <a:lnTo>
                  <a:pt x="2549" y="113"/>
                </a:lnTo>
                <a:lnTo>
                  <a:pt x="2550" y="105"/>
                </a:lnTo>
                <a:lnTo>
                  <a:pt x="2493" y="0"/>
                </a:lnTo>
                <a:lnTo>
                  <a:pt x="2493" y="0"/>
                </a:lnTo>
                <a:lnTo>
                  <a:pt x="728" y="541"/>
                </a:lnTo>
                <a:lnTo>
                  <a:pt x="728" y="541"/>
                </a:lnTo>
                <a:lnTo>
                  <a:pt x="732" y="559"/>
                </a:lnTo>
                <a:lnTo>
                  <a:pt x="735" y="576"/>
                </a:lnTo>
                <a:lnTo>
                  <a:pt x="738" y="591"/>
                </a:lnTo>
                <a:lnTo>
                  <a:pt x="739" y="610"/>
                </a:lnTo>
                <a:lnTo>
                  <a:pt x="736" y="618"/>
                </a:lnTo>
                <a:lnTo>
                  <a:pt x="732" y="625"/>
                </a:lnTo>
                <a:lnTo>
                  <a:pt x="725" y="641"/>
                </a:lnTo>
                <a:lnTo>
                  <a:pt x="718" y="658"/>
                </a:lnTo>
                <a:lnTo>
                  <a:pt x="716" y="668"/>
                </a:lnTo>
                <a:lnTo>
                  <a:pt x="715" y="678"/>
                </a:lnTo>
                <a:lnTo>
                  <a:pt x="712" y="686"/>
                </a:lnTo>
                <a:lnTo>
                  <a:pt x="709" y="692"/>
                </a:lnTo>
                <a:lnTo>
                  <a:pt x="705" y="699"/>
                </a:lnTo>
                <a:lnTo>
                  <a:pt x="699" y="703"/>
                </a:lnTo>
                <a:lnTo>
                  <a:pt x="694" y="708"/>
                </a:lnTo>
                <a:lnTo>
                  <a:pt x="687" y="712"/>
                </a:lnTo>
                <a:lnTo>
                  <a:pt x="681" y="715"/>
                </a:lnTo>
                <a:lnTo>
                  <a:pt x="673" y="718"/>
                </a:lnTo>
                <a:lnTo>
                  <a:pt x="662" y="722"/>
                </a:lnTo>
                <a:lnTo>
                  <a:pt x="652" y="725"/>
                </a:lnTo>
                <a:lnTo>
                  <a:pt x="642" y="726"/>
                </a:lnTo>
                <a:lnTo>
                  <a:pt x="630" y="727"/>
                </a:lnTo>
                <a:lnTo>
                  <a:pt x="621" y="726"/>
                </a:lnTo>
                <a:lnTo>
                  <a:pt x="614" y="726"/>
                </a:lnTo>
                <a:lnTo>
                  <a:pt x="610" y="726"/>
                </a:lnTo>
                <a:lnTo>
                  <a:pt x="606" y="726"/>
                </a:lnTo>
                <a:lnTo>
                  <a:pt x="602" y="727"/>
                </a:lnTo>
                <a:lnTo>
                  <a:pt x="599" y="729"/>
                </a:lnTo>
                <a:lnTo>
                  <a:pt x="597" y="734"/>
                </a:lnTo>
                <a:lnTo>
                  <a:pt x="595" y="740"/>
                </a:lnTo>
                <a:lnTo>
                  <a:pt x="586" y="748"/>
                </a:lnTo>
                <a:lnTo>
                  <a:pt x="575" y="756"/>
                </a:lnTo>
                <a:lnTo>
                  <a:pt x="560" y="768"/>
                </a:lnTo>
                <a:lnTo>
                  <a:pt x="547" y="779"/>
                </a:lnTo>
                <a:lnTo>
                  <a:pt x="539" y="783"/>
                </a:lnTo>
                <a:lnTo>
                  <a:pt x="532" y="786"/>
                </a:lnTo>
                <a:lnTo>
                  <a:pt x="523" y="789"/>
                </a:lnTo>
                <a:lnTo>
                  <a:pt x="513" y="793"/>
                </a:lnTo>
                <a:lnTo>
                  <a:pt x="503" y="795"/>
                </a:lnTo>
                <a:lnTo>
                  <a:pt x="492" y="796"/>
                </a:lnTo>
                <a:lnTo>
                  <a:pt x="486" y="796"/>
                </a:lnTo>
                <a:lnTo>
                  <a:pt x="481" y="797"/>
                </a:lnTo>
                <a:lnTo>
                  <a:pt x="477" y="798"/>
                </a:lnTo>
                <a:lnTo>
                  <a:pt x="471" y="801"/>
                </a:lnTo>
                <a:lnTo>
                  <a:pt x="466" y="804"/>
                </a:lnTo>
                <a:lnTo>
                  <a:pt x="462" y="809"/>
                </a:lnTo>
                <a:lnTo>
                  <a:pt x="458" y="813"/>
                </a:lnTo>
                <a:lnTo>
                  <a:pt x="455" y="819"/>
                </a:lnTo>
                <a:lnTo>
                  <a:pt x="451" y="829"/>
                </a:lnTo>
                <a:lnTo>
                  <a:pt x="444" y="840"/>
                </a:lnTo>
                <a:lnTo>
                  <a:pt x="435" y="857"/>
                </a:lnTo>
                <a:lnTo>
                  <a:pt x="424" y="873"/>
                </a:lnTo>
                <a:lnTo>
                  <a:pt x="413" y="887"/>
                </a:lnTo>
                <a:lnTo>
                  <a:pt x="399" y="902"/>
                </a:lnTo>
                <a:lnTo>
                  <a:pt x="390" y="910"/>
                </a:lnTo>
                <a:lnTo>
                  <a:pt x="382" y="918"/>
                </a:lnTo>
                <a:lnTo>
                  <a:pt x="373" y="924"/>
                </a:lnTo>
                <a:lnTo>
                  <a:pt x="364" y="930"/>
                </a:lnTo>
                <a:lnTo>
                  <a:pt x="347" y="943"/>
                </a:lnTo>
                <a:lnTo>
                  <a:pt x="328" y="958"/>
                </a:lnTo>
                <a:lnTo>
                  <a:pt x="317" y="966"/>
                </a:lnTo>
                <a:lnTo>
                  <a:pt x="308" y="975"/>
                </a:lnTo>
                <a:lnTo>
                  <a:pt x="298" y="983"/>
                </a:lnTo>
                <a:lnTo>
                  <a:pt x="288" y="992"/>
                </a:lnTo>
                <a:lnTo>
                  <a:pt x="278" y="1002"/>
                </a:lnTo>
                <a:lnTo>
                  <a:pt x="269" y="1013"/>
                </a:lnTo>
                <a:lnTo>
                  <a:pt x="248" y="1035"/>
                </a:lnTo>
                <a:lnTo>
                  <a:pt x="228" y="1054"/>
                </a:lnTo>
                <a:lnTo>
                  <a:pt x="208" y="1071"/>
                </a:lnTo>
                <a:lnTo>
                  <a:pt x="184" y="1091"/>
                </a:lnTo>
                <a:lnTo>
                  <a:pt x="173" y="1099"/>
                </a:lnTo>
                <a:lnTo>
                  <a:pt x="163" y="1108"/>
                </a:lnTo>
                <a:lnTo>
                  <a:pt x="154" y="1117"/>
                </a:lnTo>
                <a:lnTo>
                  <a:pt x="142" y="1125"/>
                </a:lnTo>
                <a:lnTo>
                  <a:pt x="130" y="1132"/>
                </a:lnTo>
                <a:lnTo>
                  <a:pt x="119" y="1139"/>
                </a:lnTo>
                <a:lnTo>
                  <a:pt x="115" y="1143"/>
                </a:lnTo>
                <a:lnTo>
                  <a:pt x="111" y="1148"/>
                </a:lnTo>
                <a:lnTo>
                  <a:pt x="107" y="1153"/>
                </a:lnTo>
                <a:lnTo>
                  <a:pt x="104" y="1159"/>
                </a:lnTo>
                <a:lnTo>
                  <a:pt x="102" y="1170"/>
                </a:lnTo>
                <a:lnTo>
                  <a:pt x="99" y="1180"/>
                </a:lnTo>
                <a:lnTo>
                  <a:pt x="95" y="1187"/>
                </a:lnTo>
                <a:lnTo>
                  <a:pt x="90" y="1191"/>
                </a:lnTo>
                <a:lnTo>
                  <a:pt x="84" y="1195"/>
                </a:lnTo>
                <a:lnTo>
                  <a:pt x="78" y="1199"/>
                </a:lnTo>
                <a:lnTo>
                  <a:pt x="67" y="1207"/>
                </a:lnTo>
                <a:lnTo>
                  <a:pt x="58" y="1214"/>
                </a:lnTo>
                <a:lnTo>
                  <a:pt x="47" y="1220"/>
                </a:lnTo>
                <a:lnTo>
                  <a:pt x="35" y="1226"/>
                </a:lnTo>
                <a:lnTo>
                  <a:pt x="26" y="1229"/>
                </a:lnTo>
                <a:lnTo>
                  <a:pt x="18" y="1230"/>
                </a:lnTo>
                <a:lnTo>
                  <a:pt x="13" y="1231"/>
                </a:lnTo>
                <a:lnTo>
                  <a:pt x="10" y="1233"/>
                </a:lnTo>
                <a:lnTo>
                  <a:pt x="7" y="1235"/>
                </a:lnTo>
                <a:lnTo>
                  <a:pt x="4" y="1239"/>
                </a:lnTo>
                <a:lnTo>
                  <a:pt x="4" y="1244"/>
                </a:lnTo>
                <a:lnTo>
                  <a:pt x="6" y="1248"/>
                </a:lnTo>
                <a:lnTo>
                  <a:pt x="6" y="1278"/>
                </a:lnTo>
                <a:lnTo>
                  <a:pt x="5" y="1305"/>
                </a:lnTo>
                <a:lnTo>
                  <a:pt x="3" y="1333"/>
                </a:lnTo>
                <a:lnTo>
                  <a:pt x="0" y="1361"/>
                </a:lnTo>
                <a:lnTo>
                  <a:pt x="0" y="136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" name="Freeform 193"/>
          <p:cNvSpPr>
            <a:spLocks/>
          </p:cNvSpPr>
          <p:nvPr/>
        </p:nvSpPr>
        <p:spPr bwMode="auto">
          <a:xfrm>
            <a:off x="6305411" y="3843636"/>
            <a:ext cx="977113" cy="574935"/>
          </a:xfrm>
          <a:custGeom>
            <a:avLst/>
            <a:gdLst>
              <a:gd name="T0" fmla="*/ 144 w 2120"/>
              <a:gd name="T1" fmla="*/ 1247 h 1247"/>
              <a:gd name="T2" fmla="*/ 265 w 2120"/>
              <a:gd name="T3" fmla="*/ 1232 h 1247"/>
              <a:gd name="T4" fmla="*/ 414 w 2120"/>
              <a:gd name="T5" fmla="*/ 1171 h 1247"/>
              <a:gd name="T6" fmla="*/ 1225 w 2120"/>
              <a:gd name="T7" fmla="*/ 1025 h 1247"/>
              <a:gd name="T8" fmla="*/ 1736 w 2120"/>
              <a:gd name="T9" fmla="*/ 921 h 1247"/>
              <a:gd name="T10" fmla="*/ 1869 w 2120"/>
              <a:gd name="T11" fmla="*/ 812 h 1247"/>
              <a:gd name="T12" fmla="*/ 1935 w 2120"/>
              <a:gd name="T13" fmla="*/ 735 h 1247"/>
              <a:gd name="T14" fmla="*/ 1978 w 2120"/>
              <a:gd name="T15" fmla="*/ 652 h 1247"/>
              <a:gd name="T16" fmla="*/ 2021 w 2120"/>
              <a:gd name="T17" fmla="*/ 597 h 1247"/>
              <a:gd name="T18" fmla="*/ 2079 w 2120"/>
              <a:gd name="T19" fmla="*/ 533 h 1247"/>
              <a:gd name="T20" fmla="*/ 2120 w 2120"/>
              <a:gd name="T21" fmla="*/ 417 h 1247"/>
              <a:gd name="T22" fmla="*/ 2045 w 2120"/>
              <a:gd name="T23" fmla="*/ 392 h 1247"/>
              <a:gd name="T24" fmla="*/ 1980 w 2120"/>
              <a:gd name="T25" fmla="*/ 326 h 1247"/>
              <a:gd name="T26" fmla="*/ 1942 w 2120"/>
              <a:gd name="T27" fmla="*/ 239 h 1247"/>
              <a:gd name="T28" fmla="*/ 1913 w 2120"/>
              <a:gd name="T29" fmla="*/ 111 h 1247"/>
              <a:gd name="T30" fmla="*/ 1865 w 2120"/>
              <a:gd name="T31" fmla="*/ 93 h 1247"/>
              <a:gd name="T32" fmla="*/ 1815 w 2120"/>
              <a:gd name="T33" fmla="*/ 46 h 1247"/>
              <a:gd name="T34" fmla="*/ 1739 w 2120"/>
              <a:gd name="T35" fmla="*/ 1 h 1247"/>
              <a:gd name="T36" fmla="*/ 1706 w 2120"/>
              <a:gd name="T37" fmla="*/ 23 h 1247"/>
              <a:gd name="T38" fmla="*/ 1656 w 2120"/>
              <a:gd name="T39" fmla="*/ 60 h 1247"/>
              <a:gd name="T40" fmla="*/ 1587 w 2120"/>
              <a:gd name="T41" fmla="*/ 56 h 1247"/>
              <a:gd name="T42" fmla="*/ 1533 w 2120"/>
              <a:gd name="T43" fmla="*/ 76 h 1247"/>
              <a:gd name="T44" fmla="*/ 1479 w 2120"/>
              <a:gd name="T45" fmla="*/ 58 h 1247"/>
              <a:gd name="T46" fmla="*/ 1375 w 2120"/>
              <a:gd name="T47" fmla="*/ 64 h 1247"/>
              <a:gd name="T48" fmla="*/ 1343 w 2120"/>
              <a:gd name="T49" fmla="*/ 46 h 1247"/>
              <a:gd name="T50" fmla="*/ 1309 w 2120"/>
              <a:gd name="T51" fmla="*/ 24 h 1247"/>
              <a:gd name="T52" fmla="*/ 1250 w 2120"/>
              <a:gd name="T53" fmla="*/ 19 h 1247"/>
              <a:gd name="T54" fmla="*/ 1198 w 2120"/>
              <a:gd name="T55" fmla="*/ 29 h 1247"/>
              <a:gd name="T56" fmla="*/ 1184 w 2120"/>
              <a:gd name="T57" fmla="*/ 70 h 1247"/>
              <a:gd name="T58" fmla="*/ 1223 w 2120"/>
              <a:gd name="T59" fmla="*/ 133 h 1247"/>
              <a:gd name="T60" fmla="*/ 1190 w 2120"/>
              <a:gd name="T61" fmla="*/ 166 h 1247"/>
              <a:gd name="T62" fmla="*/ 1068 w 2120"/>
              <a:gd name="T63" fmla="*/ 200 h 1247"/>
              <a:gd name="T64" fmla="*/ 1000 w 2120"/>
              <a:gd name="T65" fmla="*/ 217 h 1247"/>
              <a:gd name="T66" fmla="*/ 990 w 2120"/>
              <a:gd name="T67" fmla="*/ 283 h 1247"/>
              <a:gd name="T68" fmla="*/ 925 w 2120"/>
              <a:gd name="T69" fmla="*/ 419 h 1247"/>
              <a:gd name="T70" fmla="*/ 850 w 2120"/>
              <a:gd name="T71" fmla="*/ 523 h 1247"/>
              <a:gd name="T72" fmla="*/ 795 w 2120"/>
              <a:gd name="T73" fmla="*/ 506 h 1247"/>
              <a:gd name="T74" fmla="*/ 757 w 2120"/>
              <a:gd name="T75" fmla="*/ 484 h 1247"/>
              <a:gd name="T76" fmla="*/ 726 w 2120"/>
              <a:gd name="T77" fmla="*/ 504 h 1247"/>
              <a:gd name="T78" fmla="*/ 727 w 2120"/>
              <a:gd name="T79" fmla="*/ 549 h 1247"/>
              <a:gd name="T80" fmla="*/ 712 w 2120"/>
              <a:gd name="T81" fmla="*/ 592 h 1247"/>
              <a:gd name="T82" fmla="*/ 662 w 2120"/>
              <a:gd name="T83" fmla="*/ 575 h 1247"/>
              <a:gd name="T84" fmla="*/ 608 w 2120"/>
              <a:gd name="T85" fmla="*/ 589 h 1247"/>
              <a:gd name="T86" fmla="*/ 560 w 2120"/>
              <a:gd name="T87" fmla="*/ 650 h 1247"/>
              <a:gd name="T88" fmla="*/ 523 w 2120"/>
              <a:gd name="T89" fmla="*/ 664 h 1247"/>
              <a:gd name="T90" fmla="*/ 442 w 2120"/>
              <a:gd name="T91" fmla="*/ 653 h 1247"/>
              <a:gd name="T92" fmla="*/ 380 w 2120"/>
              <a:gd name="T93" fmla="*/ 662 h 1247"/>
              <a:gd name="T94" fmla="*/ 342 w 2120"/>
              <a:gd name="T95" fmla="*/ 700 h 1247"/>
              <a:gd name="T96" fmla="*/ 302 w 2120"/>
              <a:gd name="T97" fmla="*/ 690 h 1247"/>
              <a:gd name="T98" fmla="*/ 296 w 2120"/>
              <a:gd name="T99" fmla="*/ 758 h 1247"/>
              <a:gd name="T100" fmla="*/ 272 w 2120"/>
              <a:gd name="T101" fmla="*/ 809 h 1247"/>
              <a:gd name="T102" fmla="*/ 290 w 2120"/>
              <a:gd name="T103" fmla="*/ 853 h 1247"/>
              <a:gd name="T104" fmla="*/ 241 w 2120"/>
              <a:gd name="T105" fmla="*/ 886 h 1247"/>
              <a:gd name="T106" fmla="*/ 187 w 2120"/>
              <a:gd name="T107" fmla="*/ 920 h 1247"/>
              <a:gd name="T108" fmla="*/ 200 w 2120"/>
              <a:gd name="T109" fmla="*/ 988 h 1247"/>
              <a:gd name="T110" fmla="*/ 194 w 2120"/>
              <a:gd name="T111" fmla="*/ 1022 h 1247"/>
              <a:gd name="T112" fmla="*/ 133 w 2120"/>
              <a:gd name="T113" fmla="*/ 1016 h 1247"/>
              <a:gd name="T114" fmla="*/ 39 w 2120"/>
              <a:gd name="T115" fmla="*/ 988 h 1247"/>
              <a:gd name="T116" fmla="*/ 1 w 2120"/>
              <a:gd name="T117" fmla="*/ 1024 h 1247"/>
              <a:gd name="T118" fmla="*/ 5 w 2120"/>
              <a:gd name="T119" fmla="*/ 1053 h 1247"/>
              <a:gd name="T120" fmla="*/ 15 w 2120"/>
              <a:gd name="T121" fmla="*/ 1201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20" h="1247">
                <a:moveTo>
                  <a:pt x="4" y="1238"/>
                </a:moveTo>
                <a:lnTo>
                  <a:pt x="23" y="1237"/>
                </a:lnTo>
                <a:lnTo>
                  <a:pt x="44" y="1238"/>
                </a:lnTo>
                <a:lnTo>
                  <a:pt x="63" y="1240"/>
                </a:lnTo>
                <a:lnTo>
                  <a:pt x="83" y="1243"/>
                </a:lnTo>
                <a:lnTo>
                  <a:pt x="104" y="1245"/>
                </a:lnTo>
                <a:lnTo>
                  <a:pt x="125" y="1247"/>
                </a:lnTo>
                <a:lnTo>
                  <a:pt x="144" y="1247"/>
                </a:lnTo>
                <a:lnTo>
                  <a:pt x="163" y="1245"/>
                </a:lnTo>
                <a:lnTo>
                  <a:pt x="179" y="1241"/>
                </a:lnTo>
                <a:lnTo>
                  <a:pt x="195" y="1238"/>
                </a:lnTo>
                <a:lnTo>
                  <a:pt x="209" y="1235"/>
                </a:lnTo>
                <a:lnTo>
                  <a:pt x="221" y="1235"/>
                </a:lnTo>
                <a:lnTo>
                  <a:pt x="234" y="1235"/>
                </a:lnTo>
                <a:lnTo>
                  <a:pt x="248" y="1234"/>
                </a:lnTo>
                <a:lnTo>
                  <a:pt x="265" y="1232"/>
                </a:lnTo>
                <a:lnTo>
                  <a:pt x="281" y="1228"/>
                </a:lnTo>
                <a:lnTo>
                  <a:pt x="295" y="1224"/>
                </a:lnTo>
                <a:lnTo>
                  <a:pt x="308" y="1218"/>
                </a:lnTo>
                <a:lnTo>
                  <a:pt x="335" y="1205"/>
                </a:lnTo>
                <a:lnTo>
                  <a:pt x="365" y="1189"/>
                </a:lnTo>
                <a:lnTo>
                  <a:pt x="380" y="1185"/>
                </a:lnTo>
                <a:lnTo>
                  <a:pt x="397" y="1179"/>
                </a:lnTo>
                <a:lnTo>
                  <a:pt x="414" y="1171"/>
                </a:lnTo>
                <a:lnTo>
                  <a:pt x="429" y="1164"/>
                </a:lnTo>
                <a:lnTo>
                  <a:pt x="445" y="1158"/>
                </a:lnTo>
                <a:lnTo>
                  <a:pt x="464" y="1152"/>
                </a:lnTo>
                <a:lnTo>
                  <a:pt x="1183" y="1012"/>
                </a:lnTo>
                <a:lnTo>
                  <a:pt x="1195" y="1014"/>
                </a:lnTo>
                <a:lnTo>
                  <a:pt x="1205" y="1018"/>
                </a:lnTo>
                <a:lnTo>
                  <a:pt x="1214" y="1022"/>
                </a:lnTo>
                <a:lnTo>
                  <a:pt x="1225" y="1025"/>
                </a:lnTo>
                <a:lnTo>
                  <a:pt x="1237" y="1026"/>
                </a:lnTo>
                <a:lnTo>
                  <a:pt x="1249" y="1026"/>
                </a:lnTo>
                <a:lnTo>
                  <a:pt x="1261" y="1025"/>
                </a:lnTo>
                <a:lnTo>
                  <a:pt x="1274" y="1025"/>
                </a:lnTo>
                <a:lnTo>
                  <a:pt x="1658" y="945"/>
                </a:lnTo>
                <a:lnTo>
                  <a:pt x="1691" y="954"/>
                </a:lnTo>
                <a:lnTo>
                  <a:pt x="1711" y="948"/>
                </a:lnTo>
                <a:lnTo>
                  <a:pt x="1736" y="921"/>
                </a:lnTo>
                <a:lnTo>
                  <a:pt x="1757" y="897"/>
                </a:lnTo>
                <a:lnTo>
                  <a:pt x="1769" y="887"/>
                </a:lnTo>
                <a:lnTo>
                  <a:pt x="1781" y="875"/>
                </a:lnTo>
                <a:lnTo>
                  <a:pt x="1795" y="864"/>
                </a:lnTo>
                <a:lnTo>
                  <a:pt x="1809" y="852"/>
                </a:lnTo>
                <a:lnTo>
                  <a:pt x="1835" y="835"/>
                </a:lnTo>
                <a:lnTo>
                  <a:pt x="1858" y="820"/>
                </a:lnTo>
                <a:lnTo>
                  <a:pt x="1869" y="812"/>
                </a:lnTo>
                <a:lnTo>
                  <a:pt x="1880" y="803"/>
                </a:lnTo>
                <a:lnTo>
                  <a:pt x="1891" y="794"/>
                </a:lnTo>
                <a:lnTo>
                  <a:pt x="1902" y="783"/>
                </a:lnTo>
                <a:lnTo>
                  <a:pt x="1914" y="775"/>
                </a:lnTo>
                <a:lnTo>
                  <a:pt x="1924" y="768"/>
                </a:lnTo>
                <a:lnTo>
                  <a:pt x="1929" y="757"/>
                </a:lnTo>
                <a:lnTo>
                  <a:pt x="1932" y="746"/>
                </a:lnTo>
                <a:lnTo>
                  <a:pt x="1935" y="735"/>
                </a:lnTo>
                <a:lnTo>
                  <a:pt x="1940" y="725"/>
                </a:lnTo>
                <a:lnTo>
                  <a:pt x="1954" y="712"/>
                </a:lnTo>
                <a:lnTo>
                  <a:pt x="1969" y="699"/>
                </a:lnTo>
                <a:lnTo>
                  <a:pt x="1973" y="689"/>
                </a:lnTo>
                <a:lnTo>
                  <a:pt x="1976" y="680"/>
                </a:lnTo>
                <a:lnTo>
                  <a:pt x="1977" y="671"/>
                </a:lnTo>
                <a:lnTo>
                  <a:pt x="1978" y="662"/>
                </a:lnTo>
                <a:lnTo>
                  <a:pt x="1978" y="652"/>
                </a:lnTo>
                <a:lnTo>
                  <a:pt x="1979" y="643"/>
                </a:lnTo>
                <a:lnTo>
                  <a:pt x="1981" y="634"/>
                </a:lnTo>
                <a:lnTo>
                  <a:pt x="1985" y="624"/>
                </a:lnTo>
                <a:lnTo>
                  <a:pt x="1989" y="619"/>
                </a:lnTo>
                <a:lnTo>
                  <a:pt x="1994" y="614"/>
                </a:lnTo>
                <a:lnTo>
                  <a:pt x="2000" y="612"/>
                </a:lnTo>
                <a:lnTo>
                  <a:pt x="2006" y="608"/>
                </a:lnTo>
                <a:lnTo>
                  <a:pt x="2021" y="597"/>
                </a:lnTo>
                <a:lnTo>
                  <a:pt x="2033" y="589"/>
                </a:lnTo>
                <a:lnTo>
                  <a:pt x="2039" y="583"/>
                </a:lnTo>
                <a:lnTo>
                  <a:pt x="2045" y="579"/>
                </a:lnTo>
                <a:lnTo>
                  <a:pt x="2051" y="572"/>
                </a:lnTo>
                <a:lnTo>
                  <a:pt x="2057" y="566"/>
                </a:lnTo>
                <a:lnTo>
                  <a:pt x="2063" y="555"/>
                </a:lnTo>
                <a:lnTo>
                  <a:pt x="2070" y="544"/>
                </a:lnTo>
                <a:lnTo>
                  <a:pt x="2079" y="533"/>
                </a:lnTo>
                <a:lnTo>
                  <a:pt x="2088" y="523"/>
                </a:lnTo>
                <a:lnTo>
                  <a:pt x="2096" y="509"/>
                </a:lnTo>
                <a:lnTo>
                  <a:pt x="2101" y="497"/>
                </a:lnTo>
                <a:lnTo>
                  <a:pt x="2105" y="484"/>
                </a:lnTo>
                <a:lnTo>
                  <a:pt x="2110" y="472"/>
                </a:lnTo>
                <a:lnTo>
                  <a:pt x="2115" y="446"/>
                </a:lnTo>
                <a:lnTo>
                  <a:pt x="2120" y="417"/>
                </a:lnTo>
                <a:lnTo>
                  <a:pt x="2120" y="417"/>
                </a:lnTo>
                <a:lnTo>
                  <a:pt x="2111" y="416"/>
                </a:lnTo>
                <a:lnTo>
                  <a:pt x="2102" y="415"/>
                </a:lnTo>
                <a:lnTo>
                  <a:pt x="2092" y="414"/>
                </a:lnTo>
                <a:lnTo>
                  <a:pt x="2084" y="411"/>
                </a:lnTo>
                <a:lnTo>
                  <a:pt x="2072" y="407"/>
                </a:lnTo>
                <a:lnTo>
                  <a:pt x="2062" y="403"/>
                </a:lnTo>
                <a:lnTo>
                  <a:pt x="2053" y="397"/>
                </a:lnTo>
                <a:lnTo>
                  <a:pt x="2045" y="392"/>
                </a:lnTo>
                <a:lnTo>
                  <a:pt x="2029" y="377"/>
                </a:lnTo>
                <a:lnTo>
                  <a:pt x="2011" y="361"/>
                </a:lnTo>
                <a:lnTo>
                  <a:pt x="2009" y="355"/>
                </a:lnTo>
                <a:lnTo>
                  <a:pt x="2006" y="350"/>
                </a:lnTo>
                <a:lnTo>
                  <a:pt x="2000" y="348"/>
                </a:lnTo>
                <a:lnTo>
                  <a:pt x="1995" y="346"/>
                </a:lnTo>
                <a:lnTo>
                  <a:pt x="1986" y="336"/>
                </a:lnTo>
                <a:lnTo>
                  <a:pt x="1980" y="326"/>
                </a:lnTo>
                <a:lnTo>
                  <a:pt x="1973" y="315"/>
                </a:lnTo>
                <a:lnTo>
                  <a:pt x="1969" y="302"/>
                </a:lnTo>
                <a:lnTo>
                  <a:pt x="1966" y="292"/>
                </a:lnTo>
                <a:lnTo>
                  <a:pt x="1964" y="282"/>
                </a:lnTo>
                <a:lnTo>
                  <a:pt x="1958" y="270"/>
                </a:lnTo>
                <a:lnTo>
                  <a:pt x="1953" y="260"/>
                </a:lnTo>
                <a:lnTo>
                  <a:pt x="1948" y="251"/>
                </a:lnTo>
                <a:lnTo>
                  <a:pt x="1942" y="239"/>
                </a:lnTo>
                <a:lnTo>
                  <a:pt x="1938" y="224"/>
                </a:lnTo>
                <a:lnTo>
                  <a:pt x="1935" y="207"/>
                </a:lnTo>
                <a:lnTo>
                  <a:pt x="1931" y="191"/>
                </a:lnTo>
                <a:lnTo>
                  <a:pt x="1929" y="175"/>
                </a:lnTo>
                <a:lnTo>
                  <a:pt x="1926" y="159"/>
                </a:lnTo>
                <a:lnTo>
                  <a:pt x="1923" y="143"/>
                </a:lnTo>
                <a:lnTo>
                  <a:pt x="1918" y="126"/>
                </a:lnTo>
                <a:lnTo>
                  <a:pt x="1913" y="111"/>
                </a:lnTo>
                <a:lnTo>
                  <a:pt x="1913" y="111"/>
                </a:lnTo>
                <a:lnTo>
                  <a:pt x="1905" y="111"/>
                </a:lnTo>
                <a:lnTo>
                  <a:pt x="1898" y="110"/>
                </a:lnTo>
                <a:lnTo>
                  <a:pt x="1890" y="108"/>
                </a:lnTo>
                <a:lnTo>
                  <a:pt x="1884" y="106"/>
                </a:lnTo>
                <a:lnTo>
                  <a:pt x="1878" y="103"/>
                </a:lnTo>
                <a:lnTo>
                  <a:pt x="1872" y="98"/>
                </a:lnTo>
                <a:lnTo>
                  <a:pt x="1865" y="93"/>
                </a:lnTo>
                <a:lnTo>
                  <a:pt x="1860" y="87"/>
                </a:lnTo>
                <a:lnTo>
                  <a:pt x="1855" y="77"/>
                </a:lnTo>
                <a:lnTo>
                  <a:pt x="1849" y="66"/>
                </a:lnTo>
                <a:lnTo>
                  <a:pt x="1845" y="62"/>
                </a:lnTo>
                <a:lnTo>
                  <a:pt x="1840" y="58"/>
                </a:lnTo>
                <a:lnTo>
                  <a:pt x="1834" y="56"/>
                </a:lnTo>
                <a:lnTo>
                  <a:pt x="1828" y="53"/>
                </a:lnTo>
                <a:lnTo>
                  <a:pt x="1815" y="46"/>
                </a:lnTo>
                <a:lnTo>
                  <a:pt x="1802" y="42"/>
                </a:lnTo>
                <a:lnTo>
                  <a:pt x="1789" y="37"/>
                </a:lnTo>
                <a:lnTo>
                  <a:pt x="1775" y="29"/>
                </a:lnTo>
                <a:lnTo>
                  <a:pt x="1764" y="21"/>
                </a:lnTo>
                <a:lnTo>
                  <a:pt x="1755" y="11"/>
                </a:lnTo>
                <a:lnTo>
                  <a:pt x="1750" y="6"/>
                </a:lnTo>
                <a:lnTo>
                  <a:pt x="1746" y="3"/>
                </a:lnTo>
                <a:lnTo>
                  <a:pt x="1739" y="1"/>
                </a:lnTo>
                <a:lnTo>
                  <a:pt x="1733" y="0"/>
                </a:lnTo>
                <a:lnTo>
                  <a:pt x="1728" y="0"/>
                </a:lnTo>
                <a:lnTo>
                  <a:pt x="1725" y="1"/>
                </a:lnTo>
                <a:lnTo>
                  <a:pt x="1722" y="2"/>
                </a:lnTo>
                <a:lnTo>
                  <a:pt x="1719" y="4"/>
                </a:lnTo>
                <a:lnTo>
                  <a:pt x="1713" y="10"/>
                </a:lnTo>
                <a:lnTo>
                  <a:pt x="1709" y="16"/>
                </a:lnTo>
                <a:lnTo>
                  <a:pt x="1706" y="23"/>
                </a:lnTo>
                <a:lnTo>
                  <a:pt x="1701" y="30"/>
                </a:lnTo>
                <a:lnTo>
                  <a:pt x="1696" y="37"/>
                </a:lnTo>
                <a:lnTo>
                  <a:pt x="1691" y="42"/>
                </a:lnTo>
                <a:lnTo>
                  <a:pt x="1683" y="48"/>
                </a:lnTo>
                <a:lnTo>
                  <a:pt x="1676" y="52"/>
                </a:lnTo>
                <a:lnTo>
                  <a:pt x="1670" y="55"/>
                </a:lnTo>
                <a:lnTo>
                  <a:pt x="1662" y="58"/>
                </a:lnTo>
                <a:lnTo>
                  <a:pt x="1656" y="60"/>
                </a:lnTo>
                <a:lnTo>
                  <a:pt x="1648" y="63"/>
                </a:lnTo>
                <a:lnTo>
                  <a:pt x="1640" y="64"/>
                </a:lnTo>
                <a:lnTo>
                  <a:pt x="1632" y="64"/>
                </a:lnTo>
                <a:lnTo>
                  <a:pt x="1621" y="64"/>
                </a:lnTo>
                <a:lnTo>
                  <a:pt x="1613" y="63"/>
                </a:lnTo>
                <a:lnTo>
                  <a:pt x="1604" y="63"/>
                </a:lnTo>
                <a:lnTo>
                  <a:pt x="1594" y="60"/>
                </a:lnTo>
                <a:lnTo>
                  <a:pt x="1587" y="56"/>
                </a:lnTo>
                <a:lnTo>
                  <a:pt x="1578" y="53"/>
                </a:lnTo>
                <a:lnTo>
                  <a:pt x="1571" y="54"/>
                </a:lnTo>
                <a:lnTo>
                  <a:pt x="1564" y="57"/>
                </a:lnTo>
                <a:lnTo>
                  <a:pt x="1558" y="60"/>
                </a:lnTo>
                <a:lnTo>
                  <a:pt x="1552" y="65"/>
                </a:lnTo>
                <a:lnTo>
                  <a:pt x="1546" y="69"/>
                </a:lnTo>
                <a:lnTo>
                  <a:pt x="1540" y="73"/>
                </a:lnTo>
                <a:lnTo>
                  <a:pt x="1533" y="76"/>
                </a:lnTo>
                <a:lnTo>
                  <a:pt x="1525" y="77"/>
                </a:lnTo>
                <a:lnTo>
                  <a:pt x="1520" y="77"/>
                </a:lnTo>
                <a:lnTo>
                  <a:pt x="1516" y="76"/>
                </a:lnTo>
                <a:lnTo>
                  <a:pt x="1510" y="73"/>
                </a:lnTo>
                <a:lnTo>
                  <a:pt x="1506" y="70"/>
                </a:lnTo>
                <a:lnTo>
                  <a:pt x="1498" y="66"/>
                </a:lnTo>
                <a:lnTo>
                  <a:pt x="1489" y="60"/>
                </a:lnTo>
                <a:lnTo>
                  <a:pt x="1479" y="58"/>
                </a:lnTo>
                <a:lnTo>
                  <a:pt x="1470" y="56"/>
                </a:lnTo>
                <a:lnTo>
                  <a:pt x="1462" y="56"/>
                </a:lnTo>
                <a:lnTo>
                  <a:pt x="1451" y="56"/>
                </a:lnTo>
                <a:lnTo>
                  <a:pt x="1432" y="57"/>
                </a:lnTo>
                <a:lnTo>
                  <a:pt x="1416" y="59"/>
                </a:lnTo>
                <a:lnTo>
                  <a:pt x="1399" y="63"/>
                </a:lnTo>
                <a:lnTo>
                  <a:pt x="1381" y="64"/>
                </a:lnTo>
                <a:lnTo>
                  <a:pt x="1375" y="64"/>
                </a:lnTo>
                <a:lnTo>
                  <a:pt x="1369" y="64"/>
                </a:lnTo>
                <a:lnTo>
                  <a:pt x="1363" y="63"/>
                </a:lnTo>
                <a:lnTo>
                  <a:pt x="1358" y="60"/>
                </a:lnTo>
                <a:lnTo>
                  <a:pt x="1355" y="59"/>
                </a:lnTo>
                <a:lnTo>
                  <a:pt x="1351" y="57"/>
                </a:lnTo>
                <a:lnTo>
                  <a:pt x="1349" y="55"/>
                </a:lnTo>
                <a:lnTo>
                  <a:pt x="1347" y="52"/>
                </a:lnTo>
                <a:lnTo>
                  <a:pt x="1343" y="46"/>
                </a:lnTo>
                <a:lnTo>
                  <a:pt x="1340" y="40"/>
                </a:lnTo>
                <a:lnTo>
                  <a:pt x="1336" y="33"/>
                </a:lnTo>
                <a:lnTo>
                  <a:pt x="1333" y="28"/>
                </a:lnTo>
                <a:lnTo>
                  <a:pt x="1331" y="27"/>
                </a:lnTo>
                <a:lnTo>
                  <a:pt x="1328" y="25"/>
                </a:lnTo>
                <a:lnTo>
                  <a:pt x="1324" y="24"/>
                </a:lnTo>
                <a:lnTo>
                  <a:pt x="1321" y="24"/>
                </a:lnTo>
                <a:lnTo>
                  <a:pt x="1309" y="24"/>
                </a:lnTo>
                <a:lnTo>
                  <a:pt x="1300" y="25"/>
                </a:lnTo>
                <a:lnTo>
                  <a:pt x="1290" y="26"/>
                </a:lnTo>
                <a:lnTo>
                  <a:pt x="1279" y="26"/>
                </a:lnTo>
                <a:lnTo>
                  <a:pt x="1273" y="26"/>
                </a:lnTo>
                <a:lnTo>
                  <a:pt x="1266" y="25"/>
                </a:lnTo>
                <a:lnTo>
                  <a:pt x="1261" y="23"/>
                </a:lnTo>
                <a:lnTo>
                  <a:pt x="1255" y="22"/>
                </a:lnTo>
                <a:lnTo>
                  <a:pt x="1250" y="19"/>
                </a:lnTo>
                <a:lnTo>
                  <a:pt x="1243" y="17"/>
                </a:lnTo>
                <a:lnTo>
                  <a:pt x="1237" y="16"/>
                </a:lnTo>
                <a:lnTo>
                  <a:pt x="1230" y="16"/>
                </a:lnTo>
                <a:lnTo>
                  <a:pt x="1223" y="16"/>
                </a:lnTo>
                <a:lnTo>
                  <a:pt x="1216" y="18"/>
                </a:lnTo>
                <a:lnTo>
                  <a:pt x="1210" y="21"/>
                </a:lnTo>
                <a:lnTo>
                  <a:pt x="1205" y="24"/>
                </a:lnTo>
                <a:lnTo>
                  <a:pt x="1198" y="29"/>
                </a:lnTo>
                <a:lnTo>
                  <a:pt x="1190" y="37"/>
                </a:lnTo>
                <a:lnTo>
                  <a:pt x="1187" y="40"/>
                </a:lnTo>
                <a:lnTo>
                  <a:pt x="1184" y="43"/>
                </a:lnTo>
                <a:lnTo>
                  <a:pt x="1181" y="46"/>
                </a:lnTo>
                <a:lnTo>
                  <a:pt x="1180" y="51"/>
                </a:lnTo>
                <a:lnTo>
                  <a:pt x="1181" y="57"/>
                </a:lnTo>
                <a:lnTo>
                  <a:pt x="1182" y="64"/>
                </a:lnTo>
                <a:lnTo>
                  <a:pt x="1184" y="70"/>
                </a:lnTo>
                <a:lnTo>
                  <a:pt x="1186" y="76"/>
                </a:lnTo>
                <a:lnTo>
                  <a:pt x="1193" y="86"/>
                </a:lnTo>
                <a:lnTo>
                  <a:pt x="1199" y="98"/>
                </a:lnTo>
                <a:lnTo>
                  <a:pt x="1207" y="109"/>
                </a:lnTo>
                <a:lnTo>
                  <a:pt x="1216" y="120"/>
                </a:lnTo>
                <a:lnTo>
                  <a:pt x="1220" y="124"/>
                </a:lnTo>
                <a:lnTo>
                  <a:pt x="1222" y="130"/>
                </a:lnTo>
                <a:lnTo>
                  <a:pt x="1223" y="133"/>
                </a:lnTo>
                <a:lnTo>
                  <a:pt x="1223" y="135"/>
                </a:lnTo>
                <a:lnTo>
                  <a:pt x="1222" y="138"/>
                </a:lnTo>
                <a:lnTo>
                  <a:pt x="1220" y="140"/>
                </a:lnTo>
                <a:lnTo>
                  <a:pt x="1215" y="147"/>
                </a:lnTo>
                <a:lnTo>
                  <a:pt x="1211" y="151"/>
                </a:lnTo>
                <a:lnTo>
                  <a:pt x="1207" y="157"/>
                </a:lnTo>
                <a:lnTo>
                  <a:pt x="1201" y="160"/>
                </a:lnTo>
                <a:lnTo>
                  <a:pt x="1190" y="166"/>
                </a:lnTo>
                <a:lnTo>
                  <a:pt x="1179" y="171"/>
                </a:lnTo>
                <a:lnTo>
                  <a:pt x="1153" y="177"/>
                </a:lnTo>
                <a:lnTo>
                  <a:pt x="1125" y="184"/>
                </a:lnTo>
                <a:lnTo>
                  <a:pt x="1108" y="186"/>
                </a:lnTo>
                <a:lnTo>
                  <a:pt x="1092" y="188"/>
                </a:lnTo>
                <a:lnTo>
                  <a:pt x="1087" y="192"/>
                </a:lnTo>
                <a:lnTo>
                  <a:pt x="1081" y="197"/>
                </a:lnTo>
                <a:lnTo>
                  <a:pt x="1068" y="200"/>
                </a:lnTo>
                <a:lnTo>
                  <a:pt x="1055" y="203"/>
                </a:lnTo>
                <a:lnTo>
                  <a:pt x="1043" y="205"/>
                </a:lnTo>
                <a:lnTo>
                  <a:pt x="1028" y="210"/>
                </a:lnTo>
                <a:lnTo>
                  <a:pt x="1020" y="212"/>
                </a:lnTo>
                <a:lnTo>
                  <a:pt x="1012" y="213"/>
                </a:lnTo>
                <a:lnTo>
                  <a:pt x="1008" y="214"/>
                </a:lnTo>
                <a:lnTo>
                  <a:pt x="1004" y="215"/>
                </a:lnTo>
                <a:lnTo>
                  <a:pt x="1000" y="217"/>
                </a:lnTo>
                <a:lnTo>
                  <a:pt x="997" y="220"/>
                </a:lnTo>
                <a:lnTo>
                  <a:pt x="994" y="225"/>
                </a:lnTo>
                <a:lnTo>
                  <a:pt x="992" y="229"/>
                </a:lnTo>
                <a:lnTo>
                  <a:pt x="991" y="234"/>
                </a:lnTo>
                <a:lnTo>
                  <a:pt x="991" y="240"/>
                </a:lnTo>
                <a:lnTo>
                  <a:pt x="992" y="251"/>
                </a:lnTo>
                <a:lnTo>
                  <a:pt x="992" y="262"/>
                </a:lnTo>
                <a:lnTo>
                  <a:pt x="990" y="283"/>
                </a:lnTo>
                <a:lnTo>
                  <a:pt x="985" y="301"/>
                </a:lnTo>
                <a:lnTo>
                  <a:pt x="980" y="319"/>
                </a:lnTo>
                <a:lnTo>
                  <a:pt x="973" y="335"/>
                </a:lnTo>
                <a:lnTo>
                  <a:pt x="966" y="351"/>
                </a:lnTo>
                <a:lnTo>
                  <a:pt x="957" y="366"/>
                </a:lnTo>
                <a:lnTo>
                  <a:pt x="946" y="383"/>
                </a:lnTo>
                <a:lnTo>
                  <a:pt x="936" y="401"/>
                </a:lnTo>
                <a:lnTo>
                  <a:pt x="925" y="419"/>
                </a:lnTo>
                <a:lnTo>
                  <a:pt x="914" y="434"/>
                </a:lnTo>
                <a:lnTo>
                  <a:pt x="903" y="449"/>
                </a:lnTo>
                <a:lnTo>
                  <a:pt x="890" y="468"/>
                </a:lnTo>
                <a:lnTo>
                  <a:pt x="879" y="487"/>
                </a:lnTo>
                <a:lnTo>
                  <a:pt x="868" y="506"/>
                </a:lnTo>
                <a:lnTo>
                  <a:pt x="862" y="514"/>
                </a:lnTo>
                <a:lnTo>
                  <a:pt x="855" y="521"/>
                </a:lnTo>
                <a:lnTo>
                  <a:pt x="850" y="523"/>
                </a:lnTo>
                <a:lnTo>
                  <a:pt x="846" y="524"/>
                </a:lnTo>
                <a:lnTo>
                  <a:pt x="841" y="525"/>
                </a:lnTo>
                <a:lnTo>
                  <a:pt x="835" y="526"/>
                </a:lnTo>
                <a:lnTo>
                  <a:pt x="827" y="525"/>
                </a:lnTo>
                <a:lnTo>
                  <a:pt x="820" y="523"/>
                </a:lnTo>
                <a:lnTo>
                  <a:pt x="812" y="519"/>
                </a:lnTo>
                <a:lnTo>
                  <a:pt x="807" y="516"/>
                </a:lnTo>
                <a:lnTo>
                  <a:pt x="795" y="506"/>
                </a:lnTo>
                <a:lnTo>
                  <a:pt x="782" y="497"/>
                </a:lnTo>
                <a:lnTo>
                  <a:pt x="777" y="492"/>
                </a:lnTo>
                <a:lnTo>
                  <a:pt x="771" y="488"/>
                </a:lnTo>
                <a:lnTo>
                  <a:pt x="769" y="486"/>
                </a:lnTo>
                <a:lnTo>
                  <a:pt x="767" y="485"/>
                </a:lnTo>
                <a:lnTo>
                  <a:pt x="764" y="484"/>
                </a:lnTo>
                <a:lnTo>
                  <a:pt x="761" y="483"/>
                </a:lnTo>
                <a:lnTo>
                  <a:pt x="757" y="484"/>
                </a:lnTo>
                <a:lnTo>
                  <a:pt x="755" y="485"/>
                </a:lnTo>
                <a:lnTo>
                  <a:pt x="752" y="487"/>
                </a:lnTo>
                <a:lnTo>
                  <a:pt x="751" y="489"/>
                </a:lnTo>
                <a:lnTo>
                  <a:pt x="747" y="495"/>
                </a:lnTo>
                <a:lnTo>
                  <a:pt x="742" y="499"/>
                </a:lnTo>
                <a:lnTo>
                  <a:pt x="736" y="502"/>
                </a:lnTo>
                <a:lnTo>
                  <a:pt x="729" y="503"/>
                </a:lnTo>
                <a:lnTo>
                  <a:pt x="726" y="504"/>
                </a:lnTo>
                <a:lnTo>
                  <a:pt x="724" y="505"/>
                </a:lnTo>
                <a:lnTo>
                  <a:pt x="722" y="508"/>
                </a:lnTo>
                <a:lnTo>
                  <a:pt x="721" y="510"/>
                </a:lnTo>
                <a:lnTo>
                  <a:pt x="721" y="517"/>
                </a:lnTo>
                <a:lnTo>
                  <a:pt x="721" y="524"/>
                </a:lnTo>
                <a:lnTo>
                  <a:pt x="722" y="530"/>
                </a:lnTo>
                <a:lnTo>
                  <a:pt x="724" y="536"/>
                </a:lnTo>
                <a:lnTo>
                  <a:pt x="727" y="549"/>
                </a:lnTo>
                <a:lnTo>
                  <a:pt x="728" y="563"/>
                </a:lnTo>
                <a:lnTo>
                  <a:pt x="728" y="568"/>
                </a:lnTo>
                <a:lnTo>
                  <a:pt x="727" y="573"/>
                </a:lnTo>
                <a:lnTo>
                  <a:pt x="726" y="578"/>
                </a:lnTo>
                <a:lnTo>
                  <a:pt x="723" y="583"/>
                </a:lnTo>
                <a:lnTo>
                  <a:pt x="721" y="586"/>
                </a:lnTo>
                <a:lnTo>
                  <a:pt x="716" y="590"/>
                </a:lnTo>
                <a:lnTo>
                  <a:pt x="712" y="592"/>
                </a:lnTo>
                <a:lnTo>
                  <a:pt x="708" y="592"/>
                </a:lnTo>
                <a:lnTo>
                  <a:pt x="700" y="592"/>
                </a:lnTo>
                <a:lnTo>
                  <a:pt x="693" y="590"/>
                </a:lnTo>
                <a:lnTo>
                  <a:pt x="687" y="586"/>
                </a:lnTo>
                <a:lnTo>
                  <a:pt x="681" y="583"/>
                </a:lnTo>
                <a:lnTo>
                  <a:pt x="675" y="579"/>
                </a:lnTo>
                <a:lnTo>
                  <a:pt x="669" y="577"/>
                </a:lnTo>
                <a:lnTo>
                  <a:pt x="662" y="575"/>
                </a:lnTo>
                <a:lnTo>
                  <a:pt x="655" y="573"/>
                </a:lnTo>
                <a:lnTo>
                  <a:pt x="650" y="578"/>
                </a:lnTo>
                <a:lnTo>
                  <a:pt x="646" y="584"/>
                </a:lnTo>
                <a:lnTo>
                  <a:pt x="641" y="585"/>
                </a:lnTo>
                <a:lnTo>
                  <a:pt x="635" y="586"/>
                </a:lnTo>
                <a:lnTo>
                  <a:pt x="626" y="586"/>
                </a:lnTo>
                <a:lnTo>
                  <a:pt x="615" y="586"/>
                </a:lnTo>
                <a:lnTo>
                  <a:pt x="608" y="589"/>
                </a:lnTo>
                <a:lnTo>
                  <a:pt x="603" y="592"/>
                </a:lnTo>
                <a:lnTo>
                  <a:pt x="598" y="596"/>
                </a:lnTo>
                <a:lnTo>
                  <a:pt x="593" y="600"/>
                </a:lnTo>
                <a:lnTo>
                  <a:pt x="584" y="609"/>
                </a:lnTo>
                <a:lnTo>
                  <a:pt x="576" y="619"/>
                </a:lnTo>
                <a:lnTo>
                  <a:pt x="571" y="629"/>
                </a:lnTo>
                <a:lnTo>
                  <a:pt x="564" y="639"/>
                </a:lnTo>
                <a:lnTo>
                  <a:pt x="560" y="650"/>
                </a:lnTo>
                <a:lnTo>
                  <a:pt x="555" y="659"/>
                </a:lnTo>
                <a:lnTo>
                  <a:pt x="552" y="663"/>
                </a:lnTo>
                <a:lnTo>
                  <a:pt x="549" y="666"/>
                </a:lnTo>
                <a:lnTo>
                  <a:pt x="545" y="668"/>
                </a:lnTo>
                <a:lnTo>
                  <a:pt x="540" y="670"/>
                </a:lnTo>
                <a:lnTo>
                  <a:pt x="534" y="668"/>
                </a:lnTo>
                <a:lnTo>
                  <a:pt x="528" y="666"/>
                </a:lnTo>
                <a:lnTo>
                  <a:pt x="523" y="664"/>
                </a:lnTo>
                <a:lnTo>
                  <a:pt x="519" y="661"/>
                </a:lnTo>
                <a:lnTo>
                  <a:pt x="513" y="658"/>
                </a:lnTo>
                <a:lnTo>
                  <a:pt x="509" y="656"/>
                </a:lnTo>
                <a:lnTo>
                  <a:pt x="504" y="653"/>
                </a:lnTo>
                <a:lnTo>
                  <a:pt x="497" y="653"/>
                </a:lnTo>
                <a:lnTo>
                  <a:pt x="479" y="653"/>
                </a:lnTo>
                <a:lnTo>
                  <a:pt x="460" y="653"/>
                </a:lnTo>
                <a:lnTo>
                  <a:pt x="442" y="653"/>
                </a:lnTo>
                <a:lnTo>
                  <a:pt x="424" y="653"/>
                </a:lnTo>
                <a:lnTo>
                  <a:pt x="413" y="651"/>
                </a:lnTo>
                <a:lnTo>
                  <a:pt x="402" y="648"/>
                </a:lnTo>
                <a:lnTo>
                  <a:pt x="397" y="647"/>
                </a:lnTo>
                <a:lnTo>
                  <a:pt x="392" y="648"/>
                </a:lnTo>
                <a:lnTo>
                  <a:pt x="389" y="650"/>
                </a:lnTo>
                <a:lnTo>
                  <a:pt x="386" y="653"/>
                </a:lnTo>
                <a:lnTo>
                  <a:pt x="380" y="662"/>
                </a:lnTo>
                <a:lnTo>
                  <a:pt x="376" y="672"/>
                </a:lnTo>
                <a:lnTo>
                  <a:pt x="371" y="683"/>
                </a:lnTo>
                <a:lnTo>
                  <a:pt x="365" y="691"/>
                </a:lnTo>
                <a:lnTo>
                  <a:pt x="362" y="695"/>
                </a:lnTo>
                <a:lnTo>
                  <a:pt x="359" y="699"/>
                </a:lnTo>
                <a:lnTo>
                  <a:pt x="353" y="700"/>
                </a:lnTo>
                <a:lnTo>
                  <a:pt x="349" y="701"/>
                </a:lnTo>
                <a:lnTo>
                  <a:pt x="342" y="700"/>
                </a:lnTo>
                <a:lnTo>
                  <a:pt x="334" y="698"/>
                </a:lnTo>
                <a:lnTo>
                  <a:pt x="325" y="693"/>
                </a:lnTo>
                <a:lnTo>
                  <a:pt x="318" y="690"/>
                </a:lnTo>
                <a:lnTo>
                  <a:pt x="311" y="688"/>
                </a:lnTo>
                <a:lnTo>
                  <a:pt x="306" y="687"/>
                </a:lnTo>
                <a:lnTo>
                  <a:pt x="304" y="687"/>
                </a:lnTo>
                <a:lnTo>
                  <a:pt x="303" y="688"/>
                </a:lnTo>
                <a:lnTo>
                  <a:pt x="302" y="690"/>
                </a:lnTo>
                <a:lnTo>
                  <a:pt x="301" y="693"/>
                </a:lnTo>
                <a:lnTo>
                  <a:pt x="301" y="706"/>
                </a:lnTo>
                <a:lnTo>
                  <a:pt x="301" y="719"/>
                </a:lnTo>
                <a:lnTo>
                  <a:pt x="301" y="732"/>
                </a:lnTo>
                <a:lnTo>
                  <a:pt x="301" y="745"/>
                </a:lnTo>
                <a:lnTo>
                  <a:pt x="301" y="751"/>
                </a:lnTo>
                <a:lnTo>
                  <a:pt x="298" y="755"/>
                </a:lnTo>
                <a:lnTo>
                  <a:pt x="296" y="758"/>
                </a:lnTo>
                <a:lnTo>
                  <a:pt x="292" y="761"/>
                </a:lnTo>
                <a:lnTo>
                  <a:pt x="284" y="768"/>
                </a:lnTo>
                <a:lnTo>
                  <a:pt x="277" y="775"/>
                </a:lnTo>
                <a:lnTo>
                  <a:pt x="274" y="781"/>
                </a:lnTo>
                <a:lnTo>
                  <a:pt x="272" y="787"/>
                </a:lnTo>
                <a:lnTo>
                  <a:pt x="271" y="795"/>
                </a:lnTo>
                <a:lnTo>
                  <a:pt x="271" y="801"/>
                </a:lnTo>
                <a:lnTo>
                  <a:pt x="272" y="809"/>
                </a:lnTo>
                <a:lnTo>
                  <a:pt x="275" y="815"/>
                </a:lnTo>
                <a:lnTo>
                  <a:pt x="278" y="821"/>
                </a:lnTo>
                <a:lnTo>
                  <a:pt x="281" y="826"/>
                </a:lnTo>
                <a:lnTo>
                  <a:pt x="284" y="832"/>
                </a:lnTo>
                <a:lnTo>
                  <a:pt x="288" y="837"/>
                </a:lnTo>
                <a:lnTo>
                  <a:pt x="290" y="842"/>
                </a:lnTo>
                <a:lnTo>
                  <a:pt x="291" y="850"/>
                </a:lnTo>
                <a:lnTo>
                  <a:pt x="290" y="853"/>
                </a:lnTo>
                <a:lnTo>
                  <a:pt x="289" y="855"/>
                </a:lnTo>
                <a:lnTo>
                  <a:pt x="287" y="857"/>
                </a:lnTo>
                <a:lnTo>
                  <a:pt x="284" y="860"/>
                </a:lnTo>
                <a:lnTo>
                  <a:pt x="278" y="863"/>
                </a:lnTo>
                <a:lnTo>
                  <a:pt x="271" y="866"/>
                </a:lnTo>
                <a:lnTo>
                  <a:pt x="262" y="873"/>
                </a:lnTo>
                <a:lnTo>
                  <a:pt x="251" y="879"/>
                </a:lnTo>
                <a:lnTo>
                  <a:pt x="241" y="886"/>
                </a:lnTo>
                <a:lnTo>
                  <a:pt x="229" y="892"/>
                </a:lnTo>
                <a:lnTo>
                  <a:pt x="215" y="897"/>
                </a:lnTo>
                <a:lnTo>
                  <a:pt x="201" y="904"/>
                </a:lnTo>
                <a:lnTo>
                  <a:pt x="196" y="907"/>
                </a:lnTo>
                <a:lnTo>
                  <a:pt x="191" y="911"/>
                </a:lnTo>
                <a:lnTo>
                  <a:pt x="189" y="915"/>
                </a:lnTo>
                <a:lnTo>
                  <a:pt x="188" y="917"/>
                </a:lnTo>
                <a:lnTo>
                  <a:pt x="187" y="920"/>
                </a:lnTo>
                <a:lnTo>
                  <a:pt x="187" y="924"/>
                </a:lnTo>
                <a:lnTo>
                  <a:pt x="187" y="934"/>
                </a:lnTo>
                <a:lnTo>
                  <a:pt x="189" y="944"/>
                </a:lnTo>
                <a:lnTo>
                  <a:pt x="191" y="952"/>
                </a:lnTo>
                <a:lnTo>
                  <a:pt x="194" y="961"/>
                </a:lnTo>
                <a:lnTo>
                  <a:pt x="196" y="970"/>
                </a:lnTo>
                <a:lnTo>
                  <a:pt x="198" y="979"/>
                </a:lnTo>
                <a:lnTo>
                  <a:pt x="200" y="988"/>
                </a:lnTo>
                <a:lnTo>
                  <a:pt x="200" y="999"/>
                </a:lnTo>
                <a:lnTo>
                  <a:pt x="201" y="1005"/>
                </a:lnTo>
                <a:lnTo>
                  <a:pt x="201" y="1011"/>
                </a:lnTo>
                <a:lnTo>
                  <a:pt x="201" y="1013"/>
                </a:lnTo>
                <a:lnTo>
                  <a:pt x="200" y="1015"/>
                </a:lnTo>
                <a:lnTo>
                  <a:pt x="199" y="1017"/>
                </a:lnTo>
                <a:lnTo>
                  <a:pt x="198" y="1019"/>
                </a:lnTo>
                <a:lnTo>
                  <a:pt x="194" y="1022"/>
                </a:lnTo>
                <a:lnTo>
                  <a:pt x="190" y="1023"/>
                </a:lnTo>
                <a:lnTo>
                  <a:pt x="187" y="1024"/>
                </a:lnTo>
                <a:lnTo>
                  <a:pt x="184" y="1024"/>
                </a:lnTo>
                <a:lnTo>
                  <a:pt x="177" y="1023"/>
                </a:lnTo>
                <a:lnTo>
                  <a:pt x="169" y="1023"/>
                </a:lnTo>
                <a:lnTo>
                  <a:pt x="158" y="1019"/>
                </a:lnTo>
                <a:lnTo>
                  <a:pt x="147" y="1017"/>
                </a:lnTo>
                <a:lnTo>
                  <a:pt x="133" y="1016"/>
                </a:lnTo>
                <a:lnTo>
                  <a:pt x="120" y="1015"/>
                </a:lnTo>
                <a:lnTo>
                  <a:pt x="107" y="1013"/>
                </a:lnTo>
                <a:lnTo>
                  <a:pt x="94" y="1009"/>
                </a:lnTo>
                <a:lnTo>
                  <a:pt x="77" y="1002"/>
                </a:lnTo>
                <a:lnTo>
                  <a:pt x="63" y="996"/>
                </a:lnTo>
                <a:lnTo>
                  <a:pt x="55" y="992"/>
                </a:lnTo>
                <a:lnTo>
                  <a:pt x="48" y="990"/>
                </a:lnTo>
                <a:lnTo>
                  <a:pt x="39" y="988"/>
                </a:lnTo>
                <a:lnTo>
                  <a:pt x="31" y="988"/>
                </a:lnTo>
                <a:lnTo>
                  <a:pt x="25" y="988"/>
                </a:lnTo>
                <a:lnTo>
                  <a:pt x="20" y="990"/>
                </a:lnTo>
                <a:lnTo>
                  <a:pt x="17" y="994"/>
                </a:lnTo>
                <a:lnTo>
                  <a:pt x="13" y="997"/>
                </a:lnTo>
                <a:lnTo>
                  <a:pt x="8" y="1006"/>
                </a:lnTo>
                <a:lnTo>
                  <a:pt x="4" y="1017"/>
                </a:lnTo>
                <a:lnTo>
                  <a:pt x="1" y="1024"/>
                </a:lnTo>
                <a:lnTo>
                  <a:pt x="1" y="1028"/>
                </a:lnTo>
                <a:lnTo>
                  <a:pt x="1" y="1031"/>
                </a:lnTo>
                <a:lnTo>
                  <a:pt x="2" y="1033"/>
                </a:lnTo>
                <a:lnTo>
                  <a:pt x="4" y="1037"/>
                </a:lnTo>
                <a:lnTo>
                  <a:pt x="4" y="1040"/>
                </a:lnTo>
                <a:lnTo>
                  <a:pt x="2" y="1044"/>
                </a:lnTo>
                <a:lnTo>
                  <a:pt x="0" y="1051"/>
                </a:lnTo>
                <a:lnTo>
                  <a:pt x="5" y="1053"/>
                </a:lnTo>
                <a:lnTo>
                  <a:pt x="8" y="1056"/>
                </a:lnTo>
                <a:lnTo>
                  <a:pt x="10" y="1062"/>
                </a:lnTo>
                <a:lnTo>
                  <a:pt x="10" y="1067"/>
                </a:lnTo>
                <a:lnTo>
                  <a:pt x="10" y="1097"/>
                </a:lnTo>
                <a:lnTo>
                  <a:pt x="10" y="1127"/>
                </a:lnTo>
                <a:lnTo>
                  <a:pt x="10" y="1158"/>
                </a:lnTo>
                <a:lnTo>
                  <a:pt x="10" y="1188"/>
                </a:lnTo>
                <a:lnTo>
                  <a:pt x="15" y="1201"/>
                </a:lnTo>
                <a:lnTo>
                  <a:pt x="20" y="1214"/>
                </a:lnTo>
                <a:lnTo>
                  <a:pt x="20" y="1217"/>
                </a:lnTo>
                <a:lnTo>
                  <a:pt x="19" y="1221"/>
                </a:lnTo>
                <a:lnTo>
                  <a:pt x="17" y="1225"/>
                </a:lnTo>
                <a:lnTo>
                  <a:pt x="14" y="1227"/>
                </a:lnTo>
                <a:lnTo>
                  <a:pt x="10" y="1232"/>
                </a:lnTo>
                <a:lnTo>
                  <a:pt x="4" y="1238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" name="Freeform 194"/>
          <p:cNvSpPr>
            <a:spLocks/>
          </p:cNvSpPr>
          <p:nvPr/>
        </p:nvSpPr>
        <p:spPr bwMode="auto">
          <a:xfrm>
            <a:off x="6305411" y="3843636"/>
            <a:ext cx="977113" cy="574935"/>
          </a:xfrm>
          <a:custGeom>
            <a:avLst/>
            <a:gdLst>
              <a:gd name="T0" fmla="*/ 144 w 2120"/>
              <a:gd name="T1" fmla="*/ 1247 h 1247"/>
              <a:gd name="T2" fmla="*/ 265 w 2120"/>
              <a:gd name="T3" fmla="*/ 1232 h 1247"/>
              <a:gd name="T4" fmla="*/ 414 w 2120"/>
              <a:gd name="T5" fmla="*/ 1171 h 1247"/>
              <a:gd name="T6" fmla="*/ 1225 w 2120"/>
              <a:gd name="T7" fmla="*/ 1025 h 1247"/>
              <a:gd name="T8" fmla="*/ 1711 w 2120"/>
              <a:gd name="T9" fmla="*/ 948 h 1247"/>
              <a:gd name="T10" fmla="*/ 1858 w 2120"/>
              <a:gd name="T11" fmla="*/ 820 h 1247"/>
              <a:gd name="T12" fmla="*/ 1932 w 2120"/>
              <a:gd name="T13" fmla="*/ 746 h 1247"/>
              <a:gd name="T14" fmla="*/ 1978 w 2120"/>
              <a:gd name="T15" fmla="*/ 662 h 1247"/>
              <a:gd name="T16" fmla="*/ 2006 w 2120"/>
              <a:gd name="T17" fmla="*/ 608 h 1247"/>
              <a:gd name="T18" fmla="*/ 2070 w 2120"/>
              <a:gd name="T19" fmla="*/ 544 h 1247"/>
              <a:gd name="T20" fmla="*/ 2120 w 2120"/>
              <a:gd name="T21" fmla="*/ 417 h 1247"/>
              <a:gd name="T22" fmla="*/ 2053 w 2120"/>
              <a:gd name="T23" fmla="*/ 397 h 1247"/>
              <a:gd name="T24" fmla="*/ 1986 w 2120"/>
              <a:gd name="T25" fmla="*/ 336 h 1247"/>
              <a:gd name="T26" fmla="*/ 1948 w 2120"/>
              <a:gd name="T27" fmla="*/ 251 h 1247"/>
              <a:gd name="T28" fmla="*/ 1918 w 2120"/>
              <a:gd name="T29" fmla="*/ 126 h 1247"/>
              <a:gd name="T30" fmla="*/ 1872 w 2120"/>
              <a:gd name="T31" fmla="*/ 98 h 1247"/>
              <a:gd name="T32" fmla="*/ 1828 w 2120"/>
              <a:gd name="T33" fmla="*/ 53 h 1247"/>
              <a:gd name="T34" fmla="*/ 1746 w 2120"/>
              <a:gd name="T35" fmla="*/ 3 h 1247"/>
              <a:gd name="T36" fmla="*/ 1709 w 2120"/>
              <a:gd name="T37" fmla="*/ 16 h 1247"/>
              <a:gd name="T38" fmla="*/ 1662 w 2120"/>
              <a:gd name="T39" fmla="*/ 58 h 1247"/>
              <a:gd name="T40" fmla="*/ 1594 w 2120"/>
              <a:gd name="T41" fmla="*/ 60 h 1247"/>
              <a:gd name="T42" fmla="*/ 1540 w 2120"/>
              <a:gd name="T43" fmla="*/ 73 h 1247"/>
              <a:gd name="T44" fmla="*/ 1489 w 2120"/>
              <a:gd name="T45" fmla="*/ 60 h 1247"/>
              <a:gd name="T46" fmla="*/ 1381 w 2120"/>
              <a:gd name="T47" fmla="*/ 64 h 1247"/>
              <a:gd name="T48" fmla="*/ 1347 w 2120"/>
              <a:gd name="T49" fmla="*/ 52 h 1247"/>
              <a:gd name="T50" fmla="*/ 1321 w 2120"/>
              <a:gd name="T51" fmla="*/ 24 h 1247"/>
              <a:gd name="T52" fmla="*/ 1255 w 2120"/>
              <a:gd name="T53" fmla="*/ 22 h 1247"/>
              <a:gd name="T54" fmla="*/ 1205 w 2120"/>
              <a:gd name="T55" fmla="*/ 24 h 1247"/>
              <a:gd name="T56" fmla="*/ 1181 w 2120"/>
              <a:gd name="T57" fmla="*/ 57 h 1247"/>
              <a:gd name="T58" fmla="*/ 1220 w 2120"/>
              <a:gd name="T59" fmla="*/ 124 h 1247"/>
              <a:gd name="T60" fmla="*/ 1207 w 2120"/>
              <a:gd name="T61" fmla="*/ 157 h 1247"/>
              <a:gd name="T62" fmla="*/ 1087 w 2120"/>
              <a:gd name="T63" fmla="*/ 192 h 1247"/>
              <a:gd name="T64" fmla="*/ 1008 w 2120"/>
              <a:gd name="T65" fmla="*/ 214 h 1247"/>
              <a:gd name="T66" fmla="*/ 992 w 2120"/>
              <a:gd name="T67" fmla="*/ 251 h 1247"/>
              <a:gd name="T68" fmla="*/ 946 w 2120"/>
              <a:gd name="T69" fmla="*/ 383 h 1247"/>
              <a:gd name="T70" fmla="*/ 862 w 2120"/>
              <a:gd name="T71" fmla="*/ 514 h 1247"/>
              <a:gd name="T72" fmla="*/ 812 w 2120"/>
              <a:gd name="T73" fmla="*/ 519 h 1247"/>
              <a:gd name="T74" fmla="*/ 764 w 2120"/>
              <a:gd name="T75" fmla="*/ 484 h 1247"/>
              <a:gd name="T76" fmla="*/ 736 w 2120"/>
              <a:gd name="T77" fmla="*/ 502 h 1247"/>
              <a:gd name="T78" fmla="*/ 722 w 2120"/>
              <a:gd name="T79" fmla="*/ 530 h 1247"/>
              <a:gd name="T80" fmla="*/ 721 w 2120"/>
              <a:gd name="T81" fmla="*/ 586 h 1247"/>
              <a:gd name="T82" fmla="*/ 675 w 2120"/>
              <a:gd name="T83" fmla="*/ 579 h 1247"/>
              <a:gd name="T84" fmla="*/ 626 w 2120"/>
              <a:gd name="T85" fmla="*/ 586 h 1247"/>
              <a:gd name="T86" fmla="*/ 571 w 2120"/>
              <a:gd name="T87" fmla="*/ 629 h 1247"/>
              <a:gd name="T88" fmla="*/ 534 w 2120"/>
              <a:gd name="T89" fmla="*/ 668 h 1247"/>
              <a:gd name="T90" fmla="*/ 479 w 2120"/>
              <a:gd name="T91" fmla="*/ 653 h 1247"/>
              <a:gd name="T92" fmla="*/ 389 w 2120"/>
              <a:gd name="T93" fmla="*/ 650 h 1247"/>
              <a:gd name="T94" fmla="*/ 353 w 2120"/>
              <a:gd name="T95" fmla="*/ 700 h 1247"/>
              <a:gd name="T96" fmla="*/ 304 w 2120"/>
              <a:gd name="T97" fmla="*/ 687 h 1247"/>
              <a:gd name="T98" fmla="*/ 301 w 2120"/>
              <a:gd name="T99" fmla="*/ 745 h 1247"/>
              <a:gd name="T100" fmla="*/ 272 w 2120"/>
              <a:gd name="T101" fmla="*/ 787 h 1247"/>
              <a:gd name="T102" fmla="*/ 288 w 2120"/>
              <a:gd name="T103" fmla="*/ 837 h 1247"/>
              <a:gd name="T104" fmla="*/ 271 w 2120"/>
              <a:gd name="T105" fmla="*/ 866 h 1247"/>
              <a:gd name="T106" fmla="*/ 191 w 2120"/>
              <a:gd name="T107" fmla="*/ 911 h 1247"/>
              <a:gd name="T108" fmla="*/ 194 w 2120"/>
              <a:gd name="T109" fmla="*/ 961 h 1247"/>
              <a:gd name="T110" fmla="*/ 200 w 2120"/>
              <a:gd name="T111" fmla="*/ 1015 h 1247"/>
              <a:gd name="T112" fmla="*/ 169 w 2120"/>
              <a:gd name="T113" fmla="*/ 1023 h 1247"/>
              <a:gd name="T114" fmla="*/ 63 w 2120"/>
              <a:gd name="T115" fmla="*/ 996 h 1247"/>
              <a:gd name="T116" fmla="*/ 13 w 2120"/>
              <a:gd name="T117" fmla="*/ 997 h 1247"/>
              <a:gd name="T118" fmla="*/ 4 w 2120"/>
              <a:gd name="T119" fmla="*/ 1040 h 1247"/>
              <a:gd name="T120" fmla="*/ 10 w 2120"/>
              <a:gd name="T121" fmla="*/ 1097 h 1247"/>
              <a:gd name="T122" fmla="*/ 17 w 2120"/>
              <a:gd name="T123" fmla="*/ 1225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20" h="1247">
                <a:moveTo>
                  <a:pt x="4" y="1238"/>
                </a:moveTo>
                <a:lnTo>
                  <a:pt x="23" y="1237"/>
                </a:lnTo>
                <a:lnTo>
                  <a:pt x="44" y="1238"/>
                </a:lnTo>
                <a:lnTo>
                  <a:pt x="63" y="1240"/>
                </a:lnTo>
                <a:lnTo>
                  <a:pt x="83" y="1243"/>
                </a:lnTo>
                <a:lnTo>
                  <a:pt x="104" y="1245"/>
                </a:lnTo>
                <a:lnTo>
                  <a:pt x="125" y="1247"/>
                </a:lnTo>
                <a:lnTo>
                  <a:pt x="144" y="1247"/>
                </a:lnTo>
                <a:lnTo>
                  <a:pt x="163" y="1245"/>
                </a:lnTo>
                <a:lnTo>
                  <a:pt x="179" y="1241"/>
                </a:lnTo>
                <a:lnTo>
                  <a:pt x="195" y="1238"/>
                </a:lnTo>
                <a:lnTo>
                  <a:pt x="209" y="1235"/>
                </a:lnTo>
                <a:lnTo>
                  <a:pt x="221" y="1235"/>
                </a:lnTo>
                <a:lnTo>
                  <a:pt x="234" y="1235"/>
                </a:lnTo>
                <a:lnTo>
                  <a:pt x="248" y="1234"/>
                </a:lnTo>
                <a:lnTo>
                  <a:pt x="265" y="1232"/>
                </a:lnTo>
                <a:lnTo>
                  <a:pt x="281" y="1228"/>
                </a:lnTo>
                <a:lnTo>
                  <a:pt x="295" y="1224"/>
                </a:lnTo>
                <a:lnTo>
                  <a:pt x="308" y="1218"/>
                </a:lnTo>
                <a:lnTo>
                  <a:pt x="335" y="1205"/>
                </a:lnTo>
                <a:lnTo>
                  <a:pt x="365" y="1189"/>
                </a:lnTo>
                <a:lnTo>
                  <a:pt x="380" y="1185"/>
                </a:lnTo>
                <a:lnTo>
                  <a:pt x="397" y="1179"/>
                </a:lnTo>
                <a:lnTo>
                  <a:pt x="414" y="1171"/>
                </a:lnTo>
                <a:lnTo>
                  <a:pt x="429" y="1164"/>
                </a:lnTo>
                <a:lnTo>
                  <a:pt x="445" y="1158"/>
                </a:lnTo>
                <a:lnTo>
                  <a:pt x="464" y="1152"/>
                </a:lnTo>
                <a:lnTo>
                  <a:pt x="1183" y="1012"/>
                </a:lnTo>
                <a:lnTo>
                  <a:pt x="1195" y="1014"/>
                </a:lnTo>
                <a:lnTo>
                  <a:pt x="1205" y="1018"/>
                </a:lnTo>
                <a:lnTo>
                  <a:pt x="1214" y="1022"/>
                </a:lnTo>
                <a:lnTo>
                  <a:pt x="1225" y="1025"/>
                </a:lnTo>
                <a:lnTo>
                  <a:pt x="1237" y="1026"/>
                </a:lnTo>
                <a:lnTo>
                  <a:pt x="1249" y="1026"/>
                </a:lnTo>
                <a:lnTo>
                  <a:pt x="1261" y="1025"/>
                </a:lnTo>
                <a:lnTo>
                  <a:pt x="1274" y="1025"/>
                </a:lnTo>
                <a:lnTo>
                  <a:pt x="1658" y="945"/>
                </a:lnTo>
                <a:lnTo>
                  <a:pt x="1691" y="954"/>
                </a:lnTo>
                <a:lnTo>
                  <a:pt x="1711" y="948"/>
                </a:lnTo>
                <a:lnTo>
                  <a:pt x="1711" y="948"/>
                </a:lnTo>
                <a:lnTo>
                  <a:pt x="1736" y="921"/>
                </a:lnTo>
                <a:lnTo>
                  <a:pt x="1757" y="897"/>
                </a:lnTo>
                <a:lnTo>
                  <a:pt x="1769" y="887"/>
                </a:lnTo>
                <a:lnTo>
                  <a:pt x="1781" y="875"/>
                </a:lnTo>
                <a:lnTo>
                  <a:pt x="1795" y="864"/>
                </a:lnTo>
                <a:lnTo>
                  <a:pt x="1809" y="852"/>
                </a:lnTo>
                <a:lnTo>
                  <a:pt x="1835" y="835"/>
                </a:lnTo>
                <a:lnTo>
                  <a:pt x="1858" y="820"/>
                </a:lnTo>
                <a:lnTo>
                  <a:pt x="1869" y="812"/>
                </a:lnTo>
                <a:lnTo>
                  <a:pt x="1880" y="803"/>
                </a:lnTo>
                <a:lnTo>
                  <a:pt x="1891" y="794"/>
                </a:lnTo>
                <a:lnTo>
                  <a:pt x="1902" y="783"/>
                </a:lnTo>
                <a:lnTo>
                  <a:pt x="1914" y="775"/>
                </a:lnTo>
                <a:lnTo>
                  <a:pt x="1924" y="768"/>
                </a:lnTo>
                <a:lnTo>
                  <a:pt x="1929" y="757"/>
                </a:lnTo>
                <a:lnTo>
                  <a:pt x="1932" y="746"/>
                </a:lnTo>
                <a:lnTo>
                  <a:pt x="1935" y="735"/>
                </a:lnTo>
                <a:lnTo>
                  <a:pt x="1940" y="725"/>
                </a:lnTo>
                <a:lnTo>
                  <a:pt x="1954" y="712"/>
                </a:lnTo>
                <a:lnTo>
                  <a:pt x="1969" y="699"/>
                </a:lnTo>
                <a:lnTo>
                  <a:pt x="1973" y="689"/>
                </a:lnTo>
                <a:lnTo>
                  <a:pt x="1976" y="680"/>
                </a:lnTo>
                <a:lnTo>
                  <a:pt x="1977" y="671"/>
                </a:lnTo>
                <a:lnTo>
                  <a:pt x="1978" y="662"/>
                </a:lnTo>
                <a:lnTo>
                  <a:pt x="1978" y="652"/>
                </a:lnTo>
                <a:lnTo>
                  <a:pt x="1979" y="643"/>
                </a:lnTo>
                <a:lnTo>
                  <a:pt x="1981" y="634"/>
                </a:lnTo>
                <a:lnTo>
                  <a:pt x="1985" y="624"/>
                </a:lnTo>
                <a:lnTo>
                  <a:pt x="1989" y="619"/>
                </a:lnTo>
                <a:lnTo>
                  <a:pt x="1994" y="614"/>
                </a:lnTo>
                <a:lnTo>
                  <a:pt x="2000" y="612"/>
                </a:lnTo>
                <a:lnTo>
                  <a:pt x="2006" y="608"/>
                </a:lnTo>
                <a:lnTo>
                  <a:pt x="2021" y="597"/>
                </a:lnTo>
                <a:lnTo>
                  <a:pt x="2033" y="589"/>
                </a:lnTo>
                <a:lnTo>
                  <a:pt x="2039" y="583"/>
                </a:lnTo>
                <a:lnTo>
                  <a:pt x="2045" y="579"/>
                </a:lnTo>
                <a:lnTo>
                  <a:pt x="2051" y="572"/>
                </a:lnTo>
                <a:lnTo>
                  <a:pt x="2057" y="566"/>
                </a:lnTo>
                <a:lnTo>
                  <a:pt x="2063" y="555"/>
                </a:lnTo>
                <a:lnTo>
                  <a:pt x="2070" y="544"/>
                </a:lnTo>
                <a:lnTo>
                  <a:pt x="2079" y="533"/>
                </a:lnTo>
                <a:lnTo>
                  <a:pt x="2088" y="523"/>
                </a:lnTo>
                <a:lnTo>
                  <a:pt x="2096" y="509"/>
                </a:lnTo>
                <a:lnTo>
                  <a:pt x="2101" y="497"/>
                </a:lnTo>
                <a:lnTo>
                  <a:pt x="2105" y="484"/>
                </a:lnTo>
                <a:lnTo>
                  <a:pt x="2110" y="472"/>
                </a:lnTo>
                <a:lnTo>
                  <a:pt x="2115" y="446"/>
                </a:lnTo>
                <a:lnTo>
                  <a:pt x="2120" y="417"/>
                </a:lnTo>
                <a:lnTo>
                  <a:pt x="2120" y="417"/>
                </a:lnTo>
                <a:lnTo>
                  <a:pt x="2111" y="416"/>
                </a:lnTo>
                <a:lnTo>
                  <a:pt x="2102" y="415"/>
                </a:lnTo>
                <a:lnTo>
                  <a:pt x="2092" y="414"/>
                </a:lnTo>
                <a:lnTo>
                  <a:pt x="2084" y="411"/>
                </a:lnTo>
                <a:lnTo>
                  <a:pt x="2072" y="407"/>
                </a:lnTo>
                <a:lnTo>
                  <a:pt x="2062" y="403"/>
                </a:lnTo>
                <a:lnTo>
                  <a:pt x="2053" y="397"/>
                </a:lnTo>
                <a:lnTo>
                  <a:pt x="2045" y="392"/>
                </a:lnTo>
                <a:lnTo>
                  <a:pt x="2029" y="377"/>
                </a:lnTo>
                <a:lnTo>
                  <a:pt x="2011" y="361"/>
                </a:lnTo>
                <a:lnTo>
                  <a:pt x="2009" y="355"/>
                </a:lnTo>
                <a:lnTo>
                  <a:pt x="2006" y="350"/>
                </a:lnTo>
                <a:lnTo>
                  <a:pt x="2000" y="348"/>
                </a:lnTo>
                <a:lnTo>
                  <a:pt x="1995" y="346"/>
                </a:lnTo>
                <a:lnTo>
                  <a:pt x="1986" y="336"/>
                </a:lnTo>
                <a:lnTo>
                  <a:pt x="1980" y="326"/>
                </a:lnTo>
                <a:lnTo>
                  <a:pt x="1973" y="315"/>
                </a:lnTo>
                <a:lnTo>
                  <a:pt x="1969" y="302"/>
                </a:lnTo>
                <a:lnTo>
                  <a:pt x="1966" y="292"/>
                </a:lnTo>
                <a:lnTo>
                  <a:pt x="1964" y="282"/>
                </a:lnTo>
                <a:lnTo>
                  <a:pt x="1958" y="270"/>
                </a:lnTo>
                <a:lnTo>
                  <a:pt x="1953" y="260"/>
                </a:lnTo>
                <a:lnTo>
                  <a:pt x="1948" y="251"/>
                </a:lnTo>
                <a:lnTo>
                  <a:pt x="1942" y="239"/>
                </a:lnTo>
                <a:lnTo>
                  <a:pt x="1938" y="224"/>
                </a:lnTo>
                <a:lnTo>
                  <a:pt x="1935" y="207"/>
                </a:lnTo>
                <a:lnTo>
                  <a:pt x="1931" y="191"/>
                </a:lnTo>
                <a:lnTo>
                  <a:pt x="1929" y="175"/>
                </a:lnTo>
                <a:lnTo>
                  <a:pt x="1926" y="159"/>
                </a:lnTo>
                <a:lnTo>
                  <a:pt x="1923" y="143"/>
                </a:lnTo>
                <a:lnTo>
                  <a:pt x="1918" y="126"/>
                </a:lnTo>
                <a:lnTo>
                  <a:pt x="1913" y="111"/>
                </a:lnTo>
                <a:lnTo>
                  <a:pt x="1913" y="111"/>
                </a:lnTo>
                <a:lnTo>
                  <a:pt x="1905" y="111"/>
                </a:lnTo>
                <a:lnTo>
                  <a:pt x="1898" y="110"/>
                </a:lnTo>
                <a:lnTo>
                  <a:pt x="1890" y="108"/>
                </a:lnTo>
                <a:lnTo>
                  <a:pt x="1884" y="106"/>
                </a:lnTo>
                <a:lnTo>
                  <a:pt x="1878" y="103"/>
                </a:lnTo>
                <a:lnTo>
                  <a:pt x="1872" y="98"/>
                </a:lnTo>
                <a:lnTo>
                  <a:pt x="1865" y="93"/>
                </a:lnTo>
                <a:lnTo>
                  <a:pt x="1860" y="87"/>
                </a:lnTo>
                <a:lnTo>
                  <a:pt x="1855" y="77"/>
                </a:lnTo>
                <a:lnTo>
                  <a:pt x="1849" y="66"/>
                </a:lnTo>
                <a:lnTo>
                  <a:pt x="1845" y="62"/>
                </a:lnTo>
                <a:lnTo>
                  <a:pt x="1840" y="58"/>
                </a:lnTo>
                <a:lnTo>
                  <a:pt x="1834" y="56"/>
                </a:lnTo>
                <a:lnTo>
                  <a:pt x="1828" y="53"/>
                </a:lnTo>
                <a:lnTo>
                  <a:pt x="1815" y="46"/>
                </a:lnTo>
                <a:lnTo>
                  <a:pt x="1802" y="42"/>
                </a:lnTo>
                <a:lnTo>
                  <a:pt x="1789" y="37"/>
                </a:lnTo>
                <a:lnTo>
                  <a:pt x="1775" y="29"/>
                </a:lnTo>
                <a:lnTo>
                  <a:pt x="1764" y="21"/>
                </a:lnTo>
                <a:lnTo>
                  <a:pt x="1755" y="11"/>
                </a:lnTo>
                <a:lnTo>
                  <a:pt x="1750" y="6"/>
                </a:lnTo>
                <a:lnTo>
                  <a:pt x="1746" y="3"/>
                </a:lnTo>
                <a:lnTo>
                  <a:pt x="1739" y="1"/>
                </a:lnTo>
                <a:lnTo>
                  <a:pt x="1733" y="0"/>
                </a:lnTo>
                <a:lnTo>
                  <a:pt x="1728" y="0"/>
                </a:lnTo>
                <a:lnTo>
                  <a:pt x="1725" y="1"/>
                </a:lnTo>
                <a:lnTo>
                  <a:pt x="1722" y="2"/>
                </a:lnTo>
                <a:lnTo>
                  <a:pt x="1719" y="4"/>
                </a:lnTo>
                <a:lnTo>
                  <a:pt x="1713" y="10"/>
                </a:lnTo>
                <a:lnTo>
                  <a:pt x="1709" y="16"/>
                </a:lnTo>
                <a:lnTo>
                  <a:pt x="1706" y="23"/>
                </a:lnTo>
                <a:lnTo>
                  <a:pt x="1701" y="30"/>
                </a:lnTo>
                <a:lnTo>
                  <a:pt x="1696" y="37"/>
                </a:lnTo>
                <a:lnTo>
                  <a:pt x="1691" y="42"/>
                </a:lnTo>
                <a:lnTo>
                  <a:pt x="1683" y="48"/>
                </a:lnTo>
                <a:lnTo>
                  <a:pt x="1676" y="52"/>
                </a:lnTo>
                <a:lnTo>
                  <a:pt x="1670" y="55"/>
                </a:lnTo>
                <a:lnTo>
                  <a:pt x="1662" y="58"/>
                </a:lnTo>
                <a:lnTo>
                  <a:pt x="1656" y="60"/>
                </a:lnTo>
                <a:lnTo>
                  <a:pt x="1648" y="63"/>
                </a:lnTo>
                <a:lnTo>
                  <a:pt x="1640" y="64"/>
                </a:lnTo>
                <a:lnTo>
                  <a:pt x="1632" y="64"/>
                </a:lnTo>
                <a:lnTo>
                  <a:pt x="1621" y="64"/>
                </a:lnTo>
                <a:lnTo>
                  <a:pt x="1613" y="63"/>
                </a:lnTo>
                <a:lnTo>
                  <a:pt x="1604" y="63"/>
                </a:lnTo>
                <a:lnTo>
                  <a:pt x="1594" y="60"/>
                </a:lnTo>
                <a:lnTo>
                  <a:pt x="1587" y="56"/>
                </a:lnTo>
                <a:lnTo>
                  <a:pt x="1578" y="53"/>
                </a:lnTo>
                <a:lnTo>
                  <a:pt x="1571" y="54"/>
                </a:lnTo>
                <a:lnTo>
                  <a:pt x="1564" y="57"/>
                </a:lnTo>
                <a:lnTo>
                  <a:pt x="1558" y="60"/>
                </a:lnTo>
                <a:lnTo>
                  <a:pt x="1552" y="65"/>
                </a:lnTo>
                <a:lnTo>
                  <a:pt x="1546" y="69"/>
                </a:lnTo>
                <a:lnTo>
                  <a:pt x="1540" y="73"/>
                </a:lnTo>
                <a:lnTo>
                  <a:pt x="1533" y="76"/>
                </a:lnTo>
                <a:lnTo>
                  <a:pt x="1525" y="77"/>
                </a:lnTo>
                <a:lnTo>
                  <a:pt x="1520" y="77"/>
                </a:lnTo>
                <a:lnTo>
                  <a:pt x="1516" y="76"/>
                </a:lnTo>
                <a:lnTo>
                  <a:pt x="1510" y="73"/>
                </a:lnTo>
                <a:lnTo>
                  <a:pt x="1506" y="70"/>
                </a:lnTo>
                <a:lnTo>
                  <a:pt x="1498" y="66"/>
                </a:lnTo>
                <a:lnTo>
                  <a:pt x="1489" y="60"/>
                </a:lnTo>
                <a:lnTo>
                  <a:pt x="1479" y="58"/>
                </a:lnTo>
                <a:lnTo>
                  <a:pt x="1470" y="56"/>
                </a:lnTo>
                <a:lnTo>
                  <a:pt x="1462" y="56"/>
                </a:lnTo>
                <a:lnTo>
                  <a:pt x="1451" y="56"/>
                </a:lnTo>
                <a:lnTo>
                  <a:pt x="1432" y="57"/>
                </a:lnTo>
                <a:lnTo>
                  <a:pt x="1416" y="59"/>
                </a:lnTo>
                <a:lnTo>
                  <a:pt x="1399" y="63"/>
                </a:lnTo>
                <a:lnTo>
                  <a:pt x="1381" y="64"/>
                </a:lnTo>
                <a:lnTo>
                  <a:pt x="1375" y="64"/>
                </a:lnTo>
                <a:lnTo>
                  <a:pt x="1369" y="64"/>
                </a:lnTo>
                <a:lnTo>
                  <a:pt x="1363" y="63"/>
                </a:lnTo>
                <a:lnTo>
                  <a:pt x="1358" y="60"/>
                </a:lnTo>
                <a:lnTo>
                  <a:pt x="1355" y="59"/>
                </a:lnTo>
                <a:lnTo>
                  <a:pt x="1351" y="57"/>
                </a:lnTo>
                <a:lnTo>
                  <a:pt x="1349" y="55"/>
                </a:lnTo>
                <a:lnTo>
                  <a:pt x="1347" y="52"/>
                </a:lnTo>
                <a:lnTo>
                  <a:pt x="1343" y="46"/>
                </a:lnTo>
                <a:lnTo>
                  <a:pt x="1340" y="40"/>
                </a:lnTo>
                <a:lnTo>
                  <a:pt x="1336" y="33"/>
                </a:lnTo>
                <a:lnTo>
                  <a:pt x="1333" y="28"/>
                </a:lnTo>
                <a:lnTo>
                  <a:pt x="1331" y="27"/>
                </a:lnTo>
                <a:lnTo>
                  <a:pt x="1328" y="25"/>
                </a:lnTo>
                <a:lnTo>
                  <a:pt x="1324" y="24"/>
                </a:lnTo>
                <a:lnTo>
                  <a:pt x="1321" y="24"/>
                </a:lnTo>
                <a:lnTo>
                  <a:pt x="1309" y="24"/>
                </a:lnTo>
                <a:lnTo>
                  <a:pt x="1300" y="25"/>
                </a:lnTo>
                <a:lnTo>
                  <a:pt x="1290" y="26"/>
                </a:lnTo>
                <a:lnTo>
                  <a:pt x="1279" y="26"/>
                </a:lnTo>
                <a:lnTo>
                  <a:pt x="1273" y="26"/>
                </a:lnTo>
                <a:lnTo>
                  <a:pt x="1266" y="25"/>
                </a:lnTo>
                <a:lnTo>
                  <a:pt x="1261" y="23"/>
                </a:lnTo>
                <a:lnTo>
                  <a:pt x="1255" y="22"/>
                </a:lnTo>
                <a:lnTo>
                  <a:pt x="1250" y="19"/>
                </a:lnTo>
                <a:lnTo>
                  <a:pt x="1243" y="17"/>
                </a:lnTo>
                <a:lnTo>
                  <a:pt x="1237" y="16"/>
                </a:lnTo>
                <a:lnTo>
                  <a:pt x="1230" y="16"/>
                </a:lnTo>
                <a:lnTo>
                  <a:pt x="1223" y="16"/>
                </a:lnTo>
                <a:lnTo>
                  <a:pt x="1216" y="18"/>
                </a:lnTo>
                <a:lnTo>
                  <a:pt x="1210" y="21"/>
                </a:lnTo>
                <a:lnTo>
                  <a:pt x="1205" y="24"/>
                </a:lnTo>
                <a:lnTo>
                  <a:pt x="1205" y="24"/>
                </a:lnTo>
                <a:lnTo>
                  <a:pt x="1198" y="29"/>
                </a:lnTo>
                <a:lnTo>
                  <a:pt x="1190" y="37"/>
                </a:lnTo>
                <a:lnTo>
                  <a:pt x="1187" y="40"/>
                </a:lnTo>
                <a:lnTo>
                  <a:pt x="1184" y="43"/>
                </a:lnTo>
                <a:lnTo>
                  <a:pt x="1181" y="46"/>
                </a:lnTo>
                <a:lnTo>
                  <a:pt x="1180" y="51"/>
                </a:lnTo>
                <a:lnTo>
                  <a:pt x="1181" y="57"/>
                </a:lnTo>
                <a:lnTo>
                  <a:pt x="1182" y="64"/>
                </a:lnTo>
                <a:lnTo>
                  <a:pt x="1184" y="70"/>
                </a:lnTo>
                <a:lnTo>
                  <a:pt x="1186" y="76"/>
                </a:lnTo>
                <a:lnTo>
                  <a:pt x="1193" y="86"/>
                </a:lnTo>
                <a:lnTo>
                  <a:pt x="1199" y="98"/>
                </a:lnTo>
                <a:lnTo>
                  <a:pt x="1207" y="109"/>
                </a:lnTo>
                <a:lnTo>
                  <a:pt x="1216" y="120"/>
                </a:lnTo>
                <a:lnTo>
                  <a:pt x="1220" y="124"/>
                </a:lnTo>
                <a:lnTo>
                  <a:pt x="1222" y="130"/>
                </a:lnTo>
                <a:lnTo>
                  <a:pt x="1223" y="133"/>
                </a:lnTo>
                <a:lnTo>
                  <a:pt x="1223" y="135"/>
                </a:lnTo>
                <a:lnTo>
                  <a:pt x="1222" y="138"/>
                </a:lnTo>
                <a:lnTo>
                  <a:pt x="1220" y="140"/>
                </a:lnTo>
                <a:lnTo>
                  <a:pt x="1215" y="147"/>
                </a:lnTo>
                <a:lnTo>
                  <a:pt x="1211" y="151"/>
                </a:lnTo>
                <a:lnTo>
                  <a:pt x="1207" y="157"/>
                </a:lnTo>
                <a:lnTo>
                  <a:pt x="1201" y="160"/>
                </a:lnTo>
                <a:lnTo>
                  <a:pt x="1190" y="166"/>
                </a:lnTo>
                <a:lnTo>
                  <a:pt x="1179" y="171"/>
                </a:lnTo>
                <a:lnTo>
                  <a:pt x="1153" y="177"/>
                </a:lnTo>
                <a:lnTo>
                  <a:pt x="1125" y="184"/>
                </a:lnTo>
                <a:lnTo>
                  <a:pt x="1108" y="186"/>
                </a:lnTo>
                <a:lnTo>
                  <a:pt x="1092" y="188"/>
                </a:lnTo>
                <a:lnTo>
                  <a:pt x="1087" y="192"/>
                </a:lnTo>
                <a:lnTo>
                  <a:pt x="1081" y="197"/>
                </a:lnTo>
                <a:lnTo>
                  <a:pt x="1068" y="200"/>
                </a:lnTo>
                <a:lnTo>
                  <a:pt x="1055" y="203"/>
                </a:lnTo>
                <a:lnTo>
                  <a:pt x="1043" y="205"/>
                </a:lnTo>
                <a:lnTo>
                  <a:pt x="1028" y="210"/>
                </a:lnTo>
                <a:lnTo>
                  <a:pt x="1020" y="212"/>
                </a:lnTo>
                <a:lnTo>
                  <a:pt x="1012" y="213"/>
                </a:lnTo>
                <a:lnTo>
                  <a:pt x="1008" y="214"/>
                </a:lnTo>
                <a:lnTo>
                  <a:pt x="1004" y="215"/>
                </a:lnTo>
                <a:lnTo>
                  <a:pt x="1000" y="217"/>
                </a:lnTo>
                <a:lnTo>
                  <a:pt x="997" y="220"/>
                </a:lnTo>
                <a:lnTo>
                  <a:pt x="994" y="225"/>
                </a:lnTo>
                <a:lnTo>
                  <a:pt x="992" y="229"/>
                </a:lnTo>
                <a:lnTo>
                  <a:pt x="991" y="234"/>
                </a:lnTo>
                <a:lnTo>
                  <a:pt x="991" y="240"/>
                </a:lnTo>
                <a:lnTo>
                  <a:pt x="992" y="251"/>
                </a:lnTo>
                <a:lnTo>
                  <a:pt x="992" y="262"/>
                </a:lnTo>
                <a:lnTo>
                  <a:pt x="990" y="283"/>
                </a:lnTo>
                <a:lnTo>
                  <a:pt x="985" y="301"/>
                </a:lnTo>
                <a:lnTo>
                  <a:pt x="980" y="319"/>
                </a:lnTo>
                <a:lnTo>
                  <a:pt x="973" y="335"/>
                </a:lnTo>
                <a:lnTo>
                  <a:pt x="966" y="351"/>
                </a:lnTo>
                <a:lnTo>
                  <a:pt x="957" y="366"/>
                </a:lnTo>
                <a:lnTo>
                  <a:pt x="946" y="383"/>
                </a:lnTo>
                <a:lnTo>
                  <a:pt x="936" y="401"/>
                </a:lnTo>
                <a:lnTo>
                  <a:pt x="925" y="419"/>
                </a:lnTo>
                <a:lnTo>
                  <a:pt x="914" y="434"/>
                </a:lnTo>
                <a:lnTo>
                  <a:pt x="903" y="449"/>
                </a:lnTo>
                <a:lnTo>
                  <a:pt x="890" y="468"/>
                </a:lnTo>
                <a:lnTo>
                  <a:pt x="879" y="487"/>
                </a:lnTo>
                <a:lnTo>
                  <a:pt x="868" y="506"/>
                </a:lnTo>
                <a:lnTo>
                  <a:pt x="862" y="514"/>
                </a:lnTo>
                <a:lnTo>
                  <a:pt x="855" y="521"/>
                </a:lnTo>
                <a:lnTo>
                  <a:pt x="850" y="523"/>
                </a:lnTo>
                <a:lnTo>
                  <a:pt x="846" y="524"/>
                </a:lnTo>
                <a:lnTo>
                  <a:pt x="841" y="525"/>
                </a:lnTo>
                <a:lnTo>
                  <a:pt x="835" y="526"/>
                </a:lnTo>
                <a:lnTo>
                  <a:pt x="827" y="525"/>
                </a:lnTo>
                <a:lnTo>
                  <a:pt x="820" y="523"/>
                </a:lnTo>
                <a:lnTo>
                  <a:pt x="812" y="519"/>
                </a:lnTo>
                <a:lnTo>
                  <a:pt x="807" y="516"/>
                </a:lnTo>
                <a:lnTo>
                  <a:pt x="795" y="506"/>
                </a:lnTo>
                <a:lnTo>
                  <a:pt x="782" y="497"/>
                </a:lnTo>
                <a:lnTo>
                  <a:pt x="777" y="492"/>
                </a:lnTo>
                <a:lnTo>
                  <a:pt x="771" y="488"/>
                </a:lnTo>
                <a:lnTo>
                  <a:pt x="769" y="486"/>
                </a:lnTo>
                <a:lnTo>
                  <a:pt x="767" y="485"/>
                </a:lnTo>
                <a:lnTo>
                  <a:pt x="764" y="484"/>
                </a:lnTo>
                <a:lnTo>
                  <a:pt x="761" y="483"/>
                </a:lnTo>
                <a:lnTo>
                  <a:pt x="757" y="484"/>
                </a:lnTo>
                <a:lnTo>
                  <a:pt x="755" y="485"/>
                </a:lnTo>
                <a:lnTo>
                  <a:pt x="752" y="487"/>
                </a:lnTo>
                <a:lnTo>
                  <a:pt x="751" y="489"/>
                </a:lnTo>
                <a:lnTo>
                  <a:pt x="747" y="495"/>
                </a:lnTo>
                <a:lnTo>
                  <a:pt x="742" y="499"/>
                </a:lnTo>
                <a:lnTo>
                  <a:pt x="736" y="502"/>
                </a:lnTo>
                <a:lnTo>
                  <a:pt x="729" y="503"/>
                </a:lnTo>
                <a:lnTo>
                  <a:pt x="726" y="504"/>
                </a:lnTo>
                <a:lnTo>
                  <a:pt x="724" y="505"/>
                </a:lnTo>
                <a:lnTo>
                  <a:pt x="722" y="508"/>
                </a:lnTo>
                <a:lnTo>
                  <a:pt x="721" y="510"/>
                </a:lnTo>
                <a:lnTo>
                  <a:pt x="721" y="517"/>
                </a:lnTo>
                <a:lnTo>
                  <a:pt x="721" y="524"/>
                </a:lnTo>
                <a:lnTo>
                  <a:pt x="722" y="530"/>
                </a:lnTo>
                <a:lnTo>
                  <a:pt x="724" y="536"/>
                </a:lnTo>
                <a:lnTo>
                  <a:pt x="727" y="549"/>
                </a:lnTo>
                <a:lnTo>
                  <a:pt x="728" y="563"/>
                </a:lnTo>
                <a:lnTo>
                  <a:pt x="728" y="568"/>
                </a:lnTo>
                <a:lnTo>
                  <a:pt x="727" y="573"/>
                </a:lnTo>
                <a:lnTo>
                  <a:pt x="726" y="578"/>
                </a:lnTo>
                <a:lnTo>
                  <a:pt x="723" y="583"/>
                </a:lnTo>
                <a:lnTo>
                  <a:pt x="721" y="586"/>
                </a:lnTo>
                <a:lnTo>
                  <a:pt x="716" y="590"/>
                </a:lnTo>
                <a:lnTo>
                  <a:pt x="712" y="592"/>
                </a:lnTo>
                <a:lnTo>
                  <a:pt x="708" y="592"/>
                </a:lnTo>
                <a:lnTo>
                  <a:pt x="700" y="592"/>
                </a:lnTo>
                <a:lnTo>
                  <a:pt x="693" y="590"/>
                </a:lnTo>
                <a:lnTo>
                  <a:pt x="687" y="586"/>
                </a:lnTo>
                <a:lnTo>
                  <a:pt x="681" y="583"/>
                </a:lnTo>
                <a:lnTo>
                  <a:pt x="675" y="579"/>
                </a:lnTo>
                <a:lnTo>
                  <a:pt x="669" y="577"/>
                </a:lnTo>
                <a:lnTo>
                  <a:pt x="662" y="575"/>
                </a:lnTo>
                <a:lnTo>
                  <a:pt x="655" y="573"/>
                </a:lnTo>
                <a:lnTo>
                  <a:pt x="650" y="578"/>
                </a:lnTo>
                <a:lnTo>
                  <a:pt x="646" y="584"/>
                </a:lnTo>
                <a:lnTo>
                  <a:pt x="641" y="585"/>
                </a:lnTo>
                <a:lnTo>
                  <a:pt x="635" y="586"/>
                </a:lnTo>
                <a:lnTo>
                  <a:pt x="626" y="586"/>
                </a:lnTo>
                <a:lnTo>
                  <a:pt x="615" y="586"/>
                </a:lnTo>
                <a:lnTo>
                  <a:pt x="608" y="589"/>
                </a:lnTo>
                <a:lnTo>
                  <a:pt x="603" y="592"/>
                </a:lnTo>
                <a:lnTo>
                  <a:pt x="598" y="596"/>
                </a:lnTo>
                <a:lnTo>
                  <a:pt x="593" y="600"/>
                </a:lnTo>
                <a:lnTo>
                  <a:pt x="584" y="609"/>
                </a:lnTo>
                <a:lnTo>
                  <a:pt x="576" y="619"/>
                </a:lnTo>
                <a:lnTo>
                  <a:pt x="571" y="629"/>
                </a:lnTo>
                <a:lnTo>
                  <a:pt x="564" y="639"/>
                </a:lnTo>
                <a:lnTo>
                  <a:pt x="560" y="650"/>
                </a:lnTo>
                <a:lnTo>
                  <a:pt x="555" y="659"/>
                </a:lnTo>
                <a:lnTo>
                  <a:pt x="552" y="663"/>
                </a:lnTo>
                <a:lnTo>
                  <a:pt x="549" y="666"/>
                </a:lnTo>
                <a:lnTo>
                  <a:pt x="545" y="668"/>
                </a:lnTo>
                <a:lnTo>
                  <a:pt x="540" y="670"/>
                </a:lnTo>
                <a:lnTo>
                  <a:pt x="534" y="668"/>
                </a:lnTo>
                <a:lnTo>
                  <a:pt x="528" y="666"/>
                </a:lnTo>
                <a:lnTo>
                  <a:pt x="523" y="664"/>
                </a:lnTo>
                <a:lnTo>
                  <a:pt x="519" y="661"/>
                </a:lnTo>
                <a:lnTo>
                  <a:pt x="513" y="658"/>
                </a:lnTo>
                <a:lnTo>
                  <a:pt x="509" y="656"/>
                </a:lnTo>
                <a:lnTo>
                  <a:pt x="504" y="653"/>
                </a:lnTo>
                <a:lnTo>
                  <a:pt x="497" y="653"/>
                </a:lnTo>
                <a:lnTo>
                  <a:pt x="479" y="653"/>
                </a:lnTo>
                <a:lnTo>
                  <a:pt x="460" y="653"/>
                </a:lnTo>
                <a:lnTo>
                  <a:pt x="442" y="653"/>
                </a:lnTo>
                <a:lnTo>
                  <a:pt x="424" y="653"/>
                </a:lnTo>
                <a:lnTo>
                  <a:pt x="413" y="651"/>
                </a:lnTo>
                <a:lnTo>
                  <a:pt x="402" y="648"/>
                </a:lnTo>
                <a:lnTo>
                  <a:pt x="397" y="647"/>
                </a:lnTo>
                <a:lnTo>
                  <a:pt x="392" y="648"/>
                </a:lnTo>
                <a:lnTo>
                  <a:pt x="389" y="650"/>
                </a:lnTo>
                <a:lnTo>
                  <a:pt x="386" y="653"/>
                </a:lnTo>
                <a:lnTo>
                  <a:pt x="380" y="662"/>
                </a:lnTo>
                <a:lnTo>
                  <a:pt x="376" y="672"/>
                </a:lnTo>
                <a:lnTo>
                  <a:pt x="371" y="683"/>
                </a:lnTo>
                <a:lnTo>
                  <a:pt x="365" y="691"/>
                </a:lnTo>
                <a:lnTo>
                  <a:pt x="362" y="695"/>
                </a:lnTo>
                <a:lnTo>
                  <a:pt x="359" y="699"/>
                </a:lnTo>
                <a:lnTo>
                  <a:pt x="353" y="700"/>
                </a:lnTo>
                <a:lnTo>
                  <a:pt x="349" y="701"/>
                </a:lnTo>
                <a:lnTo>
                  <a:pt x="342" y="700"/>
                </a:lnTo>
                <a:lnTo>
                  <a:pt x="334" y="698"/>
                </a:lnTo>
                <a:lnTo>
                  <a:pt x="325" y="693"/>
                </a:lnTo>
                <a:lnTo>
                  <a:pt x="318" y="690"/>
                </a:lnTo>
                <a:lnTo>
                  <a:pt x="311" y="688"/>
                </a:lnTo>
                <a:lnTo>
                  <a:pt x="306" y="687"/>
                </a:lnTo>
                <a:lnTo>
                  <a:pt x="304" y="687"/>
                </a:lnTo>
                <a:lnTo>
                  <a:pt x="303" y="688"/>
                </a:lnTo>
                <a:lnTo>
                  <a:pt x="302" y="690"/>
                </a:lnTo>
                <a:lnTo>
                  <a:pt x="301" y="693"/>
                </a:lnTo>
                <a:lnTo>
                  <a:pt x="301" y="693"/>
                </a:lnTo>
                <a:lnTo>
                  <a:pt x="301" y="706"/>
                </a:lnTo>
                <a:lnTo>
                  <a:pt x="301" y="719"/>
                </a:lnTo>
                <a:lnTo>
                  <a:pt x="301" y="732"/>
                </a:lnTo>
                <a:lnTo>
                  <a:pt x="301" y="745"/>
                </a:lnTo>
                <a:lnTo>
                  <a:pt x="301" y="751"/>
                </a:lnTo>
                <a:lnTo>
                  <a:pt x="298" y="755"/>
                </a:lnTo>
                <a:lnTo>
                  <a:pt x="296" y="758"/>
                </a:lnTo>
                <a:lnTo>
                  <a:pt x="292" y="761"/>
                </a:lnTo>
                <a:lnTo>
                  <a:pt x="284" y="768"/>
                </a:lnTo>
                <a:lnTo>
                  <a:pt x="277" y="775"/>
                </a:lnTo>
                <a:lnTo>
                  <a:pt x="274" y="781"/>
                </a:lnTo>
                <a:lnTo>
                  <a:pt x="272" y="787"/>
                </a:lnTo>
                <a:lnTo>
                  <a:pt x="271" y="795"/>
                </a:lnTo>
                <a:lnTo>
                  <a:pt x="271" y="801"/>
                </a:lnTo>
                <a:lnTo>
                  <a:pt x="272" y="809"/>
                </a:lnTo>
                <a:lnTo>
                  <a:pt x="275" y="815"/>
                </a:lnTo>
                <a:lnTo>
                  <a:pt x="278" y="821"/>
                </a:lnTo>
                <a:lnTo>
                  <a:pt x="281" y="826"/>
                </a:lnTo>
                <a:lnTo>
                  <a:pt x="284" y="832"/>
                </a:lnTo>
                <a:lnTo>
                  <a:pt x="288" y="837"/>
                </a:lnTo>
                <a:lnTo>
                  <a:pt x="290" y="842"/>
                </a:lnTo>
                <a:lnTo>
                  <a:pt x="291" y="850"/>
                </a:lnTo>
                <a:lnTo>
                  <a:pt x="290" y="853"/>
                </a:lnTo>
                <a:lnTo>
                  <a:pt x="289" y="855"/>
                </a:lnTo>
                <a:lnTo>
                  <a:pt x="287" y="857"/>
                </a:lnTo>
                <a:lnTo>
                  <a:pt x="284" y="860"/>
                </a:lnTo>
                <a:lnTo>
                  <a:pt x="278" y="863"/>
                </a:lnTo>
                <a:lnTo>
                  <a:pt x="271" y="866"/>
                </a:lnTo>
                <a:lnTo>
                  <a:pt x="262" y="873"/>
                </a:lnTo>
                <a:lnTo>
                  <a:pt x="251" y="879"/>
                </a:lnTo>
                <a:lnTo>
                  <a:pt x="241" y="886"/>
                </a:lnTo>
                <a:lnTo>
                  <a:pt x="229" y="892"/>
                </a:lnTo>
                <a:lnTo>
                  <a:pt x="215" y="897"/>
                </a:lnTo>
                <a:lnTo>
                  <a:pt x="201" y="904"/>
                </a:lnTo>
                <a:lnTo>
                  <a:pt x="196" y="907"/>
                </a:lnTo>
                <a:lnTo>
                  <a:pt x="191" y="911"/>
                </a:lnTo>
                <a:lnTo>
                  <a:pt x="189" y="915"/>
                </a:lnTo>
                <a:lnTo>
                  <a:pt x="188" y="917"/>
                </a:lnTo>
                <a:lnTo>
                  <a:pt x="187" y="920"/>
                </a:lnTo>
                <a:lnTo>
                  <a:pt x="187" y="924"/>
                </a:lnTo>
                <a:lnTo>
                  <a:pt x="187" y="934"/>
                </a:lnTo>
                <a:lnTo>
                  <a:pt x="189" y="944"/>
                </a:lnTo>
                <a:lnTo>
                  <a:pt x="191" y="952"/>
                </a:lnTo>
                <a:lnTo>
                  <a:pt x="194" y="961"/>
                </a:lnTo>
                <a:lnTo>
                  <a:pt x="196" y="970"/>
                </a:lnTo>
                <a:lnTo>
                  <a:pt x="198" y="979"/>
                </a:lnTo>
                <a:lnTo>
                  <a:pt x="200" y="988"/>
                </a:lnTo>
                <a:lnTo>
                  <a:pt x="200" y="999"/>
                </a:lnTo>
                <a:lnTo>
                  <a:pt x="201" y="1005"/>
                </a:lnTo>
                <a:lnTo>
                  <a:pt x="201" y="1011"/>
                </a:lnTo>
                <a:lnTo>
                  <a:pt x="201" y="1013"/>
                </a:lnTo>
                <a:lnTo>
                  <a:pt x="200" y="1015"/>
                </a:lnTo>
                <a:lnTo>
                  <a:pt x="199" y="1017"/>
                </a:lnTo>
                <a:lnTo>
                  <a:pt x="198" y="1019"/>
                </a:lnTo>
                <a:lnTo>
                  <a:pt x="194" y="1022"/>
                </a:lnTo>
                <a:lnTo>
                  <a:pt x="190" y="1023"/>
                </a:lnTo>
                <a:lnTo>
                  <a:pt x="187" y="1024"/>
                </a:lnTo>
                <a:lnTo>
                  <a:pt x="184" y="1024"/>
                </a:lnTo>
                <a:lnTo>
                  <a:pt x="177" y="1023"/>
                </a:lnTo>
                <a:lnTo>
                  <a:pt x="169" y="1023"/>
                </a:lnTo>
                <a:lnTo>
                  <a:pt x="158" y="1019"/>
                </a:lnTo>
                <a:lnTo>
                  <a:pt x="147" y="1017"/>
                </a:lnTo>
                <a:lnTo>
                  <a:pt x="133" y="1016"/>
                </a:lnTo>
                <a:lnTo>
                  <a:pt x="120" y="1015"/>
                </a:lnTo>
                <a:lnTo>
                  <a:pt x="107" y="1013"/>
                </a:lnTo>
                <a:lnTo>
                  <a:pt x="94" y="1009"/>
                </a:lnTo>
                <a:lnTo>
                  <a:pt x="77" y="1002"/>
                </a:lnTo>
                <a:lnTo>
                  <a:pt x="63" y="996"/>
                </a:lnTo>
                <a:lnTo>
                  <a:pt x="55" y="992"/>
                </a:lnTo>
                <a:lnTo>
                  <a:pt x="48" y="990"/>
                </a:lnTo>
                <a:lnTo>
                  <a:pt x="39" y="988"/>
                </a:lnTo>
                <a:lnTo>
                  <a:pt x="31" y="988"/>
                </a:lnTo>
                <a:lnTo>
                  <a:pt x="25" y="988"/>
                </a:lnTo>
                <a:lnTo>
                  <a:pt x="20" y="990"/>
                </a:lnTo>
                <a:lnTo>
                  <a:pt x="17" y="994"/>
                </a:lnTo>
                <a:lnTo>
                  <a:pt x="13" y="997"/>
                </a:lnTo>
                <a:lnTo>
                  <a:pt x="8" y="1006"/>
                </a:lnTo>
                <a:lnTo>
                  <a:pt x="4" y="1017"/>
                </a:lnTo>
                <a:lnTo>
                  <a:pt x="1" y="1024"/>
                </a:lnTo>
                <a:lnTo>
                  <a:pt x="1" y="1028"/>
                </a:lnTo>
                <a:lnTo>
                  <a:pt x="1" y="1031"/>
                </a:lnTo>
                <a:lnTo>
                  <a:pt x="2" y="1033"/>
                </a:lnTo>
                <a:lnTo>
                  <a:pt x="4" y="1037"/>
                </a:lnTo>
                <a:lnTo>
                  <a:pt x="4" y="1040"/>
                </a:lnTo>
                <a:lnTo>
                  <a:pt x="2" y="1044"/>
                </a:lnTo>
                <a:lnTo>
                  <a:pt x="0" y="1051"/>
                </a:lnTo>
                <a:lnTo>
                  <a:pt x="0" y="1051"/>
                </a:lnTo>
                <a:lnTo>
                  <a:pt x="5" y="1053"/>
                </a:lnTo>
                <a:lnTo>
                  <a:pt x="8" y="1056"/>
                </a:lnTo>
                <a:lnTo>
                  <a:pt x="10" y="1062"/>
                </a:lnTo>
                <a:lnTo>
                  <a:pt x="10" y="1067"/>
                </a:lnTo>
                <a:lnTo>
                  <a:pt x="10" y="1097"/>
                </a:lnTo>
                <a:lnTo>
                  <a:pt x="10" y="1127"/>
                </a:lnTo>
                <a:lnTo>
                  <a:pt x="10" y="1158"/>
                </a:lnTo>
                <a:lnTo>
                  <a:pt x="10" y="1188"/>
                </a:lnTo>
                <a:lnTo>
                  <a:pt x="15" y="1201"/>
                </a:lnTo>
                <a:lnTo>
                  <a:pt x="20" y="1214"/>
                </a:lnTo>
                <a:lnTo>
                  <a:pt x="20" y="1217"/>
                </a:lnTo>
                <a:lnTo>
                  <a:pt x="19" y="1221"/>
                </a:lnTo>
                <a:lnTo>
                  <a:pt x="17" y="1225"/>
                </a:lnTo>
                <a:lnTo>
                  <a:pt x="14" y="1227"/>
                </a:lnTo>
                <a:lnTo>
                  <a:pt x="10" y="1232"/>
                </a:lnTo>
                <a:lnTo>
                  <a:pt x="4" y="1238"/>
                </a:lnTo>
                <a:lnTo>
                  <a:pt x="4" y="1238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9" name="Freeform 195"/>
          <p:cNvSpPr>
            <a:spLocks/>
          </p:cNvSpPr>
          <p:nvPr/>
        </p:nvSpPr>
        <p:spPr bwMode="auto">
          <a:xfrm>
            <a:off x="6421504" y="3365445"/>
            <a:ext cx="447786" cy="801592"/>
          </a:xfrm>
          <a:custGeom>
            <a:avLst/>
            <a:gdLst>
              <a:gd name="T0" fmla="*/ 54 w 973"/>
              <a:gd name="T1" fmla="*/ 1726 h 1740"/>
              <a:gd name="T2" fmla="*/ 75 w 973"/>
              <a:gd name="T3" fmla="*/ 1732 h 1740"/>
              <a:gd name="T4" fmla="*/ 103 w 973"/>
              <a:gd name="T5" fmla="*/ 1739 h 1740"/>
              <a:gd name="T6" fmla="*/ 121 w 973"/>
              <a:gd name="T7" fmla="*/ 1722 h 1740"/>
              <a:gd name="T8" fmla="*/ 139 w 973"/>
              <a:gd name="T9" fmla="*/ 1689 h 1740"/>
              <a:gd name="T10" fmla="*/ 163 w 973"/>
              <a:gd name="T11" fmla="*/ 1690 h 1740"/>
              <a:gd name="T12" fmla="*/ 229 w 973"/>
              <a:gd name="T13" fmla="*/ 1692 h 1740"/>
              <a:gd name="T14" fmla="*/ 263 w 973"/>
              <a:gd name="T15" fmla="*/ 1697 h 1740"/>
              <a:gd name="T16" fmla="*/ 284 w 973"/>
              <a:gd name="T17" fmla="*/ 1707 h 1740"/>
              <a:gd name="T18" fmla="*/ 302 w 973"/>
              <a:gd name="T19" fmla="*/ 1702 h 1740"/>
              <a:gd name="T20" fmla="*/ 321 w 973"/>
              <a:gd name="T21" fmla="*/ 1668 h 1740"/>
              <a:gd name="T22" fmla="*/ 348 w 973"/>
              <a:gd name="T23" fmla="*/ 1635 h 1740"/>
              <a:gd name="T24" fmla="*/ 376 w 973"/>
              <a:gd name="T25" fmla="*/ 1625 h 1740"/>
              <a:gd name="T26" fmla="*/ 400 w 973"/>
              <a:gd name="T27" fmla="*/ 1617 h 1740"/>
              <a:gd name="T28" fmla="*/ 425 w 973"/>
              <a:gd name="T29" fmla="*/ 1618 h 1740"/>
              <a:gd name="T30" fmla="*/ 450 w 973"/>
              <a:gd name="T31" fmla="*/ 1631 h 1740"/>
              <a:gd name="T32" fmla="*/ 471 w 973"/>
              <a:gd name="T33" fmla="*/ 1625 h 1740"/>
              <a:gd name="T34" fmla="*/ 478 w 973"/>
              <a:gd name="T35" fmla="*/ 1607 h 1740"/>
              <a:gd name="T36" fmla="*/ 472 w 973"/>
              <a:gd name="T37" fmla="*/ 1569 h 1740"/>
              <a:gd name="T38" fmla="*/ 472 w 973"/>
              <a:gd name="T39" fmla="*/ 1547 h 1740"/>
              <a:gd name="T40" fmla="*/ 486 w 973"/>
              <a:gd name="T41" fmla="*/ 1541 h 1740"/>
              <a:gd name="T42" fmla="*/ 502 w 973"/>
              <a:gd name="T43" fmla="*/ 1526 h 1740"/>
              <a:gd name="T44" fmla="*/ 514 w 973"/>
              <a:gd name="T45" fmla="*/ 1523 h 1740"/>
              <a:gd name="T46" fmla="*/ 527 w 973"/>
              <a:gd name="T47" fmla="*/ 1531 h 1740"/>
              <a:gd name="T48" fmla="*/ 562 w 973"/>
              <a:gd name="T49" fmla="*/ 1558 h 1740"/>
              <a:gd name="T50" fmla="*/ 591 w 973"/>
              <a:gd name="T51" fmla="*/ 1564 h 1740"/>
              <a:gd name="T52" fmla="*/ 612 w 973"/>
              <a:gd name="T53" fmla="*/ 1553 h 1740"/>
              <a:gd name="T54" fmla="*/ 653 w 973"/>
              <a:gd name="T55" fmla="*/ 1488 h 1740"/>
              <a:gd name="T56" fmla="*/ 696 w 973"/>
              <a:gd name="T57" fmla="*/ 1422 h 1740"/>
              <a:gd name="T58" fmla="*/ 730 w 973"/>
              <a:gd name="T59" fmla="*/ 1358 h 1740"/>
              <a:gd name="T60" fmla="*/ 742 w 973"/>
              <a:gd name="T61" fmla="*/ 1290 h 1740"/>
              <a:gd name="T62" fmla="*/ 744 w 973"/>
              <a:gd name="T63" fmla="*/ 1264 h 1740"/>
              <a:gd name="T64" fmla="*/ 758 w 973"/>
              <a:gd name="T65" fmla="*/ 1253 h 1740"/>
              <a:gd name="T66" fmla="*/ 793 w 973"/>
              <a:gd name="T67" fmla="*/ 1244 h 1740"/>
              <a:gd name="T68" fmla="*/ 837 w 973"/>
              <a:gd name="T69" fmla="*/ 1231 h 1740"/>
              <a:gd name="T70" fmla="*/ 903 w 973"/>
              <a:gd name="T71" fmla="*/ 1216 h 1740"/>
              <a:gd name="T72" fmla="*/ 957 w 973"/>
              <a:gd name="T73" fmla="*/ 1196 h 1740"/>
              <a:gd name="T74" fmla="*/ 972 w 973"/>
              <a:gd name="T75" fmla="*/ 1177 h 1740"/>
              <a:gd name="T76" fmla="*/ 970 w 973"/>
              <a:gd name="T77" fmla="*/ 1163 h 1740"/>
              <a:gd name="T78" fmla="*/ 943 w 973"/>
              <a:gd name="T79" fmla="*/ 1125 h 1740"/>
              <a:gd name="T80" fmla="*/ 931 w 973"/>
              <a:gd name="T81" fmla="*/ 1096 h 1740"/>
              <a:gd name="T82" fmla="*/ 937 w 973"/>
              <a:gd name="T83" fmla="*/ 1079 h 1740"/>
              <a:gd name="T84" fmla="*/ 766 w 973"/>
              <a:gd name="T85" fmla="*/ 35 h 1740"/>
              <a:gd name="T86" fmla="*/ 165 w 973"/>
              <a:gd name="T87" fmla="*/ 107 h 1740"/>
              <a:gd name="T88" fmla="*/ 128 w 973"/>
              <a:gd name="T89" fmla="*/ 131 h 1740"/>
              <a:gd name="T90" fmla="*/ 48 w 973"/>
              <a:gd name="T91" fmla="*/ 175 h 1740"/>
              <a:gd name="T92" fmla="*/ 7 w 973"/>
              <a:gd name="T93" fmla="*/ 177 h 1740"/>
              <a:gd name="T94" fmla="*/ 123 w 973"/>
              <a:gd name="T95" fmla="*/ 1082 h 1740"/>
              <a:gd name="T96" fmla="*/ 99 w 973"/>
              <a:gd name="T97" fmla="*/ 1105 h 1740"/>
              <a:gd name="T98" fmla="*/ 92 w 973"/>
              <a:gd name="T99" fmla="*/ 1124 h 1740"/>
              <a:gd name="T100" fmla="*/ 96 w 973"/>
              <a:gd name="T101" fmla="*/ 1165 h 1740"/>
              <a:gd name="T102" fmla="*/ 123 w 973"/>
              <a:gd name="T103" fmla="*/ 1234 h 1740"/>
              <a:gd name="T104" fmla="*/ 137 w 973"/>
              <a:gd name="T105" fmla="*/ 1291 h 1740"/>
              <a:gd name="T106" fmla="*/ 138 w 973"/>
              <a:gd name="T107" fmla="*/ 1350 h 1740"/>
              <a:gd name="T108" fmla="*/ 123 w 973"/>
              <a:gd name="T109" fmla="*/ 1395 h 1740"/>
              <a:gd name="T110" fmla="*/ 105 w 973"/>
              <a:gd name="T111" fmla="*/ 1456 h 1740"/>
              <a:gd name="T112" fmla="*/ 88 w 973"/>
              <a:gd name="T113" fmla="*/ 1508 h 1740"/>
              <a:gd name="T114" fmla="*/ 68 w 973"/>
              <a:gd name="T115" fmla="*/ 1539 h 1740"/>
              <a:gd name="T116" fmla="*/ 60 w 973"/>
              <a:gd name="T117" fmla="*/ 1565 h 1740"/>
              <a:gd name="T118" fmla="*/ 55 w 973"/>
              <a:gd name="T119" fmla="*/ 1620 h 1740"/>
              <a:gd name="T120" fmla="*/ 48 w 973"/>
              <a:gd name="T121" fmla="*/ 1678 h 1740"/>
              <a:gd name="T122" fmla="*/ 43 w 973"/>
              <a:gd name="T123" fmla="*/ 1718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3" h="1740">
                <a:moveTo>
                  <a:pt x="51" y="1732"/>
                </a:moveTo>
                <a:lnTo>
                  <a:pt x="52" y="1729"/>
                </a:lnTo>
                <a:lnTo>
                  <a:pt x="53" y="1727"/>
                </a:lnTo>
                <a:lnTo>
                  <a:pt x="54" y="1726"/>
                </a:lnTo>
                <a:lnTo>
                  <a:pt x="56" y="1726"/>
                </a:lnTo>
                <a:lnTo>
                  <a:pt x="61" y="1727"/>
                </a:lnTo>
                <a:lnTo>
                  <a:pt x="68" y="1729"/>
                </a:lnTo>
                <a:lnTo>
                  <a:pt x="75" y="1732"/>
                </a:lnTo>
                <a:lnTo>
                  <a:pt x="84" y="1737"/>
                </a:lnTo>
                <a:lnTo>
                  <a:pt x="92" y="1739"/>
                </a:lnTo>
                <a:lnTo>
                  <a:pt x="99" y="1740"/>
                </a:lnTo>
                <a:lnTo>
                  <a:pt x="103" y="1739"/>
                </a:lnTo>
                <a:lnTo>
                  <a:pt x="109" y="1738"/>
                </a:lnTo>
                <a:lnTo>
                  <a:pt x="112" y="1734"/>
                </a:lnTo>
                <a:lnTo>
                  <a:pt x="115" y="1730"/>
                </a:lnTo>
                <a:lnTo>
                  <a:pt x="121" y="1722"/>
                </a:lnTo>
                <a:lnTo>
                  <a:pt x="126" y="1711"/>
                </a:lnTo>
                <a:lnTo>
                  <a:pt x="130" y="1701"/>
                </a:lnTo>
                <a:lnTo>
                  <a:pt x="136" y="1692"/>
                </a:lnTo>
                <a:lnTo>
                  <a:pt x="139" y="1689"/>
                </a:lnTo>
                <a:lnTo>
                  <a:pt x="142" y="1687"/>
                </a:lnTo>
                <a:lnTo>
                  <a:pt x="147" y="1686"/>
                </a:lnTo>
                <a:lnTo>
                  <a:pt x="152" y="1687"/>
                </a:lnTo>
                <a:lnTo>
                  <a:pt x="163" y="1690"/>
                </a:lnTo>
                <a:lnTo>
                  <a:pt x="174" y="1692"/>
                </a:lnTo>
                <a:lnTo>
                  <a:pt x="192" y="1692"/>
                </a:lnTo>
                <a:lnTo>
                  <a:pt x="210" y="1692"/>
                </a:lnTo>
                <a:lnTo>
                  <a:pt x="229" y="1692"/>
                </a:lnTo>
                <a:lnTo>
                  <a:pt x="247" y="1692"/>
                </a:lnTo>
                <a:lnTo>
                  <a:pt x="254" y="1692"/>
                </a:lnTo>
                <a:lnTo>
                  <a:pt x="259" y="1695"/>
                </a:lnTo>
                <a:lnTo>
                  <a:pt x="263" y="1697"/>
                </a:lnTo>
                <a:lnTo>
                  <a:pt x="269" y="1700"/>
                </a:lnTo>
                <a:lnTo>
                  <a:pt x="273" y="1703"/>
                </a:lnTo>
                <a:lnTo>
                  <a:pt x="278" y="1705"/>
                </a:lnTo>
                <a:lnTo>
                  <a:pt x="284" y="1707"/>
                </a:lnTo>
                <a:lnTo>
                  <a:pt x="290" y="1709"/>
                </a:lnTo>
                <a:lnTo>
                  <a:pt x="295" y="1707"/>
                </a:lnTo>
                <a:lnTo>
                  <a:pt x="299" y="1705"/>
                </a:lnTo>
                <a:lnTo>
                  <a:pt x="302" y="1702"/>
                </a:lnTo>
                <a:lnTo>
                  <a:pt x="305" y="1698"/>
                </a:lnTo>
                <a:lnTo>
                  <a:pt x="310" y="1689"/>
                </a:lnTo>
                <a:lnTo>
                  <a:pt x="314" y="1678"/>
                </a:lnTo>
                <a:lnTo>
                  <a:pt x="321" y="1668"/>
                </a:lnTo>
                <a:lnTo>
                  <a:pt x="326" y="1658"/>
                </a:lnTo>
                <a:lnTo>
                  <a:pt x="334" y="1648"/>
                </a:lnTo>
                <a:lnTo>
                  <a:pt x="343" y="1639"/>
                </a:lnTo>
                <a:lnTo>
                  <a:pt x="348" y="1635"/>
                </a:lnTo>
                <a:lnTo>
                  <a:pt x="353" y="1631"/>
                </a:lnTo>
                <a:lnTo>
                  <a:pt x="358" y="1628"/>
                </a:lnTo>
                <a:lnTo>
                  <a:pt x="365" y="1625"/>
                </a:lnTo>
                <a:lnTo>
                  <a:pt x="376" y="1625"/>
                </a:lnTo>
                <a:lnTo>
                  <a:pt x="385" y="1625"/>
                </a:lnTo>
                <a:lnTo>
                  <a:pt x="391" y="1624"/>
                </a:lnTo>
                <a:lnTo>
                  <a:pt x="396" y="1623"/>
                </a:lnTo>
                <a:lnTo>
                  <a:pt x="400" y="1617"/>
                </a:lnTo>
                <a:lnTo>
                  <a:pt x="405" y="1612"/>
                </a:lnTo>
                <a:lnTo>
                  <a:pt x="412" y="1614"/>
                </a:lnTo>
                <a:lnTo>
                  <a:pt x="419" y="1616"/>
                </a:lnTo>
                <a:lnTo>
                  <a:pt x="425" y="1618"/>
                </a:lnTo>
                <a:lnTo>
                  <a:pt x="431" y="1622"/>
                </a:lnTo>
                <a:lnTo>
                  <a:pt x="437" y="1625"/>
                </a:lnTo>
                <a:lnTo>
                  <a:pt x="443" y="1629"/>
                </a:lnTo>
                <a:lnTo>
                  <a:pt x="450" y="1631"/>
                </a:lnTo>
                <a:lnTo>
                  <a:pt x="458" y="1631"/>
                </a:lnTo>
                <a:lnTo>
                  <a:pt x="462" y="1631"/>
                </a:lnTo>
                <a:lnTo>
                  <a:pt x="466" y="1629"/>
                </a:lnTo>
                <a:lnTo>
                  <a:pt x="471" y="1625"/>
                </a:lnTo>
                <a:lnTo>
                  <a:pt x="473" y="1622"/>
                </a:lnTo>
                <a:lnTo>
                  <a:pt x="476" y="1617"/>
                </a:lnTo>
                <a:lnTo>
                  <a:pt x="477" y="1612"/>
                </a:lnTo>
                <a:lnTo>
                  <a:pt x="478" y="1607"/>
                </a:lnTo>
                <a:lnTo>
                  <a:pt x="478" y="1602"/>
                </a:lnTo>
                <a:lnTo>
                  <a:pt x="477" y="1588"/>
                </a:lnTo>
                <a:lnTo>
                  <a:pt x="474" y="1575"/>
                </a:lnTo>
                <a:lnTo>
                  <a:pt x="472" y="1569"/>
                </a:lnTo>
                <a:lnTo>
                  <a:pt x="471" y="1563"/>
                </a:lnTo>
                <a:lnTo>
                  <a:pt x="471" y="1556"/>
                </a:lnTo>
                <a:lnTo>
                  <a:pt x="471" y="1549"/>
                </a:lnTo>
                <a:lnTo>
                  <a:pt x="472" y="1547"/>
                </a:lnTo>
                <a:lnTo>
                  <a:pt x="474" y="1544"/>
                </a:lnTo>
                <a:lnTo>
                  <a:pt x="476" y="1543"/>
                </a:lnTo>
                <a:lnTo>
                  <a:pt x="479" y="1542"/>
                </a:lnTo>
                <a:lnTo>
                  <a:pt x="486" y="1541"/>
                </a:lnTo>
                <a:lnTo>
                  <a:pt x="492" y="1538"/>
                </a:lnTo>
                <a:lnTo>
                  <a:pt x="497" y="1534"/>
                </a:lnTo>
                <a:lnTo>
                  <a:pt x="501" y="1528"/>
                </a:lnTo>
                <a:lnTo>
                  <a:pt x="502" y="1526"/>
                </a:lnTo>
                <a:lnTo>
                  <a:pt x="505" y="1524"/>
                </a:lnTo>
                <a:lnTo>
                  <a:pt x="507" y="1523"/>
                </a:lnTo>
                <a:lnTo>
                  <a:pt x="511" y="1522"/>
                </a:lnTo>
                <a:lnTo>
                  <a:pt x="514" y="1523"/>
                </a:lnTo>
                <a:lnTo>
                  <a:pt x="517" y="1524"/>
                </a:lnTo>
                <a:lnTo>
                  <a:pt x="519" y="1525"/>
                </a:lnTo>
                <a:lnTo>
                  <a:pt x="521" y="1527"/>
                </a:lnTo>
                <a:lnTo>
                  <a:pt x="527" y="1531"/>
                </a:lnTo>
                <a:lnTo>
                  <a:pt x="532" y="1536"/>
                </a:lnTo>
                <a:lnTo>
                  <a:pt x="545" y="1545"/>
                </a:lnTo>
                <a:lnTo>
                  <a:pt x="557" y="1555"/>
                </a:lnTo>
                <a:lnTo>
                  <a:pt x="562" y="1558"/>
                </a:lnTo>
                <a:lnTo>
                  <a:pt x="570" y="1562"/>
                </a:lnTo>
                <a:lnTo>
                  <a:pt x="577" y="1564"/>
                </a:lnTo>
                <a:lnTo>
                  <a:pt x="585" y="1565"/>
                </a:lnTo>
                <a:lnTo>
                  <a:pt x="591" y="1564"/>
                </a:lnTo>
                <a:lnTo>
                  <a:pt x="596" y="1563"/>
                </a:lnTo>
                <a:lnTo>
                  <a:pt x="600" y="1562"/>
                </a:lnTo>
                <a:lnTo>
                  <a:pt x="605" y="1560"/>
                </a:lnTo>
                <a:lnTo>
                  <a:pt x="612" y="1553"/>
                </a:lnTo>
                <a:lnTo>
                  <a:pt x="618" y="1545"/>
                </a:lnTo>
                <a:lnTo>
                  <a:pt x="629" y="1526"/>
                </a:lnTo>
                <a:lnTo>
                  <a:pt x="640" y="1507"/>
                </a:lnTo>
                <a:lnTo>
                  <a:pt x="653" y="1488"/>
                </a:lnTo>
                <a:lnTo>
                  <a:pt x="664" y="1473"/>
                </a:lnTo>
                <a:lnTo>
                  <a:pt x="675" y="1458"/>
                </a:lnTo>
                <a:lnTo>
                  <a:pt x="686" y="1440"/>
                </a:lnTo>
                <a:lnTo>
                  <a:pt x="696" y="1422"/>
                </a:lnTo>
                <a:lnTo>
                  <a:pt x="707" y="1405"/>
                </a:lnTo>
                <a:lnTo>
                  <a:pt x="716" y="1390"/>
                </a:lnTo>
                <a:lnTo>
                  <a:pt x="723" y="1374"/>
                </a:lnTo>
                <a:lnTo>
                  <a:pt x="730" y="1358"/>
                </a:lnTo>
                <a:lnTo>
                  <a:pt x="735" y="1340"/>
                </a:lnTo>
                <a:lnTo>
                  <a:pt x="740" y="1322"/>
                </a:lnTo>
                <a:lnTo>
                  <a:pt x="742" y="1301"/>
                </a:lnTo>
                <a:lnTo>
                  <a:pt x="742" y="1290"/>
                </a:lnTo>
                <a:lnTo>
                  <a:pt x="741" y="1279"/>
                </a:lnTo>
                <a:lnTo>
                  <a:pt x="741" y="1273"/>
                </a:lnTo>
                <a:lnTo>
                  <a:pt x="742" y="1268"/>
                </a:lnTo>
                <a:lnTo>
                  <a:pt x="744" y="1264"/>
                </a:lnTo>
                <a:lnTo>
                  <a:pt x="747" y="1259"/>
                </a:lnTo>
                <a:lnTo>
                  <a:pt x="750" y="1256"/>
                </a:lnTo>
                <a:lnTo>
                  <a:pt x="754" y="1254"/>
                </a:lnTo>
                <a:lnTo>
                  <a:pt x="758" y="1253"/>
                </a:lnTo>
                <a:lnTo>
                  <a:pt x="762" y="1252"/>
                </a:lnTo>
                <a:lnTo>
                  <a:pt x="770" y="1251"/>
                </a:lnTo>
                <a:lnTo>
                  <a:pt x="778" y="1249"/>
                </a:lnTo>
                <a:lnTo>
                  <a:pt x="793" y="1244"/>
                </a:lnTo>
                <a:lnTo>
                  <a:pt x="805" y="1242"/>
                </a:lnTo>
                <a:lnTo>
                  <a:pt x="818" y="1239"/>
                </a:lnTo>
                <a:lnTo>
                  <a:pt x="831" y="1236"/>
                </a:lnTo>
                <a:lnTo>
                  <a:pt x="837" y="1231"/>
                </a:lnTo>
                <a:lnTo>
                  <a:pt x="842" y="1227"/>
                </a:lnTo>
                <a:lnTo>
                  <a:pt x="858" y="1225"/>
                </a:lnTo>
                <a:lnTo>
                  <a:pt x="875" y="1223"/>
                </a:lnTo>
                <a:lnTo>
                  <a:pt x="903" y="1216"/>
                </a:lnTo>
                <a:lnTo>
                  <a:pt x="929" y="1210"/>
                </a:lnTo>
                <a:lnTo>
                  <a:pt x="940" y="1205"/>
                </a:lnTo>
                <a:lnTo>
                  <a:pt x="951" y="1199"/>
                </a:lnTo>
                <a:lnTo>
                  <a:pt x="957" y="1196"/>
                </a:lnTo>
                <a:lnTo>
                  <a:pt x="961" y="1190"/>
                </a:lnTo>
                <a:lnTo>
                  <a:pt x="965" y="1186"/>
                </a:lnTo>
                <a:lnTo>
                  <a:pt x="970" y="1179"/>
                </a:lnTo>
                <a:lnTo>
                  <a:pt x="972" y="1177"/>
                </a:lnTo>
                <a:lnTo>
                  <a:pt x="973" y="1174"/>
                </a:lnTo>
                <a:lnTo>
                  <a:pt x="973" y="1172"/>
                </a:lnTo>
                <a:lnTo>
                  <a:pt x="972" y="1169"/>
                </a:lnTo>
                <a:lnTo>
                  <a:pt x="970" y="1163"/>
                </a:lnTo>
                <a:lnTo>
                  <a:pt x="966" y="1159"/>
                </a:lnTo>
                <a:lnTo>
                  <a:pt x="957" y="1148"/>
                </a:lnTo>
                <a:lnTo>
                  <a:pt x="949" y="1137"/>
                </a:lnTo>
                <a:lnTo>
                  <a:pt x="943" y="1125"/>
                </a:lnTo>
                <a:lnTo>
                  <a:pt x="936" y="1115"/>
                </a:lnTo>
                <a:lnTo>
                  <a:pt x="934" y="1109"/>
                </a:lnTo>
                <a:lnTo>
                  <a:pt x="932" y="1103"/>
                </a:lnTo>
                <a:lnTo>
                  <a:pt x="931" y="1096"/>
                </a:lnTo>
                <a:lnTo>
                  <a:pt x="930" y="1090"/>
                </a:lnTo>
                <a:lnTo>
                  <a:pt x="931" y="1085"/>
                </a:lnTo>
                <a:lnTo>
                  <a:pt x="934" y="1082"/>
                </a:lnTo>
                <a:lnTo>
                  <a:pt x="937" y="1079"/>
                </a:lnTo>
                <a:lnTo>
                  <a:pt x="940" y="1076"/>
                </a:lnTo>
                <a:lnTo>
                  <a:pt x="948" y="1068"/>
                </a:lnTo>
                <a:lnTo>
                  <a:pt x="955" y="1063"/>
                </a:lnTo>
                <a:lnTo>
                  <a:pt x="766" y="35"/>
                </a:lnTo>
                <a:lnTo>
                  <a:pt x="766" y="35"/>
                </a:lnTo>
                <a:lnTo>
                  <a:pt x="759" y="0"/>
                </a:lnTo>
                <a:lnTo>
                  <a:pt x="165" y="107"/>
                </a:lnTo>
                <a:lnTo>
                  <a:pt x="165" y="107"/>
                </a:lnTo>
                <a:lnTo>
                  <a:pt x="156" y="113"/>
                </a:lnTo>
                <a:lnTo>
                  <a:pt x="148" y="119"/>
                </a:lnTo>
                <a:lnTo>
                  <a:pt x="138" y="124"/>
                </a:lnTo>
                <a:lnTo>
                  <a:pt x="128" y="131"/>
                </a:lnTo>
                <a:lnTo>
                  <a:pt x="101" y="149"/>
                </a:lnTo>
                <a:lnTo>
                  <a:pt x="75" y="164"/>
                </a:lnTo>
                <a:lnTo>
                  <a:pt x="62" y="171"/>
                </a:lnTo>
                <a:lnTo>
                  <a:pt x="48" y="175"/>
                </a:lnTo>
                <a:lnTo>
                  <a:pt x="33" y="177"/>
                </a:lnTo>
                <a:lnTo>
                  <a:pt x="17" y="178"/>
                </a:lnTo>
                <a:lnTo>
                  <a:pt x="12" y="178"/>
                </a:lnTo>
                <a:lnTo>
                  <a:pt x="7" y="177"/>
                </a:lnTo>
                <a:lnTo>
                  <a:pt x="4" y="176"/>
                </a:lnTo>
                <a:lnTo>
                  <a:pt x="0" y="174"/>
                </a:lnTo>
                <a:lnTo>
                  <a:pt x="128" y="1074"/>
                </a:lnTo>
                <a:lnTo>
                  <a:pt x="123" y="1082"/>
                </a:lnTo>
                <a:lnTo>
                  <a:pt x="116" y="1089"/>
                </a:lnTo>
                <a:lnTo>
                  <a:pt x="111" y="1094"/>
                </a:lnTo>
                <a:lnTo>
                  <a:pt x="105" y="1099"/>
                </a:lnTo>
                <a:lnTo>
                  <a:pt x="99" y="1105"/>
                </a:lnTo>
                <a:lnTo>
                  <a:pt x="95" y="1111"/>
                </a:lnTo>
                <a:lnTo>
                  <a:pt x="93" y="1116"/>
                </a:lnTo>
                <a:lnTo>
                  <a:pt x="92" y="1119"/>
                </a:lnTo>
                <a:lnTo>
                  <a:pt x="92" y="1124"/>
                </a:lnTo>
                <a:lnTo>
                  <a:pt x="91" y="1130"/>
                </a:lnTo>
                <a:lnTo>
                  <a:pt x="92" y="1143"/>
                </a:lnTo>
                <a:lnTo>
                  <a:pt x="93" y="1155"/>
                </a:lnTo>
                <a:lnTo>
                  <a:pt x="96" y="1165"/>
                </a:lnTo>
                <a:lnTo>
                  <a:pt x="99" y="1175"/>
                </a:lnTo>
                <a:lnTo>
                  <a:pt x="108" y="1197"/>
                </a:lnTo>
                <a:lnTo>
                  <a:pt x="118" y="1219"/>
                </a:lnTo>
                <a:lnTo>
                  <a:pt x="123" y="1234"/>
                </a:lnTo>
                <a:lnTo>
                  <a:pt x="128" y="1249"/>
                </a:lnTo>
                <a:lnTo>
                  <a:pt x="132" y="1263"/>
                </a:lnTo>
                <a:lnTo>
                  <a:pt x="135" y="1277"/>
                </a:lnTo>
                <a:lnTo>
                  <a:pt x="137" y="1291"/>
                </a:lnTo>
                <a:lnTo>
                  <a:pt x="138" y="1305"/>
                </a:lnTo>
                <a:lnTo>
                  <a:pt x="138" y="1320"/>
                </a:lnTo>
                <a:lnTo>
                  <a:pt x="139" y="1336"/>
                </a:lnTo>
                <a:lnTo>
                  <a:pt x="138" y="1350"/>
                </a:lnTo>
                <a:lnTo>
                  <a:pt x="136" y="1363"/>
                </a:lnTo>
                <a:lnTo>
                  <a:pt x="132" y="1374"/>
                </a:lnTo>
                <a:lnTo>
                  <a:pt x="127" y="1385"/>
                </a:lnTo>
                <a:lnTo>
                  <a:pt x="123" y="1395"/>
                </a:lnTo>
                <a:lnTo>
                  <a:pt x="118" y="1406"/>
                </a:lnTo>
                <a:lnTo>
                  <a:pt x="113" y="1418"/>
                </a:lnTo>
                <a:lnTo>
                  <a:pt x="110" y="1432"/>
                </a:lnTo>
                <a:lnTo>
                  <a:pt x="105" y="1456"/>
                </a:lnTo>
                <a:lnTo>
                  <a:pt x="99" y="1476"/>
                </a:lnTo>
                <a:lnTo>
                  <a:pt x="96" y="1487"/>
                </a:lnTo>
                <a:lnTo>
                  <a:pt x="93" y="1498"/>
                </a:lnTo>
                <a:lnTo>
                  <a:pt x="88" y="1508"/>
                </a:lnTo>
                <a:lnTo>
                  <a:pt x="83" y="1520"/>
                </a:lnTo>
                <a:lnTo>
                  <a:pt x="78" y="1528"/>
                </a:lnTo>
                <a:lnTo>
                  <a:pt x="71" y="1535"/>
                </a:lnTo>
                <a:lnTo>
                  <a:pt x="68" y="1539"/>
                </a:lnTo>
                <a:lnTo>
                  <a:pt x="65" y="1542"/>
                </a:lnTo>
                <a:lnTo>
                  <a:pt x="62" y="1547"/>
                </a:lnTo>
                <a:lnTo>
                  <a:pt x="61" y="1551"/>
                </a:lnTo>
                <a:lnTo>
                  <a:pt x="60" y="1565"/>
                </a:lnTo>
                <a:lnTo>
                  <a:pt x="60" y="1578"/>
                </a:lnTo>
                <a:lnTo>
                  <a:pt x="60" y="1591"/>
                </a:lnTo>
                <a:lnTo>
                  <a:pt x="59" y="1605"/>
                </a:lnTo>
                <a:lnTo>
                  <a:pt x="55" y="1620"/>
                </a:lnTo>
                <a:lnTo>
                  <a:pt x="51" y="1636"/>
                </a:lnTo>
                <a:lnTo>
                  <a:pt x="51" y="1652"/>
                </a:lnTo>
                <a:lnTo>
                  <a:pt x="51" y="1669"/>
                </a:lnTo>
                <a:lnTo>
                  <a:pt x="48" y="1678"/>
                </a:lnTo>
                <a:lnTo>
                  <a:pt x="46" y="1689"/>
                </a:lnTo>
                <a:lnTo>
                  <a:pt x="44" y="1702"/>
                </a:lnTo>
                <a:lnTo>
                  <a:pt x="43" y="1714"/>
                </a:lnTo>
                <a:lnTo>
                  <a:pt x="43" y="1718"/>
                </a:lnTo>
                <a:lnTo>
                  <a:pt x="44" y="1724"/>
                </a:lnTo>
                <a:lnTo>
                  <a:pt x="46" y="1728"/>
                </a:lnTo>
                <a:lnTo>
                  <a:pt x="51" y="1732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0" name="Freeform 196"/>
          <p:cNvSpPr>
            <a:spLocks/>
          </p:cNvSpPr>
          <p:nvPr/>
        </p:nvSpPr>
        <p:spPr bwMode="auto">
          <a:xfrm>
            <a:off x="6421504" y="3365445"/>
            <a:ext cx="447786" cy="801592"/>
          </a:xfrm>
          <a:custGeom>
            <a:avLst/>
            <a:gdLst>
              <a:gd name="T0" fmla="*/ 54 w 973"/>
              <a:gd name="T1" fmla="*/ 1726 h 1740"/>
              <a:gd name="T2" fmla="*/ 75 w 973"/>
              <a:gd name="T3" fmla="*/ 1732 h 1740"/>
              <a:gd name="T4" fmla="*/ 103 w 973"/>
              <a:gd name="T5" fmla="*/ 1739 h 1740"/>
              <a:gd name="T6" fmla="*/ 121 w 973"/>
              <a:gd name="T7" fmla="*/ 1722 h 1740"/>
              <a:gd name="T8" fmla="*/ 139 w 973"/>
              <a:gd name="T9" fmla="*/ 1689 h 1740"/>
              <a:gd name="T10" fmla="*/ 163 w 973"/>
              <a:gd name="T11" fmla="*/ 1690 h 1740"/>
              <a:gd name="T12" fmla="*/ 229 w 973"/>
              <a:gd name="T13" fmla="*/ 1692 h 1740"/>
              <a:gd name="T14" fmla="*/ 263 w 973"/>
              <a:gd name="T15" fmla="*/ 1697 h 1740"/>
              <a:gd name="T16" fmla="*/ 284 w 973"/>
              <a:gd name="T17" fmla="*/ 1707 h 1740"/>
              <a:gd name="T18" fmla="*/ 302 w 973"/>
              <a:gd name="T19" fmla="*/ 1702 h 1740"/>
              <a:gd name="T20" fmla="*/ 321 w 973"/>
              <a:gd name="T21" fmla="*/ 1668 h 1740"/>
              <a:gd name="T22" fmla="*/ 348 w 973"/>
              <a:gd name="T23" fmla="*/ 1635 h 1740"/>
              <a:gd name="T24" fmla="*/ 376 w 973"/>
              <a:gd name="T25" fmla="*/ 1625 h 1740"/>
              <a:gd name="T26" fmla="*/ 400 w 973"/>
              <a:gd name="T27" fmla="*/ 1617 h 1740"/>
              <a:gd name="T28" fmla="*/ 425 w 973"/>
              <a:gd name="T29" fmla="*/ 1618 h 1740"/>
              <a:gd name="T30" fmla="*/ 450 w 973"/>
              <a:gd name="T31" fmla="*/ 1631 h 1740"/>
              <a:gd name="T32" fmla="*/ 471 w 973"/>
              <a:gd name="T33" fmla="*/ 1625 h 1740"/>
              <a:gd name="T34" fmla="*/ 478 w 973"/>
              <a:gd name="T35" fmla="*/ 1607 h 1740"/>
              <a:gd name="T36" fmla="*/ 472 w 973"/>
              <a:gd name="T37" fmla="*/ 1569 h 1740"/>
              <a:gd name="T38" fmla="*/ 472 w 973"/>
              <a:gd name="T39" fmla="*/ 1547 h 1740"/>
              <a:gd name="T40" fmla="*/ 486 w 973"/>
              <a:gd name="T41" fmla="*/ 1541 h 1740"/>
              <a:gd name="T42" fmla="*/ 502 w 973"/>
              <a:gd name="T43" fmla="*/ 1526 h 1740"/>
              <a:gd name="T44" fmla="*/ 514 w 973"/>
              <a:gd name="T45" fmla="*/ 1523 h 1740"/>
              <a:gd name="T46" fmla="*/ 527 w 973"/>
              <a:gd name="T47" fmla="*/ 1531 h 1740"/>
              <a:gd name="T48" fmla="*/ 562 w 973"/>
              <a:gd name="T49" fmla="*/ 1558 h 1740"/>
              <a:gd name="T50" fmla="*/ 591 w 973"/>
              <a:gd name="T51" fmla="*/ 1564 h 1740"/>
              <a:gd name="T52" fmla="*/ 612 w 973"/>
              <a:gd name="T53" fmla="*/ 1553 h 1740"/>
              <a:gd name="T54" fmla="*/ 653 w 973"/>
              <a:gd name="T55" fmla="*/ 1488 h 1740"/>
              <a:gd name="T56" fmla="*/ 696 w 973"/>
              <a:gd name="T57" fmla="*/ 1422 h 1740"/>
              <a:gd name="T58" fmla="*/ 730 w 973"/>
              <a:gd name="T59" fmla="*/ 1358 h 1740"/>
              <a:gd name="T60" fmla="*/ 742 w 973"/>
              <a:gd name="T61" fmla="*/ 1290 h 1740"/>
              <a:gd name="T62" fmla="*/ 744 w 973"/>
              <a:gd name="T63" fmla="*/ 1264 h 1740"/>
              <a:gd name="T64" fmla="*/ 758 w 973"/>
              <a:gd name="T65" fmla="*/ 1253 h 1740"/>
              <a:gd name="T66" fmla="*/ 793 w 973"/>
              <a:gd name="T67" fmla="*/ 1244 h 1740"/>
              <a:gd name="T68" fmla="*/ 837 w 973"/>
              <a:gd name="T69" fmla="*/ 1231 h 1740"/>
              <a:gd name="T70" fmla="*/ 903 w 973"/>
              <a:gd name="T71" fmla="*/ 1216 h 1740"/>
              <a:gd name="T72" fmla="*/ 957 w 973"/>
              <a:gd name="T73" fmla="*/ 1196 h 1740"/>
              <a:gd name="T74" fmla="*/ 972 w 973"/>
              <a:gd name="T75" fmla="*/ 1177 h 1740"/>
              <a:gd name="T76" fmla="*/ 970 w 973"/>
              <a:gd name="T77" fmla="*/ 1163 h 1740"/>
              <a:gd name="T78" fmla="*/ 943 w 973"/>
              <a:gd name="T79" fmla="*/ 1125 h 1740"/>
              <a:gd name="T80" fmla="*/ 931 w 973"/>
              <a:gd name="T81" fmla="*/ 1096 h 1740"/>
              <a:gd name="T82" fmla="*/ 937 w 973"/>
              <a:gd name="T83" fmla="*/ 1079 h 1740"/>
              <a:gd name="T84" fmla="*/ 955 w 973"/>
              <a:gd name="T85" fmla="*/ 1063 h 1740"/>
              <a:gd name="T86" fmla="*/ 165 w 973"/>
              <a:gd name="T87" fmla="*/ 107 h 1740"/>
              <a:gd name="T88" fmla="*/ 138 w 973"/>
              <a:gd name="T89" fmla="*/ 124 h 1740"/>
              <a:gd name="T90" fmla="*/ 62 w 973"/>
              <a:gd name="T91" fmla="*/ 171 h 1740"/>
              <a:gd name="T92" fmla="*/ 12 w 973"/>
              <a:gd name="T93" fmla="*/ 178 h 1740"/>
              <a:gd name="T94" fmla="*/ 0 w 973"/>
              <a:gd name="T95" fmla="*/ 174 h 1740"/>
              <a:gd name="T96" fmla="*/ 111 w 973"/>
              <a:gd name="T97" fmla="*/ 1094 h 1740"/>
              <a:gd name="T98" fmla="*/ 93 w 973"/>
              <a:gd name="T99" fmla="*/ 1116 h 1740"/>
              <a:gd name="T100" fmla="*/ 92 w 973"/>
              <a:gd name="T101" fmla="*/ 1143 h 1740"/>
              <a:gd name="T102" fmla="*/ 108 w 973"/>
              <a:gd name="T103" fmla="*/ 1197 h 1740"/>
              <a:gd name="T104" fmla="*/ 132 w 973"/>
              <a:gd name="T105" fmla="*/ 1263 h 1740"/>
              <a:gd name="T106" fmla="*/ 138 w 973"/>
              <a:gd name="T107" fmla="*/ 1320 h 1740"/>
              <a:gd name="T108" fmla="*/ 132 w 973"/>
              <a:gd name="T109" fmla="*/ 1374 h 1740"/>
              <a:gd name="T110" fmla="*/ 113 w 973"/>
              <a:gd name="T111" fmla="*/ 1418 h 1740"/>
              <a:gd name="T112" fmla="*/ 96 w 973"/>
              <a:gd name="T113" fmla="*/ 1487 h 1740"/>
              <a:gd name="T114" fmla="*/ 78 w 973"/>
              <a:gd name="T115" fmla="*/ 1528 h 1740"/>
              <a:gd name="T116" fmla="*/ 62 w 973"/>
              <a:gd name="T117" fmla="*/ 1547 h 1740"/>
              <a:gd name="T118" fmla="*/ 60 w 973"/>
              <a:gd name="T119" fmla="*/ 1591 h 1740"/>
              <a:gd name="T120" fmla="*/ 51 w 973"/>
              <a:gd name="T121" fmla="*/ 1652 h 1740"/>
              <a:gd name="T122" fmla="*/ 44 w 973"/>
              <a:gd name="T123" fmla="*/ 1702 h 1740"/>
              <a:gd name="T124" fmla="*/ 46 w 973"/>
              <a:gd name="T125" fmla="*/ 1728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73" h="1740">
                <a:moveTo>
                  <a:pt x="51" y="1732"/>
                </a:moveTo>
                <a:lnTo>
                  <a:pt x="52" y="1729"/>
                </a:lnTo>
                <a:lnTo>
                  <a:pt x="53" y="1727"/>
                </a:lnTo>
                <a:lnTo>
                  <a:pt x="54" y="1726"/>
                </a:lnTo>
                <a:lnTo>
                  <a:pt x="56" y="1726"/>
                </a:lnTo>
                <a:lnTo>
                  <a:pt x="61" y="1727"/>
                </a:lnTo>
                <a:lnTo>
                  <a:pt x="68" y="1729"/>
                </a:lnTo>
                <a:lnTo>
                  <a:pt x="75" y="1732"/>
                </a:lnTo>
                <a:lnTo>
                  <a:pt x="84" y="1737"/>
                </a:lnTo>
                <a:lnTo>
                  <a:pt x="92" y="1739"/>
                </a:lnTo>
                <a:lnTo>
                  <a:pt x="99" y="1740"/>
                </a:lnTo>
                <a:lnTo>
                  <a:pt x="103" y="1739"/>
                </a:lnTo>
                <a:lnTo>
                  <a:pt x="109" y="1738"/>
                </a:lnTo>
                <a:lnTo>
                  <a:pt x="112" y="1734"/>
                </a:lnTo>
                <a:lnTo>
                  <a:pt x="115" y="1730"/>
                </a:lnTo>
                <a:lnTo>
                  <a:pt x="121" y="1722"/>
                </a:lnTo>
                <a:lnTo>
                  <a:pt x="126" y="1711"/>
                </a:lnTo>
                <a:lnTo>
                  <a:pt x="130" y="1701"/>
                </a:lnTo>
                <a:lnTo>
                  <a:pt x="136" y="1692"/>
                </a:lnTo>
                <a:lnTo>
                  <a:pt x="139" y="1689"/>
                </a:lnTo>
                <a:lnTo>
                  <a:pt x="142" y="1687"/>
                </a:lnTo>
                <a:lnTo>
                  <a:pt x="147" y="1686"/>
                </a:lnTo>
                <a:lnTo>
                  <a:pt x="152" y="1687"/>
                </a:lnTo>
                <a:lnTo>
                  <a:pt x="163" y="1690"/>
                </a:lnTo>
                <a:lnTo>
                  <a:pt x="174" y="1692"/>
                </a:lnTo>
                <a:lnTo>
                  <a:pt x="192" y="1692"/>
                </a:lnTo>
                <a:lnTo>
                  <a:pt x="210" y="1692"/>
                </a:lnTo>
                <a:lnTo>
                  <a:pt x="229" y="1692"/>
                </a:lnTo>
                <a:lnTo>
                  <a:pt x="247" y="1692"/>
                </a:lnTo>
                <a:lnTo>
                  <a:pt x="254" y="1692"/>
                </a:lnTo>
                <a:lnTo>
                  <a:pt x="259" y="1695"/>
                </a:lnTo>
                <a:lnTo>
                  <a:pt x="263" y="1697"/>
                </a:lnTo>
                <a:lnTo>
                  <a:pt x="269" y="1700"/>
                </a:lnTo>
                <a:lnTo>
                  <a:pt x="273" y="1703"/>
                </a:lnTo>
                <a:lnTo>
                  <a:pt x="278" y="1705"/>
                </a:lnTo>
                <a:lnTo>
                  <a:pt x="284" y="1707"/>
                </a:lnTo>
                <a:lnTo>
                  <a:pt x="290" y="1709"/>
                </a:lnTo>
                <a:lnTo>
                  <a:pt x="295" y="1707"/>
                </a:lnTo>
                <a:lnTo>
                  <a:pt x="299" y="1705"/>
                </a:lnTo>
                <a:lnTo>
                  <a:pt x="302" y="1702"/>
                </a:lnTo>
                <a:lnTo>
                  <a:pt x="305" y="1698"/>
                </a:lnTo>
                <a:lnTo>
                  <a:pt x="310" y="1689"/>
                </a:lnTo>
                <a:lnTo>
                  <a:pt x="314" y="1678"/>
                </a:lnTo>
                <a:lnTo>
                  <a:pt x="321" y="1668"/>
                </a:lnTo>
                <a:lnTo>
                  <a:pt x="326" y="1658"/>
                </a:lnTo>
                <a:lnTo>
                  <a:pt x="334" y="1648"/>
                </a:lnTo>
                <a:lnTo>
                  <a:pt x="343" y="1639"/>
                </a:lnTo>
                <a:lnTo>
                  <a:pt x="348" y="1635"/>
                </a:lnTo>
                <a:lnTo>
                  <a:pt x="353" y="1631"/>
                </a:lnTo>
                <a:lnTo>
                  <a:pt x="358" y="1628"/>
                </a:lnTo>
                <a:lnTo>
                  <a:pt x="365" y="1625"/>
                </a:lnTo>
                <a:lnTo>
                  <a:pt x="376" y="1625"/>
                </a:lnTo>
                <a:lnTo>
                  <a:pt x="385" y="1625"/>
                </a:lnTo>
                <a:lnTo>
                  <a:pt x="391" y="1624"/>
                </a:lnTo>
                <a:lnTo>
                  <a:pt x="396" y="1623"/>
                </a:lnTo>
                <a:lnTo>
                  <a:pt x="400" y="1617"/>
                </a:lnTo>
                <a:lnTo>
                  <a:pt x="405" y="1612"/>
                </a:lnTo>
                <a:lnTo>
                  <a:pt x="412" y="1614"/>
                </a:lnTo>
                <a:lnTo>
                  <a:pt x="419" y="1616"/>
                </a:lnTo>
                <a:lnTo>
                  <a:pt x="425" y="1618"/>
                </a:lnTo>
                <a:lnTo>
                  <a:pt x="431" y="1622"/>
                </a:lnTo>
                <a:lnTo>
                  <a:pt x="437" y="1625"/>
                </a:lnTo>
                <a:lnTo>
                  <a:pt x="443" y="1629"/>
                </a:lnTo>
                <a:lnTo>
                  <a:pt x="450" y="1631"/>
                </a:lnTo>
                <a:lnTo>
                  <a:pt x="458" y="1631"/>
                </a:lnTo>
                <a:lnTo>
                  <a:pt x="462" y="1631"/>
                </a:lnTo>
                <a:lnTo>
                  <a:pt x="466" y="1629"/>
                </a:lnTo>
                <a:lnTo>
                  <a:pt x="471" y="1625"/>
                </a:lnTo>
                <a:lnTo>
                  <a:pt x="473" y="1622"/>
                </a:lnTo>
                <a:lnTo>
                  <a:pt x="476" y="1617"/>
                </a:lnTo>
                <a:lnTo>
                  <a:pt x="477" y="1612"/>
                </a:lnTo>
                <a:lnTo>
                  <a:pt x="478" y="1607"/>
                </a:lnTo>
                <a:lnTo>
                  <a:pt x="478" y="1602"/>
                </a:lnTo>
                <a:lnTo>
                  <a:pt x="477" y="1588"/>
                </a:lnTo>
                <a:lnTo>
                  <a:pt x="474" y="1575"/>
                </a:lnTo>
                <a:lnTo>
                  <a:pt x="472" y="1569"/>
                </a:lnTo>
                <a:lnTo>
                  <a:pt x="471" y="1563"/>
                </a:lnTo>
                <a:lnTo>
                  <a:pt x="471" y="1556"/>
                </a:lnTo>
                <a:lnTo>
                  <a:pt x="471" y="1549"/>
                </a:lnTo>
                <a:lnTo>
                  <a:pt x="472" y="1547"/>
                </a:lnTo>
                <a:lnTo>
                  <a:pt x="474" y="1544"/>
                </a:lnTo>
                <a:lnTo>
                  <a:pt x="476" y="1543"/>
                </a:lnTo>
                <a:lnTo>
                  <a:pt x="479" y="1542"/>
                </a:lnTo>
                <a:lnTo>
                  <a:pt x="486" y="1541"/>
                </a:lnTo>
                <a:lnTo>
                  <a:pt x="492" y="1538"/>
                </a:lnTo>
                <a:lnTo>
                  <a:pt x="497" y="1534"/>
                </a:lnTo>
                <a:lnTo>
                  <a:pt x="501" y="1528"/>
                </a:lnTo>
                <a:lnTo>
                  <a:pt x="502" y="1526"/>
                </a:lnTo>
                <a:lnTo>
                  <a:pt x="505" y="1524"/>
                </a:lnTo>
                <a:lnTo>
                  <a:pt x="507" y="1523"/>
                </a:lnTo>
                <a:lnTo>
                  <a:pt x="511" y="1522"/>
                </a:lnTo>
                <a:lnTo>
                  <a:pt x="514" y="1523"/>
                </a:lnTo>
                <a:lnTo>
                  <a:pt x="517" y="1524"/>
                </a:lnTo>
                <a:lnTo>
                  <a:pt x="519" y="1525"/>
                </a:lnTo>
                <a:lnTo>
                  <a:pt x="521" y="1527"/>
                </a:lnTo>
                <a:lnTo>
                  <a:pt x="527" y="1531"/>
                </a:lnTo>
                <a:lnTo>
                  <a:pt x="532" y="1536"/>
                </a:lnTo>
                <a:lnTo>
                  <a:pt x="545" y="1545"/>
                </a:lnTo>
                <a:lnTo>
                  <a:pt x="557" y="1555"/>
                </a:lnTo>
                <a:lnTo>
                  <a:pt x="562" y="1558"/>
                </a:lnTo>
                <a:lnTo>
                  <a:pt x="570" y="1562"/>
                </a:lnTo>
                <a:lnTo>
                  <a:pt x="577" y="1564"/>
                </a:lnTo>
                <a:lnTo>
                  <a:pt x="585" y="1565"/>
                </a:lnTo>
                <a:lnTo>
                  <a:pt x="591" y="1564"/>
                </a:lnTo>
                <a:lnTo>
                  <a:pt x="596" y="1563"/>
                </a:lnTo>
                <a:lnTo>
                  <a:pt x="600" y="1562"/>
                </a:lnTo>
                <a:lnTo>
                  <a:pt x="605" y="1560"/>
                </a:lnTo>
                <a:lnTo>
                  <a:pt x="612" y="1553"/>
                </a:lnTo>
                <a:lnTo>
                  <a:pt x="618" y="1545"/>
                </a:lnTo>
                <a:lnTo>
                  <a:pt x="629" y="1526"/>
                </a:lnTo>
                <a:lnTo>
                  <a:pt x="640" y="1507"/>
                </a:lnTo>
                <a:lnTo>
                  <a:pt x="653" y="1488"/>
                </a:lnTo>
                <a:lnTo>
                  <a:pt x="664" y="1473"/>
                </a:lnTo>
                <a:lnTo>
                  <a:pt x="675" y="1458"/>
                </a:lnTo>
                <a:lnTo>
                  <a:pt x="686" y="1440"/>
                </a:lnTo>
                <a:lnTo>
                  <a:pt x="696" y="1422"/>
                </a:lnTo>
                <a:lnTo>
                  <a:pt x="707" y="1405"/>
                </a:lnTo>
                <a:lnTo>
                  <a:pt x="716" y="1390"/>
                </a:lnTo>
                <a:lnTo>
                  <a:pt x="723" y="1374"/>
                </a:lnTo>
                <a:lnTo>
                  <a:pt x="730" y="1358"/>
                </a:lnTo>
                <a:lnTo>
                  <a:pt x="735" y="1340"/>
                </a:lnTo>
                <a:lnTo>
                  <a:pt x="740" y="1322"/>
                </a:lnTo>
                <a:lnTo>
                  <a:pt x="742" y="1301"/>
                </a:lnTo>
                <a:lnTo>
                  <a:pt x="742" y="1290"/>
                </a:lnTo>
                <a:lnTo>
                  <a:pt x="741" y="1279"/>
                </a:lnTo>
                <a:lnTo>
                  <a:pt x="741" y="1273"/>
                </a:lnTo>
                <a:lnTo>
                  <a:pt x="742" y="1268"/>
                </a:lnTo>
                <a:lnTo>
                  <a:pt x="744" y="1264"/>
                </a:lnTo>
                <a:lnTo>
                  <a:pt x="747" y="1259"/>
                </a:lnTo>
                <a:lnTo>
                  <a:pt x="750" y="1256"/>
                </a:lnTo>
                <a:lnTo>
                  <a:pt x="754" y="1254"/>
                </a:lnTo>
                <a:lnTo>
                  <a:pt x="758" y="1253"/>
                </a:lnTo>
                <a:lnTo>
                  <a:pt x="762" y="1252"/>
                </a:lnTo>
                <a:lnTo>
                  <a:pt x="770" y="1251"/>
                </a:lnTo>
                <a:lnTo>
                  <a:pt x="778" y="1249"/>
                </a:lnTo>
                <a:lnTo>
                  <a:pt x="793" y="1244"/>
                </a:lnTo>
                <a:lnTo>
                  <a:pt x="805" y="1242"/>
                </a:lnTo>
                <a:lnTo>
                  <a:pt x="818" y="1239"/>
                </a:lnTo>
                <a:lnTo>
                  <a:pt x="831" y="1236"/>
                </a:lnTo>
                <a:lnTo>
                  <a:pt x="837" y="1231"/>
                </a:lnTo>
                <a:lnTo>
                  <a:pt x="842" y="1227"/>
                </a:lnTo>
                <a:lnTo>
                  <a:pt x="858" y="1225"/>
                </a:lnTo>
                <a:lnTo>
                  <a:pt x="875" y="1223"/>
                </a:lnTo>
                <a:lnTo>
                  <a:pt x="903" y="1216"/>
                </a:lnTo>
                <a:lnTo>
                  <a:pt x="929" y="1210"/>
                </a:lnTo>
                <a:lnTo>
                  <a:pt x="940" y="1205"/>
                </a:lnTo>
                <a:lnTo>
                  <a:pt x="951" y="1199"/>
                </a:lnTo>
                <a:lnTo>
                  <a:pt x="957" y="1196"/>
                </a:lnTo>
                <a:lnTo>
                  <a:pt x="961" y="1190"/>
                </a:lnTo>
                <a:lnTo>
                  <a:pt x="965" y="1186"/>
                </a:lnTo>
                <a:lnTo>
                  <a:pt x="970" y="1179"/>
                </a:lnTo>
                <a:lnTo>
                  <a:pt x="972" y="1177"/>
                </a:lnTo>
                <a:lnTo>
                  <a:pt x="973" y="1174"/>
                </a:lnTo>
                <a:lnTo>
                  <a:pt x="973" y="1172"/>
                </a:lnTo>
                <a:lnTo>
                  <a:pt x="972" y="1169"/>
                </a:lnTo>
                <a:lnTo>
                  <a:pt x="970" y="1163"/>
                </a:lnTo>
                <a:lnTo>
                  <a:pt x="966" y="1159"/>
                </a:lnTo>
                <a:lnTo>
                  <a:pt x="957" y="1148"/>
                </a:lnTo>
                <a:lnTo>
                  <a:pt x="949" y="1137"/>
                </a:lnTo>
                <a:lnTo>
                  <a:pt x="943" y="1125"/>
                </a:lnTo>
                <a:lnTo>
                  <a:pt x="936" y="1115"/>
                </a:lnTo>
                <a:lnTo>
                  <a:pt x="934" y="1109"/>
                </a:lnTo>
                <a:lnTo>
                  <a:pt x="932" y="1103"/>
                </a:lnTo>
                <a:lnTo>
                  <a:pt x="931" y="1096"/>
                </a:lnTo>
                <a:lnTo>
                  <a:pt x="930" y="1090"/>
                </a:lnTo>
                <a:lnTo>
                  <a:pt x="931" y="1085"/>
                </a:lnTo>
                <a:lnTo>
                  <a:pt x="934" y="1082"/>
                </a:lnTo>
                <a:lnTo>
                  <a:pt x="937" y="1079"/>
                </a:lnTo>
                <a:lnTo>
                  <a:pt x="940" y="1076"/>
                </a:lnTo>
                <a:lnTo>
                  <a:pt x="948" y="1068"/>
                </a:lnTo>
                <a:lnTo>
                  <a:pt x="955" y="1063"/>
                </a:lnTo>
                <a:lnTo>
                  <a:pt x="955" y="1063"/>
                </a:lnTo>
                <a:lnTo>
                  <a:pt x="766" y="35"/>
                </a:lnTo>
                <a:lnTo>
                  <a:pt x="766" y="35"/>
                </a:lnTo>
                <a:lnTo>
                  <a:pt x="759" y="0"/>
                </a:lnTo>
                <a:lnTo>
                  <a:pt x="165" y="107"/>
                </a:lnTo>
                <a:lnTo>
                  <a:pt x="165" y="107"/>
                </a:lnTo>
                <a:lnTo>
                  <a:pt x="156" y="113"/>
                </a:lnTo>
                <a:lnTo>
                  <a:pt x="148" y="119"/>
                </a:lnTo>
                <a:lnTo>
                  <a:pt x="138" y="124"/>
                </a:lnTo>
                <a:lnTo>
                  <a:pt x="128" y="131"/>
                </a:lnTo>
                <a:lnTo>
                  <a:pt x="101" y="149"/>
                </a:lnTo>
                <a:lnTo>
                  <a:pt x="75" y="164"/>
                </a:lnTo>
                <a:lnTo>
                  <a:pt x="62" y="171"/>
                </a:lnTo>
                <a:lnTo>
                  <a:pt x="48" y="175"/>
                </a:lnTo>
                <a:lnTo>
                  <a:pt x="33" y="177"/>
                </a:lnTo>
                <a:lnTo>
                  <a:pt x="17" y="178"/>
                </a:lnTo>
                <a:lnTo>
                  <a:pt x="12" y="178"/>
                </a:lnTo>
                <a:lnTo>
                  <a:pt x="7" y="177"/>
                </a:lnTo>
                <a:lnTo>
                  <a:pt x="4" y="176"/>
                </a:lnTo>
                <a:lnTo>
                  <a:pt x="0" y="174"/>
                </a:lnTo>
                <a:lnTo>
                  <a:pt x="0" y="174"/>
                </a:lnTo>
                <a:lnTo>
                  <a:pt x="128" y="1074"/>
                </a:lnTo>
                <a:lnTo>
                  <a:pt x="123" y="1082"/>
                </a:lnTo>
                <a:lnTo>
                  <a:pt x="116" y="1089"/>
                </a:lnTo>
                <a:lnTo>
                  <a:pt x="111" y="1094"/>
                </a:lnTo>
                <a:lnTo>
                  <a:pt x="105" y="1099"/>
                </a:lnTo>
                <a:lnTo>
                  <a:pt x="99" y="1105"/>
                </a:lnTo>
                <a:lnTo>
                  <a:pt x="95" y="1111"/>
                </a:lnTo>
                <a:lnTo>
                  <a:pt x="93" y="1116"/>
                </a:lnTo>
                <a:lnTo>
                  <a:pt x="92" y="1119"/>
                </a:lnTo>
                <a:lnTo>
                  <a:pt x="92" y="1124"/>
                </a:lnTo>
                <a:lnTo>
                  <a:pt x="91" y="1130"/>
                </a:lnTo>
                <a:lnTo>
                  <a:pt x="92" y="1143"/>
                </a:lnTo>
                <a:lnTo>
                  <a:pt x="93" y="1155"/>
                </a:lnTo>
                <a:lnTo>
                  <a:pt x="96" y="1165"/>
                </a:lnTo>
                <a:lnTo>
                  <a:pt x="99" y="1175"/>
                </a:lnTo>
                <a:lnTo>
                  <a:pt x="108" y="1197"/>
                </a:lnTo>
                <a:lnTo>
                  <a:pt x="118" y="1219"/>
                </a:lnTo>
                <a:lnTo>
                  <a:pt x="123" y="1234"/>
                </a:lnTo>
                <a:lnTo>
                  <a:pt x="128" y="1249"/>
                </a:lnTo>
                <a:lnTo>
                  <a:pt x="132" y="1263"/>
                </a:lnTo>
                <a:lnTo>
                  <a:pt x="135" y="1277"/>
                </a:lnTo>
                <a:lnTo>
                  <a:pt x="137" y="1291"/>
                </a:lnTo>
                <a:lnTo>
                  <a:pt x="138" y="1305"/>
                </a:lnTo>
                <a:lnTo>
                  <a:pt x="138" y="1320"/>
                </a:lnTo>
                <a:lnTo>
                  <a:pt x="139" y="1336"/>
                </a:lnTo>
                <a:lnTo>
                  <a:pt x="138" y="1350"/>
                </a:lnTo>
                <a:lnTo>
                  <a:pt x="136" y="1363"/>
                </a:lnTo>
                <a:lnTo>
                  <a:pt x="132" y="1374"/>
                </a:lnTo>
                <a:lnTo>
                  <a:pt x="127" y="1385"/>
                </a:lnTo>
                <a:lnTo>
                  <a:pt x="123" y="1395"/>
                </a:lnTo>
                <a:lnTo>
                  <a:pt x="118" y="1406"/>
                </a:lnTo>
                <a:lnTo>
                  <a:pt x="113" y="1418"/>
                </a:lnTo>
                <a:lnTo>
                  <a:pt x="110" y="1432"/>
                </a:lnTo>
                <a:lnTo>
                  <a:pt x="105" y="1456"/>
                </a:lnTo>
                <a:lnTo>
                  <a:pt x="99" y="1476"/>
                </a:lnTo>
                <a:lnTo>
                  <a:pt x="96" y="1487"/>
                </a:lnTo>
                <a:lnTo>
                  <a:pt x="93" y="1498"/>
                </a:lnTo>
                <a:lnTo>
                  <a:pt x="88" y="1508"/>
                </a:lnTo>
                <a:lnTo>
                  <a:pt x="83" y="1520"/>
                </a:lnTo>
                <a:lnTo>
                  <a:pt x="78" y="1528"/>
                </a:lnTo>
                <a:lnTo>
                  <a:pt x="71" y="1535"/>
                </a:lnTo>
                <a:lnTo>
                  <a:pt x="68" y="1539"/>
                </a:lnTo>
                <a:lnTo>
                  <a:pt x="65" y="1542"/>
                </a:lnTo>
                <a:lnTo>
                  <a:pt x="62" y="1547"/>
                </a:lnTo>
                <a:lnTo>
                  <a:pt x="61" y="1551"/>
                </a:lnTo>
                <a:lnTo>
                  <a:pt x="60" y="1565"/>
                </a:lnTo>
                <a:lnTo>
                  <a:pt x="60" y="1578"/>
                </a:lnTo>
                <a:lnTo>
                  <a:pt x="60" y="1591"/>
                </a:lnTo>
                <a:lnTo>
                  <a:pt x="59" y="1605"/>
                </a:lnTo>
                <a:lnTo>
                  <a:pt x="55" y="1620"/>
                </a:lnTo>
                <a:lnTo>
                  <a:pt x="51" y="1636"/>
                </a:lnTo>
                <a:lnTo>
                  <a:pt x="51" y="1652"/>
                </a:lnTo>
                <a:lnTo>
                  <a:pt x="51" y="1669"/>
                </a:lnTo>
                <a:lnTo>
                  <a:pt x="48" y="1678"/>
                </a:lnTo>
                <a:lnTo>
                  <a:pt x="46" y="1689"/>
                </a:lnTo>
                <a:lnTo>
                  <a:pt x="44" y="1702"/>
                </a:lnTo>
                <a:lnTo>
                  <a:pt x="43" y="1714"/>
                </a:lnTo>
                <a:lnTo>
                  <a:pt x="43" y="1718"/>
                </a:lnTo>
                <a:lnTo>
                  <a:pt x="44" y="1724"/>
                </a:lnTo>
                <a:lnTo>
                  <a:pt x="46" y="1728"/>
                </a:lnTo>
                <a:lnTo>
                  <a:pt x="51" y="1732"/>
                </a:lnTo>
                <a:lnTo>
                  <a:pt x="51" y="1732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" name="Freeform 197"/>
          <p:cNvSpPr>
            <a:spLocks/>
          </p:cNvSpPr>
          <p:nvPr/>
        </p:nvSpPr>
        <p:spPr bwMode="auto">
          <a:xfrm>
            <a:off x="5910143" y="3315691"/>
            <a:ext cx="574935" cy="1013046"/>
          </a:xfrm>
          <a:custGeom>
            <a:avLst/>
            <a:gdLst>
              <a:gd name="T0" fmla="*/ 1208 w 1248"/>
              <a:gd name="T1" fmla="*/ 1212 h 2197"/>
              <a:gd name="T2" fmla="*/ 1202 w 1248"/>
              <a:gd name="T3" fmla="*/ 1262 h 2197"/>
              <a:gd name="T4" fmla="*/ 1241 w 1248"/>
              <a:gd name="T5" fmla="*/ 1370 h 2197"/>
              <a:gd name="T6" fmla="*/ 1245 w 1248"/>
              <a:gd name="T7" fmla="*/ 1470 h 2197"/>
              <a:gd name="T8" fmla="*/ 1214 w 1248"/>
              <a:gd name="T9" fmla="*/ 1563 h 2197"/>
              <a:gd name="T10" fmla="*/ 1180 w 1248"/>
              <a:gd name="T11" fmla="*/ 1642 h 2197"/>
              <a:gd name="T12" fmla="*/ 1169 w 1248"/>
              <a:gd name="T13" fmla="*/ 1698 h 2197"/>
              <a:gd name="T14" fmla="*/ 1155 w 1248"/>
              <a:gd name="T15" fmla="*/ 1796 h 2197"/>
              <a:gd name="T16" fmla="*/ 1160 w 1248"/>
              <a:gd name="T17" fmla="*/ 1852 h 2197"/>
              <a:gd name="T18" fmla="*/ 1151 w 1248"/>
              <a:gd name="T19" fmla="*/ 1907 h 2197"/>
              <a:gd name="T20" fmla="*/ 1131 w 1248"/>
              <a:gd name="T21" fmla="*/ 1955 h 2197"/>
              <a:gd name="T22" fmla="*/ 1150 w 1248"/>
              <a:gd name="T23" fmla="*/ 1996 h 2197"/>
              <a:gd name="T24" fmla="*/ 1121 w 1248"/>
              <a:gd name="T25" fmla="*/ 2019 h 2197"/>
              <a:gd name="T26" fmla="*/ 1050 w 1248"/>
              <a:gd name="T27" fmla="*/ 2057 h 2197"/>
              <a:gd name="T28" fmla="*/ 1050 w 1248"/>
              <a:gd name="T29" fmla="*/ 2098 h 2197"/>
              <a:gd name="T30" fmla="*/ 1060 w 1248"/>
              <a:gd name="T31" fmla="*/ 2157 h 2197"/>
              <a:gd name="T32" fmla="*/ 1046 w 1248"/>
              <a:gd name="T33" fmla="*/ 2170 h 2197"/>
              <a:gd name="T34" fmla="*/ 979 w 1248"/>
              <a:gd name="T35" fmla="*/ 2161 h 2197"/>
              <a:gd name="T36" fmla="*/ 898 w 1248"/>
              <a:gd name="T37" fmla="*/ 2134 h 2197"/>
              <a:gd name="T38" fmla="*/ 863 w 1248"/>
              <a:gd name="T39" fmla="*/ 2163 h 2197"/>
              <a:gd name="T40" fmla="*/ 861 w 1248"/>
              <a:gd name="T41" fmla="*/ 2190 h 2197"/>
              <a:gd name="T42" fmla="*/ 799 w 1248"/>
              <a:gd name="T43" fmla="*/ 2196 h 2197"/>
              <a:gd name="T44" fmla="*/ 742 w 1248"/>
              <a:gd name="T45" fmla="*/ 2164 h 2197"/>
              <a:gd name="T46" fmla="*/ 699 w 1248"/>
              <a:gd name="T47" fmla="*/ 2119 h 2197"/>
              <a:gd name="T48" fmla="*/ 697 w 1248"/>
              <a:gd name="T49" fmla="*/ 2047 h 2197"/>
              <a:gd name="T50" fmla="*/ 640 w 1248"/>
              <a:gd name="T51" fmla="*/ 1939 h 2197"/>
              <a:gd name="T52" fmla="*/ 579 w 1248"/>
              <a:gd name="T53" fmla="*/ 1887 h 2197"/>
              <a:gd name="T54" fmla="*/ 482 w 1248"/>
              <a:gd name="T55" fmla="*/ 1813 h 2197"/>
              <a:gd name="T56" fmla="*/ 432 w 1248"/>
              <a:gd name="T57" fmla="*/ 1758 h 2197"/>
              <a:gd name="T58" fmla="*/ 413 w 1248"/>
              <a:gd name="T59" fmla="*/ 1698 h 2197"/>
              <a:gd name="T60" fmla="*/ 439 w 1248"/>
              <a:gd name="T61" fmla="*/ 1621 h 2197"/>
              <a:gd name="T62" fmla="*/ 448 w 1248"/>
              <a:gd name="T63" fmla="*/ 1560 h 2197"/>
              <a:gd name="T64" fmla="*/ 392 w 1248"/>
              <a:gd name="T65" fmla="*/ 1536 h 2197"/>
              <a:gd name="T66" fmla="*/ 351 w 1248"/>
              <a:gd name="T67" fmla="*/ 1520 h 2197"/>
              <a:gd name="T68" fmla="*/ 330 w 1248"/>
              <a:gd name="T69" fmla="*/ 1549 h 2197"/>
              <a:gd name="T70" fmla="*/ 294 w 1248"/>
              <a:gd name="T71" fmla="*/ 1557 h 2197"/>
              <a:gd name="T72" fmla="*/ 273 w 1248"/>
              <a:gd name="T73" fmla="*/ 1480 h 2197"/>
              <a:gd name="T74" fmla="*/ 222 w 1248"/>
              <a:gd name="T75" fmla="*/ 1379 h 2197"/>
              <a:gd name="T76" fmla="*/ 125 w 1248"/>
              <a:gd name="T77" fmla="*/ 1298 h 2197"/>
              <a:gd name="T78" fmla="*/ 32 w 1248"/>
              <a:gd name="T79" fmla="*/ 1239 h 2197"/>
              <a:gd name="T80" fmla="*/ 13 w 1248"/>
              <a:gd name="T81" fmla="*/ 1190 h 2197"/>
              <a:gd name="T82" fmla="*/ 0 w 1248"/>
              <a:gd name="T83" fmla="*/ 1079 h 2197"/>
              <a:gd name="T84" fmla="*/ 5 w 1248"/>
              <a:gd name="T85" fmla="*/ 995 h 2197"/>
              <a:gd name="T86" fmla="*/ 23 w 1248"/>
              <a:gd name="T87" fmla="*/ 915 h 2197"/>
              <a:gd name="T88" fmla="*/ 54 w 1248"/>
              <a:gd name="T89" fmla="*/ 874 h 2197"/>
              <a:gd name="T90" fmla="*/ 74 w 1248"/>
              <a:gd name="T91" fmla="*/ 835 h 2197"/>
              <a:gd name="T92" fmla="*/ 109 w 1248"/>
              <a:gd name="T93" fmla="*/ 721 h 2197"/>
              <a:gd name="T94" fmla="*/ 109 w 1248"/>
              <a:gd name="T95" fmla="*/ 660 h 2197"/>
              <a:gd name="T96" fmla="*/ 62 w 1248"/>
              <a:gd name="T97" fmla="*/ 614 h 2197"/>
              <a:gd name="T98" fmla="*/ 93 w 1248"/>
              <a:gd name="T99" fmla="*/ 587 h 2197"/>
              <a:gd name="T100" fmla="*/ 198 w 1248"/>
              <a:gd name="T101" fmla="*/ 547 h 2197"/>
              <a:gd name="T102" fmla="*/ 276 w 1248"/>
              <a:gd name="T103" fmla="*/ 494 h 2197"/>
              <a:gd name="T104" fmla="*/ 306 w 1248"/>
              <a:gd name="T105" fmla="*/ 404 h 2197"/>
              <a:gd name="T106" fmla="*/ 289 w 1248"/>
              <a:gd name="T107" fmla="*/ 314 h 2197"/>
              <a:gd name="T108" fmla="*/ 250 w 1248"/>
              <a:gd name="T109" fmla="*/ 263 h 2197"/>
              <a:gd name="T110" fmla="*/ 180 w 1248"/>
              <a:gd name="T111" fmla="*/ 198 h 2197"/>
              <a:gd name="T112" fmla="*/ 974 w 1248"/>
              <a:gd name="T113" fmla="*/ 0 h 2197"/>
              <a:gd name="T114" fmla="*/ 993 w 1248"/>
              <a:gd name="T115" fmla="*/ 118 h 2197"/>
              <a:gd name="T116" fmla="*/ 1065 w 1248"/>
              <a:gd name="T117" fmla="*/ 240 h 2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8" h="2197">
                <a:moveTo>
                  <a:pt x="1109" y="281"/>
                </a:moveTo>
                <a:lnTo>
                  <a:pt x="1237" y="1181"/>
                </a:lnTo>
                <a:lnTo>
                  <a:pt x="1232" y="1189"/>
                </a:lnTo>
                <a:lnTo>
                  <a:pt x="1225" y="1196"/>
                </a:lnTo>
                <a:lnTo>
                  <a:pt x="1220" y="1201"/>
                </a:lnTo>
                <a:lnTo>
                  <a:pt x="1214" y="1206"/>
                </a:lnTo>
                <a:lnTo>
                  <a:pt x="1208" y="1212"/>
                </a:lnTo>
                <a:lnTo>
                  <a:pt x="1204" y="1218"/>
                </a:lnTo>
                <a:lnTo>
                  <a:pt x="1202" y="1223"/>
                </a:lnTo>
                <a:lnTo>
                  <a:pt x="1201" y="1226"/>
                </a:lnTo>
                <a:lnTo>
                  <a:pt x="1201" y="1231"/>
                </a:lnTo>
                <a:lnTo>
                  <a:pt x="1200" y="1237"/>
                </a:lnTo>
                <a:lnTo>
                  <a:pt x="1201" y="1250"/>
                </a:lnTo>
                <a:lnTo>
                  <a:pt x="1202" y="1262"/>
                </a:lnTo>
                <a:lnTo>
                  <a:pt x="1205" y="1272"/>
                </a:lnTo>
                <a:lnTo>
                  <a:pt x="1208" y="1282"/>
                </a:lnTo>
                <a:lnTo>
                  <a:pt x="1217" y="1304"/>
                </a:lnTo>
                <a:lnTo>
                  <a:pt x="1227" y="1326"/>
                </a:lnTo>
                <a:lnTo>
                  <a:pt x="1232" y="1341"/>
                </a:lnTo>
                <a:lnTo>
                  <a:pt x="1237" y="1356"/>
                </a:lnTo>
                <a:lnTo>
                  <a:pt x="1241" y="1370"/>
                </a:lnTo>
                <a:lnTo>
                  <a:pt x="1244" y="1384"/>
                </a:lnTo>
                <a:lnTo>
                  <a:pt x="1246" y="1398"/>
                </a:lnTo>
                <a:lnTo>
                  <a:pt x="1247" y="1412"/>
                </a:lnTo>
                <a:lnTo>
                  <a:pt x="1247" y="1427"/>
                </a:lnTo>
                <a:lnTo>
                  <a:pt x="1248" y="1443"/>
                </a:lnTo>
                <a:lnTo>
                  <a:pt x="1247" y="1457"/>
                </a:lnTo>
                <a:lnTo>
                  <a:pt x="1245" y="1470"/>
                </a:lnTo>
                <a:lnTo>
                  <a:pt x="1241" y="1481"/>
                </a:lnTo>
                <a:lnTo>
                  <a:pt x="1236" y="1492"/>
                </a:lnTo>
                <a:lnTo>
                  <a:pt x="1232" y="1502"/>
                </a:lnTo>
                <a:lnTo>
                  <a:pt x="1227" y="1513"/>
                </a:lnTo>
                <a:lnTo>
                  <a:pt x="1222" y="1525"/>
                </a:lnTo>
                <a:lnTo>
                  <a:pt x="1219" y="1539"/>
                </a:lnTo>
                <a:lnTo>
                  <a:pt x="1214" y="1563"/>
                </a:lnTo>
                <a:lnTo>
                  <a:pt x="1208" y="1583"/>
                </a:lnTo>
                <a:lnTo>
                  <a:pt x="1205" y="1594"/>
                </a:lnTo>
                <a:lnTo>
                  <a:pt x="1202" y="1605"/>
                </a:lnTo>
                <a:lnTo>
                  <a:pt x="1197" y="1615"/>
                </a:lnTo>
                <a:lnTo>
                  <a:pt x="1192" y="1627"/>
                </a:lnTo>
                <a:lnTo>
                  <a:pt x="1187" y="1635"/>
                </a:lnTo>
                <a:lnTo>
                  <a:pt x="1180" y="1642"/>
                </a:lnTo>
                <a:lnTo>
                  <a:pt x="1177" y="1646"/>
                </a:lnTo>
                <a:lnTo>
                  <a:pt x="1174" y="1649"/>
                </a:lnTo>
                <a:lnTo>
                  <a:pt x="1171" y="1654"/>
                </a:lnTo>
                <a:lnTo>
                  <a:pt x="1170" y="1658"/>
                </a:lnTo>
                <a:lnTo>
                  <a:pt x="1169" y="1672"/>
                </a:lnTo>
                <a:lnTo>
                  <a:pt x="1169" y="1685"/>
                </a:lnTo>
                <a:lnTo>
                  <a:pt x="1169" y="1698"/>
                </a:lnTo>
                <a:lnTo>
                  <a:pt x="1168" y="1712"/>
                </a:lnTo>
                <a:lnTo>
                  <a:pt x="1164" y="1727"/>
                </a:lnTo>
                <a:lnTo>
                  <a:pt x="1160" y="1743"/>
                </a:lnTo>
                <a:lnTo>
                  <a:pt x="1160" y="1759"/>
                </a:lnTo>
                <a:lnTo>
                  <a:pt x="1160" y="1776"/>
                </a:lnTo>
                <a:lnTo>
                  <a:pt x="1157" y="1785"/>
                </a:lnTo>
                <a:lnTo>
                  <a:pt x="1155" y="1796"/>
                </a:lnTo>
                <a:lnTo>
                  <a:pt x="1153" y="1809"/>
                </a:lnTo>
                <a:lnTo>
                  <a:pt x="1152" y="1821"/>
                </a:lnTo>
                <a:lnTo>
                  <a:pt x="1152" y="1825"/>
                </a:lnTo>
                <a:lnTo>
                  <a:pt x="1153" y="1831"/>
                </a:lnTo>
                <a:lnTo>
                  <a:pt x="1155" y="1835"/>
                </a:lnTo>
                <a:lnTo>
                  <a:pt x="1160" y="1839"/>
                </a:lnTo>
                <a:lnTo>
                  <a:pt x="1160" y="1852"/>
                </a:lnTo>
                <a:lnTo>
                  <a:pt x="1160" y="1865"/>
                </a:lnTo>
                <a:lnTo>
                  <a:pt x="1160" y="1878"/>
                </a:lnTo>
                <a:lnTo>
                  <a:pt x="1160" y="1891"/>
                </a:lnTo>
                <a:lnTo>
                  <a:pt x="1160" y="1897"/>
                </a:lnTo>
                <a:lnTo>
                  <a:pt x="1157" y="1901"/>
                </a:lnTo>
                <a:lnTo>
                  <a:pt x="1155" y="1904"/>
                </a:lnTo>
                <a:lnTo>
                  <a:pt x="1151" y="1907"/>
                </a:lnTo>
                <a:lnTo>
                  <a:pt x="1143" y="1914"/>
                </a:lnTo>
                <a:lnTo>
                  <a:pt x="1136" y="1921"/>
                </a:lnTo>
                <a:lnTo>
                  <a:pt x="1133" y="1927"/>
                </a:lnTo>
                <a:lnTo>
                  <a:pt x="1131" y="1933"/>
                </a:lnTo>
                <a:lnTo>
                  <a:pt x="1130" y="1941"/>
                </a:lnTo>
                <a:lnTo>
                  <a:pt x="1130" y="1947"/>
                </a:lnTo>
                <a:lnTo>
                  <a:pt x="1131" y="1955"/>
                </a:lnTo>
                <a:lnTo>
                  <a:pt x="1134" y="1961"/>
                </a:lnTo>
                <a:lnTo>
                  <a:pt x="1137" y="1967"/>
                </a:lnTo>
                <a:lnTo>
                  <a:pt x="1140" y="1972"/>
                </a:lnTo>
                <a:lnTo>
                  <a:pt x="1143" y="1978"/>
                </a:lnTo>
                <a:lnTo>
                  <a:pt x="1147" y="1983"/>
                </a:lnTo>
                <a:lnTo>
                  <a:pt x="1149" y="1988"/>
                </a:lnTo>
                <a:lnTo>
                  <a:pt x="1150" y="1996"/>
                </a:lnTo>
                <a:lnTo>
                  <a:pt x="1149" y="1999"/>
                </a:lnTo>
                <a:lnTo>
                  <a:pt x="1148" y="2001"/>
                </a:lnTo>
                <a:lnTo>
                  <a:pt x="1146" y="2003"/>
                </a:lnTo>
                <a:lnTo>
                  <a:pt x="1143" y="2006"/>
                </a:lnTo>
                <a:lnTo>
                  <a:pt x="1137" y="2009"/>
                </a:lnTo>
                <a:lnTo>
                  <a:pt x="1130" y="2012"/>
                </a:lnTo>
                <a:lnTo>
                  <a:pt x="1121" y="2019"/>
                </a:lnTo>
                <a:lnTo>
                  <a:pt x="1110" y="2025"/>
                </a:lnTo>
                <a:lnTo>
                  <a:pt x="1100" y="2032"/>
                </a:lnTo>
                <a:lnTo>
                  <a:pt x="1088" y="2038"/>
                </a:lnTo>
                <a:lnTo>
                  <a:pt x="1074" y="2043"/>
                </a:lnTo>
                <a:lnTo>
                  <a:pt x="1060" y="2050"/>
                </a:lnTo>
                <a:lnTo>
                  <a:pt x="1055" y="2053"/>
                </a:lnTo>
                <a:lnTo>
                  <a:pt x="1050" y="2057"/>
                </a:lnTo>
                <a:lnTo>
                  <a:pt x="1048" y="2061"/>
                </a:lnTo>
                <a:lnTo>
                  <a:pt x="1047" y="2063"/>
                </a:lnTo>
                <a:lnTo>
                  <a:pt x="1046" y="2066"/>
                </a:lnTo>
                <a:lnTo>
                  <a:pt x="1046" y="2070"/>
                </a:lnTo>
                <a:lnTo>
                  <a:pt x="1046" y="2080"/>
                </a:lnTo>
                <a:lnTo>
                  <a:pt x="1048" y="2090"/>
                </a:lnTo>
                <a:lnTo>
                  <a:pt x="1050" y="2098"/>
                </a:lnTo>
                <a:lnTo>
                  <a:pt x="1053" y="2107"/>
                </a:lnTo>
                <a:lnTo>
                  <a:pt x="1055" y="2116"/>
                </a:lnTo>
                <a:lnTo>
                  <a:pt x="1057" y="2125"/>
                </a:lnTo>
                <a:lnTo>
                  <a:pt x="1059" y="2134"/>
                </a:lnTo>
                <a:lnTo>
                  <a:pt x="1059" y="2145"/>
                </a:lnTo>
                <a:lnTo>
                  <a:pt x="1060" y="2151"/>
                </a:lnTo>
                <a:lnTo>
                  <a:pt x="1060" y="2157"/>
                </a:lnTo>
                <a:lnTo>
                  <a:pt x="1060" y="2159"/>
                </a:lnTo>
                <a:lnTo>
                  <a:pt x="1059" y="2161"/>
                </a:lnTo>
                <a:lnTo>
                  <a:pt x="1058" y="2163"/>
                </a:lnTo>
                <a:lnTo>
                  <a:pt x="1057" y="2165"/>
                </a:lnTo>
                <a:lnTo>
                  <a:pt x="1053" y="2168"/>
                </a:lnTo>
                <a:lnTo>
                  <a:pt x="1049" y="2169"/>
                </a:lnTo>
                <a:lnTo>
                  <a:pt x="1046" y="2170"/>
                </a:lnTo>
                <a:lnTo>
                  <a:pt x="1043" y="2170"/>
                </a:lnTo>
                <a:lnTo>
                  <a:pt x="1036" y="2169"/>
                </a:lnTo>
                <a:lnTo>
                  <a:pt x="1028" y="2169"/>
                </a:lnTo>
                <a:lnTo>
                  <a:pt x="1017" y="2165"/>
                </a:lnTo>
                <a:lnTo>
                  <a:pt x="1006" y="2163"/>
                </a:lnTo>
                <a:lnTo>
                  <a:pt x="992" y="2162"/>
                </a:lnTo>
                <a:lnTo>
                  <a:pt x="979" y="2161"/>
                </a:lnTo>
                <a:lnTo>
                  <a:pt x="966" y="2159"/>
                </a:lnTo>
                <a:lnTo>
                  <a:pt x="953" y="2155"/>
                </a:lnTo>
                <a:lnTo>
                  <a:pt x="936" y="2148"/>
                </a:lnTo>
                <a:lnTo>
                  <a:pt x="922" y="2142"/>
                </a:lnTo>
                <a:lnTo>
                  <a:pt x="914" y="2138"/>
                </a:lnTo>
                <a:lnTo>
                  <a:pt x="907" y="2136"/>
                </a:lnTo>
                <a:lnTo>
                  <a:pt x="898" y="2134"/>
                </a:lnTo>
                <a:lnTo>
                  <a:pt x="890" y="2134"/>
                </a:lnTo>
                <a:lnTo>
                  <a:pt x="884" y="2134"/>
                </a:lnTo>
                <a:lnTo>
                  <a:pt x="879" y="2136"/>
                </a:lnTo>
                <a:lnTo>
                  <a:pt x="876" y="2140"/>
                </a:lnTo>
                <a:lnTo>
                  <a:pt x="872" y="2143"/>
                </a:lnTo>
                <a:lnTo>
                  <a:pt x="867" y="2152"/>
                </a:lnTo>
                <a:lnTo>
                  <a:pt x="863" y="2163"/>
                </a:lnTo>
                <a:lnTo>
                  <a:pt x="860" y="2170"/>
                </a:lnTo>
                <a:lnTo>
                  <a:pt x="860" y="2174"/>
                </a:lnTo>
                <a:lnTo>
                  <a:pt x="860" y="2177"/>
                </a:lnTo>
                <a:lnTo>
                  <a:pt x="861" y="2179"/>
                </a:lnTo>
                <a:lnTo>
                  <a:pt x="863" y="2183"/>
                </a:lnTo>
                <a:lnTo>
                  <a:pt x="863" y="2186"/>
                </a:lnTo>
                <a:lnTo>
                  <a:pt x="861" y="2190"/>
                </a:lnTo>
                <a:lnTo>
                  <a:pt x="859" y="2197"/>
                </a:lnTo>
                <a:lnTo>
                  <a:pt x="852" y="2195"/>
                </a:lnTo>
                <a:lnTo>
                  <a:pt x="843" y="2194"/>
                </a:lnTo>
                <a:lnTo>
                  <a:pt x="832" y="2195"/>
                </a:lnTo>
                <a:lnTo>
                  <a:pt x="822" y="2195"/>
                </a:lnTo>
                <a:lnTo>
                  <a:pt x="810" y="2196"/>
                </a:lnTo>
                <a:lnTo>
                  <a:pt x="799" y="2196"/>
                </a:lnTo>
                <a:lnTo>
                  <a:pt x="788" y="2195"/>
                </a:lnTo>
                <a:lnTo>
                  <a:pt x="777" y="2192"/>
                </a:lnTo>
                <a:lnTo>
                  <a:pt x="770" y="2188"/>
                </a:lnTo>
                <a:lnTo>
                  <a:pt x="763" y="2185"/>
                </a:lnTo>
                <a:lnTo>
                  <a:pt x="758" y="2181"/>
                </a:lnTo>
                <a:lnTo>
                  <a:pt x="751" y="2175"/>
                </a:lnTo>
                <a:lnTo>
                  <a:pt x="742" y="2164"/>
                </a:lnTo>
                <a:lnTo>
                  <a:pt x="730" y="2152"/>
                </a:lnTo>
                <a:lnTo>
                  <a:pt x="720" y="2143"/>
                </a:lnTo>
                <a:lnTo>
                  <a:pt x="711" y="2134"/>
                </a:lnTo>
                <a:lnTo>
                  <a:pt x="707" y="2129"/>
                </a:lnTo>
                <a:lnTo>
                  <a:pt x="703" y="2124"/>
                </a:lnTo>
                <a:lnTo>
                  <a:pt x="701" y="2122"/>
                </a:lnTo>
                <a:lnTo>
                  <a:pt x="699" y="2119"/>
                </a:lnTo>
                <a:lnTo>
                  <a:pt x="698" y="2117"/>
                </a:lnTo>
                <a:lnTo>
                  <a:pt x="698" y="2114"/>
                </a:lnTo>
                <a:lnTo>
                  <a:pt x="698" y="2100"/>
                </a:lnTo>
                <a:lnTo>
                  <a:pt x="698" y="2086"/>
                </a:lnTo>
                <a:lnTo>
                  <a:pt x="698" y="2073"/>
                </a:lnTo>
                <a:lnTo>
                  <a:pt x="698" y="2059"/>
                </a:lnTo>
                <a:lnTo>
                  <a:pt x="697" y="2047"/>
                </a:lnTo>
                <a:lnTo>
                  <a:pt x="695" y="2035"/>
                </a:lnTo>
                <a:lnTo>
                  <a:pt x="692" y="2024"/>
                </a:lnTo>
                <a:lnTo>
                  <a:pt x="688" y="2014"/>
                </a:lnTo>
                <a:lnTo>
                  <a:pt x="677" y="1995"/>
                </a:lnTo>
                <a:lnTo>
                  <a:pt x="664" y="1974"/>
                </a:lnTo>
                <a:lnTo>
                  <a:pt x="652" y="1956"/>
                </a:lnTo>
                <a:lnTo>
                  <a:pt x="640" y="1939"/>
                </a:lnTo>
                <a:lnTo>
                  <a:pt x="634" y="1930"/>
                </a:lnTo>
                <a:lnTo>
                  <a:pt x="627" y="1922"/>
                </a:lnTo>
                <a:lnTo>
                  <a:pt x="618" y="1915"/>
                </a:lnTo>
                <a:lnTo>
                  <a:pt x="610" y="1908"/>
                </a:lnTo>
                <a:lnTo>
                  <a:pt x="599" y="1900"/>
                </a:lnTo>
                <a:lnTo>
                  <a:pt x="589" y="1893"/>
                </a:lnTo>
                <a:lnTo>
                  <a:pt x="579" y="1887"/>
                </a:lnTo>
                <a:lnTo>
                  <a:pt x="568" y="1879"/>
                </a:lnTo>
                <a:lnTo>
                  <a:pt x="555" y="1868"/>
                </a:lnTo>
                <a:lnTo>
                  <a:pt x="544" y="1858"/>
                </a:lnTo>
                <a:lnTo>
                  <a:pt x="533" y="1847"/>
                </a:lnTo>
                <a:lnTo>
                  <a:pt x="520" y="1836"/>
                </a:lnTo>
                <a:lnTo>
                  <a:pt x="501" y="1824"/>
                </a:lnTo>
                <a:lnTo>
                  <a:pt x="482" y="1813"/>
                </a:lnTo>
                <a:lnTo>
                  <a:pt x="474" y="1809"/>
                </a:lnTo>
                <a:lnTo>
                  <a:pt x="465" y="1804"/>
                </a:lnTo>
                <a:lnTo>
                  <a:pt x="456" y="1796"/>
                </a:lnTo>
                <a:lnTo>
                  <a:pt x="448" y="1789"/>
                </a:lnTo>
                <a:lnTo>
                  <a:pt x="440" y="1779"/>
                </a:lnTo>
                <a:lnTo>
                  <a:pt x="435" y="1769"/>
                </a:lnTo>
                <a:lnTo>
                  <a:pt x="432" y="1758"/>
                </a:lnTo>
                <a:lnTo>
                  <a:pt x="427" y="1746"/>
                </a:lnTo>
                <a:lnTo>
                  <a:pt x="422" y="1733"/>
                </a:lnTo>
                <a:lnTo>
                  <a:pt x="418" y="1723"/>
                </a:lnTo>
                <a:lnTo>
                  <a:pt x="417" y="1717"/>
                </a:lnTo>
                <a:lnTo>
                  <a:pt x="415" y="1711"/>
                </a:lnTo>
                <a:lnTo>
                  <a:pt x="414" y="1705"/>
                </a:lnTo>
                <a:lnTo>
                  <a:pt x="413" y="1698"/>
                </a:lnTo>
                <a:lnTo>
                  <a:pt x="414" y="1690"/>
                </a:lnTo>
                <a:lnTo>
                  <a:pt x="415" y="1682"/>
                </a:lnTo>
                <a:lnTo>
                  <a:pt x="418" y="1675"/>
                </a:lnTo>
                <a:lnTo>
                  <a:pt x="420" y="1669"/>
                </a:lnTo>
                <a:lnTo>
                  <a:pt x="426" y="1655"/>
                </a:lnTo>
                <a:lnTo>
                  <a:pt x="433" y="1640"/>
                </a:lnTo>
                <a:lnTo>
                  <a:pt x="439" y="1621"/>
                </a:lnTo>
                <a:lnTo>
                  <a:pt x="445" y="1604"/>
                </a:lnTo>
                <a:lnTo>
                  <a:pt x="446" y="1594"/>
                </a:lnTo>
                <a:lnTo>
                  <a:pt x="447" y="1586"/>
                </a:lnTo>
                <a:lnTo>
                  <a:pt x="448" y="1576"/>
                </a:lnTo>
                <a:lnTo>
                  <a:pt x="448" y="1565"/>
                </a:lnTo>
                <a:lnTo>
                  <a:pt x="448" y="1562"/>
                </a:lnTo>
                <a:lnTo>
                  <a:pt x="448" y="1560"/>
                </a:lnTo>
                <a:lnTo>
                  <a:pt x="446" y="1557"/>
                </a:lnTo>
                <a:lnTo>
                  <a:pt x="445" y="1555"/>
                </a:lnTo>
                <a:lnTo>
                  <a:pt x="440" y="1551"/>
                </a:lnTo>
                <a:lnTo>
                  <a:pt x="435" y="1549"/>
                </a:lnTo>
                <a:lnTo>
                  <a:pt x="422" y="1544"/>
                </a:lnTo>
                <a:lnTo>
                  <a:pt x="409" y="1541"/>
                </a:lnTo>
                <a:lnTo>
                  <a:pt x="392" y="1536"/>
                </a:lnTo>
                <a:lnTo>
                  <a:pt x="377" y="1528"/>
                </a:lnTo>
                <a:lnTo>
                  <a:pt x="371" y="1525"/>
                </a:lnTo>
                <a:lnTo>
                  <a:pt x="367" y="1522"/>
                </a:lnTo>
                <a:lnTo>
                  <a:pt x="361" y="1519"/>
                </a:lnTo>
                <a:lnTo>
                  <a:pt x="355" y="1517"/>
                </a:lnTo>
                <a:lnTo>
                  <a:pt x="353" y="1519"/>
                </a:lnTo>
                <a:lnTo>
                  <a:pt x="351" y="1520"/>
                </a:lnTo>
                <a:lnTo>
                  <a:pt x="348" y="1521"/>
                </a:lnTo>
                <a:lnTo>
                  <a:pt x="347" y="1523"/>
                </a:lnTo>
                <a:lnTo>
                  <a:pt x="345" y="1528"/>
                </a:lnTo>
                <a:lnTo>
                  <a:pt x="342" y="1534"/>
                </a:lnTo>
                <a:lnTo>
                  <a:pt x="339" y="1539"/>
                </a:lnTo>
                <a:lnTo>
                  <a:pt x="334" y="1544"/>
                </a:lnTo>
                <a:lnTo>
                  <a:pt x="330" y="1549"/>
                </a:lnTo>
                <a:lnTo>
                  <a:pt x="326" y="1553"/>
                </a:lnTo>
                <a:lnTo>
                  <a:pt x="320" y="1555"/>
                </a:lnTo>
                <a:lnTo>
                  <a:pt x="315" y="1559"/>
                </a:lnTo>
                <a:lnTo>
                  <a:pt x="309" y="1560"/>
                </a:lnTo>
                <a:lnTo>
                  <a:pt x="302" y="1560"/>
                </a:lnTo>
                <a:lnTo>
                  <a:pt x="298" y="1560"/>
                </a:lnTo>
                <a:lnTo>
                  <a:pt x="294" y="1557"/>
                </a:lnTo>
                <a:lnTo>
                  <a:pt x="293" y="1553"/>
                </a:lnTo>
                <a:lnTo>
                  <a:pt x="291" y="1549"/>
                </a:lnTo>
                <a:lnTo>
                  <a:pt x="290" y="1539"/>
                </a:lnTo>
                <a:lnTo>
                  <a:pt x="289" y="1528"/>
                </a:lnTo>
                <a:lnTo>
                  <a:pt x="284" y="1512"/>
                </a:lnTo>
                <a:lnTo>
                  <a:pt x="278" y="1496"/>
                </a:lnTo>
                <a:lnTo>
                  <a:pt x="273" y="1480"/>
                </a:lnTo>
                <a:lnTo>
                  <a:pt x="267" y="1463"/>
                </a:lnTo>
                <a:lnTo>
                  <a:pt x="262" y="1449"/>
                </a:lnTo>
                <a:lnTo>
                  <a:pt x="255" y="1432"/>
                </a:lnTo>
                <a:lnTo>
                  <a:pt x="247" y="1418"/>
                </a:lnTo>
                <a:lnTo>
                  <a:pt x="240" y="1405"/>
                </a:lnTo>
                <a:lnTo>
                  <a:pt x="233" y="1392"/>
                </a:lnTo>
                <a:lnTo>
                  <a:pt x="222" y="1379"/>
                </a:lnTo>
                <a:lnTo>
                  <a:pt x="212" y="1368"/>
                </a:lnTo>
                <a:lnTo>
                  <a:pt x="202" y="1359"/>
                </a:lnTo>
                <a:lnTo>
                  <a:pt x="192" y="1350"/>
                </a:lnTo>
                <a:lnTo>
                  <a:pt x="182" y="1341"/>
                </a:lnTo>
                <a:lnTo>
                  <a:pt x="161" y="1326"/>
                </a:lnTo>
                <a:lnTo>
                  <a:pt x="138" y="1308"/>
                </a:lnTo>
                <a:lnTo>
                  <a:pt x="125" y="1298"/>
                </a:lnTo>
                <a:lnTo>
                  <a:pt x="112" y="1292"/>
                </a:lnTo>
                <a:lnTo>
                  <a:pt x="99" y="1286"/>
                </a:lnTo>
                <a:lnTo>
                  <a:pt x="85" y="1279"/>
                </a:lnTo>
                <a:lnTo>
                  <a:pt x="68" y="1268"/>
                </a:lnTo>
                <a:lnTo>
                  <a:pt x="53" y="1255"/>
                </a:lnTo>
                <a:lnTo>
                  <a:pt x="42" y="1246"/>
                </a:lnTo>
                <a:lnTo>
                  <a:pt x="32" y="1239"/>
                </a:lnTo>
                <a:lnTo>
                  <a:pt x="28" y="1235"/>
                </a:lnTo>
                <a:lnTo>
                  <a:pt x="24" y="1229"/>
                </a:lnTo>
                <a:lnTo>
                  <a:pt x="21" y="1224"/>
                </a:lnTo>
                <a:lnTo>
                  <a:pt x="18" y="1217"/>
                </a:lnTo>
                <a:lnTo>
                  <a:pt x="15" y="1208"/>
                </a:lnTo>
                <a:lnTo>
                  <a:pt x="13" y="1199"/>
                </a:lnTo>
                <a:lnTo>
                  <a:pt x="13" y="1190"/>
                </a:lnTo>
                <a:lnTo>
                  <a:pt x="12" y="1182"/>
                </a:lnTo>
                <a:lnTo>
                  <a:pt x="12" y="1163"/>
                </a:lnTo>
                <a:lnTo>
                  <a:pt x="10" y="1143"/>
                </a:lnTo>
                <a:lnTo>
                  <a:pt x="7" y="1127"/>
                </a:lnTo>
                <a:lnTo>
                  <a:pt x="4" y="1111"/>
                </a:lnTo>
                <a:lnTo>
                  <a:pt x="1" y="1096"/>
                </a:lnTo>
                <a:lnTo>
                  <a:pt x="0" y="1079"/>
                </a:lnTo>
                <a:lnTo>
                  <a:pt x="0" y="1064"/>
                </a:lnTo>
                <a:lnTo>
                  <a:pt x="0" y="1050"/>
                </a:lnTo>
                <a:lnTo>
                  <a:pt x="1" y="1036"/>
                </a:lnTo>
                <a:lnTo>
                  <a:pt x="2" y="1023"/>
                </a:lnTo>
                <a:lnTo>
                  <a:pt x="3" y="1014"/>
                </a:lnTo>
                <a:lnTo>
                  <a:pt x="4" y="1005"/>
                </a:lnTo>
                <a:lnTo>
                  <a:pt x="5" y="995"/>
                </a:lnTo>
                <a:lnTo>
                  <a:pt x="7" y="984"/>
                </a:lnTo>
                <a:lnTo>
                  <a:pt x="12" y="970"/>
                </a:lnTo>
                <a:lnTo>
                  <a:pt x="16" y="957"/>
                </a:lnTo>
                <a:lnTo>
                  <a:pt x="20" y="945"/>
                </a:lnTo>
                <a:lnTo>
                  <a:pt x="23" y="931"/>
                </a:lnTo>
                <a:lnTo>
                  <a:pt x="23" y="922"/>
                </a:lnTo>
                <a:lnTo>
                  <a:pt x="23" y="915"/>
                </a:lnTo>
                <a:lnTo>
                  <a:pt x="23" y="907"/>
                </a:lnTo>
                <a:lnTo>
                  <a:pt x="26" y="899"/>
                </a:lnTo>
                <a:lnTo>
                  <a:pt x="30" y="893"/>
                </a:lnTo>
                <a:lnTo>
                  <a:pt x="34" y="889"/>
                </a:lnTo>
                <a:lnTo>
                  <a:pt x="40" y="885"/>
                </a:lnTo>
                <a:lnTo>
                  <a:pt x="45" y="880"/>
                </a:lnTo>
                <a:lnTo>
                  <a:pt x="54" y="874"/>
                </a:lnTo>
                <a:lnTo>
                  <a:pt x="61" y="867"/>
                </a:lnTo>
                <a:lnTo>
                  <a:pt x="64" y="864"/>
                </a:lnTo>
                <a:lnTo>
                  <a:pt x="68" y="861"/>
                </a:lnTo>
                <a:lnTo>
                  <a:pt x="70" y="857"/>
                </a:lnTo>
                <a:lnTo>
                  <a:pt x="71" y="851"/>
                </a:lnTo>
                <a:lnTo>
                  <a:pt x="73" y="843"/>
                </a:lnTo>
                <a:lnTo>
                  <a:pt x="74" y="835"/>
                </a:lnTo>
                <a:lnTo>
                  <a:pt x="76" y="827"/>
                </a:lnTo>
                <a:lnTo>
                  <a:pt x="80" y="819"/>
                </a:lnTo>
                <a:lnTo>
                  <a:pt x="88" y="797"/>
                </a:lnTo>
                <a:lnTo>
                  <a:pt x="96" y="778"/>
                </a:lnTo>
                <a:lnTo>
                  <a:pt x="101" y="757"/>
                </a:lnTo>
                <a:lnTo>
                  <a:pt x="105" y="735"/>
                </a:lnTo>
                <a:lnTo>
                  <a:pt x="109" y="721"/>
                </a:lnTo>
                <a:lnTo>
                  <a:pt x="111" y="708"/>
                </a:lnTo>
                <a:lnTo>
                  <a:pt x="113" y="696"/>
                </a:lnTo>
                <a:lnTo>
                  <a:pt x="114" y="682"/>
                </a:lnTo>
                <a:lnTo>
                  <a:pt x="114" y="675"/>
                </a:lnTo>
                <a:lnTo>
                  <a:pt x="113" y="670"/>
                </a:lnTo>
                <a:lnTo>
                  <a:pt x="111" y="664"/>
                </a:lnTo>
                <a:lnTo>
                  <a:pt x="109" y="660"/>
                </a:lnTo>
                <a:lnTo>
                  <a:pt x="98" y="655"/>
                </a:lnTo>
                <a:lnTo>
                  <a:pt x="87" y="649"/>
                </a:lnTo>
                <a:lnTo>
                  <a:pt x="77" y="641"/>
                </a:lnTo>
                <a:lnTo>
                  <a:pt x="68" y="630"/>
                </a:lnTo>
                <a:lnTo>
                  <a:pt x="64" y="624"/>
                </a:lnTo>
                <a:lnTo>
                  <a:pt x="62" y="619"/>
                </a:lnTo>
                <a:lnTo>
                  <a:pt x="62" y="614"/>
                </a:lnTo>
                <a:lnTo>
                  <a:pt x="63" y="607"/>
                </a:lnTo>
                <a:lnTo>
                  <a:pt x="66" y="602"/>
                </a:lnTo>
                <a:lnTo>
                  <a:pt x="68" y="598"/>
                </a:lnTo>
                <a:lnTo>
                  <a:pt x="71" y="595"/>
                </a:lnTo>
                <a:lnTo>
                  <a:pt x="74" y="592"/>
                </a:lnTo>
                <a:lnTo>
                  <a:pt x="83" y="589"/>
                </a:lnTo>
                <a:lnTo>
                  <a:pt x="93" y="587"/>
                </a:lnTo>
                <a:lnTo>
                  <a:pt x="113" y="586"/>
                </a:lnTo>
                <a:lnTo>
                  <a:pt x="135" y="583"/>
                </a:lnTo>
                <a:lnTo>
                  <a:pt x="148" y="579"/>
                </a:lnTo>
                <a:lnTo>
                  <a:pt x="159" y="575"/>
                </a:lnTo>
                <a:lnTo>
                  <a:pt x="170" y="568"/>
                </a:lnTo>
                <a:lnTo>
                  <a:pt x="179" y="562"/>
                </a:lnTo>
                <a:lnTo>
                  <a:pt x="198" y="547"/>
                </a:lnTo>
                <a:lnTo>
                  <a:pt x="220" y="529"/>
                </a:lnTo>
                <a:lnTo>
                  <a:pt x="231" y="523"/>
                </a:lnTo>
                <a:lnTo>
                  <a:pt x="242" y="517"/>
                </a:lnTo>
                <a:lnTo>
                  <a:pt x="251" y="512"/>
                </a:lnTo>
                <a:lnTo>
                  <a:pt x="262" y="506"/>
                </a:lnTo>
                <a:lnTo>
                  <a:pt x="270" y="500"/>
                </a:lnTo>
                <a:lnTo>
                  <a:pt x="276" y="494"/>
                </a:lnTo>
                <a:lnTo>
                  <a:pt x="280" y="486"/>
                </a:lnTo>
                <a:lnTo>
                  <a:pt x="284" y="479"/>
                </a:lnTo>
                <a:lnTo>
                  <a:pt x="289" y="461"/>
                </a:lnTo>
                <a:lnTo>
                  <a:pt x="294" y="442"/>
                </a:lnTo>
                <a:lnTo>
                  <a:pt x="299" y="429"/>
                </a:lnTo>
                <a:lnTo>
                  <a:pt x="303" y="416"/>
                </a:lnTo>
                <a:lnTo>
                  <a:pt x="306" y="404"/>
                </a:lnTo>
                <a:lnTo>
                  <a:pt x="307" y="389"/>
                </a:lnTo>
                <a:lnTo>
                  <a:pt x="307" y="378"/>
                </a:lnTo>
                <a:lnTo>
                  <a:pt x="306" y="368"/>
                </a:lnTo>
                <a:lnTo>
                  <a:pt x="304" y="360"/>
                </a:lnTo>
                <a:lnTo>
                  <a:pt x="302" y="351"/>
                </a:lnTo>
                <a:lnTo>
                  <a:pt x="297" y="334"/>
                </a:lnTo>
                <a:lnTo>
                  <a:pt x="289" y="314"/>
                </a:lnTo>
                <a:lnTo>
                  <a:pt x="286" y="306"/>
                </a:lnTo>
                <a:lnTo>
                  <a:pt x="283" y="298"/>
                </a:lnTo>
                <a:lnTo>
                  <a:pt x="278" y="291"/>
                </a:lnTo>
                <a:lnTo>
                  <a:pt x="273" y="283"/>
                </a:lnTo>
                <a:lnTo>
                  <a:pt x="265" y="274"/>
                </a:lnTo>
                <a:lnTo>
                  <a:pt x="258" y="269"/>
                </a:lnTo>
                <a:lnTo>
                  <a:pt x="250" y="263"/>
                </a:lnTo>
                <a:lnTo>
                  <a:pt x="242" y="256"/>
                </a:lnTo>
                <a:lnTo>
                  <a:pt x="231" y="246"/>
                </a:lnTo>
                <a:lnTo>
                  <a:pt x="221" y="237"/>
                </a:lnTo>
                <a:lnTo>
                  <a:pt x="212" y="227"/>
                </a:lnTo>
                <a:lnTo>
                  <a:pt x="202" y="216"/>
                </a:lnTo>
                <a:lnTo>
                  <a:pt x="190" y="208"/>
                </a:lnTo>
                <a:lnTo>
                  <a:pt x="180" y="198"/>
                </a:lnTo>
                <a:lnTo>
                  <a:pt x="175" y="190"/>
                </a:lnTo>
                <a:lnTo>
                  <a:pt x="170" y="183"/>
                </a:lnTo>
                <a:lnTo>
                  <a:pt x="167" y="175"/>
                </a:lnTo>
                <a:lnTo>
                  <a:pt x="164" y="168"/>
                </a:lnTo>
                <a:lnTo>
                  <a:pt x="157" y="151"/>
                </a:lnTo>
                <a:lnTo>
                  <a:pt x="151" y="134"/>
                </a:lnTo>
                <a:lnTo>
                  <a:pt x="974" y="0"/>
                </a:lnTo>
                <a:lnTo>
                  <a:pt x="974" y="66"/>
                </a:lnTo>
                <a:lnTo>
                  <a:pt x="975" y="74"/>
                </a:lnTo>
                <a:lnTo>
                  <a:pt x="976" y="80"/>
                </a:lnTo>
                <a:lnTo>
                  <a:pt x="978" y="87"/>
                </a:lnTo>
                <a:lnTo>
                  <a:pt x="980" y="93"/>
                </a:lnTo>
                <a:lnTo>
                  <a:pt x="987" y="105"/>
                </a:lnTo>
                <a:lnTo>
                  <a:pt x="993" y="118"/>
                </a:lnTo>
                <a:lnTo>
                  <a:pt x="1002" y="138"/>
                </a:lnTo>
                <a:lnTo>
                  <a:pt x="1013" y="157"/>
                </a:lnTo>
                <a:lnTo>
                  <a:pt x="1023" y="173"/>
                </a:lnTo>
                <a:lnTo>
                  <a:pt x="1035" y="192"/>
                </a:lnTo>
                <a:lnTo>
                  <a:pt x="1047" y="213"/>
                </a:lnTo>
                <a:lnTo>
                  <a:pt x="1059" y="231"/>
                </a:lnTo>
                <a:lnTo>
                  <a:pt x="1065" y="240"/>
                </a:lnTo>
                <a:lnTo>
                  <a:pt x="1072" y="247"/>
                </a:lnTo>
                <a:lnTo>
                  <a:pt x="1080" y="256"/>
                </a:lnTo>
                <a:lnTo>
                  <a:pt x="1088" y="265"/>
                </a:lnTo>
                <a:lnTo>
                  <a:pt x="1099" y="273"/>
                </a:lnTo>
                <a:lnTo>
                  <a:pt x="1109" y="28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2" name="Freeform 198"/>
          <p:cNvSpPr>
            <a:spLocks/>
          </p:cNvSpPr>
          <p:nvPr/>
        </p:nvSpPr>
        <p:spPr bwMode="auto">
          <a:xfrm>
            <a:off x="5910143" y="3315691"/>
            <a:ext cx="574935" cy="1013046"/>
          </a:xfrm>
          <a:custGeom>
            <a:avLst/>
            <a:gdLst>
              <a:gd name="T0" fmla="*/ 1208 w 1248"/>
              <a:gd name="T1" fmla="*/ 1212 h 2197"/>
              <a:gd name="T2" fmla="*/ 1202 w 1248"/>
              <a:gd name="T3" fmla="*/ 1262 h 2197"/>
              <a:gd name="T4" fmla="*/ 1241 w 1248"/>
              <a:gd name="T5" fmla="*/ 1370 h 2197"/>
              <a:gd name="T6" fmla="*/ 1245 w 1248"/>
              <a:gd name="T7" fmla="*/ 1470 h 2197"/>
              <a:gd name="T8" fmla="*/ 1214 w 1248"/>
              <a:gd name="T9" fmla="*/ 1563 h 2197"/>
              <a:gd name="T10" fmla="*/ 1180 w 1248"/>
              <a:gd name="T11" fmla="*/ 1642 h 2197"/>
              <a:gd name="T12" fmla="*/ 1169 w 1248"/>
              <a:gd name="T13" fmla="*/ 1698 h 2197"/>
              <a:gd name="T14" fmla="*/ 1155 w 1248"/>
              <a:gd name="T15" fmla="*/ 1796 h 2197"/>
              <a:gd name="T16" fmla="*/ 1160 w 1248"/>
              <a:gd name="T17" fmla="*/ 1839 h 2197"/>
              <a:gd name="T18" fmla="*/ 1155 w 1248"/>
              <a:gd name="T19" fmla="*/ 1904 h 2197"/>
              <a:gd name="T20" fmla="*/ 1130 w 1248"/>
              <a:gd name="T21" fmla="*/ 1947 h 2197"/>
              <a:gd name="T22" fmla="*/ 1149 w 1248"/>
              <a:gd name="T23" fmla="*/ 1988 h 2197"/>
              <a:gd name="T24" fmla="*/ 1130 w 1248"/>
              <a:gd name="T25" fmla="*/ 2012 h 2197"/>
              <a:gd name="T26" fmla="*/ 1055 w 1248"/>
              <a:gd name="T27" fmla="*/ 2053 h 2197"/>
              <a:gd name="T28" fmla="*/ 1048 w 1248"/>
              <a:gd name="T29" fmla="*/ 2090 h 2197"/>
              <a:gd name="T30" fmla="*/ 1060 w 1248"/>
              <a:gd name="T31" fmla="*/ 2151 h 2197"/>
              <a:gd name="T32" fmla="*/ 1049 w 1248"/>
              <a:gd name="T33" fmla="*/ 2169 h 2197"/>
              <a:gd name="T34" fmla="*/ 992 w 1248"/>
              <a:gd name="T35" fmla="*/ 2162 h 2197"/>
              <a:gd name="T36" fmla="*/ 907 w 1248"/>
              <a:gd name="T37" fmla="*/ 2136 h 2197"/>
              <a:gd name="T38" fmla="*/ 867 w 1248"/>
              <a:gd name="T39" fmla="*/ 2152 h 2197"/>
              <a:gd name="T40" fmla="*/ 863 w 1248"/>
              <a:gd name="T41" fmla="*/ 2186 h 2197"/>
              <a:gd name="T42" fmla="*/ 822 w 1248"/>
              <a:gd name="T43" fmla="*/ 2195 h 2197"/>
              <a:gd name="T44" fmla="*/ 758 w 1248"/>
              <a:gd name="T45" fmla="*/ 2181 h 2197"/>
              <a:gd name="T46" fmla="*/ 703 w 1248"/>
              <a:gd name="T47" fmla="*/ 2124 h 2197"/>
              <a:gd name="T48" fmla="*/ 698 w 1248"/>
              <a:gd name="T49" fmla="*/ 2073 h 2197"/>
              <a:gd name="T50" fmla="*/ 664 w 1248"/>
              <a:gd name="T51" fmla="*/ 1974 h 2197"/>
              <a:gd name="T52" fmla="*/ 599 w 1248"/>
              <a:gd name="T53" fmla="*/ 1900 h 2197"/>
              <a:gd name="T54" fmla="*/ 520 w 1248"/>
              <a:gd name="T55" fmla="*/ 1836 h 2197"/>
              <a:gd name="T56" fmla="*/ 440 w 1248"/>
              <a:gd name="T57" fmla="*/ 1779 h 2197"/>
              <a:gd name="T58" fmla="*/ 415 w 1248"/>
              <a:gd name="T59" fmla="*/ 1711 h 2197"/>
              <a:gd name="T60" fmla="*/ 426 w 1248"/>
              <a:gd name="T61" fmla="*/ 1655 h 2197"/>
              <a:gd name="T62" fmla="*/ 448 w 1248"/>
              <a:gd name="T63" fmla="*/ 1565 h 2197"/>
              <a:gd name="T64" fmla="*/ 422 w 1248"/>
              <a:gd name="T65" fmla="*/ 1544 h 2197"/>
              <a:gd name="T66" fmla="*/ 355 w 1248"/>
              <a:gd name="T67" fmla="*/ 1517 h 2197"/>
              <a:gd name="T68" fmla="*/ 339 w 1248"/>
              <a:gd name="T69" fmla="*/ 1539 h 2197"/>
              <a:gd name="T70" fmla="*/ 302 w 1248"/>
              <a:gd name="T71" fmla="*/ 1560 h 2197"/>
              <a:gd name="T72" fmla="*/ 284 w 1248"/>
              <a:gd name="T73" fmla="*/ 1512 h 2197"/>
              <a:gd name="T74" fmla="*/ 240 w 1248"/>
              <a:gd name="T75" fmla="*/ 1405 h 2197"/>
              <a:gd name="T76" fmla="*/ 161 w 1248"/>
              <a:gd name="T77" fmla="*/ 1326 h 2197"/>
              <a:gd name="T78" fmla="*/ 53 w 1248"/>
              <a:gd name="T79" fmla="*/ 1255 h 2197"/>
              <a:gd name="T80" fmla="*/ 15 w 1248"/>
              <a:gd name="T81" fmla="*/ 1208 h 2197"/>
              <a:gd name="T82" fmla="*/ 4 w 1248"/>
              <a:gd name="T83" fmla="*/ 1111 h 2197"/>
              <a:gd name="T84" fmla="*/ 2 w 1248"/>
              <a:gd name="T85" fmla="*/ 1023 h 2197"/>
              <a:gd name="T86" fmla="*/ 20 w 1248"/>
              <a:gd name="T87" fmla="*/ 945 h 2197"/>
              <a:gd name="T88" fmla="*/ 34 w 1248"/>
              <a:gd name="T89" fmla="*/ 889 h 2197"/>
              <a:gd name="T90" fmla="*/ 70 w 1248"/>
              <a:gd name="T91" fmla="*/ 857 h 2197"/>
              <a:gd name="T92" fmla="*/ 96 w 1248"/>
              <a:gd name="T93" fmla="*/ 778 h 2197"/>
              <a:gd name="T94" fmla="*/ 114 w 1248"/>
              <a:gd name="T95" fmla="*/ 675 h 2197"/>
              <a:gd name="T96" fmla="*/ 68 w 1248"/>
              <a:gd name="T97" fmla="*/ 630 h 2197"/>
              <a:gd name="T98" fmla="*/ 71 w 1248"/>
              <a:gd name="T99" fmla="*/ 595 h 2197"/>
              <a:gd name="T100" fmla="*/ 159 w 1248"/>
              <a:gd name="T101" fmla="*/ 575 h 2197"/>
              <a:gd name="T102" fmla="*/ 251 w 1248"/>
              <a:gd name="T103" fmla="*/ 512 h 2197"/>
              <a:gd name="T104" fmla="*/ 294 w 1248"/>
              <a:gd name="T105" fmla="*/ 442 h 2197"/>
              <a:gd name="T106" fmla="*/ 304 w 1248"/>
              <a:gd name="T107" fmla="*/ 360 h 2197"/>
              <a:gd name="T108" fmla="*/ 273 w 1248"/>
              <a:gd name="T109" fmla="*/ 283 h 2197"/>
              <a:gd name="T110" fmla="*/ 212 w 1248"/>
              <a:gd name="T111" fmla="*/ 227 h 2197"/>
              <a:gd name="T112" fmla="*/ 164 w 1248"/>
              <a:gd name="T113" fmla="*/ 168 h 2197"/>
              <a:gd name="T114" fmla="*/ 975 w 1248"/>
              <a:gd name="T115" fmla="*/ 74 h 2197"/>
              <a:gd name="T116" fmla="*/ 1013 w 1248"/>
              <a:gd name="T117" fmla="*/ 157 h 2197"/>
              <a:gd name="T118" fmla="*/ 1080 w 1248"/>
              <a:gd name="T119" fmla="*/ 256 h 2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48" h="2197">
                <a:moveTo>
                  <a:pt x="1109" y="281"/>
                </a:moveTo>
                <a:lnTo>
                  <a:pt x="1237" y="1181"/>
                </a:lnTo>
                <a:lnTo>
                  <a:pt x="1232" y="1189"/>
                </a:lnTo>
                <a:lnTo>
                  <a:pt x="1225" y="1196"/>
                </a:lnTo>
                <a:lnTo>
                  <a:pt x="1220" y="1201"/>
                </a:lnTo>
                <a:lnTo>
                  <a:pt x="1214" y="1206"/>
                </a:lnTo>
                <a:lnTo>
                  <a:pt x="1208" y="1212"/>
                </a:lnTo>
                <a:lnTo>
                  <a:pt x="1204" y="1218"/>
                </a:lnTo>
                <a:lnTo>
                  <a:pt x="1202" y="1223"/>
                </a:lnTo>
                <a:lnTo>
                  <a:pt x="1201" y="1226"/>
                </a:lnTo>
                <a:lnTo>
                  <a:pt x="1201" y="1231"/>
                </a:lnTo>
                <a:lnTo>
                  <a:pt x="1200" y="1237"/>
                </a:lnTo>
                <a:lnTo>
                  <a:pt x="1201" y="1250"/>
                </a:lnTo>
                <a:lnTo>
                  <a:pt x="1202" y="1262"/>
                </a:lnTo>
                <a:lnTo>
                  <a:pt x="1205" y="1272"/>
                </a:lnTo>
                <a:lnTo>
                  <a:pt x="1208" y="1282"/>
                </a:lnTo>
                <a:lnTo>
                  <a:pt x="1217" y="1304"/>
                </a:lnTo>
                <a:lnTo>
                  <a:pt x="1227" y="1326"/>
                </a:lnTo>
                <a:lnTo>
                  <a:pt x="1232" y="1341"/>
                </a:lnTo>
                <a:lnTo>
                  <a:pt x="1237" y="1356"/>
                </a:lnTo>
                <a:lnTo>
                  <a:pt x="1241" y="1370"/>
                </a:lnTo>
                <a:lnTo>
                  <a:pt x="1244" y="1384"/>
                </a:lnTo>
                <a:lnTo>
                  <a:pt x="1246" y="1398"/>
                </a:lnTo>
                <a:lnTo>
                  <a:pt x="1247" y="1412"/>
                </a:lnTo>
                <a:lnTo>
                  <a:pt x="1247" y="1427"/>
                </a:lnTo>
                <a:lnTo>
                  <a:pt x="1248" y="1443"/>
                </a:lnTo>
                <a:lnTo>
                  <a:pt x="1247" y="1457"/>
                </a:lnTo>
                <a:lnTo>
                  <a:pt x="1245" y="1470"/>
                </a:lnTo>
                <a:lnTo>
                  <a:pt x="1241" y="1481"/>
                </a:lnTo>
                <a:lnTo>
                  <a:pt x="1236" y="1492"/>
                </a:lnTo>
                <a:lnTo>
                  <a:pt x="1232" y="1502"/>
                </a:lnTo>
                <a:lnTo>
                  <a:pt x="1227" y="1513"/>
                </a:lnTo>
                <a:lnTo>
                  <a:pt x="1222" y="1525"/>
                </a:lnTo>
                <a:lnTo>
                  <a:pt x="1219" y="1539"/>
                </a:lnTo>
                <a:lnTo>
                  <a:pt x="1214" y="1563"/>
                </a:lnTo>
                <a:lnTo>
                  <a:pt x="1208" y="1583"/>
                </a:lnTo>
                <a:lnTo>
                  <a:pt x="1205" y="1594"/>
                </a:lnTo>
                <a:lnTo>
                  <a:pt x="1202" y="1605"/>
                </a:lnTo>
                <a:lnTo>
                  <a:pt x="1197" y="1615"/>
                </a:lnTo>
                <a:lnTo>
                  <a:pt x="1192" y="1627"/>
                </a:lnTo>
                <a:lnTo>
                  <a:pt x="1187" y="1635"/>
                </a:lnTo>
                <a:lnTo>
                  <a:pt x="1180" y="1642"/>
                </a:lnTo>
                <a:lnTo>
                  <a:pt x="1177" y="1646"/>
                </a:lnTo>
                <a:lnTo>
                  <a:pt x="1174" y="1649"/>
                </a:lnTo>
                <a:lnTo>
                  <a:pt x="1171" y="1654"/>
                </a:lnTo>
                <a:lnTo>
                  <a:pt x="1170" y="1658"/>
                </a:lnTo>
                <a:lnTo>
                  <a:pt x="1169" y="1672"/>
                </a:lnTo>
                <a:lnTo>
                  <a:pt x="1169" y="1685"/>
                </a:lnTo>
                <a:lnTo>
                  <a:pt x="1169" y="1698"/>
                </a:lnTo>
                <a:lnTo>
                  <a:pt x="1168" y="1712"/>
                </a:lnTo>
                <a:lnTo>
                  <a:pt x="1164" y="1727"/>
                </a:lnTo>
                <a:lnTo>
                  <a:pt x="1160" y="1743"/>
                </a:lnTo>
                <a:lnTo>
                  <a:pt x="1160" y="1759"/>
                </a:lnTo>
                <a:lnTo>
                  <a:pt x="1160" y="1776"/>
                </a:lnTo>
                <a:lnTo>
                  <a:pt x="1157" y="1785"/>
                </a:lnTo>
                <a:lnTo>
                  <a:pt x="1155" y="1796"/>
                </a:lnTo>
                <a:lnTo>
                  <a:pt x="1153" y="1809"/>
                </a:lnTo>
                <a:lnTo>
                  <a:pt x="1152" y="1821"/>
                </a:lnTo>
                <a:lnTo>
                  <a:pt x="1152" y="1825"/>
                </a:lnTo>
                <a:lnTo>
                  <a:pt x="1153" y="1831"/>
                </a:lnTo>
                <a:lnTo>
                  <a:pt x="1155" y="1835"/>
                </a:lnTo>
                <a:lnTo>
                  <a:pt x="1160" y="1839"/>
                </a:lnTo>
                <a:lnTo>
                  <a:pt x="1160" y="1839"/>
                </a:lnTo>
                <a:lnTo>
                  <a:pt x="1160" y="1852"/>
                </a:lnTo>
                <a:lnTo>
                  <a:pt x="1160" y="1865"/>
                </a:lnTo>
                <a:lnTo>
                  <a:pt x="1160" y="1878"/>
                </a:lnTo>
                <a:lnTo>
                  <a:pt x="1160" y="1891"/>
                </a:lnTo>
                <a:lnTo>
                  <a:pt x="1160" y="1897"/>
                </a:lnTo>
                <a:lnTo>
                  <a:pt x="1157" y="1901"/>
                </a:lnTo>
                <a:lnTo>
                  <a:pt x="1155" y="1904"/>
                </a:lnTo>
                <a:lnTo>
                  <a:pt x="1151" y="1907"/>
                </a:lnTo>
                <a:lnTo>
                  <a:pt x="1143" y="1914"/>
                </a:lnTo>
                <a:lnTo>
                  <a:pt x="1136" y="1921"/>
                </a:lnTo>
                <a:lnTo>
                  <a:pt x="1133" y="1927"/>
                </a:lnTo>
                <a:lnTo>
                  <a:pt x="1131" y="1933"/>
                </a:lnTo>
                <a:lnTo>
                  <a:pt x="1130" y="1941"/>
                </a:lnTo>
                <a:lnTo>
                  <a:pt x="1130" y="1947"/>
                </a:lnTo>
                <a:lnTo>
                  <a:pt x="1131" y="1955"/>
                </a:lnTo>
                <a:lnTo>
                  <a:pt x="1134" y="1961"/>
                </a:lnTo>
                <a:lnTo>
                  <a:pt x="1137" y="1967"/>
                </a:lnTo>
                <a:lnTo>
                  <a:pt x="1140" y="1972"/>
                </a:lnTo>
                <a:lnTo>
                  <a:pt x="1143" y="1978"/>
                </a:lnTo>
                <a:lnTo>
                  <a:pt x="1147" y="1983"/>
                </a:lnTo>
                <a:lnTo>
                  <a:pt x="1149" y="1988"/>
                </a:lnTo>
                <a:lnTo>
                  <a:pt x="1150" y="1996"/>
                </a:lnTo>
                <a:lnTo>
                  <a:pt x="1149" y="1999"/>
                </a:lnTo>
                <a:lnTo>
                  <a:pt x="1148" y="2001"/>
                </a:lnTo>
                <a:lnTo>
                  <a:pt x="1146" y="2003"/>
                </a:lnTo>
                <a:lnTo>
                  <a:pt x="1143" y="2006"/>
                </a:lnTo>
                <a:lnTo>
                  <a:pt x="1137" y="2009"/>
                </a:lnTo>
                <a:lnTo>
                  <a:pt x="1130" y="2012"/>
                </a:lnTo>
                <a:lnTo>
                  <a:pt x="1121" y="2019"/>
                </a:lnTo>
                <a:lnTo>
                  <a:pt x="1110" y="2025"/>
                </a:lnTo>
                <a:lnTo>
                  <a:pt x="1100" y="2032"/>
                </a:lnTo>
                <a:lnTo>
                  <a:pt x="1088" y="2038"/>
                </a:lnTo>
                <a:lnTo>
                  <a:pt x="1074" y="2043"/>
                </a:lnTo>
                <a:lnTo>
                  <a:pt x="1060" y="2050"/>
                </a:lnTo>
                <a:lnTo>
                  <a:pt x="1055" y="2053"/>
                </a:lnTo>
                <a:lnTo>
                  <a:pt x="1050" y="2057"/>
                </a:lnTo>
                <a:lnTo>
                  <a:pt x="1048" y="2061"/>
                </a:lnTo>
                <a:lnTo>
                  <a:pt x="1047" y="2063"/>
                </a:lnTo>
                <a:lnTo>
                  <a:pt x="1046" y="2066"/>
                </a:lnTo>
                <a:lnTo>
                  <a:pt x="1046" y="2070"/>
                </a:lnTo>
                <a:lnTo>
                  <a:pt x="1046" y="2080"/>
                </a:lnTo>
                <a:lnTo>
                  <a:pt x="1048" y="2090"/>
                </a:lnTo>
                <a:lnTo>
                  <a:pt x="1050" y="2098"/>
                </a:lnTo>
                <a:lnTo>
                  <a:pt x="1053" y="2107"/>
                </a:lnTo>
                <a:lnTo>
                  <a:pt x="1055" y="2116"/>
                </a:lnTo>
                <a:lnTo>
                  <a:pt x="1057" y="2125"/>
                </a:lnTo>
                <a:lnTo>
                  <a:pt x="1059" y="2134"/>
                </a:lnTo>
                <a:lnTo>
                  <a:pt x="1059" y="2145"/>
                </a:lnTo>
                <a:lnTo>
                  <a:pt x="1060" y="2151"/>
                </a:lnTo>
                <a:lnTo>
                  <a:pt x="1060" y="2157"/>
                </a:lnTo>
                <a:lnTo>
                  <a:pt x="1060" y="2159"/>
                </a:lnTo>
                <a:lnTo>
                  <a:pt x="1059" y="2161"/>
                </a:lnTo>
                <a:lnTo>
                  <a:pt x="1058" y="2163"/>
                </a:lnTo>
                <a:lnTo>
                  <a:pt x="1057" y="2165"/>
                </a:lnTo>
                <a:lnTo>
                  <a:pt x="1053" y="2168"/>
                </a:lnTo>
                <a:lnTo>
                  <a:pt x="1049" y="2169"/>
                </a:lnTo>
                <a:lnTo>
                  <a:pt x="1046" y="2170"/>
                </a:lnTo>
                <a:lnTo>
                  <a:pt x="1043" y="2170"/>
                </a:lnTo>
                <a:lnTo>
                  <a:pt x="1036" y="2169"/>
                </a:lnTo>
                <a:lnTo>
                  <a:pt x="1028" y="2169"/>
                </a:lnTo>
                <a:lnTo>
                  <a:pt x="1017" y="2165"/>
                </a:lnTo>
                <a:lnTo>
                  <a:pt x="1006" y="2163"/>
                </a:lnTo>
                <a:lnTo>
                  <a:pt x="992" y="2162"/>
                </a:lnTo>
                <a:lnTo>
                  <a:pt x="979" y="2161"/>
                </a:lnTo>
                <a:lnTo>
                  <a:pt x="966" y="2159"/>
                </a:lnTo>
                <a:lnTo>
                  <a:pt x="953" y="2155"/>
                </a:lnTo>
                <a:lnTo>
                  <a:pt x="936" y="2148"/>
                </a:lnTo>
                <a:lnTo>
                  <a:pt x="922" y="2142"/>
                </a:lnTo>
                <a:lnTo>
                  <a:pt x="914" y="2138"/>
                </a:lnTo>
                <a:lnTo>
                  <a:pt x="907" y="2136"/>
                </a:lnTo>
                <a:lnTo>
                  <a:pt x="898" y="2134"/>
                </a:lnTo>
                <a:lnTo>
                  <a:pt x="890" y="2134"/>
                </a:lnTo>
                <a:lnTo>
                  <a:pt x="884" y="2134"/>
                </a:lnTo>
                <a:lnTo>
                  <a:pt x="879" y="2136"/>
                </a:lnTo>
                <a:lnTo>
                  <a:pt x="876" y="2140"/>
                </a:lnTo>
                <a:lnTo>
                  <a:pt x="872" y="2143"/>
                </a:lnTo>
                <a:lnTo>
                  <a:pt x="867" y="2152"/>
                </a:lnTo>
                <a:lnTo>
                  <a:pt x="863" y="2163"/>
                </a:lnTo>
                <a:lnTo>
                  <a:pt x="860" y="2170"/>
                </a:lnTo>
                <a:lnTo>
                  <a:pt x="860" y="2174"/>
                </a:lnTo>
                <a:lnTo>
                  <a:pt x="860" y="2177"/>
                </a:lnTo>
                <a:lnTo>
                  <a:pt x="861" y="2179"/>
                </a:lnTo>
                <a:lnTo>
                  <a:pt x="863" y="2183"/>
                </a:lnTo>
                <a:lnTo>
                  <a:pt x="863" y="2186"/>
                </a:lnTo>
                <a:lnTo>
                  <a:pt x="861" y="2190"/>
                </a:lnTo>
                <a:lnTo>
                  <a:pt x="859" y="2197"/>
                </a:lnTo>
                <a:lnTo>
                  <a:pt x="859" y="2197"/>
                </a:lnTo>
                <a:lnTo>
                  <a:pt x="852" y="2195"/>
                </a:lnTo>
                <a:lnTo>
                  <a:pt x="843" y="2194"/>
                </a:lnTo>
                <a:lnTo>
                  <a:pt x="832" y="2195"/>
                </a:lnTo>
                <a:lnTo>
                  <a:pt x="822" y="2195"/>
                </a:lnTo>
                <a:lnTo>
                  <a:pt x="810" y="2196"/>
                </a:lnTo>
                <a:lnTo>
                  <a:pt x="799" y="2196"/>
                </a:lnTo>
                <a:lnTo>
                  <a:pt x="788" y="2195"/>
                </a:lnTo>
                <a:lnTo>
                  <a:pt x="777" y="2192"/>
                </a:lnTo>
                <a:lnTo>
                  <a:pt x="770" y="2188"/>
                </a:lnTo>
                <a:lnTo>
                  <a:pt x="763" y="2185"/>
                </a:lnTo>
                <a:lnTo>
                  <a:pt x="758" y="2181"/>
                </a:lnTo>
                <a:lnTo>
                  <a:pt x="751" y="2175"/>
                </a:lnTo>
                <a:lnTo>
                  <a:pt x="742" y="2164"/>
                </a:lnTo>
                <a:lnTo>
                  <a:pt x="730" y="2152"/>
                </a:lnTo>
                <a:lnTo>
                  <a:pt x="720" y="2143"/>
                </a:lnTo>
                <a:lnTo>
                  <a:pt x="711" y="2134"/>
                </a:lnTo>
                <a:lnTo>
                  <a:pt x="707" y="2129"/>
                </a:lnTo>
                <a:lnTo>
                  <a:pt x="703" y="2124"/>
                </a:lnTo>
                <a:lnTo>
                  <a:pt x="701" y="2122"/>
                </a:lnTo>
                <a:lnTo>
                  <a:pt x="699" y="2119"/>
                </a:lnTo>
                <a:lnTo>
                  <a:pt x="698" y="2117"/>
                </a:lnTo>
                <a:lnTo>
                  <a:pt x="698" y="2114"/>
                </a:lnTo>
                <a:lnTo>
                  <a:pt x="698" y="2100"/>
                </a:lnTo>
                <a:lnTo>
                  <a:pt x="698" y="2086"/>
                </a:lnTo>
                <a:lnTo>
                  <a:pt x="698" y="2073"/>
                </a:lnTo>
                <a:lnTo>
                  <a:pt x="698" y="2059"/>
                </a:lnTo>
                <a:lnTo>
                  <a:pt x="697" y="2047"/>
                </a:lnTo>
                <a:lnTo>
                  <a:pt x="695" y="2035"/>
                </a:lnTo>
                <a:lnTo>
                  <a:pt x="692" y="2024"/>
                </a:lnTo>
                <a:lnTo>
                  <a:pt x="688" y="2014"/>
                </a:lnTo>
                <a:lnTo>
                  <a:pt x="677" y="1995"/>
                </a:lnTo>
                <a:lnTo>
                  <a:pt x="664" y="1974"/>
                </a:lnTo>
                <a:lnTo>
                  <a:pt x="652" y="1956"/>
                </a:lnTo>
                <a:lnTo>
                  <a:pt x="640" y="1939"/>
                </a:lnTo>
                <a:lnTo>
                  <a:pt x="634" y="1930"/>
                </a:lnTo>
                <a:lnTo>
                  <a:pt x="627" y="1922"/>
                </a:lnTo>
                <a:lnTo>
                  <a:pt x="618" y="1915"/>
                </a:lnTo>
                <a:lnTo>
                  <a:pt x="610" y="1908"/>
                </a:lnTo>
                <a:lnTo>
                  <a:pt x="599" y="1900"/>
                </a:lnTo>
                <a:lnTo>
                  <a:pt x="589" y="1893"/>
                </a:lnTo>
                <a:lnTo>
                  <a:pt x="579" y="1887"/>
                </a:lnTo>
                <a:lnTo>
                  <a:pt x="568" y="1879"/>
                </a:lnTo>
                <a:lnTo>
                  <a:pt x="555" y="1868"/>
                </a:lnTo>
                <a:lnTo>
                  <a:pt x="544" y="1858"/>
                </a:lnTo>
                <a:lnTo>
                  <a:pt x="533" y="1847"/>
                </a:lnTo>
                <a:lnTo>
                  <a:pt x="520" y="1836"/>
                </a:lnTo>
                <a:lnTo>
                  <a:pt x="501" y="1824"/>
                </a:lnTo>
                <a:lnTo>
                  <a:pt x="482" y="1813"/>
                </a:lnTo>
                <a:lnTo>
                  <a:pt x="474" y="1809"/>
                </a:lnTo>
                <a:lnTo>
                  <a:pt x="465" y="1804"/>
                </a:lnTo>
                <a:lnTo>
                  <a:pt x="456" y="1796"/>
                </a:lnTo>
                <a:lnTo>
                  <a:pt x="448" y="1789"/>
                </a:lnTo>
                <a:lnTo>
                  <a:pt x="440" y="1779"/>
                </a:lnTo>
                <a:lnTo>
                  <a:pt x="435" y="1769"/>
                </a:lnTo>
                <a:lnTo>
                  <a:pt x="432" y="1758"/>
                </a:lnTo>
                <a:lnTo>
                  <a:pt x="427" y="1746"/>
                </a:lnTo>
                <a:lnTo>
                  <a:pt x="422" y="1733"/>
                </a:lnTo>
                <a:lnTo>
                  <a:pt x="418" y="1723"/>
                </a:lnTo>
                <a:lnTo>
                  <a:pt x="417" y="1717"/>
                </a:lnTo>
                <a:lnTo>
                  <a:pt x="415" y="1711"/>
                </a:lnTo>
                <a:lnTo>
                  <a:pt x="414" y="1705"/>
                </a:lnTo>
                <a:lnTo>
                  <a:pt x="413" y="1698"/>
                </a:lnTo>
                <a:lnTo>
                  <a:pt x="414" y="1690"/>
                </a:lnTo>
                <a:lnTo>
                  <a:pt x="415" y="1682"/>
                </a:lnTo>
                <a:lnTo>
                  <a:pt x="418" y="1675"/>
                </a:lnTo>
                <a:lnTo>
                  <a:pt x="420" y="1669"/>
                </a:lnTo>
                <a:lnTo>
                  <a:pt x="426" y="1655"/>
                </a:lnTo>
                <a:lnTo>
                  <a:pt x="433" y="1640"/>
                </a:lnTo>
                <a:lnTo>
                  <a:pt x="439" y="1621"/>
                </a:lnTo>
                <a:lnTo>
                  <a:pt x="445" y="1604"/>
                </a:lnTo>
                <a:lnTo>
                  <a:pt x="446" y="1594"/>
                </a:lnTo>
                <a:lnTo>
                  <a:pt x="447" y="1586"/>
                </a:lnTo>
                <a:lnTo>
                  <a:pt x="448" y="1576"/>
                </a:lnTo>
                <a:lnTo>
                  <a:pt x="448" y="1565"/>
                </a:lnTo>
                <a:lnTo>
                  <a:pt x="448" y="1562"/>
                </a:lnTo>
                <a:lnTo>
                  <a:pt x="448" y="1560"/>
                </a:lnTo>
                <a:lnTo>
                  <a:pt x="446" y="1557"/>
                </a:lnTo>
                <a:lnTo>
                  <a:pt x="445" y="1555"/>
                </a:lnTo>
                <a:lnTo>
                  <a:pt x="440" y="1551"/>
                </a:lnTo>
                <a:lnTo>
                  <a:pt x="435" y="1549"/>
                </a:lnTo>
                <a:lnTo>
                  <a:pt x="422" y="1544"/>
                </a:lnTo>
                <a:lnTo>
                  <a:pt x="409" y="1541"/>
                </a:lnTo>
                <a:lnTo>
                  <a:pt x="392" y="1536"/>
                </a:lnTo>
                <a:lnTo>
                  <a:pt x="377" y="1528"/>
                </a:lnTo>
                <a:lnTo>
                  <a:pt x="371" y="1525"/>
                </a:lnTo>
                <a:lnTo>
                  <a:pt x="367" y="1522"/>
                </a:lnTo>
                <a:lnTo>
                  <a:pt x="361" y="1519"/>
                </a:lnTo>
                <a:lnTo>
                  <a:pt x="355" y="1517"/>
                </a:lnTo>
                <a:lnTo>
                  <a:pt x="353" y="1519"/>
                </a:lnTo>
                <a:lnTo>
                  <a:pt x="351" y="1520"/>
                </a:lnTo>
                <a:lnTo>
                  <a:pt x="348" y="1521"/>
                </a:lnTo>
                <a:lnTo>
                  <a:pt x="347" y="1523"/>
                </a:lnTo>
                <a:lnTo>
                  <a:pt x="345" y="1528"/>
                </a:lnTo>
                <a:lnTo>
                  <a:pt x="342" y="1534"/>
                </a:lnTo>
                <a:lnTo>
                  <a:pt x="339" y="1539"/>
                </a:lnTo>
                <a:lnTo>
                  <a:pt x="334" y="1544"/>
                </a:lnTo>
                <a:lnTo>
                  <a:pt x="330" y="1549"/>
                </a:lnTo>
                <a:lnTo>
                  <a:pt x="326" y="1553"/>
                </a:lnTo>
                <a:lnTo>
                  <a:pt x="320" y="1555"/>
                </a:lnTo>
                <a:lnTo>
                  <a:pt x="315" y="1559"/>
                </a:lnTo>
                <a:lnTo>
                  <a:pt x="309" y="1560"/>
                </a:lnTo>
                <a:lnTo>
                  <a:pt x="302" y="1560"/>
                </a:lnTo>
                <a:lnTo>
                  <a:pt x="298" y="1560"/>
                </a:lnTo>
                <a:lnTo>
                  <a:pt x="294" y="1557"/>
                </a:lnTo>
                <a:lnTo>
                  <a:pt x="293" y="1553"/>
                </a:lnTo>
                <a:lnTo>
                  <a:pt x="291" y="1549"/>
                </a:lnTo>
                <a:lnTo>
                  <a:pt x="290" y="1539"/>
                </a:lnTo>
                <a:lnTo>
                  <a:pt x="289" y="1528"/>
                </a:lnTo>
                <a:lnTo>
                  <a:pt x="284" y="1512"/>
                </a:lnTo>
                <a:lnTo>
                  <a:pt x="278" y="1496"/>
                </a:lnTo>
                <a:lnTo>
                  <a:pt x="273" y="1480"/>
                </a:lnTo>
                <a:lnTo>
                  <a:pt x="267" y="1463"/>
                </a:lnTo>
                <a:lnTo>
                  <a:pt x="262" y="1449"/>
                </a:lnTo>
                <a:lnTo>
                  <a:pt x="255" y="1432"/>
                </a:lnTo>
                <a:lnTo>
                  <a:pt x="247" y="1418"/>
                </a:lnTo>
                <a:lnTo>
                  <a:pt x="240" y="1405"/>
                </a:lnTo>
                <a:lnTo>
                  <a:pt x="233" y="1392"/>
                </a:lnTo>
                <a:lnTo>
                  <a:pt x="222" y="1379"/>
                </a:lnTo>
                <a:lnTo>
                  <a:pt x="212" y="1368"/>
                </a:lnTo>
                <a:lnTo>
                  <a:pt x="202" y="1359"/>
                </a:lnTo>
                <a:lnTo>
                  <a:pt x="192" y="1350"/>
                </a:lnTo>
                <a:lnTo>
                  <a:pt x="182" y="1341"/>
                </a:lnTo>
                <a:lnTo>
                  <a:pt x="161" y="1326"/>
                </a:lnTo>
                <a:lnTo>
                  <a:pt x="138" y="1308"/>
                </a:lnTo>
                <a:lnTo>
                  <a:pt x="125" y="1298"/>
                </a:lnTo>
                <a:lnTo>
                  <a:pt x="112" y="1292"/>
                </a:lnTo>
                <a:lnTo>
                  <a:pt x="99" y="1286"/>
                </a:lnTo>
                <a:lnTo>
                  <a:pt x="85" y="1279"/>
                </a:lnTo>
                <a:lnTo>
                  <a:pt x="68" y="1268"/>
                </a:lnTo>
                <a:lnTo>
                  <a:pt x="53" y="1255"/>
                </a:lnTo>
                <a:lnTo>
                  <a:pt x="42" y="1246"/>
                </a:lnTo>
                <a:lnTo>
                  <a:pt x="32" y="1239"/>
                </a:lnTo>
                <a:lnTo>
                  <a:pt x="28" y="1235"/>
                </a:lnTo>
                <a:lnTo>
                  <a:pt x="24" y="1229"/>
                </a:lnTo>
                <a:lnTo>
                  <a:pt x="21" y="1224"/>
                </a:lnTo>
                <a:lnTo>
                  <a:pt x="18" y="1217"/>
                </a:lnTo>
                <a:lnTo>
                  <a:pt x="15" y="1208"/>
                </a:lnTo>
                <a:lnTo>
                  <a:pt x="13" y="1199"/>
                </a:lnTo>
                <a:lnTo>
                  <a:pt x="13" y="1190"/>
                </a:lnTo>
                <a:lnTo>
                  <a:pt x="12" y="1182"/>
                </a:lnTo>
                <a:lnTo>
                  <a:pt x="12" y="1163"/>
                </a:lnTo>
                <a:lnTo>
                  <a:pt x="10" y="1143"/>
                </a:lnTo>
                <a:lnTo>
                  <a:pt x="7" y="1127"/>
                </a:lnTo>
                <a:lnTo>
                  <a:pt x="4" y="1111"/>
                </a:lnTo>
                <a:lnTo>
                  <a:pt x="1" y="1096"/>
                </a:lnTo>
                <a:lnTo>
                  <a:pt x="0" y="1079"/>
                </a:lnTo>
                <a:lnTo>
                  <a:pt x="0" y="1064"/>
                </a:lnTo>
                <a:lnTo>
                  <a:pt x="0" y="1050"/>
                </a:lnTo>
                <a:lnTo>
                  <a:pt x="1" y="1036"/>
                </a:lnTo>
                <a:lnTo>
                  <a:pt x="2" y="1023"/>
                </a:lnTo>
                <a:lnTo>
                  <a:pt x="2" y="1023"/>
                </a:lnTo>
                <a:lnTo>
                  <a:pt x="3" y="1014"/>
                </a:lnTo>
                <a:lnTo>
                  <a:pt x="4" y="1005"/>
                </a:lnTo>
                <a:lnTo>
                  <a:pt x="5" y="995"/>
                </a:lnTo>
                <a:lnTo>
                  <a:pt x="7" y="984"/>
                </a:lnTo>
                <a:lnTo>
                  <a:pt x="12" y="970"/>
                </a:lnTo>
                <a:lnTo>
                  <a:pt x="16" y="957"/>
                </a:lnTo>
                <a:lnTo>
                  <a:pt x="20" y="945"/>
                </a:lnTo>
                <a:lnTo>
                  <a:pt x="23" y="931"/>
                </a:lnTo>
                <a:lnTo>
                  <a:pt x="23" y="922"/>
                </a:lnTo>
                <a:lnTo>
                  <a:pt x="23" y="915"/>
                </a:lnTo>
                <a:lnTo>
                  <a:pt x="23" y="907"/>
                </a:lnTo>
                <a:lnTo>
                  <a:pt x="26" y="899"/>
                </a:lnTo>
                <a:lnTo>
                  <a:pt x="30" y="893"/>
                </a:lnTo>
                <a:lnTo>
                  <a:pt x="34" y="889"/>
                </a:lnTo>
                <a:lnTo>
                  <a:pt x="40" y="885"/>
                </a:lnTo>
                <a:lnTo>
                  <a:pt x="45" y="880"/>
                </a:lnTo>
                <a:lnTo>
                  <a:pt x="54" y="874"/>
                </a:lnTo>
                <a:lnTo>
                  <a:pt x="61" y="867"/>
                </a:lnTo>
                <a:lnTo>
                  <a:pt x="64" y="864"/>
                </a:lnTo>
                <a:lnTo>
                  <a:pt x="68" y="861"/>
                </a:lnTo>
                <a:lnTo>
                  <a:pt x="70" y="857"/>
                </a:lnTo>
                <a:lnTo>
                  <a:pt x="71" y="851"/>
                </a:lnTo>
                <a:lnTo>
                  <a:pt x="73" y="843"/>
                </a:lnTo>
                <a:lnTo>
                  <a:pt x="74" y="835"/>
                </a:lnTo>
                <a:lnTo>
                  <a:pt x="76" y="827"/>
                </a:lnTo>
                <a:lnTo>
                  <a:pt x="80" y="819"/>
                </a:lnTo>
                <a:lnTo>
                  <a:pt x="88" y="797"/>
                </a:lnTo>
                <a:lnTo>
                  <a:pt x="96" y="778"/>
                </a:lnTo>
                <a:lnTo>
                  <a:pt x="101" y="757"/>
                </a:lnTo>
                <a:lnTo>
                  <a:pt x="105" y="735"/>
                </a:lnTo>
                <a:lnTo>
                  <a:pt x="109" y="721"/>
                </a:lnTo>
                <a:lnTo>
                  <a:pt x="111" y="708"/>
                </a:lnTo>
                <a:lnTo>
                  <a:pt x="113" y="696"/>
                </a:lnTo>
                <a:lnTo>
                  <a:pt x="114" y="682"/>
                </a:lnTo>
                <a:lnTo>
                  <a:pt x="114" y="675"/>
                </a:lnTo>
                <a:lnTo>
                  <a:pt x="113" y="670"/>
                </a:lnTo>
                <a:lnTo>
                  <a:pt x="111" y="664"/>
                </a:lnTo>
                <a:lnTo>
                  <a:pt x="109" y="660"/>
                </a:lnTo>
                <a:lnTo>
                  <a:pt x="98" y="655"/>
                </a:lnTo>
                <a:lnTo>
                  <a:pt x="87" y="649"/>
                </a:lnTo>
                <a:lnTo>
                  <a:pt x="77" y="641"/>
                </a:lnTo>
                <a:lnTo>
                  <a:pt x="68" y="630"/>
                </a:lnTo>
                <a:lnTo>
                  <a:pt x="64" y="624"/>
                </a:lnTo>
                <a:lnTo>
                  <a:pt x="62" y="619"/>
                </a:lnTo>
                <a:lnTo>
                  <a:pt x="62" y="614"/>
                </a:lnTo>
                <a:lnTo>
                  <a:pt x="63" y="607"/>
                </a:lnTo>
                <a:lnTo>
                  <a:pt x="66" y="602"/>
                </a:lnTo>
                <a:lnTo>
                  <a:pt x="68" y="598"/>
                </a:lnTo>
                <a:lnTo>
                  <a:pt x="71" y="595"/>
                </a:lnTo>
                <a:lnTo>
                  <a:pt x="74" y="592"/>
                </a:lnTo>
                <a:lnTo>
                  <a:pt x="83" y="589"/>
                </a:lnTo>
                <a:lnTo>
                  <a:pt x="93" y="587"/>
                </a:lnTo>
                <a:lnTo>
                  <a:pt x="113" y="586"/>
                </a:lnTo>
                <a:lnTo>
                  <a:pt x="135" y="583"/>
                </a:lnTo>
                <a:lnTo>
                  <a:pt x="148" y="579"/>
                </a:lnTo>
                <a:lnTo>
                  <a:pt x="159" y="575"/>
                </a:lnTo>
                <a:lnTo>
                  <a:pt x="170" y="568"/>
                </a:lnTo>
                <a:lnTo>
                  <a:pt x="179" y="562"/>
                </a:lnTo>
                <a:lnTo>
                  <a:pt x="198" y="547"/>
                </a:lnTo>
                <a:lnTo>
                  <a:pt x="220" y="529"/>
                </a:lnTo>
                <a:lnTo>
                  <a:pt x="231" y="523"/>
                </a:lnTo>
                <a:lnTo>
                  <a:pt x="242" y="517"/>
                </a:lnTo>
                <a:lnTo>
                  <a:pt x="251" y="512"/>
                </a:lnTo>
                <a:lnTo>
                  <a:pt x="262" y="506"/>
                </a:lnTo>
                <a:lnTo>
                  <a:pt x="270" y="500"/>
                </a:lnTo>
                <a:lnTo>
                  <a:pt x="276" y="494"/>
                </a:lnTo>
                <a:lnTo>
                  <a:pt x="280" y="486"/>
                </a:lnTo>
                <a:lnTo>
                  <a:pt x="284" y="479"/>
                </a:lnTo>
                <a:lnTo>
                  <a:pt x="289" y="461"/>
                </a:lnTo>
                <a:lnTo>
                  <a:pt x="294" y="442"/>
                </a:lnTo>
                <a:lnTo>
                  <a:pt x="299" y="429"/>
                </a:lnTo>
                <a:lnTo>
                  <a:pt x="303" y="416"/>
                </a:lnTo>
                <a:lnTo>
                  <a:pt x="306" y="404"/>
                </a:lnTo>
                <a:lnTo>
                  <a:pt x="307" y="389"/>
                </a:lnTo>
                <a:lnTo>
                  <a:pt x="307" y="378"/>
                </a:lnTo>
                <a:lnTo>
                  <a:pt x="306" y="368"/>
                </a:lnTo>
                <a:lnTo>
                  <a:pt x="304" y="360"/>
                </a:lnTo>
                <a:lnTo>
                  <a:pt x="302" y="351"/>
                </a:lnTo>
                <a:lnTo>
                  <a:pt x="297" y="334"/>
                </a:lnTo>
                <a:lnTo>
                  <a:pt x="289" y="314"/>
                </a:lnTo>
                <a:lnTo>
                  <a:pt x="286" y="306"/>
                </a:lnTo>
                <a:lnTo>
                  <a:pt x="283" y="298"/>
                </a:lnTo>
                <a:lnTo>
                  <a:pt x="278" y="291"/>
                </a:lnTo>
                <a:lnTo>
                  <a:pt x="273" y="283"/>
                </a:lnTo>
                <a:lnTo>
                  <a:pt x="265" y="274"/>
                </a:lnTo>
                <a:lnTo>
                  <a:pt x="258" y="269"/>
                </a:lnTo>
                <a:lnTo>
                  <a:pt x="250" y="263"/>
                </a:lnTo>
                <a:lnTo>
                  <a:pt x="242" y="256"/>
                </a:lnTo>
                <a:lnTo>
                  <a:pt x="231" y="246"/>
                </a:lnTo>
                <a:lnTo>
                  <a:pt x="221" y="237"/>
                </a:lnTo>
                <a:lnTo>
                  <a:pt x="212" y="227"/>
                </a:lnTo>
                <a:lnTo>
                  <a:pt x="202" y="216"/>
                </a:lnTo>
                <a:lnTo>
                  <a:pt x="190" y="208"/>
                </a:lnTo>
                <a:lnTo>
                  <a:pt x="180" y="198"/>
                </a:lnTo>
                <a:lnTo>
                  <a:pt x="175" y="190"/>
                </a:lnTo>
                <a:lnTo>
                  <a:pt x="170" y="183"/>
                </a:lnTo>
                <a:lnTo>
                  <a:pt x="167" y="175"/>
                </a:lnTo>
                <a:lnTo>
                  <a:pt x="164" y="168"/>
                </a:lnTo>
                <a:lnTo>
                  <a:pt x="157" y="151"/>
                </a:lnTo>
                <a:lnTo>
                  <a:pt x="151" y="134"/>
                </a:lnTo>
                <a:lnTo>
                  <a:pt x="151" y="134"/>
                </a:lnTo>
                <a:lnTo>
                  <a:pt x="974" y="0"/>
                </a:lnTo>
                <a:lnTo>
                  <a:pt x="974" y="0"/>
                </a:lnTo>
                <a:lnTo>
                  <a:pt x="974" y="66"/>
                </a:lnTo>
                <a:lnTo>
                  <a:pt x="975" y="74"/>
                </a:lnTo>
                <a:lnTo>
                  <a:pt x="976" y="80"/>
                </a:lnTo>
                <a:lnTo>
                  <a:pt x="978" y="87"/>
                </a:lnTo>
                <a:lnTo>
                  <a:pt x="980" y="93"/>
                </a:lnTo>
                <a:lnTo>
                  <a:pt x="987" y="105"/>
                </a:lnTo>
                <a:lnTo>
                  <a:pt x="993" y="118"/>
                </a:lnTo>
                <a:lnTo>
                  <a:pt x="1002" y="138"/>
                </a:lnTo>
                <a:lnTo>
                  <a:pt x="1013" y="157"/>
                </a:lnTo>
                <a:lnTo>
                  <a:pt x="1023" y="173"/>
                </a:lnTo>
                <a:lnTo>
                  <a:pt x="1035" y="192"/>
                </a:lnTo>
                <a:lnTo>
                  <a:pt x="1047" y="213"/>
                </a:lnTo>
                <a:lnTo>
                  <a:pt x="1059" y="231"/>
                </a:lnTo>
                <a:lnTo>
                  <a:pt x="1065" y="240"/>
                </a:lnTo>
                <a:lnTo>
                  <a:pt x="1072" y="247"/>
                </a:lnTo>
                <a:lnTo>
                  <a:pt x="1080" y="256"/>
                </a:lnTo>
                <a:lnTo>
                  <a:pt x="1088" y="265"/>
                </a:lnTo>
                <a:lnTo>
                  <a:pt x="1099" y="273"/>
                </a:lnTo>
                <a:lnTo>
                  <a:pt x="1109" y="281"/>
                </a:lnTo>
                <a:lnTo>
                  <a:pt x="1109" y="28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6" name="Freeform 202"/>
          <p:cNvSpPr>
            <a:spLocks/>
          </p:cNvSpPr>
          <p:nvPr/>
        </p:nvSpPr>
        <p:spPr bwMode="auto">
          <a:xfrm>
            <a:off x="5317242" y="3756567"/>
            <a:ext cx="997844" cy="801592"/>
          </a:xfrm>
          <a:custGeom>
            <a:avLst/>
            <a:gdLst>
              <a:gd name="T0" fmla="*/ 584 w 2165"/>
              <a:gd name="T1" fmla="*/ 60 h 1740"/>
              <a:gd name="T2" fmla="*/ 1059 w 2165"/>
              <a:gd name="T3" fmla="*/ 16 h 1740"/>
              <a:gd name="T4" fmla="*/ 1207 w 2165"/>
              <a:gd name="T5" fmla="*/ 14 h 1740"/>
              <a:gd name="T6" fmla="*/ 1288 w 2165"/>
              <a:gd name="T7" fmla="*/ 66 h 1740"/>
              <a:gd name="T8" fmla="*/ 1290 w 2165"/>
              <a:gd name="T9" fmla="*/ 154 h 1740"/>
              <a:gd name="T10" fmla="*/ 1299 w 2165"/>
              <a:gd name="T11" fmla="*/ 242 h 1740"/>
              <a:gd name="T12" fmla="*/ 1318 w 2165"/>
              <a:gd name="T13" fmla="*/ 282 h 1740"/>
              <a:gd name="T14" fmla="*/ 1398 w 2165"/>
              <a:gd name="T15" fmla="*/ 335 h 1740"/>
              <a:gd name="T16" fmla="*/ 1488 w 2165"/>
              <a:gd name="T17" fmla="*/ 402 h 1740"/>
              <a:gd name="T18" fmla="*/ 1541 w 2165"/>
              <a:gd name="T19" fmla="*/ 475 h 1740"/>
              <a:gd name="T20" fmla="*/ 1575 w 2165"/>
              <a:gd name="T21" fmla="*/ 571 h 1740"/>
              <a:gd name="T22" fmla="*/ 1588 w 2165"/>
              <a:gd name="T23" fmla="*/ 603 h 1740"/>
              <a:gd name="T24" fmla="*/ 1620 w 2165"/>
              <a:gd name="T25" fmla="*/ 587 h 1740"/>
              <a:gd name="T26" fmla="*/ 1637 w 2165"/>
              <a:gd name="T27" fmla="*/ 563 h 1740"/>
              <a:gd name="T28" fmla="*/ 1663 w 2165"/>
              <a:gd name="T29" fmla="*/ 571 h 1740"/>
              <a:gd name="T30" fmla="*/ 1731 w 2165"/>
              <a:gd name="T31" fmla="*/ 598 h 1740"/>
              <a:gd name="T32" fmla="*/ 1733 w 2165"/>
              <a:gd name="T33" fmla="*/ 629 h 1740"/>
              <a:gd name="T34" fmla="*/ 1706 w 2165"/>
              <a:gd name="T35" fmla="*/ 712 h 1740"/>
              <a:gd name="T36" fmla="*/ 1701 w 2165"/>
              <a:gd name="T37" fmla="*/ 754 h 1740"/>
              <a:gd name="T38" fmla="*/ 1721 w 2165"/>
              <a:gd name="T39" fmla="*/ 812 h 1740"/>
              <a:gd name="T40" fmla="*/ 1768 w 2165"/>
              <a:gd name="T41" fmla="*/ 856 h 1740"/>
              <a:gd name="T42" fmla="*/ 1854 w 2165"/>
              <a:gd name="T43" fmla="*/ 922 h 1740"/>
              <a:gd name="T44" fmla="*/ 1913 w 2165"/>
              <a:gd name="T45" fmla="*/ 965 h 1740"/>
              <a:gd name="T46" fmla="*/ 1974 w 2165"/>
              <a:gd name="T47" fmla="*/ 1057 h 1740"/>
              <a:gd name="T48" fmla="*/ 1984 w 2165"/>
              <a:gd name="T49" fmla="*/ 1129 h 1740"/>
              <a:gd name="T50" fmla="*/ 1989 w 2165"/>
              <a:gd name="T51" fmla="*/ 1167 h 1740"/>
              <a:gd name="T52" fmla="*/ 2037 w 2165"/>
              <a:gd name="T53" fmla="*/ 1218 h 1740"/>
              <a:gd name="T54" fmla="*/ 2085 w 2165"/>
              <a:gd name="T55" fmla="*/ 1239 h 1740"/>
              <a:gd name="T56" fmla="*/ 2145 w 2165"/>
              <a:gd name="T57" fmla="*/ 1240 h 1740"/>
              <a:gd name="T58" fmla="*/ 2155 w 2165"/>
              <a:gd name="T59" fmla="*/ 1286 h 1740"/>
              <a:gd name="T60" fmla="*/ 2165 w 2165"/>
              <a:gd name="T61" fmla="*/ 1406 h 1740"/>
              <a:gd name="T62" fmla="*/ 2149 w 2165"/>
              <a:gd name="T63" fmla="*/ 1427 h 1740"/>
              <a:gd name="T64" fmla="*/ 2093 w 2165"/>
              <a:gd name="T65" fmla="*/ 1468 h 1740"/>
              <a:gd name="T66" fmla="*/ 2063 w 2165"/>
              <a:gd name="T67" fmla="*/ 1507 h 1740"/>
              <a:gd name="T68" fmla="*/ 2037 w 2165"/>
              <a:gd name="T69" fmla="*/ 1554 h 1740"/>
              <a:gd name="T70" fmla="*/ 2016 w 2165"/>
              <a:gd name="T71" fmla="*/ 1606 h 1740"/>
              <a:gd name="T72" fmla="*/ 2016 w 2165"/>
              <a:gd name="T73" fmla="*/ 1685 h 1740"/>
              <a:gd name="T74" fmla="*/ 1973 w 2165"/>
              <a:gd name="T75" fmla="*/ 1713 h 1740"/>
              <a:gd name="T76" fmla="*/ 1911 w 2165"/>
              <a:gd name="T77" fmla="*/ 1723 h 1740"/>
              <a:gd name="T78" fmla="*/ 1841 w 2165"/>
              <a:gd name="T79" fmla="*/ 1737 h 1740"/>
              <a:gd name="T80" fmla="*/ 1816 w 2165"/>
              <a:gd name="T81" fmla="*/ 1681 h 1740"/>
              <a:gd name="T82" fmla="*/ 1828 w 2165"/>
              <a:gd name="T83" fmla="*/ 1616 h 1740"/>
              <a:gd name="T84" fmla="*/ 1845 w 2165"/>
              <a:gd name="T85" fmla="*/ 1566 h 1740"/>
              <a:gd name="T86" fmla="*/ 1818 w 2165"/>
              <a:gd name="T87" fmla="*/ 1542 h 1740"/>
              <a:gd name="T88" fmla="*/ 377 w 2165"/>
              <a:gd name="T89" fmla="*/ 693 h 1740"/>
              <a:gd name="T90" fmla="*/ 323 w 2165"/>
              <a:gd name="T91" fmla="*/ 617 h 1740"/>
              <a:gd name="T92" fmla="*/ 287 w 2165"/>
              <a:gd name="T93" fmla="*/ 613 h 1740"/>
              <a:gd name="T94" fmla="*/ 268 w 2165"/>
              <a:gd name="T95" fmla="*/ 571 h 1740"/>
              <a:gd name="T96" fmla="*/ 238 w 2165"/>
              <a:gd name="T97" fmla="*/ 517 h 1740"/>
              <a:gd name="T98" fmla="*/ 238 w 2165"/>
              <a:gd name="T99" fmla="*/ 456 h 1740"/>
              <a:gd name="T100" fmla="*/ 257 w 2165"/>
              <a:gd name="T101" fmla="*/ 393 h 1740"/>
              <a:gd name="T102" fmla="*/ 223 w 2165"/>
              <a:gd name="T103" fmla="*/ 348 h 1740"/>
              <a:gd name="T104" fmla="*/ 153 w 2165"/>
              <a:gd name="T105" fmla="*/ 297 h 1740"/>
              <a:gd name="T106" fmla="*/ 105 w 2165"/>
              <a:gd name="T107" fmla="*/ 246 h 1740"/>
              <a:gd name="T108" fmla="*/ 25 w 2165"/>
              <a:gd name="T109" fmla="*/ 168 h 1740"/>
              <a:gd name="T110" fmla="*/ 12 w 2165"/>
              <a:gd name="T111" fmla="*/ 125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165" h="1740">
                <a:moveTo>
                  <a:pt x="0" y="100"/>
                </a:moveTo>
                <a:lnTo>
                  <a:pt x="127" y="93"/>
                </a:lnTo>
                <a:lnTo>
                  <a:pt x="250" y="85"/>
                </a:lnTo>
                <a:lnTo>
                  <a:pt x="367" y="78"/>
                </a:lnTo>
                <a:lnTo>
                  <a:pt x="479" y="69"/>
                </a:lnTo>
                <a:lnTo>
                  <a:pt x="584" y="60"/>
                </a:lnTo>
                <a:lnTo>
                  <a:pt x="683" y="52"/>
                </a:lnTo>
                <a:lnTo>
                  <a:pt x="774" y="44"/>
                </a:lnTo>
                <a:lnTo>
                  <a:pt x="858" y="37"/>
                </a:lnTo>
                <a:lnTo>
                  <a:pt x="934" y="29"/>
                </a:lnTo>
                <a:lnTo>
                  <a:pt x="1001" y="23"/>
                </a:lnTo>
                <a:lnTo>
                  <a:pt x="1059" y="16"/>
                </a:lnTo>
                <a:lnTo>
                  <a:pt x="1107" y="11"/>
                </a:lnTo>
                <a:lnTo>
                  <a:pt x="1146" y="6"/>
                </a:lnTo>
                <a:lnTo>
                  <a:pt x="1174" y="3"/>
                </a:lnTo>
                <a:lnTo>
                  <a:pt x="1192" y="1"/>
                </a:lnTo>
                <a:lnTo>
                  <a:pt x="1198" y="0"/>
                </a:lnTo>
                <a:lnTo>
                  <a:pt x="1207" y="14"/>
                </a:lnTo>
                <a:lnTo>
                  <a:pt x="1215" y="25"/>
                </a:lnTo>
                <a:lnTo>
                  <a:pt x="1225" y="33"/>
                </a:lnTo>
                <a:lnTo>
                  <a:pt x="1236" y="40"/>
                </a:lnTo>
                <a:lnTo>
                  <a:pt x="1259" y="53"/>
                </a:lnTo>
                <a:lnTo>
                  <a:pt x="1288" y="66"/>
                </a:lnTo>
                <a:lnTo>
                  <a:pt x="1288" y="66"/>
                </a:lnTo>
                <a:lnTo>
                  <a:pt x="1287" y="79"/>
                </a:lnTo>
                <a:lnTo>
                  <a:pt x="1286" y="93"/>
                </a:lnTo>
                <a:lnTo>
                  <a:pt x="1286" y="107"/>
                </a:lnTo>
                <a:lnTo>
                  <a:pt x="1286" y="122"/>
                </a:lnTo>
                <a:lnTo>
                  <a:pt x="1287" y="139"/>
                </a:lnTo>
                <a:lnTo>
                  <a:pt x="1290" y="154"/>
                </a:lnTo>
                <a:lnTo>
                  <a:pt x="1293" y="170"/>
                </a:lnTo>
                <a:lnTo>
                  <a:pt x="1296" y="186"/>
                </a:lnTo>
                <a:lnTo>
                  <a:pt x="1298" y="206"/>
                </a:lnTo>
                <a:lnTo>
                  <a:pt x="1298" y="225"/>
                </a:lnTo>
                <a:lnTo>
                  <a:pt x="1299" y="233"/>
                </a:lnTo>
                <a:lnTo>
                  <a:pt x="1299" y="242"/>
                </a:lnTo>
                <a:lnTo>
                  <a:pt x="1301" y="251"/>
                </a:lnTo>
                <a:lnTo>
                  <a:pt x="1304" y="260"/>
                </a:lnTo>
                <a:lnTo>
                  <a:pt x="1307" y="267"/>
                </a:lnTo>
                <a:lnTo>
                  <a:pt x="1310" y="272"/>
                </a:lnTo>
                <a:lnTo>
                  <a:pt x="1314" y="278"/>
                </a:lnTo>
                <a:lnTo>
                  <a:pt x="1318" y="282"/>
                </a:lnTo>
                <a:lnTo>
                  <a:pt x="1328" y="289"/>
                </a:lnTo>
                <a:lnTo>
                  <a:pt x="1339" y="298"/>
                </a:lnTo>
                <a:lnTo>
                  <a:pt x="1354" y="311"/>
                </a:lnTo>
                <a:lnTo>
                  <a:pt x="1371" y="322"/>
                </a:lnTo>
                <a:lnTo>
                  <a:pt x="1385" y="329"/>
                </a:lnTo>
                <a:lnTo>
                  <a:pt x="1398" y="335"/>
                </a:lnTo>
                <a:lnTo>
                  <a:pt x="1411" y="341"/>
                </a:lnTo>
                <a:lnTo>
                  <a:pt x="1424" y="351"/>
                </a:lnTo>
                <a:lnTo>
                  <a:pt x="1447" y="369"/>
                </a:lnTo>
                <a:lnTo>
                  <a:pt x="1468" y="384"/>
                </a:lnTo>
                <a:lnTo>
                  <a:pt x="1478" y="393"/>
                </a:lnTo>
                <a:lnTo>
                  <a:pt x="1488" y="402"/>
                </a:lnTo>
                <a:lnTo>
                  <a:pt x="1498" y="411"/>
                </a:lnTo>
                <a:lnTo>
                  <a:pt x="1508" y="422"/>
                </a:lnTo>
                <a:lnTo>
                  <a:pt x="1519" y="435"/>
                </a:lnTo>
                <a:lnTo>
                  <a:pt x="1526" y="448"/>
                </a:lnTo>
                <a:lnTo>
                  <a:pt x="1533" y="461"/>
                </a:lnTo>
                <a:lnTo>
                  <a:pt x="1541" y="475"/>
                </a:lnTo>
                <a:lnTo>
                  <a:pt x="1548" y="492"/>
                </a:lnTo>
                <a:lnTo>
                  <a:pt x="1553" y="506"/>
                </a:lnTo>
                <a:lnTo>
                  <a:pt x="1559" y="523"/>
                </a:lnTo>
                <a:lnTo>
                  <a:pt x="1564" y="539"/>
                </a:lnTo>
                <a:lnTo>
                  <a:pt x="1570" y="555"/>
                </a:lnTo>
                <a:lnTo>
                  <a:pt x="1575" y="571"/>
                </a:lnTo>
                <a:lnTo>
                  <a:pt x="1576" y="582"/>
                </a:lnTo>
                <a:lnTo>
                  <a:pt x="1577" y="592"/>
                </a:lnTo>
                <a:lnTo>
                  <a:pt x="1579" y="596"/>
                </a:lnTo>
                <a:lnTo>
                  <a:pt x="1580" y="600"/>
                </a:lnTo>
                <a:lnTo>
                  <a:pt x="1584" y="603"/>
                </a:lnTo>
                <a:lnTo>
                  <a:pt x="1588" y="603"/>
                </a:lnTo>
                <a:lnTo>
                  <a:pt x="1595" y="603"/>
                </a:lnTo>
                <a:lnTo>
                  <a:pt x="1601" y="602"/>
                </a:lnTo>
                <a:lnTo>
                  <a:pt x="1606" y="598"/>
                </a:lnTo>
                <a:lnTo>
                  <a:pt x="1612" y="596"/>
                </a:lnTo>
                <a:lnTo>
                  <a:pt x="1616" y="592"/>
                </a:lnTo>
                <a:lnTo>
                  <a:pt x="1620" y="587"/>
                </a:lnTo>
                <a:lnTo>
                  <a:pt x="1625" y="582"/>
                </a:lnTo>
                <a:lnTo>
                  <a:pt x="1628" y="577"/>
                </a:lnTo>
                <a:lnTo>
                  <a:pt x="1631" y="571"/>
                </a:lnTo>
                <a:lnTo>
                  <a:pt x="1633" y="566"/>
                </a:lnTo>
                <a:lnTo>
                  <a:pt x="1634" y="564"/>
                </a:lnTo>
                <a:lnTo>
                  <a:pt x="1637" y="563"/>
                </a:lnTo>
                <a:lnTo>
                  <a:pt x="1639" y="562"/>
                </a:lnTo>
                <a:lnTo>
                  <a:pt x="1641" y="560"/>
                </a:lnTo>
                <a:lnTo>
                  <a:pt x="1647" y="562"/>
                </a:lnTo>
                <a:lnTo>
                  <a:pt x="1653" y="565"/>
                </a:lnTo>
                <a:lnTo>
                  <a:pt x="1657" y="568"/>
                </a:lnTo>
                <a:lnTo>
                  <a:pt x="1663" y="571"/>
                </a:lnTo>
                <a:lnTo>
                  <a:pt x="1678" y="579"/>
                </a:lnTo>
                <a:lnTo>
                  <a:pt x="1695" y="584"/>
                </a:lnTo>
                <a:lnTo>
                  <a:pt x="1708" y="587"/>
                </a:lnTo>
                <a:lnTo>
                  <a:pt x="1721" y="592"/>
                </a:lnTo>
                <a:lnTo>
                  <a:pt x="1726" y="594"/>
                </a:lnTo>
                <a:lnTo>
                  <a:pt x="1731" y="598"/>
                </a:lnTo>
                <a:lnTo>
                  <a:pt x="1732" y="600"/>
                </a:lnTo>
                <a:lnTo>
                  <a:pt x="1734" y="603"/>
                </a:lnTo>
                <a:lnTo>
                  <a:pt x="1734" y="605"/>
                </a:lnTo>
                <a:lnTo>
                  <a:pt x="1734" y="608"/>
                </a:lnTo>
                <a:lnTo>
                  <a:pt x="1734" y="619"/>
                </a:lnTo>
                <a:lnTo>
                  <a:pt x="1733" y="629"/>
                </a:lnTo>
                <a:lnTo>
                  <a:pt x="1732" y="637"/>
                </a:lnTo>
                <a:lnTo>
                  <a:pt x="1731" y="647"/>
                </a:lnTo>
                <a:lnTo>
                  <a:pt x="1725" y="664"/>
                </a:lnTo>
                <a:lnTo>
                  <a:pt x="1719" y="683"/>
                </a:lnTo>
                <a:lnTo>
                  <a:pt x="1712" y="698"/>
                </a:lnTo>
                <a:lnTo>
                  <a:pt x="1706" y="712"/>
                </a:lnTo>
                <a:lnTo>
                  <a:pt x="1704" y="718"/>
                </a:lnTo>
                <a:lnTo>
                  <a:pt x="1701" y="725"/>
                </a:lnTo>
                <a:lnTo>
                  <a:pt x="1700" y="733"/>
                </a:lnTo>
                <a:lnTo>
                  <a:pt x="1699" y="741"/>
                </a:lnTo>
                <a:lnTo>
                  <a:pt x="1700" y="748"/>
                </a:lnTo>
                <a:lnTo>
                  <a:pt x="1701" y="754"/>
                </a:lnTo>
                <a:lnTo>
                  <a:pt x="1703" y="760"/>
                </a:lnTo>
                <a:lnTo>
                  <a:pt x="1704" y="766"/>
                </a:lnTo>
                <a:lnTo>
                  <a:pt x="1708" y="776"/>
                </a:lnTo>
                <a:lnTo>
                  <a:pt x="1713" y="789"/>
                </a:lnTo>
                <a:lnTo>
                  <a:pt x="1718" y="801"/>
                </a:lnTo>
                <a:lnTo>
                  <a:pt x="1721" y="812"/>
                </a:lnTo>
                <a:lnTo>
                  <a:pt x="1726" y="822"/>
                </a:lnTo>
                <a:lnTo>
                  <a:pt x="1734" y="832"/>
                </a:lnTo>
                <a:lnTo>
                  <a:pt x="1742" y="839"/>
                </a:lnTo>
                <a:lnTo>
                  <a:pt x="1751" y="847"/>
                </a:lnTo>
                <a:lnTo>
                  <a:pt x="1760" y="852"/>
                </a:lnTo>
                <a:lnTo>
                  <a:pt x="1768" y="856"/>
                </a:lnTo>
                <a:lnTo>
                  <a:pt x="1787" y="867"/>
                </a:lnTo>
                <a:lnTo>
                  <a:pt x="1806" y="879"/>
                </a:lnTo>
                <a:lnTo>
                  <a:pt x="1819" y="890"/>
                </a:lnTo>
                <a:lnTo>
                  <a:pt x="1830" y="901"/>
                </a:lnTo>
                <a:lnTo>
                  <a:pt x="1841" y="911"/>
                </a:lnTo>
                <a:lnTo>
                  <a:pt x="1854" y="922"/>
                </a:lnTo>
                <a:lnTo>
                  <a:pt x="1865" y="930"/>
                </a:lnTo>
                <a:lnTo>
                  <a:pt x="1875" y="936"/>
                </a:lnTo>
                <a:lnTo>
                  <a:pt x="1885" y="943"/>
                </a:lnTo>
                <a:lnTo>
                  <a:pt x="1896" y="951"/>
                </a:lnTo>
                <a:lnTo>
                  <a:pt x="1904" y="958"/>
                </a:lnTo>
                <a:lnTo>
                  <a:pt x="1913" y="965"/>
                </a:lnTo>
                <a:lnTo>
                  <a:pt x="1920" y="973"/>
                </a:lnTo>
                <a:lnTo>
                  <a:pt x="1926" y="982"/>
                </a:lnTo>
                <a:lnTo>
                  <a:pt x="1938" y="999"/>
                </a:lnTo>
                <a:lnTo>
                  <a:pt x="1950" y="1017"/>
                </a:lnTo>
                <a:lnTo>
                  <a:pt x="1963" y="1038"/>
                </a:lnTo>
                <a:lnTo>
                  <a:pt x="1974" y="1057"/>
                </a:lnTo>
                <a:lnTo>
                  <a:pt x="1978" y="1067"/>
                </a:lnTo>
                <a:lnTo>
                  <a:pt x="1981" y="1078"/>
                </a:lnTo>
                <a:lnTo>
                  <a:pt x="1983" y="1090"/>
                </a:lnTo>
                <a:lnTo>
                  <a:pt x="1984" y="1102"/>
                </a:lnTo>
                <a:lnTo>
                  <a:pt x="1984" y="1116"/>
                </a:lnTo>
                <a:lnTo>
                  <a:pt x="1984" y="1129"/>
                </a:lnTo>
                <a:lnTo>
                  <a:pt x="1984" y="1143"/>
                </a:lnTo>
                <a:lnTo>
                  <a:pt x="1984" y="1157"/>
                </a:lnTo>
                <a:lnTo>
                  <a:pt x="1984" y="1160"/>
                </a:lnTo>
                <a:lnTo>
                  <a:pt x="1985" y="1162"/>
                </a:lnTo>
                <a:lnTo>
                  <a:pt x="1987" y="1165"/>
                </a:lnTo>
                <a:lnTo>
                  <a:pt x="1989" y="1167"/>
                </a:lnTo>
                <a:lnTo>
                  <a:pt x="1993" y="1172"/>
                </a:lnTo>
                <a:lnTo>
                  <a:pt x="1997" y="1177"/>
                </a:lnTo>
                <a:lnTo>
                  <a:pt x="2006" y="1186"/>
                </a:lnTo>
                <a:lnTo>
                  <a:pt x="2016" y="1195"/>
                </a:lnTo>
                <a:lnTo>
                  <a:pt x="2028" y="1207"/>
                </a:lnTo>
                <a:lnTo>
                  <a:pt x="2037" y="1218"/>
                </a:lnTo>
                <a:lnTo>
                  <a:pt x="2044" y="1224"/>
                </a:lnTo>
                <a:lnTo>
                  <a:pt x="2049" y="1228"/>
                </a:lnTo>
                <a:lnTo>
                  <a:pt x="2056" y="1231"/>
                </a:lnTo>
                <a:lnTo>
                  <a:pt x="2063" y="1235"/>
                </a:lnTo>
                <a:lnTo>
                  <a:pt x="2074" y="1238"/>
                </a:lnTo>
                <a:lnTo>
                  <a:pt x="2085" y="1239"/>
                </a:lnTo>
                <a:lnTo>
                  <a:pt x="2096" y="1239"/>
                </a:lnTo>
                <a:lnTo>
                  <a:pt x="2108" y="1238"/>
                </a:lnTo>
                <a:lnTo>
                  <a:pt x="2118" y="1238"/>
                </a:lnTo>
                <a:lnTo>
                  <a:pt x="2129" y="1237"/>
                </a:lnTo>
                <a:lnTo>
                  <a:pt x="2138" y="1238"/>
                </a:lnTo>
                <a:lnTo>
                  <a:pt x="2145" y="1240"/>
                </a:lnTo>
                <a:lnTo>
                  <a:pt x="2145" y="1240"/>
                </a:lnTo>
                <a:lnTo>
                  <a:pt x="2150" y="1242"/>
                </a:lnTo>
                <a:lnTo>
                  <a:pt x="2153" y="1245"/>
                </a:lnTo>
                <a:lnTo>
                  <a:pt x="2155" y="1251"/>
                </a:lnTo>
                <a:lnTo>
                  <a:pt x="2155" y="1256"/>
                </a:lnTo>
                <a:lnTo>
                  <a:pt x="2155" y="1286"/>
                </a:lnTo>
                <a:lnTo>
                  <a:pt x="2155" y="1316"/>
                </a:lnTo>
                <a:lnTo>
                  <a:pt x="2155" y="1347"/>
                </a:lnTo>
                <a:lnTo>
                  <a:pt x="2155" y="1377"/>
                </a:lnTo>
                <a:lnTo>
                  <a:pt x="2160" y="1390"/>
                </a:lnTo>
                <a:lnTo>
                  <a:pt x="2165" y="1403"/>
                </a:lnTo>
                <a:lnTo>
                  <a:pt x="2165" y="1406"/>
                </a:lnTo>
                <a:lnTo>
                  <a:pt x="2164" y="1410"/>
                </a:lnTo>
                <a:lnTo>
                  <a:pt x="2162" y="1414"/>
                </a:lnTo>
                <a:lnTo>
                  <a:pt x="2159" y="1416"/>
                </a:lnTo>
                <a:lnTo>
                  <a:pt x="2155" y="1421"/>
                </a:lnTo>
                <a:lnTo>
                  <a:pt x="2149" y="1427"/>
                </a:lnTo>
                <a:lnTo>
                  <a:pt x="2149" y="1427"/>
                </a:lnTo>
                <a:lnTo>
                  <a:pt x="2138" y="1434"/>
                </a:lnTo>
                <a:lnTo>
                  <a:pt x="2127" y="1441"/>
                </a:lnTo>
                <a:lnTo>
                  <a:pt x="2117" y="1447"/>
                </a:lnTo>
                <a:lnTo>
                  <a:pt x="2106" y="1456"/>
                </a:lnTo>
                <a:lnTo>
                  <a:pt x="2099" y="1461"/>
                </a:lnTo>
                <a:lnTo>
                  <a:pt x="2093" y="1468"/>
                </a:lnTo>
                <a:lnTo>
                  <a:pt x="2089" y="1474"/>
                </a:lnTo>
                <a:lnTo>
                  <a:pt x="2084" y="1481"/>
                </a:lnTo>
                <a:lnTo>
                  <a:pt x="2079" y="1487"/>
                </a:lnTo>
                <a:lnTo>
                  <a:pt x="2075" y="1494"/>
                </a:lnTo>
                <a:lnTo>
                  <a:pt x="2070" y="1500"/>
                </a:lnTo>
                <a:lnTo>
                  <a:pt x="2063" y="1507"/>
                </a:lnTo>
                <a:lnTo>
                  <a:pt x="2058" y="1509"/>
                </a:lnTo>
                <a:lnTo>
                  <a:pt x="2054" y="1511"/>
                </a:lnTo>
                <a:lnTo>
                  <a:pt x="2047" y="1522"/>
                </a:lnTo>
                <a:lnTo>
                  <a:pt x="2045" y="1532"/>
                </a:lnTo>
                <a:lnTo>
                  <a:pt x="2042" y="1543"/>
                </a:lnTo>
                <a:lnTo>
                  <a:pt x="2037" y="1554"/>
                </a:lnTo>
                <a:lnTo>
                  <a:pt x="2030" y="1567"/>
                </a:lnTo>
                <a:lnTo>
                  <a:pt x="2022" y="1579"/>
                </a:lnTo>
                <a:lnTo>
                  <a:pt x="2020" y="1585"/>
                </a:lnTo>
                <a:lnTo>
                  <a:pt x="2018" y="1592"/>
                </a:lnTo>
                <a:lnTo>
                  <a:pt x="2017" y="1598"/>
                </a:lnTo>
                <a:lnTo>
                  <a:pt x="2016" y="1606"/>
                </a:lnTo>
                <a:lnTo>
                  <a:pt x="2016" y="1619"/>
                </a:lnTo>
                <a:lnTo>
                  <a:pt x="2016" y="1631"/>
                </a:lnTo>
                <a:lnTo>
                  <a:pt x="2016" y="1643"/>
                </a:lnTo>
                <a:lnTo>
                  <a:pt x="2016" y="1656"/>
                </a:lnTo>
                <a:lnTo>
                  <a:pt x="2016" y="1671"/>
                </a:lnTo>
                <a:lnTo>
                  <a:pt x="2016" y="1685"/>
                </a:lnTo>
                <a:lnTo>
                  <a:pt x="2016" y="1698"/>
                </a:lnTo>
                <a:lnTo>
                  <a:pt x="2015" y="1711"/>
                </a:lnTo>
                <a:lnTo>
                  <a:pt x="2015" y="1711"/>
                </a:lnTo>
                <a:lnTo>
                  <a:pt x="2000" y="1711"/>
                </a:lnTo>
                <a:lnTo>
                  <a:pt x="1987" y="1712"/>
                </a:lnTo>
                <a:lnTo>
                  <a:pt x="1973" y="1713"/>
                </a:lnTo>
                <a:lnTo>
                  <a:pt x="1958" y="1713"/>
                </a:lnTo>
                <a:lnTo>
                  <a:pt x="1949" y="1714"/>
                </a:lnTo>
                <a:lnTo>
                  <a:pt x="1940" y="1715"/>
                </a:lnTo>
                <a:lnTo>
                  <a:pt x="1933" y="1716"/>
                </a:lnTo>
                <a:lnTo>
                  <a:pt x="1926" y="1718"/>
                </a:lnTo>
                <a:lnTo>
                  <a:pt x="1911" y="1723"/>
                </a:lnTo>
                <a:lnTo>
                  <a:pt x="1894" y="1727"/>
                </a:lnTo>
                <a:lnTo>
                  <a:pt x="1883" y="1728"/>
                </a:lnTo>
                <a:lnTo>
                  <a:pt x="1872" y="1729"/>
                </a:lnTo>
                <a:lnTo>
                  <a:pt x="1862" y="1730"/>
                </a:lnTo>
                <a:lnTo>
                  <a:pt x="1852" y="1732"/>
                </a:lnTo>
                <a:lnTo>
                  <a:pt x="1841" y="1737"/>
                </a:lnTo>
                <a:lnTo>
                  <a:pt x="1829" y="1740"/>
                </a:lnTo>
                <a:lnTo>
                  <a:pt x="1823" y="1739"/>
                </a:lnTo>
                <a:lnTo>
                  <a:pt x="1817" y="1737"/>
                </a:lnTo>
                <a:lnTo>
                  <a:pt x="1817" y="1717"/>
                </a:lnTo>
                <a:lnTo>
                  <a:pt x="1816" y="1700"/>
                </a:lnTo>
                <a:lnTo>
                  <a:pt x="1816" y="1681"/>
                </a:lnTo>
                <a:lnTo>
                  <a:pt x="1816" y="1662"/>
                </a:lnTo>
                <a:lnTo>
                  <a:pt x="1816" y="1652"/>
                </a:lnTo>
                <a:lnTo>
                  <a:pt x="1818" y="1645"/>
                </a:lnTo>
                <a:lnTo>
                  <a:pt x="1819" y="1637"/>
                </a:lnTo>
                <a:lnTo>
                  <a:pt x="1822" y="1630"/>
                </a:lnTo>
                <a:lnTo>
                  <a:pt x="1828" y="1616"/>
                </a:lnTo>
                <a:lnTo>
                  <a:pt x="1835" y="1599"/>
                </a:lnTo>
                <a:lnTo>
                  <a:pt x="1839" y="1592"/>
                </a:lnTo>
                <a:lnTo>
                  <a:pt x="1842" y="1586"/>
                </a:lnTo>
                <a:lnTo>
                  <a:pt x="1845" y="1580"/>
                </a:lnTo>
                <a:lnTo>
                  <a:pt x="1846" y="1572"/>
                </a:lnTo>
                <a:lnTo>
                  <a:pt x="1845" y="1566"/>
                </a:lnTo>
                <a:lnTo>
                  <a:pt x="1843" y="1561"/>
                </a:lnTo>
                <a:lnTo>
                  <a:pt x="1840" y="1555"/>
                </a:lnTo>
                <a:lnTo>
                  <a:pt x="1835" y="1551"/>
                </a:lnTo>
                <a:lnTo>
                  <a:pt x="1830" y="1548"/>
                </a:lnTo>
                <a:lnTo>
                  <a:pt x="1825" y="1544"/>
                </a:lnTo>
                <a:lnTo>
                  <a:pt x="1818" y="1542"/>
                </a:lnTo>
                <a:lnTo>
                  <a:pt x="1812" y="1540"/>
                </a:lnTo>
                <a:lnTo>
                  <a:pt x="452" y="1702"/>
                </a:lnTo>
                <a:lnTo>
                  <a:pt x="452" y="1702"/>
                </a:lnTo>
                <a:lnTo>
                  <a:pt x="436" y="1492"/>
                </a:lnTo>
                <a:lnTo>
                  <a:pt x="436" y="1492"/>
                </a:lnTo>
                <a:lnTo>
                  <a:pt x="377" y="693"/>
                </a:lnTo>
                <a:lnTo>
                  <a:pt x="367" y="675"/>
                </a:lnTo>
                <a:lnTo>
                  <a:pt x="357" y="657"/>
                </a:lnTo>
                <a:lnTo>
                  <a:pt x="347" y="639"/>
                </a:lnTo>
                <a:lnTo>
                  <a:pt x="337" y="621"/>
                </a:lnTo>
                <a:lnTo>
                  <a:pt x="330" y="619"/>
                </a:lnTo>
                <a:lnTo>
                  <a:pt x="323" y="617"/>
                </a:lnTo>
                <a:lnTo>
                  <a:pt x="316" y="617"/>
                </a:lnTo>
                <a:lnTo>
                  <a:pt x="308" y="617"/>
                </a:lnTo>
                <a:lnTo>
                  <a:pt x="303" y="617"/>
                </a:lnTo>
                <a:lnTo>
                  <a:pt x="296" y="617"/>
                </a:lnTo>
                <a:lnTo>
                  <a:pt x="292" y="616"/>
                </a:lnTo>
                <a:lnTo>
                  <a:pt x="287" y="613"/>
                </a:lnTo>
                <a:lnTo>
                  <a:pt x="282" y="610"/>
                </a:lnTo>
                <a:lnTo>
                  <a:pt x="279" y="606"/>
                </a:lnTo>
                <a:lnTo>
                  <a:pt x="277" y="600"/>
                </a:lnTo>
                <a:lnTo>
                  <a:pt x="275" y="595"/>
                </a:lnTo>
                <a:lnTo>
                  <a:pt x="272" y="583"/>
                </a:lnTo>
                <a:lnTo>
                  <a:pt x="268" y="571"/>
                </a:lnTo>
                <a:lnTo>
                  <a:pt x="263" y="559"/>
                </a:lnTo>
                <a:lnTo>
                  <a:pt x="257" y="550"/>
                </a:lnTo>
                <a:lnTo>
                  <a:pt x="251" y="539"/>
                </a:lnTo>
                <a:lnTo>
                  <a:pt x="245" y="529"/>
                </a:lnTo>
                <a:lnTo>
                  <a:pt x="241" y="523"/>
                </a:lnTo>
                <a:lnTo>
                  <a:pt x="238" y="517"/>
                </a:lnTo>
                <a:lnTo>
                  <a:pt x="237" y="511"/>
                </a:lnTo>
                <a:lnTo>
                  <a:pt x="235" y="504"/>
                </a:lnTo>
                <a:lnTo>
                  <a:pt x="234" y="491"/>
                </a:lnTo>
                <a:lnTo>
                  <a:pt x="234" y="478"/>
                </a:lnTo>
                <a:lnTo>
                  <a:pt x="235" y="467"/>
                </a:lnTo>
                <a:lnTo>
                  <a:pt x="238" y="456"/>
                </a:lnTo>
                <a:lnTo>
                  <a:pt x="241" y="446"/>
                </a:lnTo>
                <a:lnTo>
                  <a:pt x="246" y="436"/>
                </a:lnTo>
                <a:lnTo>
                  <a:pt x="250" y="427"/>
                </a:lnTo>
                <a:lnTo>
                  <a:pt x="254" y="416"/>
                </a:lnTo>
                <a:lnTo>
                  <a:pt x="256" y="405"/>
                </a:lnTo>
                <a:lnTo>
                  <a:pt x="257" y="393"/>
                </a:lnTo>
                <a:lnTo>
                  <a:pt x="256" y="386"/>
                </a:lnTo>
                <a:lnTo>
                  <a:pt x="254" y="379"/>
                </a:lnTo>
                <a:lnTo>
                  <a:pt x="251" y="374"/>
                </a:lnTo>
                <a:lnTo>
                  <a:pt x="247" y="368"/>
                </a:lnTo>
                <a:lnTo>
                  <a:pt x="236" y="359"/>
                </a:lnTo>
                <a:lnTo>
                  <a:pt x="223" y="348"/>
                </a:lnTo>
                <a:lnTo>
                  <a:pt x="213" y="339"/>
                </a:lnTo>
                <a:lnTo>
                  <a:pt x="205" y="332"/>
                </a:lnTo>
                <a:lnTo>
                  <a:pt x="195" y="323"/>
                </a:lnTo>
                <a:lnTo>
                  <a:pt x="183" y="316"/>
                </a:lnTo>
                <a:lnTo>
                  <a:pt x="168" y="308"/>
                </a:lnTo>
                <a:lnTo>
                  <a:pt x="153" y="297"/>
                </a:lnTo>
                <a:lnTo>
                  <a:pt x="139" y="286"/>
                </a:lnTo>
                <a:lnTo>
                  <a:pt x="126" y="273"/>
                </a:lnTo>
                <a:lnTo>
                  <a:pt x="126" y="273"/>
                </a:lnTo>
                <a:lnTo>
                  <a:pt x="118" y="265"/>
                </a:lnTo>
                <a:lnTo>
                  <a:pt x="112" y="255"/>
                </a:lnTo>
                <a:lnTo>
                  <a:pt x="105" y="246"/>
                </a:lnTo>
                <a:lnTo>
                  <a:pt x="95" y="237"/>
                </a:lnTo>
                <a:lnTo>
                  <a:pt x="71" y="216"/>
                </a:lnTo>
                <a:lnTo>
                  <a:pt x="48" y="197"/>
                </a:lnTo>
                <a:lnTo>
                  <a:pt x="38" y="187"/>
                </a:lnTo>
                <a:lnTo>
                  <a:pt x="30" y="175"/>
                </a:lnTo>
                <a:lnTo>
                  <a:pt x="25" y="168"/>
                </a:lnTo>
                <a:lnTo>
                  <a:pt x="22" y="162"/>
                </a:lnTo>
                <a:lnTo>
                  <a:pt x="19" y="154"/>
                </a:lnTo>
                <a:lnTo>
                  <a:pt x="16" y="147"/>
                </a:lnTo>
                <a:lnTo>
                  <a:pt x="16" y="141"/>
                </a:lnTo>
                <a:lnTo>
                  <a:pt x="16" y="136"/>
                </a:lnTo>
                <a:lnTo>
                  <a:pt x="12" y="125"/>
                </a:lnTo>
                <a:lnTo>
                  <a:pt x="9" y="117"/>
                </a:lnTo>
                <a:lnTo>
                  <a:pt x="5" y="108"/>
                </a:lnTo>
                <a:lnTo>
                  <a:pt x="0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0" name="Freeform 206"/>
          <p:cNvSpPr>
            <a:spLocks/>
          </p:cNvSpPr>
          <p:nvPr/>
        </p:nvSpPr>
        <p:spPr bwMode="auto">
          <a:xfrm>
            <a:off x="3700237" y="4562305"/>
            <a:ext cx="2039913" cy="1943169"/>
          </a:xfrm>
          <a:custGeom>
            <a:avLst/>
            <a:gdLst>
              <a:gd name="T0" fmla="*/ 4368 w 4427"/>
              <a:gd name="T1" fmla="*/ 1959 h 4219"/>
              <a:gd name="T2" fmla="*/ 4420 w 4427"/>
              <a:gd name="T3" fmla="*/ 2171 h 4219"/>
              <a:gd name="T4" fmla="*/ 4395 w 4427"/>
              <a:gd name="T5" fmla="*/ 2360 h 4219"/>
              <a:gd name="T6" fmla="*/ 4388 w 4427"/>
              <a:gd name="T7" fmla="*/ 2620 h 4219"/>
              <a:gd name="T8" fmla="*/ 4143 w 4427"/>
              <a:gd name="T9" fmla="*/ 2728 h 4219"/>
              <a:gd name="T10" fmla="*/ 4087 w 4427"/>
              <a:gd name="T11" fmla="*/ 2693 h 4219"/>
              <a:gd name="T12" fmla="*/ 4032 w 4427"/>
              <a:gd name="T13" fmla="*/ 2618 h 4219"/>
              <a:gd name="T14" fmla="*/ 3969 w 4427"/>
              <a:gd name="T15" fmla="*/ 2758 h 4219"/>
              <a:gd name="T16" fmla="*/ 3885 w 4427"/>
              <a:gd name="T17" fmla="*/ 2898 h 4219"/>
              <a:gd name="T18" fmla="*/ 3764 w 4427"/>
              <a:gd name="T19" fmla="*/ 3036 h 4219"/>
              <a:gd name="T20" fmla="*/ 3583 w 4427"/>
              <a:gd name="T21" fmla="*/ 3071 h 4219"/>
              <a:gd name="T22" fmla="*/ 3510 w 4427"/>
              <a:gd name="T23" fmla="*/ 3078 h 4219"/>
              <a:gd name="T24" fmla="*/ 3487 w 4427"/>
              <a:gd name="T25" fmla="*/ 3129 h 4219"/>
              <a:gd name="T26" fmla="*/ 3347 w 4427"/>
              <a:gd name="T27" fmla="*/ 3182 h 4219"/>
              <a:gd name="T28" fmla="*/ 3272 w 4427"/>
              <a:gd name="T29" fmla="*/ 3298 h 4219"/>
              <a:gd name="T30" fmla="*/ 3196 w 4427"/>
              <a:gd name="T31" fmla="*/ 3354 h 4219"/>
              <a:gd name="T32" fmla="*/ 3179 w 4427"/>
              <a:gd name="T33" fmla="*/ 3435 h 4219"/>
              <a:gd name="T34" fmla="*/ 3132 w 4427"/>
              <a:gd name="T35" fmla="*/ 3478 h 4219"/>
              <a:gd name="T36" fmla="*/ 3153 w 4427"/>
              <a:gd name="T37" fmla="*/ 3546 h 4219"/>
              <a:gd name="T38" fmla="*/ 3076 w 4427"/>
              <a:gd name="T39" fmla="*/ 3613 h 4219"/>
              <a:gd name="T40" fmla="*/ 3127 w 4427"/>
              <a:gd name="T41" fmla="*/ 3666 h 4219"/>
              <a:gd name="T42" fmla="*/ 3103 w 4427"/>
              <a:gd name="T43" fmla="*/ 3820 h 4219"/>
              <a:gd name="T44" fmla="*/ 3155 w 4427"/>
              <a:gd name="T45" fmla="*/ 3986 h 4219"/>
              <a:gd name="T46" fmla="*/ 3184 w 4427"/>
              <a:gd name="T47" fmla="*/ 4148 h 4219"/>
              <a:gd name="T48" fmla="*/ 3137 w 4427"/>
              <a:gd name="T49" fmla="*/ 4217 h 4219"/>
              <a:gd name="T50" fmla="*/ 3025 w 4427"/>
              <a:gd name="T51" fmla="*/ 4165 h 4219"/>
              <a:gd name="T52" fmla="*/ 2854 w 4427"/>
              <a:gd name="T53" fmla="*/ 4135 h 4219"/>
              <a:gd name="T54" fmla="*/ 2724 w 4427"/>
              <a:gd name="T55" fmla="*/ 4095 h 4219"/>
              <a:gd name="T56" fmla="*/ 2534 w 4427"/>
              <a:gd name="T57" fmla="*/ 3996 h 4219"/>
              <a:gd name="T58" fmla="*/ 2462 w 4427"/>
              <a:gd name="T59" fmla="*/ 3811 h 4219"/>
              <a:gd name="T60" fmla="*/ 2382 w 4427"/>
              <a:gd name="T61" fmla="*/ 3559 h 4219"/>
              <a:gd name="T62" fmla="*/ 2266 w 4427"/>
              <a:gd name="T63" fmla="*/ 3458 h 4219"/>
              <a:gd name="T64" fmla="*/ 2117 w 4427"/>
              <a:gd name="T65" fmla="*/ 3256 h 4219"/>
              <a:gd name="T66" fmla="*/ 1958 w 4427"/>
              <a:gd name="T67" fmla="*/ 2990 h 4219"/>
              <a:gd name="T68" fmla="*/ 1808 w 4427"/>
              <a:gd name="T69" fmla="*/ 2836 h 4219"/>
              <a:gd name="T70" fmla="*/ 1640 w 4427"/>
              <a:gd name="T71" fmla="*/ 2711 h 4219"/>
              <a:gd name="T72" fmla="*/ 1459 w 4427"/>
              <a:gd name="T73" fmla="*/ 2704 h 4219"/>
              <a:gd name="T74" fmla="*/ 1323 w 4427"/>
              <a:gd name="T75" fmla="*/ 2781 h 4219"/>
              <a:gd name="T76" fmla="*/ 1241 w 4427"/>
              <a:gd name="T77" fmla="*/ 2910 h 4219"/>
              <a:gd name="T78" fmla="*/ 1148 w 4427"/>
              <a:gd name="T79" fmla="*/ 2977 h 4219"/>
              <a:gd name="T80" fmla="*/ 949 w 4427"/>
              <a:gd name="T81" fmla="*/ 2874 h 4219"/>
              <a:gd name="T82" fmla="*/ 774 w 4427"/>
              <a:gd name="T83" fmla="*/ 2768 h 4219"/>
              <a:gd name="T84" fmla="*/ 642 w 4427"/>
              <a:gd name="T85" fmla="*/ 2615 h 4219"/>
              <a:gd name="T86" fmla="*/ 568 w 4427"/>
              <a:gd name="T87" fmla="*/ 2385 h 4219"/>
              <a:gd name="T88" fmla="*/ 512 w 4427"/>
              <a:gd name="T89" fmla="*/ 2257 h 4219"/>
              <a:gd name="T90" fmla="*/ 352 w 4427"/>
              <a:gd name="T91" fmla="*/ 2140 h 4219"/>
              <a:gd name="T92" fmla="*/ 257 w 4427"/>
              <a:gd name="T93" fmla="*/ 1989 h 4219"/>
              <a:gd name="T94" fmla="*/ 135 w 4427"/>
              <a:gd name="T95" fmla="*/ 1893 h 4219"/>
              <a:gd name="T96" fmla="*/ 30 w 4427"/>
              <a:gd name="T97" fmla="*/ 1752 h 4219"/>
              <a:gd name="T98" fmla="*/ 2293 w 4427"/>
              <a:gd name="T99" fmla="*/ 789 h 4219"/>
              <a:gd name="T100" fmla="*/ 2409 w 4427"/>
              <a:gd name="T101" fmla="*/ 853 h 4219"/>
              <a:gd name="T102" fmla="*/ 2494 w 4427"/>
              <a:gd name="T103" fmla="*/ 843 h 4219"/>
              <a:gd name="T104" fmla="*/ 2682 w 4427"/>
              <a:gd name="T105" fmla="*/ 926 h 4219"/>
              <a:gd name="T106" fmla="*/ 2898 w 4427"/>
              <a:gd name="T107" fmla="*/ 968 h 4219"/>
              <a:gd name="T108" fmla="*/ 2968 w 4427"/>
              <a:gd name="T109" fmla="*/ 1035 h 4219"/>
              <a:gd name="T110" fmla="*/ 3054 w 4427"/>
              <a:gd name="T111" fmla="*/ 1005 h 4219"/>
              <a:gd name="T112" fmla="*/ 3179 w 4427"/>
              <a:gd name="T113" fmla="*/ 1046 h 4219"/>
              <a:gd name="T114" fmla="*/ 3408 w 4427"/>
              <a:gd name="T115" fmla="*/ 1076 h 4219"/>
              <a:gd name="T116" fmla="*/ 3546 w 4427"/>
              <a:gd name="T117" fmla="*/ 1036 h 4219"/>
              <a:gd name="T118" fmla="*/ 3705 w 4427"/>
              <a:gd name="T119" fmla="*/ 992 h 4219"/>
              <a:gd name="T120" fmla="*/ 3929 w 4427"/>
              <a:gd name="T121" fmla="*/ 1051 h 4219"/>
              <a:gd name="T122" fmla="*/ 4141 w 4427"/>
              <a:gd name="T123" fmla="*/ 1092 h 4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27" h="4219">
                <a:moveTo>
                  <a:pt x="4231" y="1318"/>
                </a:moveTo>
                <a:lnTo>
                  <a:pt x="4249" y="1737"/>
                </a:lnTo>
                <a:lnTo>
                  <a:pt x="4267" y="1777"/>
                </a:lnTo>
                <a:lnTo>
                  <a:pt x="4283" y="1812"/>
                </a:lnTo>
                <a:lnTo>
                  <a:pt x="4290" y="1830"/>
                </a:lnTo>
                <a:lnTo>
                  <a:pt x="4299" y="1847"/>
                </a:lnTo>
                <a:lnTo>
                  <a:pt x="4307" y="1866"/>
                </a:lnTo>
                <a:lnTo>
                  <a:pt x="4318" y="1886"/>
                </a:lnTo>
                <a:lnTo>
                  <a:pt x="4326" y="1898"/>
                </a:lnTo>
                <a:lnTo>
                  <a:pt x="4334" y="1908"/>
                </a:lnTo>
                <a:lnTo>
                  <a:pt x="4342" y="1917"/>
                </a:lnTo>
                <a:lnTo>
                  <a:pt x="4351" y="1928"/>
                </a:lnTo>
                <a:lnTo>
                  <a:pt x="4357" y="1939"/>
                </a:lnTo>
                <a:lnTo>
                  <a:pt x="4362" y="1950"/>
                </a:lnTo>
                <a:lnTo>
                  <a:pt x="4368" y="1959"/>
                </a:lnTo>
                <a:lnTo>
                  <a:pt x="4374" y="1971"/>
                </a:lnTo>
                <a:lnTo>
                  <a:pt x="4386" y="1987"/>
                </a:lnTo>
                <a:lnTo>
                  <a:pt x="4398" y="2003"/>
                </a:lnTo>
                <a:lnTo>
                  <a:pt x="4405" y="2015"/>
                </a:lnTo>
                <a:lnTo>
                  <a:pt x="4411" y="2028"/>
                </a:lnTo>
                <a:lnTo>
                  <a:pt x="4416" y="2039"/>
                </a:lnTo>
                <a:lnTo>
                  <a:pt x="4420" y="2051"/>
                </a:lnTo>
                <a:lnTo>
                  <a:pt x="4423" y="2063"/>
                </a:lnTo>
                <a:lnTo>
                  <a:pt x="4425" y="2076"/>
                </a:lnTo>
                <a:lnTo>
                  <a:pt x="4427" y="2089"/>
                </a:lnTo>
                <a:lnTo>
                  <a:pt x="4427" y="2104"/>
                </a:lnTo>
                <a:lnTo>
                  <a:pt x="4427" y="2129"/>
                </a:lnTo>
                <a:lnTo>
                  <a:pt x="4425" y="2150"/>
                </a:lnTo>
                <a:lnTo>
                  <a:pt x="4423" y="2160"/>
                </a:lnTo>
                <a:lnTo>
                  <a:pt x="4420" y="2171"/>
                </a:lnTo>
                <a:lnTo>
                  <a:pt x="4416" y="2182"/>
                </a:lnTo>
                <a:lnTo>
                  <a:pt x="4411" y="2194"/>
                </a:lnTo>
                <a:lnTo>
                  <a:pt x="4400" y="2214"/>
                </a:lnTo>
                <a:lnTo>
                  <a:pt x="4388" y="2233"/>
                </a:lnTo>
                <a:lnTo>
                  <a:pt x="4384" y="2241"/>
                </a:lnTo>
                <a:lnTo>
                  <a:pt x="4381" y="2251"/>
                </a:lnTo>
                <a:lnTo>
                  <a:pt x="4378" y="2262"/>
                </a:lnTo>
                <a:lnTo>
                  <a:pt x="4377" y="2274"/>
                </a:lnTo>
                <a:lnTo>
                  <a:pt x="4378" y="2288"/>
                </a:lnTo>
                <a:lnTo>
                  <a:pt x="4380" y="2301"/>
                </a:lnTo>
                <a:lnTo>
                  <a:pt x="4383" y="2312"/>
                </a:lnTo>
                <a:lnTo>
                  <a:pt x="4386" y="2324"/>
                </a:lnTo>
                <a:lnTo>
                  <a:pt x="4389" y="2335"/>
                </a:lnTo>
                <a:lnTo>
                  <a:pt x="4393" y="2347"/>
                </a:lnTo>
                <a:lnTo>
                  <a:pt x="4395" y="2360"/>
                </a:lnTo>
                <a:lnTo>
                  <a:pt x="4396" y="2374"/>
                </a:lnTo>
                <a:lnTo>
                  <a:pt x="4396" y="2401"/>
                </a:lnTo>
                <a:lnTo>
                  <a:pt x="4395" y="2425"/>
                </a:lnTo>
                <a:lnTo>
                  <a:pt x="4395" y="2449"/>
                </a:lnTo>
                <a:lnTo>
                  <a:pt x="4395" y="2470"/>
                </a:lnTo>
                <a:lnTo>
                  <a:pt x="4395" y="2493"/>
                </a:lnTo>
                <a:lnTo>
                  <a:pt x="4395" y="2516"/>
                </a:lnTo>
                <a:lnTo>
                  <a:pt x="4394" y="2539"/>
                </a:lnTo>
                <a:lnTo>
                  <a:pt x="4394" y="2566"/>
                </a:lnTo>
                <a:lnTo>
                  <a:pt x="4392" y="2572"/>
                </a:lnTo>
                <a:lnTo>
                  <a:pt x="4391" y="2576"/>
                </a:lnTo>
                <a:lnTo>
                  <a:pt x="4391" y="2588"/>
                </a:lnTo>
                <a:lnTo>
                  <a:pt x="4391" y="2599"/>
                </a:lnTo>
                <a:lnTo>
                  <a:pt x="4389" y="2608"/>
                </a:lnTo>
                <a:lnTo>
                  <a:pt x="4388" y="2620"/>
                </a:lnTo>
                <a:lnTo>
                  <a:pt x="4388" y="2620"/>
                </a:lnTo>
                <a:lnTo>
                  <a:pt x="4362" y="2628"/>
                </a:lnTo>
                <a:lnTo>
                  <a:pt x="4340" y="2636"/>
                </a:lnTo>
                <a:lnTo>
                  <a:pt x="4316" y="2645"/>
                </a:lnTo>
                <a:lnTo>
                  <a:pt x="4289" y="2656"/>
                </a:lnTo>
                <a:lnTo>
                  <a:pt x="4269" y="2663"/>
                </a:lnTo>
                <a:lnTo>
                  <a:pt x="4250" y="2670"/>
                </a:lnTo>
                <a:lnTo>
                  <a:pt x="4240" y="2674"/>
                </a:lnTo>
                <a:lnTo>
                  <a:pt x="4232" y="2677"/>
                </a:lnTo>
                <a:lnTo>
                  <a:pt x="4222" y="2682"/>
                </a:lnTo>
                <a:lnTo>
                  <a:pt x="4212" y="2688"/>
                </a:lnTo>
                <a:lnTo>
                  <a:pt x="4188" y="2703"/>
                </a:lnTo>
                <a:lnTo>
                  <a:pt x="4166" y="2716"/>
                </a:lnTo>
                <a:lnTo>
                  <a:pt x="4155" y="2723"/>
                </a:lnTo>
                <a:lnTo>
                  <a:pt x="4143" y="2728"/>
                </a:lnTo>
                <a:lnTo>
                  <a:pt x="4130" y="2734"/>
                </a:lnTo>
                <a:lnTo>
                  <a:pt x="4116" y="2738"/>
                </a:lnTo>
                <a:lnTo>
                  <a:pt x="4103" y="2742"/>
                </a:lnTo>
                <a:lnTo>
                  <a:pt x="4090" y="2744"/>
                </a:lnTo>
                <a:lnTo>
                  <a:pt x="4077" y="2747"/>
                </a:lnTo>
                <a:lnTo>
                  <a:pt x="4063" y="2749"/>
                </a:lnTo>
                <a:lnTo>
                  <a:pt x="4073" y="2741"/>
                </a:lnTo>
                <a:lnTo>
                  <a:pt x="4082" y="2734"/>
                </a:lnTo>
                <a:lnTo>
                  <a:pt x="4085" y="2730"/>
                </a:lnTo>
                <a:lnTo>
                  <a:pt x="4087" y="2725"/>
                </a:lnTo>
                <a:lnTo>
                  <a:pt x="4089" y="2721"/>
                </a:lnTo>
                <a:lnTo>
                  <a:pt x="4090" y="2714"/>
                </a:lnTo>
                <a:lnTo>
                  <a:pt x="4089" y="2706"/>
                </a:lnTo>
                <a:lnTo>
                  <a:pt x="4088" y="2697"/>
                </a:lnTo>
                <a:lnTo>
                  <a:pt x="4087" y="2693"/>
                </a:lnTo>
                <a:lnTo>
                  <a:pt x="4085" y="2689"/>
                </a:lnTo>
                <a:lnTo>
                  <a:pt x="4083" y="2686"/>
                </a:lnTo>
                <a:lnTo>
                  <a:pt x="4080" y="2683"/>
                </a:lnTo>
                <a:lnTo>
                  <a:pt x="4063" y="2673"/>
                </a:lnTo>
                <a:lnTo>
                  <a:pt x="4047" y="2665"/>
                </a:lnTo>
                <a:lnTo>
                  <a:pt x="4045" y="2661"/>
                </a:lnTo>
                <a:lnTo>
                  <a:pt x="4044" y="2658"/>
                </a:lnTo>
                <a:lnTo>
                  <a:pt x="4044" y="2655"/>
                </a:lnTo>
                <a:lnTo>
                  <a:pt x="4044" y="2652"/>
                </a:lnTo>
                <a:lnTo>
                  <a:pt x="4044" y="2644"/>
                </a:lnTo>
                <a:lnTo>
                  <a:pt x="4045" y="2636"/>
                </a:lnTo>
                <a:lnTo>
                  <a:pt x="4047" y="2620"/>
                </a:lnTo>
                <a:lnTo>
                  <a:pt x="4050" y="2605"/>
                </a:lnTo>
                <a:lnTo>
                  <a:pt x="4041" y="2612"/>
                </a:lnTo>
                <a:lnTo>
                  <a:pt x="4032" y="2618"/>
                </a:lnTo>
                <a:lnTo>
                  <a:pt x="4024" y="2625"/>
                </a:lnTo>
                <a:lnTo>
                  <a:pt x="4019" y="2631"/>
                </a:lnTo>
                <a:lnTo>
                  <a:pt x="4006" y="2646"/>
                </a:lnTo>
                <a:lnTo>
                  <a:pt x="3992" y="2661"/>
                </a:lnTo>
                <a:lnTo>
                  <a:pt x="3987" y="2667"/>
                </a:lnTo>
                <a:lnTo>
                  <a:pt x="3981" y="2672"/>
                </a:lnTo>
                <a:lnTo>
                  <a:pt x="3970" y="2675"/>
                </a:lnTo>
                <a:lnTo>
                  <a:pt x="3960" y="2677"/>
                </a:lnTo>
                <a:lnTo>
                  <a:pt x="3965" y="2687"/>
                </a:lnTo>
                <a:lnTo>
                  <a:pt x="3969" y="2698"/>
                </a:lnTo>
                <a:lnTo>
                  <a:pt x="3973" y="2708"/>
                </a:lnTo>
                <a:lnTo>
                  <a:pt x="3974" y="2720"/>
                </a:lnTo>
                <a:lnTo>
                  <a:pt x="3973" y="2734"/>
                </a:lnTo>
                <a:lnTo>
                  <a:pt x="3972" y="2747"/>
                </a:lnTo>
                <a:lnTo>
                  <a:pt x="3969" y="2758"/>
                </a:lnTo>
                <a:lnTo>
                  <a:pt x="3968" y="2773"/>
                </a:lnTo>
                <a:lnTo>
                  <a:pt x="3966" y="2784"/>
                </a:lnTo>
                <a:lnTo>
                  <a:pt x="3964" y="2795"/>
                </a:lnTo>
                <a:lnTo>
                  <a:pt x="3961" y="2805"/>
                </a:lnTo>
                <a:lnTo>
                  <a:pt x="3954" y="2816"/>
                </a:lnTo>
                <a:lnTo>
                  <a:pt x="3953" y="2821"/>
                </a:lnTo>
                <a:lnTo>
                  <a:pt x="3952" y="2827"/>
                </a:lnTo>
                <a:lnTo>
                  <a:pt x="3947" y="2828"/>
                </a:lnTo>
                <a:lnTo>
                  <a:pt x="3941" y="2829"/>
                </a:lnTo>
                <a:lnTo>
                  <a:pt x="3926" y="2842"/>
                </a:lnTo>
                <a:lnTo>
                  <a:pt x="3912" y="2856"/>
                </a:lnTo>
                <a:lnTo>
                  <a:pt x="3905" y="2865"/>
                </a:lnTo>
                <a:lnTo>
                  <a:pt x="3898" y="2876"/>
                </a:lnTo>
                <a:lnTo>
                  <a:pt x="3893" y="2886"/>
                </a:lnTo>
                <a:lnTo>
                  <a:pt x="3885" y="2898"/>
                </a:lnTo>
                <a:lnTo>
                  <a:pt x="3878" y="2909"/>
                </a:lnTo>
                <a:lnTo>
                  <a:pt x="3870" y="2918"/>
                </a:lnTo>
                <a:lnTo>
                  <a:pt x="3864" y="2929"/>
                </a:lnTo>
                <a:lnTo>
                  <a:pt x="3856" y="2940"/>
                </a:lnTo>
                <a:lnTo>
                  <a:pt x="3852" y="2953"/>
                </a:lnTo>
                <a:lnTo>
                  <a:pt x="3846" y="2964"/>
                </a:lnTo>
                <a:lnTo>
                  <a:pt x="3840" y="2971"/>
                </a:lnTo>
                <a:lnTo>
                  <a:pt x="3833" y="2978"/>
                </a:lnTo>
                <a:lnTo>
                  <a:pt x="3828" y="2983"/>
                </a:lnTo>
                <a:lnTo>
                  <a:pt x="3821" y="2987"/>
                </a:lnTo>
                <a:lnTo>
                  <a:pt x="3807" y="2996"/>
                </a:lnTo>
                <a:lnTo>
                  <a:pt x="3792" y="3007"/>
                </a:lnTo>
                <a:lnTo>
                  <a:pt x="3781" y="3017"/>
                </a:lnTo>
                <a:lnTo>
                  <a:pt x="3773" y="3026"/>
                </a:lnTo>
                <a:lnTo>
                  <a:pt x="3764" y="3036"/>
                </a:lnTo>
                <a:lnTo>
                  <a:pt x="3752" y="3047"/>
                </a:lnTo>
                <a:lnTo>
                  <a:pt x="3747" y="3051"/>
                </a:lnTo>
                <a:lnTo>
                  <a:pt x="3740" y="3054"/>
                </a:lnTo>
                <a:lnTo>
                  <a:pt x="3734" y="3057"/>
                </a:lnTo>
                <a:lnTo>
                  <a:pt x="3727" y="3059"/>
                </a:lnTo>
                <a:lnTo>
                  <a:pt x="3714" y="3062"/>
                </a:lnTo>
                <a:lnTo>
                  <a:pt x="3699" y="3065"/>
                </a:lnTo>
                <a:lnTo>
                  <a:pt x="3680" y="3070"/>
                </a:lnTo>
                <a:lnTo>
                  <a:pt x="3663" y="3073"/>
                </a:lnTo>
                <a:lnTo>
                  <a:pt x="3645" y="3075"/>
                </a:lnTo>
                <a:lnTo>
                  <a:pt x="3625" y="3076"/>
                </a:lnTo>
                <a:lnTo>
                  <a:pt x="3614" y="3076"/>
                </a:lnTo>
                <a:lnTo>
                  <a:pt x="3603" y="3075"/>
                </a:lnTo>
                <a:lnTo>
                  <a:pt x="3594" y="3074"/>
                </a:lnTo>
                <a:lnTo>
                  <a:pt x="3583" y="3071"/>
                </a:lnTo>
                <a:lnTo>
                  <a:pt x="3574" y="3066"/>
                </a:lnTo>
                <a:lnTo>
                  <a:pt x="3568" y="3061"/>
                </a:lnTo>
                <a:lnTo>
                  <a:pt x="3563" y="3059"/>
                </a:lnTo>
                <a:lnTo>
                  <a:pt x="3560" y="3057"/>
                </a:lnTo>
                <a:lnTo>
                  <a:pt x="3556" y="3055"/>
                </a:lnTo>
                <a:lnTo>
                  <a:pt x="3551" y="3054"/>
                </a:lnTo>
                <a:lnTo>
                  <a:pt x="3547" y="3054"/>
                </a:lnTo>
                <a:lnTo>
                  <a:pt x="3544" y="3057"/>
                </a:lnTo>
                <a:lnTo>
                  <a:pt x="3542" y="3058"/>
                </a:lnTo>
                <a:lnTo>
                  <a:pt x="3540" y="3061"/>
                </a:lnTo>
                <a:lnTo>
                  <a:pt x="3535" y="3065"/>
                </a:lnTo>
                <a:lnTo>
                  <a:pt x="3530" y="3071"/>
                </a:lnTo>
                <a:lnTo>
                  <a:pt x="3523" y="3074"/>
                </a:lnTo>
                <a:lnTo>
                  <a:pt x="3517" y="3076"/>
                </a:lnTo>
                <a:lnTo>
                  <a:pt x="3510" y="3078"/>
                </a:lnTo>
                <a:lnTo>
                  <a:pt x="3503" y="3078"/>
                </a:lnTo>
                <a:lnTo>
                  <a:pt x="3500" y="3078"/>
                </a:lnTo>
                <a:lnTo>
                  <a:pt x="3495" y="3077"/>
                </a:lnTo>
                <a:lnTo>
                  <a:pt x="3492" y="3076"/>
                </a:lnTo>
                <a:lnTo>
                  <a:pt x="3489" y="3074"/>
                </a:lnTo>
                <a:lnTo>
                  <a:pt x="3483" y="3070"/>
                </a:lnTo>
                <a:lnTo>
                  <a:pt x="3477" y="3065"/>
                </a:lnTo>
                <a:lnTo>
                  <a:pt x="3466" y="3067"/>
                </a:lnTo>
                <a:lnTo>
                  <a:pt x="3467" y="3078"/>
                </a:lnTo>
                <a:lnTo>
                  <a:pt x="3468" y="3088"/>
                </a:lnTo>
                <a:lnTo>
                  <a:pt x="3469" y="3098"/>
                </a:lnTo>
                <a:lnTo>
                  <a:pt x="3473" y="3106"/>
                </a:lnTo>
                <a:lnTo>
                  <a:pt x="3476" y="3115"/>
                </a:lnTo>
                <a:lnTo>
                  <a:pt x="3480" y="3122"/>
                </a:lnTo>
                <a:lnTo>
                  <a:pt x="3487" y="3129"/>
                </a:lnTo>
                <a:lnTo>
                  <a:pt x="3495" y="3134"/>
                </a:lnTo>
                <a:lnTo>
                  <a:pt x="3481" y="3140"/>
                </a:lnTo>
                <a:lnTo>
                  <a:pt x="3468" y="3145"/>
                </a:lnTo>
                <a:lnTo>
                  <a:pt x="3456" y="3152"/>
                </a:lnTo>
                <a:lnTo>
                  <a:pt x="3446" y="3158"/>
                </a:lnTo>
                <a:lnTo>
                  <a:pt x="3424" y="3172"/>
                </a:lnTo>
                <a:lnTo>
                  <a:pt x="3399" y="3187"/>
                </a:lnTo>
                <a:lnTo>
                  <a:pt x="3400" y="3171"/>
                </a:lnTo>
                <a:lnTo>
                  <a:pt x="3399" y="3155"/>
                </a:lnTo>
                <a:lnTo>
                  <a:pt x="3381" y="3155"/>
                </a:lnTo>
                <a:lnTo>
                  <a:pt x="3369" y="3160"/>
                </a:lnTo>
                <a:lnTo>
                  <a:pt x="3357" y="3167"/>
                </a:lnTo>
                <a:lnTo>
                  <a:pt x="3353" y="3171"/>
                </a:lnTo>
                <a:lnTo>
                  <a:pt x="3349" y="3176"/>
                </a:lnTo>
                <a:lnTo>
                  <a:pt x="3347" y="3182"/>
                </a:lnTo>
                <a:lnTo>
                  <a:pt x="3346" y="3188"/>
                </a:lnTo>
                <a:lnTo>
                  <a:pt x="3346" y="3209"/>
                </a:lnTo>
                <a:lnTo>
                  <a:pt x="3375" y="3209"/>
                </a:lnTo>
                <a:lnTo>
                  <a:pt x="3368" y="3213"/>
                </a:lnTo>
                <a:lnTo>
                  <a:pt x="3360" y="3219"/>
                </a:lnTo>
                <a:lnTo>
                  <a:pt x="3354" y="3223"/>
                </a:lnTo>
                <a:lnTo>
                  <a:pt x="3348" y="3228"/>
                </a:lnTo>
                <a:lnTo>
                  <a:pt x="3338" y="3240"/>
                </a:lnTo>
                <a:lnTo>
                  <a:pt x="3326" y="3253"/>
                </a:lnTo>
                <a:lnTo>
                  <a:pt x="3311" y="3266"/>
                </a:lnTo>
                <a:lnTo>
                  <a:pt x="3297" y="3275"/>
                </a:lnTo>
                <a:lnTo>
                  <a:pt x="3290" y="3280"/>
                </a:lnTo>
                <a:lnTo>
                  <a:pt x="3284" y="3284"/>
                </a:lnTo>
                <a:lnTo>
                  <a:pt x="3278" y="3291"/>
                </a:lnTo>
                <a:lnTo>
                  <a:pt x="3272" y="3298"/>
                </a:lnTo>
                <a:lnTo>
                  <a:pt x="3267" y="3307"/>
                </a:lnTo>
                <a:lnTo>
                  <a:pt x="3263" y="3316"/>
                </a:lnTo>
                <a:lnTo>
                  <a:pt x="3259" y="3324"/>
                </a:lnTo>
                <a:lnTo>
                  <a:pt x="3253" y="3333"/>
                </a:lnTo>
                <a:lnTo>
                  <a:pt x="3247" y="3322"/>
                </a:lnTo>
                <a:lnTo>
                  <a:pt x="3239" y="3312"/>
                </a:lnTo>
                <a:lnTo>
                  <a:pt x="3232" y="3304"/>
                </a:lnTo>
                <a:lnTo>
                  <a:pt x="3222" y="3296"/>
                </a:lnTo>
                <a:lnTo>
                  <a:pt x="3213" y="3312"/>
                </a:lnTo>
                <a:lnTo>
                  <a:pt x="3206" y="3328"/>
                </a:lnTo>
                <a:lnTo>
                  <a:pt x="3203" y="3333"/>
                </a:lnTo>
                <a:lnTo>
                  <a:pt x="3199" y="3338"/>
                </a:lnTo>
                <a:lnTo>
                  <a:pt x="3196" y="3343"/>
                </a:lnTo>
                <a:lnTo>
                  <a:pt x="3195" y="3349"/>
                </a:lnTo>
                <a:lnTo>
                  <a:pt x="3196" y="3354"/>
                </a:lnTo>
                <a:lnTo>
                  <a:pt x="3197" y="3356"/>
                </a:lnTo>
                <a:lnTo>
                  <a:pt x="3199" y="3359"/>
                </a:lnTo>
                <a:lnTo>
                  <a:pt x="3203" y="3360"/>
                </a:lnTo>
                <a:lnTo>
                  <a:pt x="3211" y="3363"/>
                </a:lnTo>
                <a:lnTo>
                  <a:pt x="3219" y="3365"/>
                </a:lnTo>
                <a:lnTo>
                  <a:pt x="3212" y="3376"/>
                </a:lnTo>
                <a:lnTo>
                  <a:pt x="3207" y="3386"/>
                </a:lnTo>
                <a:lnTo>
                  <a:pt x="3200" y="3397"/>
                </a:lnTo>
                <a:lnTo>
                  <a:pt x="3195" y="3408"/>
                </a:lnTo>
                <a:lnTo>
                  <a:pt x="3193" y="3416"/>
                </a:lnTo>
                <a:lnTo>
                  <a:pt x="3190" y="3425"/>
                </a:lnTo>
                <a:lnTo>
                  <a:pt x="3189" y="3428"/>
                </a:lnTo>
                <a:lnTo>
                  <a:pt x="3186" y="3431"/>
                </a:lnTo>
                <a:lnTo>
                  <a:pt x="3183" y="3433"/>
                </a:lnTo>
                <a:lnTo>
                  <a:pt x="3179" y="3435"/>
                </a:lnTo>
                <a:lnTo>
                  <a:pt x="3171" y="3431"/>
                </a:lnTo>
                <a:lnTo>
                  <a:pt x="3164" y="3429"/>
                </a:lnTo>
                <a:lnTo>
                  <a:pt x="3155" y="3431"/>
                </a:lnTo>
                <a:lnTo>
                  <a:pt x="3147" y="3435"/>
                </a:lnTo>
                <a:lnTo>
                  <a:pt x="3139" y="3437"/>
                </a:lnTo>
                <a:lnTo>
                  <a:pt x="3130" y="3439"/>
                </a:lnTo>
                <a:lnTo>
                  <a:pt x="3126" y="3441"/>
                </a:lnTo>
                <a:lnTo>
                  <a:pt x="3124" y="3443"/>
                </a:lnTo>
                <a:lnTo>
                  <a:pt x="3122" y="3446"/>
                </a:lnTo>
                <a:lnTo>
                  <a:pt x="3120" y="3450"/>
                </a:lnTo>
                <a:lnTo>
                  <a:pt x="3122" y="3456"/>
                </a:lnTo>
                <a:lnTo>
                  <a:pt x="3124" y="3460"/>
                </a:lnTo>
                <a:lnTo>
                  <a:pt x="3126" y="3466"/>
                </a:lnTo>
                <a:lnTo>
                  <a:pt x="3129" y="3471"/>
                </a:lnTo>
                <a:lnTo>
                  <a:pt x="3132" y="3478"/>
                </a:lnTo>
                <a:lnTo>
                  <a:pt x="3137" y="3484"/>
                </a:lnTo>
                <a:lnTo>
                  <a:pt x="3140" y="3486"/>
                </a:lnTo>
                <a:lnTo>
                  <a:pt x="3143" y="3489"/>
                </a:lnTo>
                <a:lnTo>
                  <a:pt x="3146" y="3490"/>
                </a:lnTo>
                <a:lnTo>
                  <a:pt x="3150" y="3490"/>
                </a:lnTo>
                <a:lnTo>
                  <a:pt x="3153" y="3490"/>
                </a:lnTo>
                <a:lnTo>
                  <a:pt x="3156" y="3489"/>
                </a:lnTo>
                <a:lnTo>
                  <a:pt x="3159" y="3487"/>
                </a:lnTo>
                <a:lnTo>
                  <a:pt x="3162" y="3485"/>
                </a:lnTo>
                <a:lnTo>
                  <a:pt x="3166" y="3481"/>
                </a:lnTo>
                <a:lnTo>
                  <a:pt x="3171" y="3477"/>
                </a:lnTo>
                <a:lnTo>
                  <a:pt x="3168" y="3496"/>
                </a:lnTo>
                <a:lnTo>
                  <a:pt x="3164" y="3512"/>
                </a:lnTo>
                <a:lnTo>
                  <a:pt x="3158" y="3527"/>
                </a:lnTo>
                <a:lnTo>
                  <a:pt x="3153" y="3546"/>
                </a:lnTo>
                <a:lnTo>
                  <a:pt x="3147" y="3558"/>
                </a:lnTo>
                <a:lnTo>
                  <a:pt x="3143" y="3570"/>
                </a:lnTo>
                <a:lnTo>
                  <a:pt x="3140" y="3581"/>
                </a:lnTo>
                <a:lnTo>
                  <a:pt x="3139" y="3594"/>
                </a:lnTo>
                <a:lnTo>
                  <a:pt x="3140" y="3607"/>
                </a:lnTo>
                <a:lnTo>
                  <a:pt x="3142" y="3620"/>
                </a:lnTo>
                <a:lnTo>
                  <a:pt x="3142" y="3605"/>
                </a:lnTo>
                <a:lnTo>
                  <a:pt x="3132" y="3608"/>
                </a:lnTo>
                <a:lnTo>
                  <a:pt x="3124" y="3609"/>
                </a:lnTo>
                <a:lnTo>
                  <a:pt x="3113" y="3606"/>
                </a:lnTo>
                <a:lnTo>
                  <a:pt x="3102" y="3604"/>
                </a:lnTo>
                <a:lnTo>
                  <a:pt x="3096" y="3605"/>
                </a:lnTo>
                <a:lnTo>
                  <a:pt x="3088" y="3606"/>
                </a:lnTo>
                <a:lnTo>
                  <a:pt x="3083" y="3609"/>
                </a:lnTo>
                <a:lnTo>
                  <a:pt x="3076" y="3613"/>
                </a:lnTo>
                <a:lnTo>
                  <a:pt x="3072" y="3618"/>
                </a:lnTo>
                <a:lnTo>
                  <a:pt x="3068" y="3624"/>
                </a:lnTo>
                <a:lnTo>
                  <a:pt x="3065" y="3629"/>
                </a:lnTo>
                <a:lnTo>
                  <a:pt x="3065" y="3636"/>
                </a:lnTo>
                <a:lnTo>
                  <a:pt x="3065" y="3644"/>
                </a:lnTo>
                <a:lnTo>
                  <a:pt x="3069" y="3651"/>
                </a:lnTo>
                <a:lnTo>
                  <a:pt x="3073" y="3657"/>
                </a:lnTo>
                <a:lnTo>
                  <a:pt x="3079" y="3661"/>
                </a:lnTo>
                <a:lnTo>
                  <a:pt x="3086" y="3666"/>
                </a:lnTo>
                <a:lnTo>
                  <a:pt x="3093" y="3668"/>
                </a:lnTo>
                <a:lnTo>
                  <a:pt x="3102" y="3670"/>
                </a:lnTo>
                <a:lnTo>
                  <a:pt x="3110" y="3671"/>
                </a:lnTo>
                <a:lnTo>
                  <a:pt x="3116" y="3670"/>
                </a:lnTo>
                <a:lnTo>
                  <a:pt x="3122" y="3669"/>
                </a:lnTo>
                <a:lnTo>
                  <a:pt x="3127" y="3666"/>
                </a:lnTo>
                <a:lnTo>
                  <a:pt x="3132" y="3662"/>
                </a:lnTo>
                <a:lnTo>
                  <a:pt x="3132" y="3747"/>
                </a:lnTo>
                <a:lnTo>
                  <a:pt x="3132" y="3754"/>
                </a:lnTo>
                <a:lnTo>
                  <a:pt x="3131" y="3761"/>
                </a:lnTo>
                <a:lnTo>
                  <a:pt x="3129" y="3766"/>
                </a:lnTo>
                <a:lnTo>
                  <a:pt x="3126" y="3771"/>
                </a:lnTo>
                <a:lnTo>
                  <a:pt x="3119" y="3782"/>
                </a:lnTo>
                <a:lnTo>
                  <a:pt x="3110" y="3793"/>
                </a:lnTo>
                <a:lnTo>
                  <a:pt x="3108" y="3795"/>
                </a:lnTo>
                <a:lnTo>
                  <a:pt x="3103" y="3797"/>
                </a:lnTo>
                <a:lnTo>
                  <a:pt x="3101" y="3800"/>
                </a:lnTo>
                <a:lnTo>
                  <a:pt x="3100" y="3803"/>
                </a:lnTo>
                <a:lnTo>
                  <a:pt x="3100" y="3809"/>
                </a:lnTo>
                <a:lnTo>
                  <a:pt x="3101" y="3815"/>
                </a:lnTo>
                <a:lnTo>
                  <a:pt x="3103" y="3820"/>
                </a:lnTo>
                <a:lnTo>
                  <a:pt x="3105" y="3825"/>
                </a:lnTo>
                <a:lnTo>
                  <a:pt x="3111" y="3834"/>
                </a:lnTo>
                <a:lnTo>
                  <a:pt x="3115" y="3846"/>
                </a:lnTo>
                <a:lnTo>
                  <a:pt x="3119" y="3860"/>
                </a:lnTo>
                <a:lnTo>
                  <a:pt x="3122" y="3872"/>
                </a:lnTo>
                <a:lnTo>
                  <a:pt x="3124" y="3885"/>
                </a:lnTo>
                <a:lnTo>
                  <a:pt x="3126" y="3899"/>
                </a:lnTo>
                <a:lnTo>
                  <a:pt x="3129" y="3916"/>
                </a:lnTo>
                <a:lnTo>
                  <a:pt x="3131" y="3931"/>
                </a:lnTo>
                <a:lnTo>
                  <a:pt x="3133" y="3939"/>
                </a:lnTo>
                <a:lnTo>
                  <a:pt x="3136" y="3946"/>
                </a:lnTo>
                <a:lnTo>
                  <a:pt x="3138" y="3954"/>
                </a:lnTo>
                <a:lnTo>
                  <a:pt x="3142" y="3963"/>
                </a:lnTo>
                <a:lnTo>
                  <a:pt x="3149" y="3974"/>
                </a:lnTo>
                <a:lnTo>
                  <a:pt x="3155" y="3986"/>
                </a:lnTo>
                <a:lnTo>
                  <a:pt x="3163" y="3998"/>
                </a:lnTo>
                <a:lnTo>
                  <a:pt x="3168" y="4010"/>
                </a:lnTo>
                <a:lnTo>
                  <a:pt x="3173" y="4024"/>
                </a:lnTo>
                <a:lnTo>
                  <a:pt x="3179" y="4036"/>
                </a:lnTo>
                <a:lnTo>
                  <a:pt x="3181" y="4043"/>
                </a:lnTo>
                <a:lnTo>
                  <a:pt x="3183" y="4049"/>
                </a:lnTo>
                <a:lnTo>
                  <a:pt x="3184" y="4055"/>
                </a:lnTo>
                <a:lnTo>
                  <a:pt x="3184" y="4063"/>
                </a:lnTo>
                <a:lnTo>
                  <a:pt x="3184" y="4117"/>
                </a:lnTo>
                <a:lnTo>
                  <a:pt x="3183" y="4126"/>
                </a:lnTo>
                <a:lnTo>
                  <a:pt x="3182" y="4134"/>
                </a:lnTo>
                <a:lnTo>
                  <a:pt x="3182" y="4138"/>
                </a:lnTo>
                <a:lnTo>
                  <a:pt x="3182" y="4142"/>
                </a:lnTo>
                <a:lnTo>
                  <a:pt x="3182" y="4145"/>
                </a:lnTo>
                <a:lnTo>
                  <a:pt x="3184" y="4148"/>
                </a:lnTo>
                <a:lnTo>
                  <a:pt x="3190" y="4154"/>
                </a:lnTo>
                <a:lnTo>
                  <a:pt x="3196" y="4158"/>
                </a:lnTo>
                <a:lnTo>
                  <a:pt x="3203" y="4160"/>
                </a:lnTo>
                <a:lnTo>
                  <a:pt x="3210" y="4160"/>
                </a:lnTo>
                <a:lnTo>
                  <a:pt x="3226" y="4160"/>
                </a:lnTo>
                <a:lnTo>
                  <a:pt x="3243" y="4159"/>
                </a:lnTo>
                <a:lnTo>
                  <a:pt x="3244" y="4168"/>
                </a:lnTo>
                <a:lnTo>
                  <a:pt x="3244" y="4175"/>
                </a:lnTo>
                <a:lnTo>
                  <a:pt x="3246" y="4184"/>
                </a:lnTo>
                <a:lnTo>
                  <a:pt x="3248" y="4190"/>
                </a:lnTo>
                <a:lnTo>
                  <a:pt x="3248" y="4190"/>
                </a:lnTo>
                <a:lnTo>
                  <a:pt x="3220" y="4197"/>
                </a:lnTo>
                <a:lnTo>
                  <a:pt x="3192" y="4205"/>
                </a:lnTo>
                <a:lnTo>
                  <a:pt x="3165" y="4211"/>
                </a:lnTo>
                <a:lnTo>
                  <a:pt x="3137" y="4217"/>
                </a:lnTo>
                <a:lnTo>
                  <a:pt x="3129" y="4219"/>
                </a:lnTo>
                <a:lnTo>
                  <a:pt x="3122" y="4219"/>
                </a:lnTo>
                <a:lnTo>
                  <a:pt x="3115" y="4217"/>
                </a:lnTo>
                <a:lnTo>
                  <a:pt x="3109" y="4216"/>
                </a:lnTo>
                <a:lnTo>
                  <a:pt x="3102" y="4213"/>
                </a:lnTo>
                <a:lnTo>
                  <a:pt x="3097" y="4210"/>
                </a:lnTo>
                <a:lnTo>
                  <a:pt x="3091" y="4206"/>
                </a:lnTo>
                <a:lnTo>
                  <a:pt x="3086" y="4201"/>
                </a:lnTo>
                <a:lnTo>
                  <a:pt x="3074" y="4193"/>
                </a:lnTo>
                <a:lnTo>
                  <a:pt x="3063" y="4183"/>
                </a:lnTo>
                <a:lnTo>
                  <a:pt x="3057" y="4179"/>
                </a:lnTo>
                <a:lnTo>
                  <a:pt x="3050" y="4174"/>
                </a:lnTo>
                <a:lnTo>
                  <a:pt x="3043" y="4170"/>
                </a:lnTo>
                <a:lnTo>
                  <a:pt x="3035" y="4167"/>
                </a:lnTo>
                <a:lnTo>
                  <a:pt x="3025" y="4165"/>
                </a:lnTo>
                <a:lnTo>
                  <a:pt x="3015" y="4162"/>
                </a:lnTo>
                <a:lnTo>
                  <a:pt x="3005" y="4162"/>
                </a:lnTo>
                <a:lnTo>
                  <a:pt x="2993" y="4161"/>
                </a:lnTo>
                <a:lnTo>
                  <a:pt x="2977" y="4160"/>
                </a:lnTo>
                <a:lnTo>
                  <a:pt x="2962" y="4159"/>
                </a:lnTo>
                <a:lnTo>
                  <a:pt x="2947" y="4158"/>
                </a:lnTo>
                <a:lnTo>
                  <a:pt x="2929" y="4156"/>
                </a:lnTo>
                <a:lnTo>
                  <a:pt x="2912" y="4155"/>
                </a:lnTo>
                <a:lnTo>
                  <a:pt x="2897" y="4154"/>
                </a:lnTo>
                <a:lnTo>
                  <a:pt x="2889" y="4152"/>
                </a:lnTo>
                <a:lnTo>
                  <a:pt x="2882" y="4149"/>
                </a:lnTo>
                <a:lnTo>
                  <a:pt x="2874" y="4147"/>
                </a:lnTo>
                <a:lnTo>
                  <a:pt x="2866" y="4143"/>
                </a:lnTo>
                <a:lnTo>
                  <a:pt x="2859" y="4140"/>
                </a:lnTo>
                <a:lnTo>
                  <a:pt x="2854" y="4135"/>
                </a:lnTo>
                <a:lnTo>
                  <a:pt x="2849" y="4130"/>
                </a:lnTo>
                <a:lnTo>
                  <a:pt x="2845" y="4126"/>
                </a:lnTo>
                <a:lnTo>
                  <a:pt x="2840" y="4120"/>
                </a:lnTo>
                <a:lnTo>
                  <a:pt x="2835" y="4116"/>
                </a:lnTo>
                <a:lnTo>
                  <a:pt x="2830" y="4112"/>
                </a:lnTo>
                <a:lnTo>
                  <a:pt x="2823" y="4108"/>
                </a:lnTo>
                <a:lnTo>
                  <a:pt x="2809" y="4104"/>
                </a:lnTo>
                <a:lnTo>
                  <a:pt x="2795" y="4102"/>
                </a:lnTo>
                <a:lnTo>
                  <a:pt x="2782" y="4101"/>
                </a:lnTo>
                <a:lnTo>
                  <a:pt x="2769" y="4101"/>
                </a:lnTo>
                <a:lnTo>
                  <a:pt x="2758" y="4101"/>
                </a:lnTo>
                <a:lnTo>
                  <a:pt x="2745" y="4100"/>
                </a:lnTo>
                <a:lnTo>
                  <a:pt x="2737" y="4099"/>
                </a:lnTo>
                <a:lnTo>
                  <a:pt x="2731" y="4098"/>
                </a:lnTo>
                <a:lnTo>
                  <a:pt x="2724" y="4095"/>
                </a:lnTo>
                <a:lnTo>
                  <a:pt x="2717" y="4092"/>
                </a:lnTo>
                <a:lnTo>
                  <a:pt x="2707" y="4086"/>
                </a:lnTo>
                <a:lnTo>
                  <a:pt x="2696" y="4079"/>
                </a:lnTo>
                <a:lnTo>
                  <a:pt x="2673" y="4068"/>
                </a:lnTo>
                <a:lnTo>
                  <a:pt x="2654" y="4060"/>
                </a:lnTo>
                <a:lnTo>
                  <a:pt x="2633" y="4051"/>
                </a:lnTo>
                <a:lnTo>
                  <a:pt x="2611" y="4043"/>
                </a:lnTo>
                <a:lnTo>
                  <a:pt x="2596" y="4036"/>
                </a:lnTo>
                <a:lnTo>
                  <a:pt x="2580" y="4030"/>
                </a:lnTo>
                <a:lnTo>
                  <a:pt x="2568" y="4023"/>
                </a:lnTo>
                <a:lnTo>
                  <a:pt x="2555" y="4016"/>
                </a:lnTo>
                <a:lnTo>
                  <a:pt x="2549" y="4011"/>
                </a:lnTo>
                <a:lnTo>
                  <a:pt x="2544" y="4006"/>
                </a:lnTo>
                <a:lnTo>
                  <a:pt x="2538" y="4001"/>
                </a:lnTo>
                <a:lnTo>
                  <a:pt x="2534" y="3996"/>
                </a:lnTo>
                <a:lnTo>
                  <a:pt x="2530" y="3990"/>
                </a:lnTo>
                <a:lnTo>
                  <a:pt x="2526" y="3983"/>
                </a:lnTo>
                <a:lnTo>
                  <a:pt x="2523" y="3976"/>
                </a:lnTo>
                <a:lnTo>
                  <a:pt x="2520" y="3968"/>
                </a:lnTo>
                <a:lnTo>
                  <a:pt x="2517" y="3953"/>
                </a:lnTo>
                <a:lnTo>
                  <a:pt x="2515" y="3940"/>
                </a:lnTo>
                <a:lnTo>
                  <a:pt x="2512" y="3927"/>
                </a:lnTo>
                <a:lnTo>
                  <a:pt x="2511" y="3914"/>
                </a:lnTo>
                <a:lnTo>
                  <a:pt x="2509" y="3901"/>
                </a:lnTo>
                <a:lnTo>
                  <a:pt x="2507" y="3888"/>
                </a:lnTo>
                <a:lnTo>
                  <a:pt x="2503" y="3875"/>
                </a:lnTo>
                <a:lnTo>
                  <a:pt x="2496" y="3862"/>
                </a:lnTo>
                <a:lnTo>
                  <a:pt x="2485" y="3845"/>
                </a:lnTo>
                <a:lnTo>
                  <a:pt x="2472" y="3830"/>
                </a:lnTo>
                <a:lnTo>
                  <a:pt x="2462" y="3811"/>
                </a:lnTo>
                <a:lnTo>
                  <a:pt x="2453" y="3794"/>
                </a:lnTo>
                <a:lnTo>
                  <a:pt x="2444" y="3776"/>
                </a:lnTo>
                <a:lnTo>
                  <a:pt x="2438" y="3755"/>
                </a:lnTo>
                <a:lnTo>
                  <a:pt x="2430" y="3725"/>
                </a:lnTo>
                <a:lnTo>
                  <a:pt x="2426" y="3697"/>
                </a:lnTo>
                <a:lnTo>
                  <a:pt x="2423" y="3683"/>
                </a:lnTo>
                <a:lnTo>
                  <a:pt x="2420" y="3669"/>
                </a:lnTo>
                <a:lnTo>
                  <a:pt x="2416" y="3655"/>
                </a:lnTo>
                <a:lnTo>
                  <a:pt x="2412" y="3639"/>
                </a:lnTo>
                <a:lnTo>
                  <a:pt x="2407" y="3624"/>
                </a:lnTo>
                <a:lnTo>
                  <a:pt x="2401" y="3609"/>
                </a:lnTo>
                <a:lnTo>
                  <a:pt x="2396" y="3595"/>
                </a:lnTo>
                <a:lnTo>
                  <a:pt x="2390" y="3580"/>
                </a:lnTo>
                <a:lnTo>
                  <a:pt x="2386" y="3568"/>
                </a:lnTo>
                <a:lnTo>
                  <a:pt x="2382" y="3559"/>
                </a:lnTo>
                <a:lnTo>
                  <a:pt x="2377" y="3549"/>
                </a:lnTo>
                <a:lnTo>
                  <a:pt x="2372" y="3538"/>
                </a:lnTo>
                <a:lnTo>
                  <a:pt x="2367" y="3531"/>
                </a:lnTo>
                <a:lnTo>
                  <a:pt x="2362" y="3524"/>
                </a:lnTo>
                <a:lnTo>
                  <a:pt x="2357" y="3519"/>
                </a:lnTo>
                <a:lnTo>
                  <a:pt x="2352" y="3514"/>
                </a:lnTo>
                <a:lnTo>
                  <a:pt x="2340" y="3506"/>
                </a:lnTo>
                <a:lnTo>
                  <a:pt x="2327" y="3499"/>
                </a:lnTo>
                <a:lnTo>
                  <a:pt x="2313" y="3493"/>
                </a:lnTo>
                <a:lnTo>
                  <a:pt x="2300" y="3485"/>
                </a:lnTo>
                <a:lnTo>
                  <a:pt x="2293" y="3481"/>
                </a:lnTo>
                <a:lnTo>
                  <a:pt x="2287" y="3477"/>
                </a:lnTo>
                <a:lnTo>
                  <a:pt x="2280" y="3472"/>
                </a:lnTo>
                <a:lnTo>
                  <a:pt x="2274" y="3466"/>
                </a:lnTo>
                <a:lnTo>
                  <a:pt x="2266" y="3458"/>
                </a:lnTo>
                <a:lnTo>
                  <a:pt x="2261" y="3451"/>
                </a:lnTo>
                <a:lnTo>
                  <a:pt x="2255" y="3443"/>
                </a:lnTo>
                <a:lnTo>
                  <a:pt x="2250" y="3435"/>
                </a:lnTo>
                <a:lnTo>
                  <a:pt x="2236" y="3414"/>
                </a:lnTo>
                <a:lnTo>
                  <a:pt x="2223" y="3397"/>
                </a:lnTo>
                <a:lnTo>
                  <a:pt x="2210" y="3379"/>
                </a:lnTo>
                <a:lnTo>
                  <a:pt x="2196" y="3360"/>
                </a:lnTo>
                <a:lnTo>
                  <a:pt x="2184" y="3339"/>
                </a:lnTo>
                <a:lnTo>
                  <a:pt x="2172" y="3322"/>
                </a:lnTo>
                <a:lnTo>
                  <a:pt x="2160" y="3305"/>
                </a:lnTo>
                <a:lnTo>
                  <a:pt x="2146" y="3286"/>
                </a:lnTo>
                <a:lnTo>
                  <a:pt x="2139" y="3277"/>
                </a:lnTo>
                <a:lnTo>
                  <a:pt x="2131" y="3269"/>
                </a:lnTo>
                <a:lnTo>
                  <a:pt x="2125" y="3263"/>
                </a:lnTo>
                <a:lnTo>
                  <a:pt x="2117" y="3256"/>
                </a:lnTo>
                <a:lnTo>
                  <a:pt x="2110" y="3250"/>
                </a:lnTo>
                <a:lnTo>
                  <a:pt x="2102" y="3243"/>
                </a:lnTo>
                <a:lnTo>
                  <a:pt x="2094" y="3236"/>
                </a:lnTo>
                <a:lnTo>
                  <a:pt x="2088" y="3227"/>
                </a:lnTo>
                <a:lnTo>
                  <a:pt x="2075" y="3209"/>
                </a:lnTo>
                <a:lnTo>
                  <a:pt x="2065" y="3192"/>
                </a:lnTo>
                <a:lnTo>
                  <a:pt x="2057" y="3173"/>
                </a:lnTo>
                <a:lnTo>
                  <a:pt x="2048" y="3153"/>
                </a:lnTo>
                <a:lnTo>
                  <a:pt x="2035" y="3125"/>
                </a:lnTo>
                <a:lnTo>
                  <a:pt x="2023" y="3099"/>
                </a:lnTo>
                <a:lnTo>
                  <a:pt x="2010" y="3074"/>
                </a:lnTo>
                <a:lnTo>
                  <a:pt x="1995" y="3047"/>
                </a:lnTo>
                <a:lnTo>
                  <a:pt x="1982" y="3025"/>
                </a:lnTo>
                <a:lnTo>
                  <a:pt x="1970" y="3007"/>
                </a:lnTo>
                <a:lnTo>
                  <a:pt x="1958" y="2990"/>
                </a:lnTo>
                <a:lnTo>
                  <a:pt x="1944" y="2969"/>
                </a:lnTo>
                <a:lnTo>
                  <a:pt x="1936" y="2959"/>
                </a:lnTo>
                <a:lnTo>
                  <a:pt x="1927" y="2952"/>
                </a:lnTo>
                <a:lnTo>
                  <a:pt x="1918" y="2944"/>
                </a:lnTo>
                <a:lnTo>
                  <a:pt x="1907" y="2938"/>
                </a:lnTo>
                <a:lnTo>
                  <a:pt x="1893" y="2929"/>
                </a:lnTo>
                <a:lnTo>
                  <a:pt x="1881" y="2920"/>
                </a:lnTo>
                <a:lnTo>
                  <a:pt x="1869" y="2910"/>
                </a:lnTo>
                <a:lnTo>
                  <a:pt x="1857" y="2898"/>
                </a:lnTo>
                <a:lnTo>
                  <a:pt x="1848" y="2887"/>
                </a:lnTo>
                <a:lnTo>
                  <a:pt x="1841" y="2877"/>
                </a:lnTo>
                <a:lnTo>
                  <a:pt x="1835" y="2866"/>
                </a:lnTo>
                <a:lnTo>
                  <a:pt x="1828" y="2856"/>
                </a:lnTo>
                <a:lnTo>
                  <a:pt x="1818" y="2845"/>
                </a:lnTo>
                <a:lnTo>
                  <a:pt x="1808" y="2836"/>
                </a:lnTo>
                <a:lnTo>
                  <a:pt x="1799" y="2827"/>
                </a:lnTo>
                <a:lnTo>
                  <a:pt x="1790" y="2816"/>
                </a:lnTo>
                <a:lnTo>
                  <a:pt x="1782" y="2802"/>
                </a:lnTo>
                <a:lnTo>
                  <a:pt x="1776" y="2788"/>
                </a:lnTo>
                <a:lnTo>
                  <a:pt x="1772" y="2781"/>
                </a:lnTo>
                <a:lnTo>
                  <a:pt x="1768" y="2776"/>
                </a:lnTo>
                <a:lnTo>
                  <a:pt x="1764" y="2769"/>
                </a:lnTo>
                <a:lnTo>
                  <a:pt x="1759" y="2763"/>
                </a:lnTo>
                <a:lnTo>
                  <a:pt x="1748" y="2753"/>
                </a:lnTo>
                <a:lnTo>
                  <a:pt x="1738" y="2744"/>
                </a:lnTo>
                <a:lnTo>
                  <a:pt x="1727" y="2739"/>
                </a:lnTo>
                <a:lnTo>
                  <a:pt x="1716" y="2734"/>
                </a:lnTo>
                <a:lnTo>
                  <a:pt x="1692" y="2727"/>
                </a:lnTo>
                <a:lnTo>
                  <a:pt x="1666" y="2720"/>
                </a:lnTo>
                <a:lnTo>
                  <a:pt x="1640" y="2711"/>
                </a:lnTo>
                <a:lnTo>
                  <a:pt x="1618" y="2702"/>
                </a:lnTo>
                <a:lnTo>
                  <a:pt x="1607" y="2699"/>
                </a:lnTo>
                <a:lnTo>
                  <a:pt x="1596" y="2696"/>
                </a:lnTo>
                <a:lnTo>
                  <a:pt x="1583" y="2694"/>
                </a:lnTo>
                <a:lnTo>
                  <a:pt x="1569" y="2694"/>
                </a:lnTo>
                <a:lnTo>
                  <a:pt x="1552" y="2694"/>
                </a:lnTo>
                <a:lnTo>
                  <a:pt x="1535" y="2694"/>
                </a:lnTo>
                <a:lnTo>
                  <a:pt x="1518" y="2694"/>
                </a:lnTo>
                <a:lnTo>
                  <a:pt x="1502" y="2694"/>
                </a:lnTo>
                <a:lnTo>
                  <a:pt x="1493" y="2694"/>
                </a:lnTo>
                <a:lnTo>
                  <a:pt x="1485" y="2695"/>
                </a:lnTo>
                <a:lnTo>
                  <a:pt x="1479" y="2696"/>
                </a:lnTo>
                <a:lnTo>
                  <a:pt x="1471" y="2698"/>
                </a:lnTo>
                <a:lnTo>
                  <a:pt x="1465" y="2701"/>
                </a:lnTo>
                <a:lnTo>
                  <a:pt x="1459" y="2704"/>
                </a:lnTo>
                <a:lnTo>
                  <a:pt x="1453" y="2709"/>
                </a:lnTo>
                <a:lnTo>
                  <a:pt x="1448" y="2714"/>
                </a:lnTo>
                <a:lnTo>
                  <a:pt x="1437" y="2725"/>
                </a:lnTo>
                <a:lnTo>
                  <a:pt x="1427" y="2733"/>
                </a:lnTo>
                <a:lnTo>
                  <a:pt x="1416" y="2740"/>
                </a:lnTo>
                <a:lnTo>
                  <a:pt x="1407" y="2746"/>
                </a:lnTo>
                <a:lnTo>
                  <a:pt x="1384" y="2755"/>
                </a:lnTo>
                <a:lnTo>
                  <a:pt x="1357" y="2765"/>
                </a:lnTo>
                <a:lnTo>
                  <a:pt x="1348" y="2767"/>
                </a:lnTo>
                <a:lnTo>
                  <a:pt x="1341" y="2768"/>
                </a:lnTo>
                <a:lnTo>
                  <a:pt x="1336" y="2769"/>
                </a:lnTo>
                <a:lnTo>
                  <a:pt x="1333" y="2771"/>
                </a:lnTo>
                <a:lnTo>
                  <a:pt x="1329" y="2773"/>
                </a:lnTo>
                <a:lnTo>
                  <a:pt x="1326" y="2776"/>
                </a:lnTo>
                <a:lnTo>
                  <a:pt x="1323" y="2781"/>
                </a:lnTo>
                <a:lnTo>
                  <a:pt x="1322" y="2787"/>
                </a:lnTo>
                <a:lnTo>
                  <a:pt x="1315" y="2796"/>
                </a:lnTo>
                <a:lnTo>
                  <a:pt x="1307" y="2805"/>
                </a:lnTo>
                <a:lnTo>
                  <a:pt x="1299" y="2814"/>
                </a:lnTo>
                <a:lnTo>
                  <a:pt x="1290" y="2821"/>
                </a:lnTo>
                <a:lnTo>
                  <a:pt x="1282" y="2828"/>
                </a:lnTo>
                <a:lnTo>
                  <a:pt x="1274" y="2836"/>
                </a:lnTo>
                <a:lnTo>
                  <a:pt x="1266" y="2845"/>
                </a:lnTo>
                <a:lnTo>
                  <a:pt x="1259" y="2856"/>
                </a:lnTo>
                <a:lnTo>
                  <a:pt x="1254" y="2864"/>
                </a:lnTo>
                <a:lnTo>
                  <a:pt x="1251" y="2874"/>
                </a:lnTo>
                <a:lnTo>
                  <a:pt x="1249" y="2884"/>
                </a:lnTo>
                <a:lnTo>
                  <a:pt x="1248" y="2892"/>
                </a:lnTo>
                <a:lnTo>
                  <a:pt x="1245" y="2902"/>
                </a:lnTo>
                <a:lnTo>
                  <a:pt x="1241" y="2910"/>
                </a:lnTo>
                <a:lnTo>
                  <a:pt x="1238" y="2913"/>
                </a:lnTo>
                <a:lnTo>
                  <a:pt x="1235" y="2916"/>
                </a:lnTo>
                <a:lnTo>
                  <a:pt x="1232" y="2919"/>
                </a:lnTo>
                <a:lnTo>
                  <a:pt x="1227" y="2922"/>
                </a:lnTo>
                <a:lnTo>
                  <a:pt x="1207" y="2928"/>
                </a:lnTo>
                <a:lnTo>
                  <a:pt x="1187" y="2933"/>
                </a:lnTo>
                <a:lnTo>
                  <a:pt x="1179" y="2936"/>
                </a:lnTo>
                <a:lnTo>
                  <a:pt x="1171" y="2940"/>
                </a:lnTo>
                <a:lnTo>
                  <a:pt x="1167" y="2942"/>
                </a:lnTo>
                <a:lnTo>
                  <a:pt x="1164" y="2945"/>
                </a:lnTo>
                <a:lnTo>
                  <a:pt x="1160" y="2950"/>
                </a:lnTo>
                <a:lnTo>
                  <a:pt x="1158" y="2954"/>
                </a:lnTo>
                <a:lnTo>
                  <a:pt x="1154" y="2965"/>
                </a:lnTo>
                <a:lnTo>
                  <a:pt x="1151" y="2974"/>
                </a:lnTo>
                <a:lnTo>
                  <a:pt x="1148" y="2977"/>
                </a:lnTo>
                <a:lnTo>
                  <a:pt x="1146" y="2978"/>
                </a:lnTo>
                <a:lnTo>
                  <a:pt x="1144" y="2979"/>
                </a:lnTo>
                <a:lnTo>
                  <a:pt x="1141" y="2979"/>
                </a:lnTo>
                <a:lnTo>
                  <a:pt x="1135" y="2978"/>
                </a:lnTo>
                <a:lnTo>
                  <a:pt x="1129" y="2978"/>
                </a:lnTo>
                <a:lnTo>
                  <a:pt x="1120" y="2976"/>
                </a:lnTo>
                <a:lnTo>
                  <a:pt x="1113" y="2973"/>
                </a:lnTo>
                <a:lnTo>
                  <a:pt x="1105" y="2970"/>
                </a:lnTo>
                <a:lnTo>
                  <a:pt x="1097" y="2967"/>
                </a:lnTo>
                <a:lnTo>
                  <a:pt x="1075" y="2957"/>
                </a:lnTo>
                <a:lnTo>
                  <a:pt x="1054" y="2947"/>
                </a:lnTo>
                <a:lnTo>
                  <a:pt x="1037" y="2937"/>
                </a:lnTo>
                <a:lnTo>
                  <a:pt x="1020" y="2926"/>
                </a:lnTo>
                <a:lnTo>
                  <a:pt x="986" y="2901"/>
                </a:lnTo>
                <a:lnTo>
                  <a:pt x="949" y="2874"/>
                </a:lnTo>
                <a:lnTo>
                  <a:pt x="935" y="2865"/>
                </a:lnTo>
                <a:lnTo>
                  <a:pt x="923" y="2858"/>
                </a:lnTo>
                <a:lnTo>
                  <a:pt x="910" y="2850"/>
                </a:lnTo>
                <a:lnTo>
                  <a:pt x="895" y="2845"/>
                </a:lnTo>
                <a:lnTo>
                  <a:pt x="873" y="2838"/>
                </a:lnTo>
                <a:lnTo>
                  <a:pt x="851" y="2833"/>
                </a:lnTo>
                <a:lnTo>
                  <a:pt x="842" y="2831"/>
                </a:lnTo>
                <a:lnTo>
                  <a:pt x="831" y="2828"/>
                </a:lnTo>
                <a:lnTo>
                  <a:pt x="821" y="2823"/>
                </a:lnTo>
                <a:lnTo>
                  <a:pt x="810" y="2818"/>
                </a:lnTo>
                <a:lnTo>
                  <a:pt x="801" y="2811"/>
                </a:lnTo>
                <a:lnTo>
                  <a:pt x="794" y="2804"/>
                </a:lnTo>
                <a:lnTo>
                  <a:pt x="788" y="2796"/>
                </a:lnTo>
                <a:lnTo>
                  <a:pt x="783" y="2788"/>
                </a:lnTo>
                <a:lnTo>
                  <a:pt x="774" y="2768"/>
                </a:lnTo>
                <a:lnTo>
                  <a:pt x="763" y="2749"/>
                </a:lnTo>
                <a:lnTo>
                  <a:pt x="754" y="2739"/>
                </a:lnTo>
                <a:lnTo>
                  <a:pt x="747" y="2731"/>
                </a:lnTo>
                <a:lnTo>
                  <a:pt x="738" y="2724"/>
                </a:lnTo>
                <a:lnTo>
                  <a:pt x="730" y="2717"/>
                </a:lnTo>
                <a:lnTo>
                  <a:pt x="712" y="2706"/>
                </a:lnTo>
                <a:lnTo>
                  <a:pt x="694" y="2690"/>
                </a:lnTo>
                <a:lnTo>
                  <a:pt x="687" y="2685"/>
                </a:lnTo>
                <a:lnTo>
                  <a:pt x="682" y="2680"/>
                </a:lnTo>
                <a:lnTo>
                  <a:pt x="678" y="2673"/>
                </a:lnTo>
                <a:lnTo>
                  <a:pt x="673" y="2668"/>
                </a:lnTo>
                <a:lnTo>
                  <a:pt x="667" y="2655"/>
                </a:lnTo>
                <a:lnTo>
                  <a:pt x="659" y="2640"/>
                </a:lnTo>
                <a:lnTo>
                  <a:pt x="651" y="2627"/>
                </a:lnTo>
                <a:lnTo>
                  <a:pt x="642" y="2615"/>
                </a:lnTo>
                <a:lnTo>
                  <a:pt x="638" y="2608"/>
                </a:lnTo>
                <a:lnTo>
                  <a:pt x="634" y="2602"/>
                </a:lnTo>
                <a:lnTo>
                  <a:pt x="632" y="2595"/>
                </a:lnTo>
                <a:lnTo>
                  <a:pt x="630" y="2587"/>
                </a:lnTo>
                <a:lnTo>
                  <a:pt x="628" y="2576"/>
                </a:lnTo>
                <a:lnTo>
                  <a:pt x="629" y="2566"/>
                </a:lnTo>
                <a:lnTo>
                  <a:pt x="630" y="2555"/>
                </a:lnTo>
                <a:lnTo>
                  <a:pt x="630" y="2545"/>
                </a:lnTo>
                <a:lnTo>
                  <a:pt x="627" y="2523"/>
                </a:lnTo>
                <a:lnTo>
                  <a:pt x="622" y="2503"/>
                </a:lnTo>
                <a:lnTo>
                  <a:pt x="617" y="2485"/>
                </a:lnTo>
                <a:lnTo>
                  <a:pt x="609" y="2468"/>
                </a:lnTo>
                <a:lnTo>
                  <a:pt x="593" y="2433"/>
                </a:lnTo>
                <a:lnTo>
                  <a:pt x="574" y="2396"/>
                </a:lnTo>
                <a:lnTo>
                  <a:pt x="568" y="2385"/>
                </a:lnTo>
                <a:lnTo>
                  <a:pt x="563" y="2374"/>
                </a:lnTo>
                <a:lnTo>
                  <a:pt x="559" y="2364"/>
                </a:lnTo>
                <a:lnTo>
                  <a:pt x="552" y="2354"/>
                </a:lnTo>
                <a:lnTo>
                  <a:pt x="545" y="2343"/>
                </a:lnTo>
                <a:lnTo>
                  <a:pt x="537" y="2333"/>
                </a:lnTo>
                <a:lnTo>
                  <a:pt x="534" y="2328"/>
                </a:lnTo>
                <a:lnTo>
                  <a:pt x="531" y="2323"/>
                </a:lnTo>
                <a:lnTo>
                  <a:pt x="528" y="2317"/>
                </a:lnTo>
                <a:lnTo>
                  <a:pt x="526" y="2311"/>
                </a:lnTo>
                <a:lnTo>
                  <a:pt x="523" y="2296"/>
                </a:lnTo>
                <a:lnTo>
                  <a:pt x="521" y="2283"/>
                </a:lnTo>
                <a:lnTo>
                  <a:pt x="520" y="2278"/>
                </a:lnTo>
                <a:lnTo>
                  <a:pt x="519" y="2271"/>
                </a:lnTo>
                <a:lnTo>
                  <a:pt x="516" y="2265"/>
                </a:lnTo>
                <a:lnTo>
                  <a:pt x="512" y="2257"/>
                </a:lnTo>
                <a:lnTo>
                  <a:pt x="507" y="2249"/>
                </a:lnTo>
                <a:lnTo>
                  <a:pt x="499" y="2241"/>
                </a:lnTo>
                <a:lnTo>
                  <a:pt x="492" y="2235"/>
                </a:lnTo>
                <a:lnTo>
                  <a:pt x="483" y="2229"/>
                </a:lnTo>
                <a:lnTo>
                  <a:pt x="464" y="2220"/>
                </a:lnTo>
                <a:lnTo>
                  <a:pt x="443" y="2210"/>
                </a:lnTo>
                <a:lnTo>
                  <a:pt x="432" y="2203"/>
                </a:lnTo>
                <a:lnTo>
                  <a:pt x="423" y="2196"/>
                </a:lnTo>
                <a:lnTo>
                  <a:pt x="414" y="2188"/>
                </a:lnTo>
                <a:lnTo>
                  <a:pt x="405" y="2181"/>
                </a:lnTo>
                <a:lnTo>
                  <a:pt x="398" y="2173"/>
                </a:lnTo>
                <a:lnTo>
                  <a:pt x="389" y="2166"/>
                </a:lnTo>
                <a:lnTo>
                  <a:pt x="379" y="2159"/>
                </a:lnTo>
                <a:lnTo>
                  <a:pt x="370" y="2152"/>
                </a:lnTo>
                <a:lnTo>
                  <a:pt x="352" y="2140"/>
                </a:lnTo>
                <a:lnTo>
                  <a:pt x="337" y="2129"/>
                </a:lnTo>
                <a:lnTo>
                  <a:pt x="323" y="2118"/>
                </a:lnTo>
                <a:lnTo>
                  <a:pt x="306" y="2106"/>
                </a:lnTo>
                <a:lnTo>
                  <a:pt x="300" y="2103"/>
                </a:lnTo>
                <a:lnTo>
                  <a:pt x="294" y="2100"/>
                </a:lnTo>
                <a:lnTo>
                  <a:pt x="289" y="2095"/>
                </a:lnTo>
                <a:lnTo>
                  <a:pt x="284" y="2090"/>
                </a:lnTo>
                <a:lnTo>
                  <a:pt x="280" y="2082"/>
                </a:lnTo>
                <a:lnTo>
                  <a:pt x="276" y="2074"/>
                </a:lnTo>
                <a:lnTo>
                  <a:pt x="273" y="2066"/>
                </a:lnTo>
                <a:lnTo>
                  <a:pt x="270" y="2059"/>
                </a:lnTo>
                <a:lnTo>
                  <a:pt x="266" y="2042"/>
                </a:lnTo>
                <a:lnTo>
                  <a:pt x="263" y="2024"/>
                </a:lnTo>
                <a:lnTo>
                  <a:pt x="261" y="2006"/>
                </a:lnTo>
                <a:lnTo>
                  <a:pt x="257" y="1989"/>
                </a:lnTo>
                <a:lnTo>
                  <a:pt x="254" y="1981"/>
                </a:lnTo>
                <a:lnTo>
                  <a:pt x="251" y="1973"/>
                </a:lnTo>
                <a:lnTo>
                  <a:pt x="246" y="1967"/>
                </a:lnTo>
                <a:lnTo>
                  <a:pt x="239" y="1960"/>
                </a:lnTo>
                <a:lnTo>
                  <a:pt x="228" y="1953"/>
                </a:lnTo>
                <a:lnTo>
                  <a:pt x="217" y="1947"/>
                </a:lnTo>
                <a:lnTo>
                  <a:pt x="207" y="1943"/>
                </a:lnTo>
                <a:lnTo>
                  <a:pt x="196" y="1939"/>
                </a:lnTo>
                <a:lnTo>
                  <a:pt x="186" y="1936"/>
                </a:lnTo>
                <a:lnTo>
                  <a:pt x="175" y="1931"/>
                </a:lnTo>
                <a:lnTo>
                  <a:pt x="165" y="1926"/>
                </a:lnTo>
                <a:lnTo>
                  <a:pt x="154" y="1918"/>
                </a:lnTo>
                <a:lnTo>
                  <a:pt x="146" y="1910"/>
                </a:lnTo>
                <a:lnTo>
                  <a:pt x="140" y="1902"/>
                </a:lnTo>
                <a:lnTo>
                  <a:pt x="135" y="1893"/>
                </a:lnTo>
                <a:lnTo>
                  <a:pt x="132" y="1885"/>
                </a:lnTo>
                <a:lnTo>
                  <a:pt x="128" y="1875"/>
                </a:lnTo>
                <a:lnTo>
                  <a:pt x="125" y="1865"/>
                </a:lnTo>
                <a:lnTo>
                  <a:pt x="120" y="1856"/>
                </a:lnTo>
                <a:lnTo>
                  <a:pt x="114" y="1846"/>
                </a:lnTo>
                <a:lnTo>
                  <a:pt x="105" y="1835"/>
                </a:lnTo>
                <a:lnTo>
                  <a:pt x="95" y="1827"/>
                </a:lnTo>
                <a:lnTo>
                  <a:pt x="85" y="1819"/>
                </a:lnTo>
                <a:lnTo>
                  <a:pt x="73" y="1811"/>
                </a:lnTo>
                <a:lnTo>
                  <a:pt x="73" y="1811"/>
                </a:lnTo>
                <a:lnTo>
                  <a:pt x="64" y="1797"/>
                </a:lnTo>
                <a:lnTo>
                  <a:pt x="58" y="1784"/>
                </a:lnTo>
                <a:lnTo>
                  <a:pt x="50" y="1771"/>
                </a:lnTo>
                <a:lnTo>
                  <a:pt x="40" y="1758"/>
                </a:lnTo>
                <a:lnTo>
                  <a:pt x="30" y="1752"/>
                </a:lnTo>
                <a:lnTo>
                  <a:pt x="19" y="1746"/>
                </a:lnTo>
                <a:lnTo>
                  <a:pt x="14" y="1741"/>
                </a:lnTo>
                <a:lnTo>
                  <a:pt x="11" y="1736"/>
                </a:lnTo>
                <a:lnTo>
                  <a:pt x="9" y="1731"/>
                </a:lnTo>
                <a:lnTo>
                  <a:pt x="7" y="1726"/>
                </a:lnTo>
                <a:lnTo>
                  <a:pt x="4" y="1715"/>
                </a:lnTo>
                <a:lnTo>
                  <a:pt x="0" y="1702"/>
                </a:lnTo>
                <a:lnTo>
                  <a:pt x="1224" y="1777"/>
                </a:lnTo>
                <a:lnTo>
                  <a:pt x="1264" y="0"/>
                </a:lnTo>
                <a:lnTo>
                  <a:pt x="1264" y="0"/>
                </a:lnTo>
                <a:lnTo>
                  <a:pt x="2215" y="20"/>
                </a:lnTo>
                <a:lnTo>
                  <a:pt x="2215" y="776"/>
                </a:lnTo>
                <a:lnTo>
                  <a:pt x="2244" y="780"/>
                </a:lnTo>
                <a:lnTo>
                  <a:pt x="2268" y="784"/>
                </a:lnTo>
                <a:lnTo>
                  <a:pt x="2293" y="789"/>
                </a:lnTo>
                <a:lnTo>
                  <a:pt x="2321" y="795"/>
                </a:lnTo>
                <a:lnTo>
                  <a:pt x="2333" y="797"/>
                </a:lnTo>
                <a:lnTo>
                  <a:pt x="2344" y="802"/>
                </a:lnTo>
                <a:lnTo>
                  <a:pt x="2354" y="806"/>
                </a:lnTo>
                <a:lnTo>
                  <a:pt x="2363" y="814"/>
                </a:lnTo>
                <a:lnTo>
                  <a:pt x="2370" y="819"/>
                </a:lnTo>
                <a:lnTo>
                  <a:pt x="2375" y="825"/>
                </a:lnTo>
                <a:lnTo>
                  <a:pt x="2380" y="832"/>
                </a:lnTo>
                <a:lnTo>
                  <a:pt x="2384" y="838"/>
                </a:lnTo>
                <a:lnTo>
                  <a:pt x="2389" y="844"/>
                </a:lnTo>
                <a:lnTo>
                  <a:pt x="2395" y="849"/>
                </a:lnTo>
                <a:lnTo>
                  <a:pt x="2398" y="850"/>
                </a:lnTo>
                <a:lnTo>
                  <a:pt x="2401" y="852"/>
                </a:lnTo>
                <a:lnTo>
                  <a:pt x="2404" y="852"/>
                </a:lnTo>
                <a:lnTo>
                  <a:pt x="2409" y="853"/>
                </a:lnTo>
                <a:lnTo>
                  <a:pt x="2414" y="849"/>
                </a:lnTo>
                <a:lnTo>
                  <a:pt x="2420" y="845"/>
                </a:lnTo>
                <a:lnTo>
                  <a:pt x="2436" y="838"/>
                </a:lnTo>
                <a:lnTo>
                  <a:pt x="2451" y="831"/>
                </a:lnTo>
                <a:lnTo>
                  <a:pt x="2458" y="829"/>
                </a:lnTo>
                <a:lnTo>
                  <a:pt x="2466" y="826"/>
                </a:lnTo>
                <a:lnTo>
                  <a:pt x="2474" y="824"/>
                </a:lnTo>
                <a:lnTo>
                  <a:pt x="2483" y="824"/>
                </a:lnTo>
                <a:lnTo>
                  <a:pt x="2484" y="824"/>
                </a:lnTo>
                <a:lnTo>
                  <a:pt x="2485" y="825"/>
                </a:lnTo>
                <a:lnTo>
                  <a:pt x="2487" y="826"/>
                </a:lnTo>
                <a:lnTo>
                  <a:pt x="2487" y="828"/>
                </a:lnTo>
                <a:lnTo>
                  <a:pt x="2488" y="832"/>
                </a:lnTo>
                <a:lnTo>
                  <a:pt x="2489" y="834"/>
                </a:lnTo>
                <a:lnTo>
                  <a:pt x="2494" y="843"/>
                </a:lnTo>
                <a:lnTo>
                  <a:pt x="2499" y="850"/>
                </a:lnTo>
                <a:lnTo>
                  <a:pt x="2505" y="857"/>
                </a:lnTo>
                <a:lnTo>
                  <a:pt x="2512" y="863"/>
                </a:lnTo>
                <a:lnTo>
                  <a:pt x="2523" y="872"/>
                </a:lnTo>
                <a:lnTo>
                  <a:pt x="2533" y="878"/>
                </a:lnTo>
                <a:lnTo>
                  <a:pt x="2544" y="886"/>
                </a:lnTo>
                <a:lnTo>
                  <a:pt x="2555" y="892"/>
                </a:lnTo>
                <a:lnTo>
                  <a:pt x="2575" y="906"/>
                </a:lnTo>
                <a:lnTo>
                  <a:pt x="2595" y="917"/>
                </a:lnTo>
                <a:lnTo>
                  <a:pt x="2605" y="922"/>
                </a:lnTo>
                <a:lnTo>
                  <a:pt x="2616" y="925"/>
                </a:lnTo>
                <a:lnTo>
                  <a:pt x="2627" y="927"/>
                </a:lnTo>
                <a:lnTo>
                  <a:pt x="2640" y="927"/>
                </a:lnTo>
                <a:lnTo>
                  <a:pt x="2663" y="927"/>
                </a:lnTo>
                <a:lnTo>
                  <a:pt x="2682" y="926"/>
                </a:lnTo>
                <a:lnTo>
                  <a:pt x="2701" y="924"/>
                </a:lnTo>
                <a:lnTo>
                  <a:pt x="2720" y="923"/>
                </a:lnTo>
                <a:lnTo>
                  <a:pt x="2738" y="920"/>
                </a:lnTo>
                <a:lnTo>
                  <a:pt x="2757" y="918"/>
                </a:lnTo>
                <a:lnTo>
                  <a:pt x="2777" y="917"/>
                </a:lnTo>
                <a:lnTo>
                  <a:pt x="2800" y="917"/>
                </a:lnTo>
                <a:lnTo>
                  <a:pt x="2811" y="916"/>
                </a:lnTo>
                <a:lnTo>
                  <a:pt x="2820" y="917"/>
                </a:lnTo>
                <a:lnTo>
                  <a:pt x="2831" y="925"/>
                </a:lnTo>
                <a:lnTo>
                  <a:pt x="2842" y="936"/>
                </a:lnTo>
                <a:lnTo>
                  <a:pt x="2856" y="942"/>
                </a:lnTo>
                <a:lnTo>
                  <a:pt x="2869" y="949"/>
                </a:lnTo>
                <a:lnTo>
                  <a:pt x="2882" y="956"/>
                </a:lnTo>
                <a:lnTo>
                  <a:pt x="2895" y="965"/>
                </a:lnTo>
                <a:lnTo>
                  <a:pt x="2898" y="968"/>
                </a:lnTo>
                <a:lnTo>
                  <a:pt x="2901" y="971"/>
                </a:lnTo>
                <a:lnTo>
                  <a:pt x="2903" y="976"/>
                </a:lnTo>
                <a:lnTo>
                  <a:pt x="2906" y="979"/>
                </a:lnTo>
                <a:lnTo>
                  <a:pt x="2910" y="987"/>
                </a:lnTo>
                <a:lnTo>
                  <a:pt x="2913" y="996"/>
                </a:lnTo>
                <a:lnTo>
                  <a:pt x="2917" y="1005"/>
                </a:lnTo>
                <a:lnTo>
                  <a:pt x="2922" y="1011"/>
                </a:lnTo>
                <a:lnTo>
                  <a:pt x="2927" y="1019"/>
                </a:lnTo>
                <a:lnTo>
                  <a:pt x="2933" y="1024"/>
                </a:lnTo>
                <a:lnTo>
                  <a:pt x="2939" y="1030"/>
                </a:lnTo>
                <a:lnTo>
                  <a:pt x="2946" y="1033"/>
                </a:lnTo>
                <a:lnTo>
                  <a:pt x="2953" y="1035"/>
                </a:lnTo>
                <a:lnTo>
                  <a:pt x="2962" y="1036"/>
                </a:lnTo>
                <a:lnTo>
                  <a:pt x="2965" y="1036"/>
                </a:lnTo>
                <a:lnTo>
                  <a:pt x="2968" y="1035"/>
                </a:lnTo>
                <a:lnTo>
                  <a:pt x="2971" y="1034"/>
                </a:lnTo>
                <a:lnTo>
                  <a:pt x="2975" y="1032"/>
                </a:lnTo>
                <a:lnTo>
                  <a:pt x="2980" y="1026"/>
                </a:lnTo>
                <a:lnTo>
                  <a:pt x="2985" y="1021"/>
                </a:lnTo>
                <a:lnTo>
                  <a:pt x="2991" y="1015"/>
                </a:lnTo>
                <a:lnTo>
                  <a:pt x="2996" y="1011"/>
                </a:lnTo>
                <a:lnTo>
                  <a:pt x="3002" y="1008"/>
                </a:lnTo>
                <a:lnTo>
                  <a:pt x="3007" y="1005"/>
                </a:lnTo>
                <a:lnTo>
                  <a:pt x="3012" y="1003"/>
                </a:lnTo>
                <a:lnTo>
                  <a:pt x="3019" y="1000"/>
                </a:lnTo>
                <a:lnTo>
                  <a:pt x="3025" y="999"/>
                </a:lnTo>
                <a:lnTo>
                  <a:pt x="3033" y="999"/>
                </a:lnTo>
                <a:lnTo>
                  <a:pt x="3041" y="999"/>
                </a:lnTo>
                <a:lnTo>
                  <a:pt x="3048" y="1001"/>
                </a:lnTo>
                <a:lnTo>
                  <a:pt x="3054" y="1005"/>
                </a:lnTo>
                <a:lnTo>
                  <a:pt x="3060" y="1010"/>
                </a:lnTo>
                <a:lnTo>
                  <a:pt x="3062" y="1015"/>
                </a:lnTo>
                <a:lnTo>
                  <a:pt x="3065" y="1021"/>
                </a:lnTo>
                <a:lnTo>
                  <a:pt x="3071" y="1025"/>
                </a:lnTo>
                <a:lnTo>
                  <a:pt x="3077" y="1028"/>
                </a:lnTo>
                <a:lnTo>
                  <a:pt x="3084" y="1031"/>
                </a:lnTo>
                <a:lnTo>
                  <a:pt x="3090" y="1032"/>
                </a:lnTo>
                <a:lnTo>
                  <a:pt x="3103" y="1034"/>
                </a:lnTo>
                <a:lnTo>
                  <a:pt x="3118" y="1034"/>
                </a:lnTo>
                <a:lnTo>
                  <a:pt x="3129" y="1033"/>
                </a:lnTo>
                <a:lnTo>
                  <a:pt x="3140" y="1033"/>
                </a:lnTo>
                <a:lnTo>
                  <a:pt x="3150" y="1034"/>
                </a:lnTo>
                <a:lnTo>
                  <a:pt x="3160" y="1036"/>
                </a:lnTo>
                <a:lnTo>
                  <a:pt x="3170" y="1040"/>
                </a:lnTo>
                <a:lnTo>
                  <a:pt x="3179" y="1046"/>
                </a:lnTo>
                <a:lnTo>
                  <a:pt x="3183" y="1048"/>
                </a:lnTo>
                <a:lnTo>
                  <a:pt x="3187" y="1050"/>
                </a:lnTo>
                <a:lnTo>
                  <a:pt x="3192" y="1052"/>
                </a:lnTo>
                <a:lnTo>
                  <a:pt x="3198" y="1052"/>
                </a:lnTo>
                <a:lnTo>
                  <a:pt x="3208" y="1041"/>
                </a:lnTo>
                <a:lnTo>
                  <a:pt x="3219" y="1031"/>
                </a:lnTo>
                <a:lnTo>
                  <a:pt x="3235" y="1034"/>
                </a:lnTo>
                <a:lnTo>
                  <a:pt x="3251" y="1039"/>
                </a:lnTo>
                <a:lnTo>
                  <a:pt x="3288" y="1046"/>
                </a:lnTo>
                <a:lnTo>
                  <a:pt x="3320" y="1053"/>
                </a:lnTo>
                <a:lnTo>
                  <a:pt x="3353" y="1061"/>
                </a:lnTo>
                <a:lnTo>
                  <a:pt x="3389" y="1068"/>
                </a:lnTo>
                <a:lnTo>
                  <a:pt x="3396" y="1071"/>
                </a:lnTo>
                <a:lnTo>
                  <a:pt x="3401" y="1073"/>
                </a:lnTo>
                <a:lnTo>
                  <a:pt x="3408" y="1076"/>
                </a:lnTo>
                <a:lnTo>
                  <a:pt x="3412" y="1079"/>
                </a:lnTo>
                <a:lnTo>
                  <a:pt x="3417" y="1082"/>
                </a:lnTo>
                <a:lnTo>
                  <a:pt x="3424" y="1085"/>
                </a:lnTo>
                <a:lnTo>
                  <a:pt x="3429" y="1086"/>
                </a:lnTo>
                <a:lnTo>
                  <a:pt x="3437" y="1087"/>
                </a:lnTo>
                <a:lnTo>
                  <a:pt x="3447" y="1086"/>
                </a:lnTo>
                <a:lnTo>
                  <a:pt x="3455" y="1085"/>
                </a:lnTo>
                <a:lnTo>
                  <a:pt x="3464" y="1081"/>
                </a:lnTo>
                <a:lnTo>
                  <a:pt x="3474" y="1079"/>
                </a:lnTo>
                <a:lnTo>
                  <a:pt x="3489" y="1074"/>
                </a:lnTo>
                <a:lnTo>
                  <a:pt x="3502" y="1069"/>
                </a:lnTo>
                <a:lnTo>
                  <a:pt x="3515" y="1063"/>
                </a:lnTo>
                <a:lnTo>
                  <a:pt x="3527" y="1054"/>
                </a:lnTo>
                <a:lnTo>
                  <a:pt x="3536" y="1046"/>
                </a:lnTo>
                <a:lnTo>
                  <a:pt x="3546" y="1036"/>
                </a:lnTo>
                <a:lnTo>
                  <a:pt x="3555" y="1031"/>
                </a:lnTo>
                <a:lnTo>
                  <a:pt x="3564" y="1027"/>
                </a:lnTo>
                <a:lnTo>
                  <a:pt x="3573" y="1025"/>
                </a:lnTo>
                <a:lnTo>
                  <a:pt x="3582" y="1023"/>
                </a:lnTo>
                <a:lnTo>
                  <a:pt x="3591" y="1021"/>
                </a:lnTo>
                <a:lnTo>
                  <a:pt x="3600" y="1020"/>
                </a:lnTo>
                <a:lnTo>
                  <a:pt x="3610" y="1017"/>
                </a:lnTo>
                <a:lnTo>
                  <a:pt x="3619" y="1012"/>
                </a:lnTo>
                <a:lnTo>
                  <a:pt x="3636" y="1001"/>
                </a:lnTo>
                <a:lnTo>
                  <a:pt x="3652" y="991"/>
                </a:lnTo>
                <a:lnTo>
                  <a:pt x="3663" y="988"/>
                </a:lnTo>
                <a:lnTo>
                  <a:pt x="3672" y="986"/>
                </a:lnTo>
                <a:lnTo>
                  <a:pt x="3683" y="986"/>
                </a:lnTo>
                <a:lnTo>
                  <a:pt x="3694" y="986"/>
                </a:lnTo>
                <a:lnTo>
                  <a:pt x="3705" y="992"/>
                </a:lnTo>
                <a:lnTo>
                  <a:pt x="3716" y="997"/>
                </a:lnTo>
                <a:lnTo>
                  <a:pt x="3720" y="999"/>
                </a:lnTo>
                <a:lnTo>
                  <a:pt x="3725" y="1000"/>
                </a:lnTo>
                <a:lnTo>
                  <a:pt x="3731" y="1001"/>
                </a:lnTo>
                <a:lnTo>
                  <a:pt x="3737" y="1001"/>
                </a:lnTo>
                <a:lnTo>
                  <a:pt x="3811" y="1001"/>
                </a:lnTo>
                <a:lnTo>
                  <a:pt x="3820" y="1003"/>
                </a:lnTo>
                <a:lnTo>
                  <a:pt x="3829" y="1004"/>
                </a:lnTo>
                <a:lnTo>
                  <a:pt x="3837" y="1006"/>
                </a:lnTo>
                <a:lnTo>
                  <a:pt x="3844" y="1008"/>
                </a:lnTo>
                <a:lnTo>
                  <a:pt x="3858" y="1015"/>
                </a:lnTo>
                <a:lnTo>
                  <a:pt x="3875" y="1023"/>
                </a:lnTo>
                <a:lnTo>
                  <a:pt x="3895" y="1033"/>
                </a:lnTo>
                <a:lnTo>
                  <a:pt x="3912" y="1041"/>
                </a:lnTo>
                <a:lnTo>
                  <a:pt x="3929" y="1051"/>
                </a:lnTo>
                <a:lnTo>
                  <a:pt x="3949" y="1060"/>
                </a:lnTo>
                <a:lnTo>
                  <a:pt x="3963" y="1066"/>
                </a:lnTo>
                <a:lnTo>
                  <a:pt x="3976" y="1069"/>
                </a:lnTo>
                <a:lnTo>
                  <a:pt x="3989" y="1072"/>
                </a:lnTo>
                <a:lnTo>
                  <a:pt x="4001" y="1074"/>
                </a:lnTo>
                <a:lnTo>
                  <a:pt x="4027" y="1074"/>
                </a:lnTo>
                <a:lnTo>
                  <a:pt x="4056" y="1074"/>
                </a:lnTo>
                <a:lnTo>
                  <a:pt x="4056" y="1074"/>
                </a:lnTo>
                <a:lnTo>
                  <a:pt x="4068" y="1078"/>
                </a:lnTo>
                <a:lnTo>
                  <a:pt x="4081" y="1082"/>
                </a:lnTo>
                <a:lnTo>
                  <a:pt x="4092" y="1086"/>
                </a:lnTo>
                <a:lnTo>
                  <a:pt x="4103" y="1088"/>
                </a:lnTo>
                <a:lnTo>
                  <a:pt x="4115" y="1090"/>
                </a:lnTo>
                <a:lnTo>
                  <a:pt x="4128" y="1091"/>
                </a:lnTo>
                <a:lnTo>
                  <a:pt x="4141" y="1092"/>
                </a:lnTo>
                <a:lnTo>
                  <a:pt x="4154" y="1092"/>
                </a:lnTo>
                <a:lnTo>
                  <a:pt x="4171" y="1092"/>
                </a:lnTo>
                <a:lnTo>
                  <a:pt x="4186" y="1091"/>
                </a:lnTo>
                <a:lnTo>
                  <a:pt x="4200" y="1090"/>
                </a:lnTo>
                <a:lnTo>
                  <a:pt x="4218" y="1089"/>
                </a:lnTo>
                <a:lnTo>
                  <a:pt x="4231" y="1318"/>
                </a:lnTo>
                <a:lnTo>
                  <a:pt x="4231" y="1318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2" name="Freeform 208"/>
          <p:cNvSpPr>
            <a:spLocks/>
          </p:cNvSpPr>
          <p:nvPr/>
        </p:nvSpPr>
        <p:spPr bwMode="auto">
          <a:xfrm>
            <a:off x="5525932" y="4466943"/>
            <a:ext cx="720051" cy="702084"/>
          </a:xfrm>
          <a:custGeom>
            <a:avLst/>
            <a:gdLst>
              <a:gd name="T0" fmla="*/ 93 w 1563"/>
              <a:gd name="T1" fmla="*/ 1281 h 1525"/>
              <a:gd name="T2" fmla="*/ 118 w 1563"/>
              <a:gd name="T3" fmla="*/ 1289 h 1525"/>
              <a:gd name="T4" fmla="*/ 152 w 1563"/>
              <a:gd name="T5" fmla="*/ 1297 h 1525"/>
              <a:gd name="T6" fmla="*/ 191 w 1563"/>
              <a:gd name="T7" fmla="*/ 1299 h 1525"/>
              <a:gd name="T8" fmla="*/ 237 w 1563"/>
              <a:gd name="T9" fmla="*/ 1297 h 1525"/>
              <a:gd name="T10" fmla="*/ 268 w 1563"/>
              <a:gd name="T11" fmla="*/ 1525 h 1525"/>
              <a:gd name="T12" fmla="*/ 1199 w 1563"/>
              <a:gd name="T13" fmla="*/ 1426 h 1525"/>
              <a:gd name="T14" fmla="*/ 1199 w 1563"/>
              <a:gd name="T15" fmla="*/ 1397 h 1525"/>
              <a:gd name="T16" fmla="*/ 1199 w 1563"/>
              <a:gd name="T17" fmla="*/ 1362 h 1525"/>
              <a:gd name="T18" fmla="*/ 1192 w 1563"/>
              <a:gd name="T19" fmla="*/ 1323 h 1525"/>
              <a:gd name="T20" fmla="*/ 1189 w 1563"/>
              <a:gd name="T21" fmla="*/ 1259 h 1525"/>
              <a:gd name="T22" fmla="*/ 1184 w 1563"/>
              <a:gd name="T23" fmla="*/ 1219 h 1525"/>
              <a:gd name="T24" fmla="*/ 1173 w 1563"/>
              <a:gd name="T25" fmla="*/ 1193 h 1525"/>
              <a:gd name="T26" fmla="*/ 1168 w 1563"/>
              <a:gd name="T27" fmla="*/ 1177 h 1525"/>
              <a:gd name="T28" fmla="*/ 1172 w 1563"/>
              <a:gd name="T29" fmla="*/ 1152 h 1525"/>
              <a:gd name="T30" fmla="*/ 1187 w 1563"/>
              <a:gd name="T31" fmla="*/ 1113 h 1525"/>
              <a:gd name="T32" fmla="*/ 1193 w 1563"/>
              <a:gd name="T33" fmla="*/ 1067 h 1525"/>
              <a:gd name="T34" fmla="*/ 1200 w 1563"/>
              <a:gd name="T35" fmla="*/ 1030 h 1525"/>
              <a:gd name="T36" fmla="*/ 1221 w 1563"/>
              <a:gd name="T37" fmla="*/ 999 h 1525"/>
              <a:gd name="T38" fmla="*/ 1258 w 1563"/>
              <a:gd name="T39" fmla="*/ 958 h 1525"/>
              <a:gd name="T40" fmla="*/ 1268 w 1563"/>
              <a:gd name="T41" fmla="*/ 932 h 1525"/>
              <a:gd name="T42" fmla="*/ 1261 w 1563"/>
              <a:gd name="T43" fmla="*/ 895 h 1525"/>
              <a:gd name="T44" fmla="*/ 1268 w 1563"/>
              <a:gd name="T45" fmla="*/ 883 h 1525"/>
              <a:gd name="T46" fmla="*/ 1292 w 1563"/>
              <a:gd name="T47" fmla="*/ 863 h 1525"/>
              <a:gd name="T48" fmla="*/ 1324 w 1563"/>
              <a:gd name="T49" fmla="*/ 829 h 1525"/>
              <a:gd name="T50" fmla="*/ 1341 w 1563"/>
              <a:gd name="T51" fmla="*/ 798 h 1525"/>
              <a:gd name="T52" fmla="*/ 1343 w 1563"/>
              <a:gd name="T53" fmla="*/ 771 h 1525"/>
              <a:gd name="T54" fmla="*/ 1343 w 1563"/>
              <a:gd name="T55" fmla="*/ 746 h 1525"/>
              <a:gd name="T56" fmla="*/ 1347 w 1563"/>
              <a:gd name="T57" fmla="*/ 726 h 1525"/>
              <a:gd name="T58" fmla="*/ 1366 w 1563"/>
              <a:gd name="T59" fmla="*/ 688 h 1525"/>
              <a:gd name="T60" fmla="*/ 1388 w 1563"/>
              <a:gd name="T61" fmla="*/ 652 h 1525"/>
              <a:gd name="T62" fmla="*/ 1415 w 1563"/>
              <a:gd name="T63" fmla="*/ 621 h 1525"/>
              <a:gd name="T64" fmla="*/ 1422 w 1563"/>
              <a:gd name="T65" fmla="*/ 597 h 1525"/>
              <a:gd name="T66" fmla="*/ 1421 w 1563"/>
              <a:gd name="T67" fmla="*/ 564 h 1525"/>
              <a:gd name="T68" fmla="*/ 1422 w 1563"/>
              <a:gd name="T69" fmla="*/ 541 h 1525"/>
              <a:gd name="T70" fmla="*/ 1432 w 1563"/>
              <a:gd name="T71" fmla="*/ 531 h 1525"/>
              <a:gd name="T72" fmla="*/ 1456 w 1563"/>
              <a:gd name="T73" fmla="*/ 496 h 1525"/>
              <a:gd name="T74" fmla="*/ 1464 w 1563"/>
              <a:gd name="T75" fmla="*/ 472 h 1525"/>
              <a:gd name="T76" fmla="*/ 1469 w 1563"/>
              <a:gd name="T77" fmla="*/ 435 h 1525"/>
              <a:gd name="T78" fmla="*/ 1475 w 1563"/>
              <a:gd name="T79" fmla="*/ 416 h 1525"/>
              <a:gd name="T80" fmla="*/ 1499 w 1563"/>
              <a:gd name="T81" fmla="*/ 378 h 1525"/>
              <a:gd name="T82" fmla="*/ 1508 w 1563"/>
              <a:gd name="T83" fmla="*/ 353 h 1525"/>
              <a:gd name="T84" fmla="*/ 1508 w 1563"/>
              <a:gd name="T85" fmla="*/ 322 h 1525"/>
              <a:gd name="T86" fmla="*/ 1508 w 1563"/>
              <a:gd name="T87" fmla="*/ 289 h 1525"/>
              <a:gd name="T88" fmla="*/ 1517 w 1563"/>
              <a:gd name="T89" fmla="*/ 261 h 1525"/>
              <a:gd name="T90" fmla="*/ 1537 w 1563"/>
              <a:gd name="T91" fmla="*/ 241 h 1525"/>
              <a:gd name="T92" fmla="*/ 1553 w 1563"/>
              <a:gd name="T93" fmla="*/ 216 h 1525"/>
              <a:gd name="T94" fmla="*/ 1562 w 1563"/>
              <a:gd name="T95" fmla="*/ 181 h 1525"/>
              <a:gd name="T96" fmla="*/ 1548 w 1563"/>
              <a:gd name="T97" fmla="*/ 171 h 1525"/>
              <a:gd name="T98" fmla="*/ 1506 w 1563"/>
              <a:gd name="T99" fmla="*/ 173 h 1525"/>
              <a:gd name="T100" fmla="*/ 1481 w 1563"/>
              <a:gd name="T101" fmla="*/ 176 h 1525"/>
              <a:gd name="T102" fmla="*/ 1442 w 1563"/>
              <a:gd name="T103" fmla="*/ 187 h 1525"/>
              <a:gd name="T104" fmla="*/ 1410 w 1563"/>
              <a:gd name="T105" fmla="*/ 190 h 1525"/>
              <a:gd name="T106" fmla="*/ 1377 w 1563"/>
              <a:gd name="T107" fmla="*/ 200 h 1525"/>
              <a:gd name="T108" fmla="*/ 1365 w 1563"/>
              <a:gd name="T109" fmla="*/ 177 h 1525"/>
              <a:gd name="T110" fmla="*/ 1364 w 1563"/>
              <a:gd name="T111" fmla="*/ 122 h 1525"/>
              <a:gd name="T112" fmla="*/ 1367 w 1563"/>
              <a:gd name="T113" fmla="*/ 97 h 1525"/>
              <a:gd name="T114" fmla="*/ 1383 w 1563"/>
              <a:gd name="T115" fmla="*/ 59 h 1525"/>
              <a:gd name="T116" fmla="*/ 1393 w 1563"/>
              <a:gd name="T117" fmla="*/ 40 h 1525"/>
              <a:gd name="T118" fmla="*/ 1391 w 1563"/>
              <a:gd name="T119" fmla="*/ 21 h 1525"/>
              <a:gd name="T120" fmla="*/ 1378 w 1563"/>
              <a:gd name="T121" fmla="*/ 8 h 1525"/>
              <a:gd name="T122" fmla="*/ 1360 w 1563"/>
              <a:gd name="T123" fmla="*/ 0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63" h="1525">
                <a:moveTo>
                  <a:pt x="0" y="162"/>
                </a:moveTo>
                <a:lnTo>
                  <a:pt x="60" y="531"/>
                </a:lnTo>
                <a:lnTo>
                  <a:pt x="93" y="1281"/>
                </a:lnTo>
                <a:lnTo>
                  <a:pt x="93" y="1281"/>
                </a:lnTo>
                <a:lnTo>
                  <a:pt x="105" y="1285"/>
                </a:lnTo>
                <a:lnTo>
                  <a:pt x="118" y="1289"/>
                </a:lnTo>
                <a:lnTo>
                  <a:pt x="129" y="1293"/>
                </a:lnTo>
                <a:lnTo>
                  <a:pt x="140" y="1295"/>
                </a:lnTo>
                <a:lnTo>
                  <a:pt x="152" y="1297"/>
                </a:lnTo>
                <a:lnTo>
                  <a:pt x="165" y="1298"/>
                </a:lnTo>
                <a:lnTo>
                  <a:pt x="178" y="1299"/>
                </a:lnTo>
                <a:lnTo>
                  <a:pt x="191" y="1299"/>
                </a:lnTo>
                <a:lnTo>
                  <a:pt x="208" y="1299"/>
                </a:lnTo>
                <a:lnTo>
                  <a:pt x="223" y="1298"/>
                </a:lnTo>
                <a:lnTo>
                  <a:pt x="237" y="1297"/>
                </a:lnTo>
                <a:lnTo>
                  <a:pt x="255" y="1296"/>
                </a:lnTo>
                <a:lnTo>
                  <a:pt x="268" y="1525"/>
                </a:lnTo>
                <a:lnTo>
                  <a:pt x="268" y="1525"/>
                </a:lnTo>
                <a:lnTo>
                  <a:pt x="1200" y="1431"/>
                </a:lnTo>
                <a:lnTo>
                  <a:pt x="1200" y="1431"/>
                </a:lnTo>
                <a:lnTo>
                  <a:pt x="1199" y="1426"/>
                </a:lnTo>
                <a:lnTo>
                  <a:pt x="1198" y="1419"/>
                </a:lnTo>
                <a:lnTo>
                  <a:pt x="1197" y="1407"/>
                </a:lnTo>
                <a:lnTo>
                  <a:pt x="1199" y="1397"/>
                </a:lnTo>
                <a:lnTo>
                  <a:pt x="1200" y="1388"/>
                </a:lnTo>
                <a:lnTo>
                  <a:pt x="1200" y="1376"/>
                </a:lnTo>
                <a:lnTo>
                  <a:pt x="1199" y="1362"/>
                </a:lnTo>
                <a:lnTo>
                  <a:pt x="1197" y="1350"/>
                </a:lnTo>
                <a:lnTo>
                  <a:pt x="1194" y="1337"/>
                </a:lnTo>
                <a:lnTo>
                  <a:pt x="1192" y="1323"/>
                </a:lnTo>
                <a:lnTo>
                  <a:pt x="1190" y="1295"/>
                </a:lnTo>
                <a:lnTo>
                  <a:pt x="1189" y="1271"/>
                </a:lnTo>
                <a:lnTo>
                  <a:pt x="1189" y="1259"/>
                </a:lnTo>
                <a:lnTo>
                  <a:pt x="1188" y="1246"/>
                </a:lnTo>
                <a:lnTo>
                  <a:pt x="1187" y="1233"/>
                </a:lnTo>
                <a:lnTo>
                  <a:pt x="1184" y="1219"/>
                </a:lnTo>
                <a:lnTo>
                  <a:pt x="1180" y="1208"/>
                </a:lnTo>
                <a:lnTo>
                  <a:pt x="1175" y="1199"/>
                </a:lnTo>
                <a:lnTo>
                  <a:pt x="1173" y="1193"/>
                </a:lnTo>
                <a:lnTo>
                  <a:pt x="1171" y="1189"/>
                </a:lnTo>
                <a:lnTo>
                  <a:pt x="1168" y="1184"/>
                </a:lnTo>
                <a:lnTo>
                  <a:pt x="1168" y="1177"/>
                </a:lnTo>
                <a:lnTo>
                  <a:pt x="1168" y="1167"/>
                </a:lnTo>
                <a:lnTo>
                  <a:pt x="1170" y="1160"/>
                </a:lnTo>
                <a:lnTo>
                  <a:pt x="1172" y="1152"/>
                </a:lnTo>
                <a:lnTo>
                  <a:pt x="1175" y="1145"/>
                </a:lnTo>
                <a:lnTo>
                  <a:pt x="1180" y="1130"/>
                </a:lnTo>
                <a:lnTo>
                  <a:pt x="1187" y="1113"/>
                </a:lnTo>
                <a:lnTo>
                  <a:pt x="1191" y="1097"/>
                </a:lnTo>
                <a:lnTo>
                  <a:pt x="1192" y="1082"/>
                </a:lnTo>
                <a:lnTo>
                  <a:pt x="1193" y="1067"/>
                </a:lnTo>
                <a:lnTo>
                  <a:pt x="1194" y="1050"/>
                </a:lnTo>
                <a:lnTo>
                  <a:pt x="1197" y="1039"/>
                </a:lnTo>
                <a:lnTo>
                  <a:pt x="1200" y="1030"/>
                </a:lnTo>
                <a:lnTo>
                  <a:pt x="1204" y="1022"/>
                </a:lnTo>
                <a:lnTo>
                  <a:pt x="1209" y="1013"/>
                </a:lnTo>
                <a:lnTo>
                  <a:pt x="1221" y="999"/>
                </a:lnTo>
                <a:lnTo>
                  <a:pt x="1234" y="986"/>
                </a:lnTo>
                <a:lnTo>
                  <a:pt x="1247" y="972"/>
                </a:lnTo>
                <a:lnTo>
                  <a:pt x="1258" y="958"/>
                </a:lnTo>
                <a:lnTo>
                  <a:pt x="1262" y="950"/>
                </a:lnTo>
                <a:lnTo>
                  <a:pt x="1266" y="942"/>
                </a:lnTo>
                <a:lnTo>
                  <a:pt x="1268" y="932"/>
                </a:lnTo>
                <a:lnTo>
                  <a:pt x="1269" y="922"/>
                </a:lnTo>
                <a:lnTo>
                  <a:pt x="1265" y="908"/>
                </a:lnTo>
                <a:lnTo>
                  <a:pt x="1261" y="895"/>
                </a:lnTo>
                <a:lnTo>
                  <a:pt x="1262" y="891"/>
                </a:lnTo>
                <a:lnTo>
                  <a:pt x="1265" y="887"/>
                </a:lnTo>
                <a:lnTo>
                  <a:pt x="1268" y="883"/>
                </a:lnTo>
                <a:lnTo>
                  <a:pt x="1272" y="879"/>
                </a:lnTo>
                <a:lnTo>
                  <a:pt x="1282" y="870"/>
                </a:lnTo>
                <a:lnTo>
                  <a:pt x="1292" y="863"/>
                </a:lnTo>
                <a:lnTo>
                  <a:pt x="1301" y="855"/>
                </a:lnTo>
                <a:lnTo>
                  <a:pt x="1312" y="845"/>
                </a:lnTo>
                <a:lnTo>
                  <a:pt x="1324" y="829"/>
                </a:lnTo>
                <a:lnTo>
                  <a:pt x="1335" y="815"/>
                </a:lnTo>
                <a:lnTo>
                  <a:pt x="1338" y="807"/>
                </a:lnTo>
                <a:lnTo>
                  <a:pt x="1341" y="798"/>
                </a:lnTo>
                <a:lnTo>
                  <a:pt x="1342" y="789"/>
                </a:lnTo>
                <a:lnTo>
                  <a:pt x="1343" y="780"/>
                </a:lnTo>
                <a:lnTo>
                  <a:pt x="1343" y="771"/>
                </a:lnTo>
                <a:lnTo>
                  <a:pt x="1343" y="762"/>
                </a:lnTo>
                <a:lnTo>
                  <a:pt x="1343" y="755"/>
                </a:lnTo>
                <a:lnTo>
                  <a:pt x="1343" y="746"/>
                </a:lnTo>
                <a:lnTo>
                  <a:pt x="1342" y="741"/>
                </a:lnTo>
                <a:lnTo>
                  <a:pt x="1341" y="737"/>
                </a:lnTo>
                <a:lnTo>
                  <a:pt x="1347" y="726"/>
                </a:lnTo>
                <a:lnTo>
                  <a:pt x="1354" y="715"/>
                </a:lnTo>
                <a:lnTo>
                  <a:pt x="1361" y="701"/>
                </a:lnTo>
                <a:lnTo>
                  <a:pt x="1366" y="688"/>
                </a:lnTo>
                <a:lnTo>
                  <a:pt x="1371" y="676"/>
                </a:lnTo>
                <a:lnTo>
                  <a:pt x="1378" y="662"/>
                </a:lnTo>
                <a:lnTo>
                  <a:pt x="1388" y="652"/>
                </a:lnTo>
                <a:lnTo>
                  <a:pt x="1400" y="644"/>
                </a:lnTo>
                <a:lnTo>
                  <a:pt x="1408" y="632"/>
                </a:lnTo>
                <a:lnTo>
                  <a:pt x="1415" y="621"/>
                </a:lnTo>
                <a:lnTo>
                  <a:pt x="1419" y="609"/>
                </a:lnTo>
                <a:lnTo>
                  <a:pt x="1422" y="597"/>
                </a:lnTo>
                <a:lnTo>
                  <a:pt x="1422" y="597"/>
                </a:lnTo>
                <a:lnTo>
                  <a:pt x="1423" y="589"/>
                </a:lnTo>
                <a:lnTo>
                  <a:pt x="1423" y="580"/>
                </a:lnTo>
                <a:lnTo>
                  <a:pt x="1421" y="564"/>
                </a:lnTo>
                <a:lnTo>
                  <a:pt x="1420" y="548"/>
                </a:lnTo>
                <a:lnTo>
                  <a:pt x="1421" y="544"/>
                </a:lnTo>
                <a:lnTo>
                  <a:pt x="1422" y="541"/>
                </a:lnTo>
                <a:lnTo>
                  <a:pt x="1424" y="539"/>
                </a:lnTo>
                <a:lnTo>
                  <a:pt x="1427" y="536"/>
                </a:lnTo>
                <a:lnTo>
                  <a:pt x="1432" y="531"/>
                </a:lnTo>
                <a:lnTo>
                  <a:pt x="1436" y="526"/>
                </a:lnTo>
                <a:lnTo>
                  <a:pt x="1447" y="511"/>
                </a:lnTo>
                <a:lnTo>
                  <a:pt x="1456" y="496"/>
                </a:lnTo>
                <a:lnTo>
                  <a:pt x="1459" y="489"/>
                </a:lnTo>
                <a:lnTo>
                  <a:pt x="1462" y="481"/>
                </a:lnTo>
                <a:lnTo>
                  <a:pt x="1464" y="472"/>
                </a:lnTo>
                <a:lnTo>
                  <a:pt x="1465" y="462"/>
                </a:lnTo>
                <a:lnTo>
                  <a:pt x="1467" y="448"/>
                </a:lnTo>
                <a:lnTo>
                  <a:pt x="1469" y="435"/>
                </a:lnTo>
                <a:lnTo>
                  <a:pt x="1471" y="429"/>
                </a:lnTo>
                <a:lnTo>
                  <a:pt x="1473" y="422"/>
                </a:lnTo>
                <a:lnTo>
                  <a:pt x="1475" y="416"/>
                </a:lnTo>
                <a:lnTo>
                  <a:pt x="1478" y="409"/>
                </a:lnTo>
                <a:lnTo>
                  <a:pt x="1489" y="393"/>
                </a:lnTo>
                <a:lnTo>
                  <a:pt x="1499" y="378"/>
                </a:lnTo>
                <a:lnTo>
                  <a:pt x="1502" y="370"/>
                </a:lnTo>
                <a:lnTo>
                  <a:pt x="1505" y="363"/>
                </a:lnTo>
                <a:lnTo>
                  <a:pt x="1508" y="353"/>
                </a:lnTo>
                <a:lnTo>
                  <a:pt x="1508" y="343"/>
                </a:lnTo>
                <a:lnTo>
                  <a:pt x="1508" y="333"/>
                </a:lnTo>
                <a:lnTo>
                  <a:pt x="1508" y="322"/>
                </a:lnTo>
                <a:lnTo>
                  <a:pt x="1508" y="311"/>
                </a:lnTo>
                <a:lnTo>
                  <a:pt x="1508" y="300"/>
                </a:lnTo>
                <a:lnTo>
                  <a:pt x="1508" y="289"/>
                </a:lnTo>
                <a:lnTo>
                  <a:pt x="1508" y="280"/>
                </a:lnTo>
                <a:lnTo>
                  <a:pt x="1512" y="269"/>
                </a:lnTo>
                <a:lnTo>
                  <a:pt x="1517" y="261"/>
                </a:lnTo>
                <a:lnTo>
                  <a:pt x="1523" y="254"/>
                </a:lnTo>
                <a:lnTo>
                  <a:pt x="1530" y="247"/>
                </a:lnTo>
                <a:lnTo>
                  <a:pt x="1537" y="241"/>
                </a:lnTo>
                <a:lnTo>
                  <a:pt x="1543" y="233"/>
                </a:lnTo>
                <a:lnTo>
                  <a:pt x="1549" y="226"/>
                </a:lnTo>
                <a:lnTo>
                  <a:pt x="1553" y="216"/>
                </a:lnTo>
                <a:lnTo>
                  <a:pt x="1557" y="203"/>
                </a:lnTo>
                <a:lnTo>
                  <a:pt x="1559" y="192"/>
                </a:lnTo>
                <a:lnTo>
                  <a:pt x="1562" y="181"/>
                </a:lnTo>
                <a:lnTo>
                  <a:pt x="1563" y="171"/>
                </a:lnTo>
                <a:lnTo>
                  <a:pt x="1563" y="171"/>
                </a:lnTo>
                <a:lnTo>
                  <a:pt x="1548" y="171"/>
                </a:lnTo>
                <a:lnTo>
                  <a:pt x="1535" y="172"/>
                </a:lnTo>
                <a:lnTo>
                  <a:pt x="1521" y="173"/>
                </a:lnTo>
                <a:lnTo>
                  <a:pt x="1506" y="173"/>
                </a:lnTo>
                <a:lnTo>
                  <a:pt x="1497" y="174"/>
                </a:lnTo>
                <a:lnTo>
                  <a:pt x="1488" y="175"/>
                </a:lnTo>
                <a:lnTo>
                  <a:pt x="1481" y="176"/>
                </a:lnTo>
                <a:lnTo>
                  <a:pt x="1474" y="178"/>
                </a:lnTo>
                <a:lnTo>
                  <a:pt x="1459" y="183"/>
                </a:lnTo>
                <a:lnTo>
                  <a:pt x="1442" y="187"/>
                </a:lnTo>
                <a:lnTo>
                  <a:pt x="1431" y="188"/>
                </a:lnTo>
                <a:lnTo>
                  <a:pt x="1420" y="189"/>
                </a:lnTo>
                <a:lnTo>
                  <a:pt x="1410" y="190"/>
                </a:lnTo>
                <a:lnTo>
                  <a:pt x="1400" y="192"/>
                </a:lnTo>
                <a:lnTo>
                  <a:pt x="1389" y="197"/>
                </a:lnTo>
                <a:lnTo>
                  <a:pt x="1377" y="200"/>
                </a:lnTo>
                <a:lnTo>
                  <a:pt x="1371" y="199"/>
                </a:lnTo>
                <a:lnTo>
                  <a:pt x="1365" y="197"/>
                </a:lnTo>
                <a:lnTo>
                  <a:pt x="1365" y="177"/>
                </a:lnTo>
                <a:lnTo>
                  <a:pt x="1364" y="160"/>
                </a:lnTo>
                <a:lnTo>
                  <a:pt x="1364" y="141"/>
                </a:lnTo>
                <a:lnTo>
                  <a:pt x="1364" y="122"/>
                </a:lnTo>
                <a:lnTo>
                  <a:pt x="1364" y="112"/>
                </a:lnTo>
                <a:lnTo>
                  <a:pt x="1366" y="105"/>
                </a:lnTo>
                <a:lnTo>
                  <a:pt x="1367" y="97"/>
                </a:lnTo>
                <a:lnTo>
                  <a:pt x="1370" y="90"/>
                </a:lnTo>
                <a:lnTo>
                  <a:pt x="1376" y="76"/>
                </a:lnTo>
                <a:lnTo>
                  <a:pt x="1383" y="59"/>
                </a:lnTo>
                <a:lnTo>
                  <a:pt x="1387" y="52"/>
                </a:lnTo>
                <a:lnTo>
                  <a:pt x="1390" y="46"/>
                </a:lnTo>
                <a:lnTo>
                  <a:pt x="1393" y="40"/>
                </a:lnTo>
                <a:lnTo>
                  <a:pt x="1394" y="32"/>
                </a:lnTo>
                <a:lnTo>
                  <a:pt x="1393" y="26"/>
                </a:lnTo>
                <a:lnTo>
                  <a:pt x="1391" y="21"/>
                </a:lnTo>
                <a:lnTo>
                  <a:pt x="1388" y="15"/>
                </a:lnTo>
                <a:lnTo>
                  <a:pt x="1383" y="11"/>
                </a:lnTo>
                <a:lnTo>
                  <a:pt x="1378" y="8"/>
                </a:lnTo>
                <a:lnTo>
                  <a:pt x="1373" y="4"/>
                </a:lnTo>
                <a:lnTo>
                  <a:pt x="1366" y="2"/>
                </a:lnTo>
                <a:lnTo>
                  <a:pt x="1360" y="0"/>
                </a:lnTo>
                <a:lnTo>
                  <a:pt x="0" y="162"/>
                </a:lnTo>
                <a:lnTo>
                  <a:pt x="0" y="162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4" name="Freeform 210"/>
          <p:cNvSpPr>
            <a:spLocks/>
          </p:cNvSpPr>
          <p:nvPr/>
        </p:nvSpPr>
        <p:spPr bwMode="auto">
          <a:xfrm>
            <a:off x="5648935" y="5126183"/>
            <a:ext cx="818177" cy="717287"/>
          </a:xfrm>
          <a:custGeom>
            <a:avLst/>
            <a:gdLst>
              <a:gd name="T0" fmla="*/ 961 w 1774"/>
              <a:gd name="T1" fmla="*/ 64 h 1557"/>
              <a:gd name="T2" fmla="*/ 974 w 1774"/>
              <a:gd name="T3" fmla="*/ 164 h 1557"/>
              <a:gd name="T4" fmla="*/ 989 w 1774"/>
              <a:gd name="T5" fmla="*/ 287 h 1557"/>
              <a:gd name="T6" fmla="*/ 959 w 1774"/>
              <a:gd name="T7" fmla="*/ 349 h 1557"/>
              <a:gd name="T8" fmla="*/ 943 w 1774"/>
              <a:gd name="T9" fmla="*/ 444 h 1557"/>
              <a:gd name="T10" fmla="*/ 898 w 1774"/>
              <a:gd name="T11" fmla="*/ 498 h 1557"/>
              <a:gd name="T12" fmla="*/ 871 w 1774"/>
              <a:gd name="T13" fmla="*/ 545 h 1557"/>
              <a:gd name="T14" fmla="*/ 892 w 1774"/>
              <a:gd name="T15" fmla="*/ 603 h 1557"/>
              <a:gd name="T16" fmla="*/ 846 w 1774"/>
              <a:gd name="T17" fmla="*/ 684 h 1557"/>
              <a:gd name="T18" fmla="*/ 856 w 1774"/>
              <a:gd name="T19" fmla="*/ 753 h 1557"/>
              <a:gd name="T20" fmla="*/ 1432 w 1774"/>
              <a:gd name="T21" fmla="*/ 715 h 1557"/>
              <a:gd name="T22" fmla="*/ 1474 w 1774"/>
              <a:gd name="T23" fmla="*/ 749 h 1557"/>
              <a:gd name="T24" fmla="*/ 1470 w 1774"/>
              <a:gd name="T25" fmla="*/ 851 h 1557"/>
              <a:gd name="T26" fmla="*/ 1542 w 1774"/>
              <a:gd name="T27" fmla="*/ 947 h 1557"/>
              <a:gd name="T28" fmla="*/ 1487 w 1774"/>
              <a:gd name="T29" fmla="*/ 1001 h 1557"/>
              <a:gd name="T30" fmla="*/ 1355 w 1774"/>
              <a:gd name="T31" fmla="*/ 951 h 1557"/>
              <a:gd name="T32" fmla="*/ 1238 w 1774"/>
              <a:gd name="T33" fmla="*/ 990 h 1557"/>
              <a:gd name="T34" fmla="*/ 1258 w 1774"/>
              <a:gd name="T35" fmla="*/ 1049 h 1557"/>
              <a:gd name="T36" fmla="*/ 1396 w 1774"/>
              <a:gd name="T37" fmla="*/ 1095 h 1557"/>
              <a:gd name="T38" fmla="*/ 1447 w 1774"/>
              <a:gd name="T39" fmla="*/ 1039 h 1557"/>
              <a:gd name="T40" fmla="*/ 1496 w 1774"/>
              <a:gd name="T41" fmla="*/ 1087 h 1557"/>
              <a:gd name="T42" fmla="*/ 1544 w 1774"/>
              <a:gd name="T43" fmla="*/ 1121 h 1557"/>
              <a:gd name="T44" fmla="*/ 1628 w 1774"/>
              <a:gd name="T45" fmla="*/ 1082 h 1557"/>
              <a:gd name="T46" fmla="*/ 1686 w 1774"/>
              <a:gd name="T47" fmla="*/ 1119 h 1557"/>
              <a:gd name="T48" fmla="*/ 1655 w 1774"/>
              <a:gd name="T49" fmla="*/ 1177 h 1557"/>
              <a:gd name="T50" fmla="*/ 1589 w 1774"/>
              <a:gd name="T51" fmla="*/ 1259 h 1557"/>
              <a:gd name="T52" fmla="*/ 1609 w 1774"/>
              <a:gd name="T53" fmla="*/ 1302 h 1557"/>
              <a:gd name="T54" fmla="*/ 1707 w 1774"/>
              <a:gd name="T55" fmla="*/ 1330 h 1557"/>
              <a:gd name="T56" fmla="*/ 1772 w 1774"/>
              <a:gd name="T57" fmla="*/ 1397 h 1557"/>
              <a:gd name="T58" fmla="*/ 1751 w 1774"/>
              <a:gd name="T59" fmla="*/ 1450 h 1557"/>
              <a:gd name="T60" fmla="*/ 1664 w 1774"/>
              <a:gd name="T61" fmla="*/ 1464 h 1557"/>
              <a:gd name="T62" fmla="*/ 1519 w 1774"/>
              <a:gd name="T63" fmla="*/ 1384 h 1557"/>
              <a:gd name="T64" fmla="*/ 1434 w 1774"/>
              <a:gd name="T65" fmla="*/ 1321 h 1557"/>
              <a:gd name="T66" fmla="*/ 1383 w 1774"/>
              <a:gd name="T67" fmla="*/ 1259 h 1557"/>
              <a:gd name="T68" fmla="*/ 1339 w 1774"/>
              <a:gd name="T69" fmla="*/ 1308 h 1557"/>
              <a:gd name="T70" fmla="*/ 1408 w 1774"/>
              <a:gd name="T71" fmla="*/ 1338 h 1557"/>
              <a:gd name="T72" fmla="*/ 1425 w 1774"/>
              <a:gd name="T73" fmla="*/ 1458 h 1557"/>
              <a:gd name="T74" fmla="*/ 1342 w 1774"/>
              <a:gd name="T75" fmla="*/ 1519 h 1557"/>
              <a:gd name="T76" fmla="*/ 1287 w 1774"/>
              <a:gd name="T77" fmla="*/ 1497 h 1557"/>
              <a:gd name="T78" fmla="*/ 1191 w 1774"/>
              <a:gd name="T79" fmla="*/ 1516 h 1557"/>
              <a:gd name="T80" fmla="*/ 1124 w 1774"/>
              <a:gd name="T81" fmla="*/ 1556 h 1557"/>
              <a:gd name="T82" fmla="*/ 1030 w 1774"/>
              <a:gd name="T83" fmla="*/ 1421 h 1557"/>
              <a:gd name="T84" fmla="*/ 1025 w 1774"/>
              <a:gd name="T85" fmla="*/ 1299 h 1557"/>
              <a:gd name="T86" fmla="*/ 980 w 1774"/>
              <a:gd name="T87" fmla="*/ 1235 h 1557"/>
              <a:gd name="T88" fmla="*/ 917 w 1774"/>
              <a:gd name="T89" fmla="*/ 1239 h 1557"/>
              <a:gd name="T90" fmla="*/ 967 w 1774"/>
              <a:gd name="T91" fmla="*/ 1307 h 1557"/>
              <a:gd name="T92" fmla="*/ 971 w 1774"/>
              <a:gd name="T93" fmla="*/ 1377 h 1557"/>
              <a:gd name="T94" fmla="*/ 878 w 1774"/>
              <a:gd name="T95" fmla="*/ 1319 h 1557"/>
              <a:gd name="T96" fmla="*/ 792 w 1774"/>
              <a:gd name="T97" fmla="*/ 1300 h 1557"/>
              <a:gd name="T98" fmla="*/ 751 w 1774"/>
              <a:gd name="T99" fmla="*/ 1319 h 1557"/>
              <a:gd name="T100" fmla="*/ 703 w 1774"/>
              <a:gd name="T101" fmla="*/ 1348 h 1557"/>
              <a:gd name="T102" fmla="*/ 678 w 1774"/>
              <a:gd name="T103" fmla="*/ 1405 h 1557"/>
              <a:gd name="T104" fmla="*/ 502 w 1774"/>
              <a:gd name="T105" fmla="*/ 1402 h 1557"/>
              <a:gd name="T106" fmla="*/ 365 w 1774"/>
              <a:gd name="T107" fmla="*/ 1361 h 1557"/>
              <a:gd name="T108" fmla="*/ 207 w 1774"/>
              <a:gd name="T109" fmla="*/ 1384 h 1557"/>
              <a:gd name="T110" fmla="*/ 163 w 1774"/>
              <a:gd name="T111" fmla="*/ 1342 h 1557"/>
              <a:gd name="T112" fmla="*/ 162 w 1774"/>
              <a:gd name="T113" fmla="*/ 1123 h 1557"/>
              <a:gd name="T114" fmla="*/ 157 w 1774"/>
              <a:gd name="T115" fmla="*/ 1009 h 1557"/>
              <a:gd name="T116" fmla="*/ 194 w 1774"/>
              <a:gd name="T117" fmla="*/ 852 h 1557"/>
              <a:gd name="T118" fmla="*/ 131 w 1774"/>
              <a:gd name="T119" fmla="*/ 726 h 1557"/>
              <a:gd name="T120" fmla="*/ 52 w 1774"/>
              <a:gd name="T121" fmla="*/ 588 h 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74" h="1557">
                <a:moveTo>
                  <a:pt x="0" y="94"/>
                </a:moveTo>
                <a:lnTo>
                  <a:pt x="932" y="0"/>
                </a:lnTo>
                <a:lnTo>
                  <a:pt x="932" y="0"/>
                </a:lnTo>
                <a:lnTo>
                  <a:pt x="934" y="9"/>
                </a:lnTo>
                <a:lnTo>
                  <a:pt x="937" y="16"/>
                </a:lnTo>
                <a:lnTo>
                  <a:pt x="940" y="25"/>
                </a:lnTo>
                <a:lnTo>
                  <a:pt x="946" y="32"/>
                </a:lnTo>
                <a:lnTo>
                  <a:pt x="951" y="43"/>
                </a:lnTo>
                <a:lnTo>
                  <a:pt x="957" y="53"/>
                </a:lnTo>
                <a:lnTo>
                  <a:pt x="961" y="64"/>
                </a:lnTo>
                <a:lnTo>
                  <a:pt x="964" y="76"/>
                </a:lnTo>
                <a:lnTo>
                  <a:pt x="965" y="85"/>
                </a:lnTo>
                <a:lnTo>
                  <a:pt x="965" y="95"/>
                </a:lnTo>
                <a:lnTo>
                  <a:pt x="965" y="104"/>
                </a:lnTo>
                <a:lnTo>
                  <a:pt x="965" y="113"/>
                </a:lnTo>
                <a:lnTo>
                  <a:pt x="964" y="122"/>
                </a:lnTo>
                <a:lnTo>
                  <a:pt x="965" y="131"/>
                </a:lnTo>
                <a:lnTo>
                  <a:pt x="966" y="139"/>
                </a:lnTo>
                <a:lnTo>
                  <a:pt x="970" y="150"/>
                </a:lnTo>
                <a:lnTo>
                  <a:pt x="974" y="164"/>
                </a:lnTo>
                <a:lnTo>
                  <a:pt x="978" y="177"/>
                </a:lnTo>
                <a:lnTo>
                  <a:pt x="981" y="189"/>
                </a:lnTo>
                <a:lnTo>
                  <a:pt x="984" y="202"/>
                </a:lnTo>
                <a:lnTo>
                  <a:pt x="986" y="214"/>
                </a:lnTo>
                <a:lnTo>
                  <a:pt x="987" y="227"/>
                </a:lnTo>
                <a:lnTo>
                  <a:pt x="988" y="241"/>
                </a:lnTo>
                <a:lnTo>
                  <a:pt x="988" y="256"/>
                </a:lnTo>
                <a:lnTo>
                  <a:pt x="988" y="267"/>
                </a:lnTo>
                <a:lnTo>
                  <a:pt x="989" y="277"/>
                </a:lnTo>
                <a:lnTo>
                  <a:pt x="989" y="287"/>
                </a:lnTo>
                <a:lnTo>
                  <a:pt x="988" y="298"/>
                </a:lnTo>
                <a:lnTo>
                  <a:pt x="986" y="304"/>
                </a:lnTo>
                <a:lnTo>
                  <a:pt x="983" y="310"/>
                </a:lnTo>
                <a:lnTo>
                  <a:pt x="979" y="315"/>
                </a:lnTo>
                <a:lnTo>
                  <a:pt x="975" y="320"/>
                </a:lnTo>
                <a:lnTo>
                  <a:pt x="971" y="324"/>
                </a:lnTo>
                <a:lnTo>
                  <a:pt x="967" y="329"/>
                </a:lnTo>
                <a:lnTo>
                  <a:pt x="964" y="335"/>
                </a:lnTo>
                <a:lnTo>
                  <a:pt x="961" y="341"/>
                </a:lnTo>
                <a:lnTo>
                  <a:pt x="959" y="349"/>
                </a:lnTo>
                <a:lnTo>
                  <a:pt x="958" y="355"/>
                </a:lnTo>
                <a:lnTo>
                  <a:pt x="958" y="363"/>
                </a:lnTo>
                <a:lnTo>
                  <a:pt x="958" y="369"/>
                </a:lnTo>
                <a:lnTo>
                  <a:pt x="958" y="383"/>
                </a:lnTo>
                <a:lnTo>
                  <a:pt x="959" y="399"/>
                </a:lnTo>
                <a:lnTo>
                  <a:pt x="958" y="409"/>
                </a:lnTo>
                <a:lnTo>
                  <a:pt x="957" y="419"/>
                </a:lnTo>
                <a:lnTo>
                  <a:pt x="953" y="428"/>
                </a:lnTo>
                <a:lnTo>
                  <a:pt x="948" y="436"/>
                </a:lnTo>
                <a:lnTo>
                  <a:pt x="943" y="444"/>
                </a:lnTo>
                <a:lnTo>
                  <a:pt x="936" y="449"/>
                </a:lnTo>
                <a:lnTo>
                  <a:pt x="930" y="455"/>
                </a:lnTo>
                <a:lnTo>
                  <a:pt x="923" y="459"/>
                </a:lnTo>
                <a:lnTo>
                  <a:pt x="917" y="463"/>
                </a:lnTo>
                <a:lnTo>
                  <a:pt x="910" y="468"/>
                </a:lnTo>
                <a:lnTo>
                  <a:pt x="905" y="474"/>
                </a:lnTo>
                <a:lnTo>
                  <a:pt x="900" y="482"/>
                </a:lnTo>
                <a:lnTo>
                  <a:pt x="898" y="487"/>
                </a:lnTo>
                <a:lnTo>
                  <a:pt x="898" y="492"/>
                </a:lnTo>
                <a:lnTo>
                  <a:pt x="898" y="498"/>
                </a:lnTo>
                <a:lnTo>
                  <a:pt x="899" y="503"/>
                </a:lnTo>
                <a:lnTo>
                  <a:pt x="900" y="509"/>
                </a:lnTo>
                <a:lnTo>
                  <a:pt x="900" y="513"/>
                </a:lnTo>
                <a:lnTo>
                  <a:pt x="899" y="518"/>
                </a:lnTo>
                <a:lnTo>
                  <a:pt x="897" y="524"/>
                </a:lnTo>
                <a:lnTo>
                  <a:pt x="887" y="530"/>
                </a:lnTo>
                <a:lnTo>
                  <a:pt x="877" y="534"/>
                </a:lnTo>
                <a:lnTo>
                  <a:pt x="873" y="538"/>
                </a:lnTo>
                <a:lnTo>
                  <a:pt x="872" y="542"/>
                </a:lnTo>
                <a:lnTo>
                  <a:pt x="871" y="545"/>
                </a:lnTo>
                <a:lnTo>
                  <a:pt x="871" y="551"/>
                </a:lnTo>
                <a:lnTo>
                  <a:pt x="871" y="557"/>
                </a:lnTo>
                <a:lnTo>
                  <a:pt x="875" y="564"/>
                </a:lnTo>
                <a:lnTo>
                  <a:pt x="878" y="569"/>
                </a:lnTo>
                <a:lnTo>
                  <a:pt x="881" y="574"/>
                </a:lnTo>
                <a:lnTo>
                  <a:pt x="885" y="580"/>
                </a:lnTo>
                <a:lnTo>
                  <a:pt x="889" y="585"/>
                </a:lnTo>
                <a:lnTo>
                  <a:pt x="891" y="592"/>
                </a:lnTo>
                <a:lnTo>
                  <a:pt x="892" y="598"/>
                </a:lnTo>
                <a:lnTo>
                  <a:pt x="892" y="603"/>
                </a:lnTo>
                <a:lnTo>
                  <a:pt x="891" y="607"/>
                </a:lnTo>
                <a:lnTo>
                  <a:pt x="890" y="611"/>
                </a:lnTo>
                <a:lnTo>
                  <a:pt x="887" y="614"/>
                </a:lnTo>
                <a:lnTo>
                  <a:pt x="883" y="622"/>
                </a:lnTo>
                <a:lnTo>
                  <a:pt x="879" y="631"/>
                </a:lnTo>
                <a:lnTo>
                  <a:pt x="871" y="647"/>
                </a:lnTo>
                <a:lnTo>
                  <a:pt x="863" y="662"/>
                </a:lnTo>
                <a:lnTo>
                  <a:pt x="856" y="672"/>
                </a:lnTo>
                <a:lnTo>
                  <a:pt x="849" y="679"/>
                </a:lnTo>
                <a:lnTo>
                  <a:pt x="846" y="684"/>
                </a:lnTo>
                <a:lnTo>
                  <a:pt x="844" y="688"/>
                </a:lnTo>
                <a:lnTo>
                  <a:pt x="842" y="693"/>
                </a:lnTo>
                <a:lnTo>
                  <a:pt x="842" y="700"/>
                </a:lnTo>
                <a:lnTo>
                  <a:pt x="842" y="706"/>
                </a:lnTo>
                <a:lnTo>
                  <a:pt x="843" y="713"/>
                </a:lnTo>
                <a:lnTo>
                  <a:pt x="844" y="718"/>
                </a:lnTo>
                <a:lnTo>
                  <a:pt x="846" y="723"/>
                </a:lnTo>
                <a:lnTo>
                  <a:pt x="851" y="734"/>
                </a:lnTo>
                <a:lnTo>
                  <a:pt x="855" y="747"/>
                </a:lnTo>
                <a:lnTo>
                  <a:pt x="856" y="753"/>
                </a:lnTo>
                <a:lnTo>
                  <a:pt x="857" y="759"/>
                </a:lnTo>
                <a:lnTo>
                  <a:pt x="857" y="765"/>
                </a:lnTo>
                <a:lnTo>
                  <a:pt x="856" y="770"/>
                </a:lnTo>
                <a:lnTo>
                  <a:pt x="856" y="775"/>
                </a:lnTo>
                <a:lnTo>
                  <a:pt x="857" y="781"/>
                </a:lnTo>
                <a:lnTo>
                  <a:pt x="858" y="786"/>
                </a:lnTo>
                <a:lnTo>
                  <a:pt x="860" y="793"/>
                </a:lnTo>
                <a:lnTo>
                  <a:pt x="864" y="797"/>
                </a:lnTo>
                <a:lnTo>
                  <a:pt x="869" y="800"/>
                </a:lnTo>
                <a:lnTo>
                  <a:pt x="1432" y="715"/>
                </a:lnTo>
                <a:lnTo>
                  <a:pt x="1437" y="720"/>
                </a:lnTo>
                <a:lnTo>
                  <a:pt x="1445" y="723"/>
                </a:lnTo>
                <a:lnTo>
                  <a:pt x="1451" y="727"/>
                </a:lnTo>
                <a:lnTo>
                  <a:pt x="1459" y="730"/>
                </a:lnTo>
                <a:lnTo>
                  <a:pt x="1464" y="733"/>
                </a:lnTo>
                <a:lnTo>
                  <a:pt x="1470" y="738"/>
                </a:lnTo>
                <a:lnTo>
                  <a:pt x="1471" y="740"/>
                </a:lnTo>
                <a:lnTo>
                  <a:pt x="1473" y="743"/>
                </a:lnTo>
                <a:lnTo>
                  <a:pt x="1474" y="746"/>
                </a:lnTo>
                <a:lnTo>
                  <a:pt x="1474" y="749"/>
                </a:lnTo>
                <a:lnTo>
                  <a:pt x="1474" y="767"/>
                </a:lnTo>
                <a:lnTo>
                  <a:pt x="1473" y="782"/>
                </a:lnTo>
                <a:lnTo>
                  <a:pt x="1471" y="797"/>
                </a:lnTo>
                <a:lnTo>
                  <a:pt x="1469" y="813"/>
                </a:lnTo>
                <a:lnTo>
                  <a:pt x="1465" y="824"/>
                </a:lnTo>
                <a:lnTo>
                  <a:pt x="1463" y="835"/>
                </a:lnTo>
                <a:lnTo>
                  <a:pt x="1464" y="839"/>
                </a:lnTo>
                <a:lnTo>
                  <a:pt x="1465" y="843"/>
                </a:lnTo>
                <a:lnTo>
                  <a:pt x="1467" y="848"/>
                </a:lnTo>
                <a:lnTo>
                  <a:pt x="1470" y="851"/>
                </a:lnTo>
                <a:lnTo>
                  <a:pt x="1477" y="857"/>
                </a:lnTo>
                <a:lnTo>
                  <a:pt x="1485" y="864"/>
                </a:lnTo>
                <a:lnTo>
                  <a:pt x="1500" y="877"/>
                </a:lnTo>
                <a:lnTo>
                  <a:pt x="1514" y="890"/>
                </a:lnTo>
                <a:lnTo>
                  <a:pt x="1520" y="896"/>
                </a:lnTo>
                <a:lnTo>
                  <a:pt x="1526" y="904"/>
                </a:lnTo>
                <a:lnTo>
                  <a:pt x="1531" y="912"/>
                </a:lnTo>
                <a:lnTo>
                  <a:pt x="1534" y="922"/>
                </a:lnTo>
                <a:lnTo>
                  <a:pt x="1539" y="935"/>
                </a:lnTo>
                <a:lnTo>
                  <a:pt x="1542" y="947"/>
                </a:lnTo>
                <a:lnTo>
                  <a:pt x="1545" y="959"/>
                </a:lnTo>
                <a:lnTo>
                  <a:pt x="1546" y="970"/>
                </a:lnTo>
                <a:lnTo>
                  <a:pt x="1548" y="993"/>
                </a:lnTo>
                <a:lnTo>
                  <a:pt x="1548" y="1019"/>
                </a:lnTo>
                <a:lnTo>
                  <a:pt x="1548" y="1019"/>
                </a:lnTo>
                <a:lnTo>
                  <a:pt x="1538" y="1017"/>
                </a:lnTo>
                <a:lnTo>
                  <a:pt x="1527" y="1015"/>
                </a:lnTo>
                <a:lnTo>
                  <a:pt x="1517" y="1012"/>
                </a:lnTo>
                <a:lnTo>
                  <a:pt x="1507" y="1009"/>
                </a:lnTo>
                <a:lnTo>
                  <a:pt x="1487" y="1001"/>
                </a:lnTo>
                <a:lnTo>
                  <a:pt x="1463" y="993"/>
                </a:lnTo>
                <a:lnTo>
                  <a:pt x="1446" y="989"/>
                </a:lnTo>
                <a:lnTo>
                  <a:pt x="1431" y="985"/>
                </a:lnTo>
                <a:lnTo>
                  <a:pt x="1416" y="978"/>
                </a:lnTo>
                <a:lnTo>
                  <a:pt x="1399" y="973"/>
                </a:lnTo>
                <a:lnTo>
                  <a:pt x="1385" y="968"/>
                </a:lnTo>
                <a:lnTo>
                  <a:pt x="1372" y="962"/>
                </a:lnTo>
                <a:lnTo>
                  <a:pt x="1366" y="959"/>
                </a:lnTo>
                <a:lnTo>
                  <a:pt x="1361" y="956"/>
                </a:lnTo>
                <a:lnTo>
                  <a:pt x="1355" y="951"/>
                </a:lnTo>
                <a:lnTo>
                  <a:pt x="1349" y="946"/>
                </a:lnTo>
                <a:lnTo>
                  <a:pt x="1334" y="956"/>
                </a:lnTo>
                <a:lnTo>
                  <a:pt x="1317" y="964"/>
                </a:lnTo>
                <a:lnTo>
                  <a:pt x="1309" y="971"/>
                </a:lnTo>
                <a:lnTo>
                  <a:pt x="1302" y="976"/>
                </a:lnTo>
                <a:lnTo>
                  <a:pt x="1295" y="982"/>
                </a:lnTo>
                <a:lnTo>
                  <a:pt x="1285" y="986"/>
                </a:lnTo>
                <a:lnTo>
                  <a:pt x="1269" y="989"/>
                </a:lnTo>
                <a:lnTo>
                  <a:pt x="1254" y="990"/>
                </a:lnTo>
                <a:lnTo>
                  <a:pt x="1238" y="990"/>
                </a:lnTo>
                <a:lnTo>
                  <a:pt x="1221" y="991"/>
                </a:lnTo>
                <a:lnTo>
                  <a:pt x="1222" y="997"/>
                </a:lnTo>
                <a:lnTo>
                  <a:pt x="1223" y="1002"/>
                </a:lnTo>
                <a:lnTo>
                  <a:pt x="1224" y="1006"/>
                </a:lnTo>
                <a:lnTo>
                  <a:pt x="1227" y="1011"/>
                </a:lnTo>
                <a:lnTo>
                  <a:pt x="1232" y="1018"/>
                </a:lnTo>
                <a:lnTo>
                  <a:pt x="1238" y="1026"/>
                </a:lnTo>
                <a:lnTo>
                  <a:pt x="1245" y="1033"/>
                </a:lnTo>
                <a:lnTo>
                  <a:pt x="1251" y="1040"/>
                </a:lnTo>
                <a:lnTo>
                  <a:pt x="1258" y="1049"/>
                </a:lnTo>
                <a:lnTo>
                  <a:pt x="1264" y="1057"/>
                </a:lnTo>
                <a:lnTo>
                  <a:pt x="1270" y="1067"/>
                </a:lnTo>
                <a:lnTo>
                  <a:pt x="1276" y="1074"/>
                </a:lnTo>
                <a:lnTo>
                  <a:pt x="1284" y="1081"/>
                </a:lnTo>
                <a:lnTo>
                  <a:pt x="1291" y="1086"/>
                </a:lnTo>
                <a:lnTo>
                  <a:pt x="1300" y="1090"/>
                </a:lnTo>
                <a:lnTo>
                  <a:pt x="1310" y="1093"/>
                </a:lnTo>
                <a:lnTo>
                  <a:pt x="1321" y="1094"/>
                </a:lnTo>
                <a:lnTo>
                  <a:pt x="1331" y="1095"/>
                </a:lnTo>
                <a:lnTo>
                  <a:pt x="1396" y="1095"/>
                </a:lnTo>
                <a:lnTo>
                  <a:pt x="1402" y="1094"/>
                </a:lnTo>
                <a:lnTo>
                  <a:pt x="1406" y="1092"/>
                </a:lnTo>
                <a:lnTo>
                  <a:pt x="1410" y="1090"/>
                </a:lnTo>
                <a:lnTo>
                  <a:pt x="1413" y="1085"/>
                </a:lnTo>
                <a:lnTo>
                  <a:pt x="1420" y="1077"/>
                </a:lnTo>
                <a:lnTo>
                  <a:pt x="1426" y="1068"/>
                </a:lnTo>
                <a:lnTo>
                  <a:pt x="1432" y="1061"/>
                </a:lnTo>
                <a:lnTo>
                  <a:pt x="1437" y="1055"/>
                </a:lnTo>
                <a:lnTo>
                  <a:pt x="1443" y="1047"/>
                </a:lnTo>
                <a:lnTo>
                  <a:pt x="1447" y="1039"/>
                </a:lnTo>
                <a:lnTo>
                  <a:pt x="1459" y="1045"/>
                </a:lnTo>
                <a:lnTo>
                  <a:pt x="1469" y="1050"/>
                </a:lnTo>
                <a:lnTo>
                  <a:pt x="1479" y="1054"/>
                </a:lnTo>
                <a:lnTo>
                  <a:pt x="1490" y="1060"/>
                </a:lnTo>
                <a:lnTo>
                  <a:pt x="1492" y="1063"/>
                </a:lnTo>
                <a:lnTo>
                  <a:pt x="1494" y="1065"/>
                </a:lnTo>
                <a:lnTo>
                  <a:pt x="1496" y="1068"/>
                </a:lnTo>
                <a:lnTo>
                  <a:pt x="1496" y="1071"/>
                </a:lnTo>
                <a:lnTo>
                  <a:pt x="1496" y="1079"/>
                </a:lnTo>
                <a:lnTo>
                  <a:pt x="1496" y="1087"/>
                </a:lnTo>
                <a:lnTo>
                  <a:pt x="1494" y="1093"/>
                </a:lnTo>
                <a:lnTo>
                  <a:pt x="1493" y="1097"/>
                </a:lnTo>
                <a:lnTo>
                  <a:pt x="1492" y="1101"/>
                </a:lnTo>
                <a:lnTo>
                  <a:pt x="1490" y="1106"/>
                </a:lnTo>
                <a:lnTo>
                  <a:pt x="1486" y="1114"/>
                </a:lnTo>
                <a:lnTo>
                  <a:pt x="1481" y="1124"/>
                </a:lnTo>
                <a:lnTo>
                  <a:pt x="1513" y="1124"/>
                </a:lnTo>
                <a:lnTo>
                  <a:pt x="1525" y="1124"/>
                </a:lnTo>
                <a:lnTo>
                  <a:pt x="1534" y="1122"/>
                </a:lnTo>
                <a:lnTo>
                  <a:pt x="1544" y="1121"/>
                </a:lnTo>
                <a:lnTo>
                  <a:pt x="1553" y="1118"/>
                </a:lnTo>
                <a:lnTo>
                  <a:pt x="1571" y="1110"/>
                </a:lnTo>
                <a:lnTo>
                  <a:pt x="1591" y="1100"/>
                </a:lnTo>
                <a:lnTo>
                  <a:pt x="1599" y="1095"/>
                </a:lnTo>
                <a:lnTo>
                  <a:pt x="1607" y="1088"/>
                </a:lnTo>
                <a:lnTo>
                  <a:pt x="1611" y="1085"/>
                </a:lnTo>
                <a:lnTo>
                  <a:pt x="1615" y="1083"/>
                </a:lnTo>
                <a:lnTo>
                  <a:pt x="1620" y="1082"/>
                </a:lnTo>
                <a:lnTo>
                  <a:pt x="1625" y="1082"/>
                </a:lnTo>
                <a:lnTo>
                  <a:pt x="1628" y="1082"/>
                </a:lnTo>
                <a:lnTo>
                  <a:pt x="1632" y="1084"/>
                </a:lnTo>
                <a:lnTo>
                  <a:pt x="1634" y="1086"/>
                </a:lnTo>
                <a:lnTo>
                  <a:pt x="1636" y="1090"/>
                </a:lnTo>
                <a:lnTo>
                  <a:pt x="1640" y="1096"/>
                </a:lnTo>
                <a:lnTo>
                  <a:pt x="1647" y="1100"/>
                </a:lnTo>
                <a:lnTo>
                  <a:pt x="1658" y="1103"/>
                </a:lnTo>
                <a:lnTo>
                  <a:pt x="1667" y="1106"/>
                </a:lnTo>
                <a:lnTo>
                  <a:pt x="1675" y="1109"/>
                </a:lnTo>
                <a:lnTo>
                  <a:pt x="1681" y="1113"/>
                </a:lnTo>
                <a:lnTo>
                  <a:pt x="1686" y="1119"/>
                </a:lnTo>
                <a:lnTo>
                  <a:pt x="1690" y="1124"/>
                </a:lnTo>
                <a:lnTo>
                  <a:pt x="1699" y="1137"/>
                </a:lnTo>
                <a:lnTo>
                  <a:pt x="1707" y="1151"/>
                </a:lnTo>
                <a:lnTo>
                  <a:pt x="1705" y="1157"/>
                </a:lnTo>
                <a:lnTo>
                  <a:pt x="1702" y="1161"/>
                </a:lnTo>
                <a:lnTo>
                  <a:pt x="1694" y="1165"/>
                </a:lnTo>
                <a:lnTo>
                  <a:pt x="1687" y="1168"/>
                </a:lnTo>
                <a:lnTo>
                  <a:pt x="1679" y="1172"/>
                </a:lnTo>
                <a:lnTo>
                  <a:pt x="1672" y="1174"/>
                </a:lnTo>
                <a:lnTo>
                  <a:pt x="1655" y="1177"/>
                </a:lnTo>
                <a:lnTo>
                  <a:pt x="1638" y="1180"/>
                </a:lnTo>
                <a:lnTo>
                  <a:pt x="1627" y="1182"/>
                </a:lnTo>
                <a:lnTo>
                  <a:pt x="1618" y="1185"/>
                </a:lnTo>
                <a:lnTo>
                  <a:pt x="1608" y="1187"/>
                </a:lnTo>
                <a:lnTo>
                  <a:pt x="1596" y="1188"/>
                </a:lnTo>
                <a:lnTo>
                  <a:pt x="1596" y="1238"/>
                </a:lnTo>
                <a:lnTo>
                  <a:pt x="1595" y="1244"/>
                </a:lnTo>
                <a:lnTo>
                  <a:pt x="1594" y="1249"/>
                </a:lnTo>
                <a:lnTo>
                  <a:pt x="1592" y="1255"/>
                </a:lnTo>
                <a:lnTo>
                  <a:pt x="1589" y="1259"/>
                </a:lnTo>
                <a:lnTo>
                  <a:pt x="1587" y="1263"/>
                </a:lnTo>
                <a:lnTo>
                  <a:pt x="1585" y="1269"/>
                </a:lnTo>
                <a:lnTo>
                  <a:pt x="1583" y="1274"/>
                </a:lnTo>
                <a:lnTo>
                  <a:pt x="1583" y="1281"/>
                </a:lnTo>
                <a:lnTo>
                  <a:pt x="1583" y="1285"/>
                </a:lnTo>
                <a:lnTo>
                  <a:pt x="1585" y="1289"/>
                </a:lnTo>
                <a:lnTo>
                  <a:pt x="1588" y="1292"/>
                </a:lnTo>
                <a:lnTo>
                  <a:pt x="1592" y="1295"/>
                </a:lnTo>
                <a:lnTo>
                  <a:pt x="1600" y="1298"/>
                </a:lnTo>
                <a:lnTo>
                  <a:pt x="1609" y="1302"/>
                </a:lnTo>
                <a:lnTo>
                  <a:pt x="1623" y="1309"/>
                </a:lnTo>
                <a:lnTo>
                  <a:pt x="1635" y="1315"/>
                </a:lnTo>
                <a:lnTo>
                  <a:pt x="1641" y="1317"/>
                </a:lnTo>
                <a:lnTo>
                  <a:pt x="1648" y="1320"/>
                </a:lnTo>
                <a:lnTo>
                  <a:pt x="1654" y="1322"/>
                </a:lnTo>
                <a:lnTo>
                  <a:pt x="1662" y="1323"/>
                </a:lnTo>
                <a:lnTo>
                  <a:pt x="1674" y="1323"/>
                </a:lnTo>
                <a:lnTo>
                  <a:pt x="1683" y="1323"/>
                </a:lnTo>
                <a:lnTo>
                  <a:pt x="1696" y="1326"/>
                </a:lnTo>
                <a:lnTo>
                  <a:pt x="1707" y="1330"/>
                </a:lnTo>
                <a:lnTo>
                  <a:pt x="1717" y="1336"/>
                </a:lnTo>
                <a:lnTo>
                  <a:pt x="1727" y="1342"/>
                </a:lnTo>
                <a:lnTo>
                  <a:pt x="1735" y="1350"/>
                </a:lnTo>
                <a:lnTo>
                  <a:pt x="1743" y="1358"/>
                </a:lnTo>
                <a:lnTo>
                  <a:pt x="1750" y="1368"/>
                </a:lnTo>
                <a:lnTo>
                  <a:pt x="1758" y="1379"/>
                </a:lnTo>
                <a:lnTo>
                  <a:pt x="1763" y="1385"/>
                </a:lnTo>
                <a:lnTo>
                  <a:pt x="1768" y="1391"/>
                </a:lnTo>
                <a:lnTo>
                  <a:pt x="1771" y="1394"/>
                </a:lnTo>
                <a:lnTo>
                  <a:pt x="1772" y="1397"/>
                </a:lnTo>
                <a:lnTo>
                  <a:pt x="1773" y="1402"/>
                </a:lnTo>
                <a:lnTo>
                  <a:pt x="1774" y="1406"/>
                </a:lnTo>
                <a:lnTo>
                  <a:pt x="1773" y="1410"/>
                </a:lnTo>
                <a:lnTo>
                  <a:pt x="1772" y="1414"/>
                </a:lnTo>
                <a:lnTo>
                  <a:pt x="1771" y="1418"/>
                </a:lnTo>
                <a:lnTo>
                  <a:pt x="1769" y="1421"/>
                </a:lnTo>
                <a:lnTo>
                  <a:pt x="1764" y="1428"/>
                </a:lnTo>
                <a:lnTo>
                  <a:pt x="1760" y="1435"/>
                </a:lnTo>
                <a:lnTo>
                  <a:pt x="1757" y="1444"/>
                </a:lnTo>
                <a:lnTo>
                  <a:pt x="1751" y="1450"/>
                </a:lnTo>
                <a:lnTo>
                  <a:pt x="1746" y="1458"/>
                </a:lnTo>
                <a:lnTo>
                  <a:pt x="1740" y="1464"/>
                </a:lnTo>
                <a:lnTo>
                  <a:pt x="1728" y="1477"/>
                </a:lnTo>
                <a:lnTo>
                  <a:pt x="1718" y="1489"/>
                </a:lnTo>
                <a:lnTo>
                  <a:pt x="1714" y="1495"/>
                </a:lnTo>
                <a:lnTo>
                  <a:pt x="1708" y="1500"/>
                </a:lnTo>
                <a:lnTo>
                  <a:pt x="1702" y="1504"/>
                </a:lnTo>
                <a:lnTo>
                  <a:pt x="1694" y="1510"/>
                </a:lnTo>
                <a:lnTo>
                  <a:pt x="1678" y="1486"/>
                </a:lnTo>
                <a:lnTo>
                  <a:pt x="1664" y="1464"/>
                </a:lnTo>
                <a:lnTo>
                  <a:pt x="1656" y="1455"/>
                </a:lnTo>
                <a:lnTo>
                  <a:pt x="1648" y="1446"/>
                </a:lnTo>
                <a:lnTo>
                  <a:pt x="1637" y="1437"/>
                </a:lnTo>
                <a:lnTo>
                  <a:pt x="1625" y="1430"/>
                </a:lnTo>
                <a:lnTo>
                  <a:pt x="1611" y="1422"/>
                </a:lnTo>
                <a:lnTo>
                  <a:pt x="1598" y="1416"/>
                </a:lnTo>
                <a:lnTo>
                  <a:pt x="1585" y="1411"/>
                </a:lnTo>
                <a:lnTo>
                  <a:pt x="1572" y="1406"/>
                </a:lnTo>
                <a:lnTo>
                  <a:pt x="1547" y="1396"/>
                </a:lnTo>
                <a:lnTo>
                  <a:pt x="1519" y="1384"/>
                </a:lnTo>
                <a:lnTo>
                  <a:pt x="1507" y="1378"/>
                </a:lnTo>
                <a:lnTo>
                  <a:pt x="1498" y="1371"/>
                </a:lnTo>
                <a:lnTo>
                  <a:pt x="1487" y="1364"/>
                </a:lnTo>
                <a:lnTo>
                  <a:pt x="1476" y="1355"/>
                </a:lnTo>
                <a:lnTo>
                  <a:pt x="1464" y="1347"/>
                </a:lnTo>
                <a:lnTo>
                  <a:pt x="1453" y="1340"/>
                </a:lnTo>
                <a:lnTo>
                  <a:pt x="1448" y="1336"/>
                </a:lnTo>
                <a:lnTo>
                  <a:pt x="1443" y="1331"/>
                </a:lnTo>
                <a:lnTo>
                  <a:pt x="1438" y="1326"/>
                </a:lnTo>
                <a:lnTo>
                  <a:pt x="1434" y="1321"/>
                </a:lnTo>
                <a:lnTo>
                  <a:pt x="1429" y="1310"/>
                </a:lnTo>
                <a:lnTo>
                  <a:pt x="1424" y="1300"/>
                </a:lnTo>
                <a:lnTo>
                  <a:pt x="1420" y="1289"/>
                </a:lnTo>
                <a:lnTo>
                  <a:pt x="1416" y="1279"/>
                </a:lnTo>
                <a:lnTo>
                  <a:pt x="1412" y="1274"/>
                </a:lnTo>
                <a:lnTo>
                  <a:pt x="1409" y="1271"/>
                </a:lnTo>
                <a:lnTo>
                  <a:pt x="1406" y="1269"/>
                </a:lnTo>
                <a:lnTo>
                  <a:pt x="1402" y="1267"/>
                </a:lnTo>
                <a:lnTo>
                  <a:pt x="1393" y="1263"/>
                </a:lnTo>
                <a:lnTo>
                  <a:pt x="1383" y="1259"/>
                </a:lnTo>
                <a:lnTo>
                  <a:pt x="1376" y="1255"/>
                </a:lnTo>
                <a:lnTo>
                  <a:pt x="1368" y="1250"/>
                </a:lnTo>
                <a:lnTo>
                  <a:pt x="1361" y="1246"/>
                </a:lnTo>
                <a:lnTo>
                  <a:pt x="1352" y="1244"/>
                </a:lnTo>
                <a:lnTo>
                  <a:pt x="1341" y="1286"/>
                </a:lnTo>
                <a:lnTo>
                  <a:pt x="1337" y="1292"/>
                </a:lnTo>
                <a:lnTo>
                  <a:pt x="1334" y="1297"/>
                </a:lnTo>
                <a:lnTo>
                  <a:pt x="1334" y="1301"/>
                </a:lnTo>
                <a:lnTo>
                  <a:pt x="1336" y="1306"/>
                </a:lnTo>
                <a:lnTo>
                  <a:pt x="1339" y="1308"/>
                </a:lnTo>
                <a:lnTo>
                  <a:pt x="1343" y="1310"/>
                </a:lnTo>
                <a:lnTo>
                  <a:pt x="1353" y="1314"/>
                </a:lnTo>
                <a:lnTo>
                  <a:pt x="1363" y="1317"/>
                </a:lnTo>
                <a:lnTo>
                  <a:pt x="1372" y="1324"/>
                </a:lnTo>
                <a:lnTo>
                  <a:pt x="1383" y="1328"/>
                </a:lnTo>
                <a:lnTo>
                  <a:pt x="1390" y="1329"/>
                </a:lnTo>
                <a:lnTo>
                  <a:pt x="1395" y="1330"/>
                </a:lnTo>
                <a:lnTo>
                  <a:pt x="1400" y="1331"/>
                </a:lnTo>
                <a:lnTo>
                  <a:pt x="1405" y="1334"/>
                </a:lnTo>
                <a:lnTo>
                  <a:pt x="1408" y="1338"/>
                </a:lnTo>
                <a:lnTo>
                  <a:pt x="1409" y="1343"/>
                </a:lnTo>
                <a:lnTo>
                  <a:pt x="1409" y="1350"/>
                </a:lnTo>
                <a:lnTo>
                  <a:pt x="1410" y="1355"/>
                </a:lnTo>
                <a:lnTo>
                  <a:pt x="1416" y="1380"/>
                </a:lnTo>
                <a:lnTo>
                  <a:pt x="1421" y="1403"/>
                </a:lnTo>
                <a:lnTo>
                  <a:pt x="1423" y="1414"/>
                </a:lnTo>
                <a:lnTo>
                  <a:pt x="1424" y="1425"/>
                </a:lnTo>
                <a:lnTo>
                  <a:pt x="1425" y="1437"/>
                </a:lnTo>
                <a:lnTo>
                  <a:pt x="1426" y="1450"/>
                </a:lnTo>
                <a:lnTo>
                  <a:pt x="1425" y="1458"/>
                </a:lnTo>
                <a:lnTo>
                  <a:pt x="1422" y="1465"/>
                </a:lnTo>
                <a:lnTo>
                  <a:pt x="1419" y="1471"/>
                </a:lnTo>
                <a:lnTo>
                  <a:pt x="1413" y="1475"/>
                </a:lnTo>
                <a:lnTo>
                  <a:pt x="1400" y="1484"/>
                </a:lnTo>
                <a:lnTo>
                  <a:pt x="1386" y="1490"/>
                </a:lnTo>
                <a:lnTo>
                  <a:pt x="1370" y="1499"/>
                </a:lnTo>
                <a:lnTo>
                  <a:pt x="1354" y="1510"/>
                </a:lnTo>
                <a:lnTo>
                  <a:pt x="1349" y="1513"/>
                </a:lnTo>
                <a:lnTo>
                  <a:pt x="1344" y="1517"/>
                </a:lnTo>
                <a:lnTo>
                  <a:pt x="1342" y="1519"/>
                </a:lnTo>
                <a:lnTo>
                  <a:pt x="1339" y="1520"/>
                </a:lnTo>
                <a:lnTo>
                  <a:pt x="1337" y="1522"/>
                </a:lnTo>
                <a:lnTo>
                  <a:pt x="1334" y="1523"/>
                </a:lnTo>
                <a:lnTo>
                  <a:pt x="1325" y="1522"/>
                </a:lnTo>
                <a:lnTo>
                  <a:pt x="1318" y="1518"/>
                </a:lnTo>
                <a:lnTo>
                  <a:pt x="1312" y="1514"/>
                </a:lnTo>
                <a:lnTo>
                  <a:pt x="1307" y="1510"/>
                </a:lnTo>
                <a:lnTo>
                  <a:pt x="1300" y="1504"/>
                </a:lnTo>
                <a:lnTo>
                  <a:pt x="1295" y="1500"/>
                </a:lnTo>
                <a:lnTo>
                  <a:pt x="1287" y="1497"/>
                </a:lnTo>
                <a:lnTo>
                  <a:pt x="1280" y="1496"/>
                </a:lnTo>
                <a:lnTo>
                  <a:pt x="1262" y="1496"/>
                </a:lnTo>
                <a:lnTo>
                  <a:pt x="1248" y="1495"/>
                </a:lnTo>
                <a:lnTo>
                  <a:pt x="1233" y="1493"/>
                </a:lnTo>
                <a:lnTo>
                  <a:pt x="1217" y="1493"/>
                </a:lnTo>
                <a:lnTo>
                  <a:pt x="1210" y="1495"/>
                </a:lnTo>
                <a:lnTo>
                  <a:pt x="1205" y="1497"/>
                </a:lnTo>
                <a:lnTo>
                  <a:pt x="1201" y="1500"/>
                </a:lnTo>
                <a:lnTo>
                  <a:pt x="1197" y="1505"/>
                </a:lnTo>
                <a:lnTo>
                  <a:pt x="1191" y="1516"/>
                </a:lnTo>
                <a:lnTo>
                  <a:pt x="1184" y="1528"/>
                </a:lnTo>
                <a:lnTo>
                  <a:pt x="1178" y="1534"/>
                </a:lnTo>
                <a:lnTo>
                  <a:pt x="1172" y="1541"/>
                </a:lnTo>
                <a:lnTo>
                  <a:pt x="1164" y="1545"/>
                </a:lnTo>
                <a:lnTo>
                  <a:pt x="1155" y="1549"/>
                </a:lnTo>
                <a:lnTo>
                  <a:pt x="1150" y="1552"/>
                </a:lnTo>
                <a:lnTo>
                  <a:pt x="1145" y="1554"/>
                </a:lnTo>
                <a:lnTo>
                  <a:pt x="1140" y="1556"/>
                </a:lnTo>
                <a:lnTo>
                  <a:pt x="1134" y="1557"/>
                </a:lnTo>
                <a:lnTo>
                  <a:pt x="1124" y="1556"/>
                </a:lnTo>
                <a:lnTo>
                  <a:pt x="1115" y="1554"/>
                </a:lnTo>
                <a:lnTo>
                  <a:pt x="1108" y="1550"/>
                </a:lnTo>
                <a:lnTo>
                  <a:pt x="1100" y="1544"/>
                </a:lnTo>
                <a:lnTo>
                  <a:pt x="1086" y="1533"/>
                </a:lnTo>
                <a:lnTo>
                  <a:pt x="1070" y="1523"/>
                </a:lnTo>
                <a:lnTo>
                  <a:pt x="1056" y="1515"/>
                </a:lnTo>
                <a:lnTo>
                  <a:pt x="1044" y="1509"/>
                </a:lnTo>
                <a:lnTo>
                  <a:pt x="1031" y="1501"/>
                </a:lnTo>
                <a:lnTo>
                  <a:pt x="1017" y="1493"/>
                </a:lnTo>
                <a:lnTo>
                  <a:pt x="1030" y="1421"/>
                </a:lnTo>
                <a:lnTo>
                  <a:pt x="1028" y="1408"/>
                </a:lnTo>
                <a:lnTo>
                  <a:pt x="1025" y="1395"/>
                </a:lnTo>
                <a:lnTo>
                  <a:pt x="1024" y="1382"/>
                </a:lnTo>
                <a:lnTo>
                  <a:pt x="1024" y="1369"/>
                </a:lnTo>
                <a:lnTo>
                  <a:pt x="1025" y="1358"/>
                </a:lnTo>
                <a:lnTo>
                  <a:pt x="1025" y="1348"/>
                </a:lnTo>
                <a:lnTo>
                  <a:pt x="1026" y="1336"/>
                </a:lnTo>
                <a:lnTo>
                  <a:pt x="1027" y="1325"/>
                </a:lnTo>
                <a:lnTo>
                  <a:pt x="1026" y="1313"/>
                </a:lnTo>
                <a:lnTo>
                  <a:pt x="1025" y="1299"/>
                </a:lnTo>
                <a:lnTo>
                  <a:pt x="1022" y="1284"/>
                </a:lnTo>
                <a:lnTo>
                  <a:pt x="1018" y="1270"/>
                </a:lnTo>
                <a:lnTo>
                  <a:pt x="1015" y="1263"/>
                </a:lnTo>
                <a:lnTo>
                  <a:pt x="1012" y="1258"/>
                </a:lnTo>
                <a:lnTo>
                  <a:pt x="1006" y="1252"/>
                </a:lnTo>
                <a:lnTo>
                  <a:pt x="1001" y="1246"/>
                </a:lnTo>
                <a:lnTo>
                  <a:pt x="997" y="1242"/>
                </a:lnTo>
                <a:lnTo>
                  <a:pt x="991" y="1240"/>
                </a:lnTo>
                <a:lnTo>
                  <a:pt x="986" y="1238"/>
                </a:lnTo>
                <a:lnTo>
                  <a:pt x="980" y="1235"/>
                </a:lnTo>
                <a:lnTo>
                  <a:pt x="970" y="1232"/>
                </a:lnTo>
                <a:lnTo>
                  <a:pt x="959" y="1228"/>
                </a:lnTo>
                <a:lnTo>
                  <a:pt x="947" y="1221"/>
                </a:lnTo>
                <a:lnTo>
                  <a:pt x="937" y="1214"/>
                </a:lnTo>
                <a:lnTo>
                  <a:pt x="929" y="1205"/>
                </a:lnTo>
                <a:lnTo>
                  <a:pt x="919" y="1195"/>
                </a:lnTo>
                <a:lnTo>
                  <a:pt x="908" y="1199"/>
                </a:lnTo>
                <a:lnTo>
                  <a:pt x="911" y="1216"/>
                </a:lnTo>
                <a:lnTo>
                  <a:pt x="914" y="1231"/>
                </a:lnTo>
                <a:lnTo>
                  <a:pt x="917" y="1239"/>
                </a:lnTo>
                <a:lnTo>
                  <a:pt x="919" y="1246"/>
                </a:lnTo>
                <a:lnTo>
                  <a:pt x="922" y="1254"/>
                </a:lnTo>
                <a:lnTo>
                  <a:pt x="926" y="1262"/>
                </a:lnTo>
                <a:lnTo>
                  <a:pt x="932" y="1270"/>
                </a:lnTo>
                <a:lnTo>
                  <a:pt x="937" y="1276"/>
                </a:lnTo>
                <a:lnTo>
                  <a:pt x="944" y="1283"/>
                </a:lnTo>
                <a:lnTo>
                  <a:pt x="950" y="1288"/>
                </a:lnTo>
                <a:lnTo>
                  <a:pt x="957" y="1294"/>
                </a:lnTo>
                <a:lnTo>
                  <a:pt x="962" y="1299"/>
                </a:lnTo>
                <a:lnTo>
                  <a:pt x="967" y="1307"/>
                </a:lnTo>
                <a:lnTo>
                  <a:pt x="972" y="1315"/>
                </a:lnTo>
                <a:lnTo>
                  <a:pt x="975" y="1326"/>
                </a:lnTo>
                <a:lnTo>
                  <a:pt x="977" y="1337"/>
                </a:lnTo>
                <a:lnTo>
                  <a:pt x="980" y="1343"/>
                </a:lnTo>
                <a:lnTo>
                  <a:pt x="984" y="1350"/>
                </a:lnTo>
                <a:lnTo>
                  <a:pt x="987" y="1355"/>
                </a:lnTo>
                <a:lnTo>
                  <a:pt x="988" y="1363"/>
                </a:lnTo>
                <a:lnTo>
                  <a:pt x="986" y="1371"/>
                </a:lnTo>
                <a:lnTo>
                  <a:pt x="983" y="1379"/>
                </a:lnTo>
                <a:lnTo>
                  <a:pt x="971" y="1377"/>
                </a:lnTo>
                <a:lnTo>
                  <a:pt x="961" y="1374"/>
                </a:lnTo>
                <a:lnTo>
                  <a:pt x="952" y="1370"/>
                </a:lnTo>
                <a:lnTo>
                  <a:pt x="943" y="1366"/>
                </a:lnTo>
                <a:lnTo>
                  <a:pt x="926" y="1356"/>
                </a:lnTo>
                <a:lnTo>
                  <a:pt x="908" y="1344"/>
                </a:lnTo>
                <a:lnTo>
                  <a:pt x="897" y="1337"/>
                </a:lnTo>
                <a:lnTo>
                  <a:pt x="886" y="1328"/>
                </a:lnTo>
                <a:lnTo>
                  <a:pt x="883" y="1325"/>
                </a:lnTo>
                <a:lnTo>
                  <a:pt x="881" y="1322"/>
                </a:lnTo>
                <a:lnTo>
                  <a:pt x="878" y="1319"/>
                </a:lnTo>
                <a:lnTo>
                  <a:pt x="873" y="1317"/>
                </a:lnTo>
                <a:lnTo>
                  <a:pt x="860" y="1320"/>
                </a:lnTo>
                <a:lnTo>
                  <a:pt x="848" y="1323"/>
                </a:lnTo>
                <a:lnTo>
                  <a:pt x="836" y="1320"/>
                </a:lnTo>
                <a:lnTo>
                  <a:pt x="826" y="1317"/>
                </a:lnTo>
                <a:lnTo>
                  <a:pt x="815" y="1314"/>
                </a:lnTo>
                <a:lnTo>
                  <a:pt x="804" y="1310"/>
                </a:lnTo>
                <a:lnTo>
                  <a:pt x="799" y="1307"/>
                </a:lnTo>
                <a:lnTo>
                  <a:pt x="795" y="1302"/>
                </a:lnTo>
                <a:lnTo>
                  <a:pt x="792" y="1300"/>
                </a:lnTo>
                <a:lnTo>
                  <a:pt x="789" y="1298"/>
                </a:lnTo>
                <a:lnTo>
                  <a:pt x="787" y="1297"/>
                </a:lnTo>
                <a:lnTo>
                  <a:pt x="784" y="1297"/>
                </a:lnTo>
                <a:lnTo>
                  <a:pt x="778" y="1297"/>
                </a:lnTo>
                <a:lnTo>
                  <a:pt x="775" y="1298"/>
                </a:lnTo>
                <a:lnTo>
                  <a:pt x="771" y="1299"/>
                </a:lnTo>
                <a:lnTo>
                  <a:pt x="768" y="1301"/>
                </a:lnTo>
                <a:lnTo>
                  <a:pt x="762" y="1307"/>
                </a:lnTo>
                <a:lnTo>
                  <a:pt x="757" y="1312"/>
                </a:lnTo>
                <a:lnTo>
                  <a:pt x="751" y="1319"/>
                </a:lnTo>
                <a:lnTo>
                  <a:pt x="746" y="1325"/>
                </a:lnTo>
                <a:lnTo>
                  <a:pt x="741" y="1331"/>
                </a:lnTo>
                <a:lnTo>
                  <a:pt x="733" y="1337"/>
                </a:lnTo>
                <a:lnTo>
                  <a:pt x="728" y="1341"/>
                </a:lnTo>
                <a:lnTo>
                  <a:pt x="722" y="1344"/>
                </a:lnTo>
                <a:lnTo>
                  <a:pt x="717" y="1346"/>
                </a:lnTo>
                <a:lnTo>
                  <a:pt x="710" y="1346"/>
                </a:lnTo>
                <a:lnTo>
                  <a:pt x="708" y="1346"/>
                </a:lnTo>
                <a:lnTo>
                  <a:pt x="705" y="1347"/>
                </a:lnTo>
                <a:lnTo>
                  <a:pt x="703" y="1348"/>
                </a:lnTo>
                <a:lnTo>
                  <a:pt x="701" y="1350"/>
                </a:lnTo>
                <a:lnTo>
                  <a:pt x="700" y="1353"/>
                </a:lnTo>
                <a:lnTo>
                  <a:pt x="698" y="1356"/>
                </a:lnTo>
                <a:lnTo>
                  <a:pt x="697" y="1358"/>
                </a:lnTo>
                <a:lnTo>
                  <a:pt x="697" y="1362"/>
                </a:lnTo>
                <a:lnTo>
                  <a:pt x="697" y="1369"/>
                </a:lnTo>
                <a:lnTo>
                  <a:pt x="698" y="1377"/>
                </a:lnTo>
                <a:lnTo>
                  <a:pt x="700" y="1391"/>
                </a:lnTo>
                <a:lnTo>
                  <a:pt x="704" y="1405"/>
                </a:lnTo>
                <a:lnTo>
                  <a:pt x="678" y="1405"/>
                </a:lnTo>
                <a:lnTo>
                  <a:pt x="655" y="1405"/>
                </a:lnTo>
                <a:lnTo>
                  <a:pt x="634" y="1405"/>
                </a:lnTo>
                <a:lnTo>
                  <a:pt x="612" y="1405"/>
                </a:lnTo>
                <a:lnTo>
                  <a:pt x="592" y="1405"/>
                </a:lnTo>
                <a:lnTo>
                  <a:pt x="570" y="1406"/>
                </a:lnTo>
                <a:lnTo>
                  <a:pt x="546" y="1406"/>
                </a:lnTo>
                <a:lnTo>
                  <a:pt x="521" y="1406"/>
                </a:lnTo>
                <a:lnTo>
                  <a:pt x="514" y="1405"/>
                </a:lnTo>
                <a:lnTo>
                  <a:pt x="508" y="1404"/>
                </a:lnTo>
                <a:lnTo>
                  <a:pt x="502" y="1402"/>
                </a:lnTo>
                <a:lnTo>
                  <a:pt x="497" y="1400"/>
                </a:lnTo>
                <a:lnTo>
                  <a:pt x="486" y="1395"/>
                </a:lnTo>
                <a:lnTo>
                  <a:pt x="473" y="1392"/>
                </a:lnTo>
                <a:lnTo>
                  <a:pt x="450" y="1389"/>
                </a:lnTo>
                <a:lnTo>
                  <a:pt x="430" y="1384"/>
                </a:lnTo>
                <a:lnTo>
                  <a:pt x="409" y="1379"/>
                </a:lnTo>
                <a:lnTo>
                  <a:pt x="387" y="1371"/>
                </a:lnTo>
                <a:lnTo>
                  <a:pt x="378" y="1367"/>
                </a:lnTo>
                <a:lnTo>
                  <a:pt x="369" y="1363"/>
                </a:lnTo>
                <a:lnTo>
                  <a:pt x="365" y="1361"/>
                </a:lnTo>
                <a:lnTo>
                  <a:pt x="360" y="1360"/>
                </a:lnTo>
                <a:lnTo>
                  <a:pt x="356" y="1358"/>
                </a:lnTo>
                <a:lnTo>
                  <a:pt x="351" y="1357"/>
                </a:lnTo>
                <a:lnTo>
                  <a:pt x="338" y="1358"/>
                </a:lnTo>
                <a:lnTo>
                  <a:pt x="326" y="1362"/>
                </a:lnTo>
                <a:lnTo>
                  <a:pt x="315" y="1365"/>
                </a:lnTo>
                <a:lnTo>
                  <a:pt x="302" y="1368"/>
                </a:lnTo>
                <a:lnTo>
                  <a:pt x="268" y="1375"/>
                </a:lnTo>
                <a:lnTo>
                  <a:pt x="237" y="1379"/>
                </a:lnTo>
                <a:lnTo>
                  <a:pt x="207" y="1384"/>
                </a:lnTo>
                <a:lnTo>
                  <a:pt x="173" y="1392"/>
                </a:lnTo>
                <a:lnTo>
                  <a:pt x="165" y="1394"/>
                </a:lnTo>
                <a:lnTo>
                  <a:pt x="157" y="1396"/>
                </a:lnTo>
                <a:lnTo>
                  <a:pt x="157" y="1396"/>
                </a:lnTo>
                <a:lnTo>
                  <a:pt x="158" y="1384"/>
                </a:lnTo>
                <a:lnTo>
                  <a:pt x="160" y="1375"/>
                </a:lnTo>
                <a:lnTo>
                  <a:pt x="160" y="1364"/>
                </a:lnTo>
                <a:lnTo>
                  <a:pt x="160" y="1352"/>
                </a:lnTo>
                <a:lnTo>
                  <a:pt x="161" y="1348"/>
                </a:lnTo>
                <a:lnTo>
                  <a:pt x="163" y="1342"/>
                </a:lnTo>
                <a:lnTo>
                  <a:pt x="163" y="1315"/>
                </a:lnTo>
                <a:lnTo>
                  <a:pt x="164" y="1292"/>
                </a:lnTo>
                <a:lnTo>
                  <a:pt x="164" y="1269"/>
                </a:lnTo>
                <a:lnTo>
                  <a:pt x="164" y="1246"/>
                </a:lnTo>
                <a:lnTo>
                  <a:pt x="164" y="1225"/>
                </a:lnTo>
                <a:lnTo>
                  <a:pt x="164" y="1201"/>
                </a:lnTo>
                <a:lnTo>
                  <a:pt x="165" y="1177"/>
                </a:lnTo>
                <a:lnTo>
                  <a:pt x="165" y="1150"/>
                </a:lnTo>
                <a:lnTo>
                  <a:pt x="164" y="1136"/>
                </a:lnTo>
                <a:lnTo>
                  <a:pt x="162" y="1123"/>
                </a:lnTo>
                <a:lnTo>
                  <a:pt x="158" y="1111"/>
                </a:lnTo>
                <a:lnTo>
                  <a:pt x="155" y="1100"/>
                </a:lnTo>
                <a:lnTo>
                  <a:pt x="152" y="1088"/>
                </a:lnTo>
                <a:lnTo>
                  <a:pt x="149" y="1077"/>
                </a:lnTo>
                <a:lnTo>
                  <a:pt x="147" y="1064"/>
                </a:lnTo>
                <a:lnTo>
                  <a:pt x="146" y="1050"/>
                </a:lnTo>
                <a:lnTo>
                  <a:pt x="147" y="1038"/>
                </a:lnTo>
                <a:lnTo>
                  <a:pt x="150" y="1027"/>
                </a:lnTo>
                <a:lnTo>
                  <a:pt x="153" y="1017"/>
                </a:lnTo>
                <a:lnTo>
                  <a:pt x="157" y="1009"/>
                </a:lnTo>
                <a:lnTo>
                  <a:pt x="169" y="990"/>
                </a:lnTo>
                <a:lnTo>
                  <a:pt x="180" y="970"/>
                </a:lnTo>
                <a:lnTo>
                  <a:pt x="185" y="958"/>
                </a:lnTo>
                <a:lnTo>
                  <a:pt x="189" y="947"/>
                </a:lnTo>
                <a:lnTo>
                  <a:pt x="192" y="936"/>
                </a:lnTo>
                <a:lnTo>
                  <a:pt x="194" y="926"/>
                </a:lnTo>
                <a:lnTo>
                  <a:pt x="196" y="905"/>
                </a:lnTo>
                <a:lnTo>
                  <a:pt x="196" y="880"/>
                </a:lnTo>
                <a:lnTo>
                  <a:pt x="196" y="865"/>
                </a:lnTo>
                <a:lnTo>
                  <a:pt x="194" y="852"/>
                </a:lnTo>
                <a:lnTo>
                  <a:pt x="192" y="839"/>
                </a:lnTo>
                <a:lnTo>
                  <a:pt x="189" y="827"/>
                </a:lnTo>
                <a:lnTo>
                  <a:pt x="185" y="815"/>
                </a:lnTo>
                <a:lnTo>
                  <a:pt x="180" y="804"/>
                </a:lnTo>
                <a:lnTo>
                  <a:pt x="174" y="791"/>
                </a:lnTo>
                <a:lnTo>
                  <a:pt x="167" y="779"/>
                </a:lnTo>
                <a:lnTo>
                  <a:pt x="155" y="763"/>
                </a:lnTo>
                <a:lnTo>
                  <a:pt x="143" y="747"/>
                </a:lnTo>
                <a:lnTo>
                  <a:pt x="137" y="735"/>
                </a:lnTo>
                <a:lnTo>
                  <a:pt x="131" y="726"/>
                </a:lnTo>
                <a:lnTo>
                  <a:pt x="126" y="715"/>
                </a:lnTo>
                <a:lnTo>
                  <a:pt x="120" y="704"/>
                </a:lnTo>
                <a:lnTo>
                  <a:pt x="111" y="693"/>
                </a:lnTo>
                <a:lnTo>
                  <a:pt x="103" y="684"/>
                </a:lnTo>
                <a:lnTo>
                  <a:pt x="95" y="674"/>
                </a:lnTo>
                <a:lnTo>
                  <a:pt x="87" y="662"/>
                </a:lnTo>
                <a:lnTo>
                  <a:pt x="76" y="642"/>
                </a:lnTo>
                <a:lnTo>
                  <a:pt x="68" y="623"/>
                </a:lnTo>
                <a:lnTo>
                  <a:pt x="59" y="606"/>
                </a:lnTo>
                <a:lnTo>
                  <a:pt x="52" y="588"/>
                </a:lnTo>
                <a:lnTo>
                  <a:pt x="36" y="553"/>
                </a:lnTo>
                <a:lnTo>
                  <a:pt x="18" y="513"/>
                </a:lnTo>
                <a:lnTo>
                  <a:pt x="0" y="94"/>
                </a:lnTo>
                <a:lnTo>
                  <a:pt x="0" y="94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6" name="Freeform 212"/>
          <p:cNvSpPr>
            <a:spLocks/>
          </p:cNvSpPr>
          <p:nvPr/>
        </p:nvSpPr>
        <p:spPr bwMode="auto">
          <a:xfrm>
            <a:off x="3317408" y="4399222"/>
            <a:ext cx="964675" cy="1062800"/>
          </a:xfrm>
          <a:custGeom>
            <a:avLst/>
            <a:gdLst>
              <a:gd name="T0" fmla="*/ 2096 w 2096"/>
              <a:gd name="T1" fmla="*/ 353 h 2306"/>
              <a:gd name="T2" fmla="*/ 2056 w 2096"/>
              <a:gd name="T3" fmla="*/ 2130 h 2306"/>
              <a:gd name="T4" fmla="*/ 832 w 2096"/>
              <a:gd name="T5" fmla="*/ 2055 h 2306"/>
              <a:gd name="T6" fmla="*/ 836 w 2096"/>
              <a:gd name="T7" fmla="*/ 2068 h 2306"/>
              <a:gd name="T8" fmla="*/ 839 w 2096"/>
              <a:gd name="T9" fmla="*/ 2079 h 2306"/>
              <a:gd name="T10" fmla="*/ 841 w 2096"/>
              <a:gd name="T11" fmla="*/ 2084 h 2306"/>
              <a:gd name="T12" fmla="*/ 843 w 2096"/>
              <a:gd name="T13" fmla="*/ 2089 h 2306"/>
              <a:gd name="T14" fmla="*/ 846 w 2096"/>
              <a:gd name="T15" fmla="*/ 2094 h 2306"/>
              <a:gd name="T16" fmla="*/ 851 w 2096"/>
              <a:gd name="T17" fmla="*/ 2099 h 2306"/>
              <a:gd name="T18" fmla="*/ 862 w 2096"/>
              <a:gd name="T19" fmla="*/ 2105 h 2306"/>
              <a:gd name="T20" fmla="*/ 872 w 2096"/>
              <a:gd name="T21" fmla="*/ 2111 h 2306"/>
              <a:gd name="T22" fmla="*/ 882 w 2096"/>
              <a:gd name="T23" fmla="*/ 2124 h 2306"/>
              <a:gd name="T24" fmla="*/ 890 w 2096"/>
              <a:gd name="T25" fmla="*/ 2137 h 2306"/>
              <a:gd name="T26" fmla="*/ 896 w 2096"/>
              <a:gd name="T27" fmla="*/ 2150 h 2306"/>
              <a:gd name="T28" fmla="*/ 905 w 2096"/>
              <a:gd name="T29" fmla="*/ 2164 h 2306"/>
              <a:gd name="T30" fmla="*/ 905 w 2096"/>
              <a:gd name="T31" fmla="*/ 2164 h 2306"/>
              <a:gd name="T32" fmla="*/ 341 w 2096"/>
              <a:gd name="T33" fmla="*/ 2119 h 2306"/>
              <a:gd name="T34" fmla="*/ 325 w 2096"/>
              <a:gd name="T35" fmla="*/ 2306 h 2306"/>
              <a:gd name="T36" fmla="*/ 0 w 2096"/>
              <a:gd name="T37" fmla="*/ 2269 h 2306"/>
              <a:gd name="T38" fmla="*/ 0 w 2096"/>
              <a:gd name="T39" fmla="*/ 2269 h 2306"/>
              <a:gd name="T40" fmla="*/ 208 w 2096"/>
              <a:gd name="T41" fmla="*/ 0 h 2306"/>
              <a:gd name="T42" fmla="*/ 208 w 2096"/>
              <a:gd name="T43" fmla="*/ 0 h 2306"/>
              <a:gd name="T44" fmla="*/ 330 w 2096"/>
              <a:gd name="T45" fmla="*/ 13 h 2306"/>
              <a:gd name="T46" fmla="*/ 452 w 2096"/>
              <a:gd name="T47" fmla="*/ 25 h 2306"/>
              <a:gd name="T48" fmla="*/ 574 w 2096"/>
              <a:gd name="T49" fmla="*/ 37 h 2306"/>
              <a:gd name="T50" fmla="*/ 695 w 2096"/>
              <a:gd name="T51" fmla="*/ 48 h 2306"/>
              <a:gd name="T52" fmla="*/ 815 w 2096"/>
              <a:gd name="T53" fmla="*/ 59 h 2306"/>
              <a:gd name="T54" fmla="*/ 935 w 2096"/>
              <a:gd name="T55" fmla="*/ 69 h 2306"/>
              <a:gd name="T56" fmla="*/ 1054 w 2096"/>
              <a:gd name="T57" fmla="*/ 79 h 2306"/>
              <a:gd name="T58" fmla="*/ 1171 w 2096"/>
              <a:gd name="T59" fmla="*/ 89 h 2306"/>
              <a:gd name="T60" fmla="*/ 1289 w 2096"/>
              <a:gd name="T61" fmla="*/ 97 h 2306"/>
              <a:gd name="T62" fmla="*/ 1407 w 2096"/>
              <a:gd name="T63" fmla="*/ 106 h 2306"/>
              <a:gd name="T64" fmla="*/ 1524 w 2096"/>
              <a:gd name="T65" fmla="*/ 115 h 2306"/>
              <a:gd name="T66" fmla="*/ 1639 w 2096"/>
              <a:gd name="T67" fmla="*/ 122 h 2306"/>
              <a:gd name="T68" fmla="*/ 1755 w 2096"/>
              <a:gd name="T69" fmla="*/ 130 h 2306"/>
              <a:gd name="T70" fmla="*/ 1869 w 2096"/>
              <a:gd name="T71" fmla="*/ 136 h 2306"/>
              <a:gd name="T72" fmla="*/ 1983 w 2096"/>
              <a:gd name="T73" fmla="*/ 143 h 2306"/>
              <a:gd name="T74" fmla="*/ 2096 w 2096"/>
              <a:gd name="T75" fmla="*/ 149 h 2306"/>
              <a:gd name="T76" fmla="*/ 2096 w 2096"/>
              <a:gd name="T77" fmla="*/ 149 h 2306"/>
              <a:gd name="T78" fmla="*/ 2096 w 2096"/>
              <a:gd name="T79" fmla="*/ 353 h 2306"/>
              <a:gd name="T80" fmla="*/ 2096 w 2096"/>
              <a:gd name="T81" fmla="*/ 353 h 2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96" h="2306">
                <a:moveTo>
                  <a:pt x="2096" y="353"/>
                </a:moveTo>
                <a:lnTo>
                  <a:pt x="2056" y="2130"/>
                </a:lnTo>
                <a:lnTo>
                  <a:pt x="832" y="2055"/>
                </a:lnTo>
                <a:lnTo>
                  <a:pt x="836" y="2068"/>
                </a:lnTo>
                <a:lnTo>
                  <a:pt x="839" y="2079"/>
                </a:lnTo>
                <a:lnTo>
                  <a:pt x="841" y="2084"/>
                </a:lnTo>
                <a:lnTo>
                  <a:pt x="843" y="2089"/>
                </a:lnTo>
                <a:lnTo>
                  <a:pt x="846" y="2094"/>
                </a:lnTo>
                <a:lnTo>
                  <a:pt x="851" y="2099"/>
                </a:lnTo>
                <a:lnTo>
                  <a:pt x="862" y="2105"/>
                </a:lnTo>
                <a:lnTo>
                  <a:pt x="872" y="2111"/>
                </a:lnTo>
                <a:lnTo>
                  <a:pt x="882" y="2124"/>
                </a:lnTo>
                <a:lnTo>
                  <a:pt x="890" y="2137"/>
                </a:lnTo>
                <a:lnTo>
                  <a:pt x="896" y="2150"/>
                </a:lnTo>
                <a:lnTo>
                  <a:pt x="905" y="2164"/>
                </a:lnTo>
                <a:lnTo>
                  <a:pt x="905" y="2164"/>
                </a:lnTo>
                <a:lnTo>
                  <a:pt x="341" y="2119"/>
                </a:lnTo>
                <a:lnTo>
                  <a:pt x="325" y="2306"/>
                </a:lnTo>
                <a:lnTo>
                  <a:pt x="0" y="2269"/>
                </a:lnTo>
                <a:lnTo>
                  <a:pt x="0" y="2269"/>
                </a:lnTo>
                <a:lnTo>
                  <a:pt x="208" y="0"/>
                </a:lnTo>
                <a:lnTo>
                  <a:pt x="208" y="0"/>
                </a:lnTo>
                <a:lnTo>
                  <a:pt x="330" y="13"/>
                </a:lnTo>
                <a:lnTo>
                  <a:pt x="452" y="25"/>
                </a:lnTo>
                <a:lnTo>
                  <a:pt x="574" y="37"/>
                </a:lnTo>
                <a:lnTo>
                  <a:pt x="695" y="48"/>
                </a:lnTo>
                <a:lnTo>
                  <a:pt x="815" y="59"/>
                </a:lnTo>
                <a:lnTo>
                  <a:pt x="935" y="69"/>
                </a:lnTo>
                <a:lnTo>
                  <a:pt x="1054" y="79"/>
                </a:lnTo>
                <a:lnTo>
                  <a:pt x="1171" y="89"/>
                </a:lnTo>
                <a:lnTo>
                  <a:pt x="1289" y="97"/>
                </a:lnTo>
                <a:lnTo>
                  <a:pt x="1407" y="106"/>
                </a:lnTo>
                <a:lnTo>
                  <a:pt x="1524" y="115"/>
                </a:lnTo>
                <a:lnTo>
                  <a:pt x="1639" y="122"/>
                </a:lnTo>
                <a:lnTo>
                  <a:pt x="1755" y="130"/>
                </a:lnTo>
                <a:lnTo>
                  <a:pt x="1869" y="136"/>
                </a:lnTo>
                <a:lnTo>
                  <a:pt x="1983" y="143"/>
                </a:lnTo>
                <a:lnTo>
                  <a:pt x="2096" y="149"/>
                </a:lnTo>
                <a:lnTo>
                  <a:pt x="2096" y="149"/>
                </a:lnTo>
                <a:lnTo>
                  <a:pt x="2096" y="353"/>
                </a:lnTo>
                <a:lnTo>
                  <a:pt x="2096" y="353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" name="Freeform 214"/>
          <p:cNvSpPr>
            <a:spLocks/>
          </p:cNvSpPr>
          <p:nvPr/>
        </p:nvSpPr>
        <p:spPr bwMode="auto">
          <a:xfrm>
            <a:off x="4282082" y="4444830"/>
            <a:ext cx="1286693" cy="617779"/>
          </a:xfrm>
          <a:custGeom>
            <a:avLst/>
            <a:gdLst>
              <a:gd name="T0" fmla="*/ 951 w 2792"/>
              <a:gd name="T1" fmla="*/ 275 h 1342"/>
              <a:gd name="T2" fmla="*/ 1029 w 2792"/>
              <a:gd name="T3" fmla="*/ 1044 h 1342"/>
              <a:gd name="T4" fmla="*/ 1090 w 2792"/>
              <a:gd name="T5" fmla="*/ 1061 h 1342"/>
              <a:gd name="T6" fmla="*/ 1116 w 2792"/>
              <a:gd name="T7" fmla="*/ 1087 h 1342"/>
              <a:gd name="T8" fmla="*/ 1134 w 2792"/>
              <a:gd name="T9" fmla="*/ 1105 h 1342"/>
              <a:gd name="T10" fmla="*/ 1150 w 2792"/>
              <a:gd name="T11" fmla="*/ 1104 h 1342"/>
              <a:gd name="T12" fmla="*/ 1194 w 2792"/>
              <a:gd name="T13" fmla="*/ 1084 h 1342"/>
              <a:gd name="T14" fmla="*/ 1220 w 2792"/>
              <a:gd name="T15" fmla="*/ 1079 h 1342"/>
              <a:gd name="T16" fmla="*/ 1224 w 2792"/>
              <a:gd name="T17" fmla="*/ 1087 h 1342"/>
              <a:gd name="T18" fmla="*/ 1241 w 2792"/>
              <a:gd name="T19" fmla="*/ 1112 h 1342"/>
              <a:gd name="T20" fmla="*/ 1280 w 2792"/>
              <a:gd name="T21" fmla="*/ 1141 h 1342"/>
              <a:gd name="T22" fmla="*/ 1341 w 2792"/>
              <a:gd name="T23" fmla="*/ 1177 h 1342"/>
              <a:gd name="T24" fmla="*/ 1399 w 2792"/>
              <a:gd name="T25" fmla="*/ 1182 h 1342"/>
              <a:gd name="T26" fmla="*/ 1474 w 2792"/>
              <a:gd name="T27" fmla="*/ 1175 h 1342"/>
              <a:gd name="T28" fmla="*/ 1547 w 2792"/>
              <a:gd name="T29" fmla="*/ 1171 h 1342"/>
              <a:gd name="T30" fmla="*/ 1592 w 2792"/>
              <a:gd name="T31" fmla="*/ 1197 h 1342"/>
              <a:gd name="T32" fmla="*/ 1634 w 2792"/>
              <a:gd name="T33" fmla="*/ 1223 h 1342"/>
              <a:gd name="T34" fmla="*/ 1646 w 2792"/>
              <a:gd name="T35" fmla="*/ 1242 h 1342"/>
              <a:gd name="T36" fmla="*/ 1663 w 2792"/>
              <a:gd name="T37" fmla="*/ 1274 h 1342"/>
              <a:gd name="T38" fmla="*/ 1689 w 2792"/>
              <a:gd name="T39" fmla="*/ 1290 h 1342"/>
              <a:gd name="T40" fmla="*/ 1707 w 2792"/>
              <a:gd name="T41" fmla="*/ 1289 h 1342"/>
              <a:gd name="T42" fmla="*/ 1727 w 2792"/>
              <a:gd name="T43" fmla="*/ 1270 h 1342"/>
              <a:gd name="T44" fmla="*/ 1748 w 2792"/>
              <a:gd name="T45" fmla="*/ 1258 h 1342"/>
              <a:gd name="T46" fmla="*/ 1777 w 2792"/>
              <a:gd name="T47" fmla="*/ 1254 h 1342"/>
              <a:gd name="T48" fmla="*/ 1798 w 2792"/>
              <a:gd name="T49" fmla="*/ 1270 h 1342"/>
              <a:gd name="T50" fmla="*/ 1820 w 2792"/>
              <a:gd name="T51" fmla="*/ 1286 h 1342"/>
              <a:gd name="T52" fmla="*/ 1865 w 2792"/>
              <a:gd name="T53" fmla="*/ 1288 h 1342"/>
              <a:gd name="T54" fmla="*/ 1906 w 2792"/>
              <a:gd name="T55" fmla="*/ 1295 h 1342"/>
              <a:gd name="T56" fmla="*/ 1928 w 2792"/>
              <a:gd name="T57" fmla="*/ 1307 h 1342"/>
              <a:gd name="T58" fmla="*/ 1971 w 2792"/>
              <a:gd name="T59" fmla="*/ 1289 h 1342"/>
              <a:gd name="T60" fmla="*/ 2089 w 2792"/>
              <a:gd name="T61" fmla="*/ 1316 h 1342"/>
              <a:gd name="T62" fmla="*/ 2144 w 2792"/>
              <a:gd name="T63" fmla="*/ 1331 h 1342"/>
              <a:gd name="T64" fmla="*/ 2165 w 2792"/>
              <a:gd name="T65" fmla="*/ 1341 h 1342"/>
              <a:gd name="T66" fmla="*/ 2200 w 2792"/>
              <a:gd name="T67" fmla="*/ 1336 h 1342"/>
              <a:gd name="T68" fmla="*/ 2251 w 2792"/>
              <a:gd name="T69" fmla="*/ 1318 h 1342"/>
              <a:gd name="T70" fmla="*/ 2291 w 2792"/>
              <a:gd name="T71" fmla="*/ 1286 h 1342"/>
              <a:gd name="T72" fmla="*/ 2327 w 2792"/>
              <a:gd name="T73" fmla="*/ 1276 h 1342"/>
              <a:gd name="T74" fmla="*/ 2372 w 2792"/>
              <a:gd name="T75" fmla="*/ 1256 h 1342"/>
              <a:gd name="T76" fmla="*/ 2419 w 2792"/>
              <a:gd name="T77" fmla="*/ 1241 h 1342"/>
              <a:gd name="T78" fmla="*/ 2456 w 2792"/>
              <a:gd name="T79" fmla="*/ 1254 h 1342"/>
              <a:gd name="T80" fmla="*/ 2547 w 2792"/>
              <a:gd name="T81" fmla="*/ 1256 h 1342"/>
              <a:gd name="T82" fmla="*/ 2580 w 2792"/>
              <a:gd name="T83" fmla="*/ 1263 h 1342"/>
              <a:gd name="T84" fmla="*/ 2648 w 2792"/>
              <a:gd name="T85" fmla="*/ 1296 h 1342"/>
              <a:gd name="T86" fmla="*/ 2712 w 2792"/>
              <a:gd name="T87" fmla="*/ 1324 h 1342"/>
              <a:gd name="T88" fmla="*/ 2792 w 2792"/>
              <a:gd name="T89" fmla="*/ 1329 h 1342"/>
              <a:gd name="T90" fmla="*/ 2699 w 2792"/>
              <a:gd name="T91" fmla="*/ 210 h 1342"/>
              <a:gd name="T92" fmla="*/ 2631 w 2792"/>
              <a:gd name="T93" fmla="*/ 5 h 1342"/>
              <a:gd name="T94" fmla="*/ 2255 w 2792"/>
              <a:gd name="T95" fmla="*/ 27 h 1342"/>
              <a:gd name="T96" fmla="*/ 1602 w 2792"/>
              <a:gd name="T97" fmla="*/ 56 h 1342"/>
              <a:gd name="T98" fmla="*/ 770 w 2792"/>
              <a:gd name="T99" fmla="*/ 70 h 1342"/>
              <a:gd name="T100" fmla="*/ 320 w 2792"/>
              <a:gd name="T101" fmla="*/ 65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92" h="1342">
                <a:moveTo>
                  <a:pt x="0" y="51"/>
                </a:moveTo>
                <a:lnTo>
                  <a:pt x="0" y="255"/>
                </a:lnTo>
                <a:lnTo>
                  <a:pt x="0" y="255"/>
                </a:lnTo>
                <a:lnTo>
                  <a:pt x="951" y="275"/>
                </a:lnTo>
                <a:lnTo>
                  <a:pt x="951" y="1031"/>
                </a:lnTo>
                <a:lnTo>
                  <a:pt x="980" y="1035"/>
                </a:lnTo>
                <a:lnTo>
                  <a:pt x="1004" y="1039"/>
                </a:lnTo>
                <a:lnTo>
                  <a:pt x="1029" y="1044"/>
                </a:lnTo>
                <a:lnTo>
                  <a:pt x="1057" y="1050"/>
                </a:lnTo>
                <a:lnTo>
                  <a:pt x="1069" y="1052"/>
                </a:lnTo>
                <a:lnTo>
                  <a:pt x="1080" y="1057"/>
                </a:lnTo>
                <a:lnTo>
                  <a:pt x="1090" y="1061"/>
                </a:lnTo>
                <a:lnTo>
                  <a:pt x="1099" y="1069"/>
                </a:lnTo>
                <a:lnTo>
                  <a:pt x="1106" y="1074"/>
                </a:lnTo>
                <a:lnTo>
                  <a:pt x="1111" y="1080"/>
                </a:lnTo>
                <a:lnTo>
                  <a:pt x="1116" y="1087"/>
                </a:lnTo>
                <a:lnTo>
                  <a:pt x="1120" y="1093"/>
                </a:lnTo>
                <a:lnTo>
                  <a:pt x="1125" y="1099"/>
                </a:lnTo>
                <a:lnTo>
                  <a:pt x="1131" y="1104"/>
                </a:lnTo>
                <a:lnTo>
                  <a:pt x="1134" y="1105"/>
                </a:lnTo>
                <a:lnTo>
                  <a:pt x="1137" y="1107"/>
                </a:lnTo>
                <a:lnTo>
                  <a:pt x="1140" y="1107"/>
                </a:lnTo>
                <a:lnTo>
                  <a:pt x="1145" y="1108"/>
                </a:lnTo>
                <a:lnTo>
                  <a:pt x="1150" y="1104"/>
                </a:lnTo>
                <a:lnTo>
                  <a:pt x="1156" y="1100"/>
                </a:lnTo>
                <a:lnTo>
                  <a:pt x="1172" y="1093"/>
                </a:lnTo>
                <a:lnTo>
                  <a:pt x="1187" y="1086"/>
                </a:lnTo>
                <a:lnTo>
                  <a:pt x="1194" y="1084"/>
                </a:lnTo>
                <a:lnTo>
                  <a:pt x="1202" y="1081"/>
                </a:lnTo>
                <a:lnTo>
                  <a:pt x="1210" y="1079"/>
                </a:lnTo>
                <a:lnTo>
                  <a:pt x="1219" y="1079"/>
                </a:lnTo>
                <a:lnTo>
                  <a:pt x="1220" y="1079"/>
                </a:lnTo>
                <a:lnTo>
                  <a:pt x="1221" y="1080"/>
                </a:lnTo>
                <a:lnTo>
                  <a:pt x="1223" y="1081"/>
                </a:lnTo>
                <a:lnTo>
                  <a:pt x="1223" y="1083"/>
                </a:lnTo>
                <a:lnTo>
                  <a:pt x="1224" y="1087"/>
                </a:lnTo>
                <a:lnTo>
                  <a:pt x="1225" y="1089"/>
                </a:lnTo>
                <a:lnTo>
                  <a:pt x="1230" y="1098"/>
                </a:lnTo>
                <a:lnTo>
                  <a:pt x="1235" y="1105"/>
                </a:lnTo>
                <a:lnTo>
                  <a:pt x="1241" y="1112"/>
                </a:lnTo>
                <a:lnTo>
                  <a:pt x="1248" y="1118"/>
                </a:lnTo>
                <a:lnTo>
                  <a:pt x="1259" y="1127"/>
                </a:lnTo>
                <a:lnTo>
                  <a:pt x="1269" y="1133"/>
                </a:lnTo>
                <a:lnTo>
                  <a:pt x="1280" y="1141"/>
                </a:lnTo>
                <a:lnTo>
                  <a:pt x="1291" y="1147"/>
                </a:lnTo>
                <a:lnTo>
                  <a:pt x="1311" y="1161"/>
                </a:lnTo>
                <a:lnTo>
                  <a:pt x="1331" y="1172"/>
                </a:lnTo>
                <a:lnTo>
                  <a:pt x="1341" y="1177"/>
                </a:lnTo>
                <a:lnTo>
                  <a:pt x="1352" y="1180"/>
                </a:lnTo>
                <a:lnTo>
                  <a:pt x="1363" y="1182"/>
                </a:lnTo>
                <a:lnTo>
                  <a:pt x="1376" y="1182"/>
                </a:lnTo>
                <a:lnTo>
                  <a:pt x="1399" y="1182"/>
                </a:lnTo>
                <a:lnTo>
                  <a:pt x="1418" y="1181"/>
                </a:lnTo>
                <a:lnTo>
                  <a:pt x="1437" y="1179"/>
                </a:lnTo>
                <a:lnTo>
                  <a:pt x="1456" y="1178"/>
                </a:lnTo>
                <a:lnTo>
                  <a:pt x="1474" y="1175"/>
                </a:lnTo>
                <a:lnTo>
                  <a:pt x="1493" y="1173"/>
                </a:lnTo>
                <a:lnTo>
                  <a:pt x="1513" y="1172"/>
                </a:lnTo>
                <a:lnTo>
                  <a:pt x="1536" y="1172"/>
                </a:lnTo>
                <a:lnTo>
                  <a:pt x="1547" y="1171"/>
                </a:lnTo>
                <a:lnTo>
                  <a:pt x="1556" y="1172"/>
                </a:lnTo>
                <a:lnTo>
                  <a:pt x="1567" y="1180"/>
                </a:lnTo>
                <a:lnTo>
                  <a:pt x="1578" y="1191"/>
                </a:lnTo>
                <a:lnTo>
                  <a:pt x="1592" y="1197"/>
                </a:lnTo>
                <a:lnTo>
                  <a:pt x="1605" y="1204"/>
                </a:lnTo>
                <a:lnTo>
                  <a:pt x="1618" y="1211"/>
                </a:lnTo>
                <a:lnTo>
                  <a:pt x="1631" y="1220"/>
                </a:lnTo>
                <a:lnTo>
                  <a:pt x="1634" y="1223"/>
                </a:lnTo>
                <a:lnTo>
                  <a:pt x="1637" y="1226"/>
                </a:lnTo>
                <a:lnTo>
                  <a:pt x="1639" y="1231"/>
                </a:lnTo>
                <a:lnTo>
                  <a:pt x="1642" y="1234"/>
                </a:lnTo>
                <a:lnTo>
                  <a:pt x="1646" y="1242"/>
                </a:lnTo>
                <a:lnTo>
                  <a:pt x="1649" y="1251"/>
                </a:lnTo>
                <a:lnTo>
                  <a:pt x="1653" y="1260"/>
                </a:lnTo>
                <a:lnTo>
                  <a:pt x="1658" y="1266"/>
                </a:lnTo>
                <a:lnTo>
                  <a:pt x="1663" y="1274"/>
                </a:lnTo>
                <a:lnTo>
                  <a:pt x="1669" y="1279"/>
                </a:lnTo>
                <a:lnTo>
                  <a:pt x="1675" y="1285"/>
                </a:lnTo>
                <a:lnTo>
                  <a:pt x="1682" y="1288"/>
                </a:lnTo>
                <a:lnTo>
                  <a:pt x="1689" y="1290"/>
                </a:lnTo>
                <a:lnTo>
                  <a:pt x="1698" y="1291"/>
                </a:lnTo>
                <a:lnTo>
                  <a:pt x="1701" y="1291"/>
                </a:lnTo>
                <a:lnTo>
                  <a:pt x="1704" y="1290"/>
                </a:lnTo>
                <a:lnTo>
                  <a:pt x="1707" y="1289"/>
                </a:lnTo>
                <a:lnTo>
                  <a:pt x="1711" y="1287"/>
                </a:lnTo>
                <a:lnTo>
                  <a:pt x="1716" y="1281"/>
                </a:lnTo>
                <a:lnTo>
                  <a:pt x="1721" y="1276"/>
                </a:lnTo>
                <a:lnTo>
                  <a:pt x="1727" y="1270"/>
                </a:lnTo>
                <a:lnTo>
                  <a:pt x="1732" y="1266"/>
                </a:lnTo>
                <a:lnTo>
                  <a:pt x="1738" y="1263"/>
                </a:lnTo>
                <a:lnTo>
                  <a:pt x="1743" y="1260"/>
                </a:lnTo>
                <a:lnTo>
                  <a:pt x="1748" y="1258"/>
                </a:lnTo>
                <a:lnTo>
                  <a:pt x="1755" y="1255"/>
                </a:lnTo>
                <a:lnTo>
                  <a:pt x="1761" y="1254"/>
                </a:lnTo>
                <a:lnTo>
                  <a:pt x="1769" y="1254"/>
                </a:lnTo>
                <a:lnTo>
                  <a:pt x="1777" y="1254"/>
                </a:lnTo>
                <a:lnTo>
                  <a:pt x="1784" y="1256"/>
                </a:lnTo>
                <a:lnTo>
                  <a:pt x="1790" y="1260"/>
                </a:lnTo>
                <a:lnTo>
                  <a:pt x="1796" y="1265"/>
                </a:lnTo>
                <a:lnTo>
                  <a:pt x="1798" y="1270"/>
                </a:lnTo>
                <a:lnTo>
                  <a:pt x="1801" y="1276"/>
                </a:lnTo>
                <a:lnTo>
                  <a:pt x="1807" y="1280"/>
                </a:lnTo>
                <a:lnTo>
                  <a:pt x="1813" y="1283"/>
                </a:lnTo>
                <a:lnTo>
                  <a:pt x="1820" y="1286"/>
                </a:lnTo>
                <a:lnTo>
                  <a:pt x="1826" y="1287"/>
                </a:lnTo>
                <a:lnTo>
                  <a:pt x="1839" y="1289"/>
                </a:lnTo>
                <a:lnTo>
                  <a:pt x="1854" y="1289"/>
                </a:lnTo>
                <a:lnTo>
                  <a:pt x="1865" y="1288"/>
                </a:lnTo>
                <a:lnTo>
                  <a:pt x="1876" y="1288"/>
                </a:lnTo>
                <a:lnTo>
                  <a:pt x="1886" y="1289"/>
                </a:lnTo>
                <a:lnTo>
                  <a:pt x="1896" y="1291"/>
                </a:lnTo>
                <a:lnTo>
                  <a:pt x="1906" y="1295"/>
                </a:lnTo>
                <a:lnTo>
                  <a:pt x="1915" y="1301"/>
                </a:lnTo>
                <a:lnTo>
                  <a:pt x="1919" y="1303"/>
                </a:lnTo>
                <a:lnTo>
                  <a:pt x="1923" y="1305"/>
                </a:lnTo>
                <a:lnTo>
                  <a:pt x="1928" y="1307"/>
                </a:lnTo>
                <a:lnTo>
                  <a:pt x="1934" y="1307"/>
                </a:lnTo>
                <a:lnTo>
                  <a:pt x="1944" y="1296"/>
                </a:lnTo>
                <a:lnTo>
                  <a:pt x="1955" y="1286"/>
                </a:lnTo>
                <a:lnTo>
                  <a:pt x="1971" y="1289"/>
                </a:lnTo>
                <a:lnTo>
                  <a:pt x="1987" y="1294"/>
                </a:lnTo>
                <a:lnTo>
                  <a:pt x="2024" y="1301"/>
                </a:lnTo>
                <a:lnTo>
                  <a:pt x="2056" y="1308"/>
                </a:lnTo>
                <a:lnTo>
                  <a:pt x="2089" y="1316"/>
                </a:lnTo>
                <a:lnTo>
                  <a:pt x="2125" y="1323"/>
                </a:lnTo>
                <a:lnTo>
                  <a:pt x="2132" y="1326"/>
                </a:lnTo>
                <a:lnTo>
                  <a:pt x="2137" y="1328"/>
                </a:lnTo>
                <a:lnTo>
                  <a:pt x="2144" y="1331"/>
                </a:lnTo>
                <a:lnTo>
                  <a:pt x="2148" y="1334"/>
                </a:lnTo>
                <a:lnTo>
                  <a:pt x="2153" y="1337"/>
                </a:lnTo>
                <a:lnTo>
                  <a:pt x="2160" y="1340"/>
                </a:lnTo>
                <a:lnTo>
                  <a:pt x="2165" y="1341"/>
                </a:lnTo>
                <a:lnTo>
                  <a:pt x="2173" y="1342"/>
                </a:lnTo>
                <a:lnTo>
                  <a:pt x="2183" y="1341"/>
                </a:lnTo>
                <a:lnTo>
                  <a:pt x="2191" y="1340"/>
                </a:lnTo>
                <a:lnTo>
                  <a:pt x="2200" y="1336"/>
                </a:lnTo>
                <a:lnTo>
                  <a:pt x="2210" y="1334"/>
                </a:lnTo>
                <a:lnTo>
                  <a:pt x="2225" y="1329"/>
                </a:lnTo>
                <a:lnTo>
                  <a:pt x="2238" y="1324"/>
                </a:lnTo>
                <a:lnTo>
                  <a:pt x="2251" y="1318"/>
                </a:lnTo>
                <a:lnTo>
                  <a:pt x="2263" y="1309"/>
                </a:lnTo>
                <a:lnTo>
                  <a:pt x="2272" y="1301"/>
                </a:lnTo>
                <a:lnTo>
                  <a:pt x="2282" y="1291"/>
                </a:lnTo>
                <a:lnTo>
                  <a:pt x="2291" y="1286"/>
                </a:lnTo>
                <a:lnTo>
                  <a:pt x="2300" y="1282"/>
                </a:lnTo>
                <a:lnTo>
                  <a:pt x="2309" y="1280"/>
                </a:lnTo>
                <a:lnTo>
                  <a:pt x="2318" y="1278"/>
                </a:lnTo>
                <a:lnTo>
                  <a:pt x="2327" y="1276"/>
                </a:lnTo>
                <a:lnTo>
                  <a:pt x="2336" y="1275"/>
                </a:lnTo>
                <a:lnTo>
                  <a:pt x="2346" y="1272"/>
                </a:lnTo>
                <a:lnTo>
                  <a:pt x="2355" y="1267"/>
                </a:lnTo>
                <a:lnTo>
                  <a:pt x="2372" y="1256"/>
                </a:lnTo>
                <a:lnTo>
                  <a:pt x="2388" y="1246"/>
                </a:lnTo>
                <a:lnTo>
                  <a:pt x="2399" y="1243"/>
                </a:lnTo>
                <a:lnTo>
                  <a:pt x="2408" y="1241"/>
                </a:lnTo>
                <a:lnTo>
                  <a:pt x="2419" y="1241"/>
                </a:lnTo>
                <a:lnTo>
                  <a:pt x="2430" y="1241"/>
                </a:lnTo>
                <a:lnTo>
                  <a:pt x="2441" y="1247"/>
                </a:lnTo>
                <a:lnTo>
                  <a:pt x="2452" y="1252"/>
                </a:lnTo>
                <a:lnTo>
                  <a:pt x="2456" y="1254"/>
                </a:lnTo>
                <a:lnTo>
                  <a:pt x="2461" y="1255"/>
                </a:lnTo>
                <a:lnTo>
                  <a:pt x="2467" y="1256"/>
                </a:lnTo>
                <a:lnTo>
                  <a:pt x="2473" y="1256"/>
                </a:lnTo>
                <a:lnTo>
                  <a:pt x="2547" y="1256"/>
                </a:lnTo>
                <a:lnTo>
                  <a:pt x="2556" y="1258"/>
                </a:lnTo>
                <a:lnTo>
                  <a:pt x="2565" y="1259"/>
                </a:lnTo>
                <a:lnTo>
                  <a:pt x="2573" y="1261"/>
                </a:lnTo>
                <a:lnTo>
                  <a:pt x="2580" y="1263"/>
                </a:lnTo>
                <a:lnTo>
                  <a:pt x="2594" y="1270"/>
                </a:lnTo>
                <a:lnTo>
                  <a:pt x="2611" y="1278"/>
                </a:lnTo>
                <a:lnTo>
                  <a:pt x="2631" y="1288"/>
                </a:lnTo>
                <a:lnTo>
                  <a:pt x="2648" y="1296"/>
                </a:lnTo>
                <a:lnTo>
                  <a:pt x="2665" y="1306"/>
                </a:lnTo>
                <a:lnTo>
                  <a:pt x="2685" y="1315"/>
                </a:lnTo>
                <a:lnTo>
                  <a:pt x="2699" y="1321"/>
                </a:lnTo>
                <a:lnTo>
                  <a:pt x="2712" y="1324"/>
                </a:lnTo>
                <a:lnTo>
                  <a:pt x="2725" y="1327"/>
                </a:lnTo>
                <a:lnTo>
                  <a:pt x="2737" y="1329"/>
                </a:lnTo>
                <a:lnTo>
                  <a:pt x="2763" y="1329"/>
                </a:lnTo>
                <a:lnTo>
                  <a:pt x="2792" y="1329"/>
                </a:lnTo>
                <a:lnTo>
                  <a:pt x="2792" y="1329"/>
                </a:lnTo>
                <a:lnTo>
                  <a:pt x="2759" y="579"/>
                </a:lnTo>
                <a:lnTo>
                  <a:pt x="2699" y="210"/>
                </a:lnTo>
                <a:lnTo>
                  <a:pt x="2699" y="210"/>
                </a:lnTo>
                <a:lnTo>
                  <a:pt x="2683" y="0"/>
                </a:lnTo>
                <a:lnTo>
                  <a:pt x="2683" y="0"/>
                </a:lnTo>
                <a:lnTo>
                  <a:pt x="2670" y="2"/>
                </a:lnTo>
                <a:lnTo>
                  <a:pt x="2631" y="5"/>
                </a:lnTo>
                <a:lnTo>
                  <a:pt x="2569" y="9"/>
                </a:lnTo>
                <a:lnTo>
                  <a:pt x="2484" y="15"/>
                </a:lnTo>
                <a:lnTo>
                  <a:pt x="2379" y="20"/>
                </a:lnTo>
                <a:lnTo>
                  <a:pt x="2255" y="27"/>
                </a:lnTo>
                <a:lnTo>
                  <a:pt x="2115" y="34"/>
                </a:lnTo>
                <a:lnTo>
                  <a:pt x="1957" y="42"/>
                </a:lnTo>
                <a:lnTo>
                  <a:pt x="1785" y="49"/>
                </a:lnTo>
                <a:lnTo>
                  <a:pt x="1602" y="56"/>
                </a:lnTo>
                <a:lnTo>
                  <a:pt x="1406" y="61"/>
                </a:lnTo>
                <a:lnTo>
                  <a:pt x="1202" y="65"/>
                </a:lnTo>
                <a:lnTo>
                  <a:pt x="989" y="67"/>
                </a:lnTo>
                <a:lnTo>
                  <a:pt x="770" y="70"/>
                </a:lnTo>
                <a:lnTo>
                  <a:pt x="659" y="70"/>
                </a:lnTo>
                <a:lnTo>
                  <a:pt x="546" y="69"/>
                </a:lnTo>
                <a:lnTo>
                  <a:pt x="433" y="67"/>
                </a:lnTo>
                <a:lnTo>
                  <a:pt x="320" y="65"/>
                </a:lnTo>
                <a:lnTo>
                  <a:pt x="320" y="6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0" name="Freeform 216"/>
          <p:cNvSpPr>
            <a:spLocks/>
          </p:cNvSpPr>
          <p:nvPr/>
        </p:nvSpPr>
        <p:spPr bwMode="auto">
          <a:xfrm>
            <a:off x="2692719" y="3382030"/>
            <a:ext cx="794682" cy="1017193"/>
          </a:xfrm>
          <a:custGeom>
            <a:avLst/>
            <a:gdLst>
              <a:gd name="T0" fmla="*/ 1724 w 1724"/>
              <a:gd name="T1" fmla="*/ 624 h 2209"/>
              <a:gd name="T2" fmla="*/ 1562 w 1724"/>
              <a:gd name="T3" fmla="*/ 2209 h 2209"/>
              <a:gd name="T4" fmla="*/ 1562 w 1724"/>
              <a:gd name="T5" fmla="*/ 2209 h 2209"/>
              <a:gd name="T6" fmla="*/ 1467 w 1724"/>
              <a:gd name="T7" fmla="*/ 2197 h 2209"/>
              <a:gd name="T8" fmla="*/ 1373 w 1724"/>
              <a:gd name="T9" fmla="*/ 2184 h 2209"/>
              <a:gd name="T10" fmla="*/ 1277 w 1724"/>
              <a:gd name="T11" fmla="*/ 2170 h 2209"/>
              <a:gd name="T12" fmla="*/ 1182 w 1724"/>
              <a:gd name="T13" fmla="*/ 2156 h 2209"/>
              <a:gd name="T14" fmla="*/ 1086 w 1724"/>
              <a:gd name="T15" fmla="*/ 2142 h 2209"/>
              <a:gd name="T16" fmla="*/ 990 w 1724"/>
              <a:gd name="T17" fmla="*/ 2128 h 2209"/>
              <a:gd name="T18" fmla="*/ 893 w 1724"/>
              <a:gd name="T19" fmla="*/ 2113 h 2209"/>
              <a:gd name="T20" fmla="*/ 795 w 1724"/>
              <a:gd name="T21" fmla="*/ 2098 h 2209"/>
              <a:gd name="T22" fmla="*/ 698 w 1724"/>
              <a:gd name="T23" fmla="*/ 2083 h 2209"/>
              <a:gd name="T24" fmla="*/ 600 w 1724"/>
              <a:gd name="T25" fmla="*/ 2067 h 2209"/>
              <a:gd name="T26" fmla="*/ 502 w 1724"/>
              <a:gd name="T27" fmla="*/ 2050 h 2209"/>
              <a:gd name="T28" fmla="*/ 402 w 1724"/>
              <a:gd name="T29" fmla="*/ 2034 h 2209"/>
              <a:gd name="T30" fmla="*/ 303 w 1724"/>
              <a:gd name="T31" fmla="*/ 2017 h 2209"/>
              <a:gd name="T32" fmla="*/ 202 w 1724"/>
              <a:gd name="T33" fmla="*/ 2000 h 2209"/>
              <a:gd name="T34" fmla="*/ 102 w 1724"/>
              <a:gd name="T35" fmla="*/ 1982 h 2209"/>
              <a:gd name="T36" fmla="*/ 0 w 1724"/>
              <a:gd name="T37" fmla="*/ 1965 h 2209"/>
              <a:gd name="T38" fmla="*/ 0 w 1724"/>
              <a:gd name="T39" fmla="*/ 1965 h 2209"/>
              <a:gd name="T40" fmla="*/ 301 w 1724"/>
              <a:gd name="T41" fmla="*/ 0 h 2209"/>
              <a:gd name="T42" fmla="*/ 301 w 1724"/>
              <a:gd name="T43" fmla="*/ 0 h 2209"/>
              <a:gd name="T44" fmla="*/ 1169 w 1724"/>
              <a:gd name="T45" fmla="*/ 149 h 2209"/>
              <a:gd name="T46" fmla="*/ 1169 w 1724"/>
              <a:gd name="T47" fmla="*/ 149 h 2209"/>
              <a:gd name="T48" fmla="*/ 1116 w 1724"/>
              <a:gd name="T49" fmla="*/ 547 h 2209"/>
              <a:gd name="T50" fmla="*/ 1724 w 1724"/>
              <a:gd name="T51" fmla="*/ 624 h 2209"/>
              <a:gd name="T52" fmla="*/ 1724 w 1724"/>
              <a:gd name="T53" fmla="*/ 624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24" h="2209">
                <a:moveTo>
                  <a:pt x="1724" y="624"/>
                </a:moveTo>
                <a:lnTo>
                  <a:pt x="1562" y="2209"/>
                </a:lnTo>
                <a:lnTo>
                  <a:pt x="1562" y="2209"/>
                </a:lnTo>
                <a:lnTo>
                  <a:pt x="1467" y="2197"/>
                </a:lnTo>
                <a:lnTo>
                  <a:pt x="1373" y="2184"/>
                </a:lnTo>
                <a:lnTo>
                  <a:pt x="1277" y="2170"/>
                </a:lnTo>
                <a:lnTo>
                  <a:pt x="1182" y="2156"/>
                </a:lnTo>
                <a:lnTo>
                  <a:pt x="1086" y="2142"/>
                </a:lnTo>
                <a:lnTo>
                  <a:pt x="990" y="2128"/>
                </a:lnTo>
                <a:lnTo>
                  <a:pt x="893" y="2113"/>
                </a:lnTo>
                <a:lnTo>
                  <a:pt x="795" y="2098"/>
                </a:lnTo>
                <a:lnTo>
                  <a:pt x="698" y="2083"/>
                </a:lnTo>
                <a:lnTo>
                  <a:pt x="600" y="2067"/>
                </a:lnTo>
                <a:lnTo>
                  <a:pt x="502" y="2050"/>
                </a:lnTo>
                <a:lnTo>
                  <a:pt x="402" y="2034"/>
                </a:lnTo>
                <a:lnTo>
                  <a:pt x="303" y="2017"/>
                </a:lnTo>
                <a:lnTo>
                  <a:pt x="202" y="2000"/>
                </a:lnTo>
                <a:lnTo>
                  <a:pt x="102" y="1982"/>
                </a:lnTo>
                <a:lnTo>
                  <a:pt x="0" y="1965"/>
                </a:lnTo>
                <a:lnTo>
                  <a:pt x="0" y="1965"/>
                </a:lnTo>
                <a:lnTo>
                  <a:pt x="301" y="0"/>
                </a:lnTo>
                <a:lnTo>
                  <a:pt x="301" y="0"/>
                </a:lnTo>
                <a:lnTo>
                  <a:pt x="1169" y="149"/>
                </a:lnTo>
                <a:lnTo>
                  <a:pt x="1169" y="149"/>
                </a:lnTo>
                <a:lnTo>
                  <a:pt x="1116" y="547"/>
                </a:lnTo>
                <a:lnTo>
                  <a:pt x="1724" y="624"/>
                </a:lnTo>
                <a:lnTo>
                  <a:pt x="1724" y="624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3" name="Freeform 219"/>
          <p:cNvSpPr>
            <a:spLocks/>
          </p:cNvSpPr>
          <p:nvPr/>
        </p:nvSpPr>
        <p:spPr bwMode="auto">
          <a:xfrm>
            <a:off x="6773928" y="3192688"/>
            <a:ext cx="601194" cy="702084"/>
          </a:xfrm>
          <a:custGeom>
            <a:avLst/>
            <a:gdLst>
              <a:gd name="T0" fmla="*/ 371 w 1304"/>
              <a:gd name="T1" fmla="*/ 331 h 1526"/>
              <a:gd name="T2" fmla="*/ 414 w 1304"/>
              <a:gd name="T3" fmla="*/ 350 h 1526"/>
              <a:gd name="T4" fmla="*/ 551 w 1304"/>
              <a:gd name="T5" fmla="*/ 363 h 1526"/>
              <a:gd name="T6" fmla="*/ 567 w 1304"/>
              <a:gd name="T7" fmla="*/ 387 h 1526"/>
              <a:gd name="T8" fmla="*/ 586 w 1304"/>
              <a:gd name="T9" fmla="*/ 414 h 1526"/>
              <a:gd name="T10" fmla="*/ 619 w 1304"/>
              <a:gd name="T11" fmla="*/ 401 h 1526"/>
              <a:gd name="T12" fmla="*/ 685 w 1304"/>
              <a:gd name="T13" fmla="*/ 371 h 1526"/>
              <a:gd name="T14" fmla="*/ 777 w 1304"/>
              <a:gd name="T15" fmla="*/ 320 h 1526"/>
              <a:gd name="T16" fmla="*/ 860 w 1304"/>
              <a:gd name="T17" fmla="*/ 278 h 1526"/>
              <a:gd name="T18" fmla="*/ 899 w 1304"/>
              <a:gd name="T19" fmla="*/ 257 h 1526"/>
              <a:gd name="T20" fmla="*/ 969 w 1304"/>
              <a:gd name="T21" fmla="*/ 183 h 1526"/>
              <a:gd name="T22" fmla="*/ 1037 w 1304"/>
              <a:gd name="T23" fmla="*/ 120 h 1526"/>
              <a:gd name="T24" fmla="*/ 1099 w 1304"/>
              <a:gd name="T25" fmla="*/ 66 h 1526"/>
              <a:gd name="T26" fmla="*/ 1149 w 1304"/>
              <a:gd name="T27" fmla="*/ 37 h 1526"/>
              <a:gd name="T28" fmla="*/ 1186 w 1304"/>
              <a:gd name="T29" fmla="*/ 5 h 1526"/>
              <a:gd name="T30" fmla="*/ 1304 w 1304"/>
              <a:gd name="T31" fmla="*/ 482 h 1526"/>
              <a:gd name="T32" fmla="*/ 1284 w 1304"/>
              <a:gd name="T33" fmla="*/ 501 h 1526"/>
              <a:gd name="T34" fmla="*/ 1285 w 1304"/>
              <a:gd name="T35" fmla="*/ 546 h 1526"/>
              <a:gd name="T36" fmla="*/ 1288 w 1304"/>
              <a:gd name="T37" fmla="*/ 678 h 1526"/>
              <a:gd name="T38" fmla="*/ 1296 w 1304"/>
              <a:gd name="T39" fmla="*/ 772 h 1526"/>
              <a:gd name="T40" fmla="*/ 1287 w 1304"/>
              <a:gd name="T41" fmla="*/ 855 h 1526"/>
              <a:gd name="T42" fmla="*/ 1257 w 1304"/>
              <a:gd name="T43" fmla="*/ 972 h 1526"/>
              <a:gd name="T44" fmla="*/ 1230 w 1304"/>
              <a:gd name="T45" fmla="*/ 1016 h 1526"/>
              <a:gd name="T46" fmla="*/ 1193 w 1304"/>
              <a:gd name="T47" fmla="*/ 1042 h 1526"/>
              <a:gd name="T48" fmla="*/ 1153 w 1304"/>
              <a:gd name="T49" fmla="*/ 1042 h 1526"/>
              <a:gd name="T50" fmla="*/ 1128 w 1304"/>
              <a:gd name="T51" fmla="*/ 1053 h 1526"/>
              <a:gd name="T52" fmla="*/ 1117 w 1304"/>
              <a:gd name="T53" fmla="*/ 1087 h 1526"/>
              <a:gd name="T54" fmla="*/ 1114 w 1304"/>
              <a:gd name="T55" fmla="*/ 1132 h 1526"/>
              <a:gd name="T56" fmla="*/ 1100 w 1304"/>
              <a:gd name="T57" fmla="*/ 1157 h 1526"/>
              <a:gd name="T58" fmla="*/ 1107 w 1304"/>
              <a:gd name="T59" fmla="*/ 1197 h 1526"/>
              <a:gd name="T60" fmla="*/ 1091 w 1304"/>
              <a:gd name="T61" fmla="*/ 1241 h 1526"/>
              <a:gd name="T62" fmla="*/ 1076 w 1304"/>
              <a:gd name="T63" fmla="*/ 1294 h 1526"/>
              <a:gd name="T64" fmla="*/ 1058 w 1304"/>
              <a:gd name="T65" fmla="*/ 1303 h 1526"/>
              <a:gd name="T66" fmla="*/ 1041 w 1304"/>
              <a:gd name="T67" fmla="*/ 1280 h 1526"/>
              <a:gd name="T68" fmla="*/ 1029 w 1304"/>
              <a:gd name="T69" fmla="*/ 1250 h 1526"/>
              <a:gd name="T70" fmla="*/ 1005 w 1304"/>
              <a:gd name="T71" fmla="*/ 1257 h 1526"/>
              <a:gd name="T72" fmla="*/ 999 w 1304"/>
              <a:gd name="T73" fmla="*/ 1299 h 1526"/>
              <a:gd name="T74" fmla="*/ 997 w 1304"/>
              <a:gd name="T75" fmla="*/ 1377 h 1526"/>
              <a:gd name="T76" fmla="*/ 983 w 1304"/>
              <a:gd name="T77" fmla="*/ 1437 h 1526"/>
              <a:gd name="T78" fmla="*/ 942 w 1304"/>
              <a:gd name="T79" fmla="*/ 1490 h 1526"/>
              <a:gd name="T80" fmla="*/ 905 w 1304"/>
              <a:gd name="T81" fmla="*/ 1525 h 1526"/>
              <a:gd name="T82" fmla="*/ 868 w 1304"/>
              <a:gd name="T83" fmla="*/ 1521 h 1526"/>
              <a:gd name="T84" fmla="*/ 839 w 1304"/>
              <a:gd name="T85" fmla="*/ 1492 h 1526"/>
              <a:gd name="T86" fmla="*/ 812 w 1304"/>
              <a:gd name="T87" fmla="*/ 1468 h 1526"/>
              <a:gd name="T88" fmla="*/ 748 w 1304"/>
              <a:gd name="T89" fmla="*/ 1436 h 1526"/>
              <a:gd name="T90" fmla="*/ 717 w 1304"/>
              <a:gd name="T91" fmla="*/ 1415 h 1526"/>
              <a:gd name="T92" fmla="*/ 697 w 1304"/>
              <a:gd name="T93" fmla="*/ 1425 h 1526"/>
              <a:gd name="T94" fmla="*/ 675 w 1304"/>
              <a:gd name="T95" fmla="*/ 1457 h 1526"/>
              <a:gd name="T96" fmla="*/ 640 w 1304"/>
              <a:gd name="T97" fmla="*/ 1475 h 1526"/>
              <a:gd name="T98" fmla="*/ 597 w 1304"/>
              <a:gd name="T99" fmla="*/ 1478 h 1526"/>
              <a:gd name="T100" fmla="*/ 555 w 1304"/>
              <a:gd name="T101" fmla="*/ 1469 h 1526"/>
              <a:gd name="T102" fmla="*/ 524 w 1304"/>
              <a:gd name="T103" fmla="*/ 1488 h 1526"/>
              <a:gd name="T104" fmla="*/ 494 w 1304"/>
              <a:gd name="T105" fmla="*/ 1488 h 1526"/>
              <a:gd name="T106" fmla="*/ 454 w 1304"/>
              <a:gd name="T107" fmla="*/ 1471 h 1526"/>
              <a:gd name="T108" fmla="*/ 383 w 1304"/>
              <a:gd name="T109" fmla="*/ 1478 h 1526"/>
              <a:gd name="T110" fmla="*/ 342 w 1304"/>
              <a:gd name="T111" fmla="*/ 1475 h 1526"/>
              <a:gd name="T112" fmla="*/ 327 w 1304"/>
              <a:gd name="T113" fmla="*/ 1461 h 1526"/>
              <a:gd name="T114" fmla="*/ 312 w 1304"/>
              <a:gd name="T115" fmla="*/ 1440 h 1526"/>
              <a:gd name="T116" fmla="*/ 274 w 1304"/>
              <a:gd name="T117" fmla="*/ 1441 h 1526"/>
              <a:gd name="T118" fmla="*/ 239 w 1304"/>
              <a:gd name="T119" fmla="*/ 1437 h 1526"/>
              <a:gd name="T120" fmla="*/ 207 w 1304"/>
              <a:gd name="T121" fmla="*/ 1431 h 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4" h="1526">
                <a:moveTo>
                  <a:pt x="0" y="411"/>
                </a:moveTo>
                <a:lnTo>
                  <a:pt x="369" y="321"/>
                </a:lnTo>
                <a:lnTo>
                  <a:pt x="369" y="324"/>
                </a:lnTo>
                <a:lnTo>
                  <a:pt x="370" y="328"/>
                </a:lnTo>
                <a:lnTo>
                  <a:pt x="371" y="331"/>
                </a:lnTo>
                <a:lnTo>
                  <a:pt x="373" y="333"/>
                </a:lnTo>
                <a:lnTo>
                  <a:pt x="378" y="337"/>
                </a:lnTo>
                <a:lnTo>
                  <a:pt x="384" y="340"/>
                </a:lnTo>
                <a:lnTo>
                  <a:pt x="399" y="346"/>
                </a:lnTo>
                <a:lnTo>
                  <a:pt x="414" y="350"/>
                </a:lnTo>
                <a:lnTo>
                  <a:pt x="427" y="354"/>
                </a:lnTo>
                <a:lnTo>
                  <a:pt x="440" y="359"/>
                </a:lnTo>
                <a:lnTo>
                  <a:pt x="453" y="362"/>
                </a:lnTo>
                <a:lnTo>
                  <a:pt x="467" y="363"/>
                </a:lnTo>
                <a:lnTo>
                  <a:pt x="551" y="363"/>
                </a:lnTo>
                <a:lnTo>
                  <a:pt x="556" y="364"/>
                </a:lnTo>
                <a:lnTo>
                  <a:pt x="560" y="366"/>
                </a:lnTo>
                <a:lnTo>
                  <a:pt x="562" y="371"/>
                </a:lnTo>
                <a:lnTo>
                  <a:pt x="564" y="376"/>
                </a:lnTo>
                <a:lnTo>
                  <a:pt x="567" y="387"/>
                </a:lnTo>
                <a:lnTo>
                  <a:pt x="571" y="398"/>
                </a:lnTo>
                <a:lnTo>
                  <a:pt x="573" y="403"/>
                </a:lnTo>
                <a:lnTo>
                  <a:pt x="577" y="406"/>
                </a:lnTo>
                <a:lnTo>
                  <a:pt x="582" y="410"/>
                </a:lnTo>
                <a:lnTo>
                  <a:pt x="586" y="414"/>
                </a:lnTo>
                <a:lnTo>
                  <a:pt x="591" y="411"/>
                </a:lnTo>
                <a:lnTo>
                  <a:pt x="597" y="407"/>
                </a:lnTo>
                <a:lnTo>
                  <a:pt x="602" y="405"/>
                </a:lnTo>
                <a:lnTo>
                  <a:pt x="608" y="404"/>
                </a:lnTo>
                <a:lnTo>
                  <a:pt x="619" y="401"/>
                </a:lnTo>
                <a:lnTo>
                  <a:pt x="631" y="398"/>
                </a:lnTo>
                <a:lnTo>
                  <a:pt x="637" y="393"/>
                </a:lnTo>
                <a:lnTo>
                  <a:pt x="642" y="390"/>
                </a:lnTo>
                <a:lnTo>
                  <a:pt x="665" y="380"/>
                </a:lnTo>
                <a:lnTo>
                  <a:pt x="685" y="371"/>
                </a:lnTo>
                <a:lnTo>
                  <a:pt x="705" y="361"/>
                </a:lnTo>
                <a:lnTo>
                  <a:pt x="727" y="350"/>
                </a:lnTo>
                <a:lnTo>
                  <a:pt x="746" y="340"/>
                </a:lnTo>
                <a:lnTo>
                  <a:pt x="762" y="330"/>
                </a:lnTo>
                <a:lnTo>
                  <a:pt x="777" y="320"/>
                </a:lnTo>
                <a:lnTo>
                  <a:pt x="792" y="310"/>
                </a:lnTo>
                <a:lnTo>
                  <a:pt x="807" y="302"/>
                </a:lnTo>
                <a:lnTo>
                  <a:pt x="822" y="293"/>
                </a:lnTo>
                <a:lnTo>
                  <a:pt x="840" y="285"/>
                </a:lnTo>
                <a:lnTo>
                  <a:pt x="860" y="278"/>
                </a:lnTo>
                <a:lnTo>
                  <a:pt x="868" y="276"/>
                </a:lnTo>
                <a:lnTo>
                  <a:pt x="875" y="274"/>
                </a:lnTo>
                <a:lnTo>
                  <a:pt x="882" y="269"/>
                </a:lnTo>
                <a:lnTo>
                  <a:pt x="887" y="266"/>
                </a:lnTo>
                <a:lnTo>
                  <a:pt x="899" y="257"/>
                </a:lnTo>
                <a:lnTo>
                  <a:pt x="909" y="248"/>
                </a:lnTo>
                <a:lnTo>
                  <a:pt x="927" y="226"/>
                </a:lnTo>
                <a:lnTo>
                  <a:pt x="948" y="201"/>
                </a:lnTo>
                <a:lnTo>
                  <a:pt x="959" y="190"/>
                </a:lnTo>
                <a:lnTo>
                  <a:pt x="969" y="183"/>
                </a:lnTo>
                <a:lnTo>
                  <a:pt x="979" y="174"/>
                </a:lnTo>
                <a:lnTo>
                  <a:pt x="990" y="164"/>
                </a:lnTo>
                <a:lnTo>
                  <a:pt x="1006" y="147"/>
                </a:lnTo>
                <a:lnTo>
                  <a:pt x="1021" y="133"/>
                </a:lnTo>
                <a:lnTo>
                  <a:pt x="1037" y="120"/>
                </a:lnTo>
                <a:lnTo>
                  <a:pt x="1057" y="106"/>
                </a:lnTo>
                <a:lnTo>
                  <a:pt x="1069" y="95"/>
                </a:lnTo>
                <a:lnTo>
                  <a:pt x="1077" y="86"/>
                </a:lnTo>
                <a:lnTo>
                  <a:pt x="1087" y="76"/>
                </a:lnTo>
                <a:lnTo>
                  <a:pt x="1099" y="66"/>
                </a:lnTo>
                <a:lnTo>
                  <a:pt x="1111" y="60"/>
                </a:lnTo>
                <a:lnTo>
                  <a:pt x="1123" y="55"/>
                </a:lnTo>
                <a:lnTo>
                  <a:pt x="1132" y="50"/>
                </a:lnTo>
                <a:lnTo>
                  <a:pt x="1141" y="43"/>
                </a:lnTo>
                <a:lnTo>
                  <a:pt x="1149" y="37"/>
                </a:lnTo>
                <a:lnTo>
                  <a:pt x="1155" y="31"/>
                </a:lnTo>
                <a:lnTo>
                  <a:pt x="1163" y="24"/>
                </a:lnTo>
                <a:lnTo>
                  <a:pt x="1169" y="18"/>
                </a:lnTo>
                <a:lnTo>
                  <a:pt x="1178" y="11"/>
                </a:lnTo>
                <a:lnTo>
                  <a:pt x="1186" y="5"/>
                </a:lnTo>
                <a:lnTo>
                  <a:pt x="1191" y="2"/>
                </a:lnTo>
                <a:lnTo>
                  <a:pt x="1194" y="0"/>
                </a:lnTo>
                <a:lnTo>
                  <a:pt x="1194" y="0"/>
                </a:lnTo>
                <a:lnTo>
                  <a:pt x="1304" y="482"/>
                </a:lnTo>
                <a:lnTo>
                  <a:pt x="1304" y="482"/>
                </a:lnTo>
                <a:lnTo>
                  <a:pt x="1299" y="485"/>
                </a:lnTo>
                <a:lnTo>
                  <a:pt x="1293" y="487"/>
                </a:lnTo>
                <a:lnTo>
                  <a:pt x="1289" y="492"/>
                </a:lnTo>
                <a:lnTo>
                  <a:pt x="1285" y="496"/>
                </a:lnTo>
                <a:lnTo>
                  <a:pt x="1284" y="501"/>
                </a:lnTo>
                <a:lnTo>
                  <a:pt x="1284" y="506"/>
                </a:lnTo>
                <a:lnTo>
                  <a:pt x="1285" y="511"/>
                </a:lnTo>
                <a:lnTo>
                  <a:pt x="1285" y="518"/>
                </a:lnTo>
                <a:lnTo>
                  <a:pt x="1285" y="532"/>
                </a:lnTo>
                <a:lnTo>
                  <a:pt x="1285" y="546"/>
                </a:lnTo>
                <a:lnTo>
                  <a:pt x="1285" y="560"/>
                </a:lnTo>
                <a:lnTo>
                  <a:pt x="1285" y="573"/>
                </a:lnTo>
                <a:lnTo>
                  <a:pt x="1285" y="612"/>
                </a:lnTo>
                <a:lnTo>
                  <a:pt x="1286" y="645"/>
                </a:lnTo>
                <a:lnTo>
                  <a:pt x="1288" y="678"/>
                </a:lnTo>
                <a:lnTo>
                  <a:pt x="1290" y="716"/>
                </a:lnTo>
                <a:lnTo>
                  <a:pt x="1291" y="731"/>
                </a:lnTo>
                <a:lnTo>
                  <a:pt x="1293" y="744"/>
                </a:lnTo>
                <a:lnTo>
                  <a:pt x="1294" y="757"/>
                </a:lnTo>
                <a:lnTo>
                  <a:pt x="1296" y="772"/>
                </a:lnTo>
                <a:lnTo>
                  <a:pt x="1296" y="788"/>
                </a:lnTo>
                <a:lnTo>
                  <a:pt x="1294" y="803"/>
                </a:lnTo>
                <a:lnTo>
                  <a:pt x="1293" y="816"/>
                </a:lnTo>
                <a:lnTo>
                  <a:pt x="1291" y="829"/>
                </a:lnTo>
                <a:lnTo>
                  <a:pt x="1287" y="855"/>
                </a:lnTo>
                <a:lnTo>
                  <a:pt x="1279" y="884"/>
                </a:lnTo>
                <a:lnTo>
                  <a:pt x="1274" y="907"/>
                </a:lnTo>
                <a:lnTo>
                  <a:pt x="1269" y="930"/>
                </a:lnTo>
                <a:lnTo>
                  <a:pt x="1263" y="952"/>
                </a:lnTo>
                <a:lnTo>
                  <a:pt x="1257" y="972"/>
                </a:lnTo>
                <a:lnTo>
                  <a:pt x="1252" y="982"/>
                </a:lnTo>
                <a:lnTo>
                  <a:pt x="1248" y="991"/>
                </a:lnTo>
                <a:lnTo>
                  <a:pt x="1243" y="999"/>
                </a:lnTo>
                <a:lnTo>
                  <a:pt x="1236" y="1008"/>
                </a:lnTo>
                <a:lnTo>
                  <a:pt x="1230" y="1016"/>
                </a:lnTo>
                <a:lnTo>
                  <a:pt x="1222" y="1024"/>
                </a:lnTo>
                <a:lnTo>
                  <a:pt x="1212" y="1031"/>
                </a:lnTo>
                <a:lnTo>
                  <a:pt x="1203" y="1038"/>
                </a:lnTo>
                <a:lnTo>
                  <a:pt x="1198" y="1040"/>
                </a:lnTo>
                <a:lnTo>
                  <a:pt x="1193" y="1042"/>
                </a:lnTo>
                <a:lnTo>
                  <a:pt x="1189" y="1042"/>
                </a:lnTo>
                <a:lnTo>
                  <a:pt x="1183" y="1043"/>
                </a:lnTo>
                <a:lnTo>
                  <a:pt x="1173" y="1043"/>
                </a:lnTo>
                <a:lnTo>
                  <a:pt x="1163" y="1042"/>
                </a:lnTo>
                <a:lnTo>
                  <a:pt x="1153" y="1042"/>
                </a:lnTo>
                <a:lnTo>
                  <a:pt x="1144" y="1043"/>
                </a:lnTo>
                <a:lnTo>
                  <a:pt x="1140" y="1045"/>
                </a:lnTo>
                <a:lnTo>
                  <a:pt x="1136" y="1047"/>
                </a:lnTo>
                <a:lnTo>
                  <a:pt x="1131" y="1050"/>
                </a:lnTo>
                <a:lnTo>
                  <a:pt x="1128" y="1053"/>
                </a:lnTo>
                <a:lnTo>
                  <a:pt x="1125" y="1059"/>
                </a:lnTo>
                <a:lnTo>
                  <a:pt x="1122" y="1064"/>
                </a:lnTo>
                <a:lnTo>
                  <a:pt x="1119" y="1069"/>
                </a:lnTo>
                <a:lnTo>
                  <a:pt x="1118" y="1075"/>
                </a:lnTo>
                <a:lnTo>
                  <a:pt x="1117" y="1087"/>
                </a:lnTo>
                <a:lnTo>
                  <a:pt x="1116" y="1097"/>
                </a:lnTo>
                <a:lnTo>
                  <a:pt x="1116" y="1109"/>
                </a:lnTo>
                <a:lnTo>
                  <a:pt x="1116" y="1120"/>
                </a:lnTo>
                <a:lnTo>
                  <a:pt x="1115" y="1127"/>
                </a:lnTo>
                <a:lnTo>
                  <a:pt x="1114" y="1132"/>
                </a:lnTo>
                <a:lnTo>
                  <a:pt x="1112" y="1139"/>
                </a:lnTo>
                <a:lnTo>
                  <a:pt x="1110" y="1144"/>
                </a:lnTo>
                <a:lnTo>
                  <a:pt x="1105" y="1149"/>
                </a:lnTo>
                <a:lnTo>
                  <a:pt x="1101" y="1154"/>
                </a:lnTo>
                <a:lnTo>
                  <a:pt x="1100" y="1157"/>
                </a:lnTo>
                <a:lnTo>
                  <a:pt x="1098" y="1159"/>
                </a:lnTo>
                <a:lnTo>
                  <a:pt x="1097" y="1162"/>
                </a:lnTo>
                <a:lnTo>
                  <a:pt x="1097" y="1166"/>
                </a:lnTo>
                <a:lnTo>
                  <a:pt x="1102" y="1182"/>
                </a:lnTo>
                <a:lnTo>
                  <a:pt x="1107" y="1197"/>
                </a:lnTo>
                <a:lnTo>
                  <a:pt x="1107" y="1207"/>
                </a:lnTo>
                <a:lnTo>
                  <a:pt x="1104" y="1214"/>
                </a:lnTo>
                <a:lnTo>
                  <a:pt x="1100" y="1221"/>
                </a:lnTo>
                <a:lnTo>
                  <a:pt x="1097" y="1229"/>
                </a:lnTo>
                <a:lnTo>
                  <a:pt x="1091" y="1241"/>
                </a:lnTo>
                <a:lnTo>
                  <a:pt x="1089" y="1253"/>
                </a:lnTo>
                <a:lnTo>
                  <a:pt x="1086" y="1265"/>
                </a:lnTo>
                <a:lnTo>
                  <a:pt x="1083" y="1277"/>
                </a:lnTo>
                <a:lnTo>
                  <a:pt x="1080" y="1286"/>
                </a:lnTo>
                <a:lnTo>
                  <a:pt x="1076" y="1294"/>
                </a:lnTo>
                <a:lnTo>
                  <a:pt x="1073" y="1298"/>
                </a:lnTo>
                <a:lnTo>
                  <a:pt x="1070" y="1301"/>
                </a:lnTo>
                <a:lnTo>
                  <a:pt x="1067" y="1303"/>
                </a:lnTo>
                <a:lnTo>
                  <a:pt x="1062" y="1304"/>
                </a:lnTo>
                <a:lnTo>
                  <a:pt x="1058" y="1303"/>
                </a:lnTo>
                <a:lnTo>
                  <a:pt x="1054" y="1302"/>
                </a:lnTo>
                <a:lnTo>
                  <a:pt x="1051" y="1298"/>
                </a:lnTo>
                <a:lnTo>
                  <a:pt x="1048" y="1295"/>
                </a:lnTo>
                <a:lnTo>
                  <a:pt x="1044" y="1288"/>
                </a:lnTo>
                <a:lnTo>
                  <a:pt x="1041" y="1280"/>
                </a:lnTo>
                <a:lnTo>
                  <a:pt x="1037" y="1270"/>
                </a:lnTo>
                <a:lnTo>
                  <a:pt x="1035" y="1261"/>
                </a:lnTo>
                <a:lnTo>
                  <a:pt x="1034" y="1256"/>
                </a:lnTo>
                <a:lnTo>
                  <a:pt x="1032" y="1252"/>
                </a:lnTo>
                <a:lnTo>
                  <a:pt x="1029" y="1250"/>
                </a:lnTo>
                <a:lnTo>
                  <a:pt x="1024" y="1248"/>
                </a:lnTo>
                <a:lnTo>
                  <a:pt x="1019" y="1248"/>
                </a:lnTo>
                <a:lnTo>
                  <a:pt x="1014" y="1249"/>
                </a:lnTo>
                <a:lnTo>
                  <a:pt x="1009" y="1252"/>
                </a:lnTo>
                <a:lnTo>
                  <a:pt x="1005" y="1257"/>
                </a:lnTo>
                <a:lnTo>
                  <a:pt x="1002" y="1263"/>
                </a:lnTo>
                <a:lnTo>
                  <a:pt x="1000" y="1269"/>
                </a:lnTo>
                <a:lnTo>
                  <a:pt x="999" y="1276"/>
                </a:lnTo>
                <a:lnTo>
                  <a:pt x="999" y="1283"/>
                </a:lnTo>
                <a:lnTo>
                  <a:pt x="999" y="1299"/>
                </a:lnTo>
                <a:lnTo>
                  <a:pt x="999" y="1317"/>
                </a:lnTo>
                <a:lnTo>
                  <a:pt x="999" y="1334"/>
                </a:lnTo>
                <a:lnTo>
                  <a:pt x="999" y="1350"/>
                </a:lnTo>
                <a:lnTo>
                  <a:pt x="997" y="1364"/>
                </a:lnTo>
                <a:lnTo>
                  <a:pt x="997" y="1377"/>
                </a:lnTo>
                <a:lnTo>
                  <a:pt x="996" y="1390"/>
                </a:lnTo>
                <a:lnTo>
                  <a:pt x="994" y="1402"/>
                </a:lnTo>
                <a:lnTo>
                  <a:pt x="992" y="1414"/>
                </a:lnTo>
                <a:lnTo>
                  <a:pt x="988" y="1425"/>
                </a:lnTo>
                <a:lnTo>
                  <a:pt x="983" y="1437"/>
                </a:lnTo>
                <a:lnTo>
                  <a:pt x="977" y="1450"/>
                </a:lnTo>
                <a:lnTo>
                  <a:pt x="969" y="1461"/>
                </a:lnTo>
                <a:lnTo>
                  <a:pt x="962" y="1471"/>
                </a:lnTo>
                <a:lnTo>
                  <a:pt x="953" y="1480"/>
                </a:lnTo>
                <a:lnTo>
                  <a:pt x="942" y="1490"/>
                </a:lnTo>
                <a:lnTo>
                  <a:pt x="932" y="1501"/>
                </a:lnTo>
                <a:lnTo>
                  <a:pt x="922" y="1513"/>
                </a:lnTo>
                <a:lnTo>
                  <a:pt x="918" y="1519"/>
                </a:lnTo>
                <a:lnTo>
                  <a:pt x="911" y="1523"/>
                </a:lnTo>
                <a:lnTo>
                  <a:pt x="905" y="1525"/>
                </a:lnTo>
                <a:lnTo>
                  <a:pt x="897" y="1526"/>
                </a:lnTo>
                <a:lnTo>
                  <a:pt x="889" y="1526"/>
                </a:lnTo>
                <a:lnTo>
                  <a:pt x="882" y="1525"/>
                </a:lnTo>
                <a:lnTo>
                  <a:pt x="874" y="1523"/>
                </a:lnTo>
                <a:lnTo>
                  <a:pt x="868" y="1521"/>
                </a:lnTo>
                <a:lnTo>
                  <a:pt x="862" y="1518"/>
                </a:lnTo>
                <a:lnTo>
                  <a:pt x="856" y="1513"/>
                </a:lnTo>
                <a:lnTo>
                  <a:pt x="849" y="1508"/>
                </a:lnTo>
                <a:lnTo>
                  <a:pt x="844" y="1502"/>
                </a:lnTo>
                <a:lnTo>
                  <a:pt x="839" y="1492"/>
                </a:lnTo>
                <a:lnTo>
                  <a:pt x="833" y="1481"/>
                </a:lnTo>
                <a:lnTo>
                  <a:pt x="829" y="1477"/>
                </a:lnTo>
                <a:lnTo>
                  <a:pt x="824" y="1473"/>
                </a:lnTo>
                <a:lnTo>
                  <a:pt x="818" y="1471"/>
                </a:lnTo>
                <a:lnTo>
                  <a:pt x="812" y="1468"/>
                </a:lnTo>
                <a:lnTo>
                  <a:pt x="799" y="1461"/>
                </a:lnTo>
                <a:lnTo>
                  <a:pt x="786" y="1457"/>
                </a:lnTo>
                <a:lnTo>
                  <a:pt x="773" y="1452"/>
                </a:lnTo>
                <a:lnTo>
                  <a:pt x="759" y="1444"/>
                </a:lnTo>
                <a:lnTo>
                  <a:pt x="748" y="1436"/>
                </a:lnTo>
                <a:lnTo>
                  <a:pt x="739" y="1426"/>
                </a:lnTo>
                <a:lnTo>
                  <a:pt x="734" y="1421"/>
                </a:lnTo>
                <a:lnTo>
                  <a:pt x="730" y="1418"/>
                </a:lnTo>
                <a:lnTo>
                  <a:pt x="723" y="1416"/>
                </a:lnTo>
                <a:lnTo>
                  <a:pt x="717" y="1415"/>
                </a:lnTo>
                <a:lnTo>
                  <a:pt x="712" y="1415"/>
                </a:lnTo>
                <a:lnTo>
                  <a:pt x="709" y="1416"/>
                </a:lnTo>
                <a:lnTo>
                  <a:pt x="706" y="1417"/>
                </a:lnTo>
                <a:lnTo>
                  <a:pt x="703" y="1419"/>
                </a:lnTo>
                <a:lnTo>
                  <a:pt x="697" y="1425"/>
                </a:lnTo>
                <a:lnTo>
                  <a:pt x="693" y="1431"/>
                </a:lnTo>
                <a:lnTo>
                  <a:pt x="690" y="1438"/>
                </a:lnTo>
                <a:lnTo>
                  <a:pt x="685" y="1445"/>
                </a:lnTo>
                <a:lnTo>
                  <a:pt x="680" y="1452"/>
                </a:lnTo>
                <a:lnTo>
                  <a:pt x="675" y="1457"/>
                </a:lnTo>
                <a:lnTo>
                  <a:pt x="667" y="1463"/>
                </a:lnTo>
                <a:lnTo>
                  <a:pt x="660" y="1467"/>
                </a:lnTo>
                <a:lnTo>
                  <a:pt x="654" y="1470"/>
                </a:lnTo>
                <a:lnTo>
                  <a:pt x="646" y="1473"/>
                </a:lnTo>
                <a:lnTo>
                  <a:pt x="640" y="1475"/>
                </a:lnTo>
                <a:lnTo>
                  <a:pt x="632" y="1478"/>
                </a:lnTo>
                <a:lnTo>
                  <a:pt x="624" y="1479"/>
                </a:lnTo>
                <a:lnTo>
                  <a:pt x="616" y="1479"/>
                </a:lnTo>
                <a:lnTo>
                  <a:pt x="605" y="1479"/>
                </a:lnTo>
                <a:lnTo>
                  <a:pt x="597" y="1478"/>
                </a:lnTo>
                <a:lnTo>
                  <a:pt x="588" y="1478"/>
                </a:lnTo>
                <a:lnTo>
                  <a:pt x="578" y="1475"/>
                </a:lnTo>
                <a:lnTo>
                  <a:pt x="571" y="1471"/>
                </a:lnTo>
                <a:lnTo>
                  <a:pt x="562" y="1468"/>
                </a:lnTo>
                <a:lnTo>
                  <a:pt x="555" y="1469"/>
                </a:lnTo>
                <a:lnTo>
                  <a:pt x="548" y="1472"/>
                </a:lnTo>
                <a:lnTo>
                  <a:pt x="542" y="1475"/>
                </a:lnTo>
                <a:lnTo>
                  <a:pt x="536" y="1480"/>
                </a:lnTo>
                <a:lnTo>
                  <a:pt x="530" y="1484"/>
                </a:lnTo>
                <a:lnTo>
                  <a:pt x="524" y="1488"/>
                </a:lnTo>
                <a:lnTo>
                  <a:pt x="517" y="1491"/>
                </a:lnTo>
                <a:lnTo>
                  <a:pt x="509" y="1492"/>
                </a:lnTo>
                <a:lnTo>
                  <a:pt x="504" y="1492"/>
                </a:lnTo>
                <a:lnTo>
                  <a:pt x="500" y="1491"/>
                </a:lnTo>
                <a:lnTo>
                  <a:pt x="494" y="1488"/>
                </a:lnTo>
                <a:lnTo>
                  <a:pt x="490" y="1485"/>
                </a:lnTo>
                <a:lnTo>
                  <a:pt x="482" y="1481"/>
                </a:lnTo>
                <a:lnTo>
                  <a:pt x="473" y="1475"/>
                </a:lnTo>
                <a:lnTo>
                  <a:pt x="463" y="1473"/>
                </a:lnTo>
                <a:lnTo>
                  <a:pt x="454" y="1471"/>
                </a:lnTo>
                <a:lnTo>
                  <a:pt x="446" y="1471"/>
                </a:lnTo>
                <a:lnTo>
                  <a:pt x="435" y="1471"/>
                </a:lnTo>
                <a:lnTo>
                  <a:pt x="416" y="1472"/>
                </a:lnTo>
                <a:lnTo>
                  <a:pt x="400" y="1474"/>
                </a:lnTo>
                <a:lnTo>
                  <a:pt x="383" y="1478"/>
                </a:lnTo>
                <a:lnTo>
                  <a:pt x="365" y="1479"/>
                </a:lnTo>
                <a:lnTo>
                  <a:pt x="359" y="1479"/>
                </a:lnTo>
                <a:lnTo>
                  <a:pt x="353" y="1479"/>
                </a:lnTo>
                <a:lnTo>
                  <a:pt x="347" y="1478"/>
                </a:lnTo>
                <a:lnTo>
                  <a:pt x="342" y="1475"/>
                </a:lnTo>
                <a:lnTo>
                  <a:pt x="339" y="1474"/>
                </a:lnTo>
                <a:lnTo>
                  <a:pt x="335" y="1472"/>
                </a:lnTo>
                <a:lnTo>
                  <a:pt x="333" y="1470"/>
                </a:lnTo>
                <a:lnTo>
                  <a:pt x="331" y="1467"/>
                </a:lnTo>
                <a:lnTo>
                  <a:pt x="327" y="1461"/>
                </a:lnTo>
                <a:lnTo>
                  <a:pt x="324" y="1455"/>
                </a:lnTo>
                <a:lnTo>
                  <a:pt x="320" y="1448"/>
                </a:lnTo>
                <a:lnTo>
                  <a:pt x="317" y="1443"/>
                </a:lnTo>
                <a:lnTo>
                  <a:pt x="315" y="1442"/>
                </a:lnTo>
                <a:lnTo>
                  <a:pt x="312" y="1440"/>
                </a:lnTo>
                <a:lnTo>
                  <a:pt x="308" y="1439"/>
                </a:lnTo>
                <a:lnTo>
                  <a:pt x="305" y="1439"/>
                </a:lnTo>
                <a:lnTo>
                  <a:pt x="293" y="1439"/>
                </a:lnTo>
                <a:lnTo>
                  <a:pt x="284" y="1440"/>
                </a:lnTo>
                <a:lnTo>
                  <a:pt x="274" y="1441"/>
                </a:lnTo>
                <a:lnTo>
                  <a:pt x="263" y="1441"/>
                </a:lnTo>
                <a:lnTo>
                  <a:pt x="257" y="1441"/>
                </a:lnTo>
                <a:lnTo>
                  <a:pt x="250" y="1440"/>
                </a:lnTo>
                <a:lnTo>
                  <a:pt x="245" y="1438"/>
                </a:lnTo>
                <a:lnTo>
                  <a:pt x="239" y="1437"/>
                </a:lnTo>
                <a:lnTo>
                  <a:pt x="234" y="1434"/>
                </a:lnTo>
                <a:lnTo>
                  <a:pt x="227" y="1432"/>
                </a:lnTo>
                <a:lnTo>
                  <a:pt x="221" y="1431"/>
                </a:lnTo>
                <a:lnTo>
                  <a:pt x="214" y="1431"/>
                </a:lnTo>
                <a:lnTo>
                  <a:pt x="207" y="1431"/>
                </a:lnTo>
                <a:lnTo>
                  <a:pt x="200" y="1433"/>
                </a:lnTo>
                <a:lnTo>
                  <a:pt x="194" y="1436"/>
                </a:lnTo>
                <a:lnTo>
                  <a:pt x="189" y="1439"/>
                </a:lnTo>
                <a:lnTo>
                  <a:pt x="0" y="41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4" name="Freeform 220"/>
          <p:cNvSpPr>
            <a:spLocks/>
          </p:cNvSpPr>
          <p:nvPr/>
        </p:nvSpPr>
        <p:spPr bwMode="auto">
          <a:xfrm>
            <a:off x="6773928" y="3192688"/>
            <a:ext cx="601194" cy="702084"/>
          </a:xfrm>
          <a:custGeom>
            <a:avLst/>
            <a:gdLst>
              <a:gd name="T0" fmla="*/ 370 w 1304"/>
              <a:gd name="T1" fmla="*/ 328 h 1526"/>
              <a:gd name="T2" fmla="*/ 399 w 1304"/>
              <a:gd name="T3" fmla="*/ 346 h 1526"/>
              <a:gd name="T4" fmla="*/ 467 w 1304"/>
              <a:gd name="T5" fmla="*/ 363 h 1526"/>
              <a:gd name="T6" fmla="*/ 564 w 1304"/>
              <a:gd name="T7" fmla="*/ 376 h 1526"/>
              <a:gd name="T8" fmla="*/ 582 w 1304"/>
              <a:gd name="T9" fmla="*/ 410 h 1526"/>
              <a:gd name="T10" fmla="*/ 608 w 1304"/>
              <a:gd name="T11" fmla="*/ 404 h 1526"/>
              <a:gd name="T12" fmla="*/ 665 w 1304"/>
              <a:gd name="T13" fmla="*/ 380 h 1526"/>
              <a:gd name="T14" fmla="*/ 762 w 1304"/>
              <a:gd name="T15" fmla="*/ 330 h 1526"/>
              <a:gd name="T16" fmla="*/ 840 w 1304"/>
              <a:gd name="T17" fmla="*/ 285 h 1526"/>
              <a:gd name="T18" fmla="*/ 887 w 1304"/>
              <a:gd name="T19" fmla="*/ 266 h 1526"/>
              <a:gd name="T20" fmla="*/ 959 w 1304"/>
              <a:gd name="T21" fmla="*/ 190 h 1526"/>
              <a:gd name="T22" fmla="*/ 1021 w 1304"/>
              <a:gd name="T23" fmla="*/ 133 h 1526"/>
              <a:gd name="T24" fmla="*/ 1087 w 1304"/>
              <a:gd name="T25" fmla="*/ 76 h 1526"/>
              <a:gd name="T26" fmla="*/ 1141 w 1304"/>
              <a:gd name="T27" fmla="*/ 43 h 1526"/>
              <a:gd name="T28" fmla="*/ 1178 w 1304"/>
              <a:gd name="T29" fmla="*/ 11 h 1526"/>
              <a:gd name="T30" fmla="*/ 1304 w 1304"/>
              <a:gd name="T31" fmla="*/ 482 h 1526"/>
              <a:gd name="T32" fmla="*/ 1285 w 1304"/>
              <a:gd name="T33" fmla="*/ 496 h 1526"/>
              <a:gd name="T34" fmla="*/ 1285 w 1304"/>
              <a:gd name="T35" fmla="*/ 532 h 1526"/>
              <a:gd name="T36" fmla="*/ 1286 w 1304"/>
              <a:gd name="T37" fmla="*/ 645 h 1526"/>
              <a:gd name="T38" fmla="*/ 1294 w 1304"/>
              <a:gd name="T39" fmla="*/ 757 h 1526"/>
              <a:gd name="T40" fmla="*/ 1291 w 1304"/>
              <a:gd name="T41" fmla="*/ 829 h 1526"/>
              <a:gd name="T42" fmla="*/ 1263 w 1304"/>
              <a:gd name="T43" fmla="*/ 952 h 1526"/>
              <a:gd name="T44" fmla="*/ 1236 w 1304"/>
              <a:gd name="T45" fmla="*/ 1008 h 1526"/>
              <a:gd name="T46" fmla="*/ 1198 w 1304"/>
              <a:gd name="T47" fmla="*/ 1040 h 1526"/>
              <a:gd name="T48" fmla="*/ 1163 w 1304"/>
              <a:gd name="T49" fmla="*/ 1042 h 1526"/>
              <a:gd name="T50" fmla="*/ 1131 w 1304"/>
              <a:gd name="T51" fmla="*/ 1050 h 1526"/>
              <a:gd name="T52" fmla="*/ 1118 w 1304"/>
              <a:gd name="T53" fmla="*/ 1075 h 1526"/>
              <a:gd name="T54" fmla="*/ 1115 w 1304"/>
              <a:gd name="T55" fmla="*/ 1127 h 1526"/>
              <a:gd name="T56" fmla="*/ 1101 w 1304"/>
              <a:gd name="T57" fmla="*/ 1154 h 1526"/>
              <a:gd name="T58" fmla="*/ 1102 w 1304"/>
              <a:gd name="T59" fmla="*/ 1182 h 1526"/>
              <a:gd name="T60" fmla="*/ 1097 w 1304"/>
              <a:gd name="T61" fmla="*/ 1229 h 1526"/>
              <a:gd name="T62" fmla="*/ 1080 w 1304"/>
              <a:gd name="T63" fmla="*/ 1286 h 1526"/>
              <a:gd name="T64" fmla="*/ 1062 w 1304"/>
              <a:gd name="T65" fmla="*/ 1304 h 1526"/>
              <a:gd name="T66" fmla="*/ 1044 w 1304"/>
              <a:gd name="T67" fmla="*/ 1288 h 1526"/>
              <a:gd name="T68" fmla="*/ 1032 w 1304"/>
              <a:gd name="T69" fmla="*/ 1252 h 1526"/>
              <a:gd name="T70" fmla="*/ 1009 w 1304"/>
              <a:gd name="T71" fmla="*/ 1252 h 1526"/>
              <a:gd name="T72" fmla="*/ 999 w 1304"/>
              <a:gd name="T73" fmla="*/ 1283 h 1526"/>
              <a:gd name="T74" fmla="*/ 997 w 1304"/>
              <a:gd name="T75" fmla="*/ 1364 h 1526"/>
              <a:gd name="T76" fmla="*/ 988 w 1304"/>
              <a:gd name="T77" fmla="*/ 1425 h 1526"/>
              <a:gd name="T78" fmla="*/ 953 w 1304"/>
              <a:gd name="T79" fmla="*/ 1480 h 1526"/>
              <a:gd name="T80" fmla="*/ 911 w 1304"/>
              <a:gd name="T81" fmla="*/ 1523 h 1526"/>
              <a:gd name="T82" fmla="*/ 882 w 1304"/>
              <a:gd name="T83" fmla="*/ 1525 h 1526"/>
              <a:gd name="T84" fmla="*/ 849 w 1304"/>
              <a:gd name="T85" fmla="*/ 1508 h 1526"/>
              <a:gd name="T86" fmla="*/ 824 w 1304"/>
              <a:gd name="T87" fmla="*/ 1473 h 1526"/>
              <a:gd name="T88" fmla="*/ 773 w 1304"/>
              <a:gd name="T89" fmla="*/ 1452 h 1526"/>
              <a:gd name="T90" fmla="*/ 730 w 1304"/>
              <a:gd name="T91" fmla="*/ 1418 h 1526"/>
              <a:gd name="T92" fmla="*/ 706 w 1304"/>
              <a:gd name="T93" fmla="*/ 1417 h 1526"/>
              <a:gd name="T94" fmla="*/ 685 w 1304"/>
              <a:gd name="T95" fmla="*/ 1445 h 1526"/>
              <a:gd name="T96" fmla="*/ 654 w 1304"/>
              <a:gd name="T97" fmla="*/ 1470 h 1526"/>
              <a:gd name="T98" fmla="*/ 616 w 1304"/>
              <a:gd name="T99" fmla="*/ 1479 h 1526"/>
              <a:gd name="T100" fmla="*/ 571 w 1304"/>
              <a:gd name="T101" fmla="*/ 1471 h 1526"/>
              <a:gd name="T102" fmla="*/ 536 w 1304"/>
              <a:gd name="T103" fmla="*/ 1480 h 1526"/>
              <a:gd name="T104" fmla="*/ 504 w 1304"/>
              <a:gd name="T105" fmla="*/ 1492 h 1526"/>
              <a:gd name="T106" fmla="*/ 473 w 1304"/>
              <a:gd name="T107" fmla="*/ 1475 h 1526"/>
              <a:gd name="T108" fmla="*/ 416 w 1304"/>
              <a:gd name="T109" fmla="*/ 1472 h 1526"/>
              <a:gd name="T110" fmla="*/ 353 w 1304"/>
              <a:gd name="T111" fmla="*/ 1479 h 1526"/>
              <a:gd name="T112" fmla="*/ 333 w 1304"/>
              <a:gd name="T113" fmla="*/ 1470 h 1526"/>
              <a:gd name="T114" fmla="*/ 317 w 1304"/>
              <a:gd name="T115" fmla="*/ 1443 h 1526"/>
              <a:gd name="T116" fmla="*/ 293 w 1304"/>
              <a:gd name="T117" fmla="*/ 1439 h 1526"/>
              <a:gd name="T118" fmla="*/ 250 w 1304"/>
              <a:gd name="T119" fmla="*/ 1440 h 1526"/>
              <a:gd name="T120" fmla="*/ 221 w 1304"/>
              <a:gd name="T121" fmla="*/ 1431 h 1526"/>
              <a:gd name="T122" fmla="*/ 189 w 1304"/>
              <a:gd name="T123" fmla="*/ 1439 h 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04" h="1526">
                <a:moveTo>
                  <a:pt x="0" y="411"/>
                </a:moveTo>
                <a:lnTo>
                  <a:pt x="369" y="321"/>
                </a:lnTo>
                <a:lnTo>
                  <a:pt x="369" y="321"/>
                </a:lnTo>
                <a:lnTo>
                  <a:pt x="369" y="324"/>
                </a:lnTo>
                <a:lnTo>
                  <a:pt x="370" y="328"/>
                </a:lnTo>
                <a:lnTo>
                  <a:pt x="371" y="331"/>
                </a:lnTo>
                <a:lnTo>
                  <a:pt x="373" y="333"/>
                </a:lnTo>
                <a:lnTo>
                  <a:pt x="378" y="337"/>
                </a:lnTo>
                <a:lnTo>
                  <a:pt x="384" y="340"/>
                </a:lnTo>
                <a:lnTo>
                  <a:pt x="399" y="346"/>
                </a:lnTo>
                <a:lnTo>
                  <a:pt x="414" y="350"/>
                </a:lnTo>
                <a:lnTo>
                  <a:pt x="427" y="354"/>
                </a:lnTo>
                <a:lnTo>
                  <a:pt x="440" y="359"/>
                </a:lnTo>
                <a:lnTo>
                  <a:pt x="453" y="362"/>
                </a:lnTo>
                <a:lnTo>
                  <a:pt x="467" y="363"/>
                </a:lnTo>
                <a:lnTo>
                  <a:pt x="551" y="363"/>
                </a:lnTo>
                <a:lnTo>
                  <a:pt x="556" y="364"/>
                </a:lnTo>
                <a:lnTo>
                  <a:pt x="560" y="366"/>
                </a:lnTo>
                <a:lnTo>
                  <a:pt x="562" y="371"/>
                </a:lnTo>
                <a:lnTo>
                  <a:pt x="564" y="376"/>
                </a:lnTo>
                <a:lnTo>
                  <a:pt x="567" y="387"/>
                </a:lnTo>
                <a:lnTo>
                  <a:pt x="571" y="398"/>
                </a:lnTo>
                <a:lnTo>
                  <a:pt x="573" y="403"/>
                </a:lnTo>
                <a:lnTo>
                  <a:pt x="577" y="406"/>
                </a:lnTo>
                <a:lnTo>
                  <a:pt x="582" y="410"/>
                </a:lnTo>
                <a:lnTo>
                  <a:pt x="586" y="414"/>
                </a:lnTo>
                <a:lnTo>
                  <a:pt x="591" y="411"/>
                </a:lnTo>
                <a:lnTo>
                  <a:pt x="597" y="407"/>
                </a:lnTo>
                <a:lnTo>
                  <a:pt x="602" y="405"/>
                </a:lnTo>
                <a:lnTo>
                  <a:pt x="608" y="404"/>
                </a:lnTo>
                <a:lnTo>
                  <a:pt x="619" y="401"/>
                </a:lnTo>
                <a:lnTo>
                  <a:pt x="631" y="398"/>
                </a:lnTo>
                <a:lnTo>
                  <a:pt x="637" y="393"/>
                </a:lnTo>
                <a:lnTo>
                  <a:pt x="642" y="390"/>
                </a:lnTo>
                <a:lnTo>
                  <a:pt x="665" y="380"/>
                </a:lnTo>
                <a:lnTo>
                  <a:pt x="685" y="371"/>
                </a:lnTo>
                <a:lnTo>
                  <a:pt x="705" y="361"/>
                </a:lnTo>
                <a:lnTo>
                  <a:pt x="727" y="350"/>
                </a:lnTo>
                <a:lnTo>
                  <a:pt x="746" y="340"/>
                </a:lnTo>
                <a:lnTo>
                  <a:pt x="762" y="330"/>
                </a:lnTo>
                <a:lnTo>
                  <a:pt x="777" y="320"/>
                </a:lnTo>
                <a:lnTo>
                  <a:pt x="792" y="310"/>
                </a:lnTo>
                <a:lnTo>
                  <a:pt x="807" y="302"/>
                </a:lnTo>
                <a:lnTo>
                  <a:pt x="822" y="293"/>
                </a:lnTo>
                <a:lnTo>
                  <a:pt x="840" y="285"/>
                </a:lnTo>
                <a:lnTo>
                  <a:pt x="860" y="278"/>
                </a:lnTo>
                <a:lnTo>
                  <a:pt x="868" y="276"/>
                </a:lnTo>
                <a:lnTo>
                  <a:pt x="875" y="274"/>
                </a:lnTo>
                <a:lnTo>
                  <a:pt x="882" y="269"/>
                </a:lnTo>
                <a:lnTo>
                  <a:pt x="887" y="266"/>
                </a:lnTo>
                <a:lnTo>
                  <a:pt x="899" y="257"/>
                </a:lnTo>
                <a:lnTo>
                  <a:pt x="909" y="248"/>
                </a:lnTo>
                <a:lnTo>
                  <a:pt x="927" y="226"/>
                </a:lnTo>
                <a:lnTo>
                  <a:pt x="948" y="201"/>
                </a:lnTo>
                <a:lnTo>
                  <a:pt x="959" y="190"/>
                </a:lnTo>
                <a:lnTo>
                  <a:pt x="969" y="183"/>
                </a:lnTo>
                <a:lnTo>
                  <a:pt x="979" y="174"/>
                </a:lnTo>
                <a:lnTo>
                  <a:pt x="990" y="164"/>
                </a:lnTo>
                <a:lnTo>
                  <a:pt x="1006" y="147"/>
                </a:lnTo>
                <a:lnTo>
                  <a:pt x="1021" y="133"/>
                </a:lnTo>
                <a:lnTo>
                  <a:pt x="1037" y="120"/>
                </a:lnTo>
                <a:lnTo>
                  <a:pt x="1057" y="106"/>
                </a:lnTo>
                <a:lnTo>
                  <a:pt x="1069" y="95"/>
                </a:lnTo>
                <a:lnTo>
                  <a:pt x="1077" y="86"/>
                </a:lnTo>
                <a:lnTo>
                  <a:pt x="1087" y="76"/>
                </a:lnTo>
                <a:lnTo>
                  <a:pt x="1099" y="66"/>
                </a:lnTo>
                <a:lnTo>
                  <a:pt x="1111" y="60"/>
                </a:lnTo>
                <a:lnTo>
                  <a:pt x="1123" y="55"/>
                </a:lnTo>
                <a:lnTo>
                  <a:pt x="1132" y="50"/>
                </a:lnTo>
                <a:lnTo>
                  <a:pt x="1141" y="43"/>
                </a:lnTo>
                <a:lnTo>
                  <a:pt x="1149" y="37"/>
                </a:lnTo>
                <a:lnTo>
                  <a:pt x="1155" y="31"/>
                </a:lnTo>
                <a:lnTo>
                  <a:pt x="1163" y="24"/>
                </a:lnTo>
                <a:lnTo>
                  <a:pt x="1169" y="18"/>
                </a:lnTo>
                <a:lnTo>
                  <a:pt x="1178" y="11"/>
                </a:lnTo>
                <a:lnTo>
                  <a:pt x="1186" y="5"/>
                </a:lnTo>
                <a:lnTo>
                  <a:pt x="1191" y="2"/>
                </a:lnTo>
                <a:lnTo>
                  <a:pt x="1194" y="0"/>
                </a:lnTo>
                <a:lnTo>
                  <a:pt x="1194" y="0"/>
                </a:lnTo>
                <a:lnTo>
                  <a:pt x="1304" y="482"/>
                </a:lnTo>
                <a:lnTo>
                  <a:pt x="1304" y="482"/>
                </a:lnTo>
                <a:lnTo>
                  <a:pt x="1299" y="485"/>
                </a:lnTo>
                <a:lnTo>
                  <a:pt x="1293" y="487"/>
                </a:lnTo>
                <a:lnTo>
                  <a:pt x="1289" y="492"/>
                </a:lnTo>
                <a:lnTo>
                  <a:pt x="1285" y="496"/>
                </a:lnTo>
                <a:lnTo>
                  <a:pt x="1284" y="501"/>
                </a:lnTo>
                <a:lnTo>
                  <a:pt x="1284" y="506"/>
                </a:lnTo>
                <a:lnTo>
                  <a:pt x="1285" y="511"/>
                </a:lnTo>
                <a:lnTo>
                  <a:pt x="1285" y="518"/>
                </a:lnTo>
                <a:lnTo>
                  <a:pt x="1285" y="532"/>
                </a:lnTo>
                <a:lnTo>
                  <a:pt x="1285" y="546"/>
                </a:lnTo>
                <a:lnTo>
                  <a:pt x="1285" y="560"/>
                </a:lnTo>
                <a:lnTo>
                  <a:pt x="1285" y="573"/>
                </a:lnTo>
                <a:lnTo>
                  <a:pt x="1285" y="612"/>
                </a:lnTo>
                <a:lnTo>
                  <a:pt x="1286" y="645"/>
                </a:lnTo>
                <a:lnTo>
                  <a:pt x="1288" y="678"/>
                </a:lnTo>
                <a:lnTo>
                  <a:pt x="1290" y="716"/>
                </a:lnTo>
                <a:lnTo>
                  <a:pt x="1291" y="731"/>
                </a:lnTo>
                <a:lnTo>
                  <a:pt x="1293" y="744"/>
                </a:lnTo>
                <a:lnTo>
                  <a:pt x="1294" y="757"/>
                </a:lnTo>
                <a:lnTo>
                  <a:pt x="1296" y="772"/>
                </a:lnTo>
                <a:lnTo>
                  <a:pt x="1296" y="788"/>
                </a:lnTo>
                <a:lnTo>
                  <a:pt x="1294" y="803"/>
                </a:lnTo>
                <a:lnTo>
                  <a:pt x="1293" y="816"/>
                </a:lnTo>
                <a:lnTo>
                  <a:pt x="1291" y="829"/>
                </a:lnTo>
                <a:lnTo>
                  <a:pt x="1287" y="855"/>
                </a:lnTo>
                <a:lnTo>
                  <a:pt x="1279" y="884"/>
                </a:lnTo>
                <a:lnTo>
                  <a:pt x="1274" y="907"/>
                </a:lnTo>
                <a:lnTo>
                  <a:pt x="1269" y="930"/>
                </a:lnTo>
                <a:lnTo>
                  <a:pt x="1263" y="952"/>
                </a:lnTo>
                <a:lnTo>
                  <a:pt x="1257" y="972"/>
                </a:lnTo>
                <a:lnTo>
                  <a:pt x="1252" y="982"/>
                </a:lnTo>
                <a:lnTo>
                  <a:pt x="1248" y="991"/>
                </a:lnTo>
                <a:lnTo>
                  <a:pt x="1243" y="999"/>
                </a:lnTo>
                <a:lnTo>
                  <a:pt x="1236" y="1008"/>
                </a:lnTo>
                <a:lnTo>
                  <a:pt x="1230" y="1016"/>
                </a:lnTo>
                <a:lnTo>
                  <a:pt x="1222" y="1024"/>
                </a:lnTo>
                <a:lnTo>
                  <a:pt x="1212" y="1031"/>
                </a:lnTo>
                <a:lnTo>
                  <a:pt x="1203" y="1038"/>
                </a:lnTo>
                <a:lnTo>
                  <a:pt x="1198" y="1040"/>
                </a:lnTo>
                <a:lnTo>
                  <a:pt x="1193" y="1042"/>
                </a:lnTo>
                <a:lnTo>
                  <a:pt x="1189" y="1042"/>
                </a:lnTo>
                <a:lnTo>
                  <a:pt x="1183" y="1043"/>
                </a:lnTo>
                <a:lnTo>
                  <a:pt x="1173" y="1043"/>
                </a:lnTo>
                <a:lnTo>
                  <a:pt x="1163" y="1042"/>
                </a:lnTo>
                <a:lnTo>
                  <a:pt x="1153" y="1042"/>
                </a:lnTo>
                <a:lnTo>
                  <a:pt x="1144" y="1043"/>
                </a:lnTo>
                <a:lnTo>
                  <a:pt x="1140" y="1045"/>
                </a:lnTo>
                <a:lnTo>
                  <a:pt x="1136" y="1047"/>
                </a:lnTo>
                <a:lnTo>
                  <a:pt x="1131" y="1050"/>
                </a:lnTo>
                <a:lnTo>
                  <a:pt x="1128" y="1053"/>
                </a:lnTo>
                <a:lnTo>
                  <a:pt x="1125" y="1059"/>
                </a:lnTo>
                <a:lnTo>
                  <a:pt x="1122" y="1064"/>
                </a:lnTo>
                <a:lnTo>
                  <a:pt x="1119" y="1069"/>
                </a:lnTo>
                <a:lnTo>
                  <a:pt x="1118" y="1075"/>
                </a:lnTo>
                <a:lnTo>
                  <a:pt x="1117" y="1087"/>
                </a:lnTo>
                <a:lnTo>
                  <a:pt x="1116" y="1097"/>
                </a:lnTo>
                <a:lnTo>
                  <a:pt x="1116" y="1109"/>
                </a:lnTo>
                <a:lnTo>
                  <a:pt x="1116" y="1120"/>
                </a:lnTo>
                <a:lnTo>
                  <a:pt x="1115" y="1127"/>
                </a:lnTo>
                <a:lnTo>
                  <a:pt x="1114" y="1132"/>
                </a:lnTo>
                <a:lnTo>
                  <a:pt x="1112" y="1139"/>
                </a:lnTo>
                <a:lnTo>
                  <a:pt x="1110" y="1144"/>
                </a:lnTo>
                <a:lnTo>
                  <a:pt x="1105" y="1149"/>
                </a:lnTo>
                <a:lnTo>
                  <a:pt x="1101" y="1154"/>
                </a:lnTo>
                <a:lnTo>
                  <a:pt x="1100" y="1157"/>
                </a:lnTo>
                <a:lnTo>
                  <a:pt x="1098" y="1159"/>
                </a:lnTo>
                <a:lnTo>
                  <a:pt x="1097" y="1162"/>
                </a:lnTo>
                <a:lnTo>
                  <a:pt x="1097" y="1166"/>
                </a:lnTo>
                <a:lnTo>
                  <a:pt x="1102" y="1182"/>
                </a:lnTo>
                <a:lnTo>
                  <a:pt x="1107" y="1197"/>
                </a:lnTo>
                <a:lnTo>
                  <a:pt x="1107" y="1207"/>
                </a:lnTo>
                <a:lnTo>
                  <a:pt x="1104" y="1214"/>
                </a:lnTo>
                <a:lnTo>
                  <a:pt x="1100" y="1221"/>
                </a:lnTo>
                <a:lnTo>
                  <a:pt x="1097" y="1229"/>
                </a:lnTo>
                <a:lnTo>
                  <a:pt x="1091" y="1241"/>
                </a:lnTo>
                <a:lnTo>
                  <a:pt x="1089" y="1253"/>
                </a:lnTo>
                <a:lnTo>
                  <a:pt x="1086" y="1265"/>
                </a:lnTo>
                <a:lnTo>
                  <a:pt x="1083" y="1277"/>
                </a:lnTo>
                <a:lnTo>
                  <a:pt x="1080" y="1286"/>
                </a:lnTo>
                <a:lnTo>
                  <a:pt x="1076" y="1294"/>
                </a:lnTo>
                <a:lnTo>
                  <a:pt x="1073" y="1298"/>
                </a:lnTo>
                <a:lnTo>
                  <a:pt x="1070" y="1301"/>
                </a:lnTo>
                <a:lnTo>
                  <a:pt x="1067" y="1303"/>
                </a:lnTo>
                <a:lnTo>
                  <a:pt x="1062" y="1304"/>
                </a:lnTo>
                <a:lnTo>
                  <a:pt x="1058" y="1303"/>
                </a:lnTo>
                <a:lnTo>
                  <a:pt x="1054" y="1302"/>
                </a:lnTo>
                <a:lnTo>
                  <a:pt x="1051" y="1298"/>
                </a:lnTo>
                <a:lnTo>
                  <a:pt x="1048" y="1295"/>
                </a:lnTo>
                <a:lnTo>
                  <a:pt x="1044" y="1288"/>
                </a:lnTo>
                <a:lnTo>
                  <a:pt x="1041" y="1280"/>
                </a:lnTo>
                <a:lnTo>
                  <a:pt x="1037" y="1270"/>
                </a:lnTo>
                <a:lnTo>
                  <a:pt x="1035" y="1261"/>
                </a:lnTo>
                <a:lnTo>
                  <a:pt x="1034" y="1256"/>
                </a:lnTo>
                <a:lnTo>
                  <a:pt x="1032" y="1252"/>
                </a:lnTo>
                <a:lnTo>
                  <a:pt x="1029" y="1250"/>
                </a:lnTo>
                <a:lnTo>
                  <a:pt x="1024" y="1248"/>
                </a:lnTo>
                <a:lnTo>
                  <a:pt x="1019" y="1248"/>
                </a:lnTo>
                <a:lnTo>
                  <a:pt x="1014" y="1249"/>
                </a:lnTo>
                <a:lnTo>
                  <a:pt x="1009" y="1252"/>
                </a:lnTo>
                <a:lnTo>
                  <a:pt x="1005" y="1257"/>
                </a:lnTo>
                <a:lnTo>
                  <a:pt x="1002" y="1263"/>
                </a:lnTo>
                <a:lnTo>
                  <a:pt x="1000" y="1269"/>
                </a:lnTo>
                <a:lnTo>
                  <a:pt x="999" y="1276"/>
                </a:lnTo>
                <a:lnTo>
                  <a:pt x="999" y="1283"/>
                </a:lnTo>
                <a:lnTo>
                  <a:pt x="999" y="1299"/>
                </a:lnTo>
                <a:lnTo>
                  <a:pt x="999" y="1317"/>
                </a:lnTo>
                <a:lnTo>
                  <a:pt x="999" y="1334"/>
                </a:lnTo>
                <a:lnTo>
                  <a:pt x="999" y="1350"/>
                </a:lnTo>
                <a:lnTo>
                  <a:pt x="997" y="1364"/>
                </a:lnTo>
                <a:lnTo>
                  <a:pt x="997" y="1377"/>
                </a:lnTo>
                <a:lnTo>
                  <a:pt x="996" y="1390"/>
                </a:lnTo>
                <a:lnTo>
                  <a:pt x="994" y="1402"/>
                </a:lnTo>
                <a:lnTo>
                  <a:pt x="992" y="1414"/>
                </a:lnTo>
                <a:lnTo>
                  <a:pt x="988" y="1425"/>
                </a:lnTo>
                <a:lnTo>
                  <a:pt x="983" y="1437"/>
                </a:lnTo>
                <a:lnTo>
                  <a:pt x="977" y="1450"/>
                </a:lnTo>
                <a:lnTo>
                  <a:pt x="969" y="1461"/>
                </a:lnTo>
                <a:lnTo>
                  <a:pt x="962" y="1471"/>
                </a:lnTo>
                <a:lnTo>
                  <a:pt x="953" y="1480"/>
                </a:lnTo>
                <a:lnTo>
                  <a:pt x="942" y="1490"/>
                </a:lnTo>
                <a:lnTo>
                  <a:pt x="932" y="1501"/>
                </a:lnTo>
                <a:lnTo>
                  <a:pt x="922" y="1513"/>
                </a:lnTo>
                <a:lnTo>
                  <a:pt x="918" y="1519"/>
                </a:lnTo>
                <a:lnTo>
                  <a:pt x="911" y="1523"/>
                </a:lnTo>
                <a:lnTo>
                  <a:pt x="905" y="1525"/>
                </a:lnTo>
                <a:lnTo>
                  <a:pt x="897" y="1526"/>
                </a:lnTo>
                <a:lnTo>
                  <a:pt x="897" y="1526"/>
                </a:lnTo>
                <a:lnTo>
                  <a:pt x="889" y="1526"/>
                </a:lnTo>
                <a:lnTo>
                  <a:pt x="882" y="1525"/>
                </a:lnTo>
                <a:lnTo>
                  <a:pt x="874" y="1523"/>
                </a:lnTo>
                <a:lnTo>
                  <a:pt x="868" y="1521"/>
                </a:lnTo>
                <a:lnTo>
                  <a:pt x="862" y="1518"/>
                </a:lnTo>
                <a:lnTo>
                  <a:pt x="856" y="1513"/>
                </a:lnTo>
                <a:lnTo>
                  <a:pt x="849" y="1508"/>
                </a:lnTo>
                <a:lnTo>
                  <a:pt x="844" y="1502"/>
                </a:lnTo>
                <a:lnTo>
                  <a:pt x="839" y="1492"/>
                </a:lnTo>
                <a:lnTo>
                  <a:pt x="833" y="1481"/>
                </a:lnTo>
                <a:lnTo>
                  <a:pt x="829" y="1477"/>
                </a:lnTo>
                <a:lnTo>
                  <a:pt x="824" y="1473"/>
                </a:lnTo>
                <a:lnTo>
                  <a:pt x="818" y="1471"/>
                </a:lnTo>
                <a:lnTo>
                  <a:pt x="812" y="1468"/>
                </a:lnTo>
                <a:lnTo>
                  <a:pt x="799" y="1461"/>
                </a:lnTo>
                <a:lnTo>
                  <a:pt x="786" y="1457"/>
                </a:lnTo>
                <a:lnTo>
                  <a:pt x="773" y="1452"/>
                </a:lnTo>
                <a:lnTo>
                  <a:pt x="759" y="1444"/>
                </a:lnTo>
                <a:lnTo>
                  <a:pt x="748" y="1436"/>
                </a:lnTo>
                <a:lnTo>
                  <a:pt x="739" y="1426"/>
                </a:lnTo>
                <a:lnTo>
                  <a:pt x="734" y="1421"/>
                </a:lnTo>
                <a:lnTo>
                  <a:pt x="730" y="1418"/>
                </a:lnTo>
                <a:lnTo>
                  <a:pt x="723" y="1416"/>
                </a:lnTo>
                <a:lnTo>
                  <a:pt x="717" y="1415"/>
                </a:lnTo>
                <a:lnTo>
                  <a:pt x="712" y="1415"/>
                </a:lnTo>
                <a:lnTo>
                  <a:pt x="709" y="1416"/>
                </a:lnTo>
                <a:lnTo>
                  <a:pt x="706" y="1417"/>
                </a:lnTo>
                <a:lnTo>
                  <a:pt x="703" y="1419"/>
                </a:lnTo>
                <a:lnTo>
                  <a:pt x="697" y="1425"/>
                </a:lnTo>
                <a:lnTo>
                  <a:pt x="693" y="1431"/>
                </a:lnTo>
                <a:lnTo>
                  <a:pt x="690" y="1438"/>
                </a:lnTo>
                <a:lnTo>
                  <a:pt x="685" y="1445"/>
                </a:lnTo>
                <a:lnTo>
                  <a:pt x="680" y="1452"/>
                </a:lnTo>
                <a:lnTo>
                  <a:pt x="675" y="1457"/>
                </a:lnTo>
                <a:lnTo>
                  <a:pt x="667" y="1463"/>
                </a:lnTo>
                <a:lnTo>
                  <a:pt x="660" y="1467"/>
                </a:lnTo>
                <a:lnTo>
                  <a:pt x="654" y="1470"/>
                </a:lnTo>
                <a:lnTo>
                  <a:pt x="646" y="1473"/>
                </a:lnTo>
                <a:lnTo>
                  <a:pt x="640" y="1475"/>
                </a:lnTo>
                <a:lnTo>
                  <a:pt x="632" y="1478"/>
                </a:lnTo>
                <a:lnTo>
                  <a:pt x="624" y="1479"/>
                </a:lnTo>
                <a:lnTo>
                  <a:pt x="616" y="1479"/>
                </a:lnTo>
                <a:lnTo>
                  <a:pt x="605" y="1479"/>
                </a:lnTo>
                <a:lnTo>
                  <a:pt x="597" y="1478"/>
                </a:lnTo>
                <a:lnTo>
                  <a:pt x="588" y="1478"/>
                </a:lnTo>
                <a:lnTo>
                  <a:pt x="578" y="1475"/>
                </a:lnTo>
                <a:lnTo>
                  <a:pt x="571" y="1471"/>
                </a:lnTo>
                <a:lnTo>
                  <a:pt x="562" y="1468"/>
                </a:lnTo>
                <a:lnTo>
                  <a:pt x="555" y="1469"/>
                </a:lnTo>
                <a:lnTo>
                  <a:pt x="548" y="1472"/>
                </a:lnTo>
                <a:lnTo>
                  <a:pt x="542" y="1475"/>
                </a:lnTo>
                <a:lnTo>
                  <a:pt x="536" y="1480"/>
                </a:lnTo>
                <a:lnTo>
                  <a:pt x="530" y="1484"/>
                </a:lnTo>
                <a:lnTo>
                  <a:pt x="524" y="1488"/>
                </a:lnTo>
                <a:lnTo>
                  <a:pt x="517" y="1491"/>
                </a:lnTo>
                <a:lnTo>
                  <a:pt x="509" y="1492"/>
                </a:lnTo>
                <a:lnTo>
                  <a:pt x="504" y="1492"/>
                </a:lnTo>
                <a:lnTo>
                  <a:pt x="500" y="1491"/>
                </a:lnTo>
                <a:lnTo>
                  <a:pt x="494" y="1488"/>
                </a:lnTo>
                <a:lnTo>
                  <a:pt x="490" y="1485"/>
                </a:lnTo>
                <a:lnTo>
                  <a:pt x="482" y="1481"/>
                </a:lnTo>
                <a:lnTo>
                  <a:pt x="473" y="1475"/>
                </a:lnTo>
                <a:lnTo>
                  <a:pt x="463" y="1473"/>
                </a:lnTo>
                <a:lnTo>
                  <a:pt x="454" y="1471"/>
                </a:lnTo>
                <a:lnTo>
                  <a:pt x="446" y="1471"/>
                </a:lnTo>
                <a:lnTo>
                  <a:pt x="435" y="1471"/>
                </a:lnTo>
                <a:lnTo>
                  <a:pt x="416" y="1472"/>
                </a:lnTo>
                <a:lnTo>
                  <a:pt x="400" y="1474"/>
                </a:lnTo>
                <a:lnTo>
                  <a:pt x="383" y="1478"/>
                </a:lnTo>
                <a:lnTo>
                  <a:pt x="365" y="1479"/>
                </a:lnTo>
                <a:lnTo>
                  <a:pt x="359" y="1479"/>
                </a:lnTo>
                <a:lnTo>
                  <a:pt x="353" y="1479"/>
                </a:lnTo>
                <a:lnTo>
                  <a:pt x="347" y="1478"/>
                </a:lnTo>
                <a:lnTo>
                  <a:pt x="342" y="1475"/>
                </a:lnTo>
                <a:lnTo>
                  <a:pt x="339" y="1474"/>
                </a:lnTo>
                <a:lnTo>
                  <a:pt x="335" y="1472"/>
                </a:lnTo>
                <a:lnTo>
                  <a:pt x="333" y="1470"/>
                </a:lnTo>
                <a:lnTo>
                  <a:pt x="331" y="1467"/>
                </a:lnTo>
                <a:lnTo>
                  <a:pt x="327" y="1461"/>
                </a:lnTo>
                <a:lnTo>
                  <a:pt x="324" y="1455"/>
                </a:lnTo>
                <a:lnTo>
                  <a:pt x="320" y="1448"/>
                </a:lnTo>
                <a:lnTo>
                  <a:pt x="317" y="1443"/>
                </a:lnTo>
                <a:lnTo>
                  <a:pt x="315" y="1442"/>
                </a:lnTo>
                <a:lnTo>
                  <a:pt x="312" y="1440"/>
                </a:lnTo>
                <a:lnTo>
                  <a:pt x="308" y="1439"/>
                </a:lnTo>
                <a:lnTo>
                  <a:pt x="305" y="1439"/>
                </a:lnTo>
                <a:lnTo>
                  <a:pt x="293" y="1439"/>
                </a:lnTo>
                <a:lnTo>
                  <a:pt x="284" y="1440"/>
                </a:lnTo>
                <a:lnTo>
                  <a:pt x="274" y="1441"/>
                </a:lnTo>
                <a:lnTo>
                  <a:pt x="263" y="1441"/>
                </a:lnTo>
                <a:lnTo>
                  <a:pt x="257" y="1441"/>
                </a:lnTo>
                <a:lnTo>
                  <a:pt x="250" y="1440"/>
                </a:lnTo>
                <a:lnTo>
                  <a:pt x="245" y="1438"/>
                </a:lnTo>
                <a:lnTo>
                  <a:pt x="239" y="1437"/>
                </a:lnTo>
                <a:lnTo>
                  <a:pt x="234" y="1434"/>
                </a:lnTo>
                <a:lnTo>
                  <a:pt x="227" y="1432"/>
                </a:lnTo>
                <a:lnTo>
                  <a:pt x="221" y="1431"/>
                </a:lnTo>
                <a:lnTo>
                  <a:pt x="214" y="1431"/>
                </a:lnTo>
                <a:lnTo>
                  <a:pt x="207" y="1431"/>
                </a:lnTo>
                <a:lnTo>
                  <a:pt x="200" y="1433"/>
                </a:lnTo>
                <a:lnTo>
                  <a:pt x="194" y="1436"/>
                </a:lnTo>
                <a:lnTo>
                  <a:pt x="189" y="1439"/>
                </a:lnTo>
                <a:lnTo>
                  <a:pt x="189" y="1439"/>
                </a:lnTo>
                <a:lnTo>
                  <a:pt x="0" y="411"/>
                </a:lnTo>
                <a:lnTo>
                  <a:pt x="0" y="4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5" name="Freeform 221"/>
          <p:cNvSpPr>
            <a:spLocks/>
          </p:cNvSpPr>
          <p:nvPr/>
        </p:nvSpPr>
        <p:spPr bwMode="auto">
          <a:xfrm>
            <a:off x="7187162" y="3413817"/>
            <a:ext cx="626071" cy="688263"/>
          </a:xfrm>
          <a:custGeom>
            <a:avLst/>
            <a:gdLst>
              <a:gd name="T0" fmla="*/ 45 w 1358"/>
              <a:gd name="T1" fmla="*/ 1008 h 1493"/>
              <a:gd name="T2" fmla="*/ 95 w 1358"/>
              <a:gd name="T3" fmla="*/ 932 h 1493"/>
              <a:gd name="T4" fmla="*/ 102 w 1358"/>
              <a:gd name="T5" fmla="*/ 835 h 1493"/>
              <a:gd name="T6" fmla="*/ 112 w 1358"/>
              <a:gd name="T7" fmla="*/ 770 h 1493"/>
              <a:gd name="T8" fmla="*/ 138 w 1358"/>
              <a:gd name="T9" fmla="*/ 779 h 1493"/>
              <a:gd name="T10" fmla="*/ 161 w 1358"/>
              <a:gd name="T11" fmla="*/ 821 h 1493"/>
              <a:gd name="T12" fmla="*/ 186 w 1358"/>
              <a:gd name="T13" fmla="*/ 795 h 1493"/>
              <a:gd name="T14" fmla="*/ 210 w 1358"/>
              <a:gd name="T15" fmla="*/ 725 h 1493"/>
              <a:gd name="T16" fmla="*/ 204 w 1358"/>
              <a:gd name="T17" fmla="*/ 672 h 1493"/>
              <a:gd name="T18" fmla="*/ 219 w 1358"/>
              <a:gd name="T19" fmla="*/ 627 h 1493"/>
              <a:gd name="T20" fmla="*/ 231 w 1358"/>
              <a:gd name="T21" fmla="*/ 571 h 1493"/>
              <a:gd name="T22" fmla="*/ 276 w 1358"/>
              <a:gd name="T23" fmla="*/ 561 h 1493"/>
              <a:gd name="T24" fmla="*/ 325 w 1358"/>
              <a:gd name="T25" fmla="*/ 542 h 1493"/>
              <a:gd name="T26" fmla="*/ 366 w 1358"/>
              <a:gd name="T27" fmla="*/ 470 h 1493"/>
              <a:gd name="T28" fmla="*/ 397 w 1358"/>
              <a:gd name="T29" fmla="*/ 321 h 1493"/>
              <a:gd name="T30" fmla="*/ 391 w 1358"/>
              <a:gd name="T31" fmla="*/ 196 h 1493"/>
              <a:gd name="T32" fmla="*/ 388 w 1358"/>
              <a:gd name="T33" fmla="*/ 36 h 1493"/>
              <a:gd name="T34" fmla="*/ 402 w 1358"/>
              <a:gd name="T35" fmla="*/ 3 h 1493"/>
              <a:gd name="T36" fmla="*/ 866 w 1358"/>
              <a:gd name="T37" fmla="*/ 462 h 1493"/>
              <a:gd name="T38" fmla="*/ 923 w 1358"/>
              <a:gd name="T39" fmla="*/ 397 h 1493"/>
              <a:gd name="T40" fmla="*/ 993 w 1358"/>
              <a:gd name="T41" fmla="*/ 352 h 1493"/>
              <a:gd name="T42" fmla="*/ 1109 w 1358"/>
              <a:gd name="T43" fmla="*/ 309 h 1493"/>
              <a:gd name="T44" fmla="*/ 1153 w 1358"/>
              <a:gd name="T45" fmla="*/ 272 h 1493"/>
              <a:gd name="T46" fmla="*/ 1187 w 1358"/>
              <a:gd name="T47" fmla="*/ 229 h 1493"/>
              <a:gd name="T48" fmla="*/ 1282 w 1358"/>
              <a:gd name="T49" fmla="*/ 221 h 1493"/>
              <a:gd name="T50" fmla="*/ 1307 w 1358"/>
              <a:gd name="T51" fmla="*/ 253 h 1493"/>
              <a:gd name="T52" fmla="*/ 1340 w 1358"/>
              <a:gd name="T53" fmla="*/ 270 h 1493"/>
              <a:gd name="T54" fmla="*/ 1351 w 1358"/>
              <a:gd name="T55" fmla="*/ 316 h 1493"/>
              <a:gd name="T56" fmla="*/ 1325 w 1358"/>
              <a:gd name="T57" fmla="*/ 370 h 1493"/>
              <a:gd name="T58" fmla="*/ 1288 w 1358"/>
              <a:gd name="T59" fmla="*/ 352 h 1493"/>
              <a:gd name="T60" fmla="*/ 1214 w 1358"/>
              <a:gd name="T61" fmla="*/ 340 h 1493"/>
              <a:gd name="T62" fmla="*/ 1196 w 1358"/>
              <a:gd name="T63" fmla="*/ 378 h 1493"/>
              <a:gd name="T64" fmla="*/ 1178 w 1358"/>
              <a:gd name="T65" fmla="*/ 446 h 1493"/>
              <a:gd name="T66" fmla="*/ 1128 w 1358"/>
              <a:gd name="T67" fmla="*/ 555 h 1493"/>
              <a:gd name="T68" fmla="*/ 1081 w 1358"/>
              <a:gd name="T69" fmla="*/ 625 h 1493"/>
              <a:gd name="T70" fmla="*/ 1055 w 1358"/>
              <a:gd name="T71" fmla="*/ 640 h 1493"/>
              <a:gd name="T72" fmla="*/ 1024 w 1358"/>
              <a:gd name="T73" fmla="*/ 704 h 1493"/>
              <a:gd name="T74" fmla="*/ 978 w 1358"/>
              <a:gd name="T75" fmla="*/ 768 h 1493"/>
              <a:gd name="T76" fmla="*/ 912 w 1358"/>
              <a:gd name="T77" fmla="*/ 768 h 1493"/>
              <a:gd name="T78" fmla="*/ 850 w 1358"/>
              <a:gd name="T79" fmla="*/ 876 h 1493"/>
              <a:gd name="T80" fmla="*/ 787 w 1358"/>
              <a:gd name="T81" fmla="*/ 1014 h 1493"/>
              <a:gd name="T82" fmla="*/ 733 w 1358"/>
              <a:gd name="T83" fmla="*/ 1123 h 1493"/>
              <a:gd name="T84" fmla="*/ 746 w 1358"/>
              <a:gd name="T85" fmla="*/ 1222 h 1493"/>
              <a:gd name="T86" fmla="*/ 735 w 1358"/>
              <a:gd name="T87" fmla="*/ 1303 h 1493"/>
              <a:gd name="T88" fmla="*/ 648 w 1358"/>
              <a:gd name="T89" fmla="*/ 1326 h 1493"/>
              <a:gd name="T90" fmla="*/ 572 w 1358"/>
              <a:gd name="T91" fmla="*/ 1365 h 1493"/>
              <a:gd name="T92" fmla="*/ 456 w 1358"/>
              <a:gd name="T93" fmla="*/ 1400 h 1493"/>
              <a:gd name="T94" fmla="*/ 409 w 1358"/>
              <a:gd name="T95" fmla="*/ 1489 h 1493"/>
              <a:gd name="T96" fmla="*/ 328 w 1358"/>
              <a:gd name="T97" fmla="*/ 1446 h 1493"/>
              <a:gd name="T98" fmla="*/ 264 w 1358"/>
              <a:gd name="T99" fmla="*/ 1406 h 1493"/>
              <a:gd name="T100" fmla="*/ 221 w 1358"/>
              <a:gd name="T101" fmla="*/ 1350 h 1493"/>
              <a:gd name="T102" fmla="*/ 159 w 1358"/>
              <a:gd name="T103" fmla="*/ 1340 h 1493"/>
              <a:gd name="T104" fmla="*/ 93 w 1358"/>
              <a:gd name="T105" fmla="*/ 1283 h 1493"/>
              <a:gd name="T106" fmla="*/ 53 w 1358"/>
              <a:gd name="T107" fmla="*/ 1225 h 1493"/>
              <a:gd name="T108" fmla="*/ 22 w 1358"/>
              <a:gd name="T109" fmla="*/ 1140 h 1493"/>
              <a:gd name="T110" fmla="*/ 0 w 1358"/>
              <a:gd name="T111" fmla="*/ 1044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58" h="1493">
                <a:moveTo>
                  <a:pt x="0" y="1044"/>
                </a:moveTo>
                <a:lnTo>
                  <a:pt x="8" y="1043"/>
                </a:lnTo>
                <a:lnTo>
                  <a:pt x="14" y="1041"/>
                </a:lnTo>
                <a:lnTo>
                  <a:pt x="21" y="1037"/>
                </a:lnTo>
                <a:lnTo>
                  <a:pt x="25" y="1031"/>
                </a:lnTo>
                <a:lnTo>
                  <a:pt x="35" y="1019"/>
                </a:lnTo>
                <a:lnTo>
                  <a:pt x="45" y="1008"/>
                </a:lnTo>
                <a:lnTo>
                  <a:pt x="56" y="998"/>
                </a:lnTo>
                <a:lnTo>
                  <a:pt x="65" y="989"/>
                </a:lnTo>
                <a:lnTo>
                  <a:pt x="72" y="979"/>
                </a:lnTo>
                <a:lnTo>
                  <a:pt x="80" y="968"/>
                </a:lnTo>
                <a:lnTo>
                  <a:pt x="86" y="955"/>
                </a:lnTo>
                <a:lnTo>
                  <a:pt x="91" y="943"/>
                </a:lnTo>
                <a:lnTo>
                  <a:pt x="95" y="932"/>
                </a:lnTo>
                <a:lnTo>
                  <a:pt x="97" y="920"/>
                </a:lnTo>
                <a:lnTo>
                  <a:pt x="99" y="908"/>
                </a:lnTo>
                <a:lnTo>
                  <a:pt x="100" y="895"/>
                </a:lnTo>
                <a:lnTo>
                  <a:pt x="100" y="882"/>
                </a:lnTo>
                <a:lnTo>
                  <a:pt x="102" y="868"/>
                </a:lnTo>
                <a:lnTo>
                  <a:pt x="102" y="852"/>
                </a:lnTo>
                <a:lnTo>
                  <a:pt x="102" y="835"/>
                </a:lnTo>
                <a:lnTo>
                  <a:pt x="102" y="817"/>
                </a:lnTo>
                <a:lnTo>
                  <a:pt x="102" y="801"/>
                </a:lnTo>
                <a:lnTo>
                  <a:pt x="102" y="794"/>
                </a:lnTo>
                <a:lnTo>
                  <a:pt x="103" y="787"/>
                </a:lnTo>
                <a:lnTo>
                  <a:pt x="105" y="781"/>
                </a:lnTo>
                <a:lnTo>
                  <a:pt x="108" y="775"/>
                </a:lnTo>
                <a:lnTo>
                  <a:pt x="112" y="770"/>
                </a:lnTo>
                <a:lnTo>
                  <a:pt x="117" y="767"/>
                </a:lnTo>
                <a:lnTo>
                  <a:pt x="122" y="766"/>
                </a:lnTo>
                <a:lnTo>
                  <a:pt x="127" y="766"/>
                </a:lnTo>
                <a:lnTo>
                  <a:pt x="132" y="768"/>
                </a:lnTo>
                <a:lnTo>
                  <a:pt x="135" y="770"/>
                </a:lnTo>
                <a:lnTo>
                  <a:pt x="137" y="774"/>
                </a:lnTo>
                <a:lnTo>
                  <a:pt x="138" y="779"/>
                </a:lnTo>
                <a:lnTo>
                  <a:pt x="140" y="788"/>
                </a:lnTo>
                <a:lnTo>
                  <a:pt x="144" y="798"/>
                </a:lnTo>
                <a:lnTo>
                  <a:pt x="147" y="806"/>
                </a:lnTo>
                <a:lnTo>
                  <a:pt x="151" y="813"/>
                </a:lnTo>
                <a:lnTo>
                  <a:pt x="154" y="816"/>
                </a:lnTo>
                <a:lnTo>
                  <a:pt x="157" y="820"/>
                </a:lnTo>
                <a:lnTo>
                  <a:pt x="161" y="821"/>
                </a:lnTo>
                <a:lnTo>
                  <a:pt x="165" y="822"/>
                </a:lnTo>
                <a:lnTo>
                  <a:pt x="170" y="821"/>
                </a:lnTo>
                <a:lnTo>
                  <a:pt x="173" y="819"/>
                </a:lnTo>
                <a:lnTo>
                  <a:pt x="176" y="816"/>
                </a:lnTo>
                <a:lnTo>
                  <a:pt x="179" y="812"/>
                </a:lnTo>
                <a:lnTo>
                  <a:pt x="183" y="804"/>
                </a:lnTo>
                <a:lnTo>
                  <a:pt x="186" y="795"/>
                </a:lnTo>
                <a:lnTo>
                  <a:pt x="189" y="783"/>
                </a:lnTo>
                <a:lnTo>
                  <a:pt x="192" y="771"/>
                </a:lnTo>
                <a:lnTo>
                  <a:pt x="194" y="759"/>
                </a:lnTo>
                <a:lnTo>
                  <a:pt x="200" y="747"/>
                </a:lnTo>
                <a:lnTo>
                  <a:pt x="203" y="739"/>
                </a:lnTo>
                <a:lnTo>
                  <a:pt x="207" y="732"/>
                </a:lnTo>
                <a:lnTo>
                  <a:pt x="210" y="725"/>
                </a:lnTo>
                <a:lnTo>
                  <a:pt x="210" y="715"/>
                </a:lnTo>
                <a:lnTo>
                  <a:pt x="205" y="700"/>
                </a:lnTo>
                <a:lnTo>
                  <a:pt x="200" y="684"/>
                </a:lnTo>
                <a:lnTo>
                  <a:pt x="200" y="680"/>
                </a:lnTo>
                <a:lnTo>
                  <a:pt x="201" y="677"/>
                </a:lnTo>
                <a:lnTo>
                  <a:pt x="203" y="675"/>
                </a:lnTo>
                <a:lnTo>
                  <a:pt x="204" y="672"/>
                </a:lnTo>
                <a:lnTo>
                  <a:pt x="208" y="667"/>
                </a:lnTo>
                <a:lnTo>
                  <a:pt x="213" y="662"/>
                </a:lnTo>
                <a:lnTo>
                  <a:pt x="215" y="657"/>
                </a:lnTo>
                <a:lnTo>
                  <a:pt x="217" y="650"/>
                </a:lnTo>
                <a:lnTo>
                  <a:pt x="218" y="645"/>
                </a:lnTo>
                <a:lnTo>
                  <a:pt x="219" y="638"/>
                </a:lnTo>
                <a:lnTo>
                  <a:pt x="219" y="627"/>
                </a:lnTo>
                <a:lnTo>
                  <a:pt x="219" y="615"/>
                </a:lnTo>
                <a:lnTo>
                  <a:pt x="220" y="605"/>
                </a:lnTo>
                <a:lnTo>
                  <a:pt x="221" y="593"/>
                </a:lnTo>
                <a:lnTo>
                  <a:pt x="222" y="587"/>
                </a:lnTo>
                <a:lnTo>
                  <a:pt x="225" y="582"/>
                </a:lnTo>
                <a:lnTo>
                  <a:pt x="228" y="577"/>
                </a:lnTo>
                <a:lnTo>
                  <a:pt x="231" y="571"/>
                </a:lnTo>
                <a:lnTo>
                  <a:pt x="234" y="568"/>
                </a:lnTo>
                <a:lnTo>
                  <a:pt x="239" y="565"/>
                </a:lnTo>
                <a:lnTo>
                  <a:pt x="243" y="563"/>
                </a:lnTo>
                <a:lnTo>
                  <a:pt x="247" y="561"/>
                </a:lnTo>
                <a:lnTo>
                  <a:pt x="256" y="560"/>
                </a:lnTo>
                <a:lnTo>
                  <a:pt x="266" y="560"/>
                </a:lnTo>
                <a:lnTo>
                  <a:pt x="276" y="561"/>
                </a:lnTo>
                <a:lnTo>
                  <a:pt x="286" y="561"/>
                </a:lnTo>
                <a:lnTo>
                  <a:pt x="292" y="560"/>
                </a:lnTo>
                <a:lnTo>
                  <a:pt x="296" y="560"/>
                </a:lnTo>
                <a:lnTo>
                  <a:pt x="301" y="558"/>
                </a:lnTo>
                <a:lnTo>
                  <a:pt x="306" y="556"/>
                </a:lnTo>
                <a:lnTo>
                  <a:pt x="315" y="549"/>
                </a:lnTo>
                <a:lnTo>
                  <a:pt x="325" y="542"/>
                </a:lnTo>
                <a:lnTo>
                  <a:pt x="333" y="534"/>
                </a:lnTo>
                <a:lnTo>
                  <a:pt x="339" y="526"/>
                </a:lnTo>
                <a:lnTo>
                  <a:pt x="346" y="517"/>
                </a:lnTo>
                <a:lnTo>
                  <a:pt x="351" y="509"/>
                </a:lnTo>
                <a:lnTo>
                  <a:pt x="355" y="500"/>
                </a:lnTo>
                <a:lnTo>
                  <a:pt x="360" y="490"/>
                </a:lnTo>
                <a:lnTo>
                  <a:pt x="366" y="470"/>
                </a:lnTo>
                <a:lnTo>
                  <a:pt x="372" y="448"/>
                </a:lnTo>
                <a:lnTo>
                  <a:pt x="377" y="425"/>
                </a:lnTo>
                <a:lnTo>
                  <a:pt x="382" y="402"/>
                </a:lnTo>
                <a:lnTo>
                  <a:pt x="390" y="373"/>
                </a:lnTo>
                <a:lnTo>
                  <a:pt x="394" y="347"/>
                </a:lnTo>
                <a:lnTo>
                  <a:pt x="396" y="334"/>
                </a:lnTo>
                <a:lnTo>
                  <a:pt x="397" y="321"/>
                </a:lnTo>
                <a:lnTo>
                  <a:pt x="399" y="306"/>
                </a:lnTo>
                <a:lnTo>
                  <a:pt x="399" y="290"/>
                </a:lnTo>
                <a:lnTo>
                  <a:pt x="397" y="275"/>
                </a:lnTo>
                <a:lnTo>
                  <a:pt x="396" y="262"/>
                </a:lnTo>
                <a:lnTo>
                  <a:pt x="394" y="249"/>
                </a:lnTo>
                <a:lnTo>
                  <a:pt x="393" y="234"/>
                </a:lnTo>
                <a:lnTo>
                  <a:pt x="391" y="196"/>
                </a:lnTo>
                <a:lnTo>
                  <a:pt x="389" y="163"/>
                </a:lnTo>
                <a:lnTo>
                  <a:pt x="388" y="130"/>
                </a:lnTo>
                <a:lnTo>
                  <a:pt x="388" y="91"/>
                </a:lnTo>
                <a:lnTo>
                  <a:pt x="388" y="78"/>
                </a:lnTo>
                <a:lnTo>
                  <a:pt x="388" y="64"/>
                </a:lnTo>
                <a:lnTo>
                  <a:pt x="388" y="50"/>
                </a:lnTo>
                <a:lnTo>
                  <a:pt x="388" y="36"/>
                </a:lnTo>
                <a:lnTo>
                  <a:pt x="388" y="29"/>
                </a:lnTo>
                <a:lnTo>
                  <a:pt x="387" y="24"/>
                </a:lnTo>
                <a:lnTo>
                  <a:pt x="387" y="19"/>
                </a:lnTo>
                <a:lnTo>
                  <a:pt x="388" y="14"/>
                </a:lnTo>
                <a:lnTo>
                  <a:pt x="392" y="10"/>
                </a:lnTo>
                <a:lnTo>
                  <a:pt x="396" y="5"/>
                </a:lnTo>
                <a:lnTo>
                  <a:pt x="402" y="3"/>
                </a:lnTo>
                <a:lnTo>
                  <a:pt x="407" y="0"/>
                </a:lnTo>
                <a:lnTo>
                  <a:pt x="407" y="0"/>
                </a:lnTo>
                <a:lnTo>
                  <a:pt x="504" y="407"/>
                </a:lnTo>
                <a:lnTo>
                  <a:pt x="819" y="312"/>
                </a:lnTo>
                <a:lnTo>
                  <a:pt x="819" y="312"/>
                </a:lnTo>
                <a:lnTo>
                  <a:pt x="858" y="469"/>
                </a:lnTo>
                <a:lnTo>
                  <a:pt x="866" y="462"/>
                </a:lnTo>
                <a:lnTo>
                  <a:pt x="873" y="455"/>
                </a:lnTo>
                <a:lnTo>
                  <a:pt x="878" y="448"/>
                </a:lnTo>
                <a:lnTo>
                  <a:pt x="883" y="441"/>
                </a:lnTo>
                <a:lnTo>
                  <a:pt x="893" y="425"/>
                </a:lnTo>
                <a:lnTo>
                  <a:pt x="906" y="410"/>
                </a:lnTo>
                <a:lnTo>
                  <a:pt x="914" y="403"/>
                </a:lnTo>
                <a:lnTo>
                  <a:pt x="923" y="397"/>
                </a:lnTo>
                <a:lnTo>
                  <a:pt x="932" y="393"/>
                </a:lnTo>
                <a:lnTo>
                  <a:pt x="942" y="390"/>
                </a:lnTo>
                <a:lnTo>
                  <a:pt x="950" y="387"/>
                </a:lnTo>
                <a:lnTo>
                  <a:pt x="960" y="382"/>
                </a:lnTo>
                <a:lnTo>
                  <a:pt x="969" y="377"/>
                </a:lnTo>
                <a:lnTo>
                  <a:pt x="977" y="370"/>
                </a:lnTo>
                <a:lnTo>
                  <a:pt x="993" y="352"/>
                </a:lnTo>
                <a:lnTo>
                  <a:pt x="1005" y="336"/>
                </a:lnTo>
                <a:lnTo>
                  <a:pt x="1012" y="327"/>
                </a:lnTo>
                <a:lnTo>
                  <a:pt x="1018" y="319"/>
                </a:lnTo>
                <a:lnTo>
                  <a:pt x="1027" y="311"/>
                </a:lnTo>
                <a:lnTo>
                  <a:pt x="1036" y="303"/>
                </a:lnTo>
                <a:lnTo>
                  <a:pt x="1057" y="309"/>
                </a:lnTo>
                <a:lnTo>
                  <a:pt x="1109" y="309"/>
                </a:lnTo>
                <a:lnTo>
                  <a:pt x="1115" y="309"/>
                </a:lnTo>
                <a:lnTo>
                  <a:pt x="1120" y="308"/>
                </a:lnTo>
                <a:lnTo>
                  <a:pt x="1124" y="306"/>
                </a:lnTo>
                <a:lnTo>
                  <a:pt x="1129" y="302"/>
                </a:lnTo>
                <a:lnTo>
                  <a:pt x="1135" y="296"/>
                </a:lnTo>
                <a:lnTo>
                  <a:pt x="1143" y="287"/>
                </a:lnTo>
                <a:lnTo>
                  <a:pt x="1153" y="272"/>
                </a:lnTo>
                <a:lnTo>
                  <a:pt x="1163" y="256"/>
                </a:lnTo>
                <a:lnTo>
                  <a:pt x="1169" y="247"/>
                </a:lnTo>
                <a:lnTo>
                  <a:pt x="1173" y="240"/>
                </a:lnTo>
                <a:lnTo>
                  <a:pt x="1176" y="236"/>
                </a:lnTo>
                <a:lnTo>
                  <a:pt x="1179" y="233"/>
                </a:lnTo>
                <a:lnTo>
                  <a:pt x="1183" y="231"/>
                </a:lnTo>
                <a:lnTo>
                  <a:pt x="1187" y="229"/>
                </a:lnTo>
                <a:lnTo>
                  <a:pt x="1198" y="229"/>
                </a:lnTo>
                <a:lnTo>
                  <a:pt x="1209" y="229"/>
                </a:lnTo>
                <a:lnTo>
                  <a:pt x="1227" y="227"/>
                </a:lnTo>
                <a:lnTo>
                  <a:pt x="1243" y="223"/>
                </a:lnTo>
                <a:lnTo>
                  <a:pt x="1259" y="222"/>
                </a:lnTo>
                <a:lnTo>
                  <a:pt x="1278" y="221"/>
                </a:lnTo>
                <a:lnTo>
                  <a:pt x="1282" y="221"/>
                </a:lnTo>
                <a:lnTo>
                  <a:pt x="1285" y="222"/>
                </a:lnTo>
                <a:lnTo>
                  <a:pt x="1288" y="225"/>
                </a:lnTo>
                <a:lnTo>
                  <a:pt x="1292" y="226"/>
                </a:lnTo>
                <a:lnTo>
                  <a:pt x="1296" y="231"/>
                </a:lnTo>
                <a:lnTo>
                  <a:pt x="1300" y="239"/>
                </a:lnTo>
                <a:lnTo>
                  <a:pt x="1304" y="245"/>
                </a:lnTo>
                <a:lnTo>
                  <a:pt x="1307" y="253"/>
                </a:lnTo>
                <a:lnTo>
                  <a:pt x="1312" y="260"/>
                </a:lnTo>
                <a:lnTo>
                  <a:pt x="1318" y="267"/>
                </a:lnTo>
                <a:lnTo>
                  <a:pt x="1321" y="269"/>
                </a:lnTo>
                <a:lnTo>
                  <a:pt x="1324" y="270"/>
                </a:lnTo>
                <a:lnTo>
                  <a:pt x="1328" y="271"/>
                </a:lnTo>
                <a:lnTo>
                  <a:pt x="1332" y="271"/>
                </a:lnTo>
                <a:lnTo>
                  <a:pt x="1340" y="270"/>
                </a:lnTo>
                <a:lnTo>
                  <a:pt x="1349" y="269"/>
                </a:lnTo>
                <a:lnTo>
                  <a:pt x="1353" y="269"/>
                </a:lnTo>
                <a:lnTo>
                  <a:pt x="1358" y="269"/>
                </a:lnTo>
                <a:lnTo>
                  <a:pt x="1358" y="269"/>
                </a:lnTo>
                <a:lnTo>
                  <a:pt x="1355" y="286"/>
                </a:lnTo>
                <a:lnTo>
                  <a:pt x="1353" y="301"/>
                </a:lnTo>
                <a:lnTo>
                  <a:pt x="1351" y="316"/>
                </a:lnTo>
                <a:lnTo>
                  <a:pt x="1347" y="333"/>
                </a:lnTo>
                <a:lnTo>
                  <a:pt x="1344" y="346"/>
                </a:lnTo>
                <a:lnTo>
                  <a:pt x="1340" y="357"/>
                </a:lnTo>
                <a:lnTo>
                  <a:pt x="1338" y="363"/>
                </a:lnTo>
                <a:lnTo>
                  <a:pt x="1335" y="366"/>
                </a:lnTo>
                <a:lnTo>
                  <a:pt x="1331" y="369"/>
                </a:lnTo>
                <a:lnTo>
                  <a:pt x="1325" y="370"/>
                </a:lnTo>
                <a:lnTo>
                  <a:pt x="1322" y="369"/>
                </a:lnTo>
                <a:lnTo>
                  <a:pt x="1320" y="368"/>
                </a:lnTo>
                <a:lnTo>
                  <a:pt x="1317" y="367"/>
                </a:lnTo>
                <a:lnTo>
                  <a:pt x="1314" y="365"/>
                </a:lnTo>
                <a:lnTo>
                  <a:pt x="1310" y="361"/>
                </a:lnTo>
                <a:lnTo>
                  <a:pt x="1305" y="356"/>
                </a:lnTo>
                <a:lnTo>
                  <a:pt x="1288" y="352"/>
                </a:lnTo>
                <a:lnTo>
                  <a:pt x="1272" y="349"/>
                </a:lnTo>
                <a:lnTo>
                  <a:pt x="1258" y="346"/>
                </a:lnTo>
                <a:lnTo>
                  <a:pt x="1246" y="341"/>
                </a:lnTo>
                <a:lnTo>
                  <a:pt x="1233" y="339"/>
                </a:lnTo>
                <a:lnTo>
                  <a:pt x="1219" y="338"/>
                </a:lnTo>
                <a:lnTo>
                  <a:pt x="1216" y="339"/>
                </a:lnTo>
                <a:lnTo>
                  <a:pt x="1214" y="340"/>
                </a:lnTo>
                <a:lnTo>
                  <a:pt x="1213" y="342"/>
                </a:lnTo>
                <a:lnTo>
                  <a:pt x="1212" y="346"/>
                </a:lnTo>
                <a:lnTo>
                  <a:pt x="1211" y="353"/>
                </a:lnTo>
                <a:lnTo>
                  <a:pt x="1209" y="360"/>
                </a:lnTo>
                <a:lnTo>
                  <a:pt x="1204" y="365"/>
                </a:lnTo>
                <a:lnTo>
                  <a:pt x="1201" y="370"/>
                </a:lnTo>
                <a:lnTo>
                  <a:pt x="1196" y="378"/>
                </a:lnTo>
                <a:lnTo>
                  <a:pt x="1191" y="385"/>
                </a:lnTo>
                <a:lnTo>
                  <a:pt x="1187" y="393"/>
                </a:lnTo>
                <a:lnTo>
                  <a:pt x="1185" y="402"/>
                </a:lnTo>
                <a:lnTo>
                  <a:pt x="1185" y="412"/>
                </a:lnTo>
                <a:lnTo>
                  <a:pt x="1185" y="423"/>
                </a:lnTo>
                <a:lnTo>
                  <a:pt x="1183" y="435"/>
                </a:lnTo>
                <a:lnTo>
                  <a:pt x="1178" y="446"/>
                </a:lnTo>
                <a:lnTo>
                  <a:pt x="1173" y="457"/>
                </a:lnTo>
                <a:lnTo>
                  <a:pt x="1169" y="469"/>
                </a:lnTo>
                <a:lnTo>
                  <a:pt x="1162" y="485"/>
                </a:lnTo>
                <a:lnTo>
                  <a:pt x="1157" y="500"/>
                </a:lnTo>
                <a:lnTo>
                  <a:pt x="1149" y="515"/>
                </a:lnTo>
                <a:lnTo>
                  <a:pt x="1143" y="528"/>
                </a:lnTo>
                <a:lnTo>
                  <a:pt x="1128" y="555"/>
                </a:lnTo>
                <a:lnTo>
                  <a:pt x="1110" y="585"/>
                </a:lnTo>
                <a:lnTo>
                  <a:pt x="1105" y="597"/>
                </a:lnTo>
                <a:lnTo>
                  <a:pt x="1099" y="609"/>
                </a:lnTo>
                <a:lnTo>
                  <a:pt x="1096" y="613"/>
                </a:lnTo>
                <a:lnTo>
                  <a:pt x="1092" y="618"/>
                </a:lnTo>
                <a:lnTo>
                  <a:pt x="1088" y="622"/>
                </a:lnTo>
                <a:lnTo>
                  <a:pt x="1081" y="625"/>
                </a:lnTo>
                <a:lnTo>
                  <a:pt x="1070" y="624"/>
                </a:lnTo>
                <a:lnTo>
                  <a:pt x="1059" y="625"/>
                </a:lnTo>
                <a:lnTo>
                  <a:pt x="1058" y="626"/>
                </a:lnTo>
                <a:lnTo>
                  <a:pt x="1056" y="630"/>
                </a:lnTo>
                <a:lnTo>
                  <a:pt x="1056" y="632"/>
                </a:lnTo>
                <a:lnTo>
                  <a:pt x="1056" y="635"/>
                </a:lnTo>
                <a:lnTo>
                  <a:pt x="1055" y="640"/>
                </a:lnTo>
                <a:lnTo>
                  <a:pt x="1054" y="646"/>
                </a:lnTo>
                <a:lnTo>
                  <a:pt x="1052" y="654"/>
                </a:lnTo>
                <a:lnTo>
                  <a:pt x="1049" y="663"/>
                </a:lnTo>
                <a:lnTo>
                  <a:pt x="1045" y="669"/>
                </a:lnTo>
                <a:lnTo>
                  <a:pt x="1041" y="678"/>
                </a:lnTo>
                <a:lnTo>
                  <a:pt x="1032" y="692"/>
                </a:lnTo>
                <a:lnTo>
                  <a:pt x="1024" y="704"/>
                </a:lnTo>
                <a:lnTo>
                  <a:pt x="1015" y="717"/>
                </a:lnTo>
                <a:lnTo>
                  <a:pt x="1007" y="731"/>
                </a:lnTo>
                <a:lnTo>
                  <a:pt x="1002" y="740"/>
                </a:lnTo>
                <a:lnTo>
                  <a:pt x="997" y="748"/>
                </a:lnTo>
                <a:lnTo>
                  <a:pt x="991" y="756"/>
                </a:lnTo>
                <a:lnTo>
                  <a:pt x="985" y="762"/>
                </a:lnTo>
                <a:lnTo>
                  <a:pt x="978" y="768"/>
                </a:lnTo>
                <a:lnTo>
                  <a:pt x="972" y="772"/>
                </a:lnTo>
                <a:lnTo>
                  <a:pt x="963" y="775"/>
                </a:lnTo>
                <a:lnTo>
                  <a:pt x="954" y="776"/>
                </a:lnTo>
                <a:lnTo>
                  <a:pt x="942" y="775"/>
                </a:lnTo>
                <a:lnTo>
                  <a:pt x="932" y="774"/>
                </a:lnTo>
                <a:lnTo>
                  <a:pt x="922" y="771"/>
                </a:lnTo>
                <a:lnTo>
                  <a:pt x="912" y="768"/>
                </a:lnTo>
                <a:lnTo>
                  <a:pt x="903" y="786"/>
                </a:lnTo>
                <a:lnTo>
                  <a:pt x="894" y="802"/>
                </a:lnTo>
                <a:lnTo>
                  <a:pt x="886" y="816"/>
                </a:lnTo>
                <a:lnTo>
                  <a:pt x="877" y="830"/>
                </a:lnTo>
                <a:lnTo>
                  <a:pt x="867" y="844"/>
                </a:lnTo>
                <a:lnTo>
                  <a:pt x="859" y="860"/>
                </a:lnTo>
                <a:lnTo>
                  <a:pt x="850" y="876"/>
                </a:lnTo>
                <a:lnTo>
                  <a:pt x="842" y="893"/>
                </a:lnTo>
                <a:lnTo>
                  <a:pt x="836" y="910"/>
                </a:lnTo>
                <a:lnTo>
                  <a:pt x="831" y="927"/>
                </a:lnTo>
                <a:lnTo>
                  <a:pt x="825" y="943"/>
                </a:lnTo>
                <a:lnTo>
                  <a:pt x="819" y="959"/>
                </a:lnTo>
                <a:lnTo>
                  <a:pt x="802" y="988"/>
                </a:lnTo>
                <a:lnTo>
                  <a:pt x="787" y="1014"/>
                </a:lnTo>
                <a:lnTo>
                  <a:pt x="772" y="1039"/>
                </a:lnTo>
                <a:lnTo>
                  <a:pt x="757" y="1068"/>
                </a:lnTo>
                <a:lnTo>
                  <a:pt x="748" y="1084"/>
                </a:lnTo>
                <a:lnTo>
                  <a:pt x="741" y="1099"/>
                </a:lnTo>
                <a:lnTo>
                  <a:pt x="738" y="1107"/>
                </a:lnTo>
                <a:lnTo>
                  <a:pt x="735" y="1114"/>
                </a:lnTo>
                <a:lnTo>
                  <a:pt x="733" y="1123"/>
                </a:lnTo>
                <a:lnTo>
                  <a:pt x="733" y="1132"/>
                </a:lnTo>
                <a:lnTo>
                  <a:pt x="737" y="1148"/>
                </a:lnTo>
                <a:lnTo>
                  <a:pt x="741" y="1164"/>
                </a:lnTo>
                <a:lnTo>
                  <a:pt x="743" y="1179"/>
                </a:lnTo>
                <a:lnTo>
                  <a:pt x="744" y="1193"/>
                </a:lnTo>
                <a:lnTo>
                  <a:pt x="745" y="1207"/>
                </a:lnTo>
                <a:lnTo>
                  <a:pt x="746" y="1222"/>
                </a:lnTo>
                <a:lnTo>
                  <a:pt x="748" y="1233"/>
                </a:lnTo>
                <a:lnTo>
                  <a:pt x="753" y="1243"/>
                </a:lnTo>
                <a:lnTo>
                  <a:pt x="756" y="1253"/>
                </a:lnTo>
                <a:lnTo>
                  <a:pt x="757" y="1265"/>
                </a:lnTo>
                <a:lnTo>
                  <a:pt x="757" y="1304"/>
                </a:lnTo>
                <a:lnTo>
                  <a:pt x="745" y="1303"/>
                </a:lnTo>
                <a:lnTo>
                  <a:pt x="735" y="1303"/>
                </a:lnTo>
                <a:lnTo>
                  <a:pt x="726" y="1304"/>
                </a:lnTo>
                <a:lnTo>
                  <a:pt x="715" y="1308"/>
                </a:lnTo>
                <a:lnTo>
                  <a:pt x="701" y="1308"/>
                </a:lnTo>
                <a:lnTo>
                  <a:pt x="687" y="1312"/>
                </a:lnTo>
                <a:lnTo>
                  <a:pt x="674" y="1315"/>
                </a:lnTo>
                <a:lnTo>
                  <a:pt x="662" y="1320"/>
                </a:lnTo>
                <a:lnTo>
                  <a:pt x="648" y="1326"/>
                </a:lnTo>
                <a:lnTo>
                  <a:pt x="634" y="1335"/>
                </a:lnTo>
                <a:lnTo>
                  <a:pt x="622" y="1343"/>
                </a:lnTo>
                <a:lnTo>
                  <a:pt x="616" y="1347"/>
                </a:lnTo>
                <a:lnTo>
                  <a:pt x="609" y="1351"/>
                </a:lnTo>
                <a:lnTo>
                  <a:pt x="603" y="1354"/>
                </a:lnTo>
                <a:lnTo>
                  <a:pt x="595" y="1357"/>
                </a:lnTo>
                <a:lnTo>
                  <a:pt x="572" y="1365"/>
                </a:lnTo>
                <a:lnTo>
                  <a:pt x="553" y="1370"/>
                </a:lnTo>
                <a:lnTo>
                  <a:pt x="532" y="1375"/>
                </a:lnTo>
                <a:lnTo>
                  <a:pt x="510" y="1381"/>
                </a:lnTo>
                <a:lnTo>
                  <a:pt x="491" y="1389"/>
                </a:lnTo>
                <a:lnTo>
                  <a:pt x="474" y="1395"/>
                </a:lnTo>
                <a:lnTo>
                  <a:pt x="465" y="1397"/>
                </a:lnTo>
                <a:lnTo>
                  <a:pt x="456" y="1400"/>
                </a:lnTo>
                <a:lnTo>
                  <a:pt x="446" y="1401"/>
                </a:lnTo>
                <a:lnTo>
                  <a:pt x="435" y="1401"/>
                </a:lnTo>
                <a:lnTo>
                  <a:pt x="434" y="1414"/>
                </a:lnTo>
                <a:lnTo>
                  <a:pt x="432" y="1428"/>
                </a:lnTo>
                <a:lnTo>
                  <a:pt x="432" y="1493"/>
                </a:lnTo>
                <a:lnTo>
                  <a:pt x="420" y="1491"/>
                </a:lnTo>
                <a:lnTo>
                  <a:pt x="409" y="1489"/>
                </a:lnTo>
                <a:lnTo>
                  <a:pt x="400" y="1486"/>
                </a:lnTo>
                <a:lnTo>
                  <a:pt x="388" y="1483"/>
                </a:lnTo>
                <a:lnTo>
                  <a:pt x="377" y="1475"/>
                </a:lnTo>
                <a:lnTo>
                  <a:pt x="367" y="1466"/>
                </a:lnTo>
                <a:lnTo>
                  <a:pt x="353" y="1459"/>
                </a:lnTo>
                <a:lnTo>
                  <a:pt x="340" y="1452"/>
                </a:lnTo>
                <a:lnTo>
                  <a:pt x="328" y="1446"/>
                </a:lnTo>
                <a:lnTo>
                  <a:pt x="313" y="1441"/>
                </a:lnTo>
                <a:lnTo>
                  <a:pt x="298" y="1434"/>
                </a:lnTo>
                <a:lnTo>
                  <a:pt x="285" y="1427"/>
                </a:lnTo>
                <a:lnTo>
                  <a:pt x="279" y="1423"/>
                </a:lnTo>
                <a:lnTo>
                  <a:pt x="273" y="1418"/>
                </a:lnTo>
                <a:lnTo>
                  <a:pt x="268" y="1412"/>
                </a:lnTo>
                <a:lnTo>
                  <a:pt x="264" y="1406"/>
                </a:lnTo>
                <a:lnTo>
                  <a:pt x="256" y="1391"/>
                </a:lnTo>
                <a:lnTo>
                  <a:pt x="251" y="1376"/>
                </a:lnTo>
                <a:lnTo>
                  <a:pt x="248" y="1369"/>
                </a:lnTo>
                <a:lnTo>
                  <a:pt x="244" y="1363"/>
                </a:lnTo>
                <a:lnTo>
                  <a:pt x="240" y="1357"/>
                </a:lnTo>
                <a:lnTo>
                  <a:pt x="234" y="1352"/>
                </a:lnTo>
                <a:lnTo>
                  <a:pt x="221" y="1350"/>
                </a:lnTo>
                <a:lnTo>
                  <a:pt x="207" y="1350"/>
                </a:lnTo>
                <a:lnTo>
                  <a:pt x="207" y="1350"/>
                </a:lnTo>
                <a:lnTo>
                  <a:pt x="198" y="1349"/>
                </a:lnTo>
                <a:lnTo>
                  <a:pt x="189" y="1348"/>
                </a:lnTo>
                <a:lnTo>
                  <a:pt x="179" y="1347"/>
                </a:lnTo>
                <a:lnTo>
                  <a:pt x="171" y="1344"/>
                </a:lnTo>
                <a:lnTo>
                  <a:pt x="159" y="1340"/>
                </a:lnTo>
                <a:lnTo>
                  <a:pt x="149" y="1336"/>
                </a:lnTo>
                <a:lnTo>
                  <a:pt x="140" y="1330"/>
                </a:lnTo>
                <a:lnTo>
                  <a:pt x="132" y="1325"/>
                </a:lnTo>
                <a:lnTo>
                  <a:pt x="116" y="1310"/>
                </a:lnTo>
                <a:lnTo>
                  <a:pt x="98" y="1294"/>
                </a:lnTo>
                <a:lnTo>
                  <a:pt x="96" y="1288"/>
                </a:lnTo>
                <a:lnTo>
                  <a:pt x="93" y="1283"/>
                </a:lnTo>
                <a:lnTo>
                  <a:pt x="87" y="1281"/>
                </a:lnTo>
                <a:lnTo>
                  <a:pt x="82" y="1279"/>
                </a:lnTo>
                <a:lnTo>
                  <a:pt x="73" y="1269"/>
                </a:lnTo>
                <a:lnTo>
                  <a:pt x="67" y="1259"/>
                </a:lnTo>
                <a:lnTo>
                  <a:pt x="60" y="1248"/>
                </a:lnTo>
                <a:lnTo>
                  <a:pt x="56" y="1235"/>
                </a:lnTo>
                <a:lnTo>
                  <a:pt x="53" y="1225"/>
                </a:lnTo>
                <a:lnTo>
                  <a:pt x="51" y="1215"/>
                </a:lnTo>
                <a:lnTo>
                  <a:pt x="45" y="1203"/>
                </a:lnTo>
                <a:lnTo>
                  <a:pt x="40" y="1193"/>
                </a:lnTo>
                <a:lnTo>
                  <a:pt x="35" y="1184"/>
                </a:lnTo>
                <a:lnTo>
                  <a:pt x="29" y="1172"/>
                </a:lnTo>
                <a:lnTo>
                  <a:pt x="25" y="1157"/>
                </a:lnTo>
                <a:lnTo>
                  <a:pt x="22" y="1140"/>
                </a:lnTo>
                <a:lnTo>
                  <a:pt x="18" y="1124"/>
                </a:lnTo>
                <a:lnTo>
                  <a:pt x="16" y="1108"/>
                </a:lnTo>
                <a:lnTo>
                  <a:pt x="13" y="1092"/>
                </a:lnTo>
                <a:lnTo>
                  <a:pt x="10" y="1076"/>
                </a:lnTo>
                <a:lnTo>
                  <a:pt x="5" y="1059"/>
                </a:lnTo>
                <a:lnTo>
                  <a:pt x="0" y="1044"/>
                </a:lnTo>
                <a:lnTo>
                  <a:pt x="0" y="1044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6" name="Freeform 222"/>
          <p:cNvSpPr>
            <a:spLocks/>
          </p:cNvSpPr>
          <p:nvPr/>
        </p:nvSpPr>
        <p:spPr bwMode="auto">
          <a:xfrm>
            <a:off x="7187162" y="3413817"/>
            <a:ext cx="626071" cy="688263"/>
          </a:xfrm>
          <a:custGeom>
            <a:avLst/>
            <a:gdLst>
              <a:gd name="T0" fmla="*/ 45 w 1358"/>
              <a:gd name="T1" fmla="*/ 1008 h 1493"/>
              <a:gd name="T2" fmla="*/ 95 w 1358"/>
              <a:gd name="T3" fmla="*/ 932 h 1493"/>
              <a:gd name="T4" fmla="*/ 102 w 1358"/>
              <a:gd name="T5" fmla="*/ 835 h 1493"/>
              <a:gd name="T6" fmla="*/ 112 w 1358"/>
              <a:gd name="T7" fmla="*/ 770 h 1493"/>
              <a:gd name="T8" fmla="*/ 138 w 1358"/>
              <a:gd name="T9" fmla="*/ 779 h 1493"/>
              <a:gd name="T10" fmla="*/ 161 w 1358"/>
              <a:gd name="T11" fmla="*/ 821 h 1493"/>
              <a:gd name="T12" fmla="*/ 186 w 1358"/>
              <a:gd name="T13" fmla="*/ 795 h 1493"/>
              <a:gd name="T14" fmla="*/ 210 w 1358"/>
              <a:gd name="T15" fmla="*/ 725 h 1493"/>
              <a:gd name="T16" fmla="*/ 204 w 1358"/>
              <a:gd name="T17" fmla="*/ 672 h 1493"/>
              <a:gd name="T18" fmla="*/ 219 w 1358"/>
              <a:gd name="T19" fmla="*/ 627 h 1493"/>
              <a:gd name="T20" fmla="*/ 231 w 1358"/>
              <a:gd name="T21" fmla="*/ 571 h 1493"/>
              <a:gd name="T22" fmla="*/ 276 w 1358"/>
              <a:gd name="T23" fmla="*/ 561 h 1493"/>
              <a:gd name="T24" fmla="*/ 325 w 1358"/>
              <a:gd name="T25" fmla="*/ 542 h 1493"/>
              <a:gd name="T26" fmla="*/ 366 w 1358"/>
              <a:gd name="T27" fmla="*/ 470 h 1493"/>
              <a:gd name="T28" fmla="*/ 397 w 1358"/>
              <a:gd name="T29" fmla="*/ 321 h 1493"/>
              <a:gd name="T30" fmla="*/ 391 w 1358"/>
              <a:gd name="T31" fmla="*/ 196 h 1493"/>
              <a:gd name="T32" fmla="*/ 388 w 1358"/>
              <a:gd name="T33" fmla="*/ 36 h 1493"/>
              <a:gd name="T34" fmla="*/ 402 w 1358"/>
              <a:gd name="T35" fmla="*/ 3 h 1493"/>
              <a:gd name="T36" fmla="*/ 866 w 1358"/>
              <a:gd name="T37" fmla="*/ 462 h 1493"/>
              <a:gd name="T38" fmla="*/ 923 w 1358"/>
              <a:gd name="T39" fmla="*/ 397 h 1493"/>
              <a:gd name="T40" fmla="*/ 993 w 1358"/>
              <a:gd name="T41" fmla="*/ 352 h 1493"/>
              <a:gd name="T42" fmla="*/ 1109 w 1358"/>
              <a:gd name="T43" fmla="*/ 309 h 1493"/>
              <a:gd name="T44" fmla="*/ 1153 w 1358"/>
              <a:gd name="T45" fmla="*/ 272 h 1493"/>
              <a:gd name="T46" fmla="*/ 1187 w 1358"/>
              <a:gd name="T47" fmla="*/ 229 h 1493"/>
              <a:gd name="T48" fmla="*/ 1282 w 1358"/>
              <a:gd name="T49" fmla="*/ 221 h 1493"/>
              <a:gd name="T50" fmla="*/ 1307 w 1358"/>
              <a:gd name="T51" fmla="*/ 253 h 1493"/>
              <a:gd name="T52" fmla="*/ 1340 w 1358"/>
              <a:gd name="T53" fmla="*/ 270 h 1493"/>
              <a:gd name="T54" fmla="*/ 1351 w 1358"/>
              <a:gd name="T55" fmla="*/ 316 h 1493"/>
              <a:gd name="T56" fmla="*/ 1325 w 1358"/>
              <a:gd name="T57" fmla="*/ 370 h 1493"/>
              <a:gd name="T58" fmla="*/ 1288 w 1358"/>
              <a:gd name="T59" fmla="*/ 352 h 1493"/>
              <a:gd name="T60" fmla="*/ 1214 w 1358"/>
              <a:gd name="T61" fmla="*/ 340 h 1493"/>
              <a:gd name="T62" fmla="*/ 1196 w 1358"/>
              <a:gd name="T63" fmla="*/ 378 h 1493"/>
              <a:gd name="T64" fmla="*/ 1178 w 1358"/>
              <a:gd name="T65" fmla="*/ 446 h 1493"/>
              <a:gd name="T66" fmla="*/ 1128 w 1358"/>
              <a:gd name="T67" fmla="*/ 555 h 1493"/>
              <a:gd name="T68" fmla="*/ 1081 w 1358"/>
              <a:gd name="T69" fmla="*/ 625 h 1493"/>
              <a:gd name="T70" fmla="*/ 1055 w 1358"/>
              <a:gd name="T71" fmla="*/ 640 h 1493"/>
              <a:gd name="T72" fmla="*/ 1024 w 1358"/>
              <a:gd name="T73" fmla="*/ 704 h 1493"/>
              <a:gd name="T74" fmla="*/ 978 w 1358"/>
              <a:gd name="T75" fmla="*/ 768 h 1493"/>
              <a:gd name="T76" fmla="*/ 912 w 1358"/>
              <a:gd name="T77" fmla="*/ 768 h 1493"/>
              <a:gd name="T78" fmla="*/ 850 w 1358"/>
              <a:gd name="T79" fmla="*/ 876 h 1493"/>
              <a:gd name="T80" fmla="*/ 787 w 1358"/>
              <a:gd name="T81" fmla="*/ 1014 h 1493"/>
              <a:gd name="T82" fmla="*/ 733 w 1358"/>
              <a:gd name="T83" fmla="*/ 1123 h 1493"/>
              <a:gd name="T84" fmla="*/ 746 w 1358"/>
              <a:gd name="T85" fmla="*/ 1222 h 1493"/>
              <a:gd name="T86" fmla="*/ 735 w 1358"/>
              <a:gd name="T87" fmla="*/ 1303 h 1493"/>
              <a:gd name="T88" fmla="*/ 648 w 1358"/>
              <a:gd name="T89" fmla="*/ 1326 h 1493"/>
              <a:gd name="T90" fmla="*/ 572 w 1358"/>
              <a:gd name="T91" fmla="*/ 1365 h 1493"/>
              <a:gd name="T92" fmla="*/ 456 w 1358"/>
              <a:gd name="T93" fmla="*/ 1400 h 1493"/>
              <a:gd name="T94" fmla="*/ 409 w 1358"/>
              <a:gd name="T95" fmla="*/ 1489 h 1493"/>
              <a:gd name="T96" fmla="*/ 328 w 1358"/>
              <a:gd name="T97" fmla="*/ 1446 h 1493"/>
              <a:gd name="T98" fmla="*/ 264 w 1358"/>
              <a:gd name="T99" fmla="*/ 1406 h 1493"/>
              <a:gd name="T100" fmla="*/ 221 w 1358"/>
              <a:gd name="T101" fmla="*/ 1350 h 1493"/>
              <a:gd name="T102" fmla="*/ 159 w 1358"/>
              <a:gd name="T103" fmla="*/ 1340 h 1493"/>
              <a:gd name="T104" fmla="*/ 93 w 1358"/>
              <a:gd name="T105" fmla="*/ 1283 h 1493"/>
              <a:gd name="T106" fmla="*/ 53 w 1358"/>
              <a:gd name="T107" fmla="*/ 1225 h 1493"/>
              <a:gd name="T108" fmla="*/ 22 w 1358"/>
              <a:gd name="T109" fmla="*/ 1140 h 1493"/>
              <a:gd name="T110" fmla="*/ 0 w 1358"/>
              <a:gd name="T111" fmla="*/ 1044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58" h="1493">
                <a:moveTo>
                  <a:pt x="0" y="1044"/>
                </a:moveTo>
                <a:lnTo>
                  <a:pt x="8" y="1043"/>
                </a:lnTo>
                <a:lnTo>
                  <a:pt x="14" y="1041"/>
                </a:lnTo>
                <a:lnTo>
                  <a:pt x="21" y="1037"/>
                </a:lnTo>
                <a:lnTo>
                  <a:pt x="25" y="1031"/>
                </a:lnTo>
                <a:lnTo>
                  <a:pt x="35" y="1019"/>
                </a:lnTo>
                <a:lnTo>
                  <a:pt x="45" y="1008"/>
                </a:lnTo>
                <a:lnTo>
                  <a:pt x="56" y="998"/>
                </a:lnTo>
                <a:lnTo>
                  <a:pt x="65" y="989"/>
                </a:lnTo>
                <a:lnTo>
                  <a:pt x="72" y="979"/>
                </a:lnTo>
                <a:lnTo>
                  <a:pt x="80" y="968"/>
                </a:lnTo>
                <a:lnTo>
                  <a:pt x="86" y="955"/>
                </a:lnTo>
                <a:lnTo>
                  <a:pt x="91" y="943"/>
                </a:lnTo>
                <a:lnTo>
                  <a:pt x="95" y="932"/>
                </a:lnTo>
                <a:lnTo>
                  <a:pt x="97" y="920"/>
                </a:lnTo>
                <a:lnTo>
                  <a:pt x="99" y="908"/>
                </a:lnTo>
                <a:lnTo>
                  <a:pt x="100" y="895"/>
                </a:lnTo>
                <a:lnTo>
                  <a:pt x="100" y="882"/>
                </a:lnTo>
                <a:lnTo>
                  <a:pt x="102" y="868"/>
                </a:lnTo>
                <a:lnTo>
                  <a:pt x="102" y="852"/>
                </a:lnTo>
                <a:lnTo>
                  <a:pt x="102" y="835"/>
                </a:lnTo>
                <a:lnTo>
                  <a:pt x="102" y="817"/>
                </a:lnTo>
                <a:lnTo>
                  <a:pt x="102" y="801"/>
                </a:lnTo>
                <a:lnTo>
                  <a:pt x="102" y="794"/>
                </a:lnTo>
                <a:lnTo>
                  <a:pt x="103" y="787"/>
                </a:lnTo>
                <a:lnTo>
                  <a:pt x="105" y="781"/>
                </a:lnTo>
                <a:lnTo>
                  <a:pt x="108" y="775"/>
                </a:lnTo>
                <a:lnTo>
                  <a:pt x="112" y="770"/>
                </a:lnTo>
                <a:lnTo>
                  <a:pt x="117" y="767"/>
                </a:lnTo>
                <a:lnTo>
                  <a:pt x="122" y="766"/>
                </a:lnTo>
                <a:lnTo>
                  <a:pt x="127" y="766"/>
                </a:lnTo>
                <a:lnTo>
                  <a:pt x="132" y="768"/>
                </a:lnTo>
                <a:lnTo>
                  <a:pt x="135" y="770"/>
                </a:lnTo>
                <a:lnTo>
                  <a:pt x="137" y="774"/>
                </a:lnTo>
                <a:lnTo>
                  <a:pt x="138" y="779"/>
                </a:lnTo>
                <a:lnTo>
                  <a:pt x="140" y="788"/>
                </a:lnTo>
                <a:lnTo>
                  <a:pt x="144" y="798"/>
                </a:lnTo>
                <a:lnTo>
                  <a:pt x="147" y="806"/>
                </a:lnTo>
                <a:lnTo>
                  <a:pt x="151" y="813"/>
                </a:lnTo>
                <a:lnTo>
                  <a:pt x="154" y="816"/>
                </a:lnTo>
                <a:lnTo>
                  <a:pt x="157" y="820"/>
                </a:lnTo>
                <a:lnTo>
                  <a:pt x="161" y="821"/>
                </a:lnTo>
                <a:lnTo>
                  <a:pt x="165" y="822"/>
                </a:lnTo>
                <a:lnTo>
                  <a:pt x="170" y="821"/>
                </a:lnTo>
                <a:lnTo>
                  <a:pt x="173" y="819"/>
                </a:lnTo>
                <a:lnTo>
                  <a:pt x="176" y="816"/>
                </a:lnTo>
                <a:lnTo>
                  <a:pt x="179" y="812"/>
                </a:lnTo>
                <a:lnTo>
                  <a:pt x="183" y="804"/>
                </a:lnTo>
                <a:lnTo>
                  <a:pt x="186" y="795"/>
                </a:lnTo>
                <a:lnTo>
                  <a:pt x="189" y="783"/>
                </a:lnTo>
                <a:lnTo>
                  <a:pt x="192" y="771"/>
                </a:lnTo>
                <a:lnTo>
                  <a:pt x="194" y="759"/>
                </a:lnTo>
                <a:lnTo>
                  <a:pt x="200" y="747"/>
                </a:lnTo>
                <a:lnTo>
                  <a:pt x="203" y="739"/>
                </a:lnTo>
                <a:lnTo>
                  <a:pt x="207" y="732"/>
                </a:lnTo>
                <a:lnTo>
                  <a:pt x="210" y="725"/>
                </a:lnTo>
                <a:lnTo>
                  <a:pt x="210" y="715"/>
                </a:lnTo>
                <a:lnTo>
                  <a:pt x="205" y="700"/>
                </a:lnTo>
                <a:lnTo>
                  <a:pt x="200" y="684"/>
                </a:lnTo>
                <a:lnTo>
                  <a:pt x="200" y="680"/>
                </a:lnTo>
                <a:lnTo>
                  <a:pt x="201" y="677"/>
                </a:lnTo>
                <a:lnTo>
                  <a:pt x="203" y="675"/>
                </a:lnTo>
                <a:lnTo>
                  <a:pt x="204" y="672"/>
                </a:lnTo>
                <a:lnTo>
                  <a:pt x="208" y="667"/>
                </a:lnTo>
                <a:lnTo>
                  <a:pt x="213" y="662"/>
                </a:lnTo>
                <a:lnTo>
                  <a:pt x="215" y="657"/>
                </a:lnTo>
                <a:lnTo>
                  <a:pt x="217" y="650"/>
                </a:lnTo>
                <a:lnTo>
                  <a:pt x="218" y="645"/>
                </a:lnTo>
                <a:lnTo>
                  <a:pt x="219" y="638"/>
                </a:lnTo>
                <a:lnTo>
                  <a:pt x="219" y="627"/>
                </a:lnTo>
                <a:lnTo>
                  <a:pt x="219" y="615"/>
                </a:lnTo>
                <a:lnTo>
                  <a:pt x="220" y="605"/>
                </a:lnTo>
                <a:lnTo>
                  <a:pt x="221" y="593"/>
                </a:lnTo>
                <a:lnTo>
                  <a:pt x="222" y="587"/>
                </a:lnTo>
                <a:lnTo>
                  <a:pt x="225" y="582"/>
                </a:lnTo>
                <a:lnTo>
                  <a:pt x="228" y="577"/>
                </a:lnTo>
                <a:lnTo>
                  <a:pt x="231" y="571"/>
                </a:lnTo>
                <a:lnTo>
                  <a:pt x="234" y="568"/>
                </a:lnTo>
                <a:lnTo>
                  <a:pt x="239" y="565"/>
                </a:lnTo>
                <a:lnTo>
                  <a:pt x="243" y="563"/>
                </a:lnTo>
                <a:lnTo>
                  <a:pt x="247" y="561"/>
                </a:lnTo>
                <a:lnTo>
                  <a:pt x="256" y="560"/>
                </a:lnTo>
                <a:lnTo>
                  <a:pt x="266" y="560"/>
                </a:lnTo>
                <a:lnTo>
                  <a:pt x="276" y="561"/>
                </a:lnTo>
                <a:lnTo>
                  <a:pt x="286" y="561"/>
                </a:lnTo>
                <a:lnTo>
                  <a:pt x="292" y="560"/>
                </a:lnTo>
                <a:lnTo>
                  <a:pt x="296" y="560"/>
                </a:lnTo>
                <a:lnTo>
                  <a:pt x="301" y="558"/>
                </a:lnTo>
                <a:lnTo>
                  <a:pt x="306" y="556"/>
                </a:lnTo>
                <a:lnTo>
                  <a:pt x="315" y="549"/>
                </a:lnTo>
                <a:lnTo>
                  <a:pt x="325" y="542"/>
                </a:lnTo>
                <a:lnTo>
                  <a:pt x="333" y="534"/>
                </a:lnTo>
                <a:lnTo>
                  <a:pt x="339" y="526"/>
                </a:lnTo>
                <a:lnTo>
                  <a:pt x="346" y="517"/>
                </a:lnTo>
                <a:lnTo>
                  <a:pt x="351" y="509"/>
                </a:lnTo>
                <a:lnTo>
                  <a:pt x="355" y="500"/>
                </a:lnTo>
                <a:lnTo>
                  <a:pt x="360" y="490"/>
                </a:lnTo>
                <a:lnTo>
                  <a:pt x="366" y="470"/>
                </a:lnTo>
                <a:lnTo>
                  <a:pt x="372" y="448"/>
                </a:lnTo>
                <a:lnTo>
                  <a:pt x="377" y="425"/>
                </a:lnTo>
                <a:lnTo>
                  <a:pt x="382" y="402"/>
                </a:lnTo>
                <a:lnTo>
                  <a:pt x="390" y="373"/>
                </a:lnTo>
                <a:lnTo>
                  <a:pt x="394" y="347"/>
                </a:lnTo>
                <a:lnTo>
                  <a:pt x="396" y="334"/>
                </a:lnTo>
                <a:lnTo>
                  <a:pt x="397" y="321"/>
                </a:lnTo>
                <a:lnTo>
                  <a:pt x="399" y="306"/>
                </a:lnTo>
                <a:lnTo>
                  <a:pt x="399" y="290"/>
                </a:lnTo>
                <a:lnTo>
                  <a:pt x="397" y="275"/>
                </a:lnTo>
                <a:lnTo>
                  <a:pt x="396" y="262"/>
                </a:lnTo>
                <a:lnTo>
                  <a:pt x="394" y="249"/>
                </a:lnTo>
                <a:lnTo>
                  <a:pt x="393" y="234"/>
                </a:lnTo>
                <a:lnTo>
                  <a:pt x="391" y="196"/>
                </a:lnTo>
                <a:lnTo>
                  <a:pt x="389" y="163"/>
                </a:lnTo>
                <a:lnTo>
                  <a:pt x="388" y="130"/>
                </a:lnTo>
                <a:lnTo>
                  <a:pt x="388" y="91"/>
                </a:lnTo>
                <a:lnTo>
                  <a:pt x="388" y="78"/>
                </a:lnTo>
                <a:lnTo>
                  <a:pt x="388" y="64"/>
                </a:lnTo>
                <a:lnTo>
                  <a:pt x="388" y="50"/>
                </a:lnTo>
                <a:lnTo>
                  <a:pt x="388" y="36"/>
                </a:lnTo>
                <a:lnTo>
                  <a:pt x="388" y="29"/>
                </a:lnTo>
                <a:lnTo>
                  <a:pt x="387" y="24"/>
                </a:lnTo>
                <a:lnTo>
                  <a:pt x="387" y="19"/>
                </a:lnTo>
                <a:lnTo>
                  <a:pt x="388" y="14"/>
                </a:lnTo>
                <a:lnTo>
                  <a:pt x="392" y="10"/>
                </a:lnTo>
                <a:lnTo>
                  <a:pt x="396" y="5"/>
                </a:lnTo>
                <a:lnTo>
                  <a:pt x="402" y="3"/>
                </a:lnTo>
                <a:lnTo>
                  <a:pt x="407" y="0"/>
                </a:lnTo>
                <a:lnTo>
                  <a:pt x="407" y="0"/>
                </a:lnTo>
                <a:lnTo>
                  <a:pt x="504" y="407"/>
                </a:lnTo>
                <a:lnTo>
                  <a:pt x="819" y="312"/>
                </a:lnTo>
                <a:lnTo>
                  <a:pt x="819" y="312"/>
                </a:lnTo>
                <a:lnTo>
                  <a:pt x="858" y="469"/>
                </a:lnTo>
                <a:lnTo>
                  <a:pt x="866" y="462"/>
                </a:lnTo>
                <a:lnTo>
                  <a:pt x="873" y="455"/>
                </a:lnTo>
                <a:lnTo>
                  <a:pt x="878" y="448"/>
                </a:lnTo>
                <a:lnTo>
                  <a:pt x="883" y="441"/>
                </a:lnTo>
                <a:lnTo>
                  <a:pt x="893" y="425"/>
                </a:lnTo>
                <a:lnTo>
                  <a:pt x="906" y="410"/>
                </a:lnTo>
                <a:lnTo>
                  <a:pt x="914" y="403"/>
                </a:lnTo>
                <a:lnTo>
                  <a:pt x="923" y="397"/>
                </a:lnTo>
                <a:lnTo>
                  <a:pt x="932" y="393"/>
                </a:lnTo>
                <a:lnTo>
                  <a:pt x="942" y="390"/>
                </a:lnTo>
                <a:lnTo>
                  <a:pt x="950" y="387"/>
                </a:lnTo>
                <a:lnTo>
                  <a:pt x="960" y="382"/>
                </a:lnTo>
                <a:lnTo>
                  <a:pt x="969" y="377"/>
                </a:lnTo>
                <a:lnTo>
                  <a:pt x="977" y="370"/>
                </a:lnTo>
                <a:lnTo>
                  <a:pt x="993" y="352"/>
                </a:lnTo>
                <a:lnTo>
                  <a:pt x="1005" y="336"/>
                </a:lnTo>
                <a:lnTo>
                  <a:pt x="1012" y="327"/>
                </a:lnTo>
                <a:lnTo>
                  <a:pt x="1018" y="319"/>
                </a:lnTo>
                <a:lnTo>
                  <a:pt x="1027" y="311"/>
                </a:lnTo>
                <a:lnTo>
                  <a:pt x="1036" y="303"/>
                </a:lnTo>
                <a:lnTo>
                  <a:pt x="1057" y="309"/>
                </a:lnTo>
                <a:lnTo>
                  <a:pt x="1109" y="309"/>
                </a:lnTo>
                <a:lnTo>
                  <a:pt x="1115" y="309"/>
                </a:lnTo>
                <a:lnTo>
                  <a:pt x="1120" y="308"/>
                </a:lnTo>
                <a:lnTo>
                  <a:pt x="1124" y="306"/>
                </a:lnTo>
                <a:lnTo>
                  <a:pt x="1129" y="302"/>
                </a:lnTo>
                <a:lnTo>
                  <a:pt x="1135" y="296"/>
                </a:lnTo>
                <a:lnTo>
                  <a:pt x="1143" y="287"/>
                </a:lnTo>
                <a:lnTo>
                  <a:pt x="1153" y="272"/>
                </a:lnTo>
                <a:lnTo>
                  <a:pt x="1163" y="256"/>
                </a:lnTo>
                <a:lnTo>
                  <a:pt x="1169" y="247"/>
                </a:lnTo>
                <a:lnTo>
                  <a:pt x="1173" y="240"/>
                </a:lnTo>
                <a:lnTo>
                  <a:pt x="1176" y="236"/>
                </a:lnTo>
                <a:lnTo>
                  <a:pt x="1179" y="233"/>
                </a:lnTo>
                <a:lnTo>
                  <a:pt x="1183" y="231"/>
                </a:lnTo>
                <a:lnTo>
                  <a:pt x="1187" y="229"/>
                </a:lnTo>
                <a:lnTo>
                  <a:pt x="1198" y="229"/>
                </a:lnTo>
                <a:lnTo>
                  <a:pt x="1209" y="229"/>
                </a:lnTo>
                <a:lnTo>
                  <a:pt x="1227" y="227"/>
                </a:lnTo>
                <a:lnTo>
                  <a:pt x="1243" y="223"/>
                </a:lnTo>
                <a:lnTo>
                  <a:pt x="1259" y="222"/>
                </a:lnTo>
                <a:lnTo>
                  <a:pt x="1278" y="221"/>
                </a:lnTo>
                <a:lnTo>
                  <a:pt x="1282" y="221"/>
                </a:lnTo>
                <a:lnTo>
                  <a:pt x="1285" y="222"/>
                </a:lnTo>
                <a:lnTo>
                  <a:pt x="1288" y="225"/>
                </a:lnTo>
                <a:lnTo>
                  <a:pt x="1292" y="226"/>
                </a:lnTo>
                <a:lnTo>
                  <a:pt x="1296" y="231"/>
                </a:lnTo>
                <a:lnTo>
                  <a:pt x="1300" y="239"/>
                </a:lnTo>
                <a:lnTo>
                  <a:pt x="1304" y="245"/>
                </a:lnTo>
                <a:lnTo>
                  <a:pt x="1307" y="253"/>
                </a:lnTo>
                <a:lnTo>
                  <a:pt x="1312" y="260"/>
                </a:lnTo>
                <a:lnTo>
                  <a:pt x="1318" y="267"/>
                </a:lnTo>
                <a:lnTo>
                  <a:pt x="1321" y="269"/>
                </a:lnTo>
                <a:lnTo>
                  <a:pt x="1324" y="270"/>
                </a:lnTo>
                <a:lnTo>
                  <a:pt x="1328" y="271"/>
                </a:lnTo>
                <a:lnTo>
                  <a:pt x="1332" y="271"/>
                </a:lnTo>
                <a:lnTo>
                  <a:pt x="1340" y="270"/>
                </a:lnTo>
                <a:lnTo>
                  <a:pt x="1349" y="269"/>
                </a:lnTo>
                <a:lnTo>
                  <a:pt x="1353" y="269"/>
                </a:lnTo>
                <a:lnTo>
                  <a:pt x="1358" y="269"/>
                </a:lnTo>
                <a:lnTo>
                  <a:pt x="1358" y="269"/>
                </a:lnTo>
                <a:lnTo>
                  <a:pt x="1355" y="286"/>
                </a:lnTo>
                <a:lnTo>
                  <a:pt x="1353" y="301"/>
                </a:lnTo>
                <a:lnTo>
                  <a:pt x="1351" y="316"/>
                </a:lnTo>
                <a:lnTo>
                  <a:pt x="1347" y="333"/>
                </a:lnTo>
                <a:lnTo>
                  <a:pt x="1344" y="346"/>
                </a:lnTo>
                <a:lnTo>
                  <a:pt x="1340" y="357"/>
                </a:lnTo>
                <a:lnTo>
                  <a:pt x="1338" y="363"/>
                </a:lnTo>
                <a:lnTo>
                  <a:pt x="1335" y="366"/>
                </a:lnTo>
                <a:lnTo>
                  <a:pt x="1331" y="369"/>
                </a:lnTo>
                <a:lnTo>
                  <a:pt x="1325" y="370"/>
                </a:lnTo>
                <a:lnTo>
                  <a:pt x="1322" y="369"/>
                </a:lnTo>
                <a:lnTo>
                  <a:pt x="1320" y="368"/>
                </a:lnTo>
                <a:lnTo>
                  <a:pt x="1317" y="367"/>
                </a:lnTo>
                <a:lnTo>
                  <a:pt x="1314" y="365"/>
                </a:lnTo>
                <a:lnTo>
                  <a:pt x="1310" y="361"/>
                </a:lnTo>
                <a:lnTo>
                  <a:pt x="1305" y="356"/>
                </a:lnTo>
                <a:lnTo>
                  <a:pt x="1288" y="352"/>
                </a:lnTo>
                <a:lnTo>
                  <a:pt x="1272" y="349"/>
                </a:lnTo>
                <a:lnTo>
                  <a:pt x="1258" y="346"/>
                </a:lnTo>
                <a:lnTo>
                  <a:pt x="1246" y="341"/>
                </a:lnTo>
                <a:lnTo>
                  <a:pt x="1233" y="339"/>
                </a:lnTo>
                <a:lnTo>
                  <a:pt x="1219" y="338"/>
                </a:lnTo>
                <a:lnTo>
                  <a:pt x="1216" y="339"/>
                </a:lnTo>
                <a:lnTo>
                  <a:pt x="1214" y="340"/>
                </a:lnTo>
                <a:lnTo>
                  <a:pt x="1213" y="342"/>
                </a:lnTo>
                <a:lnTo>
                  <a:pt x="1212" y="346"/>
                </a:lnTo>
                <a:lnTo>
                  <a:pt x="1211" y="353"/>
                </a:lnTo>
                <a:lnTo>
                  <a:pt x="1209" y="360"/>
                </a:lnTo>
                <a:lnTo>
                  <a:pt x="1204" y="365"/>
                </a:lnTo>
                <a:lnTo>
                  <a:pt x="1201" y="370"/>
                </a:lnTo>
                <a:lnTo>
                  <a:pt x="1196" y="378"/>
                </a:lnTo>
                <a:lnTo>
                  <a:pt x="1191" y="385"/>
                </a:lnTo>
                <a:lnTo>
                  <a:pt x="1187" y="393"/>
                </a:lnTo>
                <a:lnTo>
                  <a:pt x="1185" y="402"/>
                </a:lnTo>
                <a:lnTo>
                  <a:pt x="1185" y="412"/>
                </a:lnTo>
                <a:lnTo>
                  <a:pt x="1185" y="423"/>
                </a:lnTo>
                <a:lnTo>
                  <a:pt x="1183" y="435"/>
                </a:lnTo>
                <a:lnTo>
                  <a:pt x="1178" y="446"/>
                </a:lnTo>
                <a:lnTo>
                  <a:pt x="1173" y="457"/>
                </a:lnTo>
                <a:lnTo>
                  <a:pt x="1169" y="469"/>
                </a:lnTo>
                <a:lnTo>
                  <a:pt x="1162" y="485"/>
                </a:lnTo>
                <a:lnTo>
                  <a:pt x="1157" y="500"/>
                </a:lnTo>
                <a:lnTo>
                  <a:pt x="1149" y="515"/>
                </a:lnTo>
                <a:lnTo>
                  <a:pt x="1143" y="528"/>
                </a:lnTo>
                <a:lnTo>
                  <a:pt x="1128" y="555"/>
                </a:lnTo>
                <a:lnTo>
                  <a:pt x="1110" y="585"/>
                </a:lnTo>
                <a:lnTo>
                  <a:pt x="1105" y="597"/>
                </a:lnTo>
                <a:lnTo>
                  <a:pt x="1099" y="609"/>
                </a:lnTo>
                <a:lnTo>
                  <a:pt x="1096" y="613"/>
                </a:lnTo>
                <a:lnTo>
                  <a:pt x="1092" y="618"/>
                </a:lnTo>
                <a:lnTo>
                  <a:pt x="1088" y="622"/>
                </a:lnTo>
                <a:lnTo>
                  <a:pt x="1081" y="625"/>
                </a:lnTo>
                <a:lnTo>
                  <a:pt x="1070" y="624"/>
                </a:lnTo>
                <a:lnTo>
                  <a:pt x="1059" y="625"/>
                </a:lnTo>
                <a:lnTo>
                  <a:pt x="1058" y="626"/>
                </a:lnTo>
                <a:lnTo>
                  <a:pt x="1056" y="630"/>
                </a:lnTo>
                <a:lnTo>
                  <a:pt x="1056" y="632"/>
                </a:lnTo>
                <a:lnTo>
                  <a:pt x="1056" y="635"/>
                </a:lnTo>
                <a:lnTo>
                  <a:pt x="1055" y="640"/>
                </a:lnTo>
                <a:lnTo>
                  <a:pt x="1054" y="646"/>
                </a:lnTo>
                <a:lnTo>
                  <a:pt x="1052" y="654"/>
                </a:lnTo>
                <a:lnTo>
                  <a:pt x="1049" y="663"/>
                </a:lnTo>
                <a:lnTo>
                  <a:pt x="1045" y="669"/>
                </a:lnTo>
                <a:lnTo>
                  <a:pt x="1041" y="678"/>
                </a:lnTo>
                <a:lnTo>
                  <a:pt x="1032" y="692"/>
                </a:lnTo>
                <a:lnTo>
                  <a:pt x="1024" y="704"/>
                </a:lnTo>
                <a:lnTo>
                  <a:pt x="1015" y="717"/>
                </a:lnTo>
                <a:lnTo>
                  <a:pt x="1007" y="731"/>
                </a:lnTo>
                <a:lnTo>
                  <a:pt x="1002" y="740"/>
                </a:lnTo>
                <a:lnTo>
                  <a:pt x="997" y="748"/>
                </a:lnTo>
                <a:lnTo>
                  <a:pt x="991" y="756"/>
                </a:lnTo>
                <a:lnTo>
                  <a:pt x="985" y="762"/>
                </a:lnTo>
                <a:lnTo>
                  <a:pt x="978" y="768"/>
                </a:lnTo>
                <a:lnTo>
                  <a:pt x="972" y="772"/>
                </a:lnTo>
                <a:lnTo>
                  <a:pt x="963" y="775"/>
                </a:lnTo>
                <a:lnTo>
                  <a:pt x="954" y="776"/>
                </a:lnTo>
                <a:lnTo>
                  <a:pt x="942" y="775"/>
                </a:lnTo>
                <a:lnTo>
                  <a:pt x="932" y="774"/>
                </a:lnTo>
                <a:lnTo>
                  <a:pt x="922" y="771"/>
                </a:lnTo>
                <a:lnTo>
                  <a:pt x="912" y="768"/>
                </a:lnTo>
                <a:lnTo>
                  <a:pt x="903" y="786"/>
                </a:lnTo>
                <a:lnTo>
                  <a:pt x="894" y="802"/>
                </a:lnTo>
                <a:lnTo>
                  <a:pt x="886" y="816"/>
                </a:lnTo>
                <a:lnTo>
                  <a:pt x="877" y="830"/>
                </a:lnTo>
                <a:lnTo>
                  <a:pt x="867" y="844"/>
                </a:lnTo>
                <a:lnTo>
                  <a:pt x="859" y="860"/>
                </a:lnTo>
                <a:lnTo>
                  <a:pt x="850" y="876"/>
                </a:lnTo>
                <a:lnTo>
                  <a:pt x="842" y="893"/>
                </a:lnTo>
                <a:lnTo>
                  <a:pt x="836" y="910"/>
                </a:lnTo>
                <a:lnTo>
                  <a:pt x="831" y="927"/>
                </a:lnTo>
                <a:lnTo>
                  <a:pt x="825" y="943"/>
                </a:lnTo>
                <a:lnTo>
                  <a:pt x="819" y="959"/>
                </a:lnTo>
                <a:lnTo>
                  <a:pt x="802" y="988"/>
                </a:lnTo>
                <a:lnTo>
                  <a:pt x="787" y="1014"/>
                </a:lnTo>
                <a:lnTo>
                  <a:pt x="772" y="1039"/>
                </a:lnTo>
                <a:lnTo>
                  <a:pt x="757" y="1068"/>
                </a:lnTo>
                <a:lnTo>
                  <a:pt x="748" y="1084"/>
                </a:lnTo>
                <a:lnTo>
                  <a:pt x="741" y="1099"/>
                </a:lnTo>
                <a:lnTo>
                  <a:pt x="738" y="1107"/>
                </a:lnTo>
                <a:lnTo>
                  <a:pt x="735" y="1114"/>
                </a:lnTo>
                <a:lnTo>
                  <a:pt x="733" y="1123"/>
                </a:lnTo>
                <a:lnTo>
                  <a:pt x="733" y="1132"/>
                </a:lnTo>
                <a:lnTo>
                  <a:pt x="737" y="1148"/>
                </a:lnTo>
                <a:lnTo>
                  <a:pt x="741" y="1164"/>
                </a:lnTo>
                <a:lnTo>
                  <a:pt x="743" y="1179"/>
                </a:lnTo>
                <a:lnTo>
                  <a:pt x="744" y="1193"/>
                </a:lnTo>
                <a:lnTo>
                  <a:pt x="745" y="1207"/>
                </a:lnTo>
                <a:lnTo>
                  <a:pt x="746" y="1222"/>
                </a:lnTo>
                <a:lnTo>
                  <a:pt x="748" y="1233"/>
                </a:lnTo>
                <a:lnTo>
                  <a:pt x="753" y="1243"/>
                </a:lnTo>
                <a:lnTo>
                  <a:pt x="756" y="1253"/>
                </a:lnTo>
                <a:lnTo>
                  <a:pt x="757" y="1265"/>
                </a:lnTo>
                <a:lnTo>
                  <a:pt x="757" y="1304"/>
                </a:lnTo>
                <a:lnTo>
                  <a:pt x="745" y="1303"/>
                </a:lnTo>
                <a:lnTo>
                  <a:pt x="735" y="1303"/>
                </a:lnTo>
                <a:lnTo>
                  <a:pt x="726" y="1304"/>
                </a:lnTo>
                <a:lnTo>
                  <a:pt x="715" y="1308"/>
                </a:lnTo>
                <a:lnTo>
                  <a:pt x="701" y="1308"/>
                </a:lnTo>
                <a:lnTo>
                  <a:pt x="687" y="1312"/>
                </a:lnTo>
                <a:lnTo>
                  <a:pt x="674" y="1315"/>
                </a:lnTo>
                <a:lnTo>
                  <a:pt x="662" y="1320"/>
                </a:lnTo>
                <a:lnTo>
                  <a:pt x="648" y="1326"/>
                </a:lnTo>
                <a:lnTo>
                  <a:pt x="634" y="1335"/>
                </a:lnTo>
                <a:lnTo>
                  <a:pt x="622" y="1343"/>
                </a:lnTo>
                <a:lnTo>
                  <a:pt x="616" y="1347"/>
                </a:lnTo>
                <a:lnTo>
                  <a:pt x="609" y="1351"/>
                </a:lnTo>
                <a:lnTo>
                  <a:pt x="603" y="1354"/>
                </a:lnTo>
                <a:lnTo>
                  <a:pt x="595" y="1357"/>
                </a:lnTo>
                <a:lnTo>
                  <a:pt x="572" y="1365"/>
                </a:lnTo>
                <a:lnTo>
                  <a:pt x="553" y="1370"/>
                </a:lnTo>
                <a:lnTo>
                  <a:pt x="532" y="1375"/>
                </a:lnTo>
                <a:lnTo>
                  <a:pt x="510" y="1381"/>
                </a:lnTo>
                <a:lnTo>
                  <a:pt x="491" y="1389"/>
                </a:lnTo>
                <a:lnTo>
                  <a:pt x="474" y="1395"/>
                </a:lnTo>
                <a:lnTo>
                  <a:pt x="465" y="1397"/>
                </a:lnTo>
                <a:lnTo>
                  <a:pt x="456" y="1400"/>
                </a:lnTo>
                <a:lnTo>
                  <a:pt x="446" y="1401"/>
                </a:lnTo>
                <a:lnTo>
                  <a:pt x="435" y="1401"/>
                </a:lnTo>
                <a:lnTo>
                  <a:pt x="434" y="1414"/>
                </a:lnTo>
                <a:lnTo>
                  <a:pt x="432" y="1428"/>
                </a:lnTo>
                <a:lnTo>
                  <a:pt x="432" y="1493"/>
                </a:lnTo>
                <a:lnTo>
                  <a:pt x="420" y="1491"/>
                </a:lnTo>
                <a:lnTo>
                  <a:pt x="409" y="1489"/>
                </a:lnTo>
                <a:lnTo>
                  <a:pt x="400" y="1486"/>
                </a:lnTo>
                <a:lnTo>
                  <a:pt x="388" y="1483"/>
                </a:lnTo>
                <a:lnTo>
                  <a:pt x="377" y="1475"/>
                </a:lnTo>
                <a:lnTo>
                  <a:pt x="367" y="1466"/>
                </a:lnTo>
                <a:lnTo>
                  <a:pt x="353" y="1459"/>
                </a:lnTo>
                <a:lnTo>
                  <a:pt x="340" y="1452"/>
                </a:lnTo>
                <a:lnTo>
                  <a:pt x="328" y="1446"/>
                </a:lnTo>
                <a:lnTo>
                  <a:pt x="313" y="1441"/>
                </a:lnTo>
                <a:lnTo>
                  <a:pt x="298" y="1434"/>
                </a:lnTo>
                <a:lnTo>
                  <a:pt x="285" y="1427"/>
                </a:lnTo>
                <a:lnTo>
                  <a:pt x="279" y="1423"/>
                </a:lnTo>
                <a:lnTo>
                  <a:pt x="273" y="1418"/>
                </a:lnTo>
                <a:lnTo>
                  <a:pt x="268" y="1412"/>
                </a:lnTo>
                <a:lnTo>
                  <a:pt x="264" y="1406"/>
                </a:lnTo>
                <a:lnTo>
                  <a:pt x="256" y="1391"/>
                </a:lnTo>
                <a:lnTo>
                  <a:pt x="251" y="1376"/>
                </a:lnTo>
                <a:lnTo>
                  <a:pt x="248" y="1369"/>
                </a:lnTo>
                <a:lnTo>
                  <a:pt x="244" y="1363"/>
                </a:lnTo>
                <a:lnTo>
                  <a:pt x="240" y="1357"/>
                </a:lnTo>
                <a:lnTo>
                  <a:pt x="234" y="1352"/>
                </a:lnTo>
                <a:lnTo>
                  <a:pt x="221" y="1350"/>
                </a:lnTo>
                <a:lnTo>
                  <a:pt x="207" y="1350"/>
                </a:lnTo>
                <a:lnTo>
                  <a:pt x="207" y="1350"/>
                </a:lnTo>
                <a:lnTo>
                  <a:pt x="198" y="1349"/>
                </a:lnTo>
                <a:lnTo>
                  <a:pt x="189" y="1348"/>
                </a:lnTo>
                <a:lnTo>
                  <a:pt x="179" y="1347"/>
                </a:lnTo>
                <a:lnTo>
                  <a:pt x="171" y="1344"/>
                </a:lnTo>
                <a:lnTo>
                  <a:pt x="159" y="1340"/>
                </a:lnTo>
                <a:lnTo>
                  <a:pt x="149" y="1336"/>
                </a:lnTo>
                <a:lnTo>
                  <a:pt x="140" y="1330"/>
                </a:lnTo>
                <a:lnTo>
                  <a:pt x="132" y="1325"/>
                </a:lnTo>
                <a:lnTo>
                  <a:pt x="116" y="1310"/>
                </a:lnTo>
                <a:lnTo>
                  <a:pt x="98" y="1294"/>
                </a:lnTo>
                <a:lnTo>
                  <a:pt x="96" y="1288"/>
                </a:lnTo>
                <a:lnTo>
                  <a:pt x="93" y="1283"/>
                </a:lnTo>
                <a:lnTo>
                  <a:pt x="87" y="1281"/>
                </a:lnTo>
                <a:lnTo>
                  <a:pt x="82" y="1279"/>
                </a:lnTo>
                <a:lnTo>
                  <a:pt x="73" y="1269"/>
                </a:lnTo>
                <a:lnTo>
                  <a:pt x="67" y="1259"/>
                </a:lnTo>
                <a:lnTo>
                  <a:pt x="60" y="1248"/>
                </a:lnTo>
                <a:lnTo>
                  <a:pt x="56" y="1235"/>
                </a:lnTo>
                <a:lnTo>
                  <a:pt x="53" y="1225"/>
                </a:lnTo>
                <a:lnTo>
                  <a:pt x="51" y="1215"/>
                </a:lnTo>
                <a:lnTo>
                  <a:pt x="45" y="1203"/>
                </a:lnTo>
                <a:lnTo>
                  <a:pt x="40" y="1193"/>
                </a:lnTo>
                <a:lnTo>
                  <a:pt x="35" y="1184"/>
                </a:lnTo>
                <a:lnTo>
                  <a:pt x="29" y="1172"/>
                </a:lnTo>
                <a:lnTo>
                  <a:pt x="25" y="1157"/>
                </a:lnTo>
                <a:lnTo>
                  <a:pt x="22" y="1140"/>
                </a:lnTo>
                <a:lnTo>
                  <a:pt x="18" y="1124"/>
                </a:lnTo>
                <a:lnTo>
                  <a:pt x="16" y="1108"/>
                </a:lnTo>
                <a:lnTo>
                  <a:pt x="13" y="1092"/>
                </a:lnTo>
                <a:lnTo>
                  <a:pt x="10" y="1076"/>
                </a:lnTo>
                <a:lnTo>
                  <a:pt x="5" y="1059"/>
                </a:lnTo>
                <a:lnTo>
                  <a:pt x="0" y="1044"/>
                </a:lnTo>
                <a:lnTo>
                  <a:pt x="0" y="1044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7" name="Freeform 223"/>
          <p:cNvSpPr>
            <a:spLocks/>
          </p:cNvSpPr>
          <p:nvPr/>
        </p:nvSpPr>
        <p:spPr bwMode="auto">
          <a:xfrm>
            <a:off x="8077206" y="3055865"/>
            <a:ext cx="196252" cy="440876"/>
          </a:xfrm>
          <a:custGeom>
            <a:avLst/>
            <a:gdLst>
              <a:gd name="T0" fmla="*/ 64 w 426"/>
              <a:gd name="T1" fmla="*/ 801 h 957"/>
              <a:gd name="T2" fmla="*/ 92 w 426"/>
              <a:gd name="T3" fmla="*/ 809 h 957"/>
              <a:gd name="T4" fmla="*/ 159 w 426"/>
              <a:gd name="T5" fmla="*/ 836 h 957"/>
              <a:gd name="T6" fmla="*/ 225 w 426"/>
              <a:gd name="T7" fmla="*/ 851 h 957"/>
              <a:gd name="T8" fmla="*/ 245 w 426"/>
              <a:gd name="T9" fmla="*/ 859 h 957"/>
              <a:gd name="T10" fmla="*/ 254 w 426"/>
              <a:gd name="T11" fmla="*/ 884 h 957"/>
              <a:gd name="T12" fmla="*/ 257 w 426"/>
              <a:gd name="T13" fmla="*/ 936 h 957"/>
              <a:gd name="T14" fmla="*/ 278 w 426"/>
              <a:gd name="T15" fmla="*/ 941 h 957"/>
              <a:gd name="T16" fmla="*/ 299 w 426"/>
              <a:gd name="T17" fmla="*/ 901 h 957"/>
              <a:gd name="T18" fmla="*/ 317 w 426"/>
              <a:gd name="T19" fmla="*/ 830 h 957"/>
              <a:gd name="T20" fmla="*/ 344 w 426"/>
              <a:gd name="T21" fmla="*/ 767 h 957"/>
              <a:gd name="T22" fmla="*/ 356 w 426"/>
              <a:gd name="T23" fmla="*/ 722 h 957"/>
              <a:gd name="T24" fmla="*/ 359 w 426"/>
              <a:gd name="T25" fmla="*/ 659 h 957"/>
              <a:gd name="T26" fmla="*/ 370 w 426"/>
              <a:gd name="T27" fmla="*/ 628 h 957"/>
              <a:gd name="T28" fmla="*/ 378 w 426"/>
              <a:gd name="T29" fmla="*/ 564 h 957"/>
              <a:gd name="T30" fmla="*/ 388 w 426"/>
              <a:gd name="T31" fmla="*/ 511 h 957"/>
              <a:gd name="T32" fmla="*/ 419 w 426"/>
              <a:gd name="T33" fmla="*/ 420 h 957"/>
              <a:gd name="T34" fmla="*/ 426 w 426"/>
              <a:gd name="T35" fmla="*/ 368 h 957"/>
              <a:gd name="T36" fmla="*/ 422 w 426"/>
              <a:gd name="T37" fmla="*/ 330 h 957"/>
              <a:gd name="T38" fmla="*/ 402 w 426"/>
              <a:gd name="T39" fmla="*/ 321 h 957"/>
              <a:gd name="T40" fmla="*/ 370 w 426"/>
              <a:gd name="T41" fmla="*/ 319 h 957"/>
              <a:gd name="T42" fmla="*/ 317 w 426"/>
              <a:gd name="T43" fmla="*/ 315 h 957"/>
              <a:gd name="T44" fmla="*/ 317 w 426"/>
              <a:gd name="T45" fmla="*/ 241 h 957"/>
              <a:gd name="T46" fmla="*/ 330 w 426"/>
              <a:gd name="T47" fmla="*/ 189 h 957"/>
              <a:gd name="T48" fmla="*/ 351 w 426"/>
              <a:gd name="T49" fmla="*/ 147 h 957"/>
              <a:gd name="T50" fmla="*/ 362 w 426"/>
              <a:gd name="T51" fmla="*/ 104 h 957"/>
              <a:gd name="T52" fmla="*/ 397 w 426"/>
              <a:gd name="T53" fmla="*/ 51 h 957"/>
              <a:gd name="T54" fmla="*/ 359 w 426"/>
              <a:gd name="T55" fmla="*/ 39 h 957"/>
              <a:gd name="T56" fmla="*/ 282 w 426"/>
              <a:gd name="T57" fmla="*/ 47 h 957"/>
              <a:gd name="T58" fmla="*/ 213 w 426"/>
              <a:gd name="T59" fmla="*/ 46 h 957"/>
              <a:gd name="T60" fmla="*/ 109 w 426"/>
              <a:gd name="T61" fmla="*/ 28 h 957"/>
              <a:gd name="T62" fmla="*/ 71 w 426"/>
              <a:gd name="T63" fmla="*/ 11 h 957"/>
              <a:gd name="T64" fmla="*/ 49 w 426"/>
              <a:gd name="T65" fmla="*/ 54 h 957"/>
              <a:gd name="T66" fmla="*/ 12 w 426"/>
              <a:gd name="T67" fmla="*/ 148 h 957"/>
              <a:gd name="T68" fmla="*/ 0 w 426"/>
              <a:gd name="T69" fmla="*/ 192 h 957"/>
              <a:gd name="T70" fmla="*/ 10 w 426"/>
              <a:gd name="T71" fmla="*/ 221 h 957"/>
              <a:gd name="T72" fmla="*/ 20 w 426"/>
              <a:gd name="T73" fmla="*/ 250 h 957"/>
              <a:gd name="T74" fmla="*/ 14 w 426"/>
              <a:gd name="T75" fmla="*/ 298 h 957"/>
              <a:gd name="T76" fmla="*/ 14 w 426"/>
              <a:gd name="T77" fmla="*/ 330 h 957"/>
              <a:gd name="T78" fmla="*/ 25 w 426"/>
              <a:gd name="T79" fmla="*/ 346 h 957"/>
              <a:gd name="T80" fmla="*/ 62 w 426"/>
              <a:gd name="T81" fmla="*/ 369 h 957"/>
              <a:gd name="T82" fmla="*/ 104 w 426"/>
              <a:gd name="T83" fmla="*/ 396 h 957"/>
              <a:gd name="T84" fmla="*/ 149 w 426"/>
              <a:gd name="T85" fmla="*/ 419 h 957"/>
              <a:gd name="T86" fmla="*/ 162 w 426"/>
              <a:gd name="T87" fmla="*/ 437 h 957"/>
              <a:gd name="T88" fmla="*/ 149 w 426"/>
              <a:gd name="T89" fmla="*/ 495 h 957"/>
              <a:gd name="T90" fmla="*/ 130 w 426"/>
              <a:gd name="T91" fmla="*/ 557 h 957"/>
              <a:gd name="T92" fmla="*/ 89 w 426"/>
              <a:gd name="T93" fmla="*/ 652 h 957"/>
              <a:gd name="T94" fmla="*/ 64 w 426"/>
              <a:gd name="T95" fmla="*/ 694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6" h="957">
                <a:moveTo>
                  <a:pt x="56" y="717"/>
                </a:moveTo>
                <a:lnTo>
                  <a:pt x="62" y="776"/>
                </a:lnTo>
                <a:lnTo>
                  <a:pt x="64" y="801"/>
                </a:lnTo>
                <a:lnTo>
                  <a:pt x="64" y="801"/>
                </a:lnTo>
                <a:lnTo>
                  <a:pt x="73" y="802"/>
                </a:lnTo>
                <a:lnTo>
                  <a:pt x="79" y="804"/>
                </a:lnTo>
                <a:lnTo>
                  <a:pt x="86" y="806"/>
                </a:lnTo>
                <a:lnTo>
                  <a:pt x="92" y="809"/>
                </a:lnTo>
                <a:lnTo>
                  <a:pt x="104" y="815"/>
                </a:lnTo>
                <a:lnTo>
                  <a:pt x="118" y="821"/>
                </a:lnTo>
                <a:lnTo>
                  <a:pt x="140" y="830"/>
                </a:lnTo>
                <a:lnTo>
                  <a:pt x="159" y="836"/>
                </a:lnTo>
                <a:lnTo>
                  <a:pt x="179" y="843"/>
                </a:lnTo>
                <a:lnTo>
                  <a:pt x="202" y="848"/>
                </a:lnTo>
                <a:lnTo>
                  <a:pt x="214" y="850"/>
                </a:lnTo>
                <a:lnTo>
                  <a:pt x="225" y="851"/>
                </a:lnTo>
                <a:lnTo>
                  <a:pt x="230" y="851"/>
                </a:lnTo>
                <a:lnTo>
                  <a:pt x="236" y="854"/>
                </a:lnTo>
                <a:lnTo>
                  <a:pt x="240" y="856"/>
                </a:lnTo>
                <a:lnTo>
                  <a:pt x="245" y="859"/>
                </a:lnTo>
                <a:lnTo>
                  <a:pt x="250" y="864"/>
                </a:lnTo>
                <a:lnTo>
                  <a:pt x="253" y="870"/>
                </a:lnTo>
                <a:lnTo>
                  <a:pt x="254" y="876"/>
                </a:lnTo>
                <a:lnTo>
                  <a:pt x="254" y="884"/>
                </a:lnTo>
                <a:lnTo>
                  <a:pt x="253" y="898"/>
                </a:lnTo>
                <a:lnTo>
                  <a:pt x="253" y="914"/>
                </a:lnTo>
                <a:lnTo>
                  <a:pt x="255" y="926"/>
                </a:lnTo>
                <a:lnTo>
                  <a:pt x="257" y="936"/>
                </a:lnTo>
                <a:lnTo>
                  <a:pt x="260" y="945"/>
                </a:lnTo>
                <a:lnTo>
                  <a:pt x="264" y="957"/>
                </a:lnTo>
                <a:lnTo>
                  <a:pt x="270" y="949"/>
                </a:lnTo>
                <a:lnTo>
                  <a:pt x="278" y="941"/>
                </a:lnTo>
                <a:lnTo>
                  <a:pt x="284" y="933"/>
                </a:lnTo>
                <a:lnTo>
                  <a:pt x="290" y="925"/>
                </a:lnTo>
                <a:lnTo>
                  <a:pt x="296" y="912"/>
                </a:lnTo>
                <a:lnTo>
                  <a:pt x="299" y="901"/>
                </a:lnTo>
                <a:lnTo>
                  <a:pt x="303" y="889"/>
                </a:lnTo>
                <a:lnTo>
                  <a:pt x="306" y="877"/>
                </a:lnTo>
                <a:lnTo>
                  <a:pt x="310" y="855"/>
                </a:lnTo>
                <a:lnTo>
                  <a:pt x="317" y="830"/>
                </a:lnTo>
                <a:lnTo>
                  <a:pt x="325" y="807"/>
                </a:lnTo>
                <a:lnTo>
                  <a:pt x="335" y="787"/>
                </a:lnTo>
                <a:lnTo>
                  <a:pt x="339" y="778"/>
                </a:lnTo>
                <a:lnTo>
                  <a:pt x="344" y="767"/>
                </a:lnTo>
                <a:lnTo>
                  <a:pt x="348" y="756"/>
                </a:lnTo>
                <a:lnTo>
                  <a:pt x="351" y="744"/>
                </a:lnTo>
                <a:lnTo>
                  <a:pt x="353" y="733"/>
                </a:lnTo>
                <a:lnTo>
                  <a:pt x="356" y="722"/>
                </a:lnTo>
                <a:lnTo>
                  <a:pt x="357" y="712"/>
                </a:lnTo>
                <a:lnTo>
                  <a:pt x="358" y="702"/>
                </a:lnTo>
                <a:lnTo>
                  <a:pt x="358" y="682"/>
                </a:lnTo>
                <a:lnTo>
                  <a:pt x="359" y="659"/>
                </a:lnTo>
                <a:lnTo>
                  <a:pt x="361" y="650"/>
                </a:lnTo>
                <a:lnTo>
                  <a:pt x="363" y="643"/>
                </a:lnTo>
                <a:lnTo>
                  <a:pt x="366" y="635"/>
                </a:lnTo>
                <a:lnTo>
                  <a:pt x="370" y="628"/>
                </a:lnTo>
                <a:lnTo>
                  <a:pt x="374" y="612"/>
                </a:lnTo>
                <a:lnTo>
                  <a:pt x="376" y="597"/>
                </a:lnTo>
                <a:lnTo>
                  <a:pt x="377" y="580"/>
                </a:lnTo>
                <a:lnTo>
                  <a:pt x="378" y="564"/>
                </a:lnTo>
                <a:lnTo>
                  <a:pt x="379" y="549"/>
                </a:lnTo>
                <a:lnTo>
                  <a:pt x="381" y="536"/>
                </a:lnTo>
                <a:lnTo>
                  <a:pt x="385" y="523"/>
                </a:lnTo>
                <a:lnTo>
                  <a:pt x="388" y="511"/>
                </a:lnTo>
                <a:lnTo>
                  <a:pt x="395" y="487"/>
                </a:lnTo>
                <a:lnTo>
                  <a:pt x="404" y="466"/>
                </a:lnTo>
                <a:lnTo>
                  <a:pt x="412" y="443"/>
                </a:lnTo>
                <a:lnTo>
                  <a:pt x="419" y="420"/>
                </a:lnTo>
                <a:lnTo>
                  <a:pt x="421" y="408"/>
                </a:lnTo>
                <a:lnTo>
                  <a:pt x="424" y="396"/>
                </a:lnTo>
                <a:lnTo>
                  <a:pt x="425" y="382"/>
                </a:lnTo>
                <a:lnTo>
                  <a:pt x="426" y="368"/>
                </a:lnTo>
                <a:lnTo>
                  <a:pt x="425" y="354"/>
                </a:lnTo>
                <a:lnTo>
                  <a:pt x="422" y="341"/>
                </a:lnTo>
                <a:lnTo>
                  <a:pt x="424" y="335"/>
                </a:lnTo>
                <a:lnTo>
                  <a:pt x="422" y="330"/>
                </a:lnTo>
                <a:lnTo>
                  <a:pt x="418" y="327"/>
                </a:lnTo>
                <a:lnTo>
                  <a:pt x="413" y="324"/>
                </a:lnTo>
                <a:lnTo>
                  <a:pt x="407" y="322"/>
                </a:lnTo>
                <a:lnTo>
                  <a:pt x="402" y="321"/>
                </a:lnTo>
                <a:lnTo>
                  <a:pt x="397" y="320"/>
                </a:lnTo>
                <a:lnTo>
                  <a:pt x="392" y="320"/>
                </a:lnTo>
                <a:lnTo>
                  <a:pt x="381" y="320"/>
                </a:lnTo>
                <a:lnTo>
                  <a:pt x="370" y="319"/>
                </a:lnTo>
                <a:lnTo>
                  <a:pt x="356" y="319"/>
                </a:lnTo>
                <a:lnTo>
                  <a:pt x="344" y="317"/>
                </a:lnTo>
                <a:lnTo>
                  <a:pt x="331" y="316"/>
                </a:lnTo>
                <a:lnTo>
                  <a:pt x="317" y="315"/>
                </a:lnTo>
                <a:lnTo>
                  <a:pt x="316" y="305"/>
                </a:lnTo>
                <a:lnTo>
                  <a:pt x="314" y="295"/>
                </a:lnTo>
                <a:lnTo>
                  <a:pt x="314" y="266"/>
                </a:lnTo>
                <a:lnTo>
                  <a:pt x="317" y="241"/>
                </a:lnTo>
                <a:lnTo>
                  <a:pt x="318" y="228"/>
                </a:lnTo>
                <a:lnTo>
                  <a:pt x="321" y="216"/>
                </a:lnTo>
                <a:lnTo>
                  <a:pt x="325" y="203"/>
                </a:lnTo>
                <a:lnTo>
                  <a:pt x="330" y="189"/>
                </a:lnTo>
                <a:lnTo>
                  <a:pt x="335" y="179"/>
                </a:lnTo>
                <a:lnTo>
                  <a:pt x="341" y="169"/>
                </a:lnTo>
                <a:lnTo>
                  <a:pt x="347" y="158"/>
                </a:lnTo>
                <a:lnTo>
                  <a:pt x="351" y="147"/>
                </a:lnTo>
                <a:lnTo>
                  <a:pt x="353" y="135"/>
                </a:lnTo>
                <a:lnTo>
                  <a:pt x="356" y="125"/>
                </a:lnTo>
                <a:lnTo>
                  <a:pt x="358" y="115"/>
                </a:lnTo>
                <a:lnTo>
                  <a:pt x="362" y="104"/>
                </a:lnTo>
                <a:lnTo>
                  <a:pt x="370" y="90"/>
                </a:lnTo>
                <a:lnTo>
                  <a:pt x="378" y="77"/>
                </a:lnTo>
                <a:lnTo>
                  <a:pt x="387" y="65"/>
                </a:lnTo>
                <a:lnTo>
                  <a:pt x="397" y="51"/>
                </a:lnTo>
                <a:lnTo>
                  <a:pt x="403" y="40"/>
                </a:lnTo>
                <a:lnTo>
                  <a:pt x="410" y="31"/>
                </a:lnTo>
                <a:lnTo>
                  <a:pt x="383" y="36"/>
                </a:lnTo>
                <a:lnTo>
                  <a:pt x="359" y="39"/>
                </a:lnTo>
                <a:lnTo>
                  <a:pt x="334" y="41"/>
                </a:lnTo>
                <a:lnTo>
                  <a:pt x="306" y="44"/>
                </a:lnTo>
                <a:lnTo>
                  <a:pt x="293" y="45"/>
                </a:lnTo>
                <a:lnTo>
                  <a:pt x="282" y="47"/>
                </a:lnTo>
                <a:lnTo>
                  <a:pt x="271" y="48"/>
                </a:lnTo>
                <a:lnTo>
                  <a:pt x="258" y="49"/>
                </a:lnTo>
                <a:lnTo>
                  <a:pt x="235" y="48"/>
                </a:lnTo>
                <a:lnTo>
                  <a:pt x="213" y="46"/>
                </a:lnTo>
                <a:lnTo>
                  <a:pt x="191" y="42"/>
                </a:lnTo>
                <a:lnTo>
                  <a:pt x="168" y="38"/>
                </a:lnTo>
                <a:lnTo>
                  <a:pt x="138" y="33"/>
                </a:lnTo>
                <a:lnTo>
                  <a:pt x="109" y="28"/>
                </a:lnTo>
                <a:lnTo>
                  <a:pt x="96" y="24"/>
                </a:lnTo>
                <a:lnTo>
                  <a:pt x="83" y="19"/>
                </a:lnTo>
                <a:lnTo>
                  <a:pt x="78" y="15"/>
                </a:lnTo>
                <a:lnTo>
                  <a:pt x="71" y="11"/>
                </a:lnTo>
                <a:lnTo>
                  <a:pt x="66" y="7"/>
                </a:lnTo>
                <a:lnTo>
                  <a:pt x="62" y="0"/>
                </a:lnTo>
                <a:lnTo>
                  <a:pt x="55" y="30"/>
                </a:lnTo>
                <a:lnTo>
                  <a:pt x="49" y="54"/>
                </a:lnTo>
                <a:lnTo>
                  <a:pt x="42" y="79"/>
                </a:lnTo>
                <a:lnTo>
                  <a:pt x="33" y="107"/>
                </a:lnTo>
                <a:lnTo>
                  <a:pt x="23" y="129"/>
                </a:lnTo>
                <a:lnTo>
                  <a:pt x="12" y="148"/>
                </a:lnTo>
                <a:lnTo>
                  <a:pt x="8" y="158"/>
                </a:lnTo>
                <a:lnTo>
                  <a:pt x="3" y="169"/>
                </a:lnTo>
                <a:lnTo>
                  <a:pt x="1" y="180"/>
                </a:lnTo>
                <a:lnTo>
                  <a:pt x="0" y="192"/>
                </a:lnTo>
                <a:lnTo>
                  <a:pt x="1" y="200"/>
                </a:lnTo>
                <a:lnTo>
                  <a:pt x="3" y="208"/>
                </a:lnTo>
                <a:lnTo>
                  <a:pt x="7" y="214"/>
                </a:lnTo>
                <a:lnTo>
                  <a:pt x="10" y="221"/>
                </a:lnTo>
                <a:lnTo>
                  <a:pt x="13" y="227"/>
                </a:lnTo>
                <a:lnTo>
                  <a:pt x="16" y="235"/>
                </a:lnTo>
                <a:lnTo>
                  <a:pt x="19" y="242"/>
                </a:lnTo>
                <a:lnTo>
                  <a:pt x="20" y="250"/>
                </a:lnTo>
                <a:lnTo>
                  <a:pt x="19" y="263"/>
                </a:lnTo>
                <a:lnTo>
                  <a:pt x="19" y="275"/>
                </a:lnTo>
                <a:lnTo>
                  <a:pt x="16" y="285"/>
                </a:lnTo>
                <a:lnTo>
                  <a:pt x="14" y="298"/>
                </a:lnTo>
                <a:lnTo>
                  <a:pt x="9" y="308"/>
                </a:lnTo>
                <a:lnTo>
                  <a:pt x="6" y="319"/>
                </a:lnTo>
                <a:lnTo>
                  <a:pt x="9" y="325"/>
                </a:lnTo>
                <a:lnTo>
                  <a:pt x="14" y="330"/>
                </a:lnTo>
                <a:lnTo>
                  <a:pt x="16" y="335"/>
                </a:lnTo>
                <a:lnTo>
                  <a:pt x="19" y="338"/>
                </a:lnTo>
                <a:lnTo>
                  <a:pt x="22" y="343"/>
                </a:lnTo>
                <a:lnTo>
                  <a:pt x="25" y="346"/>
                </a:lnTo>
                <a:lnTo>
                  <a:pt x="32" y="351"/>
                </a:lnTo>
                <a:lnTo>
                  <a:pt x="40" y="357"/>
                </a:lnTo>
                <a:lnTo>
                  <a:pt x="51" y="363"/>
                </a:lnTo>
                <a:lnTo>
                  <a:pt x="62" y="369"/>
                </a:lnTo>
                <a:lnTo>
                  <a:pt x="71" y="374"/>
                </a:lnTo>
                <a:lnTo>
                  <a:pt x="83" y="381"/>
                </a:lnTo>
                <a:lnTo>
                  <a:pt x="94" y="388"/>
                </a:lnTo>
                <a:lnTo>
                  <a:pt x="104" y="396"/>
                </a:lnTo>
                <a:lnTo>
                  <a:pt x="114" y="402"/>
                </a:lnTo>
                <a:lnTo>
                  <a:pt x="125" y="410"/>
                </a:lnTo>
                <a:lnTo>
                  <a:pt x="137" y="415"/>
                </a:lnTo>
                <a:lnTo>
                  <a:pt x="149" y="419"/>
                </a:lnTo>
                <a:lnTo>
                  <a:pt x="155" y="422"/>
                </a:lnTo>
                <a:lnTo>
                  <a:pt x="159" y="426"/>
                </a:lnTo>
                <a:lnTo>
                  <a:pt x="161" y="430"/>
                </a:lnTo>
                <a:lnTo>
                  <a:pt x="162" y="437"/>
                </a:lnTo>
                <a:lnTo>
                  <a:pt x="159" y="453"/>
                </a:lnTo>
                <a:lnTo>
                  <a:pt x="155" y="468"/>
                </a:lnTo>
                <a:lnTo>
                  <a:pt x="151" y="482"/>
                </a:lnTo>
                <a:lnTo>
                  <a:pt x="149" y="495"/>
                </a:lnTo>
                <a:lnTo>
                  <a:pt x="145" y="508"/>
                </a:lnTo>
                <a:lnTo>
                  <a:pt x="142" y="521"/>
                </a:lnTo>
                <a:lnTo>
                  <a:pt x="136" y="539"/>
                </a:lnTo>
                <a:lnTo>
                  <a:pt x="130" y="557"/>
                </a:lnTo>
                <a:lnTo>
                  <a:pt x="124" y="573"/>
                </a:lnTo>
                <a:lnTo>
                  <a:pt x="118" y="588"/>
                </a:lnTo>
                <a:lnTo>
                  <a:pt x="105" y="618"/>
                </a:lnTo>
                <a:lnTo>
                  <a:pt x="89" y="652"/>
                </a:lnTo>
                <a:lnTo>
                  <a:pt x="82" y="662"/>
                </a:lnTo>
                <a:lnTo>
                  <a:pt x="76" y="672"/>
                </a:lnTo>
                <a:lnTo>
                  <a:pt x="70" y="683"/>
                </a:lnTo>
                <a:lnTo>
                  <a:pt x="64" y="694"/>
                </a:lnTo>
                <a:lnTo>
                  <a:pt x="60" y="706"/>
                </a:lnTo>
                <a:lnTo>
                  <a:pt x="56" y="717"/>
                </a:lnTo>
                <a:lnTo>
                  <a:pt x="56" y="71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" name="Freeform 224"/>
          <p:cNvSpPr>
            <a:spLocks/>
          </p:cNvSpPr>
          <p:nvPr/>
        </p:nvSpPr>
        <p:spPr bwMode="auto">
          <a:xfrm>
            <a:off x="8077206" y="3055865"/>
            <a:ext cx="196252" cy="440876"/>
          </a:xfrm>
          <a:custGeom>
            <a:avLst/>
            <a:gdLst>
              <a:gd name="T0" fmla="*/ 64 w 426"/>
              <a:gd name="T1" fmla="*/ 801 h 957"/>
              <a:gd name="T2" fmla="*/ 92 w 426"/>
              <a:gd name="T3" fmla="*/ 809 h 957"/>
              <a:gd name="T4" fmla="*/ 159 w 426"/>
              <a:gd name="T5" fmla="*/ 836 h 957"/>
              <a:gd name="T6" fmla="*/ 225 w 426"/>
              <a:gd name="T7" fmla="*/ 851 h 957"/>
              <a:gd name="T8" fmla="*/ 245 w 426"/>
              <a:gd name="T9" fmla="*/ 859 h 957"/>
              <a:gd name="T10" fmla="*/ 254 w 426"/>
              <a:gd name="T11" fmla="*/ 884 h 957"/>
              <a:gd name="T12" fmla="*/ 257 w 426"/>
              <a:gd name="T13" fmla="*/ 936 h 957"/>
              <a:gd name="T14" fmla="*/ 278 w 426"/>
              <a:gd name="T15" fmla="*/ 941 h 957"/>
              <a:gd name="T16" fmla="*/ 299 w 426"/>
              <a:gd name="T17" fmla="*/ 901 h 957"/>
              <a:gd name="T18" fmla="*/ 317 w 426"/>
              <a:gd name="T19" fmla="*/ 830 h 957"/>
              <a:gd name="T20" fmla="*/ 344 w 426"/>
              <a:gd name="T21" fmla="*/ 767 h 957"/>
              <a:gd name="T22" fmla="*/ 356 w 426"/>
              <a:gd name="T23" fmla="*/ 722 h 957"/>
              <a:gd name="T24" fmla="*/ 359 w 426"/>
              <a:gd name="T25" fmla="*/ 659 h 957"/>
              <a:gd name="T26" fmla="*/ 370 w 426"/>
              <a:gd name="T27" fmla="*/ 628 h 957"/>
              <a:gd name="T28" fmla="*/ 378 w 426"/>
              <a:gd name="T29" fmla="*/ 564 h 957"/>
              <a:gd name="T30" fmla="*/ 388 w 426"/>
              <a:gd name="T31" fmla="*/ 511 h 957"/>
              <a:gd name="T32" fmla="*/ 419 w 426"/>
              <a:gd name="T33" fmla="*/ 420 h 957"/>
              <a:gd name="T34" fmla="*/ 426 w 426"/>
              <a:gd name="T35" fmla="*/ 368 h 957"/>
              <a:gd name="T36" fmla="*/ 422 w 426"/>
              <a:gd name="T37" fmla="*/ 330 h 957"/>
              <a:gd name="T38" fmla="*/ 402 w 426"/>
              <a:gd name="T39" fmla="*/ 321 h 957"/>
              <a:gd name="T40" fmla="*/ 370 w 426"/>
              <a:gd name="T41" fmla="*/ 319 h 957"/>
              <a:gd name="T42" fmla="*/ 317 w 426"/>
              <a:gd name="T43" fmla="*/ 315 h 957"/>
              <a:gd name="T44" fmla="*/ 317 w 426"/>
              <a:gd name="T45" fmla="*/ 241 h 957"/>
              <a:gd name="T46" fmla="*/ 330 w 426"/>
              <a:gd name="T47" fmla="*/ 189 h 957"/>
              <a:gd name="T48" fmla="*/ 351 w 426"/>
              <a:gd name="T49" fmla="*/ 147 h 957"/>
              <a:gd name="T50" fmla="*/ 362 w 426"/>
              <a:gd name="T51" fmla="*/ 104 h 957"/>
              <a:gd name="T52" fmla="*/ 397 w 426"/>
              <a:gd name="T53" fmla="*/ 51 h 957"/>
              <a:gd name="T54" fmla="*/ 383 w 426"/>
              <a:gd name="T55" fmla="*/ 36 h 957"/>
              <a:gd name="T56" fmla="*/ 293 w 426"/>
              <a:gd name="T57" fmla="*/ 45 h 957"/>
              <a:gd name="T58" fmla="*/ 235 w 426"/>
              <a:gd name="T59" fmla="*/ 48 h 957"/>
              <a:gd name="T60" fmla="*/ 138 w 426"/>
              <a:gd name="T61" fmla="*/ 33 h 957"/>
              <a:gd name="T62" fmla="*/ 78 w 426"/>
              <a:gd name="T63" fmla="*/ 15 h 957"/>
              <a:gd name="T64" fmla="*/ 62 w 426"/>
              <a:gd name="T65" fmla="*/ 0 h 957"/>
              <a:gd name="T66" fmla="*/ 33 w 426"/>
              <a:gd name="T67" fmla="*/ 107 h 957"/>
              <a:gd name="T68" fmla="*/ 3 w 426"/>
              <a:gd name="T69" fmla="*/ 169 h 957"/>
              <a:gd name="T70" fmla="*/ 3 w 426"/>
              <a:gd name="T71" fmla="*/ 208 h 957"/>
              <a:gd name="T72" fmla="*/ 16 w 426"/>
              <a:gd name="T73" fmla="*/ 235 h 957"/>
              <a:gd name="T74" fmla="*/ 19 w 426"/>
              <a:gd name="T75" fmla="*/ 275 h 957"/>
              <a:gd name="T76" fmla="*/ 6 w 426"/>
              <a:gd name="T77" fmla="*/ 319 h 957"/>
              <a:gd name="T78" fmla="*/ 19 w 426"/>
              <a:gd name="T79" fmla="*/ 338 h 957"/>
              <a:gd name="T80" fmla="*/ 40 w 426"/>
              <a:gd name="T81" fmla="*/ 357 h 957"/>
              <a:gd name="T82" fmla="*/ 83 w 426"/>
              <a:gd name="T83" fmla="*/ 381 h 957"/>
              <a:gd name="T84" fmla="*/ 125 w 426"/>
              <a:gd name="T85" fmla="*/ 410 h 957"/>
              <a:gd name="T86" fmla="*/ 159 w 426"/>
              <a:gd name="T87" fmla="*/ 426 h 957"/>
              <a:gd name="T88" fmla="*/ 155 w 426"/>
              <a:gd name="T89" fmla="*/ 468 h 957"/>
              <a:gd name="T90" fmla="*/ 142 w 426"/>
              <a:gd name="T91" fmla="*/ 521 h 957"/>
              <a:gd name="T92" fmla="*/ 118 w 426"/>
              <a:gd name="T93" fmla="*/ 588 h 957"/>
              <a:gd name="T94" fmla="*/ 76 w 426"/>
              <a:gd name="T95" fmla="*/ 672 h 957"/>
              <a:gd name="T96" fmla="*/ 56 w 426"/>
              <a:gd name="T97" fmla="*/ 717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6" h="957">
                <a:moveTo>
                  <a:pt x="56" y="717"/>
                </a:moveTo>
                <a:lnTo>
                  <a:pt x="62" y="776"/>
                </a:lnTo>
                <a:lnTo>
                  <a:pt x="64" y="801"/>
                </a:lnTo>
                <a:lnTo>
                  <a:pt x="64" y="801"/>
                </a:lnTo>
                <a:lnTo>
                  <a:pt x="73" y="802"/>
                </a:lnTo>
                <a:lnTo>
                  <a:pt x="79" y="804"/>
                </a:lnTo>
                <a:lnTo>
                  <a:pt x="86" y="806"/>
                </a:lnTo>
                <a:lnTo>
                  <a:pt x="92" y="809"/>
                </a:lnTo>
                <a:lnTo>
                  <a:pt x="104" y="815"/>
                </a:lnTo>
                <a:lnTo>
                  <a:pt x="118" y="821"/>
                </a:lnTo>
                <a:lnTo>
                  <a:pt x="140" y="830"/>
                </a:lnTo>
                <a:lnTo>
                  <a:pt x="159" y="836"/>
                </a:lnTo>
                <a:lnTo>
                  <a:pt x="179" y="843"/>
                </a:lnTo>
                <a:lnTo>
                  <a:pt x="202" y="848"/>
                </a:lnTo>
                <a:lnTo>
                  <a:pt x="214" y="850"/>
                </a:lnTo>
                <a:lnTo>
                  <a:pt x="225" y="851"/>
                </a:lnTo>
                <a:lnTo>
                  <a:pt x="230" y="851"/>
                </a:lnTo>
                <a:lnTo>
                  <a:pt x="236" y="854"/>
                </a:lnTo>
                <a:lnTo>
                  <a:pt x="240" y="856"/>
                </a:lnTo>
                <a:lnTo>
                  <a:pt x="245" y="859"/>
                </a:lnTo>
                <a:lnTo>
                  <a:pt x="250" y="864"/>
                </a:lnTo>
                <a:lnTo>
                  <a:pt x="253" y="870"/>
                </a:lnTo>
                <a:lnTo>
                  <a:pt x="254" y="876"/>
                </a:lnTo>
                <a:lnTo>
                  <a:pt x="254" y="884"/>
                </a:lnTo>
                <a:lnTo>
                  <a:pt x="253" y="898"/>
                </a:lnTo>
                <a:lnTo>
                  <a:pt x="253" y="914"/>
                </a:lnTo>
                <a:lnTo>
                  <a:pt x="255" y="926"/>
                </a:lnTo>
                <a:lnTo>
                  <a:pt x="257" y="936"/>
                </a:lnTo>
                <a:lnTo>
                  <a:pt x="260" y="945"/>
                </a:lnTo>
                <a:lnTo>
                  <a:pt x="264" y="957"/>
                </a:lnTo>
                <a:lnTo>
                  <a:pt x="270" y="949"/>
                </a:lnTo>
                <a:lnTo>
                  <a:pt x="278" y="941"/>
                </a:lnTo>
                <a:lnTo>
                  <a:pt x="284" y="933"/>
                </a:lnTo>
                <a:lnTo>
                  <a:pt x="290" y="925"/>
                </a:lnTo>
                <a:lnTo>
                  <a:pt x="296" y="912"/>
                </a:lnTo>
                <a:lnTo>
                  <a:pt x="299" y="901"/>
                </a:lnTo>
                <a:lnTo>
                  <a:pt x="303" y="889"/>
                </a:lnTo>
                <a:lnTo>
                  <a:pt x="306" y="877"/>
                </a:lnTo>
                <a:lnTo>
                  <a:pt x="310" y="855"/>
                </a:lnTo>
                <a:lnTo>
                  <a:pt x="317" y="830"/>
                </a:lnTo>
                <a:lnTo>
                  <a:pt x="325" y="807"/>
                </a:lnTo>
                <a:lnTo>
                  <a:pt x="335" y="787"/>
                </a:lnTo>
                <a:lnTo>
                  <a:pt x="339" y="778"/>
                </a:lnTo>
                <a:lnTo>
                  <a:pt x="344" y="767"/>
                </a:lnTo>
                <a:lnTo>
                  <a:pt x="348" y="756"/>
                </a:lnTo>
                <a:lnTo>
                  <a:pt x="351" y="744"/>
                </a:lnTo>
                <a:lnTo>
                  <a:pt x="353" y="733"/>
                </a:lnTo>
                <a:lnTo>
                  <a:pt x="356" y="722"/>
                </a:lnTo>
                <a:lnTo>
                  <a:pt x="357" y="712"/>
                </a:lnTo>
                <a:lnTo>
                  <a:pt x="358" y="702"/>
                </a:lnTo>
                <a:lnTo>
                  <a:pt x="358" y="682"/>
                </a:lnTo>
                <a:lnTo>
                  <a:pt x="359" y="659"/>
                </a:lnTo>
                <a:lnTo>
                  <a:pt x="361" y="650"/>
                </a:lnTo>
                <a:lnTo>
                  <a:pt x="363" y="643"/>
                </a:lnTo>
                <a:lnTo>
                  <a:pt x="366" y="635"/>
                </a:lnTo>
                <a:lnTo>
                  <a:pt x="370" y="628"/>
                </a:lnTo>
                <a:lnTo>
                  <a:pt x="374" y="612"/>
                </a:lnTo>
                <a:lnTo>
                  <a:pt x="376" y="597"/>
                </a:lnTo>
                <a:lnTo>
                  <a:pt x="377" y="580"/>
                </a:lnTo>
                <a:lnTo>
                  <a:pt x="378" y="564"/>
                </a:lnTo>
                <a:lnTo>
                  <a:pt x="379" y="549"/>
                </a:lnTo>
                <a:lnTo>
                  <a:pt x="381" y="536"/>
                </a:lnTo>
                <a:lnTo>
                  <a:pt x="385" y="523"/>
                </a:lnTo>
                <a:lnTo>
                  <a:pt x="388" y="511"/>
                </a:lnTo>
                <a:lnTo>
                  <a:pt x="395" y="487"/>
                </a:lnTo>
                <a:lnTo>
                  <a:pt x="404" y="466"/>
                </a:lnTo>
                <a:lnTo>
                  <a:pt x="412" y="443"/>
                </a:lnTo>
                <a:lnTo>
                  <a:pt x="419" y="420"/>
                </a:lnTo>
                <a:lnTo>
                  <a:pt x="421" y="408"/>
                </a:lnTo>
                <a:lnTo>
                  <a:pt x="424" y="396"/>
                </a:lnTo>
                <a:lnTo>
                  <a:pt x="425" y="382"/>
                </a:lnTo>
                <a:lnTo>
                  <a:pt x="426" y="368"/>
                </a:lnTo>
                <a:lnTo>
                  <a:pt x="425" y="354"/>
                </a:lnTo>
                <a:lnTo>
                  <a:pt x="422" y="341"/>
                </a:lnTo>
                <a:lnTo>
                  <a:pt x="424" y="335"/>
                </a:lnTo>
                <a:lnTo>
                  <a:pt x="422" y="330"/>
                </a:lnTo>
                <a:lnTo>
                  <a:pt x="418" y="327"/>
                </a:lnTo>
                <a:lnTo>
                  <a:pt x="413" y="324"/>
                </a:lnTo>
                <a:lnTo>
                  <a:pt x="407" y="322"/>
                </a:lnTo>
                <a:lnTo>
                  <a:pt x="402" y="321"/>
                </a:lnTo>
                <a:lnTo>
                  <a:pt x="397" y="320"/>
                </a:lnTo>
                <a:lnTo>
                  <a:pt x="392" y="320"/>
                </a:lnTo>
                <a:lnTo>
                  <a:pt x="381" y="320"/>
                </a:lnTo>
                <a:lnTo>
                  <a:pt x="370" y="319"/>
                </a:lnTo>
                <a:lnTo>
                  <a:pt x="356" y="319"/>
                </a:lnTo>
                <a:lnTo>
                  <a:pt x="344" y="317"/>
                </a:lnTo>
                <a:lnTo>
                  <a:pt x="331" y="316"/>
                </a:lnTo>
                <a:lnTo>
                  <a:pt x="317" y="315"/>
                </a:lnTo>
                <a:lnTo>
                  <a:pt x="316" y="305"/>
                </a:lnTo>
                <a:lnTo>
                  <a:pt x="314" y="295"/>
                </a:lnTo>
                <a:lnTo>
                  <a:pt x="314" y="266"/>
                </a:lnTo>
                <a:lnTo>
                  <a:pt x="317" y="241"/>
                </a:lnTo>
                <a:lnTo>
                  <a:pt x="318" y="228"/>
                </a:lnTo>
                <a:lnTo>
                  <a:pt x="321" y="216"/>
                </a:lnTo>
                <a:lnTo>
                  <a:pt x="325" y="203"/>
                </a:lnTo>
                <a:lnTo>
                  <a:pt x="330" y="189"/>
                </a:lnTo>
                <a:lnTo>
                  <a:pt x="335" y="179"/>
                </a:lnTo>
                <a:lnTo>
                  <a:pt x="341" y="169"/>
                </a:lnTo>
                <a:lnTo>
                  <a:pt x="347" y="158"/>
                </a:lnTo>
                <a:lnTo>
                  <a:pt x="351" y="147"/>
                </a:lnTo>
                <a:lnTo>
                  <a:pt x="353" y="135"/>
                </a:lnTo>
                <a:lnTo>
                  <a:pt x="356" y="125"/>
                </a:lnTo>
                <a:lnTo>
                  <a:pt x="358" y="115"/>
                </a:lnTo>
                <a:lnTo>
                  <a:pt x="362" y="104"/>
                </a:lnTo>
                <a:lnTo>
                  <a:pt x="370" y="90"/>
                </a:lnTo>
                <a:lnTo>
                  <a:pt x="378" y="77"/>
                </a:lnTo>
                <a:lnTo>
                  <a:pt x="387" y="65"/>
                </a:lnTo>
                <a:lnTo>
                  <a:pt x="397" y="51"/>
                </a:lnTo>
                <a:lnTo>
                  <a:pt x="403" y="40"/>
                </a:lnTo>
                <a:lnTo>
                  <a:pt x="410" y="31"/>
                </a:lnTo>
                <a:lnTo>
                  <a:pt x="410" y="31"/>
                </a:lnTo>
                <a:lnTo>
                  <a:pt x="383" y="36"/>
                </a:lnTo>
                <a:lnTo>
                  <a:pt x="359" y="39"/>
                </a:lnTo>
                <a:lnTo>
                  <a:pt x="334" y="41"/>
                </a:lnTo>
                <a:lnTo>
                  <a:pt x="306" y="44"/>
                </a:lnTo>
                <a:lnTo>
                  <a:pt x="293" y="45"/>
                </a:lnTo>
                <a:lnTo>
                  <a:pt x="282" y="47"/>
                </a:lnTo>
                <a:lnTo>
                  <a:pt x="271" y="48"/>
                </a:lnTo>
                <a:lnTo>
                  <a:pt x="258" y="49"/>
                </a:lnTo>
                <a:lnTo>
                  <a:pt x="235" y="48"/>
                </a:lnTo>
                <a:lnTo>
                  <a:pt x="213" y="46"/>
                </a:lnTo>
                <a:lnTo>
                  <a:pt x="191" y="42"/>
                </a:lnTo>
                <a:lnTo>
                  <a:pt x="168" y="38"/>
                </a:lnTo>
                <a:lnTo>
                  <a:pt x="138" y="33"/>
                </a:lnTo>
                <a:lnTo>
                  <a:pt x="109" y="28"/>
                </a:lnTo>
                <a:lnTo>
                  <a:pt x="96" y="24"/>
                </a:lnTo>
                <a:lnTo>
                  <a:pt x="83" y="19"/>
                </a:lnTo>
                <a:lnTo>
                  <a:pt x="78" y="15"/>
                </a:lnTo>
                <a:lnTo>
                  <a:pt x="71" y="11"/>
                </a:lnTo>
                <a:lnTo>
                  <a:pt x="66" y="7"/>
                </a:lnTo>
                <a:lnTo>
                  <a:pt x="62" y="0"/>
                </a:lnTo>
                <a:lnTo>
                  <a:pt x="62" y="0"/>
                </a:lnTo>
                <a:lnTo>
                  <a:pt x="55" y="30"/>
                </a:lnTo>
                <a:lnTo>
                  <a:pt x="49" y="54"/>
                </a:lnTo>
                <a:lnTo>
                  <a:pt x="42" y="79"/>
                </a:lnTo>
                <a:lnTo>
                  <a:pt x="33" y="107"/>
                </a:lnTo>
                <a:lnTo>
                  <a:pt x="23" y="129"/>
                </a:lnTo>
                <a:lnTo>
                  <a:pt x="12" y="148"/>
                </a:lnTo>
                <a:lnTo>
                  <a:pt x="8" y="158"/>
                </a:lnTo>
                <a:lnTo>
                  <a:pt x="3" y="169"/>
                </a:lnTo>
                <a:lnTo>
                  <a:pt x="1" y="180"/>
                </a:lnTo>
                <a:lnTo>
                  <a:pt x="0" y="192"/>
                </a:lnTo>
                <a:lnTo>
                  <a:pt x="1" y="200"/>
                </a:lnTo>
                <a:lnTo>
                  <a:pt x="3" y="208"/>
                </a:lnTo>
                <a:lnTo>
                  <a:pt x="7" y="214"/>
                </a:lnTo>
                <a:lnTo>
                  <a:pt x="10" y="221"/>
                </a:lnTo>
                <a:lnTo>
                  <a:pt x="13" y="227"/>
                </a:lnTo>
                <a:lnTo>
                  <a:pt x="16" y="235"/>
                </a:lnTo>
                <a:lnTo>
                  <a:pt x="19" y="242"/>
                </a:lnTo>
                <a:lnTo>
                  <a:pt x="20" y="250"/>
                </a:lnTo>
                <a:lnTo>
                  <a:pt x="19" y="263"/>
                </a:lnTo>
                <a:lnTo>
                  <a:pt x="19" y="275"/>
                </a:lnTo>
                <a:lnTo>
                  <a:pt x="16" y="285"/>
                </a:lnTo>
                <a:lnTo>
                  <a:pt x="14" y="298"/>
                </a:lnTo>
                <a:lnTo>
                  <a:pt x="9" y="308"/>
                </a:lnTo>
                <a:lnTo>
                  <a:pt x="6" y="319"/>
                </a:lnTo>
                <a:lnTo>
                  <a:pt x="9" y="325"/>
                </a:lnTo>
                <a:lnTo>
                  <a:pt x="14" y="330"/>
                </a:lnTo>
                <a:lnTo>
                  <a:pt x="16" y="335"/>
                </a:lnTo>
                <a:lnTo>
                  <a:pt x="19" y="338"/>
                </a:lnTo>
                <a:lnTo>
                  <a:pt x="22" y="343"/>
                </a:lnTo>
                <a:lnTo>
                  <a:pt x="25" y="346"/>
                </a:lnTo>
                <a:lnTo>
                  <a:pt x="32" y="351"/>
                </a:lnTo>
                <a:lnTo>
                  <a:pt x="40" y="357"/>
                </a:lnTo>
                <a:lnTo>
                  <a:pt x="51" y="363"/>
                </a:lnTo>
                <a:lnTo>
                  <a:pt x="62" y="369"/>
                </a:lnTo>
                <a:lnTo>
                  <a:pt x="71" y="374"/>
                </a:lnTo>
                <a:lnTo>
                  <a:pt x="83" y="381"/>
                </a:lnTo>
                <a:lnTo>
                  <a:pt x="94" y="388"/>
                </a:lnTo>
                <a:lnTo>
                  <a:pt x="104" y="396"/>
                </a:lnTo>
                <a:lnTo>
                  <a:pt x="114" y="402"/>
                </a:lnTo>
                <a:lnTo>
                  <a:pt x="125" y="410"/>
                </a:lnTo>
                <a:lnTo>
                  <a:pt x="137" y="415"/>
                </a:lnTo>
                <a:lnTo>
                  <a:pt x="149" y="419"/>
                </a:lnTo>
                <a:lnTo>
                  <a:pt x="155" y="422"/>
                </a:lnTo>
                <a:lnTo>
                  <a:pt x="159" y="426"/>
                </a:lnTo>
                <a:lnTo>
                  <a:pt x="161" y="430"/>
                </a:lnTo>
                <a:lnTo>
                  <a:pt x="162" y="437"/>
                </a:lnTo>
                <a:lnTo>
                  <a:pt x="159" y="453"/>
                </a:lnTo>
                <a:lnTo>
                  <a:pt x="155" y="468"/>
                </a:lnTo>
                <a:lnTo>
                  <a:pt x="151" y="482"/>
                </a:lnTo>
                <a:lnTo>
                  <a:pt x="149" y="495"/>
                </a:lnTo>
                <a:lnTo>
                  <a:pt x="145" y="508"/>
                </a:lnTo>
                <a:lnTo>
                  <a:pt x="142" y="521"/>
                </a:lnTo>
                <a:lnTo>
                  <a:pt x="136" y="539"/>
                </a:lnTo>
                <a:lnTo>
                  <a:pt x="130" y="557"/>
                </a:lnTo>
                <a:lnTo>
                  <a:pt x="124" y="573"/>
                </a:lnTo>
                <a:lnTo>
                  <a:pt x="118" y="588"/>
                </a:lnTo>
                <a:lnTo>
                  <a:pt x="105" y="618"/>
                </a:lnTo>
                <a:lnTo>
                  <a:pt x="89" y="652"/>
                </a:lnTo>
                <a:lnTo>
                  <a:pt x="82" y="662"/>
                </a:lnTo>
                <a:lnTo>
                  <a:pt x="76" y="672"/>
                </a:lnTo>
                <a:lnTo>
                  <a:pt x="70" y="683"/>
                </a:lnTo>
                <a:lnTo>
                  <a:pt x="64" y="694"/>
                </a:lnTo>
                <a:lnTo>
                  <a:pt x="60" y="706"/>
                </a:lnTo>
                <a:lnTo>
                  <a:pt x="56" y="717"/>
                </a:lnTo>
                <a:lnTo>
                  <a:pt x="56" y="717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" name="Freeform 225"/>
          <p:cNvSpPr>
            <a:spLocks/>
          </p:cNvSpPr>
          <p:nvPr/>
        </p:nvSpPr>
        <p:spPr bwMode="auto">
          <a:xfrm>
            <a:off x="7323986" y="2977088"/>
            <a:ext cx="827851" cy="624689"/>
          </a:xfrm>
          <a:custGeom>
            <a:avLst/>
            <a:gdLst>
              <a:gd name="T0" fmla="*/ 1581 w 1798"/>
              <a:gd name="T1" fmla="*/ 923 h 1356"/>
              <a:gd name="T2" fmla="*/ 1696 w 1798"/>
              <a:gd name="T3" fmla="*/ 877 h 1356"/>
              <a:gd name="T4" fmla="*/ 1706 w 1798"/>
              <a:gd name="T5" fmla="*/ 854 h 1356"/>
              <a:gd name="T6" fmla="*/ 1718 w 1798"/>
              <a:gd name="T7" fmla="*/ 833 h 1356"/>
              <a:gd name="T8" fmla="*/ 1741 w 1798"/>
              <a:gd name="T9" fmla="*/ 789 h 1356"/>
              <a:gd name="T10" fmla="*/ 1760 w 1798"/>
              <a:gd name="T11" fmla="*/ 744 h 1356"/>
              <a:gd name="T12" fmla="*/ 1772 w 1798"/>
              <a:gd name="T13" fmla="*/ 710 h 1356"/>
              <a:gd name="T14" fmla="*/ 1781 w 1798"/>
              <a:gd name="T15" fmla="*/ 679 h 1356"/>
              <a:gd name="T16" fmla="*/ 1787 w 1798"/>
              <a:gd name="T17" fmla="*/ 653 h 1356"/>
              <a:gd name="T18" fmla="*/ 1795 w 1798"/>
              <a:gd name="T19" fmla="*/ 624 h 1356"/>
              <a:gd name="T20" fmla="*/ 1797 w 1798"/>
              <a:gd name="T21" fmla="*/ 601 h 1356"/>
              <a:gd name="T22" fmla="*/ 1791 w 1798"/>
              <a:gd name="T23" fmla="*/ 593 h 1356"/>
              <a:gd name="T24" fmla="*/ 1773 w 1798"/>
              <a:gd name="T25" fmla="*/ 586 h 1356"/>
              <a:gd name="T26" fmla="*/ 1750 w 1798"/>
              <a:gd name="T27" fmla="*/ 573 h 1356"/>
              <a:gd name="T28" fmla="*/ 1730 w 1798"/>
              <a:gd name="T29" fmla="*/ 559 h 1356"/>
              <a:gd name="T30" fmla="*/ 1707 w 1798"/>
              <a:gd name="T31" fmla="*/ 545 h 1356"/>
              <a:gd name="T32" fmla="*/ 1687 w 1798"/>
              <a:gd name="T33" fmla="*/ 534 h 1356"/>
              <a:gd name="T34" fmla="*/ 1668 w 1798"/>
              <a:gd name="T35" fmla="*/ 522 h 1356"/>
              <a:gd name="T36" fmla="*/ 1658 w 1798"/>
              <a:gd name="T37" fmla="*/ 514 h 1356"/>
              <a:gd name="T38" fmla="*/ 1652 w 1798"/>
              <a:gd name="T39" fmla="*/ 506 h 1356"/>
              <a:gd name="T40" fmla="*/ 1645 w 1798"/>
              <a:gd name="T41" fmla="*/ 496 h 1356"/>
              <a:gd name="T42" fmla="*/ 1645 w 1798"/>
              <a:gd name="T43" fmla="*/ 479 h 1356"/>
              <a:gd name="T44" fmla="*/ 1652 w 1798"/>
              <a:gd name="T45" fmla="*/ 456 h 1356"/>
              <a:gd name="T46" fmla="*/ 1655 w 1798"/>
              <a:gd name="T47" fmla="*/ 434 h 1356"/>
              <a:gd name="T48" fmla="*/ 1655 w 1798"/>
              <a:gd name="T49" fmla="*/ 413 h 1356"/>
              <a:gd name="T50" fmla="*/ 1649 w 1798"/>
              <a:gd name="T51" fmla="*/ 398 h 1356"/>
              <a:gd name="T52" fmla="*/ 1643 w 1798"/>
              <a:gd name="T53" fmla="*/ 385 h 1356"/>
              <a:gd name="T54" fmla="*/ 1637 w 1798"/>
              <a:gd name="T55" fmla="*/ 371 h 1356"/>
              <a:gd name="T56" fmla="*/ 1637 w 1798"/>
              <a:gd name="T57" fmla="*/ 351 h 1356"/>
              <a:gd name="T58" fmla="*/ 1644 w 1798"/>
              <a:gd name="T59" fmla="*/ 329 h 1356"/>
              <a:gd name="T60" fmla="*/ 1659 w 1798"/>
              <a:gd name="T61" fmla="*/ 300 h 1356"/>
              <a:gd name="T62" fmla="*/ 1678 w 1798"/>
              <a:gd name="T63" fmla="*/ 250 h 1356"/>
              <a:gd name="T64" fmla="*/ 1691 w 1798"/>
              <a:gd name="T65" fmla="*/ 201 h 1356"/>
              <a:gd name="T66" fmla="*/ 1698 w 1798"/>
              <a:gd name="T67" fmla="*/ 171 h 1356"/>
              <a:gd name="T68" fmla="*/ 1674 w 1798"/>
              <a:gd name="T69" fmla="*/ 165 h 1356"/>
              <a:gd name="T70" fmla="*/ 1650 w 1798"/>
              <a:gd name="T71" fmla="*/ 162 h 1356"/>
              <a:gd name="T72" fmla="*/ 1628 w 1798"/>
              <a:gd name="T73" fmla="*/ 155 h 1356"/>
              <a:gd name="T74" fmla="*/ 1617 w 1798"/>
              <a:gd name="T75" fmla="*/ 151 h 1356"/>
              <a:gd name="T76" fmla="*/ 1607 w 1798"/>
              <a:gd name="T77" fmla="*/ 142 h 1356"/>
              <a:gd name="T78" fmla="*/ 1597 w 1798"/>
              <a:gd name="T79" fmla="*/ 130 h 1356"/>
              <a:gd name="T80" fmla="*/ 1591 w 1798"/>
              <a:gd name="T81" fmla="*/ 117 h 1356"/>
              <a:gd name="T82" fmla="*/ 1578 w 1798"/>
              <a:gd name="T83" fmla="*/ 89 h 1356"/>
              <a:gd name="T84" fmla="*/ 1554 w 1798"/>
              <a:gd name="T85" fmla="*/ 58 h 1356"/>
              <a:gd name="T86" fmla="*/ 1545 w 1798"/>
              <a:gd name="T87" fmla="*/ 40 h 1356"/>
              <a:gd name="T88" fmla="*/ 1541 w 1798"/>
              <a:gd name="T89" fmla="*/ 32 h 1356"/>
              <a:gd name="T90" fmla="*/ 1533 w 1798"/>
              <a:gd name="T91" fmla="*/ 26 h 1356"/>
              <a:gd name="T92" fmla="*/ 1507 w 1798"/>
              <a:gd name="T93" fmla="*/ 17 h 1356"/>
              <a:gd name="T94" fmla="*/ 1480 w 1798"/>
              <a:gd name="T95" fmla="*/ 9 h 1356"/>
              <a:gd name="T96" fmla="*/ 1448 w 1798"/>
              <a:gd name="T97" fmla="*/ 0 h 1356"/>
              <a:gd name="T98" fmla="*/ 1291 w 1798"/>
              <a:gd name="T99" fmla="*/ 54 h 1356"/>
              <a:gd name="T100" fmla="*/ 1129 w 1798"/>
              <a:gd name="T101" fmla="*/ 107 h 1356"/>
              <a:gd name="T102" fmla="*/ 963 w 1798"/>
              <a:gd name="T103" fmla="*/ 161 h 1356"/>
              <a:gd name="T104" fmla="*/ 793 w 1798"/>
              <a:gd name="T105" fmla="*/ 213 h 1356"/>
              <a:gd name="T106" fmla="*/ 619 w 1798"/>
              <a:gd name="T107" fmla="*/ 266 h 1356"/>
              <a:gd name="T108" fmla="*/ 440 w 1798"/>
              <a:gd name="T109" fmla="*/ 319 h 1356"/>
              <a:gd name="T110" fmla="*/ 256 w 1798"/>
              <a:gd name="T111" fmla="*/ 372 h 1356"/>
              <a:gd name="T112" fmla="*/ 69 w 1798"/>
              <a:gd name="T113" fmla="*/ 424 h 1356"/>
              <a:gd name="T114" fmla="*/ 37 w 1798"/>
              <a:gd name="T115" fmla="*/ 447 h 1356"/>
              <a:gd name="T116" fmla="*/ 0 w 1798"/>
              <a:gd name="T117" fmla="*/ 467 h 1356"/>
              <a:gd name="T118" fmla="*/ 110 w 1798"/>
              <a:gd name="T119" fmla="*/ 949 h 1356"/>
              <a:gd name="T120" fmla="*/ 207 w 1798"/>
              <a:gd name="T121" fmla="*/ 1356 h 1356"/>
              <a:gd name="T122" fmla="*/ 522 w 1798"/>
              <a:gd name="T123" fmla="*/ 1261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98" h="1356">
                <a:moveTo>
                  <a:pt x="522" y="1261"/>
                </a:moveTo>
                <a:lnTo>
                  <a:pt x="1581" y="923"/>
                </a:lnTo>
                <a:lnTo>
                  <a:pt x="1692" y="888"/>
                </a:lnTo>
                <a:lnTo>
                  <a:pt x="1696" y="877"/>
                </a:lnTo>
                <a:lnTo>
                  <a:pt x="1700" y="865"/>
                </a:lnTo>
                <a:lnTo>
                  <a:pt x="1706" y="854"/>
                </a:lnTo>
                <a:lnTo>
                  <a:pt x="1712" y="843"/>
                </a:lnTo>
                <a:lnTo>
                  <a:pt x="1718" y="833"/>
                </a:lnTo>
                <a:lnTo>
                  <a:pt x="1725" y="823"/>
                </a:lnTo>
                <a:lnTo>
                  <a:pt x="1741" y="789"/>
                </a:lnTo>
                <a:lnTo>
                  <a:pt x="1754" y="759"/>
                </a:lnTo>
                <a:lnTo>
                  <a:pt x="1760" y="744"/>
                </a:lnTo>
                <a:lnTo>
                  <a:pt x="1766" y="728"/>
                </a:lnTo>
                <a:lnTo>
                  <a:pt x="1772" y="710"/>
                </a:lnTo>
                <a:lnTo>
                  <a:pt x="1778" y="692"/>
                </a:lnTo>
                <a:lnTo>
                  <a:pt x="1781" y="679"/>
                </a:lnTo>
                <a:lnTo>
                  <a:pt x="1785" y="666"/>
                </a:lnTo>
                <a:lnTo>
                  <a:pt x="1787" y="653"/>
                </a:lnTo>
                <a:lnTo>
                  <a:pt x="1791" y="639"/>
                </a:lnTo>
                <a:lnTo>
                  <a:pt x="1795" y="624"/>
                </a:lnTo>
                <a:lnTo>
                  <a:pt x="1798" y="608"/>
                </a:lnTo>
                <a:lnTo>
                  <a:pt x="1797" y="601"/>
                </a:lnTo>
                <a:lnTo>
                  <a:pt x="1795" y="597"/>
                </a:lnTo>
                <a:lnTo>
                  <a:pt x="1791" y="593"/>
                </a:lnTo>
                <a:lnTo>
                  <a:pt x="1785" y="590"/>
                </a:lnTo>
                <a:lnTo>
                  <a:pt x="1773" y="586"/>
                </a:lnTo>
                <a:lnTo>
                  <a:pt x="1761" y="581"/>
                </a:lnTo>
                <a:lnTo>
                  <a:pt x="1750" y="573"/>
                </a:lnTo>
                <a:lnTo>
                  <a:pt x="1740" y="567"/>
                </a:lnTo>
                <a:lnTo>
                  <a:pt x="1730" y="559"/>
                </a:lnTo>
                <a:lnTo>
                  <a:pt x="1719" y="552"/>
                </a:lnTo>
                <a:lnTo>
                  <a:pt x="1707" y="545"/>
                </a:lnTo>
                <a:lnTo>
                  <a:pt x="1698" y="540"/>
                </a:lnTo>
                <a:lnTo>
                  <a:pt x="1687" y="534"/>
                </a:lnTo>
                <a:lnTo>
                  <a:pt x="1676" y="528"/>
                </a:lnTo>
                <a:lnTo>
                  <a:pt x="1668" y="522"/>
                </a:lnTo>
                <a:lnTo>
                  <a:pt x="1661" y="517"/>
                </a:lnTo>
                <a:lnTo>
                  <a:pt x="1658" y="514"/>
                </a:lnTo>
                <a:lnTo>
                  <a:pt x="1655" y="509"/>
                </a:lnTo>
                <a:lnTo>
                  <a:pt x="1652" y="506"/>
                </a:lnTo>
                <a:lnTo>
                  <a:pt x="1650" y="501"/>
                </a:lnTo>
                <a:lnTo>
                  <a:pt x="1645" y="496"/>
                </a:lnTo>
                <a:lnTo>
                  <a:pt x="1642" y="490"/>
                </a:lnTo>
                <a:lnTo>
                  <a:pt x="1645" y="479"/>
                </a:lnTo>
                <a:lnTo>
                  <a:pt x="1650" y="469"/>
                </a:lnTo>
                <a:lnTo>
                  <a:pt x="1652" y="456"/>
                </a:lnTo>
                <a:lnTo>
                  <a:pt x="1655" y="446"/>
                </a:lnTo>
                <a:lnTo>
                  <a:pt x="1655" y="434"/>
                </a:lnTo>
                <a:lnTo>
                  <a:pt x="1656" y="421"/>
                </a:lnTo>
                <a:lnTo>
                  <a:pt x="1655" y="413"/>
                </a:lnTo>
                <a:lnTo>
                  <a:pt x="1652" y="406"/>
                </a:lnTo>
                <a:lnTo>
                  <a:pt x="1649" y="398"/>
                </a:lnTo>
                <a:lnTo>
                  <a:pt x="1646" y="392"/>
                </a:lnTo>
                <a:lnTo>
                  <a:pt x="1643" y="385"/>
                </a:lnTo>
                <a:lnTo>
                  <a:pt x="1639" y="379"/>
                </a:lnTo>
                <a:lnTo>
                  <a:pt x="1637" y="371"/>
                </a:lnTo>
                <a:lnTo>
                  <a:pt x="1636" y="363"/>
                </a:lnTo>
                <a:lnTo>
                  <a:pt x="1637" y="351"/>
                </a:lnTo>
                <a:lnTo>
                  <a:pt x="1639" y="340"/>
                </a:lnTo>
                <a:lnTo>
                  <a:pt x="1644" y="329"/>
                </a:lnTo>
                <a:lnTo>
                  <a:pt x="1648" y="319"/>
                </a:lnTo>
                <a:lnTo>
                  <a:pt x="1659" y="300"/>
                </a:lnTo>
                <a:lnTo>
                  <a:pt x="1669" y="278"/>
                </a:lnTo>
                <a:lnTo>
                  <a:pt x="1678" y="250"/>
                </a:lnTo>
                <a:lnTo>
                  <a:pt x="1685" y="225"/>
                </a:lnTo>
                <a:lnTo>
                  <a:pt x="1691" y="201"/>
                </a:lnTo>
                <a:lnTo>
                  <a:pt x="1698" y="171"/>
                </a:lnTo>
                <a:lnTo>
                  <a:pt x="1698" y="171"/>
                </a:lnTo>
                <a:lnTo>
                  <a:pt x="1686" y="168"/>
                </a:lnTo>
                <a:lnTo>
                  <a:pt x="1674" y="165"/>
                </a:lnTo>
                <a:lnTo>
                  <a:pt x="1662" y="163"/>
                </a:lnTo>
                <a:lnTo>
                  <a:pt x="1650" y="162"/>
                </a:lnTo>
                <a:lnTo>
                  <a:pt x="1638" y="159"/>
                </a:lnTo>
                <a:lnTo>
                  <a:pt x="1628" y="155"/>
                </a:lnTo>
                <a:lnTo>
                  <a:pt x="1622" y="153"/>
                </a:lnTo>
                <a:lnTo>
                  <a:pt x="1617" y="151"/>
                </a:lnTo>
                <a:lnTo>
                  <a:pt x="1612" y="147"/>
                </a:lnTo>
                <a:lnTo>
                  <a:pt x="1607" y="142"/>
                </a:lnTo>
                <a:lnTo>
                  <a:pt x="1602" y="137"/>
                </a:lnTo>
                <a:lnTo>
                  <a:pt x="1597" y="130"/>
                </a:lnTo>
                <a:lnTo>
                  <a:pt x="1594" y="124"/>
                </a:lnTo>
                <a:lnTo>
                  <a:pt x="1591" y="117"/>
                </a:lnTo>
                <a:lnTo>
                  <a:pt x="1585" y="104"/>
                </a:lnTo>
                <a:lnTo>
                  <a:pt x="1578" y="89"/>
                </a:lnTo>
                <a:lnTo>
                  <a:pt x="1566" y="73"/>
                </a:lnTo>
                <a:lnTo>
                  <a:pt x="1554" y="58"/>
                </a:lnTo>
                <a:lnTo>
                  <a:pt x="1550" y="48"/>
                </a:lnTo>
                <a:lnTo>
                  <a:pt x="1545" y="40"/>
                </a:lnTo>
                <a:lnTo>
                  <a:pt x="1543" y="35"/>
                </a:lnTo>
                <a:lnTo>
                  <a:pt x="1541" y="32"/>
                </a:lnTo>
                <a:lnTo>
                  <a:pt x="1537" y="29"/>
                </a:lnTo>
                <a:lnTo>
                  <a:pt x="1533" y="26"/>
                </a:lnTo>
                <a:lnTo>
                  <a:pt x="1520" y="20"/>
                </a:lnTo>
                <a:lnTo>
                  <a:pt x="1507" y="17"/>
                </a:lnTo>
                <a:lnTo>
                  <a:pt x="1494" y="14"/>
                </a:lnTo>
                <a:lnTo>
                  <a:pt x="1480" y="9"/>
                </a:lnTo>
                <a:lnTo>
                  <a:pt x="1464" y="4"/>
                </a:lnTo>
                <a:lnTo>
                  <a:pt x="1448" y="0"/>
                </a:lnTo>
                <a:lnTo>
                  <a:pt x="1369" y="27"/>
                </a:lnTo>
                <a:lnTo>
                  <a:pt x="1291" y="54"/>
                </a:lnTo>
                <a:lnTo>
                  <a:pt x="1211" y="81"/>
                </a:lnTo>
                <a:lnTo>
                  <a:pt x="1129" y="107"/>
                </a:lnTo>
                <a:lnTo>
                  <a:pt x="1047" y="134"/>
                </a:lnTo>
                <a:lnTo>
                  <a:pt x="963" y="161"/>
                </a:lnTo>
                <a:lnTo>
                  <a:pt x="878" y="188"/>
                </a:lnTo>
                <a:lnTo>
                  <a:pt x="793" y="213"/>
                </a:lnTo>
                <a:lnTo>
                  <a:pt x="706" y="240"/>
                </a:lnTo>
                <a:lnTo>
                  <a:pt x="619" y="266"/>
                </a:lnTo>
                <a:lnTo>
                  <a:pt x="529" y="293"/>
                </a:lnTo>
                <a:lnTo>
                  <a:pt x="440" y="319"/>
                </a:lnTo>
                <a:lnTo>
                  <a:pt x="349" y="345"/>
                </a:lnTo>
                <a:lnTo>
                  <a:pt x="256" y="372"/>
                </a:lnTo>
                <a:lnTo>
                  <a:pt x="163" y="398"/>
                </a:lnTo>
                <a:lnTo>
                  <a:pt x="69" y="424"/>
                </a:lnTo>
                <a:lnTo>
                  <a:pt x="53" y="436"/>
                </a:lnTo>
                <a:lnTo>
                  <a:pt x="37" y="447"/>
                </a:lnTo>
                <a:lnTo>
                  <a:pt x="19" y="456"/>
                </a:lnTo>
                <a:lnTo>
                  <a:pt x="0" y="467"/>
                </a:lnTo>
                <a:lnTo>
                  <a:pt x="0" y="467"/>
                </a:lnTo>
                <a:lnTo>
                  <a:pt x="110" y="949"/>
                </a:lnTo>
                <a:lnTo>
                  <a:pt x="110" y="949"/>
                </a:lnTo>
                <a:lnTo>
                  <a:pt x="207" y="1356"/>
                </a:lnTo>
                <a:lnTo>
                  <a:pt x="522" y="1261"/>
                </a:lnTo>
                <a:lnTo>
                  <a:pt x="522" y="126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0" name="Freeform 226"/>
          <p:cNvSpPr>
            <a:spLocks/>
          </p:cNvSpPr>
          <p:nvPr/>
        </p:nvSpPr>
        <p:spPr bwMode="auto">
          <a:xfrm>
            <a:off x="7323986" y="2977088"/>
            <a:ext cx="827851" cy="624689"/>
          </a:xfrm>
          <a:custGeom>
            <a:avLst/>
            <a:gdLst>
              <a:gd name="T0" fmla="*/ 1581 w 1798"/>
              <a:gd name="T1" fmla="*/ 923 h 1356"/>
              <a:gd name="T2" fmla="*/ 1696 w 1798"/>
              <a:gd name="T3" fmla="*/ 877 h 1356"/>
              <a:gd name="T4" fmla="*/ 1706 w 1798"/>
              <a:gd name="T5" fmla="*/ 854 h 1356"/>
              <a:gd name="T6" fmla="*/ 1718 w 1798"/>
              <a:gd name="T7" fmla="*/ 833 h 1356"/>
              <a:gd name="T8" fmla="*/ 1741 w 1798"/>
              <a:gd name="T9" fmla="*/ 789 h 1356"/>
              <a:gd name="T10" fmla="*/ 1760 w 1798"/>
              <a:gd name="T11" fmla="*/ 744 h 1356"/>
              <a:gd name="T12" fmla="*/ 1772 w 1798"/>
              <a:gd name="T13" fmla="*/ 710 h 1356"/>
              <a:gd name="T14" fmla="*/ 1781 w 1798"/>
              <a:gd name="T15" fmla="*/ 679 h 1356"/>
              <a:gd name="T16" fmla="*/ 1787 w 1798"/>
              <a:gd name="T17" fmla="*/ 653 h 1356"/>
              <a:gd name="T18" fmla="*/ 1795 w 1798"/>
              <a:gd name="T19" fmla="*/ 624 h 1356"/>
              <a:gd name="T20" fmla="*/ 1797 w 1798"/>
              <a:gd name="T21" fmla="*/ 601 h 1356"/>
              <a:gd name="T22" fmla="*/ 1791 w 1798"/>
              <a:gd name="T23" fmla="*/ 593 h 1356"/>
              <a:gd name="T24" fmla="*/ 1773 w 1798"/>
              <a:gd name="T25" fmla="*/ 586 h 1356"/>
              <a:gd name="T26" fmla="*/ 1750 w 1798"/>
              <a:gd name="T27" fmla="*/ 573 h 1356"/>
              <a:gd name="T28" fmla="*/ 1730 w 1798"/>
              <a:gd name="T29" fmla="*/ 559 h 1356"/>
              <a:gd name="T30" fmla="*/ 1707 w 1798"/>
              <a:gd name="T31" fmla="*/ 545 h 1356"/>
              <a:gd name="T32" fmla="*/ 1687 w 1798"/>
              <a:gd name="T33" fmla="*/ 534 h 1356"/>
              <a:gd name="T34" fmla="*/ 1668 w 1798"/>
              <a:gd name="T35" fmla="*/ 522 h 1356"/>
              <a:gd name="T36" fmla="*/ 1658 w 1798"/>
              <a:gd name="T37" fmla="*/ 514 h 1356"/>
              <a:gd name="T38" fmla="*/ 1652 w 1798"/>
              <a:gd name="T39" fmla="*/ 506 h 1356"/>
              <a:gd name="T40" fmla="*/ 1645 w 1798"/>
              <a:gd name="T41" fmla="*/ 496 h 1356"/>
              <a:gd name="T42" fmla="*/ 1645 w 1798"/>
              <a:gd name="T43" fmla="*/ 479 h 1356"/>
              <a:gd name="T44" fmla="*/ 1652 w 1798"/>
              <a:gd name="T45" fmla="*/ 456 h 1356"/>
              <a:gd name="T46" fmla="*/ 1655 w 1798"/>
              <a:gd name="T47" fmla="*/ 434 h 1356"/>
              <a:gd name="T48" fmla="*/ 1655 w 1798"/>
              <a:gd name="T49" fmla="*/ 413 h 1356"/>
              <a:gd name="T50" fmla="*/ 1649 w 1798"/>
              <a:gd name="T51" fmla="*/ 398 h 1356"/>
              <a:gd name="T52" fmla="*/ 1643 w 1798"/>
              <a:gd name="T53" fmla="*/ 385 h 1356"/>
              <a:gd name="T54" fmla="*/ 1637 w 1798"/>
              <a:gd name="T55" fmla="*/ 371 h 1356"/>
              <a:gd name="T56" fmla="*/ 1637 w 1798"/>
              <a:gd name="T57" fmla="*/ 351 h 1356"/>
              <a:gd name="T58" fmla="*/ 1644 w 1798"/>
              <a:gd name="T59" fmla="*/ 329 h 1356"/>
              <a:gd name="T60" fmla="*/ 1659 w 1798"/>
              <a:gd name="T61" fmla="*/ 300 h 1356"/>
              <a:gd name="T62" fmla="*/ 1678 w 1798"/>
              <a:gd name="T63" fmla="*/ 250 h 1356"/>
              <a:gd name="T64" fmla="*/ 1691 w 1798"/>
              <a:gd name="T65" fmla="*/ 201 h 1356"/>
              <a:gd name="T66" fmla="*/ 1698 w 1798"/>
              <a:gd name="T67" fmla="*/ 171 h 1356"/>
              <a:gd name="T68" fmla="*/ 1674 w 1798"/>
              <a:gd name="T69" fmla="*/ 165 h 1356"/>
              <a:gd name="T70" fmla="*/ 1650 w 1798"/>
              <a:gd name="T71" fmla="*/ 162 h 1356"/>
              <a:gd name="T72" fmla="*/ 1628 w 1798"/>
              <a:gd name="T73" fmla="*/ 155 h 1356"/>
              <a:gd name="T74" fmla="*/ 1617 w 1798"/>
              <a:gd name="T75" fmla="*/ 151 h 1356"/>
              <a:gd name="T76" fmla="*/ 1607 w 1798"/>
              <a:gd name="T77" fmla="*/ 142 h 1356"/>
              <a:gd name="T78" fmla="*/ 1597 w 1798"/>
              <a:gd name="T79" fmla="*/ 130 h 1356"/>
              <a:gd name="T80" fmla="*/ 1591 w 1798"/>
              <a:gd name="T81" fmla="*/ 117 h 1356"/>
              <a:gd name="T82" fmla="*/ 1578 w 1798"/>
              <a:gd name="T83" fmla="*/ 89 h 1356"/>
              <a:gd name="T84" fmla="*/ 1554 w 1798"/>
              <a:gd name="T85" fmla="*/ 58 h 1356"/>
              <a:gd name="T86" fmla="*/ 1545 w 1798"/>
              <a:gd name="T87" fmla="*/ 40 h 1356"/>
              <a:gd name="T88" fmla="*/ 1541 w 1798"/>
              <a:gd name="T89" fmla="*/ 32 h 1356"/>
              <a:gd name="T90" fmla="*/ 1533 w 1798"/>
              <a:gd name="T91" fmla="*/ 26 h 1356"/>
              <a:gd name="T92" fmla="*/ 1507 w 1798"/>
              <a:gd name="T93" fmla="*/ 17 h 1356"/>
              <a:gd name="T94" fmla="*/ 1480 w 1798"/>
              <a:gd name="T95" fmla="*/ 9 h 1356"/>
              <a:gd name="T96" fmla="*/ 1448 w 1798"/>
              <a:gd name="T97" fmla="*/ 0 h 1356"/>
              <a:gd name="T98" fmla="*/ 1291 w 1798"/>
              <a:gd name="T99" fmla="*/ 54 h 1356"/>
              <a:gd name="T100" fmla="*/ 1129 w 1798"/>
              <a:gd name="T101" fmla="*/ 107 h 1356"/>
              <a:gd name="T102" fmla="*/ 963 w 1798"/>
              <a:gd name="T103" fmla="*/ 161 h 1356"/>
              <a:gd name="T104" fmla="*/ 793 w 1798"/>
              <a:gd name="T105" fmla="*/ 213 h 1356"/>
              <a:gd name="T106" fmla="*/ 619 w 1798"/>
              <a:gd name="T107" fmla="*/ 266 h 1356"/>
              <a:gd name="T108" fmla="*/ 440 w 1798"/>
              <a:gd name="T109" fmla="*/ 319 h 1356"/>
              <a:gd name="T110" fmla="*/ 256 w 1798"/>
              <a:gd name="T111" fmla="*/ 372 h 1356"/>
              <a:gd name="T112" fmla="*/ 69 w 1798"/>
              <a:gd name="T113" fmla="*/ 424 h 1356"/>
              <a:gd name="T114" fmla="*/ 53 w 1798"/>
              <a:gd name="T115" fmla="*/ 436 h 1356"/>
              <a:gd name="T116" fmla="*/ 19 w 1798"/>
              <a:gd name="T117" fmla="*/ 456 h 1356"/>
              <a:gd name="T118" fmla="*/ 0 w 1798"/>
              <a:gd name="T119" fmla="*/ 467 h 1356"/>
              <a:gd name="T120" fmla="*/ 110 w 1798"/>
              <a:gd name="T121" fmla="*/ 949 h 1356"/>
              <a:gd name="T122" fmla="*/ 522 w 1798"/>
              <a:gd name="T123" fmla="*/ 1261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98" h="1356">
                <a:moveTo>
                  <a:pt x="522" y="1261"/>
                </a:moveTo>
                <a:lnTo>
                  <a:pt x="1581" y="923"/>
                </a:lnTo>
                <a:lnTo>
                  <a:pt x="1692" y="888"/>
                </a:lnTo>
                <a:lnTo>
                  <a:pt x="1696" y="877"/>
                </a:lnTo>
                <a:lnTo>
                  <a:pt x="1700" y="865"/>
                </a:lnTo>
                <a:lnTo>
                  <a:pt x="1706" y="854"/>
                </a:lnTo>
                <a:lnTo>
                  <a:pt x="1712" y="843"/>
                </a:lnTo>
                <a:lnTo>
                  <a:pt x="1718" y="833"/>
                </a:lnTo>
                <a:lnTo>
                  <a:pt x="1725" y="823"/>
                </a:lnTo>
                <a:lnTo>
                  <a:pt x="1741" y="789"/>
                </a:lnTo>
                <a:lnTo>
                  <a:pt x="1754" y="759"/>
                </a:lnTo>
                <a:lnTo>
                  <a:pt x="1760" y="744"/>
                </a:lnTo>
                <a:lnTo>
                  <a:pt x="1766" y="728"/>
                </a:lnTo>
                <a:lnTo>
                  <a:pt x="1772" y="710"/>
                </a:lnTo>
                <a:lnTo>
                  <a:pt x="1778" y="692"/>
                </a:lnTo>
                <a:lnTo>
                  <a:pt x="1781" y="679"/>
                </a:lnTo>
                <a:lnTo>
                  <a:pt x="1785" y="666"/>
                </a:lnTo>
                <a:lnTo>
                  <a:pt x="1787" y="653"/>
                </a:lnTo>
                <a:lnTo>
                  <a:pt x="1791" y="639"/>
                </a:lnTo>
                <a:lnTo>
                  <a:pt x="1795" y="624"/>
                </a:lnTo>
                <a:lnTo>
                  <a:pt x="1798" y="608"/>
                </a:lnTo>
                <a:lnTo>
                  <a:pt x="1797" y="601"/>
                </a:lnTo>
                <a:lnTo>
                  <a:pt x="1795" y="597"/>
                </a:lnTo>
                <a:lnTo>
                  <a:pt x="1791" y="593"/>
                </a:lnTo>
                <a:lnTo>
                  <a:pt x="1785" y="590"/>
                </a:lnTo>
                <a:lnTo>
                  <a:pt x="1773" y="586"/>
                </a:lnTo>
                <a:lnTo>
                  <a:pt x="1761" y="581"/>
                </a:lnTo>
                <a:lnTo>
                  <a:pt x="1750" y="573"/>
                </a:lnTo>
                <a:lnTo>
                  <a:pt x="1740" y="567"/>
                </a:lnTo>
                <a:lnTo>
                  <a:pt x="1730" y="559"/>
                </a:lnTo>
                <a:lnTo>
                  <a:pt x="1719" y="552"/>
                </a:lnTo>
                <a:lnTo>
                  <a:pt x="1707" y="545"/>
                </a:lnTo>
                <a:lnTo>
                  <a:pt x="1698" y="540"/>
                </a:lnTo>
                <a:lnTo>
                  <a:pt x="1687" y="534"/>
                </a:lnTo>
                <a:lnTo>
                  <a:pt x="1676" y="528"/>
                </a:lnTo>
                <a:lnTo>
                  <a:pt x="1668" y="522"/>
                </a:lnTo>
                <a:lnTo>
                  <a:pt x="1661" y="517"/>
                </a:lnTo>
                <a:lnTo>
                  <a:pt x="1658" y="514"/>
                </a:lnTo>
                <a:lnTo>
                  <a:pt x="1655" y="509"/>
                </a:lnTo>
                <a:lnTo>
                  <a:pt x="1652" y="506"/>
                </a:lnTo>
                <a:lnTo>
                  <a:pt x="1650" y="501"/>
                </a:lnTo>
                <a:lnTo>
                  <a:pt x="1645" y="496"/>
                </a:lnTo>
                <a:lnTo>
                  <a:pt x="1642" y="490"/>
                </a:lnTo>
                <a:lnTo>
                  <a:pt x="1645" y="479"/>
                </a:lnTo>
                <a:lnTo>
                  <a:pt x="1650" y="469"/>
                </a:lnTo>
                <a:lnTo>
                  <a:pt x="1652" y="456"/>
                </a:lnTo>
                <a:lnTo>
                  <a:pt x="1655" y="446"/>
                </a:lnTo>
                <a:lnTo>
                  <a:pt x="1655" y="434"/>
                </a:lnTo>
                <a:lnTo>
                  <a:pt x="1656" y="421"/>
                </a:lnTo>
                <a:lnTo>
                  <a:pt x="1655" y="413"/>
                </a:lnTo>
                <a:lnTo>
                  <a:pt x="1652" y="406"/>
                </a:lnTo>
                <a:lnTo>
                  <a:pt x="1649" y="398"/>
                </a:lnTo>
                <a:lnTo>
                  <a:pt x="1646" y="392"/>
                </a:lnTo>
                <a:lnTo>
                  <a:pt x="1643" y="385"/>
                </a:lnTo>
                <a:lnTo>
                  <a:pt x="1639" y="379"/>
                </a:lnTo>
                <a:lnTo>
                  <a:pt x="1637" y="371"/>
                </a:lnTo>
                <a:lnTo>
                  <a:pt x="1636" y="363"/>
                </a:lnTo>
                <a:lnTo>
                  <a:pt x="1637" y="351"/>
                </a:lnTo>
                <a:lnTo>
                  <a:pt x="1639" y="340"/>
                </a:lnTo>
                <a:lnTo>
                  <a:pt x="1644" y="329"/>
                </a:lnTo>
                <a:lnTo>
                  <a:pt x="1648" y="319"/>
                </a:lnTo>
                <a:lnTo>
                  <a:pt x="1659" y="300"/>
                </a:lnTo>
                <a:lnTo>
                  <a:pt x="1669" y="278"/>
                </a:lnTo>
                <a:lnTo>
                  <a:pt x="1678" y="250"/>
                </a:lnTo>
                <a:lnTo>
                  <a:pt x="1685" y="225"/>
                </a:lnTo>
                <a:lnTo>
                  <a:pt x="1691" y="201"/>
                </a:lnTo>
                <a:lnTo>
                  <a:pt x="1698" y="171"/>
                </a:lnTo>
                <a:lnTo>
                  <a:pt x="1698" y="171"/>
                </a:lnTo>
                <a:lnTo>
                  <a:pt x="1686" y="168"/>
                </a:lnTo>
                <a:lnTo>
                  <a:pt x="1674" y="165"/>
                </a:lnTo>
                <a:lnTo>
                  <a:pt x="1662" y="163"/>
                </a:lnTo>
                <a:lnTo>
                  <a:pt x="1650" y="162"/>
                </a:lnTo>
                <a:lnTo>
                  <a:pt x="1638" y="159"/>
                </a:lnTo>
                <a:lnTo>
                  <a:pt x="1628" y="155"/>
                </a:lnTo>
                <a:lnTo>
                  <a:pt x="1622" y="153"/>
                </a:lnTo>
                <a:lnTo>
                  <a:pt x="1617" y="151"/>
                </a:lnTo>
                <a:lnTo>
                  <a:pt x="1612" y="147"/>
                </a:lnTo>
                <a:lnTo>
                  <a:pt x="1607" y="142"/>
                </a:lnTo>
                <a:lnTo>
                  <a:pt x="1602" y="137"/>
                </a:lnTo>
                <a:lnTo>
                  <a:pt x="1597" y="130"/>
                </a:lnTo>
                <a:lnTo>
                  <a:pt x="1594" y="124"/>
                </a:lnTo>
                <a:lnTo>
                  <a:pt x="1591" y="117"/>
                </a:lnTo>
                <a:lnTo>
                  <a:pt x="1585" y="104"/>
                </a:lnTo>
                <a:lnTo>
                  <a:pt x="1578" y="89"/>
                </a:lnTo>
                <a:lnTo>
                  <a:pt x="1566" y="73"/>
                </a:lnTo>
                <a:lnTo>
                  <a:pt x="1554" y="58"/>
                </a:lnTo>
                <a:lnTo>
                  <a:pt x="1550" y="48"/>
                </a:lnTo>
                <a:lnTo>
                  <a:pt x="1545" y="40"/>
                </a:lnTo>
                <a:lnTo>
                  <a:pt x="1543" y="35"/>
                </a:lnTo>
                <a:lnTo>
                  <a:pt x="1541" y="32"/>
                </a:lnTo>
                <a:lnTo>
                  <a:pt x="1537" y="29"/>
                </a:lnTo>
                <a:lnTo>
                  <a:pt x="1533" y="26"/>
                </a:lnTo>
                <a:lnTo>
                  <a:pt x="1520" y="20"/>
                </a:lnTo>
                <a:lnTo>
                  <a:pt x="1507" y="17"/>
                </a:lnTo>
                <a:lnTo>
                  <a:pt x="1494" y="14"/>
                </a:lnTo>
                <a:lnTo>
                  <a:pt x="1480" y="9"/>
                </a:lnTo>
                <a:lnTo>
                  <a:pt x="1464" y="4"/>
                </a:lnTo>
                <a:lnTo>
                  <a:pt x="1448" y="0"/>
                </a:lnTo>
                <a:lnTo>
                  <a:pt x="1369" y="27"/>
                </a:lnTo>
                <a:lnTo>
                  <a:pt x="1291" y="54"/>
                </a:lnTo>
                <a:lnTo>
                  <a:pt x="1211" y="81"/>
                </a:lnTo>
                <a:lnTo>
                  <a:pt x="1129" y="107"/>
                </a:lnTo>
                <a:lnTo>
                  <a:pt x="1047" y="134"/>
                </a:lnTo>
                <a:lnTo>
                  <a:pt x="963" y="161"/>
                </a:lnTo>
                <a:lnTo>
                  <a:pt x="878" y="188"/>
                </a:lnTo>
                <a:lnTo>
                  <a:pt x="793" y="213"/>
                </a:lnTo>
                <a:lnTo>
                  <a:pt x="706" y="240"/>
                </a:lnTo>
                <a:lnTo>
                  <a:pt x="619" y="266"/>
                </a:lnTo>
                <a:lnTo>
                  <a:pt x="529" y="293"/>
                </a:lnTo>
                <a:lnTo>
                  <a:pt x="440" y="319"/>
                </a:lnTo>
                <a:lnTo>
                  <a:pt x="349" y="345"/>
                </a:lnTo>
                <a:lnTo>
                  <a:pt x="256" y="372"/>
                </a:lnTo>
                <a:lnTo>
                  <a:pt x="163" y="398"/>
                </a:lnTo>
                <a:lnTo>
                  <a:pt x="69" y="424"/>
                </a:lnTo>
                <a:lnTo>
                  <a:pt x="69" y="424"/>
                </a:lnTo>
                <a:lnTo>
                  <a:pt x="53" y="436"/>
                </a:lnTo>
                <a:lnTo>
                  <a:pt x="37" y="447"/>
                </a:lnTo>
                <a:lnTo>
                  <a:pt x="19" y="456"/>
                </a:lnTo>
                <a:lnTo>
                  <a:pt x="0" y="467"/>
                </a:lnTo>
                <a:lnTo>
                  <a:pt x="0" y="467"/>
                </a:lnTo>
                <a:lnTo>
                  <a:pt x="110" y="949"/>
                </a:lnTo>
                <a:lnTo>
                  <a:pt x="110" y="949"/>
                </a:lnTo>
                <a:lnTo>
                  <a:pt x="207" y="1356"/>
                </a:lnTo>
                <a:lnTo>
                  <a:pt x="522" y="1261"/>
                </a:lnTo>
                <a:lnTo>
                  <a:pt x="522" y="126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1" name="Freeform 227"/>
          <p:cNvSpPr>
            <a:spLocks/>
          </p:cNvSpPr>
          <p:nvPr/>
        </p:nvSpPr>
        <p:spPr bwMode="auto">
          <a:xfrm>
            <a:off x="8215412" y="2597023"/>
            <a:ext cx="487865" cy="279175"/>
          </a:xfrm>
          <a:custGeom>
            <a:avLst/>
            <a:gdLst>
              <a:gd name="T0" fmla="*/ 548 w 1058"/>
              <a:gd name="T1" fmla="*/ 426 h 606"/>
              <a:gd name="T2" fmla="*/ 590 w 1058"/>
              <a:gd name="T3" fmla="*/ 420 h 606"/>
              <a:gd name="T4" fmla="*/ 615 w 1058"/>
              <a:gd name="T5" fmla="*/ 409 h 606"/>
              <a:gd name="T6" fmla="*/ 639 w 1058"/>
              <a:gd name="T7" fmla="*/ 405 h 606"/>
              <a:gd name="T8" fmla="*/ 655 w 1058"/>
              <a:gd name="T9" fmla="*/ 423 h 606"/>
              <a:gd name="T10" fmla="*/ 701 w 1058"/>
              <a:gd name="T11" fmla="*/ 462 h 606"/>
              <a:gd name="T12" fmla="*/ 737 w 1058"/>
              <a:gd name="T13" fmla="*/ 490 h 606"/>
              <a:gd name="T14" fmla="*/ 748 w 1058"/>
              <a:gd name="T15" fmla="*/ 526 h 606"/>
              <a:gd name="T16" fmla="*/ 782 w 1058"/>
              <a:gd name="T17" fmla="*/ 527 h 606"/>
              <a:gd name="T18" fmla="*/ 810 w 1058"/>
              <a:gd name="T19" fmla="*/ 507 h 606"/>
              <a:gd name="T20" fmla="*/ 822 w 1058"/>
              <a:gd name="T21" fmla="*/ 487 h 606"/>
              <a:gd name="T22" fmla="*/ 845 w 1058"/>
              <a:gd name="T23" fmla="*/ 444 h 606"/>
              <a:gd name="T24" fmla="*/ 876 w 1058"/>
              <a:gd name="T25" fmla="*/ 440 h 606"/>
              <a:gd name="T26" fmla="*/ 911 w 1058"/>
              <a:gd name="T27" fmla="*/ 447 h 606"/>
              <a:gd name="T28" fmla="*/ 952 w 1058"/>
              <a:gd name="T29" fmla="*/ 401 h 606"/>
              <a:gd name="T30" fmla="*/ 984 w 1058"/>
              <a:gd name="T31" fmla="*/ 381 h 606"/>
              <a:gd name="T32" fmla="*/ 1016 w 1058"/>
              <a:gd name="T33" fmla="*/ 340 h 606"/>
              <a:gd name="T34" fmla="*/ 1052 w 1058"/>
              <a:gd name="T35" fmla="*/ 291 h 606"/>
              <a:gd name="T36" fmla="*/ 1058 w 1058"/>
              <a:gd name="T37" fmla="*/ 258 h 606"/>
              <a:gd name="T38" fmla="*/ 1052 w 1058"/>
              <a:gd name="T39" fmla="*/ 239 h 606"/>
              <a:gd name="T40" fmla="*/ 999 w 1058"/>
              <a:gd name="T41" fmla="*/ 212 h 606"/>
              <a:gd name="T42" fmla="*/ 927 w 1058"/>
              <a:gd name="T43" fmla="*/ 180 h 606"/>
              <a:gd name="T44" fmla="*/ 945 w 1058"/>
              <a:gd name="T45" fmla="*/ 233 h 606"/>
              <a:gd name="T46" fmla="*/ 970 w 1058"/>
              <a:gd name="T47" fmla="*/ 249 h 606"/>
              <a:gd name="T48" fmla="*/ 981 w 1058"/>
              <a:gd name="T49" fmla="*/ 266 h 606"/>
              <a:gd name="T50" fmla="*/ 981 w 1058"/>
              <a:gd name="T51" fmla="*/ 313 h 606"/>
              <a:gd name="T52" fmla="*/ 970 w 1058"/>
              <a:gd name="T53" fmla="*/ 334 h 606"/>
              <a:gd name="T54" fmla="*/ 951 w 1058"/>
              <a:gd name="T55" fmla="*/ 346 h 606"/>
              <a:gd name="T56" fmla="*/ 899 w 1058"/>
              <a:gd name="T57" fmla="*/ 363 h 606"/>
              <a:gd name="T58" fmla="*/ 856 w 1058"/>
              <a:gd name="T59" fmla="*/ 365 h 606"/>
              <a:gd name="T60" fmla="*/ 824 w 1058"/>
              <a:gd name="T61" fmla="*/ 342 h 606"/>
              <a:gd name="T62" fmla="*/ 782 w 1058"/>
              <a:gd name="T63" fmla="*/ 287 h 606"/>
              <a:gd name="T64" fmla="*/ 758 w 1058"/>
              <a:gd name="T65" fmla="*/ 244 h 606"/>
              <a:gd name="T66" fmla="*/ 736 w 1058"/>
              <a:gd name="T67" fmla="*/ 224 h 606"/>
              <a:gd name="T68" fmla="*/ 693 w 1058"/>
              <a:gd name="T69" fmla="*/ 223 h 606"/>
              <a:gd name="T70" fmla="*/ 674 w 1058"/>
              <a:gd name="T71" fmla="*/ 209 h 606"/>
              <a:gd name="T72" fmla="*/ 661 w 1058"/>
              <a:gd name="T73" fmla="*/ 171 h 606"/>
              <a:gd name="T74" fmla="*/ 658 w 1058"/>
              <a:gd name="T75" fmla="*/ 118 h 606"/>
              <a:gd name="T76" fmla="*/ 669 w 1058"/>
              <a:gd name="T77" fmla="*/ 81 h 606"/>
              <a:gd name="T78" fmla="*/ 687 w 1058"/>
              <a:gd name="T79" fmla="*/ 57 h 606"/>
              <a:gd name="T80" fmla="*/ 681 w 1058"/>
              <a:gd name="T81" fmla="*/ 33 h 606"/>
              <a:gd name="T82" fmla="*/ 633 w 1058"/>
              <a:gd name="T83" fmla="*/ 14 h 606"/>
              <a:gd name="T84" fmla="*/ 616 w 1058"/>
              <a:gd name="T85" fmla="*/ 5 h 606"/>
              <a:gd name="T86" fmla="*/ 607 w 1058"/>
              <a:gd name="T87" fmla="*/ 7 h 606"/>
              <a:gd name="T88" fmla="*/ 579 w 1058"/>
              <a:gd name="T89" fmla="*/ 32 h 606"/>
              <a:gd name="T90" fmla="*/ 547 w 1058"/>
              <a:gd name="T91" fmla="*/ 69 h 606"/>
              <a:gd name="T92" fmla="*/ 235 w 1058"/>
              <a:gd name="T93" fmla="*/ 234 h 606"/>
              <a:gd name="T94" fmla="*/ 14 w 1058"/>
              <a:gd name="T95" fmla="*/ 454 h 606"/>
              <a:gd name="T96" fmla="*/ 17 w 1058"/>
              <a:gd name="T97" fmla="*/ 532 h 606"/>
              <a:gd name="T98" fmla="*/ 30 w 1058"/>
              <a:gd name="T99" fmla="*/ 581 h 606"/>
              <a:gd name="T100" fmla="*/ 40 w 1058"/>
              <a:gd name="T101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58" h="606">
                <a:moveTo>
                  <a:pt x="510" y="440"/>
                </a:moveTo>
                <a:lnTo>
                  <a:pt x="523" y="436"/>
                </a:lnTo>
                <a:lnTo>
                  <a:pt x="536" y="431"/>
                </a:lnTo>
                <a:lnTo>
                  <a:pt x="548" y="426"/>
                </a:lnTo>
                <a:lnTo>
                  <a:pt x="561" y="422"/>
                </a:lnTo>
                <a:lnTo>
                  <a:pt x="572" y="422"/>
                </a:lnTo>
                <a:lnTo>
                  <a:pt x="583" y="422"/>
                </a:lnTo>
                <a:lnTo>
                  <a:pt x="590" y="420"/>
                </a:lnTo>
                <a:lnTo>
                  <a:pt x="597" y="418"/>
                </a:lnTo>
                <a:lnTo>
                  <a:pt x="603" y="414"/>
                </a:lnTo>
                <a:lnTo>
                  <a:pt x="608" y="411"/>
                </a:lnTo>
                <a:lnTo>
                  <a:pt x="615" y="409"/>
                </a:lnTo>
                <a:lnTo>
                  <a:pt x="621" y="406"/>
                </a:lnTo>
                <a:lnTo>
                  <a:pt x="628" y="405"/>
                </a:lnTo>
                <a:lnTo>
                  <a:pt x="635" y="404"/>
                </a:lnTo>
                <a:lnTo>
                  <a:pt x="639" y="405"/>
                </a:lnTo>
                <a:lnTo>
                  <a:pt x="642" y="408"/>
                </a:lnTo>
                <a:lnTo>
                  <a:pt x="644" y="411"/>
                </a:lnTo>
                <a:lnTo>
                  <a:pt x="646" y="414"/>
                </a:lnTo>
                <a:lnTo>
                  <a:pt x="655" y="423"/>
                </a:lnTo>
                <a:lnTo>
                  <a:pt x="665" y="433"/>
                </a:lnTo>
                <a:lnTo>
                  <a:pt x="677" y="445"/>
                </a:lnTo>
                <a:lnTo>
                  <a:pt x="688" y="453"/>
                </a:lnTo>
                <a:lnTo>
                  <a:pt x="701" y="462"/>
                </a:lnTo>
                <a:lnTo>
                  <a:pt x="715" y="469"/>
                </a:lnTo>
                <a:lnTo>
                  <a:pt x="724" y="476"/>
                </a:lnTo>
                <a:lnTo>
                  <a:pt x="731" y="482"/>
                </a:lnTo>
                <a:lnTo>
                  <a:pt x="737" y="490"/>
                </a:lnTo>
                <a:lnTo>
                  <a:pt x="741" y="498"/>
                </a:lnTo>
                <a:lnTo>
                  <a:pt x="745" y="506"/>
                </a:lnTo>
                <a:lnTo>
                  <a:pt x="747" y="515"/>
                </a:lnTo>
                <a:lnTo>
                  <a:pt x="748" y="526"/>
                </a:lnTo>
                <a:lnTo>
                  <a:pt x="749" y="536"/>
                </a:lnTo>
                <a:lnTo>
                  <a:pt x="749" y="536"/>
                </a:lnTo>
                <a:lnTo>
                  <a:pt x="766" y="532"/>
                </a:lnTo>
                <a:lnTo>
                  <a:pt x="782" y="527"/>
                </a:lnTo>
                <a:lnTo>
                  <a:pt x="790" y="523"/>
                </a:lnTo>
                <a:lnTo>
                  <a:pt x="796" y="519"/>
                </a:lnTo>
                <a:lnTo>
                  <a:pt x="804" y="514"/>
                </a:lnTo>
                <a:lnTo>
                  <a:pt x="810" y="507"/>
                </a:lnTo>
                <a:lnTo>
                  <a:pt x="815" y="502"/>
                </a:lnTo>
                <a:lnTo>
                  <a:pt x="818" y="498"/>
                </a:lnTo>
                <a:lnTo>
                  <a:pt x="820" y="492"/>
                </a:lnTo>
                <a:lnTo>
                  <a:pt x="822" y="487"/>
                </a:lnTo>
                <a:lnTo>
                  <a:pt x="827" y="476"/>
                </a:lnTo>
                <a:lnTo>
                  <a:pt x="832" y="465"/>
                </a:lnTo>
                <a:lnTo>
                  <a:pt x="839" y="453"/>
                </a:lnTo>
                <a:lnTo>
                  <a:pt x="845" y="444"/>
                </a:lnTo>
                <a:lnTo>
                  <a:pt x="851" y="433"/>
                </a:lnTo>
                <a:lnTo>
                  <a:pt x="859" y="422"/>
                </a:lnTo>
                <a:lnTo>
                  <a:pt x="868" y="432"/>
                </a:lnTo>
                <a:lnTo>
                  <a:pt x="876" y="440"/>
                </a:lnTo>
                <a:lnTo>
                  <a:pt x="885" y="449"/>
                </a:lnTo>
                <a:lnTo>
                  <a:pt x="894" y="460"/>
                </a:lnTo>
                <a:lnTo>
                  <a:pt x="902" y="453"/>
                </a:lnTo>
                <a:lnTo>
                  <a:pt x="911" y="447"/>
                </a:lnTo>
                <a:lnTo>
                  <a:pt x="917" y="440"/>
                </a:lnTo>
                <a:lnTo>
                  <a:pt x="924" y="433"/>
                </a:lnTo>
                <a:lnTo>
                  <a:pt x="937" y="417"/>
                </a:lnTo>
                <a:lnTo>
                  <a:pt x="952" y="401"/>
                </a:lnTo>
                <a:lnTo>
                  <a:pt x="963" y="393"/>
                </a:lnTo>
                <a:lnTo>
                  <a:pt x="974" y="387"/>
                </a:lnTo>
                <a:lnTo>
                  <a:pt x="979" y="384"/>
                </a:lnTo>
                <a:lnTo>
                  <a:pt x="984" y="381"/>
                </a:lnTo>
                <a:lnTo>
                  <a:pt x="989" y="377"/>
                </a:lnTo>
                <a:lnTo>
                  <a:pt x="994" y="372"/>
                </a:lnTo>
                <a:lnTo>
                  <a:pt x="1005" y="356"/>
                </a:lnTo>
                <a:lnTo>
                  <a:pt x="1016" y="340"/>
                </a:lnTo>
                <a:lnTo>
                  <a:pt x="1026" y="331"/>
                </a:lnTo>
                <a:lnTo>
                  <a:pt x="1036" y="322"/>
                </a:lnTo>
                <a:lnTo>
                  <a:pt x="1046" y="306"/>
                </a:lnTo>
                <a:lnTo>
                  <a:pt x="1052" y="291"/>
                </a:lnTo>
                <a:lnTo>
                  <a:pt x="1055" y="284"/>
                </a:lnTo>
                <a:lnTo>
                  <a:pt x="1057" y="275"/>
                </a:lnTo>
                <a:lnTo>
                  <a:pt x="1058" y="266"/>
                </a:lnTo>
                <a:lnTo>
                  <a:pt x="1058" y="258"/>
                </a:lnTo>
                <a:lnTo>
                  <a:pt x="1058" y="252"/>
                </a:lnTo>
                <a:lnTo>
                  <a:pt x="1057" y="248"/>
                </a:lnTo>
                <a:lnTo>
                  <a:pt x="1055" y="244"/>
                </a:lnTo>
                <a:lnTo>
                  <a:pt x="1052" y="239"/>
                </a:lnTo>
                <a:lnTo>
                  <a:pt x="1046" y="234"/>
                </a:lnTo>
                <a:lnTo>
                  <a:pt x="1038" y="229"/>
                </a:lnTo>
                <a:lnTo>
                  <a:pt x="1019" y="220"/>
                </a:lnTo>
                <a:lnTo>
                  <a:pt x="999" y="212"/>
                </a:lnTo>
                <a:lnTo>
                  <a:pt x="980" y="204"/>
                </a:lnTo>
                <a:lnTo>
                  <a:pt x="964" y="196"/>
                </a:lnTo>
                <a:lnTo>
                  <a:pt x="948" y="189"/>
                </a:lnTo>
                <a:lnTo>
                  <a:pt x="927" y="180"/>
                </a:lnTo>
                <a:lnTo>
                  <a:pt x="931" y="201"/>
                </a:lnTo>
                <a:lnTo>
                  <a:pt x="937" y="218"/>
                </a:lnTo>
                <a:lnTo>
                  <a:pt x="941" y="226"/>
                </a:lnTo>
                <a:lnTo>
                  <a:pt x="945" y="233"/>
                </a:lnTo>
                <a:lnTo>
                  <a:pt x="952" y="241"/>
                </a:lnTo>
                <a:lnTo>
                  <a:pt x="959" y="247"/>
                </a:lnTo>
                <a:lnTo>
                  <a:pt x="965" y="248"/>
                </a:lnTo>
                <a:lnTo>
                  <a:pt x="970" y="249"/>
                </a:lnTo>
                <a:lnTo>
                  <a:pt x="974" y="253"/>
                </a:lnTo>
                <a:lnTo>
                  <a:pt x="977" y="258"/>
                </a:lnTo>
                <a:lnTo>
                  <a:pt x="979" y="262"/>
                </a:lnTo>
                <a:lnTo>
                  <a:pt x="981" y="266"/>
                </a:lnTo>
                <a:lnTo>
                  <a:pt x="983" y="276"/>
                </a:lnTo>
                <a:lnTo>
                  <a:pt x="983" y="287"/>
                </a:lnTo>
                <a:lnTo>
                  <a:pt x="983" y="300"/>
                </a:lnTo>
                <a:lnTo>
                  <a:pt x="981" y="313"/>
                </a:lnTo>
                <a:lnTo>
                  <a:pt x="980" y="318"/>
                </a:lnTo>
                <a:lnTo>
                  <a:pt x="978" y="324"/>
                </a:lnTo>
                <a:lnTo>
                  <a:pt x="975" y="329"/>
                </a:lnTo>
                <a:lnTo>
                  <a:pt x="970" y="334"/>
                </a:lnTo>
                <a:lnTo>
                  <a:pt x="966" y="339"/>
                </a:lnTo>
                <a:lnTo>
                  <a:pt x="961" y="342"/>
                </a:lnTo>
                <a:lnTo>
                  <a:pt x="956" y="344"/>
                </a:lnTo>
                <a:lnTo>
                  <a:pt x="951" y="346"/>
                </a:lnTo>
                <a:lnTo>
                  <a:pt x="940" y="350"/>
                </a:lnTo>
                <a:lnTo>
                  <a:pt x="927" y="353"/>
                </a:lnTo>
                <a:lnTo>
                  <a:pt x="913" y="358"/>
                </a:lnTo>
                <a:lnTo>
                  <a:pt x="899" y="363"/>
                </a:lnTo>
                <a:lnTo>
                  <a:pt x="885" y="366"/>
                </a:lnTo>
                <a:lnTo>
                  <a:pt x="869" y="367"/>
                </a:lnTo>
                <a:lnTo>
                  <a:pt x="862" y="366"/>
                </a:lnTo>
                <a:lnTo>
                  <a:pt x="856" y="365"/>
                </a:lnTo>
                <a:lnTo>
                  <a:pt x="849" y="363"/>
                </a:lnTo>
                <a:lnTo>
                  <a:pt x="844" y="359"/>
                </a:lnTo>
                <a:lnTo>
                  <a:pt x="833" y="352"/>
                </a:lnTo>
                <a:lnTo>
                  <a:pt x="824" y="342"/>
                </a:lnTo>
                <a:lnTo>
                  <a:pt x="810" y="329"/>
                </a:lnTo>
                <a:lnTo>
                  <a:pt x="797" y="313"/>
                </a:lnTo>
                <a:lnTo>
                  <a:pt x="790" y="299"/>
                </a:lnTo>
                <a:lnTo>
                  <a:pt x="782" y="287"/>
                </a:lnTo>
                <a:lnTo>
                  <a:pt x="776" y="274"/>
                </a:lnTo>
                <a:lnTo>
                  <a:pt x="768" y="260"/>
                </a:lnTo>
                <a:lnTo>
                  <a:pt x="763" y="251"/>
                </a:lnTo>
                <a:lnTo>
                  <a:pt x="758" y="244"/>
                </a:lnTo>
                <a:lnTo>
                  <a:pt x="752" y="237"/>
                </a:lnTo>
                <a:lnTo>
                  <a:pt x="745" y="231"/>
                </a:lnTo>
                <a:lnTo>
                  <a:pt x="741" y="228"/>
                </a:lnTo>
                <a:lnTo>
                  <a:pt x="736" y="224"/>
                </a:lnTo>
                <a:lnTo>
                  <a:pt x="721" y="225"/>
                </a:lnTo>
                <a:lnTo>
                  <a:pt x="706" y="225"/>
                </a:lnTo>
                <a:lnTo>
                  <a:pt x="698" y="225"/>
                </a:lnTo>
                <a:lnTo>
                  <a:pt x="693" y="223"/>
                </a:lnTo>
                <a:lnTo>
                  <a:pt x="687" y="221"/>
                </a:lnTo>
                <a:lnTo>
                  <a:pt x="683" y="218"/>
                </a:lnTo>
                <a:lnTo>
                  <a:pt x="679" y="214"/>
                </a:lnTo>
                <a:lnTo>
                  <a:pt x="674" y="209"/>
                </a:lnTo>
                <a:lnTo>
                  <a:pt x="671" y="204"/>
                </a:lnTo>
                <a:lnTo>
                  <a:pt x="669" y="198"/>
                </a:lnTo>
                <a:lnTo>
                  <a:pt x="665" y="185"/>
                </a:lnTo>
                <a:lnTo>
                  <a:pt x="661" y="171"/>
                </a:lnTo>
                <a:lnTo>
                  <a:pt x="660" y="157"/>
                </a:lnTo>
                <a:lnTo>
                  <a:pt x="659" y="143"/>
                </a:lnTo>
                <a:lnTo>
                  <a:pt x="659" y="130"/>
                </a:lnTo>
                <a:lnTo>
                  <a:pt x="658" y="118"/>
                </a:lnTo>
                <a:lnTo>
                  <a:pt x="659" y="108"/>
                </a:lnTo>
                <a:lnTo>
                  <a:pt x="662" y="96"/>
                </a:lnTo>
                <a:lnTo>
                  <a:pt x="665" y="87"/>
                </a:lnTo>
                <a:lnTo>
                  <a:pt x="669" y="81"/>
                </a:lnTo>
                <a:lnTo>
                  <a:pt x="673" y="74"/>
                </a:lnTo>
                <a:lnTo>
                  <a:pt x="678" y="69"/>
                </a:lnTo>
                <a:lnTo>
                  <a:pt x="683" y="62"/>
                </a:lnTo>
                <a:lnTo>
                  <a:pt x="687" y="57"/>
                </a:lnTo>
                <a:lnTo>
                  <a:pt x="693" y="50"/>
                </a:lnTo>
                <a:lnTo>
                  <a:pt x="697" y="43"/>
                </a:lnTo>
                <a:lnTo>
                  <a:pt x="688" y="37"/>
                </a:lnTo>
                <a:lnTo>
                  <a:pt x="681" y="33"/>
                </a:lnTo>
                <a:lnTo>
                  <a:pt x="673" y="29"/>
                </a:lnTo>
                <a:lnTo>
                  <a:pt x="666" y="26"/>
                </a:lnTo>
                <a:lnTo>
                  <a:pt x="651" y="20"/>
                </a:lnTo>
                <a:lnTo>
                  <a:pt x="633" y="14"/>
                </a:lnTo>
                <a:lnTo>
                  <a:pt x="627" y="10"/>
                </a:lnTo>
                <a:lnTo>
                  <a:pt x="620" y="8"/>
                </a:lnTo>
                <a:lnTo>
                  <a:pt x="618" y="7"/>
                </a:lnTo>
                <a:lnTo>
                  <a:pt x="616" y="5"/>
                </a:lnTo>
                <a:lnTo>
                  <a:pt x="615" y="3"/>
                </a:lnTo>
                <a:lnTo>
                  <a:pt x="614" y="0"/>
                </a:lnTo>
                <a:lnTo>
                  <a:pt x="614" y="0"/>
                </a:lnTo>
                <a:lnTo>
                  <a:pt x="607" y="7"/>
                </a:lnTo>
                <a:lnTo>
                  <a:pt x="601" y="15"/>
                </a:lnTo>
                <a:lnTo>
                  <a:pt x="593" y="20"/>
                </a:lnTo>
                <a:lnTo>
                  <a:pt x="586" y="27"/>
                </a:lnTo>
                <a:lnTo>
                  <a:pt x="579" y="32"/>
                </a:lnTo>
                <a:lnTo>
                  <a:pt x="572" y="39"/>
                </a:lnTo>
                <a:lnTo>
                  <a:pt x="565" y="45"/>
                </a:lnTo>
                <a:lnTo>
                  <a:pt x="559" y="53"/>
                </a:lnTo>
                <a:lnTo>
                  <a:pt x="547" y="69"/>
                </a:lnTo>
                <a:lnTo>
                  <a:pt x="538" y="84"/>
                </a:lnTo>
                <a:lnTo>
                  <a:pt x="530" y="99"/>
                </a:lnTo>
                <a:lnTo>
                  <a:pt x="521" y="116"/>
                </a:lnTo>
                <a:lnTo>
                  <a:pt x="235" y="234"/>
                </a:lnTo>
                <a:lnTo>
                  <a:pt x="235" y="234"/>
                </a:lnTo>
                <a:lnTo>
                  <a:pt x="0" y="303"/>
                </a:lnTo>
                <a:lnTo>
                  <a:pt x="6" y="369"/>
                </a:lnTo>
                <a:lnTo>
                  <a:pt x="14" y="454"/>
                </a:lnTo>
                <a:lnTo>
                  <a:pt x="14" y="508"/>
                </a:lnTo>
                <a:lnTo>
                  <a:pt x="14" y="517"/>
                </a:lnTo>
                <a:lnTo>
                  <a:pt x="16" y="525"/>
                </a:lnTo>
                <a:lnTo>
                  <a:pt x="17" y="532"/>
                </a:lnTo>
                <a:lnTo>
                  <a:pt x="19" y="540"/>
                </a:lnTo>
                <a:lnTo>
                  <a:pt x="23" y="555"/>
                </a:lnTo>
                <a:lnTo>
                  <a:pt x="27" y="571"/>
                </a:lnTo>
                <a:lnTo>
                  <a:pt x="30" y="581"/>
                </a:lnTo>
                <a:lnTo>
                  <a:pt x="34" y="588"/>
                </a:lnTo>
                <a:lnTo>
                  <a:pt x="38" y="596"/>
                </a:lnTo>
                <a:lnTo>
                  <a:pt x="40" y="606"/>
                </a:lnTo>
                <a:lnTo>
                  <a:pt x="40" y="606"/>
                </a:lnTo>
                <a:lnTo>
                  <a:pt x="510" y="440"/>
                </a:lnTo>
                <a:lnTo>
                  <a:pt x="510" y="44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2" name="Freeform 228"/>
          <p:cNvSpPr>
            <a:spLocks/>
          </p:cNvSpPr>
          <p:nvPr/>
        </p:nvSpPr>
        <p:spPr bwMode="auto">
          <a:xfrm>
            <a:off x="8215412" y="2597023"/>
            <a:ext cx="487865" cy="279175"/>
          </a:xfrm>
          <a:custGeom>
            <a:avLst/>
            <a:gdLst>
              <a:gd name="T0" fmla="*/ 548 w 1058"/>
              <a:gd name="T1" fmla="*/ 426 h 606"/>
              <a:gd name="T2" fmla="*/ 590 w 1058"/>
              <a:gd name="T3" fmla="*/ 420 h 606"/>
              <a:gd name="T4" fmla="*/ 615 w 1058"/>
              <a:gd name="T5" fmla="*/ 409 h 606"/>
              <a:gd name="T6" fmla="*/ 639 w 1058"/>
              <a:gd name="T7" fmla="*/ 405 h 606"/>
              <a:gd name="T8" fmla="*/ 655 w 1058"/>
              <a:gd name="T9" fmla="*/ 423 h 606"/>
              <a:gd name="T10" fmla="*/ 701 w 1058"/>
              <a:gd name="T11" fmla="*/ 462 h 606"/>
              <a:gd name="T12" fmla="*/ 737 w 1058"/>
              <a:gd name="T13" fmla="*/ 490 h 606"/>
              <a:gd name="T14" fmla="*/ 748 w 1058"/>
              <a:gd name="T15" fmla="*/ 526 h 606"/>
              <a:gd name="T16" fmla="*/ 782 w 1058"/>
              <a:gd name="T17" fmla="*/ 527 h 606"/>
              <a:gd name="T18" fmla="*/ 810 w 1058"/>
              <a:gd name="T19" fmla="*/ 507 h 606"/>
              <a:gd name="T20" fmla="*/ 822 w 1058"/>
              <a:gd name="T21" fmla="*/ 487 h 606"/>
              <a:gd name="T22" fmla="*/ 845 w 1058"/>
              <a:gd name="T23" fmla="*/ 444 h 606"/>
              <a:gd name="T24" fmla="*/ 876 w 1058"/>
              <a:gd name="T25" fmla="*/ 440 h 606"/>
              <a:gd name="T26" fmla="*/ 911 w 1058"/>
              <a:gd name="T27" fmla="*/ 447 h 606"/>
              <a:gd name="T28" fmla="*/ 952 w 1058"/>
              <a:gd name="T29" fmla="*/ 401 h 606"/>
              <a:gd name="T30" fmla="*/ 984 w 1058"/>
              <a:gd name="T31" fmla="*/ 381 h 606"/>
              <a:gd name="T32" fmla="*/ 1016 w 1058"/>
              <a:gd name="T33" fmla="*/ 340 h 606"/>
              <a:gd name="T34" fmla="*/ 1052 w 1058"/>
              <a:gd name="T35" fmla="*/ 291 h 606"/>
              <a:gd name="T36" fmla="*/ 1058 w 1058"/>
              <a:gd name="T37" fmla="*/ 258 h 606"/>
              <a:gd name="T38" fmla="*/ 1052 w 1058"/>
              <a:gd name="T39" fmla="*/ 239 h 606"/>
              <a:gd name="T40" fmla="*/ 999 w 1058"/>
              <a:gd name="T41" fmla="*/ 212 h 606"/>
              <a:gd name="T42" fmla="*/ 927 w 1058"/>
              <a:gd name="T43" fmla="*/ 180 h 606"/>
              <a:gd name="T44" fmla="*/ 945 w 1058"/>
              <a:gd name="T45" fmla="*/ 233 h 606"/>
              <a:gd name="T46" fmla="*/ 970 w 1058"/>
              <a:gd name="T47" fmla="*/ 249 h 606"/>
              <a:gd name="T48" fmla="*/ 981 w 1058"/>
              <a:gd name="T49" fmla="*/ 266 h 606"/>
              <a:gd name="T50" fmla="*/ 981 w 1058"/>
              <a:gd name="T51" fmla="*/ 313 h 606"/>
              <a:gd name="T52" fmla="*/ 970 w 1058"/>
              <a:gd name="T53" fmla="*/ 334 h 606"/>
              <a:gd name="T54" fmla="*/ 951 w 1058"/>
              <a:gd name="T55" fmla="*/ 346 h 606"/>
              <a:gd name="T56" fmla="*/ 899 w 1058"/>
              <a:gd name="T57" fmla="*/ 363 h 606"/>
              <a:gd name="T58" fmla="*/ 856 w 1058"/>
              <a:gd name="T59" fmla="*/ 365 h 606"/>
              <a:gd name="T60" fmla="*/ 824 w 1058"/>
              <a:gd name="T61" fmla="*/ 342 h 606"/>
              <a:gd name="T62" fmla="*/ 782 w 1058"/>
              <a:gd name="T63" fmla="*/ 287 h 606"/>
              <a:gd name="T64" fmla="*/ 758 w 1058"/>
              <a:gd name="T65" fmla="*/ 244 h 606"/>
              <a:gd name="T66" fmla="*/ 736 w 1058"/>
              <a:gd name="T67" fmla="*/ 224 h 606"/>
              <a:gd name="T68" fmla="*/ 693 w 1058"/>
              <a:gd name="T69" fmla="*/ 223 h 606"/>
              <a:gd name="T70" fmla="*/ 674 w 1058"/>
              <a:gd name="T71" fmla="*/ 209 h 606"/>
              <a:gd name="T72" fmla="*/ 661 w 1058"/>
              <a:gd name="T73" fmla="*/ 171 h 606"/>
              <a:gd name="T74" fmla="*/ 658 w 1058"/>
              <a:gd name="T75" fmla="*/ 118 h 606"/>
              <a:gd name="T76" fmla="*/ 669 w 1058"/>
              <a:gd name="T77" fmla="*/ 81 h 606"/>
              <a:gd name="T78" fmla="*/ 687 w 1058"/>
              <a:gd name="T79" fmla="*/ 57 h 606"/>
              <a:gd name="T80" fmla="*/ 681 w 1058"/>
              <a:gd name="T81" fmla="*/ 33 h 606"/>
              <a:gd name="T82" fmla="*/ 633 w 1058"/>
              <a:gd name="T83" fmla="*/ 14 h 606"/>
              <a:gd name="T84" fmla="*/ 616 w 1058"/>
              <a:gd name="T85" fmla="*/ 5 h 606"/>
              <a:gd name="T86" fmla="*/ 607 w 1058"/>
              <a:gd name="T87" fmla="*/ 7 h 606"/>
              <a:gd name="T88" fmla="*/ 579 w 1058"/>
              <a:gd name="T89" fmla="*/ 32 h 606"/>
              <a:gd name="T90" fmla="*/ 547 w 1058"/>
              <a:gd name="T91" fmla="*/ 69 h 606"/>
              <a:gd name="T92" fmla="*/ 235 w 1058"/>
              <a:gd name="T93" fmla="*/ 234 h 606"/>
              <a:gd name="T94" fmla="*/ 6 w 1058"/>
              <a:gd name="T95" fmla="*/ 369 h 606"/>
              <a:gd name="T96" fmla="*/ 16 w 1058"/>
              <a:gd name="T97" fmla="*/ 525 h 606"/>
              <a:gd name="T98" fmla="*/ 27 w 1058"/>
              <a:gd name="T99" fmla="*/ 571 h 606"/>
              <a:gd name="T100" fmla="*/ 40 w 1058"/>
              <a:gd name="T101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58" h="606">
                <a:moveTo>
                  <a:pt x="510" y="440"/>
                </a:moveTo>
                <a:lnTo>
                  <a:pt x="523" y="436"/>
                </a:lnTo>
                <a:lnTo>
                  <a:pt x="536" y="431"/>
                </a:lnTo>
                <a:lnTo>
                  <a:pt x="548" y="426"/>
                </a:lnTo>
                <a:lnTo>
                  <a:pt x="561" y="422"/>
                </a:lnTo>
                <a:lnTo>
                  <a:pt x="572" y="422"/>
                </a:lnTo>
                <a:lnTo>
                  <a:pt x="583" y="422"/>
                </a:lnTo>
                <a:lnTo>
                  <a:pt x="590" y="420"/>
                </a:lnTo>
                <a:lnTo>
                  <a:pt x="597" y="418"/>
                </a:lnTo>
                <a:lnTo>
                  <a:pt x="603" y="414"/>
                </a:lnTo>
                <a:lnTo>
                  <a:pt x="608" y="411"/>
                </a:lnTo>
                <a:lnTo>
                  <a:pt x="615" y="409"/>
                </a:lnTo>
                <a:lnTo>
                  <a:pt x="621" y="406"/>
                </a:lnTo>
                <a:lnTo>
                  <a:pt x="628" y="405"/>
                </a:lnTo>
                <a:lnTo>
                  <a:pt x="635" y="404"/>
                </a:lnTo>
                <a:lnTo>
                  <a:pt x="639" y="405"/>
                </a:lnTo>
                <a:lnTo>
                  <a:pt x="642" y="408"/>
                </a:lnTo>
                <a:lnTo>
                  <a:pt x="644" y="411"/>
                </a:lnTo>
                <a:lnTo>
                  <a:pt x="646" y="414"/>
                </a:lnTo>
                <a:lnTo>
                  <a:pt x="655" y="423"/>
                </a:lnTo>
                <a:lnTo>
                  <a:pt x="665" y="433"/>
                </a:lnTo>
                <a:lnTo>
                  <a:pt x="677" y="445"/>
                </a:lnTo>
                <a:lnTo>
                  <a:pt x="688" y="453"/>
                </a:lnTo>
                <a:lnTo>
                  <a:pt x="701" y="462"/>
                </a:lnTo>
                <a:lnTo>
                  <a:pt x="715" y="469"/>
                </a:lnTo>
                <a:lnTo>
                  <a:pt x="724" y="476"/>
                </a:lnTo>
                <a:lnTo>
                  <a:pt x="731" y="482"/>
                </a:lnTo>
                <a:lnTo>
                  <a:pt x="737" y="490"/>
                </a:lnTo>
                <a:lnTo>
                  <a:pt x="741" y="498"/>
                </a:lnTo>
                <a:lnTo>
                  <a:pt x="745" y="506"/>
                </a:lnTo>
                <a:lnTo>
                  <a:pt x="747" y="515"/>
                </a:lnTo>
                <a:lnTo>
                  <a:pt x="748" y="526"/>
                </a:lnTo>
                <a:lnTo>
                  <a:pt x="749" y="536"/>
                </a:lnTo>
                <a:lnTo>
                  <a:pt x="749" y="536"/>
                </a:lnTo>
                <a:lnTo>
                  <a:pt x="766" y="532"/>
                </a:lnTo>
                <a:lnTo>
                  <a:pt x="782" y="527"/>
                </a:lnTo>
                <a:lnTo>
                  <a:pt x="790" y="523"/>
                </a:lnTo>
                <a:lnTo>
                  <a:pt x="796" y="519"/>
                </a:lnTo>
                <a:lnTo>
                  <a:pt x="804" y="514"/>
                </a:lnTo>
                <a:lnTo>
                  <a:pt x="810" y="507"/>
                </a:lnTo>
                <a:lnTo>
                  <a:pt x="815" y="502"/>
                </a:lnTo>
                <a:lnTo>
                  <a:pt x="818" y="498"/>
                </a:lnTo>
                <a:lnTo>
                  <a:pt x="820" y="492"/>
                </a:lnTo>
                <a:lnTo>
                  <a:pt x="822" y="487"/>
                </a:lnTo>
                <a:lnTo>
                  <a:pt x="827" y="476"/>
                </a:lnTo>
                <a:lnTo>
                  <a:pt x="832" y="465"/>
                </a:lnTo>
                <a:lnTo>
                  <a:pt x="839" y="453"/>
                </a:lnTo>
                <a:lnTo>
                  <a:pt x="845" y="444"/>
                </a:lnTo>
                <a:lnTo>
                  <a:pt x="851" y="433"/>
                </a:lnTo>
                <a:lnTo>
                  <a:pt x="859" y="422"/>
                </a:lnTo>
                <a:lnTo>
                  <a:pt x="868" y="432"/>
                </a:lnTo>
                <a:lnTo>
                  <a:pt x="876" y="440"/>
                </a:lnTo>
                <a:lnTo>
                  <a:pt x="885" y="449"/>
                </a:lnTo>
                <a:lnTo>
                  <a:pt x="894" y="460"/>
                </a:lnTo>
                <a:lnTo>
                  <a:pt x="902" y="453"/>
                </a:lnTo>
                <a:lnTo>
                  <a:pt x="911" y="447"/>
                </a:lnTo>
                <a:lnTo>
                  <a:pt x="917" y="440"/>
                </a:lnTo>
                <a:lnTo>
                  <a:pt x="924" y="433"/>
                </a:lnTo>
                <a:lnTo>
                  <a:pt x="937" y="417"/>
                </a:lnTo>
                <a:lnTo>
                  <a:pt x="952" y="401"/>
                </a:lnTo>
                <a:lnTo>
                  <a:pt x="963" y="393"/>
                </a:lnTo>
                <a:lnTo>
                  <a:pt x="974" y="387"/>
                </a:lnTo>
                <a:lnTo>
                  <a:pt x="979" y="384"/>
                </a:lnTo>
                <a:lnTo>
                  <a:pt x="984" y="381"/>
                </a:lnTo>
                <a:lnTo>
                  <a:pt x="989" y="377"/>
                </a:lnTo>
                <a:lnTo>
                  <a:pt x="994" y="372"/>
                </a:lnTo>
                <a:lnTo>
                  <a:pt x="1005" y="356"/>
                </a:lnTo>
                <a:lnTo>
                  <a:pt x="1016" y="340"/>
                </a:lnTo>
                <a:lnTo>
                  <a:pt x="1026" y="331"/>
                </a:lnTo>
                <a:lnTo>
                  <a:pt x="1036" y="322"/>
                </a:lnTo>
                <a:lnTo>
                  <a:pt x="1046" y="306"/>
                </a:lnTo>
                <a:lnTo>
                  <a:pt x="1052" y="291"/>
                </a:lnTo>
                <a:lnTo>
                  <a:pt x="1055" y="284"/>
                </a:lnTo>
                <a:lnTo>
                  <a:pt x="1057" y="275"/>
                </a:lnTo>
                <a:lnTo>
                  <a:pt x="1058" y="266"/>
                </a:lnTo>
                <a:lnTo>
                  <a:pt x="1058" y="258"/>
                </a:lnTo>
                <a:lnTo>
                  <a:pt x="1058" y="252"/>
                </a:lnTo>
                <a:lnTo>
                  <a:pt x="1057" y="248"/>
                </a:lnTo>
                <a:lnTo>
                  <a:pt x="1055" y="244"/>
                </a:lnTo>
                <a:lnTo>
                  <a:pt x="1052" y="239"/>
                </a:lnTo>
                <a:lnTo>
                  <a:pt x="1046" y="234"/>
                </a:lnTo>
                <a:lnTo>
                  <a:pt x="1038" y="229"/>
                </a:lnTo>
                <a:lnTo>
                  <a:pt x="1019" y="220"/>
                </a:lnTo>
                <a:lnTo>
                  <a:pt x="999" y="212"/>
                </a:lnTo>
                <a:lnTo>
                  <a:pt x="980" y="204"/>
                </a:lnTo>
                <a:lnTo>
                  <a:pt x="964" y="196"/>
                </a:lnTo>
                <a:lnTo>
                  <a:pt x="948" y="189"/>
                </a:lnTo>
                <a:lnTo>
                  <a:pt x="927" y="180"/>
                </a:lnTo>
                <a:lnTo>
                  <a:pt x="931" y="201"/>
                </a:lnTo>
                <a:lnTo>
                  <a:pt x="937" y="218"/>
                </a:lnTo>
                <a:lnTo>
                  <a:pt x="941" y="226"/>
                </a:lnTo>
                <a:lnTo>
                  <a:pt x="945" y="233"/>
                </a:lnTo>
                <a:lnTo>
                  <a:pt x="952" y="241"/>
                </a:lnTo>
                <a:lnTo>
                  <a:pt x="959" y="247"/>
                </a:lnTo>
                <a:lnTo>
                  <a:pt x="965" y="248"/>
                </a:lnTo>
                <a:lnTo>
                  <a:pt x="970" y="249"/>
                </a:lnTo>
                <a:lnTo>
                  <a:pt x="974" y="253"/>
                </a:lnTo>
                <a:lnTo>
                  <a:pt x="977" y="258"/>
                </a:lnTo>
                <a:lnTo>
                  <a:pt x="979" y="262"/>
                </a:lnTo>
                <a:lnTo>
                  <a:pt x="981" y="266"/>
                </a:lnTo>
                <a:lnTo>
                  <a:pt x="983" y="276"/>
                </a:lnTo>
                <a:lnTo>
                  <a:pt x="983" y="287"/>
                </a:lnTo>
                <a:lnTo>
                  <a:pt x="983" y="300"/>
                </a:lnTo>
                <a:lnTo>
                  <a:pt x="981" y="313"/>
                </a:lnTo>
                <a:lnTo>
                  <a:pt x="980" y="318"/>
                </a:lnTo>
                <a:lnTo>
                  <a:pt x="978" y="324"/>
                </a:lnTo>
                <a:lnTo>
                  <a:pt x="975" y="329"/>
                </a:lnTo>
                <a:lnTo>
                  <a:pt x="970" y="334"/>
                </a:lnTo>
                <a:lnTo>
                  <a:pt x="966" y="339"/>
                </a:lnTo>
                <a:lnTo>
                  <a:pt x="961" y="342"/>
                </a:lnTo>
                <a:lnTo>
                  <a:pt x="956" y="344"/>
                </a:lnTo>
                <a:lnTo>
                  <a:pt x="951" y="346"/>
                </a:lnTo>
                <a:lnTo>
                  <a:pt x="940" y="350"/>
                </a:lnTo>
                <a:lnTo>
                  <a:pt x="927" y="353"/>
                </a:lnTo>
                <a:lnTo>
                  <a:pt x="913" y="358"/>
                </a:lnTo>
                <a:lnTo>
                  <a:pt x="899" y="363"/>
                </a:lnTo>
                <a:lnTo>
                  <a:pt x="885" y="366"/>
                </a:lnTo>
                <a:lnTo>
                  <a:pt x="869" y="367"/>
                </a:lnTo>
                <a:lnTo>
                  <a:pt x="862" y="366"/>
                </a:lnTo>
                <a:lnTo>
                  <a:pt x="856" y="365"/>
                </a:lnTo>
                <a:lnTo>
                  <a:pt x="849" y="363"/>
                </a:lnTo>
                <a:lnTo>
                  <a:pt x="844" y="359"/>
                </a:lnTo>
                <a:lnTo>
                  <a:pt x="833" y="352"/>
                </a:lnTo>
                <a:lnTo>
                  <a:pt x="824" y="342"/>
                </a:lnTo>
                <a:lnTo>
                  <a:pt x="810" y="329"/>
                </a:lnTo>
                <a:lnTo>
                  <a:pt x="797" y="313"/>
                </a:lnTo>
                <a:lnTo>
                  <a:pt x="790" y="299"/>
                </a:lnTo>
                <a:lnTo>
                  <a:pt x="782" y="287"/>
                </a:lnTo>
                <a:lnTo>
                  <a:pt x="776" y="274"/>
                </a:lnTo>
                <a:lnTo>
                  <a:pt x="768" y="260"/>
                </a:lnTo>
                <a:lnTo>
                  <a:pt x="763" y="251"/>
                </a:lnTo>
                <a:lnTo>
                  <a:pt x="758" y="244"/>
                </a:lnTo>
                <a:lnTo>
                  <a:pt x="752" y="237"/>
                </a:lnTo>
                <a:lnTo>
                  <a:pt x="745" y="231"/>
                </a:lnTo>
                <a:lnTo>
                  <a:pt x="741" y="228"/>
                </a:lnTo>
                <a:lnTo>
                  <a:pt x="736" y="224"/>
                </a:lnTo>
                <a:lnTo>
                  <a:pt x="721" y="225"/>
                </a:lnTo>
                <a:lnTo>
                  <a:pt x="706" y="225"/>
                </a:lnTo>
                <a:lnTo>
                  <a:pt x="698" y="225"/>
                </a:lnTo>
                <a:lnTo>
                  <a:pt x="693" y="223"/>
                </a:lnTo>
                <a:lnTo>
                  <a:pt x="687" y="221"/>
                </a:lnTo>
                <a:lnTo>
                  <a:pt x="683" y="218"/>
                </a:lnTo>
                <a:lnTo>
                  <a:pt x="679" y="214"/>
                </a:lnTo>
                <a:lnTo>
                  <a:pt x="674" y="209"/>
                </a:lnTo>
                <a:lnTo>
                  <a:pt x="671" y="204"/>
                </a:lnTo>
                <a:lnTo>
                  <a:pt x="669" y="198"/>
                </a:lnTo>
                <a:lnTo>
                  <a:pt x="665" y="185"/>
                </a:lnTo>
                <a:lnTo>
                  <a:pt x="661" y="171"/>
                </a:lnTo>
                <a:lnTo>
                  <a:pt x="660" y="157"/>
                </a:lnTo>
                <a:lnTo>
                  <a:pt x="659" y="143"/>
                </a:lnTo>
                <a:lnTo>
                  <a:pt x="659" y="130"/>
                </a:lnTo>
                <a:lnTo>
                  <a:pt x="658" y="118"/>
                </a:lnTo>
                <a:lnTo>
                  <a:pt x="659" y="108"/>
                </a:lnTo>
                <a:lnTo>
                  <a:pt x="662" y="96"/>
                </a:lnTo>
                <a:lnTo>
                  <a:pt x="665" y="87"/>
                </a:lnTo>
                <a:lnTo>
                  <a:pt x="669" y="81"/>
                </a:lnTo>
                <a:lnTo>
                  <a:pt x="673" y="74"/>
                </a:lnTo>
                <a:lnTo>
                  <a:pt x="678" y="69"/>
                </a:lnTo>
                <a:lnTo>
                  <a:pt x="683" y="62"/>
                </a:lnTo>
                <a:lnTo>
                  <a:pt x="687" y="57"/>
                </a:lnTo>
                <a:lnTo>
                  <a:pt x="693" y="50"/>
                </a:lnTo>
                <a:lnTo>
                  <a:pt x="697" y="43"/>
                </a:lnTo>
                <a:lnTo>
                  <a:pt x="688" y="37"/>
                </a:lnTo>
                <a:lnTo>
                  <a:pt x="681" y="33"/>
                </a:lnTo>
                <a:lnTo>
                  <a:pt x="673" y="29"/>
                </a:lnTo>
                <a:lnTo>
                  <a:pt x="666" y="26"/>
                </a:lnTo>
                <a:lnTo>
                  <a:pt x="651" y="20"/>
                </a:lnTo>
                <a:lnTo>
                  <a:pt x="633" y="14"/>
                </a:lnTo>
                <a:lnTo>
                  <a:pt x="627" y="10"/>
                </a:lnTo>
                <a:lnTo>
                  <a:pt x="620" y="8"/>
                </a:lnTo>
                <a:lnTo>
                  <a:pt x="618" y="7"/>
                </a:lnTo>
                <a:lnTo>
                  <a:pt x="616" y="5"/>
                </a:lnTo>
                <a:lnTo>
                  <a:pt x="615" y="3"/>
                </a:lnTo>
                <a:lnTo>
                  <a:pt x="614" y="0"/>
                </a:lnTo>
                <a:lnTo>
                  <a:pt x="614" y="0"/>
                </a:lnTo>
                <a:lnTo>
                  <a:pt x="607" y="7"/>
                </a:lnTo>
                <a:lnTo>
                  <a:pt x="601" y="15"/>
                </a:lnTo>
                <a:lnTo>
                  <a:pt x="593" y="20"/>
                </a:lnTo>
                <a:lnTo>
                  <a:pt x="586" y="27"/>
                </a:lnTo>
                <a:lnTo>
                  <a:pt x="579" y="32"/>
                </a:lnTo>
                <a:lnTo>
                  <a:pt x="572" y="39"/>
                </a:lnTo>
                <a:lnTo>
                  <a:pt x="565" y="45"/>
                </a:lnTo>
                <a:lnTo>
                  <a:pt x="559" y="53"/>
                </a:lnTo>
                <a:lnTo>
                  <a:pt x="547" y="69"/>
                </a:lnTo>
                <a:lnTo>
                  <a:pt x="538" y="84"/>
                </a:lnTo>
                <a:lnTo>
                  <a:pt x="530" y="99"/>
                </a:lnTo>
                <a:lnTo>
                  <a:pt x="521" y="116"/>
                </a:lnTo>
                <a:lnTo>
                  <a:pt x="235" y="234"/>
                </a:lnTo>
                <a:lnTo>
                  <a:pt x="235" y="234"/>
                </a:lnTo>
                <a:lnTo>
                  <a:pt x="0" y="303"/>
                </a:lnTo>
                <a:lnTo>
                  <a:pt x="0" y="303"/>
                </a:lnTo>
                <a:lnTo>
                  <a:pt x="6" y="369"/>
                </a:lnTo>
                <a:lnTo>
                  <a:pt x="14" y="454"/>
                </a:lnTo>
                <a:lnTo>
                  <a:pt x="14" y="508"/>
                </a:lnTo>
                <a:lnTo>
                  <a:pt x="14" y="517"/>
                </a:lnTo>
                <a:lnTo>
                  <a:pt x="16" y="525"/>
                </a:lnTo>
                <a:lnTo>
                  <a:pt x="17" y="532"/>
                </a:lnTo>
                <a:lnTo>
                  <a:pt x="19" y="540"/>
                </a:lnTo>
                <a:lnTo>
                  <a:pt x="23" y="555"/>
                </a:lnTo>
                <a:lnTo>
                  <a:pt x="27" y="571"/>
                </a:lnTo>
                <a:lnTo>
                  <a:pt x="30" y="581"/>
                </a:lnTo>
                <a:lnTo>
                  <a:pt x="34" y="588"/>
                </a:lnTo>
                <a:lnTo>
                  <a:pt x="38" y="596"/>
                </a:lnTo>
                <a:lnTo>
                  <a:pt x="40" y="606"/>
                </a:lnTo>
                <a:lnTo>
                  <a:pt x="40" y="606"/>
                </a:lnTo>
                <a:lnTo>
                  <a:pt x="510" y="440"/>
                </a:lnTo>
                <a:lnTo>
                  <a:pt x="510" y="440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3" name="Freeform 229"/>
          <p:cNvSpPr>
            <a:spLocks/>
          </p:cNvSpPr>
          <p:nvPr/>
        </p:nvSpPr>
        <p:spPr bwMode="auto">
          <a:xfrm>
            <a:off x="8234760" y="2800185"/>
            <a:ext cx="254298" cy="248770"/>
          </a:xfrm>
          <a:custGeom>
            <a:avLst/>
            <a:gdLst>
              <a:gd name="T0" fmla="*/ 553 w 553"/>
              <a:gd name="T1" fmla="*/ 224 h 539"/>
              <a:gd name="T2" fmla="*/ 541 w 553"/>
              <a:gd name="T3" fmla="*/ 229 h 539"/>
              <a:gd name="T4" fmla="*/ 531 w 553"/>
              <a:gd name="T5" fmla="*/ 236 h 539"/>
              <a:gd name="T6" fmla="*/ 520 w 553"/>
              <a:gd name="T7" fmla="*/ 242 h 539"/>
              <a:gd name="T8" fmla="*/ 508 w 553"/>
              <a:gd name="T9" fmla="*/ 251 h 539"/>
              <a:gd name="T10" fmla="*/ 494 w 553"/>
              <a:gd name="T11" fmla="*/ 259 h 539"/>
              <a:gd name="T12" fmla="*/ 481 w 553"/>
              <a:gd name="T13" fmla="*/ 268 h 539"/>
              <a:gd name="T14" fmla="*/ 468 w 553"/>
              <a:gd name="T15" fmla="*/ 277 h 539"/>
              <a:gd name="T16" fmla="*/ 455 w 553"/>
              <a:gd name="T17" fmla="*/ 288 h 539"/>
              <a:gd name="T18" fmla="*/ 444 w 553"/>
              <a:gd name="T19" fmla="*/ 298 h 539"/>
              <a:gd name="T20" fmla="*/ 433 w 553"/>
              <a:gd name="T21" fmla="*/ 309 h 539"/>
              <a:gd name="T22" fmla="*/ 406 w 553"/>
              <a:gd name="T23" fmla="*/ 325 h 539"/>
              <a:gd name="T24" fmla="*/ 381 w 553"/>
              <a:gd name="T25" fmla="*/ 339 h 539"/>
              <a:gd name="T26" fmla="*/ 356 w 553"/>
              <a:gd name="T27" fmla="*/ 352 h 539"/>
              <a:gd name="T28" fmla="*/ 328 w 553"/>
              <a:gd name="T29" fmla="*/ 367 h 539"/>
              <a:gd name="T30" fmla="*/ 310 w 553"/>
              <a:gd name="T31" fmla="*/ 377 h 539"/>
              <a:gd name="T32" fmla="*/ 296 w 553"/>
              <a:gd name="T33" fmla="*/ 386 h 539"/>
              <a:gd name="T34" fmla="*/ 281 w 553"/>
              <a:gd name="T35" fmla="*/ 393 h 539"/>
              <a:gd name="T36" fmla="*/ 264 w 553"/>
              <a:gd name="T37" fmla="*/ 402 h 539"/>
              <a:gd name="T38" fmla="*/ 242 w 553"/>
              <a:gd name="T39" fmla="*/ 412 h 539"/>
              <a:gd name="T40" fmla="*/ 224 w 553"/>
              <a:gd name="T41" fmla="*/ 421 h 539"/>
              <a:gd name="T42" fmla="*/ 215 w 553"/>
              <a:gd name="T43" fmla="*/ 427 h 539"/>
              <a:gd name="T44" fmla="*/ 207 w 553"/>
              <a:gd name="T45" fmla="*/ 433 h 539"/>
              <a:gd name="T46" fmla="*/ 198 w 553"/>
              <a:gd name="T47" fmla="*/ 441 h 539"/>
              <a:gd name="T48" fmla="*/ 189 w 553"/>
              <a:gd name="T49" fmla="*/ 450 h 539"/>
              <a:gd name="T50" fmla="*/ 181 w 553"/>
              <a:gd name="T51" fmla="*/ 459 h 539"/>
              <a:gd name="T52" fmla="*/ 173 w 553"/>
              <a:gd name="T53" fmla="*/ 468 h 539"/>
              <a:gd name="T54" fmla="*/ 166 w 553"/>
              <a:gd name="T55" fmla="*/ 478 h 539"/>
              <a:gd name="T56" fmla="*/ 157 w 553"/>
              <a:gd name="T57" fmla="*/ 486 h 539"/>
              <a:gd name="T58" fmla="*/ 142 w 553"/>
              <a:gd name="T59" fmla="*/ 499 h 539"/>
              <a:gd name="T60" fmla="*/ 126 w 553"/>
              <a:gd name="T61" fmla="*/ 511 h 539"/>
              <a:gd name="T62" fmla="*/ 112 w 553"/>
              <a:gd name="T63" fmla="*/ 525 h 539"/>
              <a:gd name="T64" fmla="*/ 101 w 553"/>
              <a:gd name="T65" fmla="*/ 539 h 539"/>
              <a:gd name="T66" fmla="*/ 101 w 553"/>
              <a:gd name="T67" fmla="*/ 539 h 539"/>
              <a:gd name="T68" fmla="*/ 98 w 553"/>
              <a:gd name="T69" fmla="*/ 524 h 539"/>
              <a:gd name="T70" fmla="*/ 95 w 553"/>
              <a:gd name="T71" fmla="*/ 509 h 539"/>
              <a:gd name="T72" fmla="*/ 93 w 553"/>
              <a:gd name="T73" fmla="*/ 494 h 539"/>
              <a:gd name="T74" fmla="*/ 93 w 553"/>
              <a:gd name="T75" fmla="*/ 479 h 539"/>
              <a:gd name="T76" fmla="*/ 85 w 553"/>
              <a:gd name="T77" fmla="*/ 446 h 539"/>
              <a:gd name="T78" fmla="*/ 78 w 553"/>
              <a:gd name="T79" fmla="*/ 417 h 539"/>
              <a:gd name="T80" fmla="*/ 75 w 553"/>
              <a:gd name="T81" fmla="*/ 403 h 539"/>
              <a:gd name="T82" fmla="*/ 72 w 553"/>
              <a:gd name="T83" fmla="*/ 388 h 539"/>
              <a:gd name="T84" fmla="*/ 67 w 553"/>
              <a:gd name="T85" fmla="*/ 373 h 539"/>
              <a:gd name="T86" fmla="*/ 62 w 553"/>
              <a:gd name="T87" fmla="*/ 357 h 539"/>
              <a:gd name="T88" fmla="*/ 52 w 553"/>
              <a:gd name="T89" fmla="*/ 336 h 539"/>
              <a:gd name="T90" fmla="*/ 43 w 553"/>
              <a:gd name="T91" fmla="*/ 320 h 539"/>
              <a:gd name="T92" fmla="*/ 34 w 553"/>
              <a:gd name="T93" fmla="*/ 303 h 539"/>
              <a:gd name="T94" fmla="*/ 24 w 553"/>
              <a:gd name="T95" fmla="*/ 282 h 539"/>
              <a:gd name="T96" fmla="*/ 21 w 553"/>
              <a:gd name="T97" fmla="*/ 267 h 539"/>
              <a:gd name="T98" fmla="*/ 17 w 553"/>
              <a:gd name="T99" fmla="*/ 251 h 539"/>
              <a:gd name="T100" fmla="*/ 10 w 553"/>
              <a:gd name="T101" fmla="*/ 228 h 539"/>
              <a:gd name="T102" fmla="*/ 5 w 553"/>
              <a:gd name="T103" fmla="*/ 209 h 539"/>
              <a:gd name="T104" fmla="*/ 3 w 553"/>
              <a:gd name="T105" fmla="*/ 199 h 539"/>
              <a:gd name="T106" fmla="*/ 1 w 553"/>
              <a:gd name="T107" fmla="*/ 188 h 539"/>
              <a:gd name="T108" fmla="*/ 0 w 553"/>
              <a:gd name="T109" fmla="*/ 177 h 539"/>
              <a:gd name="T110" fmla="*/ 0 w 553"/>
              <a:gd name="T111" fmla="*/ 166 h 539"/>
              <a:gd name="T112" fmla="*/ 470 w 553"/>
              <a:gd name="T113" fmla="*/ 0 h 539"/>
              <a:gd name="T114" fmla="*/ 470 w 553"/>
              <a:gd name="T115" fmla="*/ 0 h 539"/>
              <a:gd name="T116" fmla="*/ 553 w 553"/>
              <a:gd name="T117" fmla="*/ 22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53" h="539">
                <a:moveTo>
                  <a:pt x="553" y="224"/>
                </a:moveTo>
                <a:lnTo>
                  <a:pt x="541" y="229"/>
                </a:lnTo>
                <a:lnTo>
                  <a:pt x="531" y="236"/>
                </a:lnTo>
                <a:lnTo>
                  <a:pt x="520" y="242"/>
                </a:lnTo>
                <a:lnTo>
                  <a:pt x="508" y="251"/>
                </a:lnTo>
                <a:lnTo>
                  <a:pt x="494" y="259"/>
                </a:lnTo>
                <a:lnTo>
                  <a:pt x="481" y="268"/>
                </a:lnTo>
                <a:lnTo>
                  <a:pt x="468" y="277"/>
                </a:lnTo>
                <a:lnTo>
                  <a:pt x="455" y="288"/>
                </a:lnTo>
                <a:lnTo>
                  <a:pt x="444" y="298"/>
                </a:lnTo>
                <a:lnTo>
                  <a:pt x="433" y="309"/>
                </a:lnTo>
                <a:lnTo>
                  <a:pt x="406" y="325"/>
                </a:lnTo>
                <a:lnTo>
                  <a:pt x="381" y="339"/>
                </a:lnTo>
                <a:lnTo>
                  <a:pt x="356" y="352"/>
                </a:lnTo>
                <a:lnTo>
                  <a:pt x="328" y="367"/>
                </a:lnTo>
                <a:lnTo>
                  <a:pt x="310" y="377"/>
                </a:lnTo>
                <a:lnTo>
                  <a:pt x="296" y="386"/>
                </a:lnTo>
                <a:lnTo>
                  <a:pt x="281" y="393"/>
                </a:lnTo>
                <a:lnTo>
                  <a:pt x="264" y="402"/>
                </a:lnTo>
                <a:lnTo>
                  <a:pt x="242" y="412"/>
                </a:lnTo>
                <a:lnTo>
                  <a:pt x="224" y="421"/>
                </a:lnTo>
                <a:lnTo>
                  <a:pt x="215" y="427"/>
                </a:lnTo>
                <a:lnTo>
                  <a:pt x="207" y="433"/>
                </a:lnTo>
                <a:lnTo>
                  <a:pt x="198" y="441"/>
                </a:lnTo>
                <a:lnTo>
                  <a:pt x="189" y="450"/>
                </a:lnTo>
                <a:lnTo>
                  <a:pt x="181" y="459"/>
                </a:lnTo>
                <a:lnTo>
                  <a:pt x="173" y="468"/>
                </a:lnTo>
                <a:lnTo>
                  <a:pt x="166" y="478"/>
                </a:lnTo>
                <a:lnTo>
                  <a:pt x="157" y="486"/>
                </a:lnTo>
                <a:lnTo>
                  <a:pt x="142" y="499"/>
                </a:lnTo>
                <a:lnTo>
                  <a:pt x="126" y="511"/>
                </a:lnTo>
                <a:lnTo>
                  <a:pt x="112" y="525"/>
                </a:lnTo>
                <a:lnTo>
                  <a:pt x="101" y="539"/>
                </a:lnTo>
                <a:lnTo>
                  <a:pt x="101" y="539"/>
                </a:lnTo>
                <a:lnTo>
                  <a:pt x="98" y="524"/>
                </a:lnTo>
                <a:lnTo>
                  <a:pt x="95" y="509"/>
                </a:lnTo>
                <a:lnTo>
                  <a:pt x="93" y="494"/>
                </a:lnTo>
                <a:lnTo>
                  <a:pt x="93" y="479"/>
                </a:lnTo>
                <a:lnTo>
                  <a:pt x="85" y="446"/>
                </a:lnTo>
                <a:lnTo>
                  <a:pt x="78" y="417"/>
                </a:lnTo>
                <a:lnTo>
                  <a:pt x="75" y="403"/>
                </a:lnTo>
                <a:lnTo>
                  <a:pt x="72" y="388"/>
                </a:lnTo>
                <a:lnTo>
                  <a:pt x="67" y="373"/>
                </a:lnTo>
                <a:lnTo>
                  <a:pt x="62" y="357"/>
                </a:lnTo>
                <a:lnTo>
                  <a:pt x="52" y="336"/>
                </a:lnTo>
                <a:lnTo>
                  <a:pt x="43" y="320"/>
                </a:lnTo>
                <a:lnTo>
                  <a:pt x="34" y="303"/>
                </a:lnTo>
                <a:lnTo>
                  <a:pt x="24" y="282"/>
                </a:lnTo>
                <a:lnTo>
                  <a:pt x="21" y="267"/>
                </a:lnTo>
                <a:lnTo>
                  <a:pt x="17" y="251"/>
                </a:lnTo>
                <a:lnTo>
                  <a:pt x="10" y="228"/>
                </a:lnTo>
                <a:lnTo>
                  <a:pt x="5" y="209"/>
                </a:lnTo>
                <a:lnTo>
                  <a:pt x="3" y="199"/>
                </a:lnTo>
                <a:lnTo>
                  <a:pt x="1" y="188"/>
                </a:lnTo>
                <a:lnTo>
                  <a:pt x="0" y="177"/>
                </a:lnTo>
                <a:lnTo>
                  <a:pt x="0" y="166"/>
                </a:lnTo>
                <a:lnTo>
                  <a:pt x="470" y="0"/>
                </a:lnTo>
                <a:lnTo>
                  <a:pt x="470" y="0"/>
                </a:lnTo>
                <a:lnTo>
                  <a:pt x="553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4" name="Freeform 230"/>
          <p:cNvSpPr>
            <a:spLocks/>
          </p:cNvSpPr>
          <p:nvPr/>
        </p:nvSpPr>
        <p:spPr bwMode="auto">
          <a:xfrm>
            <a:off x="8234760" y="2800185"/>
            <a:ext cx="254298" cy="248770"/>
          </a:xfrm>
          <a:custGeom>
            <a:avLst/>
            <a:gdLst>
              <a:gd name="T0" fmla="*/ 553 w 553"/>
              <a:gd name="T1" fmla="*/ 224 h 539"/>
              <a:gd name="T2" fmla="*/ 541 w 553"/>
              <a:gd name="T3" fmla="*/ 229 h 539"/>
              <a:gd name="T4" fmla="*/ 531 w 553"/>
              <a:gd name="T5" fmla="*/ 236 h 539"/>
              <a:gd name="T6" fmla="*/ 520 w 553"/>
              <a:gd name="T7" fmla="*/ 242 h 539"/>
              <a:gd name="T8" fmla="*/ 508 w 553"/>
              <a:gd name="T9" fmla="*/ 251 h 539"/>
              <a:gd name="T10" fmla="*/ 494 w 553"/>
              <a:gd name="T11" fmla="*/ 259 h 539"/>
              <a:gd name="T12" fmla="*/ 481 w 553"/>
              <a:gd name="T13" fmla="*/ 268 h 539"/>
              <a:gd name="T14" fmla="*/ 468 w 553"/>
              <a:gd name="T15" fmla="*/ 277 h 539"/>
              <a:gd name="T16" fmla="*/ 455 w 553"/>
              <a:gd name="T17" fmla="*/ 288 h 539"/>
              <a:gd name="T18" fmla="*/ 444 w 553"/>
              <a:gd name="T19" fmla="*/ 298 h 539"/>
              <a:gd name="T20" fmla="*/ 433 w 553"/>
              <a:gd name="T21" fmla="*/ 309 h 539"/>
              <a:gd name="T22" fmla="*/ 406 w 553"/>
              <a:gd name="T23" fmla="*/ 325 h 539"/>
              <a:gd name="T24" fmla="*/ 381 w 553"/>
              <a:gd name="T25" fmla="*/ 339 h 539"/>
              <a:gd name="T26" fmla="*/ 356 w 553"/>
              <a:gd name="T27" fmla="*/ 352 h 539"/>
              <a:gd name="T28" fmla="*/ 328 w 553"/>
              <a:gd name="T29" fmla="*/ 367 h 539"/>
              <a:gd name="T30" fmla="*/ 310 w 553"/>
              <a:gd name="T31" fmla="*/ 377 h 539"/>
              <a:gd name="T32" fmla="*/ 296 w 553"/>
              <a:gd name="T33" fmla="*/ 386 h 539"/>
              <a:gd name="T34" fmla="*/ 281 w 553"/>
              <a:gd name="T35" fmla="*/ 393 h 539"/>
              <a:gd name="T36" fmla="*/ 264 w 553"/>
              <a:gd name="T37" fmla="*/ 402 h 539"/>
              <a:gd name="T38" fmla="*/ 242 w 553"/>
              <a:gd name="T39" fmla="*/ 412 h 539"/>
              <a:gd name="T40" fmla="*/ 224 w 553"/>
              <a:gd name="T41" fmla="*/ 421 h 539"/>
              <a:gd name="T42" fmla="*/ 215 w 553"/>
              <a:gd name="T43" fmla="*/ 427 h 539"/>
              <a:gd name="T44" fmla="*/ 207 w 553"/>
              <a:gd name="T45" fmla="*/ 433 h 539"/>
              <a:gd name="T46" fmla="*/ 198 w 553"/>
              <a:gd name="T47" fmla="*/ 441 h 539"/>
              <a:gd name="T48" fmla="*/ 189 w 553"/>
              <a:gd name="T49" fmla="*/ 450 h 539"/>
              <a:gd name="T50" fmla="*/ 181 w 553"/>
              <a:gd name="T51" fmla="*/ 459 h 539"/>
              <a:gd name="T52" fmla="*/ 173 w 553"/>
              <a:gd name="T53" fmla="*/ 468 h 539"/>
              <a:gd name="T54" fmla="*/ 166 w 553"/>
              <a:gd name="T55" fmla="*/ 478 h 539"/>
              <a:gd name="T56" fmla="*/ 157 w 553"/>
              <a:gd name="T57" fmla="*/ 486 h 539"/>
              <a:gd name="T58" fmla="*/ 142 w 553"/>
              <a:gd name="T59" fmla="*/ 499 h 539"/>
              <a:gd name="T60" fmla="*/ 126 w 553"/>
              <a:gd name="T61" fmla="*/ 511 h 539"/>
              <a:gd name="T62" fmla="*/ 112 w 553"/>
              <a:gd name="T63" fmla="*/ 525 h 539"/>
              <a:gd name="T64" fmla="*/ 101 w 553"/>
              <a:gd name="T65" fmla="*/ 539 h 539"/>
              <a:gd name="T66" fmla="*/ 101 w 553"/>
              <a:gd name="T67" fmla="*/ 539 h 539"/>
              <a:gd name="T68" fmla="*/ 98 w 553"/>
              <a:gd name="T69" fmla="*/ 524 h 539"/>
              <a:gd name="T70" fmla="*/ 95 w 553"/>
              <a:gd name="T71" fmla="*/ 509 h 539"/>
              <a:gd name="T72" fmla="*/ 93 w 553"/>
              <a:gd name="T73" fmla="*/ 494 h 539"/>
              <a:gd name="T74" fmla="*/ 93 w 553"/>
              <a:gd name="T75" fmla="*/ 479 h 539"/>
              <a:gd name="T76" fmla="*/ 85 w 553"/>
              <a:gd name="T77" fmla="*/ 446 h 539"/>
              <a:gd name="T78" fmla="*/ 78 w 553"/>
              <a:gd name="T79" fmla="*/ 417 h 539"/>
              <a:gd name="T80" fmla="*/ 75 w 553"/>
              <a:gd name="T81" fmla="*/ 403 h 539"/>
              <a:gd name="T82" fmla="*/ 72 w 553"/>
              <a:gd name="T83" fmla="*/ 388 h 539"/>
              <a:gd name="T84" fmla="*/ 67 w 553"/>
              <a:gd name="T85" fmla="*/ 373 h 539"/>
              <a:gd name="T86" fmla="*/ 62 w 553"/>
              <a:gd name="T87" fmla="*/ 357 h 539"/>
              <a:gd name="T88" fmla="*/ 52 w 553"/>
              <a:gd name="T89" fmla="*/ 336 h 539"/>
              <a:gd name="T90" fmla="*/ 43 w 553"/>
              <a:gd name="T91" fmla="*/ 320 h 539"/>
              <a:gd name="T92" fmla="*/ 34 w 553"/>
              <a:gd name="T93" fmla="*/ 303 h 539"/>
              <a:gd name="T94" fmla="*/ 24 w 553"/>
              <a:gd name="T95" fmla="*/ 282 h 539"/>
              <a:gd name="T96" fmla="*/ 21 w 553"/>
              <a:gd name="T97" fmla="*/ 267 h 539"/>
              <a:gd name="T98" fmla="*/ 17 w 553"/>
              <a:gd name="T99" fmla="*/ 251 h 539"/>
              <a:gd name="T100" fmla="*/ 10 w 553"/>
              <a:gd name="T101" fmla="*/ 228 h 539"/>
              <a:gd name="T102" fmla="*/ 5 w 553"/>
              <a:gd name="T103" fmla="*/ 209 h 539"/>
              <a:gd name="T104" fmla="*/ 3 w 553"/>
              <a:gd name="T105" fmla="*/ 199 h 539"/>
              <a:gd name="T106" fmla="*/ 1 w 553"/>
              <a:gd name="T107" fmla="*/ 188 h 539"/>
              <a:gd name="T108" fmla="*/ 0 w 553"/>
              <a:gd name="T109" fmla="*/ 177 h 539"/>
              <a:gd name="T110" fmla="*/ 0 w 553"/>
              <a:gd name="T111" fmla="*/ 166 h 539"/>
              <a:gd name="T112" fmla="*/ 0 w 553"/>
              <a:gd name="T113" fmla="*/ 166 h 539"/>
              <a:gd name="T114" fmla="*/ 470 w 553"/>
              <a:gd name="T115" fmla="*/ 0 h 539"/>
              <a:gd name="T116" fmla="*/ 470 w 553"/>
              <a:gd name="T117" fmla="*/ 0 h 539"/>
              <a:gd name="T118" fmla="*/ 553 w 553"/>
              <a:gd name="T119" fmla="*/ 224 h 539"/>
              <a:gd name="T120" fmla="*/ 553 w 553"/>
              <a:gd name="T121" fmla="*/ 22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53" h="539">
                <a:moveTo>
                  <a:pt x="553" y="224"/>
                </a:moveTo>
                <a:lnTo>
                  <a:pt x="541" y="229"/>
                </a:lnTo>
                <a:lnTo>
                  <a:pt x="531" y="236"/>
                </a:lnTo>
                <a:lnTo>
                  <a:pt x="520" y="242"/>
                </a:lnTo>
                <a:lnTo>
                  <a:pt x="508" y="251"/>
                </a:lnTo>
                <a:lnTo>
                  <a:pt x="494" y="259"/>
                </a:lnTo>
                <a:lnTo>
                  <a:pt x="481" y="268"/>
                </a:lnTo>
                <a:lnTo>
                  <a:pt x="468" y="277"/>
                </a:lnTo>
                <a:lnTo>
                  <a:pt x="455" y="288"/>
                </a:lnTo>
                <a:lnTo>
                  <a:pt x="444" y="298"/>
                </a:lnTo>
                <a:lnTo>
                  <a:pt x="433" y="309"/>
                </a:lnTo>
                <a:lnTo>
                  <a:pt x="406" y="325"/>
                </a:lnTo>
                <a:lnTo>
                  <a:pt x="381" y="339"/>
                </a:lnTo>
                <a:lnTo>
                  <a:pt x="356" y="352"/>
                </a:lnTo>
                <a:lnTo>
                  <a:pt x="328" y="367"/>
                </a:lnTo>
                <a:lnTo>
                  <a:pt x="310" y="377"/>
                </a:lnTo>
                <a:lnTo>
                  <a:pt x="296" y="386"/>
                </a:lnTo>
                <a:lnTo>
                  <a:pt x="281" y="393"/>
                </a:lnTo>
                <a:lnTo>
                  <a:pt x="264" y="402"/>
                </a:lnTo>
                <a:lnTo>
                  <a:pt x="242" y="412"/>
                </a:lnTo>
                <a:lnTo>
                  <a:pt x="224" y="421"/>
                </a:lnTo>
                <a:lnTo>
                  <a:pt x="215" y="427"/>
                </a:lnTo>
                <a:lnTo>
                  <a:pt x="207" y="433"/>
                </a:lnTo>
                <a:lnTo>
                  <a:pt x="198" y="441"/>
                </a:lnTo>
                <a:lnTo>
                  <a:pt x="189" y="450"/>
                </a:lnTo>
                <a:lnTo>
                  <a:pt x="181" y="459"/>
                </a:lnTo>
                <a:lnTo>
                  <a:pt x="173" y="468"/>
                </a:lnTo>
                <a:lnTo>
                  <a:pt x="166" y="478"/>
                </a:lnTo>
                <a:lnTo>
                  <a:pt x="157" y="486"/>
                </a:lnTo>
                <a:lnTo>
                  <a:pt x="142" y="499"/>
                </a:lnTo>
                <a:lnTo>
                  <a:pt x="126" y="511"/>
                </a:lnTo>
                <a:lnTo>
                  <a:pt x="112" y="525"/>
                </a:lnTo>
                <a:lnTo>
                  <a:pt x="101" y="539"/>
                </a:lnTo>
                <a:lnTo>
                  <a:pt x="101" y="539"/>
                </a:lnTo>
                <a:lnTo>
                  <a:pt x="98" y="524"/>
                </a:lnTo>
                <a:lnTo>
                  <a:pt x="95" y="509"/>
                </a:lnTo>
                <a:lnTo>
                  <a:pt x="93" y="494"/>
                </a:lnTo>
                <a:lnTo>
                  <a:pt x="93" y="479"/>
                </a:lnTo>
                <a:lnTo>
                  <a:pt x="85" y="446"/>
                </a:lnTo>
                <a:lnTo>
                  <a:pt x="78" y="417"/>
                </a:lnTo>
                <a:lnTo>
                  <a:pt x="75" y="403"/>
                </a:lnTo>
                <a:lnTo>
                  <a:pt x="72" y="388"/>
                </a:lnTo>
                <a:lnTo>
                  <a:pt x="67" y="373"/>
                </a:lnTo>
                <a:lnTo>
                  <a:pt x="62" y="357"/>
                </a:lnTo>
                <a:lnTo>
                  <a:pt x="52" y="336"/>
                </a:lnTo>
                <a:lnTo>
                  <a:pt x="43" y="320"/>
                </a:lnTo>
                <a:lnTo>
                  <a:pt x="34" y="303"/>
                </a:lnTo>
                <a:lnTo>
                  <a:pt x="24" y="282"/>
                </a:lnTo>
                <a:lnTo>
                  <a:pt x="21" y="267"/>
                </a:lnTo>
                <a:lnTo>
                  <a:pt x="17" y="251"/>
                </a:lnTo>
                <a:lnTo>
                  <a:pt x="10" y="228"/>
                </a:lnTo>
                <a:lnTo>
                  <a:pt x="5" y="209"/>
                </a:lnTo>
                <a:lnTo>
                  <a:pt x="3" y="199"/>
                </a:lnTo>
                <a:lnTo>
                  <a:pt x="1" y="188"/>
                </a:lnTo>
                <a:lnTo>
                  <a:pt x="0" y="177"/>
                </a:lnTo>
                <a:lnTo>
                  <a:pt x="0" y="166"/>
                </a:lnTo>
                <a:lnTo>
                  <a:pt x="0" y="166"/>
                </a:lnTo>
                <a:lnTo>
                  <a:pt x="470" y="0"/>
                </a:lnTo>
                <a:lnTo>
                  <a:pt x="470" y="0"/>
                </a:lnTo>
                <a:lnTo>
                  <a:pt x="553" y="224"/>
                </a:lnTo>
                <a:lnTo>
                  <a:pt x="553" y="224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5" name="Freeform 231"/>
          <p:cNvSpPr>
            <a:spLocks/>
          </p:cNvSpPr>
          <p:nvPr/>
        </p:nvSpPr>
        <p:spPr bwMode="auto">
          <a:xfrm>
            <a:off x="8450361" y="2783600"/>
            <a:ext cx="110564" cy="120239"/>
          </a:xfrm>
          <a:custGeom>
            <a:avLst/>
            <a:gdLst>
              <a:gd name="T0" fmla="*/ 83 w 239"/>
              <a:gd name="T1" fmla="*/ 260 h 260"/>
              <a:gd name="T2" fmla="*/ 91 w 239"/>
              <a:gd name="T3" fmla="*/ 258 h 260"/>
              <a:gd name="T4" fmla="*/ 113 w 239"/>
              <a:gd name="T5" fmla="*/ 252 h 260"/>
              <a:gd name="T6" fmla="*/ 123 w 239"/>
              <a:gd name="T7" fmla="*/ 241 h 260"/>
              <a:gd name="T8" fmla="*/ 135 w 239"/>
              <a:gd name="T9" fmla="*/ 227 h 260"/>
              <a:gd name="T10" fmla="*/ 144 w 239"/>
              <a:gd name="T11" fmla="*/ 212 h 260"/>
              <a:gd name="T12" fmla="*/ 147 w 239"/>
              <a:gd name="T13" fmla="*/ 198 h 260"/>
              <a:gd name="T14" fmla="*/ 147 w 239"/>
              <a:gd name="T15" fmla="*/ 185 h 260"/>
              <a:gd name="T16" fmla="*/ 149 w 239"/>
              <a:gd name="T17" fmla="*/ 159 h 260"/>
              <a:gd name="T18" fmla="*/ 164 w 239"/>
              <a:gd name="T19" fmla="*/ 123 h 260"/>
              <a:gd name="T20" fmla="*/ 171 w 239"/>
              <a:gd name="T21" fmla="*/ 105 h 260"/>
              <a:gd name="T22" fmla="*/ 173 w 239"/>
              <a:gd name="T23" fmla="*/ 85 h 260"/>
              <a:gd name="T24" fmla="*/ 205 w 239"/>
              <a:gd name="T25" fmla="*/ 100 h 260"/>
              <a:gd name="T26" fmla="*/ 216 w 239"/>
              <a:gd name="T27" fmla="*/ 103 h 260"/>
              <a:gd name="T28" fmla="*/ 221 w 239"/>
              <a:gd name="T29" fmla="*/ 111 h 260"/>
              <a:gd name="T30" fmla="*/ 223 w 239"/>
              <a:gd name="T31" fmla="*/ 118 h 260"/>
              <a:gd name="T32" fmla="*/ 226 w 239"/>
              <a:gd name="T33" fmla="*/ 135 h 260"/>
              <a:gd name="T34" fmla="*/ 239 w 239"/>
              <a:gd name="T35" fmla="*/ 132 h 260"/>
              <a:gd name="T36" fmla="*/ 238 w 239"/>
              <a:gd name="T37" fmla="*/ 122 h 260"/>
              <a:gd name="T38" fmla="*/ 235 w 239"/>
              <a:gd name="T39" fmla="*/ 102 h 260"/>
              <a:gd name="T40" fmla="*/ 227 w 239"/>
              <a:gd name="T41" fmla="*/ 86 h 260"/>
              <a:gd name="T42" fmla="*/ 214 w 239"/>
              <a:gd name="T43" fmla="*/ 72 h 260"/>
              <a:gd name="T44" fmla="*/ 191 w 239"/>
              <a:gd name="T45" fmla="*/ 58 h 260"/>
              <a:gd name="T46" fmla="*/ 167 w 239"/>
              <a:gd name="T47" fmla="*/ 41 h 260"/>
              <a:gd name="T48" fmla="*/ 145 w 239"/>
              <a:gd name="T49" fmla="*/ 19 h 260"/>
              <a:gd name="T50" fmla="*/ 134 w 239"/>
              <a:gd name="T51" fmla="*/ 7 h 260"/>
              <a:gd name="T52" fmla="*/ 129 w 239"/>
              <a:gd name="T53" fmla="*/ 1 h 260"/>
              <a:gd name="T54" fmla="*/ 118 w 239"/>
              <a:gd name="T55" fmla="*/ 1 h 260"/>
              <a:gd name="T56" fmla="*/ 105 w 239"/>
              <a:gd name="T57" fmla="*/ 5 h 260"/>
              <a:gd name="T58" fmla="*/ 93 w 239"/>
              <a:gd name="T59" fmla="*/ 10 h 260"/>
              <a:gd name="T60" fmla="*/ 80 w 239"/>
              <a:gd name="T61" fmla="*/ 16 h 260"/>
              <a:gd name="T62" fmla="*/ 62 w 239"/>
              <a:gd name="T63" fmla="*/ 18 h 260"/>
              <a:gd name="T64" fmla="*/ 38 w 239"/>
              <a:gd name="T65" fmla="*/ 22 h 260"/>
              <a:gd name="T66" fmla="*/ 13 w 239"/>
              <a:gd name="T67" fmla="*/ 32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9" h="260">
                <a:moveTo>
                  <a:pt x="0" y="36"/>
                </a:moveTo>
                <a:lnTo>
                  <a:pt x="83" y="260"/>
                </a:lnTo>
                <a:lnTo>
                  <a:pt x="87" y="259"/>
                </a:lnTo>
                <a:lnTo>
                  <a:pt x="91" y="258"/>
                </a:lnTo>
                <a:lnTo>
                  <a:pt x="102" y="254"/>
                </a:lnTo>
                <a:lnTo>
                  <a:pt x="113" y="252"/>
                </a:lnTo>
                <a:lnTo>
                  <a:pt x="118" y="247"/>
                </a:lnTo>
                <a:lnTo>
                  <a:pt x="123" y="241"/>
                </a:lnTo>
                <a:lnTo>
                  <a:pt x="130" y="235"/>
                </a:lnTo>
                <a:lnTo>
                  <a:pt x="135" y="227"/>
                </a:lnTo>
                <a:lnTo>
                  <a:pt x="141" y="221"/>
                </a:lnTo>
                <a:lnTo>
                  <a:pt x="144" y="212"/>
                </a:lnTo>
                <a:lnTo>
                  <a:pt x="146" y="205"/>
                </a:lnTo>
                <a:lnTo>
                  <a:pt x="147" y="198"/>
                </a:lnTo>
                <a:lnTo>
                  <a:pt x="147" y="192"/>
                </a:lnTo>
                <a:lnTo>
                  <a:pt x="147" y="185"/>
                </a:lnTo>
                <a:lnTo>
                  <a:pt x="147" y="172"/>
                </a:lnTo>
                <a:lnTo>
                  <a:pt x="149" y="159"/>
                </a:lnTo>
                <a:lnTo>
                  <a:pt x="157" y="139"/>
                </a:lnTo>
                <a:lnTo>
                  <a:pt x="164" y="123"/>
                </a:lnTo>
                <a:lnTo>
                  <a:pt x="168" y="114"/>
                </a:lnTo>
                <a:lnTo>
                  <a:pt x="171" y="105"/>
                </a:lnTo>
                <a:lnTo>
                  <a:pt x="173" y="96"/>
                </a:lnTo>
                <a:lnTo>
                  <a:pt x="173" y="85"/>
                </a:lnTo>
                <a:lnTo>
                  <a:pt x="189" y="92"/>
                </a:lnTo>
                <a:lnTo>
                  <a:pt x="205" y="100"/>
                </a:lnTo>
                <a:lnTo>
                  <a:pt x="211" y="101"/>
                </a:lnTo>
                <a:lnTo>
                  <a:pt x="216" y="103"/>
                </a:lnTo>
                <a:lnTo>
                  <a:pt x="218" y="106"/>
                </a:lnTo>
                <a:lnTo>
                  <a:pt x="221" y="111"/>
                </a:lnTo>
                <a:lnTo>
                  <a:pt x="223" y="114"/>
                </a:lnTo>
                <a:lnTo>
                  <a:pt x="223" y="118"/>
                </a:lnTo>
                <a:lnTo>
                  <a:pt x="225" y="126"/>
                </a:lnTo>
                <a:lnTo>
                  <a:pt x="226" y="135"/>
                </a:lnTo>
                <a:lnTo>
                  <a:pt x="232" y="133"/>
                </a:lnTo>
                <a:lnTo>
                  <a:pt x="239" y="132"/>
                </a:lnTo>
                <a:lnTo>
                  <a:pt x="239" y="132"/>
                </a:lnTo>
                <a:lnTo>
                  <a:pt x="238" y="122"/>
                </a:lnTo>
                <a:lnTo>
                  <a:pt x="237" y="111"/>
                </a:lnTo>
                <a:lnTo>
                  <a:pt x="235" y="102"/>
                </a:lnTo>
                <a:lnTo>
                  <a:pt x="231" y="94"/>
                </a:lnTo>
                <a:lnTo>
                  <a:pt x="227" y="86"/>
                </a:lnTo>
                <a:lnTo>
                  <a:pt x="221" y="78"/>
                </a:lnTo>
                <a:lnTo>
                  <a:pt x="214" y="72"/>
                </a:lnTo>
                <a:lnTo>
                  <a:pt x="205" y="65"/>
                </a:lnTo>
                <a:lnTo>
                  <a:pt x="191" y="58"/>
                </a:lnTo>
                <a:lnTo>
                  <a:pt x="178" y="49"/>
                </a:lnTo>
                <a:lnTo>
                  <a:pt x="167" y="41"/>
                </a:lnTo>
                <a:lnTo>
                  <a:pt x="155" y="29"/>
                </a:lnTo>
                <a:lnTo>
                  <a:pt x="145" y="19"/>
                </a:lnTo>
                <a:lnTo>
                  <a:pt x="136" y="10"/>
                </a:lnTo>
                <a:lnTo>
                  <a:pt x="134" y="7"/>
                </a:lnTo>
                <a:lnTo>
                  <a:pt x="132" y="4"/>
                </a:lnTo>
                <a:lnTo>
                  <a:pt x="129" y="1"/>
                </a:lnTo>
                <a:lnTo>
                  <a:pt x="125" y="0"/>
                </a:lnTo>
                <a:lnTo>
                  <a:pt x="118" y="1"/>
                </a:lnTo>
                <a:lnTo>
                  <a:pt x="111" y="2"/>
                </a:lnTo>
                <a:lnTo>
                  <a:pt x="105" y="5"/>
                </a:lnTo>
                <a:lnTo>
                  <a:pt x="98" y="7"/>
                </a:lnTo>
                <a:lnTo>
                  <a:pt x="93" y="10"/>
                </a:lnTo>
                <a:lnTo>
                  <a:pt x="87" y="14"/>
                </a:lnTo>
                <a:lnTo>
                  <a:pt x="80" y="16"/>
                </a:lnTo>
                <a:lnTo>
                  <a:pt x="73" y="18"/>
                </a:lnTo>
                <a:lnTo>
                  <a:pt x="62" y="18"/>
                </a:lnTo>
                <a:lnTo>
                  <a:pt x="51" y="18"/>
                </a:lnTo>
                <a:lnTo>
                  <a:pt x="38" y="22"/>
                </a:lnTo>
                <a:lnTo>
                  <a:pt x="26" y="27"/>
                </a:lnTo>
                <a:lnTo>
                  <a:pt x="13" y="32"/>
                </a:lnTo>
                <a:lnTo>
                  <a:pt x="0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6" name="Freeform 232"/>
          <p:cNvSpPr>
            <a:spLocks/>
          </p:cNvSpPr>
          <p:nvPr/>
        </p:nvSpPr>
        <p:spPr bwMode="auto">
          <a:xfrm>
            <a:off x="8450361" y="2783600"/>
            <a:ext cx="110564" cy="120239"/>
          </a:xfrm>
          <a:custGeom>
            <a:avLst/>
            <a:gdLst>
              <a:gd name="T0" fmla="*/ 83 w 239"/>
              <a:gd name="T1" fmla="*/ 260 h 260"/>
              <a:gd name="T2" fmla="*/ 87 w 239"/>
              <a:gd name="T3" fmla="*/ 259 h 260"/>
              <a:gd name="T4" fmla="*/ 102 w 239"/>
              <a:gd name="T5" fmla="*/ 254 h 260"/>
              <a:gd name="T6" fmla="*/ 118 w 239"/>
              <a:gd name="T7" fmla="*/ 247 h 260"/>
              <a:gd name="T8" fmla="*/ 130 w 239"/>
              <a:gd name="T9" fmla="*/ 235 h 260"/>
              <a:gd name="T10" fmla="*/ 141 w 239"/>
              <a:gd name="T11" fmla="*/ 221 h 260"/>
              <a:gd name="T12" fmla="*/ 146 w 239"/>
              <a:gd name="T13" fmla="*/ 205 h 260"/>
              <a:gd name="T14" fmla="*/ 147 w 239"/>
              <a:gd name="T15" fmla="*/ 192 h 260"/>
              <a:gd name="T16" fmla="*/ 147 w 239"/>
              <a:gd name="T17" fmla="*/ 172 h 260"/>
              <a:gd name="T18" fmla="*/ 157 w 239"/>
              <a:gd name="T19" fmla="*/ 139 h 260"/>
              <a:gd name="T20" fmla="*/ 168 w 239"/>
              <a:gd name="T21" fmla="*/ 114 h 260"/>
              <a:gd name="T22" fmla="*/ 173 w 239"/>
              <a:gd name="T23" fmla="*/ 96 h 260"/>
              <a:gd name="T24" fmla="*/ 189 w 239"/>
              <a:gd name="T25" fmla="*/ 92 h 260"/>
              <a:gd name="T26" fmla="*/ 211 w 239"/>
              <a:gd name="T27" fmla="*/ 101 h 260"/>
              <a:gd name="T28" fmla="*/ 218 w 239"/>
              <a:gd name="T29" fmla="*/ 106 h 260"/>
              <a:gd name="T30" fmla="*/ 223 w 239"/>
              <a:gd name="T31" fmla="*/ 114 h 260"/>
              <a:gd name="T32" fmla="*/ 225 w 239"/>
              <a:gd name="T33" fmla="*/ 126 h 260"/>
              <a:gd name="T34" fmla="*/ 232 w 239"/>
              <a:gd name="T35" fmla="*/ 133 h 260"/>
              <a:gd name="T36" fmla="*/ 239 w 239"/>
              <a:gd name="T37" fmla="*/ 132 h 260"/>
              <a:gd name="T38" fmla="*/ 237 w 239"/>
              <a:gd name="T39" fmla="*/ 111 h 260"/>
              <a:gd name="T40" fmla="*/ 231 w 239"/>
              <a:gd name="T41" fmla="*/ 94 h 260"/>
              <a:gd name="T42" fmla="*/ 221 w 239"/>
              <a:gd name="T43" fmla="*/ 78 h 260"/>
              <a:gd name="T44" fmla="*/ 205 w 239"/>
              <a:gd name="T45" fmla="*/ 65 h 260"/>
              <a:gd name="T46" fmla="*/ 178 w 239"/>
              <a:gd name="T47" fmla="*/ 49 h 260"/>
              <a:gd name="T48" fmla="*/ 155 w 239"/>
              <a:gd name="T49" fmla="*/ 29 h 260"/>
              <a:gd name="T50" fmla="*/ 136 w 239"/>
              <a:gd name="T51" fmla="*/ 10 h 260"/>
              <a:gd name="T52" fmla="*/ 132 w 239"/>
              <a:gd name="T53" fmla="*/ 4 h 260"/>
              <a:gd name="T54" fmla="*/ 125 w 239"/>
              <a:gd name="T55" fmla="*/ 0 h 260"/>
              <a:gd name="T56" fmla="*/ 111 w 239"/>
              <a:gd name="T57" fmla="*/ 2 h 260"/>
              <a:gd name="T58" fmla="*/ 98 w 239"/>
              <a:gd name="T59" fmla="*/ 7 h 260"/>
              <a:gd name="T60" fmla="*/ 87 w 239"/>
              <a:gd name="T61" fmla="*/ 14 h 260"/>
              <a:gd name="T62" fmla="*/ 73 w 239"/>
              <a:gd name="T63" fmla="*/ 18 h 260"/>
              <a:gd name="T64" fmla="*/ 51 w 239"/>
              <a:gd name="T65" fmla="*/ 18 h 260"/>
              <a:gd name="T66" fmla="*/ 26 w 239"/>
              <a:gd name="T67" fmla="*/ 27 h 260"/>
              <a:gd name="T68" fmla="*/ 0 w 239"/>
              <a:gd name="T69" fmla="*/ 36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9" h="260">
                <a:moveTo>
                  <a:pt x="0" y="36"/>
                </a:moveTo>
                <a:lnTo>
                  <a:pt x="83" y="260"/>
                </a:lnTo>
                <a:lnTo>
                  <a:pt x="83" y="260"/>
                </a:lnTo>
                <a:lnTo>
                  <a:pt x="87" y="259"/>
                </a:lnTo>
                <a:lnTo>
                  <a:pt x="91" y="258"/>
                </a:lnTo>
                <a:lnTo>
                  <a:pt x="102" y="254"/>
                </a:lnTo>
                <a:lnTo>
                  <a:pt x="113" y="252"/>
                </a:lnTo>
                <a:lnTo>
                  <a:pt x="118" y="247"/>
                </a:lnTo>
                <a:lnTo>
                  <a:pt x="123" y="241"/>
                </a:lnTo>
                <a:lnTo>
                  <a:pt x="130" y="235"/>
                </a:lnTo>
                <a:lnTo>
                  <a:pt x="135" y="227"/>
                </a:lnTo>
                <a:lnTo>
                  <a:pt x="141" y="221"/>
                </a:lnTo>
                <a:lnTo>
                  <a:pt x="144" y="212"/>
                </a:lnTo>
                <a:lnTo>
                  <a:pt x="146" y="205"/>
                </a:lnTo>
                <a:lnTo>
                  <a:pt x="147" y="198"/>
                </a:lnTo>
                <a:lnTo>
                  <a:pt x="147" y="192"/>
                </a:lnTo>
                <a:lnTo>
                  <a:pt x="147" y="185"/>
                </a:lnTo>
                <a:lnTo>
                  <a:pt x="147" y="172"/>
                </a:lnTo>
                <a:lnTo>
                  <a:pt x="149" y="159"/>
                </a:lnTo>
                <a:lnTo>
                  <a:pt x="157" y="139"/>
                </a:lnTo>
                <a:lnTo>
                  <a:pt x="164" y="123"/>
                </a:lnTo>
                <a:lnTo>
                  <a:pt x="168" y="114"/>
                </a:lnTo>
                <a:lnTo>
                  <a:pt x="171" y="105"/>
                </a:lnTo>
                <a:lnTo>
                  <a:pt x="173" y="96"/>
                </a:lnTo>
                <a:lnTo>
                  <a:pt x="173" y="85"/>
                </a:lnTo>
                <a:lnTo>
                  <a:pt x="189" y="92"/>
                </a:lnTo>
                <a:lnTo>
                  <a:pt x="205" y="100"/>
                </a:lnTo>
                <a:lnTo>
                  <a:pt x="211" y="101"/>
                </a:lnTo>
                <a:lnTo>
                  <a:pt x="216" y="103"/>
                </a:lnTo>
                <a:lnTo>
                  <a:pt x="218" y="106"/>
                </a:lnTo>
                <a:lnTo>
                  <a:pt x="221" y="111"/>
                </a:lnTo>
                <a:lnTo>
                  <a:pt x="223" y="114"/>
                </a:lnTo>
                <a:lnTo>
                  <a:pt x="223" y="118"/>
                </a:lnTo>
                <a:lnTo>
                  <a:pt x="225" y="126"/>
                </a:lnTo>
                <a:lnTo>
                  <a:pt x="226" y="135"/>
                </a:lnTo>
                <a:lnTo>
                  <a:pt x="232" y="133"/>
                </a:lnTo>
                <a:lnTo>
                  <a:pt x="239" y="132"/>
                </a:lnTo>
                <a:lnTo>
                  <a:pt x="239" y="132"/>
                </a:lnTo>
                <a:lnTo>
                  <a:pt x="238" y="122"/>
                </a:lnTo>
                <a:lnTo>
                  <a:pt x="237" y="111"/>
                </a:lnTo>
                <a:lnTo>
                  <a:pt x="235" y="102"/>
                </a:lnTo>
                <a:lnTo>
                  <a:pt x="231" y="94"/>
                </a:lnTo>
                <a:lnTo>
                  <a:pt x="227" y="86"/>
                </a:lnTo>
                <a:lnTo>
                  <a:pt x="221" y="78"/>
                </a:lnTo>
                <a:lnTo>
                  <a:pt x="214" y="72"/>
                </a:lnTo>
                <a:lnTo>
                  <a:pt x="205" y="65"/>
                </a:lnTo>
                <a:lnTo>
                  <a:pt x="191" y="58"/>
                </a:lnTo>
                <a:lnTo>
                  <a:pt x="178" y="49"/>
                </a:lnTo>
                <a:lnTo>
                  <a:pt x="167" y="41"/>
                </a:lnTo>
                <a:lnTo>
                  <a:pt x="155" y="29"/>
                </a:lnTo>
                <a:lnTo>
                  <a:pt x="145" y="19"/>
                </a:lnTo>
                <a:lnTo>
                  <a:pt x="136" y="10"/>
                </a:lnTo>
                <a:lnTo>
                  <a:pt x="134" y="7"/>
                </a:lnTo>
                <a:lnTo>
                  <a:pt x="132" y="4"/>
                </a:lnTo>
                <a:lnTo>
                  <a:pt x="129" y="1"/>
                </a:lnTo>
                <a:lnTo>
                  <a:pt x="125" y="0"/>
                </a:lnTo>
                <a:lnTo>
                  <a:pt x="118" y="1"/>
                </a:lnTo>
                <a:lnTo>
                  <a:pt x="111" y="2"/>
                </a:lnTo>
                <a:lnTo>
                  <a:pt x="105" y="5"/>
                </a:lnTo>
                <a:lnTo>
                  <a:pt x="98" y="7"/>
                </a:lnTo>
                <a:lnTo>
                  <a:pt x="93" y="10"/>
                </a:lnTo>
                <a:lnTo>
                  <a:pt x="87" y="14"/>
                </a:lnTo>
                <a:lnTo>
                  <a:pt x="80" y="16"/>
                </a:lnTo>
                <a:lnTo>
                  <a:pt x="73" y="18"/>
                </a:lnTo>
                <a:lnTo>
                  <a:pt x="62" y="18"/>
                </a:lnTo>
                <a:lnTo>
                  <a:pt x="51" y="18"/>
                </a:lnTo>
                <a:lnTo>
                  <a:pt x="38" y="22"/>
                </a:lnTo>
                <a:lnTo>
                  <a:pt x="26" y="27"/>
                </a:lnTo>
                <a:lnTo>
                  <a:pt x="13" y="32"/>
                </a:lnTo>
                <a:lnTo>
                  <a:pt x="0" y="36"/>
                </a:lnTo>
                <a:lnTo>
                  <a:pt x="0" y="36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7" name="Freeform 233"/>
          <p:cNvSpPr>
            <a:spLocks/>
          </p:cNvSpPr>
          <p:nvPr/>
        </p:nvSpPr>
        <p:spPr bwMode="auto">
          <a:xfrm>
            <a:off x="8331504" y="1701451"/>
            <a:ext cx="504450" cy="858256"/>
          </a:xfrm>
          <a:custGeom>
            <a:avLst/>
            <a:gdLst>
              <a:gd name="T0" fmla="*/ 329 w 1093"/>
              <a:gd name="T1" fmla="*/ 1848 h 1865"/>
              <a:gd name="T2" fmla="*/ 385 w 1093"/>
              <a:gd name="T3" fmla="*/ 1815 h 1865"/>
              <a:gd name="T4" fmla="*/ 415 w 1093"/>
              <a:gd name="T5" fmla="*/ 1691 h 1865"/>
              <a:gd name="T6" fmla="*/ 449 w 1093"/>
              <a:gd name="T7" fmla="*/ 1622 h 1865"/>
              <a:gd name="T8" fmla="*/ 479 w 1093"/>
              <a:gd name="T9" fmla="*/ 1521 h 1865"/>
              <a:gd name="T10" fmla="*/ 560 w 1093"/>
              <a:gd name="T11" fmla="*/ 1460 h 1865"/>
              <a:gd name="T12" fmla="*/ 616 w 1093"/>
              <a:gd name="T13" fmla="*/ 1369 h 1865"/>
              <a:gd name="T14" fmla="*/ 657 w 1093"/>
              <a:gd name="T15" fmla="*/ 1348 h 1865"/>
              <a:gd name="T16" fmla="*/ 675 w 1093"/>
              <a:gd name="T17" fmla="*/ 1317 h 1865"/>
              <a:gd name="T18" fmla="*/ 691 w 1093"/>
              <a:gd name="T19" fmla="*/ 1222 h 1865"/>
              <a:gd name="T20" fmla="*/ 715 w 1093"/>
              <a:gd name="T21" fmla="*/ 1099 h 1865"/>
              <a:gd name="T22" fmla="*/ 737 w 1093"/>
              <a:gd name="T23" fmla="*/ 1128 h 1865"/>
              <a:gd name="T24" fmla="*/ 795 w 1093"/>
              <a:gd name="T25" fmla="*/ 1147 h 1865"/>
              <a:gd name="T26" fmla="*/ 817 w 1093"/>
              <a:gd name="T27" fmla="*/ 1098 h 1865"/>
              <a:gd name="T28" fmla="*/ 852 w 1093"/>
              <a:gd name="T29" fmla="*/ 1044 h 1865"/>
              <a:gd name="T30" fmla="*/ 873 w 1093"/>
              <a:gd name="T31" fmla="*/ 1046 h 1865"/>
              <a:gd name="T32" fmla="*/ 906 w 1093"/>
              <a:gd name="T33" fmla="*/ 1030 h 1865"/>
              <a:gd name="T34" fmla="*/ 930 w 1093"/>
              <a:gd name="T35" fmla="*/ 988 h 1865"/>
              <a:gd name="T36" fmla="*/ 1002 w 1093"/>
              <a:gd name="T37" fmla="*/ 924 h 1865"/>
              <a:gd name="T38" fmla="*/ 1068 w 1093"/>
              <a:gd name="T39" fmla="*/ 833 h 1865"/>
              <a:gd name="T40" fmla="*/ 1093 w 1093"/>
              <a:gd name="T41" fmla="*/ 770 h 1865"/>
              <a:gd name="T42" fmla="*/ 1053 w 1093"/>
              <a:gd name="T43" fmla="*/ 717 h 1865"/>
              <a:gd name="T44" fmla="*/ 1039 w 1093"/>
              <a:gd name="T45" fmla="*/ 684 h 1865"/>
              <a:gd name="T46" fmla="*/ 1010 w 1093"/>
              <a:gd name="T47" fmla="*/ 655 h 1865"/>
              <a:gd name="T48" fmla="*/ 961 w 1093"/>
              <a:gd name="T49" fmla="*/ 631 h 1865"/>
              <a:gd name="T50" fmla="*/ 911 w 1093"/>
              <a:gd name="T51" fmla="*/ 616 h 1865"/>
              <a:gd name="T52" fmla="*/ 888 w 1093"/>
              <a:gd name="T53" fmla="*/ 589 h 1865"/>
              <a:gd name="T54" fmla="*/ 824 w 1093"/>
              <a:gd name="T55" fmla="*/ 512 h 1865"/>
              <a:gd name="T56" fmla="*/ 765 w 1093"/>
              <a:gd name="T57" fmla="*/ 496 h 1865"/>
              <a:gd name="T58" fmla="*/ 745 w 1093"/>
              <a:gd name="T59" fmla="*/ 483 h 1865"/>
              <a:gd name="T60" fmla="*/ 729 w 1093"/>
              <a:gd name="T61" fmla="*/ 429 h 1865"/>
              <a:gd name="T62" fmla="*/ 686 w 1093"/>
              <a:gd name="T63" fmla="*/ 353 h 1865"/>
              <a:gd name="T64" fmla="*/ 637 w 1093"/>
              <a:gd name="T65" fmla="*/ 209 h 1865"/>
              <a:gd name="T66" fmla="*/ 585 w 1093"/>
              <a:gd name="T67" fmla="*/ 76 h 1865"/>
              <a:gd name="T68" fmla="*/ 554 w 1093"/>
              <a:gd name="T69" fmla="*/ 37 h 1865"/>
              <a:gd name="T70" fmla="*/ 475 w 1093"/>
              <a:gd name="T71" fmla="*/ 8 h 1865"/>
              <a:gd name="T72" fmla="*/ 421 w 1093"/>
              <a:gd name="T73" fmla="*/ 3 h 1865"/>
              <a:gd name="T74" fmla="*/ 378 w 1093"/>
              <a:gd name="T75" fmla="*/ 66 h 1865"/>
              <a:gd name="T76" fmla="*/ 320 w 1093"/>
              <a:gd name="T77" fmla="*/ 87 h 1865"/>
              <a:gd name="T78" fmla="*/ 282 w 1093"/>
              <a:gd name="T79" fmla="*/ 125 h 1865"/>
              <a:gd name="T80" fmla="*/ 214 w 1093"/>
              <a:gd name="T81" fmla="*/ 139 h 1865"/>
              <a:gd name="T82" fmla="*/ 150 w 1093"/>
              <a:gd name="T83" fmla="*/ 85 h 1865"/>
              <a:gd name="T84" fmla="*/ 135 w 1093"/>
              <a:gd name="T85" fmla="*/ 132 h 1865"/>
              <a:gd name="T86" fmla="*/ 105 w 1093"/>
              <a:gd name="T87" fmla="*/ 229 h 1865"/>
              <a:gd name="T88" fmla="*/ 83 w 1093"/>
              <a:gd name="T89" fmla="*/ 360 h 1865"/>
              <a:gd name="T90" fmla="*/ 72 w 1093"/>
              <a:gd name="T91" fmla="*/ 539 h 1865"/>
              <a:gd name="T92" fmla="*/ 89 w 1093"/>
              <a:gd name="T93" fmla="*/ 693 h 1865"/>
              <a:gd name="T94" fmla="*/ 75 w 1093"/>
              <a:gd name="T95" fmla="*/ 859 h 1865"/>
              <a:gd name="T96" fmla="*/ 36 w 1093"/>
              <a:gd name="T97" fmla="*/ 923 h 1865"/>
              <a:gd name="T98" fmla="*/ 50 w 1093"/>
              <a:gd name="T99" fmla="*/ 950 h 1865"/>
              <a:gd name="T100" fmla="*/ 49 w 1093"/>
              <a:gd name="T101" fmla="*/ 1004 h 1865"/>
              <a:gd name="T102" fmla="*/ 44 w 1093"/>
              <a:gd name="T103" fmla="*/ 1064 h 1865"/>
              <a:gd name="T104" fmla="*/ 13 w 1093"/>
              <a:gd name="T105" fmla="*/ 1085 h 1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3" h="1865">
                <a:moveTo>
                  <a:pt x="0" y="1089"/>
                </a:moveTo>
                <a:lnTo>
                  <a:pt x="283" y="1829"/>
                </a:lnTo>
                <a:lnTo>
                  <a:pt x="294" y="1836"/>
                </a:lnTo>
                <a:lnTo>
                  <a:pt x="306" y="1840"/>
                </a:lnTo>
                <a:lnTo>
                  <a:pt x="318" y="1844"/>
                </a:lnTo>
                <a:lnTo>
                  <a:pt x="329" y="1848"/>
                </a:lnTo>
                <a:lnTo>
                  <a:pt x="353" y="1856"/>
                </a:lnTo>
                <a:lnTo>
                  <a:pt x="378" y="1865"/>
                </a:lnTo>
                <a:lnTo>
                  <a:pt x="378" y="1863"/>
                </a:lnTo>
                <a:lnTo>
                  <a:pt x="378" y="1861"/>
                </a:lnTo>
                <a:lnTo>
                  <a:pt x="381" y="1838"/>
                </a:lnTo>
                <a:lnTo>
                  <a:pt x="385" y="1815"/>
                </a:lnTo>
                <a:lnTo>
                  <a:pt x="388" y="1794"/>
                </a:lnTo>
                <a:lnTo>
                  <a:pt x="391" y="1775"/>
                </a:lnTo>
                <a:lnTo>
                  <a:pt x="395" y="1755"/>
                </a:lnTo>
                <a:lnTo>
                  <a:pt x="400" y="1735"/>
                </a:lnTo>
                <a:lnTo>
                  <a:pt x="407" y="1713"/>
                </a:lnTo>
                <a:lnTo>
                  <a:pt x="415" y="1691"/>
                </a:lnTo>
                <a:lnTo>
                  <a:pt x="421" y="1680"/>
                </a:lnTo>
                <a:lnTo>
                  <a:pt x="427" y="1670"/>
                </a:lnTo>
                <a:lnTo>
                  <a:pt x="433" y="1659"/>
                </a:lnTo>
                <a:lnTo>
                  <a:pt x="440" y="1649"/>
                </a:lnTo>
                <a:lnTo>
                  <a:pt x="445" y="1635"/>
                </a:lnTo>
                <a:lnTo>
                  <a:pt x="449" y="1622"/>
                </a:lnTo>
                <a:lnTo>
                  <a:pt x="454" y="1609"/>
                </a:lnTo>
                <a:lnTo>
                  <a:pt x="457" y="1597"/>
                </a:lnTo>
                <a:lnTo>
                  <a:pt x="460" y="1571"/>
                </a:lnTo>
                <a:lnTo>
                  <a:pt x="463" y="1543"/>
                </a:lnTo>
                <a:lnTo>
                  <a:pt x="471" y="1531"/>
                </a:lnTo>
                <a:lnTo>
                  <a:pt x="479" y="1521"/>
                </a:lnTo>
                <a:lnTo>
                  <a:pt x="487" y="1513"/>
                </a:lnTo>
                <a:lnTo>
                  <a:pt x="496" y="1506"/>
                </a:lnTo>
                <a:lnTo>
                  <a:pt x="515" y="1493"/>
                </a:lnTo>
                <a:lnTo>
                  <a:pt x="538" y="1478"/>
                </a:lnTo>
                <a:lnTo>
                  <a:pt x="550" y="1469"/>
                </a:lnTo>
                <a:lnTo>
                  <a:pt x="560" y="1460"/>
                </a:lnTo>
                <a:lnTo>
                  <a:pt x="567" y="1450"/>
                </a:lnTo>
                <a:lnTo>
                  <a:pt x="575" y="1439"/>
                </a:lnTo>
                <a:lnTo>
                  <a:pt x="588" y="1417"/>
                </a:lnTo>
                <a:lnTo>
                  <a:pt x="602" y="1391"/>
                </a:lnTo>
                <a:lnTo>
                  <a:pt x="608" y="1379"/>
                </a:lnTo>
                <a:lnTo>
                  <a:pt x="616" y="1369"/>
                </a:lnTo>
                <a:lnTo>
                  <a:pt x="619" y="1365"/>
                </a:lnTo>
                <a:lnTo>
                  <a:pt x="624" y="1360"/>
                </a:lnTo>
                <a:lnTo>
                  <a:pt x="630" y="1357"/>
                </a:lnTo>
                <a:lnTo>
                  <a:pt x="636" y="1354"/>
                </a:lnTo>
                <a:lnTo>
                  <a:pt x="647" y="1352"/>
                </a:lnTo>
                <a:lnTo>
                  <a:pt x="657" y="1348"/>
                </a:lnTo>
                <a:lnTo>
                  <a:pt x="661" y="1345"/>
                </a:lnTo>
                <a:lnTo>
                  <a:pt x="664" y="1342"/>
                </a:lnTo>
                <a:lnTo>
                  <a:pt x="666" y="1339"/>
                </a:lnTo>
                <a:lnTo>
                  <a:pt x="670" y="1334"/>
                </a:lnTo>
                <a:lnTo>
                  <a:pt x="673" y="1326"/>
                </a:lnTo>
                <a:lnTo>
                  <a:pt x="675" y="1317"/>
                </a:lnTo>
                <a:lnTo>
                  <a:pt x="679" y="1300"/>
                </a:lnTo>
                <a:lnTo>
                  <a:pt x="680" y="1285"/>
                </a:lnTo>
                <a:lnTo>
                  <a:pt x="682" y="1270"/>
                </a:lnTo>
                <a:lnTo>
                  <a:pt x="684" y="1252"/>
                </a:lnTo>
                <a:lnTo>
                  <a:pt x="688" y="1237"/>
                </a:lnTo>
                <a:lnTo>
                  <a:pt x="691" y="1222"/>
                </a:lnTo>
                <a:lnTo>
                  <a:pt x="691" y="1168"/>
                </a:lnTo>
                <a:lnTo>
                  <a:pt x="673" y="1115"/>
                </a:lnTo>
                <a:lnTo>
                  <a:pt x="689" y="1111"/>
                </a:lnTo>
                <a:lnTo>
                  <a:pt x="705" y="1107"/>
                </a:lnTo>
                <a:lnTo>
                  <a:pt x="710" y="1102"/>
                </a:lnTo>
                <a:lnTo>
                  <a:pt x="715" y="1099"/>
                </a:lnTo>
                <a:lnTo>
                  <a:pt x="720" y="1100"/>
                </a:lnTo>
                <a:lnTo>
                  <a:pt x="724" y="1102"/>
                </a:lnTo>
                <a:lnTo>
                  <a:pt x="727" y="1105"/>
                </a:lnTo>
                <a:lnTo>
                  <a:pt x="729" y="1109"/>
                </a:lnTo>
                <a:lnTo>
                  <a:pt x="732" y="1118"/>
                </a:lnTo>
                <a:lnTo>
                  <a:pt x="737" y="1128"/>
                </a:lnTo>
                <a:lnTo>
                  <a:pt x="744" y="1143"/>
                </a:lnTo>
                <a:lnTo>
                  <a:pt x="753" y="1159"/>
                </a:lnTo>
                <a:lnTo>
                  <a:pt x="768" y="1156"/>
                </a:lnTo>
                <a:lnTo>
                  <a:pt x="782" y="1153"/>
                </a:lnTo>
                <a:lnTo>
                  <a:pt x="788" y="1150"/>
                </a:lnTo>
                <a:lnTo>
                  <a:pt x="795" y="1147"/>
                </a:lnTo>
                <a:lnTo>
                  <a:pt x="800" y="1142"/>
                </a:lnTo>
                <a:lnTo>
                  <a:pt x="806" y="1136"/>
                </a:lnTo>
                <a:lnTo>
                  <a:pt x="808" y="1126"/>
                </a:lnTo>
                <a:lnTo>
                  <a:pt x="808" y="1115"/>
                </a:lnTo>
                <a:lnTo>
                  <a:pt x="811" y="1105"/>
                </a:lnTo>
                <a:lnTo>
                  <a:pt x="817" y="1098"/>
                </a:lnTo>
                <a:lnTo>
                  <a:pt x="822" y="1090"/>
                </a:lnTo>
                <a:lnTo>
                  <a:pt x="827" y="1083"/>
                </a:lnTo>
                <a:lnTo>
                  <a:pt x="837" y="1067"/>
                </a:lnTo>
                <a:lnTo>
                  <a:pt x="848" y="1051"/>
                </a:lnTo>
                <a:lnTo>
                  <a:pt x="850" y="1047"/>
                </a:lnTo>
                <a:lnTo>
                  <a:pt x="852" y="1044"/>
                </a:lnTo>
                <a:lnTo>
                  <a:pt x="855" y="1042"/>
                </a:lnTo>
                <a:lnTo>
                  <a:pt x="859" y="1041"/>
                </a:lnTo>
                <a:lnTo>
                  <a:pt x="863" y="1041"/>
                </a:lnTo>
                <a:lnTo>
                  <a:pt x="866" y="1042"/>
                </a:lnTo>
                <a:lnTo>
                  <a:pt x="869" y="1044"/>
                </a:lnTo>
                <a:lnTo>
                  <a:pt x="873" y="1046"/>
                </a:lnTo>
                <a:lnTo>
                  <a:pt x="878" y="1051"/>
                </a:lnTo>
                <a:lnTo>
                  <a:pt x="886" y="1057"/>
                </a:lnTo>
                <a:lnTo>
                  <a:pt x="891" y="1057"/>
                </a:lnTo>
                <a:lnTo>
                  <a:pt x="896" y="1057"/>
                </a:lnTo>
                <a:lnTo>
                  <a:pt x="902" y="1043"/>
                </a:lnTo>
                <a:lnTo>
                  <a:pt x="906" y="1030"/>
                </a:lnTo>
                <a:lnTo>
                  <a:pt x="908" y="1023"/>
                </a:lnTo>
                <a:lnTo>
                  <a:pt x="911" y="1017"/>
                </a:lnTo>
                <a:lnTo>
                  <a:pt x="914" y="1010"/>
                </a:lnTo>
                <a:lnTo>
                  <a:pt x="917" y="1003"/>
                </a:lnTo>
                <a:lnTo>
                  <a:pt x="923" y="994"/>
                </a:lnTo>
                <a:lnTo>
                  <a:pt x="930" y="988"/>
                </a:lnTo>
                <a:lnTo>
                  <a:pt x="936" y="981"/>
                </a:lnTo>
                <a:lnTo>
                  <a:pt x="943" y="975"/>
                </a:lnTo>
                <a:lnTo>
                  <a:pt x="958" y="964"/>
                </a:lnTo>
                <a:lnTo>
                  <a:pt x="973" y="950"/>
                </a:lnTo>
                <a:lnTo>
                  <a:pt x="987" y="936"/>
                </a:lnTo>
                <a:lnTo>
                  <a:pt x="1002" y="924"/>
                </a:lnTo>
                <a:lnTo>
                  <a:pt x="1014" y="914"/>
                </a:lnTo>
                <a:lnTo>
                  <a:pt x="1024" y="904"/>
                </a:lnTo>
                <a:lnTo>
                  <a:pt x="1033" y="894"/>
                </a:lnTo>
                <a:lnTo>
                  <a:pt x="1041" y="883"/>
                </a:lnTo>
                <a:lnTo>
                  <a:pt x="1054" y="860"/>
                </a:lnTo>
                <a:lnTo>
                  <a:pt x="1068" y="833"/>
                </a:lnTo>
                <a:lnTo>
                  <a:pt x="1078" y="817"/>
                </a:lnTo>
                <a:lnTo>
                  <a:pt x="1085" y="803"/>
                </a:lnTo>
                <a:lnTo>
                  <a:pt x="1088" y="796"/>
                </a:lnTo>
                <a:lnTo>
                  <a:pt x="1091" y="788"/>
                </a:lnTo>
                <a:lnTo>
                  <a:pt x="1092" y="779"/>
                </a:lnTo>
                <a:lnTo>
                  <a:pt x="1093" y="770"/>
                </a:lnTo>
                <a:lnTo>
                  <a:pt x="1092" y="761"/>
                </a:lnTo>
                <a:lnTo>
                  <a:pt x="1091" y="752"/>
                </a:lnTo>
                <a:lnTo>
                  <a:pt x="1089" y="745"/>
                </a:lnTo>
                <a:lnTo>
                  <a:pt x="1084" y="737"/>
                </a:lnTo>
                <a:lnTo>
                  <a:pt x="1069" y="726"/>
                </a:lnTo>
                <a:lnTo>
                  <a:pt x="1053" y="717"/>
                </a:lnTo>
                <a:lnTo>
                  <a:pt x="1050" y="713"/>
                </a:lnTo>
                <a:lnTo>
                  <a:pt x="1048" y="709"/>
                </a:lnTo>
                <a:lnTo>
                  <a:pt x="1046" y="706"/>
                </a:lnTo>
                <a:lnTo>
                  <a:pt x="1044" y="702"/>
                </a:lnTo>
                <a:lnTo>
                  <a:pt x="1042" y="693"/>
                </a:lnTo>
                <a:lnTo>
                  <a:pt x="1039" y="684"/>
                </a:lnTo>
                <a:lnTo>
                  <a:pt x="1037" y="680"/>
                </a:lnTo>
                <a:lnTo>
                  <a:pt x="1035" y="676"/>
                </a:lnTo>
                <a:lnTo>
                  <a:pt x="1030" y="671"/>
                </a:lnTo>
                <a:lnTo>
                  <a:pt x="1027" y="668"/>
                </a:lnTo>
                <a:lnTo>
                  <a:pt x="1019" y="662"/>
                </a:lnTo>
                <a:lnTo>
                  <a:pt x="1010" y="655"/>
                </a:lnTo>
                <a:lnTo>
                  <a:pt x="1000" y="653"/>
                </a:lnTo>
                <a:lnTo>
                  <a:pt x="992" y="650"/>
                </a:lnTo>
                <a:lnTo>
                  <a:pt x="984" y="645"/>
                </a:lnTo>
                <a:lnTo>
                  <a:pt x="976" y="641"/>
                </a:lnTo>
                <a:lnTo>
                  <a:pt x="969" y="636"/>
                </a:lnTo>
                <a:lnTo>
                  <a:pt x="961" y="631"/>
                </a:lnTo>
                <a:lnTo>
                  <a:pt x="953" y="627"/>
                </a:lnTo>
                <a:lnTo>
                  <a:pt x="944" y="624"/>
                </a:lnTo>
                <a:lnTo>
                  <a:pt x="932" y="621"/>
                </a:lnTo>
                <a:lnTo>
                  <a:pt x="921" y="620"/>
                </a:lnTo>
                <a:lnTo>
                  <a:pt x="916" y="618"/>
                </a:lnTo>
                <a:lnTo>
                  <a:pt x="911" y="616"/>
                </a:lnTo>
                <a:lnTo>
                  <a:pt x="906" y="614"/>
                </a:lnTo>
                <a:lnTo>
                  <a:pt x="901" y="610"/>
                </a:lnTo>
                <a:lnTo>
                  <a:pt x="898" y="605"/>
                </a:lnTo>
                <a:lnTo>
                  <a:pt x="893" y="600"/>
                </a:lnTo>
                <a:lnTo>
                  <a:pt x="891" y="595"/>
                </a:lnTo>
                <a:lnTo>
                  <a:pt x="888" y="589"/>
                </a:lnTo>
                <a:lnTo>
                  <a:pt x="874" y="566"/>
                </a:lnTo>
                <a:lnTo>
                  <a:pt x="861" y="546"/>
                </a:lnTo>
                <a:lnTo>
                  <a:pt x="853" y="536"/>
                </a:lnTo>
                <a:lnTo>
                  <a:pt x="846" y="528"/>
                </a:lnTo>
                <a:lnTo>
                  <a:pt x="836" y="520"/>
                </a:lnTo>
                <a:lnTo>
                  <a:pt x="824" y="512"/>
                </a:lnTo>
                <a:lnTo>
                  <a:pt x="813" y="506"/>
                </a:lnTo>
                <a:lnTo>
                  <a:pt x="804" y="502"/>
                </a:lnTo>
                <a:lnTo>
                  <a:pt x="794" y="499"/>
                </a:lnTo>
                <a:lnTo>
                  <a:pt x="782" y="496"/>
                </a:lnTo>
                <a:lnTo>
                  <a:pt x="773" y="495"/>
                </a:lnTo>
                <a:lnTo>
                  <a:pt x="765" y="496"/>
                </a:lnTo>
                <a:lnTo>
                  <a:pt x="760" y="495"/>
                </a:lnTo>
                <a:lnTo>
                  <a:pt x="757" y="495"/>
                </a:lnTo>
                <a:lnTo>
                  <a:pt x="753" y="493"/>
                </a:lnTo>
                <a:lnTo>
                  <a:pt x="750" y="491"/>
                </a:lnTo>
                <a:lnTo>
                  <a:pt x="747" y="488"/>
                </a:lnTo>
                <a:lnTo>
                  <a:pt x="745" y="483"/>
                </a:lnTo>
                <a:lnTo>
                  <a:pt x="744" y="480"/>
                </a:lnTo>
                <a:lnTo>
                  <a:pt x="744" y="476"/>
                </a:lnTo>
                <a:lnTo>
                  <a:pt x="744" y="467"/>
                </a:lnTo>
                <a:lnTo>
                  <a:pt x="742" y="459"/>
                </a:lnTo>
                <a:lnTo>
                  <a:pt x="736" y="443"/>
                </a:lnTo>
                <a:lnTo>
                  <a:pt x="729" y="429"/>
                </a:lnTo>
                <a:lnTo>
                  <a:pt x="723" y="418"/>
                </a:lnTo>
                <a:lnTo>
                  <a:pt x="715" y="406"/>
                </a:lnTo>
                <a:lnTo>
                  <a:pt x="707" y="394"/>
                </a:lnTo>
                <a:lnTo>
                  <a:pt x="700" y="381"/>
                </a:lnTo>
                <a:lnTo>
                  <a:pt x="692" y="368"/>
                </a:lnTo>
                <a:lnTo>
                  <a:pt x="686" y="353"/>
                </a:lnTo>
                <a:lnTo>
                  <a:pt x="680" y="333"/>
                </a:lnTo>
                <a:lnTo>
                  <a:pt x="675" y="315"/>
                </a:lnTo>
                <a:lnTo>
                  <a:pt x="671" y="298"/>
                </a:lnTo>
                <a:lnTo>
                  <a:pt x="665" y="278"/>
                </a:lnTo>
                <a:lnTo>
                  <a:pt x="651" y="242"/>
                </a:lnTo>
                <a:lnTo>
                  <a:pt x="637" y="209"/>
                </a:lnTo>
                <a:lnTo>
                  <a:pt x="625" y="177"/>
                </a:lnTo>
                <a:lnTo>
                  <a:pt x="611" y="140"/>
                </a:lnTo>
                <a:lnTo>
                  <a:pt x="606" y="123"/>
                </a:lnTo>
                <a:lnTo>
                  <a:pt x="601" y="108"/>
                </a:lnTo>
                <a:lnTo>
                  <a:pt x="593" y="93"/>
                </a:lnTo>
                <a:lnTo>
                  <a:pt x="585" y="76"/>
                </a:lnTo>
                <a:lnTo>
                  <a:pt x="581" y="68"/>
                </a:lnTo>
                <a:lnTo>
                  <a:pt x="578" y="59"/>
                </a:lnTo>
                <a:lnTo>
                  <a:pt x="574" y="51"/>
                </a:lnTo>
                <a:lnTo>
                  <a:pt x="567" y="45"/>
                </a:lnTo>
                <a:lnTo>
                  <a:pt x="561" y="41"/>
                </a:lnTo>
                <a:lnTo>
                  <a:pt x="554" y="37"/>
                </a:lnTo>
                <a:lnTo>
                  <a:pt x="548" y="35"/>
                </a:lnTo>
                <a:lnTo>
                  <a:pt x="541" y="33"/>
                </a:lnTo>
                <a:lnTo>
                  <a:pt x="528" y="30"/>
                </a:lnTo>
                <a:lnTo>
                  <a:pt x="513" y="26"/>
                </a:lnTo>
                <a:lnTo>
                  <a:pt x="494" y="17"/>
                </a:lnTo>
                <a:lnTo>
                  <a:pt x="475" y="8"/>
                </a:lnTo>
                <a:lnTo>
                  <a:pt x="466" y="5"/>
                </a:lnTo>
                <a:lnTo>
                  <a:pt x="456" y="2"/>
                </a:lnTo>
                <a:lnTo>
                  <a:pt x="445" y="0"/>
                </a:lnTo>
                <a:lnTo>
                  <a:pt x="434" y="0"/>
                </a:lnTo>
                <a:lnTo>
                  <a:pt x="427" y="1"/>
                </a:lnTo>
                <a:lnTo>
                  <a:pt x="421" y="3"/>
                </a:lnTo>
                <a:lnTo>
                  <a:pt x="416" y="6"/>
                </a:lnTo>
                <a:lnTo>
                  <a:pt x="412" y="10"/>
                </a:lnTo>
                <a:lnTo>
                  <a:pt x="403" y="21"/>
                </a:lnTo>
                <a:lnTo>
                  <a:pt x="396" y="34"/>
                </a:lnTo>
                <a:lnTo>
                  <a:pt x="388" y="50"/>
                </a:lnTo>
                <a:lnTo>
                  <a:pt x="378" y="66"/>
                </a:lnTo>
                <a:lnTo>
                  <a:pt x="368" y="71"/>
                </a:lnTo>
                <a:lnTo>
                  <a:pt x="359" y="75"/>
                </a:lnTo>
                <a:lnTo>
                  <a:pt x="349" y="78"/>
                </a:lnTo>
                <a:lnTo>
                  <a:pt x="339" y="81"/>
                </a:lnTo>
                <a:lnTo>
                  <a:pt x="329" y="84"/>
                </a:lnTo>
                <a:lnTo>
                  <a:pt x="320" y="87"/>
                </a:lnTo>
                <a:lnTo>
                  <a:pt x="310" y="91"/>
                </a:lnTo>
                <a:lnTo>
                  <a:pt x="301" y="98"/>
                </a:lnTo>
                <a:lnTo>
                  <a:pt x="298" y="103"/>
                </a:lnTo>
                <a:lnTo>
                  <a:pt x="296" y="109"/>
                </a:lnTo>
                <a:lnTo>
                  <a:pt x="288" y="117"/>
                </a:lnTo>
                <a:lnTo>
                  <a:pt x="282" y="125"/>
                </a:lnTo>
                <a:lnTo>
                  <a:pt x="274" y="131"/>
                </a:lnTo>
                <a:lnTo>
                  <a:pt x="268" y="138"/>
                </a:lnTo>
                <a:lnTo>
                  <a:pt x="252" y="149"/>
                </a:lnTo>
                <a:lnTo>
                  <a:pt x="234" y="162"/>
                </a:lnTo>
                <a:lnTo>
                  <a:pt x="225" y="150"/>
                </a:lnTo>
                <a:lnTo>
                  <a:pt x="214" y="139"/>
                </a:lnTo>
                <a:lnTo>
                  <a:pt x="203" y="130"/>
                </a:lnTo>
                <a:lnTo>
                  <a:pt x="192" y="123"/>
                </a:lnTo>
                <a:lnTo>
                  <a:pt x="182" y="115"/>
                </a:lnTo>
                <a:lnTo>
                  <a:pt x="171" y="107"/>
                </a:lnTo>
                <a:lnTo>
                  <a:pt x="160" y="97"/>
                </a:lnTo>
                <a:lnTo>
                  <a:pt x="150" y="85"/>
                </a:lnTo>
                <a:lnTo>
                  <a:pt x="149" y="91"/>
                </a:lnTo>
                <a:lnTo>
                  <a:pt x="148" y="98"/>
                </a:lnTo>
                <a:lnTo>
                  <a:pt x="147" y="104"/>
                </a:lnTo>
                <a:lnTo>
                  <a:pt x="145" y="111"/>
                </a:lnTo>
                <a:lnTo>
                  <a:pt x="140" y="122"/>
                </a:lnTo>
                <a:lnTo>
                  <a:pt x="135" y="132"/>
                </a:lnTo>
                <a:lnTo>
                  <a:pt x="129" y="143"/>
                </a:lnTo>
                <a:lnTo>
                  <a:pt x="123" y="154"/>
                </a:lnTo>
                <a:lnTo>
                  <a:pt x="119" y="166"/>
                </a:lnTo>
                <a:lnTo>
                  <a:pt x="116" y="180"/>
                </a:lnTo>
                <a:lnTo>
                  <a:pt x="110" y="206"/>
                </a:lnTo>
                <a:lnTo>
                  <a:pt x="105" y="229"/>
                </a:lnTo>
                <a:lnTo>
                  <a:pt x="99" y="250"/>
                </a:lnTo>
                <a:lnTo>
                  <a:pt x="94" y="276"/>
                </a:lnTo>
                <a:lnTo>
                  <a:pt x="90" y="298"/>
                </a:lnTo>
                <a:lnTo>
                  <a:pt x="89" y="318"/>
                </a:lnTo>
                <a:lnTo>
                  <a:pt x="86" y="338"/>
                </a:lnTo>
                <a:lnTo>
                  <a:pt x="83" y="360"/>
                </a:lnTo>
                <a:lnTo>
                  <a:pt x="78" y="393"/>
                </a:lnTo>
                <a:lnTo>
                  <a:pt x="74" y="422"/>
                </a:lnTo>
                <a:lnTo>
                  <a:pt x="71" y="450"/>
                </a:lnTo>
                <a:lnTo>
                  <a:pt x="70" y="482"/>
                </a:lnTo>
                <a:lnTo>
                  <a:pt x="70" y="513"/>
                </a:lnTo>
                <a:lnTo>
                  <a:pt x="72" y="539"/>
                </a:lnTo>
                <a:lnTo>
                  <a:pt x="75" y="563"/>
                </a:lnTo>
                <a:lnTo>
                  <a:pt x="77" y="588"/>
                </a:lnTo>
                <a:lnTo>
                  <a:pt x="80" y="612"/>
                </a:lnTo>
                <a:lnTo>
                  <a:pt x="83" y="637"/>
                </a:lnTo>
                <a:lnTo>
                  <a:pt x="86" y="664"/>
                </a:lnTo>
                <a:lnTo>
                  <a:pt x="89" y="693"/>
                </a:lnTo>
                <a:lnTo>
                  <a:pt x="89" y="759"/>
                </a:lnTo>
                <a:lnTo>
                  <a:pt x="88" y="782"/>
                </a:lnTo>
                <a:lnTo>
                  <a:pt x="85" y="802"/>
                </a:lnTo>
                <a:lnTo>
                  <a:pt x="82" y="821"/>
                </a:lnTo>
                <a:lnTo>
                  <a:pt x="78" y="844"/>
                </a:lnTo>
                <a:lnTo>
                  <a:pt x="75" y="859"/>
                </a:lnTo>
                <a:lnTo>
                  <a:pt x="70" y="871"/>
                </a:lnTo>
                <a:lnTo>
                  <a:pt x="64" y="884"/>
                </a:lnTo>
                <a:lnTo>
                  <a:pt x="57" y="897"/>
                </a:lnTo>
                <a:lnTo>
                  <a:pt x="49" y="908"/>
                </a:lnTo>
                <a:lnTo>
                  <a:pt x="41" y="919"/>
                </a:lnTo>
                <a:lnTo>
                  <a:pt x="36" y="923"/>
                </a:lnTo>
                <a:lnTo>
                  <a:pt x="32" y="929"/>
                </a:lnTo>
                <a:lnTo>
                  <a:pt x="34" y="935"/>
                </a:lnTo>
                <a:lnTo>
                  <a:pt x="37" y="939"/>
                </a:lnTo>
                <a:lnTo>
                  <a:pt x="40" y="942"/>
                </a:lnTo>
                <a:lnTo>
                  <a:pt x="44" y="946"/>
                </a:lnTo>
                <a:lnTo>
                  <a:pt x="50" y="950"/>
                </a:lnTo>
                <a:lnTo>
                  <a:pt x="53" y="953"/>
                </a:lnTo>
                <a:lnTo>
                  <a:pt x="56" y="958"/>
                </a:lnTo>
                <a:lnTo>
                  <a:pt x="57" y="963"/>
                </a:lnTo>
                <a:lnTo>
                  <a:pt x="55" y="978"/>
                </a:lnTo>
                <a:lnTo>
                  <a:pt x="52" y="991"/>
                </a:lnTo>
                <a:lnTo>
                  <a:pt x="49" y="1004"/>
                </a:lnTo>
                <a:lnTo>
                  <a:pt x="47" y="1019"/>
                </a:lnTo>
                <a:lnTo>
                  <a:pt x="47" y="1031"/>
                </a:lnTo>
                <a:lnTo>
                  <a:pt x="48" y="1041"/>
                </a:lnTo>
                <a:lnTo>
                  <a:pt x="48" y="1050"/>
                </a:lnTo>
                <a:lnTo>
                  <a:pt x="47" y="1061"/>
                </a:lnTo>
                <a:lnTo>
                  <a:pt x="44" y="1064"/>
                </a:lnTo>
                <a:lnTo>
                  <a:pt x="42" y="1067"/>
                </a:lnTo>
                <a:lnTo>
                  <a:pt x="39" y="1068"/>
                </a:lnTo>
                <a:lnTo>
                  <a:pt x="36" y="1070"/>
                </a:lnTo>
                <a:lnTo>
                  <a:pt x="28" y="1075"/>
                </a:lnTo>
                <a:lnTo>
                  <a:pt x="21" y="1081"/>
                </a:lnTo>
                <a:lnTo>
                  <a:pt x="13" y="1085"/>
                </a:lnTo>
                <a:lnTo>
                  <a:pt x="3" y="1088"/>
                </a:lnTo>
                <a:lnTo>
                  <a:pt x="2" y="1089"/>
                </a:lnTo>
                <a:lnTo>
                  <a:pt x="0" y="1089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" name="Freeform 234"/>
          <p:cNvSpPr>
            <a:spLocks/>
          </p:cNvSpPr>
          <p:nvPr/>
        </p:nvSpPr>
        <p:spPr bwMode="auto">
          <a:xfrm>
            <a:off x="8331504" y="1701451"/>
            <a:ext cx="504450" cy="858256"/>
          </a:xfrm>
          <a:custGeom>
            <a:avLst/>
            <a:gdLst>
              <a:gd name="T0" fmla="*/ 329 w 1093"/>
              <a:gd name="T1" fmla="*/ 1848 h 1865"/>
              <a:gd name="T2" fmla="*/ 381 w 1093"/>
              <a:gd name="T3" fmla="*/ 1838 h 1865"/>
              <a:gd name="T4" fmla="*/ 407 w 1093"/>
              <a:gd name="T5" fmla="*/ 1713 h 1865"/>
              <a:gd name="T6" fmla="*/ 445 w 1093"/>
              <a:gd name="T7" fmla="*/ 1635 h 1865"/>
              <a:gd name="T8" fmla="*/ 471 w 1093"/>
              <a:gd name="T9" fmla="*/ 1531 h 1865"/>
              <a:gd name="T10" fmla="*/ 550 w 1093"/>
              <a:gd name="T11" fmla="*/ 1469 h 1865"/>
              <a:gd name="T12" fmla="*/ 608 w 1093"/>
              <a:gd name="T13" fmla="*/ 1379 h 1865"/>
              <a:gd name="T14" fmla="*/ 647 w 1093"/>
              <a:gd name="T15" fmla="*/ 1352 h 1865"/>
              <a:gd name="T16" fmla="*/ 673 w 1093"/>
              <a:gd name="T17" fmla="*/ 1326 h 1865"/>
              <a:gd name="T18" fmla="*/ 688 w 1093"/>
              <a:gd name="T19" fmla="*/ 1237 h 1865"/>
              <a:gd name="T20" fmla="*/ 710 w 1093"/>
              <a:gd name="T21" fmla="*/ 1102 h 1865"/>
              <a:gd name="T22" fmla="*/ 732 w 1093"/>
              <a:gd name="T23" fmla="*/ 1118 h 1865"/>
              <a:gd name="T24" fmla="*/ 788 w 1093"/>
              <a:gd name="T25" fmla="*/ 1150 h 1865"/>
              <a:gd name="T26" fmla="*/ 811 w 1093"/>
              <a:gd name="T27" fmla="*/ 1105 h 1865"/>
              <a:gd name="T28" fmla="*/ 850 w 1093"/>
              <a:gd name="T29" fmla="*/ 1047 h 1865"/>
              <a:gd name="T30" fmla="*/ 869 w 1093"/>
              <a:gd name="T31" fmla="*/ 1044 h 1865"/>
              <a:gd name="T32" fmla="*/ 902 w 1093"/>
              <a:gd name="T33" fmla="*/ 1043 h 1865"/>
              <a:gd name="T34" fmla="*/ 923 w 1093"/>
              <a:gd name="T35" fmla="*/ 994 h 1865"/>
              <a:gd name="T36" fmla="*/ 987 w 1093"/>
              <a:gd name="T37" fmla="*/ 936 h 1865"/>
              <a:gd name="T38" fmla="*/ 1054 w 1093"/>
              <a:gd name="T39" fmla="*/ 860 h 1865"/>
              <a:gd name="T40" fmla="*/ 1092 w 1093"/>
              <a:gd name="T41" fmla="*/ 779 h 1865"/>
              <a:gd name="T42" fmla="*/ 1069 w 1093"/>
              <a:gd name="T43" fmla="*/ 726 h 1865"/>
              <a:gd name="T44" fmla="*/ 1042 w 1093"/>
              <a:gd name="T45" fmla="*/ 693 h 1865"/>
              <a:gd name="T46" fmla="*/ 1019 w 1093"/>
              <a:gd name="T47" fmla="*/ 662 h 1865"/>
              <a:gd name="T48" fmla="*/ 976 w 1093"/>
              <a:gd name="T49" fmla="*/ 641 h 1865"/>
              <a:gd name="T50" fmla="*/ 921 w 1093"/>
              <a:gd name="T51" fmla="*/ 620 h 1865"/>
              <a:gd name="T52" fmla="*/ 893 w 1093"/>
              <a:gd name="T53" fmla="*/ 600 h 1865"/>
              <a:gd name="T54" fmla="*/ 846 w 1093"/>
              <a:gd name="T55" fmla="*/ 528 h 1865"/>
              <a:gd name="T56" fmla="*/ 782 w 1093"/>
              <a:gd name="T57" fmla="*/ 496 h 1865"/>
              <a:gd name="T58" fmla="*/ 750 w 1093"/>
              <a:gd name="T59" fmla="*/ 491 h 1865"/>
              <a:gd name="T60" fmla="*/ 742 w 1093"/>
              <a:gd name="T61" fmla="*/ 459 h 1865"/>
              <a:gd name="T62" fmla="*/ 700 w 1093"/>
              <a:gd name="T63" fmla="*/ 381 h 1865"/>
              <a:gd name="T64" fmla="*/ 665 w 1093"/>
              <a:gd name="T65" fmla="*/ 278 h 1865"/>
              <a:gd name="T66" fmla="*/ 601 w 1093"/>
              <a:gd name="T67" fmla="*/ 108 h 1865"/>
              <a:gd name="T68" fmla="*/ 567 w 1093"/>
              <a:gd name="T69" fmla="*/ 45 h 1865"/>
              <a:gd name="T70" fmla="*/ 513 w 1093"/>
              <a:gd name="T71" fmla="*/ 26 h 1865"/>
              <a:gd name="T72" fmla="*/ 434 w 1093"/>
              <a:gd name="T73" fmla="*/ 0 h 1865"/>
              <a:gd name="T74" fmla="*/ 396 w 1093"/>
              <a:gd name="T75" fmla="*/ 34 h 1865"/>
              <a:gd name="T76" fmla="*/ 339 w 1093"/>
              <a:gd name="T77" fmla="*/ 81 h 1865"/>
              <a:gd name="T78" fmla="*/ 296 w 1093"/>
              <a:gd name="T79" fmla="*/ 109 h 1865"/>
              <a:gd name="T80" fmla="*/ 234 w 1093"/>
              <a:gd name="T81" fmla="*/ 162 h 1865"/>
              <a:gd name="T82" fmla="*/ 171 w 1093"/>
              <a:gd name="T83" fmla="*/ 107 h 1865"/>
              <a:gd name="T84" fmla="*/ 145 w 1093"/>
              <a:gd name="T85" fmla="*/ 111 h 1865"/>
              <a:gd name="T86" fmla="*/ 116 w 1093"/>
              <a:gd name="T87" fmla="*/ 180 h 1865"/>
              <a:gd name="T88" fmla="*/ 89 w 1093"/>
              <a:gd name="T89" fmla="*/ 318 h 1865"/>
              <a:gd name="T90" fmla="*/ 70 w 1093"/>
              <a:gd name="T91" fmla="*/ 482 h 1865"/>
              <a:gd name="T92" fmla="*/ 83 w 1093"/>
              <a:gd name="T93" fmla="*/ 637 h 1865"/>
              <a:gd name="T94" fmla="*/ 82 w 1093"/>
              <a:gd name="T95" fmla="*/ 821 h 1865"/>
              <a:gd name="T96" fmla="*/ 49 w 1093"/>
              <a:gd name="T97" fmla="*/ 908 h 1865"/>
              <a:gd name="T98" fmla="*/ 40 w 1093"/>
              <a:gd name="T99" fmla="*/ 942 h 1865"/>
              <a:gd name="T100" fmla="*/ 55 w 1093"/>
              <a:gd name="T101" fmla="*/ 978 h 1865"/>
              <a:gd name="T102" fmla="*/ 48 w 1093"/>
              <a:gd name="T103" fmla="*/ 1050 h 1865"/>
              <a:gd name="T104" fmla="*/ 28 w 1093"/>
              <a:gd name="T105" fmla="*/ 1075 h 1865"/>
              <a:gd name="T106" fmla="*/ 0 w 1093"/>
              <a:gd name="T107" fmla="*/ 1089 h 1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93" h="1865">
                <a:moveTo>
                  <a:pt x="0" y="1089"/>
                </a:moveTo>
                <a:lnTo>
                  <a:pt x="283" y="1829"/>
                </a:lnTo>
                <a:lnTo>
                  <a:pt x="294" y="1836"/>
                </a:lnTo>
                <a:lnTo>
                  <a:pt x="306" y="1840"/>
                </a:lnTo>
                <a:lnTo>
                  <a:pt x="318" y="1844"/>
                </a:lnTo>
                <a:lnTo>
                  <a:pt x="329" y="1848"/>
                </a:lnTo>
                <a:lnTo>
                  <a:pt x="353" y="1856"/>
                </a:lnTo>
                <a:lnTo>
                  <a:pt x="378" y="1865"/>
                </a:lnTo>
                <a:lnTo>
                  <a:pt x="378" y="1865"/>
                </a:lnTo>
                <a:lnTo>
                  <a:pt x="378" y="1863"/>
                </a:lnTo>
                <a:lnTo>
                  <a:pt x="378" y="1861"/>
                </a:lnTo>
                <a:lnTo>
                  <a:pt x="381" y="1838"/>
                </a:lnTo>
                <a:lnTo>
                  <a:pt x="385" y="1815"/>
                </a:lnTo>
                <a:lnTo>
                  <a:pt x="388" y="1794"/>
                </a:lnTo>
                <a:lnTo>
                  <a:pt x="391" y="1775"/>
                </a:lnTo>
                <a:lnTo>
                  <a:pt x="395" y="1755"/>
                </a:lnTo>
                <a:lnTo>
                  <a:pt x="400" y="1735"/>
                </a:lnTo>
                <a:lnTo>
                  <a:pt x="407" y="1713"/>
                </a:lnTo>
                <a:lnTo>
                  <a:pt x="415" y="1691"/>
                </a:lnTo>
                <a:lnTo>
                  <a:pt x="421" y="1680"/>
                </a:lnTo>
                <a:lnTo>
                  <a:pt x="427" y="1670"/>
                </a:lnTo>
                <a:lnTo>
                  <a:pt x="433" y="1659"/>
                </a:lnTo>
                <a:lnTo>
                  <a:pt x="440" y="1649"/>
                </a:lnTo>
                <a:lnTo>
                  <a:pt x="445" y="1635"/>
                </a:lnTo>
                <a:lnTo>
                  <a:pt x="449" y="1622"/>
                </a:lnTo>
                <a:lnTo>
                  <a:pt x="454" y="1609"/>
                </a:lnTo>
                <a:lnTo>
                  <a:pt x="457" y="1597"/>
                </a:lnTo>
                <a:lnTo>
                  <a:pt x="460" y="1571"/>
                </a:lnTo>
                <a:lnTo>
                  <a:pt x="463" y="1543"/>
                </a:lnTo>
                <a:lnTo>
                  <a:pt x="471" y="1531"/>
                </a:lnTo>
                <a:lnTo>
                  <a:pt x="479" y="1521"/>
                </a:lnTo>
                <a:lnTo>
                  <a:pt x="487" y="1513"/>
                </a:lnTo>
                <a:lnTo>
                  <a:pt x="496" y="1506"/>
                </a:lnTo>
                <a:lnTo>
                  <a:pt x="515" y="1493"/>
                </a:lnTo>
                <a:lnTo>
                  <a:pt x="538" y="1478"/>
                </a:lnTo>
                <a:lnTo>
                  <a:pt x="550" y="1469"/>
                </a:lnTo>
                <a:lnTo>
                  <a:pt x="560" y="1460"/>
                </a:lnTo>
                <a:lnTo>
                  <a:pt x="567" y="1450"/>
                </a:lnTo>
                <a:lnTo>
                  <a:pt x="575" y="1439"/>
                </a:lnTo>
                <a:lnTo>
                  <a:pt x="588" y="1417"/>
                </a:lnTo>
                <a:lnTo>
                  <a:pt x="602" y="1391"/>
                </a:lnTo>
                <a:lnTo>
                  <a:pt x="608" y="1379"/>
                </a:lnTo>
                <a:lnTo>
                  <a:pt x="616" y="1369"/>
                </a:lnTo>
                <a:lnTo>
                  <a:pt x="619" y="1365"/>
                </a:lnTo>
                <a:lnTo>
                  <a:pt x="624" y="1360"/>
                </a:lnTo>
                <a:lnTo>
                  <a:pt x="630" y="1357"/>
                </a:lnTo>
                <a:lnTo>
                  <a:pt x="636" y="1354"/>
                </a:lnTo>
                <a:lnTo>
                  <a:pt x="647" y="1352"/>
                </a:lnTo>
                <a:lnTo>
                  <a:pt x="657" y="1348"/>
                </a:lnTo>
                <a:lnTo>
                  <a:pt x="661" y="1345"/>
                </a:lnTo>
                <a:lnTo>
                  <a:pt x="664" y="1342"/>
                </a:lnTo>
                <a:lnTo>
                  <a:pt x="666" y="1339"/>
                </a:lnTo>
                <a:lnTo>
                  <a:pt x="670" y="1334"/>
                </a:lnTo>
                <a:lnTo>
                  <a:pt x="673" y="1326"/>
                </a:lnTo>
                <a:lnTo>
                  <a:pt x="675" y="1317"/>
                </a:lnTo>
                <a:lnTo>
                  <a:pt x="679" y="1300"/>
                </a:lnTo>
                <a:lnTo>
                  <a:pt x="680" y="1285"/>
                </a:lnTo>
                <a:lnTo>
                  <a:pt x="682" y="1270"/>
                </a:lnTo>
                <a:lnTo>
                  <a:pt x="684" y="1252"/>
                </a:lnTo>
                <a:lnTo>
                  <a:pt x="688" y="1237"/>
                </a:lnTo>
                <a:lnTo>
                  <a:pt x="691" y="1222"/>
                </a:lnTo>
                <a:lnTo>
                  <a:pt x="691" y="1168"/>
                </a:lnTo>
                <a:lnTo>
                  <a:pt x="673" y="1115"/>
                </a:lnTo>
                <a:lnTo>
                  <a:pt x="689" y="1111"/>
                </a:lnTo>
                <a:lnTo>
                  <a:pt x="705" y="1107"/>
                </a:lnTo>
                <a:lnTo>
                  <a:pt x="710" y="1102"/>
                </a:lnTo>
                <a:lnTo>
                  <a:pt x="715" y="1099"/>
                </a:lnTo>
                <a:lnTo>
                  <a:pt x="720" y="1100"/>
                </a:lnTo>
                <a:lnTo>
                  <a:pt x="724" y="1102"/>
                </a:lnTo>
                <a:lnTo>
                  <a:pt x="727" y="1105"/>
                </a:lnTo>
                <a:lnTo>
                  <a:pt x="729" y="1109"/>
                </a:lnTo>
                <a:lnTo>
                  <a:pt x="732" y="1118"/>
                </a:lnTo>
                <a:lnTo>
                  <a:pt x="737" y="1128"/>
                </a:lnTo>
                <a:lnTo>
                  <a:pt x="744" y="1143"/>
                </a:lnTo>
                <a:lnTo>
                  <a:pt x="753" y="1159"/>
                </a:lnTo>
                <a:lnTo>
                  <a:pt x="768" y="1156"/>
                </a:lnTo>
                <a:lnTo>
                  <a:pt x="782" y="1153"/>
                </a:lnTo>
                <a:lnTo>
                  <a:pt x="788" y="1150"/>
                </a:lnTo>
                <a:lnTo>
                  <a:pt x="795" y="1147"/>
                </a:lnTo>
                <a:lnTo>
                  <a:pt x="800" y="1142"/>
                </a:lnTo>
                <a:lnTo>
                  <a:pt x="806" y="1136"/>
                </a:lnTo>
                <a:lnTo>
                  <a:pt x="808" y="1126"/>
                </a:lnTo>
                <a:lnTo>
                  <a:pt x="808" y="1115"/>
                </a:lnTo>
                <a:lnTo>
                  <a:pt x="811" y="1105"/>
                </a:lnTo>
                <a:lnTo>
                  <a:pt x="817" y="1098"/>
                </a:lnTo>
                <a:lnTo>
                  <a:pt x="822" y="1090"/>
                </a:lnTo>
                <a:lnTo>
                  <a:pt x="827" y="1083"/>
                </a:lnTo>
                <a:lnTo>
                  <a:pt x="837" y="1067"/>
                </a:lnTo>
                <a:lnTo>
                  <a:pt x="848" y="1051"/>
                </a:lnTo>
                <a:lnTo>
                  <a:pt x="850" y="1047"/>
                </a:lnTo>
                <a:lnTo>
                  <a:pt x="852" y="1044"/>
                </a:lnTo>
                <a:lnTo>
                  <a:pt x="855" y="1042"/>
                </a:lnTo>
                <a:lnTo>
                  <a:pt x="859" y="1041"/>
                </a:lnTo>
                <a:lnTo>
                  <a:pt x="863" y="1041"/>
                </a:lnTo>
                <a:lnTo>
                  <a:pt x="866" y="1042"/>
                </a:lnTo>
                <a:lnTo>
                  <a:pt x="869" y="1044"/>
                </a:lnTo>
                <a:lnTo>
                  <a:pt x="873" y="1046"/>
                </a:lnTo>
                <a:lnTo>
                  <a:pt x="878" y="1051"/>
                </a:lnTo>
                <a:lnTo>
                  <a:pt x="886" y="1057"/>
                </a:lnTo>
                <a:lnTo>
                  <a:pt x="891" y="1057"/>
                </a:lnTo>
                <a:lnTo>
                  <a:pt x="896" y="1057"/>
                </a:lnTo>
                <a:lnTo>
                  <a:pt x="902" y="1043"/>
                </a:lnTo>
                <a:lnTo>
                  <a:pt x="906" y="1030"/>
                </a:lnTo>
                <a:lnTo>
                  <a:pt x="908" y="1023"/>
                </a:lnTo>
                <a:lnTo>
                  <a:pt x="911" y="1017"/>
                </a:lnTo>
                <a:lnTo>
                  <a:pt x="914" y="1010"/>
                </a:lnTo>
                <a:lnTo>
                  <a:pt x="917" y="1003"/>
                </a:lnTo>
                <a:lnTo>
                  <a:pt x="923" y="994"/>
                </a:lnTo>
                <a:lnTo>
                  <a:pt x="930" y="988"/>
                </a:lnTo>
                <a:lnTo>
                  <a:pt x="936" y="981"/>
                </a:lnTo>
                <a:lnTo>
                  <a:pt x="943" y="975"/>
                </a:lnTo>
                <a:lnTo>
                  <a:pt x="958" y="964"/>
                </a:lnTo>
                <a:lnTo>
                  <a:pt x="973" y="950"/>
                </a:lnTo>
                <a:lnTo>
                  <a:pt x="987" y="936"/>
                </a:lnTo>
                <a:lnTo>
                  <a:pt x="1002" y="924"/>
                </a:lnTo>
                <a:lnTo>
                  <a:pt x="1014" y="914"/>
                </a:lnTo>
                <a:lnTo>
                  <a:pt x="1024" y="904"/>
                </a:lnTo>
                <a:lnTo>
                  <a:pt x="1033" y="894"/>
                </a:lnTo>
                <a:lnTo>
                  <a:pt x="1041" y="883"/>
                </a:lnTo>
                <a:lnTo>
                  <a:pt x="1054" y="860"/>
                </a:lnTo>
                <a:lnTo>
                  <a:pt x="1068" y="833"/>
                </a:lnTo>
                <a:lnTo>
                  <a:pt x="1078" y="817"/>
                </a:lnTo>
                <a:lnTo>
                  <a:pt x="1085" y="803"/>
                </a:lnTo>
                <a:lnTo>
                  <a:pt x="1088" y="796"/>
                </a:lnTo>
                <a:lnTo>
                  <a:pt x="1091" y="788"/>
                </a:lnTo>
                <a:lnTo>
                  <a:pt x="1092" y="779"/>
                </a:lnTo>
                <a:lnTo>
                  <a:pt x="1093" y="770"/>
                </a:lnTo>
                <a:lnTo>
                  <a:pt x="1092" y="761"/>
                </a:lnTo>
                <a:lnTo>
                  <a:pt x="1091" y="752"/>
                </a:lnTo>
                <a:lnTo>
                  <a:pt x="1089" y="745"/>
                </a:lnTo>
                <a:lnTo>
                  <a:pt x="1084" y="737"/>
                </a:lnTo>
                <a:lnTo>
                  <a:pt x="1069" y="726"/>
                </a:lnTo>
                <a:lnTo>
                  <a:pt x="1053" y="717"/>
                </a:lnTo>
                <a:lnTo>
                  <a:pt x="1050" y="713"/>
                </a:lnTo>
                <a:lnTo>
                  <a:pt x="1048" y="709"/>
                </a:lnTo>
                <a:lnTo>
                  <a:pt x="1046" y="706"/>
                </a:lnTo>
                <a:lnTo>
                  <a:pt x="1044" y="702"/>
                </a:lnTo>
                <a:lnTo>
                  <a:pt x="1042" y="693"/>
                </a:lnTo>
                <a:lnTo>
                  <a:pt x="1039" y="684"/>
                </a:lnTo>
                <a:lnTo>
                  <a:pt x="1037" y="680"/>
                </a:lnTo>
                <a:lnTo>
                  <a:pt x="1035" y="676"/>
                </a:lnTo>
                <a:lnTo>
                  <a:pt x="1030" y="671"/>
                </a:lnTo>
                <a:lnTo>
                  <a:pt x="1027" y="668"/>
                </a:lnTo>
                <a:lnTo>
                  <a:pt x="1019" y="662"/>
                </a:lnTo>
                <a:lnTo>
                  <a:pt x="1010" y="655"/>
                </a:lnTo>
                <a:lnTo>
                  <a:pt x="1010" y="655"/>
                </a:lnTo>
                <a:lnTo>
                  <a:pt x="1000" y="653"/>
                </a:lnTo>
                <a:lnTo>
                  <a:pt x="992" y="650"/>
                </a:lnTo>
                <a:lnTo>
                  <a:pt x="984" y="645"/>
                </a:lnTo>
                <a:lnTo>
                  <a:pt x="976" y="641"/>
                </a:lnTo>
                <a:lnTo>
                  <a:pt x="969" y="636"/>
                </a:lnTo>
                <a:lnTo>
                  <a:pt x="961" y="631"/>
                </a:lnTo>
                <a:lnTo>
                  <a:pt x="953" y="627"/>
                </a:lnTo>
                <a:lnTo>
                  <a:pt x="944" y="624"/>
                </a:lnTo>
                <a:lnTo>
                  <a:pt x="932" y="621"/>
                </a:lnTo>
                <a:lnTo>
                  <a:pt x="921" y="620"/>
                </a:lnTo>
                <a:lnTo>
                  <a:pt x="916" y="618"/>
                </a:lnTo>
                <a:lnTo>
                  <a:pt x="911" y="616"/>
                </a:lnTo>
                <a:lnTo>
                  <a:pt x="906" y="614"/>
                </a:lnTo>
                <a:lnTo>
                  <a:pt x="901" y="610"/>
                </a:lnTo>
                <a:lnTo>
                  <a:pt x="898" y="605"/>
                </a:lnTo>
                <a:lnTo>
                  <a:pt x="893" y="600"/>
                </a:lnTo>
                <a:lnTo>
                  <a:pt x="891" y="595"/>
                </a:lnTo>
                <a:lnTo>
                  <a:pt x="888" y="589"/>
                </a:lnTo>
                <a:lnTo>
                  <a:pt x="874" y="566"/>
                </a:lnTo>
                <a:lnTo>
                  <a:pt x="861" y="546"/>
                </a:lnTo>
                <a:lnTo>
                  <a:pt x="853" y="536"/>
                </a:lnTo>
                <a:lnTo>
                  <a:pt x="846" y="528"/>
                </a:lnTo>
                <a:lnTo>
                  <a:pt x="836" y="520"/>
                </a:lnTo>
                <a:lnTo>
                  <a:pt x="824" y="512"/>
                </a:lnTo>
                <a:lnTo>
                  <a:pt x="813" y="506"/>
                </a:lnTo>
                <a:lnTo>
                  <a:pt x="804" y="502"/>
                </a:lnTo>
                <a:lnTo>
                  <a:pt x="794" y="499"/>
                </a:lnTo>
                <a:lnTo>
                  <a:pt x="782" y="496"/>
                </a:lnTo>
                <a:lnTo>
                  <a:pt x="773" y="495"/>
                </a:lnTo>
                <a:lnTo>
                  <a:pt x="765" y="496"/>
                </a:lnTo>
                <a:lnTo>
                  <a:pt x="760" y="495"/>
                </a:lnTo>
                <a:lnTo>
                  <a:pt x="757" y="495"/>
                </a:lnTo>
                <a:lnTo>
                  <a:pt x="753" y="493"/>
                </a:lnTo>
                <a:lnTo>
                  <a:pt x="750" y="491"/>
                </a:lnTo>
                <a:lnTo>
                  <a:pt x="747" y="488"/>
                </a:lnTo>
                <a:lnTo>
                  <a:pt x="745" y="483"/>
                </a:lnTo>
                <a:lnTo>
                  <a:pt x="744" y="480"/>
                </a:lnTo>
                <a:lnTo>
                  <a:pt x="744" y="476"/>
                </a:lnTo>
                <a:lnTo>
                  <a:pt x="744" y="467"/>
                </a:lnTo>
                <a:lnTo>
                  <a:pt x="742" y="459"/>
                </a:lnTo>
                <a:lnTo>
                  <a:pt x="736" y="443"/>
                </a:lnTo>
                <a:lnTo>
                  <a:pt x="729" y="429"/>
                </a:lnTo>
                <a:lnTo>
                  <a:pt x="723" y="418"/>
                </a:lnTo>
                <a:lnTo>
                  <a:pt x="715" y="406"/>
                </a:lnTo>
                <a:lnTo>
                  <a:pt x="707" y="394"/>
                </a:lnTo>
                <a:lnTo>
                  <a:pt x="700" y="381"/>
                </a:lnTo>
                <a:lnTo>
                  <a:pt x="692" y="368"/>
                </a:lnTo>
                <a:lnTo>
                  <a:pt x="686" y="353"/>
                </a:lnTo>
                <a:lnTo>
                  <a:pt x="680" y="333"/>
                </a:lnTo>
                <a:lnTo>
                  <a:pt x="675" y="315"/>
                </a:lnTo>
                <a:lnTo>
                  <a:pt x="671" y="298"/>
                </a:lnTo>
                <a:lnTo>
                  <a:pt x="665" y="278"/>
                </a:lnTo>
                <a:lnTo>
                  <a:pt x="651" y="242"/>
                </a:lnTo>
                <a:lnTo>
                  <a:pt x="637" y="209"/>
                </a:lnTo>
                <a:lnTo>
                  <a:pt x="625" y="177"/>
                </a:lnTo>
                <a:lnTo>
                  <a:pt x="611" y="140"/>
                </a:lnTo>
                <a:lnTo>
                  <a:pt x="606" y="123"/>
                </a:lnTo>
                <a:lnTo>
                  <a:pt x="601" y="108"/>
                </a:lnTo>
                <a:lnTo>
                  <a:pt x="593" y="93"/>
                </a:lnTo>
                <a:lnTo>
                  <a:pt x="585" y="76"/>
                </a:lnTo>
                <a:lnTo>
                  <a:pt x="581" y="68"/>
                </a:lnTo>
                <a:lnTo>
                  <a:pt x="578" y="59"/>
                </a:lnTo>
                <a:lnTo>
                  <a:pt x="574" y="51"/>
                </a:lnTo>
                <a:lnTo>
                  <a:pt x="567" y="45"/>
                </a:lnTo>
                <a:lnTo>
                  <a:pt x="561" y="41"/>
                </a:lnTo>
                <a:lnTo>
                  <a:pt x="554" y="37"/>
                </a:lnTo>
                <a:lnTo>
                  <a:pt x="548" y="35"/>
                </a:lnTo>
                <a:lnTo>
                  <a:pt x="541" y="33"/>
                </a:lnTo>
                <a:lnTo>
                  <a:pt x="528" y="30"/>
                </a:lnTo>
                <a:lnTo>
                  <a:pt x="513" y="26"/>
                </a:lnTo>
                <a:lnTo>
                  <a:pt x="494" y="17"/>
                </a:lnTo>
                <a:lnTo>
                  <a:pt x="475" y="8"/>
                </a:lnTo>
                <a:lnTo>
                  <a:pt x="466" y="5"/>
                </a:lnTo>
                <a:lnTo>
                  <a:pt x="456" y="2"/>
                </a:lnTo>
                <a:lnTo>
                  <a:pt x="445" y="0"/>
                </a:lnTo>
                <a:lnTo>
                  <a:pt x="434" y="0"/>
                </a:lnTo>
                <a:lnTo>
                  <a:pt x="427" y="1"/>
                </a:lnTo>
                <a:lnTo>
                  <a:pt x="421" y="3"/>
                </a:lnTo>
                <a:lnTo>
                  <a:pt x="416" y="6"/>
                </a:lnTo>
                <a:lnTo>
                  <a:pt x="412" y="10"/>
                </a:lnTo>
                <a:lnTo>
                  <a:pt x="403" y="21"/>
                </a:lnTo>
                <a:lnTo>
                  <a:pt x="396" y="34"/>
                </a:lnTo>
                <a:lnTo>
                  <a:pt x="388" y="50"/>
                </a:lnTo>
                <a:lnTo>
                  <a:pt x="378" y="66"/>
                </a:lnTo>
                <a:lnTo>
                  <a:pt x="368" y="71"/>
                </a:lnTo>
                <a:lnTo>
                  <a:pt x="359" y="75"/>
                </a:lnTo>
                <a:lnTo>
                  <a:pt x="349" y="78"/>
                </a:lnTo>
                <a:lnTo>
                  <a:pt x="339" y="81"/>
                </a:lnTo>
                <a:lnTo>
                  <a:pt x="329" y="84"/>
                </a:lnTo>
                <a:lnTo>
                  <a:pt x="320" y="87"/>
                </a:lnTo>
                <a:lnTo>
                  <a:pt x="310" y="91"/>
                </a:lnTo>
                <a:lnTo>
                  <a:pt x="301" y="98"/>
                </a:lnTo>
                <a:lnTo>
                  <a:pt x="298" y="103"/>
                </a:lnTo>
                <a:lnTo>
                  <a:pt x="296" y="109"/>
                </a:lnTo>
                <a:lnTo>
                  <a:pt x="288" y="117"/>
                </a:lnTo>
                <a:lnTo>
                  <a:pt x="282" y="125"/>
                </a:lnTo>
                <a:lnTo>
                  <a:pt x="274" y="131"/>
                </a:lnTo>
                <a:lnTo>
                  <a:pt x="268" y="138"/>
                </a:lnTo>
                <a:lnTo>
                  <a:pt x="252" y="149"/>
                </a:lnTo>
                <a:lnTo>
                  <a:pt x="234" y="162"/>
                </a:lnTo>
                <a:lnTo>
                  <a:pt x="225" y="150"/>
                </a:lnTo>
                <a:lnTo>
                  <a:pt x="214" y="139"/>
                </a:lnTo>
                <a:lnTo>
                  <a:pt x="203" y="130"/>
                </a:lnTo>
                <a:lnTo>
                  <a:pt x="192" y="123"/>
                </a:lnTo>
                <a:lnTo>
                  <a:pt x="182" y="115"/>
                </a:lnTo>
                <a:lnTo>
                  <a:pt x="171" y="107"/>
                </a:lnTo>
                <a:lnTo>
                  <a:pt x="160" y="97"/>
                </a:lnTo>
                <a:lnTo>
                  <a:pt x="150" y="85"/>
                </a:lnTo>
                <a:lnTo>
                  <a:pt x="149" y="91"/>
                </a:lnTo>
                <a:lnTo>
                  <a:pt x="148" y="98"/>
                </a:lnTo>
                <a:lnTo>
                  <a:pt x="147" y="104"/>
                </a:lnTo>
                <a:lnTo>
                  <a:pt x="145" y="111"/>
                </a:lnTo>
                <a:lnTo>
                  <a:pt x="140" y="122"/>
                </a:lnTo>
                <a:lnTo>
                  <a:pt x="135" y="132"/>
                </a:lnTo>
                <a:lnTo>
                  <a:pt x="129" y="143"/>
                </a:lnTo>
                <a:lnTo>
                  <a:pt x="123" y="154"/>
                </a:lnTo>
                <a:lnTo>
                  <a:pt x="119" y="166"/>
                </a:lnTo>
                <a:lnTo>
                  <a:pt x="116" y="180"/>
                </a:lnTo>
                <a:lnTo>
                  <a:pt x="110" y="206"/>
                </a:lnTo>
                <a:lnTo>
                  <a:pt x="105" y="229"/>
                </a:lnTo>
                <a:lnTo>
                  <a:pt x="99" y="250"/>
                </a:lnTo>
                <a:lnTo>
                  <a:pt x="94" y="276"/>
                </a:lnTo>
                <a:lnTo>
                  <a:pt x="90" y="298"/>
                </a:lnTo>
                <a:lnTo>
                  <a:pt x="89" y="318"/>
                </a:lnTo>
                <a:lnTo>
                  <a:pt x="86" y="338"/>
                </a:lnTo>
                <a:lnTo>
                  <a:pt x="83" y="360"/>
                </a:lnTo>
                <a:lnTo>
                  <a:pt x="78" y="393"/>
                </a:lnTo>
                <a:lnTo>
                  <a:pt x="74" y="422"/>
                </a:lnTo>
                <a:lnTo>
                  <a:pt x="71" y="450"/>
                </a:lnTo>
                <a:lnTo>
                  <a:pt x="70" y="482"/>
                </a:lnTo>
                <a:lnTo>
                  <a:pt x="70" y="513"/>
                </a:lnTo>
                <a:lnTo>
                  <a:pt x="72" y="539"/>
                </a:lnTo>
                <a:lnTo>
                  <a:pt x="75" y="563"/>
                </a:lnTo>
                <a:lnTo>
                  <a:pt x="77" y="588"/>
                </a:lnTo>
                <a:lnTo>
                  <a:pt x="80" y="612"/>
                </a:lnTo>
                <a:lnTo>
                  <a:pt x="83" y="637"/>
                </a:lnTo>
                <a:lnTo>
                  <a:pt x="86" y="664"/>
                </a:lnTo>
                <a:lnTo>
                  <a:pt x="89" y="693"/>
                </a:lnTo>
                <a:lnTo>
                  <a:pt x="89" y="759"/>
                </a:lnTo>
                <a:lnTo>
                  <a:pt x="88" y="782"/>
                </a:lnTo>
                <a:lnTo>
                  <a:pt x="85" y="802"/>
                </a:lnTo>
                <a:lnTo>
                  <a:pt x="82" y="821"/>
                </a:lnTo>
                <a:lnTo>
                  <a:pt x="78" y="844"/>
                </a:lnTo>
                <a:lnTo>
                  <a:pt x="75" y="859"/>
                </a:lnTo>
                <a:lnTo>
                  <a:pt x="70" y="871"/>
                </a:lnTo>
                <a:lnTo>
                  <a:pt x="64" y="884"/>
                </a:lnTo>
                <a:lnTo>
                  <a:pt x="57" y="897"/>
                </a:lnTo>
                <a:lnTo>
                  <a:pt x="49" y="908"/>
                </a:lnTo>
                <a:lnTo>
                  <a:pt x="41" y="919"/>
                </a:lnTo>
                <a:lnTo>
                  <a:pt x="36" y="923"/>
                </a:lnTo>
                <a:lnTo>
                  <a:pt x="32" y="929"/>
                </a:lnTo>
                <a:lnTo>
                  <a:pt x="34" y="935"/>
                </a:lnTo>
                <a:lnTo>
                  <a:pt x="37" y="939"/>
                </a:lnTo>
                <a:lnTo>
                  <a:pt x="40" y="942"/>
                </a:lnTo>
                <a:lnTo>
                  <a:pt x="44" y="946"/>
                </a:lnTo>
                <a:lnTo>
                  <a:pt x="50" y="950"/>
                </a:lnTo>
                <a:lnTo>
                  <a:pt x="53" y="953"/>
                </a:lnTo>
                <a:lnTo>
                  <a:pt x="56" y="958"/>
                </a:lnTo>
                <a:lnTo>
                  <a:pt x="57" y="963"/>
                </a:lnTo>
                <a:lnTo>
                  <a:pt x="55" y="978"/>
                </a:lnTo>
                <a:lnTo>
                  <a:pt x="52" y="991"/>
                </a:lnTo>
                <a:lnTo>
                  <a:pt x="49" y="1004"/>
                </a:lnTo>
                <a:lnTo>
                  <a:pt x="47" y="1019"/>
                </a:lnTo>
                <a:lnTo>
                  <a:pt x="47" y="1031"/>
                </a:lnTo>
                <a:lnTo>
                  <a:pt x="48" y="1041"/>
                </a:lnTo>
                <a:lnTo>
                  <a:pt x="48" y="1050"/>
                </a:lnTo>
                <a:lnTo>
                  <a:pt x="47" y="1061"/>
                </a:lnTo>
                <a:lnTo>
                  <a:pt x="44" y="1064"/>
                </a:lnTo>
                <a:lnTo>
                  <a:pt x="42" y="1067"/>
                </a:lnTo>
                <a:lnTo>
                  <a:pt x="39" y="1068"/>
                </a:lnTo>
                <a:lnTo>
                  <a:pt x="36" y="1070"/>
                </a:lnTo>
                <a:lnTo>
                  <a:pt x="28" y="1075"/>
                </a:lnTo>
                <a:lnTo>
                  <a:pt x="21" y="1081"/>
                </a:lnTo>
                <a:lnTo>
                  <a:pt x="13" y="1085"/>
                </a:lnTo>
                <a:lnTo>
                  <a:pt x="3" y="1088"/>
                </a:lnTo>
                <a:lnTo>
                  <a:pt x="2" y="1089"/>
                </a:lnTo>
                <a:lnTo>
                  <a:pt x="0" y="1089"/>
                </a:lnTo>
                <a:lnTo>
                  <a:pt x="0" y="1089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" name="Freeform 235"/>
          <p:cNvSpPr>
            <a:spLocks/>
          </p:cNvSpPr>
          <p:nvPr/>
        </p:nvSpPr>
        <p:spPr bwMode="auto">
          <a:xfrm>
            <a:off x="8075824" y="2262565"/>
            <a:ext cx="248770" cy="474045"/>
          </a:xfrm>
          <a:custGeom>
            <a:avLst/>
            <a:gdLst>
              <a:gd name="T0" fmla="*/ 540 w 540"/>
              <a:gd name="T1" fmla="*/ 961 h 1030"/>
              <a:gd name="T2" fmla="*/ 520 w 540"/>
              <a:gd name="T3" fmla="*/ 929 h 1030"/>
              <a:gd name="T4" fmla="*/ 513 w 540"/>
              <a:gd name="T5" fmla="*/ 907 h 1030"/>
              <a:gd name="T6" fmla="*/ 510 w 540"/>
              <a:gd name="T7" fmla="*/ 861 h 1030"/>
              <a:gd name="T8" fmla="*/ 499 w 540"/>
              <a:gd name="T9" fmla="*/ 811 h 1030"/>
              <a:gd name="T10" fmla="*/ 483 w 540"/>
              <a:gd name="T11" fmla="*/ 769 h 1030"/>
              <a:gd name="T12" fmla="*/ 474 w 540"/>
              <a:gd name="T13" fmla="*/ 739 h 1030"/>
              <a:gd name="T14" fmla="*/ 462 w 540"/>
              <a:gd name="T15" fmla="*/ 668 h 1030"/>
              <a:gd name="T16" fmla="*/ 449 w 540"/>
              <a:gd name="T17" fmla="*/ 621 h 1030"/>
              <a:gd name="T18" fmla="*/ 447 w 540"/>
              <a:gd name="T19" fmla="*/ 584 h 1030"/>
              <a:gd name="T20" fmla="*/ 454 w 540"/>
              <a:gd name="T21" fmla="*/ 557 h 1030"/>
              <a:gd name="T22" fmla="*/ 459 w 540"/>
              <a:gd name="T23" fmla="*/ 511 h 1030"/>
              <a:gd name="T24" fmla="*/ 464 w 540"/>
              <a:gd name="T25" fmla="*/ 467 h 1030"/>
              <a:gd name="T26" fmla="*/ 467 w 540"/>
              <a:gd name="T27" fmla="*/ 388 h 1030"/>
              <a:gd name="T28" fmla="*/ 467 w 540"/>
              <a:gd name="T29" fmla="*/ 308 h 1030"/>
              <a:gd name="T30" fmla="*/ 475 w 540"/>
              <a:gd name="T31" fmla="*/ 284 h 1030"/>
              <a:gd name="T32" fmla="*/ 500 w 540"/>
              <a:gd name="T33" fmla="*/ 249 h 1030"/>
              <a:gd name="T34" fmla="*/ 513 w 540"/>
              <a:gd name="T35" fmla="*/ 217 h 1030"/>
              <a:gd name="T36" fmla="*/ 532 w 540"/>
              <a:gd name="T37" fmla="*/ 181 h 1030"/>
              <a:gd name="T38" fmla="*/ 539 w 540"/>
              <a:gd name="T39" fmla="*/ 162 h 1030"/>
              <a:gd name="T40" fmla="*/ 538 w 540"/>
              <a:gd name="T41" fmla="*/ 142 h 1030"/>
              <a:gd name="T42" fmla="*/ 527 w 540"/>
              <a:gd name="T43" fmla="*/ 126 h 1030"/>
              <a:gd name="T44" fmla="*/ 502 w 540"/>
              <a:gd name="T45" fmla="*/ 107 h 1030"/>
              <a:gd name="T46" fmla="*/ 491 w 540"/>
              <a:gd name="T47" fmla="*/ 95 h 1030"/>
              <a:gd name="T48" fmla="*/ 480 w 540"/>
              <a:gd name="T49" fmla="*/ 67 h 1030"/>
              <a:gd name="T50" fmla="*/ 474 w 540"/>
              <a:gd name="T51" fmla="*/ 33 h 1030"/>
              <a:gd name="T52" fmla="*/ 465 w 540"/>
              <a:gd name="T53" fmla="*/ 0 h 1030"/>
              <a:gd name="T54" fmla="*/ 1 w 540"/>
              <a:gd name="T55" fmla="*/ 203 h 1030"/>
              <a:gd name="T56" fmla="*/ 10 w 540"/>
              <a:gd name="T57" fmla="*/ 243 h 1030"/>
              <a:gd name="T58" fmla="*/ 20 w 540"/>
              <a:gd name="T59" fmla="*/ 291 h 1030"/>
              <a:gd name="T60" fmla="*/ 28 w 540"/>
              <a:gd name="T61" fmla="*/ 327 h 1030"/>
              <a:gd name="T62" fmla="*/ 45 w 540"/>
              <a:gd name="T63" fmla="*/ 350 h 1030"/>
              <a:gd name="T64" fmla="*/ 67 w 540"/>
              <a:gd name="T65" fmla="*/ 389 h 1030"/>
              <a:gd name="T66" fmla="*/ 82 w 540"/>
              <a:gd name="T67" fmla="*/ 426 h 1030"/>
              <a:gd name="T68" fmla="*/ 92 w 540"/>
              <a:gd name="T69" fmla="*/ 476 h 1030"/>
              <a:gd name="T70" fmla="*/ 110 w 540"/>
              <a:gd name="T71" fmla="*/ 526 h 1030"/>
              <a:gd name="T72" fmla="*/ 128 w 540"/>
              <a:gd name="T73" fmla="*/ 574 h 1030"/>
              <a:gd name="T74" fmla="*/ 143 w 540"/>
              <a:gd name="T75" fmla="*/ 627 h 1030"/>
              <a:gd name="T76" fmla="*/ 166 w 540"/>
              <a:gd name="T77" fmla="*/ 668 h 1030"/>
              <a:gd name="T78" fmla="*/ 186 w 540"/>
              <a:gd name="T79" fmla="*/ 693 h 1030"/>
              <a:gd name="T80" fmla="*/ 210 w 540"/>
              <a:gd name="T81" fmla="*/ 714 h 1030"/>
              <a:gd name="T82" fmla="*/ 300 w 540"/>
              <a:gd name="T83" fmla="*/ 996 h 1030"/>
              <a:gd name="T84" fmla="*/ 305 w 540"/>
              <a:gd name="T85" fmla="*/ 1030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0" h="1030">
                <a:moveTo>
                  <a:pt x="305" y="1030"/>
                </a:moveTo>
                <a:lnTo>
                  <a:pt x="540" y="961"/>
                </a:lnTo>
                <a:lnTo>
                  <a:pt x="540" y="961"/>
                </a:lnTo>
                <a:lnTo>
                  <a:pt x="531" y="947"/>
                </a:lnTo>
                <a:lnTo>
                  <a:pt x="524" y="935"/>
                </a:lnTo>
                <a:lnTo>
                  <a:pt x="520" y="929"/>
                </a:lnTo>
                <a:lnTo>
                  <a:pt x="518" y="922"/>
                </a:lnTo>
                <a:lnTo>
                  <a:pt x="515" y="916"/>
                </a:lnTo>
                <a:lnTo>
                  <a:pt x="513" y="907"/>
                </a:lnTo>
                <a:lnTo>
                  <a:pt x="510" y="891"/>
                </a:lnTo>
                <a:lnTo>
                  <a:pt x="510" y="876"/>
                </a:lnTo>
                <a:lnTo>
                  <a:pt x="510" y="861"/>
                </a:lnTo>
                <a:lnTo>
                  <a:pt x="507" y="843"/>
                </a:lnTo>
                <a:lnTo>
                  <a:pt x="504" y="826"/>
                </a:lnTo>
                <a:lnTo>
                  <a:pt x="499" y="811"/>
                </a:lnTo>
                <a:lnTo>
                  <a:pt x="493" y="797"/>
                </a:lnTo>
                <a:lnTo>
                  <a:pt x="486" y="780"/>
                </a:lnTo>
                <a:lnTo>
                  <a:pt x="483" y="769"/>
                </a:lnTo>
                <a:lnTo>
                  <a:pt x="479" y="758"/>
                </a:lnTo>
                <a:lnTo>
                  <a:pt x="476" y="748"/>
                </a:lnTo>
                <a:lnTo>
                  <a:pt x="474" y="739"/>
                </a:lnTo>
                <a:lnTo>
                  <a:pt x="471" y="718"/>
                </a:lnTo>
                <a:lnTo>
                  <a:pt x="467" y="695"/>
                </a:lnTo>
                <a:lnTo>
                  <a:pt x="462" y="668"/>
                </a:lnTo>
                <a:lnTo>
                  <a:pt x="454" y="645"/>
                </a:lnTo>
                <a:lnTo>
                  <a:pt x="451" y="634"/>
                </a:lnTo>
                <a:lnTo>
                  <a:pt x="449" y="621"/>
                </a:lnTo>
                <a:lnTo>
                  <a:pt x="447" y="608"/>
                </a:lnTo>
                <a:lnTo>
                  <a:pt x="447" y="594"/>
                </a:lnTo>
                <a:lnTo>
                  <a:pt x="447" y="584"/>
                </a:lnTo>
                <a:lnTo>
                  <a:pt x="449" y="575"/>
                </a:lnTo>
                <a:lnTo>
                  <a:pt x="452" y="567"/>
                </a:lnTo>
                <a:lnTo>
                  <a:pt x="454" y="557"/>
                </a:lnTo>
                <a:lnTo>
                  <a:pt x="458" y="541"/>
                </a:lnTo>
                <a:lnTo>
                  <a:pt x="459" y="526"/>
                </a:lnTo>
                <a:lnTo>
                  <a:pt x="459" y="511"/>
                </a:lnTo>
                <a:lnTo>
                  <a:pt x="460" y="493"/>
                </a:lnTo>
                <a:lnTo>
                  <a:pt x="462" y="479"/>
                </a:lnTo>
                <a:lnTo>
                  <a:pt x="464" y="467"/>
                </a:lnTo>
                <a:lnTo>
                  <a:pt x="466" y="455"/>
                </a:lnTo>
                <a:lnTo>
                  <a:pt x="467" y="440"/>
                </a:lnTo>
                <a:lnTo>
                  <a:pt x="467" y="388"/>
                </a:lnTo>
                <a:lnTo>
                  <a:pt x="478" y="334"/>
                </a:lnTo>
                <a:lnTo>
                  <a:pt x="472" y="321"/>
                </a:lnTo>
                <a:lnTo>
                  <a:pt x="467" y="308"/>
                </a:lnTo>
                <a:lnTo>
                  <a:pt x="469" y="298"/>
                </a:lnTo>
                <a:lnTo>
                  <a:pt x="471" y="290"/>
                </a:lnTo>
                <a:lnTo>
                  <a:pt x="475" y="284"/>
                </a:lnTo>
                <a:lnTo>
                  <a:pt x="479" y="277"/>
                </a:lnTo>
                <a:lnTo>
                  <a:pt x="489" y="264"/>
                </a:lnTo>
                <a:lnTo>
                  <a:pt x="500" y="249"/>
                </a:lnTo>
                <a:lnTo>
                  <a:pt x="505" y="239"/>
                </a:lnTo>
                <a:lnTo>
                  <a:pt x="508" y="228"/>
                </a:lnTo>
                <a:lnTo>
                  <a:pt x="513" y="217"/>
                </a:lnTo>
                <a:lnTo>
                  <a:pt x="518" y="206"/>
                </a:lnTo>
                <a:lnTo>
                  <a:pt x="526" y="193"/>
                </a:lnTo>
                <a:lnTo>
                  <a:pt x="532" y="181"/>
                </a:lnTo>
                <a:lnTo>
                  <a:pt x="535" y="175"/>
                </a:lnTo>
                <a:lnTo>
                  <a:pt x="538" y="168"/>
                </a:lnTo>
                <a:lnTo>
                  <a:pt x="539" y="162"/>
                </a:lnTo>
                <a:lnTo>
                  <a:pt x="540" y="153"/>
                </a:lnTo>
                <a:lnTo>
                  <a:pt x="539" y="148"/>
                </a:lnTo>
                <a:lnTo>
                  <a:pt x="538" y="142"/>
                </a:lnTo>
                <a:lnTo>
                  <a:pt x="535" y="138"/>
                </a:lnTo>
                <a:lnTo>
                  <a:pt x="533" y="134"/>
                </a:lnTo>
                <a:lnTo>
                  <a:pt x="527" y="126"/>
                </a:lnTo>
                <a:lnTo>
                  <a:pt x="519" y="120"/>
                </a:lnTo>
                <a:lnTo>
                  <a:pt x="511" y="114"/>
                </a:lnTo>
                <a:lnTo>
                  <a:pt x="502" y="107"/>
                </a:lnTo>
                <a:lnTo>
                  <a:pt x="499" y="104"/>
                </a:lnTo>
                <a:lnTo>
                  <a:pt x="494" y="99"/>
                </a:lnTo>
                <a:lnTo>
                  <a:pt x="491" y="95"/>
                </a:lnTo>
                <a:lnTo>
                  <a:pt x="489" y="90"/>
                </a:lnTo>
                <a:lnTo>
                  <a:pt x="485" y="79"/>
                </a:lnTo>
                <a:lnTo>
                  <a:pt x="480" y="67"/>
                </a:lnTo>
                <a:lnTo>
                  <a:pt x="478" y="56"/>
                </a:lnTo>
                <a:lnTo>
                  <a:pt x="476" y="45"/>
                </a:lnTo>
                <a:lnTo>
                  <a:pt x="474" y="33"/>
                </a:lnTo>
                <a:lnTo>
                  <a:pt x="472" y="23"/>
                </a:lnTo>
                <a:lnTo>
                  <a:pt x="470" y="11"/>
                </a:lnTo>
                <a:lnTo>
                  <a:pt x="465" y="0"/>
                </a:lnTo>
                <a:lnTo>
                  <a:pt x="0" y="180"/>
                </a:lnTo>
                <a:lnTo>
                  <a:pt x="0" y="192"/>
                </a:lnTo>
                <a:lnTo>
                  <a:pt x="1" y="203"/>
                </a:lnTo>
                <a:lnTo>
                  <a:pt x="2" y="214"/>
                </a:lnTo>
                <a:lnTo>
                  <a:pt x="4" y="223"/>
                </a:lnTo>
                <a:lnTo>
                  <a:pt x="10" y="243"/>
                </a:lnTo>
                <a:lnTo>
                  <a:pt x="16" y="264"/>
                </a:lnTo>
                <a:lnTo>
                  <a:pt x="19" y="279"/>
                </a:lnTo>
                <a:lnTo>
                  <a:pt x="20" y="291"/>
                </a:lnTo>
                <a:lnTo>
                  <a:pt x="21" y="304"/>
                </a:lnTo>
                <a:lnTo>
                  <a:pt x="25" y="318"/>
                </a:lnTo>
                <a:lnTo>
                  <a:pt x="28" y="327"/>
                </a:lnTo>
                <a:lnTo>
                  <a:pt x="33" y="335"/>
                </a:lnTo>
                <a:lnTo>
                  <a:pt x="40" y="342"/>
                </a:lnTo>
                <a:lnTo>
                  <a:pt x="45" y="350"/>
                </a:lnTo>
                <a:lnTo>
                  <a:pt x="54" y="364"/>
                </a:lnTo>
                <a:lnTo>
                  <a:pt x="61" y="377"/>
                </a:lnTo>
                <a:lnTo>
                  <a:pt x="67" y="389"/>
                </a:lnTo>
                <a:lnTo>
                  <a:pt x="72" y="401"/>
                </a:lnTo>
                <a:lnTo>
                  <a:pt x="78" y="413"/>
                </a:lnTo>
                <a:lnTo>
                  <a:pt x="82" y="426"/>
                </a:lnTo>
                <a:lnTo>
                  <a:pt x="85" y="440"/>
                </a:lnTo>
                <a:lnTo>
                  <a:pt x="88" y="456"/>
                </a:lnTo>
                <a:lnTo>
                  <a:pt x="92" y="476"/>
                </a:lnTo>
                <a:lnTo>
                  <a:pt x="97" y="493"/>
                </a:lnTo>
                <a:lnTo>
                  <a:pt x="103" y="510"/>
                </a:lnTo>
                <a:lnTo>
                  <a:pt x="110" y="526"/>
                </a:lnTo>
                <a:lnTo>
                  <a:pt x="116" y="541"/>
                </a:lnTo>
                <a:lnTo>
                  <a:pt x="123" y="557"/>
                </a:lnTo>
                <a:lnTo>
                  <a:pt x="128" y="574"/>
                </a:lnTo>
                <a:lnTo>
                  <a:pt x="133" y="594"/>
                </a:lnTo>
                <a:lnTo>
                  <a:pt x="138" y="612"/>
                </a:lnTo>
                <a:lnTo>
                  <a:pt x="143" y="627"/>
                </a:lnTo>
                <a:lnTo>
                  <a:pt x="151" y="641"/>
                </a:lnTo>
                <a:lnTo>
                  <a:pt x="160" y="658"/>
                </a:lnTo>
                <a:lnTo>
                  <a:pt x="166" y="668"/>
                </a:lnTo>
                <a:lnTo>
                  <a:pt x="172" y="677"/>
                </a:lnTo>
                <a:lnTo>
                  <a:pt x="178" y="686"/>
                </a:lnTo>
                <a:lnTo>
                  <a:pt x="186" y="693"/>
                </a:lnTo>
                <a:lnTo>
                  <a:pt x="193" y="701"/>
                </a:lnTo>
                <a:lnTo>
                  <a:pt x="201" y="707"/>
                </a:lnTo>
                <a:lnTo>
                  <a:pt x="210" y="714"/>
                </a:lnTo>
                <a:lnTo>
                  <a:pt x="221" y="719"/>
                </a:lnTo>
                <a:lnTo>
                  <a:pt x="298" y="982"/>
                </a:lnTo>
                <a:lnTo>
                  <a:pt x="300" y="996"/>
                </a:lnTo>
                <a:lnTo>
                  <a:pt x="302" y="1005"/>
                </a:lnTo>
                <a:lnTo>
                  <a:pt x="304" y="1016"/>
                </a:lnTo>
                <a:lnTo>
                  <a:pt x="305" y="1030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" name="Freeform 236"/>
          <p:cNvSpPr>
            <a:spLocks/>
          </p:cNvSpPr>
          <p:nvPr/>
        </p:nvSpPr>
        <p:spPr bwMode="auto">
          <a:xfrm>
            <a:off x="8075824" y="2262565"/>
            <a:ext cx="248770" cy="474045"/>
          </a:xfrm>
          <a:custGeom>
            <a:avLst/>
            <a:gdLst>
              <a:gd name="T0" fmla="*/ 540 w 540"/>
              <a:gd name="T1" fmla="*/ 961 h 1030"/>
              <a:gd name="T2" fmla="*/ 520 w 540"/>
              <a:gd name="T3" fmla="*/ 929 h 1030"/>
              <a:gd name="T4" fmla="*/ 513 w 540"/>
              <a:gd name="T5" fmla="*/ 907 h 1030"/>
              <a:gd name="T6" fmla="*/ 510 w 540"/>
              <a:gd name="T7" fmla="*/ 861 h 1030"/>
              <a:gd name="T8" fmla="*/ 499 w 540"/>
              <a:gd name="T9" fmla="*/ 811 h 1030"/>
              <a:gd name="T10" fmla="*/ 483 w 540"/>
              <a:gd name="T11" fmla="*/ 769 h 1030"/>
              <a:gd name="T12" fmla="*/ 474 w 540"/>
              <a:gd name="T13" fmla="*/ 739 h 1030"/>
              <a:gd name="T14" fmla="*/ 462 w 540"/>
              <a:gd name="T15" fmla="*/ 668 h 1030"/>
              <a:gd name="T16" fmla="*/ 449 w 540"/>
              <a:gd name="T17" fmla="*/ 621 h 1030"/>
              <a:gd name="T18" fmla="*/ 447 w 540"/>
              <a:gd name="T19" fmla="*/ 584 h 1030"/>
              <a:gd name="T20" fmla="*/ 454 w 540"/>
              <a:gd name="T21" fmla="*/ 557 h 1030"/>
              <a:gd name="T22" fmla="*/ 459 w 540"/>
              <a:gd name="T23" fmla="*/ 511 h 1030"/>
              <a:gd name="T24" fmla="*/ 464 w 540"/>
              <a:gd name="T25" fmla="*/ 467 h 1030"/>
              <a:gd name="T26" fmla="*/ 467 w 540"/>
              <a:gd name="T27" fmla="*/ 388 h 1030"/>
              <a:gd name="T28" fmla="*/ 467 w 540"/>
              <a:gd name="T29" fmla="*/ 308 h 1030"/>
              <a:gd name="T30" fmla="*/ 475 w 540"/>
              <a:gd name="T31" fmla="*/ 284 h 1030"/>
              <a:gd name="T32" fmla="*/ 500 w 540"/>
              <a:gd name="T33" fmla="*/ 249 h 1030"/>
              <a:gd name="T34" fmla="*/ 513 w 540"/>
              <a:gd name="T35" fmla="*/ 217 h 1030"/>
              <a:gd name="T36" fmla="*/ 532 w 540"/>
              <a:gd name="T37" fmla="*/ 181 h 1030"/>
              <a:gd name="T38" fmla="*/ 539 w 540"/>
              <a:gd name="T39" fmla="*/ 162 h 1030"/>
              <a:gd name="T40" fmla="*/ 538 w 540"/>
              <a:gd name="T41" fmla="*/ 142 h 1030"/>
              <a:gd name="T42" fmla="*/ 527 w 540"/>
              <a:gd name="T43" fmla="*/ 126 h 1030"/>
              <a:gd name="T44" fmla="*/ 502 w 540"/>
              <a:gd name="T45" fmla="*/ 107 h 1030"/>
              <a:gd name="T46" fmla="*/ 491 w 540"/>
              <a:gd name="T47" fmla="*/ 95 h 1030"/>
              <a:gd name="T48" fmla="*/ 480 w 540"/>
              <a:gd name="T49" fmla="*/ 67 h 1030"/>
              <a:gd name="T50" fmla="*/ 474 w 540"/>
              <a:gd name="T51" fmla="*/ 33 h 1030"/>
              <a:gd name="T52" fmla="*/ 465 w 540"/>
              <a:gd name="T53" fmla="*/ 0 h 1030"/>
              <a:gd name="T54" fmla="*/ 0 w 540"/>
              <a:gd name="T55" fmla="*/ 180 h 1030"/>
              <a:gd name="T56" fmla="*/ 2 w 540"/>
              <a:gd name="T57" fmla="*/ 214 h 1030"/>
              <a:gd name="T58" fmla="*/ 16 w 540"/>
              <a:gd name="T59" fmla="*/ 264 h 1030"/>
              <a:gd name="T60" fmla="*/ 21 w 540"/>
              <a:gd name="T61" fmla="*/ 304 h 1030"/>
              <a:gd name="T62" fmla="*/ 33 w 540"/>
              <a:gd name="T63" fmla="*/ 335 h 1030"/>
              <a:gd name="T64" fmla="*/ 54 w 540"/>
              <a:gd name="T65" fmla="*/ 364 h 1030"/>
              <a:gd name="T66" fmla="*/ 72 w 540"/>
              <a:gd name="T67" fmla="*/ 401 h 1030"/>
              <a:gd name="T68" fmla="*/ 85 w 540"/>
              <a:gd name="T69" fmla="*/ 440 h 1030"/>
              <a:gd name="T70" fmla="*/ 97 w 540"/>
              <a:gd name="T71" fmla="*/ 493 h 1030"/>
              <a:gd name="T72" fmla="*/ 116 w 540"/>
              <a:gd name="T73" fmla="*/ 541 h 1030"/>
              <a:gd name="T74" fmla="*/ 133 w 540"/>
              <a:gd name="T75" fmla="*/ 594 h 1030"/>
              <a:gd name="T76" fmla="*/ 151 w 540"/>
              <a:gd name="T77" fmla="*/ 641 h 1030"/>
              <a:gd name="T78" fmla="*/ 172 w 540"/>
              <a:gd name="T79" fmla="*/ 677 h 1030"/>
              <a:gd name="T80" fmla="*/ 193 w 540"/>
              <a:gd name="T81" fmla="*/ 701 h 1030"/>
              <a:gd name="T82" fmla="*/ 221 w 540"/>
              <a:gd name="T83" fmla="*/ 719 h 1030"/>
              <a:gd name="T84" fmla="*/ 302 w 540"/>
              <a:gd name="T85" fmla="*/ 1005 h 1030"/>
              <a:gd name="T86" fmla="*/ 305 w 540"/>
              <a:gd name="T87" fmla="*/ 1030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40" h="1030">
                <a:moveTo>
                  <a:pt x="305" y="1030"/>
                </a:moveTo>
                <a:lnTo>
                  <a:pt x="540" y="961"/>
                </a:lnTo>
                <a:lnTo>
                  <a:pt x="540" y="961"/>
                </a:lnTo>
                <a:lnTo>
                  <a:pt x="531" y="947"/>
                </a:lnTo>
                <a:lnTo>
                  <a:pt x="524" y="935"/>
                </a:lnTo>
                <a:lnTo>
                  <a:pt x="520" y="929"/>
                </a:lnTo>
                <a:lnTo>
                  <a:pt x="518" y="922"/>
                </a:lnTo>
                <a:lnTo>
                  <a:pt x="515" y="916"/>
                </a:lnTo>
                <a:lnTo>
                  <a:pt x="513" y="907"/>
                </a:lnTo>
                <a:lnTo>
                  <a:pt x="510" y="891"/>
                </a:lnTo>
                <a:lnTo>
                  <a:pt x="510" y="876"/>
                </a:lnTo>
                <a:lnTo>
                  <a:pt x="510" y="861"/>
                </a:lnTo>
                <a:lnTo>
                  <a:pt x="507" y="843"/>
                </a:lnTo>
                <a:lnTo>
                  <a:pt x="504" y="826"/>
                </a:lnTo>
                <a:lnTo>
                  <a:pt x="499" y="811"/>
                </a:lnTo>
                <a:lnTo>
                  <a:pt x="493" y="797"/>
                </a:lnTo>
                <a:lnTo>
                  <a:pt x="486" y="780"/>
                </a:lnTo>
                <a:lnTo>
                  <a:pt x="483" y="769"/>
                </a:lnTo>
                <a:lnTo>
                  <a:pt x="479" y="758"/>
                </a:lnTo>
                <a:lnTo>
                  <a:pt x="476" y="748"/>
                </a:lnTo>
                <a:lnTo>
                  <a:pt x="474" y="739"/>
                </a:lnTo>
                <a:lnTo>
                  <a:pt x="471" y="718"/>
                </a:lnTo>
                <a:lnTo>
                  <a:pt x="467" y="695"/>
                </a:lnTo>
                <a:lnTo>
                  <a:pt x="462" y="668"/>
                </a:lnTo>
                <a:lnTo>
                  <a:pt x="454" y="645"/>
                </a:lnTo>
                <a:lnTo>
                  <a:pt x="451" y="634"/>
                </a:lnTo>
                <a:lnTo>
                  <a:pt x="449" y="621"/>
                </a:lnTo>
                <a:lnTo>
                  <a:pt x="447" y="608"/>
                </a:lnTo>
                <a:lnTo>
                  <a:pt x="447" y="594"/>
                </a:lnTo>
                <a:lnTo>
                  <a:pt x="447" y="584"/>
                </a:lnTo>
                <a:lnTo>
                  <a:pt x="449" y="575"/>
                </a:lnTo>
                <a:lnTo>
                  <a:pt x="452" y="567"/>
                </a:lnTo>
                <a:lnTo>
                  <a:pt x="454" y="557"/>
                </a:lnTo>
                <a:lnTo>
                  <a:pt x="458" y="541"/>
                </a:lnTo>
                <a:lnTo>
                  <a:pt x="459" y="526"/>
                </a:lnTo>
                <a:lnTo>
                  <a:pt x="459" y="511"/>
                </a:lnTo>
                <a:lnTo>
                  <a:pt x="460" y="493"/>
                </a:lnTo>
                <a:lnTo>
                  <a:pt x="462" y="479"/>
                </a:lnTo>
                <a:lnTo>
                  <a:pt x="464" y="467"/>
                </a:lnTo>
                <a:lnTo>
                  <a:pt x="466" y="455"/>
                </a:lnTo>
                <a:lnTo>
                  <a:pt x="467" y="440"/>
                </a:lnTo>
                <a:lnTo>
                  <a:pt x="467" y="388"/>
                </a:lnTo>
                <a:lnTo>
                  <a:pt x="478" y="334"/>
                </a:lnTo>
                <a:lnTo>
                  <a:pt x="472" y="321"/>
                </a:lnTo>
                <a:lnTo>
                  <a:pt x="467" y="308"/>
                </a:lnTo>
                <a:lnTo>
                  <a:pt x="469" y="298"/>
                </a:lnTo>
                <a:lnTo>
                  <a:pt x="471" y="290"/>
                </a:lnTo>
                <a:lnTo>
                  <a:pt x="475" y="284"/>
                </a:lnTo>
                <a:lnTo>
                  <a:pt x="479" y="277"/>
                </a:lnTo>
                <a:lnTo>
                  <a:pt x="489" y="264"/>
                </a:lnTo>
                <a:lnTo>
                  <a:pt x="500" y="249"/>
                </a:lnTo>
                <a:lnTo>
                  <a:pt x="505" y="239"/>
                </a:lnTo>
                <a:lnTo>
                  <a:pt x="508" y="228"/>
                </a:lnTo>
                <a:lnTo>
                  <a:pt x="513" y="217"/>
                </a:lnTo>
                <a:lnTo>
                  <a:pt x="518" y="206"/>
                </a:lnTo>
                <a:lnTo>
                  <a:pt x="526" y="193"/>
                </a:lnTo>
                <a:lnTo>
                  <a:pt x="532" y="181"/>
                </a:lnTo>
                <a:lnTo>
                  <a:pt x="535" y="175"/>
                </a:lnTo>
                <a:lnTo>
                  <a:pt x="538" y="168"/>
                </a:lnTo>
                <a:lnTo>
                  <a:pt x="539" y="162"/>
                </a:lnTo>
                <a:lnTo>
                  <a:pt x="540" y="153"/>
                </a:lnTo>
                <a:lnTo>
                  <a:pt x="539" y="148"/>
                </a:lnTo>
                <a:lnTo>
                  <a:pt x="538" y="142"/>
                </a:lnTo>
                <a:lnTo>
                  <a:pt x="535" y="138"/>
                </a:lnTo>
                <a:lnTo>
                  <a:pt x="533" y="134"/>
                </a:lnTo>
                <a:lnTo>
                  <a:pt x="527" y="126"/>
                </a:lnTo>
                <a:lnTo>
                  <a:pt x="519" y="120"/>
                </a:lnTo>
                <a:lnTo>
                  <a:pt x="511" y="114"/>
                </a:lnTo>
                <a:lnTo>
                  <a:pt x="502" y="107"/>
                </a:lnTo>
                <a:lnTo>
                  <a:pt x="499" y="104"/>
                </a:lnTo>
                <a:lnTo>
                  <a:pt x="494" y="99"/>
                </a:lnTo>
                <a:lnTo>
                  <a:pt x="491" y="95"/>
                </a:lnTo>
                <a:lnTo>
                  <a:pt x="489" y="90"/>
                </a:lnTo>
                <a:lnTo>
                  <a:pt x="485" y="79"/>
                </a:lnTo>
                <a:lnTo>
                  <a:pt x="480" y="67"/>
                </a:lnTo>
                <a:lnTo>
                  <a:pt x="478" y="56"/>
                </a:lnTo>
                <a:lnTo>
                  <a:pt x="476" y="45"/>
                </a:lnTo>
                <a:lnTo>
                  <a:pt x="474" y="33"/>
                </a:lnTo>
                <a:lnTo>
                  <a:pt x="472" y="23"/>
                </a:lnTo>
                <a:lnTo>
                  <a:pt x="470" y="11"/>
                </a:lnTo>
                <a:lnTo>
                  <a:pt x="465" y="0"/>
                </a:lnTo>
                <a:lnTo>
                  <a:pt x="465" y="0"/>
                </a:lnTo>
                <a:lnTo>
                  <a:pt x="0" y="180"/>
                </a:lnTo>
                <a:lnTo>
                  <a:pt x="0" y="180"/>
                </a:lnTo>
                <a:lnTo>
                  <a:pt x="0" y="192"/>
                </a:lnTo>
                <a:lnTo>
                  <a:pt x="1" y="203"/>
                </a:lnTo>
                <a:lnTo>
                  <a:pt x="2" y="214"/>
                </a:lnTo>
                <a:lnTo>
                  <a:pt x="4" y="223"/>
                </a:lnTo>
                <a:lnTo>
                  <a:pt x="10" y="243"/>
                </a:lnTo>
                <a:lnTo>
                  <a:pt x="16" y="264"/>
                </a:lnTo>
                <a:lnTo>
                  <a:pt x="19" y="279"/>
                </a:lnTo>
                <a:lnTo>
                  <a:pt x="20" y="291"/>
                </a:lnTo>
                <a:lnTo>
                  <a:pt x="21" y="304"/>
                </a:lnTo>
                <a:lnTo>
                  <a:pt x="25" y="318"/>
                </a:lnTo>
                <a:lnTo>
                  <a:pt x="28" y="327"/>
                </a:lnTo>
                <a:lnTo>
                  <a:pt x="33" y="335"/>
                </a:lnTo>
                <a:lnTo>
                  <a:pt x="40" y="342"/>
                </a:lnTo>
                <a:lnTo>
                  <a:pt x="45" y="350"/>
                </a:lnTo>
                <a:lnTo>
                  <a:pt x="54" y="364"/>
                </a:lnTo>
                <a:lnTo>
                  <a:pt x="61" y="377"/>
                </a:lnTo>
                <a:lnTo>
                  <a:pt x="67" y="389"/>
                </a:lnTo>
                <a:lnTo>
                  <a:pt x="72" y="401"/>
                </a:lnTo>
                <a:lnTo>
                  <a:pt x="78" y="413"/>
                </a:lnTo>
                <a:lnTo>
                  <a:pt x="82" y="426"/>
                </a:lnTo>
                <a:lnTo>
                  <a:pt x="85" y="440"/>
                </a:lnTo>
                <a:lnTo>
                  <a:pt x="88" y="456"/>
                </a:lnTo>
                <a:lnTo>
                  <a:pt x="92" y="476"/>
                </a:lnTo>
                <a:lnTo>
                  <a:pt x="97" y="493"/>
                </a:lnTo>
                <a:lnTo>
                  <a:pt x="103" y="510"/>
                </a:lnTo>
                <a:lnTo>
                  <a:pt x="110" y="526"/>
                </a:lnTo>
                <a:lnTo>
                  <a:pt x="116" y="541"/>
                </a:lnTo>
                <a:lnTo>
                  <a:pt x="123" y="557"/>
                </a:lnTo>
                <a:lnTo>
                  <a:pt x="128" y="574"/>
                </a:lnTo>
                <a:lnTo>
                  <a:pt x="133" y="594"/>
                </a:lnTo>
                <a:lnTo>
                  <a:pt x="138" y="612"/>
                </a:lnTo>
                <a:lnTo>
                  <a:pt x="143" y="627"/>
                </a:lnTo>
                <a:lnTo>
                  <a:pt x="151" y="641"/>
                </a:lnTo>
                <a:lnTo>
                  <a:pt x="160" y="658"/>
                </a:lnTo>
                <a:lnTo>
                  <a:pt x="166" y="668"/>
                </a:lnTo>
                <a:lnTo>
                  <a:pt x="172" y="677"/>
                </a:lnTo>
                <a:lnTo>
                  <a:pt x="178" y="686"/>
                </a:lnTo>
                <a:lnTo>
                  <a:pt x="186" y="693"/>
                </a:lnTo>
                <a:lnTo>
                  <a:pt x="193" y="701"/>
                </a:lnTo>
                <a:lnTo>
                  <a:pt x="201" y="707"/>
                </a:lnTo>
                <a:lnTo>
                  <a:pt x="210" y="714"/>
                </a:lnTo>
                <a:lnTo>
                  <a:pt x="221" y="719"/>
                </a:lnTo>
                <a:lnTo>
                  <a:pt x="298" y="982"/>
                </a:lnTo>
                <a:lnTo>
                  <a:pt x="300" y="996"/>
                </a:lnTo>
                <a:lnTo>
                  <a:pt x="302" y="1005"/>
                </a:lnTo>
                <a:lnTo>
                  <a:pt x="304" y="1016"/>
                </a:lnTo>
                <a:lnTo>
                  <a:pt x="305" y="1030"/>
                </a:lnTo>
                <a:lnTo>
                  <a:pt x="305" y="103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" name="Freeform 237"/>
          <p:cNvSpPr>
            <a:spLocks/>
          </p:cNvSpPr>
          <p:nvPr/>
        </p:nvSpPr>
        <p:spPr bwMode="auto">
          <a:xfrm>
            <a:off x="8281750" y="2203137"/>
            <a:ext cx="223893" cy="501686"/>
          </a:xfrm>
          <a:custGeom>
            <a:avLst/>
            <a:gdLst>
              <a:gd name="T0" fmla="*/ 393 w 488"/>
              <a:gd name="T1" fmla="*/ 740 h 1091"/>
              <a:gd name="T2" fmla="*/ 416 w 488"/>
              <a:gd name="T3" fmla="*/ 751 h 1091"/>
              <a:gd name="T4" fmla="*/ 439 w 488"/>
              <a:gd name="T5" fmla="*/ 759 h 1091"/>
              <a:gd name="T6" fmla="*/ 488 w 488"/>
              <a:gd name="T7" fmla="*/ 776 h 1091"/>
              <a:gd name="T8" fmla="*/ 483 w 488"/>
              <a:gd name="T9" fmla="*/ 805 h 1091"/>
              <a:gd name="T10" fmla="*/ 477 w 488"/>
              <a:gd name="T11" fmla="*/ 836 h 1091"/>
              <a:gd name="T12" fmla="*/ 472 w 488"/>
              <a:gd name="T13" fmla="*/ 857 h 1091"/>
              <a:gd name="T14" fmla="*/ 465 w 488"/>
              <a:gd name="T15" fmla="*/ 864 h 1091"/>
              <a:gd name="T16" fmla="*/ 451 w 488"/>
              <a:gd name="T17" fmla="*/ 877 h 1091"/>
              <a:gd name="T18" fmla="*/ 437 w 488"/>
              <a:gd name="T19" fmla="*/ 889 h 1091"/>
              <a:gd name="T20" fmla="*/ 423 w 488"/>
              <a:gd name="T21" fmla="*/ 902 h 1091"/>
              <a:gd name="T22" fmla="*/ 405 w 488"/>
              <a:gd name="T23" fmla="*/ 926 h 1091"/>
              <a:gd name="T24" fmla="*/ 388 w 488"/>
              <a:gd name="T25" fmla="*/ 956 h 1091"/>
              <a:gd name="T26" fmla="*/ 93 w 488"/>
              <a:gd name="T27" fmla="*/ 1091 h 1091"/>
              <a:gd name="T28" fmla="*/ 84 w 488"/>
              <a:gd name="T29" fmla="*/ 1077 h 1091"/>
              <a:gd name="T30" fmla="*/ 73 w 488"/>
              <a:gd name="T31" fmla="*/ 1059 h 1091"/>
              <a:gd name="T32" fmla="*/ 68 w 488"/>
              <a:gd name="T33" fmla="*/ 1046 h 1091"/>
              <a:gd name="T34" fmla="*/ 63 w 488"/>
              <a:gd name="T35" fmla="*/ 1021 h 1091"/>
              <a:gd name="T36" fmla="*/ 63 w 488"/>
              <a:gd name="T37" fmla="*/ 991 h 1091"/>
              <a:gd name="T38" fmla="*/ 57 w 488"/>
              <a:gd name="T39" fmla="*/ 956 h 1091"/>
              <a:gd name="T40" fmla="*/ 46 w 488"/>
              <a:gd name="T41" fmla="*/ 927 h 1091"/>
              <a:gd name="T42" fmla="*/ 36 w 488"/>
              <a:gd name="T43" fmla="*/ 899 h 1091"/>
              <a:gd name="T44" fmla="*/ 29 w 488"/>
              <a:gd name="T45" fmla="*/ 878 h 1091"/>
              <a:gd name="T46" fmla="*/ 24 w 488"/>
              <a:gd name="T47" fmla="*/ 848 h 1091"/>
              <a:gd name="T48" fmla="*/ 15 w 488"/>
              <a:gd name="T49" fmla="*/ 798 h 1091"/>
              <a:gd name="T50" fmla="*/ 4 w 488"/>
              <a:gd name="T51" fmla="*/ 764 h 1091"/>
              <a:gd name="T52" fmla="*/ 0 w 488"/>
              <a:gd name="T53" fmla="*/ 738 h 1091"/>
              <a:gd name="T54" fmla="*/ 0 w 488"/>
              <a:gd name="T55" fmla="*/ 714 h 1091"/>
              <a:gd name="T56" fmla="*/ 5 w 488"/>
              <a:gd name="T57" fmla="*/ 697 h 1091"/>
              <a:gd name="T58" fmla="*/ 11 w 488"/>
              <a:gd name="T59" fmla="*/ 671 h 1091"/>
              <a:gd name="T60" fmla="*/ 12 w 488"/>
              <a:gd name="T61" fmla="*/ 641 h 1091"/>
              <a:gd name="T62" fmla="*/ 15 w 488"/>
              <a:gd name="T63" fmla="*/ 609 h 1091"/>
              <a:gd name="T64" fmla="*/ 19 w 488"/>
              <a:gd name="T65" fmla="*/ 585 h 1091"/>
              <a:gd name="T66" fmla="*/ 20 w 488"/>
              <a:gd name="T67" fmla="*/ 518 h 1091"/>
              <a:gd name="T68" fmla="*/ 25 w 488"/>
              <a:gd name="T69" fmla="*/ 451 h 1091"/>
              <a:gd name="T70" fmla="*/ 22 w 488"/>
              <a:gd name="T71" fmla="*/ 428 h 1091"/>
              <a:gd name="T72" fmla="*/ 28 w 488"/>
              <a:gd name="T73" fmla="*/ 414 h 1091"/>
              <a:gd name="T74" fmla="*/ 42 w 488"/>
              <a:gd name="T75" fmla="*/ 394 h 1091"/>
              <a:gd name="T76" fmla="*/ 58 w 488"/>
              <a:gd name="T77" fmla="*/ 369 h 1091"/>
              <a:gd name="T78" fmla="*/ 66 w 488"/>
              <a:gd name="T79" fmla="*/ 347 h 1091"/>
              <a:gd name="T80" fmla="*/ 79 w 488"/>
              <a:gd name="T81" fmla="*/ 323 h 1091"/>
              <a:gd name="T82" fmla="*/ 88 w 488"/>
              <a:gd name="T83" fmla="*/ 305 h 1091"/>
              <a:gd name="T84" fmla="*/ 92 w 488"/>
              <a:gd name="T85" fmla="*/ 292 h 1091"/>
              <a:gd name="T86" fmla="*/ 92 w 488"/>
              <a:gd name="T87" fmla="*/ 278 h 1091"/>
              <a:gd name="T88" fmla="*/ 88 w 488"/>
              <a:gd name="T89" fmla="*/ 268 h 1091"/>
              <a:gd name="T90" fmla="*/ 80 w 488"/>
              <a:gd name="T91" fmla="*/ 256 h 1091"/>
              <a:gd name="T92" fmla="*/ 64 w 488"/>
              <a:gd name="T93" fmla="*/ 244 h 1091"/>
              <a:gd name="T94" fmla="*/ 52 w 488"/>
              <a:gd name="T95" fmla="*/ 234 h 1091"/>
              <a:gd name="T96" fmla="*/ 44 w 488"/>
              <a:gd name="T97" fmla="*/ 225 h 1091"/>
              <a:gd name="T98" fmla="*/ 38 w 488"/>
              <a:gd name="T99" fmla="*/ 209 h 1091"/>
              <a:gd name="T100" fmla="*/ 31 w 488"/>
              <a:gd name="T101" fmla="*/ 186 h 1091"/>
              <a:gd name="T102" fmla="*/ 27 w 488"/>
              <a:gd name="T103" fmla="*/ 163 h 1091"/>
              <a:gd name="T104" fmla="*/ 23 w 488"/>
              <a:gd name="T105" fmla="*/ 141 h 1091"/>
              <a:gd name="T106" fmla="*/ 15 w 488"/>
              <a:gd name="T107" fmla="*/ 116 h 1091"/>
              <a:gd name="T108" fmla="*/ 13 w 488"/>
              <a:gd name="T109" fmla="*/ 96 h 1091"/>
              <a:gd name="T110" fmla="*/ 15 w 488"/>
              <a:gd name="T111" fmla="*/ 83 h 1091"/>
              <a:gd name="T112" fmla="*/ 23 w 488"/>
              <a:gd name="T113" fmla="*/ 67 h 1091"/>
              <a:gd name="T114" fmla="*/ 34 w 488"/>
              <a:gd name="T115" fmla="*/ 42 h 1091"/>
              <a:gd name="T116" fmla="*/ 44 w 488"/>
              <a:gd name="T117" fmla="*/ 26 h 1091"/>
              <a:gd name="T118" fmla="*/ 54 w 488"/>
              <a:gd name="T119" fmla="*/ 18 h 1091"/>
              <a:gd name="T120" fmla="*/ 73 w 488"/>
              <a:gd name="T121" fmla="*/ 11 h 1091"/>
              <a:gd name="T122" fmla="*/ 97 w 488"/>
              <a:gd name="T123" fmla="*/ 5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8" h="1091">
                <a:moveTo>
                  <a:pt x="110" y="0"/>
                </a:moveTo>
                <a:lnTo>
                  <a:pt x="393" y="740"/>
                </a:lnTo>
                <a:lnTo>
                  <a:pt x="404" y="747"/>
                </a:lnTo>
                <a:lnTo>
                  <a:pt x="416" y="751"/>
                </a:lnTo>
                <a:lnTo>
                  <a:pt x="428" y="755"/>
                </a:lnTo>
                <a:lnTo>
                  <a:pt x="439" y="759"/>
                </a:lnTo>
                <a:lnTo>
                  <a:pt x="463" y="767"/>
                </a:lnTo>
                <a:lnTo>
                  <a:pt x="488" y="776"/>
                </a:lnTo>
                <a:lnTo>
                  <a:pt x="485" y="791"/>
                </a:lnTo>
                <a:lnTo>
                  <a:pt x="483" y="805"/>
                </a:lnTo>
                <a:lnTo>
                  <a:pt x="481" y="820"/>
                </a:lnTo>
                <a:lnTo>
                  <a:pt x="477" y="836"/>
                </a:lnTo>
                <a:lnTo>
                  <a:pt x="475" y="846"/>
                </a:lnTo>
                <a:lnTo>
                  <a:pt x="472" y="857"/>
                </a:lnTo>
                <a:lnTo>
                  <a:pt x="472" y="857"/>
                </a:lnTo>
                <a:lnTo>
                  <a:pt x="465" y="864"/>
                </a:lnTo>
                <a:lnTo>
                  <a:pt x="459" y="872"/>
                </a:lnTo>
                <a:lnTo>
                  <a:pt x="451" y="877"/>
                </a:lnTo>
                <a:lnTo>
                  <a:pt x="444" y="884"/>
                </a:lnTo>
                <a:lnTo>
                  <a:pt x="437" y="889"/>
                </a:lnTo>
                <a:lnTo>
                  <a:pt x="430" y="896"/>
                </a:lnTo>
                <a:lnTo>
                  <a:pt x="423" y="902"/>
                </a:lnTo>
                <a:lnTo>
                  <a:pt x="417" y="910"/>
                </a:lnTo>
                <a:lnTo>
                  <a:pt x="405" y="926"/>
                </a:lnTo>
                <a:lnTo>
                  <a:pt x="396" y="941"/>
                </a:lnTo>
                <a:lnTo>
                  <a:pt x="388" y="956"/>
                </a:lnTo>
                <a:lnTo>
                  <a:pt x="379" y="973"/>
                </a:lnTo>
                <a:lnTo>
                  <a:pt x="93" y="1091"/>
                </a:lnTo>
                <a:lnTo>
                  <a:pt x="93" y="1091"/>
                </a:lnTo>
                <a:lnTo>
                  <a:pt x="84" y="1077"/>
                </a:lnTo>
                <a:lnTo>
                  <a:pt x="77" y="1065"/>
                </a:lnTo>
                <a:lnTo>
                  <a:pt x="73" y="1059"/>
                </a:lnTo>
                <a:lnTo>
                  <a:pt x="71" y="1052"/>
                </a:lnTo>
                <a:lnTo>
                  <a:pt x="68" y="1046"/>
                </a:lnTo>
                <a:lnTo>
                  <a:pt x="66" y="1037"/>
                </a:lnTo>
                <a:lnTo>
                  <a:pt x="63" y="1021"/>
                </a:lnTo>
                <a:lnTo>
                  <a:pt x="63" y="1006"/>
                </a:lnTo>
                <a:lnTo>
                  <a:pt x="63" y="991"/>
                </a:lnTo>
                <a:lnTo>
                  <a:pt x="60" y="973"/>
                </a:lnTo>
                <a:lnTo>
                  <a:pt x="57" y="956"/>
                </a:lnTo>
                <a:lnTo>
                  <a:pt x="52" y="941"/>
                </a:lnTo>
                <a:lnTo>
                  <a:pt x="46" y="927"/>
                </a:lnTo>
                <a:lnTo>
                  <a:pt x="39" y="910"/>
                </a:lnTo>
                <a:lnTo>
                  <a:pt x="36" y="899"/>
                </a:lnTo>
                <a:lnTo>
                  <a:pt x="32" y="888"/>
                </a:lnTo>
                <a:lnTo>
                  <a:pt x="29" y="878"/>
                </a:lnTo>
                <a:lnTo>
                  <a:pt x="27" y="869"/>
                </a:lnTo>
                <a:lnTo>
                  <a:pt x="24" y="848"/>
                </a:lnTo>
                <a:lnTo>
                  <a:pt x="20" y="825"/>
                </a:lnTo>
                <a:lnTo>
                  <a:pt x="15" y="798"/>
                </a:lnTo>
                <a:lnTo>
                  <a:pt x="7" y="775"/>
                </a:lnTo>
                <a:lnTo>
                  <a:pt x="4" y="764"/>
                </a:lnTo>
                <a:lnTo>
                  <a:pt x="2" y="751"/>
                </a:lnTo>
                <a:lnTo>
                  <a:pt x="0" y="738"/>
                </a:lnTo>
                <a:lnTo>
                  <a:pt x="0" y="724"/>
                </a:lnTo>
                <a:lnTo>
                  <a:pt x="0" y="714"/>
                </a:lnTo>
                <a:lnTo>
                  <a:pt x="2" y="705"/>
                </a:lnTo>
                <a:lnTo>
                  <a:pt x="5" y="697"/>
                </a:lnTo>
                <a:lnTo>
                  <a:pt x="7" y="687"/>
                </a:lnTo>
                <a:lnTo>
                  <a:pt x="11" y="671"/>
                </a:lnTo>
                <a:lnTo>
                  <a:pt x="12" y="656"/>
                </a:lnTo>
                <a:lnTo>
                  <a:pt x="12" y="641"/>
                </a:lnTo>
                <a:lnTo>
                  <a:pt x="13" y="623"/>
                </a:lnTo>
                <a:lnTo>
                  <a:pt x="15" y="609"/>
                </a:lnTo>
                <a:lnTo>
                  <a:pt x="17" y="597"/>
                </a:lnTo>
                <a:lnTo>
                  <a:pt x="19" y="585"/>
                </a:lnTo>
                <a:lnTo>
                  <a:pt x="20" y="570"/>
                </a:lnTo>
                <a:lnTo>
                  <a:pt x="20" y="518"/>
                </a:lnTo>
                <a:lnTo>
                  <a:pt x="31" y="464"/>
                </a:lnTo>
                <a:lnTo>
                  <a:pt x="25" y="451"/>
                </a:lnTo>
                <a:lnTo>
                  <a:pt x="20" y="438"/>
                </a:lnTo>
                <a:lnTo>
                  <a:pt x="22" y="428"/>
                </a:lnTo>
                <a:lnTo>
                  <a:pt x="24" y="420"/>
                </a:lnTo>
                <a:lnTo>
                  <a:pt x="28" y="414"/>
                </a:lnTo>
                <a:lnTo>
                  <a:pt x="32" y="407"/>
                </a:lnTo>
                <a:lnTo>
                  <a:pt x="42" y="394"/>
                </a:lnTo>
                <a:lnTo>
                  <a:pt x="53" y="379"/>
                </a:lnTo>
                <a:lnTo>
                  <a:pt x="58" y="369"/>
                </a:lnTo>
                <a:lnTo>
                  <a:pt x="61" y="358"/>
                </a:lnTo>
                <a:lnTo>
                  <a:pt x="66" y="347"/>
                </a:lnTo>
                <a:lnTo>
                  <a:pt x="71" y="336"/>
                </a:lnTo>
                <a:lnTo>
                  <a:pt x="79" y="323"/>
                </a:lnTo>
                <a:lnTo>
                  <a:pt x="85" y="311"/>
                </a:lnTo>
                <a:lnTo>
                  <a:pt x="88" y="305"/>
                </a:lnTo>
                <a:lnTo>
                  <a:pt x="91" y="298"/>
                </a:lnTo>
                <a:lnTo>
                  <a:pt x="92" y="292"/>
                </a:lnTo>
                <a:lnTo>
                  <a:pt x="93" y="283"/>
                </a:lnTo>
                <a:lnTo>
                  <a:pt x="92" y="278"/>
                </a:lnTo>
                <a:lnTo>
                  <a:pt x="91" y="272"/>
                </a:lnTo>
                <a:lnTo>
                  <a:pt x="88" y="268"/>
                </a:lnTo>
                <a:lnTo>
                  <a:pt x="86" y="264"/>
                </a:lnTo>
                <a:lnTo>
                  <a:pt x="80" y="256"/>
                </a:lnTo>
                <a:lnTo>
                  <a:pt x="72" y="250"/>
                </a:lnTo>
                <a:lnTo>
                  <a:pt x="64" y="244"/>
                </a:lnTo>
                <a:lnTo>
                  <a:pt x="55" y="237"/>
                </a:lnTo>
                <a:lnTo>
                  <a:pt x="52" y="234"/>
                </a:lnTo>
                <a:lnTo>
                  <a:pt x="47" y="229"/>
                </a:lnTo>
                <a:lnTo>
                  <a:pt x="44" y="225"/>
                </a:lnTo>
                <a:lnTo>
                  <a:pt x="42" y="220"/>
                </a:lnTo>
                <a:lnTo>
                  <a:pt x="38" y="209"/>
                </a:lnTo>
                <a:lnTo>
                  <a:pt x="33" y="197"/>
                </a:lnTo>
                <a:lnTo>
                  <a:pt x="31" y="186"/>
                </a:lnTo>
                <a:lnTo>
                  <a:pt x="29" y="175"/>
                </a:lnTo>
                <a:lnTo>
                  <a:pt x="27" y="163"/>
                </a:lnTo>
                <a:lnTo>
                  <a:pt x="25" y="153"/>
                </a:lnTo>
                <a:lnTo>
                  <a:pt x="23" y="141"/>
                </a:lnTo>
                <a:lnTo>
                  <a:pt x="18" y="130"/>
                </a:lnTo>
                <a:lnTo>
                  <a:pt x="15" y="116"/>
                </a:lnTo>
                <a:lnTo>
                  <a:pt x="13" y="103"/>
                </a:lnTo>
                <a:lnTo>
                  <a:pt x="13" y="96"/>
                </a:lnTo>
                <a:lnTo>
                  <a:pt x="14" y="90"/>
                </a:lnTo>
                <a:lnTo>
                  <a:pt x="15" y="83"/>
                </a:lnTo>
                <a:lnTo>
                  <a:pt x="17" y="78"/>
                </a:lnTo>
                <a:lnTo>
                  <a:pt x="23" y="67"/>
                </a:lnTo>
                <a:lnTo>
                  <a:pt x="29" y="55"/>
                </a:lnTo>
                <a:lnTo>
                  <a:pt x="34" y="42"/>
                </a:lnTo>
                <a:lnTo>
                  <a:pt x="41" y="32"/>
                </a:lnTo>
                <a:lnTo>
                  <a:pt x="44" y="26"/>
                </a:lnTo>
                <a:lnTo>
                  <a:pt x="49" y="22"/>
                </a:lnTo>
                <a:lnTo>
                  <a:pt x="54" y="18"/>
                </a:lnTo>
                <a:lnTo>
                  <a:pt x="60" y="15"/>
                </a:lnTo>
                <a:lnTo>
                  <a:pt x="73" y="11"/>
                </a:lnTo>
                <a:lnTo>
                  <a:pt x="85" y="8"/>
                </a:lnTo>
                <a:lnTo>
                  <a:pt x="97" y="5"/>
                </a:lnTo>
                <a:lnTo>
                  <a:pt x="110" y="0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" name="Freeform 238"/>
          <p:cNvSpPr>
            <a:spLocks/>
          </p:cNvSpPr>
          <p:nvPr/>
        </p:nvSpPr>
        <p:spPr bwMode="auto">
          <a:xfrm>
            <a:off x="8281750" y="2203137"/>
            <a:ext cx="223893" cy="501686"/>
          </a:xfrm>
          <a:custGeom>
            <a:avLst/>
            <a:gdLst>
              <a:gd name="T0" fmla="*/ 404 w 488"/>
              <a:gd name="T1" fmla="*/ 747 h 1091"/>
              <a:gd name="T2" fmla="*/ 439 w 488"/>
              <a:gd name="T3" fmla="*/ 759 h 1091"/>
              <a:gd name="T4" fmla="*/ 488 w 488"/>
              <a:gd name="T5" fmla="*/ 776 h 1091"/>
              <a:gd name="T6" fmla="*/ 481 w 488"/>
              <a:gd name="T7" fmla="*/ 820 h 1091"/>
              <a:gd name="T8" fmla="*/ 472 w 488"/>
              <a:gd name="T9" fmla="*/ 857 h 1091"/>
              <a:gd name="T10" fmla="*/ 459 w 488"/>
              <a:gd name="T11" fmla="*/ 872 h 1091"/>
              <a:gd name="T12" fmla="*/ 437 w 488"/>
              <a:gd name="T13" fmla="*/ 889 h 1091"/>
              <a:gd name="T14" fmla="*/ 417 w 488"/>
              <a:gd name="T15" fmla="*/ 910 h 1091"/>
              <a:gd name="T16" fmla="*/ 388 w 488"/>
              <a:gd name="T17" fmla="*/ 956 h 1091"/>
              <a:gd name="T18" fmla="*/ 93 w 488"/>
              <a:gd name="T19" fmla="*/ 1091 h 1091"/>
              <a:gd name="T20" fmla="*/ 73 w 488"/>
              <a:gd name="T21" fmla="*/ 1059 h 1091"/>
              <a:gd name="T22" fmla="*/ 66 w 488"/>
              <a:gd name="T23" fmla="*/ 1037 h 1091"/>
              <a:gd name="T24" fmla="*/ 63 w 488"/>
              <a:gd name="T25" fmla="*/ 991 h 1091"/>
              <a:gd name="T26" fmla="*/ 52 w 488"/>
              <a:gd name="T27" fmla="*/ 941 h 1091"/>
              <a:gd name="T28" fmla="*/ 36 w 488"/>
              <a:gd name="T29" fmla="*/ 899 h 1091"/>
              <a:gd name="T30" fmla="*/ 27 w 488"/>
              <a:gd name="T31" fmla="*/ 869 h 1091"/>
              <a:gd name="T32" fmla="*/ 15 w 488"/>
              <a:gd name="T33" fmla="*/ 798 h 1091"/>
              <a:gd name="T34" fmla="*/ 2 w 488"/>
              <a:gd name="T35" fmla="*/ 751 h 1091"/>
              <a:gd name="T36" fmla="*/ 0 w 488"/>
              <a:gd name="T37" fmla="*/ 714 h 1091"/>
              <a:gd name="T38" fmla="*/ 7 w 488"/>
              <a:gd name="T39" fmla="*/ 687 h 1091"/>
              <a:gd name="T40" fmla="*/ 12 w 488"/>
              <a:gd name="T41" fmla="*/ 641 h 1091"/>
              <a:gd name="T42" fmla="*/ 17 w 488"/>
              <a:gd name="T43" fmla="*/ 597 h 1091"/>
              <a:gd name="T44" fmla="*/ 20 w 488"/>
              <a:gd name="T45" fmla="*/ 518 h 1091"/>
              <a:gd name="T46" fmla="*/ 20 w 488"/>
              <a:gd name="T47" fmla="*/ 438 h 1091"/>
              <a:gd name="T48" fmla="*/ 28 w 488"/>
              <a:gd name="T49" fmla="*/ 414 h 1091"/>
              <a:gd name="T50" fmla="*/ 53 w 488"/>
              <a:gd name="T51" fmla="*/ 379 h 1091"/>
              <a:gd name="T52" fmla="*/ 66 w 488"/>
              <a:gd name="T53" fmla="*/ 347 h 1091"/>
              <a:gd name="T54" fmla="*/ 85 w 488"/>
              <a:gd name="T55" fmla="*/ 311 h 1091"/>
              <a:gd name="T56" fmla="*/ 92 w 488"/>
              <a:gd name="T57" fmla="*/ 292 h 1091"/>
              <a:gd name="T58" fmla="*/ 91 w 488"/>
              <a:gd name="T59" fmla="*/ 272 h 1091"/>
              <a:gd name="T60" fmla="*/ 80 w 488"/>
              <a:gd name="T61" fmla="*/ 256 h 1091"/>
              <a:gd name="T62" fmla="*/ 55 w 488"/>
              <a:gd name="T63" fmla="*/ 237 h 1091"/>
              <a:gd name="T64" fmla="*/ 44 w 488"/>
              <a:gd name="T65" fmla="*/ 225 h 1091"/>
              <a:gd name="T66" fmla="*/ 33 w 488"/>
              <a:gd name="T67" fmla="*/ 197 h 1091"/>
              <a:gd name="T68" fmla="*/ 27 w 488"/>
              <a:gd name="T69" fmla="*/ 163 h 1091"/>
              <a:gd name="T70" fmla="*/ 18 w 488"/>
              <a:gd name="T71" fmla="*/ 130 h 1091"/>
              <a:gd name="T72" fmla="*/ 13 w 488"/>
              <a:gd name="T73" fmla="*/ 103 h 1091"/>
              <a:gd name="T74" fmla="*/ 15 w 488"/>
              <a:gd name="T75" fmla="*/ 83 h 1091"/>
              <a:gd name="T76" fmla="*/ 29 w 488"/>
              <a:gd name="T77" fmla="*/ 55 h 1091"/>
              <a:gd name="T78" fmla="*/ 44 w 488"/>
              <a:gd name="T79" fmla="*/ 26 h 1091"/>
              <a:gd name="T80" fmla="*/ 60 w 488"/>
              <a:gd name="T81" fmla="*/ 15 h 1091"/>
              <a:gd name="T82" fmla="*/ 97 w 488"/>
              <a:gd name="T83" fmla="*/ 5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88" h="1091">
                <a:moveTo>
                  <a:pt x="110" y="0"/>
                </a:moveTo>
                <a:lnTo>
                  <a:pt x="393" y="740"/>
                </a:lnTo>
                <a:lnTo>
                  <a:pt x="404" y="747"/>
                </a:lnTo>
                <a:lnTo>
                  <a:pt x="416" y="751"/>
                </a:lnTo>
                <a:lnTo>
                  <a:pt x="428" y="755"/>
                </a:lnTo>
                <a:lnTo>
                  <a:pt x="439" y="759"/>
                </a:lnTo>
                <a:lnTo>
                  <a:pt x="463" y="767"/>
                </a:lnTo>
                <a:lnTo>
                  <a:pt x="488" y="776"/>
                </a:lnTo>
                <a:lnTo>
                  <a:pt x="488" y="776"/>
                </a:lnTo>
                <a:lnTo>
                  <a:pt x="485" y="791"/>
                </a:lnTo>
                <a:lnTo>
                  <a:pt x="483" y="805"/>
                </a:lnTo>
                <a:lnTo>
                  <a:pt x="481" y="820"/>
                </a:lnTo>
                <a:lnTo>
                  <a:pt x="477" y="836"/>
                </a:lnTo>
                <a:lnTo>
                  <a:pt x="475" y="846"/>
                </a:lnTo>
                <a:lnTo>
                  <a:pt x="472" y="857"/>
                </a:lnTo>
                <a:lnTo>
                  <a:pt x="472" y="857"/>
                </a:lnTo>
                <a:lnTo>
                  <a:pt x="465" y="864"/>
                </a:lnTo>
                <a:lnTo>
                  <a:pt x="459" y="872"/>
                </a:lnTo>
                <a:lnTo>
                  <a:pt x="451" y="877"/>
                </a:lnTo>
                <a:lnTo>
                  <a:pt x="444" y="884"/>
                </a:lnTo>
                <a:lnTo>
                  <a:pt x="437" y="889"/>
                </a:lnTo>
                <a:lnTo>
                  <a:pt x="430" y="896"/>
                </a:lnTo>
                <a:lnTo>
                  <a:pt x="423" y="902"/>
                </a:lnTo>
                <a:lnTo>
                  <a:pt x="417" y="910"/>
                </a:lnTo>
                <a:lnTo>
                  <a:pt x="405" y="926"/>
                </a:lnTo>
                <a:lnTo>
                  <a:pt x="396" y="941"/>
                </a:lnTo>
                <a:lnTo>
                  <a:pt x="388" y="956"/>
                </a:lnTo>
                <a:lnTo>
                  <a:pt x="379" y="973"/>
                </a:lnTo>
                <a:lnTo>
                  <a:pt x="93" y="1091"/>
                </a:lnTo>
                <a:lnTo>
                  <a:pt x="93" y="1091"/>
                </a:lnTo>
                <a:lnTo>
                  <a:pt x="84" y="1077"/>
                </a:lnTo>
                <a:lnTo>
                  <a:pt x="77" y="1065"/>
                </a:lnTo>
                <a:lnTo>
                  <a:pt x="73" y="1059"/>
                </a:lnTo>
                <a:lnTo>
                  <a:pt x="71" y="1052"/>
                </a:lnTo>
                <a:lnTo>
                  <a:pt x="68" y="1046"/>
                </a:lnTo>
                <a:lnTo>
                  <a:pt x="66" y="1037"/>
                </a:lnTo>
                <a:lnTo>
                  <a:pt x="63" y="1021"/>
                </a:lnTo>
                <a:lnTo>
                  <a:pt x="63" y="1006"/>
                </a:lnTo>
                <a:lnTo>
                  <a:pt x="63" y="991"/>
                </a:lnTo>
                <a:lnTo>
                  <a:pt x="60" y="973"/>
                </a:lnTo>
                <a:lnTo>
                  <a:pt x="57" y="956"/>
                </a:lnTo>
                <a:lnTo>
                  <a:pt x="52" y="941"/>
                </a:lnTo>
                <a:lnTo>
                  <a:pt x="46" y="927"/>
                </a:lnTo>
                <a:lnTo>
                  <a:pt x="39" y="910"/>
                </a:lnTo>
                <a:lnTo>
                  <a:pt x="36" y="899"/>
                </a:lnTo>
                <a:lnTo>
                  <a:pt x="32" y="888"/>
                </a:lnTo>
                <a:lnTo>
                  <a:pt x="29" y="878"/>
                </a:lnTo>
                <a:lnTo>
                  <a:pt x="27" y="869"/>
                </a:lnTo>
                <a:lnTo>
                  <a:pt x="24" y="848"/>
                </a:lnTo>
                <a:lnTo>
                  <a:pt x="20" y="825"/>
                </a:lnTo>
                <a:lnTo>
                  <a:pt x="15" y="798"/>
                </a:lnTo>
                <a:lnTo>
                  <a:pt x="7" y="775"/>
                </a:lnTo>
                <a:lnTo>
                  <a:pt x="4" y="764"/>
                </a:lnTo>
                <a:lnTo>
                  <a:pt x="2" y="751"/>
                </a:lnTo>
                <a:lnTo>
                  <a:pt x="0" y="738"/>
                </a:lnTo>
                <a:lnTo>
                  <a:pt x="0" y="724"/>
                </a:lnTo>
                <a:lnTo>
                  <a:pt x="0" y="714"/>
                </a:lnTo>
                <a:lnTo>
                  <a:pt x="2" y="705"/>
                </a:lnTo>
                <a:lnTo>
                  <a:pt x="5" y="697"/>
                </a:lnTo>
                <a:lnTo>
                  <a:pt x="7" y="687"/>
                </a:lnTo>
                <a:lnTo>
                  <a:pt x="11" y="671"/>
                </a:lnTo>
                <a:lnTo>
                  <a:pt x="12" y="656"/>
                </a:lnTo>
                <a:lnTo>
                  <a:pt x="12" y="641"/>
                </a:lnTo>
                <a:lnTo>
                  <a:pt x="13" y="623"/>
                </a:lnTo>
                <a:lnTo>
                  <a:pt x="15" y="609"/>
                </a:lnTo>
                <a:lnTo>
                  <a:pt x="17" y="597"/>
                </a:lnTo>
                <a:lnTo>
                  <a:pt x="19" y="585"/>
                </a:lnTo>
                <a:lnTo>
                  <a:pt x="20" y="570"/>
                </a:lnTo>
                <a:lnTo>
                  <a:pt x="20" y="518"/>
                </a:lnTo>
                <a:lnTo>
                  <a:pt x="31" y="464"/>
                </a:lnTo>
                <a:lnTo>
                  <a:pt x="25" y="451"/>
                </a:lnTo>
                <a:lnTo>
                  <a:pt x="20" y="438"/>
                </a:lnTo>
                <a:lnTo>
                  <a:pt x="22" y="428"/>
                </a:lnTo>
                <a:lnTo>
                  <a:pt x="24" y="420"/>
                </a:lnTo>
                <a:lnTo>
                  <a:pt x="28" y="414"/>
                </a:lnTo>
                <a:lnTo>
                  <a:pt x="32" y="407"/>
                </a:lnTo>
                <a:lnTo>
                  <a:pt x="42" y="394"/>
                </a:lnTo>
                <a:lnTo>
                  <a:pt x="53" y="379"/>
                </a:lnTo>
                <a:lnTo>
                  <a:pt x="58" y="369"/>
                </a:lnTo>
                <a:lnTo>
                  <a:pt x="61" y="358"/>
                </a:lnTo>
                <a:lnTo>
                  <a:pt x="66" y="347"/>
                </a:lnTo>
                <a:lnTo>
                  <a:pt x="71" y="336"/>
                </a:lnTo>
                <a:lnTo>
                  <a:pt x="79" y="323"/>
                </a:lnTo>
                <a:lnTo>
                  <a:pt x="85" y="311"/>
                </a:lnTo>
                <a:lnTo>
                  <a:pt x="88" y="305"/>
                </a:lnTo>
                <a:lnTo>
                  <a:pt x="91" y="298"/>
                </a:lnTo>
                <a:lnTo>
                  <a:pt x="92" y="292"/>
                </a:lnTo>
                <a:lnTo>
                  <a:pt x="93" y="283"/>
                </a:lnTo>
                <a:lnTo>
                  <a:pt x="92" y="278"/>
                </a:lnTo>
                <a:lnTo>
                  <a:pt x="91" y="272"/>
                </a:lnTo>
                <a:lnTo>
                  <a:pt x="88" y="268"/>
                </a:lnTo>
                <a:lnTo>
                  <a:pt x="86" y="264"/>
                </a:lnTo>
                <a:lnTo>
                  <a:pt x="80" y="256"/>
                </a:lnTo>
                <a:lnTo>
                  <a:pt x="72" y="250"/>
                </a:lnTo>
                <a:lnTo>
                  <a:pt x="64" y="244"/>
                </a:lnTo>
                <a:lnTo>
                  <a:pt x="55" y="237"/>
                </a:lnTo>
                <a:lnTo>
                  <a:pt x="52" y="234"/>
                </a:lnTo>
                <a:lnTo>
                  <a:pt x="47" y="229"/>
                </a:lnTo>
                <a:lnTo>
                  <a:pt x="44" y="225"/>
                </a:lnTo>
                <a:lnTo>
                  <a:pt x="42" y="220"/>
                </a:lnTo>
                <a:lnTo>
                  <a:pt x="38" y="209"/>
                </a:lnTo>
                <a:lnTo>
                  <a:pt x="33" y="197"/>
                </a:lnTo>
                <a:lnTo>
                  <a:pt x="31" y="186"/>
                </a:lnTo>
                <a:lnTo>
                  <a:pt x="29" y="175"/>
                </a:lnTo>
                <a:lnTo>
                  <a:pt x="27" y="163"/>
                </a:lnTo>
                <a:lnTo>
                  <a:pt x="25" y="153"/>
                </a:lnTo>
                <a:lnTo>
                  <a:pt x="23" y="141"/>
                </a:lnTo>
                <a:lnTo>
                  <a:pt x="18" y="130"/>
                </a:lnTo>
                <a:lnTo>
                  <a:pt x="18" y="130"/>
                </a:lnTo>
                <a:lnTo>
                  <a:pt x="15" y="116"/>
                </a:lnTo>
                <a:lnTo>
                  <a:pt x="13" y="103"/>
                </a:lnTo>
                <a:lnTo>
                  <a:pt x="13" y="96"/>
                </a:lnTo>
                <a:lnTo>
                  <a:pt x="14" y="90"/>
                </a:lnTo>
                <a:lnTo>
                  <a:pt x="15" y="83"/>
                </a:lnTo>
                <a:lnTo>
                  <a:pt x="17" y="78"/>
                </a:lnTo>
                <a:lnTo>
                  <a:pt x="23" y="67"/>
                </a:lnTo>
                <a:lnTo>
                  <a:pt x="29" y="55"/>
                </a:lnTo>
                <a:lnTo>
                  <a:pt x="34" y="42"/>
                </a:lnTo>
                <a:lnTo>
                  <a:pt x="41" y="32"/>
                </a:lnTo>
                <a:lnTo>
                  <a:pt x="44" y="26"/>
                </a:lnTo>
                <a:lnTo>
                  <a:pt x="49" y="22"/>
                </a:lnTo>
                <a:lnTo>
                  <a:pt x="54" y="18"/>
                </a:lnTo>
                <a:lnTo>
                  <a:pt x="60" y="15"/>
                </a:lnTo>
                <a:lnTo>
                  <a:pt x="73" y="11"/>
                </a:lnTo>
                <a:lnTo>
                  <a:pt x="85" y="8"/>
                </a:lnTo>
                <a:lnTo>
                  <a:pt x="97" y="5"/>
                </a:lnTo>
                <a:lnTo>
                  <a:pt x="110" y="0"/>
                </a:lnTo>
                <a:lnTo>
                  <a:pt x="110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" name="Freeform 239"/>
          <p:cNvSpPr>
            <a:spLocks noEditPoints="1"/>
          </p:cNvSpPr>
          <p:nvPr/>
        </p:nvSpPr>
        <p:spPr bwMode="auto">
          <a:xfrm>
            <a:off x="7355773" y="2345488"/>
            <a:ext cx="1126375" cy="826469"/>
          </a:xfrm>
          <a:custGeom>
            <a:avLst/>
            <a:gdLst>
              <a:gd name="T0" fmla="*/ 2082 w 2444"/>
              <a:gd name="T1" fmla="*/ 1702 h 1795"/>
              <a:gd name="T2" fmla="*/ 2172 w 2444"/>
              <a:gd name="T3" fmla="*/ 1633 h 1795"/>
              <a:gd name="T4" fmla="*/ 2247 w 2444"/>
              <a:gd name="T5" fmla="*/ 1575 h 1795"/>
              <a:gd name="T6" fmla="*/ 2323 w 2444"/>
              <a:gd name="T7" fmla="*/ 1501 h 1795"/>
              <a:gd name="T8" fmla="*/ 2434 w 2444"/>
              <a:gd name="T9" fmla="*/ 1406 h 1795"/>
              <a:gd name="T10" fmla="*/ 2434 w 2444"/>
              <a:gd name="T11" fmla="*/ 1370 h 1795"/>
              <a:gd name="T12" fmla="*/ 2359 w 2444"/>
              <a:gd name="T13" fmla="*/ 1433 h 1795"/>
              <a:gd name="T14" fmla="*/ 2272 w 2444"/>
              <a:gd name="T15" fmla="*/ 1475 h 1795"/>
              <a:gd name="T16" fmla="*/ 2131 w 2444"/>
              <a:gd name="T17" fmla="*/ 1529 h 1795"/>
              <a:gd name="T18" fmla="*/ 1997 w 2444"/>
              <a:gd name="T19" fmla="*/ 1634 h 1795"/>
              <a:gd name="T20" fmla="*/ 1956 w 2444"/>
              <a:gd name="T21" fmla="*/ 1721 h 1795"/>
              <a:gd name="T22" fmla="*/ 1977 w 2444"/>
              <a:gd name="T23" fmla="*/ 1573 h 1795"/>
              <a:gd name="T24" fmla="*/ 1825 w 2444"/>
              <a:gd name="T25" fmla="*/ 1591 h 1795"/>
              <a:gd name="T26" fmla="*/ 1650 w 2444"/>
              <a:gd name="T27" fmla="*/ 1561 h 1795"/>
              <a:gd name="T28" fmla="*/ 1593 w 2444"/>
              <a:gd name="T29" fmla="*/ 1534 h 1795"/>
              <a:gd name="T30" fmla="*/ 1533 w 2444"/>
              <a:gd name="T31" fmla="*/ 1508 h 1795"/>
              <a:gd name="T32" fmla="*/ 1481 w 2444"/>
              <a:gd name="T33" fmla="*/ 1419 h 1795"/>
              <a:gd name="T34" fmla="*/ 1425 w 2444"/>
              <a:gd name="T35" fmla="*/ 1385 h 1795"/>
              <a:gd name="T36" fmla="*/ 978 w 2444"/>
              <a:gd name="T37" fmla="*/ 1505 h 1795"/>
              <a:gd name="T38" fmla="*/ 280 w 2444"/>
              <a:gd name="T39" fmla="*/ 1716 h 1795"/>
              <a:gd name="T40" fmla="*/ 78 w 2444"/>
              <a:gd name="T41" fmla="*/ 1700 h 1795"/>
              <a:gd name="T42" fmla="*/ 164 w 2444"/>
              <a:gd name="T43" fmla="*/ 1629 h 1795"/>
              <a:gd name="T44" fmla="*/ 241 w 2444"/>
              <a:gd name="T45" fmla="*/ 1546 h 1795"/>
              <a:gd name="T46" fmla="*/ 330 w 2444"/>
              <a:gd name="T47" fmla="*/ 1434 h 1795"/>
              <a:gd name="T48" fmla="*/ 339 w 2444"/>
              <a:gd name="T49" fmla="*/ 1392 h 1795"/>
              <a:gd name="T50" fmla="*/ 294 w 2444"/>
              <a:gd name="T51" fmla="*/ 1351 h 1795"/>
              <a:gd name="T52" fmla="*/ 250 w 2444"/>
              <a:gd name="T53" fmla="*/ 1215 h 1795"/>
              <a:gd name="T54" fmla="*/ 394 w 2444"/>
              <a:gd name="T55" fmla="*/ 1149 h 1795"/>
              <a:gd name="T56" fmla="*/ 500 w 2444"/>
              <a:gd name="T57" fmla="*/ 1114 h 1795"/>
              <a:gd name="T58" fmla="*/ 556 w 2444"/>
              <a:gd name="T59" fmla="*/ 1119 h 1795"/>
              <a:gd name="T60" fmla="*/ 625 w 2444"/>
              <a:gd name="T61" fmla="*/ 1111 h 1795"/>
              <a:gd name="T62" fmla="*/ 760 w 2444"/>
              <a:gd name="T63" fmla="*/ 1049 h 1795"/>
              <a:gd name="T64" fmla="*/ 862 w 2444"/>
              <a:gd name="T65" fmla="*/ 1005 h 1795"/>
              <a:gd name="T66" fmla="*/ 900 w 2444"/>
              <a:gd name="T67" fmla="*/ 967 h 1795"/>
              <a:gd name="T68" fmla="*/ 982 w 2444"/>
              <a:gd name="T69" fmla="*/ 915 h 1795"/>
              <a:gd name="T70" fmla="*/ 1000 w 2444"/>
              <a:gd name="T71" fmla="*/ 876 h 1795"/>
              <a:gd name="T72" fmla="*/ 945 w 2444"/>
              <a:gd name="T73" fmla="*/ 809 h 1795"/>
              <a:gd name="T74" fmla="*/ 965 w 2444"/>
              <a:gd name="T75" fmla="*/ 766 h 1795"/>
              <a:gd name="T76" fmla="*/ 946 w 2444"/>
              <a:gd name="T77" fmla="*/ 684 h 1795"/>
              <a:gd name="T78" fmla="*/ 893 w 2444"/>
              <a:gd name="T79" fmla="*/ 689 h 1795"/>
              <a:gd name="T80" fmla="*/ 850 w 2444"/>
              <a:gd name="T81" fmla="*/ 656 h 1795"/>
              <a:gd name="T82" fmla="*/ 889 w 2444"/>
              <a:gd name="T83" fmla="*/ 594 h 1795"/>
              <a:gd name="T84" fmla="*/ 965 w 2444"/>
              <a:gd name="T85" fmla="*/ 492 h 1795"/>
              <a:gd name="T86" fmla="*/ 982 w 2444"/>
              <a:gd name="T87" fmla="*/ 434 h 1795"/>
              <a:gd name="T88" fmla="*/ 1046 w 2444"/>
              <a:gd name="T89" fmla="*/ 283 h 1795"/>
              <a:gd name="T90" fmla="*/ 1145 w 2444"/>
              <a:gd name="T91" fmla="*/ 158 h 1795"/>
              <a:gd name="T92" fmla="*/ 1226 w 2444"/>
              <a:gd name="T93" fmla="*/ 130 h 1795"/>
              <a:gd name="T94" fmla="*/ 1572 w 2444"/>
              <a:gd name="T95" fmla="*/ 63 h 1795"/>
              <a:gd name="T96" fmla="*/ 1602 w 2444"/>
              <a:gd name="T97" fmla="*/ 162 h 1795"/>
              <a:gd name="T98" fmla="*/ 1647 w 2444"/>
              <a:gd name="T99" fmla="*/ 260 h 1795"/>
              <a:gd name="T100" fmla="*/ 1690 w 2444"/>
              <a:gd name="T101" fmla="*/ 394 h 1795"/>
              <a:gd name="T102" fmla="*/ 1740 w 2444"/>
              <a:gd name="T103" fmla="*/ 506 h 1795"/>
              <a:gd name="T104" fmla="*/ 1864 w 2444"/>
              <a:gd name="T105" fmla="*/ 825 h 1795"/>
              <a:gd name="T106" fmla="*/ 1884 w 2444"/>
              <a:gd name="T107" fmla="*/ 1079 h 1795"/>
              <a:gd name="T108" fmla="*/ 1907 w 2444"/>
              <a:gd name="T109" fmla="*/ 1153 h 1795"/>
              <a:gd name="T110" fmla="*/ 1931 w 2444"/>
              <a:gd name="T111" fmla="*/ 1269 h 1795"/>
              <a:gd name="T112" fmla="*/ 1985 w 2444"/>
              <a:gd name="T113" fmla="*/ 1404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44" h="1795">
                <a:moveTo>
                  <a:pt x="1953" y="1741"/>
                </a:moveTo>
                <a:lnTo>
                  <a:pt x="1953" y="1763"/>
                </a:lnTo>
                <a:lnTo>
                  <a:pt x="1964" y="1766"/>
                </a:lnTo>
                <a:lnTo>
                  <a:pt x="1992" y="1751"/>
                </a:lnTo>
                <a:lnTo>
                  <a:pt x="2016" y="1738"/>
                </a:lnTo>
                <a:lnTo>
                  <a:pt x="2041" y="1725"/>
                </a:lnTo>
                <a:lnTo>
                  <a:pt x="2069" y="1710"/>
                </a:lnTo>
                <a:lnTo>
                  <a:pt x="2082" y="1702"/>
                </a:lnTo>
                <a:lnTo>
                  <a:pt x="2093" y="1694"/>
                </a:lnTo>
                <a:lnTo>
                  <a:pt x="2103" y="1686"/>
                </a:lnTo>
                <a:lnTo>
                  <a:pt x="2113" y="1677"/>
                </a:lnTo>
                <a:lnTo>
                  <a:pt x="2121" y="1669"/>
                </a:lnTo>
                <a:lnTo>
                  <a:pt x="2131" y="1660"/>
                </a:lnTo>
                <a:lnTo>
                  <a:pt x="2142" y="1651"/>
                </a:lnTo>
                <a:lnTo>
                  <a:pt x="2155" y="1644"/>
                </a:lnTo>
                <a:lnTo>
                  <a:pt x="2172" y="1633"/>
                </a:lnTo>
                <a:lnTo>
                  <a:pt x="2187" y="1624"/>
                </a:lnTo>
                <a:lnTo>
                  <a:pt x="2202" y="1615"/>
                </a:lnTo>
                <a:lnTo>
                  <a:pt x="2218" y="1604"/>
                </a:lnTo>
                <a:lnTo>
                  <a:pt x="2224" y="1600"/>
                </a:lnTo>
                <a:lnTo>
                  <a:pt x="2229" y="1595"/>
                </a:lnTo>
                <a:lnTo>
                  <a:pt x="2234" y="1590"/>
                </a:lnTo>
                <a:lnTo>
                  <a:pt x="2238" y="1586"/>
                </a:lnTo>
                <a:lnTo>
                  <a:pt x="2247" y="1575"/>
                </a:lnTo>
                <a:lnTo>
                  <a:pt x="2255" y="1564"/>
                </a:lnTo>
                <a:lnTo>
                  <a:pt x="2266" y="1554"/>
                </a:lnTo>
                <a:lnTo>
                  <a:pt x="2277" y="1547"/>
                </a:lnTo>
                <a:lnTo>
                  <a:pt x="2288" y="1539"/>
                </a:lnTo>
                <a:lnTo>
                  <a:pt x="2298" y="1529"/>
                </a:lnTo>
                <a:lnTo>
                  <a:pt x="2307" y="1520"/>
                </a:lnTo>
                <a:lnTo>
                  <a:pt x="2315" y="1511"/>
                </a:lnTo>
                <a:lnTo>
                  <a:pt x="2323" y="1501"/>
                </a:lnTo>
                <a:lnTo>
                  <a:pt x="2333" y="1493"/>
                </a:lnTo>
                <a:lnTo>
                  <a:pt x="2349" y="1479"/>
                </a:lnTo>
                <a:lnTo>
                  <a:pt x="2365" y="1467"/>
                </a:lnTo>
                <a:lnTo>
                  <a:pt x="2380" y="1454"/>
                </a:lnTo>
                <a:lnTo>
                  <a:pt x="2397" y="1439"/>
                </a:lnTo>
                <a:lnTo>
                  <a:pt x="2412" y="1426"/>
                </a:lnTo>
                <a:lnTo>
                  <a:pt x="2427" y="1413"/>
                </a:lnTo>
                <a:lnTo>
                  <a:pt x="2434" y="1406"/>
                </a:lnTo>
                <a:lnTo>
                  <a:pt x="2439" y="1399"/>
                </a:lnTo>
                <a:lnTo>
                  <a:pt x="2441" y="1396"/>
                </a:lnTo>
                <a:lnTo>
                  <a:pt x="2443" y="1391"/>
                </a:lnTo>
                <a:lnTo>
                  <a:pt x="2444" y="1386"/>
                </a:lnTo>
                <a:lnTo>
                  <a:pt x="2444" y="1380"/>
                </a:lnTo>
                <a:lnTo>
                  <a:pt x="2443" y="1375"/>
                </a:lnTo>
                <a:lnTo>
                  <a:pt x="2441" y="1371"/>
                </a:lnTo>
                <a:lnTo>
                  <a:pt x="2434" y="1370"/>
                </a:lnTo>
                <a:lnTo>
                  <a:pt x="2428" y="1371"/>
                </a:lnTo>
                <a:lnTo>
                  <a:pt x="2416" y="1379"/>
                </a:lnTo>
                <a:lnTo>
                  <a:pt x="2406" y="1389"/>
                </a:lnTo>
                <a:lnTo>
                  <a:pt x="2398" y="1399"/>
                </a:lnTo>
                <a:lnTo>
                  <a:pt x="2389" y="1408"/>
                </a:lnTo>
                <a:lnTo>
                  <a:pt x="2380" y="1417"/>
                </a:lnTo>
                <a:lnTo>
                  <a:pt x="2371" y="1426"/>
                </a:lnTo>
                <a:lnTo>
                  <a:pt x="2359" y="1433"/>
                </a:lnTo>
                <a:lnTo>
                  <a:pt x="2346" y="1439"/>
                </a:lnTo>
                <a:lnTo>
                  <a:pt x="2334" y="1443"/>
                </a:lnTo>
                <a:lnTo>
                  <a:pt x="2324" y="1445"/>
                </a:lnTo>
                <a:lnTo>
                  <a:pt x="2313" y="1448"/>
                </a:lnTo>
                <a:lnTo>
                  <a:pt x="2304" y="1453"/>
                </a:lnTo>
                <a:lnTo>
                  <a:pt x="2292" y="1460"/>
                </a:lnTo>
                <a:lnTo>
                  <a:pt x="2282" y="1468"/>
                </a:lnTo>
                <a:lnTo>
                  <a:pt x="2272" y="1475"/>
                </a:lnTo>
                <a:lnTo>
                  <a:pt x="2261" y="1482"/>
                </a:lnTo>
                <a:lnTo>
                  <a:pt x="2235" y="1493"/>
                </a:lnTo>
                <a:lnTo>
                  <a:pt x="2212" y="1502"/>
                </a:lnTo>
                <a:lnTo>
                  <a:pt x="2189" y="1511"/>
                </a:lnTo>
                <a:lnTo>
                  <a:pt x="2162" y="1519"/>
                </a:lnTo>
                <a:lnTo>
                  <a:pt x="2151" y="1522"/>
                </a:lnTo>
                <a:lnTo>
                  <a:pt x="2141" y="1525"/>
                </a:lnTo>
                <a:lnTo>
                  <a:pt x="2131" y="1529"/>
                </a:lnTo>
                <a:lnTo>
                  <a:pt x="2121" y="1534"/>
                </a:lnTo>
                <a:lnTo>
                  <a:pt x="2104" y="1542"/>
                </a:lnTo>
                <a:lnTo>
                  <a:pt x="2088" y="1553"/>
                </a:lnTo>
                <a:lnTo>
                  <a:pt x="2058" y="1578"/>
                </a:lnTo>
                <a:lnTo>
                  <a:pt x="2024" y="1606"/>
                </a:lnTo>
                <a:lnTo>
                  <a:pt x="2014" y="1616"/>
                </a:lnTo>
                <a:lnTo>
                  <a:pt x="2006" y="1624"/>
                </a:lnTo>
                <a:lnTo>
                  <a:pt x="1997" y="1634"/>
                </a:lnTo>
                <a:lnTo>
                  <a:pt x="1991" y="1644"/>
                </a:lnTo>
                <a:lnTo>
                  <a:pt x="1984" y="1654"/>
                </a:lnTo>
                <a:lnTo>
                  <a:pt x="1979" y="1664"/>
                </a:lnTo>
                <a:lnTo>
                  <a:pt x="1973" y="1676"/>
                </a:lnTo>
                <a:lnTo>
                  <a:pt x="1969" y="1689"/>
                </a:lnTo>
                <a:lnTo>
                  <a:pt x="1964" y="1702"/>
                </a:lnTo>
                <a:lnTo>
                  <a:pt x="1958" y="1714"/>
                </a:lnTo>
                <a:lnTo>
                  <a:pt x="1956" y="1721"/>
                </a:lnTo>
                <a:lnTo>
                  <a:pt x="1954" y="1727"/>
                </a:lnTo>
                <a:lnTo>
                  <a:pt x="1953" y="1734"/>
                </a:lnTo>
                <a:lnTo>
                  <a:pt x="1953" y="1741"/>
                </a:lnTo>
                <a:close/>
                <a:moveTo>
                  <a:pt x="2008" y="1526"/>
                </a:moveTo>
                <a:lnTo>
                  <a:pt x="1999" y="1537"/>
                </a:lnTo>
                <a:lnTo>
                  <a:pt x="1992" y="1549"/>
                </a:lnTo>
                <a:lnTo>
                  <a:pt x="1985" y="1560"/>
                </a:lnTo>
                <a:lnTo>
                  <a:pt x="1977" y="1573"/>
                </a:lnTo>
                <a:lnTo>
                  <a:pt x="1950" y="1578"/>
                </a:lnTo>
                <a:lnTo>
                  <a:pt x="1926" y="1581"/>
                </a:lnTo>
                <a:lnTo>
                  <a:pt x="1901" y="1583"/>
                </a:lnTo>
                <a:lnTo>
                  <a:pt x="1873" y="1586"/>
                </a:lnTo>
                <a:lnTo>
                  <a:pt x="1860" y="1587"/>
                </a:lnTo>
                <a:lnTo>
                  <a:pt x="1849" y="1589"/>
                </a:lnTo>
                <a:lnTo>
                  <a:pt x="1838" y="1590"/>
                </a:lnTo>
                <a:lnTo>
                  <a:pt x="1825" y="1591"/>
                </a:lnTo>
                <a:lnTo>
                  <a:pt x="1802" y="1590"/>
                </a:lnTo>
                <a:lnTo>
                  <a:pt x="1780" y="1588"/>
                </a:lnTo>
                <a:lnTo>
                  <a:pt x="1758" y="1584"/>
                </a:lnTo>
                <a:lnTo>
                  <a:pt x="1735" y="1580"/>
                </a:lnTo>
                <a:lnTo>
                  <a:pt x="1705" y="1575"/>
                </a:lnTo>
                <a:lnTo>
                  <a:pt x="1676" y="1570"/>
                </a:lnTo>
                <a:lnTo>
                  <a:pt x="1663" y="1566"/>
                </a:lnTo>
                <a:lnTo>
                  <a:pt x="1650" y="1561"/>
                </a:lnTo>
                <a:lnTo>
                  <a:pt x="1645" y="1557"/>
                </a:lnTo>
                <a:lnTo>
                  <a:pt x="1638" y="1553"/>
                </a:lnTo>
                <a:lnTo>
                  <a:pt x="1633" y="1549"/>
                </a:lnTo>
                <a:lnTo>
                  <a:pt x="1629" y="1542"/>
                </a:lnTo>
                <a:lnTo>
                  <a:pt x="1629" y="1542"/>
                </a:lnTo>
                <a:lnTo>
                  <a:pt x="1617" y="1539"/>
                </a:lnTo>
                <a:lnTo>
                  <a:pt x="1605" y="1536"/>
                </a:lnTo>
                <a:lnTo>
                  <a:pt x="1593" y="1534"/>
                </a:lnTo>
                <a:lnTo>
                  <a:pt x="1581" y="1533"/>
                </a:lnTo>
                <a:lnTo>
                  <a:pt x="1569" y="1530"/>
                </a:lnTo>
                <a:lnTo>
                  <a:pt x="1559" y="1526"/>
                </a:lnTo>
                <a:lnTo>
                  <a:pt x="1553" y="1524"/>
                </a:lnTo>
                <a:lnTo>
                  <a:pt x="1548" y="1522"/>
                </a:lnTo>
                <a:lnTo>
                  <a:pt x="1543" y="1518"/>
                </a:lnTo>
                <a:lnTo>
                  <a:pt x="1538" y="1513"/>
                </a:lnTo>
                <a:lnTo>
                  <a:pt x="1533" y="1508"/>
                </a:lnTo>
                <a:lnTo>
                  <a:pt x="1528" y="1501"/>
                </a:lnTo>
                <a:lnTo>
                  <a:pt x="1525" y="1495"/>
                </a:lnTo>
                <a:lnTo>
                  <a:pt x="1522" y="1488"/>
                </a:lnTo>
                <a:lnTo>
                  <a:pt x="1516" y="1475"/>
                </a:lnTo>
                <a:lnTo>
                  <a:pt x="1509" y="1460"/>
                </a:lnTo>
                <a:lnTo>
                  <a:pt x="1497" y="1444"/>
                </a:lnTo>
                <a:lnTo>
                  <a:pt x="1485" y="1429"/>
                </a:lnTo>
                <a:lnTo>
                  <a:pt x="1481" y="1419"/>
                </a:lnTo>
                <a:lnTo>
                  <a:pt x="1476" y="1411"/>
                </a:lnTo>
                <a:lnTo>
                  <a:pt x="1474" y="1406"/>
                </a:lnTo>
                <a:lnTo>
                  <a:pt x="1472" y="1403"/>
                </a:lnTo>
                <a:lnTo>
                  <a:pt x="1468" y="1400"/>
                </a:lnTo>
                <a:lnTo>
                  <a:pt x="1464" y="1397"/>
                </a:lnTo>
                <a:lnTo>
                  <a:pt x="1451" y="1391"/>
                </a:lnTo>
                <a:lnTo>
                  <a:pt x="1438" y="1388"/>
                </a:lnTo>
                <a:lnTo>
                  <a:pt x="1425" y="1385"/>
                </a:lnTo>
                <a:lnTo>
                  <a:pt x="1411" y="1380"/>
                </a:lnTo>
                <a:lnTo>
                  <a:pt x="1395" y="1375"/>
                </a:lnTo>
                <a:lnTo>
                  <a:pt x="1379" y="1371"/>
                </a:lnTo>
                <a:lnTo>
                  <a:pt x="1300" y="1398"/>
                </a:lnTo>
                <a:lnTo>
                  <a:pt x="1222" y="1425"/>
                </a:lnTo>
                <a:lnTo>
                  <a:pt x="1142" y="1452"/>
                </a:lnTo>
                <a:lnTo>
                  <a:pt x="1060" y="1478"/>
                </a:lnTo>
                <a:lnTo>
                  <a:pt x="978" y="1505"/>
                </a:lnTo>
                <a:lnTo>
                  <a:pt x="894" y="1532"/>
                </a:lnTo>
                <a:lnTo>
                  <a:pt x="809" y="1559"/>
                </a:lnTo>
                <a:lnTo>
                  <a:pt x="724" y="1584"/>
                </a:lnTo>
                <a:lnTo>
                  <a:pt x="637" y="1611"/>
                </a:lnTo>
                <a:lnTo>
                  <a:pt x="550" y="1637"/>
                </a:lnTo>
                <a:lnTo>
                  <a:pt x="460" y="1664"/>
                </a:lnTo>
                <a:lnTo>
                  <a:pt x="371" y="1690"/>
                </a:lnTo>
                <a:lnTo>
                  <a:pt x="280" y="1716"/>
                </a:lnTo>
                <a:lnTo>
                  <a:pt x="187" y="1743"/>
                </a:lnTo>
                <a:lnTo>
                  <a:pt x="94" y="1769"/>
                </a:lnTo>
                <a:lnTo>
                  <a:pt x="0" y="1795"/>
                </a:lnTo>
                <a:lnTo>
                  <a:pt x="11" y="1784"/>
                </a:lnTo>
                <a:lnTo>
                  <a:pt x="22" y="1771"/>
                </a:lnTo>
                <a:lnTo>
                  <a:pt x="45" y="1740"/>
                </a:lnTo>
                <a:lnTo>
                  <a:pt x="67" y="1713"/>
                </a:lnTo>
                <a:lnTo>
                  <a:pt x="78" y="1700"/>
                </a:lnTo>
                <a:lnTo>
                  <a:pt x="91" y="1687"/>
                </a:lnTo>
                <a:lnTo>
                  <a:pt x="105" y="1675"/>
                </a:lnTo>
                <a:lnTo>
                  <a:pt x="120" y="1662"/>
                </a:lnTo>
                <a:lnTo>
                  <a:pt x="130" y="1656"/>
                </a:lnTo>
                <a:lnTo>
                  <a:pt x="138" y="1650"/>
                </a:lnTo>
                <a:lnTo>
                  <a:pt x="146" y="1645"/>
                </a:lnTo>
                <a:lnTo>
                  <a:pt x="155" y="1638"/>
                </a:lnTo>
                <a:lnTo>
                  <a:pt x="164" y="1629"/>
                </a:lnTo>
                <a:lnTo>
                  <a:pt x="173" y="1619"/>
                </a:lnTo>
                <a:lnTo>
                  <a:pt x="180" y="1609"/>
                </a:lnTo>
                <a:lnTo>
                  <a:pt x="189" y="1599"/>
                </a:lnTo>
                <a:lnTo>
                  <a:pt x="201" y="1589"/>
                </a:lnTo>
                <a:lnTo>
                  <a:pt x="213" y="1580"/>
                </a:lnTo>
                <a:lnTo>
                  <a:pt x="225" y="1568"/>
                </a:lnTo>
                <a:lnTo>
                  <a:pt x="233" y="1557"/>
                </a:lnTo>
                <a:lnTo>
                  <a:pt x="241" y="1546"/>
                </a:lnTo>
                <a:lnTo>
                  <a:pt x="251" y="1533"/>
                </a:lnTo>
                <a:lnTo>
                  <a:pt x="269" y="1509"/>
                </a:lnTo>
                <a:lnTo>
                  <a:pt x="287" y="1489"/>
                </a:lnTo>
                <a:lnTo>
                  <a:pt x="296" y="1480"/>
                </a:lnTo>
                <a:lnTo>
                  <a:pt x="305" y="1469"/>
                </a:lnTo>
                <a:lnTo>
                  <a:pt x="313" y="1457"/>
                </a:lnTo>
                <a:lnTo>
                  <a:pt x="322" y="1444"/>
                </a:lnTo>
                <a:lnTo>
                  <a:pt x="330" y="1434"/>
                </a:lnTo>
                <a:lnTo>
                  <a:pt x="336" y="1425"/>
                </a:lnTo>
                <a:lnTo>
                  <a:pt x="339" y="1419"/>
                </a:lnTo>
                <a:lnTo>
                  <a:pt x="341" y="1414"/>
                </a:lnTo>
                <a:lnTo>
                  <a:pt x="342" y="1408"/>
                </a:lnTo>
                <a:lnTo>
                  <a:pt x="344" y="1402"/>
                </a:lnTo>
                <a:lnTo>
                  <a:pt x="342" y="1399"/>
                </a:lnTo>
                <a:lnTo>
                  <a:pt x="341" y="1396"/>
                </a:lnTo>
                <a:lnTo>
                  <a:pt x="339" y="1392"/>
                </a:lnTo>
                <a:lnTo>
                  <a:pt x="336" y="1390"/>
                </a:lnTo>
                <a:lnTo>
                  <a:pt x="331" y="1386"/>
                </a:lnTo>
                <a:lnTo>
                  <a:pt x="325" y="1380"/>
                </a:lnTo>
                <a:lnTo>
                  <a:pt x="312" y="1365"/>
                </a:lnTo>
                <a:lnTo>
                  <a:pt x="300" y="1349"/>
                </a:lnTo>
                <a:lnTo>
                  <a:pt x="297" y="1350"/>
                </a:lnTo>
                <a:lnTo>
                  <a:pt x="294" y="1351"/>
                </a:lnTo>
                <a:lnTo>
                  <a:pt x="294" y="1351"/>
                </a:lnTo>
                <a:lnTo>
                  <a:pt x="283" y="1335"/>
                </a:lnTo>
                <a:lnTo>
                  <a:pt x="273" y="1320"/>
                </a:lnTo>
                <a:lnTo>
                  <a:pt x="265" y="1305"/>
                </a:lnTo>
                <a:lnTo>
                  <a:pt x="257" y="1290"/>
                </a:lnTo>
                <a:lnTo>
                  <a:pt x="244" y="1257"/>
                </a:lnTo>
                <a:lnTo>
                  <a:pt x="231" y="1222"/>
                </a:lnTo>
                <a:lnTo>
                  <a:pt x="231" y="1222"/>
                </a:lnTo>
                <a:lnTo>
                  <a:pt x="250" y="1215"/>
                </a:lnTo>
                <a:lnTo>
                  <a:pt x="265" y="1209"/>
                </a:lnTo>
                <a:lnTo>
                  <a:pt x="281" y="1202"/>
                </a:lnTo>
                <a:lnTo>
                  <a:pt x="298" y="1195"/>
                </a:lnTo>
                <a:lnTo>
                  <a:pt x="318" y="1186"/>
                </a:lnTo>
                <a:lnTo>
                  <a:pt x="335" y="1178"/>
                </a:lnTo>
                <a:lnTo>
                  <a:pt x="353" y="1170"/>
                </a:lnTo>
                <a:lnTo>
                  <a:pt x="373" y="1160"/>
                </a:lnTo>
                <a:lnTo>
                  <a:pt x="394" y="1149"/>
                </a:lnTo>
                <a:lnTo>
                  <a:pt x="414" y="1141"/>
                </a:lnTo>
                <a:lnTo>
                  <a:pt x="423" y="1136"/>
                </a:lnTo>
                <a:lnTo>
                  <a:pt x="434" y="1132"/>
                </a:lnTo>
                <a:lnTo>
                  <a:pt x="445" y="1129"/>
                </a:lnTo>
                <a:lnTo>
                  <a:pt x="457" y="1126"/>
                </a:lnTo>
                <a:lnTo>
                  <a:pt x="475" y="1121"/>
                </a:lnTo>
                <a:lnTo>
                  <a:pt x="492" y="1116"/>
                </a:lnTo>
                <a:lnTo>
                  <a:pt x="500" y="1114"/>
                </a:lnTo>
                <a:lnTo>
                  <a:pt x="508" y="1111"/>
                </a:lnTo>
                <a:lnTo>
                  <a:pt x="516" y="1110"/>
                </a:lnTo>
                <a:lnTo>
                  <a:pt x="526" y="1110"/>
                </a:lnTo>
                <a:lnTo>
                  <a:pt x="534" y="1110"/>
                </a:lnTo>
                <a:lnTo>
                  <a:pt x="539" y="1111"/>
                </a:lnTo>
                <a:lnTo>
                  <a:pt x="546" y="1114"/>
                </a:lnTo>
                <a:lnTo>
                  <a:pt x="551" y="1117"/>
                </a:lnTo>
                <a:lnTo>
                  <a:pt x="556" y="1119"/>
                </a:lnTo>
                <a:lnTo>
                  <a:pt x="562" y="1121"/>
                </a:lnTo>
                <a:lnTo>
                  <a:pt x="567" y="1122"/>
                </a:lnTo>
                <a:lnTo>
                  <a:pt x="575" y="1123"/>
                </a:lnTo>
                <a:lnTo>
                  <a:pt x="584" y="1123"/>
                </a:lnTo>
                <a:lnTo>
                  <a:pt x="593" y="1122"/>
                </a:lnTo>
                <a:lnTo>
                  <a:pt x="602" y="1120"/>
                </a:lnTo>
                <a:lnTo>
                  <a:pt x="609" y="1118"/>
                </a:lnTo>
                <a:lnTo>
                  <a:pt x="625" y="1111"/>
                </a:lnTo>
                <a:lnTo>
                  <a:pt x="644" y="1105"/>
                </a:lnTo>
                <a:lnTo>
                  <a:pt x="656" y="1101"/>
                </a:lnTo>
                <a:lnTo>
                  <a:pt x="668" y="1097"/>
                </a:lnTo>
                <a:lnTo>
                  <a:pt x="679" y="1094"/>
                </a:lnTo>
                <a:lnTo>
                  <a:pt x="691" y="1089"/>
                </a:lnTo>
                <a:lnTo>
                  <a:pt x="722" y="1073"/>
                </a:lnTo>
                <a:lnTo>
                  <a:pt x="747" y="1056"/>
                </a:lnTo>
                <a:lnTo>
                  <a:pt x="760" y="1049"/>
                </a:lnTo>
                <a:lnTo>
                  <a:pt x="773" y="1042"/>
                </a:lnTo>
                <a:lnTo>
                  <a:pt x="789" y="1036"/>
                </a:lnTo>
                <a:lnTo>
                  <a:pt x="806" y="1030"/>
                </a:lnTo>
                <a:lnTo>
                  <a:pt x="819" y="1026"/>
                </a:lnTo>
                <a:lnTo>
                  <a:pt x="830" y="1021"/>
                </a:lnTo>
                <a:lnTo>
                  <a:pt x="841" y="1015"/>
                </a:lnTo>
                <a:lnTo>
                  <a:pt x="853" y="1009"/>
                </a:lnTo>
                <a:lnTo>
                  <a:pt x="862" y="1005"/>
                </a:lnTo>
                <a:lnTo>
                  <a:pt x="871" y="1000"/>
                </a:lnTo>
                <a:lnTo>
                  <a:pt x="875" y="998"/>
                </a:lnTo>
                <a:lnTo>
                  <a:pt x="878" y="995"/>
                </a:lnTo>
                <a:lnTo>
                  <a:pt x="881" y="992"/>
                </a:lnTo>
                <a:lnTo>
                  <a:pt x="885" y="987"/>
                </a:lnTo>
                <a:lnTo>
                  <a:pt x="890" y="980"/>
                </a:lnTo>
                <a:lnTo>
                  <a:pt x="894" y="973"/>
                </a:lnTo>
                <a:lnTo>
                  <a:pt x="900" y="967"/>
                </a:lnTo>
                <a:lnTo>
                  <a:pt x="906" y="961"/>
                </a:lnTo>
                <a:lnTo>
                  <a:pt x="924" y="952"/>
                </a:lnTo>
                <a:lnTo>
                  <a:pt x="940" y="944"/>
                </a:lnTo>
                <a:lnTo>
                  <a:pt x="947" y="940"/>
                </a:lnTo>
                <a:lnTo>
                  <a:pt x="955" y="935"/>
                </a:lnTo>
                <a:lnTo>
                  <a:pt x="962" y="930"/>
                </a:lnTo>
                <a:lnTo>
                  <a:pt x="970" y="924"/>
                </a:lnTo>
                <a:lnTo>
                  <a:pt x="982" y="915"/>
                </a:lnTo>
                <a:lnTo>
                  <a:pt x="993" y="907"/>
                </a:lnTo>
                <a:lnTo>
                  <a:pt x="998" y="902"/>
                </a:lnTo>
                <a:lnTo>
                  <a:pt x="1001" y="898"/>
                </a:lnTo>
                <a:lnTo>
                  <a:pt x="1003" y="891"/>
                </a:lnTo>
                <a:lnTo>
                  <a:pt x="1005" y="885"/>
                </a:lnTo>
                <a:lnTo>
                  <a:pt x="1005" y="880"/>
                </a:lnTo>
                <a:lnTo>
                  <a:pt x="1002" y="878"/>
                </a:lnTo>
                <a:lnTo>
                  <a:pt x="1000" y="876"/>
                </a:lnTo>
                <a:lnTo>
                  <a:pt x="998" y="874"/>
                </a:lnTo>
                <a:lnTo>
                  <a:pt x="992" y="870"/>
                </a:lnTo>
                <a:lnTo>
                  <a:pt x="986" y="865"/>
                </a:lnTo>
                <a:lnTo>
                  <a:pt x="973" y="850"/>
                </a:lnTo>
                <a:lnTo>
                  <a:pt x="962" y="834"/>
                </a:lnTo>
                <a:lnTo>
                  <a:pt x="955" y="823"/>
                </a:lnTo>
                <a:lnTo>
                  <a:pt x="947" y="813"/>
                </a:lnTo>
                <a:lnTo>
                  <a:pt x="945" y="809"/>
                </a:lnTo>
                <a:lnTo>
                  <a:pt x="943" y="804"/>
                </a:lnTo>
                <a:lnTo>
                  <a:pt x="941" y="798"/>
                </a:lnTo>
                <a:lnTo>
                  <a:pt x="941" y="791"/>
                </a:lnTo>
                <a:lnTo>
                  <a:pt x="945" y="789"/>
                </a:lnTo>
                <a:lnTo>
                  <a:pt x="952" y="786"/>
                </a:lnTo>
                <a:lnTo>
                  <a:pt x="957" y="778"/>
                </a:lnTo>
                <a:lnTo>
                  <a:pt x="962" y="769"/>
                </a:lnTo>
                <a:lnTo>
                  <a:pt x="965" y="766"/>
                </a:lnTo>
                <a:lnTo>
                  <a:pt x="966" y="761"/>
                </a:lnTo>
                <a:lnTo>
                  <a:pt x="967" y="756"/>
                </a:lnTo>
                <a:lnTo>
                  <a:pt x="968" y="751"/>
                </a:lnTo>
                <a:lnTo>
                  <a:pt x="968" y="688"/>
                </a:lnTo>
                <a:lnTo>
                  <a:pt x="962" y="685"/>
                </a:lnTo>
                <a:lnTo>
                  <a:pt x="957" y="683"/>
                </a:lnTo>
                <a:lnTo>
                  <a:pt x="952" y="683"/>
                </a:lnTo>
                <a:lnTo>
                  <a:pt x="946" y="684"/>
                </a:lnTo>
                <a:lnTo>
                  <a:pt x="942" y="686"/>
                </a:lnTo>
                <a:lnTo>
                  <a:pt x="939" y="688"/>
                </a:lnTo>
                <a:lnTo>
                  <a:pt x="934" y="689"/>
                </a:lnTo>
                <a:lnTo>
                  <a:pt x="930" y="691"/>
                </a:lnTo>
                <a:lnTo>
                  <a:pt x="925" y="692"/>
                </a:lnTo>
                <a:lnTo>
                  <a:pt x="919" y="694"/>
                </a:lnTo>
                <a:lnTo>
                  <a:pt x="905" y="692"/>
                </a:lnTo>
                <a:lnTo>
                  <a:pt x="893" y="689"/>
                </a:lnTo>
                <a:lnTo>
                  <a:pt x="881" y="684"/>
                </a:lnTo>
                <a:lnTo>
                  <a:pt x="870" y="677"/>
                </a:lnTo>
                <a:lnTo>
                  <a:pt x="863" y="673"/>
                </a:lnTo>
                <a:lnTo>
                  <a:pt x="857" y="669"/>
                </a:lnTo>
                <a:lnTo>
                  <a:pt x="854" y="665"/>
                </a:lnTo>
                <a:lnTo>
                  <a:pt x="852" y="663"/>
                </a:lnTo>
                <a:lnTo>
                  <a:pt x="851" y="660"/>
                </a:lnTo>
                <a:lnTo>
                  <a:pt x="850" y="656"/>
                </a:lnTo>
                <a:lnTo>
                  <a:pt x="851" y="649"/>
                </a:lnTo>
                <a:lnTo>
                  <a:pt x="853" y="644"/>
                </a:lnTo>
                <a:lnTo>
                  <a:pt x="855" y="638"/>
                </a:lnTo>
                <a:lnTo>
                  <a:pt x="859" y="633"/>
                </a:lnTo>
                <a:lnTo>
                  <a:pt x="866" y="623"/>
                </a:lnTo>
                <a:lnTo>
                  <a:pt x="875" y="614"/>
                </a:lnTo>
                <a:lnTo>
                  <a:pt x="881" y="603"/>
                </a:lnTo>
                <a:lnTo>
                  <a:pt x="889" y="594"/>
                </a:lnTo>
                <a:lnTo>
                  <a:pt x="895" y="586"/>
                </a:lnTo>
                <a:lnTo>
                  <a:pt x="903" y="578"/>
                </a:lnTo>
                <a:lnTo>
                  <a:pt x="918" y="563"/>
                </a:lnTo>
                <a:lnTo>
                  <a:pt x="933" y="545"/>
                </a:lnTo>
                <a:lnTo>
                  <a:pt x="942" y="532"/>
                </a:lnTo>
                <a:lnTo>
                  <a:pt x="951" y="519"/>
                </a:lnTo>
                <a:lnTo>
                  <a:pt x="957" y="506"/>
                </a:lnTo>
                <a:lnTo>
                  <a:pt x="965" y="492"/>
                </a:lnTo>
                <a:lnTo>
                  <a:pt x="971" y="480"/>
                </a:lnTo>
                <a:lnTo>
                  <a:pt x="978" y="468"/>
                </a:lnTo>
                <a:lnTo>
                  <a:pt x="980" y="462"/>
                </a:lnTo>
                <a:lnTo>
                  <a:pt x="982" y="457"/>
                </a:lnTo>
                <a:lnTo>
                  <a:pt x="983" y="451"/>
                </a:lnTo>
                <a:lnTo>
                  <a:pt x="983" y="443"/>
                </a:lnTo>
                <a:lnTo>
                  <a:pt x="983" y="439"/>
                </a:lnTo>
                <a:lnTo>
                  <a:pt x="982" y="434"/>
                </a:lnTo>
                <a:lnTo>
                  <a:pt x="980" y="430"/>
                </a:lnTo>
                <a:lnTo>
                  <a:pt x="976" y="427"/>
                </a:lnTo>
                <a:lnTo>
                  <a:pt x="988" y="400"/>
                </a:lnTo>
                <a:lnTo>
                  <a:pt x="999" y="375"/>
                </a:lnTo>
                <a:lnTo>
                  <a:pt x="1010" y="351"/>
                </a:lnTo>
                <a:lnTo>
                  <a:pt x="1021" y="329"/>
                </a:lnTo>
                <a:lnTo>
                  <a:pt x="1033" y="306"/>
                </a:lnTo>
                <a:lnTo>
                  <a:pt x="1046" y="283"/>
                </a:lnTo>
                <a:lnTo>
                  <a:pt x="1059" y="259"/>
                </a:lnTo>
                <a:lnTo>
                  <a:pt x="1074" y="233"/>
                </a:lnTo>
                <a:lnTo>
                  <a:pt x="1084" y="217"/>
                </a:lnTo>
                <a:lnTo>
                  <a:pt x="1095" y="203"/>
                </a:lnTo>
                <a:lnTo>
                  <a:pt x="1106" y="190"/>
                </a:lnTo>
                <a:lnTo>
                  <a:pt x="1118" y="178"/>
                </a:lnTo>
                <a:lnTo>
                  <a:pt x="1131" y="169"/>
                </a:lnTo>
                <a:lnTo>
                  <a:pt x="1145" y="158"/>
                </a:lnTo>
                <a:lnTo>
                  <a:pt x="1160" y="148"/>
                </a:lnTo>
                <a:lnTo>
                  <a:pt x="1177" y="138"/>
                </a:lnTo>
                <a:lnTo>
                  <a:pt x="1185" y="135"/>
                </a:lnTo>
                <a:lnTo>
                  <a:pt x="1192" y="133"/>
                </a:lnTo>
                <a:lnTo>
                  <a:pt x="1201" y="132"/>
                </a:lnTo>
                <a:lnTo>
                  <a:pt x="1209" y="131"/>
                </a:lnTo>
                <a:lnTo>
                  <a:pt x="1217" y="131"/>
                </a:lnTo>
                <a:lnTo>
                  <a:pt x="1226" y="130"/>
                </a:lnTo>
                <a:lnTo>
                  <a:pt x="1233" y="128"/>
                </a:lnTo>
                <a:lnTo>
                  <a:pt x="1241" y="124"/>
                </a:lnTo>
                <a:lnTo>
                  <a:pt x="1562" y="0"/>
                </a:lnTo>
                <a:lnTo>
                  <a:pt x="1562" y="12"/>
                </a:lnTo>
                <a:lnTo>
                  <a:pt x="1563" y="23"/>
                </a:lnTo>
                <a:lnTo>
                  <a:pt x="1564" y="34"/>
                </a:lnTo>
                <a:lnTo>
                  <a:pt x="1566" y="43"/>
                </a:lnTo>
                <a:lnTo>
                  <a:pt x="1572" y="63"/>
                </a:lnTo>
                <a:lnTo>
                  <a:pt x="1578" y="84"/>
                </a:lnTo>
                <a:lnTo>
                  <a:pt x="1581" y="99"/>
                </a:lnTo>
                <a:lnTo>
                  <a:pt x="1582" y="111"/>
                </a:lnTo>
                <a:lnTo>
                  <a:pt x="1583" y="124"/>
                </a:lnTo>
                <a:lnTo>
                  <a:pt x="1587" y="138"/>
                </a:lnTo>
                <a:lnTo>
                  <a:pt x="1590" y="147"/>
                </a:lnTo>
                <a:lnTo>
                  <a:pt x="1595" y="155"/>
                </a:lnTo>
                <a:lnTo>
                  <a:pt x="1602" y="162"/>
                </a:lnTo>
                <a:lnTo>
                  <a:pt x="1607" y="170"/>
                </a:lnTo>
                <a:lnTo>
                  <a:pt x="1616" y="184"/>
                </a:lnTo>
                <a:lnTo>
                  <a:pt x="1623" y="197"/>
                </a:lnTo>
                <a:lnTo>
                  <a:pt x="1629" y="209"/>
                </a:lnTo>
                <a:lnTo>
                  <a:pt x="1634" y="221"/>
                </a:lnTo>
                <a:lnTo>
                  <a:pt x="1640" y="233"/>
                </a:lnTo>
                <a:lnTo>
                  <a:pt x="1644" y="246"/>
                </a:lnTo>
                <a:lnTo>
                  <a:pt x="1647" y="260"/>
                </a:lnTo>
                <a:lnTo>
                  <a:pt x="1650" y="276"/>
                </a:lnTo>
                <a:lnTo>
                  <a:pt x="1654" y="296"/>
                </a:lnTo>
                <a:lnTo>
                  <a:pt x="1659" y="313"/>
                </a:lnTo>
                <a:lnTo>
                  <a:pt x="1665" y="330"/>
                </a:lnTo>
                <a:lnTo>
                  <a:pt x="1672" y="346"/>
                </a:lnTo>
                <a:lnTo>
                  <a:pt x="1678" y="361"/>
                </a:lnTo>
                <a:lnTo>
                  <a:pt x="1685" y="377"/>
                </a:lnTo>
                <a:lnTo>
                  <a:pt x="1690" y="394"/>
                </a:lnTo>
                <a:lnTo>
                  <a:pt x="1695" y="414"/>
                </a:lnTo>
                <a:lnTo>
                  <a:pt x="1700" y="432"/>
                </a:lnTo>
                <a:lnTo>
                  <a:pt x="1705" y="447"/>
                </a:lnTo>
                <a:lnTo>
                  <a:pt x="1713" y="461"/>
                </a:lnTo>
                <a:lnTo>
                  <a:pt x="1722" y="478"/>
                </a:lnTo>
                <a:lnTo>
                  <a:pt x="1728" y="488"/>
                </a:lnTo>
                <a:lnTo>
                  <a:pt x="1734" y="497"/>
                </a:lnTo>
                <a:lnTo>
                  <a:pt x="1740" y="506"/>
                </a:lnTo>
                <a:lnTo>
                  <a:pt x="1748" y="513"/>
                </a:lnTo>
                <a:lnTo>
                  <a:pt x="1755" y="521"/>
                </a:lnTo>
                <a:lnTo>
                  <a:pt x="1763" y="527"/>
                </a:lnTo>
                <a:lnTo>
                  <a:pt x="1772" y="534"/>
                </a:lnTo>
                <a:lnTo>
                  <a:pt x="1783" y="539"/>
                </a:lnTo>
                <a:lnTo>
                  <a:pt x="1860" y="802"/>
                </a:lnTo>
                <a:lnTo>
                  <a:pt x="1862" y="816"/>
                </a:lnTo>
                <a:lnTo>
                  <a:pt x="1864" y="825"/>
                </a:lnTo>
                <a:lnTo>
                  <a:pt x="1866" y="836"/>
                </a:lnTo>
                <a:lnTo>
                  <a:pt x="1867" y="850"/>
                </a:lnTo>
                <a:lnTo>
                  <a:pt x="1873" y="916"/>
                </a:lnTo>
                <a:lnTo>
                  <a:pt x="1881" y="1001"/>
                </a:lnTo>
                <a:lnTo>
                  <a:pt x="1881" y="1055"/>
                </a:lnTo>
                <a:lnTo>
                  <a:pt x="1881" y="1064"/>
                </a:lnTo>
                <a:lnTo>
                  <a:pt x="1883" y="1072"/>
                </a:lnTo>
                <a:lnTo>
                  <a:pt x="1884" y="1079"/>
                </a:lnTo>
                <a:lnTo>
                  <a:pt x="1886" y="1087"/>
                </a:lnTo>
                <a:lnTo>
                  <a:pt x="1890" y="1102"/>
                </a:lnTo>
                <a:lnTo>
                  <a:pt x="1894" y="1118"/>
                </a:lnTo>
                <a:lnTo>
                  <a:pt x="1897" y="1128"/>
                </a:lnTo>
                <a:lnTo>
                  <a:pt x="1901" y="1135"/>
                </a:lnTo>
                <a:lnTo>
                  <a:pt x="1905" y="1143"/>
                </a:lnTo>
                <a:lnTo>
                  <a:pt x="1907" y="1153"/>
                </a:lnTo>
                <a:lnTo>
                  <a:pt x="1907" y="1153"/>
                </a:lnTo>
                <a:lnTo>
                  <a:pt x="1907" y="1164"/>
                </a:lnTo>
                <a:lnTo>
                  <a:pt x="1908" y="1175"/>
                </a:lnTo>
                <a:lnTo>
                  <a:pt x="1910" y="1186"/>
                </a:lnTo>
                <a:lnTo>
                  <a:pt x="1912" y="1196"/>
                </a:lnTo>
                <a:lnTo>
                  <a:pt x="1917" y="1215"/>
                </a:lnTo>
                <a:lnTo>
                  <a:pt x="1924" y="1238"/>
                </a:lnTo>
                <a:lnTo>
                  <a:pt x="1928" y="1254"/>
                </a:lnTo>
                <a:lnTo>
                  <a:pt x="1931" y="1269"/>
                </a:lnTo>
                <a:lnTo>
                  <a:pt x="1941" y="1290"/>
                </a:lnTo>
                <a:lnTo>
                  <a:pt x="1950" y="1307"/>
                </a:lnTo>
                <a:lnTo>
                  <a:pt x="1959" y="1323"/>
                </a:lnTo>
                <a:lnTo>
                  <a:pt x="1969" y="1344"/>
                </a:lnTo>
                <a:lnTo>
                  <a:pt x="1974" y="1360"/>
                </a:lnTo>
                <a:lnTo>
                  <a:pt x="1979" y="1375"/>
                </a:lnTo>
                <a:lnTo>
                  <a:pt x="1982" y="1390"/>
                </a:lnTo>
                <a:lnTo>
                  <a:pt x="1985" y="1404"/>
                </a:lnTo>
                <a:lnTo>
                  <a:pt x="1992" y="1433"/>
                </a:lnTo>
                <a:lnTo>
                  <a:pt x="2000" y="1466"/>
                </a:lnTo>
                <a:lnTo>
                  <a:pt x="2000" y="1481"/>
                </a:lnTo>
                <a:lnTo>
                  <a:pt x="2002" y="1496"/>
                </a:lnTo>
                <a:lnTo>
                  <a:pt x="2005" y="1511"/>
                </a:lnTo>
                <a:lnTo>
                  <a:pt x="2008" y="1526"/>
                </a:lnTo>
                <a:lnTo>
                  <a:pt x="2008" y="1526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" name="Freeform 240"/>
          <p:cNvSpPr>
            <a:spLocks/>
          </p:cNvSpPr>
          <p:nvPr/>
        </p:nvSpPr>
        <p:spPr bwMode="auto">
          <a:xfrm>
            <a:off x="8255491" y="2977088"/>
            <a:ext cx="226657" cy="182431"/>
          </a:xfrm>
          <a:custGeom>
            <a:avLst/>
            <a:gdLst>
              <a:gd name="T0" fmla="*/ 0 w 491"/>
              <a:gd name="T1" fmla="*/ 393 h 396"/>
              <a:gd name="T2" fmla="*/ 39 w 491"/>
              <a:gd name="T3" fmla="*/ 381 h 396"/>
              <a:gd name="T4" fmla="*/ 88 w 491"/>
              <a:gd name="T5" fmla="*/ 355 h 396"/>
              <a:gd name="T6" fmla="*/ 129 w 491"/>
              <a:gd name="T7" fmla="*/ 332 h 396"/>
              <a:gd name="T8" fmla="*/ 150 w 491"/>
              <a:gd name="T9" fmla="*/ 316 h 396"/>
              <a:gd name="T10" fmla="*/ 168 w 491"/>
              <a:gd name="T11" fmla="*/ 299 h 396"/>
              <a:gd name="T12" fmla="*/ 189 w 491"/>
              <a:gd name="T13" fmla="*/ 281 h 396"/>
              <a:gd name="T14" fmla="*/ 219 w 491"/>
              <a:gd name="T15" fmla="*/ 263 h 396"/>
              <a:gd name="T16" fmla="*/ 249 w 491"/>
              <a:gd name="T17" fmla="*/ 245 h 396"/>
              <a:gd name="T18" fmla="*/ 271 w 491"/>
              <a:gd name="T19" fmla="*/ 230 h 396"/>
              <a:gd name="T20" fmla="*/ 281 w 491"/>
              <a:gd name="T21" fmla="*/ 220 h 396"/>
              <a:gd name="T22" fmla="*/ 294 w 491"/>
              <a:gd name="T23" fmla="*/ 205 h 396"/>
              <a:gd name="T24" fmla="*/ 313 w 491"/>
              <a:gd name="T25" fmla="*/ 184 h 396"/>
              <a:gd name="T26" fmla="*/ 335 w 491"/>
              <a:gd name="T27" fmla="*/ 169 h 396"/>
              <a:gd name="T28" fmla="*/ 354 w 491"/>
              <a:gd name="T29" fmla="*/ 150 h 396"/>
              <a:gd name="T30" fmla="*/ 370 w 491"/>
              <a:gd name="T31" fmla="*/ 131 h 396"/>
              <a:gd name="T32" fmla="*/ 396 w 491"/>
              <a:gd name="T33" fmla="*/ 109 h 396"/>
              <a:gd name="T34" fmla="*/ 427 w 491"/>
              <a:gd name="T35" fmla="*/ 84 h 396"/>
              <a:gd name="T36" fmla="*/ 459 w 491"/>
              <a:gd name="T37" fmla="*/ 56 h 396"/>
              <a:gd name="T38" fmla="*/ 481 w 491"/>
              <a:gd name="T39" fmla="*/ 36 h 396"/>
              <a:gd name="T40" fmla="*/ 488 w 491"/>
              <a:gd name="T41" fmla="*/ 26 h 396"/>
              <a:gd name="T42" fmla="*/ 491 w 491"/>
              <a:gd name="T43" fmla="*/ 16 h 396"/>
              <a:gd name="T44" fmla="*/ 490 w 491"/>
              <a:gd name="T45" fmla="*/ 5 h 396"/>
              <a:gd name="T46" fmla="*/ 481 w 491"/>
              <a:gd name="T47" fmla="*/ 0 h 396"/>
              <a:gd name="T48" fmla="*/ 463 w 491"/>
              <a:gd name="T49" fmla="*/ 9 h 396"/>
              <a:gd name="T50" fmla="*/ 445 w 491"/>
              <a:gd name="T51" fmla="*/ 29 h 396"/>
              <a:gd name="T52" fmla="*/ 427 w 491"/>
              <a:gd name="T53" fmla="*/ 47 h 396"/>
              <a:gd name="T54" fmla="*/ 406 w 491"/>
              <a:gd name="T55" fmla="*/ 63 h 396"/>
              <a:gd name="T56" fmla="*/ 381 w 491"/>
              <a:gd name="T57" fmla="*/ 73 h 396"/>
              <a:gd name="T58" fmla="*/ 360 w 491"/>
              <a:gd name="T59" fmla="*/ 78 h 396"/>
              <a:gd name="T60" fmla="*/ 339 w 491"/>
              <a:gd name="T61" fmla="*/ 90 h 396"/>
              <a:gd name="T62" fmla="*/ 319 w 491"/>
              <a:gd name="T63" fmla="*/ 105 h 396"/>
              <a:gd name="T64" fmla="*/ 282 w 491"/>
              <a:gd name="T65" fmla="*/ 123 h 396"/>
              <a:gd name="T66" fmla="*/ 236 w 491"/>
              <a:gd name="T67" fmla="*/ 141 h 396"/>
              <a:gd name="T68" fmla="*/ 198 w 491"/>
              <a:gd name="T69" fmla="*/ 152 h 396"/>
              <a:gd name="T70" fmla="*/ 178 w 491"/>
              <a:gd name="T71" fmla="*/ 159 h 396"/>
              <a:gd name="T72" fmla="*/ 151 w 491"/>
              <a:gd name="T73" fmla="*/ 172 h 396"/>
              <a:gd name="T74" fmla="*/ 105 w 491"/>
              <a:gd name="T75" fmla="*/ 208 h 396"/>
              <a:gd name="T76" fmla="*/ 61 w 491"/>
              <a:gd name="T77" fmla="*/ 246 h 396"/>
              <a:gd name="T78" fmla="*/ 44 w 491"/>
              <a:gd name="T79" fmla="*/ 264 h 396"/>
              <a:gd name="T80" fmla="*/ 31 w 491"/>
              <a:gd name="T81" fmla="*/ 284 h 396"/>
              <a:gd name="T82" fmla="*/ 20 w 491"/>
              <a:gd name="T83" fmla="*/ 306 h 396"/>
              <a:gd name="T84" fmla="*/ 11 w 491"/>
              <a:gd name="T85" fmla="*/ 332 h 396"/>
              <a:gd name="T86" fmla="*/ 3 w 491"/>
              <a:gd name="T87" fmla="*/ 351 h 396"/>
              <a:gd name="T88" fmla="*/ 0 w 491"/>
              <a:gd name="T89" fmla="*/ 36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1" h="396">
                <a:moveTo>
                  <a:pt x="0" y="371"/>
                </a:moveTo>
                <a:lnTo>
                  <a:pt x="0" y="393"/>
                </a:lnTo>
                <a:lnTo>
                  <a:pt x="11" y="396"/>
                </a:lnTo>
                <a:lnTo>
                  <a:pt x="39" y="381"/>
                </a:lnTo>
                <a:lnTo>
                  <a:pt x="63" y="368"/>
                </a:lnTo>
                <a:lnTo>
                  <a:pt x="88" y="355"/>
                </a:lnTo>
                <a:lnTo>
                  <a:pt x="116" y="340"/>
                </a:lnTo>
                <a:lnTo>
                  <a:pt x="129" y="332"/>
                </a:lnTo>
                <a:lnTo>
                  <a:pt x="140" y="324"/>
                </a:lnTo>
                <a:lnTo>
                  <a:pt x="150" y="316"/>
                </a:lnTo>
                <a:lnTo>
                  <a:pt x="160" y="307"/>
                </a:lnTo>
                <a:lnTo>
                  <a:pt x="168" y="299"/>
                </a:lnTo>
                <a:lnTo>
                  <a:pt x="178" y="290"/>
                </a:lnTo>
                <a:lnTo>
                  <a:pt x="189" y="281"/>
                </a:lnTo>
                <a:lnTo>
                  <a:pt x="202" y="274"/>
                </a:lnTo>
                <a:lnTo>
                  <a:pt x="219" y="263"/>
                </a:lnTo>
                <a:lnTo>
                  <a:pt x="234" y="254"/>
                </a:lnTo>
                <a:lnTo>
                  <a:pt x="249" y="245"/>
                </a:lnTo>
                <a:lnTo>
                  <a:pt x="265" y="234"/>
                </a:lnTo>
                <a:lnTo>
                  <a:pt x="271" y="230"/>
                </a:lnTo>
                <a:lnTo>
                  <a:pt x="276" y="225"/>
                </a:lnTo>
                <a:lnTo>
                  <a:pt x="281" y="220"/>
                </a:lnTo>
                <a:lnTo>
                  <a:pt x="285" y="216"/>
                </a:lnTo>
                <a:lnTo>
                  <a:pt x="294" y="205"/>
                </a:lnTo>
                <a:lnTo>
                  <a:pt x="302" y="194"/>
                </a:lnTo>
                <a:lnTo>
                  <a:pt x="313" y="184"/>
                </a:lnTo>
                <a:lnTo>
                  <a:pt x="324" y="177"/>
                </a:lnTo>
                <a:lnTo>
                  <a:pt x="335" y="169"/>
                </a:lnTo>
                <a:lnTo>
                  <a:pt x="345" y="159"/>
                </a:lnTo>
                <a:lnTo>
                  <a:pt x="354" y="150"/>
                </a:lnTo>
                <a:lnTo>
                  <a:pt x="362" y="141"/>
                </a:lnTo>
                <a:lnTo>
                  <a:pt x="370" y="131"/>
                </a:lnTo>
                <a:lnTo>
                  <a:pt x="380" y="123"/>
                </a:lnTo>
                <a:lnTo>
                  <a:pt x="396" y="109"/>
                </a:lnTo>
                <a:lnTo>
                  <a:pt x="412" y="97"/>
                </a:lnTo>
                <a:lnTo>
                  <a:pt x="427" y="84"/>
                </a:lnTo>
                <a:lnTo>
                  <a:pt x="444" y="69"/>
                </a:lnTo>
                <a:lnTo>
                  <a:pt x="459" y="56"/>
                </a:lnTo>
                <a:lnTo>
                  <a:pt x="474" y="43"/>
                </a:lnTo>
                <a:lnTo>
                  <a:pt x="481" y="36"/>
                </a:lnTo>
                <a:lnTo>
                  <a:pt x="486" y="29"/>
                </a:lnTo>
                <a:lnTo>
                  <a:pt x="488" y="26"/>
                </a:lnTo>
                <a:lnTo>
                  <a:pt x="490" y="21"/>
                </a:lnTo>
                <a:lnTo>
                  <a:pt x="491" y="16"/>
                </a:lnTo>
                <a:lnTo>
                  <a:pt x="491" y="10"/>
                </a:lnTo>
                <a:lnTo>
                  <a:pt x="490" y="5"/>
                </a:lnTo>
                <a:lnTo>
                  <a:pt x="488" y="1"/>
                </a:lnTo>
                <a:lnTo>
                  <a:pt x="481" y="0"/>
                </a:lnTo>
                <a:lnTo>
                  <a:pt x="475" y="1"/>
                </a:lnTo>
                <a:lnTo>
                  <a:pt x="463" y="9"/>
                </a:lnTo>
                <a:lnTo>
                  <a:pt x="453" y="19"/>
                </a:lnTo>
                <a:lnTo>
                  <a:pt x="445" y="29"/>
                </a:lnTo>
                <a:lnTo>
                  <a:pt x="436" y="38"/>
                </a:lnTo>
                <a:lnTo>
                  <a:pt x="427" y="47"/>
                </a:lnTo>
                <a:lnTo>
                  <a:pt x="418" y="56"/>
                </a:lnTo>
                <a:lnTo>
                  <a:pt x="406" y="63"/>
                </a:lnTo>
                <a:lnTo>
                  <a:pt x="393" y="69"/>
                </a:lnTo>
                <a:lnTo>
                  <a:pt x="381" y="73"/>
                </a:lnTo>
                <a:lnTo>
                  <a:pt x="371" y="75"/>
                </a:lnTo>
                <a:lnTo>
                  <a:pt x="360" y="78"/>
                </a:lnTo>
                <a:lnTo>
                  <a:pt x="351" y="83"/>
                </a:lnTo>
                <a:lnTo>
                  <a:pt x="339" y="90"/>
                </a:lnTo>
                <a:lnTo>
                  <a:pt x="329" y="98"/>
                </a:lnTo>
                <a:lnTo>
                  <a:pt x="319" y="105"/>
                </a:lnTo>
                <a:lnTo>
                  <a:pt x="308" y="112"/>
                </a:lnTo>
                <a:lnTo>
                  <a:pt x="282" y="123"/>
                </a:lnTo>
                <a:lnTo>
                  <a:pt x="259" y="132"/>
                </a:lnTo>
                <a:lnTo>
                  <a:pt x="236" y="141"/>
                </a:lnTo>
                <a:lnTo>
                  <a:pt x="209" y="149"/>
                </a:lnTo>
                <a:lnTo>
                  <a:pt x="198" y="152"/>
                </a:lnTo>
                <a:lnTo>
                  <a:pt x="188" y="155"/>
                </a:lnTo>
                <a:lnTo>
                  <a:pt x="178" y="159"/>
                </a:lnTo>
                <a:lnTo>
                  <a:pt x="168" y="164"/>
                </a:lnTo>
                <a:lnTo>
                  <a:pt x="151" y="172"/>
                </a:lnTo>
                <a:lnTo>
                  <a:pt x="135" y="183"/>
                </a:lnTo>
                <a:lnTo>
                  <a:pt x="105" y="208"/>
                </a:lnTo>
                <a:lnTo>
                  <a:pt x="71" y="236"/>
                </a:lnTo>
                <a:lnTo>
                  <a:pt x="61" y="246"/>
                </a:lnTo>
                <a:lnTo>
                  <a:pt x="53" y="254"/>
                </a:lnTo>
                <a:lnTo>
                  <a:pt x="44" y="264"/>
                </a:lnTo>
                <a:lnTo>
                  <a:pt x="38" y="274"/>
                </a:lnTo>
                <a:lnTo>
                  <a:pt x="31" y="284"/>
                </a:lnTo>
                <a:lnTo>
                  <a:pt x="26" y="294"/>
                </a:lnTo>
                <a:lnTo>
                  <a:pt x="20" y="306"/>
                </a:lnTo>
                <a:lnTo>
                  <a:pt x="16" y="319"/>
                </a:lnTo>
                <a:lnTo>
                  <a:pt x="11" y="332"/>
                </a:lnTo>
                <a:lnTo>
                  <a:pt x="5" y="344"/>
                </a:lnTo>
                <a:lnTo>
                  <a:pt x="3" y="351"/>
                </a:lnTo>
                <a:lnTo>
                  <a:pt x="1" y="357"/>
                </a:lnTo>
                <a:lnTo>
                  <a:pt x="0" y="364"/>
                </a:lnTo>
                <a:lnTo>
                  <a:pt x="0" y="37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" name="Freeform 241"/>
          <p:cNvSpPr>
            <a:spLocks/>
          </p:cNvSpPr>
          <p:nvPr/>
        </p:nvSpPr>
        <p:spPr bwMode="auto">
          <a:xfrm>
            <a:off x="7355773" y="2345488"/>
            <a:ext cx="924595" cy="826469"/>
          </a:xfrm>
          <a:custGeom>
            <a:avLst/>
            <a:gdLst>
              <a:gd name="T0" fmla="*/ 1977 w 2008"/>
              <a:gd name="T1" fmla="*/ 1573 h 1795"/>
              <a:gd name="T2" fmla="*/ 1849 w 2008"/>
              <a:gd name="T3" fmla="*/ 1589 h 1795"/>
              <a:gd name="T4" fmla="*/ 1735 w 2008"/>
              <a:gd name="T5" fmla="*/ 1580 h 1795"/>
              <a:gd name="T6" fmla="*/ 1638 w 2008"/>
              <a:gd name="T7" fmla="*/ 1553 h 1795"/>
              <a:gd name="T8" fmla="*/ 1593 w 2008"/>
              <a:gd name="T9" fmla="*/ 1534 h 1795"/>
              <a:gd name="T10" fmla="*/ 1543 w 2008"/>
              <a:gd name="T11" fmla="*/ 1518 h 1795"/>
              <a:gd name="T12" fmla="*/ 1516 w 2008"/>
              <a:gd name="T13" fmla="*/ 1475 h 1795"/>
              <a:gd name="T14" fmla="*/ 1474 w 2008"/>
              <a:gd name="T15" fmla="*/ 1406 h 1795"/>
              <a:gd name="T16" fmla="*/ 1425 w 2008"/>
              <a:gd name="T17" fmla="*/ 1385 h 1795"/>
              <a:gd name="T18" fmla="*/ 1142 w 2008"/>
              <a:gd name="T19" fmla="*/ 1452 h 1795"/>
              <a:gd name="T20" fmla="*/ 637 w 2008"/>
              <a:gd name="T21" fmla="*/ 1611 h 1795"/>
              <a:gd name="T22" fmla="*/ 94 w 2008"/>
              <a:gd name="T23" fmla="*/ 1769 h 1795"/>
              <a:gd name="T24" fmla="*/ 67 w 2008"/>
              <a:gd name="T25" fmla="*/ 1713 h 1795"/>
              <a:gd name="T26" fmla="*/ 138 w 2008"/>
              <a:gd name="T27" fmla="*/ 1650 h 1795"/>
              <a:gd name="T28" fmla="*/ 189 w 2008"/>
              <a:gd name="T29" fmla="*/ 1599 h 1795"/>
              <a:gd name="T30" fmla="*/ 251 w 2008"/>
              <a:gd name="T31" fmla="*/ 1533 h 1795"/>
              <a:gd name="T32" fmla="*/ 322 w 2008"/>
              <a:gd name="T33" fmla="*/ 1444 h 1795"/>
              <a:gd name="T34" fmla="*/ 344 w 2008"/>
              <a:gd name="T35" fmla="*/ 1402 h 1795"/>
              <a:gd name="T36" fmla="*/ 325 w 2008"/>
              <a:gd name="T37" fmla="*/ 1380 h 1795"/>
              <a:gd name="T38" fmla="*/ 283 w 2008"/>
              <a:gd name="T39" fmla="*/ 1335 h 1795"/>
              <a:gd name="T40" fmla="*/ 231 w 2008"/>
              <a:gd name="T41" fmla="*/ 1222 h 1795"/>
              <a:gd name="T42" fmla="*/ 335 w 2008"/>
              <a:gd name="T43" fmla="*/ 1178 h 1795"/>
              <a:gd name="T44" fmla="*/ 434 w 2008"/>
              <a:gd name="T45" fmla="*/ 1132 h 1795"/>
              <a:gd name="T46" fmla="*/ 508 w 2008"/>
              <a:gd name="T47" fmla="*/ 1111 h 1795"/>
              <a:gd name="T48" fmla="*/ 551 w 2008"/>
              <a:gd name="T49" fmla="*/ 1117 h 1795"/>
              <a:gd name="T50" fmla="*/ 593 w 2008"/>
              <a:gd name="T51" fmla="*/ 1122 h 1795"/>
              <a:gd name="T52" fmla="*/ 668 w 2008"/>
              <a:gd name="T53" fmla="*/ 1097 h 1795"/>
              <a:gd name="T54" fmla="*/ 773 w 2008"/>
              <a:gd name="T55" fmla="*/ 1042 h 1795"/>
              <a:gd name="T56" fmla="*/ 853 w 2008"/>
              <a:gd name="T57" fmla="*/ 1009 h 1795"/>
              <a:gd name="T58" fmla="*/ 885 w 2008"/>
              <a:gd name="T59" fmla="*/ 987 h 1795"/>
              <a:gd name="T60" fmla="*/ 940 w 2008"/>
              <a:gd name="T61" fmla="*/ 944 h 1795"/>
              <a:gd name="T62" fmla="*/ 993 w 2008"/>
              <a:gd name="T63" fmla="*/ 907 h 1795"/>
              <a:gd name="T64" fmla="*/ 1002 w 2008"/>
              <a:gd name="T65" fmla="*/ 878 h 1795"/>
              <a:gd name="T66" fmla="*/ 962 w 2008"/>
              <a:gd name="T67" fmla="*/ 834 h 1795"/>
              <a:gd name="T68" fmla="*/ 941 w 2008"/>
              <a:gd name="T69" fmla="*/ 791 h 1795"/>
              <a:gd name="T70" fmla="*/ 966 w 2008"/>
              <a:gd name="T71" fmla="*/ 761 h 1795"/>
              <a:gd name="T72" fmla="*/ 952 w 2008"/>
              <a:gd name="T73" fmla="*/ 683 h 1795"/>
              <a:gd name="T74" fmla="*/ 925 w 2008"/>
              <a:gd name="T75" fmla="*/ 692 h 1795"/>
              <a:gd name="T76" fmla="*/ 863 w 2008"/>
              <a:gd name="T77" fmla="*/ 673 h 1795"/>
              <a:gd name="T78" fmla="*/ 851 w 2008"/>
              <a:gd name="T79" fmla="*/ 649 h 1795"/>
              <a:gd name="T80" fmla="*/ 881 w 2008"/>
              <a:gd name="T81" fmla="*/ 603 h 1795"/>
              <a:gd name="T82" fmla="*/ 942 w 2008"/>
              <a:gd name="T83" fmla="*/ 532 h 1795"/>
              <a:gd name="T84" fmla="*/ 980 w 2008"/>
              <a:gd name="T85" fmla="*/ 462 h 1795"/>
              <a:gd name="T86" fmla="*/ 980 w 2008"/>
              <a:gd name="T87" fmla="*/ 430 h 1795"/>
              <a:gd name="T88" fmla="*/ 1021 w 2008"/>
              <a:gd name="T89" fmla="*/ 329 h 1795"/>
              <a:gd name="T90" fmla="*/ 1095 w 2008"/>
              <a:gd name="T91" fmla="*/ 203 h 1795"/>
              <a:gd name="T92" fmla="*/ 1177 w 2008"/>
              <a:gd name="T93" fmla="*/ 138 h 1795"/>
              <a:gd name="T94" fmla="*/ 1226 w 2008"/>
              <a:gd name="T95" fmla="*/ 130 h 1795"/>
              <a:gd name="T96" fmla="*/ 1563 w 2008"/>
              <a:gd name="T97" fmla="*/ 23 h 1795"/>
              <a:gd name="T98" fmla="*/ 1582 w 2008"/>
              <a:gd name="T99" fmla="*/ 111 h 1795"/>
              <a:gd name="T100" fmla="*/ 1607 w 2008"/>
              <a:gd name="T101" fmla="*/ 170 h 1795"/>
              <a:gd name="T102" fmla="*/ 1644 w 2008"/>
              <a:gd name="T103" fmla="*/ 246 h 1795"/>
              <a:gd name="T104" fmla="*/ 1672 w 2008"/>
              <a:gd name="T105" fmla="*/ 346 h 1795"/>
              <a:gd name="T106" fmla="*/ 1705 w 2008"/>
              <a:gd name="T107" fmla="*/ 447 h 1795"/>
              <a:gd name="T108" fmla="*/ 1748 w 2008"/>
              <a:gd name="T109" fmla="*/ 513 h 1795"/>
              <a:gd name="T110" fmla="*/ 1862 w 2008"/>
              <a:gd name="T111" fmla="*/ 816 h 1795"/>
              <a:gd name="T112" fmla="*/ 1881 w 2008"/>
              <a:gd name="T113" fmla="*/ 1001 h 1795"/>
              <a:gd name="T114" fmla="*/ 1890 w 2008"/>
              <a:gd name="T115" fmla="*/ 1102 h 1795"/>
              <a:gd name="T116" fmla="*/ 1907 w 2008"/>
              <a:gd name="T117" fmla="*/ 1153 h 1795"/>
              <a:gd name="T118" fmla="*/ 1924 w 2008"/>
              <a:gd name="T119" fmla="*/ 1238 h 1795"/>
              <a:gd name="T120" fmla="*/ 1969 w 2008"/>
              <a:gd name="T121" fmla="*/ 1344 h 1795"/>
              <a:gd name="T122" fmla="*/ 2000 w 2008"/>
              <a:gd name="T123" fmla="*/ 1466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08" h="1795">
                <a:moveTo>
                  <a:pt x="2008" y="1526"/>
                </a:moveTo>
                <a:lnTo>
                  <a:pt x="1999" y="1537"/>
                </a:lnTo>
                <a:lnTo>
                  <a:pt x="1992" y="1549"/>
                </a:lnTo>
                <a:lnTo>
                  <a:pt x="1985" y="1560"/>
                </a:lnTo>
                <a:lnTo>
                  <a:pt x="1977" y="1573"/>
                </a:lnTo>
                <a:lnTo>
                  <a:pt x="1977" y="1573"/>
                </a:lnTo>
                <a:lnTo>
                  <a:pt x="1950" y="1578"/>
                </a:lnTo>
                <a:lnTo>
                  <a:pt x="1926" y="1581"/>
                </a:lnTo>
                <a:lnTo>
                  <a:pt x="1901" y="1583"/>
                </a:lnTo>
                <a:lnTo>
                  <a:pt x="1873" y="1586"/>
                </a:lnTo>
                <a:lnTo>
                  <a:pt x="1860" y="1587"/>
                </a:lnTo>
                <a:lnTo>
                  <a:pt x="1849" y="1589"/>
                </a:lnTo>
                <a:lnTo>
                  <a:pt x="1838" y="1590"/>
                </a:lnTo>
                <a:lnTo>
                  <a:pt x="1825" y="1591"/>
                </a:lnTo>
                <a:lnTo>
                  <a:pt x="1802" y="1590"/>
                </a:lnTo>
                <a:lnTo>
                  <a:pt x="1780" y="1588"/>
                </a:lnTo>
                <a:lnTo>
                  <a:pt x="1758" y="1584"/>
                </a:lnTo>
                <a:lnTo>
                  <a:pt x="1735" y="1580"/>
                </a:lnTo>
                <a:lnTo>
                  <a:pt x="1705" y="1575"/>
                </a:lnTo>
                <a:lnTo>
                  <a:pt x="1676" y="1570"/>
                </a:lnTo>
                <a:lnTo>
                  <a:pt x="1663" y="1566"/>
                </a:lnTo>
                <a:lnTo>
                  <a:pt x="1650" y="1561"/>
                </a:lnTo>
                <a:lnTo>
                  <a:pt x="1645" y="1557"/>
                </a:lnTo>
                <a:lnTo>
                  <a:pt x="1638" y="1553"/>
                </a:lnTo>
                <a:lnTo>
                  <a:pt x="1633" y="1549"/>
                </a:lnTo>
                <a:lnTo>
                  <a:pt x="1629" y="1542"/>
                </a:lnTo>
                <a:lnTo>
                  <a:pt x="1629" y="1542"/>
                </a:lnTo>
                <a:lnTo>
                  <a:pt x="1617" y="1539"/>
                </a:lnTo>
                <a:lnTo>
                  <a:pt x="1605" y="1536"/>
                </a:lnTo>
                <a:lnTo>
                  <a:pt x="1593" y="1534"/>
                </a:lnTo>
                <a:lnTo>
                  <a:pt x="1581" y="1533"/>
                </a:lnTo>
                <a:lnTo>
                  <a:pt x="1569" y="1530"/>
                </a:lnTo>
                <a:lnTo>
                  <a:pt x="1559" y="1526"/>
                </a:lnTo>
                <a:lnTo>
                  <a:pt x="1553" y="1524"/>
                </a:lnTo>
                <a:lnTo>
                  <a:pt x="1548" y="1522"/>
                </a:lnTo>
                <a:lnTo>
                  <a:pt x="1543" y="1518"/>
                </a:lnTo>
                <a:lnTo>
                  <a:pt x="1538" y="1513"/>
                </a:lnTo>
                <a:lnTo>
                  <a:pt x="1533" y="1508"/>
                </a:lnTo>
                <a:lnTo>
                  <a:pt x="1528" y="1501"/>
                </a:lnTo>
                <a:lnTo>
                  <a:pt x="1525" y="1495"/>
                </a:lnTo>
                <a:lnTo>
                  <a:pt x="1522" y="1488"/>
                </a:lnTo>
                <a:lnTo>
                  <a:pt x="1516" y="1475"/>
                </a:lnTo>
                <a:lnTo>
                  <a:pt x="1509" y="1460"/>
                </a:lnTo>
                <a:lnTo>
                  <a:pt x="1497" y="1444"/>
                </a:lnTo>
                <a:lnTo>
                  <a:pt x="1485" y="1429"/>
                </a:lnTo>
                <a:lnTo>
                  <a:pt x="1481" y="1419"/>
                </a:lnTo>
                <a:lnTo>
                  <a:pt x="1476" y="1411"/>
                </a:lnTo>
                <a:lnTo>
                  <a:pt x="1474" y="1406"/>
                </a:lnTo>
                <a:lnTo>
                  <a:pt x="1472" y="1403"/>
                </a:lnTo>
                <a:lnTo>
                  <a:pt x="1468" y="1400"/>
                </a:lnTo>
                <a:lnTo>
                  <a:pt x="1464" y="1397"/>
                </a:lnTo>
                <a:lnTo>
                  <a:pt x="1451" y="1391"/>
                </a:lnTo>
                <a:lnTo>
                  <a:pt x="1438" y="1388"/>
                </a:lnTo>
                <a:lnTo>
                  <a:pt x="1425" y="1385"/>
                </a:lnTo>
                <a:lnTo>
                  <a:pt x="1411" y="1380"/>
                </a:lnTo>
                <a:lnTo>
                  <a:pt x="1395" y="1375"/>
                </a:lnTo>
                <a:lnTo>
                  <a:pt x="1379" y="1371"/>
                </a:lnTo>
                <a:lnTo>
                  <a:pt x="1300" y="1398"/>
                </a:lnTo>
                <a:lnTo>
                  <a:pt x="1222" y="1425"/>
                </a:lnTo>
                <a:lnTo>
                  <a:pt x="1142" y="1452"/>
                </a:lnTo>
                <a:lnTo>
                  <a:pt x="1060" y="1478"/>
                </a:lnTo>
                <a:lnTo>
                  <a:pt x="978" y="1505"/>
                </a:lnTo>
                <a:lnTo>
                  <a:pt x="894" y="1532"/>
                </a:lnTo>
                <a:lnTo>
                  <a:pt x="809" y="1559"/>
                </a:lnTo>
                <a:lnTo>
                  <a:pt x="724" y="1584"/>
                </a:lnTo>
                <a:lnTo>
                  <a:pt x="637" y="1611"/>
                </a:lnTo>
                <a:lnTo>
                  <a:pt x="550" y="1637"/>
                </a:lnTo>
                <a:lnTo>
                  <a:pt x="460" y="1664"/>
                </a:lnTo>
                <a:lnTo>
                  <a:pt x="371" y="1690"/>
                </a:lnTo>
                <a:lnTo>
                  <a:pt x="280" y="1716"/>
                </a:lnTo>
                <a:lnTo>
                  <a:pt x="187" y="1743"/>
                </a:lnTo>
                <a:lnTo>
                  <a:pt x="94" y="1769"/>
                </a:lnTo>
                <a:lnTo>
                  <a:pt x="0" y="1795"/>
                </a:lnTo>
                <a:lnTo>
                  <a:pt x="0" y="1795"/>
                </a:lnTo>
                <a:lnTo>
                  <a:pt x="11" y="1784"/>
                </a:lnTo>
                <a:lnTo>
                  <a:pt x="22" y="1771"/>
                </a:lnTo>
                <a:lnTo>
                  <a:pt x="45" y="1740"/>
                </a:lnTo>
                <a:lnTo>
                  <a:pt x="67" y="1713"/>
                </a:lnTo>
                <a:lnTo>
                  <a:pt x="78" y="1700"/>
                </a:lnTo>
                <a:lnTo>
                  <a:pt x="91" y="1687"/>
                </a:lnTo>
                <a:lnTo>
                  <a:pt x="105" y="1675"/>
                </a:lnTo>
                <a:lnTo>
                  <a:pt x="120" y="1662"/>
                </a:lnTo>
                <a:lnTo>
                  <a:pt x="130" y="1656"/>
                </a:lnTo>
                <a:lnTo>
                  <a:pt x="138" y="1650"/>
                </a:lnTo>
                <a:lnTo>
                  <a:pt x="146" y="1645"/>
                </a:lnTo>
                <a:lnTo>
                  <a:pt x="155" y="1638"/>
                </a:lnTo>
                <a:lnTo>
                  <a:pt x="164" y="1629"/>
                </a:lnTo>
                <a:lnTo>
                  <a:pt x="173" y="1619"/>
                </a:lnTo>
                <a:lnTo>
                  <a:pt x="180" y="1609"/>
                </a:lnTo>
                <a:lnTo>
                  <a:pt x="189" y="1599"/>
                </a:lnTo>
                <a:lnTo>
                  <a:pt x="201" y="1589"/>
                </a:lnTo>
                <a:lnTo>
                  <a:pt x="213" y="1580"/>
                </a:lnTo>
                <a:lnTo>
                  <a:pt x="225" y="1568"/>
                </a:lnTo>
                <a:lnTo>
                  <a:pt x="233" y="1557"/>
                </a:lnTo>
                <a:lnTo>
                  <a:pt x="241" y="1546"/>
                </a:lnTo>
                <a:lnTo>
                  <a:pt x="251" y="1533"/>
                </a:lnTo>
                <a:lnTo>
                  <a:pt x="269" y="1509"/>
                </a:lnTo>
                <a:lnTo>
                  <a:pt x="287" y="1489"/>
                </a:lnTo>
                <a:lnTo>
                  <a:pt x="296" y="1480"/>
                </a:lnTo>
                <a:lnTo>
                  <a:pt x="305" y="1469"/>
                </a:lnTo>
                <a:lnTo>
                  <a:pt x="313" y="1457"/>
                </a:lnTo>
                <a:lnTo>
                  <a:pt x="322" y="1444"/>
                </a:lnTo>
                <a:lnTo>
                  <a:pt x="330" y="1434"/>
                </a:lnTo>
                <a:lnTo>
                  <a:pt x="336" y="1425"/>
                </a:lnTo>
                <a:lnTo>
                  <a:pt x="339" y="1419"/>
                </a:lnTo>
                <a:lnTo>
                  <a:pt x="341" y="1414"/>
                </a:lnTo>
                <a:lnTo>
                  <a:pt x="342" y="1408"/>
                </a:lnTo>
                <a:lnTo>
                  <a:pt x="344" y="1402"/>
                </a:lnTo>
                <a:lnTo>
                  <a:pt x="342" y="1399"/>
                </a:lnTo>
                <a:lnTo>
                  <a:pt x="341" y="1396"/>
                </a:lnTo>
                <a:lnTo>
                  <a:pt x="339" y="1392"/>
                </a:lnTo>
                <a:lnTo>
                  <a:pt x="336" y="1390"/>
                </a:lnTo>
                <a:lnTo>
                  <a:pt x="331" y="1386"/>
                </a:lnTo>
                <a:lnTo>
                  <a:pt x="325" y="1380"/>
                </a:lnTo>
                <a:lnTo>
                  <a:pt x="312" y="1365"/>
                </a:lnTo>
                <a:lnTo>
                  <a:pt x="300" y="1349"/>
                </a:lnTo>
                <a:lnTo>
                  <a:pt x="297" y="1350"/>
                </a:lnTo>
                <a:lnTo>
                  <a:pt x="294" y="1351"/>
                </a:lnTo>
                <a:lnTo>
                  <a:pt x="294" y="1351"/>
                </a:lnTo>
                <a:lnTo>
                  <a:pt x="283" y="1335"/>
                </a:lnTo>
                <a:lnTo>
                  <a:pt x="273" y="1320"/>
                </a:lnTo>
                <a:lnTo>
                  <a:pt x="265" y="1305"/>
                </a:lnTo>
                <a:lnTo>
                  <a:pt x="257" y="1290"/>
                </a:lnTo>
                <a:lnTo>
                  <a:pt x="244" y="1257"/>
                </a:lnTo>
                <a:lnTo>
                  <a:pt x="231" y="1222"/>
                </a:lnTo>
                <a:lnTo>
                  <a:pt x="231" y="1222"/>
                </a:lnTo>
                <a:lnTo>
                  <a:pt x="250" y="1215"/>
                </a:lnTo>
                <a:lnTo>
                  <a:pt x="265" y="1209"/>
                </a:lnTo>
                <a:lnTo>
                  <a:pt x="281" y="1202"/>
                </a:lnTo>
                <a:lnTo>
                  <a:pt x="298" y="1195"/>
                </a:lnTo>
                <a:lnTo>
                  <a:pt x="318" y="1186"/>
                </a:lnTo>
                <a:lnTo>
                  <a:pt x="335" y="1178"/>
                </a:lnTo>
                <a:lnTo>
                  <a:pt x="353" y="1170"/>
                </a:lnTo>
                <a:lnTo>
                  <a:pt x="373" y="1160"/>
                </a:lnTo>
                <a:lnTo>
                  <a:pt x="394" y="1149"/>
                </a:lnTo>
                <a:lnTo>
                  <a:pt x="414" y="1141"/>
                </a:lnTo>
                <a:lnTo>
                  <a:pt x="423" y="1136"/>
                </a:lnTo>
                <a:lnTo>
                  <a:pt x="434" y="1132"/>
                </a:lnTo>
                <a:lnTo>
                  <a:pt x="445" y="1129"/>
                </a:lnTo>
                <a:lnTo>
                  <a:pt x="457" y="1126"/>
                </a:lnTo>
                <a:lnTo>
                  <a:pt x="475" y="1121"/>
                </a:lnTo>
                <a:lnTo>
                  <a:pt x="492" y="1116"/>
                </a:lnTo>
                <a:lnTo>
                  <a:pt x="500" y="1114"/>
                </a:lnTo>
                <a:lnTo>
                  <a:pt x="508" y="1111"/>
                </a:lnTo>
                <a:lnTo>
                  <a:pt x="516" y="1110"/>
                </a:lnTo>
                <a:lnTo>
                  <a:pt x="526" y="1110"/>
                </a:lnTo>
                <a:lnTo>
                  <a:pt x="534" y="1110"/>
                </a:lnTo>
                <a:lnTo>
                  <a:pt x="539" y="1111"/>
                </a:lnTo>
                <a:lnTo>
                  <a:pt x="546" y="1114"/>
                </a:lnTo>
                <a:lnTo>
                  <a:pt x="551" y="1117"/>
                </a:lnTo>
                <a:lnTo>
                  <a:pt x="556" y="1119"/>
                </a:lnTo>
                <a:lnTo>
                  <a:pt x="562" y="1121"/>
                </a:lnTo>
                <a:lnTo>
                  <a:pt x="567" y="1122"/>
                </a:lnTo>
                <a:lnTo>
                  <a:pt x="575" y="1123"/>
                </a:lnTo>
                <a:lnTo>
                  <a:pt x="584" y="1123"/>
                </a:lnTo>
                <a:lnTo>
                  <a:pt x="593" y="1122"/>
                </a:lnTo>
                <a:lnTo>
                  <a:pt x="602" y="1120"/>
                </a:lnTo>
                <a:lnTo>
                  <a:pt x="609" y="1118"/>
                </a:lnTo>
                <a:lnTo>
                  <a:pt x="625" y="1111"/>
                </a:lnTo>
                <a:lnTo>
                  <a:pt x="644" y="1105"/>
                </a:lnTo>
                <a:lnTo>
                  <a:pt x="656" y="1101"/>
                </a:lnTo>
                <a:lnTo>
                  <a:pt x="668" y="1097"/>
                </a:lnTo>
                <a:lnTo>
                  <a:pt x="679" y="1094"/>
                </a:lnTo>
                <a:lnTo>
                  <a:pt x="691" y="1089"/>
                </a:lnTo>
                <a:lnTo>
                  <a:pt x="722" y="1073"/>
                </a:lnTo>
                <a:lnTo>
                  <a:pt x="747" y="1056"/>
                </a:lnTo>
                <a:lnTo>
                  <a:pt x="760" y="1049"/>
                </a:lnTo>
                <a:lnTo>
                  <a:pt x="773" y="1042"/>
                </a:lnTo>
                <a:lnTo>
                  <a:pt x="789" y="1036"/>
                </a:lnTo>
                <a:lnTo>
                  <a:pt x="806" y="1030"/>
                </a:lnTo>
                <a:lnTo>
                  <a:pt x="819" y="1026"/>
                </a:lnTo>
                <a:lnTo>
                  <a:pt x="830" y="1021"/>
                </a:lnTo>
                <a:lnTo>
                  <a:pt x="841" y="1015"/>
                </a:lnTo>
                <a:lnTo>
                  <a:pt x="853" y="1009"/>
                </a:lnTo>
                <a:lnTo>
                  <a:pt x="862" y="1005"/>
                </a:lnTo>
                <a:lnTo>
                  <a:pt x="871" y="1000"/>
                </a:lnTo>
                <a:lnTo>
                  <a:pt x="875" y="998"/>
                </a:lnTo>
                <a:lnTo>
                  <a:pt x="878" y="995"/>
                </a:lnTo>
                <a:lnTo>
                  <a:pt x="881" y="992"/>
                </a:lnTo>
                <a:lnTo>
                  <a:pt x="885" y="987"/>
                </a:lnTo>
                <a:lnTo>
                  <a:pt x="890" y="980"/>
                </a:lnTo>
                <a:lnTo>
                  <a:pt x="894" y="973"/>
                </a:lnTo>
                <a:lnTo>
                  <a:pt x="900" y="967"/>
                </a:lnTo>
                <a:lnTo>
                  <a:pt x="906" y="961"/>
                </a:lnTo>
                <a:lnTo>
                  <a:pt x="924" y="952"/>
                </a:lnTo>
                <a:lnTo>
                  <a:pt x="940" y="944"/>
                </a:lnTo>
                <a:lnTo>
                  <a:pt x="947" y="940"/>
                </a:lnTo>
                <a:lnTo>
                  <a:pt x="955" y="935"/>
                </a:lnTo>
                <a:lnTo>
                  <a:pt x="962" y="930"/>
                </a:lnTo>
                <a:lnTo>
                  <a:pt x="970" y="924"/>
                </a:lnTo>
                <a:lnTo>
                  <a:pt x="982" y="915"/>
                </a:lnTo>
                <a:lnTo>
                  <a:pt x="993" y="907"/>
                </a:lnTo>
                <a:lnTo>
                  <a:pt x="998" y="902"/>
                </a:lnTo>
                <a:lnTo>
                  <a:pt x="1001" y="898"/>
                </a:lnTo>
                <a:lnTo>
                  <a:pt x="1003" y="891"/>
                </a:lnTo>
                <a:lnTo>
                  <a:pt x="1005" y="885"/>
                </a:lnTo>
                <a:lnTo>
                  <a:pt x="1005" y="880"/>
                </a:lnTo>
                <a:lnTo>
                  <a:pt x="1002" y="878"/>
                </a:lnTo>
                <a:lnTo>
                  <a:pt x="1000" y="876"/>
                </a:lnTo>
                <a:lnTo>
                  <a:pt x="998" y="874"/>
                </a:lnTo>
                <a:lnTo>
                  <a:pt x="992" y="870"/>
                </a:lnTo>
                <a:lnTo>
                  <a:pt x="986" y="865"/>
                </a:lnTo>
                <a:lnTo>
                  <a:pt x="973" y="850"/>
                </a:lnTo>
                <a:lnTo>
                  <a:pt x="962" y="834"/>
                </a:lnTo>
                <a:lnTo>
                  <a:pt x="955" y="823"/>
                </a:lnTo>
                <a:lnTo>
                  <a:pt x="947" y="813"/>
                </a:lnTo>
                <a:lnTo>
                  <a:pt x="945" y="809"/>
                </a:lnTo>
                <a:lnTo>
                  <a:pt x="943" y="804"/>
                </a:lnTo>
                <a:lnTo>
                  <a:pt x="941" y="798"/>
                </a:lnTo>
                <a:lnTo>
                  <a:pt x="941" y="791"/>
                </a:lnTo>
                <a:lnTo>
                  <a:pt x="945" y="789"/>
                </a:lnTo>
                <a:lnTo>
                  <a:pt x="952" y="786"/>
                </a:lnTo>
                <a:lnTo>
                  <a:pt x="957" y="778"/>
                </a:lnTo>
                <a:lnTo>
                  <a:pt x="962" y="769"/>
                </a:lnTo>
                <a:lnTo>
                  <a:pt x="965" y="766"/>
                </a:lnTo>
                <a:lnTo>
                  <a:pt x="966" y="761"/>
                </a:lnTo>
                <a:lnTo>
                  <a:pt x="967" y="756"/>
                </a:lnTo>
                <a:lnTo>
                  <a:pt x="968" y="751"/>
                </a:lnTo>
                <a:lnTo>
                  <a:pt x="968" y="688"/>
                </a:lnTo>
                <a:lnTo>
                  <a:pt x="962" y="685"/>
                </a:lnTo>
                <a:lnTo>
                  <a:pt x="957" y="683"/>
                </a:lnTo>
                <a:lnTo>
                  <a:pt x="952" y="683"/>
                </a:lnTo>
                <a:lnTo>
                  <a:pt x="946" y="684"/>
                </a:lnTo>
                <a:lnTo>
                  <a:pt x="942" y="686"/>
                </a:lnTo>
                <a:lnTo>
                  <a:pt x="939" y="688"/>
                </a:lnTo>
                <a:lnTo>
                  <a:pt x="934" y="689"/>
                </a:lnTo>
                <a:lnTo>
                  <a:pt x="930" y="691"/>
                </a:lnTo>
                <a:lnTo>
                  <a:pt x="925" y="692"/>
                </a:lnTo>
                <a:lnTo>
                  <a:pt x="919" y="694"/>
                </a:lnTo>
                <a:lnTo>
                  <a:pt x="905" y="692"/>
                </a:lnTo>
                <a:lnTo>
                  <a:pt x="893" y="689"/>
                </a:lnTo>
                <a:lnTo>
                  <a:pt x="881" y="684"/>
                </a:lnTo>
                <a:lnTo>
                  <a:pt x="870" y="677"/>
                </a:lnTo>
                <a:lnTo>
                  <a:pt x="863" y="673"/>
                </a:lnTo>
                <a:lnTo>
                  <a:pt x="857" y="669"/>
                </a:lnTo>
                <a:lnTo>
                  <a:pt x="854" y="665"/>
                </a:lnTo>
                <a:lnTo>
                  <a:pt x="852" y="663"/>
                </a:lnTo>
                <a:lnTo>
                  <a:pt x="851" y="660"/>
                </a:lnTo>
                <a:lnTo>
                  <a:pt x="850" y="656"/>
                </a:lnTo>
                <a:lnTo>
                  <a:pt x="851" y="649"/>
                </a:lnTo>
                <a:lnTo>
                  <a:pt x="853" y="644"/>
                </a:lnTo>
                <a:lnTo>
                  <a:pt x="855" y="638"/>
                </a:lnTo>
                <a:lnTo>
                  <a:pt x="859" y="633"/>
                </a:lnTo>
                <a:lnTo>
                  <a:pt x="866" y="623"/>
                </a:lnTo>
                <a:lnTo>
                  <a:pt x="875" y="614"/>
                </a:lnTo>
                <a:lnTo>
                  <a:pt x="881" y="603"/>
                </a:lnTo>
                <a:lnTo>
                  <a:pt x="889" y="594"/>
                </a:lnTo>
                <a:lnTo>
                  <a:pt x="895" y="586"/>
                </a:lnTo>
                <a:lnTo>
                  <a:pt x="903" y="578"/>
                </a:lnTo>
                <a:lnTo>
                  <a:pt x="918" y="563"/>
                </a:lnTo>
                <a:lnTo>
                  <a:pt x="933" y="545"/>
                </a:lnTo>
                <a:lnTo>
                  <a:pt x="942" y="532"/>
                </a:lnTo>
                <a:lnTo>
                  <a:pt x="951" y="519"/>
                </a:lnTo>
                <a:lnTo>
                  <a:pt x="957" y="506"/>
                </a:lnTo>
                <a:lnTo>
                  <a:pt x="965" y="492"/>
                </a:lnTo>
                <a:lnTo>
                  <a:pt x="971" y="480"/>
                </a:lnTo>
                <a:lnTo>
                  <a:pt x="978" y="468"/>
                </a:lnTo>
                <a:lnTo>
                  <a:pt x="980" y="462"/>
                </a:lnTo>
                <a:lnTo>
                  <a:pt x="982" y="457"/>
                </a:lnTo>
                <a:lnTo>
                  <a:pt x="983" y="451"/>
                </a:lnTo>
                <a:lnTo>
                  <a:pt x="983" y="443"/>
                </a:lnTo>
                <a:lnTo>
                  <a:pt x="983" y="439"/>
                </a:lnTo>
                <a:lnTo>
                  <a:pt x="982" y="434"/>
                </a:lnTo>
                <a:lnTo>
                  <a:pt x="980" y="430"/>
                </a:lnTo>
                <a:lnTo>
                  <a:pt x="976" y="427"/>
                </a:lnTo>
                <a:lnTo>
                  <a:pt x="976" y="427"/>
                </a:lnTo>
                <a:lnTo>
                  <a:pt x="988" y="400"/>
                </a:lnTo>
                <a:lnTo>
                  <a:pt x="999" y="375"/>
                </a:lnTo>
                <a:lnTo>
                  <a:pt x="1010" y="351"/>
                </a:lnTo>
                <a:lnTo>
                  <a:pt x="1021" y="329"/>
                </a:lnTo>
                <a:lnTo>
                  <a:pt x="1033" y="306"/>
                </a:lnTo>
                <a:lnTo>
                  <a:pt x="1046" y="283"/>
                </a:lnTo>
                <a:lnTo>
                  <a:pt x="1059" y="259"/>
                </a:lnTo>
                <a:lnTo>
                  <a:pt x="1074" y="233"/>
                </a:lnTo>
                <a:lnTo>
                  <a:pt x="1084" y="217"/>
                </a:lnTo>
                <a:lnTo>
                  <a:pt x="1095" y="203"/>
                </a:lnTo>
                <a:lnTo>
                  <a:pt x="1106" y="190"/>
                </a:lnTo>
                <a:lnTo>
                  <a:pt x="1118" y="178"/>
                </a:lnTo>
                <a:lnTo>
                  <a:pt x="1131" y="169"/>
                </a:lnTo>
                <a:lnTo>
                  <a:pt x="1145" y="158"/>
                </a:lnTo>
                <a:lnTo>
                  <a:pt x="1160" y="148"/>
                </a:lnTo>
                <a:lnTo>
                  <a:pt x="1177" y="138"/>
                </a:lnTo>
                <a:lnTo>
                  <a:pt x="1185" y="135"/>
                </a:lnTo>
                <a:lnTo>
                  <a:pt x="1192" y="133"/>
                </a:lnTo>
                <a:lnTo>
                  <a:pt x="1201" y="132"/>
                </a:lnTo>
                <a:lnTo>
                  <a:pt x="1209" y="131"/>
                </a:lnTo>
                <a:lnTo>
                  <a:pt x="1217" y="131"/>
                </a:lnTo>
                <a:lnTo>
                  <a:pt x="1226" y="130"/>
                </a:lnTo>
                <a:lnTo>
                  <a:pt x="1233" y="128"/>
                </a:lnTo>
                <a:lnTo>
                  <a:pt x="1241" y="124"/>
                </a:lnTo>
                <a:lnTo>
                  <a:pt x="1562" y="0"/>
                </a:lnTo>
                <a:lnTo>
                  <a:pt x="1562" y="0"/>
                </a:lnTo>
                <a:lnTo>
                  <a:pt x="1562" y="12"/>
                </a:lnTo>
                <a:lnTo>
                  <a:pt x="1563" y="23"/>
                </a:lnTo>
                <a:lnTo>
                  <a:pt x="1564" y="34"/>
                </a:lnTo>
                <a:lnTo>
                  <a:pt x="1566" y="43"/>
                </a:lnTo>
                <a:lnTo>
                  <a:pt x="1572" y="63"/>
                </a:lnTo>
                <a:lnTo>
                  <a:pt x="1578" y="84"/>
                </a:lnTo>
                <a:lnTo>
                  <a:pt x="1581" y="99"/>
                </a:lnTo>
                <a:lnTo>
                  <a:pt x="1582" y="111"/>
                </a:lnTo>
                <a:lnTo>
                  <a:pt x="1583" y="124"/>
                </a:lnTo>
                <a:lnTo>
                  <a:pt x="1587" y="138"/>
                </a:lnTo>
                <a:lnTo>
                  <a:pt x="1590" y="147"/>
                </a:lnTo>
                <a:lnTo>
                  <a:pt x="1595" y="155"/>
                </a:lnTo>
                <a:lnTo>
                  <a:pt x="1602" y="162"/>
                </a:lnTo>
                <a:lnTo>
                  <a:pt x="1607" y="170"/>
                </a:lnTo>
                <a:lnTo>
                  <a:pt x="1616" y="184"/>
                </a:lnTo>
                <a:lnTo>
                  <a:pt x="1623" y="197"/>
                </a:lnTo>
                <a:lnTo>
                  <a:pt x="1629" y="209"/>
                </a:lnTo>
                <a:lnTo>
                  <a:pt x="1634" y="221"/>
                </a:lnTo>
                <a:lnTo>
                  <a:pt x="1640" y="233"/>
                </a:lnTo>
                <a:lnTo>
                  <a:pt x="1644" y="246"/>
                </a:lnTo>
                <a:lnTo>
                  <a:pt x="1647" y="260"/>
                </a:lnTo>
                <a:lnTo>
                  <a:pt x="1650" y="276"/>
                </a:lnTo>
                <a:lnTo>
                  <a:pt x="1654" y="296"/>
                </a:lnTo>
                <a:lnTo>
                  <a:pt x="1659" y="313"/>
                </a:lnTo>
                <a:lnTo>
                  <a:pt x="1665" y="330"/>
                </a:lnTo>
                <a:lnTo>
                  <a:pt x="1672" y="346"/>
                </a:lnTo>
                <a:lnTo>
                  <a:pt x="1678" y="361"/>
                </a:lnTo>
                <a:lnTo>
                  <a:pt x="1685" y="377"/>
                </a:lnTo>
                <a:lnTo>
                  <a:pt x="1690" y="394"/>
                </a:lnTo>
                <a:lnTo>
                  <a:pt x="1695" y="414"/>
                </a:lnTo>
                <a:lnTo>
                  <a:pt x="1700" y="432"/>
                </a:lnTo>
                <a:lnTo>
                  <a:pt x="1705" y="447"/>
                </a:lnTo>
                <a:lnTo>
                  <a:pt x="1713" y="461"/>
                </a:lnTo>
                <a:lnTo>
                  <a:pt x="1722" y="478"/>
                </a:lnTo>
                <a:lnTo>
                  <a:pt x="1728" y="488"/>
                </a:lnTo>
                <a:lnTo>
                  <a:pt x="1734" y="497"/>
                </a:lnTo>
                <a:lnTo>
                  <a:pt x="1740" y="506"/>
                </a:lnTo>
                <a:lnTo>
                  <a:pt x="1748" y="513"/>
                </a:lnTo>
                <a:lnTo>
                  <a:pt x="1755" y="521"/>
                </a:lnTo>
                <a:lnTo>
                  <a:pt x="1763" y="527"/>
                </a:lnTo>
                <a:lnTo>
                  <a:pt x="1772" y="534"/>
                </a:lnTo>
                <a:lnTo>
                  <a:pt x="1783" y="539"/>
                </a:lnTo>
                <a:lnTo>
                  <a:pt x="1860" y="802"/>
                </a:lnTo>
                <a:lnTo>
                  <a:pt x="1862" y="816"/>
                </a:lnTo>
                <a:lnTo>
                  <a:pt x="1864" y="825"/>
                </a:lnTo>
                <a:lnTo>
                  <a:pt x="1866" y="836"/>
                </a:lnTo>
                <a:lnTo>
                  <a:pt x="1867" y="850"/>
                </a:lnTo>
                <a:lnTo>
                  <a:pt x="1867" y="850"/>
                </a:lnTo>
                <a:lnTo>
                  <a:pt x="1873" y="916"/>
                </a:lnTo>
                <a:lnTo>
                  <a:pt x="1881" y="1001"/>
                </a:lnTo>
                <a:lnTo>
                  <a:pt x="1881" y="1055"/>
                </a:lnTo>
                <a:lnTo>
                  <a:pt x="1881" y="1064"/>
                </a:lnTo>
                <a:lnTo>
                  <a:pt x="1883" y="1072"/>
                </a:lnTo>
                <a:lnTo>
                  <a:pt x="1884" y="1079"/>
                </a:lnTo>
                <a:lnTo>
                  <a:pt x="1886" y="1087"/>
                </a:lnTo>
                <a:lnTo>
                  <a:pt x="1890" y="1102"/>
                </a:lnTo>
                <a:lnTo>
                  <a:pt x="1894" y="1118"/>
                </a:lnTo>
                <a:lnTo>
                  <a:pt x="1897" y="1128"/>
                </a:lnTo>
                <a:lnTo>
                  <a:pt x="1901" y="1135"/>
                </a:lnTo>
                <a:lnTo>
                  <a:pt x="1905" y="1143"/>
                </a:lnTo>
                <a:lnTo>
                  <a:pt x="1907" y="1153"/>
                </a:lnTo>
                <a:lnTo>
                  <a:pt x="1907" y="1153"/>
                </a:lnTo>
                <a:lnTo>
                  <a:pt x="1907" y="1164"/>
                </a:lnTo>
                <a:lnTo>
                  <a:pt x="1908" y="1175"/>
                </a:lnTo>
                <a:lnTo>
                  <a:pt x="1910" y="1186"/>
                </a:lnTo>
                <a:lnTo>
                  <a:pt x="1912" y="1196"/>
                </a:lnTo>
                <a:lnTo>
                  <a:pt x="1917" y="1215"/>
                </a:lnTo>
                <a:lnTo>
                  <a:pt x="1924" y="1238"/>
                </a:lnTo>
                <a:lnTo>
                  <a:pt x="1928" y="1254"/>
                </a:lnTo>
                <a:lnTo>
                  <a:pt x="1931" y="1269"/>
                </a:lnTo>
                <a:lnTo>
                  <a:pt x="1941" y="1290"/>
                </a:lnTo>
                <a:lnTo>
                  <a:pt x="1950" y="1307"/>
                </a:lnTo>
                <a:lnTo>
                  <a:pt x="1959" y="1323"/>
                </a:lnTo>
                <a:lnTo>
                  <a:pt x="1969" y="1344"/>
                </a:lnTo>
                <a:lnTo>
                  <a:pt x="1974" y="1360"/>
                </a:lnTo>
                <a:lnTo>
                  <a:pt x="1979" y="1375"/>
                </a:lnTo>
                <a:lnTo>
                  <a:pt x="1982" y="1390"/>
                </a:lnTo>
                <a:lnTo>
                  <a:pt x="1985" y="1404"/>
                </a:lnTo>
                <a:lnTo>
                  <a:pt x="1992" y="1433"/>
                </a:lnTo>
                <a:lnTo>
                  <a:pt x="2000" y="1466"/>
                </a:lnTo>
                <a:lnTo>
                  <a:pt x="2000" y="1481"/>
                </a:lnTo>
                <a:lnTo>
                  <a:pt x="2002" y="1496"/>
                </a:lnTo>
                <a:lnTo>
                  <a:pt x="2005" y="1511"/>
                </a:lnTo>
                <a:lnTo>
                  <a:pt x="2008" y="1526"/>
                </a:lnTo>
                <a:lnTo>
                  <a:pt x="2008" y="1526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6" name="Freeform 242"/>
          <p:cNvSpPr>
            <a:spLocks/>
          </p:cNvSpPr>
          <p:nvPr/>
        </p:nvSpPr>
        <p:spPr bwMode="auto">
          <a:xfrm>
            <a:off x="8052329" y="3386176"/>
            <a:ext cx="149262" cy="232185"/>
          </a:xfrm>
          <a:custGeom>
            <a:avLst/>
            <a:gdLst>
              <a:gd name="T0" fmla="*/ 0 w 324"/>
              <a:gd name="T1" fmla="*/ 35 h 503"/>
              <a:gd name="T2" fmla="*/ 111 w 324"/>
              <a:gd name="T3" fmla="*/ 0 h 503"/>
              <a:gd name="T4" fmla="*/ 117 w 324"/>
              <a:gd name="T5" fmla="*/ 59 h 503"/>
              <a:gd name="T6" fmla="*/ 119 w 324"/>
              <a:gd name="T7" fmla="*/ 84 h 503"/>
              <a:gd name="T8" fmla="*/ 119 w 324"/>
              <a:gd name="T9" fmla="*/ 84 h 503"/>
              <a:gd name="T10" fmla="*/ 124 w 324"/>
              <a:gd name="T11" fmla="*/ 99 h 503"/>
              <a:gd name="T12" fmla="*/ 130 w 324"/>
              <a:gd name="T13" fmla="*/ 115 h 503"/>
              <a:gd name="T14" fmla="*/ 136 w 324"/>
              <a:gd name="T15" fmla="*/ 143 h 503"/>
              <a:gd name="T16" fmla="*/ 139 w 324"/>
              <a:gd name="T17" fmla="*/ 170 h 503"/>
              <a:gd name="T18" fmla="*/ 142 w 324"/>
              <a:gd name="T19" fmla="*/ 182 h 503"/>
              <a:gd name="T20" fmla="*/ 145 w 324"/>
              <a:gd name="T21" fmla="*/ 195 h 503"/>
              <a:gd name="T22" fmla="*/ 149 w 324"/>
              <a:gd name="T23" fmla="*/ 208 h 503"/>
              <a:gd name="T24" fmla="*/ 157 w 324"/>
              <a:gd name="T25" fmla="*/ 221 h 503"/>
              <a:gd name="T26" fmla="*/ 161 w 324"/>
              <a:gd name="T27" fmla="*/ 225 h 503"/>
              <a:gd name="T28" fmla="*/ 168 w 324"/>
              <a:gd name="T29" fmla="*/ 229 h 503"/>
              <a:gd name="T30" fmla="*/ 180 w 324"/>
              <a:gd name="T31" fmla="*/ 241 h 503"/>
              <a:gd name="T32" fmla="*/ 192 w 324"/>
              <a:gd name="T33" fmla="*/ 251 h 503"/>
              <a:gd name="T34" fmla="*/ 205 w 324"/>
              <a:gd name="T35" fmla="*/ 260 h 503"/>
              <a:gd name="T36" fmla="*/ 220 w 324"/>
              <a:gd name="T37" fmla="*/ 269 h 503"/>
              <a:gd name="T38" fmla="*/ 234 w 324"/>
              <a:gd name="T39" fmla="*/ 277 h 503"/>
              <a:gd name="T40" fmla="*/ 246 w 324"/>
              <a:gd name="T41" fmla="*/ 283 h 503"/>
              <a:gd name="T42" fmla="*/ 259 w 324"/>
              <a:gd name="T43" fmla="*/ 289 h 503"/>
              <a:gd name="T44" fmla="*/ 273 w 324"/>
              <a:gd name="T45" fmla="*/ 295 h 503"/>
              <a:gd name="T46" fmla="*/ 284 w 324"/>
              <a:gd name="T47" fmla="*/ 301 h 503"/>
              <a:gd name="T48" fmla="*/ 293 w 324"/>
              <a:gd name="T49" fmla="*/ 307 h 503"/>
              <a:gd name="T50" fmla="*/ 297 w 324"/>
              <a:gd name="T51" fmla="*/ 310 h 503"/>
              <a:gd name="T52" fmla="*/ 300 w 324"/>
              <a:gd name="T53" fmla="*/ 315 h 503"/>
              <a:gd name="T54" fmla="*/ 304 w 324"/>
              <a:gd name="T55" fmla="*/ 319 h 503"/>
              <a:gd name="T56" fmla="*/ 306 w 324"/>
              <a:gd name="T57" fmla="*/ 324 h 503"/>
              <a:gd name="T58" fmla="*/ 308 w 324"/>
              <a:gd name="T59" fmla="*/ 335 h 503"/>
              <a:gd name="T60" fmla="*/ 308 w 324"/>
              <a:gd name="T61" fmla="*/ 346 h 503"/>
              <a:gd name="T62" fmla="*/ 309 w 324"/>
              <a:gd name="T63" fmla="*/ 356 h 503"/>
              <a:gd name="T64" fmla="*/ 310 w 324"/>
              <a:gd name="T65" fmla="*/ 368 h 503"/>
              <a:gd name="T66" fmla="*/ 314 w 324"/>
              <a:gd name="T67" fmla="*/ 381 h 503"/>
              <a:gd name="T68" fmla="*/ 319 w 324"/>
              <a:gd name="T69" fmla="*/ 394 h 503"/>
              <a:gd name="T70" fmla="*/ 321 w 324"/>
              <a:gd name="T71" fmla="*/ 399 h 503"/>
              <a:gd name="T72" fmla="*/ 322 w 324"/>
              <a:gd name="T73" fmla="*/ 405 h 503"/>
              <a:gd name="T74" fmla="*/ 323 w 324"/>
              <a:gd name="T75" fmla="*/ 412 h 503"/>
              <a:gd name="T76" fmla="*/ 324 w 324"/>
              <a:gd name="T77" fmla="*/ 419 h 503"/>
              <a:gd name="T78" fmla="*/ 324 w 324"/>
              <a:gd name="T79" fmla="*/ 452 h 503"/>
              <a:gd name="T80" fmla="*/ 324 w 324"/>
              <a:gd name="T81" fmla="*/ 452 h 503"/>
              <a:gd name="T82" fmla="*/ 159 w 324"/>
              <a:gd name="T83" fmla="*/ 503 h 503"/>
              <a:gd name="T84" fmla="*/ 0 w 324"/>
              <a:gd name="T85" fmla="*/ 35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4" h="503">
                <a:moveTo>
                  <a:pt x="0" y="35"/>
                </a:moveTo>
                <a:lnTo>
                  <a:pt x="111" y="0"/>
                </a:lnTo>
                <a:lnTo>
                  <a:pt x="117" y="59"/>
                </a:lnTo>
                <a:lnTo>
                  <a:pt x="119" y="84"/>
                </a:lnTo>
                <a:lnTo>
                  <a:pt x="119" y="84"/>
                </a:lnTo>
                <a:lnTo>
                  <a:pt x="124" y="99"/>
                </a:lnTo>
                <a:lnTo>
                  <a:pt x="130" y="115"/>
                </a:lnTo>
                <a:lnTo>
                  <a:pt x="136" y="143"/>
                </a:lnTo>
                <a:lnTo>
                  <a:pt x="139" y="170"/>
                </a:lnTo>
                <a:lnTo>
                  <a:pt x="142" y="182"/>
                </a:lnTo>
                <a:lnTo>
                  <a:pt x="145" y="195"/>
                </a:lnTo>
                <a:lnTo>
                  <a:pt x="149" y="208"/>
                </a:lnTo>
                <a:lnTo>
                  <a:pt x="157" y="221"/>
                </a:lnTo>
                <a:lnTo>
                  <a:pt x="161" y="225"/>
                </a:lnTo>
                <a:lnTo>
                  <a:pt x="168" y="229"/>
                </a:lnTo>
                <a:lnTo>
                  <a:pt x="180" y="241"/>
                </a:lnTo>
                <a:lnTo>
                  <a:pt x="192" y="251"/>
                </a:lnTo>
                <a:lnTo>
                  <a:pt x="205" y="260"/>
                </a:lnTo>
                <a:lnTo>
                  <a:pt x="220" y="269"/>
                </a:lnTo>
                <a:lnTo>
                  <a:pt x="234" y="277"/>
                </a:lnTo>
                <a:lnTo>
                  <a:pt x="246" y="283"/>
                </a:lnTo>
                <a:lnTo>
                  <a:pt x="259" y="289"/>
                </a:lnTo>
                <a:lnTo>
                  <a:pt x="273" y="295"/>
                </a:lnTo>
                <a:lnTo>
                  <a:pt x="284" y="301"/>
                </a:lnTo>
                <a:lnTo>
                  <a:pt x="293" y="307"/>
                </a:lnTo>
                <a:lnTo>
                  <a:pt x="297" y="310"/>
                </a:lnTo>
                <a:lnTo>
                  <a:pt x="300" y="315"/>
                </a:lnTo>
                <a:lnTo>
                  <a:pt x="304" y="319"/>
                </a:lnTo>
                <a:lnTo>
                  <a:pt x="306" y="324"/>
                </a:lnTo>
                <a:lnTo>
                  <a:pt x="308" y="335"/>
                </a:lnTo>
                <a:lnTo>
                  <a:pt x="308" y="346"/>
                </a:lnTo>
                <a:lnTo>
                  <a:pt x="309" y="356"/>
                </a:lnTo>
                <a:lnTo>
                  <a:pt x="310" y="368"/>
                </a:lnTo>
                <a:lnTo>
                  <a:pt x="314" y="381"/>
                </a:lnTo>
                <a:lnTo>
                  <a:pt x="319" y="394"/>
                </a:lnTo>
                <a:lnTo>
                  <a:pt x="321" y="399"/>
                </a:lnTo>
                <a:lnTo>
                  <a:pt x="322" y="405"/>
                </a:lnTo>
                <a:lnTo>
                  <a:pt x="323" y="412"/>
                </a:lnTo>
                <a:lnTo>
                  <a:pt x="324" y="419"/>
                </a:lnTo>
                <a:lnTo>
                  <a:pt x="324" y="452"/>
                </a:lnTo>
                <a:lnTo>
                  <a:pt x="324" y="452"/>
                </a:lnTo>
                <a:lnTo>
                  <a:pt x="159" y="503"/>
                </a:lnTo>
                <a:lnTo>
                  <a:pt x="0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7" name="Freeform 243"/>
          <p:cNvSpPr>
            <a:spLocks/>
          </p:cNvSpPr>
          <p:nvPr/>
        </p:nvSpPr>
        <p:spPr bwMode="auto">
          <a:xfrm>
            <a:off x="8052329" y="3386176"/>
            <a:ext cx="149262" cy="232185"/>
          </a:xfrm>
          <a:custGeom>
            <a:avLst/>
            <a:gdLst>
              <a:gd name="T0" fmla="*/ 0 w 324"/>
              <a:gd name="T1" fmla="*/ 35 h 503"/>
              <a:gd name="T2" fmla="*/ 111 w 324"/>
              <a:gd name="T3" fmla="*/ 0 h 503"/>
              <a:gd name="T4" fmla="*/ 111 w 324"/>
              <a:gd name="T5" fmla="*/ 0 h 503"/>
              <a:gd name="T6" fmla="*/ 117 w 324"/>
              <a:gd name="T7" fmla="*/ 59 h 503"/>
              <a:gd name="T8" fmla="*/ 119 w 324"/>
              <a:gd name="T9" fmla="*/ 84 h 503"/>
              <a:gd name="T10" fmla="*/ 119 w 324"/>
              <a:gd name="T11" fmla="*/ 84 h 503"/>
              <a:gd name="T12" fmla="*/ 124 w 324"/>
              <a:gd name="T13" fmla="*/ 99 h 503"/>
              <a:gd name="T14" fmla="*/ 130 w 324"/>
              <a:gd name="T15" fmla="*/ 115 h 503"/>
              <a:gd name="T16" fmla="*/ 136 w 324"/>
              <a:gd name="T17" fmla="*/ 143 h 503"/>
              <a:gd name="T18" fmla="*/ 139 w 324"/>
              <a:gd name="T19" fmla="*/ 170 h 503"/>
              <a:gd name="T20" fmla="*/ 142 w 324"/>
              <a:gd name="T21" fmla="*/ 182 h 503"/>
              <a:gd name="T22" fmla="*/ 145 w 324"/>
              <a:gd name="T23" fmla="*/ 195 h 503"/>
              <a:gd name="T24" fmla="*/ 149 w 324"/>
              <a:gd name="T25" fmla="*/ 208 h 503"/>
              <a:gd name="T26" fmla="*/ 157 w 324"/>
              <a:gd name="T27" fmla="*/ 221 h 503"/>
              <a:gd name="T28" fmla="*/ 161 w 324"/>
              <a:gd name="T29" fmla="*/ 225 h 503"/>
              <a:gd name="T30" fmla="*/ 168 w 324"/>
              <a:gd name="T31" fmla="*/ 229 h 503"/>
              <a:gd name="T32" fmla="*/ 180 w 324"/>
              <a:gd name="T33" fmla="*/ 241 h 503"/>
              <a:gd name="T34" fmla="*/ 192 w 324"/>
              <a:gd name="T35" fmla="*/ 251 h 503"/>
              <a:gd name="T36" fmla="*/ 205 w 324"/>
              <a:gd name="T37" fmla="*/ 260 h 503"/>
              <a:gd name="T38" fmla="*/ 220 w 324"/>
              <a:gd name="T39" fmla="*/ 269 h 503"/>
              <a:gd name="T40" fmla="*/ 234 w 324"/>
              <a:gd name="T41" fmla="*/ 277 h 503"/>
              <a:gd name="T42" fmla="*/ 246 w 324"/>
              <a:gd name="T43" fmla="*/ 283 h 503"/>
              <a:gd name="T44" fmla="*/ 259 w 324"/>
              <a:gd name="T45" fmla="*/ 289 h 503"/>
              <a:gd name="T46" fmla="*/ 273 w 324"/>
              <a:gd name="T47" fmla="*/ 295 h 503"/>
              <a:gd name="T48" fmla="*/ 284 w 324"/>
              <a:gd name="T49" fmla="*/ 301 h 503"/>
              <a:gd name="T50" fmla="*/ 293 w 324"/>
              <a:gd name="T51" fmla="*/ 307 h 503"/>
              <a:gd name="T52" fmla="*/ 297 w 324"/>
              <a:gd name="T53" fmla="*/ 310 h 503"/>
              <a:gd name="T54" fmla="*/ 300 w 324"/>
              <a:gd name="T55" fmla="*/ 315 h 503"/>
              <a:gd name="T56" fmla="*/ 304 w 324"/>
              <a:gd name="T57" fmla="*/ 319 h 503"/>
              <a:gd name="T58" fmla="*/ 306 w 324"/>
              <a:gd name="T59" fmla="*/ 324 h 503"/>
              <a:gd name="T60" fmla="*/ 308 w 324"/>
              <a:gd name="T61" fmla="*/ 335 h 503"/>
              <a:gd name="T62" fmla="*/ 308 w 324"/>
              <a:gd name="T63" fmla="*/ 346 h 503"/>
              <a:gd name="T64" fmla="*/ 309 w 324"/>
              <a:gd name="T65" fmla="*/ 356 h 503"/>
              <a:gd name="T66" fmla="*/ 310 w 324"/>
              <a:gd name="T67" fmla="*/ 368 h 503"/>
              <a:gd name="T68" fmla="*/ 314 w 324"/>
              <a:gd name="T69" fmla="*/ 381 h 503"/>
              <a:gd name="T70" fmla="*/ 319 w 324"/>
              <a:gd name="T71" fmla="*/ 394 h 503"/>
              <a:gd name="T72" fmla="*/ 321 w 324"/>
              <a:gd name="T73" fmla="*/ 399 h 503"/>
              <a:gd name="T74" fmla="*/ 322 w 324"/>
              <a:gd name="T75" fmla="*/ 405 h 503"/>
              <a:gd name="T76" fmla="*/ 323 w 324"/>
              <a:gd name="T77" fmla="*/ 412 h 503"/>
              <a:gd name="T78" fmla="*/ 324 w 324"/>
              <a:gd name="T79" fmla="*/ 419 h 503"/>
              <a:gd name="T80" fmla="*/ 324 w 324"/>
              <a:gd name="T81" fmla="*/ 452 h 503"/>
              <a:gd name="T82" fmla="*/ 324 w 324"/>
              <a:gd name="T83" fmla="*/ 452 h 503"/>
              <a:gd name="T84" fmla="*/ 159 w 324"/>
              <a:gd name="T85" fmla="*/ 503 h 503"/>
              <a:gd name="T86" fmla="*/ 0 w 324"/>
              <a:gd name="T87" fmla="*/ 35 h 503"/>
              <a:gd name="T88" fmla="*/ 0 w 324"/>
              <a:gd name="T89" fmla="*/ 35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4" h="503">
                <a:moveTo>
                  <a:pt x="0" y="35"/>
                </a:moveTo>
                <a:lnTo>
                  <a:pt x="111" y="0"/>
                </a:lnTo>
                <a:lnTo>
                  <a:pt x="111" y="0"/>
                </a:lnTo>
                <a:lnTo>
                  <a:pt x="117" y="59"/>
                </a:lnTo>
                <a:lnTo>
                  <a:pt x="119" y="84"/>
                </a:lnTo>
                <a:lnTo>
                  <a:pt x="119" y="84"/>
                </a:lnTo>
                <a:lnTo>
                  <a:pt x="124" y="99"/>
                </a:lnTo>
                <a:lnTo>
                  <a:pt x="130" y="115"/>
                </a:lnTo>
                <a:lnTo>
                  <a:pt x="136" y="143"/>
                </a:lnTo>
                <a:lnTo>
                  <a:pt x="139" y="170"/>
                </a:lnTo>
                <a:lnTo>
                  <a:pt x="142" y="182"/>
                </a:lnTo>
                <a:lnTo>
                  <a:pt x="145" y="195"/>
                </a:lnTo>
                <a:lnTo>
                  <a:pt x="149" y="208"/>
                </a:lnTo>
                <a:lnTo>
                  <a:pt x="157" y="221"/>
                </a:lnTo>
                <a:lnTo>
                  <a:pt x="161" y="225"/>
                </a:lnTo>
                <a:lnTo>
                  <a:pt x="168" y="229"/>
                </a:lnTo>
                <a:lnTo>
                  <a:pt x="180" y="241"/>
                </a:lnTo>
                <a:lnTo>
                  <a:pt x="192" y="251"/>
                </a:lnTo>
                <a:lnTo>
                  <a:pt x="205" y="260"/>
                </a:lnTo>
                <a:lnTo>
                  <a:pt x="220" y="269"/>
                </a:lnTo>
                <a:lnTo>
                  <a:pt x="234" y="277"/>
                </a:lnTo>
                <a:lnTo>
                  <a:pt x="246" y="283"/>
                </a:lnTo>
                <a:lnTo>
                  <a:pt x="259" y="289"/>
                </a:lnTo>
                <a:lnTo>
                  <a:pt x="273" y="295"/>
                </a:lnTo>
                <a:lnTo>
                  <a:pt x="284" y="301"/>
                </a:lnTo>
                <a:lnTo>
                  <a:pt x="293" y="307"/>
                </a:lnTo>
                <a:lnTo>
                  <a:pt x="297" y="310"/>
                </a:lnTo>
                <a:lnTo>
                  <a:pt x="300" y="315"/>
                </a:lnTo>
                <a:lnTo>
                  <a:pt x="304" y="319"/>
                </a:lnTo>
                <a:lnTo>
                  <a:pt x="306" y="324"/>
                </a:lnTo>
                <a:lnTo>
                  <a:pt x="308" y="335"/>
                </a:lnTo>
                <a:lnTo>
                  <a:pt x="308" y="346"/>
                </a:lnTo>
                <a:lnTo>
                  <a:pt x="309" y="356"/>
                </a:lnTo>
                <a:lnTo>
                  <a:pt x="310" y="368"/>
                </a:lnTo>
                <a:lnTo>
                  <a:pt x="314" y="381"/>
                </a:lnTo>
                <a:lnTo>
                  <a:pt x="319" y="394"/>
                </a:lnTo>
                <a:lnTo>
                  <a:pt x="321" y="399"/>
                </a:lnTo>
                <a:lnTo>
                  <a:pt x="322" y="405"/>
                </a:lnTo>
                <a:lnTo>
                  <a:pt x="323" y="412"/>
                </a:lnTo>
                <a:lnTo>
                  <a:pt x="324" y="419"/>
                </a:lnTo>
                <a:lnTo>
                  <a:pt x="324" y="452"/>
                </a:lnTo>
                <a:lnTo>
                  <a:pt x="324" y="452"/>
                </a:lnTo>
                <a:lnTo>
                  <a:pt x="159" y="503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8" name="Freeform 244"/>
          <p:cNvSpPr>
            <a:spLocks/>
          </p:cNvSpPr>
          <p:nvPr/>
        </p:nvSpPr>
        <p:spPr bwMode="auto">
          <a:xfrm>
            <a:off x="7564464" y="3402761"/>
            <a:ext cx="637127" cy="298524"/>
          </a:xfrm>
          <a:custGeom>
            <a:avLst/>
            <a:gdLst>
              <a:gd name="T0" fmla="*/ 59 w 1383"/>
              <a:gd name="T1" fmla="*/ 474 h 648"/>
              <a:gd name="T2" fmla="*/ 104 w 1383"/>
              <a:gd name="T3" fmla="*/ 423 h 648"/>
              <a:gd name="T4" fmla="*/ 150 w 1383"/>
              <a:gd name="T5" fmla="*/ 403 h 648"/>
              <a:gd name="T6" fmla="*/ 199 w 1383"/>
              <a:gd name="T7" fmla="*/ 345 h 648"/>
              <a:gd name="T8" fmla="*/ 296 w 1383"/>
              <a:gd name="T9" fmla="*/ 335 h 648"/>
              <a:gd name="T10" fmla="*/ 324 w 1383"/>
              <a:gd name="T11" fmla="*/ 313 h 648"/>
              <a:gd name="T12" fmla="*/ 357 w 1383"/>
              <a:gd name="T13" fmla="*/ 262 h 648"/>
              <a:gd name="T14" fmla="*/ 390 w 1383"/>
              <a:gd name="T15" fmla="*/ 255 h 648"/>
              <a:gd name="T16" fmla="*/ 463 w 1383"/>
              <a:gd name="T17" fmla="*/ 247 h 648"/>
              <a:gd name="T18" fmla="*/ 481 w 1383"/>
              <a:gd name="T19" fmla="*/ 265 h 648"/>
              <a:gd name="T20" fmla="*/ 502 w 1383"/>
              <a:gd name="T21" fmla="*/ 295 h 648"/>
              <a:gd name="T22" fmla="*/ 530 w 1383"/>
              <a:gd name="T23" fmla="*/ 295 h 648"/>
              <a:gd name="T24" fmla="*/ 560 w 1383"/>
              <a:gd name="T25" fmla="*/ 298 h 648"/>
              <a:gd name="T26" fmla="*/ 604 w 1383"/>
              <a:gd name="T27" fmla="*/ 303 h 648"/>
              <a:gd name="T28" fmla="*/ 622 w 1383"/>
              <a:gd name="T29" fmla="*/ 318 h 648"/>
              <a:gd name="T30" fmla="*/ 647 w 1383"/>
              <a:gd name="T31" fmla="*/ 368 h 648"/>
              <a:gd name="T32" fmla="*/ 706 w 1383"/>
              <a:gd name="T33" fmla="*/ 393 h 648"/>
              <a:gd name="T34" fmla="*/ 793 w 1383"/>
              <a:gd name="T35" fmla="*/ 402 h 648"/>
              <a:gd name="T36" fmla="*/ 788 w 1383"/>
              <a:gd name="T37" fmla="*/ 475 h 648"/>
              <a:gd name="T38" fmla="*/ 775 w 1383"/>
              <a:gd name="T39" fmla="*/ 549 h 648"/>
              <a:gd name="T40" fmla="*/ 743 w 1383"/>
              <a:gd name="T41" fmla="*/ 623 h 648"/>
              <a:gd name="T42" fmla="*/ 788 w 1383"/>
              <a:gd name="T43" fmla="*/ 645 h 648"/>
              <a:gd name="T44" fmla="*/ 864 w 1383"/>
              <a:gd name="T45" fmla="*/ 643 h 648"/>
              <a:gd name="T46" fmla="*/ 998 w 1383"/>
              <a:gd name="T47" fmla="*/ 630 h 648"/>
              <a:gd name="T48" fmla="*/ 1036 w 1383"/>
              <a:gd name="T49" fmla="*/ 616 h 648"/>
              <a:gd name="T50" fmla="*/ 1068 w 1383"/>
              <a:gd name="T51" fmla="*/ 599 h 648"/>
              <a:gd name="T52" fmla="*/ 1066 w 1383"/>
              <a:gd name="T53" fmla="*/ 577 h 648"/>
              <a:gd name="T54" fmla="*/ 1025 w 1383"/>
              <a:gd name="T55" fmla="*/ 550 h 648"/>
              <a:gd name="T56" fmla="*/ 990 w 1383"/>
              <a:gd name="T57" fmla="*/ 522 h 648"/>
              <a:gd name="T58" fmla="*/ 979 w 1383"/>
              <a:gd name="T59" fmla="*/ 468 h 648"/>
              <a:gd name="T60" fmla="*/ 948 w 1383"/>
              <a:gd name="T61" fmla="*/ 390 h 648"/>
              <a:gd name="T62" fmla="*/ 932 w 1383"/>
              <a:gd name="T63" fmla="*/ 324 h 648"/>
              <a:gd name="T64" fmla="*/ 903 w 1383"/>
              <a:gd name="T65" fmla="*/ 286 h 648"/>
              <a:gd name="T66" fmla="*/ 894 w 1383"/>
              <a:gd name="T67" fmla="*/ 260 h 648"/>
              <a:gd name="T68" fmla="*/ 905 w 1383"/>
              <a:gd name="T69" fmla="*/ 229 h 648"/>
              <a:gd name="T70" fmla="*/ 924 w 1383"/>
              <a:gd name="T71" fmla="*/ 185 h 648"/>
              <a:gd name="T72" fmla="*/ 968 w 1383"/>
              <a:gd name="T73" fmla="*/ 136 h 648"/>
              <a:gd name="T74" fmla="*/ 1000 w 1383"/>
              <a:gd name="T75" fmla="*/ 87 h 648"/>
              <a:gd name="T76" fmla="*/ 1016 w 1383"/>
              <a:gd name="T77" fmla="*/ 99 h 648"/>
              <a:gd name="T78" fmla="*/ 1025 w 1383"/>
              <a:gd name="T79" fmla="*/ 136 h 648"/>
              <a:gd name="T80" fmla="*/ 1013 w 1383"/>
              <a:gd name="T81" fmla="*/ 172 h 648"/>
              <a:gd name="T82" fmla="*/ 1000 w 1383"/>
              <a:gd name="T83" fmla="*/ 214 h 648"/>
              <a:gd name="T84" fmla="*/ 1013 w 1383"/>
              <a:gd name="T85" fmla="*/ 245 h 648"/>
              <a:gd name="T86" fmla="*/ 1006 w 1383"/>
              <a:gd name="T87" fmla="*/ 274 h 648"/>
              <a:gd name="T88" fmla="*/ 999 w 1383"/>
              <a:gd name="T89" fmla="*/ 303 h 648"/>
              <a:gd name="T90" fmla="*/ 1032 w 1383"/>
              <a:gd name="T91" fmla="*/ 324 h 648"/>
              <a:gd name="T92" fmla="*/ 1044 w 1383"/>
              <a:gd name="T93" fmla="*/ 357 h 648"/>
              <a:gd name="T94" fmla="*/ 1061 w 1383"/>
              <a:gd name="T95" fmla="*/ 386 h 648"/>
              <a:gd name="T96" fmla="*/ 1087 w 1383"/>
              <a:gd name="T97" fmla="*/ 402 h 648"/>
              <a:gd name="T98" fmla="*/ 1079 w 1383"/>
              <a:gd name="T99" fmla="*/ 422 h 648"/>
              <a:gd name="T100" fmla="*/ 1081 w 1383"/>
              <a:gd name="T101" fmla="*/ 465 h 648"/>
              <a:gd name="T102" fmla="*/ 1130 w 1383"/>
              <a:gd name="T103" fmla="*/ 499 h 648"/>
              <a:gd name="T104" fmla="*/ 1158 w 1383"/>
              <a:gd name="T105" fmla="*/ 505 h 648"/>
              <a:gd name="T106" fmla="*/ 1173 w 1383"/>
              <a:gd name="T107" fmla="*/ 522 h 648"/>
              <a:gd name="T108" fmla="*/ 1195 w 1383"/>
              <a:gd name="T109" fmla="*/ 589 h 648"/>
              <a:gd name="T110" fmla="*/ 1216 w 1383"/>
              <a:gd name="T111" fmla="*/ 632 h 648"/>
              <a:gd name="T112" fmla="*/ 1338 w 1383"/>
              <a:gd name="T113" fmla="*/ 623 h 648"/>
              <a:gd name="T114" fmla="*/ 1357 w 1383"/>
              <a:gd name="T115" fmla="*/ 564 h 648"/>
              <a:gd name="T116" fmla="*/ 1374 w 1383"/>
              <a:gd name="T117" fmla="*/ 488 h 648"/>
              <a:gd name="T118" fmla="*/ 1383 w 1383"/>
              <a:gd name="T119" fmla="*/ 417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83" h="648">
                <a:moveTo>
                  <a:pt x="0" y="338"/>
                </a:moveTo>
                <a:lnTo>
                  <a:pt x="39" y="495"/>
                </a:lnTo>
                <a:lnTo>
                  <a:pt x="47" y="488"/>
                </a:lnTo>
                <a:lnTo>
                  <a:pt x="54" y="481"/>
                </a:lnTo>
                <a:lnTo>
                  <a:pt x="59" y="474"/>
                </a:lnTo>
                <a:lnTo>
                  <a:pt x="64" y="467"/>
                </a:lnTo>
                <a:lnTo>
                  <a:pt x="74" y="451"/>
                </a:lnTo>
                <a:lnTo>
                  <a:pt x="87" y="436"/>
                </a:lnTo>
                <a:lnTo>
                  <a:pt x="95" y="429"/>
                </a:lnTo>
                <a:lnTo>
                  <a:pt x="104" y="423"/>
                </a:lnTo>
                <a:lnTo>
                  <a:pt x="113" y="419"/>
                </a:lnTo>
                <a:lnTo>
                  <a:pt x="123" y="416"/>
                </a:lnTo>
                <a:lnTo>
                  <a:pt x="131" y="413"/>
                </a:lnTo>
                <a:lnTo>
                  <a:pt x="141" y="408"/>
                </a:lnTo>
                <a:lnTo>
                  <a:pt x="150" y="403"/>
                </a:lnTo>
                <a:lnTo>
                  <a:pt x="158" y="396"/>
                </a:lnTo>
                <a:lnTo>
                  <a:pt x="174" y="378"/>
                </a:lnTo>
                <a:lnTo>
                  <a:pt x="186" y="362"/>
                </a:lnTo>
                <a:lnTo>
                  <a:pt x="193" y="353"/>
                </a:lnTo>
                <a:lnTo>
                  <a:pt x="199" y="345"/>
                </a:lnTo>
                <a:lnTo>
                  <a:pt x="208" y="337"/>
                </a:lnTo>
                <a:lnTo>
                  <a:pt x="217" y="329"/>
                </a:lnTo>
                <a:lnTo>
                  <a:pt x="238" y="335"/>
                </a:lnTo>
                <a:lnTo>
                  <a:pt x="290" y="335"/>
                </a:lnTo>
                <a:lnTo>
                  <a:pt x="296" y="335"/>
                </a:lnTo>
                <a:lnTo>
                  <a:pt x="301" y="334"/>
                </a:lnTo>
                <a:lnTo>
                  <a:pt x="305" y="332"/>
                </a:lnTo>
                <a:lnTo>
                  <a:pt x="310" y="328"/>
                </a:lnTo>
                <a:lnTo>
                  <a:pt x="316" y="322"/>
                </a:lnTo>
                <a:lnTo>
                  <a:pt x="324" y="313"/>
                </a:lnTo>
                <a:lnTo>
                  <a:pt x="334" y="298"/>
                </a:lnTo>
                <a:lnTo>
                  <a:pt x="344" y="282"/>
                </a:lnTo>
                <a:lnTo>
                  <a:pt x="350" y="273"/>
                </a:lnTo>
                <a:lnTo>
                  <a:pt x="354" y="266"/>
                </a:lnTo>
                <a:lnTo>
                  <a:pt x="357" y="262"/>
                </a:lnTo>
                <a:lnTo>
                  <a:pt x="360" y="259"/>
                </a:lnTo>
                <a:lnTo>
                  <a:pt x="364" y="257"/>
                </a:lnTo>
                <a:lnTo>
                  <a:pt x="368" y="255"/>
                </a:lnTo>
                <a:lnTo>
                  <a:pt x="379" y="255"/>
                </a:lnTo>
                <a:lnTo>
                  <a:pt x="390" y="255"/>
                </a:lnTo>
                <a:lnTo>
                  <a:pt x="408" y="253"/>
                </a:lnTo>
                <a:lnTo>
                  <a:pt x="424" y="249"/>
                </a:lnTo>
                <a:lnTo>
                  <a:pt x="440" y="248"/>
                </a:lnTo>
                <a:lnTo>
                  <a:pt x="459" y="247"/>
                </a:lnTo>
                <a:lnTo>
                  <a:pt x="463" y="247"/>
                </a:lnTo>
                <a:lnTo>
                  <a:pt x="466" y="248"/>
                </a:lnTo>
                <a:lnTo>
                  <a:pt x="469" y="251"/>
                </a:lnTo>
                <a:lnTo>
                  <a:pt x="473" y="252"/>
                </a:lnTo>
                <a:lnTo>
                  <a:pt x="477" y="257"/>
                </a:lnTo>
                <a:lnTo>
                  <a:pt x="481" y="265"/>
                </a:lnTo>
                <a:lnTo>
                  <a:pt x="485" y="271"/>
                </a:lnTo>
                <a:lnTo>
                  <a:pt x="488" y="279"/>
                </a:lnTo>
                <a:lnTo>
                  <a:pt x="493" y="286"/>
                </a:lnTo>
                <a:lnTo>
                  <a:pt x="499" y="293"/>
                </a:lnTo>
                <a:lnTo>
                  <a:pt x="502" y="295"/>
                </a:lnTo>
                <a:lnTo>
                  <a:pt x="505" y="296"/>
                </a:lnTo>
                <a:lnTo>
                  <a:pt x="509" y="297"/>
                </a:lnTo>
                <a:lnTo>
                  <a:pt x="513" y="297"/>
                </a:lnTo>
                <a:lnTo>
                  <a:pt x="521" y="296"/>
                </a:lnTo>
                <a:lnTo>
                  <a:pt x="530" y="295"/>
                </a:lnTo>
                <a:lnTo>
                  <a:pt x="534" y="295"/>
                </a:lnTo>
                <a:lnTo>
                  <a:pt x="539" y="295"/>
                </a:lnTo>
                <a:lnTo>
                  <a:pt x="539" y="295"/>
                </a:lnTo>
                <a:lnTo>
                  <a:pt x="549" y="296"/>
                </a:lnTo>
                <a:lnTo>
                  <a:pt x="560" y="298"/>
                </a:lnTo>
                <a:lnTo>
                  <a:pt x="571" y="300"/>
                </a:lnTo>
                <a:lnTo>
                  <a:pt x="584" y="303"/>
                </a:lnTo>
                <a:lnTo>
                  <a:pt x="593" y="303"/>
                </a:lnTo>
                <a:lnTo>
                  <a:pt x="600" y="303"/>
                </a:lnTo>
                <a:lnTo>
                  <a:pt x="604" y="303"/>
                </a:lnTo>
                <a:lnTo>
                  <a:pt x="608" y="305"/>
                </a:lnTo>
                <a:lnTo>
                  <a:pt x="612" y="306"/>
                </a:lnTo>
                <a:lnTo>
                  <a:pt x="615" y="308"/>
                </a:lnTo>
                <a:lnTo>
                  <a:pt x="620" y="313"/>
                </a:lnTo>
                <a:lnTo>
                  <a:pt x="622" y="318"/>
                </a:lnTo>
                <a:lnTo>
                  <a:pt x="624" y="324"/>
                </a:lnTo>
                <a:lnTo>
                  <a:pt x="626" y="329"/>
                </a:lnTo>
                <a:lnTo>
                  <a:pt x="634" y="347"/>
                </a:lnTo>
                <a:lnTo>
                  <a:pt x="642" y="362"/>
                </a:lnTo>
                <a:lnTo>
                  <a:pt x="647" y="368"/>
                </a:lnTo>
                <a:lnTo>
                  <a:pt x="653" y="374"/>
                </a:lnTo>
                <a:lnTo>
                  <a:pt x="660" y="377"/>
                </a:lnTo>
                <a:lnTo>
                  <a:pt x="668" y="380"/>
                </a:lnTo>
                <a:lnTo>
                  <a:pt x="689" y="386"/>
                </a:lnTo>
                <a:lnTo>
                  <a:pt x="706" y="393"/>
                </a:lnTo>
                <a:lnTo>
                  <a:pt x="715" y="396"/>
                </a:lnTo>
                <a:lnTo>
                  <a:pt x="723" y="399"/>
                </a:lnTo>
                <a:lnTo>
                  <a:pt x="733" y="401"/>
                </a:lnTo>
                <a:lnTo>
                  <a:pt x="744" y="402"/>
                </a:lnTo>
                <a:lnTo>
                  <a:pt x="793" y="402"/>
                </a:lnTo>
                <a:lnTo>
                  <a:pt x="793" y="423"/>
                </a:lnTo>
                <a:lnTo>
                  <a:pt x="792" y="437"/>
                </a:lnTo>
                <a:lnTo>
                  <a:pt x="791" y="449"/>
                </a:lnTo>
                <a:lnTo>
                  <a:pt x="789" y="461"/>
                </a:lnTo>
                <a:lnTo>
                  <a:pt x="788" y="475"/>
                </a:lnTo>
                <a:lnTo>
                  <a:pt x="787" y="490"/>
                </a:lnTo>
                <a:lnTo>
                  <a:pt x="787" y="502"/>
                </a:lnTo>
                <a:lnTo>
                  <a:pt x="786" y="515"/>
                </a:lnTo>
                <a:lnTo>
                  <a:pt x="783" y="529"/>
                </a:lnTo>
                <a:lnTo>
                  <a:pt x="775" y="549"/>
                </a:lnTo>
                <a:lnTo>
                  <a:pt x="768" y="566"/>
                </a:lnTo>
                <a:lnTo>
                  <a:pt x="759" y="583"/>
                </a:lnTo>
                <a:lnTo>
                  <a:pt x="751" y="603"/>
                </a:lnTo>
                <a:lnTo>
                  <a:pt x="746" y="613"/>
                </a:lnTo>
                <a:lnTo>
                  <a:pt x="743" y="623"/>
                </a:lnTo>
                <a:lnTo>
                  <a:pt x="743" y="646"/>
                </a:lnTo>
                <a:lnTo>
                  <a:pt x="750" y="647"/>
                </a:lnTo>
                <a:lnTo>
                  <a:pt x="758" y="648"/>
                </a:lnTo>
                <a:lnTo>
                  <a:pt x="774" y="647"/>
                </a:lnTo>
                <a:lnTo>
                  <a:pt x="788" y="645"/>
                </a:lnTo>
                <a:lnTo>
                  <a:pt x="801" y="643"/>
                </a:lnTo>
                <a:lnTo>
                  <a:pt x="817" y="640"/>
                </a:lnTo>
                <a:lnTo>
                  <a:pt x="834" y="640"/>
                </a:lnTo>
                <a:lnTo>
                  <a:pt x="849" y="641"/>
                </a:lnTo>
                <a:lnTo>
                  <a:pt x="864" y="643"/>
                </a:lnTo>
                <a:lnTo>
                  <a:pt x="881" y="643"/>
                </a:lnTo>
                <a:lnTo>
                  <a:pt x="912" y="641"/>
                </a:lnTo>
                <a:lnTo>
                  <a:pt x="940" y="639"/>
                </a:lnTo>
                <a:lnTo>
                  <a:pt x="967" y="636"/>
                </a:lnTo>
                <a:lnTo>
                  <a:pt x="998" y="630"/>
                </a:lnTo>
                <a:lnTo>
                  <a:pt x="998" y="630"/>
                </a:lnTo>
                <a:lnTo>
                  <a:pt x="1003" y="619"/>
                </a:lnTo>
                <a:lnTo>
                  <a:pt x="1015" y="619"/>
                </a:lnTo>
                <a:lnTo>
                  <a:pt x="1026" y="618"/>
                </a:lnTo>
                <a:lnTo>
                  <a:pt x="1036" y="616"/>
                </a:lnTo>
                <a:lnTo>
                  <a:pt x="1048" y="611"/>
                </a:lnTo>
                <a:lnTo>
                  <a:pt x="1056" y="608"/>
                </a:lnTo>
                <a:lnTo>
                  <a:pt x="1062" y="605"/>
                </a:lnTo>
                <a:lnTo>
                  <a:pt x="1066" y="603"/>
                </a:lnTo>
                <a:lnTo>
                  <a:pt x="1068" y="599"/>
                </a:lnTo>
                <a:lnTo>
                  <a:pt x="1069" y="596"/>
                </a:lnTo>
                <a:lnTo>
                  <a:pt x="1070" y="593"/>
                </a:lnTo>
                <a:lnTo>
                  <a:pt x="1069" y="586"/>
                </a:lnTo>
                <a:lnTo>
                  <a:pt x="1068" y="581"/>
                </a:lnTo>
                <a:lnTo>
                  <a:pt x="1066" y="577"/>
                </a:lnTo>
                <a:lnTo>
                  <a:pt x="1062" y="572"/>
                </a:lnTo>
                <a:lnTo>
                  <a:pt x="1055" y="565"/>
                </a:lnTo>
                <a:lnTo>
                  <a:pt x="1046" y="559"/>
                </a:lnTo>
                <a:lnTo>
                  <a:pt x="1035" y="554"/>
                </a:lnTo>
                <a:lnTo>
                  <a:pt x="1025" y="550"/>
                </a:lnTo>
                <a:lnTo>
                  <a:pt x="1014" y="543"/>
                </a:lnTo>
                <a:lnTo>
                  <a:pt x="1003" y="537"/>
                </a:lnTo>
                <a:lnTo>
                  <a:pt x="998" y="532"/>
                </a:lnTo>
                <a:lnTo>
                  <a:pt x="994" y="527"/>
                </a:lnTo>
                <a:lnTo>
                  <a:pt x="990" y="522"/>
                </a:lnTo>
                <a:lnTo>
                  <a:pt x="988" y="516"/>
                </a:lnTo>
                <a:lnTo>
                  <a:pt x="985" y="505"/>
                </a:lnTo>
                <a:lnTo>
                  <a:pt x="982" y="492"/>
                </a:lnTo>
                <a:lnTo>
                  <a:pt x="981" y="481"/>
                </a:lnTo>
                <a:lnTo>
                  <a:pt x="979" y="468"/>
                </a:lnTo>
                <a:lnTo>
                  <a:pt x="976" y="454"/>
                </a:lnTo>
                <a:lnTo>
                  <a:pt x="972" y="441"/>
                </a:lnTo>
                <a:lnTo>
                  <a:pt x="961" y="419"/>
                </a:lnTo>
                <a:lnTo>
                  <a:pt x="951" y="400"/>
                </a:lnTo>
                <a:lnTo>
                  <a:pt x="948" y="390"/>
                </a:lnTo>
                <a:lnTo>
                  <a:pt x="945" y="379"/>
                </a:lnTo>
                <a:lnTo>
                  <a:pt x="941" y="368"/>
                </a:lnTo>
                <a:lnTo>
                  <a:pt x="939" y="356"/>
                </a:lnTo>
                <a:lnTo>
                  <a:pt x="936" y="340"/>
                </a:lnTo>
                <a:lnTo>
                  <a:pt x="932" y="324"/>
                </a:lnTo>
                <a:lnTo>
                  <a:pt x="926" y="315"/>
                </a:lnTo>
                <a:lnTo>
                  <a:pt x="921" y="308"/>
                </a:lnTo>
                <a:lnTo>
                  <a:pt x="914" y="300"/>
                </a:lnTo>
                <a:lnTo>
                  <a:pt x="909" y="294"/>
                </a:lnTo>
                <a:lnTo>
                  <a:pt x="903" y="286"/>
                </a:lnTo>
                <a:lnTo>
                  <a:pt x="898" y="279"/>
                </a:lnTo>
                <a:lnTo>
                  <a:pt x="897" y="274"/>
                </a:lnTo>
                <a:lnTo>
                  <a:pt x="895" y="270"/>
                </a:lnTo>
                <a:lnTo>
                  <a:pt x="895" y="266"/>
                </a:lnTo>
                <a:lnTo>
                  <a:pt x="894" y="260"/>
                </a:lnTo>
                <a:lnTo>
                  <a:pt x="895" y="254"/>
                </a:lnTo>
                <a:lnTo>
                  <a:pt x="896" y="248"/>
                </a:lnTo>
                <a:lnTo>
                  <a:pt x="897" y="243"/>
                </a:lnTo>
                <a:lnTo>
                  <a:pt x="899" y="239"/>
                </a:lnTo>
                <a:lnTo>
                  <a:pt x="905" y="229"/>
                </a:lnTo>
                <a:lnTo>
                  <a:pt x="910" y="218"/>
                </a:lnTo>
                <a:lnTo>
                  <a:pt x="910" y="213"/>
                </a:lnTo>
                <a:lnTo>
                  <a:pt x="910" y="207"/>
                </a:lnTo>
                <a:lnTo>
                  <a:pt x="917" y="195"/>
                </a:lnTo>
                <a:lnTo>
                  <a:pt x="924" y="185"/>
                </a:lnTo>
                <a:lnTo>
                  <a:pt x="933" y="175"/>
                </a:lnTo>
                <a:lnTo>
                  <a:pt x="942" y="165"/>
                </a:lnTo>
                <a:lnTo>
                  <a:pt x="951" y="154"/>
                </a:lnTo>
                <a:lnTo>
                  <a:pt x="960" y="146"/>
                </a:lnTo>
                <a:lnTo>
                  <a:pt x="968" y="136"/>
                </a:lnTo>
                <a:lnTo>
                  <a:pt x="977" y="125"/>
                </a:lnTo>
                <a:lnTo>
                  <a:pt x="985" y="111"/>
                </a:lnTo>
                <a:lnTo>
                  <a:pt x="992" y="99"/>
                </a:lnTo>
                <a:lnTo>
                  <a:pt x="995" y="93"/>
                </a:lnTo>
                <a:lnTo>
                  <a:pt x="1000" y="87"/>
                </a:lnTo>
                <a:lnTo>
                  <a:pt x="1005" y="82"/>
                </a:lnTo>
                <a:lnTo>
                  <a:pt x="1011" y="78"/>
                </a:lnTo>
                <a:lnTo>
                  <a:pt x="1012" y="85"/>
                </a:lnTo>
                <a:lnTo>
                  <a:pt x="1014" y="93"/>
                </a:lnTo>
                <a:lnTo>
                  <a:pt x="1016" y="99"/>
                </a:lnTo>
                <a:lnTo>
                  <a:pt x="1018" y="107"/>
                </a:lnTo>
                <a:lnTo>
                  <a:pt x="1020" y="113"/>
                </a:lnTo>
                <a:lnTo>
                  <a:pt x="1022" y="120"/>
                </a:lnTo>
                <a:lnTo>
                  <a:pt x="1023" y="127"/>
                </a:lnTo>
                <a:lnTo>
                  <a:pt x="1025" y="136"/>
                </a:lnTo>
                <a:lnTo>
                  <a:pt x="1023" y="143"/>
                </a:lnTo>
                <a:lnTo>
                  <a:pt x="1022" y="149"/>
                </a:lnTo>
                <a:lnTo>
                  <a:pt x="1020" y="154"/>
                </a:lnTo>
                <a:lnTo>
                  <a:pt x="1018" y="160"/>
                </a:lnTo>
                <a:lnTo>
                  <a:pt x="1013" y="172"/>
                </a:lnTo>
                <a:lnTo>
                  <a:pt x="1006" y="184"/>
                </a:lnTo>
                <a:lnTo>
                  <a:pt x="1001" y="191"/>
                </a:lnTo>
                <a:lnTo>
                  <a:pt x="998" y="200"/>
                </a:lnTo>
                <a:lnTo>
                  <a:pt x="999" y="207"/>
                </a:lnTo>
                <a:lnTo>
                  <a:pt x="1000" y="214"/>
                </a:lnTo>
                <a:lnTo>
                  <a:pt x="1003" y="220"/>
                </a:lnTo>
                <a:lnTo>
                  <a:pt x="1006" y="226"/>
                </a:lnTo>
                <a:lnTo>
                  <a:pt x="1008" y="232"/>
                </a:lnTo>
                <a:lnTo>
                  <a:pt x="1012" y="239"/>
                </a:lnTo>
                <a:lnTo>
                  <a:pt x="1013" y="245"/>
                </a:lnTo>
                <a:lnTo>
                  <a:pt x="1014" y="253"/>
                </a:lnTo>
                <a:lnTo>
                  <a:pt x="1013" y="259"/>
                </a:lnTo>
                <a:lnTo>
                  <a:pt x="1012" y="265"/>
                </a:lnTo>
                <a:lnTo>
                  <a:pt x="1008" y="269"/>
                </a:lnTo>
                <a:lnTo>
                  <a:pt x="1006" y="274"/>
                </a:lnTo>
                <a:lnTo>
                  <a:pt x="1003" y="279"/>
                </a:lnTo>
                <a:lnTo>
                  <a:pt x="1000" y="283"/>
                </a:lnTo>
                <a:lnTo>
                  <a:pt x="999" y="288"/>
                </a:lnTo>
                <a:lnTo>
                  <a:pt x="998" y="295"/>
                </a:lnTo>
                <a:lnTo>
                  <a:pt x="999" y="303"/>
                </a:lnTo>
                <a:lnTo>
                  <a:pt x="1001" y="310"/>
                </a:lnTo>
                <a:lnTo>
                  <a:pt x="1005" y="316"/>
                </a:lnTo>
                <a:lnTo>
                  <a:pt x="1011" y="322"/>
                </a:lnTo>
                <a:lnTo>
                  <a:pt x="1022" y="323"/>
                </a:lnTo>
                <a:lnTo>
                  <a:pt x="1032" y="324"/>
                </a:lnTo>
                <a:lnTo>
                  <a:pt x="1036" y="328"/>
                </a:lnTo>
                <a:lnTo>
                  <a:pt x="1038" y="334"/>
                </a:lnTo>
                <a:lnTo>
                  <a:pt x="1039" y="339"/>
                </a:lnTo>
                <a:lnTo>
                  <a:pt x="1041" y="346"/>
                </a:lnTo>
                <a:lnTo>
                  <a:pt x="1044" y="357"/>
                </a:lnTo>
                <a:lnTo>
                  <a:pt x="1047" y="368"/>
                </a:lnTo>
                <a:lnTo>
                  <a:pt x="1049" y="373"/>
                </a:lnTo>
                <a:lnTo>
                  <a:pt x="1053" y="377"/>
                </a:lnTo>
                <a:lnTo>
                  <a:pt x="1057" y="381"/>
                </a:lnTo>
                <a:lnTo>
                  <a:pt x="1061" y="386"/>
                </a:lnTo>
                <a:lnTo>
                  <a:pt x="1070" y="390"/>
                </a:lnTo>
                <a:lnTo>
                  <a:pt x="1079" y="393"/>
                </a:lnTo>
                <a:lnTo>
                  <a:pt x="1083" y="395"/>
                </a:lnTo>
                <a:lnTo>
                  <a:pt x="1085" y="399"/>
                </a:lnTo>
                <a:lnTo>
                  <a:pt x="1087" y="402"/>
                </a:lnTo>
                <a:lnTo>
                  <a:pt x="1088" y="406"/>
                </a:lnTo>
                <a:lnTo>
                  <a:pt x="1087" y="411"/>
                </a:lnTo>
                <a:lnTo>
                  <a:pt x="1085" y="416"/>
                </a:lnTo>
                <a:lnTo>
                  <a:pt x="1083" y="419"/>
                </a:lnTo>
                <a:lnTo>
                  <a:pt x="1079" y="422"/>
                </a:lnTo>
                <a:lnTo>
                  <a:pt x="1070" y="428"/>
                </a:lnTo>
                <a:lnTo>
                  <a:pt x="1061" y="433"/>
                </a:lnTo>
                <a:lnTo>
                  <a:pt x="1067" y="445"/>
                </a:lnTo>
                <a:lnTo>
                  <a:pt x="1073" y="456"/>
                </a:lnTo>
                <a:lnTo>
                  <a:pt x="1081" y="465"/>
                </a:lnTo>
                <a:lnTo>
                  <a:pt x="1088" y="474"/>
                </a:lnTo>
                <a:lnTo>
                  <a:pt x="1097" y="482"/>
                </a:lnTo>
                <a:lnTo>
                  <a:pt x="1107" y="488"/>
                </a:lnTo>
                <a:lnTo>
                  <a:pt x="1119" y="495"/>
                </a:lnTo>
                <a:lnTo>
                  <a:pt x="1130" y="499"/>
                </a:lnTo>
                <a:lnTo>
                  <a:pt x="1139" y="501"/>
                </a:lnTo>
                <a:lnTo>
                  <a:pt x="1148" y="502"/>
                </a:lnTo>
                <a:lnTo>
                  <a:pt x="1151" y="503"/>
                </a:lnTo>
                <a:lnTo>
                  <a:pt x="1155" y="503"/>
                </a:lnTo>
                <a:lnTo>
                  <a:pt x="1158" y="505"/>
                </a:lnTo>
                <a:lnTo>
                  <a:pt x="1163" y="508"/>
                </a:lnTo>
                <a:lnTo>
                  <a:pt x="1166" y="511"/>
                </a:lnTo>
                <a:lnTo>
                  <a:pt x="1168" y="514"/>
                </a:lnTo>
                <a:lnTo>
                  <a:pt x="1170" y="517"/>
                </a:lnTo>
                <a:lnTo>
                  <a:pt x="1173" y="522"/>
                </a:lnTo>
                <a:lnTo>
                  <a:pt x="1176" y="530"/>
                </a:lnTo>
                <a:lnTo>
                  <a:pt x="1178" y="539"/>
                </a:lnTo>
                <a:lnTo>
                  <a:pt x="1185" y="555"/>
                </a:lnTo>
                <a:lnTo>
                  <a:pt x="1192" y="571"/>
                </a:lnTo>
                <a:lnTo>
                  <a:pt x="1195" y="589"/>
                </a:lnTo>
                <a:lnTo>
                  <a:pt x="1198" y="604"/>
                </a:lnTo>
                <a:lnTo>
                  <a:pt x="1202" y="611"/>
                </a:lnTo>
                <a:lnTo>
                  <a:pt x="1205" y="619"/>
                </a:lnTo>
                <a:lnTo>
                  <a:pt x="1209" y="625"/>
                </a:lnTo>
                <a:lnTo>
                  <a:pt x="1216" y="632"/>
                </a:lnTo>
                <a:lnTo>
                  <a:pt x="1298" y="632"/>
                </a:lnTo>
                <a:lnTo>
                  <a:pt x="1298" y="632"/>
                </a:lnTo>
                <a:lnTo>
                  <a:pt x="1311" y="631"/>
                </a:lnTo>
                <a:lnTo>
                  <a:pt x="1324" y="627"/>
                </a:lnTo>
                <a:lnTo>
                  <a:pt x="1338" y="623"/>
                </a:lnTo>
                <a:lnTo>
                  <a:pt x="1350" y="619"/>
                </a:lnTo>
                <a:lnTo>
                  <a:pt x="1350" y="609"/>
                </a:lnTo>
                <a:lnTo>
                  <a:pt x="1351" y="597"/>
                </a:lnTo>
                <a:lnTo>
                  <a:pt x="1354" y="580"/>
                </a:lnTo>
                <a:lnTo>
                  <a:pt x="1357" y="564"/>
                </a:lnTo>
                <a:lnTo>
                  <a:pt x="1360" y="549"/>
                </a:lnTo>
                <a:lnTo>
                  <a:pt x="1365" y="534"/>
                </a:lnTo>
                <a:lnTo>
                  <a:pt x="1368" y="519"/>
                </a:lnTo>
                <a:lnTo>
                  <a:pt x="1371" y="504"/>
                </a:lnTo>
                <a:lnTo>
                  <a:pt x="1374" y="488"/>
                </a:lnTo>
                <a:lnTo>
                  <a:pt x="1378" y="470"/>
                </a:lnTo>
                <a:lnTo>
                  <a:pt x="1381" y="460"/>
                </a:lnTo>
                <a:lnTo>
                  <a:pt x="1383" y="449"/>
                </a:lnTo>
                <a:lnTo>
                  <a:pt x="1383" y="417"/>
                </a:lnTo>
                <a:lnTo>
                  <a:pt x="1383" y="417"/>
                </a:lnTo>
                <a:lnTo>
                  <a:pt x="1218" y="468"/>
                </a:lnTo>
                <a:lnTo>
                  <a:pt x="1059" y="0"/>
                </a:lnTo>
                <a:lnTo>
                  <a:pt x="0" y="338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" name="Freeform 245"/>
          <p:cNvSpPr>
            <a:spLocks/>
          </p:cNvSpPr>
          <p:nvPr/>
        </p:nvSpPr>
        <p:spPr bwMode="auto">
          <a:xfrm>
            <a:off x="7564464" y="3402761"/>
            <a:ext cx="637127" cy="298524"/>
          </a:xfrm>
          <a:custGeom>
            <a:avLst/>
            <a:gdLst>
              <a:gd name="T0" fmla="*/ 59 w 1383"/>
              <a:gd name="T1" fmla="*/ 474 h 648"/>
              <a:gd name="T2" fmla="*/ 104 w 1383"/>
              <a:gd name="T3" fmla="*/ 423 h 648"/>
              <a:gd name="T4" fmla="*/ 150 w 1383"/>
              <a:gd name="T5" fmla="*/ 403 h 648"/>
              <a:gd name="T6" fmla="*/ 199 w 1383"/>
              <a:gd name="T7" fmla="*/ 345 h 648"/>
              <a:gd name="T8" fmla="*/ 296 w 1383"/>
              <a:gd name="T9" fmla="*/ 335 h 648"/>
              <a:gd name="T10" fmla="*/ 324 w 1383"/>
              <a:gd name="T11" fmla="*/ 313 h 648"/>
              <a:gd name="T12" fmla="*/ 357 w 1383"/>
              <a:gd name="T13" fmla="*/ 262 h 648"/>
              <a:gd name="T14" fmla="*/ 390 w 1383"/>
              <a:gd name="T15" fmla="*/ 255 h 648"/>
              <a:gd name="T16" fmla="*/ 463 w 1383"/>
              <a:gd name="T17" fmla="*/ 247 h 648"/>
              <a:gd name="T18" fmla="*/ 481 w 1383"/>
              <a:gd name="T19" fmla="*/ 265 h 648"/>
              <a:gd name="T20" fmla="*/ 502 w 1383"/>
              <a:gd name="T21" fmla="*/ 295 h 648"/>
              <a:gd name="T22" fmla="*/ 530 w 1383"/>
              <a:gd name="T23" fmla="*/ 295 h 648"/>
              <a:gd name="T24" fmla="*/ 560 w 1383"/>
              <a:gd name="T25" fmla="*/ 298 h 648"/>
              <a:gd name="T26" fmla="*/ 604 w 1383"/>
              <a:gd name="T27" fmla="*/ 303 h 648"/>
              <a:gd name="T28" fmla="*/ 622 w 1383"/>
              <a:gd name="T29" fmla="*/ 318 h 648"/>
              <a:gd name="T30" fmla="*/ 647 w 1383"/>
              <a:gd name="T31" fmla="*/ 368 h 648"/>
              <a:gd name="T32" fmla="*/ 706 w 1383"/>
              <a:gd name="T33" fmla="*/ 393 h 648"/>
              <a:gd name="T34" fmla="*/ 793 w 1383"/>
              <a:gd name="T35" fmla="*/ 402 h 648"/>
              <a:gd name="T36" fmla="*/ 788 w 1383"/>
              <a:gd name="T37" fmla="*/ 475 h 648"/>
              <a:gd name="T38" fmla="*/ 775 w 1383"/>
              <a:gd name="T39" fmla="*/ 549 h 648"/>
              <a:gd name="T40" fmla="*/ 743 w 1383"/>
              <a:gd name="T41" fmla="*/ 623 h 648"/>
              <a:gd name="T42" fmla="*/ 788 w 1383"/>
              <a:gd name="T43" fmla="*/ 645 h 648"/>
              <a:gd name="T44" fmla="*/ 864 w 1383"/>
              <a:gd name="T45" fmla="*/ 643 h 648"/>
              <a:gd name="T46" fmla="*/ 998 w 1383"/>
              <a:gd name="T47" fmla="*/ 630 h 648"/>
              <a:gd name="T48" fmla="*/ 1036 w 1383"/>
              <a:gd name="T49" fmla="*/ 616 h 648"/>
              <a:gd name="T50" fmla="*/ 1068 w 1383"/>
              <a:gd name="T51" fmla="*/ 599 h 648"/>
              <a:gd name="T52" fmla="*/ 1066 w 1383"/>
              <a:gd name="T53" fmla="*/ 577 h 648"/>
              <a:gd name="T54" fmla="*/ 1025 w 1383"/>
              <a:gd name="T55" fmla="*/ 550 h 648"/>
              <a:gd name="T56" fmla="*/ 990 w 1383"/>
              <a:gd name="T57" fmla="*/ 522 h 648"/>
              <a:gd name="T58" fmla="*/ 979 w 1383"/>
              <a:gd name="T59" fmla="*/ 468 h 648"/>
              <a:gd name="T60" fmla="*/ 948 w 1383"/>
              <a:gd name="T61" fmla="*/ 390 h 648"/>
              <a:gd name="T62" fmla="*/ 932 w 1383"/>
              <a:gd name="T63" fmla="*/ 324 h 648"/>
              <a:gd name="T64" fmla="*/ 903 w 1383"/>
              <a:gd name="T65" fmla="*/ 286 h 648"/>
              <a:gd name="T66" fmla="*/ 894 w 1383"/>
              <a:gd name="T67" fmla="*/ 260 h 648"/>
              <a:gd name="T68" fmla="*/ 905 w 1383"/>
              <a:gd name="T69" fmla="*/ 229 h 648"/>
              <a:gd name="T70" fmla="*/ 924 w 1383"/>
              <a:gd name="T71" fmla="*/ 185 h 648"/>
              <a:gd name="T72" fmla="*/ 968 w 1383"/>
              <a:gd name="T73" fmla="*/ 136 h 648"/>
              <a:gd name="T74" fmla="*/ 1000 w 1383"/>
              <a:gd name="T75" fmla="*/ 87 h 648"/>
              <a:gd name="T76" fmla="*/ 1016 w 1383"/>
              <a:gd name="T77" fmla="*/ 99 h 648"/>
              <a:gd name="T78" fmla="*/ 1025 w 1383"/>
              <a:gd name="T79" fmla="*/ 136 h 648"/>
              <a:gd name="T80" fmla="*/ 1013 w 1383"/>
              <a:gd name="T81" fmla="*/ 172 h 648"/>
              <a:gd name="T82" fmla="*/ 1000 w 1383"/>
              <a:gd name="T83" fmla="*/ 214 h 648"/>
              <a:gd name="T84" fmla="*/ 1013 w 1383"/>
              <a:gd name="T85" fmla="*/ 245 h 648"/>
              <a:gd name="T86" fmla="*/ 1006 w 1383"/>
              <a:gd name="T87" fmla="*/ 274 h 648"/>
              <a:gd name="T88" fmla="*/ 999 w 1383"/>
              <a:gd name="T89" fmla="*/ 303 h 648"/>
              <a:gd name="T90" fmla="*/ 1032 w 1383"/>
              <a:gd name="T91" fmla="*/ 324 h 648"/>
              <a:gd name="T92" fmla="*/ 1044 w 1383"/>
              <a:gd name="T93" fmla="*/ 357 h 648"/>
              <a:gd name="T94" fmla="*/ 1061 w 1383"/>
              <a:gd name="T95" fmla="*/ 386 h 648"/>
              <a:gd name="T96" fmla="*/ 1087 w 1383"/>
              <a:gd name="T97" fmla="*/ 402 h 648"/>
              <a:gd name="T98" fmla="*/ 1079 w 1383"/>
              <a:gd name="T99" fmla="*/ 422 h 648"/>
              <a:gd name="T100" fmla="*/ 1081 w 1383"/>
              <a:gd name="T101" fmla="*/ 465 h 648"/>
              <a:gd name="T102" fmla="*/ 1130 w 1383"/>
              <a:gd name="T103" fmla="*/ 499 h 648"/>
              <a:gd name="T104" fmla="*/ 1158 w 1383"/>
              <a:gd name="T105" fmla="*/ 505 h 648"/>
              <a:gd name="T106" fmla="*/ 1173 w 1383"/>
              <a:gd name="T107" fmla="*/ 522 h 648"/>
              <a:gd name="T108" fmla="*/ 1195 w 1383"/>
              <a:gd name="T109" fmla="*/ 589 h 648"/>
              <a:gd name="T110" fmla="*/ 1216 w 1383"/>
              <a:gd name="T111" fmla="*/ 632 h 648"/>
              <a:gd name="T112" fmla="*/ 1338 w 1383"/>
              <a:gd name="T113" fmla="*/ 623 h 648"/>
              <a:gd name="T114" fmla="*/ 1354 w 1383"/>
              <a:gd name="T115" fmla="*/ 580 h 648"/>
              <a:gd name="T116" fmla="*/ 1371 w 1383"/>
              <a:gd name="T117" fmla="*/ 504 h 648"/>
              <a:gd name="T118" fmla="*/ 1383 w 1383"/>
              <a:gd name="T119" fmla="*/ 417 h 648"/>
              <a:gd name="T120" fmla="*/ 0 w 1383"/>
              <a:gd name="T121" fmla="*/ 338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3" h="648">
                <a:moveTo>
                  <a:pt x="0" y="338"/>
                </a:moveTo>
                <a:lnTo>
                  <a:pt x="39" y="495"/>
                </a:lnTo>
                <a:lnTo>
                  <a:pt x="47" y="488"/>
                </a:lnTo>
                <a:lnTo>
                  <a:pt x="54" y="481"/>
                </a:lnTo>
                <a:lnTo>
                  <a:pt x="59" y="474"/>
                </a:lnTo>
                <a:lnTo>
                  <a:pt x="64" y="467"/>
                </a:lnTo>
                <a:lnTo>
                  <a:pt x="74" y="451"/>
                </a:lnTo>
                <a:lnTo>
                  <a:pt x="87" y="436"/>
                </a:lnTo>
                <a:lnTo>
                  <a:pt x="95" y="429"/>
                </a:lnTo>
                <a:lnTo>
                  <a:pt x="104" y="423"/>
                </a:lnTo>
                <a:lnTo>
                  <a:pt x="113" y="419"/>
                </a:lnTo>
                <a:lnTo>
                  <a:pt x="123" y="416"/>
                </a:lnTo>
                <a:lnTo>
                  <a:pt x="131" y="413"/>
                </a:lnTo>
                <a:lnTo>
                  <a:pt x="141" y="408"/>
                </a:lnTo>
                <a:lnTo>
                  <a:pt x="150" y="403"/>
                </a:lnTo>
                <a:lnTo>
                  <a:pt x="158" y="396"/>
                </a:lnTo>
                <a:lnTo>
                  <a:pt x="174" y="378"/>
                </a:lnTo>
                <a:lnTo>
                  <a:pt x="186" y="362"/>
                </a:lnTo>
                <a:lnTo>
                  <a:pt x="193" y="353"/>
                </a:lnTo>
                <a:lnTo>
                  <a:pt x="199" y="345"/>
                </a:lnTo>
                <a:lnTo>
                  <a:pt x="208" y="337"/>
                </a:lnTo>
                <a:lnTo>
                  <a:pt x="217" y="329"/>
                </a:lnTo>
                <a:lnTo>
                  <a:pt x="238" y="335"/>
                </a:lnTo>
                <a:lnTo>
                  <a:pt x="290" y="335"/>
                </a:lnTo>
                <a:lnTo>
                  <a:pt x="296" y="335"/>
                </a:lnTo>
                <a:lnTo>
                  <a:pt x="301" y="334"/>
                </a:lnTo>
                <a:lnTo>
                  <a:pt x="305" y="332"/>
                </a:lnTo>
                <a:lnTo>
                  <a:pt x="310" y="328"/>
                </a:lnTo>
                <a:lnTo>
                  <a:pt x="316" y="322"/>
                </a:lnTo>
                <a:lnTo>
                  <a:pt x="324" y="313"/>
                </a:lnTo>
                <a:lnTo>
                  <a:pt x="334" y="298"/>
                </a:lnTo>
                <a:lnTo>
                  <a:pt x="344" y="282"/>
                </a:lnTo>
                <a:lnTo>
                  <a:pt x="350" y="273"/>
                </a:lnTo>
                <a:lnTo>
                  <a:pt x="354" y="266"/>
                </a:lnTo>
                <a:lnTo>
                  <a:pt x="357" y="262"/>
                </a:lnTo>
                <a:lnTo>
                  <a:pt x="360" y="259"/>
                </a:lnTo>
                <a:lnTo>
                  <a:pt x="364" y="257"/>
                </a:lnTo>
                <a:lnTo>
                  <a:pt x="368" y="255"/>
                </a:lnTo>
                <a:lnTo>
                  <a:pt x="379" y="255"/>
                </a:lnTo>
                <a:lnTo>
                  <a:pt x="390" y="255"/>
                </a:lnTo>
                <a:lnTo>
                  <a:pt x="408" y="253"/>
                </a:lnTo>
                <a:lnTo>
                  <a:pt x="424" y="249"/>
                </a:lnTo>
                <a:lnTo>
                  <a:pt x="440" y="248"/>
                </a:lnTo>
                <a:lnTo>
                  <a:pt x="459" y="247"/>
                </a:lnTo>
                <a:lnTo>
                  <a:pt x="463" y="247"/>
                </a:lnTo>
                <a:lnTo>
                  <a:pt x="466" y="248"/>
                </a:lnTo>
                <a:lnTo>
                  <a:pt x="469" y="251"/>
                </a:lnTo>
                <a:lnTo>
                  <a:pt x="473" y="252"/>
                </a:lnTo>
                <a:lnTo>
                  <a:pt x="477" y="257"/>
                </a:lnTo>
                <a:lnTo>
                  <a:pt x="481" y="265"/>
                </a:lnTo>
                <a:lnTo>
                  <a:pt x="485" y="271"/>
                </a:lnTo>
                <a:lnTo>
                  <a:pt x="488" y="279"/>
                </a:lnTo>
                <a:lnTo>
                  <a:pt x="493" y="286"/>
                </a:lnTo>
                <a:lnTo>
                  <a:pt x="499" y="293"/>
                </a:lnTo>
                <a:lnTo>
                  <a:pt x="502" y="295"/>
                </a:lnTo>
                <a:lnTo>
                  <a:pt x="505" y="296"/>
                </a:lnTo>
                <a:lnTo>
                  <a:pt x="509" y="297"/>
                </a:lnTo>
                <a:lnTo>
                  <a:pt x="513" y="297"/>
                </a:lnTo>
                <a:lnTo>
                  <a:pt x="521" y="296"/>
                </a:lnTo>
                <a:lnTo>
                  <a:pt x="530" y="295"/>
                </a:lnTo>
                <a:lnTo>
                  <a:pt x="534" y="295"/>
                </a:lnTo>
                <a:lnTo>
                  <a:pt x="539" y="295"/>
                </a:lnTo>
                <a:lnTo>
                  <a:pt x="539" y="295"/>
                </a:lnTo>
                <a:lnTo>
                  <a:pt x="549" y="296"/>
                </a:lnTo>
                <a:lnTo>
                  <a:pt x="560" y="298"/>
                </a:lnTo>
                <a:lnTo>
                  <a:pt x="571" y="300"/>
                </a:lnTo>
                <a:lnTo>
                  <a:pt x="584" y="303"/>
                </a:lnTo>
                <a:lnTo>
                  <a:pt x="593" y="303"/>
                </a:lnTo>
                <a:lnTo>
                  <a:pt x="600" y="303"/>
                </a:lnTo>
                <a:lnTo>
                  <a:pt x="604" y="303"/>
                </a:lnTo>
                <a:lnTo>
                  <a:pt x="608" y="305"/>
                </a:lnTo>
                <a:lnTo>
                  <a:pt x="612" y="306"/>
                </a:lnTo>
                <a:lnTo>
                  <a:pt x="615" y="308"/>
                </a:lnTo>
                <a:lnTo>
                  <a:pt x="620" y="313"/>
                </a:lnTo>
                <a:lnTo>
                  <a:pt x="622" y="318"/>
                </a:lnTo>
                <a:lnTo>
                  <a:pt x="624" y="324"/>
                </a:lnTo>
                <a:lnTo>
                  <a:pt x="626" y="329"/>
                </a:lnTo>
                <a:lnTo>
                  <a:pt x="634" y="347"/>
                </a:lnTo>
                <a:lnTo>
                  <a:pt x="642" y="362"/>
                </a:lnTo>
                <a:lnTo>
                  <a:pt x="647" y="368"/>
                </a:lnTo>
                <a:lnTo>
                  <a:pt x="653" y="374"/>
                </a:lnTo>
                <a:lnTo>
                  <a:pt x="660" y="377"/>
                </a:lnTo>
                <a:lnTo>
                  <a:pt x="668" y="380"/>
                </a:lnTo>
                <a:lnTo>
                  <a:pt x="689" y="386"/>
                </a:lnTo>
                <a:lnTo>
                  <a:pt x="706" y="393"/>
                </a:lnTo>
                <a:lnTo>
                  <a:pt x="715" y="396"/>
                </a:lnTo>
                <a:lnTo>
                  <a:pt x="723" y="399"/>
                </a:lnTo>
                <a:lnTo>
                  <a:pt x="733" y="401"/>
                </a:lnTo>
                <a:lnTo>
                  <a:pt x="744" y="402"/>
                </a:lnTo>
                <a:lnTo>
                  <a:pt x="793" y="402"/>
                </a:lnTo>
                <a:lnTo>
                  <a:pt x="793" y="423"/>
                </a:lnTo>
                <a:lnTo>
                  <a:pt x="792" y="437"/>
                </a:lnTo>
                <a:lnTo>
                  <a:pt x="791" y="449"/>
                </a:lnTo>
                <a:lnTo>
                  <a:pt x="789" y="461"/>
                </a:lnTo>
                <a:lnTo>
                  <a:pt x="788" y="475"/>
                </a:lnTo>
                <a:lnTo>
                  <a:pt x="787" y="490"/>
                </a:lnTo>
                <a:lnTo>
                  <a:pt x="787" y="502"/>
                </a:lnTo>
                <a:lnTo>
                  <a:pt x="786" y="515"/>
                </a:lnTo>
                <a:lnTo>
                  <a:pt x="783" y="529"/>
                </a:lnTo>
                <a:lnTo>
                  <a:pt x="775" y="549"/>
                </a:lnTo>
                <a:lnTo>
                  <a:pt x="768" y="566"/>
                </a:lnTo>
                <a:lnTo>
                  <a:pt x="759" y="583"/>
                </a:lnTo>
                <a:lnTo>
                  <a:pt x="751" y="603"/>
                </a:lnTo>
                <a:lnTo>
                  <a:pt x="746" y="613"/>
                </a:lnTo>
                <a:lnTo>
                  <a:pt x="743" y="623"/>
                </a:lnTo>
                <a:lnTo>
                  <a:pt x="743" y="646"/>
                </a:lnTo>
                <a:lnTo>
                  <a:pt x="750" y="647"/>
                </a:lnTo>
                <a:lnTo>
                  <a:pt x="758" y="648"/>
                </a:lnTo>
                <a:lnTo>
                  <a:pt x="774" y="647"/>
                </a:lnTo>
                <a:lnTo>
                  <a:pt x="788" y="645"/>
                </a:lnTo>
                <a:lnTo>
                  <a:pt x="801" y="643"/>
                </a:lnTo>
                <a:lnTo>
                  <a:pt x="817" y="640"/>
                </a:lnTo>
                <a:lnTo>
                  <a:pt x="834" y="640"/>
                </a:lnTo>
                <a:lnTo>
                  <a:pt x="849" y="641"/>
                </a:lnTo>
                <a:lnTo>
                  <a:pt x="864" y="643"/>
                </a:lnTo>
                <a:lnTo>
                  <a:pt x="881" y="643"/>
                </a:lnTo>
                <a:lnTo>
                  <a:pt x="912" y="641"/>
                </a:lnTo>
                <a:lnTo>
                  <a:pt x="940" y="639"/>
                </a:lnTo>
                <a:lnTo>
                  <a:pt x="967" y="636"/>
                </a:lnTo>
                <a:lnTo>
                  <a:pt x="998" y="630"/>
                </a:lnTo>
                <a:lnTo>
                  <a:pt x="998" y="630"/>
                </a:lnTo>
                <a:lnTo>
                  <a:pt x="1003" y="619"/>
                </a:lnTo>
                <a:lnTo>
                  <a:pt x="1015" y="619"/>
                </a:lnTo>
                <a:lnTo>
                  <a:pt x="1026" y="618"/>
                </a:lnTo>
                <a:lnTo>
                  <a:pt x="1036" y="616"/>
                </a:lnTo>
                <a:lnTo>
                  <a:pt x="1048" y="611"/>
                </a:lnTo>
                <a:lnTo>
                  <a:pt x="1056" y="608"/>
                </a:lnTo>
                <a:lnTo>
                  <a:pt x="1062" y="605"/>
                </a:lnTo>
                <a:lnTo>
                  <a:pt x="1066" y="603"/>
                </a:lnTo>
                <a:lnTo>
                  <a:pt x="1068" y="599"/>
                </a:lnTo>
                <a:lnTo>
                  <a:pt x="1069" y="596"/>
                </a:lnTo>
                <a:lnTo>
                  <a:pt x="1070" y="593"/>
                </a:lnTo>
                <a:lnTo>
                  <a:pt x="1069" y="586"/>
                </a:lnTo>
                <a:lnTo>
                  <a:pt x="1068" y="581"/>
                </a:lnTo>
                <a:lnTo>
                  <a:pt x="1066" y="577"/>
                </a:lnTo>
                <a:lnTo>
                  <a:pt x="1062" y="572"/>
                </a:lnTo>
                <a:lnTo>
                  <a:pt x="1055" y="565"/>
                </a:lnTo>
                <a:lnTo>
                  <a:pt x="1046" y="559"/>
                </a:lnTo>
                <a:lnTo>
                  <a:pt x="1035" y="554"/>
                </a:lnTo>
                <a:lnTo>
                  <a:pt x="1025" y="550"/>
                </a:lnTo>
                <a:lnTo>
                  <a:pt x="1014" y="543"/>
                </a:lnTo>
                <a:lnTo>
                  <a:pt x="1003" y="537"/>
                </a:lnTo>
                <a:lnTo>
                  <a:pt x="998" y="532"/>
                </a:lnTo>
                <a:lnTo>
                  <a:pt x="994" y="527"/>
                </a:lnTo>
                <a:lnTo>
                  <a:pt x="990" y="522"/>
                </a:lnTo>
                <a:lnTo>
                  <a:pt x="988" y="516"/>
                </a:lnTo>
                <a:lnTo>
                  <a:pt x="985" y="505"/>
                </a:lnTo>
                <a:lnTo>
                  <a:pt x="982" y="492"/>
                </a:lnTo>
                <a:lnTo>
                  <a:pt x="981" y="481"/>
                </a:lnTo>
                <a:lnTo>
                  <a:pt x="979" y="468"/>
                </a:lnTo>
                <a:lnTo>
                  <a:pt x="976" y="454"/>
                </a:lnTo>
                <a:lnTo>
                  <a:pt x="972" y="441"/>
                </a:lnTo>
                <a:lnTo>
                  <a:pt x="961" y="419"/>
                </a:lnTo>
                <a:lnTo>
                  <a:pt x="951" y="400"/>
                </a:lnTo>
                <a:lnTo>
                  <a:pt x="948" y="390"/>
                </a:lnTo>
                <a:lnTo>
                  <a:pt x="945" y="379"/>
                </a:lnTo>
                <a:lnTo>
                  <a:pt x="941" y="368"/>
                </a:lnTo>
                <a:lnTo>
                  <a:pt x="939" y="356"/>
                </a:lnTo>
                <a:lnTo>
                  <a:pt x="936" y="340"/>
                </a:lnTo>
                <a:lnTo>
                  <a:pt x="932" y="324"/>
                </a:lnTo>
                <a:lnTo>
                  <a:pt x="926" y="315"/>
                </a:lnTo>
                <a:lnTo>
                  <a:pt x="921" y="308"/>
                </a:lnTo>
                <a:lnTo>
                  <a:pt x="914" y="300"/>
                </a:lnTo>
                <a:lnTo>
                  <a:pt x="909" y="294"/>
                </a:lnTo>
                <a:lnTo>
                  <a:pt x="903" y="286"/>
                </a:lnTo>
                <a:lnTo>
                  <a:pt x="898" y="279"/>
                </a:lnTo>
                <a:lnTo>
                  <a:pt x="897" y="274"/>
                </a:lnTo>
                <a:lnTo>
                  <a:pt x="895" y="270"/>
                </a:lnTo>
                <a:lnTo>
                  <a:pt x="895" y="266"/>
                </a:lnTo>
                <a:lnTo>
                  <a:pt x="894" y="260"/>
                </a:lnTo>
                <a:lnTo>
                  <a:pt x="895" y="254"/>
                </a:lnTo>
                <a:lnTo>
                  <a:pt x="896" y="248"/>
                </a:lnTo>
                <a:lnTo>
                  <a:pt x="897" y="243"/>
                </a:lnTo>
                <a:lnTo>
                  <a:pt x="899" y="239"/>
                </a:lnTo>
                <a:lnTo>
                  <a:pt x="905" y="229"/>
                </a:lnTo>
                <a:lnTo>
                  <a:pt x="910" y="218"/>
                </a:lnTo>
                <a:lnTo>
                  <a:pt x="910" y="213"/>
                </a:lnTo>
                <a:lnTo>
                  <a:pt x="910" y="207"/>
                </a:lnTo>
                <a:lnTo>
                  <a:pt x="917" y="195"/>
                </a:lnTo>
                <a:lnTo>
                  <a:pt x="924" y="185"/>
                </a:lnTo>
                <a:lnTo>
                  <a:pt x="933" y="175"/>
                </a:lnTo>
                <a:lnTo>
                  <a:pt x="942" y="165"/>
                </a:lnTo>
                <a:lnTo>
                  <a:pt x="951" y="154"/>
                </a:lnTo>
                <a:lnTo>
                  <a:pt x="960" y="146"/>
                </a:lnTo>
                <a:lnTo>
                  <a:pt x="968" y="136"/>
                </a:lnTo>
                <a:lnTo>
                  <a:pt x="977" y="125"/>
                </a:lnTo>
                <a:lnTo>
                  <a:pt x="985" y="111"/>
                </a:lnTo>
                <a:lnTo>
                  <a:pt x="992" y="99"/>
                </a:lnTo>
                <a:lnTo>
                  <a:pt x="995" y="93"/>
                </a:lnTo>
                <a:lnTo>
                  <a:pt x="1000" y="87"/>
                </a:lnTo>
                <a:lnTo>
                  <a:pt x="1005" y="82"/>
                </a:lnTo>
                <a:lnTo>
                  <a:pt x="1011" y="78"/>
                </a:lnTo>
                <a:lnTo>
                  <a:pt x="1012" y="85"/>
                </a:lnTo>
                <a:lnTo>
                  <a:pt x="1014" y="93"/>
                </a:lnTo>
                <a:lnTo>
                  <a:pt x="1016" y="99"/>
                </a:lnTo>
                <a:lnTo>
                  <a:pt x="1018" y="107"/>
                </a:lnTo>
                <a:lnTo>
                  <a:pt x="1020" y="113"/>
                </a:lnTo>
                <a:lnTo>
                  <a:pt x="1022" y="120"/>
                </a:lnTo>
                <a:lnTo>
                  <a:pt x="1023" y="127"/>
                </a:lnTo>
                <a:lnTo>
                  <a:pt x="1025" y="136"/>
                </a:lnTo>
                <a:lnTo>
                  <a:pt x="1023" y="143"/>
                </a:lnTo>
                <a:lnTo>
                  <a:pt x="1022" y="149"/>
                </a:lnTo>
                <a:lnTo>
                  <a:pt x="1020" y="154"/>
                </a:lnTo>
                <a:lnTo>
                  <a:pt x="1018" y="160"/>
                </a:lnTo>
                <a:lnTo>
                  <a:pt x="1013" y="172"/>
                </a:lnTo>
                <a:lnTo>
                  <a:pt x="1006" y="184"/>
                </a:lnTo>
                <a:lnTo>
                  <a:pt x="1001" y="191"/>
                </a:lnTo>
                <a:lnTo>
                  <a:pt x="998" y="200"/>
                </a:lnTo>
                <a:lnTo>
                  <a:pt x="999" y="207"/>
                </a:lnTo>
                <a:lnTo>
                  <a:pt x="1000" y="214"/>
                </a:lnTo>
                <a:lnTo>
                  <a:pt x="1003" y="220"/>
                </a:lnTo>
                <a:lnTo>
                  <a:pt x="1006" y="226"/>
                </a:lnTo>
                <a:lnTo>
                  <a:pt x="1008" y="232"/>
                </a:lnTo>
                <a:lnTo>
                  <a:pt x="1012" y="239"/>
                </a:lnTo>
                <a:lnTo>
                  <a:pt x="1013" y="245"/>
                </a:lnTo>
                <a:lnTo>
                  <a:pt x="1014" y="253"/>
                </a:lnTo>
                <a:lnTo>
                  <a:pt x="1013" y="259"/>
                </a:lnTo>
                <a:lnTo>
                  <a:pt x="1012" y="265"/>
                </a:lnTo>
                <a:lnTo>
                  <a:pt x="1008" y="269"/>
                </a:lnTo>
                <a:lnTo>
                  <a:pt x="1006" y="274"/>
                </a:lnTo>
                <a:lnTo>
                  <a:pt x="1003" y="279"/>
                </a:lnTo>
                <a:lnTo>
                  <a:pt x="1000" y="283"/>
                </a:lnTo>
                <a:lnTo>
                  <a:pt x="999" y="288"/>
                </a:lnTo>
                <a:lnTo>
                  <a:pt x="998" y="295"/>
                </a:lnTo>
                <a:lnTo>
                  <a:pt x="999" y="303"/>
                </a:lnTo>
                <a:lnTo>
                  <a:pt x="1001" y="310"/>
                </a:lnTo>
                <a:lnTo>
                  <a:pt x="1005" y="316"/>
                </a:lnTo>
                <a:lnTo>
                  <a:pt x="1011" y="322"/>
                </a:lnTo>
                <a:lnTo>
                  <a:pt x="1022" y="323"/>
                </a:lnTo>
                <a:lnTo>
                  <a:pt x="1032" y="324"/>
                </a:lnTo>
                <a:lnTo>
                  <a:pt x="1036" y="328"/>
                </a:lnTo>
                <a:lnTo>
                  <a:pt x="1038" y="334"/>
                </a:lnTo>
                <a:lnTo>
                  <a:pt x="1039" y="339"/>
                </a:lnTo>
                <a:lnTo>
                  <a:pt x="1041" y="346"/>
                </a:lnTo>
                <a:lnTo>
                  <a:pt x="1044" y="357"/>
                </a:lnTo>
                <a:lnTo>
                  <a:pt x="1047" y="368"/>
                </a:lnTo>
                <a:lnTo>
                  <a:pt x="1049" y="373"/>
                </a:lnTo>
                <a:lnTo>
                  <a:pt x="1053" y="377"/>
                </a:lnTo>
                <a:lnTo>
                  <a:pt x="1057" y="381"/>
                </a:lnTo>
                <a:lnTo>
                  <a:pt x="1061" y="386"/>
                </a:lnTo>
                <a:lnTo>
                  <a:pt x="1070" y="390"/>
                </a:lnTo>
                <a:lnTo>
                  <a:pt x="1079" y="393"/>
                </a:lnTo>
                <a:lnTo>
                  <a:pt x="1083" y="395"/>
                </a:lnTo>
                <a:lnTo>
                  <a:pt x="1085" y="399"/>
                </a:lnTo>
                <a:lnTo>
                  <a:pt x="1087" y="402"/>
                </a:lnTo>
                <a:lnTo>
                  <a:pt x="1088" y="406"/>
                </a:lnTo>
                <a:lnTo>
                  <a:pt x="1087" y="411"/>
                </a:lnTo>
                <a:lnTo>
                  <a:pt x="1085" y="416"/>
                </a:lnTo>
                <a:lnTo>
                  <a:pt x="1083" y="419"/>
                </a:lnTo>
                <a:lnTo>
                  <a:pt x="1079" y="422"/>
                </a:lnTo>
                <a:lnTo>
                  <a:pt x="1070" y="428"/>
                </a:lnTo>
                <a:lnTo>
                  <a:pt x="1061" y="433"/>
                </a:lnTo>
                <a:lnTo>
                  <a:pt x="1067" y="445"/>
                </a:lnTo>
                <a:lnTo>
                  <a:pt x="1073" y="456"/>
                </a:lnTo>
                <a:lnTo>
                  <a:pt x="1081" y="465"/>
                </a:lnTo>
                <a:lnTo>
                  <a:pt x="1088" y="474"/>
                </a:lnTo>
                <a:lnTo>
                  <a:pt x="1097" y="482"/>
                </a:lnTo>
                <a:lnTo>
                  <a:pt x="1107" y="488"/>
                </a:lnTo>
                <a:lnTo>
                  <a:pt x="1119" y="495"/>
                </a:lnTo>
                <a:lnTo>
                  <a:pt x="1130" y="499"/>
                </a:lnTo>
                <a:lnTo>
                  <a:pt x="1139" y="501"/>
                </a:lnTo>
                <a:lnTo>
                  <a:pt x="1148" y="502"/>
                </a:lnTo>
                <a:lnTo>
                  <a:pt x="1151" y="503"/>
                </a:lnTo>
                <a:lnTo>
                  <a:pt x="1155" y="503"/>
                </a:lnTo>
                <a:lnTo>
                  <a:pt x="1158" y="505"/>
                </a:lnTo>
                <a:lnTo>
                  <a:pt x="1163" y="508"/>
                </a:lnTo>
                <a:lnTo>
                  <a:pt x="1166" y="511"/>
                </a:lnTo>
                <a:lnTo>
                  <a:pt x="1168" y="514"/>
                </a:lnTo>
                <a:lnTo>
                  <a:pt x="1170" y="517"/>
                </a:lnTo>
                <a:lnTo>
                  <a:pt x="1173" y="522"/>
                </a:lnTo>
                <a:lnTo>
                  <a:pt x="1176" y="530"/>
                </a:lnTo>
                <a:lnTo>
                  <a:pt x="1178" y="539"/>
                </a:lnTo>
                <a:lnTo>
                  <a:pt x="1185" y="555"/>
                </a:lnTo>
                <a:lnTo>
                  <a:pt x="1192" y="571"/>
                </a:lnTo>
                <a:lnTo>
                  <a:pt x="1195" y="589"/>
                </a:lnTo>
                <a:lnTo>
                  <a:pt x="1198" y="604"/>
                </a:lnTo>
                <a:lnTo>
                  <a:pt x="1202" y="611"/>
                </a:lnTo>
                <a:lnTo>
                  <a:pt x="1205" y="619"/>
                </a:lnTo>
                <a:lnTo>
                  <a:pt x="1209" y="625"/>
                </a:lnTo>
                <a:lnTo>
                  <a:pt x="1216" y="632"/>
                </a:lnTo>
                <a:lnTo>
                  <a:pt x="1298" y="632"/>
                </a:lnTo>
                <a:lnTo>
                  <a:pt x="1298" y="632"/>
                </a:lnTo>
                <a:lnTo>
                  <a:pt x="1311" y="631"/>
                </a:lnTo>
                <a:lnTo>
                  <a:pt x="1324" y="627"/>
                </a:lnTo>
                <a:lnTo>
                  <a:pt x="1338" y="623"/>
                </a:lnTo>
                <a:lnTo>
                  <a:pt x="1350" y="619"/>
                </a:lnTo>
                <a:lnTo>
                  <a:pt x="1350" y="619"/>
                </a:lnTo>
                <a:lnTo>
                  <a:pt x="1350" y="609"/>
                </a:lnTo>
                <a:lnTo>
                  <a:pt x="1351" y="597"/>
                </a:lnTo>
                <a:lnTo>
                  <a:pt x="1354" y="580"/>
                </a:lnTo>
                <a:lnTo>
                  <a:pt x="1357" y="564"/>
                </a:lnTo>
                <a:lnTo>
                  <a:pt x="1360" y="549"/>
                </a:lnTo>
                <a:lnTo>
                  <a:pt x="1365" y="534"/>
                </a:lnTo>
                <a:lnTo>
                  <a:pt x="1368" y="519"/>
                </a:lnTo>
                <a:lnTo>
                  <a:pt x="1371" y="504"/>
                </a:lnTo>
                <a:lnTo>
                  <a:pt x="1374" y="488"/>
                </a:lnTo>
                <a:lnTo>
                  <a:pt x="1378" y="470"/>
                </a:lnTo>
                <a:lnTo>
                  <a:pt x="1381" y="460"/>
                </a:lnTo>
                <a:lnTo>
                  <a:pt x="1383" y="449"/>
                </a:lnTo>
                <a:lnTo>
                  <a:pt x="1383" y="417"/>
                </a:lnTo>
                <a:lnTo>
                  <a:pt x="1383" y="417"/>
                </a:lnTo>
                <a:lnTo>
                  <a:pt x="1218" y="468"/>
                </a:lnTo>
                <a:lnTo>
                  <a:pt x="1059" y="0"/>
                </a:lnTo>
                <a:lnTo>
                  <a:pt x="1059" y="0"/>
                </a:lnTo>
                <a:lnTo>
                  <a:pt x="0" y="338"/>
                </a:lnTo>
                <a:lnTo>
                  <a:pt x="0" y="338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0" name="Freeform 246"/>
          <p:cNvSpPr>
            <a:spLocks noEditPoints="1"/>
          </p:cNvSpPr>
          <p:nvPr/>
        </p:nvSpPr>
        <p:spPr bwMode="auto">
          <a:xfrm>
            <a:off x="7094565" y="3538202"/>
            <a:ext cx="1093206" cy="742164"/>
          </a:xfrm>
          <a:custGeom>
            <a:avLst/>
            <a:gdLst>
              <a:gd name="T0" fmla="*/ 2370 w 2375"/>
              <a:gd name="T1" fmla="*/ 363 h 1612"/>
              <a:gd name="T2" fmla="*/ 2346 w 2375"/>
              <a:gd name="T3" fmla="*/ 496 h 1612"/>
              <a:gd name="T4" fmla="*/ 2312 w 2375"/>
              <a:gd name="T5" fmla="*/ 553 h 1612"/>
              <a:gd name="T6" fmla="*/ 2278 w 2375"/>
              <a:gd name="T7" fmla="*/ 527 h 1612"/>
              <a:gd name="T8" fmla="*/ 2287 w 2375"/>
              <a:gd name="T9" fmla="*/ 436 h 1612"/>
              <a:gd name="T10" fmla="*/ 2321 w 2375"/>
              <a:gd name="T11" fmla="*/ 348 h 1612"/>
              <a:gd name="T12" fmla="*/ 2054 w 2375"/>
              <a:gd name="T13" fmla="*/ 367 h 1612"/>
              <a:gd name="T14" fmla="*/ 2123 w 2375"/>
              <a:gd name="T15" fmla="*/ 418 h 1612"/>
              <a:gd name="T16" fmla="*/ 2079 w 2375"/>
              <a:gd name="T17" fmla="*/ 490 h 1612"/>
              <a:gd name="T18" fmla="*/ 2021 w 2375"/>
              <a:gd name="T19" fmla="*/ 473 h 1612"/>
              <a:gd name="T20" fmla="*/ 2016 w 2375"/>
              <a:gd name="T21" fmla="*/ 501 h 1612"/>
              <a:gd name="T22" fmla="*/ 2121 w 2375"/>
              <a:gd name="T23" fmla="*/ 560 h 1612"/>
              <a:gd name="T24" fmla="*/ 2159 w 2375"/>
              <a:gd name="T25" fmla="*/ 600 h 1612"/>
              <a:gd name="T26" fmla="*/ 2118 w 2375"/>
              <a:gd name="T27" fmla="*/ 638 h 1612"/>
              <a:gd name="T28" fmla="*/ 2104 w 2375"/>
              <a:gd name="T29" fmla="*/ 669 h 1612"/>
              <a:gd name="T30" fmla="*/ 2184 w 2375"/>
              <a:gd name="T31" fmla="*/ 734 h 1612"/>
              <a:gd name="T32" fmla="*/ 2138 w 2375"/>
              <a:gd name="T33" fmla="*/ 740 h 1612"/>
              <a:gd name="T34" fmla="*/ 2053 w 2375"/>
              <a:gd name="T35" fmla="*/ 754 h 1612"/>
              <a:gd name="T36" fmla="*/ 2144 w 2375"/>
              <a:gd name="T37" fmla="*/ 789 h 1612"/>
              <a:gd name="T38" fmla="*/ 2205 w 2375"/>
              <a:gd name="T39" fmla="*/ 799 h 1612"/>
              <a:gd name="T40" fmla="*/ 2278 w 2375"/>
              <a:gd name="T41" fmla="*/ 789 h 1612"/>
              <a:gd name="T42" fmla="*/ 2316 w 2375"/>
              <a:gd name="T43" fmla="*/ 811 h 1612"/>
              <a:gd name="T44" fmla="*/ 2371 w 2375"/>
              <a:gd name="T45" fmla="*/ 874 h 1612"/>
              <a:gd name="T46" fmla="*/ 2349 w 2375"/>
              <a:gd name="T47" fmla="*/ 920 h 1612"/>
              <a:gd name="T48" fmla="*/ 70 w 2375"/>
              <a:gd name="T49" fmla="*/ 1539 h 1612"/>
              <a:gd name="T50" fmla="*/ 191 w 2375"/>
              <a:gd name="T51" fmla="*/ 1447 h 1612"/>
              <a:gd name="T52" fmla="*/ 258 w 2375"/>
              <a:gd name="T53" fmla="*/ 1363 h 1612"/>
              <a:gd name="T54" fmla="*/ 274 w 2375"/>
              <a:gd name="T55" fmla="*/ 1288 h 1612"/>
              <a:gd name="T56" fmla="*/ 334 w 2375"/>
              <a:gd name="T57" fmla="*/ 1243 h 1612"/>
              <a:gd name="T58" fmla="*/ 390 w 2375"/>
              <a:gd name="T59" fmla="*/ 1161 h 1612"/>
              <a:gd name="T60" fmla="*/ 446 w 2375"/>
              <a:gd name="T61" fmla="*/ 1094 h 1612"/>
              <a:gd name="T62" fmla="*/ 487 w 2375"/>
              <a:gd name="T63" fmla="*/ 1158 h 1612"/>
              <a:gd name="T64" fmla="*/ 590 w 2375"/>
              <a:gd name="T65" fmla="*/ 1214 h 1612"/>
              <a:gd name="T66" fmla="*/ 648 w 2375"/>
              <a:gd name="T67" fmla="*/ 1132 h 1612"/>
              <a:gd name="T68" fmla="*/ 774 w 2375"/>
              <a:gd name="T69" fmla="*/ 1096 h 1612"/>
              <a:gd name="T70" fmla="*/ 864 w 2375"/>
              <a:gd name="T71" fmla="*/ 1051 h 1612"/>
              <a:gd name="T72" fmla="*/ 959 w 2375"/>
              <a:gd name="T73" fmla="*/ 1035 h 1612"/>
              <a:gd name="T74" fmla="*/ 945 w 2375"/>
              <a:gd name="T75" fmla="*/ 910 h 1612"/>
              <a:gd name="T76" fmla="*/ 950 w 2375"/>
              <a:gd name="T77" fmla="*/ 815 h 1612"/>
              <a:gd name="T78" fmla="*/ 1038 w 2375"/>
              <a:gd name="T79" fmla="*/ 641 h 1612"/>
              <a:gd name="T80" fmla="*/ 1105 w 2375"/>
              <a:gd name="T81" fmla="*/ 517 h 1612"/>
              <a:gd name="T82" fmla="*/ 1180 w 2375"/>
              <a:gd name="T83" fmla="*/ 499 h 1612"/>
              <a:gd name="T84" fmla="*/ 1234 w 2375"/>
              <a:gd name="T85" fmla="*/ 423 h 1612"/>
              <a:gd name="T86" fmla="*/ 1258 w 2375"/>
              <a:gd name="T87" fmla="*/ 363 h 1612"/>
              <a:gd name="T88" fmla="*/ 1298 w 2375"/>
              <a:gd name="T89" fmla="*/ 344 h 1612"/>
              <a:gd name="T90" fmla="*/ 1364 w 2375"/>
              <a:gd name="T91" fmla="*/ 216 h 1612"/>
              <a:gd name="T92" fmla="*/ 1389 w 2375"/>
              <a:gd name="T93" fmla="*/ 124 h 1612"/>
              <a:gd name="T94" fmla="*/ 1415 w 2375"/>
              <a:gd name="T95" fmla="*/ 73 h 1612"/>
              <a:gd name="T96" fmla="*/ 1490 w 2375"/>
              <a:gd name="T97" fmla="*/ 83 h 1612"/>
              <a:gd name="T98" fmla="*/ 1533 w 2375"/>
              <a:gd name="T99" fmla="*/ 100 h 1612"/>
              <a:gd name="T100" fmla="*/ 1557 w 2375"/>
              <a:gd name="T101" fmla="*/ 17 h 1612"/>
              <a:gd name="T102" fmla="*/ 1625 w 2375"/>
              <a:gd name="T103" fmla="*/ 8 h 1612"/>
              <a:gd name="T104" fmla="*/ 1655 w 2375"/>
              <a:gd name="T105" fmla="*/ 52 h 1612"/>
              <a:gd name="T106" fmla="*/ 1736 w 2375"/>
              <a:gd name="T107" fmla="*/ 101 h 1612"/>
              <a:gd name="T108" fmla="*/ 1810 w 2375"/>
              <a:gd name="T109" fmla="*/ 166 h 1612"/>
              <a:gd name="T110" fmla="*/ 1780 w 2375"/>
              <a:gd name="T111" fmla="*/ 288 h 1612"/>
              <a:gd name="T112" fmla="*/ 1809 w 2375"/>
              <a:gd name="T113" fmla="*/ 350 h 1612"/>
              <a:gd name="T114" fmla="*/ 1961 w 2375"/>
              <a:gd name="T115" fmla="*/ 344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75" h="1612">
                <a:moveTo>
                  <a:pt x="2319" y="337"/>
                </a:moveTo>
                <a:lnTo>
                  <a:pt x="2332" y="336"/>
                </a:lnTo>
                <a:lnTo>
                  <a:pt x="2345" y="332"/>
                </a:lnTo>
                <a:lnTo>
                  <a:pt x="2359" y="328"/>
                </a:lnTo>
                <a:lnTo>
                  <a:pt x="2371" y="324"/>
                </a:lnTo>
                <a:lnTo>
                  <a:pt x="2371" y="337"/>
                </a:lnTo>
                <a:lnTo>
                  <a:pt x="2371" y="349"/>
                </a:lnTo>
                <a:lnTo>
                  <a:pt x="2370" y="363"/>
                </a:lnTo>
                <a:lnTo>
                  <a:pt x="2370" y="377"/>
                </a:lnTo>
                <a:lnTo>
                  <a:pt x="2366" y="400"/>
                </a:lnTo>
                <a:lnTo>
                  <a:pt x="2363" y="420"/>
                </a:lnTo>
                <a:lnTo>
                  <a:pt x="2358" y="439"/>
                </a:lnTo>
                <a:lnTo>
                  <a:pt x="2351" y="462"/>
                </a:lnTo>
                <a:lnTo>
                  <a:pt x="2348" y="474"/>
                </a:lnTo>
                <a:lnTo>
                  <a:pt x="2347" y="485"/>
                </a:lnTo>
                <a:lnTo>
                  <a:pt x="2346" y="496"/>
                </a:lnTo>
                <a:lnTo>
                  <a:pt x="2343" y="507"/>
                </a:lnTo>
                <a:lnTo>
                  <a:pt x="2339" y="515"/>
                </a:lnTo>
                <a:lnTo>
                  <a:pt x="2335" y="521"/>
                </a:lnTo>
                <a:lnTo>
                  <a:pt x="2331" y="528"/>
                </a:lnTo>
                <a:lnTo>
                  <a:pt x="2326" y="533"/>
                </a:lnTo>
                <a:lnTo>
                  <a:pt x="2321" y="540"/>
                </a:lnTo>
                <a:lnTo>
                  <a:pt x="2317" y="545"/>
                </a:lnTo>
                <a:lnTo>
                  <a:pt x="2312" y="553"/>
                </a:lnTo>
                <a:lnTo>
                  <a:pt x="2308" y="560"/>
                </a:lnTo>
                <a:lnTo>
                  <a:pt x="2303" y="577"/>
                </a:lnTo>
                <a:lnTo>
                  <a:pt x="2295" y="593"/>
                </a:lnTo>
                <a:lnTo>
                  <a:pt x="2293" y="578"/>
                </a:lnTo>
                <a:lnTo>
                  <a:pt x="2290" y="564"/>
                </a:lnTo>
                <a:lnTo>
                  <a:pt x="2286" y="551"/>
                </a:lnTo>
                <a:lnTo>
                  <a:pt x="2282" y="539"/>
                </a:lnTo>
                <a:lnTo>
                  <a:pt x="2278" y="527"/>
                </a:lnTo>
                <a:lnTo>
                  <a:pt x="2275" y="515"/>
                </a:lnTo>
                <a:lnTo>
                  <a:pt x="2272" y="501"/>
                </a:lnTo>
                <a:lnTo>
                  <a:pt x="2271" y="486"/>
                </a:lnTo>
                <a:lnTo>
                  <a:pt x="2271" y="476"/>
                </a:lnTo>
                <a:lnTo>
                  <a:pt x="2273" y="467"/>
                </a:lnTo>
                <a:lnTo>
                  <a:pt x="2276" y="459"/>
                </a:lnTo>
                <a:lnTo>
                  <a:pt x="2279" y="451"/>
                </a:lnTo>
                <a:lnTo>
                  <a:pt x="2287" y="436"/>
                </a:lnTo>
                <a:lnTo>
                  <a:pt x="2296" y="422"/>
                </a:lnTo>
                <a:lnTo>
                  <a:pt x="2306" y="408"/>
                </a:lnTo>
                <a:lnTo>
                  <a:pt x="2313" y="393"/>
                </a:lnTo>
                <a:lnTo>
                  <a:pt x="2317" y="385"/>
                </a:lnTo>
                <a:lnTo>
                  <a:pt x="2320" y="377"/>
                </a:lnTo>
                <a:lnTo>
                  <a:pt x="2321" y="368"/>
                </a:lnTo>
                <a:lnTo>
                  <a:pt x="2322" y="358"/>
                </a:lnTo>
                <a:lnTo>
                  <a:pt x="2321" y="348"/>
                </a:lnTo>
                <a:lnTo>
                  <a:pt x="2319" y="337"/>
                </a:lnTo>
                <a:lnTo>
                  <a:pt x="2319" y="337"/>
                </a:lnTo>
                <a:close/>
                <a:moveTo>
                  <a:pt x="2019" y="335"/>
                </a:moveTo>
                <a:lnTo>
                  <a:pt x="2028" y="340"/>
                </a:lnTo>
                <a:lnTo>
                  <a:pt x="2036" y="346"/>
                </a:lnTo>
                <a:lnTo>
                  <a:pt x="2042" y="353"/>
                </a:lnTo>
                <a:lnTo>
                  <a:pt x="2049" y="361"/>
                </a:lnTo>
                <a:lnTo>
                  <a:pt x="2054" y="367"/>
                </a:lnTo>
                <a:lnTo>
                  <a:pt x="2061" y="375"/>
                </a:lnTo>
                <a:lnTo>
                  <a:pt x="2068" y="381"/>
                </a:lnTo>
                <a:lnTo>
                  <a:pt x="2077" y="388"/>
                </a:lnTo>
                <a:lnTo>
                  <a:pt x="2082" y="389"/>
                </a:lnTo>
                <a:lnTo>
                  <a:pt x="2088" y="391"/>
                </a:lnTo>
                <a:lnTo>
                  <a:pt x="2104" y="400"/>
                </a:lnTo>
                <a:lnTo>
                  <a:pt x="2118" y="412"/>
                </a:lnTo>
                <a:lnTo>
                  <a:pt x="2123" y="418"/>
                </a:lnTo>
                <a:lnTo>
                  <a:pt x="2128" y="425"/>
                </a:lnTo>
                <a:lnTo>
                  <a:pt x="2131" y="434"/>
                </a:lnTo>
                <a:lnTo>
                  <a:pt x="2132" y="443"/>
                </a:lnTo>
                <a:lnTo>
                  <a:pt x="2132" y="494"/>
                </a:lnTo>
                <a:lnTo>
                  <a:pt x="2089" y="494"/>
                </a:lnTo>
                <a:lnTo>
                  <a:pt x="2086" y="493"/>
                </a:lnTo>
                <a:lnTo>
                  <a:pt x="2082" y="492"/>
                </a:lnTo>
                <a:lnTo>
                  <a:pt x="2079" y="490"/>
                </a:lnTo>
                <a:lnTo>
                  <a:pt x="2077" y="489"/>
                </a:lnTo>
                <a:lnTo>
                  <a:pt x="2073" y="484"/>
                </a:lnTo>
                <a:lnTo>
                  <a:pt x="2066" y="480"/>
                </a:lnTo>
                <a:lnTo>
                  <a:pt x="2055" y="477"/>
                </a:lnTo>
                <a:lnTo>
                  <a:pt x="2046" y="474"/>
                </a:lnTo>
                <a:lnTo>
                  <a:pt x="2036" y="473"/>
                </a:lnTo>
                <a:lnTo>
                  <a:pt x="2024" y="473"/>
                </a:lnTo>
                <a:lnTo>
                  <a:pt x="2021" y="473"/>
                </a:lnTo>
                <a:lnTo>
                  <a:pt x="2017" y="474"/>
                </a:lnTo>
                <a:lnTo>
                  <a:pt x="2015" y="476"/>
                </a:lnTo>
                <a:lnTo>
                  <a:pt x="2013" y="477"/>
                </a:lnTo>
                <a:lnTo>
                  <a:pt x="2008" y="481"/>
                </a:lnTo>
                <a:lnTo>
                  <a:pt x="2002" y="486"/>
                </a:lnTo>
                <a:lnTo>
                  <a:pt x="2003" y="492"/>
                </a:lnTo>
                <a:lnTo>
                  <a:pt x="2006" y="497"/>
                </a:lnTo>
                <a:lnTo>
                  <a:pt x="2016" y="501"/>
                </a:lnTo>
                <a:lnTo>
                  <a:pt x="2027" y="504"/>
                </a:lnTo>
                <a:lnTo>
                  <a:pt x="2044" y="514"/>
                </a:lnTo>
                <a:lnTo>
                  <a:pt x="2059" y="524"/>
                </a:lnTo>
                <a:lnTo>
                  <a:pt x="2074" y="533"/>
                </a:lnTo>
                <a:lnTo>
                  <a:pt x="2091" y="544"/>
                </a:lnTo>
                <a:lnTo>
                  <a:pt x="2102" y="551"/>
                </a:lnTo>
                <a:lnTo>
                  <a:pt x="2111" y="556"/>
                </a:lnTo>
                <a:lnTo>
                  <a:pt x="2121" y="560"/>
                </a:lnTo>
                <a:lnTo>
                  <a:pt x="2133" y="566"/>
                </a:lnTo>
                <a:lnTo>
                  <a:pt x="2143" y="570"/>
                </a:lnTo>
                <a:lnTo>
                  <a:pt x="2151" y="574"/>
                </a:lnTo>
                <a:lnTo>
                  <a:pt x="2155" y="578"/>
                </a:lnTo>
                <a:lnTo>
                  <a:pt x="2157" y="581"/>
                </a:lnTo>
                <a:lnTo>
                  <a:pt x="2159" y="585"/>
                </a:lnTo>
                <a:lnTo>
                  <a:pt x="2160" y="589"/>
                </a:lnTo>
                <a:lnTo>
                  <a:pt x="2159" y="600"/>
                </a:lnTo>
                <a:lnTo>
                  <a:pt x="2156" y="610"/>
                </a:lnTo>
                <a:lnTo>
                  <a:pt x="2154" y="615"/>
                </a:lnTo>
                <a:lnTo>
                  <a:pt x="2150" y="619"/>
                </a:lnTo>
                <a:lnTo>
                  <a:pt x="2147" y="623"/>
                </a:lnTo>
                <a:lnTo>
                  <a:pt x="2144" y="626"/>
                </a:lnTo>
                <a:lnTo>
                  <a:pt x="2138" y="628"/>
                </a:lnTo>
                <a:lnTo>
                  <a:pt x="2133" y="629"/>
                </a:lnTo>
                <a:lnTo>
                  <a:pt x="2118" y="638"/>
                </a:lnTo>
                <a:lnTo>
                  <a:pt x="2105" y="646"/>
                </a:lnTo>
                <a:lnTo>
                  <a:pt x="2098" y="649"/>
                </a:lnTo>
                <a:lnTo>
                  <a:pt x="2091" y="651"/>
                </a:lnTo>
                <a:lnTo>
                  <a:pt x="2083" y="653"/>
                </a:lnTo>
                <a:lnTo>
                  <a:pt x="2075" y="653"/>
                </a:lnTo>
                <a:lnTo>
                  <a:pt x="2084" y="660"/>
                </a:lnTo>
                <a:lnTo>
                  <a:pt x="2094" y="665"/>
                </a:lnTo>
                <a:lnTo>
                  <a:pt x="2104" y="669"/>
                </a:lnTo>
                <a:lnTo>
                  <a:pt x="2115" y="675"/>
                </a:lnTo>
                <a:lnTo>
                  <a:pt x="2128" y="682"/>
                </a:lnTo>
                <a:lnTo>
                  <a:pt x="2138" y="689"/>
                </a:lnTo>
                <a:lnTo>
                  <a:pt x="2149" y="696"/>
                </a:lnTo>
                <a:lnTo>
                  <a:pt x="2159" y="705"/>
                </a:lnTo>
                <a:lnTo>
                  <a:pt x="2168" y="714"/>
                </a:lnTo>
                <a:lnTo>
                  <a:pt x="2176" y="722"/>
                </a:lnTo>
                <a:lnTo>
                  <a:pt x="2184" y="734"/>
                </a:lnTo>
                <a:lnTo>
                  <a:pt x="2191" y="746"/>
                </a:lnTo>
                <a:lnTo>
                  <a:pt x="2186" y="750"/>
                </a:lnTo>
                <a:lnTo>
                  <a:pt x="2181" y="755"/>
                </a:lnTo>
                <a:lnTo>
                  <a:pt x="2175" y="751"/>
                </a:lnTo>
                <a:lnTo>
                  <a:pt x="2170" y="749"/>
                </a:lnTo>
                <a:lnTo>
                  <a:pt x="2159" y="746"/>
                </a:lnTo>
                <a:lnTo>
                  <a:pt x="2148" y="743"/>
                </a:lnTo>
                <a:lnTo>
                  <a:pt x="2138" y="740"/>
                </a:lnTo>
                <a:lnTo>
                  <a:pt x="2127" y="739"/>
                </a:lnTo>
                <a:lnTo>
                  <a:pt x="2117" y="740"/>
                </a:lnTo>
                <a:lnTo>
                  <a:pt x="2109" y="742"/>
                </a:lnTo>
                <a:lnTo>
                  <a:pt x="2102" y="744"/>
                </a:lnTo>
                <a:lnTo>
                  <a:pt x="2093" y="746"/>
                </a:lnTo>
                <a:lnTo>
                  <a:pt x="2079" y="749"/>
                </a:lnTo>
                <a:lnTo>
                  <a:pt x="2066" y="751"/>
                </a:lnTo>
                <a:lnTo>
                  <a:pt x="2053" y="754"/>
                </a:lnTo>
                <a:lnTo>
                  <a:pt x="2040" y="759"/>
                </a:lnTo>
                <a:lnTo>
                  <a:pt x="2061" y="764"/>
                </a:lnTo>
                <a:lnTo>
                  <a:pt x="2079" y="771"/>
                </a:lnTo>
                <a:lnTo>
                  <a:pt x="2096" y="777"/>
                </a:lnTo>
                <a:lnTo>
                  <a:pt x="2117" y="784"/>
                </a:lnTo>
                <a:lnTo>
                  <a:pt x="2128" y="785"/>
                </a:lnTo>
                <a:lnTo>
                  <a:pt x="2138" y="786"/>
                </a:lnTo>
                <a:lnTo>
                  <a:pt x="2144" y="789"/>
                </a:lnTo>
                <a:lnTo>
                  <a:pt x="2149" y="794"/>
                </a:lnTo>
                <a:lnTo>
                  <a:pt x="2151" y="796"/>
                </a:lnTo>
                <a:lnTo>
                  <a:pt x="2154" y="797"/>
                </a:lnTo>
                <a:lnTo>
                  <a:pt x="2157" y="798"/>
                </a:lnTo>
                <a:lnTo>
                  <a:pt x="2160" y="799"/>
                </a:lnTo>
                <a:lnTo>
                  <a:pt x="2177" y="799"/>
                </a:lnTo>
                <a:lnTo>
                  <a:pt x="2191" y="799"/>
                </a:lnTo>
                <a:lnTo>
                  <a:pt x="2205" y="799"/>
                </a:lnTo>
                <a:lnTo>
                  <a:pt x="2223" y="799"/>
                </a:lnTo>
                <a:lnTo>
                  <a:pt x="2231" y="799"/>
                </a:lnTo>
                <a:lnTo>
                  <a:pt x="2240" y="798"/>
                </a:lnTo>
                <a:lnTo>
                  <a:pt x="2248" y="796"/>
                </a:lnTo>
                <a:lnTo>
                  <a:pt x="2255" y="794"/>
                </a:lnTo>
                <a:lnTo>
                  <a:pt x="2263" y="793"/>
                </a:lnTo>
                <a:lnTo>
                  <a:pt x="2270" y="790"/>
                </a:lnTo>
                <a:lnTo>
                  <a:pt x="2278" y="789"/>
                </a:lnTo>
                <a:lnTo>
                  <a:pt x="2287" y="788"/>
                </a:lnTo>
                <a:lnTo>
                  <a:pt x="2293" y="788"/>
                </a:lnTo>
                <a:lnTo>
                  <a:pt x="2298" y="788"/>
                </a:lnTo>
                <a:lnTo>
                  <a:pt x="2304" y="789"/>
                </a:lnTo>
                <a:lnTo>
                  <a:pt x="2308" y="791"/>
                </a:lnTo>
                <a:lnTo>
                  <a:pt x="2310" y="796"/>
                </a:lnTo>
                <a:lnTo>
                  <a:pt x="2311" y="802"/>
                </a:lnTo>
                <a:lnTo>
                  <a:pt x="2316" y="811"/>
                </a:lnTo>
                <a:lnTo>
                  <a:pt x="2321" y="818"/>
                </a:lnTo>
                <a:lnTo>
                  <a:pt x="2325" y="826"/>
                </a:lnTo>
                <a:lnTo>
                  <a:pt x="2332" y="834"/>
                </a:lnTo>
                <a:lnTo>
                  <a:pt x="2345" y="845"/>
                </a:lnTo>
                <a:lnTo>
                  <a:pt x="2356" y="856"/>
                </a:lnTo>
                <a:lnTo>
                  <a:pt x="2361" y="862"/>
                </a:lnTo>
                <a:lnTo>
                  <a:pt x="2366" y="867"/>
                </a:lnTo>
                <a:lnTo>
                  <a:pt x="2371" y="874"/>
                </a:lnTo>
                <a:lnTo>
                  <a:pt x="2375" y="882"/>
                </a:lnTo>
                <a:lnTo>
                  <a:pt x="2366" y="885"/>
                </a:lnTo>
                <a:lnTo>
                  <a:pt x="2359" y="889"/>
                </a:lnTo>
                <a:lnTo>
                  <a:pt x="2351" y="891"/>
                </a:lnTo>
                <a:lnTo>
                  <a:pt x="2343" y="892"/>
                </a:lnTo>
                <a:lnTo>
                  <a:pt x="2340" y="903"/>
                </a:lnTo>
                <a:lnTo>
                  <a:pt x="2349" y="920"/>
                </a:lnTo>
                <a:lnTo>
                  <a:pt x="2349" y="920"/>
                </a:lnTo>
                <a:lnTo>
                  <a:pt x="584" y="1461"/>
                </a:lnTo>
                <a:lnTo>
                  <a:pt x="584" y="1461"/>
                </a:lnTo>
                <a:lnTo>
                  <a:pt x="0" y="1612"/>
                </a:lnTo>
                <a:lnTo>
                  <a:pt x="0" y="1612"/>
                </a:lnTo>
                <a:lnTo>
                  <a:pt x="25" y="1585"/>
                </a:lnTo>
                <a:lnTo>
                  <a:pt x="46" y="1561"/>
                </a:lnTo>
                <a:lnTo>
                  <a:pt x="58" y="1551"/>
                </a:lnTo>
                <a:lnTo>
                  <a:pt x="70" y="1539"/>
                </a:lnTo>
                <a:lnTo>
                  <a:pt x="84" y="1528"/>
                </a:lnTo>
                <a:lnTo>
                  <a:pt x="98" y="1516"/>
                </a:lnTo>
                <a:lnTo>
                  <a:pt x="124" y="1499"/>
                </a:lnTo>
                <a:lnTo>
                  <a:pt x="147" y="1484"/>
                </a:lnTo>
                <a:lnTo>
                  <a:pt x="158" y="1476"/>
                </a:lnTo>
                <a:lnTo>
                  <a:pt x="169" y="1467"/>
                </a:lnTo>
                <a:lnTo>
                  <a:pt x="180" y="1458"/>
                </a:lnTo>
                <a:lnTo>
                  <a:pt x="191" y="1447"/>
                </a:lnTo>
                <a:lnTo>
                  <a:pt x="203" y="1439"/>
                </a:lnTo>
                <a:lnTo>
                  <a:pt x="213" y="1432"/>
                </a:lnTo>
                <a:lnTo>
                  <a:pt x="218" y="1421"/>
                </a:lnTo>
                <a:lnTo>
                  <a:pt x="221" y="1410"/>
                </a:lnTo>
                <a:lnTo>
                  <a:pt x="224" y="1399"/>
                </a:lnTo>
                <a:lnTo>
                  <a:pt x="229" y="1389"/>
                </a:lnTo>
                <a:lnTo>
                  <a:pt x="243" y="1376"/>
                </a:lnTo>
                <a:lnTo>
                  <a:pt x="258" y="1363"/>
                </a:lnTo>
                <a:lnTo>
                  <a:pt x="262" y="1353"/>
                </a:lnTo>
                <a:lnTo>
                  <a:pt x="265" y="1344"/>
                </a:lnTo>
                <a:lnTo>
                  <a:pt x="266" y="1335"/>
                </a:lnTo>
                <a:lnTo>
                  <a:pt x="267" y="1326"/>
                </a:lnTo>
                <a:lnTo>
                  <a:pt x="267" y="1316"/>
                </a:lnTo>
                <a:lnTo>
                  <a:pt x="268" y="1307"/>
                </a:lnTo>
                <a:lnTo>
                  <a:pt x="270" y="1298"/>
                </a:lnTo>
                <a:lnTo>
                  <a:pt x="274" y="1288"/>
                </a:lnTo>
                <a:lnTo>
                  <a:pt x="278" y="1283"/>
                </a:lnTo>
                <a:lnTo>
                  <a:pt x="283" y="1278"/>
                </a:lnTo>
                <a:lnTo>
                  <a:pt x="289" y="1276"/>
                </a:lnTo>
                <a:lnTo>
                  <a:pt x="295" y="1272"/>
                </a:lnTo>
                <a:lnTo>
                  <a:pt x="310" y="1261"/>
                </a:lnTo>
                <a:lnTo>
                  <a:pt x="322" y="1253"/>
                </a:lnTo>
                <a:lnTo>
                  <a:pt x="328" y="1247"/>
                </a:lnTo>
                <a:lnTo>
                  <a:pt x="334" y="1243"/>
                </a:lnTo>
                <a:lnTo>
                  <a:pt x="340" y="1236"/>
                </a:lnTo>
                <a:lnTo>
                  <a:pt x="346" y="1230"/>
                </a:lnTo>
                <a:lnTo>
                  <a:pt x="352" y="1219"/>
                </a:lnTo>
                <a:lnTo>
                  <a:pt x="359" y="1208"/>
                </a:lnTo>
                <a:lnTo>
                  <a:pt x="368" y="1197"/>
                </a:lnTo>
                <a:lnTo>
                  <a:pt x="377" y="1187"/>
                </a:lnTo>
                <a:lnTo>
                  <a:pt x="385" y="1173"/>
                </a:lnTo>
                <a:lnTo>
                  <a:pt x="390" y="1161"/>
                </a:lnTo>
                <a:lnTo>
                  <a:pt x="394" y="1148"/>
                </a:lnTo>
                <a:lnTo>
                  <a:pt x="399" y="1136"/>
                </a:lnTo>
                <a:lnTo>
                  <a:pt x="404" y="1110"/>
                </a:lnTo>
                <a:lnTo>
                  <a:pt x="409" y="1081"/>
                </a:lnTo>
                <a:lnTo>
                  <a:pt x="423" y="1081"/>
                </a:lnTo>
                <a:lnTo>
                  <a:pt x="436" y="1083"/>
                </a:lnTo>
                <a:lnTo>
                  <a:pt x="442" y="1088"/>
                </a:lnTo>
                <a:lnTo>
                  <a:pt x="446" y="1094"/>
                </a:lnTo>
                <a:lnTo>
                  <a:pt x="450" y="1100"/>
                </a:lnTo>
                <a:lnTo>
                  <a:pt x="453" y="1107"/>
                </a:lnTo>
                <a:lnTo>
                  <a:pt x="458" y="1122"/>
                </a:lnTo>
                <a:lnTo>
                  <a:pt x="466" y="1137"/>
                </a:lnTo>
                <a:lnTo>
                  <a:pt x="470" y="1143"/>
                </a:lnTo>
                <a:lnTo>
                  <a:pt x="475" y="1149"/>
                </a:lnTo>
                <a:lnTo>
                  <a:pt x="481" y="1154"/>
                </a:lnTo>
                <a:lnTo>
                  <a:pt x="487" y="1158"/>
                </a:lnTo>
                <a:lnTo>
                  <a:pt x="500" y="1165"/>
                </a:lnTo>
                <a:lnTo>
                  <a:pt x="515" y="1172"/>
                </a:lnTo>
                <a:lnTo>
                  <a:pt x="530" y="1177"/>
                </a:lnTo>
                <a:lnTo>
                  <a:pt x="542" y="1183"/>
                </a:lnTo>
                <a:lnTo>
                  <a:pt x="555" y="1190"/>
                </a:lnTo>
                <a:lnTo>
                  <a:pt x="569" y="1197"/>
                </a:lnTo>
                <a:lnTo>
                  <a:pt x="579" y="1206"/>
                </a:lnTo>
                <a:lnTo>
                  <a:pt x="590" y="1214"/>
                </a:lnTo>
                <a:lnTo>
                  <a:pt x="602" y="1217"/>
                </a:lnTo>
                <a:lnTo>
                  <a:pt x="611" y="1220"/>
                </a:lnTo>
                <a:lnTo>
                  <a:pt x="622" y="1222"/>
                </a:lnTo>
                <a:lnTo>
                  <a:pt x="634" y="1224"/>
                </a:lnTo>
                <a:lnTo>
                  <a:pt x="634" y="1159"/>
                </a:lnTo>
                <a:lnTo>
                  <a:pt x="636" y="1145"/>
                </a:lnTo>
                <a:lnTo>
                  <a:pt x="637" y="1132"/>
                </a:lnTo>
                <a:lnTo>
                  <a:pt x="648" y="1132"/>
                </a:lnTo>
                <a:lnTo>
                  <a:pt x="658" y="1131"/>
                </a:lnTo>
                <a:lnTo>
                  <a:pt x="667" y="1128"/>
                </a:lnTo>
                <a:lnTo>
                  <a:pt x="676" y="1126"/>
                </a:lnTo>
                <a:lnTo>
                  <a:pt x="693" y="1120"/>
                </a:lnTo>
                <a:lnTo>
                  <a:pt x="712" y="1112"/>
                </a:lnTo>
                <a:lnTo>
                  <a:pt x="734" y="1106"/>
                </a:lnTo>
                <a:lnTo>
                  <a:pt x="755" y="1101"/>
                </a:lnTo>
                <a:lnTo>
                  <a:pt x="774" y="1096"/>
                </a:lnTo>
                <a:lnTo>
                  <a:pt x="797" y="1088"/>
                </a:lnTo>
                <a:lnTo>
                  <a:pt x="805" y="1085"/>
                </a:lnTo>
                <a:lnTo>
                  <a:pt x="811" y="1082"/>
                </a:lnTo>
                <a:lnTo>
                  <a:pt x="818" y="1078"/>
                </a:lnTo>
                <a:lnTo>
                  <a:pt x="824" y="1074"/>
                </a:lnTo>
                <a:lnTo>
                  <a:pt x="836" y="1066"/>
                </a:lnTo>
                <a:lnTo>
                  <a:pt x="850" y="1057"/>
                </a:lnTo>
                <a:lnTo>
                  <a:pt x="864" y="1051"/>
                </a:lnTo>
                <a:lnTo>
                  <a:pt x="876" y="1046"/>
                </a:lnTo>
                <a:lnTo>
                  <a:pt x="889" y="1043"/>
                </a:lnTo>
                <a:lnTo>
                  <a:pt x="903" y="1039"/>
                </a:lnTo>
                <a:lnTo>
                  <a:pt x="917" y="1039"/>
                </a:lnTo>
                <a:lnTo>
                  <a:pt x="928" y="1035"/>
                </a:lnTo>
                <a:lnTo>
                  <a:pt x="937" y="1034"/>
                </a:lnTo>
                <a:lnTo>
                  <a:pt x="947" y="1034"/>
                </a:lnTo>
                <a:lnTo>
                  <a:pt x="959" y="1035"/>
                </a:lnTo>
                <a:lnTo>
                  <a:pt x="959" y="996"/>
                </a:lnTo>
                <a:lnTo>
                  <a:pt x="958" y="984"/>
                </a:lnTo>
                <a:lnTo>
                  <a:pt x="955" y="974"/>
                </a:lnTo>
                <a:lnTo>
                  <a:pt x="950" y="964"/>
                </a:lnTo>
                <a:lnTo>
                  <a:pt x="948" y="953"/>
                </a:lnTo>
                <a:lnTo>
                  <a:pt x="947" y="938"/>
                </a:lnTo>
                <a:lnTo>
                  <a:pt x="946" y="924"/>
                </a:lnTo>
                <a:lnTo>
                  <a:pt x="945" y="910"/>
                </a:lnTo>
                <a:lnTo>
                  <a:pt x="943" y="895"/>
                </a:lnTo>
                <a:lnTo>
                  <a:pt x="939" y="879"/>
                </a:lnTo>
                <a:lnTo>
                  <a:pt x="935" y="863"/>
                </a:lnTo>
                <a:lnTo>
                  <a:pt x="935" y="854"/>
                </a:lnTo>
                <a:lnTo>
                  <a:pt x="937" y="845"/>
                </a:lnTo>
                <a:lnTo>
                  <a:pt x="940" y="838"/>
                </a:lnTo>
                <a:lnTo>
                  <a:pt x="943" y="830"/>
                </a:lnTo>
                <a:lnTo>
                  <a:pt x="950" y="815"/>
                </a:lnTo>
                <a:lnTo>
                  <a:pt x="959" y="799"/>
                </a:lnTo>
                <a:lnTo>
                  <a:pt x="974" y="770"/>
                </a:lnTo>
                <a:lnTo>
                  <a:pt x="989" y="745"/>
                </a:lnTo>
                <a:lnTo>
                  <a:pt x="1004" y="719"/>
                </a:lnTo>
                <a:lnTo>
                  <a:pt x="1021" y="690"/>
                </a:lnTo>
                <a:lnTo>
                  <a:pt x="1027" y="674"/>
                </a:lnTo>
                <a:lnTo>
                  <a:pt x="1033" y="658"/>
                </a:lnTo>
                <a:lnTo>
                  <a:pt x="1038" y="641"/>
                </a:lnTo>
                <a:lnTo>
                  <a:pt x="1044" y="624"/>
                </a:lnTo>
                <a:lnTo>
                  <a:pt x="1052" y="607"/>
                </a:lnTo>
                <a:lnTo>
                  <a:pt x="1061" y="591"/>
                </a:lnTo>
                <a:lnTo>
                  <a:pt x="1069" y="575"/>
                </a:lnTo>
                <a:lnTo>
                  <a:pt x="1079" y="561"/>
                </a:lnTo>
                <a:lnTo>
                  <a:pt x="1088" y="547"/>
                </a:lnTo>
                <a:lnTo>
                  <a:pt x="1096" y="533"/>
                </a:lnTo>
                <a:lnTo>
                  <a:pt x="1105" y="517"/>
                </a:lnTo>
                <a:lnTo>
                  <a:pt x="1114" y="499"/>
                </a:lnTo>
                <a:lnTo>
                  <a:pt x="1124" y="502"/>
                </a:lnTo>
                <a:lnTo>
                  <a:pt x="1134" y="505"/>
                </a:lnTo>
                <a:lnTo>
                  <a:pt x="1144" y="506"/>
                </a:lnTo>
                <a:lnTo>
                  <a:pt x="1156" y="507"/>
                </a:lnTo>
                <a:lnTo>
                  <a:pt x="1165" y="506"/>
                </a:lnTo>
                <a:lnTo>
                  <a:pt x="1174" y="503"/>
                </a:lnTo>
                <a:lnTo>
                  <a:pt x="1180" y="499"/>
                </a:lnTo>
                <a:lnTo>
                  <a:pt x="1187" y="493"/>
                </a:lnTo>
                <a:lnTo>
                  <a:pt x="1193" y="487"/>
                </a:lnTo>
                <a:lnTo>
                  <a:pt x="1199" y="479"/>
                </a:lnTo>
                <a:lnTo>
                  <a:pt x="1204" y="471"/>
                </a:lnTo>
                <a:lnTo>
                  <a:pt x="1209" y="462"/>
                </a:lnTo>
                <a:lnTo>
                  <a:pt x="1217" y="448"/>
                </a:lnTo>
                <a:lnTo>
                  <a:pt x="1226" y="435"/>
                </a:lnTo>
                <a:lnTo>
                  <a:pt x="1234" y="423"/>
                </a:lnTo>
                <a:lnTo>
                  <a:pt x="1243" y="409"/>
                </a:lnTo>
                <a:lnTo>
                  <a:pt x="1247" y="400"/>
                </a:lnTo>
                <a:lnTo>
                  <a:pt x="1251" y="394"/>
                </a:lnTo>
                <a:lnTo>
                  <a:pt x="1254" y="385"/>
                </a:lnTo>
                <a:lnTo>
                  <a:pt x="1256" y="377"/>
                </a:lnTo>
                <a:lnTo>
                  <a:pt x="1257" y="371"/>
                </a:lnTo>
                <a:lnTo>
                  <a:pt x="1258" y="366"/>
                </a:lnTo>
                <a:lnTo>
                  <a:pt x="1258" y="363"/>
                </a:lnTo>
                <a:lnTo>
                  <a:pt x="1258" y="361"/>
                </a:lnTo>
                <a:lnTo>
                  <a:pt x="1260" y="357"/>
                </a:lnTo>
                <a:lnTo>
                  <a:pt x="1261" y="356"/>
                </a:lnTo>
                <a:lnTo>
                  <a:pt x="1272" y="355"/>
                </a:lnTo>
                <a:lnTo>
                  <a:pt x="1283" y="356"/>
                </a:lnTo>
                <a:lnTo>
                  <a:pt x="1290" y="353"/>
                </a:lnTo>
                <a:lnTo>
                  <a:pt x="1294" y="349"/>
                </a:lnTo>
                <a:lnTo>
                  <a:pt x="1298" y="344"/>
                </a:lnTo>
                <a:lnTo>
                  <a:pt x="1301" y="340"/>
                </a:lnTo>
                <a:lnTo>
                  <a:pt x="1307" y="328"/>
                </a:lnTo>
                <a:lnTo>
                  <a:pt x="1312" y="316"/>
                </a:lnTo>
                <a:lnTo>
                  <a:pt x="1330" y="286"/>
                </a:lnTo>
                <a:lnTo>
                  <a:pt x="1345" y="259"/>
                </a:lnTo>
                <a:lnTo>
                  <a:pt x="1351" y="246"/>
                </a:lnTo>
                <a:lnTo>
                  <a:pt x="1359" y="231"/>
                </a:lnTo>
                <a:lnTo>
                  <a:pt x="1364" y="216"/>
                </a:lnTo>
                <a:lnTo>
                  <a:pt x="1371" y="200"/>
                </a:lnTo>
                <a:lnTo>
                  <a:pt x="1375" y="188"/>
                </a:lnTo>
                <a:lnTo>
                  <a:pt x="1380" y="177"/>
                </a:lnTo>
                <a:lnTo>
                  <a:pt x="1385" y="166"/>
                </a:lnTo>
                <a:lnTo>
                  <a:pt x="1387" y="154"/>
                </a:lnTo>
                <a:lnTo>
                  <a:pt x="1387" y="143"/>
                </a:lnTo>
                <a:lnTo>
                  <a:pt x="1387" y="133"/>
                </a:lnTo>
                <a:lnTo>
                  <a:pt x="1389" y="124"/>
                </a:lnTo>
                <a:lnTo>
                  <a:pt x="1393" y="116"/>
                </a:lnTo>
                <a:lnTo>
                  <a:pt x="1398" y="109"/>
                </a:lnTo>
                <a:lnTo>
                  <a:pt x="1403" y="101"/>
                </a:lnTo>
                <a:lnTo>
                  <a:pt x="1406" y="96"/>
                </a:lnTo>
                <a:lnTo>
                  <a:pt x="1411" y="91"/>
                </a:lnTo>
                <a:lnTo>
                  <a:pt x="1413" y="84"/>
                </a:lnTo>
                <a:lnTo>
                  <a:pt x="1414" y="77"/>
                </a:lnTo>
                <a:lnTo>
                  <a:pt x="1415" y="73"/>
                </a:lnTo>
                <a:lnTo>
                  <a:pt x="1416" y="71"/>
                </a:lnTo>
                <a:lnTo>
                  <a:pt x="1418" y="70"/>
                </a:lnTo>
                <a:lnTo>
                  <a:pt x="1421" y="69"/>
                </a:lnTo>
                <a:lnTo>
                  <a:pt x="1435" y="70"/>
                </a:lnTo>
                <a:lnTo>
                  <a:pt x="1448" y="72"/>
                </a:lnTo>
                <a:lnTo>
                  <a:pt x="1460" y="77"/>
                </a:lnTo>
                <a:lnTo>
                  <a:pt x="1474" y="80"/>
                </a:lnTo>
                <a:lnTo>
                  <a:pt x="1490" y="83"/>
                </a:lnTo>
                <a:lnTo>
                  <a:pt x="1507" y="87"/>
                </a:lnTo>
                <a:lnTo>
                  <a:pt x="1512" y="92"/>
                </a:lnTo>
                <a:lnTo>
                  <a:pt x="1516" y="96"/>
                </a:lnTo>
                <a:lnTo>
                  <a:pt x="1519" y="98"/>
                </a:lnTo>
                <a:lnTo>
                  <a:pt x="1522" y="99"/>
                </a:lnTo>
                <a:lnTo>
                  <a:pt x="1524" y="100"/>
                </a:lnTo>
                <a:lnTo>
                  <a:pt x="1527" y="101"/>
                </a:lnTo>
                <a:lnTo>
                  <a:pt x="1533" y="100"/>
                </a:lnTo>
                <a:lnTo>
                  <a:pt x="1537" y="97"/>
                </a:lnTo>
                <a:lnTo>
                  <a:pt x="1540" y="94"/>
                </a:lnTo>
                <a:lnTo>
                  <a:pt x="1542" y="88"/>
                </a:lnTo>
                <a:lnTo>
                  <a:pt x="1546" y="77"/>
                </a:lnTo>
                <a:lnTo>
                  <a:pt x="1549" y="64"/>
                </a:lnTo>
                <a:lnTo>
                  <a:pt x="1553" y="47"/>
                </a:lnTo>
                <a:lnTo>
                  <a:pt x="1555" y="32"/>
                </a:lnTo>
                <a:lnTo>
                  <a:pt x="1557" y="17"/>
                </a:lnTo>
                <a:lnTo>
                  <a:pt x="1560" y="0"/>
                </a:lnTo>
                <a:lnTo>
                  <a:pt x="1570" y="1"/>
                </a:lnTo>
                <a:lnTo>
                  <a:pt x="1581" y="3"/>
                </a:lnTo>
                <a:lnTo>
                  <a:pt x="1592" y="5"/>
                </a:lnTo>
                <a:lnTo>
                  <a:pt x="1605" y="8"/>
                </a:lnTo>
                <a:lnTo>
                  <a:pt x="1614" y="8"/>
                </a:lnTo>
                <a:lnTo>
                  <a:pt x="1621" y="8"/>
                </a:lnTo>
                <a:lnTo>
                  <a:pt x="1625" y="8"/>
                </a:lnTo>
                <a:lnTo>
                  <a:pt x="1629" y="10"/>
                </a:lnTo>
                <a:lnTo>
                  <a:pt x="1633" y="11"/>
                </a:lnTo>
                <a:lnTo>
                  <a:pt x="1636" y="13"/>
                </a:lnTo>
                <a:lnTo>
                  <a:pt x="1641" y="18"/>
                </a:lnTo>
                <a:lnTo>
                  <a:pt x="1643" y="23"/>
                </a:lnTo>
                <a:lnTo>
                  <a:pt x="1645" y="29"/>
                </a:lnTo>
                <a:lnTo>
                  <a:pt x="1647" y="34"/>
                </a:lnTo>
                <a:lnTo>
                  <a:pt x="1655" y="52"/>
                </a:lnTo>
                <a:lnTo>
                  <a:pt x="1663" y="67"/>
                </a:lnTo>
                <a:lnTo>
                  <a:pt x="1668" y="73"/>
                </a:lnTo>
                <a:lnTo>
                  <a:pt x="1674" y="79"/>
                </a:lnTo>
                <a:lnTo>
                  <a:pt x="1681" y="82"/>
                </a:lnTo>
                <a:lnTo>
                  <a:pt x="1689" y="85"/>
                </a:lnTo>
                <a:lnTo>
                  <a:pt x="1710" y="91"/>
                </a:lnTo>
                <a:lnTo>
                  <a:pt x="1727" y="98"/>
                </a:lnTo>
                <a:lnTo>
                  <a:pt x="1736" y="101"/>
                </a:lnTo>
                <a:lnTo>
                  <a:pt x="1744" y="104"/>
                </a:lnTo>
                <a:lnTo>
                  <a:pt x="1754" y="106"/>
                </a:lnTo>
                <a:lnTo>
                  <a:pt x="1765" y="107"/>
                </a:lnTo>
                <a:lnTo>
                  <a:pt x="1814" y="107"/>
                </a:lnTo>
                <a:lnTo>
                  <a:pt x="1814" y="128"/>
                </a:lnTo>
                <a:lnTo>
                  <a:pt x="1813" y="142"/>
                </a:lnTo>
                <a:lnTo>
                  <a:pt x="1812" y="154"/>
                </a:lnTo>
                <a:lnTo>
                  <a:pt x="1810" y="166"/>
                </a:lnTo>
                <a:lnTo>
                  <a:pt x="1809" y="180"/>
                </a:lnTo>
                <a:lnTo>
                  <a:pt x="1808" y="195"/>
                </a:lnTo>
                <a:lnTo>
                  <a:pt x="1808" y="207"/>
                </a:lnTo>
                <a:lnTo>
                  <a:pt x="1807" y="220"/>
                </a:lnTo>
                <a:lnTo>
                  <a:pt x="1804" y="234"/>
                </a:lnTo>
                <a:lnTo>
                  <a:pt x="1796" y="254"/>
                </a:lnTo>
                <a:lnTo>
                  <a:pt x="1789" y="271"/>
                </a:lnTo>
                <a:lnTo>
                  <a:pt x="1780" y="288"/>
                </a:lnTo>
                <a:lnTo>
                  <a:pt x="1772" y="308"/>
                </a:lnTo>
                <a:lnTo>
                  <a:pt x="1767" y="318"/>
                </a:lnTo>
                <a:lnTo>
                  <a:pt x="1764" y="328"/>
                </a:lnTo>
                <a:lnTo>
                  <a:pt x="1764" y="351"/>
                </a:lnTo>
                <a:lnTo>
                  <a:pt x="1771" y="352"/>
                </a:lnTo>
                <a:lnTo>
                  <a:pt x="1779" y="353"/>
                </a:lnTo>
                <a:lnTo>
                  <a:pt x="1795" y="352"/>
                </a:lnTo>
                <a:lnTo>
                  <a:pt x="1809" y="350"/>
                </a:lnTo>
                <a:lnTo>
                  <a:pt x="1822" y="348"/>
                </a:lnTo>
                <a:lnTo>
                  <a:pt x="1838" y="345"/>
                </a:lnTo>
                <a:lnTo>
                  <a:pt x="1855" y="345"/>
                </a:lnTo>
                <a:lnTo>
                  <a:pt x="1870" y="346"/>
                </a:lnTo>
                <a:lnTo>
                  <a:pt x="1885" y="348"/>
                </a:lnTo>
                <a:lnTo>
                  <a:pt x="1902" y="348"/>
                </a:lnTo>
                <a:lnTo>
                  <a:pt x="1933" y="346"/>
                </a:lnTo>
                <a:lnTo>
                  <a:pt x="1961" y="344"/>
                </a:lnTo>
                <a:lnTo>
                  <a:pt x="1988" y="341"/>
                </a:lnTo>
                <a:lnTo>
                  <a:pt x="2019" y="335"/>
                </a:lnTo>
                <a:lnTo>
                  <a:pt x="2019" y="335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" name="Freeform 247"/>
          <p:cNvSpPr>
            <a:spLocks/>
          </p:cNvSpPr>
          <p:nvPr/>
        </p:nvSpPr>
        <p:spPr bwMode="auto">
          <a:xfrm>
            <a:off x="8140781" y="3687464"/>
            <a:ext cx="45608" cy="124385"/>
          </a:xfrm>
          <a:custGeom>
            <a:avLst/>
            <a:gdLst>
              <a:gd name="T0" fmla="*/ 48 w 100"/>
              <a:gd name="T1" fmla="*/ 13 h 269"/>
              <a:gd name="T2" fmla="*/ 61 w 100"/>
              <a:gd name="T3" fmla="*/ 12 h 269"/>
              <a:gd name="T4" fmla="*/ 74 w 100"/>
              <a:gd name="T5" fmla="*/ 8 h 269"/>
              <a:gd name="T6" fmla="*/ 88 w 100"/>
              <a:gd name="T7" fmla="*/ 4 h 269"/>
              <a:gd name="T8" fmla="*/ 100 w 100"/>
              <a:gd name="T9" fmla="*/ 0 h 269"/>
              <a:gd name="T10" fmla="*/ 100 w 100"/>
              <a:gd name="T11" fmla="*/ 0 h 269"/>
              <a:gd name="T12" fmla="*/ 100 w 100"/>
              <a:gd name="T13" fmla="*/ 13 h 269"/>
              <a:gd name="T14" fmla="*/ 100 w 100"/>
              <a:gd name="T15" fmla="*/ 25 h 269"/>
              <a:gd name="T16" fmla="*/ 99 w 100"/>
              <a:gd name="T17" fmla="*/ 39 h 269"/>
              <a:gd name="T18" fmla="*/ 99 w 100"/>
              <a:gd name="T19" fmla="*/ 53 h 269"/>
              <a:gd name="T20" fmla="*/ 95 w 100"/>
              <a:gd name="T21" fmla="*/ 76 h 269"/>
              <a:gd name="T22" fmla="*/ 92 w 100"/>
              <a:gd name="T23" fmla="*/ 96 h 269"/>
              <a:gd name="T24" fmla="*/ 87 w 100"/>
              <a:gd name="T25" fmla="*/ 115 h 269"/>
              <a:gd name="T26" fmla="*/ 80 w 100"/>
              <a:gd name="T27" fmla="*/ 138 h 269"/>
              <a:gd name="T28" fmla="*/ 77 w 100"/>
              <a:gd name="T29" fmla="*/ 150 h 269"/>
              <a:gd name="T30" fmla="*/ 76 w 100"/>
              <a:gd name="T31" fmla="*/ 161 h 269"/>
              <a:gd name="T32" fmla="*/ 75 w 100"/>
              <a:gd name="T33" fmla="*/ 172 h 269"/>
              <a:gd name="T34" fmla="*/ 72 w 100"/>
              <a:gd name="T35" fmla="*/ 183 h 269"/>
              <a:gd name="T36" fmla="*/ 68 w 100"/>
              <a:gd name="T37" fmla="*/ 191 h 269"/>
              <a:gd name="T38" fmla="*/ 64 w 100"/>
              <a:gd name="T39" fmla="*/ 197 h 269"/>
              <a:gd name="T40" fmla="*/ 60 w 100"/>
              <a:gd name="T41" fmla="*/ 204 h 269"/>
              <a:gd name="T42" fmla="*/ 55 w 100"/>
              <a:gd name="T43" fmla="*/ 209 h 269"/>
              <a:gd name="T44" fmla="*/ 50 w 100"/>
              <a:gd name="T45" fmla="*/ 216 h 269"/>
              <a:gd name="T46" fmla="*/ 46 w 100"/>
              <a:gd name="T47" fmla="*/ 221 h 269"/>
              <a:gd name="T48" fmla="*/ 41 w 100"/>
              <a:gd name="T49" fmla="*/ 229 h 269"/>
              <a:gd name="T50" fmla="*/ 37 w 100"/>
              <a:gd name="T51" fmla="*/ 236 h 269"/>
              <a:gd name="T52" fmla="*/ 32 w 100"/>
              <a:gd name="T53" fmla="*/ 253 h 269"/>
              <a:gd name="T54" fmla="*/ 24 w 100"/>
              <a:gd name="T55" fmla="*/ 269 h 269"/>
              <a:gd name="T56" fmla="*/ 22 w 100"/>
              <a:gd name="T57" fmla="*/ 254 h 269"/>
              <a:gd name="T58" fmla="*/ 19 w 100"/>
              <a:gd name="T59" fmla="*/ 240 h 269"/>
              <a:gd name="T60" fmla="*/ 15 w 100"/>
              <a:gd name="T61" fmla="*/ 227 h 269"/>
              <a:gd name="T62" fmla="*/ 11 w 100"/>
              <a:gd name="T63" fmla="*/ 215 h 269"/>
              <a:gd name="T64" fmla="*/ 7 w 100"/>
              <a:gd name="T65" fmla="*/ 203 h 269"/>
              <a:gd name="T66" fmla="*/ 4 w 100"/>
              <a:gd name="T67" fmla="*/ 191 h 269"/>
              <a:gd name="T68" fmla="*/ 1 w 100"/>
              <a:gd name="T69" fmla="*/ 177 h 269"/>
              <a:gd name="T70" fmla="*/ 0 w 100"/>
              <a:gd name="T71" fmla="*/ 162 h 269"/>
              <a:gd name="T72" fmla="*/ 0 w 100"/>
              <a:gd name="T73" fmla="*/ 152 h 269"/>
              <a:gd name="T74" fmla="*/ 2 w 100"/>
              <a:gd name="T75" fmla="*/ 143 h 269"/>
              <a:gd name="T76" fmla="*/ 5 w 100"/>
              <a:gd name="T77" fmla="*/ 135 h 269"/>
              <a:gd name="T78" fmla="*/ 8 w 100"/>
              <a:gd name="T79" fmla="*/ 127 h 269"/>
              <a:gd name="T80" fmla="*/ 16 w 100"/>
              <a:gd name="T81" fmla="*/ 112 h 269"/>
              <a:gd name="T82" fmla="*/ 25 w 100"/>
              <a:gd name="T83" fmla="*/ 98 h 269"/>
              <a:gd name="T84" fmla="*/ 35 w 100"/>
              <a:gd name="T85" fmla="*/ 84 h 269"/>
              <a:gd name="T86" fmla="*/ 42 w 100"/>
              <a:gd name="T87" fmla="*/ 69 h 269"/>
              <a:gd name="T88" fmla="*/ 46 w 100"/>
              <a:gd name="T89" fmla="*/ 61 h 269"/>
              <a:gd name="T90" fmla="*/ 49 w 100"/>
              <a:gd name="T91" fmla="*/ 53 h 269"/>
              <a:gd name="T92" fmla="*/ 50 w 100"/>
              <a:gd name="T93" fmla="*/ 44 h 269"/>
              <a:gd name="T94" fmla="*/ 51 w 100"/>
              <a:gd name="T95" fmla="*/ 34 h 269"/>
              <a:gd name="T96" fmla="*/ 50 w 100"/>
              <a:gd name="T97" fmla="*/ 24 h 269"/>
              <a:gd name="T98" fmla="*/ 48 w 100"/>
              <a:gd name="T99" fmla="*/ 13 h 269"/>
              <a:gd name="T100" fmla="*/ 48 w 100"/>
              <a:gd name="T101" fmla="*/ 1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0" h="269">
                <a:moveTo>
                  <a:pt x="48" y="13"/>
                </a:moveTo>
                <a:lnTo>
                  <a:pt x="61" y="12"/>
                </a:lnTo>
                <a:lnTo>
                  <a:pt x="74" y="8"/>
                </a:lnTo>
                <a:lnTo>
                  <a:pt x="88" y="4"/>
                </a:lnTo>
                <a:lnTo>
                  <a:pt x="100" y="0"/>
                </a:lnTo>
                <a:lnTo>
                  <a:pt x="100" y="0"/>
                </a:lnTo>
                <a:lnTo>
                  <a:pt x="100" y="13"/>
                </a:lnTo>
                <a:lnTo>
                  <a:pt x="100" y="25"/>
                </a:lnTo>
                <a:lnTo>
                  <a:pt x="99" y="39"/>
                </a:lnTo>
                <a:lnTo>
                  <a:pt x="99" y="53"/>
                </a:lnTo>
                <a:lnTo>
                  <a:pt x="95" y="76"/>
                </a:lnTo>
                <a:lnTo>
                  <a:pt x="92" y="96"/>
                </a:lnTo>
                <a:lnTo>
                  <a:pt x="87" y="115"/>
                </a:lnTo>
                <a:lnTo>
                  <a:pt x="80" y="138"/>
                </a:lnTo>
                <a:lnTo>
                  <a:pt x="77" y="150"/>
                </a:lnTo>
                <a:lnTo>
                  <a:pt x="76" y="161"/>
                </a:lnTo>
                <a:lnTo>
                  <a:pt x="75" y="172"/>
                </a:lnTo>
                <a:lnTo>
                  <a:pt x="72" y="183"/>
                </a:lnTo>
                <a:lnTo>
                  <a:pt x="68" y="191"/>
                </a:lnTo>
                <a:lnTo>
                  <a:pt x="64" y="197"/>
                </a:lnTo>
                <a:lnTo>
                  <a:pt x="60" y="204"/>
                </a:lnTo>
                <a:lnTo>
                  <a:pt x="55" y="209"/>
                </a:lnTo>
                <a:lnTo>
                  <a:pt x="50" y="216"/>
                </a:lnTo>
                <a:lnTo>
                  <a:pt x="46" y="221"/>
                </a:lnTo>
                <a:lnTo>
                  <a:pt x="41" y="229"/>
                </a:lnTo>
                <a:lnTo>
                  <a:pt x="37" y="236"/>
                </a:lnTo>
                <a:lnTo>
                  <a:pt x="32" y="253"/>
                </a:lnTo>
                <a:lnTo>
                  <a:pt x="24" y="269"/>
                </a:lnTo>
                <a:lnTo>
                  <a:pt x="22" y="254"/>
                </a:lnTo>
                <a:lnTo>
                  <a:pt x="19" y="240"/>
                </a:lnTo>
                <a:lnTo>
                  <a:pt x="15" y="227"/>
                </a:lnTo>
                <a:lnTo>
                  <a:pt x="11" y="215"/>
                </a:lnTo>
                <a:lnTo>
                  <a:pt x="7" y="203"/>
                </a:lnTo>
                <a:lnTo>
                  <a:pt x="4" y="191"/>
                </a:lnTo>
                <a:lnTo>
                  <a:pt x="1" y="177"/>
                </a:lnTo>
                <a:lnTo>
                  <a:pt x="0" y="162"/>
                </a:lnTo>
                <a:lnTo>
                  <a:pt x="0" y="152"/>
                </a:lnTo>
                <a:lnTo>
                  <a:pt x="2" y="143"/>
                </a:lnTo>
                <a:lnTo>
                  <a:pt x="5" y="135"/>
                </a:lnTo>
                <a:lnTo>
                  <a:pt x="8" y="127"/>
                </a:lnTo>
                <a:lnTo>
                  <a:pt x="16" y="112"/>
                </a:lnTo>
                <a:lnTo>
                  <a:pt x="25" y="98"/>
                </a:lnTo>
                <a:lnTo>
                  <a:pt x="35" y="84"/>
                </a:lnTo>
                <a:lnTo>
                  <a:pt x="42" y="69"/>
                </a:lnTo>
                <a:lnTo>
                  <a:pt x="46" y="61"/>
                </a:lnTo>
                <a:lnTo>
                  <a:pt x="49" y="53"/>
                </a:lnTo>
                <a:lnTo>
                  <a:pt x="50" y="44"/>
                </a:lnTo>
                <a:lnTo>
                  <a:pt x="51" y="34"/>
                </a:lnTo>
                <a:lnTo>
                  <a:pt x="50" y="24"/>
                </a:lnTo>
                <a:lnTo>
                  <a:pt x="48" y="13"/>
                </a:lnTo>
                <a:lnTo>
                  <a:pt x="48" y="1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2" name="Freeform 248"/>
          <p:cNvSpPr>
            <a:spLocks/>
          </p:cNvSpPr>
          <p:nvPr/>
        </p:nvSpPr>
        <p:spPr bwMode="auto">
          <a:xfrm>
            <a:off x="7094565" y="3538202"/>
            <a:ext cx="1093206" cy="742164"/>
          </a:xfrm>
          <a:custGeom>
            <a:avLst/>
            <a:gdLst>
              <a:gd name="T0" fmla="*/ 2061 w 2375"/>
              <a:gd name="T1" fmla="*/ 375 h 1612"/>
              <a:gd name="T2" fmla="*/ 2123 w 2375"/>
              <a:gd name="T3" fmla="*/ 418 h 1612"/>
              <a:gd name="T4" fmla="*/ 2082 w 2375"/>
              <a:gd name="T5" fmla="*/ 492 h 1612"/>
              <a:gd name="T6" fmla="*/ 2036 w 2375"/>
              <a:gd name="T7" fmla="*/ 473 h 1612"/>
              <a:gd name="T8" fmla="*/ 2002 w 2375"/>
              <a:gd name="T9" fmla="*/ 486 h 1612"/>
              <a:gd name="T10" fmla="*/ 2074 w 2375"/>
              <a:gd name="T11" fmla="*/ 533 h 1612"/>
              <a:gd name="T12" fmla="*/ 2151 w 2375"/>
              <a:gd name="T13" fmla="*/ 574 h 1612"/>
              <a:gd name="T14" fmla="*/ 2154 w 2375"/>
              <a:gd name="T15" fmla="*/ 615 h 1612"/>
              <a:gd name="T16" fmla="*/ 2105 w 2375"/>
              <a:gd name="T17" fmla="*/ 646 h 1612"/>
              <a:gd name="T18" fmla="*/ 2104 w 2375"/>
              <a:gd name="T19" fmla="*/ 669 h 1612"/>
              <a:gd name="T20" fmla="*/ 2176 w 2375"/>
              <a:gd name="T21" fmla="*/ 722 h 1612"/>
              <a:gd name="T22" fmla="*/ 2159 w 2375"/>
              <a:gd name="T23" fmla="*/ 746 h 1612"/>
              <a:gd name="T24" fmla="*/ 2093 w 2375"/>
              <a:gd name="T25" fmla="*/ 746 h 1612"/>
              <a:gd name="T26" fmla="*/ 2096 w 2375"/>
              <a:gd name="T27" fmla="*/ 777 h 1612"/>
              <a:gd name="T28" fmla="*/ 2154 w 2375"/>
              <a:gd name="T29" fmla="*/ 797 h 1612"/>
              <a:gd name="T30" fmla="*/ 2231 w 2375"/>
              <a:gd name="T31" fmla="*/ 799 h 1612"/>
              <a:gd name="T32" fmla="*/ 2287 w 2375"/>
              <a:gd name="T33" fmla="*/ 788 h 1612"/>
              <a:gd name="T34" fmla="*/ 2316 w 2375"/>
              <a:gd name="T35" fmla="*/ 811 h 1612"/>
              <a:gd name="T36" fmla="*/ 2366 w 2375"/>
              <a:gd name="T37" fmla="*/ 867 h 1612"/>
              <a:gd name="T38" fmla="*/ 2340 w 2375"/>
              <a:gd name="T39" fmla="*/ 903 h 1612"/>
              <a:gd name="T40" fmla="*/ 25 w 2375"/>
              <a:gd name="T41" fmla="*/ 1585 h 1612"/>
              <a:gd name="T42" fmla="*/ 147 w 2375"/>
              <a:gd name="T43" fmla="*/ 1484 h 1612"/>
              <a:gd name="T44" fmla="*/ 218 w 2375"/>
              <a:gd name="T45" fmla="*/ 1421 h 1612"/>
              <a:gd name="T46" fmla="*/ 265 w 2375"/>
              <a:gd name="T47" fmla="*/ 1344 h 1612"/>
              <a:gd name="T48" fmla="*/ 278 w 2375"/>
              <a:gd name="T49" fmla="*/ 1283 h 1612"/>
              <a:gd name="T50" fmla="*/ 334 w 2375"/>
              <a:gd name="T51" fmla="*/ 1243 h 1612"/>
              <a:gd name="T52" fmla="*/ 385 w 2375"/>
              <a:gd name="T53" fmla="*/ 1173 h 1612"/>
              <a:gd name="T54" fmla="*/ 423 w 2375"/>
              <a:gd name="T55" fmla="*/ 1081 h 1612"/>
              <a:gd name="T56" fmla="*/ 466 w 2375"/>
              <a:gd name="T57" fmla="*/ 1137 h 1612"/>
              <a:gd name="T58" fmla="*/ 530 w 2375"/>
              <a:gd name="T59" fmla="*/ 1177 h 1612"/>
              <a:gd name="T60" fmla="*/ 611 w 2375"/>
              <a:gd name="T61" fmla="*/ 1220 h 1612"/>
              <a:gd name="T62" fmla="*/ 658 w 2375"/>
              <a:gd name="T63" fmla="*/ 1131 h 1612"/>
              <a:gd name="T64" fmla="*/ 774 w 2375"/>
              <a:gd name="T65" fmla="*/ 1096 h 1612"/>
              <a:gd name="T66" fmla="*/ 850 w 2375"/>
              <a:gd name="T67" fmla="*/ 1057 h 1612"/>
              <a:gd name="T68" fmla="*/ 937 w 2375"/>
              <a:gd name="T69" fmla="*/ 1034 h 1612"/>
              <a:gd name="T70" fmla="*/ 948 w 2375"/>
              <a:gd name="T71" fmla="*/ 953 h 1612"/>
              <a:gd name="T72" fmla="*/ 935 w 2375"/>
              <a:gd name="T73" fmla="*/ 854 h 1612"/>
              <a:gd name="T74" fmla="*/ 989 w 2375"/>
              <a:gd name="T75" fmla="*/ 745 h 1612"/>
              <a:gd name="T76" fmla="*/ 1052 w 2375"/>
              <a:gd name="T77" fmla="*/ 607 h 1612"/>
              <a:gd name="T78" fmla="*/ 1114 w 2375"/>
              <a:gd name="T79" fmla="*/ 499 h 1612"/>
              <a:gd name="T80" fmla="*/ 1180 w 2375"/>
              <a:gd name="T81" fmla="*/ 499 h 1612"/>
              <a:gd name="T82" fmla="*/ 1226 w 2375"/>
              <a:gd name="T83" fmla="*/ 435 h 1612"/>
              <a:gd name="T84" fmla="*/ 1257 w 2375"/>
              <a:gd name="T85" fmla="*/ 371 h 1612"/>
              <a:gd name="T86" fmla="*/ 1283 w 2375"/>
              <a:gd name="T87" fmla="*/ 356 h 1612"/>
              <a:gd name="T88" fmla="*/ 1330 w 2375"/>
              <a:gd name="T89" fmla="*/ 286 h 1612"/>
              <a:gd name="T90" fmla="*/ 1380 w 2375"/>
              <a:gd name="T91" fmla="*/ 177 h 1612"/>
              <a:gd name="T92" fmla="*/ 1398 w 2375"/>
              <a:gd name="T93" fmla="*/ 109 h 1612"/>
              <a:gd name="T94" fmla="*/ 1416 w 2375"/>
              <a:gd name="T95" fmla="*/ 71 h 1612"/>
              <a:gd name="T96" fmla="*/ 1490 w 2375"/>
              <a:gd name="T97" fmla="*/ 83 h 1612"/>
              <a:gd name="T98" fmla="*/ 1527 w 2375"/>
              <a:gd name="T99" fmla="*/ 101 h 1612"/>
              <a:gd name="T100" fmla="*/ 1553 w 2375"/>
              <a:gd name="T101" fmla="*/ 47 h 1612"/>
              <a:gd name="T102" fmla="*/ 1592 w 2375"/>
              <a:gd name="T103" fmla="*/ 5 h 1612"/>
              <a:gd name="T104" fmla="*/ 1636 w 2375"/>
              <a:gd name="T105" fmla="*/ 13 h 1612"/>
              <a:gd name="T106" fmla="*/ 1668 w 2375"/>
              <a:gd name="T107" fmla="*/ 73 h 1612"/>
              <a:gd name="T108" fmla="*/ 1744 w 2375"/>
              <a:gd name="T109" fmla="*/ 104 h 1612"/>
              <a:gd name="T110" fmla="*/ 1810 w 2375"/>
              <a:gd name="T111" fmla="*/ 166 h 1612"/>
              <a:gd name="T112" fmla="*/ 1789 w 2375"/>
              <a:gd name="T113" fmla="*/ 271 h 1612"/>
              <a:gd name="T114" fmla="*/ 1779 w 2375"/>
              <a:gd name="T115" fmla="*/ 353 h 1612"/>
              <a:gd name="T116" fmla="*/ 1885 w 2375"/>
              <a:gd name="T117" fmla="*/ 348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75" h="1612">
                <a:moveTo>
                  <a:pt x="2019" y="335"/>
                </a:moveTo>
                <a:lnTo>
                  <a:pt x="2028" y="340"/>
                </a:lnTo>
                <a:lnTo>
                  <a:pt x="2036" y="346"/>
                </a:lnTo>
                <a:lnTo>
                  <a:pt x="2042" y="353"/>
                </a:lnTo>
                <a:lnTo>
                  <a:pt x="2049" y="361"/>
                </a:lnTo>
                <a:lnTo>
                  <a:pt x="2054" y="367"/>
                </a:lnTo>
                <a:lnTo>
                  <a:pt x="2061" y="375"/>
                </a:lnTo>
                <a:lnTo>
                  <a:pt x="2068" y="381"/>
                </a:lnTo>
                <a:lnTo>
                  <a:pt x="2077" y="388"/>
                </a:lnTo>
                <a:lnTo>
                  <a:pt x="2082" y="389"/>
                </a:lnTo>
                <a:lnTo>
                  <a:pt x="2088" y="391"/>
                </a:lnTo>
                <a:lnTo>
                  <a:pt x="2104" y="400"/>
                </a:lnTo>
                <a:lnTo>
                  <a:pt x="2118" y="412"/>
                </a:lnTo>
                <a:lnTo>
                  <a:pt x="2123" y="418"/>
                </a:lnTo>
                <a:lnTo>
                  <a:pt x="2128" y="425"/>
                </a:lnTo>
                <a:lnTo>
                  <a:pt x="2131" y="434"/>
                </a:lnTo>
                <a:lnTo>
                  <a:pt x="2132" y="443"/>
                </a:lnTo>
                <a:lnTo>
                  <a:pt x="2132" y="494"/>
                </a:lnTo>
                <a:lnTo>
                  <a:pt x="2089" y="494"/>
                </a:lnTo>
                <a:lnTo>
                  <a:pt x="2086" y="493"/>
                </a:lnTo>
                <a:lnTo>
                  <a:pt x="2082" y="492"/>
                </a:lnTo>
                <a:lnTo>
                  <a:pt x="2079" y="490"/>
                </a:lnTo>
                <a:lnTo>
                  <a:pt x="2077" y="489"/>
                </a:lnTo>
                <a:lnTo>
                  <a:pt x="2073" y="484"/>
                </a:lnTo>
                <a:lnTo>
                  <a:pt x="2066" y="480"/>
                </a:lnTo>
                <a:lnTo>
                  <a:pt x="2055" y="477"/>
                </a:lnTo>
                <a:lnTo>
                  <a:pt x="2046" y="474"/>
                </a:lnTo>
                <a:lnTo>
                  <a:pt x="2036" y="473"/>
                </a:lnTo>
                <a:lnTo>
                  <a:pt x="2024" y="473"/>
                </a:lnTo>
                <a:lnTo>
                  <a:pt x="2021" y="473"/>
                </a:lnTo>
                <a:lnTo>
                  <a:pt x="2017" y="474"/>
                </a:lnTo>
                <a:lnTo>
                  <a:pt x="2015" y="476"/>
                </a:lnTo>
                <a:lnTo>
                  <a:pt x="2013" y="477"/>
                </a:lnTo>
                <a:lnTo>
                  <a:pt x="2008" y="481"/>
                </a:lnTo>
                <a:lnTo>
                  <a:pt x="2002" y="486"/>
                </a:lnTo>
                <a:lnTo>
                  <a:pt x="2003" y="492"/>
                </a:lnTo>
                <a:lnTo>
                  <a:pt x="2006" y="497"/>
                </a:lnTo>
                <a:lnTo>
                  <a:pt x="2016" y="501"/>
                </a:lnTo>
                <a:lnTo>
                  <a:pt x="2027" y="504"/>
                </a:lnTo>
                <a:lnTo>
                  <a:pt x="2044" y="514"/>
                </a:lnTo>
                <a:lnTo>
                  <a:pt x="2059" y="524"/>
                </a:lnTo>
                <a:lnTo>
                  <a:pt x="2074" y="533"/>
                </a:lnTo>
                <a:lnTo>
                  <a:pt x="2091" y="544"/>
                </a:lnTo>
                <a:lnTo>
                  <a:pt x="2102" y="551"/>
                </a:lnTo>
                <a:lnTo>
                  <a:pt x="2111" y="556"/>
                </a:lnTo>
                <a:lnTo>
                  <a:pt x="2121" y="560"/>
                </a:lnTo>
                <a:lnTo>
                  <a:pt x="2133" y="566"/>
                </a:lnTo>
                <a:lnTo>
                  <a:pt x="2143" y="570"/>
                </a:lnTo>
                <a:lnTo>
                  <a:pt x="2151" y="574"/>
                </a:lnTo>
                <a:lnTo>
                  <a:pt x="2155" y="578"/>
                </a:lnTo>
                <a:lnTo>
                  <a:pt x="2157" y="581"/>
                </a:lnTo>
                <a:lnTo>
                  <a:pt x="2159" y="585"/>
                </a:lnTo>
                <a:lnTo>
                  <a:pt x="2160" y="589"/>
                </a:lnTo>
                <a:lnTo>
                  <a:pt x="2159" y="600"/>
                </a:lnTo>
                <a:lnTo>
                  <a:pt x="2156" y="610"/>
                </a:lnTo>
                <a:lnTo>
                  <a:pt x="2154" y="615"/>
                </a:lnTo>
                <a:lnTo>
                  <a:pt x="2150" y="619"/>
                </a:lnTo>
                <a:lnTo>
                  <a:pt x="2147" y="623"/>
                </a:lnTo>
                <a:lnTo>
                  <a:pt x="2144" y="626"/>
                </a:lnTo>
                <a:lnTo>
                  <a:pt x="2138" y="628"/>
                </a:lnTo>
                <a:lnTo>
                  <a:pt x="2133" y="629"/>
                </a:lnTo>
                <a:lnTo>
                  <a:pt x="2118" y="638"/>
                </a:lnTo>
                <a:lnTo>
                  <a:pt x="2105" y="646"/>
                </a:lnTo>
                <a:lnTo>
                  <a:pt x="2098" y="649"/>
                </a:lnTo>
                <a:lnTo>
                  <a:pt x="2091" y="651"/>
                </a:lnTo>
                <a:lnTo>
                  <a:pt x="2083" y="653"/>
                </a:lnTo>
                <a:lnTo>
                  <a:pt x="2075" y="653"/>
                </a:lnTo>
                <a:lnTo>
                  <a:pt x="2084" y="660"/>
                </a:lnTo>
                <a:lnTo>
                  <a:pt x="2094" y="665"/>
                </a:lnTo>
                <a:lnTo>
                  <a:pt x="2104" y="669"/>
                </a:lnTo>
                <a:lnTo>
                  <a:pt x="2115" y="675"/>
                </a:lnTo>
                <a:lnTo>
                  <a:pt x="2128" y="682"/>
                </a:lnTo>
                <a:lnTo>
                  <a:pt x="2138" y="689"/>
                </a:lnTo>
                <a:lnTo>
                  <a:pt x="2149" y="696"/>
                </a:lnTo>
                <a:lnTo>
                  <a:pt x="2159" y="705"/>
                </a:lnTo>
                <a:lnTo>
                  <a:pt x="2168" y="714"/>
                </a:lnTo>
                <a:lnTo>
                  <a:pt x="2176" y="722"/>
                </a:lnTo>
                <a:lnTo>
                  <a:pt x="2184" y="734"/>
                </a:lnTo>
                <a:lnTo>
                  <a:pt x="2191" y="746"/>
                </a:lnTo>
                <a:lnTo>
                  <a:pt x="2186" y="750"/>
                </a:lnTo>
                <a:lnTo>
                  <a:pt x="2181" y="755"/>
                </a:lnTo>
                <a:lnTo>
                  <a:pt x="2175" y="751"/>
                </a:lnTo>
                <a:lnTo>
                  <a:pt x="2170" y="749"/>
                </a:lnTo>
                <a:lnTo>
                  <a:pt x="2159" y="746"/>
                </a:lnTo>
                <a:lnTo>
                  <a:pt x="2148" y="743"/>
                </a:lnTo>
                <a:lnTo>
                  <a:pt x="2138" y="740"/>
                </a:lnTo>
                <a:lnTo>
                  <a:pt x="2127" y="739"/>
                </a:lnTo>
                <a:lnTo>
                  <a:pt x="2117" y="740"/>
                </a:lnTo>
                <a:lnTo>
                  <a:pt x="2109" y="742"/>
                </a:lnTo>
                <a:lnTo>
                  <a:pt x="2102" y="744"/>
                </a:lnTo>
                <a:lnTo>
                  <a:pt x="2093" y="746"/>
                </a:lnTo>
                <a:lnTo>
                  <a:pt x="2079" y="749"/>
                </a:lnTo>
                <a:lnTo>
                  <a:pt x="2066" y="751"/>
                </a:lnTo>
                <a:lnTo>
                  <a:pt x="2053" y="754"/>
                </a:lnTo>
                <a:lnTo>
                  <a:pt x="2040" y="759"/>
                </a:lnTo>
                <a:lnTo>
                  <a:pt x="2061" y="764"/>
                </a:lnTo>
                <a:lnTo>
                  <a:pt x="2079" y="771"/>
                </a:lnTo>
                <a:lnTo>
                  <a:pt x="2096" y="777"/>
                </a:lnTo>
                <a:lnTo>
                  <a:pt x="2117" y="784"/>
                </a:lnTo>
                <a:lnTo>
                  <a:pt x="2128" y="785"/>
                </a:lnTo>
                <a:lnTo>
                  <a:pt x="2138" y="786"/>
                </a:lnTo>
                <a:lnTo>
                  <a:pt x="2144" y="789"/>
                </a:lnTo>
                <a:lnTo>
                  <a:pt x="2149" y="794"/>
                </a:lnTo>
                <a:lnTo>
                  <a:pt x="2151" y="796"/>
                </a:lnTo>
                <a:lnTo>
                  <a:pt x="2154" y="797"/>
                </a:lnTo>
                <a:lnTo>
                  <a:pt x="2157" y="798"/>
                </a:lnTo>
                <a:lnTo>
                  <a:pt x="2160" y="799"/>
                </a:lnTo>
                <a:lnTo>
                  <a:pt x="2177" y="799"/>
                </a:lnTo>
                <a:lnTo>
                  <a:pt x="2191" y="799"/>
                </a:lnTo>
                <a:lnTo>
                  <a:pt x="2205" y="799"/>
                </a:lnTo>
                <a:lnTo>
                  <a:pt x="2223" y="799"/>
                </a:lnTo>
                <a:lnTo>
                  <a:pt x="2231" y="799"/>
                </a:lnTo>
                <a:lnTo>
                  <a:pt x="2240" y="798"/>
                </a:lnTo>
                <a:lnTo>
                  <a:pt x="2248" y="796"/>
                </a:lnTo>
                <a:lnTo>
                  <a:pt x="2255" y="794"/>
                </a:lnTo>
                <a:lnTo>
                  <a:pt x="2263" y="793"/>
                </a:lnTo>
                <a:lnTo>
                  <a:pt x="2270" y="790"/>
                </a:lnTo>
                <a:lnTo>
                  <a:pt x="2278" y="789"/>
                </a:lnTo>
                <a:lnTo>
                  <a:pt x="2287" y="788"/>
                </a:lnTo>
                <a:lnTo>
                  <a:pt x="2293" y="788"/>
                </a:lnTo>
                <a:lnTo>
                  <a:pt x="2298" y="788"/>
                </a:lnTo>
                <a:lnTo>
                  <a:pt x="2304" y="789"/>
                </a:lnTo>
                <a:lnTo>
                  <a:pt x="2308" y="791"/>
                </a:lnTo>
                <a:lnTo>
                  <a:pt x="2310" y="796"/>
                </a:lnTo>
                <a:lnTo>
                  <a:pt x="2311" y="802"/>
                </a:lnTo>
                <a:lnTo>
                  <a:pt x="2316" y="811"/>
                </a:lnTo>
                <a:lnTo>
                  <a:pt x="2321" y="818"/>
                </a:lnTo>
                <a:lnTo>
                  <a:pt x="2325" y="826"/>
                </a:lnTo>
                <a:lnTo>
                  <a:pt x="2332" y="834"/>
                </a:lnTo>
                <a:lnTo>
                  <a:pt x="2345" y="845"/>
                </a:lnTo>
                <a:lnTo>
                  <a:pt x="2356" y="856"/>
                </a:lnTo>
                <a:lnTo>
                  <a:pt x="2361" y="862"/>
                </a:lnTo>
                <a:lnTo>
                  <a:pt x="2366" y="867"/>
                </a:lnTo>
                <a:lnTo>
                  <a:pt x="2371" y="874"/>
                </a:lnTo>
                <a:lnTo>
                  <a:pt x="2375" y="882"/>
                </a:lnTo>
                <a:lnTo>
                  <a:pt x="2366" y="885"/>
                </a:lnTo>
                <a:lnTo>
                  <a:pt x="2359" y="889"/>
                </a:lnTo>
                <a:lnTo>
                  <a:pt x="2351" y="891"/>
                </a:lnTo>
                <a:lnTo>
                  <a:pt x="2343" y="892"/>
                </a:lnTo>
                <a:lnTo>
                  <a:pt x="2340" y="903"/>
                </a:lnTo>
                <a:lnTo>
                  <a:pt x="2349" y="920"/>
                </a:lnTo>
                <a:lnTo>
                  <a:pt x="2349" y="920"/>
                </a:lnTo>
                <a:lnTo>
                  <a:pt x="584" y="1461"/>
                </a:lnTo>
                <a:lnTo>
                  <a:pt x="584" y="1461"/>
                </a:lnTo>
                <a:lnTo>
                  <a:pt x="0" y="1612"/>
                </a:lnTo>
                <a:lnTo>
                  <a:pt x="0" y="1612"/>
                </a:lnTo>
                <a:lnTo>
                  <a:pt x="25" y="1585"/>
                </a:lnTo>
                <a:lnTo>
                  <a:pt x="46" y="1561"/>
                </a:lnTo>
                <a:lnTo>
                  <a:pt x="58" y="1551"/>
                </a:lnTo>
                <a:lnTo>
                  <a:pt x="70" y="1539"/>
                </a:lnTo>
                <a:lnTo>
                  <a:pt x="84" y="1528"/>
                </a:lnTo>
                <a:lnTo>
                  <a:pt x="98" y="1516"/>
                </a:lnTo>
                <a:lnTo>
                  <a:pt x="124" y="1499"/>
                </a:lnTo>
                <a:lnTo>
                  <a:pt x="147" y="1484"/>
                </a:lnTo>
                <a:lnTo>
                  <a:pt x="158" y="1476"/>
                </a:lnTo>
                <a:lnTo>
                  <a:pt x="169" y="1467"/>
                </a:lnTo>
                <a:lnTo>
                  <a:pt x="180" y="1458"/>
                </a:lnTo>
                <a:lnTo>
                  <a:pt x="191" y="1447"/>
                </a:lnTo>
                <a:lnTo>
                  <a:pt x="203" y="1439"/>
                </a:lnTo>
                <a:lnTo>
                  <a:pt x="213" y="1432"/>
                </a:lnTo>
                <a:lnTo>
                  <a:pt x="218" y="1421"/>
                </a:lnTo>
                <a:lnTo>
                  <a:pt x="221" y="1410"/>
                </a:lnTo>
                <a:lnTo>
                  <a:pt x="224" y="1399"/>
                </a:lnTo>
                <a:lnTo>
                  <a:pt x="229" y="1389"/>
                </a:lnTo>
                <a:lnTo>
                  <a:pt x="243" y="1376"/>
                </a:lnTo>
                <a:lnTo>
                  <a:pt x="258" y="1363"/>
                </a:lnTo>
                <a:lnTo>
                  <a:pt x="262" y="1353"/>
                </a:lnTo>
                <a:lnTo>
                  <a:pt x="265" y="1344"/>
                </a:lnTo>
                <a:lnTo>
                  <a:pt x="266" y="1335"/>
                </a:lnTo>
                <a:lnTo>
                  <a:pt x="267" y="1326"/>
                </a:lnTo>
                <a:lnTo>
                  <a:pt x="267" y="1316"/>
                </a:lnTo>
                <a:lnTo>
                  <a:pt x="268" y="1307"/>
                </a:lnTo>
                <a:lnTo>
                  <a:pt x="270" y="1298"/>
                </a:lnTo>
                <a:lnTo>
                  <a:pt x="274" y="1288"/>
                </a:lnTo>
                <a:lnTo>
                  <a:pt x="278" y="1283"/>
                </a:lnTo>
                <a:lnTo>
                  <a:pt x="283" y="1278"/>
                </a:lnTo>
                <a:lnTo>
                  <a:pt x="289" y="1276"/>
                </a:lnTo>
                <a:lnTo>
                  <a:pt x="295" y="1272"/>
                </a:lnTo>
                <a:lnTo>
                  <a:pt x="310" y="1261"/>
                </a:lnTo>
                <a:lnTo>
                  <a:pt x="322" y="1253"/>
                </a:lnTo>
                <a:lnTo>
                  <a:pt x="328" y="1247"/>
                </a:lnTo>
                <a:lnTo>
                  <a:pt x="334" y="1243"/>
                </a:lnTo>
                <a:lnTo>
                  <a:pt x="340" y="1236"/>
                </a:lnTo>
                <a:lnTo>
                  <a:pt x="346" y="1230"/>
                </a:lnTo>
                <a:lnTo>
                  <a:pt x="352" y="1219"/>
                </a:lnTo>
                <a:lnTo>
                  <a:pt x="359" y="1208"/>
                </a:lnTo>
                <a:lnTo>
                  <a:pt x="368" y="1197"/>
                </a:lnTo>
                <a:lnTo>
                  <a:pt x="377" y="1187"/>
                </a:lnTo>
                <a:lnTo>
                  <a:pt x="385" y="1173"/>
                </a:lnTo>
                <a:lnTo>
                  <a:pt x="390" y="1161"/>
                </a:lnTo>
                <a:lnTo>
                  <a:pt x="394" y="1148"/>
                </a:lnTo>
                <a:lnTo>
                  <a:pt x="399" y="1136"/>
                </a:lnTo>
                <a:lnTo>
                  <a:pt x="404" y="1110"/>
                </a:lnTo>
                <a:lnTo>
                  <a:pt x="409" y="1081"/>
                </a:lnTo>
                <a:lnTo>
                  <a:pt x="409" y="1081"/>
                </a:lnTo>
                <a:lnTo>
                  <a:pt x="423" y="1081"/>
                </a:lnTo>
                <a:lnTo>
                  <a:pt x="436" y="1083"/>
                </a:lnTo>
                <a:lnTo>
                  <a:pt x="442" y="1088"/>
                </a:lnTo>
                <a:lnTo>
                  <a:pt x="446" y="1094"/>
                </a:lnTo>
                <a:lnTo>
                  <a:pt x="450" y="1100"/>
                </a:lnTo>
                <a:lnTo>
                  <a:pt x="453" y="1107"/>
                </a:lnTo>
                <a:lnTo>
                  <a:pt x="458" y="1122"/>
                </a:lnTo>
                <a:lnTo>
                  <a:pt x="466" y="1137"/>
                </a:lnTo>
                <a:lnTo>
                  <a:pt x="470" y="1143"/>
                </a:lnTo>
                <a:lnTo>
                  <a:pt x="475" y="1149"/>
                </a:lnTo>
                <a:lnTo>
                  <a:pt x="481" y="1154"/>
                </a:lnTo>
                <a:lnTo>
                  <a:pt x="487" y="1158"/>
                </a:lnTo>
                <a:lnTo>
                  <a:pt x="500" y="1165"/>
                </a:lnTo>
                <a:lnTo>
                  <a:pt x="515" y="1172"/>
                </a:lnTo>
                <a:lnTo>
                  <a:pt x="530" y="1177"/>
                </a:lnTo>
                <a:lnTo>
                  <a:pt x="542" y="1183"/>
                </a:lnTo>
                <a:lnTo>
                  <a:pt x="555" y="1190"/>
                </a:lnTo>
                <a:lnTo>
                  <a:pt x="569" y="1197"/>
                </a:lnTo>
                <a:lnTo>
                  <a:pt x="579" y="1206"/>
                </a:lnTo>
                <a:lnTo>
                  <a:pt x="590" y="1214"/>
                </a:lnTo>
                <a:lnTo>
                  <a:pt x="602" y="1217"/>
                </a:lnTo>
                <a:lnTo>
                  <a:pt x="611" y="1220"/>
                </a:lnTo>
                <a:lnTo>
                  <a:pt x="622" y="1222"/>
                </a:lnTo>
                <a:lnTo>
                  <a:pt x="634" y="1224"/>
                </a:lnTo>
                <a:lnTo>
                  <a:pt x="634" y="1159"/>
                </a:lnTo>
                <a:lnTo>
                  <a:pt x="636" y="1145"/>
                </a:lnTo>
                <a:lnTo>
                  <a:pt x="637" y="1132"/>
                </a:lnTo>
                <a:lnTo>
                  <a:pt x="648" y="1132"/>
                </a:lnTo>
                <a:lnTo>
                  <a:pt x="658" y="1131"/>
                </a:lnTo>
                <a:lnTo>
                  <a:pt x="667" y="1128"/>
                </a:lnTo>
                <a:lnTo>
                  <a:pt x="676" y="1126"/>
                </a:lnTo>
                <a:lnTo>
                  <a:pt x="693" y="1120"/>
                </a:lnTo>
                <a:lnTo>
                  <a:pt x="712" y="1112"/>
                </a:lnTo>
                <a:lnTo>
                  <a:pt x="734" y="1106"/>
                </a:lnTo>
                <a:lnTo>
                  <a:pt x="755" y="1101"/>
                </a:lnTo>
                <a:lnTo>
                  <a:pt x="774" y="1096"/>
                </a:lnTo>
                <a:lnTo>
                  <a:pt x="797" y="1088"/>
                </a:lnTo>
                <a:lnTo>
                  <a:pt x="805" y="1085"/>
                </a:lnTo>
                <a:lnTo>
                  <a:pt x="811" y="1082"/>
                </a:lnTo>
                <a:lnTo>
                  <a:pt x="818" y="1078"/>
                </a:lnTo>
                <a:lnTo>
                  <a:pt x="824" y="1074"/>
                </a:lnTo>
                <a:lnTo>
                  <a:pt x="836" y="1066"/>
                </a:lnTo>
                <a:lnTo>
                  <a:pt x="850" y="1057"/>
                </a:lnTo>
                <a:lnTo>
                  <a:pt x="864" y="1051"/>
                </a:lnTo>
                <a:lnTo>
                  <a:pt x="876" y="1046"/>
                </a:lnTo>
                <a:lnTo>
                  <a:pt x="889" y="1043"/>
                </a:lnTo>
                <a:lnTo>
                  <a:pt x="903" y="1039"/>
                </a:lnTo>
                <a:lnTo>
                  <a:pt x="917" y="1039"/>
                </a:lnTo>
                <a:lnTo>
                  <a:pt x="928" y="1035"/>
                </a:lnTo>
                <a:lnTo>
                  <a:pt x="937" y="1034"/>
                </a:lnTo>
                <a:lnTo>
                  <a:pt x="947" y="1034"/>
                </a:lnTo>
                <a:lnTo>
                  <a:pt x="959" y="1035"/>
                </a:lnTo>
                <a:lnTo>
                  <a:pt x="959" y="996"/>
                </a:lnTo>
                <a:lnTo>
                  <a:pt x="958" y="984"/>
                </a:lnTo>
                <a:lnTo>
                  <a:pt x="955" y="974"/>
                </a:lnTo>
                <a:lnTo>
                  <a:pt x="950" y="964"/>
                </a:lnTo>
                <a:lnTo>
                  <a:pt x="948" y="953"/>
                </a:lnTo>
                <a:lnTo>
                  <a:pt x="947" y="938"/>
                </a:lnTo>
                <a:lnTo>
                  <a:pt x="946" y="924"/>
                </a:lnTo>
                <a:lnTo>
                  <a:pt x="945" y="910"/>
                </a:lnTo>
                <a:lnTo>
                  <a:pt x="943" y="895"/>
                </a:lnTo>
                <a:lnTo>
                  <a:pt x="939" y="879"/>
                </a:lnTo>
                <a:lnTo>
                  <a:pt x="935" y="863"/>
                </a:lnTo>
                <a:lnTo>
                  <a:pt x="935" y="854"/>
                </a:lnTo>
                <a:lnTo>
                  <a:pt x="937" y="845"/>
                </a:lnTo>
                <a:lnTo>
                  <a:pt x="940" y="838"/>
                </a:lnTo>
                <a:lnTo>
                  <a:pt x="943" y="830"/>
                </a:lnTo>
                <a:lnTo>
                  <a:pt x="950" y="815"/>
                </a:lnTo>
                <a:lnTo>
                  <a:pt x="959" y="799"/>
                </a:lnTo>
                <a:lnTo>
                  <a:pt x="974" y="770"/>
                </a:lnTo>
                <a:lnTo>
                  <a:pt x="989" y="745"/>
                </a:lnTo>
                <a:lnTo>
                  <a:pt x="1004" y="719"/>
                </a:lnTo>
                <a:lnTo>
                  <a:pt x="1021" y="690"/>
                </a:lnTo>
                <a:lnTo>
                  <a:pt x="1027" y="674"/>
                </a:lnTo>
                <a:lnTo>
                  <a:pt x="1033" y="658"/>
                </a:lnTo>
                <a:lnTo>
                  <a:pt x="1038" y="641"/>
                </a:lnTo>
                <a:lnTo>
                  <a:pt x="1044" y="624"/>
                </a:lnTo>
                <a:lnTo>
                  <a:pt x="1052" y="607"/>
                </a:lnTo>
                <a:lnTo>
                  <a:pt x="1061" y="591"/>
                </a:lnTo>
                <a:lnTo>
                  <a:pt x="1069" y="575"/>
                </a:lnTo>
                <a:lnTo>
                  <a:pt x="1079" y="561"/>
                </a:lnTo>
                <a:lnTo>
                  <a:pt x="1088" y="547"/>
                </a:lnTo>
                <a:lnTo>
                  <a:pt x="1096" y="533"/>
                </a:lnTo>
                <a:lnTo>
                  <a:pt x="1105" y="517"/>
                </a:lnTo>
                <a:lnTo>
                  <a:pt x="1114" y="499"/>
                </a:lnTo>
                <a:lnTo>
                  <a:pt x="1124" y="502"/>
                </a:lnTo>
                <a:lnTo>
                  <a:pt x="1134" y="505"/>
                </a:lnTo>
                <a:lnTo>
                  <a:pt x="1144" y="506"/>
                </a:lnTo>
                <a:lnTo>
                  <a:pt x="1156" y="507"/>
                </a:lnTo>
                <a:lnTo>
                  <a:pt x="1165" y="506"/>
                </a:lnTo>
                <a:lnTo>
                  <a:pt x="1174" y="503"/>
                </a:lnTo>
                <a:lnTo>
                  <a:pt x="1180" y="499"/>
                </a:lnTo>
                <a:lnTo>
                  <a:pt x="1187" y="493"/>
                </a:lnTo>
                <a:lnTo>
                  <a:pt x="1193" y="487"/>
                </a:lnTo>
                <a:lnTo>
                  <a:pt x="1199" y="479"/>
                </a:lnTo>
                <a:lnTo>
                  <a:pt x="1204" y="471"/>
                </a:lnTo>
                <a:lnTo>
                  <a:pt x="1209" y="462"/>
                </a:lnTo>
                <a:lnTo>
                  <a:pt x="1217" y="448"/>
                </a:lnTo>
                <a:lnTo>
                  <a:pt x="1226" y="435"/>
                </a:lnTo>
                <a:lnTo>
                  <a:pt x="1234" y="423"/>
                </a:lnTo>
                <a:lnTo>
                  <a:pt x="1243" y="409"/>
                </a:lnTo>
                <a:lnTo>
                  <a:pt x="1247" y="400"/>
                </a:lnTo>
                <a:lnTo>
                  <a:pt x="1251" y="394"/>
                </a:lnTo>
                <a:lnTo>
                  <a:pt x="1254" y="385"/>
                </a:lnTo>
                <a:lnTo>
                  <a:pt x="1256" y="377"/>
                </a:lnTo>
                <a:lnTo>
                  <a:pt x="1257" y="371"/>
                </a:lnTo>
                <a:lnTo>
                  <a:pt x="1258" y="366"/>
                </a:lnTo>
                <a:lnTo>
                  <a:pt x="1258" y="363"/>
                </a:lnTo>
                <a:lnTo>
                  <a:pt x="1258" y="361"/>
                </a:lnTo>
                <a:lnTo>
                  <a:pt x="1260" y="357"/>
                </a:lnTo>
                <a:lnTo>
                  <a:pt x="1261" y="356"/>
                </a:lnTo>
                <a:lnTo>
                  <a:pt x="1272" y="355"/>
                </a:lnTo>
                <a:lnTo>
                  <a:pt x="1283" y="356"/>
                </a:lnTo>
                <a:lnTo>
                  <a:pt x="1290" y="353"/>
                </a:lnTo>
                <a:lnTo>
                  <a:pt x="1294" y="349"/>
                </a:lnTo>
                <a:lnTo>
                  <a:pt x="1298" y="344"/>
                </a:lnTo>
                <a:lnTo>
                  <a:pt x="1301" y="340"/>
                </a:lnTo>
                <a:lnTo>
                  <a:pt x="1307" y="328"/>
                </a:lnTo>
                <a:lnTo>
                  <a:pt x="1312" y="316"/>
                </a:lnTo>
                <a:lnTo>
                  <a:pt x="1330" y="286"/>
                </a:lnTo>
                <a:lnTo>
                  <a:pt x="1345" y="259"/>
                </a:lnTo>
                <a:lnTo>
                  <a:pt x="1351" y="246"/>
                </a:lnTo>
                <a:lnTo>
                  <a:pt x="1359" y="231"/>
                </a:lnTo>
                <a:lnTo>
                  <a:pt x="1364" y="216"/>
                </a:lnTo>
                <a:lnTo>
                  <a:pt x="1371" y="200"/>
                </a:lnTo>
                <a:lnTo>
                  <a:pt x="1375" y="188"/>
                </a:lnTo>
                <a:lnTo>
                  <a:pt x="1380" y="177"/>
                </a:lnTo>
                <a:lnTo>
                  <a:pt x="1385" y="166"/>
                </a:lnTo>
                <a:lnTo>
                  <a:pt x="1387" y="154"/>
                </a:lnTo>
                <a:lnTo>
                  <a:pt x="1387" y="143"/>
                </a:lnTo>
                <a:lnTo>
                  <a:pt x="1387" y="133"/>
                </a:lnTo>
                <a:lnTo>
                  <a:pt x="1389" y="124"/>
                </a:lnTo>
                <a:lnTo>
                  <a:pt x="1393" y="116"/>
                </a:lnTo>
                <a:lnTo>
                  <a:pt x="1398" y="109"/>
                </a:lnTo>
                <a:lnTo>
                  <a:pt x="1403" y="101"/>
                </a:lnTo>
                <a:lnTo>
                  <a:pt x="1406" y="96"/>
                </a:lnTo>
                <a:lnTo>
                  <a:pt x="1411" y="91"/>
                </a:lnTo>
                <a:lnTo>
                  <a:pt x="1413" y="84"/>
                </a:lnTo>
                <a:lnTo>
                  <a:pt x="1414" y="77"/>
                </a:lnTo>
                <a:lnTo>
                  <a:pt x="1415" y="73"/>
                </a:lnTo>
                <a:lnTo>
                  <a:pt x="1416" y="71"/>
                </a:lnTo>
                <a:lnTo>
                  <a:pt x="1418" y="70"/>
                </a:lnTo>
                <a:lnTo>
                  <a:pt x="1421" y="69"/>
                </a:lnTo>
                <a:lnTo>
                  <a:pt x="1435" y="70"/>
                </a:lnTo>
                <a:lnTo>
                  <a:pt x="1448" y="72"/>
                </a:lnTo>
                <a:lnTo>
                  <a:pt x="1460" y="77"/>
                </a:lnTo>
                <a:lnTo>
                  <a:pt x="1474" y="80"/>
                </a:lnTo>
                <a:lnTo>
                  <a:pt x="1490" y="83"/>
                </a:lnTo>
                <a:lnTo>
                  <a:pt x="1507" y="87"/>
                </a:lnTo>
                <a:lnTo>
                  <a:pt x="1512" y="92"/>
                </a:lnTo>
                <a:lnTo>
                  <a:pt x="1516" y="96"/>
                </a:lnTo>
                <a:lnTo>
                  <a:pt x="1519" y="98"/>
                </a:lnTo>
                <a:lnTo>
                  <a:pt x="1522" y="99"/>
                </a:lnTo>
                <a:lnTo>
                  <a:pt x="1524" y="100"/>
                </a:lnTo>
                <a:lnTo>
                  <a:pt x="1527" y="101"/>
                </a:lnTo>
                <a:lnTo>
                  <a:pt x="1533" y="100"/>
                </a:lnTo>
                <a:lnTo>
                  <a:pt x="1537" y="97"/>
                </a:lnTo>
                <a:lnTo>
                  <a:pt x="1540" y="94"/>
                </a:lnTo>
                <a:lnTo>
                  <a:pt x="1542" y="88"/>
                </a:lnTo>
                <a:lnTo>
                  <a:pt x="1546" y="77"/>
                </a:lnTo>
                <a:lnTo>
                  <a:pt x="1549" y="64"/>
                </a:lnTo>
                <a:lnTo>
                  <a:pt x="1553" y="47"/>
                </a:lnTo>
                <a:lnTo>
                  <a:pt x="1555" y="32"/>
                </a:lnTo>
                <a:lnTo>
                  <a:pt x="1557" y="17"/>
                </a:lnTo>
                <a:lnTo>
                  <a:pt x="1560" y="0"/>
                </a:lnTo>
                <a:lnTo>
                  <a:pt x="1560" y="0"/>
                </a:lnTo>
                <a:lnTo>
                  <a:pt x="1570" y="1"/>
                </a:lnTo>
                <a:lnTo>
                  <a:pt x="1581" y="3"/>
                </a:lnTo>
                <a:lnTo>
                  <a:pt x="1592" y="5"/>
                </a:lnTo>
                <a:lnTo>
                  <a:pt x="1605" y="8"/>
                </a:lnTo>
                <a:lnTo>
                  <a:pt x="1614" y="8"/>
                </a:lnTo>
                <a:lnTo>
                  <a:pt x="1621" y="8"/>
                </a:lnTo>
                <a:lnTo>
                  <a:pt x="1625" y="8"/>
                </a:lnTo>
                <a:lnTo>
                  <a:pt x="1629" y="10"/>
                </a:lnTo>
                <a:lnTo>
                  <a:pt x="1633" y="11"/>
                </a:lnTo>
                <a:lnTo>
                  <a:pt x="1636" y="13"/>
                </a:lnTo>
                <a:lnTo>
                  <a:pt x="1641" y="18"/>
                </a:lnTo>
                <a:lnTo>
                  <a:pt x="1643" y="23"/>
                </a:lnTo>
                <a:lnTo>
                  <a:pt x="1645" y="29"/>
                </a:lnTo>
                <a:lnTo>
                  <a:pt x="1647" y="34"/>
                </a:lnTo>
                <a:lnTo>
                  <a:pt x="1655" y="52"/>
                </a:lnTo>
                <a:lnTo>
                  <a:pt x="1663" y="67"/>
                </a:lnTo>
                <a:lnTo>
                  <a:pt x="1668" y="73"/>
                </a:lnTo>
                <a:lnTo>
                  <a:pt x="1674" y="79"/>
                </a:lnTo>
                <a:lnTo>
                  <a:pt x="1681" y="82"/>
                </a:lnTo>
                <a:lnTo>
                  <a:pt x="1689" y="85"/>
                </a:lnTo>
                <a:lnTo>
                  <a:pt x="1710" y="91"/>
                </a:lnTo>
                <a:lnTo>
                  <a:pt x="1727" y="98"/>
                </a:lnTo>
                <a:lnTo>
                  <a:pt x="1736" y="101"/>
                </a:lnTo>
                <a:lnTo>
                  <a:pt x="1744" y="104"/>
                </a:lnTo>
                <a:lnTo>
                  <a:pt x="1754" y="106"/>
                </a:lnTo>
                <a:lnTo>
                  <a:pt x="1765" y="107"/>
                </a:lnTo>
                <a:lnTo>
                  <a:pt x="1814" y="107"/>
                </a:lnTo>
                <a:lnTo>
                  <a:pt x="1814" y="128"/>
                </a:lnTo>
                <a:lnTo>
                  <a:pt x="1813" y="142"/>
                </a:lnTo>
                <a:lnTo>
                  <a:pt x="1812" y="154"/>
                </a:lnTo>
                <a:lnTo>
                  <a:pt x="1810" y="166"/>
                </a:lnTo>
                <a:lnTo>
                  <a:pt x="1809" y="180"/>
                </a:lnTo>
                <a:lnTo>
                  <a:pt x="1808" y="195"/>
                </a:lnTo>
                <a:lnTo>
                  <a:pt x="1808" y="207"/>
                </a:lnTo>
                <a:lnTo>
                  <a:pt x="1807" y="220"/>
                </a:lnTo>
                <a:lnTo>
                  <a:pt x="1804" y="234"/>
                </a:lnTo>
                <a:lnTo>
                  <a:pt x="1796" y="254"/>
                </a:lnTo>
                <a:lnTo>
                  <a:pt x="1789" y="271"/>
                </a:lnTo>
                <a:lnTo>
                  <a:pt x="1780" y="288"/>
                </a:lnTo>
                <a:lnTo>
                  <a:pt x="1772" y="308"/>
                </a:lnTo>
                <a:lnTo>
                  <a:pt x="1767" y="318"/>
                </a:lnTo>
                <a:lnTo>
                  <a:pt x="1764" y="328"/>
                </a:lnTo>
                <a:lnTo>
                  <a:pt x="1764" y="351"/>
                </a:lnTo>
                <a:lnTo>
                  <a:pt x="1771" y="352"/>
                </a:lnTo>
                <a:lnTo>
                  <a:pt x="1779" y="353"/>
                </a:lnTo>
                <a:lnTo>
                  <a:pt x="1795" y="352"/>
                </a:lnTo>
                <a:lnTo>
                  <a:pt x="1809" y="350"/>
                </a:lnTo>
                <a:lnTo>
                  <a:pt x="1822" y="348"/>
                </a:lnTo>
                <a:lnTo>
                  <a:pt x="1838" y="345"/>
                </a:lnTo>
                <a:lnTo>
                  <a:pt x="1855" y="345"/>
                </a:lnTo>
                <a:lnTo>
                  <a:pt x="1870" y="346"/>
                </a:lnTo>
                <a:lnTo>
                  <a:pt x="1885" y="348"/>
                </a:lnTo>
                <a:lnTo>
                  <a:pt x="1902" y="348"/>
                </a:lnTo>
                <a:lnTo>
                  <a:pt x="1933" y="346"/>
                </a:lnTo>
                <a:lnTo>
                  <a:pt x="1961" y="344"/>
                </a:lnTo>
                <a:lnTo>
                  <a:pt x="1988" y="341"/>
                </a:lnTo>
                <a:lnTo>
                  <a:pt x="2019" y="335"/>
                </a:lnTo>
                <a:lnTo>
                  <a:pt x="2019" y="33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4" name="Freeform 250"/>
          <p:cNvSpPr>
            <a:spLocks/>
          </p:cNvSpPr>
          <p:nvPr/>
        </p:nvSpPr>
        <p:spPr bwMode="auto">
          <a:xfrm>
            <a:off x="5051887" y="2182406"/>
            <a:ext cx="928741" cy="1087677"/>
          </a:xfrm>
          <a:custGeom>
            <a:avLst/>
            <a:gdLst>
              <a:gd name="T0" fmla="*/ 1381 w 2014"/>
              <a:gd name="T1" fmla="*/ 999 h 2361"/>
              <a:gd name="T2" fmla="*/ 1366 w 2014"/>
              <a:gd name="T3" fmla="*/ 1054 h 2361"/>
              <a:gd name="T4" fmla="*/ 1378 w 2014"/>
              <a:gd name="T5" fmla="*/ 1151 h 2361"/>
              <a:gd name="T6" fmla="*/ 1365 w 2014"/>
              <a:gd name="T7" fmla="*/ 1234 h 2361"/>
              <a:gd name="T8" fmla="*/ 1310 w 2014"/>
              <a:gd name="T9" fmla="*/ 1285 h 2361"/>
              <a:gd name="T10" fmla="*/ 1241 w 2014"/>
              <a:gd name="T11" fmla="*/ 1406 h 2361"/>
              <a:gd name="T12" fmla="*/ 1315 w 2014"/>
              <a:gd name="T13" fmla="*/ 1554 h 2361"/>
              <a:gd name="T14" fmla="*/ 1307 w 2014"/>
              <a:gd name="T15" fmla="*/ 1606 h 2361"/>
              <a:gd name="T16" fmla="*/ 1288 w 2014"/>
              <a:gd name="T17" fmla="*/ 1683 h 2361"/>
              <a:gd name="T18" fmla="*/ 1296 w 2014"/>
              <a:gd name="T19" fmla="*/ 1772 h 2361"/>
              <a:gd name="T20" fmla="*/ 1402 w 2014"/>
              <a:gd name="T21" fmla="*/ 1813 h 2361"/>
              <a:gd name="T22" fmla="*/ 1534 w 2014"/>
              <a:gd name="T23" fmla="*/ 1878 h 2361"/>
              <a:gd name="T24" fmla="*/ 1598 w 2014"/>
              <a:gd name="T25" fmla="*/ 1960 h 2361"/>
              <a:gd name="T26" fmla="*/ 1759 w 2014"/>
              <a:gd name="T27" fmla="*/ 2051 h 2361"/>
              <a:gd name="T28" fmla="*/ 1804 w 2014"/>
              <a:gd name="T29" fmla="*/ 2117 h 2361"/>
              <a:gd name="T30" fmla="*/ 1802 w 2014"/>
              <a:gd name="T31" fmla="*/ 2217 h 2361"/>
              <a:gd name="T32" fmla="*/ 1257 w 2014"/>
              <a:gd name="T33" fmla="*/ 2292 h 2361"/>
              <a:gd name="T34" fmla="*/ 500 w 2014"/>
              <a:gd name="T35" fmla="*/ 2350 h 2361"/>
              <a:gd name="T36" fmla="*/ 289 w 2014"/>
              <a:gd name="T37" fmla="*/ 1633 h 2361"/>
              <a:gd name="T38" fmla="*/ 209 w 2014"/>
              <a:gd name="T39" fmla="*/ 1558 h 2361"/>
              <a:gd name="T40" fmla="*/ 208 w 2014"/>
              <a:gd name="T41" fmla="*/ 1471 h 2361"/>
              <a:gd name="T42" fmla="*/ 207 w 2014"/>
              <a:gd name="T43" fmla="*/ 1383 h 2361"/>
              <a:gd name="T44" fmla="*/ 182 w 2014"/>
              <a:gd name="T45" fmla="*/ 1185 h 2361"/>
              <a:gd name="T46" fmla="*/ 149 w 2014"/>
              <a:gd name="T47" fmla="*/ 1034 h 2361"/>
              <a:gd name="T48" fmla="*/ 164 w 2014"/>
              <a:gd name="T49" fmla="*/ 932 h 2361"/>
              <a:gd name="T50" fmla="*/ 144 w 2014"/>
              <a:gd name="T51" fmla="*/ 790 h 2361"/>
              <a:gd name="T52" fmla="*/ 101 w 2014"/>
              <a:gd name="T53" fmla="*/ 671 h 2361"/>
              <a:gd name="T54" fmla="*/ 35 w 2014"/>
              <a:gd name="T55" fmla="*/ 538 h 2361"/>
              <a:gd name="T56" fmla="*/ 44 w 2014"/>
              <a:gd name="T57" fmla="*/ 456 h 2361"/>
              <a:gd name="T58" fmla="*/ 17 w 2014"/>
              <a:gd name="T59" fmla="*/ 381 h 2361"/>
              <a:gd name="T60" fmla="*/ 26 w 2014"/>
              <a:gd name="T61" fmla="*/ 324 h 2361"/>
              <a:gd name="T62" fmla="*/ 2 w 2014"/>
              <a:gd name="T63" fmla="*/ 237 h 2361"/>
              <a:gd name="T64" fmla="*/ 125 w 2014"/>
              <a:gd name="T65" fmla="*/ 172 h 2361"/>
              <a:gd name="T66" fmla="*/ 494 w 2014"/>
              <a:gd name="T67" fmla="*/ 138 h 2361"/>
              <a:gd name="T68" fmla="*/ 519 w 2014"/>
              <a:gd name="T69" fmla="*/ 68 h 2361"/>
              <a:gd name="T70" fmla="*/ 561 w 2014"/>
              <a:gd name="T71" fmla="*/ 0 h 2361"/>
              <a:gd name="T72" fmla="*/ 610 w 2014"/>
              <a:gd name="T73" fmla="*/ 70 h 2361"/>
              <a:gd name="T74" fmla="*/ 674 w 2014"/>
              <a:gd name="T75" fmla="*/ 211 h 2361"/>
              <a:gd name="T76" fmla="*/ 738 w 2014"/>
              <a:gd name="T77" fmla="*/ 231 h 2361"/>
              <a:gd name="T78" fmla="*/ 808 w 2014"/>
              <a:gd name="T79" fmla="*/ 221 h 2361"/>
              <a:gd name="T80" fmla="*/ 896 w 2014"/>
              <a:gd name="T81" fmla="*/ 243 h 2361"/>
              <a:gd name="T82" fmla="*/ 932 w 2014"/>
              <a:gd name="T83" fmla="*/ 281 h 2361"/>
              <a:gd name="T84" fmla="*/ 964 w 2014"/>
              <a:gd name="T85" fmla="*/ 271 h 2361"/>
              <a:gd name="T86" fmla="*/ 1040 w 2014"/>
              <a:gd name="T87" fmla="*/ 273 h 2361"/>
              <a:gd name="T88" fmla="*/ 1176 w 2014"/>
              <a:gd name="T89" fmla="*/ 240 h 2361"/>
              <a:gd name="T90" fmla="*/ 1232 w 2014"/>
              <a:gd name="T91" fmla="*/ 250 h 2361"/>
              <a:gd name="T92" fmla="*/ 1264 w 2014"/>
              <a:gd name="T93" fmla="*/ 346 h 2361"/>
              <a:gd name="T94" fmla="*/ 1312 w 2014"/>
              <a:gd name="T95" fmla="*/ 315 h 2361"/>
              <a:gd name="T96" fmla="*/ 1406 w 2014"/>
              <a:gd name="T97" fmla="*/ 348 h 2361"/>
              <a:gd name="T98" fmla="*/ 1492 w 2014"/>
              <a:gd name="T99" fmla="*/ 390 h 2361"/>
              <a:gd name="T100" fmla="*/ 1560 w 2014"/>
              <a:gd name="T101" fmla="*/ 405 h 2361"/>
              <a:gd name="T102" fmla="*/ 1624 w 2014"/>
              <a:gd name="T103" fmla="*/ 358 h 2361"/>
              <a:gd name="T104" fmla="*/ 1697 w 2014"/>
              <a:gd name="T105" fmla="*/ 373 h 2361"/>
              <a:gd name="T106" fmla="*/ 1736 w 2014"/>
              <a:gd name="T107" fmla="*/ 399 h 2361"/>
              <a:gd name="T108" fmla="*/ 1816 w 2014"/>
              <a:gd name="T109" fmla="*/ 376 h 2361"/>
              <a:gd name="T110" fmla="*/ 1957 w 2014"/>
              <a:gd name="T111" fmla="*/ 448 h 2361"/>
              <a:gd name="T112" fmla="*/ 1816 w 2014"/>
              <a:gd name="T113" fmla="*/ 521 h 2361"/>
              <a:gd name="T114" fmla="*/ 1733 w 2014"/>
              <a:gd name="T115" fmla="*/ 574 h 2361"/>
              <a:gd name="T116" fmla="*/ 1662 w 2014"/>
              <a:gd name="T117" fmla="*/ 666 h 2361"/>
              <a:gd name="T118" fmla="*/ 1598 w 2014"/>
              <a:gd name="T119" fmla="*/ 761 h 2361"/>
              <a:gd name="T120" fmla="*/ 1519 w 2014"/>
              <a:gd name="T121" fmla="*/ 841 h 2361"/>
              <a:gd name="T122" fmla="*/ 1439 w 2014"/>
              <a:gd name="T123" fmla="*/ 927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14" h="2361">
                <a:moveTo>
                  <a:pt x="1439" y="948"/>
                </a:moveTo>
                <a:lnTo>
                  <a:pt x="1430" y="956"/>
                </a:lnTo>
                <a:lnTo>
                  <a:pt x="1421" y="963"/>
                </a:lnTo>
                <a:lnTo>
                  <a:pt x="1413" y="975"/>
                </a:lnTo>
                <a:lnTo>
                  <a:pt x="1405" y="985"/>
                </a:lnTo>
                <a:lnTo>
                  <a:pt x="1394" y="989"/>
                </a:lnTo>
                <a:lnTo>
                  <a:pt x="1383" y="996"/>
                </a:lnTo>
                <a:lnTo>
                  <a:pt x="1381" y="999"/>
                </a:lnTo>
                <a:lnTo>
                  <a:pt x="1379" y="1002"/>
                </a:lnTo>
                <a:lnTo>
                  <a:pt x="1378" y="1007"/>
                </a:lnTo>
                <a:lnTo>
                  <a:pt x="1377" y="1010"/>
                </a:lnTo>
                <a:lnTo>
                  <a:pt x="1375" y="1018"/>
                </a:lnTo>
                <a:lnTo>
                  <a:pt x="1372" y="1027"/>
                </a:lnTo>
                <a:lnTo>
                  <a:pt x="1370" y="1037"/>
                </a:lnTo>
                <a:lnTo>
                  <a:pt x="1367" y="1045"/>
                </a:lnTo>
                <a:lnTo>
                  <a:pt x="1366" y="1054"/>
                </a:lnTo>
                <a:lnTo>
                  <a:pt x="1365" y="1065"/>
                </a:lnTo>
                <a:lnTo>
                  <a:pt x="1366" y="1079"/>
                </a:lnTo>
                <a:lnTo>
                  <a:pt x="1367" y="1092"/>
                </a:lnTo>
                <a:lnTo>
                  <a:pt x="1369" y="1104"/>
                </a:lnTo>
                <a:lnTo>
                  <a:pt x="1371" y="1115"/>
                </a:lnTo>
                <a:lnTo>
                  <a:pt x="1373" y="1126"/>
                </a:lnTo>
                <a:lnTo>
                  <a:pt x="1376" y="1138"/>
                </a:lnTo>
                <a:lnTo>
                  <a:pt x="1378" y="1151"/>
                </a:lnTo>
                <a:lnTo>
                  <a:pt x="1378" y="1165"/>
                </a:lnTo>
                <a:lnTo>
                  <a:pt x="1378" y="1183"/>
                </a:lnTo>
                <a:lnTo>
                  <a:pt x="1378" y="1199"/>
                </a:lnTo>
                <a:lnTo>
                  <a:pt x="1376" y="1206"/>
                </a:lnTo>
                <a:lnTo>
                  <a:pt x="1375" y="1214"/>
                </a:lnTo>
                <a:lnTo>
                  <a:pt x="1371" y="1222"/>
                </a:lnTo>
                <a:lnTo>
                  <a:pt x="1367" y="1229"/>
                </a:lnTo>
                <a:lnTo>
                  <a:pt x="1365" y="1234"/>
                </a:lnTo>
                <a:lnTo>
                  <a:pt x="1361" y="1238"/>
                </a:lnTo>
                <a:lnTo>
                  <a:pt x="1357" y="1241"/>
                </a:lnTo>
                <a:lnTo>
                  <a:pt x="1353" y="1243"/>
                </a:lnTo>
                <a:lnTo>
                  <a:pt x="1344" y="1248"/>
                </a:lnTo>
                <a:lnTo>
                  <a:pt x="1336" y="1256"/>
                </a:lnTo>
                <a:lnTo>
                  <a:pt x="1326" y="1266"/>
                </a:lnTo>
                <a:lnTo>
                  <a:pt x="1317" y="1275"/>
                </a:lnTo>
                <a:lnTo>
                  <a:pt x="1310" y="1285"/>
                </a:lnTo>
                <a:lnTo>
                  <a:pt x="1301" y="1296"/>
                </a:lnTo>
                <a:lnTo>
                  <a:pt x="1289" y="1311"/>
                </a:lnTo>
                <a:lnTo>
                  <a:pt x="1280" y="1327"/>
                </a:lnTo>
                <a:lnTo>
                  <a:pt x="1271" y="1344"/>
                </a:lnTo>
                <a:lnTo>
                  <a:pt x="1264" y="1359"/>
                </a:lnTo>
                <a:lnTo>
                  <a:pt x="1257" y="1375"/>
                </a:lnTo>
                <a:lnTo>
                  <a:pt x="1249" y="1390"/>
                </a:lnTo>
                <a:lnTo>
                  <a:pt x="1241" y="1406"/>
                </a:lnTo>
                <a:lnTo>
                  <a:pt x="1230" y="1423"/>
                </a:lnTo>
                <a:lnTo>
                  <a:pt x="1249" y="1446"/>
                </a:lnTo>
                <a:lnTo>
                  <a:pt x="1265" y="1468"/>
                </a:lnTo>
                <a:lnTo>
                  <a:pt x="1281" y="1490"/>
                </a:lnTo>
                <a:lnTo>
                  <a:pt x="1296" y="1516"/>
                </a:lnTo>
                <a:lnTo>
                  <a:pt x="1304" y="1531"/>
                </a:lnTo>
                <a:lnTo>
                  <a:pt x="1313" y="1547"/>
                </a:lnTo>
                <a:lnTo>
                  <a:pt x="1315" y="1554"/>
                </a:lnTo>
                <a:lnTo>
                  <a:pt x="1317" y="1562"/>
                </a:lnTo>
                <a:lnTo>
                  <a:pt x="1319" y="1570"/>
                </a:lnTo>
                <a:lnTo>
                  <a:pt x="1319" y="1580"/>
                </a:lnTo>
                <a:lnTo>
                  <a:pt x="1319" y="1587"/>
                </a:lnTo>
                <a:lnTo>
                  <a:pt x="1317" y="1592"/>
                </a:lnTo>
                <a:lnTo>
                  <a:pt x="1314" y="1597"/>
                </a:lnTo>
                <a:lnTo>
                  <a:pt x="1310" y="1602"/>
                </a:lnTo>
                <a:lnTo>
                  <a:pt x="1307" y="1606"/>
                </a:lnTo>
                <a:lnTo>
                  <a:pt x="1302" y="1611"/>
                </a:lnTo>
                <a:lnTo>
                  <a:pt x="1299" y="1617"/>
                </a:lnTo>
                <a:lnTo>
                  <a:pt x="1296" y="1622"/>
                </a:lnTo>
                <a:lnTo>
                  <a:pt x="1292" y="1634"/>
                </a:lnTo>
                <a:lnTo>
                  <a:pt x="1289" y="1646"/>
                </a:lnTo>
                <a:lnTo>
                  <a:pt x="1288" y="1657"/>
                </a:lnTo>
                <a:lnTo>
                  <a:pt x="1288" y="1670"/>
                </a:lnTo>
                <a:lnTo>
                  <a:pt x="1288" y="1683"/>
                </a:lnTo>
                <a:lnTo>
                  <a:pt x="1290" y="1693"/>
                </a:lnTo>
                <a:lnTo>
                  <a:pt x="1291" y="1705"/>
                </a:lnTo>
                <a:lnTo>
                  <a:pt x="1294" y="1718"/>
                </a:lnTo>
                <a:lnTo>
                  <a:pt x="1294" y="1732"/>
                </a:lnTo>
                <a:lnTo>
                  <a:pt x="1294" y="1744"/>
                </a:lnTo>
                <a:lnTo>
                  <a:pt x="1295" y="1757"/>
                </a:lnTo>
                <a:lnTo>
                  <a:pt x="1296" y="1771"/>
                </a:lnTo>
                <a:lnTo>
                  <a:pt x="1296" y="1772"/>
                </a:lnTo>
                <a:lnTo>
                  <a:pt x="1297" y="1777"/>
                </a:lnTo>
                <a:lnTo>
                  <a:pt x="1300" y="1780"/>
                </a:lnTo>
                <a:lnTo>
                  <a:pt x="1303" y="1782"/>
                </a:lnTo>
                <a:lnTo>
                  <a:pt x="1307" y="1783"/>
                </a:lnTo>
                <a:lnTo>
                  <a:pt x="1309" y="1784"/>
                </a:lnTo>
                <a:lnTo>
                  <a:pt x="1349" y="1797"/>
                </a:lnTo>
                <a:lnTo>
                  <a:pt x="1384" y="1808"/>
                </a:lnTo>
                <a:lnTo>
                  <a:pt x="1402" y="1813"/>
                </a:lnTo>
                <a:lnTo>
                  <a:pt x="1420" y="1820"/>
                </a:lnTo>
                <a:lnTo>
                  <a:pt x="1438" y="1828"/>
                </a:lnTo>
                <a:lnTo>
                  <a:pt x="1458" y="1837"/>
                </a:lnTo>
                <a:lnTo>
                  <a:pt x="1483" y="1848"/>
                </a:lnTo>
                <a:lnTo>
                  <a:pt x="1505" y="1858"/>
                </a:lnTo>
                <a:lnTo>
                  <a:pt x="1515" y="1863"/>
                </a:lnTo>
                <a:lnTo>
                  <a:pt x="1525" y="1869"/>
                </a:lnTo>
                <a:lnTo>
                  <a:pt x="1534" y="1878"/>
                </a:lnTo>
                <a:lnTo>
                  <a:pt x="1543" y="1888"/>
                </a:lnTo>
                <a:lnTo>
                  <a:pt x="1553" y="1904"/>
                </a:lnTo>
                <a:lnTo>
                  <a:pt x="1561" y="1920"/>
                </a:lnTo>
                <a:lnTo>
                  <a:pt x="1566" y="1928"/>
                </a:lnTo>
                <a:lnTo>
                  <a:pt x="1570" y="1934"/>
                </a:lnTo>
                <a:lnTo>
                  <a:pt x="1575" y="1942"/>
                </a:lnTo>
                <a:lnTo>
                  <a:pt x="1583" y="1949"/>
                </a:lnTo>
                <a:lnTo>
                  <a:pt x="1598" y="1960"/>
                </a:lnTo>
                <a:lnTo>
                  <a:pt x="1614" y="1970"/>
                </a:lnTo>
                <a:lnTo>
                  <a:pt x="1645" y="1988"/>
                </a:lnTo>
                <a:lnTo>
                  <a:pt x="1673" y="2003"/>
                </a:lnTo>
                <a:lnTo>
                  <a:pt x="1700" y="2018"/>
                </a:lnTo>
                <a:lnTo>
                  <a:pt x="1731" y="2034"/>
                </a:lnTo>
                <a:lnTo>
                  <a:pt x="1741" y="2039"/>
                </a:lnTo>
                <a:lnTo>
                  <a:pt x="1750" y="2044"/>
                </a:lnTo>
                <a:lnTo>
                  <a:pt x="1759" y="2051"/>
                </a:lnTo>
                <a:lnTo>
                  <a:pt x="1768" y="2057"/>
                </a:lnTo>
                <a:lnTo>
                  <a:pt x="1774" y="2065"/>
                </a:lnTo>
                <a:lnTo>
                  <a:pt x="1782" y="2072"/>
                </a:lnTo>
                <a:lnTo>
                  <a:pt x="1787" y="2080"/>
                </a:lnTo>
                <a:lnTo>
                  <a:pt x="1793" y="2089"/>
                </a:lnTo>
                <a:lnTo>
                  <a:pt x="1798" y="2097"/>
                </a:lnTo>
                <a:lnTo>
                  <a:pt x="1801" y="2107"/>
                </a:lnTo>
                <a:lnTo>
                  <a:pt x="1804" y="2117"/>
                </a:lnTo>
                <a:lnTo>
                  <a:pt x="1807" y="2126"/>
                </a:lnTo>
                <a:lnTo>
                  <a:pt x="1809" y="2136"/>
                </a:lnTo>
                <a:lnTo>
                  <a:pt x="1810" y="2147"/>
                </a:lnTo>
                <a:lnTo>
                  <a:pt x="1810" y="2158"/>
                </a:lnTo>
                <a:lnTo>
                  <a:pt x="1809" y="2170"/>
                </a:lnTo>
                <a:lnTo>
                  <a:pt x="1807" y="2185"/>
                </a:lnTo>
                <a:lnTo>
                  <a:pt x="1804" y="2201"/>
                </a:lnTo>
                <a:lnTo>
                  <a:pt x="1802" y="2217"/>
                </a:lnTo>
                <a:lnTo>
                  <a:pt x="1800" y="2233"/>
                </a:lnTo>
                <a:lnTo>
                  <a:pt x="1800" y="2233"/>
                </a:lnTo>
                <a:lnTo>
                  <a:pt x="1712" y="2243"/>
                </a:lnTo>
                <a:lnTo>
                  <a:pt x="1621" y="2254"/>
                </a:lnTo>
                <a:lnTo>
                  <a:pt x="1531" y="2264"/>
                </a:lnTo>
                <a:lnTo>
                  <a:pt x="1440" y="2273"/>
                </a:lnTo>
                <a:lnTo>
                  <a:pt x="1349" y="2283"/>
                </a:lnTo>
                <a:lnTo>
                  <a:pt x="1257" y="2292"/>
                </a:lnTo>
                <a:lnTo>
                  <a:pt x="1165" y="2300"/>
                </a:lnTo>
                <a:lnTo>
                  <a:pt x="1072" y="2309"/>
                </a:lnTo>
                <a:lnTo>
                  <a:pt x="978" y="2317"/>
                </a:lnTo>
                <a:lnTo>
                  <a:pt x="884" y="2324"/>
                </a:lnTo>
                <a:lnTo>
                  <a:pt x="789" y="2332"/>
                </a:lnTo>
                <a:lnTo>
                  <a:pt x="693" y="2338"/>
                </a:lnTo>
                <a:lnTo>
                  <a:pt x="597" y="2345"/>
                </a:lnTo>
                <a:lnTo>
                  <a:pt x="500" y="2350"/>
                </a:lnTo>
                <a:lnTo>
                  <a:pt x="401" y="2355"/>
                </a:lnTo>
                <a:lnTo>
                  <a:pt x="302" y="2361"/>
                </a:lnTo>
                <a:lnTo>
                  <a:pt x="302" y="2361"/>
                </a:lnTo>
                <a:lnTo>
                  <a:pt x="305" y="2345"/>
                </a:lnTo>
                <a:lnTo>
                  <a:pt x="309" y="2333"/>
                </a:lnTo>
                <a:lnTo>
                  <a:pt x="314" y="2322"/>
                </a:lnTo>
                <a:lnTo>
                  <a:pt x="322" y="2308"/>
                </a:lnTo>
                <a:lnTo>
                  <a:pt x="289" y="1633"/>
                </a:lnTo>
                <a:lnTo>
                  <a:pt x="274" y="1622"/>
                </a:lnTo>
                <a:lnTo>
                  <a:pt x="259" y="1610"/>
                </a:lnTo>
                <a:lnTo>
                  <a:pt x="244" y="1598"/>
                </a:lnTo>
                <a:lnTo>
                  <a:pt x="231" y="1587"/>
                </a:lnTo>
                <a:lnTo>
                  <a:pt x="224" y="1580"/>
                </a:lnTo>
                <a:lnTo>
                  <a:pt x="219" y="1572"/>
                </a:lnTo>
                <a:lnTo>
                  <a:pt x="214" y="1566"/>
                </a:lnTo>
                <a:lnTo>
                  <a:pt x="209" y="1558"/>
                </a:lnTo>
                <a:lnTo>
                  <a:pt x="206" y="1550"/>
                </a:lnTo>
                <a:lnTo>
                  <a:pt x="204" y="1542"/>
                </a:lnTo>
                <a:lnTo>
                  <a:pt x="202" y="1534"/>
                </a:lnTo>
                <a:lnTo>
                  <a:pt x="202" y="1524"/>
                </a:lnTo>
                <a:lnTo>
                  <a:pt x="202" y="1510"/>
                </a:lnTo>
                <a:lnTo>
                  <a:pt x="204" y="1496"/>
                </a:lnTo>
                <a:lnTo>
                  <a:pt x="206" y="1483"/>
                </a:lnTo>
                <a:lnTo>
                  <a:pt x="208" y="1471"/>
                </a:lnTo>
                <a:lnTo>
                  <a:pt x="210" y="1459"/>
                </a:lnTo>
                <a:lnTo>
                  <a:pt x="212" y="1446"/>
                </a:lnTo>
                <a:lnTo>
                  <a:pt x="215" y="1433"/>
                </a:lnTo>
                <a:lnTo>
                  <a:pt x="215" y="1418"/>
                </a:lnTo>
                <a:lnTo>
                  <a:pt x="214" y="1409"/>
                </a:lnTo>
                <a:lnTo>
                  <a:pt x="211" y="1401"/>
                </a:lnTo>
                <a:lnTo>
                  <a:pt x="209" y="1392"/>
                </a:lnTo>
                <a:lnTo>
                  <a:pt x="207" y="1383"/>
                </a:lnTo>
                <a:lnTo>
                  <a:pt x="207" y="1383"/>
                </a:lnTo>
                <a:lnTo>
                  <a:pt x="205" y="1349"/>
                </a:lnTo>
                <a:lnTo>
                  <a:pt x="203" y="1317"/>
                </a:lnTo>
                <a:lnTo>
                  <a:pt x="201" y="1285"/>
                </a:lnTo>
                <a:lnTo>
                  <a:pt x="196" y="1251"/>
                </a:lnTo>
                <a:lnTo>
                  <a:pt x="192" y="1234"/>
                </a:lnTo>
                <a:lnTo>
                  <a:pt x="189" y="1218"/>
                </a:lnTo>
                <a:lnTo>
                  <a:pt x="182" y="1185"/>
                </a:lnTo>
                <a:lnTo>
                  <a:pt x="177" y="1155"/>
                </a:lnTo>
                <a:lnTo>
                  <a:pt x="169" y="1124"/>
                </a:lnTo>
                <a:lnTo>
                  <a:pt x="160" y="1091"/>
                </a:lnTo>
                <a:lnTo>
                  <a:pt x="155" y="1080"/>
                </a:lnTo>
                <a:lnTo>
                  <a:pt x="152" y="1070"/>
                </a:lnTo>
                <a:lnTo>
                  <a:pt x="150" y="1061"/>
                </a:lnTo>
                <a:lnTo>
                  <a:pt x="149" y="1049"/>
                </a:lnTo>
                <a:lnTo>
                  <a:pt x="149" y="1034"/>
                </a:lnTo>
                <a:lnTo>
                  <a:pt x="151" y="1021"/>
                </a:lnTo>
                <a:lnTo>
                  <a:pt x="153" y="1008"/>
                </a:lnTo>
                <a:lnTo>
                  <a:pt x="156" y="996"/>
                </a:lnTo>
                <a:lnTo>
                  <a:pt x="160" y="984"/>
                </a:lnTo>
                <a:lnTo>
                  <a:pt x="162" y="971"/>
                </a:lnTo>
                <a:lnTo>
                  <a:pt x="164" y="957"/>
                </a:lnTo>
                <a:lnTo>
                  <a:pt x="165" y="943"/>
                </a:lnTo>
                <a:lnTo>
                  <a:pt x="164" y="932"/>
                </a:lnTo>
                <a:lnTo>
                  <a:pt x="163" y="922"/>
                </a:lnTo>
                <a:lnTo>
                  <a:pt x="161" y="914"/>
                </a:lnTo>
                <a:lnTo>
                  <a:pt x="160" y="905"/>
                </a:lnTo>
                <a:lnTo>
                  <a:pt x="154" y="888"/>
                </a:lnTo>
                <a:lnTo>
                  <a:pt x="151" y="868"/>
                </a:lnTo>
                <a:lnTo>
                  <a:pt x="148" y="834"/>
                </a:lnTo>
                <a:lnTo>
                  <a:pt x="146" y="804"/>
                </a:lnTo>
                <a:lnTo>
                  <a:pt x="144" y="790"/>
                </a:lnTo>
                <a:lnTo>
                  <a:pt x="142" y="774"/>
                </a:lnTo>
                <a:lnTo>
                  <a:pt x="139" y="758"/>
                </a:lnTo>
                <a:lnTo>
                  <a:pt x="135" y="741"/>
                </a:lnTo>
                <a:lnTo>
                  <a:pt x="130" y="726"/>
                </a:lnTo>
                <a:lnTo>
                  <a:pt x="125" y="713"/>
                </a:lnTo>
                <a:lnTo>
                  <a:pt x="120" y="701"/>
                </a:lnTo>
                <a:lnTo>
                  <a:pt x="111" y="688"/>
                </a:lnTo>
                <a:lnTo>
                  <a:pt x="101" y="671"/>
                </a:lnTo>
                <a:lnTo>
                  <a:pt x="93" y="656"/>
                </a:lnTo>
                <a:lnTo>
                  <a:pt x="84" y="640"/>
                </a:lnTo>
                <a:lnTo>
                  <a:pt x="74" y="624"/>
                </a:lnTo>
                <a:lnTo>
                  <a:pt x="59" y="598"/>
                </a:lnTo>
                <a:lnTo>
                  <a:pt x="46" y="576"/>
                </a:lnTo>
                <a:lnTo>
                  <a:pt x="42" y="564"/>
                </a:lnTo>
                <a:lnTo>
                  <a:pt x="38" y="551"/>
                </a:lnTo>
                <a:lnTo>
                  <a:pt x="35" y="538"/>
                </a:lnTo>
                <a:lnTo>
                  <a:pt x="34" y="523"/>
                </a:lnTo>
                <a:lnTo>
                  <a:pt x="34" y="513"/>
                </a:lnTo>
                <a:lnTo>
                  <a:pt x="34" y="504"/>
                </a:lnTo>
                <a:lnTo>
                  <a:pt x="35" y="496"/>
                </a:lnTo>
                <a:lnTo>
                  <a:pt x="36" y="486"/>
                </a:lnTo>
                <a:lnTo>
                  <a:pt x="42" y="475"/>
                </a:lnTo>
                <a:lnTo>
                  <a:pt x="45" y="464"/>
                </a:lnTo>
                <a:lnTo>
                  <a:pt x="44" y="456"/>
                </a:lnTo>
                <a:lnTo>
                  <a:pt x="43" y="447"/>
                </a:lnTo>
                <a:lnTo>
                  <a:pt x="42" y="440"/>
                </a:lnTo>
                <a:lnTo>
                  <a:pt x="39" y="432"/>
                </a:lnTo>
                <a:lnTo>
                  <a:pt x="33" y="417"/>
                </a:lnTo>
                <a:lnTo>
                  <a:pt x="27" y="401"/>
                </a:lnTo>
                <a:lnTo>
                  <a:pt x="23" y="393"/>
                </a:lnTo>
                <a:lnTo>
                  <a:pt x="19" y="388"/>
                </a:lnTo>
                <a:lnTo>
                  <a:pt x="17" y="381"/>
                </a:lnTo>
                <a:lnTo>
                  <a:pt x="16" y="374"/>
                </a:lnTo>
                <a:lnTo>
                  <a:pt x="16" y="366"/>
                </a:lnTo>
                <a:lnTo>
                  <a:pt x="17" y="359"/>
                </a:lnTo>
                <a:lnTo>
                  <a:pt x="19" y="352"/>
                </a:lnTo>
                <a:lnTo>
                  <a:pt x="21" y="345"/>
                </a:lnTo>
                <a:lnTo>
                  <a:pt x="23" y="338"/>
                </a:lnTo>
                <a:lnTo>
                  <a:pt x="25" y="332"/>
                </a:lnTo>
                <a:lnTo>
                  <a:pt x="26" y="324"/>
                </a:lnTo>
                <a:lnTo>
                  <a:pt x="27" y="315"/>
                </a:lnTo>
                <a:lnTo>
                  <a:pt x="26" y="305"/>
                </a:lnTo>
                <a:lnTo>
                  <a:pt x="25" y="296"/>
                </a:lnTo>
                <a:lnTo>
                  <a:pt x="22" y="286"/>
                </a:lnTo>
                <a:lnTo>
                  <a:pt x="19" y="278"/>
                </a:lnTo>
                <a:lnTo>
                  <a:pt x="13" y="260"/>
                </a:lnTo>
                <a:lnTo>
                  <a:pt x="5" y="241"/>
                </a:lnTo>
                <a:lnTo>
                  <a:pt x="2" y="237"/>
                </a:lnTo>
                <a:lnTo>
                  <a:pt x="0" y="231"/>
                </a:lnTo>
                <a:lnTo>
                  <a:pt x="0" y="217"/>
                </a:lnTo>
                <a:lnTo>
                  <a:pt x="0" y="204"/>
                </a:lnTo>
                <a:lnTo>
                  <a:pt x="1" y="192"/>
                </a:lnTo>
                <a:lnTo>
                  <a:pt x="2" y="177"/>
                </a:lnTo>
                <a:lnTo>
                  <a:pt x="2" y="177"/>
                </a:lnTo>
                <a:lnTo>
                  <a:pt x="63" y="175"/>
                </a:lnTo>
                <a:lnTo>
                  <a:pt x="125" y="172"/>
                </a:lnTo>
                <a:lnTo>
                  <a:pt x="185" y="169"/>
                </a:lnTo>
                <a:lnTo>
                  <a:pt x="247" y="164"/>
                </a:lnTo>
                <a:lnTo>
                  <a:pt x="308" y="161"/>
                </a:lnTo>
                <a:lnTo>
                  <a:pt x="369" y="157"/>
                </a:lnTo>
                <a:lnTo>
                  <a:pt x="430" y="152"/>
                </a:lnTo>
                <a:lnTo>
                  <a:pt x="491" y="148"/>
                </a:lnTo>
                <a:lnTo>
                  <a:pt x="493" y="144"/>
                </a:lnTo>
                <a:lnTo>
                  <a:pt x="494" y="138"/>
                </a:lnTo>
                <a:lnTo>
                  <a:pt x="498" y="132"/>
                </a:lnTo>
                <a:lnTo>
                  <a:pt x="499" y="126"/>
                </a:lnTo>
                <a:lnTo>
                  <a:pt x="503" y="121"/>
                </a:lnTo>
                <a:lnTo>
                  <a:pt x="505" y="113"/>
                </a:lnTo>
                <a:lnTo>
                  <a:pt x="508" y="106"/>
                </a:lnTo>
                <a:lnTo>
                  <a:pt x="511" y="98"/>
                </a:lnTo>
                <a:lnTo>
                  <a:pt x="515" y="82"/>
                </a:lnTo>
                <a:lnTo>
                  <a:pt x="519" y="68"/>
                </a:lnTo>
                <a:lnTo>
                  <a:pt x="527" y="50"/>
                </a:lnTo>
                <a:lnTo>
                  <a:pt x="533" y="31"/>
                </a:lnTo>
                <a:lnTo>
                  <a:pt x="538" y="23"/>
                </a:lnTo>
                <a:lnTo>
                  <a:pt x="542" y="15"/>
                </a:lnTo>
                <a:lnTo>
                  <a:pt x="548" y="8"/>
                </a:lnTo>
                <a:lnTo>
                  <a:pt x="556" y="1"/>
                </a:lnTo>
                <a:lnTo>
                  <a:pt x="558" y="0"/>
                </a:lnTo>
                <a:lnTo>
                  <a:pt x="561" y="0"/>
                </a:lnTo>
                <a:lnTo>
                  <a:pt x="569" y="7"/>
                </a:lnTo>
                <a:lnTo>
                  <a:pt x="576" y="15"/>
                </a:lnTo>
                <a:lnTo>
                  <a:pt x="583" y="25"/>
                </a:lnTo>
                <a:lnTo>
                  <a:pt x="589" y="34"/>
                </a:lnTo>
                <a:lnTo>
                  <a:pt x="595" y="41"/>
                </a:lnTo>
                <a:lnTo>
                  <a:pt x="600" y="50"/>
                </a:lnTo>
                <a:lnTo>
                  <a:pt x="606" y="61"/>
                </a:lnTo>
                <a:lnTo>
                  <a:pt x="610" y="70"/>
                </a:lnTo>
                <a:lnTo>
                  <a:pt x="617" y="92"/>
                </a:lnTo>
                <a:lnTo>
                  <a:pt x="624" y="110"/>
                </a:lnTo>
                <a:lnTo>
                  <a:pt x="632" y="131"/>
                </a:lnTo>
                <a:lnTo>
                  <a:pt x="640" y="151"/>
                </a:lnTo>
                <a:lnTo>
                  <a:pt x="651" y="172"/>
                </a:lnTo>
                <a:lnTo>
                  <a:pt x="663" y="193"/>
                </a:lnTo>
                <a:lnTo>
                  <a:pt x="668" y="202"/>
                </a:lnTo>
                <a:lnTo>
                  <a:pt x="674" y="211"/>
                </a:lnTo>
                <a:lnTo>
                  <a:pt x="680" y="217"/>
                </a:lnTo>
                <a:lnTo>
                  <a:pt x="687" y="224"/>
                </a:lnTo>
                <a:lnTo>
                  <a:pt x="694" y="228"/>
                </a:lnTo>
                <a:lnTo>
                  <a:pt x="702" y="231"/>
                </a:lnTo>
                <a:lnTo>
                  <a:pt x="710" y="232"/>
                </a:lnTo>
                <a:lnTo>
                  <a:pt x="719" y="233"/>
                </a:lnTo>
                <a:lnTo>
                  <a:pt x="729" y="232"/>
                </a:lnTo>
                <a:lnTo>
                  <a:pt x="738" y="231"/>
                </a:lnTo>
                <a:lnTo>
                  <a:pt x="746" y="228"/>
                </a:lnTo>
                <a:lnTo>
                  <a:pt x="754" y="226"/>
                </a:lnTo>
                <a:lnTo>
                  <a:pt x="762" y="223"/>
                </a:lnTo>
                <a:lnTo>
                  <a:pt x="770" y="220"/>
                </a:lnTo>
                <a:lnTo>
                  <a:pt x="778" y="218"/>
                </a:lnTo>
                <a:lnTo>
                  <a:pt x="788" y="217"/>
                </a:lnTo>
                <a:lnTo>
                  <a:pt x="799" y="218"/>
                </a:lnTo>
                <a:lnTo>
                  <a:pt x="808" y="221"/>
                </a:lnTo>
                <a:lnTo>
                  <a:pt x="816" y="225"/>
                </a:lnTo>
                <a:lnTo>
                  <a:pt x="826" y="228"/>
                </a:lnTo>
                <a:lnTo>
                  <a:pt x="840" y="230"/>
                </a:lnTo>
                <a:lnTo>
                  <a:pt x="853" y="231"/>
                </a:lnTo>
                <a:lnTo>
                  <a:pt x="865" y="233"/>
                </a:lnTo>
                <a:lnTo>
                  <a:pt x="879" y="237"/>
                </a:lnTo>
                <a:lnTo>
                  <a:pt x="889" y="239"/>
                </a:lnTo>
                <a:lnTo>
                  <a:pt x="896" y="243"/>
                </a:lnTo>
                <a:lnTo>
                  <a:pt x="900" y="245"/>
                </a:lnTo>
                <a:lnTo>
                  <a:pt x="904" y="247"/>
                </a:lnTo>
                <a:lnTo>
                  <a:pt x="908" y="251"/>
                </a:lnTo>
                <a:lnTo>
                  <a:pt x="911" y="255"/>
                </a:lnTo>
                <a:lnTo>
                  <a:pt x="918" y="265"/>
                </a:lnTo>
                <a:lnTo>
                  <a:pt x="924" y="274"/>
                </a:lnTo>
                <a:lnTo>
                  <a:pt x="927" y="278"/>
                </a:lnTo>
                <a:lnTo>
                  <a:pt x="932" y="281"/>
                </a:lnTo>
                <a:lnTo>
                  <a:pt x="937" y="283"/>
                </a:lnTo>
                <a:lnTo>
                  <a:pt x="943" y="284"/>
                </a:lnTo>
                <a:lnTo>
                  <a:pt x="946" y="283"/>
                </a:lnTo>
                <a:lnTo>
                  <a:pt x="949" y="282"/>
                </a:lnTo>
                <a:lnTo>
                  <a:pt x="951" y="281"/>
                </a:lnTo>
                <a:lnTo>
                  <a:pt x="953" y="279"/>
                </a:lnTo>
                <a:lnTo>
                  <a:pt x="959" y="274"/>
                </a:lnTo>
                <a:lnTo>
                  <a:pt x="964" y="271"/>
                </a:lnTo>
                <a:lnTo>
                  <a:pt x="978" y="264"/>
                </a:lnTo>
                <a:lnTo>
                  <a:pt x="993" y="259"/>
                </a:lnTo>
                <a:lnTo>
                  <a:pt x="1000" y="257"/>
                </a:lnTo>
                <a:lnTo>
                  <a:pt x="1004" y="258"/>
                </a:lnTo>
                <a:lnTo>
                  <a:pt x="1011" y="263"/>
                </a:lnTo>
                <a:lnTo>
                  <a:pt x="1021" y="268"/>
                </a:lnTo>
                <a:lnTo>
                  <a:pt x="1031" y="271"/>
                </a:lnTo>
                <a:lnTo>
                  <a:pt x="1040" y="273"/>
                </a:lnTo>
                <a:lnTo>
                  <a:pt x="1052" y="275"/>
                </a:lnTo>
                <a:lnTo>
                  <a:pt x="1064" y="275"/>
                </a:lnTo>
                <a:lnTo>
                  <a:pt x="1075" y="275"/>
                </a:lnTo>
                <a:lnTo>
                  <a:pt x="1087" y="273"/>
                </a:lnTo>
                <a:lnTo>
                  <a:pt x="1110" y="268"/>
                </a:lnTo>
                <a:lnTo>
                  <a:pt x="1133" y="260"/>
                </a:lnTo>
                <a:lnTo>
                  <a:pt x="1154" y="252"/>
                </a:lnTo>
                <a:lnTo>
                  <a:pt x="1176" y="240"/>
                </a:lnTo>
                <a:lnTo>
                  <a:pt x="1188" y="234"/>
                </a:lnTo>
                <a:lnTo>
                  <a:pt x="1199" y="230"/>
                </a:lnTo>
                <a:lnTo>
                  <a:pt x="1205" y="229"/>
                </a:lnTo>
                <a:lnTo>
                  <a:pt x="1210" y="228"/>
                </a:lnTo>
                <a:lnTo>
                  <a:pt x="1217" y="228"/>
                </a:lnTo>
                <a:lnTo>
                  <a:pt x="1223" y="228"/>
                </a:lnTo>
                <a:lnTo>
                  <a:pt x="1228" y="239"/>
                </a:lnTo>
                <a:lnTo>
                  <a:pt x="1232" y="250"/>
                </a:lnTo>
                <a:lnTo>
                  <a:pt x="1235" y="260"/>
                </a:lnTo>
                <a:lnTo>
                  <a:pt x="1238" y="270"/>
                </a:lnTo>
                <a:lnTo>
                  <a:pt x="1243" y="290"/>
                </a:lnTo>
                <a:lnTo>
                  <a:pt x="1248" y="308"/>
                </a:lnTo>
                <a:lnTo>
                  <a:pt x="1253" y="322"/>
                </a:lnTo>
                <a:lnTo>
                  <a:pt x="1258" y="334"/>
                </a:lnTo>
                <a:lnTo>
                  <a:pt x="1261" y="340"/>
                </a:lnTo>
                <a:lnTo>
                  <a:pt x="1264" y="346"/>
                </a:lnTo>
                <a:lnTo>
                  <a:pt x="1269" y="351"/>
                </a:lnTo>
                <a:lnTo>
                  <a:pt x="1274" y="355"/>
                </a:lnTo>
                <a:lnTo>
                  <a:pt x="1282" y="342"/>
                </a:lnTo>
                <a:lnTo>
                  <a:pt x="1289" y="329"/>
                </a:lnTo>
                <a:lnTo>
                  <a:pt x="1294" y="324"/>
                </a:lnTo>
                <a:lnTo>
                  <a:pt x="1299" y="320"/>
                </a:lnTo>
                <a:lnTo>
                  <a:pt x="1304" y="317"/>
                </a:lnTo>
                <a:lnTo>
                  <a:pt x="1312" y="315"/>
                </a:lnTo>
                <a:lnTo>
                  <a:pt x="1325" y="315"/>
                </a:lnTo>
                <a:lnTo>
                  <a:pt x="1336" y="315"/>
                </a:lnTo>
                <a:lnTo>
                  <a:pt x="1348" y="317"/>
                </a:lnTo>
                <a:lnTo>
                  <a:pt x="1359" y="319"/>
                </a:lnTo>
                <a:lnTo>
                  <a:pt x="1370" y="326"/>
                </a:lnTo>
                <a:lnTo>
                  <a:pt x="1381" y="337"/>
                </a:lnTo>
                <a:lnTo>
                  <a:pt x="1394" y="344"/>
                </a:lnTo>
                <a:lnTo>
                  <a:pt x="1406" y="348"/>
                </a:lnTo>
                <a:lnTo>
                  <a:pt x="1419" y="352"/>
                </a:lnTo>
                <a:lnTo>
                  <a:pt x="1434" y="355"/>
                </a:lnTo>
                <a:lnTo>
                  <a:pt x="1446" y="358"/>
                </a:lnTo>
                <a:lnTo>
                  <a:pt x="1456" y="360"/>
                </a:lnTo>
                <a:lnTo>
                  <a:pt x="1466" y="363"/>
                </a:lnTo>
                <a:lnTo>
                  <a:pt x="1476" y="368"/>
                </a:lnTo>
                <a:lnTo>
                  <a:pt x="1485" y="379"/>
                </a:lnTo>
                <a:lnTo>
                  <a:pt x="1492" y="390"/>
                </a:lnTo>
                <a:lnTo>
                  <a:pt x="1504" y="399"/>
                </a:lnTo>
                <a:lnTo>
                  <a:pt x="1515" y="404"/>
                </a:lnTo>
                <a:lnTo>
                  <a:pt x="1520" y="406"/>
                </a:lnTo>
                <a:lnTo>
                  <a:pt x="1527" y="407"/>
                </a:lnTo>
                <a:lnTo>
                  <a:pt x="1533" y="408"/>
                </a:lnTo>
                <a:lnTo>
                  <a:pt x="1540" y="408"/>
                </a:lnTo>
                <a:lnTo>
                  <a:pt x="1551" y="408"/>
                </a:lnTo>
                <a:lnTo>
                  <a:pt x="1560" y="405"/>
                </a:lnTo>
                <a:lnTo>
                  <a:pt x="1569" y="402"/>
                </a:lnTo>
                <a:lnTo>
                  <a:pt x="1578" y="396"/>
                </a:lnTo>
                <a:lnTo>
                  <a:pt x="1593" y="385"/>
                </a:lnTo>
                <a:lnTo>
                  <a:pt x="1609" y="372"/>
                </a:lnTo>
                <a:lnTo>
                  <a:pt x="1614" y="366"/>
                </a:lnTo>
                <a:lnTo>
                  <a:pt x="1619" y="362"/>
                </a:lnTo>
                <a:lnTo>
                  <a:pt x="1621" y="359"/>
                </a:lnTo>
                <a:lnTo>
                  <a:pt x="1624" y="358"/>
                </a:lnTo>
                <a:lnTo>
                  <a:pt x="1627" y="356"/>
                </a:lnTo>
                <a:lnTo>
                  <a:pt x="1631" y="355"/>
                </a:lnTo>
                <a:lnTo>
                  <a:pt x="1641" y="358"/>
                </a:lnTo>
                <a:lnTo>
                  <a:pt x="1652" y="361"/>
                </a:lnTo>
                <a:lnTo>
                  <a:pt x="1668" y="361"/>
                </a:lnTo>
                <a:lnTo>
                  <a:pt x="1683" y="364"/>
                </a:lnTo>
                <a:lnTo>
                  <a:pt x="1691" y="367"/>
                </a:lnTo>
                <a:lnTo>
                  <a:pt x="1697" y="373"/>
                </a:lnTo>
                <a:lnTo>
                  <a:pt x="1704" y="378"/>
                </a:lnTo>
                <a:lnTo>
                  <a:pt x="1709" y="383"/>
                </a:lnTo>
                <a:lnTo>
                  <a:pt x="1715" y="389"/>
                </a:lnTo>
                <a:lnTo>
                  <a:pt x="1721" y="394"/>
                </a:lnTo>
                <a:lnTo>
                  <a:pt x="1724" y="395"/>
                </a:lnTo>
                <a:lnTo>
                  <a:pt x="1729" y="396"/>
                </a:lnTo>
                <a:lnTo>
                  <a:pt x="1732" y="398"/>
                </a:lnTo>
                <a:lnTo>
                  <a:pt x="1736" y="399"/>
                </a:lnTo>
                <a:lnTo>
                  <a:pt x="1744" y="398"/>
                </a:lnTo>
                <a:lnTo>
                  <a:pt x="1751" y="396"/>
                </a:lnTo>
                <a:lnTo>
                  <a:pt x="1758" y="395"/>
                </a:lnTo>
                <a:lnTo>
                  <a:pt x="1763" y="393"/>
                </a:lnTo>
                <a:lnTo>
                  <a:pt x="1776" y="388"/>
                </a:lnTo>
                <a:lnTo>
                  <a:pt x="1789" y="382"/>
                </a:lnTo>
                <a:lnTo>
                  <a:pt x="1803" y="378"/>
                </a:lnTo>
                <a:lnTo>
                  <a:pt x="1816" y="376"/>
                </a:lnTo>
                <a:lnTo>
                  <a:pt x="1828" y="375"/>
                </a:lnTo>
                <a:lnTo>
                  <a:pt x="1843" y="374"/>
                </a:lnTo>
                <a:lnTo>
                  <a:pt x="2014" y="396"/>
                </a:lnTo>
                <a:lnTo>
                  <a:pt x="2014" y="396"/>
                </a:lnTo>
                <a:lnTo>
                  <a:pt x="1994" y="415"/>
                </a:lnTo>
                <a:lnTo>
                  <a:pt x="1976" y="432"/>
                </a:lnTo>
                <a:lnTo>
                  <a:pt x="1967" y="440"/>
                </a:lnTo>
                <a:lnTo>
                  <a:pt x="1957" y="448"/>
                </a:lnTo>
                <a:lnTo>
                  <a:pt x="1946" y="455"/>
                </a:lnTo>
                <a:lnTo>
                  <a:pt x="1933" y="462"/>
                </a:lnTo>
                <a:lnTo>
                  <a:pt x="1922" y="470"/>
                </a:lnTo>
                <a:lnTo>
                  <a:pt x="1912" y="477"/>
                </a:lnTo>
                <a:lnTo>
                  <a:pt x="1886" y="488"/>
                </a:lnTo>
                <a:lnTo>
                  <a:pt x="1863" y="498"/>
                </a:lnTo>
                <a:lnTo>
                  <a:pt x="1841" y="508"/>
                </a:lnTo>
                <a:lnTo>
                  <a:pt x="1816" y="521"/>
                </a:lnTo>
                <a:lnTo>
                  <a:pt x="1802" y="529"/>
                </a:lnTo>
                <a:lnTo>
                  <a:pt x="1789" y="538"/>
                </a:lnTo>
                <a:lnTo>
                  <a:pt x="1777" y="547"/>
                </a:lnTo>
                <a:lnTo>
                  <a:pt x="1763" y="555"/>
                </a:lnTo>
                <a:lnTo>
                  <a:pt x="1753" y="560"/>
                </a:lnTo>
                <a:lnTo>
                  <a:pt x="1742" y="565"/>
                </a:lnTo>
                <a:lnTo>
                  <a:pt x="1737" y="569"/>
                </a:lnTo>
                <a:lnTo>
                  <a:pt x="1733" y="574"/>
                </a:lnTo>
                <a:lnTo>
                  <a:pt x="1730" y="579"/>
                </a:lnTo>
                <a:lnTo>
                  <a:pt x="1727" y="583"/>
                </a:lnTo>
                <a:lnTo>
                  <a:pt x="1721" y="594"/>
                </a:lnTo>
                <a:lnTo>
                  <a:pt x="1716" y="605"/>
                </a:lnTo>
                <a:lnTo>
                  <a:pt x="1703" y="623"/>
                </a:lnTo>
                <a:lnTo>
                  <a:pt x="1691" y="638"/>
                </a:lnTo>
                <a:lnTo>
                  <a:pt x="1678" y="651"/>
                </a:lnTo>
                <a:lnTo>
                  <a:pt x="1662" y="666"/>
                </a:lnTo>
                <a:lnTo>
                  <a:pt x="1651" y="677"/>
                </a:lnTo>
                <a:lnTo>
                  <a:pt x="1642" y="689"/>
                </a:lnTo>
                <a:lnTo>
                  <a:pt x="1635" y="700"/>
                </a:lnTo>
                <a:lnTo>
                  <a:pt x="1628" y="712"/>
                </a:lnTo>
                <a:lnTo>
                  <a:pt x="1622" y="724"/>
                </a:lnTo>
                <a:lnTo>
                  <a:pt x="1615" y="737"/>
                </a:lnTo>
                <a:lnTo>
                  <a:pt x="1608" y="748"/>
                </a:lnTo>
                <a:lnTo>
                  <a:pt x="1598" y="761"/>
                </a:lnTo>
                <a:lnTo>
                  <a:pt x="1585" y="778"/>
                </a:lnTo>
                <a:lnTo>
                  <a:pt x="1573" y="791"/>
                </a:lnTo>
                <a:lnTo>
                  <a:pt x="1560" y="804"/>
                </a:lnTo>
                <a:lnTo>
                  <a:pt x="1545" y="818"/>
                </a:lnTo>
                <a:lnTo>
                  <a:pt x="1538" y="828"/>
                </a:lnTo>
                <a:lnTo>
                  <a:pt x="1529" y="839"/>
                </a:lnTo>
                <a:lnTo>
                  <a:pt x="1525" y="840"/>
                </a:lnTo>
                <a:lnTo>
                  <a:pt x="1519" y="841"/>
                </a:lnTo>
                <a:lnTo>
                  <a:pt x="1505" y="853"/>
                </a:lnTo>
                <a:lnTo>
                  <a:pt x="1496" y="864"/>
                </a:lnTo>
                <a:lnTo>
                  <a:pt x="1486" y="876"/>
                </a:lnTo>
                <a:lnTo>
                  <a:pt x="1474" y="889"/>
                </a:lnTo>
                <a:lnTo>
                  <a:pt x="1464" y="899"/>
                </a:lnTo>
                <a:lnTo>
                  <a:pt x="1454" y="907"/>
                </a:lnTo>
                <a:lnTo>
                  <a:pt x="1447" y="916"/>
                </a:lnTo>
                <a:lnTo>
                  <a:pt x="1439" y="927"/>
                </a:lnTo>
                <a:lnTo>
                  <a:pt x="1439" y="948"/>
                </a:lnTo>
                <a:lnTo>
                  <a:pt x="1439" y="948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6" name="Freeform 252"/>
          <p:cNvSpPr>
            <a:spLocks/>
          </p:cNvSpPr>
          <p:nvPr/>
        </p:nvSpPr>
        <p:spPr bwMode="auto">
          <a:xfrm>
            <a:off x="5183182" y="3212037"/>
            <a:ext cx="867931" cy="591520"/>
          </a:xfrm>
          <a:custGeom>
            <a:avLst/>
            <a:gdLst>
              <a:gd name="T0" fmla="*/ 409 w 1885"/>
              <a:gd name="T1" fmla="*/ 105 h 1284"/>
              <a:gd name="T2" fmla="*/ 881 w 1885"/>
              <a:gd name="T3" fmla="*/ 67 h 1284"/>
              <a:gd name="T4" fmla="*/ 1337 w 1885"/>
              <a:gd name="T5" fmla="*/ 21 h 1284"/>
              <a:gd name="T6" fmla="*/ 1518 w 1885"/>
              <a:gd name="T7" fmla="*/ 12 h 1284"/>
              <a:gd name="T8" fmla="*/ 1544 w 1885"/>
              <a:gd name="T9" fmla="*/ 48 h 1284"/>
              <a:gd name="T10" fmla="*/ 1548 w 1885"/>
              <a:gd name="T11" fmla="*/ 85 h 1284"/>
              <a:gd name="T12" fmla="*/ 1542 w 1885"/>
              <a:gd name="T13" fmla="*/ 153 h 1284"/>
              <a:gd name="T14" fmla="*/ 1548 w 1885"/>
              <a:gd name="T15" fmla="*/ 223 h 1284"/>
              <a:gd name="T16" fmla="*/ 1591 w 1885"/>
              <a:gd name="T17" fmla="*/ 294 h 1284"/>
              <a:gd name="T18" fmla="*/ 1640 w 1885"/>
              <a:gd name="T19" fmla="*/ 325 h 1284"/>
              <a:gd name="T20" fmla="*/ 1707 w 1885"/>
              <a:gd name="T21" fmla="*/ 334 h 1284"/>
              <a:gd name="T22" fmla="*/ 1725 w 1885"/>
              <a:gd name="T23" fmla="*/ 349 h 1284"/>
              <a:gd name="T24" fmla="*/ 1742 w 1885"/>
              <a:gd name="T25" fmla="*/ 395 h 1284"/>
              <a:gd name="T26" fmla="*/ 1768 w 1885"/>
              <a:gd name="T27" fmla="*/ 435 h 1284"/>
              <a:gd name="T28" fmla="*/ 1820 w 1885"/>
              <a:gd name="T29" fmla="*/ 483 h 1284"/>
              <a:gd name="T30" fmla="*/ 1856 w 1885"/>
              <a:gd name="T31" fmla="*/ 518 h 1284"/>
              <a:gd name="T32" fmla="*/ 1880 w 1885"/>
              <a:gd name="T33" fmla="*/ 578 h 1284"/>
              <a:gd name="T34" fmla="*/ 1884 w 1885"/>
              <a:gd name="T35" fmla="*/ 631 h 1284"/>
              <a:gd name="T36" fmla="*/ 1862 w 1885"/>
              <a:gd name="T37" fmla="*/ 706 h 1284"/>
              <a:gd name="T38" fmla="*/ 1829 w 1885"/>
              <a:gd name="T39" fmla="*/ 739 h 1284"/>
              <a:gd name="T40" fmla="*/ 1757 w 1885"/>
              <a:gd name="T41" fmla="*/ 789 h 1284"/>
              <a:gd name="T42" fmla="*/ 1691 w 1885"/>
              <a:gd name="T43" fmla="*/ 813 h 1284"/>
              <a:gd name="T44" fmla="*/ 1646 w 1885"/>
              <a:gd name="T45" fmla="*/ 825 h 1284"/>
              <a:gd name="T46" fmla="*/ 1642 w 1885"/>
              <a:gd name="T47" fmla="*/ 851 h 1284"/>
              <a:gd name="T48" fmla="*/ 1687 w 1885"/>
              <a:gd name="T49" fmla="*/ 887 h 1284"/>
              <a:gd name="T50" fmla="*/ 1691 w 1885"/>
              <a:gd name="T51" fmla="*/ 923 h 1284"/>
              <a:gd name="T52" fmla="*/ 1674 w 1885"/>
              <a:gd name="T53" fmla="*/ 1005 h 1284"/>
              <a:gd name="T54" fmla="*/ 1651 w 1885"/>
              <a:gd name="T55" fmla="*/ 1070 h 1284"/>
              <a:gd name="T56" fmla="*/ 1639 w 1885"/>
              <a:gd name="T57" fmla="*/ 1094 h 1284"/>
              <a:gd name="T58" fmla="*/ 1608 w 1885"/>
              <a:gd name="T59" fmla="*/ 1120 h 1284"/>
              <a:gd name="T60" fmla="*/ 1601 w 1885"/>
              <a:gd name="T61" fmla="*/ 1158 h 1284"/>
              <a:gd name="T62" fmla="*/ 1583 w 1885"/>
              <a:gd name="T63" fmla="*/ 1222 h 1284"/>
              <a:gd name="T64" fmla="*/ 1551 w 1885"/>
              <a:gd name="T65" fmla="*/ 1237 h 1284"/>
              <a:gd name="T66" fmla="*/ 1490 w 1885"/>
              <a:gd name="T67" fmla="*/ 1184 h 1284"/>
              <a:gd name="T68" fmla="*/ 1351 w 1885"/>
              <a:gd name="T69" fmla="*/ 1200 h 1284"/>
              <a:gd name="T70" fmla="*/ 975 w 1885"/>
              <a:gd name="T71" fmla="*/ 1236 h 1284"/>
              <a:gd name="T72" fmla="*/ 419 w 1885"/>
              <a:gd name="T73" fmla="*/ 1277 h 1284"/>
              <a:gd name="T74" fmla="*/ 276 w 1885"/>
              <a:gd name="T75" fmla="*/ 1251 h 1284"/>
              <a:gd name="T76" fmla="*/ 271 w 1885"/>
              <a:gd name="T77" fmla="*/ 1198 h 1284"/>
              <a:gd name="T78" fmla="*/ 265 w 1885"/>
              <a:gd name="T79" fmla="*/ 1130 h 1284"/>
              <a:gd name="T80" fmla="*/ 237 w 1885"/>
              <a:gd name="T81" fmla="*/ 1067 h 1284"/>
              <a:gd name="T82" fmla="*/ 230 w 1885"/>
              <a:gd name="T83" fmla="*/ 994 h 1284"/>
              <a:gd name="T84" fmla="*/ 218 w 1885"/>
              <a:gd name="T85" fmla="*/ 948 h 1284"/>
              <a:gd name="T86" fmla="*/ 187 w 1885"/>
              <a:gd name="T87" fmla="*/ 912 h 1284"/>
              <a:gd name="T88" fmla="*/ 159 w 1885"/>
              <a:gd name="T89" fmla="*/ 881 h 1284"/>
              <a:gd name="T90" fmla="*/ 156 w 1885"/>
              <a:gd name="T91" fmla="*/ 841 h 1284"/>
              <a:gd name="T92" fmla="*/ 163 w 1885"/>
              <a:gd name="T93" fmla="*/ 788 h 1284"/>
              <a:gd name="T94" fmla="*/ 154 w 1885"/>
              <a:gd name="T95" fmla="*/ 750 h 1284"/>
              <a:gd name="T96" fmla="*/ 109 w 1885"/>
              <a:gd name="T97" fmla="*/ 693 h 1284"/>
              <a:gd name="T98" fmla="*/ 76 w 1885"/>
              <a:gd name="T99" fmla="*/ 648 h 1284"/>
              <a:gd name="T100" fmla="*/ 62 w 1885"/>
              <a:gd name="T101" fmla="*/ 568 h 1284"/>
              <a:gd name="T102" fmla="*/ 41 w 1885"/>
              <a:gd name="T103" fmla="*/ 527 h 1284"/>
              <a:gd name="T104" fmla="*/ 32 w 1885"/>
              <a:gd name="T105" fmla="*/ 494 h 1284"/>
              <a:gd name="T106" fmla="*/ 5 w 1885"/>
              <a:gd name="T107" fmla="*/ 427 h 1284"/>
              <a:gd name="T108" fmla="*/ 1 w 1885"/>
              <a:gd name="T109" fmla="*/ 384 h 1284"/>
              <a:gd name="T110" fmla="*/ 24 w 1885"/>
              <a:gd name="T111" fmla="*/ 330 h 1284"/>
              <a:gd name="T112" fmla="*/ 31 w 1885"/>
              <a:gd name="T113" fmla="*/ 255 h 1284"/>
              <a:gd name="T114" fmla="*/ 18 w 1885"/>
              <a:gd name="T115" fmla="*/ 12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85" h="1284">
                <a:moveTo>
                  <a:pt x="18" y="128"/>
                </a:moveTo>
                <a:lnTo>
                  <a:pt x="117" y="122"/>
                </a:lnTo>
                <a:lnTo>
                  <a:pt x="216" y="117"/>
                </a:lnTo>
                <a:lnTo>
                  <a:pt x="313" y="112"/>
                </a:lnTo>
                <a:lnTo>
                  <a:pt x="409" y="105"/>
                </a:lnTo>
                <a:lnTo>
                  <a:pt x="505" y="99"/>
                </a:lnTo>
                <a:lnTo>
                  <a:pt x="600" y="91"/>
                </a:lnTo>
                <a:lnTo>
                  <a:pt x="694" y="84"/>
                </a:lnTo>
                <a:lnTo>
                  <a:pt x="788" y="76"/>
                </a:lnTo>
                <a:lnTo>
                  <a:pt x="881" y="67"/>
                </a:lnTo>
                <a:lnTo>
                  <a:pt x="973" y="59"/>
                </a:lnTo>
                <a:lnTo>
                  <a:pt x="1065" y="50"/>
                </a:lnTo>
                <a:lnTo>
                  <a:pt x="1156" y="40"/>
                </a:lnTo>
                <a:lnTo>
                  <a:pt x="1247" y="31"/>
                </a:lnTo>
                <a:lnTo>
                  <a:pt x="1337" y="21"/>
                </a:lnTo>
                <a:lnTo>
                  <a:pt x="1428" y="10"/>
                </a:lnTo>
                <a:lnTo>
                  <a:pt x="1516" y="0"/>
                </a:lnTo>
                <a:lnTo>
                  <a:pt x="1516" y="0"/>
                </a:lnTo>
                <a:lnTo>
                  <a:pt x="1516" y="7"/>
                </a:lnTo>
                <a:lnTo>
                  <a:pt x="1518" y="12"/>
                </a:lnTo>
                <a:lnTo>
                  <a:pt x="1520" y="18"/>
                </a:lnTo>
                <a:lnTo>
                  <a:pt x="1524" y="22"/>
                </a:lnTo>
                <a:lnTo>
                  <a:pt x="1532" y="32"/>
                </a:lnTo>
                <a:lnTo>
                  <a:pt x="1540" y="43"/>
                </a:lnTo>
                <a:lnTo>
                  <a:pt x="1544" y="48"/>
                </a:lnTo>
                <a:lnTo>
                  <a:pt x="1547" y="52"/>
                </a:lnTo>
                <a:lnTo>
                  <a:pt x="1550" y="58"/>
                </a:lnTo>
                <a:lnTo>
                  <a:pt x="1551" y="64"/>
                </a:lnTo>
                <a:lnTo>
                  <a:pt x="1551" y="75"/>
                </a:lnTo>
                <a:lnTo>
                  <a:pt x="1548" y="85"/>
                </a:lnTo>
                <a:lnTo>
                  <a:pt x="1547" y="95"/>
                </a:lnTo>
                <a:lnTo>
                  <a:pt x="1545" y="106"/>
                </a:lnTo>
                <a:lnTo>
                  <a:pt x="1544" y="124"/>
                </a:lnTo>
                <a:lnTo>
                  <a:pt x="1543" y="139"/>
                </a:lnTo>
                <a:lnTo>
                  <a:pt x="1542" y="153"/>
                </a:lnTo>
                <a:lnTo>
                  <a:pt x="1540" y="170"/>
                </a:lnTo>
                <a:lnTo>
                  <a:pt x="1540" y="184"/>
                </a:lnTo>
                <a:lnTo>
                  <a:pt x="1541" y="197"/>
                </a:lnTo>
                <a:lnTo>
                  <a:pt x="1544" y="210"/>
                </a:lnTo>
                <a:lnTo>
                  <a:pt x="1548" y="223"/>
                </a:lnTo>
                <a:lnTo>
                  <a:pt x="1558" y="239"/>
                </a:lnTo>
                <a:lnTo>
                  <a:pt x="1569" y="255"/>
                </a:lnTo>
                <a:lnTo>
                  <a:pt x="1577" y="269"/>
                </a:lnTo>
                <a:lnTo>
                  <a:pt x="1583" y="282"/>
                </a:lnTo>
                <a:lnTo>
                  <a:pt x="1591" y="294"/>
                </a:lnTo>
                <a:lnTo>
                  <a:pt x="1601" y="305"/>
                </a:lnTo>
                <a:lnTo>
                  <a:pt x="1610" y="314"/>
                </a:lnTo>
                <a:lnTo>
                  <a:pt x="1620" y="319"/>
                </a:lnTo>
                <a:lnTo>
                  <a:pt x="1629" y="323"/>
                </a:lnTo>
                <a:lnTo>
                  <a:pt x="1640" y="325"/>
                </a:lnTo>
                <a:lnTo>
                  <a:pt x="1662" y="329"/>
                </a:lnTo>
                <a:lnTo>
                  <a:pt x="1687" y="332"/>
                </a:lnTo>
                <a:lnTo>
                  <a:pt x="1695" y="333"/>
                </a:lnTo>
                <a:lnTo>
                  <a:pt x="1703" y="334"/>
                </a:lnTo>
                <a:lnTo>
                  <a:pt x="1707" y="334"/>
                </a:lnTo>
                <a:lnTo>
                  <a:pt x="1710" y="335"/>
                </a:lnTo>
                <a:lnTo>
                  <a:pt x="1715" y="337"/>
                </a:lnTo>
                <a:lnTo>
                  <a:pt x="1718" y="339"/>
                </a:lnTo>
                <a:lnTo>
                  <a:pt x="1722" y="345"/>
                </a:lnTo>
                <a:lnTo>
                  <a:pt x="1725" y="349"/>
                </a:lnTo>
                <a:lnTo>
                  <a:pt x="1727" y="356"/>
                </a:lnTo>
                <a:lnTo>
                  <a:pt x="1729" y="361"/>
                </a:lnTo>
                <a:lnTo>
                  <a:pt x="1729" y="361"/>
                </a:lnTo>
                <a:lnTo>
                  <a:pt x="1735" y="378"/>
                </a:lnTo>
                <a:lnTo>
                  <a:pt x="1742" y="395"/>
                </a:lnTo>
                <a:lnTo>
                  <a:pt x="1745" y="402"/>
                </a:lnTo>
                <a:lnTo>
                  <a:pt x="1748" y="410"/>
                </a:lnTo>
                <a:lnTo>
                  <a:pt x="1753" y="417"/>
                </a:lnTo>
                <a:lnTo>
                  <a:pt x="1758" y="425"/>
                </a:lnTo>
                <a:lnTo>
                  <a:pt x="1768" y="435"/>
                </a:lnTo>
                <a:lnTo>
                  <a:pt x="1780" y="443"/>
                </a:lnTo>
                <a:lnTo>
                  <a:pt x="1790" y="454"/>
                </a:lnTo>
                <a:lnTo>
                  <a:pt x="1799" y="464"/>
                </a:lnTo>
                <a:lnTo>
                  <a:pt x="1809" y="473"/>
                </a:lnTo>
                <a:lnTo>
                  <a:pt x="1820" y="483"/>
                </a:lnTo>
                <a:lnTo>
                  <a:pt x="1828" y="490"/>
                </a:lnTo>
                <a:lnTo>
                  <a:pt x="1836" y="496"/>
                </a:lnTo>
                <a:lnTo>
                  <a:pt x="1843" y="501"/>
                </a:lnTo>
                <a:lnTo>
                  <a:pt x="1851" y="510"/>
                </a:lnTo>
                <a:lnTo>
                  <a:pt x="1856" y="518"/>
                </a:lnTo>
                <a:lnTo>
                  <a:pt x="1861" y="525"/>
                </a:lnTo>
                <a:lnTo>
                  <a:pt x="1864" y="533"/>
                </a:lnTo>
                <a:lnTo>
                  <a:pt x="1867" y="541"/>
                </a:lnTo>
                <a:lnTo>
                  <a:pt x="1875" y="561"/>
                </a:lnTo>
                <a:lnTo>
                  <a:pt x="1880" y="578"/>
                </a:lnTo>
                <a:lnTo>
                  <a:pt x="1882" y="587"/>
                </a:lnTo>
                <a:lnTo>
                  <a:pt x="1884" y="595"/>
                </a:lnTo>
                <a:lnTo>
                  <a:pt x="1885" y="605"/>
                </a:lnTo>
                <a:lnTo>
                  <a:pt x="1885" y="616"/>
                </a:lnTo>
                <a:lnTo>
                  <a:pt x="1884" y="631"/>
                </a:lnTo>
                <a:lnTo>
                  <a:pt x="1881" y="643"/>
                </a:lnTo>
                <a:lnTo>
                  <a:pt x="1877" y="656"/>
                </a:lnTo>
                <a:lnTo>
                  <a:pt x="1872" y="669"/>
                </a:lnTo>
                <a:lnTo>
                  <a:pt x="1867" y="688"/>
                </a:lnTo>
                <a:lnTo>
                  <a:pt x="1862" y="706"/>
                </a:lnTo>
                <a:lnTo>
                  <a:pt x="1858" y="713"/>
                </a:lnTo>
                <a:lnTo>
                  <a:pt x="1854" y="721"/>
                </a:lnTo>
                <a:lnTo>
                  <a:pt x="1848" y="727"/>
                </a:lnTo>
                <a:lnTo>
                  <a:pt x="1840" y="733"/>
                </a:lnTo>
                <a:lnTo>
                  <a:pt x="1829" y="739"/>
                </a:lnTo>
                <a:lnTo>
                  <a:pt x="1820" y="744"/>
                </a:lnTo>
                <a:lnTo>
                  <a:pt x="1809" y="750"/>
                </a:lnTo>
                <a:lnTo>
                  <a:pt x="1798" y="756"/>
                </a:lnTo>
                <a:lnTo>
                  <a:pt x="1776" y="774"/>
                </a:lnTo>
                <a:lnTo>
                  <a:pt x="1757" y="789"/>
                </a:lnTo>
                <a:lnTo>
                  <a:pt x="1748" y="795"/>
                </a:lnTo>
                <a:lnTo>
                  <a:pt x="1737" y="802"/>
                </a:lnTo>
                <a:lnTo>
                  <a:pt x="1726" y="806"/>
                </a:lnTo>
                <a:lnTo>
                  <a:pt x="1713" y="810"/>
                </a:lnTo>
                <a:lnTo>
                  <a:pt x="1691" y="813"/>
                </a:lnTo>
                <a:lnTo>
                  <a:pt x="1671" y="814"/>
                </a:lnTo>
                <a:lnTo>
                  <a:pt x="1661" y="816"/>
                </a:lnTo>
                <a:lnTo>
                  <a:pt x="1652" y="819"/>
                </a:lnTo>
                <a:lnTo>
                  <a:pt x="1649" y="822"/>
                </a:lnTo>
                <a:lnTo>
                  <a:pt x="1646" y="825"/>
                </a:lnTo>
                <a:lnTo>
                  <a:pt x="1644" y="829"/>
                </a:lnTo>
                <a:lnTo>
                  <a:pt x="1641" y="834"/>
                </a:lnTo>
                <a:lnTo>
                  <a:pt x="1640" y="841"/>
                </a:lnTo>
                <a:lnTo>
                  <a:pt x="1640" y="846"/>
                </a:lnTo>
                <a:lnTo>
                  <a:pt x="1642" y="851"/>
                </a:lnTo>
                <a:lnTo>
                  <a:pt x="1646" y="857"/>
                </a:lnTo>
                <a:lnTo>
                  <a:pt x="1655" y="868"/>
                </a:lnTo>
                <a:lnTo>
                  <a:pt x="1665" y="876"/>
                </a:lnTo>
                <a:lnTo>
                  <a:pt x="1676" y="882"/>
                </a:lnTo>
                <a:lnTo>
                  <a:pt x="1687" y="887"/>
                </a:lnTo>
                <a:lnTo>
                  <a:pt x="1689" y="891"/>
                </a:lnTo>
                <a:lnTo>
                  <a:pt x="1691" y="897"/>
                </a:lnTo>
                <a:lnTo>
                  <a:pt x="1692" y="902"/>
                </a:lnTo>
                <a:lnTo>
                  <a:pt x="1692" y="909"/>
                </a:lnTo>
                <a:lnTo>
                  <a:pt x="1691" y="923"/>
                </a:lnTo>
                <a:lnTo>
                  <a:pt x="1689" y="935"/>
                </a:lnTo>
                <a:lnTo>
                  <a:pt x="1687" y="948"/>
                </a:lnTo>
                <a:lnTo>
                  <a:pt x="1683" y="962"/>
                </a:lnTo>
                <a:lnTo>
                  <a:pt x="1679" y="984"/>
                </a:lnTo>
                <a:lnTo>
                  <a:pt x="1674" y="1005"/>
                </a:lnTo>
                <a:lnTo>
                  <a:pt x="1666" y="1024"/>
                </a:lnTo>
                <a:lnTo>
                  <a:pt x="1658" y="1046"/>
                </a:lnTo>
                <a:lnTo>
                  <a:pt x="1654" y="1054"/>
                </a:lnTo>
                <a:lnTo>
                  <a:pt x="1652" y="1062"/>
                </a:lnTo>
                <a:lnTo>
                  <a:pt x="1651" y="1070"/>
                </a:lnTo>
                <a:lnTo>
                  <a:pt x="1649" y="1078"/>
                </a:lnTo>
                <a:lnTo>
                  <a:pt x="1648" y="1084"/>
                </a:lnTo>
                <a:lnTo>
                  <a:pt x="1646" y="1088"/>
                </a:lnTo>
                <a:lnTo>
                  <a:pt x="1642" y="1091"/>
                </a:lnTo>
                <a:lnTo>
                  <a:pt x="1639" y="1094"/>
                </a:lnTo>
                <a:lnTo>
                  <a:pt x="1632" y="1101"/>
                </a:lnTo>
                <a:lnTo>
                  <a:pt x="1623" y="1107"/>
                </a:lnTo>
                <a:lnTo>
                  <a:pt x="1618" y="1112"/>
                </a:lnTo>
                <a:lnTo>
                  <a:pt x="1612" y="1116"/>
                </a:lnTo>
                <a:lnTo>
                  <a:pt x="1608" y="1120"/>
                </a:lnTo>
                <a:lnTo>
                  <a:pt x="1604" y="1126"/>
                </a:lnTo>
                <a:lnTo>
                  <a:pt x="1601" y="1134"/>
                </a:lnTo>
                <a:lnTo>
                  <a:pt x="1601" y="1142"/>
                </a:lnTo>
                <a:lnTo>
                  <a:pt x="1601" y="1149"/>
                </a:lnTo>
                <a:lnTo>
                  <a:pt x="1601" y="1158"/>
                </a:lnTo>
                <a:lnTo>
                  <a:pt x="1598" y="1172"/>
                </a:lnTo>
                <a:lnTo>
                  <a:pt x="1594" y="1184"/>
                </a:lnTo>
                <a:lnTo>
                  <a:pt x="1590" y="1197"/>
                </a:lnTo>
                <a:lnTo>
                  <a:pt x="1585" y="1211"/>
                </a:lnTo>
                <a:lnTo>
                  <a:pt x="1583" y="1222"/>
                </a:lnTo>
                <a:lnTo>
                  <a:pt x="1582" y="1232"/>
                </a:lnTo>
                <a:lnTo>
                  <a:pt x="1581" y="1241"/>
                </a:lnTo>
                <a:lnTo>
                  <a:pt x="1580" y="1250"/>
                </a:lnTo>
                <a:lnTo>
                  <a:pt x="1580" y="1250"/>
                </a:lnTo>
                <a:lnTo>
                  <a:pt x="1551" y="1237"/>
                </a:lnTo>
                <a:lnTo>
                  <a:pt x="1528" y="1224"/>
                </a:lnTo>
                <a:lnTo>
                  <a:pt x="1517" y="1217"/>
                </a:lnTo>
                <a:lnTo>
                  <a:pt x="1507" y="1209"/>
                </a:lnTo>
                <a:lnTo>
                  <a:pt x="1499" y="1198"/>
                </a:lnTo>
                <a:lnTo>
                  <a:pt x="1490" y="1184"/>
                </a:lnTo>
                <a:lnTo>
                  <a:pt x="1484" y="1185"/>
                </a:lnTo>
                <a:lnTo>
                  <a:pt x="1466" y="1187"/>
                </a:lnTo>
                <a:lnTo>
                  <a:pt x="1438" y="1190"/>
                </a:lnTo>
                <a:lnTo>
                  <a:pt x="1399" y="1195"/>
                </a:lnTo>
                <a:lnTo>
                  <a:pt x="1351" y="1200"/>
                </a:lnTo>
                <a:lnTo>
                  <a:pt x="1293" y="1207"/>
                </a:lnTo>
                <a:lnTo>
                  <a:pt x="1226" y="1213"/>
                </a:lnTo>
                <a:lnTo>
                  <a:pt x="1150" y="1221"/>
                </a:lnTo>
                <a:lnTo>
                  <a:pt x="1066" y="1228"/>
                </a:lnTo>
                <a:lnTo>
                  <a:pt x="975" y="1236"/>
                </a:lnTo>
                <a:lnTo>
                  <a:pt x="876" y="1244"/>
                </a:lnTo>
                <a:lnTo>
                  <a:pt x="771" y="1253"/>
                </a:lnTo>
                <a:lnTo>
                  <a:pt x="659" y="1262"/>
                </a:lnTo>
                <a:lnTo>
                  <a:pt x="542" y="1269"/>
                </a:lnTo>
                <a:lnTo>
                  <a:pt x="419" y="1277"/>
                </a:lnTo>
                <a:lnTo>
                  <a:pt x="292" y="1284"/>
                </a:lnTo>
                <a:lnTo>
                  <a:pt x="292" y="1284"/>
                </a:lnTo>
                <a:lnTo>
                  <a:pt x="285" y="1271"/>
                </a:lnTo>
                <a:lnTo>
                  <a:pt x="278" y="1256"/>
                </a:lnTo>
                <a:lnTo>
                  <a:pt x="276" y="1251"/>
                </a:lnTo>
                <a:lnTo>
                  <a:pt x="274" y="1246"/>
                </a:lnTo>
                <a:lnTo>
                  <a:pt x="272" y="1241"/>
                </a:lnTo>
                <a:lnTo>
                  <a:pt x="271" y="1236"/>
                </a:lnTo>
                <a:lnTo>
                  <a:pt x="271" y="1216"/>
                </a:lnTo>
                <a:lnTo>
                  <a:pt x="271" y="1198"/>
                </a:lnTo>
                <a:lnTo>
                  <a:pt x="271" y="1179"/>
                </a:lnTo>
                <a:lnTo>
                  <a:pt x="271" y="1160"/>
                </a:lnTo>
                <a:lnTo>
                  <a:pt x="270" y="1149"/>
                </a:lnTo>
                <a:lnTo>
                  <a:pt x="269" y="1140"/>
                </a:lnTo>
                <a:lnTo>
                  <a:pt x="265" y="1130"/>
                </a:lnTo>
                <a:lnTo>
                  <a:pt x="262" y="1122"/>
                </a:lnTo>
                <a:lnTo>
                  <a:pt x="254" y="1105"/>
                </a:lnTo>
                <a:lnTo>
                  <a:pt x="244" y="1086"/>
                </a:lnTo>
                <a:lnTo>
                  <a:pt x="241" y="1076"/>
                </a:lnTo>
                <a:lnTo>
                  <a:pt x="237" y="1067"/>
                </a:lnTo>
                <a:lnTo>
                  <a:pt x="235" y="1059"/>
                </a:lnTo>
                <a:lnTo>
                  <a:pt x="234" y="1050"/>
                </a:lnTo>
                <a:lnTo>
                  <a:pt x="233" y="1032"/>
                </a:lnTo>
                <a:lnTo>
                  <a:pt x="231" y="1011"/>
                </a:lnTo>
                <a:lnTo>
                  <a:pt x="230" y="994"/>
                </a:lnTo>
                <a:lnTo>
                  <a:pt x="228" y="979"/>
                </a:lnTo>
                <a:lnTo>
                  <a:pt x="227" y="971"/>
                </a:lnTo>
                <a:lnTo>
                  <a:pt x="224" y="964"/>
                </a:lnTo>
                <a:lnTo>
                  <a:pt x="221" y="956"/>
                </a:lnTo>
                <a:lnTo>
                  <a:pt x="218" y="948"/>
                </a:lnTo>
                <a:lnTo>
                  <a:pt x="214" y="941"/>
                </a:lnTo>
                <a:lnTo>
                  <a:pt x="209" y="935"/>
                </a:lnTo>
                <a:lnTo>
                  <a:pt x="204" y="928"/>
                </a:lnTo>
                <a:lnTo>
                  <a:pt x="198" y="923"/>
                </a:lnTo>
                <a:lnTo>
                  <a:pt x="187" y="912"/>
                </a:lnTo>
                <a:lnTo>
                  <a:pt x="176" y="902"/>
                </a:lnTo>
                <a:lnTo>
                  <a:pt x="170" y="897"/>
                </a:lnTo>
                <a:lnTo>
                  <a:pt x="166" y="891"/>
                </a:lnTo>
                <a:lnTo>
                  <a:pt x="162" y="886"/>
                </a:lnTo>
                <a:lnTo>
                  <a:pt x="159" y="881"/>
                </a:lnTo>
                <a:lnTo>
                  <a:pt x="155" y="874"/>
                </a:lnTo>
                <a:lnTo>
                  <a:pt x="154" y="868"/>
                </a:lnTo>
                <a:lnTo>
                  <a:pt x="153" y="860"/>
                </a:lnTo>
                <a:lnTo>
                  <a:pt x="154" y="852"/>
                </a:lnTo>
                <a:lnTo>
                  <a:pt x="156" y="841"/>
                </a:lnTo>
                <a:lnTo>
                  <a:pt x="157" y="829"/>
                </a:lnTo>
                <a:lnTo>
                  <a:pt x="160" y="817"/>
                </a:lnTo>
                <a:lnTo>
                  <a:pt x="162" y="805"/>
                </a:lnTo>
                <a:lnTo>
                  <a:pt x="163" y="796"/>
                </a:lnTo>
                <a:lnTo>
                  <a:pt x="163" y="788"/>
                </a:lnTo>
                <a:lnTo>
                  <a:pt x="163" y="779"/>
                </a:lnTo>
                <a:lnTo>
                  <a:pt x="162" y="771"/>
                </a:lnTo>
                <a:lnTo>
                  <a:pt x="160" y="764"/>
                </a:lnTo>
                <a:lnTo>
                  <a:pt x="157" y="757"/>
                </a:lnTo>
                <a:lnTo>
                  <a:pt x="154" y="750"/>
                </a:lnTo>
                <a:lnTo>
                  <a:pt x="151" y="743"/>
                </a:lnTo>
                <a:lnTo>
                  <a:pt x="142" y="730"/>
                </a:lnTo>
                <a:lnTo>
                  <a:pt x="133" y="719"/>
                </a:lnTo>
                <a:lnTo>
                  <a:pt x="121" y="706"/>
                </a:lnTo>
                <a:lnTo>
                  <a:pt x="109" y="693"/>
                </a:lnTo>
                <a:lnTo>
                  <a:pt x="99" y="684"/>
                </a:lnTo>
                <a:lnTo>
                  <a:pt x="90" y="674"/>
                </a:lnTo>
                <a:lnTo>
                  <a:pt x="85" y="666"/>
                </a:lnTo>
                <a:lnTo>
                  <a:pt x="81" y="657"/>
                </a:lnTo>
                <a:lnTo>
                  <a:pt x="76" y="648"/>
                </a:lnTo>
                <a:lnTo>
                  <a:pt x="74" y="639"/>
                </a:lnTo>
                <a:lnTo>
                  <a:pt x="71" y="621"/>
                </a:lnTo>
                <a:lnTo>
                  <a:pt x="68" y="604"/>
                </a:lnTo>
                <a:lnTo>
                  <a:pt x="66" y="586"/>
                </a:lnTo>
                <a:lnTo>
                  <a:pt x="62" y="568"/>
                </a:lnTo>
                <a:lnTo>
                  <a:pt x="59" y="560"/>
                </a:lnTo>
                <a:lnTo>
                  <a:pt x="56" y="551"/>
                </a:lnTo>
                <a:lnTo>
                  <a:pt x="51" y="543"/>
                </a:lnTo>
                <a:lnTo>
                  <a:pt x="45" y="534"/>
                </a:lnTo>
                <a:lnTo>
                  <a:pt x="41" y="527"/>
                </a:lnTo>
                <a:lnTo>
                  <a:pt x="38" y="521"/>
                </a:lnTo>
                <a:lnTo>
                  <a:pt x="38" y="521"/>
                </a:lnTo>
                <a:lnTo>
                  <a:pt x="36" y="511"/>
                </a:lnTo>
                <a:lnTo>
                  <a:pt x="34" y="503"/>
                </a:lnTo>
                <a:lnTo>
                  <a:pt x="32" y="494"/>
                </a:lnTo>
                <a:lnTo>
                  <a:pt x="30" y="486"/>
                </a:lnTo>
                <a:lnTo>
                  <a:pt x="24" y="471"/>
                </a:lnTo>
                <a:lnTo>
                  <a:pt x="17" y="457"/>
                </a:lnTo>
                <a:lnTo>
                  <a:pt x="11" y="442"/>
                </a:lnTo>
                <a:lnTo>
                  <a:pt x="5" y="427"/>
                </a:lnTo>
                <a:lnTo>
                  <a:pt x="3" y="419"/>
                </a:lnTo>
                <a:lnTo>
                  <a:pt x="1" y="411"/>
                </a:lnTo>
                <a:lnTo>
                  <a:pt x="1" y="402"/>
                </a:lnTo>
                <a:lnTo>
                  <a:pt x="0" y="393"/>
                </a:lnTo>
                <a:lnTo>
                  <a:pt x="1" y="384"/>
                </a:lnTo>
                <a:lnTo>
                  <a:pt x="3" y="375"/>
                </a:lnTo>
                <a:lnTo>
                  <a:pt x="5" y="368"/>
                </a:lnTo>
                <a:lnTo>
                  <a:pt x="8" y="361"/>
                </a:lnTo>
                <a:lnTo>
                  <a:pt x="17" y="346"/>
                </a:lnTo>
                <a:lnTo>
                  <a:pt x="24" y="330"/>
                </a:lnTo>
                <a:lnTo>
                  <a:pt x="28" y="316"/>
                </a:lnTo>
                <a:lnTo>
                  <a:pt x="30" y="303"/>
                </a:lnTo>
                <a:lnTo>
                  <a:pt x="31" y="291"/>
                </a:lnTo>
                <a:lnTo>
                  <a:pt x="32" y="276"/>
                </a:lnTo>
                <a:lnTo>
                  <a:pt x="31" y="255"/>
                </a:lnTo>
                <a:lnTo>
                  <a:pt x="30" y="237"/>
                </a:lnTo>
                <a:lnTo>
                  <a:pt x="29" y="219"/>
                </a:lnTo>
                <a:lnTo>
                  <a:pt x="27" y="202"/>
                </a:lnTo>
                <a:lnTo>
                  <a:pt x="22" y="167"/>
                </a:lnTo>
                <a:lnTo>
                  <a:pt x="18" y="128"/>
                </a:lnTo>
                <a:lnTo>
                  <a:pt x="18" y="128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7" name="Freeform 253"/>
          <p:cNvSpPr>
            <a:spLocks/>
          </p:cNvSpPr>
          <p:nvPr/>
        </p:nvSpPr>
        <p:spPr bwMode="auto">
          <a:xfrm>
            <a:off x="5618530" y="2581820"/>
            <a:ext cx="764277" cy="796064"/>
          </a:xfrm>
          <a:custGeom>
            <a:avLst/>
            <a:gdLst>
              <a:gd name="T0" fmla="*/ 153 w 1657"/>
              <a:gd name="T1" fmla="*/ 131 h 1729"/>
              <a:gd name="T2" fmla="*/ 140 w 1657"/>
              <a:gd name="T3" fmla="*/ 172 h 1729"/>
              <a:gd name="T4" fmla="*/ 141 w 1657"/>
              <a:gd name="T5" fmla="*/ 250 h 1729"/>
              <a:gd name="T6" fmla="*/ 146 w 1657"/>
              <a:gd name="T7" fmla="*/ 341 h 1729"/>
              <a:gd name="T8" fmla="*/ 123 w 1657"/>
              <a:gd name="T9" fmla="*/ 378 h 1729"/>
              <a:gd name="T10" fmla="*/ 59 w 1657"/>
              <a:gd name="T11" fmla="*/ 446 h 1729"/>
              <a:gd name="T12" fmla="*/ 0 w 1657"/>
              <a:gd name="T13" fmla="*/ 558 h 1729"/>
              <a:gd name="T14" fmla="*/ 85 w 1657"/>
              <a:gd name="T15" fmla="*/ 689 h 1729"/>
              <a:gd name="T16" fmla="*/ 80 w 1657"/>
              <a:gd name="T17" fmla="*/ 737 h 1729"/>
              <a:gd name="T18" fmla="*/ 58 w 1657"/>
              <a:gd name="T19" fmla="*/ 792 h 1729"/>
              <a:gd name="T20" fmla="*/ 64 w 1657"/>
              <a:gd name="T21" fmla="*/ 879 h 1729"/>
              <a:gd name="T22" fmla="*/ 77 w 1657"/>
              <a:gd name="T23" fmla="*/ 918 h 1729"/>
              <a:gd name="T24" fmla="*/ 228 w 1657"/>
              <a:gd name="T25" fmla="*/ 972 h 1729"/>
              <a:gd name="T26" fmla="*/ 323 w 1657"/>
              <a:gd name="T27" fmla="*/ 1039 h 1729"/>
              <a:gd name="T28" fmla="*/ 384 w 1657"/>
              <a:gd name="T29" fmla="*/ 1105 h 1729"/>
              <a:gd name="T30" fmla="*/ 529 w 1657"/>
              <a:gd name="T31" fmla="*/ 1186 h 1729"/>
              <a:gd name="T32" fmla="*/ 571 w 1657"/>
              <a:gd name="T33" fmla="*/ 1242 h 1729"/>
              <a:gd name="T34" fmla="*/ 577 w 1657"/>
              <a:gd name="T35" fmla="*/ 1320 h 1729"/>
              <a:gd name="T36" fmla="*/ 578 w 1657"/>
              <a:gd name="T37" fmla="*/ 1390 h 1729"/>
              <a:gd name="T38" fmla="*/ 605 w 1657"/>
              <a:gd name="T39" fmla="*/ 1443 h 1729"/>
              <a:gd name="T40" fmla="*/ 594 w 1657"/>
              <a:gd name="T41" fmla="*/ 1538 h 1729"/>
              <a:gd name="T42" fmla="*/ 631 w 1657"/>
              <a:gd name="T43" fmla="*/ 1637 h 1729"/>
              <a:gd name="T44" fmla="*/ 694 w 1657"/>
              <a:gd name="T45" fmla="*/ 1693 h 1729"/>
              <a:gd name="T46" fmla="*/ 769 w 1657"/>
              <a:gd name="T47" fmla="*/ 1705 h 1729"/>
              <a:gd name="T48" fmla="*/ 1606 w 1657"/>
              <a:gd name="T49" fmla="*/ 1585 h 1729"/>
              <a:gd name="T50" fmla="*/ 1599 w 1657"/>
              <a:gd name="T51" fmla="*/ 1480 h 1729"/>
              <a:gd name="T52" fmla="*/ 1556 w 1657"/>
              <a:gd name="T53" fmla="*/ 1405 h 1729"/>
              <a:gd name="T54" fmla="*/ 1539 w 1657"/>
              <a:gd name="T55" fmla="*/ 1310 h 1729"/>
              <a:gd name="T56" fmla="*/ 1529 w 1657"/>
              <a:gd name="T57" fmla="*/ 1201 h 1729"/>
              <a:gd name="T58" fmla="*/ 1565 w 1657"/>
              <a:gd name="T59" fmla="*/ 1121 h 1729"/>
              <a:gd name="T60" fmla="*/ 1550 w 1657"/>
              <a:gd name="T61" fmla="*/ 1047 h 1729"/>
              <a:gd name="T62" fmla="*/ 1563 w 1657"/>
              <a:gd name="T63" fmla="*/ 952 h 1729"/>
              <a:gd name="T64" fmla="*/ 1587 w 1657"/>
              <a:gd name="T65" fmla="*/ 888 h 1729"/>
              <a:gd name="T66" fmla="*/ 1578 w 1657"/>
              <a:gd name="T67" fmla="*/ 841 h 1729"/>
              <a:gd name="T68" fmla="*/ 1598 w 1657"/>
              <a:gd name="T69" fmla="*/ 750 h 1729"/>
              <a:gd name="T70" fmla="*/ 1643 w 1657"/>
              <a:gd name="T71" fmla="*/ 623 h 1729"/>
              <a:gd name="T72" fmla="*/ 1646 w 1657"/>
              <a:gd name="T73" fmla="*/ 564 h 1729"/>
              <a:gd name="T74" fmla="*/ 1607 w 1657"/>
              <a:gd name="T75" fmla="*/ 545 h 1729"/>
              <a:gd name="T76" fmla="*/ 1569 w 1657"/>
              <a:gd name="T77" fmla="*/ 635 h 1729"/>
              <a:gd name="T78" fmla="*/ 1516 w 1657"/>
              <a:gd name="T79" fmla="*/ 701 h 1729"/>
              <a:gd name="T80" fmla="*/ 1450 w 1657"/>
              <a:gd name="T81" fmla="*/ 795 h 1729"/>
              <a:gd name="T82" fmla="*/ 1431 w 1657"/>
              <a:gd name="T83" fmla="*/ 751 h 1729"/>
              <a:gd name="T84" fmla="*/ 1463 w 1657"/>
              <a:gd name="T85" fmla="*/ 655 h 1729"/>
              <a:gd name="T86" fmla="*/ 1482 w 1657"/>
              <a:gd name="T87" fmla="*/ 571 h 1729"/>
              <a:gd name="T88" fmla="*/ 1424 w 1657"/>
              <a:gd name="T89" fmla="*/ 442 h 1729"/>
              <a:gd name="T90" fmla="*/ 1374 w 1657"/>
              <a:gd name="T91" fmla="*/ 340 h 1729"/>
              <a:gd name="T92" fmla="*/ 1334 w 1657"/>
              <a:gd name="T93" fmla="*/ 322 h 1729"/>
              <a:gd name="T94" fmla="*/ 1316 w 1657"/>
              <a:gd name="T95" fmla="*/ 284 h 1729"/>
              <a:gd name="T96" fmla="*/ 1260 w 1657"/>
              <a:gd name="T97" fmla="*/ 278 h 1729"/>
              <a:gd name="T98" fmla="*/ 1125 w 1657"/>
              <a:gd name="T99" fmla="*/ 254 h 1729"/>
              <a:gd name="T100" fmla="*/ 989 w 1657"/>
              <a:gd name="T101" fmla="*/ 222 h 1729"/>
              <a:gd name="T102" fmla="*/ 883 w 1657"/>
              <a:gd name="T103" fmla="*/ 203 h 1729"/>
              <a:gd name="T104" fmla="*/ 733 w 1657"/>
              <a:gd name="T105" fmla="*/ 174 h 1729"/>
              <a:gd name="T106" fmla="*/ 700 w 1657"/>
              <a:gd name="T107" fmla="*/ 148 h 1729"/>
              <a:gd name="T108" fmla="*/ 652 w 1657"/>
              <a:gd name="T109" fmla="*/ 106 h 1729"/>
              <a:gd name="T110" fmla="*/ 558 w 1657"/>
              <a:gd name="T111" fmla="*/ 111 h 1729"/>
              <a:gd name="T112" fmla="*/ 520 w 1657"/>
              <a:gd name="T113" fmla="*/ 33 h 1729"/>
              <a:gd name="T114" fmla="*/ 443 w 1657"/>
              <a:gd name="T115" fmla="*/ 23 h 1729"/>
              <a:gd name="T116" fmla="*/ 330 w 1657"/>
              <a:gd name="T117" fmla="*/ 68 h 1729"/>
              <a:gd name="T118" fmla="*/ 228 w 1657"/>
              <a:gd name="T119" fmla="*/ 82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57" h="1729">
                <a:moveTo>
                  <a:pt x="209" y="83"/>
                </a:moveTo>
                <a:lnTo>
                  <a:pt x="200" y="91"/>
                </a:lnTo>
                <a:lnTo>
                  <a:pt x="191" y="98"/>
                </a:lnTo>
                <a:lnTo>
                  <a:pt x="183" y="110"/>
                </a:lnTo>
                <a:lnTo>
                  <a:pt x="175" y="120"/>
                </a:lnTo>
                <a:lnTo>
                  <a:pt x="164" y="124"/>
                </a:lnTo>
                <a:lnTo>
                  <a:pt x="153" y="131"/>
                </a:lnTo>
                <a:lnTo>
                  <a:pt x="151" y="134"/>
                </a:lnTo>
                <a:lnTo>
                  <a:pt x="149" y="137"/>
                </a:lnTo>
                <a:lnTo>
                  <a:pt x="148" y="142"/>
                </a:lnTo>
                <a:lnTo>
                  <a:pt x="147" y="145"/>
                </a:lnTo>
                <a:lnTo>
                  <a:pt x="145" y="153"/>
                </a:lnTo>
                <a:lnTo>
                  <a:pt x="142" y="162"/>
                </a:lnTo>
                <a:lnTo>
                  <a:pt x="140" y="172"/>
                </a:lnTo>
                <a:lnTo>
                  <a:pt x="137" y="180"/>
                </a:lnTo>
                <a:lnTo>
                  <a:pt x="136" y="189"/>
                </a:lnTo>
                <a:lnTo>
                  <a:pt x="135" y="200"/>
                </a:lnTo>
                <a:lnTo>
                  <a:pt x="136" y="214"/>
                </a:lnTo>
                <a:lnTo>
                  <a:pt x="137" y="227"/>
                </a:lnTo>
                <a:lnTo>
                  <a:pt x="139" y="239"/>
                </a:lnTo>
                <a:lnTo>
                  <a:pt x="141" y="250"/>
                </a:lnTo>
                <a:lnTo>
                  <a:pt x="143" y="261"/>
                </a:lnTo>
                <a:lnTo>
                  <a:pt x="146" y="273"/>
                </a:lnTo>
                <a:lnTo>
                  <a:pt x="148" y="286"/>
                </a:lnTo>
                <a:lnTo>
                  <a:pt x="148" y="300"/>
                </a:lnTo>
                <a:lnTo>
                  <a:pt x="148" y="318"/>
                </a:lnTo>
                <a:lnTo>
                  <a:pt x="148" y="334"/>
                </a:lnTo>
                <a:lnTo>
                  <a:pt x="146" y="341"/>
                </a:lnTo>
                <a:lnTo>
                  <a:pt x="145" y="349"/>
                </a:lnTo>
                <a:lnTo>
                  <a:pt x="141" y="357"/>
                </a:lnTo>
                <a:lnTo>
                  <a:pt x="137" y="364"/>
                </a:lnTo>
                <a:lnTo>
                  <a:pt x="135" y="369"/>
                </a:lnTo>
                <a:lnTo>
                  <a:pt x="131" y="373"/>
                </a:lnTo>
                <a:lnTo>
                  <a:pt x="127" y="376"/>
                </a:lnTo>
                <a:lnTo>
                  <a:pt x="123" y="378"/>
                </a:lnTo>
                <a:lnTo>
                  <a:pt x="114" y="383"/>
                </a:lnTo>
                <a:lnTo>
                  <a:pt x="106" y="391"/>
                </a:lnTo>
                <a:lnTo>
                  <a:pt x="96" y="401"/>
                </a:lnTo>
                <a:lnTo>
                  <a:pt x="87" y="410"/>
                </a:lnTo>
                <a:lnTo>
                  <a:pt x="80" y="420"/>
                </a:lnTo>
                <a:lnTo>
                  <a:pt x="71" y="431"/>
                </a:lnTo>
                <a:lnTo>
                  <a:pt x="59" y="446"/>
                </a:lnTo>
                <a:lnTo>
                  <a:pt x="50" y="462"/>
                </a:lnTo>
                <a:lnTo>
                  <a:pt x="41" y="479"/>
                </a:lnTo>
                <a:lnTo>
                  <a:pt x="34" y="494"/>
                </a:lnTo>
                <a:lnTo>
                  <a:pt x="27" y="510"/>
                </a:lnTo>
                <a:lnTo>
                  <a:pt x="19" y="525"/>
                </a:lnTo>
                <a:lnTo>
                  <a:pt x="11" y="541"/>
                </a:lnTo>
                <a:lnTo>
                  <a:pt x="0" y="558"/>
                </a:lnTo>
                <a:lnTo>
                  <a:pt x="19" y="581"/>
                </a:lnTo>
                <a:lnTo>
                  <a:pt x="35" y="603"/>
                </a:lnTo>
                <a:lnTo>
                  <a:pt x="51" y="625"/>
                </a:lnTo>
                <a:lnTo>
                  <a:pt x="66" y="651"/>
                </a:lnTo>
                <a:lnTo>
                  <a:pt x="74" y="666"/>
                </a:lnTo>
                <a:lnTo>
                  <a:pt x="83" y="682"/>
                </a:lnTo>
                <a:lnTo>
                  <a:pt x="85" y="689"/>
                </a:lnTo>
                <a:lnTo>
                  <a:pt x="87" y="697"/>
                </a:lnTo>
                <a:lnTo>
                  <a:pt x="89" y="705"/>
                </a:lnTo>
                <a:lnTo>
                  <a:pt x="89" y="715"/>
                </a:lnTo>
                <a:lnTo>
                  <a:pt x="89" y="722"/>
                </a:lnTo>
                <a:lnTo>
                  <a:pt x="87" y="727"/>
                </a:lnTo>
                <a:lnTo>
                  <a:pt x="84" y="732"/>
                </a:lnTo>
                <a:lnTo>
                  <a:pt x="80" y="737"/>
                </a:lnTo>
                <a:lnTo>
                  <a:pt x="77" y="741"/>
                </a:lnTo>
                <a:lnTo>
                  <a:pt x="72" y="746"/>
                </a:lnTo>
                <a:lnTo>
                  <a:pt x="69" y="752"/>
                </a:lnTo>
                <a:lnTo>
                  <a:pt x="66" y="757"/>
                </a:lnTo>
                <a:lnTo>
                  <a:pt x="62" y="769"/>
                </a:lnTo>
                <a:lnTo>
                  <a:pt x="59" y="781"/>
                </a:lnTo>
                <a:lnTo>
                  <a:pt x="58" y="792"/>
                </a:lnTo>
                <a:lnTo>
                  <a:pt x="58" y="805"/>
                </a:lnTo>
                <a:lnTo>
                  <a:pt x="58" y="818"/>
                </a:lnTo>
                <a:lnTo>
                  <a:pt x="60" y="828"/>
                </a:lnTo>
                <a:lnTo>
                  <a:pt x="61" y="840"/>
                </a:lnTo>
                <a:lnTo>
                  <a:pt x="64" y="853"/>
                </a:lnTo>
                <a:lnTo>
                  <a:pt x="64" y="867"/>
                </a:lnTo>
                <a:lnTo>
                  <a:pt x="64" y="879"/>
                </a:lnTo>
                <a:lnTo>
                  <a:pt x="65" y="892"/>
                </a:lnTo>
                <a:lnTo>
                  <a:pt x="66" y="906"/>
                </a:lnTo>
                <a:lnTo>
                  <a:pt x="66" y="907"/>
                </a:lnTo>
                <a:lnTo>
                  <a:pt x="67" y="912"/>
                </a:lnTo>
                <a:lnTo>
                  <a:pt x="70" y="915"/>
                </a:lnTo>
                <a:lnTo>
                  <a:pt x="73" y="917"/>
                </a:lnTo>
                <a:lnTo>
                  <a:pt x="77" y="918"/>
                </a:lnTo>
                <a:lnTo>
                  <a:pt x="79" y="919"/>
                </a:lnTo>
                <a:lnTo>
                  <a:pt x="119" y="932"/>
                </a:lnTo>
                <a:lnTo>
                  <a:pt x="154" y="943"/>
                </a:lnTo>
                <a:lnTo>
                  <a:pt x="172" y="948"/>
                </a:lnTo>
                <a:lnTo>
                  <a:pt x="190" y="955"/>
                </a:lnTo>
                <a:lnTo>
                  <a:pt x="208" y="963"/>
                </a:lnTo>
                <a:lnTo>
                  <a:pt x="228" y="972"/>
                </a:lnTo>
                <a:lnTo>
                  <a:pt x="253" y="983"/>
                </a:lnTo>
                <a:lnTo>
                  <a:pt x="275" y="993"/>
                </a:lnTo>
                <a:lnTo>
                  <a:pt x="285" y="998"/>
                </a:lnTo>
                <a:lnTo>
                  <a:pt x="295" y="1004"/>
                </a:lnTo>
                <a:lnTo>
                  <a:pt x="304" y="1013"/>
                </a:lnTo>
                <a:lnTo>
                  <a:pt x="313" y="1023"/>
                </a:lnTo>
                <a:lnTo>
                  <a:pt x="323" y="1039"/>
                </a:lnTo>
                <a:lnTo>
                  <a:pt x="331" y="1055"/>
                </a:lnTo>
                <a:lnTo>
                  <a:pt x="336" y="1063"/>
                </a:lnTo>
                <a:lnTo>
                  <a:pt x="340" y="1069"/>
                </a:lnTo>
                <a:lnTo>
                  <a:pt x="345" y="1077"/>
                </a:lnTo>
                <a:lnTo>
                  <a:pt x="353" y="1084"/>
                </a:lnTo>
                <a:lnTo>
                  <a:pt x="368" y="1095"/>
                </a:lnTo>
                <a:lnTo>
                  <a:pt x="384" y="1105"/>
                </a:lnTo>
                <a:lnTo>
                  <a:pt x="415" y="1123"/>
                </a:lnTo>
                <a:lnTo>
                  <a:pt x="443" y="1138"/>
                </a:lnTo>
                <a:lnTo>
                  <a:pt x="470" y="1153"/>
                </a:lnTo>
                <a:lnTo>
                  <a:pt x="501" y="1169"/>
                </a:lnTo>
                <a:lnTo>
                  <a:pt x="511" y="1174"/>
                </a:lnTo>
                <a:lnTo>
                  <a:pt x="520" y="1179"/>
                </a:lnTo>
                <a:lnTo>
                  <a:pt x="529" y="1186"/>
                </a:lnTo>
                <a:lnTo>
                  <a:pt x="538" y="1192"/>
                </a:lnTo>
                <a:lnTo>
                  <a:pt x="544" y="1200"/>
                </a:lnTo>
                <a:lnTo>
                  <a:pt x="552" y="1207"/>
                </a:lnTo>
                <a:lnTo>
                  <a:pt x="557" y="1215"/>
                </a:lnTo>
                <a:lnTo>
                  <a:pt x="563" y="1224"/>
                </a:lnTo>
                <a:lnTo>
                  <a:pt x="568" y="1232"/>
                </a:lnTo>
                <a:lnTo>
                  <a:pt x="571" y="1242"/>
                </a:lnTo>
                <a:lnTo>
                  <a:pt x="574" y="1252"/>
                </a:lnTo>
                <a:lnTo>
                  <a:pt x="577" y="1261"/>
                </a:lnTo>
                <a:lnTo>
                  <a:pt x="579" y="1271"/>
                </a:lnTo>
                <a:lnTo>
                  <a:pt x="580" y="1282"/>
                </a:lnTo>
                <a:lnTo>
                  <a:pt x="580" y="1293"/>
                </a:lnTo>
                <a:lnTo>
                  <a:pt x="579" y="1305"/>
                </a:lnTo>
                <a:lnTo>
                  <a:pt x="577" y="1320"/>
                </a:lnTo>
                <a:lnTo>
                  <a:pt x="574" y="1336"/>
                </a:lnTo>
                <a:lnTo>
                  <a:pt x="572" y="1352"/>
                </a:lnTo>
                <a:lnTo>
                  <a:pt x="570" y="1368"/>
                </a:lnTo>
                <a:lnTo>
                  <a:pt x="570" y="1375"/>
                </a:lnTo>
                <a:lnTo>
                  <a:pt x="572" y="1380"/>
                </a:lnTo>
                <a:lnTo>
                  <a:pt x="574" y="1386"/>
                </a:lnTo>
                <a:lnTo>
                  <a:pt x="578" y="1390"/>
                </a:lnTo>
                <a:lnTo>
                  <a:pt x="586" y="1400"/>
                </a:lnTo>
                <a:lnTo>
                  <a:pt x="594" y="1411"/>
                </a:lnTo>
                <a:lnTo>
                  <a:pt x="598" y="1416"/>
                </a:lnTo>
                <a:lnTo>
                  <a:pt x="601" y="1420"/>
                </a:lnTo>
                <a:lnTo>
                  <a:pt x="604" y="1426"/>
                </a:lnTo>
                <a:lnTo>
                  <a:pt x="605" y="1432"/>
                </a:lnTo>
                <a:lnTo>
                  <a:pt x="605" y="1443"/>
                </a:lnTo>
                <a:lnTo>
                  <a:pt x="602" y="1453"/>
                </a:lnTo>
                <a:lnTo>
                  <a:pt x="601" y="1463"/>
                </a:lnTo>
                <a:lnTo>
                  <a:pt x="599" y="1474"/>
                </a:lnTo>
                <a:lnTo>
                  <a:pt x="598" y="1492"/>
                </a:lnTo>
                <a:lnTo>
                  <a:pt x="597" y="1507"/>
                </a:lnTo>
                <a:lnTo>
                  <a:pt x="596" y="1521"/>
                </a:lnTo>
                <a:lnTo>
                  <a:pt x="594" y="1538"/>
                </a:lnTo>
                <a:lnTo>
                  <a:pt x="594" y="1552"/>
                </a:lnTo>
                <a:lnTo>
                  <a:pt x="595" y="1565"/>
                </a:lnTo>
                <a:lnTo>
                  <a:pt x="598" y="1578"/>
                </a:lnTo>
                <a:lnTo>
                  <a:pt x="602" y="1591"/>
                </a:lnTo>
                <a:lnTo>
                  <a:pt x="612" y="1607"/>
                </a:lnTo>
                <a:lnTo>
                  <a:pt x="623" y="1623"/>
                </a:lnTo>
                <a:lnTo>
                  <a:pt x="631" y="1637"/>
                </a:lnTo>
                <a:lnTo>
                  <a:pt x="637" y="1650"/>
                </a:lnTo>
                <a:lnTo>
                  <a:pt x="645" y="1662"/>
                </a:lnTo>
                <a:lnTo>
                  <a:pt x="655" y="1673"/>
                </a:lnTo>
                <a:lnTo>
                  <a:pt x="664" y="1682"/>
                </a:lnTo>
                <a:lnTo>
                  <a:pt x="674" y="1687"/>
                </a:lnTo>
                <a:lnTo>
                  <a:pt x="683" y="1691"/>
                </a:lnTo>
                <a:lnTo>
                  <a:pt x="694" y="1693"/>
                </a:lnTo>
                <a:lnTo>
                  <a:pt x="716" y="1697"/>
                </a:lnTo>
                <a:lnTo>
                  <a:pt x="741" y="1700"/>
                </a:lnTo>
                <a:lnTo>
                  <a:pt x="749" y="1701"/>
                </a:lnTo>
                <a:lnTo>
                  <a:pt x="757" y="1702"/>
                </a:lnTo>
                <a:lnTo>
                  <a:pt x="761" y="1702"/>
                </a:lnTo>
                <a:lnTo>
                  <a:pt x="764" y="1703"/>
                </a:lnTo>
                <a:lnTo>
                  <a:pt x="769" y="1705"/>
                </a:lnTo>
                <a:lnTo>
                  <a:pt x="772" y="1707"/>
                </a:lnTo>
                <a:lnTo>
                  <a:pt x="776" y="1713"/>
                </a:lnTo>
                <a:lnTo>
                  <a:pt x="779" y="1717"/>
                </a:lnTo>
                <a:lnTo>
                  <a:pt x="781" y="1724"/>
                </a:lnTo>
                <a:lnTo>
                  <a:pt x="783" y="1729"/>
                </a:lnTo>
                <a:lnTo>
                  <a:pt x="1606" y="1595"/>
                </a:lnTo>
                <a:lnTo>
                  <a:pt x="1606" y="1585"/>
                </a:lnTo>
                <a:lnTo>
                  <a:pt x="1606" y="1563"/>
                </a:lnTo>
                <a:lnTo>
                  <a:pt x="1606" y="1543"/>
                </a:lnTo>
                <a:lnTo>
                  <a:pt x="1605" y="1523"/>
                </a:lnTo>
                <a:lnTo>
                  <a:pt x="1604" y="1501"/>
                </a:lnTo>
                <a:lnTo>
                  <a:pt x="1603" y="1494"/>
                </a:lnTo>
                <a:lnTo>
                  <a:pt x="1601" y="1486"/>
                </a:lnTo>
                <a:lnTo>
                  <a:pt x="1599" y="1480"/>
                </a:lnTo>
                <a:lnTo>
                  <a:pt x="1597" y="1474"/>
                </a:lnTo>
                <a:lnTo>
                  <a:pt x="1591" y="1462"/>
                </a:lnTo>
                <a:lnTo>
                  <a:pt x="1584" y="1452"/>
                </a:lnTo>
                <a:lnTo>
                  <a:pt x="1577" y="1441"/>
                </a:lnTo>
                <a:lnTo>
                  <a:pt x="1569" y="1430"/>
                </a:lnTo>
                <a:lnTo>
                  <a:pt x="1562" y="1418"/>
                </a:lnTo>
                <a:lnTo>
                  <a:pt x="1556" y="1405"/>
                </a:lnTo>
                <a:lnTo>
                  <a:pt x="1554" y="1394"/>
                </a:lnTo>
                <a:lnTo>
                  <a:pt x="1553" y="1384"/>
                </a:lnTo>
                <a:lnTo>
                  <a:pt x="1551" y="1373"/>
                </a:lnTo>
                <a:lnTo>
                  <a:pt x="1549" y="1363"/>
                </a:lnTo>
                <a:lnTo>
                  <a:pt x="1547" y="1352"/>
                </a:lnTo>
                <a:lnTo>
                  <a:pt x="1545" y="1341"/>
                </a:lnTo>
                <a:lnTo>
                  <a:pt x="1539" y="1310"/>
                </a:lnTo>
                <a:lnTo>
                  <a:pt x="1533" y="1283"/>
                </a:lnTo>
                <a:lnTo>
                  <a:pt x="1530" y="1270"/>
                </a:lnTo>
                <a:lnTo>
                  <a:pt x="1528" y="1256"/>
                </a:lnTo>
                <a:lnTo>
                  <a:pt x="1527" y="1241"/>
                </a:lnTo>
                <a:lnTo>
                  <a:pt x="1527" y="1225"/>
                </a:lnTo>
                <a:lnTo>
                  <a:pt x="1527" y="1212"/>
                </a:lnTo>
                <a:lnTo>
                  <a:pt x="1529" y="1201"/>
                </a:lnTo>
                <a:lnTo>
                  <a:pt x="1532" y="1191"/>
                </a:lnTo>
                <a:lnTo>
                  <a:pt x="1536" y="1182"/>
                </a:lnTo>
                <a:lnTo>
                  <a:pt x="1545" y="1162"/>
                </a:lnTo>
                <a:lnTo>
                  <a:pt x="1556" y="1139"/>
                </a:lnTo>
                <a:lnTo>
                  <a:pt x="1559" y="1133"/>
                </a:lnTo>
                <a:lnTo>
                  <a:pt x="1563" y="1126"/>
                </a:lnTo>
                <a:lnTo>
                  <a:pt x="1565" y="1121"/>
                </a:lnTo>
                <a:lnTo>
                  <a:pt x="1566" y="1114"/>
                </a:lnTo>
                <a:lnTo>
                  <a:pt x="1566" y="1103"/>
                </a:lnTo>
                <a:lnTo>
                  <a:pt x="1563" y="1094"/>
                </a:lnTo>
                <a:lnTo>
                  <a:pt x="1559" y="1085"/>
                </a:lnTo>
                <a:lnTo>
                  <a:pt x="1556" y="1076"/>
                </a:lnTo>
                <a:lnTo>
                  <a:pt x="1553" y="1062"/>
                </a:lnTo>
                <a:lnTo>
                  <a:pt x="1550" y="1047"/>
                </a:lnTo>
                <a:lnTo>
                  <a:pt x="1549" y="1033"/>
                </a:lnTo>
                <a:lnTo>
                  <a:pt x="1547" y="1017"/>
                </a:lnTo>
                <a:lnTo>
                  <a:pt x="1549" y="1004"/>
                </a:lnTo>
                <a:lnTo>
                  <a:pt x="1550" y="994"/>
                </a:lnTo>
                <a:lnTo>
                  <a:pt x="1552" y="983"/>
                </a:lnTo>
                <a:lnTo>
                  <a:pt x="1555" y="972"/>
                </a:lnTo>
                <a:lnTo>
                  <a:pt x="1563" y="952"/>
                </a:lnTo>
                <a:lnTo>
                  <a:pt x="1571" y="930"/>
                </a:lnTo>
                <a:lnTo>
                  <a:pt x="1577" y="919"/>
                </a:lnTo>
                <a:lnTo>
                  <a:pt x="1582" y="909"/>
                </a:lnTo>
                <a:lnTo>
                  <a:pt x="1584" y="904"/>
                </a:lnTo>
                <a:lnTo>
                  <a:pt x="1586" y="900"/>
                </a:lnTo>
                <a:lnTo>
                  <a:pt x="1587" y="893"/>
                </a:lnTo>
                <a:lnTo>
                  <a:pt x="1587" y="888"/>
                </a:lnTo>
                <a:lnTo>
                  <a:pt x="1587" y="880"/>
                </a:lnTo>
                <a:lnTo>
                  <a:pt x="1586" y="873"/>
                </a:lnTo>
                <a:lnTo>
                  <a:pt x="1584" y="867"/>
                </a:lnTo>
                <a:lnTo>
                  <a:pt x="1582" y="861"/>
                </a:lnTo>
                <a:lnTo>
                  <a:pt x="1580" y="854"/>
                </a:lnTo>
                <a:lnTo>
                  <a:pt x="1579" y="849"/>
                </a:lnTo>
                <a:lnTo>
                  <a:pt x="1578" y="841"/>
                </a:lnTo>
                <a:lnTo>
                  <a:pt x="1577" y="834"/>
                </a:lnTo>
                <a:lnTo>
                  <a:pt x="1578" y="822"/>
                </a:lnTo>
                <a:lnTo>
                  <a:pt x="1579" y="811"/>
                </a:lnTo>
                <a:lnTo>
                  <a:pt x="1581" y="801"/>
                </a:lnTo>
                <a:lnTo>
                  <a:pt x="1584" y="791"/>
                </a:lnTo>
                <a:lnTo>
                  <a:pt x="1591" y="771"/>
                </a:lnTo>
                <a:lnTo>
                  <a:pt x="1598" y="750"/>
                </a:lnTo>
                <a:lnTo>
                  <a:pt x="1606" y="724"/>
                </a:lnTo>
                <a:lnTo>
                  <a:pt x="1612" y="701"/>
                </a:lnTo>
                <a:lnTo>
                  <a:pt x="1621" y="678"/>
                </a:lnTo>
                <a:lnTo>
                  <a:pt x="1630" y="653"/>
                </a:lnTo>
                <a:lnTo>
                  <a:pt x="1636" y="644"/>
                </a:lnTo>
                <a:lnTo>
                  <a:pt x="1640" y="633"/>
                </a:lnTo>
                <a:lnTo>
                  <a:pt x="1643" y="623"/>
                </a:lnTo>
                <a:lnTo>
                  <a:pt x="1644" y="615"/>
                </a:lnTo>
                <a:lnTo>
                  <a:pt x="1644" y="606"/>
                </a:lnTo>
                <a:lnTo>
                  <a:pt x="1644" y="598"/>
                </a:lnTo>
                <a:lnTo>
                  <a:pt x="1644" y="590"/>
                </a:lnTo>
                <a:lnTo>
                  <a:pt x="1644" y="581"/>
                </a:lnTo>
                <a:lnTo>
                  <a:pt x="1645" y="572"/>
                </a:lnTo>
                <a:lnTo>
                  <a:pt x="1646" y="564"/>
                </a:lnTo>
                <a:lnTo>
                  <a:pt x="1650" y="558"/>
                </a:lnTo>
                <a:lnTo>
                  <a:pt x="1654" y="553"/>
                </a:lnTo>
                <a:lnTo>
                  <a:pt x="1657" y="537"/>
                </a:lnTo>
                <a:lnTo>
                  <a:pt x="1657" y="521"/>
                </a:lnTo>
                <a:lnTo>
                  <a:pt x="1635" y="529"/>
                </a:lnTo>
                <a:lnTo>
                  <a:pt x="1616" y="539"/>
                </a:lnTo>
                <a:lnTo>
                  <a:pt x="1607" y="545"/>
                </a:lnTo>
                <a:lnTo>
                  <a:pt x="1599" y="552"/>
                </a:lnTo>
                <a:lnTo>
                  <a:pt x="1593" y="561"/>
                </a:lnTo>
                <a:lnTo>
                  <a:pt x="1587" y="571"/>
                </a:lnTo>
                <a:lnTo>
                  <a:pt x="1580" y="594"/>
                </a:lnTo>
                <a:lnTo>
                  <a:pt x="1574" y="615"/>
                </a:lnTo>
                <a:lnTo>
                  <a:pt x="1572" y="625"/>
                </a:lnTo>
                <a:lnTo>
                  <a:pt x="1569" y="635"/>
                </a:lnTo>
                <a:lnTo>
                  <a:pt x="1565" y="646"/>
                </a:lnTo>
                <a:lnTo>
                  <a:pt x="1558" y="657"/>
                </a:lnTo>
                <a:lnTo>
                  <a:pt x="1553" y="668"/>
                </a:lnTo>
                <a:lnTo>
                  <a:pt x="1545" y="677"/>
                </a:lnTo>
                <a:lnTo>
                  <a:pt x="1535" y="684"/>
                </a:lnTo>
                <a:lnTo>
                  <a:pt x="1524" y="691"/>
                </a:lnTo>
                <a:lnTo>
                  <a:pt x="1516" y="701"/>
                </a:lnTo>
                <a:lnTo>
                  <a:pt x="1511" y="712"/>
                </a:lnTo>
                <a:lnTo>
                  <a:pt x="1506" y="723"/>
                </a:lnTo>
                <a:lnTo>
                  <a:pt x="1500" y="733"/>
                </a:lnTo>
                <a:lnTo>
                  <a:pt x="1484" y="757"/>
                </a:lnTo>
                <a:lnTo>
                  <a:pt x="1469" y="778"/>
                </a:lnTo>
                <a:lnTo>
                  <a:pt x="1460" y="787"/>
                </a:lnTo>
                <a:lnTo>
                  <a:pt x="1450" y="795"/>
                </a:lnTo>
                <a:lnTo>
                  <a:pt x="1438" y="804"/>
                </a:lnTo>
                <a:lnTo>
                  <a:pt x="1425" y="810"/>
                </a:lnTo>
                <a:lnTo>
                  <a:pt x="1425" y="788"/>
                </a:lnTo>
                <a:lnTo>
                  <a:pt x="1425" y="778"/>
                </a:lnTo>
                <a:lnTo>
                  <a:pt x="1427" y="768"/>
                </a:lnTo>
                <a:lnTo>
                  <a:pt x="1429" y="759"/>
                </a:lnTo>
                <a:lnTo>
                  <a:pt x="1431" y="751"/>
                </a:lnTo>
                <a:lnTo>
                  <a:pt x="1435" y="733"/>
                </a:lnTo>
                <a:lnTo>
                  <a:pt x="1442" y="715"/>
                </a:lnTo>
                <a:lnTo>
                  <a:pt x="1445" y="703"/>
                </a:lnTo>
                <a:lnTo>
                  <a:pt x="1448" y="693"/>
                </a:lnTo>
                <a:lnTo>
                  <a:pt x="1450" y="683"/>
                </a:lnTo>
                <a:lnTo>
                  <a:pt x="1455" y="672"/>
                </a:lnTo>
                <a:lnTo>
                  <a:pt x="1463" y="655"/>
                </a:lnTo>
                <a:lnTo>
                  <a:pt x="1472" y="639"/>
                </a:lnTo>
                <a:lnTo>
                  <a:pt x="1476" y="631"/>
                </a:lnTo>
                <a:lnTo>
                  <a:pt x="1478" y="623"/>
                </a:lnTo>
                <a:lnTo>
                  <a:pt x="1481" y="614"/>
                </a:lnTo>
                <a:lnTo>
                  <a:pt x="1482" y="604"/>
                </a:lnTo>
                <a:lnTo>
                  <a:pt x="1482" y="571"/>
                </a:lnTo>
                <a:lnTo>
                  <a:pt x="1482" y="571"/>
                </a:lnTo>
                <a:lnTo>
                  <a:pt x="1477" y="555"/>
                </a:lnTo>
                <a:lnTo>
                  <a:pt x="1472" y="539"/>
                </a:lnTo>
                <a:lnTo>
                  <a:pt x="1466" y="523"/>
                </a:lnTo>
                <a:lnTo>
                  <a:pt x="1460" y="508"/>
                </a:lnTo>
                <a:lnTo>
                  <a:pt x="1449" y="491"/>
                </a:lnTo>
                <a:lnTo>
                  <a:pt x="1438" y="475"/>
                </a:lnTo>
                <a:lnTo>
                  <a:pt x="1424" y="442"/>
                </a:lnTo>
                <a:lnTo>
                  <a:pt x="1412" y="412"/>
                </a:lnTo>
                <a:lnTo>
                  <a:pt x="1408" y="395"/>
                </a:lnTo>
                <a:lnTo>
                  <a:pt x="1405" y="379"/>
                </a:lnTo>
                <a:lnTo>
                  <a:pt x="1403" y="362"/>
                </a:lnTo>
                <a:lnTo>
                  <a:pt x="1402" y="344"/>
                </a:lnTo>
                <a:lnTo>
                  <a:pt x="1387" y="341"/>
                </a:lnTo>
                <a:lnTo>
                  <a:pt x="1374" y="340"/>
                </a:lnTo>
                <a:lnTo>
                  <a:pt x="1368" y="339"/>
                </a:lnTo>
                <a:lnTo>
                  <a:pt x="1362" y="338"/>
                </a:lnTo>
                <a:lnTo>
                  <a:pt x="1355" y="336"/>
                </a:lnTo>
                <a:lnTo>
                  <a:pt x="1349" y="333"/>
                </a:lnTo>
                <a:lnTo>
                  <a:pt x="1343" y="330"/>
                </a:lnTo>
                <a:lnTo>
                  <a:pt x="1338" y="325"/>
                </a:lnTo>
                <a:lnTo>
                  <a:pt x="1334" y="322"/>
                </a:lnTo>
                <a:lnTo>
                  <a:pt x="1330" y="317"/>
                </a:lnTo>
                <a:lnTo>
                  <a:pt x="1326" y="308"/>
                </a:lnTo>
                <a:lnTo>
                  <a:pt x="1325" y="299"/>
                </a:lnTo>
                <a:lnTo>
                  <a:pt x="1324" y="295"/>
                </a:lnTo>
                <a:lnTo>
                  <a:pt x="1322" y="292"/>
                </a:lnTo>
                <a:lnTo>
                  <a:pt x="1320" y="287"/>
                </a:lnTo>
                <a:lnTo>
                  <a:pt x="1316" y="284"/>
                </a:lnTo>
                <a:lnTo>
                  <a:pt x="1312" y="282"/>
                </a:lnTo>
                <a:lnTo>
                  <a:pt x="1307" y="280"/>
                </a:lnTo>
                <a:lnTo>
                  <a:pt x="1302" y="279"/>
                </a:lnTo>
                <a:lnTo>
                  <a:pt x="1297" y="279"/>
                </a:lnTo>
                <a:lnTo>
                  <a:pt x="1286" y="280"/>
                </a:lnTo>
                <a:lnTo>
                  <a:pt x="1274" y="279"/>
                </a:lnTo>
                <a:lnTo>
                  <a:pt x="1260" y="278"/>
                </a:lnTo>
                <a:lnTo>
                  <a:pt x="1247" y="276"/>
                </a:lnTo>
                <a:lnTo>
                  <a:pt x="1235" y="273"/>
                </a:lnTo>
                <a:lnTo>
                  <a:pt x="1221" y="271"/>
                </a:lnTo>
                <a:lnTo>
                  <a:pt x="1194" y="268"/>
                </a:lnTo>
                <a:lnTo>
                  <a:pt x="1169" y="264"/>
                </a:lnTo>
                <a:lnTo>
                  <a:pt x="1147" y="259"/>
                </a:lnTo>
                <a:lnTo>
                  <a:pt x="1125" y="254"/>
                </a:lnTo>
                <a:lnTo>
                  <a:pt x="1103" y="250"/>
                </a:lnTo>
                <a:lnTo>
                  <a:pt x="1081" y="244"/>
                </a:lnTo>
                <a:lnTo>
                  <a:pt x="1056" y="238"/>
                </a:lnTo>
                <a:lnTo>
                  <a:pt x="1030" y="231"/>
                </a:lnTo>
                <a:lnTo>
                  <a:pt x="1015" y="228"/>
                </a:lnTo>
                <a:lnTo>
                  <a:pt x="1002" y="225"/>
                </a:lnTo>
                <a:lnTo>
                  <a:pt x="989" y="222"/>
                </a:lnTo>
                <a:lnTo>
                  <a:pt x="974" y="218"/>
                </a:lnTo>
                <a:lnTo>
                  <a:pt x="963" y="216"/>
                </a:lnTo>
                <a:lnTo>
                  <a:pt x="952" y="215"/>
                </a:lnTo>
                <a:lnTo>
                  <a:pt x="943" y="214"/>
                </a:lnTo>
                <a:lnTo>
                  <a:pt x="932" y="213"/>
                </a:lnTo>
                <a:lnTo>
                  <a:pt x="906" y="209"/>
                </a:lnTo>
                <a:lnTo>
                  <a:pt x="883" y="203"/>
                </a:lnTo>
                <a:lnTo>
                  <a:pt x="861" y="198"/>
                </a:lnTo>
                <a:lnTo>
                  <a:pt x="836" y="191"/>
                </a:lnTo>
                <a:lnTo>
                  <a:pt x="811" y="186"/>
                </a:lnTo>
                <a:lnTo>
                  <a:pt x="788" y="183"/>
                </a:lnTo>
                <a:lnTo>
                  <a:pt x="767" y="179"/>
                </a:lnTo>
                <a:lnTo>
                  <a:pt x="741" y="176"/>
                </a:lnTo>
                <a:lnTo>
                  <a:pt x="733" y="174"/>
                </a:lnTo>
                <a:lnTo>
                  <a:pt x="728" y="173"/>
                </a:lnTo>
                <a:lnTo>
                  <a:pt x="721" y="170"/>
                </a:lnTo>
                <a:lnTo>
                  <a:pt x="717" y="166"/>
                </a:lnTo>
                <a:lnTo>
                  <a:pt x="712" y="163"/>
                </a:lnTo>
                <a:lnTo>
                  <a:pt x="707" y="158"/>
                </a:lnTo>
                <a:lnTo>
                  <a:pt x="703" y="153"/>
                </a:lnTo>
                <a:lnTo>
                  <a:pt x="700" y="148"/>
                </a:lnTo>
                <a:lnTo>
                  <a:pt x="693" y="136"/>
                </a:lnTo>
                <a:lnTo>
                  <a:pt x="687" y="124"/>
                </a:lnTo>
                <a:lnTo>
                  <a:pt x="682" y="111"/>
                </a:lnTo>
                <a:lnTo>
                  <a:pt x="678" y="97"/>
                </a:lnTo>
                <a:lnTo>
                  <a:pt x="678" y="97"/>
                </a:lnTo>
                <a:lnTo>
                  <a:pt x="665" y="102"/>
                </a:lnTo>
                <a:lnTo>
                  <a:pt x="652" y="106"/>
                </a:lnTo>
                <a:lnTo>
                  <a:pt x="639" y="109"/>
                </a:lnTo>
                <a:lnTo>
                  <a:pt x="623" y="112"/>
                </a:lnTo>
                <a:lnTo>
                  <a:pt x="609" y="114"/>
                </a:lnTo>
                <a:lnTo>
                  <a:pt x="596" y="114"/>
                </a:lnTo>
                <a:lnTo>
                  <a:pt x="583" y="112"/>
                </a:lnTo>
                <a:lnTo>
                  <a:pt x="570" y="112"/>
                </a:lnTo>
                <a:lnTo>
                  <a:pt x="558" y="111"/>
                </a:lnTo>
                <a:lnTo>
                  <a:pt x="545" y="112"/>
                </a:lnTo>
                <a:lnTo>
                  <a:pt x="539" y="114"/>
                </a:lnTo>
                <a:lnTo>
                  <a:pt x="532" y="115"/>
                </a:lnTo>
                <a:lnTo>
                  <a:pt x="526" y="117"/>
                </a:lnTo>
                <a:lnTo>
                  <a:pt x="519" y="120"/>
                </a:lnTo>
                <a:lnTo>
                  <a:pt x="519" y="44"/>
                </a:lnTo>
                <a:lnTo>
                  <a:pt x="520" y="33"/>
                </a:lnTo>
                <a:lnTo>
                  <a:pt x="520" y="22"/>
                </a:lnTo>
                <a:lnTo>
                  <a:pt x="514" y="11"/>
                </a:lnTo>
                <a:lnTo>
                  <a:pt x="506" y="0"/>
                </a:lnTo>
                <a:lnTo>
                  <a:pt x="489" y="8"/>
                </a:lnTo>
                <a:lnTo>
                  <a:pt x="473" y="14"/>
                </a:lnTo>
                <a:lnTo>
                  <a:pt x="458" y="18"/>
                </a:lnTo>
                <a:lnTo>
                  <a:pt x="443" y="23"/>
                </a:lnTo>
                <a:lnTo>
                  <a:pt x="428" y="27"/>
                </a:lnTo>
                <a:lnTo>
                  <a:pt x="412" y="33"/>
                </a:lnTo>
                <a:lnTo>
                  <a:pt x="396" y="38"/>
                </a:lnTo>
                <a:lnTo>
                  <a:pt x="379" y="45"/>
                </a:lnTo>
                <a:lnTo>
                  <a:pt x="362" y="54"/>
                </a:lnTo>
                <a:lnTo>
                  <a:pt x="345" y="62"/>
                </a:lnTo>
                <a:lnTo>
                  <a:pt x="330" y="68"/>
                </a:lnTo>
                <a:lnTo>
                  <a:pt x="315" y="74"/>
                </a:lnTo>
                <a:lnTo>
                  <a:pt x="299" y="77"/>
                </a:lnTo>
                <a:lnTo>
                  <a:pt x="283" y="80"/>
                </a:lnTo>
                <a:lnTo>
                  <a:pt x="264" y="82"/>
                </a:lnTo>
                <a:lnTo>
                  <a:pt x="246" y="83"/>
                </a:lnTo>
                <a:lnTo>
                  <a:pt x="236" y="82"/>
                </a:lnTo>
                <a:lnTo>
                  <a:pt x="228" y="82"/>
                </a:lnTo>
                <a:lnTo>
                  <a:pt x="219" y="82"/>
                </a:lnTo>
                <a:lnTo>
                  <a:pt x="209" y="83"/>
                </a:lnTo>
                <a:lnTo>
                  <a:pt x="209" y="83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8" name="Freeform 254"/>
          <p:cNvSpPr>
            <a:spLocks/>
          </p:cNvSpPr>
          <p:nvPr/>
        </p:nvSpPr>
        <p:spPr bwMode="auto">
          <a:xfrm>
            <a:off x="5618530" y="2581820"/>
            <a:ext cx="764277" cy="796064"/>
          </a:xfrm>
          <a:custGeom>
            <a:avLst/>
            <a:gdLst>
              <a:gd name="T0" fmla="*/ 153 w 1657"/>
              <a:gd name="T1" fmla="*/ 131 h 1729"/>
              <a:gd name="T2" fmla="*/ 140 w 1657"/>
              <a:gd name="T3" fmla="*/ 172 h 1729"/>
              <a:gd name="T4" fmla="*/ 141 w 1657"/>
              <a:gd name="T5" fmla="*/ 250 h 1729"/>
              <a:gd name="T6" fmla="*/ 146 w 1657"/>
              <a:gd name="T7" fmla="*/ 341 h 1729"/>
              <a:gd name="T8" fmla="*/ 123 w 1657"/>
              <a:gd name="T9" fmla="*/ 378 h 1729"/>
              <a:gd name="T10" fmla="*/ 59 w 1657"/>
              <a:gd name="T11" fmla="*/ 446 h 1729"/>
              <a:gd name="T12" fmla="*/ 0 w 1657"/>
              <a:gd name="T13" fmla="*/ 558 h 1729"/>
              <a:gd name="T14" fmla="*/ 85 w 1657"/>
              <a:gd name="T15" fmla="*/ 689 h 1729"/>
              <a:gd name="T16" fmla="*/ 80 w 1657"/>
              <a:gd name="T17" fmla="*/ 737 h 1729"/>
              <a:gd name="T18" fmla="*/ 58 w 1657"/>
              <a:gd name="T19" fmla="*/ 792 h 1729"/>
              <a:gd name="T20" fmla="*/ 64 w 1657"/>
              <a:gd name="T21" fmla="*/ 879 h 1729"/>
              <a:gd name="T22" fmla="*/ 77 w 1657"/>
              <a:gd name="T23" fmla="*/ 918 h 1729"/>
              <a:gd name="T24" fmla="*/ 228 w 1657"/>
              <a:gd name="T25" fmla="*/ 972 h 1729"/>
              <a:gd name="T26" fmla="*/ 323 w 1657"/>
              <a:gd name="T27" fmla="*/ 1039 h 1729"/>
              <a:gd name="T28" fmla="*/ 384 w 1657"/>
              <a:gd name="T29" fmla="*/ 1105 h 1729"/>
              <a:gd name="T30" fmla="*/ 529 w 1657"/>
              <a:gd name="T31" fmla="*/ 1186 h 1729"/>
              <a:gd name="T32" fmla="*/ 571 w 1657"/>
              <a:gd name="T33" fmla="*/ 1242 h 1729"/>
              <a:gd name="T34" fmla="*/ 577 w 1657"/>
              <a:gd name="T35" fmla="*/ 1320 h 1729"/>
              <a:gd name="T36" fmla="*/ 574 w 1657"/>
              <a:gd name="T37" fmla="*/ 1386 h 1729"/>
              <a:gd name="T38" fmla="*/ 605 w 1657"/>
              <a:gd name="T39" fmla="*/ 1432 h 1729"/>
              <a:gd name="T40" fmla="*/ 596 w 1657"/>
              <a:gd name="T41" fmla="*/ 1521 h 1729"/>
              <a:gd name="T42" fmla="*/ 623 w 1657"/>
              <a:gd name="T43" fmla="*/ 1623 h 1729"/>
              <a:gd name="T44" fmla="*/ 683 w 1657"/>
              <a:gd name="T45" fmla="*/ 1691 h 1729"/>
              <a:gd name="T46" fmla="*/ 764 w 1657"/>
              <a:gd name="T47" fmla="*/ 1703 h 1729"/>
              <a:gd name="T48" fmla="*/ 783 w 1657"/>
              <a:gd name="T49" fmla="*/ 1729 h 1729"/>
              <a:gd name="T50" fmla="*/ 1604 w 1657"/>
              <a:gd name="T51" fmla="*/ 1501 h 1729"/>
              <a:gd name="T52" fmla="*/ 1577 w 1657"/>
              <a:gd name="T53" fmla="*/ 1441 h 1729"/>
              <a:gd name="T54" fmla="*/ 1549 w 1657"/>
              <a:gd name="T55" fmla="*/ 1363 h 1729"/>
              <a:gd name="T56" fmla="*/ 1527 w 1657"/>
              <a:gd name="T57" fmla="*/ 1241 h 1729"/>
              <a:gd name="T58" fmla="*/ 1556 w 1657"/>
              <a:gd name="T59" fmla="*/ 1139 h 1729"/>
              <a:gd name="T60" fmla="*/ 1559 w 1657"/>
              <a:gd name="T61" fmla="*/ 1085 h 1729"/>
              <a:gd name="T62" fmla="*/ 1550 w 1657"/>
              <a:gd name="T63" fmla="*/ 994 h 1729"/>
              <a:gd name="T64" fmla="*/ 1584 w 1657"/>
              <a:gd name="T65" fmla="*/ 904 h 1729"/>
              <a:gd name="T66" fmla="*/ 1582 w 1657"/>
              <a:gd name="T67" fmla="*/ 861 h 1729"/>
              <a:gd name="T68" fmla="*/ 1581 w 1657"/>
              <a:gd name="T69" fmla="*/ 801 h 1729"/>
              <a:gd name="T70" fmla="*/ 1630 w 1657"/>
              <a:gd name="T71" fmla="*/ 653 h 1729"/>
              <a:gd name="T72" fmla="*/ 1644 w 1657"/>
              <a:gd name="T73" fmla="*/ 590 h 1729"/>
              <a:gd name="T74" fmla="*/ 1657 w 1657"/>
              <a:gd name="T75" fmla="*/ 521 h 1729"/>
              <a:gd name="T76" fmla="*/ 1580 w 1657"/>
              <a:gd name="T77" fmla="*/ 594 h 1729"/>
              <a:gd name="T78" fmla="*/ 1545 w 1657"/>
              <a:gd name="T79" fmla="*/ 677 h 1729"/>
              <a:gd name="T80" fmla="*/ 1484 w 1657"/>
              <a:gd name="T81" fmla="*/ 757 h 1729"/>
              <a:gd name="T82" fmla="*/ 1425 w 1657"/>
              <a:gd name="T83" fmla="*/ 778 h 1729"/>
              <a:gd name="T84" fmla="*/ 1448 w 1657"/>
              <a:gd name="T85" fmla="*/ 693 h 1729"/>
              <a:gd name="T86" fmla="*/ 1481 w 1657"/>
              <a:gd name="T87" fmla="*/ 614 h 1729"/>
              <a:gd name="T88" fmla="*/ 1460 w 1657"/>
              <a:gd name="T89" fmla="*/ 508 h 1729"/>
              <a:gd name="T90" fmla="*/ 1403 w 1657"/>
              <a:gd name="T91" fmla="*/ 362 h 1729"/>
              <a:gd name="T92" fmla="*/ 1349 w 1657"/>
              <a:gd name="T93" fmla="*/ 333 h 1729"/>
              <a:gd name="T94" fmla="*/ 1324 w 1657"/>
              <a:gd name="T95" fmla="*/ 295 h 1729"/>
              <a:gd name="T96" fmla="*/ 1297 w 1657"/>
              <a:gd name="T97" fmla="*/ 279 h 1729"/>
              <a:gd name="T98" fmla="*/ 1194 w 1657"/>
              <a:gd name="T99" fmla="*/ 268 h 1729"/>
              <a:gd name="T100" fmla="*/ 1030 w 1657"/>
              <a:gd name="T101" fmla="*/ 231 h 1729"/>
              <a:gd name="T102" fmla="*/ 943 w 1657"/>
              <a:gd name="T103" fmla="*/ 214 h 1729"/>
              <a:gd name="T104" fmla="*/ 788 w 1657"/>
              <a:gd name="T105" fmla="*/ 183 h 1729"/>
              <a:gd name="T106" fmla="*/ 712 w 1657"/>
              <a:gd name="T107" fmla="*/ 163 h 1729"/>
              <a:gd name="T108" fmla="*/ 678 w 1657"/>
              <a:gd name="T109" fmla="*/ 97 h 1729"/>
              <a:gd name="T110" fmla="*/ 596 w 1657"/>
              <a:gd name="T111" fmla="*/ 114 h 1729"/>
              <a:gd name="T112" fmla="*/ 526 w 1657"/>
              <a:gd name="T113" fmla="*/ 117 h 1729"/>
              <a:gd name="T114" fmla="*/ 489 w 1657"/>
              <a:gd name="T115" fmla="*/ 8 h 1729"/>
              <a:gd name="T116" fmla="*/ 379 w 1657"/>
              <a:gd name="T117" fmla="*/ 45 h 1729"/>
              <a:gd name="T118" fmla="*/ 264 w 1657"/>
              <a:gd name="T119" fmla="*/ 82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57" h="1729">
                <a:moveTo>
                  <a:pt x="209" y="83"/>
                </a:moveTo>
                <a:lnTo>
                  <a:pt x="200" y="91"/>
                </a:lnTo>
                <a:lnTo>
                  <a:pt x="191" y="98"/>
                </a:lnTo>
                <a:lnTo>
                  <a:pt x="183" y="110"/>
                </a:lnTo>
                <a:lnTo>
                  <a:pt x="175" y="120"/>
                </a:lnTo>
                <a:lnTo>
                  <a:pt x="164" y="124"/>
                </a:lnTo>
                <a:lnTo>
                  <a:pt x="153" y="131"/>
                </a:lnTo>
                <a:lnTo>
                  <a:pt x="151" y="134"/>
                </a:lnTo>
                <a:lnTo>
                  <a:pt x="149" y="137"/>
                </a:lnTo>
                <a:lnTo>
                  <a:pt x="148" y="142"/>
                </a:lnTo>
                <a:lnTo>
                  <a:pt x="147" y="145"/>
                </a:lnTo>
                <a:lnTo>
                  <a:pt x="145" y="153"/>
                </a:lnTo>
                <a:lnTo>
                  <a:pt x="142" y="162"/>
                </a:lnTo>
                <a:lnTo>
                  <a:pt x="140" y="172"/>
                </a:lnTo>
                <a:lnTo>
                  <a:pt x="137" y="180"/>
                </a:lnTo>
                <a:lnTo>
                  <a:pt x="136" y="189"/>
                </a:lnTo>
                <a:lnTo>
                  <a:pt x="135" y="200"/>
                </a:lnTo>
                <a:lnTo>
                  <a:pt x="136" y="214"/>
                </a:lnTo>
                <a:lnTo>
                  <a:pt x="137" y="227"/>
                </a:lnTo>
                <a:lnTo>
                  <a:pt x="139" y="239"/>
                </a:lnTo>
                <a:lnTo>
                  <a:pt x="141" y="250"/>
                </a:lnTo>
                <a:lnTo>
                  <a:pt x="143" y="261"/>
                </a:lnTo>
                <a:lnTo>
                  <a:pt x="146" y="273"/>
                </a:lnTo>
                <a:lnTo>
                  <a:pt x="148" y="286"/>
                </a:lnTo>
                <a:lnTo>
                  <a:pt x="148" y="300"/>
                </a:lnTo>
                <a:lnTo>
                  <a:pt x="148" y="318"/>
                </a:lnTo>
                <a:lnTo>
                  <a:pt x="148" y="334"/>
                </a:lnTo>
                <a:lnTo>
                  <a:pt x="146" y="341"/>
                </a:lnTo>
                <a:lnTo>
                  <a:pt x="145" y="349"/>
                </a:lnTo>
                <a:lnTo>
                  <a:pt x="141" y="357"/>
                </a:lnTo>
                <a:lnTo>
                  <a:pt x="137" y="364"/>
                </a:lnTo>
                <a:lnTo>
                  <a:pt x="135" y="369"/>
                </a:lnTo>
                <a:lnTo>
                  <a:pt x="131" y="373"/>
                </a:lnTo>
                <a:lnTo>
                  <a:pt x="127" y="376"/>
                </a:lnTo>
                <a:lnTo>
                  <a:pt x="123" y="378"/>
                </a:lnTo>
                <a:lnTo>
                  <a:pt x="114" y="383"/>
                </a:lnTo>
                <a:lnTo>
                  <a:pt x="106" y="391"/>
                </a:lnTo>
                <a:lnTo>
                  <a:pt x="96" y="401"/>
                </a:lnTo>
                <a:lnTo>
                  <a:pt x="87" y="410"/>
                </a:lnTo>
                <a:lnTo>
                  <a:pt x="80" y="420"/>
                </a:lnTo>
                <a:lnTo>
                  <a:pt x="71" y="431"/>
                </a:lnTo>
                <a:lnTo>
                  <a:pt x="59" y="446"/>
                </a:lnTo>
                <a:lnTo>
                  <a:pt x="50" y="462"/>
                </a:lnTo>
                <a:lnTo>
                  <a:pt x="41" y="479"/>
                </a:lnTo>
                <a:lnTo>
                  <a:pt x="34" y="494"/>
                </a:lnTo>
                <a:lnTo>
                  <a:pt x="27" y="510"/>
                </a:lnTo>
                <a:lnTo>
                  <a:pt x="19" y="525"/>
                </a:lnTo>
                <a:lnTo>
                  <a:pt x="11" y="541"/>
                </a:lnTo>
                <a:lnTo>
                  <a:pt x="0" y="558"/>
                </a:lnTo>
                <a:lnTo>
                  <a:pt x="19" y="581"/>
                </a:lnTo>
                <a:lnTo>
                  <a:pt x="35" y="603"/>
                </a:lnTo>
                <a:lnTo>
                  <a:pt x="51" y="625"/>
                </a:lnTo>
                <a:lnTo>
                  <a:pt x="66" y="651"/>
                </a:lnTo>
                <a:lnTo>
                  <a:pt x="74" y="666"/>
                </a:lnTo>
                <a:lnTo>
                  <a:pt x="83" y="682"/>
                </a:lnTo>
                <a:lnTo>
                  <a:pt x="85" y="689"/>
                </a:lnTo>
                <a:lnTo>
                  <a:pt x="87" y="697"/>
                </a:lnTo>
                <a:lnTo>
                  <a:pt x="89" y="705"/>
                </a:lnTo>
                <a:lnTo>
                  <a:pt x="89" y="715"/>
                </a:lnTo>
                <a:lnTo>
                  <a:pt x="89" y="722"/>
                </a:lnTo>
                <a:lnTo>
                  <a:pt x="87" y="727"/>
                </a:lnTo>
                <a:lnTo>
                  <a:pt x="84" y="732"/>
                </a:lnTo>
                <a:lnTo>
                  <a:pt x="80" y="737"/>
                </a:lnTo>
                <a:lnTo>
                  <a:pt x="77" y="741"/>
                </a:lnTo>
                <a:lnTo>
                  <a:pt x="72" y="746"/>
                </a:lnTo>
                <a:lnTo>
                  <a:pt x="69" y="752"/>
                </a:lnTo>
                <a:lnTo>
                  <a:pt x="66" y="757"/>
                </a:lnTo>
                <a:lnTo>
                  <a:pt x="62" y="769"/>
                </a:lnTo>
                <a:lnTo>
                  <a:pt x="59" y="781"/>
                </a:lnTo>
                <a:lnTo>
                  <a:pt x="58" y="792"/>
                </a:lnTo>
                <a:lnTo>
                  <a:pt x="58" y="805"/>
                </a:lnTo>
                <a:lnTo>
                  <a:pt x="58" y="818"/>
                </a:lnTo>
                <a:lnTo>
                  <a:pt x="60" y="828"/>
                </a:lnTo>
                <a:lnTo>
                  <a:pt x="61" y="840"/>
                </a:lnTo>
                <a:lnTo>
                  <a:pt x="64" y="853"/>
                </a:lnTo>
                <a:lnTo>
                  <a:pt x="64" y="867"/>
                </a:lnTo>
                <a:lnTo>
                  <a:pt x="64" y="879"/>
                </a:lnTo>
                <a:lnTo>
                  <a:pt x="65" y="892"/>
                </a:lnTo>
                <a:lnTo>
                  <a:pt x="66" y="906"/>
                </a:lnTo>
                <a:lnTo>
                  <a:pt x="66" y="907"/>
                </a:lnTo>
                <a:lnTo>
                  <a:pt x="67" y="912"/>
                </a:lnTo>
                <a:lnTo>
                  <a:pt x="70" y="915"/>
                </a:lnTo>
                <a:lnTo>
                  <a:pt x="73" y="917"/>
                </a:lnTo>
                <a:lnTo>
                  <a:pt x="77" y="918"/>
                </a:lnTo>
                <a:lnTo>
                  <a:pt x="79" y="919"/>
                </a:lnTo>
                <a:lnTo>
                  <a:pt x="119" y="932"/>
                </a:lnTo>
                <a:lnTo>
                  <a:pt x="154" y="943"/>
                </a:lnTo>
                <a:lnTo>
                  <a:pt x="172" y="948"/>
                </a:lnTo>
                <a:lnTo>
                  <a:pt x="190" y="955"/>
                </a:lnTo>
                <a:lnTo>
                  <a:pt x="208" y="963"/>
                </a:lnTo>
                <a:lnTo>
                  <a:pt x="228" y="972"/>
                </a:lnTo>
                <a:lnTo>
                  <a:pt x="253" y="983"/>
                </a:lnTo>
                <a:lnTo>
                  <a:pt x="275" y="993"/>
                </a:lnTo>
                <a:lnTo>
                  <a:pt x="285" y="998"/>
                </a:lnTo>
                <a:lnTo>
                  <a:pt x="295" y="1004"/>
                </a:lnTo>
                <a:lnTo>
                  <a:pt x="304" y="1013"/>
                </a:lnTo>
                <a:lnTo>
                  <a:pt x="313" y="1023"/>
                </a:lnTo>
                <a:lnTo>
                  <a:pt x="323" y="1039"/>
                </a:lnTo>
                <a:lnTo>
                  <a:pt x="331" y="1055"/>
                </a:lnTo>
                <a:lnTo>
                  <a:pt x="336" y="1063"/>
                </a:lnTo>
                <a:lnTo>
                  <a:pt x="340" y="1069"/>
                </a:lnTo>
                <a:lnTo>
                  <a:pt x="345" y="1077"/>
                </a:lnTo>
                <a:lnTo>
                  <a:pt x="353" y="1084"/>
                </a:lnTo>
                <a:lnTo>
                  <a:pt x="368" y="1095"/>
                </a:lnTo>
                <a:lnTo>
                  <a:pt x="384" y="1105"/>
                </a:lnTo>
                <a:lnTo>
                  <a:pt x="415" y="1123"/>
                </a:lnTo>
                <a:lnTo>
                  <a:pt x="443" y="1138"/>
                </a:lnTo>
                <a:lnTo>
                  <a:pt x="470" y="1153"/>
                </a:lnTo>
                <a:lnTo>
                  <a:pt x="501" y="1169"/>
                </a:lnTo>
                <a:lnTo>
                  <a:pt x="511" y="1174"/>
                </a:lnTo>
                <a:lnTo>
                  <a:pt x="520" y="1179"/>
                </a:lnTo>
                <a:lnTo>
                  <a:pt x="529" y="1186"/>
                </a:lnTo>
                <a:lnTo>
                  <a:pt x="538" y="1192"/>
                </a:lnTo>
                <a:lnTo>
                  <a:pt x="544" y="1200"/>
                </a:lnTo>
                <a:lnTo>
                  <a:pt x="552" y="1207"/>
                </a:lnTo>
                <a:lnTo>
                  <a:pt x="557" y="1215"/>
                </a:lnTo>
                <a:lnTo>
                  <a:pt x="563" y="1224"/>
                </a:lnTo>
                <a:lnTo>
                  <a:pt x="568" y="1232"/>
                </a:lnTo>
                <a:lnTo>
                  <a:pt x="571" y="1242"/>
                </a:lnTo>
                <a:lnTo>
                  <a:pt x="574" y="1252"/>
                </a:lnTo>
                <a:lnTo>
                  <a:pt x="577" y="1261"/>
                </a:lnTo>
                <a:lnTo>
                  <a:pt x="579" y="1271"/>
                </a:lnTo>
                <a:lnTo>
                  <a:pt x="580" y="1282"/>
                </a:lnTo>
                <a:lnTo>
                  <a:pt x="580" y="1293"/>
                </a:lnTo>
                <a:lnTo>
                  <a:pt x="579" y="1305"/>
                </a:lnTo>
                <a:lnTo>
                  <a:pt x="577" y="1320"/>
                </a:lnTo>
                <a:lnTo>
                  <a:pt x="574" y="1336"/>
                </a:lnTo>
                <a:lnTo>
                  <a:pt x="572" y="1352"/>
                </a:lnTo>
                <a:lnTo>
                  <a:pt x="570" y="1368"/>
                </a:lnTo>
                <a:lnTo>
                  <a:pt x="570" y="1368"/>
                </a:lnTo>
                <a:lnTo>
                  <a:pt x="570" y="1375"/>
                </a:lnTo>
                <a:lnTo>
                  <a:pt x="572" y="1380"/>
                </a:lnTo>
                <a:lnTo>
                  <a:pt x="574" y="1386"/>
                </a:lnTo>
                <a:lnTo>
                  <a:pt x="578" y="1390"/>
                </a:lnTo>
                <a:lnTo>
                  <a:pt x="586" y="1400"/>
                </a:lnTo>
                <a:lnTo>
                  <a:pt x="594" y="1411"/>
                </a:lnTo>
                <a:lnTo>
                  <a:pt x="598" y="1416"/>
                </a:lnTo>
                <a:lnTo>
                  <a:pt x="601" y="1420"/>
                </a:lnTo>
                <a:lnTo>
                  <a:pt x="604" y="1426"/>
                </a:lnTo>
                <a:lnTo>
                  <a:pt x="605" y="1432"/>
                </a:lnTo>
                <a:lnTo>
                  <a:pt x="605" y="1443"/>
                </a:lnTo>
                <a:lnTo>
                  <a:pt x="602" y="1453"/>
                </a:lnTo>
                <a:lnTo>
                  <a:pt x="601" y="1463"/>
                </a:lnTo>
                <a:lnTo>
                  <a:pt x="599" y="1474"/>
                </a:lnTo>
                <a:lnTo>
                  <a:pt x="598" y="1492"/>
                </a:lnTo>
                <a:lnTo>
                  <a:pt x="597" y="1507"/>
                </a:lnTo>
                <a:lnTo>
                  <a:pt x="596" y="1521"/>
                </a:lnTo>
                <a:lnTo>
                  <a:pt x="594" y="1538"/>
                </a:lnTo>
                <a:lnTo>
                  <a:pt x="594" y="1552"/>
                </a:lnTo>
                <a:lnTo>
                  <a:pt x="595" y="1565"/>
                </a:lnTo>
                <a:lnTo>
                  <a:pt x="598" y="1578"/>
                </a:lnTo>
                <a:lnTo>
                  <a:pt x="602" y="1591"/>
                </a:lnTo>
                <a:lnTo>
                  <a:pt x="612" y="1607"/>
                </a:lnTo>
                <a:lnTo>
                  <a:pt x="623" y="1623"/>
                </a:lnTo>
                <a:lnTo>
                  <a:pt x="631" y="1637"/>
                </a:lnTo>
                <a:lnTo>
                  <a:pt x="637" y="1650"/>
                </a:lnTo>
                <a:lnTo>
                  <a:pt x="645" y="1662"/>
                </a:lnTo>
                <a:lnTo>
                  <a:pt x="655" y="1673"/>
                </a:lnTo>
                <a:lnTo>
                  <a:pt x="664" y="1682"/>
                </a:lnTo>
                <a:lnTo>
                  <a:pt x="674" y="1687"/>
                </a:lnTo>
                <a:lnTo>
                  <a:pt x="683" y="1691"/>
                </a:lnTo>
                <a:lnTo>
                  <a:pt x="694" y="1693"/>
                </a:lnTo>
                <a:lnTo>
                  <a:pt x="716" y="1697"/>
                </a:lnTo>
                <a:lnTo>
                  <a:pt x="741" y="1700"/>
                </a:lnTo>
                <a:lnTo>
                  <a:pt x="749" y="1701"/>
                </a:lnTo>
                <a:lnTo>
                  <a:pt x="757" y="1702"/>
                </a:lnTo>
                <a:lnTo>
                  <a:pt x="761" y="1702"/>
                </a:lnTo>
                <a:lnTo>
                  <a:pt x="764" y="1703"/>
                </a:lnTo>
                <a:lnTo>
                  <a:pt x="769" y="1705"/>
                </a:lnTo>
                <a:lnTo>
                  <a:pt x="772" y="1707"/>
                </a:lnTo>
                <a:lnTo>
                  <a:pt x="776" y="1713"/>
                </a:lnTo>
                <a:lnTo>
                  <a:pt x="779" y="1717"/>
                </a:lnTo>
                <a:lnTo>
                  <a:pt x="781" y="1724"/>
                </a:lnTo>
                <a:lnTo>
                  <a:pt x="783" y="1729"/>
                </a:lnTo>
                <a:lnTo>
                  <a:pt x="783" y="1729"/>
                </a:lnTo>
                <a:lnTo>
                  <a:pt x="1606" y="1595"/>
                </a:lnTo>
                <a:lnTo>
                  <a:pt x="1606" y="1595"/>
                </a:lnTo>
                <a:lnTo>
                  <a:pt x="1606" y="1585"/>
                </a:lnTo>
                <a:lnTo>
                  <a:pt x="1606" y="1563"/>
                </a:lnTo>
                <a:lnTo>
                  <a:pt x="1606" y="1543"/>
                </a:lnTo>
                <a:lnTo>
                  <a:pt x="1605" y="1523"/>
                </a:lnTo>
                <a:lnTo>
                  <a:pt x="1604" y="1501"/>
                </a:lnTo>
                <a:lnTo>
                  <a:pt x="1603" y="1494"/>
                </a:lnTo>
                <a:lnTo>
                  <a:pt x="1601" y="1486"/>
                </a:lnTo>
                <a:lnTo>
                  <a:pt x="1599" y="1480"/>
                </a:lnTo>
                <a:lnTo>
                  <a:pt x="1597" y="1474"/>
                </a:lnTo>
                <a:lnTo>
                  <a:pt x="1591" y="1462"/>
                </a:lnTo>
                <a:lnTo>
                  <a:pt x="1584" y="1452"/>
                </a:lnTo>
                <a:lnTo>
                  <a:pt x="1577" y="1441"/>
                </a:lnTo>
                <a:lnTo>
                  <a:pt x="1569" y="1430"/>
                </a:lnTo>
                <a:lnTo>
                  <a:pt x="1562" y="1418"/>
                </a:lnTo>
                <a:lnTo>
                  <a:pt x="1556" y="1405"/>
                </a:lnTo>
                <a:lnTo>
                  <a:pt x="1554" y="1394"/>
                </a:lnTo>
                <a:lnTo>
                  <a:pt x="1553" y="1384"/>
                </a:lnTo>
                <a:lnTo>
                  <a:pt x="1551" y="1373"/>
                </a:lnTo>
                <a:lnTo>
                  <a:pt x="1549" y="1363"/>
                </a:lnTo>
                <a:lnTo>
                  <a:pt x="1547" y="1352"/>
                </a:lnTo>
                <a:lnTo>
                  <a:pt x="1545" y="1341"/>
                </a:lnTo>
                <a:lnTo>
                  <a:pt x="1539" y="1310"/>
                </a:lnTo>
                <a:lnTo>
                  <a:pt x="1533" y="1283"/>
                </a:lnTo>
                <a:lnTo>
                  <a:pt x="1530" y="1270"/>
                </a:lnTo>
                <a:lnTo>
                  <a:pt x="1528" y="1256"/>
                </a:lnTo>
                <a:lnTo>
                  <a:pt x="1527" y="1241"/>
                </a:lnTo>
                <a:lnTo>
                  <a:pt x="1527" y="1225"/>
                </a:lnTo>
                <a:lnTo>
                  <a:pt x="1527" y="1212"/>
                </a:lnTo>
                <a:lnTo>
                  <a:pt x="1529" y="1201"/>
                </a:lnTo>
                <a:lnTo>
                  <a:pt x="1532" y="1191"/>
                </a:lnTo>
                <a:lnTo>
                  <a:pt x="1536" y="1182"/>
                </a:lnTo>
                <a:lnTo>
                  <a:pt x="1545" y="1162"/>
                </a:lnTo>
                <a:lnTo>
                  <a:pt x="1556" y="1139"/>
                </a:lnTo>
                <a:lnTo>
                  <a:pt x="1559" y="1133"/>
                </a:lnTo>
                <a:lnTo>
                  <a:pt x="1563" y="1126"/>
                </a:lnTo>
                <a:lnTo>
                  <a:pt x="1565" y="1121"/>
                </a:lnTo>
                <a:lnTo>
                  <a:pt x="1566" y="1114"/>
                </a:lnTo>
                <a:lnTo>
                  <a:pt x="1566" y="1103"/>
                </a:lnTo>
                <a:lnTo>
                  <a:pt x="1563" y="1094"/>
                </a:lnTo>
                <a:lnTo>
                  <a:pt x="1559" y="1085"/>
                </a:lnTo>
                <a:lnTo>
                  <a:pt x="1556" y="1076"/>
                </a:lnTo>
                <a:lnTo>
                  <a:pt x="1553" y="1062"/>
                </a:lnTo>
                <a:lnTo>
                  <a:pt x="1550" y="1047"/>
                </a:lnTo>
                <a:lnTo>
                  <a:pt x="1549" y="1033"/>
                </a:lnTo>
                <a:lnTo>
                  <a:pt x="1547" y="1017"/>
                </a:lnTo>
                <a:lnTo>
                  <a:pt x="1549" y="1004"/>
                </a:lnTo>
                <a:lnTo>
                  <a:pt x="1550" y="994"/>
                </a:lnTo>
                <a:lnTo>
                  <a:pt x="1552" y="983"/>
                </a:lnTo>
                <a:lnTo>
                  <a:pt x="1555" y="972"/>
                </a:lnTo>
                <a:lnTo>
                  <a:pt x="1563" y="952"/>
                </a:lnTo>
                <a:lnTo>
                  <a:pt x="1571" y="930"/>
                </a:lnTo>
                <a:lnTo>
                  <a:pt x="1577" y="919"/>
                </a:lnTo>
                <a:lnTo>
                  <a:pt x="1582" y="909"/>
                </a:lnTo>
                <a:lnTo>
                  <a:pt x="1584" y="904"/>
                </a:lnTo>
                <a:lnTo>
                  <a:pt x="1586" y="900"/>
                </a:lnTo>
                <a:lnTo>
                  <a:pt x="1587" y="893"/>
                </a:lnTo>
                <a:lnTo>
                  <a:pt x="1587" y="888"/>
                </a:lnTo>
                <a:lnTo>
                  <a:pt x="1587" y="880"/>
                </a:lnTo>
                <a:lnTo>
                  <a:pt x="1586" y="873"/>
                </a:lnTo>
                <a:lnTo>
                  <a:pt x="1584" y="867"/>
                </a:lnTo>
                <a:lnTo>
                  <a:pt x="1582" y="861"/>
                </a:lnTo>
                <a:lnTo>
                  <a:pt x="1580" y="854"/>
                </a:lnTo>
                <a:lnTo>
                  <a:pt x="1579" y="849"/>
                </a:lnTo>
                <a:lnTo>
                  <a:pt x="1578" y="841"/>
                </a:lnTo>
                <a:lnTo>
                  <a:pt x="1577" y="834"/>
                </a:lnTo>
                <a:lnTo>
                  <a:pt x="1578" y="822"/>
                </a:lnTo>
                <a:lnTo>
                  <a:pt x="1579" y="811"/>
                </a:lnTo>
                <a:lnTo>
                  <a:pt x="1581" y="801"/>
                </a:lnTo>
                <a:lnTo>
                  <a:pt x="1584" y="791"/>
                </a:lnTo>
                <a:lnTo>
                  <a:pt x="1591" y="771"/>
                </a:lnTo>
                <a:lnTo>
                  <a:pt x="1598" y="750"/>
                </a:lnTo>
                <a:lnTo>
                  <a:pt x="1606" y="724"/>
                </a:lnTo>
                <a:lnTo>
                  <a:pt x="1612" y="701"/>
                </a:lnTo>
                <a:lnTo>
                  <a:pt x="1621" y="678"/>
                </a:lnTo>
                <a:lnTo>
                  <a:pt x="1630" y="653"/>
                </a:lnTo>
                <a:lnTo>
                  <a:pt x="1636" y="644"/>
                </a:lnTo>
                <a:lnTo>
                  <a:pt x="1640" y="633"/>
                </a:lnTo>
                <a:lnTo>
                  <a:pt x="1643" y="623"/>
                </a:lnTo>
                <a:lnTo>
                  <a:pt x="1644" y="615"/>
                </a:lnTo>
                <a:lnTo>
                  <a:pt x="1644" y="606"/>
                </a:lnTo>
                <a:lnTo>
                  <a:pt x="1644" y="598"/>
                </a:lnTo>
                <a:lnTo>
                  <a:pt x="1644" y="590"/>
                </a:lnTo>
                <a:lnTo>
                  <a:pt x="1644" y="581"/>
                </a:lnTo>
                <a:lnTo>
                  <a:pt x="1645" y="572"/>
                </a:lnTo>
                <a:lnTo>
                  <a:pt x="1646" y="564"/>
                </a:lnTo>
                <a:lnTo>
                  <a:pt x="1650" y="558"/>
                </a:lnTo>
                <a:lnTo>
                  <a:pt x="1654" y="553"/>
                </a:lnTo>
                <a:lnTo>
                  <a:pt x="1657" y="537"/>
                </a:lnTo>
                <a:lnTo>
                  <a:pt x="1657" y="521"/>
                </a:lnTo>
                <a:lnTo>
                  <a:pt x="1635" y="529"/>
                </a:lnTo>
                <a:lnTo>
                  <a:pt x="1616" y="539"/>
                </a:lnTo>
                <a:lnTo>
                  <a:pt x="1607" y="545"/>
                </a:lnTo>
                <a:lnTo>
                  <a:pt x="1599" y="552"/>
                </a:lnTo>
                <a:lnTo>
                  <a:pt x="1593" y="561"/>
                </a:lnTo>
                <a:lnTo>
                  <a:pt x="1587" y="571"/>
                </a:lnTo>
                <a:lnTo>
                  <a:pt x="1580" y="594"/>
                </a:lnTo>
                <a:lnTo>
                  <a:pt x="1574" y="615"/>
                </a:lnTo>
                <a:lnTo>
                  <a:pt x="1572" y="625"/>
                </a:lnTo>
                <a:lnTo>
                  <a:pt x="1569" y="635"/>
                </a:lnTo>
                <a:lnTo>
                  <a:pt x="1565" y="646"/>
                </a:lnTo>
                <a:lnTo>
                  <a:pt x="1558" y="657"/>
                </a:lnTo>
                <a:lnTo>
                  <a:pt x="1553" y="668"/>
                </a:lnTo>
                <a:lnTo>
                  <a:pt x="1545" y="677"/>
                </a:lnTo>
                <a:lnTo>
                  <a:pt x="1535" y="684"/>
                </a:lnTo>
                <a:lnTo>
                  <a:pt x="1524" y="691"/>
                </a:lnTo>
                <a:lnTo>
                  <a:pt x="1516" y="701"/>
                </a:lnTo>
                <a:lnTo>
                  <a:pt x="1511" y="712"/>
                </a:lnTo>
                <a:lnTo>
                  <a:pt x="1506" y="723"/>
                </a:lnTo>
                <a:lnTo>
                  <a:pt x="1500" y="733"/>
                </a:lnTo>
                <a:lnTo>
                  <a:pt x="1484" y="757"/>
                </a:lnTo>
                <a:lnTo>
                  <a:pt x="1469" y="778"/>
                </a:lnTo>
                <a:lnTo>
                  <a:pt x="1460" y="787"/>
                </a:lnTo>
                <a:lnTo>
                  <a:pt x="1450" y="795"/>
                </a:lnTo>
                <a:lnTo>
                  <a:pt x="1438" y="804"/>
                </a:lnTo>
                <a:lnTo>
                  <a:pt x="1425" y="810"/>
                </a:lnTo>
                <a:lnTo>
                  <a:pt x="1425" y="788"/>
                </a:lnTo>
                <a:lnTo>
                  <a:pt x="1425" y="778"/>
                </a:lnTo>
                <a:lnTo>
                  <a:pt x="1427" y="768"/>
                </a:lnTo>
                <a:lnTo>
                  <a:pt x="1429" y="759"/>
                </a:lnTo>
                <a:lnTo>
                  <a:pt x="1431" y="751"/>
                </a:lnTo>
                <a:lnTo>
                  <a:pt x="1435" y="733"/>
                </a:lnTo>
                <a:lnTo>
                  <a:pt x="1442" y="715"/>
                </a:lnTo>
                <a:lnTo>
                  <a:pt x="1445" y="703"/>
                </a:lnTo>
                <a:lnTo>
                  <a:pt x="1448" y="693"/>
                </a:lnTo>
                <a:lnTo>
                  <a:pt x="1450" y="683"/>
                </a:lnTo>
                <a:lnTo>
                  <a:pt x="1455" y="672"/>
                </a:lnTo>
                <a:lnTo>
                  <a:pt x="1463" y="655"/>
                </a:lnTo>
                <a:lnTo>
                  <a:pt x="1472" y="639"/>
                </a:lnTo>
                <a:lnTo>
                  <a:pt x="1476" y="631"/>
                </a:lnTo>
                <a:lnTo>
                  <a:pt x="1478" y="623"/>
                </a:lnTo>
                <a:lnTo>
                  <a:pt x="1481" y="614"/>
                </a:lnTo>
                <a:lnTo>
                  <a:pt x="1482" y="604"/>
                </a:lnTo>
                <a:lnTo>
                  <a:pt x="1482" y="571"/>
                </a:lnTo>
                <a:lnTo>
                  <a:pt x="1482" y="571"/>
                </a:lnTo>
                <a:lnTo>
                  <a:pt x="1477" y="555"/>
                </a:lnTo>
                <a:lnTo>
                  <a:pt x="1472" y="539"/>
                </a:lnTo>
                <a:lnTo>
                  <a:pt x="1466" y="523"/>
                </a:lnTo>
                <a:lnTo>
                  <a:pt x="1460" y="508"/>
                </a:lnTo>
                <a:lnTo>
                  <a:pt x="1449" y="491"/>
                </a:lnTo>
                <a:lnTo>
                  <a:pt x="1438" y="475"/>
                </a:lnTo>
                <a:lnTo>
                  <a:pt x="1424" y="442"/>
                </a:lnTo>
                <a:lnTo>
                  <a:pt x="1412" y="412"/>
                </a:lnTo>
                <a:lnTo>
                  <a:pt x="1408" y="395"/>
                </a:lnTo>
                <a:lnTo>
                  <a:pt x="1405" y="379"/>
                </a:lnTo>
                <a:lnTo>
                  <a:pt x="1403" y="362"/>
                </a:lnTo>
                <a:lnTo>
                  <a:pt x="1402" y="344"/>
                </a:lnTo>
                <a:lnTo>
                  <a:pt x="1387" y="341"/>
                </a:lnTo>
                <a:lnTo>
                  <a:pt x="1374" y="340"/>
                </a:lnTo>
                <a:lnTo>
                  <a:pt x="1368" y="339"/>
                </a:lnTo>
                <a:lnTo>
                  <a:pt x="1362" y="338"/>
                </a:lnTo>
                <a:lnTo>
                  <a:pt x="1355" y="336"/>
                </a:lnTo>
                <a:lnTo>
                  <a:pt x="1349" y="333"/>
                </a:lnTo>
                <a:lnTo>
                  <a:pt x="1343" y="330"/>
                </a:lnTo>
                <a:lnTo>
                  <a:pt x="1338" y="325"/>
                </a:lnTo>
                <a:lnTo>
                  <a:pt x="1334" y="322"/>
                </a:lnTo>
                <a:lnTo>
                  <a:pt x="1330" y="317"/>
                </a:lnTo>
                <a:lnTo>
                  <a:pt x="1326" y="308"/>
                </a:lnTo>
                <a:lnTo>
                  <a:pt x="1325" y="299"/>
                </a:lnTo>
                <a:lnTo>
                  <a:pt x="1324" y="295"/>
                </a:lnTo>
                <a:lnTo>
                  <a:pt x="1322" y="292"/>
                </a:lnTo>
                <a:lnTo>
                  <a:pt x="1320" y="287"/>
                </a:lnTo>
                <a:lnTo>
                  <a:pt x="1316" y="284"/>
                </a:lnTo>
                <a:lnTo>
                  <a:pt x="1312" y="282"/>
                </a:lnTo>
                <a:lnTo>
                  <a:pt x="1307" y="280"/>
                </a:lnTo>
                <a:lnTo>
                  <a:pt x="1302" y="279"/>
                </a:lnTo>
                <a:lnTo>
                  <a:pt x="1297" y="279"/>
                </a:lnTo>
                <a:lnTo>
                  <a:pt x="1286" y="280"/>
                </a:lnTo>
                <a:lnTo>
                  <a:pt x="1274" y="279"/>
                </a:lnTo>
                <a:lnTo>
                  <a:pt x="1260" y="278"/>
                </a:lnTo>
                <a:lnTo>
                  <a:pt x="1247" y="276"/>
                </a:lnTo>
                <a:lnTo>
                  <a:pt x="1235" y="273"/>
                </a:lnTo>
                <a:lnTo>
                  <a:pt x="1221" y="271"/>
                </a:lnTo>
                <a:lnTo>
                  <a:pt x="1194" y="268"/>
                </a:lnTo>
                <a:lnTo>
                  <a:pt x="1169" y="264"/>
                </a:lnTo>
                <a:lnTo>
                  <a:pt x="1147" y="259"/>
                </a:lnTo>
                <a:lnTo>
                  <a:pt x="1125" y="254"/>
                </a:lnTo>
                <a:lnTo>
                  <a:pt x="1103" y="250"/>
                </a:lnTo>
                <a:lnTo>
                  <a:pt x="1081" y="244"/>
                </a:lnTo>
                <a:lnTo>
                  <a:pt x="1056" y="238"/>
                </a:lnTo>
                <a:lnTo>
                  <a:pt x="1030" y="231"/>
                </a:lnTo>
                <a:lnTo>
                  <a:pt x="1015" y="228"/>
                </a:lnTo>
                <a:lnTo>
                  <a:pt x="1002" y="225"/>
                </a:lnTo>
                <a:lnTo>
                  <a:pt x="989" y="222"/>
                </a:lnTo>
                <a:lnTo>
                  <a:pt x="974" y="218"/>
                </a:lnTo>
                <a:lnTo>
                  <a:pt x="963" y="216"/>
                </a:lnTo>
                <a:lnTo>
                  <a:pt x="952" y="215"/>
                </a:lnTo>
                <a:lnTo>
                  <a:pt x="943" y="214"/>
                </a:lnTo>
                <a:lnTo>
                  <a:pt x="932" y="213"/>
                </a:lnTo>
                <a:lnTo>
                  <a:pt x="906" y="209"/>
                </a:lnTo>
                <a:lnTo>
                  <a:pt x="883" y="203"/>
                </a:lnTo>
                <a:lnTo>
                  <a:pt x="861" y="198"/>
                </a:lnTo>
                <a:lnTo>
                  <a:pt x="836" y="191"/>
                </a:lnTo>
                <a:lnTo>
                  <a:pt x="811" y="186"/>
                </a:lnTo>
                <a:lnTo>
                  <a:pt x="788" y="183"/>
                </a:lnTo>
                <a:lnTo>
                  <a:pt x="767" y="179"/>
                </a:lnTo>
                <a:lnTo>
                  <a:pt x="741" y="176"/>
                </a:lnTo>
                <a:lnTo>
                  <a:pt x="733" y="174"/>
                </a:lnTo>
                <a:lnTo>
                  <a:pt x="728" y="173"/>
                </a:lnTo>
                <a:lnTo>
                  <a:pt x="721" y="170"/>
                </a:lnTo>
                <a:lnTo>
                  <a:pt x="717" y="166"/>
                </a:lnTo>
                <a:lnTo>
                  <a:pt x="712" y="163"/>
                </a:lnTo>
                <a:lnTo>
                  <a:pt x="707" y="158"/>
                </a:lnTo>
                <a:lnTo>
                  <a:pt x="703" y="153"/>
                </a:lnTo>
                <a:lnTo>
                  <a:pt x="700" y="148"/>
                </a:lnTo>
                <a:lnTo>
                  <a:pt x="693" y="136"/>
                </a:lnTo>
                <a:lnTo>
                  <a:pt x="687" y="124"/>
                </a:lnTo>
                <a:lnTo>
                  <a:pt x="682" y="111"/>
                </a:lnTo>
                <a:lnTo>
                  <a:pt x="678" y="97"/>
                </a:lnTo>
                <a:lnTo>
                  <a:pt x="678" y="97"/>
                </a:lnTo>
                <a:lnTo>
                  <a:pt x="665" y="102"/>
                </a:lnTo>
                <a:lnTo>
                  <a:pt x="652" y="106"/>
                </a:lnTo>
                <a:lnTo>
                  <a:pt x="639" y="109"/>
                </a:lnTo>
                <a:lnTo>
                  <a:pt x="623" y="112"/>
                </a:lnTo>
                <a:lnTo>
                  <a:pt x="609" y="114"/>
                </a:lnTo>
                <a:lnTo>
                  <a:pt x="596" y="114"/>
                </a:lnTo>
                <a:lnTo>
                  <a:pt x="583" y="112"/>
                </a:lnTo>
                <a:lnTo>
                  <a:pt x="570" y="112"/>
                </a:lnTo>
                <a:lnTo>
                  <a:pt x="558" y="111"/>
                </a:lnTo>
                <a:lnTo>
                  <a:pt x="545" y="112"/>
                </a:lnTo>
                <a:lnTo>
                  <a:pt x="539" y="114"/>
                </a:lnTo>
                <a:lnTo>
                  <a:pt x="532" y="115"/>
                </a:lnTo>
                <a:lnTo>
                  <a:pt x="526" y="117"/>
                </a:lnTo>
                <a:lnTo>
                  <a:pt x="519" y="120"/>
                </a:lnTo>
                <a:lnTo>
                  <a:pt x="519" y="44"/>
                </a:lnTo>
                <a:lnTo>
                  <a:pt x="520" y="33"/>
                </a:lnTo>
                <a:lnTo>
                  <a:pt x="520" y="22"/>
                </a:lnTo>
                <a:lnTo>
                  <a:pt x="514" y="11"/>
                </a:lnTo>
                <a:lnTo>
                  <a:pt x="506" y="0"/>
                </a:lnTo>
                <a:lnTo>
                  <a:pt x="489" y="8"/>
                </a:lnTo>
                <a:lnTo>
                  <a:pt x="473" y="14"/>
                </a:lnTo>
                <a:lnTo>
                  <a:pt x="458" y="18"/>
                </a:lnTo>
                <a:lnTo>
                  <a:pt x="443" y="23"/>
                </a:lnTo>
                <a:lnTo>
                  <a:pt x="428" y="27"/>
                </a:lnTo>
                <a:lnTo>
                  <a:pt x="412" y="33"/>
                </a:lnTo>
                <a:lnTo>
                  <a:pt x="396" y="38"/>
                </a:lnTo>
                <a:lnTo>
                  <a:pt x="379" y="45"/>
                </a:lnTo>
                <a:lnTo>
                  <a:pt x="362" y="54"/>
                </a:lnTo>
                <a:lnTo>
                  <a:pt x="345" y="62"/>
                </a:lnTo>
                <a:lnTo>
                  <a:pt x="330" y="68"/>
                </a:lnTo>
                <a:lnTo>
                  <a:pt x="315" y="74"/>
                </a:lnTo>
                <a:lnTo>
                  <a:pt x="299" y="77"/>
                </a:lnTo>
                <a:lnTo>
                  <a:pt x="283" y="80"/>
                </a:lnTo>
                <a:lnTo>
                  <a:pt x="264" y="82"/>
                </a:lnTo>
                <a:lnTo>
                  <a:pt x="246" y="83"/>
                </a:lnTo>
                <a:lnTo>
                  <a:pt x="236" y="82"/>
                </a:lnTo>
                <a:lnTo>
                  <a:pt x="228" y="82"/>
                </a:lnTo>
                <a:lnTo>
                  <a:pt x="219" y="82"/>
                </a:lnTo>
                <a:lnTo>
                  <a:pt x="209" y="83"/>
                </a:lnTo>
                <a:lnTo>
                  <a:pt x="209" y="8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" name="Freeform 255"/>
          <p:cNvSpPr>
            <a:spLocks noEditPoints="1"/>
          </p:cNvSpPr>
          <p:nvPr/>
        </p:nvSpPr>
        <p:spPr bwMode="auto">
          <a:xfrm>
            <a:off x="5930874" y="2324758"/>
            <a:ext cx="1111172" cy="1090441"/>
          </a:xfrm>
          <a:custGeom>
            <a:avLst/>
            <a:gdLst>
              <a:gd name="T0" fmla="*/ 339 w 2411"/>
              <a:gd name="T1" fmla="*/ 41 h 2367"/>
              <a:gd name="T2" fmla="*/ 291 w 2411"/>
              <a:gd name="T3" fmla="*/ 52 h 2367"/>
              <a:gd name="T4" fmla="*/ 29 w 2411"/>
              <a:gd name="T5" fmla="*/ 716 h 2367"/>
              <a:gd name="T6" fmla="*/ 254 w 2411"/>
              <a:gd name="T7" fmla="*/ 771 h 2367"/>
              <a:gd name="T8" fmla="*/ 491 w 2411"/>
              <a:gd name="T9" fmla="*/ 822 h 2367"/>
              <a:gd name="T10" fmla="*/ 644 w 2411"/>
              <a:gd name="T11" fmla="*/ 850 h 2367"/>
              <a:gd name="T12" fmla="*/ 724 w 2411"/>
              <a:gd name="T13" fmla="*/ 902 h 2367"/>
              <a:gd name="T14" fmla="*/ 804 w 2411"/>
              <a:gd name="T15" fmla="*/ 1113 h 2367"/>
              <a:gd name="T16" fmla="*/ 913 w 2411"/>
              <a:gd name="T17" fmla="*/ 888 h 2367"/>
              <a:gd name="T18" fmla="*/ 943 w 2411"/>
              <a:gd name="T19" fmla="*/ 797 h 2367"/>
              <a:gd name="T20" fmla="*/ 1022 w 2411"/>
              <a:gd name="T21" fmla="*/ 804 h 2367"/>
              <a:gd name="T22" fmla="*/ 1043 w 2411"/>
              <a:gd name="T23" fmla="*/ 849 h 2367"/>
              <a:gd name="T24" fmla="*/ 1156 w 2411"/>
              <a:gd name="T25" fmla="*/ 748 h 2367"/>
              <a:gd name="T26" fmla="*/ 1307 w 2411"/>
              <a:gd name="T27" fmla="*/ 648 h 2367"/>
              <a:gd name="T28" fmla="*/ 1466 w 2411"/>
              <a:gd name="T29" fmla="*/ 635 h 2367"/>
              <a:gd name="T30" fmla="*/ 1547 w 2411"/>
              <a:gd name="T31" fmla="*/ 666 h 2367"/>
              <a:gd name="T32" fmla="*/ 1695 w 2411"/>
              <a:gd name="T33" fmla="*/ 597 h 2367"/>
              <a:gd name="T34" fmla="*/ 1652 w 2411"/>
              <a:gd name="T35" fmla="*/ 529 h 2367"/>
              <a:gd name="T36" fmla="*/ 1524 w 2411"/>
              <a:gd name="T37" fmla="*/ 497 h 2367"/>
              <a:gd name="T38" fmla="*/ 1388 w 2411"/>
              <a:gd name="T39" fmla="*/ 471 h 2367"/>
              <a:gd name="T40" fmla="*/ 1281 w 2411"/>
              <a:gd name="T41" fmla="*/ 414 h 2367"/>
              <a:gd name="T42" fmla="*/ 1075 w 2411"/>
              <a:gd name="T43" fmla="*/ 507 h 2367"/>
              <a:gd name="T44" fmla="*/ 820 w 2411"/>
              <a:gd name="T45" fmla="*/ 569 h 2367"/>
              <a:gd name="T46" fmla="*/ 674 w 2411"/>
              <a:gd name="T47" fmla="*/ 465 h 2367"/>
              <a:gd name="T48" fmla="*/ 536 w 2411"/>
              <a:gd name="T49" fmla="*/ 465 h 2367"/>
              <a:gd name="T50" fmla="*/ 514 w 2411"/>
              <a:gd name="T51" fmla="*/ 376 h 2367"/>
              <a:gd name="T52" fmla="*/ 608 w 2411"/>
              <a:gd name="T53" fmla="*/ 292 h 2367"/>
              <a:gd name="T54" fmla="*/ 554 w 2411"/>
              <a:gd name="T55" fmla="*/ 243 h 2367"/>
              <a:gd name="T56" fmla="*/ 376 w 2411"/>
              <a:gd name="T57" fmla="*/ 359 h 2367"/>
              <a:gd name="T58" fmla="*/ 280 w 2411"/>
              <a:gd name="T59" fmla="*/ 461 h 2367"/>
              <a:gd name="T60" fmla="*/ 190 w 2411"/>
              <a:gd name="T61" fmla="*/ 551 h 2367"/>
              <a:gd name="T62" fmla="*/ 106 w 2411"/>
              <a:gd name="T63" fmla="*/ 592 h 2367"/>
              <a:gd name="T64" fmla="*/ 0 w 2411"/>
              <a:gd name="T65" fmla="*/ 655 h 2367"/>
              <a:gd name="T66" fmla="*/ 2258 w 2411"/>
              <a:gd name="T67" fmla="*/ 2109 h 2367"/>
              <a:gd name="T68" fmla="*/ 2284 w 2411"/>
              <a:gd name="T69" fmla="*/ 1867 h 2367"/>
              <a:gd name="T70" fmla="*/ 2357 w 2411"/>
              <a:gd name="T71" fmla="*/ 1784 h 2367"/>
              <a:gd name="T72" fmla="*/ 2400 w 2411"/>
              <a:gd name="T73" fmla="*/ 1640 h 2367"/>
              <a:gd name="T74" fmla="*/ 2278 w 2411"/>
              <a:gd name="T75" fmla="*/ 1375 h 2367"/>
              <a:gd name="T76" fmla="*/ 2158 w 2411"/>
              <a:gd name="T77" fmla="*/ 1291 h 2367"/>
              <a:gd name="T78" fmla="*/ 2051 w 2411"/>
              <a:gd name="T79" fmla="*/ 1403 h 2367"/>
              <a:gd name="T80" fmla="*/ 1971 w 2411"/>
              <a:gd name="T81" fmla="*/ 1471 h 2367"/>
              <a:gd name="T82" fmla="*/ 1931 w 2411"/>
              <a:gd name="T83" fmla="*/ 1386 h 2367"/>
              <a:gd name="T84" fmla="*/ 2006 w 2411"/>
              <a:gd name="T85" fmla="*/ 1246 h 2367"/>
              <a:gd name="T86" fmla="*/ 2023 w 2411"/>
              <a:gd name="T87" fmla="*/ 1045 h 2367"/>
              <a:gd name="T88" fmla="*/ 1958 w 2411"/>
              <a:gd name="T89" fmla="*/ 927 h 2367"/>
              <a:gd name="T90" fmla="*/ 1913 w 2411"/>
              <a:gd name="T91" fmla="*/ 837 h 2367"/>
              <a:gd name="T92" fmla="*/ 1786 w 2411"/>
              <a:gd name="T93" fmla="*/ 795 h 2367"/>
              <a:gd name="T94" fmla="*/ 1627 w 2411"/>
              <a:gd name="T95" fmla="*/ 765 h 2367"/>
              <a:gd name="T96" fmla="*/ 1514 w 2411"/>
              <a:gd name="T97" fmla="*/ 763 h 2367"/>
              <a:gd name="T98" fmla="*/ 1532 w 2411"/>
              <a:gd name="T99" fmla="*/ 877 h 2367"/>
              <a:gd name="T100" fmla="*/ 1448 w 2411"/>
              <a:gd name="T101" fmla="*/ 1061 h 2367"/>
              <a:gd name="T102" fmla="*/ 1372 w 2411"/>
              <a:gd name="T103" fmla="*/ 1026 h 2367"/>
              <a:gd name="T104" fmla="*/ 1273 w 2411"/>
              <a:gd name="T105" fmla="*/ 1103 h 2367"/>
              <a:gd name="T106" fmla="*/ 1215 w 2411"/>
              <a:gd name="T107" fmla="*/ 1211 h 2367"/>
              <a:gd name="T108" fmla="*/ 1214 w 2411"/>
              <a:gd name="T109" fmla="*/ 1386 h 2367"/>
              <a:gd name="T110" fmla="*/ 1213 w 2411"/>
              <a:gd name="T111" fmla="*/ 1569 h 2367"/>
              <a:gd name="T112" fmla="*/ 1299 w 2411"/>
              <a:gd name="T113" fmla="*/ 1742 h 2367"/>
              <a:gd name="T114" fmla="*/ 1340 w 2411"/>
              <a:gd name="T115" fmla="*/ 1971 h 2367"/>
              <a:gd name="T116" fmla="*/ 1313 w 2411"/>
              <a:gd name="T117" fmla="*/ 2165 h 2367"/>
              <a:gd name="T118" fmla="*/ 1228 w 2411"/>
              <a:gd name="T119" fmla="*/ 2367 h 2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11" h="2367">
                <a:moveTo>
                  <a:pt x="219" y="115"/>
                </a:moveTo>
                <a:lnTo>
                  <a:pt x="231" y="119"/>
                </a:lnTo>
                <a:lnTo>
                  <a:pt x="241" y="124"/>
                </a:lnTo>
                <a:lnTo>
                  <a:pt x="245" y="127"/>
                </a:lnTo>
                <a:lnTo>
                  <a:pt x="250" y="130"/>
                </a:lnTo>
                <a:lnTo>
                  <a:pt x="253" y="136"/>
                </a:lnTo>
                <a:lnTo>
                  <a:pt x="256" y="141"/>
                </a:lnTo>
                <a:lnTo>
                  <a:pt x="264" y="130"/>
                </a:lnTo>
                <a:lnTo>
                  <a:pt x="272" y="121"/>
                </a:lnTo>
                <a:lnTo>
                  <a:pt x="284" y="105"/>
                </a:lnTo>
                <a:lnTo>
                  <a:pt x="296" y="88"/>
                </a:lnTo>
                <a:lnTo>
                  <a:pt x="315" y="69"/>
                </a:lnTo>
                <a:lnTo>
                  <a:pt x="332" y="51"/>
                </a:lnTo>
                <a:lnTo>
                  <a:pt x="339" y="41"/>
                </a:lnTo>
                <a:lnTo>
                  <a:pt x="346" y="31"/>
                </a:lnTo>
                <a:lnTo>
                  <a:pt x="352" y="19"/>
                </a:lnTo>
                <a:lnTo>
                  <a:pt x="358" y="6"/>
                </a:lnTo>
                <a:lnTo>
                  <a:pt x="352" y="4"/>
                </a:lnTo>
                <a:lnTo>
                  <a:pt x="347" y="2"/>
                </a:lnTo>
                <a:lnTo>
                  <a:pt x="341" y="0"/>
                </a:lnTo>
                <a:lnTo>
                  <a:pt x="336" y="1"/>
                </a:lnTo>
                <a:lnTo>
                  <a:pt x="332" y="5"/>
                </a:lnTo>
                <a:lnTo>
                  <a:pt x="328" y="12"/>
                </a:lnTo>
                <a:lnTo>
                  <a:pt x="315" y="26"/>
                </a:lnTo>
                <a:lnTo>
                  <a:pt x="304" y="41"/>
                </a:lnTo>
                <a:lnTo>
                  <a:pt x="299" y="44"/>
                </a:lnTo>
                <a:lnTo>
                  <a:pt x="294" y="46"/>
                </a:lnTo>
                <a:lnTo>
                  <a:pt x="291" y="52"/>
                </a:lnTo>
                <a:lnTo>
                  <a:pt x="288" y="57"/>
                </a:lnTo>
                <a:lnTo>
                  <a:pt x="269" y="71"/>
                </a:lnTo>
                <a:lnTo>
                  <a:pt x="252" y="84"/>
                </a:lnTo>
                <a:lnTo>
                  <a:pt x="243" y="91"/>
                </a:lnTo>
                <a:lnTo>
                  <a:pt x="234" y="97"/>
                </a:lnTo>
                <a:lnTo>
                  <a:pt x="227" y="106"/>
                </a:lnTo>
                <a:lnTo>
                  <a:pt x="219" y="115"/>
                </a:lnTo>
                <a:close/>
                <a:moveTo>
                  <a:pt x="0" y="655"/>
                </a:moveTo>
                <a:lnTo>
                  <a:pt x="4" y="669"/>
                </a:lnTo>
                <a:lnTo>
                  <a:pt x="9" y="682"/>
                </a:lnTo>
                <a:lnTo>
                  <a:pt x="15" y="694"/>
                </a:lnTo>
                <a:lnTo>
                  <a:pt x="22" y="706"/>
                </a:lnTo>
                <a:lnTo>
                  <a:pt x="25" y="711"/>
                </a:lnTo>
                <a:lnTo>
                  <a:pt x="29" y="716"/>
                </a:lnTo>
                <a:lnTo>
                  <a:pt x="34" y="721"/>
                </a:lnTo>
                <a:lnTo>
                  <a:pt x="39" y="724"/>
                </a:lnTo>
                <a:lnTo>
                  <a:pt x="43" y="728"/>
                </a:lnTo>
                <a:lnTo>
                  <a:pt x="50" y="731"/>
                </a:lnTo>
                <a:lnTo>
                  <a:pt x="55" y="732"/>
                </a:lnTo>
                <a:lnTo>
                  <a:pt x="63" y="734"/>
                </a:lnTo>
                <a:lnTo>
                  <a:pt x="89" y="737"/>
                </a:lnTo>
                <a:lnTo>
                  <a:pt x="110" y="741"/>
                </a:lnTo>
                <a:lnTo>
                  <a:pt x="133" y="744"/>
                </a:lnTo>
                <a:lnTo>
                  <a:pt x="158" y="749"/>
                </a:lnTo>
                <a:lnTo>
                  <a:pt x="183" y="756"/>
                </a:lnTo>
                <a:lnTo>
                  <a:pt x="205" y="761"/>
                </a:lnTo>
                <a:lnTo>
                  <a:pt x="228" y="767"/>
                </a:lnTo>
                <a:lnTo>
                  <a:pt x="254" y="771"/>
                </a:lnTo>
                <a:lnTo>
                  <a:pt x="265" y="772"/>
                </a:lnTo>
                <a:lnTo>
                  <a:pt x="274" y="773"/>
                </a:lnTo>
                <a:lnTo>
                  <a:pt x="285" y="774"/>
                </a:lnTo>
                <a:lnTo>
                  <a:pt x="296" y="776"/>
                </a:lnTo>
                <a:lnTo>
                  <a:pt x="311" y="780"/>
                </a:lnTo>
                <a:lnTo>
                  <a:pt x="324" y="783"/>
                </a:lnTo>
                <a:lnTo>
                  <a:pt x="337" y="786"/>
                </a:lnTo>
                <a:lnTo>
                  <a:pt x="352" y="789"/>
                </a:lnTo>
                <a:lnTo>
                  <a:pt x="378" y="796"/>
                </a:lnTo>
                <a:lnTo>
                  <a:pt x="403" y="802"/>
                </a:lnTo>
                <a:lnTo>
                  <a:pt x="425" y="808"/>
                </a:lnTo>
                <a:lnTo>
                  <a:pt x="447" y="812"/>
                </a:lnTo>
                <a:lnTo>
                  <a:pt x="469" y="817"/>
                </a:lnTo>
                <a:lnTo>
                  <a:pt x="491" y="822"/>
                </a:lnTo>
                <a:lnTo>
                  <a:pt x="516" y="826"/>
                </a:lnTo>
                <a:lnTo>
                  <a:pt x="543" y="829"/>
                </a:lnTo>
                <a:lnTo>
                  <a:pt x="557" y="831"/>
                </a:lnTo>
                <a:lnTo>
                  <a:pt x="569" y="834"/>
                </a:lnTo>
                <a:lnTo>
                  <a:pt x="582" y="836"/>
                </a:lnTo>
                <a:lnTo>
                  <a:pt x="596" y="837"/>
                </a:lnTo>
                <a:lnTo>
                  <a:pt x="608" y="838"/>
                </a:lnTo>
                <a:lnTo>
                  <a:pt x="619" y="837"/>
                </a:lnTo>
                <a:lnTo>
                  <a:pt x="624" y="837"/>
                </a:lnTo>
                <a:lnTo>
                  <a:pt x="629" y="838"/>
                </a:lnTo>
                <a:lnTo>
                  <a:pt x="634" y="840"/>
                </a:lnTo>
                <a:lnTo>
                  <a:pt x="638" y="842"/>
                </a:lnTo>
                <a:lnTo>
                  <a:pt x="642" y="845"/>
                </a:lnTo>
                <a:lnTo>
                  <a:pt x="644" y="850"/>
                </a:lnTo>
                <a:lnTo>
                  <a:pt x="646" y="853"/>
                </a:lnTo>
                <a:lnTo>
                  <a:pt x="647" y="857"/>
                </a:lnTo>
                <a:lnTo>
                  <a:pt x="648" y="866"/>
                </a:lnTo>
                <a:lnTo>
                  <a:pt x="652" y="875"/>
                </a:lnTo>
                <a:lnTo>
                  <a:pt x="656" y="880"/>
                </a:lnTo>
                <a:lnTo>
                  <a:pt x="660" y="883"/>
                </a:lnTo>
                <a:lnTo>
                  <a:pt x="665" y="888"/>
                </a:lnTo>
                <a:lnTo>
                  <a:pt x="671" y="891"/>
                </a:lnTo>
                <a:lnTo>
                  <a:pt x="677" y="894"/>
                </a:lnTo>
                <a:lnTo>
                  <a:pt x="684" y="896"/>
                </a:lnTo>
                <a:lnTo>
                  <a:pt x="690" y="897"/>
                </a:lnTo>
                <a:lnTo>
                  <a:pt x="696" y="898"/>
                </a:lnTo>
                <a:lnTo>
                  <a:pt x="709" y="899"/>
                </a:lnTo>
                <a:lnTo>
                  <a:pt x="724" y="902"/>
                </a:lnTo>
                <a:lnTo>
                  <a:pt x="725" y="920"/>
                </a:lnTo>
                <a:lnTo>
                  <a:pt x="727" y="937"/>
                </a:lnTo>
                <a:lnTo>
                  <a:pt x="730" y="953"/>
                </a:lnTo>
                <a:lnTo>
                  <a:pt x="734" y="970"/>
                </a:lnTo>
                <a:lnTo>
                  <a:pt x="746" y="1000"/>
                </a:lnTo>
                <a:lnTo>
                  <a:pt x="760" y="1033"/>
                </a:lnTo>
                <a:lnTo>
                  <a:pt x="771" y="1049"/>
                </a:lnTo>
                <a:lnTo>
                  <a:pt x="782" y="1066"/>
                </a:lnTo>
                <a:lnTo>
                  <a:pt x="788" y="1081"/>
                </a:lnTo>
                <a:lnTo>
                  <a:pt x="794" y="1097"/>
                </a:lnTo>
                <a:lnTo>
                  <a:pt x="799" y="1113"/>
                </a:lnTo>
                <a:lnTo>
                  <a:pt x="804" y="1129"/>
                </a:lnTo>
                <a:lnTo>
                  <a:pt x="804" y="1129"/>
                </a:lnTo>
                <a:lnTo>
                  <a:pt x="804" y="1113"/>
                </a:lnTo>
                <a:lnTo>
                  <a:pt x="804" y="1102"/>
                </a:lnTo>
                <a:lnTo>
                  <a:pt x="806" y="1092"/>
                </a:lnTo>
                <a:lnTo>
                  <a:pt x="809" y="1083"/>
                </a:lnTo>
                <a:lnTo>
                  <a:pt x="812" y="1074"/>
                </a:lnTo>
                <a:lnTo>
                  <a:pt x="822" y="1057"/>
                </a:lnTo>
                <a:lnTo>
                  <a:pt x="833" y="1039"/>
                </a:lnTo>
                <a:lnTo>
                  <a:pt x="846" y="1016"/>
                </a:lnTo>
                <a:lnTo>
                  <a:pt x="855" y="995"/>
                </a:lnTo>
                <a:lnTo>
                  <a:pt x="866" y="975"/>
                </a:lnTo>
                <a:lnTo>
                  <a:pt x="878" y="951"/>
                </a:lnTo>
                <a:lnTo>
                  <a:pt x="887" y="934"/>
                </a:lnTo>
                <a:lnTo>
                  <a:pt x="894" y="919"/>
                </a:lnTo>
                <a:lnTo>
                  <a:pt x="903" y="904"/>
                </a:lnTo>
                <a:lnTo>
                  <a:pt x="913" y="888"/>
                </a:lnTo>
                <a:lnTo>
                  <a:pt x="917" y="880"/>
                </a:lnTo>
                <a:lnTo>
                  <a:pt x="922" y="872"/>
                </a:lnTo>
                <a:lnTo>
                  <a:pt x="926" y="865"/>
                </a:lnTo>
                <a:lnTo>
                  <a:pt x="928" y="856"/>
                </a:lnTo>
                <a:lnTo>
                  <a:pt x="929" y="845"/>
                </a:lnTo>
                <a:lnTo>
                  <a:pt x="930" y="837"/>
                </a:lnTo>
                <a:lnTo>
                  <a:pt x="929" y="827"/>
                </a:lnTo>
                <a:lnTo>
                  <a:pt x="928" y="819"/>
                </a:lnTo>
                <a:lnTo>
                  <a:pt x="928" y="811"/>
                </a:lnTo>
                <a:lnTo>
                  <a:pt x="927" y="801"/>
                </a:lnTo>
                <a:lnTo>
                  <a:pt x="927" y="791"/>
                </a:lnTo>
                <a:lnTo>
                  <a:pt x="928" y="782"/>
                </a:lnTo>
                <a:lnTo>
                  <a:pt x="939" y="784"/>
                </a:lnTo>
                <a:lnTo>
                  <a:pt x="943" y="797"/>
                </a:lnTo>
                <a:lnTo>
                  <a:pt x="946" y="810"/>
                </a:lnTo>
                <a:lnTo>
                  <a:pt x="948" y="815"/>
                </a:lnTo>
                <a:lnTo>
                  <a:pt x="950" y="821"/>
                </a:lnTo>
                <a:lnTo>
                  <a:pt x="955" y="825"/>
                </a:lnTo>
                <a:lnTo>
                  <a:pt x="960" y="829"/>
                </a:lnTo>
                <a:lnTo>
                  <a:pt x="968" y="834"/>
                </a:lnTo>
                <a:lnTo>
                  <a:pt x="975" y="837"/>
                </a:lnTo>
                <a:lnTo>
                  <a:pt x="983" y="840"/>
                </a:lnTo>
                <a:lnTo>
                  <a:pt x="992" y="842"/>
                </a:lnTo>
                <a:lnTo>
                  <a:pt x="995" y="832"/>
                </a:lnTo>
                <a:lnTo>
                  <a:pt x="1000" y="824"/>
                </a:lnTo>
                <a:lnTo>
                  <a:pt x="1006" y="816"/>
                </a:lnTo>
                <a:lnTo>
                  <a:pt x="1013" y="810"/>
                </a:lnTo>
                <a:lnTo>
                  <a:pt x="1022" y="804"/>
                </a:lnTo>
                <a:lnTo>
                  <a:pt x="1030" y="800"/>
                </a:lnTo>
                <a:lnTo>
                  <a:pt x="1040" y="798"/>
                </a:lnTo>
                <a:lnTo>
                  <a:pt x="1051" y="798"/>
                </a:lnTo>
                <a:lnTo>
                  <a:pt x="1056" y="799"/>
                </a:lnTo>
                <a:lnTo>
                  <a:pt x="1061" y="800"/>
                </a:lnTo>
                <a:lnTo>
                  <a:pt x="1060" y="811"/>
                </a:lnTo>
                <a:lnTo>
                  <a:pt x="1055" y="822"/>
                </a:lnTo>
                <a:lnTo>
                  <a:pt x="1052" y="827"/>
                </a:lnTo>
                <a:lnTo>
                  <a:pt x="1048" y="831"/>
                </a:lnTo>
                <a:lnTo>
                  <a:pt x="1046" y="834"/>
                </a:lnTo>
                <a:lnTo>
                  <a:pt x="1043" y="837"/>
                </a:lnTo>
                <a:lnTo>
                  <a:pt x="1042" y="839"/>
                </a:lnTo>
                <a:lnTo>
                  <a:pt x="1042" y="842"/>
                </a:lnTo>
                <a:lnTo>
                  <a:pt x="1043" y="849"/>
                </a:lnTo>
                <a:lnTo>
                  <a:pt x="1044" y="854"/>
                </a:lnTo>
                <a:lnTo>
                  <a:pt x="1047" y="858"/>
                </a:lnTo>
                <a:lnTo>
                  <a:pt x="1050" y="863"/>
                </a:lnTo>
                <a:lnTo>
                  <a:pt x="1057" y="870"/>
                </a:lnTo>
                <a:lnTo>
                  <a:pt x="1066" y="877"/>
                </a:lnTo>
                <a:lnTo>
                  <a:pt x="1077" y="859"/>
                </a:lnTo>
                <a:lnTo>
                  <a:pt x="1087" y="844"/>
                </a:lnTo>
                <a:lnTo>
                  <a:pt x="1095" y="828"/>
                </a:lnTo>
                <a:lnTo>
                  <a:pt x="1106" y="811"/>
                </a:lnTo>
                <a:lnTo>
                  <a:pt x="1119" y="795"/>
                </a:lnTo>
                <a:lnTo>
                  <a:pt x="1133" y="778"/>
                </a:lnTo>
                <a:lnTo>
                  <a:pt x="1142" y="765"/>
                </a:lnTo>
                <a:lnTo>
                  <a:pt x="1150" y="754"/>
                </a:lnTo>
                <a:lnTo>
                  <a:pt x="1156" y="748"/>
                </a:lnTo>
                <a:lnTo>
                  <a:pt x="1161" y="744"/>
                </a:lnTo>
                <a:lnTo>
                  <a:pt x="1168" y="740"/>
                </a:lnTo>
                <a:lnTo>
                  <a:pt x="1175" y="736"/>
                </a:lnTo>
                <a:lnTo>
                  <a:pt x="1186" y="735"/>
                </a:lnTo>
                <a:lnTo>
                  <a:pt x="1197" y="734"/>
                </a:lnTo>
                <a:lnTo>
                  <a:pt x="1205" y="730"/>
                </a:lnTo>
                <a:lnTo>
                  <a:pt x="1213" y="724"/>
                </a:lnTo>
                <a:lnTo>
                  <a:pt x="1220" y="718"/>
                </a:lnTo>
                <a:lnTo>
                  <a:pt x="1228" y="713"/>
                </a:lnTo>
                <a:lnTo>
                  <a:pt x="1246" y="701"/>
                </a:lnTo>
                <a:lnTo>
                  <a:pt x="1262" y="690"/>
                </a:lnTo>
                <a:lnTo>
                  <a:pt x="1277" y="677"/>
                </a:lnTo>
                <a:lnTo>
                  <a:pt x="1292" y="662"/>
                </a:lnTo>
                <a:lnTo>
                  <a:pt x="1307" y="648"/>
                </a:lnTo>
                <a:lnTo>
                  <a:pt x="1321" y="633"/>
                </a:lnTo>
                <a:lnTo>
                  <a:pt x="1324" y="627"/>
                </a:lnTo>
                <a:lnTo>
                  <a:pt x="1326" y="622"/>
                </a:lnTo>
                <a:lnTo>
                  <a:pt x="1334" y="619"/>
                </a:lnTo>
                <a:lnTo>
                  <a:pt x="1341" y="618"/>
                </a:lnTo>
                <a:lnTo>
                  <a:pt x="1349" y="616"/>
                </a:lnTo>
                <a:lnTo>
                  <a:pt x="1359" y="616"/>
                </a:lnTo>
                <a:lnTo>
                  <a:pt x="1381" y="618"/>
                </a:lnTo>
                <a:lnTo>
                  <a:pt x="1401" y="620"/>
                </a:lnTo>
                <a:lnTo>
                  <a:pt x="1421" y="624"/>
                </a:lnTo>
                <a:lnTo>
                  <a:pt x="1443" y="627"/>
                </a:lnTo>
                <a:lnTo>
                  <a:pt x="1448" y="630"/>
                </a:lnTo>
                <a:lnTo>
                  <a:pt x="1454" y="633"/>
                </a:lnTo>
                <a:lnTo>
                  <a:pt x="1466" y="635"/>
                </a:lnTo>
                <a:lnTo>
                  <a:pt x="1475" y="636"/>
                </a:lnTo>
                <a:lnTo>
                  <a:pt x="1486" y="638"/>
                </a:lnTo>
                <a:lnTo>
                  <a:pt x="1497" y="641"/>
                </a:lnTo>
                <a:lnTo>
                  <a:pt x="1502" y="643"/>
                </a:lnTo>
                <a:lnTo>
                  <a:pt x="1508" y="648"/>
                </a:lnTo>
                <a:lnTo>
                  <a:pt x="1513" y="653"/>
                </a:lnTo>
                <a:lnTo>
                  <a:pt x="1517" y="657"/>
                </a:lnTo>
                <a:lnTo>
                  <a:pt x="1522" y="663"/>
                </a:lnTo>
                <a:lnTo>
                  <a:pt x="1526" y="666"/>
                </a:lnTo>
                <a:lnTo>
                  <a:pt x="1533" y="669"/>
                </a:lnTo>
                <a:lnTo>
                  <a:pt x="1539" y="670"/>
                </a:lnTo>
                <a:lnTo>
                  <a:pt x="1542" y="669"/>
                </a:lnTo>
                <a:lnTo>
                  <a:pt x="1544" y="668"/>
                </a:lnTo>
                <a:lnTo>
                  <a:pt x="1547" y="666"/>
                </a:lnTo>
                <a:lnTo>
                  <a:pt x="1549" y="664"/>
                </a:lnTo>
                <a:lnTo>
                  <a:pt x="1552" y="657"/>
                </a:lnTo>
                <a:lnTo>
                  <a:pt x="1555" y="651"/>
                </a:lnTo>
                <a:lnTo>
                  <a:pt x="1559" y="643"/>
                </a:lnTo>
                <a:lnTo>
                  <a:pt x="1561" y="636"/>
                </a:lnTo>
                <a:lnTo>
                  <a:pt x="1562" y="628"/>
                </a:lnTo>
                <a:lnTo>
                  <a:pt x="1563" y="620"/>
                </a:lnTo>
                <a:lnTo>
                  <a:pt x="1566" y="603"/>
                </a:lnTo>
                <a:lnTo>
                  <a:pt x="1568" y="587"/>
                </a:lnTo>
                <a:lnTo>
                  <a:pt x="1597" y="587"/>
                </a:lnTo>
                <a:lnTo>
                  <a:pt x="1674" y="614"/>
                </a:lnTo>
                <a:lnTo>
                  <a:pt x="1682" y="609"/>
                </a:lnTo>
                <a:lnTo>
                  <a:pt x="1689" y="603"/>
                </a:lnTo>
                <a:lnTo>
                  <a:pt x="1695" y="597"/>
                </a:lnTo>
                <a:lnTo>
                  <a:pt x="1701" y="591"/>
                </a:lnTo>
                <a:lnTo>
                  <a:pt x="1705" y="585"/>
                </a:lnTo>
                <a:lnTo>
                  <a:pt x="1710" y="580"/>
                </a:lnTo>
                <a:lnTo>
                  <a:pt x="1713" y="573"/>
                </a:lnTo>
                <a:lnTo>
                  <a:pt x="1714" y="567"/>
                </a:lnTo>
                <a:lnTo>
                  <a:pt x="1714" y="562"/>
                </a:lnTo>
                <a:lnTo>
                  <a:pt x="1712" y="560"/>
                </a:lnTo>
                <a:lnTo>
                  <a:pt x="1710" y="558"/>
                </a:lnTo>
                <a:lnTo>
                  <a:pt x="1708" y="556"/>
                </a:lnTo>
                <a:lnTo>
                  <a:pt x="1700" y="553"/>
                </a:lnTo>
                <a:lnTo>
                  <a:pt x="1694" y="551"/>
                </a:lnTo>
                <a:lnTo>
                  <a:pt x="1677" y="543"/>
                </a:lnTo>
                <a:lnTo>
                  <a:pt x="1661" y="534"/>
                </a:lnTo>
                <a:lnTo>
                  <a:pt x="1652" y="529"/>
                </a:lnTo>
                <a:lnTo>
                  <a:pt x="1646" y="522"/>
                </a:lnTo>
                <a:lnTo>
                  <a:pt x="1640" y="516"/>
                </a:lnTo>
                <a:lnTo>
                  <a:pt x="1634" y="510"/>
                </a:lnTo>
                <a:lnTo>
                  <a:pt x="1629" y="502"/>
                </a:lnTo>
                <a:lnTo>
                  <a:pt x="1623" y="494"/>
                </a:lnTo>
                <a:lnTo>
                  <a:pt x="1616" y="488"/>
                </a:lnTo>
                <a:lnTo>
                  <a:pt x="1608" y="481"/>
                </a:lnTo>
                <a:lnTo>
                  <a:pt x="1605" y="475"/>
                </a:lnTo>
                <a:lnTo>
                  <a:pt x="1601" y="471"/>
                </a:lnTo>
                <a:lnTo>
                  <a:pt x="1589" y="474"/>
                </a:lnTo>
                <a:lnTo>
                  <a:pt x="1579" y="479"/>
                </a:lnTo>
                <a:lnTo>
                  <a:pt x="1563" y="483"/>
                </a:lnTo>
                <a:lnTo>
                  <a:pt x="1547" y="487"/>
                </a:lnTo>
                <a:lnTo>
                  <a:pt x="1524" y="497"/>
                </a:lnTo>
                <a:lnTo>
                  <a:pt x="1502" y="505"/>
                </a:lnTo>
                <a:lnTo>
                  <a:pt x="1493" y="508"/>
                </a:lnTo>
                <a:lnTo>
                  <a:pt x="1482" y="511"/>
                </a:lnTo>
                <a:lnTo>
                  <a:pt x="1470" y="513"/>
                </a:lnTo>
                <a:lnTo>
                  <a:pt x="1457" y="514"/>
                </a:lnTo>
                <a:lnTo>
                  <a:pt x="1449" y="513"/>
                </a:lnTo>
                <a:lnTo>
                  <a:pt x="1443" y="512"/>
                </a:lnTo>
                <a:lnTo>
                  <a:pt x="1438" y="508"/>
                </a:lnTo>
                <a:lnTo>
                  <a:pt x="1432" y="506"/>
                </a:lnTo>
                <a:lnTo>
                  <a:pt x="1422" y="498"/>
                </a:lnTo>
                <a:lnTo>
                  <a:pt x="1412" y="489"/>
                </a:lnTo>
                <a:lnTo>
                  <a:pt x="1402" y="483"/>
                </a:lnTo>
                <a:lnTo>
                  <a:pt x="1392" y="475"/>
                </a:lnTo>
                <a:lnTo>
                  <a:pt x="1388" y="471"/>
                </a:lnTo>
                <a:lnTo>
                  <a:pt x="1385" y="466"/>
                </a:lnTo>
                <a:lnTo>
                  <a:pt x="1384" y="462"/>
                </a:lnTo>
                <a:lnTo>
                  <a:pt x="1382" y="456"/>
                </a:lnTo>
                <a:lnTo>
                  <a:pt x="1382" y="391"/>
                </a:lnTo>
                <a:lnTo>
                  <a:pt x="1384" y="382"/>
                </a:lnTo>
                <a:lnTo>
                  <a:pt x="1386" y="375"/>
                </a:lnTo>
                <a:lnTo>
                  <a:pt x="1389" y="367"/>
                </a:lnTo>
                <a:lnTo>
                  <a:pt x="1393" y="359"/>
                </a:lnTo>
                <a:lnTo>
                  <a:pt x="1382" y="362"/>
                </a:lnTo>
                <a:lnTo>
                  <a:pt x="1359" y="375"/>
                </a:lnTo>
                <a:lnTo>
                  <a:pt x="1339" y="386"/>
                </a:lnTo>
                <a:lnTo>
                  <a:pt x="1319" y="398"/>
                </a:lnTo>
                <a:lnTo>
                  <a:pt x="1295" y="410"/>
                </a:lnTo>
                <a:lnTo>
                  <a:pt x="1281" y="414"/>
                </a:lnTo>
                <a:lnTo>
                  <a:pt x="1268" y="418"/>
                </a:lnTo>
                <a:lnTo>
                  <a:pt x="1255" y="421"/>
                </a:lnTo>
                <a:lnTo>
                  <a:pt x="1242" y="425"/>
                </a:lnTo>
                <a:lnTo>
                  <a:pt x="1225" y="433"/>
                </a:lnTo>
                <a:lnTo>
                  <a:pt x="1210" y="441"/>
                </a:lnTo>
                <a:lnTo>
                  <a:pt x="1195" y="450"/>
                </a:lnTo>
                <a:lnTo>
                  <a:pt x="1178" y="458"/>
                </a:lnTo>
                <a:lnTo>
                  <a:pt x="1151" y="466"/>
                </a:lnTo>
                <a:lnTo>
                  <a:pt x="1128" y="474"/>
                </a:lnTo>
                <a:lnTo>
                  <a:pt x="1117" y="479"/>
                </a:lnTo>
                <a:lnTo>
                  <a:pt x="1105" y="485"/>
                </a:lnTo>
                <a:lnTo>
                  <a:pt x="1094" y="491"/>
                </a:lnTo>
                <a:lnTo>
                  <a:pt x="1082" y="500"/>
                </a:lnTo>
                <a:lnTo>
                  <a:pt x="1075" y="507"/>
                </a:lnTo>
                <a:lnTo>
                  <a:pt x="1069" y="515"/>
                </a:lnTo>
                <a:lnTo>
                  <a:pt x="1064" y="524"/>
                </a:lnTo>
                <a:lnTo>
                  <a:pt x="1058" y="532"/>
                </a:lnTo>
                <a:lnTo>
                  <a:pt x="1049" y="541"/>
                </a:lnTo>
                <a:lnTo>
                  <a:pt x="1039" y="548"/>
                </a:lnTo>
                <a:lnTo>
                  <a:pt x="1028" y="555"/>
                </a:lnTo>
                <a:lnTo>
                  <a:pt x="1015" y="561"/>
                </a:lnTo>
                <a:lnTo>
                  <a:pt x="1007" y="567"/>
                </a:lnTo>
                <a:lnTo>
                  <a:pt x="998" y="572"/>
                </a:lnTo>
                <a:lnTo>
                  <a:pt x="989" y="578"/>
                </a:lnTo>
                <a:lnTo>
                  <a:pt x="979" y="582"/>
                </a:lnTo>
                <a:lnTo>
                  <a:pt x="888" y="558"/>
                </a:lnTo>
                <a:lnTo>
                  <a:pt x="835" y="572"/>
                </a:lnTo>
                <a:lnTo>
                  <a:pt x="820" y="569"/>
                </a:lnTo>
                <a:lnTo>
                  <a:pt x="807" y="565"/>
                </a:lnTo>
                <a:lnTo>
                  <a:pt x="795" y="558"/>
                </a:lnTo>
                <a:lnTo>
                  <a:pt x="783" y="552"/>
                </a:lnTo>
                <a:lnTo>
                  <a:pt x="772" y="544"/>
                </a:lnTo>
                <a:lnTo>
                  <a:pt x="763" y="534"/>
                </a:lnTo>
                <a:lnTo>
                  <a:pt x="753" y="525"/>
                </a:lnTo>
                <a:lnTo>
                  <a:pt x="742" y="514"/>
                </a:lnTo>
                <a:lnTo>
                  <a:pt x="736" y="505"/>
                </a:lnTo>
                <a:lnTo>
                  <a:pt x="730" y="499"/>
                </a:lnTo>
                <a:lnTo>
                  <a:pt x="724" y="492"/>
                </a:lnTo>
                <a:lnTo>
                  <a:pt x="716" y="487"/>
                </a:lnTo>
                <a:lnTo>
                  <a:pt x="701" y="478"/>
                </a:lnTo>
                <a:lnTo>
                  <a:pt x="687" y="471"/>
                </a:lnTo>
                <a:lnTo>
                  <a:pt x="674" y="465"/>
                </a:lnTo>
                <a:lnTo>
                  <a:pt x="660" y="461"/>
                </a:lnTo>
                <a:lnTo>
                  <a:pt x="646" y="458"/>
                </a:lnTo>
                <a:lnTo>
                  <a:pt x="632" y="454"/>
                </a:lnTo>
                <a:lnTo>
                  <a:pt x="616" y="452"/>
                </a:lnTo>
                <a:lnTo>
                  <a:pt x="598" y="449"/>
                </a:lnTo>
                <a:lnTo>
                  <a:pt x="585" y="447"/>
                </a:lnTo>
                <a:lnTo>
                  <a:pt x="572" y="445"/>
                </a:lnTo>
                <a:lnTo>
                  <a:pt x="567" y="445"/>
                </a:lnTo>
                <a:lnTo>
                  <a:pt x="563" y="446"/>
                </a:lnTo>
                <a:lnTo>
                  <a:pt x="558" y="447"/>
                </a:lnTo>
                <a:lnTo>
                  <a:pt x="555" y="448"/>
                </a:lnTo>
                <a:lnTo>
                  <a:pt x="549" y="453"/>
                </a:lnTo>
                <a:lnTo>
                  <a:pt x="542" y="459"/>
                </a:lnTo>
                <a:lnTo>
                  <a:pt x="536" y="465"/>
                </a:lnTo>
                <a:lnTo>
                  <a:pt x="529" y="471"/>
                </a:lnTo>
                <a:lnTo>
                  <a:pt x="523" y="477"/>
                </a:lnTo>
                <a:lnTo>
                  <a:pt x="514" y="481"/>
                </a:lnTo>
                <a:lnTo>
                  <a:pt x="508" y="481"/>
                </a:lnTo>
                <a:lnTo>
                  <a:pt x="502" y="481"/>
                </a:lnTo>
                <a:lnTo>
                  <a:pt x="501" y="473"/>
                </a:lnTo>
                <a:lnTo>
                  <a:pt x="501" y="465"/>
                </a:lnTo>
                <a:lnTo>
                  <a:pt x="502" y="458"/>
                </a:lnTo>
                <a:lnTo>
                  <a:pt x="502" y="449"/>
                </a:lnTo>
                <a:lnTo>
                  <a:pt x="502" y="426"/>
                </a:lnTo>
                <a:lnTo>
                  <a:pt x="504" y="405"/>
                </a:lnTo>
                <a:lnTo>
                  <a:pt x="507" y="395"/>
                </a:lnTo>
                <a:lnTo>
                  <a:pt x="510" y="385"/>
                </a:lnTo>
                <a:lnTo>
                  <a:pt x="514" y="376"/>
                </a:lnTo>
                <a:lnTo>
                  <a:pt x="520" y="365"/>
                </a:lnTo>
                <a:lnTo>
                  <a:pt x="522" y="360"/>
                </a:lnTo>
                <a:lnTo>
                  <a:pt x="525" y="357"/>
                </a:lnTo>
                <a:lnTo>
                  <a:pt x="529" y="355"/>
                </a:lnTo>
                <a:lnTo>
                  <a:pt x="533" y="353"/>
                </a:lnTo>
                <a:lnTo>
                  <a:pt x="542" y="350"/>
                </a:lnTo>
                <a:lnTo>
                  <a:pt x="551" y="346"/>
                </a:lnTo>
                <a:lnTo>
                  <a:pt x="560" y="342"/>
                </a:lnTo>
                <a:lnTo>
                  <a:pt x="567" y="338"/>
                </a:lnTo>
                <a:lnTo>
                  <a:pt x="574" y="332"/>
                </a:lnTo>
                <a:lnTo>
                  <a:pt x="579" y="328"/>
                </a:lnTo>
                <a:lnTo>
                  <a:pt x="591" y="317"/>
                </a:lnTo>
                <a:lnTo>
                  <a:pt x="602" y="303"/>
                </a:lnTo>
                <a:lnTo>
                  <a:pt x="608" y="292"/>
                </a:lnTo>
                <a:lnTo>
                  <a:pt x="612" y="283"/>
                </a:lnTo>
                <a:lnTo>
                  <a:pt x="617" y="272"/>
                </a:lnTo>
                <a:lnTo>
                  <a:pt x="623" y="261"/>
                </a:lnTo>
                <a:lnTo>
                  <a:pt x="629" y="250"/>
                </a:lnTo>
                <a:lnTo>
                  <a:pt x="633" y="241"/>
                </a:lnTo>
                <a:lnTo>
                  <a:pt x="637" y="231"/>
                </a:lnTo>
                <a:lnTo>
                  <a:pt x="638" y="219"/>
                </a:lnTo>
                <a:lnTo>
                  <a:pt x="618" y="219"/>
                </a:lnTo>
                <a:lnTo>
                  <a:pt x="612" y="221"/>
                </a:lnTo>
                <a:lnTo>
                  <a:pt x="607" y="223"/>
                </a:lnTo>
                <a:lnTo>
                  <a:pt x="593" y="229"/>
                </a:lnTo>
                <a:lnTo>
                  <a:pt x="580" y="233"/>
                </a:lnTo>
                <a:lnTo>
                  <a:pt x="568" y="237"/>
                </a:lnTo>
                <a:lnTo>
                  <a:pt x="554" y="243"/>
                </a:lnTo>
                <a:lnTo>
                  <a:pt x="542" y="246"/>
                </a:lnTo>
                <a:lnTo>
                  <a:pt x="533" y="248"/>
                </a:lnTo>
                <a:lnTo>
                  <a:pt x="523" y="251"/>
                </a:lnTo>
                <a:lnTo>
                  <a:pt x="511" y="256"/>
                </a:lnTo>
                <a:lnTo>
                  <a:pt x="496" y="263"/>
                </a:lnTo>
                <a:lnTo>
                  <a:pt x="483" y="272"/>
                </a:lnTo>
                <a:lnTo>
                  <a:pt x="471" y="281"/>
                </a:lnTo>
                <a:lnTo>
                  <a:pt x="459" y="290"/>
                </a:lnTo>
                <a:lnTo>
                  <a:pt x="439" y="311"/>
                </a:lnTo>
                <a:lnTo>
                  <a:pt x="413" y="332"/>
                </a:lnTo>
                <a:lnTo>
                  <a:pt x="402" y="339"/>
                </a:lnTo>
                <a:lnTo>
                  <a:pt x="392" y="346"/>
                </a:lnTo>
                <a:lnTo>
                  <a:pt x="383" y="353"/>
                </a:lnTo>
                <a:lnTo>
                  <a:pt x="376" y="359"/>
                </a:lnTo>
                <a:lnTo>
                  <a:pt x="369" y="367"/>
                </a:lnTo>
                <a:lnTo>
                  <a:pt x="364" y="375"/>
                </a:lnTo>
                <a:lnTo>
                  <a:pt x="353" y="392"/>
                </a:lnTo>
                <a:lnTo>
                  <a:pt x="341" y="410"/>
                </a:lnTo>
                <a:lnTo>
                  <a:pt x="336" y="413"/>
                </a:lnTo>
                <a:lnTo>
                  <a:pt x="331" y="418"/>
                </a:lnTo>
                <a:lnTo>
                  <a:pt x="329" y="423"/>
                </a:lnTo>
                <a:lnTo>
                  <a:pt x="328" y="429"/>
                </a:lnTo>
                <a:lnTo>
                  <a:pt x="323" y="435"/>
                </a:lnTo>
                <a:lnTo>
                  <a:pt x="318" y="440"/>
                </a:lnTo>
                <a:lnTo>
                  <a:pt x="312" y="445"/>
                </a:lnTo>
                <a:lnTo>
                  <a:pt x="306" y="449"/>
                </a:lnTo>
                <a:lnTo>
                  <a:pt x="293" y="456"/>
                </a:lnTo>
                <a:lnTo>
                  <a:pt x="280" y="461"/>
                </a:lnTo>
                <a:lnTo>
                  <a:pt x="268" y="467"/>
                </a:lnTo>
                <a:lnTo>
                  <a:pt x="256" y="475"/>
                </a:lnTo>
                <a:lnTo>
                  <a:pt x="251" y="479"/>
                </a:lnTo>
                <a:lnTo>
                  <a:pt x="245" y="485"/>
                </a:lnTo>
                <a:lnTo>
                  <a:pt x="241" y="490"/>
                </a:lnTo>
                <a:lnTo>
                  <a:pt x="238" y="498"/>
                </a:lnTo>
                <a:lnTo>
                  <a:pt x="233" y="506"/>
                </a:lnTo>
                <a:lnTo>
                  <a:pt x="229" y="515"/>
                </a:lnTo>
                <a:lnTo>
                  <a:pt x="225" y="524"/>
                </a:lnTo>
                <a:lnTo>
                  <a:pt x="219" y="531"/>
                </a:lnTo>
                <a:lnTo>
                  <a:pt x="214" y="538"/>
                </a:lnTo>
                <a:lnTo>
                  <a:pt x="207" y="543"/>
                </a:lnTo>
                <a:lnTo>
                  <a:pt x="199" y="547"/>
                </a:lnTo>
                <a:lnTo>
                  <a:pt x="190" y="551"/>
                </a:lnTo>
                <a:lnTo>
                  <a:pt x="184" y="552"/>
                </a:lnTo>
                <a:lnTo>
                  <a:pt x="178" y="552"/>
                </a:lnTo>
                <a:lnTo>
                  <a:pt x="174" y="551"/>
                </a:lnTo>
                <a:lnTo>
                  <a:pt x="169" y="549"/>
                </a:lnTo>
                <a:lnTo>
                  <a:pt x="163" y="548"/>
                </a:lnTo>
                <a:lnTo>
                  <a:pt x="158" y="548"/>
                </a:lnTo>
                <a:lnTo>
                  <a:pt x="153" y="548"/>
                </a:lnTo>
                <a:lnTo>
                  <a:pt x="147" y="551"/>
                </a:lnTo>
                <a:lnTo>
                  <a:pt x="142" y="554"/>
                </a:lnTo>
                <a:lnTo>
                  <a:pt x="137" y="557"/>
                </a:lnTo>
                <a:lnTo>
                  <a:pt x="133" y="561"/>
                </a:lnTo>
                <a:lnTo>
                  <a:pt x="129" y="567"/>
                </a:lnTo>
                <a:lnTo>
                  <a:pt x="117" y="580"/>
                </a:lnTo>
                <a:lnTo>
                  <a:pt x="106" y="592"/>
                </a:lnTo>
                <a:lnTo>
                  <a:pt x="96" y="603"/>
                </a:lnTo>
                <a:lnTo>
                  <a:pt x="83" y="616"/>
                </a:lnTo>
                <a:lnTo>
                  <a:pt x="77" y="625"/>
                </a:lnTo>
                <a:lnTo>
                  <a:pt x="70" y="633"/>
                </a:lnTo>
                <a:lnTo>
                  <a:pt x="67" y="636"/>
                </a:lnTo>
                <a:lnTo>
                  <a:pt x="64" y="639"/>
                </a:lnTo>
                <a:lnTo>
                  <a:pt x="59" y="641"/>
                </a:lnTo>
                <a:lnTo>
                  <a:pt x="54" y="643"/>
                </a:lnTo>
                <a:lnTo>
                  <a:pt x="43" y="645"/>
                </a:lnTo>
                <a:lnTo>
                  <a:pt x="34" y="646"/>
                </a:lnTo>
                <a:lnTo>
                  <a:pt x="24" y="649"/>
                </a:lnTo>
                <a:lnTo>
                  <a:pt x="15" y="651"/>
                </a:lnTo>
                <a:lnTo>
                  <a:pt x="8" y="653"/>
                </a:lnTo>
                <a:lnTo>
                  <a:pt x="0" y="655"/>
                </a:lnTo>
                <a:lnTo>
                  <a:pt x="0" y="655"/>
                </a:lnTo>
                <a:close/>
                <a:moveTo>
                  <a:pt x="1829" y="2295"/>
                </a:moveTo>
                <a:lnTo>
                  <a:pt x="2198" y="2205"/>
                </a:lnTo>
                <a:lnTo>
                  <a:pt x="2199" y="2196"/>
                </a:lnTo>
                <a:lnTo>
                  <a:pt x="2201" y="2189"/>
                </a:lnTo>
                <a:lnTo>
                  <a:pt x="2204" y="2182"/>
                </a:lnTo>
                <a:lnTo>
                  <a:pt x="2209" y="2176"/>
                </a:lnTo>
                <a:lnTo>
                  <a:pt x="2221" y="2164"/>
                </a:lnTo>
                <a:lnTo>
                  <a:pt x="2232" y="2152"/>
                </a:lnTo>
                <a:lnTo>
                  <a:pt x="2239" y="2143"/>
                </a:lnTo>
                <a:lnTo>
                  <a:pt x="2245" y="2135"/>
                </a:lnTo>
                <a:lnTo>
                  <a:pt x="2251" y="2126"/>
                </a:lnTo>
                <a:lnTo>
                  <a:pt x="2255" y="2118"/>
                </a:lnTo>
                <a:lnTo>
                  <a:pt x="2258" y="2109"/>
                </a:lnTo>
                <a:lnTo>
                  <a:pt x="2261" y="2099"/>
                </a:lnTo>
                <a:lnTo>
                  <a:pt x="2263" y="2088"/>
                </a:lnTo>
                <a:lnTo>
                  <a:pt x="2264" y="2078"/>
                </a:lnTo>
                <a:lnTo>
                  <a:pt x="2262" y="2070"/>
                </a:lnTo>
                <a:lnTo>
                  <a:pt x="2258" y="2062"/>
                </a:lnTo>
                <a:lnTo>
                  <a:pt x="2257" y="2055"/>
                </a:lnTo>
                <a:lnTo>
                  <a:pt x="2257" y="2047"/>
                </a:lnTo>
                <a:lnTo>
                  <a:pt x="2263" y="2024"/>
                </a:lnTo>
                <a:lnTo>
                  <a:pt x="2269" y="2000"/>
                </a:lnTo>
                <a:lnTo>
                  <a:pt x="2275" y="1976"/>
                </a:lnTo>
                <a:lnTo>
                  <a:pt x="2280" y="1952"/>
                </a:lnTo>
                <a:lnTo>
                  <a:pt x="2280" y="1889"/>
                </a:lnTo>
                <a:lnTo>
                  <a:pt x="2281" y="1877"/>
                </a:lnTo>
                <a:lnTo>
                  <a:pt x="2284" y="1867"/>
                </a:lnTo>
                <a:lnTo>
                  <a:pt x="2288" y="1857"/>
                </a:lnTo>
                <a:lnTo>
                  <a:pt x="2291" y="1846"/>
                </a:lnTo>
                <a:lnTo>
                  <a:pt x="2292" y="1834"/>
                </a:lnTo>
                <a:lnTo>
                  <a:pt x="2292" y="1821"/>
                </a:lnTo>
                <a:lnTo>
                  <a:pt x="2292" y="1814"/>
                </a:lnTo>
                <a:lnTo>
                  <a:pt x="2294" y="1809"/>
                </a:lnTo>
                <a:lnTo>
                  <a:pt x="2296" y="1804"/>
                </a:lnTo>
                <a:lnTo>
                  <a:pt x="2302" y="1801"/>
                </a:lnTo>
                <a:lnTo>
                  <a:pt x="2307" y="1800"/>
                </a:lnTo>
                <a:lnTo>
                  <a:pt x="2312" y="1799"/>
                </a:lnTo>
                <a:lnTo>
                  <a:pt x="2323" y="1792"/>
                </a:lnTo>
                <a:lnTo>
                  <a:pt x="2335" y="1789"/>
                </a:lnTo>
                <a:lnTo>
                  <a:pt x="2346" y="1786"/>
                </a:lnTo>
                <a:lnTo>
                  <a:pt x="2357" y="1784"/>
                </a:lnTo>
                <a:lnTo>
                  <a:pt x="2367" y="1782"/>
                </a:lnTo>
                <a:lnTo>
                  <a:pt x="2378" y="1778"/>
                </a:lnTo>
                <a:lnTo>
                  <a:pt x="2389" y="1774"/>
                </a:lnTo>
                <a:lnTo>
                  <a:pt x="2400" y="1767"/>
                </a:lnTo>
                <a:lnTo>
                  <a:pt x="2400" y="1762"/>
                </a:lnTo>
                <a:lnTo>
                  <a:pt x="2400" y="1756"/>
                </a:lnTo>
                <a:lnTo>
                  <a:pt x="2400" y="1756"/>
                </a:lnTo>
                <a:lnTo>
                  <a:pt x="2401" y="1727"/>
                </a:lnTo>
                <a:lnTo>
                  <a:pt x="2402" y="1701"/>
                </a:lnTo>
                <a:lnTo>
                  <a:pt x="2403" y="1689"/>
                </a:lnTo>
                <a:lnTo>
                  <a:pt x="2405" y="1676"/>
                </a:lnTo>
                <a:lnTo>
                  <a:pt x="2407" y="1662"/>
                </a:lnTo>
                <a:lnTo>
                  <a:pt x="2411" y="1647"/>
                </a:lnTo>
                <a:lnTo>
                  <a:pt x="2400" y="1640"/>
                </a:lnTo>
                <a:lnTo>
                  <a:pt x="2391" y="1633"/>
                </a:lnTo>
                <a:lnTo>
                  <a:pt x="2385" y="1624"/>
                </a:lnTo>
                <a:lnTo>
                  <a:pt x="2379" y="1614"/>
                </a:lnTo>
                <a:lnTo>
                  <a:pt x="2371" y="1593"/>
                </a:lnTo>
                <a:lnTo>
                  <a:pt x="2362" y="1570"/>
                </a:lnTo>
                <a:lnTo>
                  <a:pt x="2350" y="1540"/>
                </a:lnTo>
                <a:lnTo>
                  <a:pt x="2338" y="1513"/>
                </a:lnTo>
                <a:lnTo>
                  <a:pt x="2329" y="1485"/>
                </a:lnTo>
                <a:lnTo>
                  <a:pt x="2317" y="1453"/>
                </a:lnTo>
                <a:lnTo>
                  <a:pt x="2311" y="1438"/>
                </a:lnTo>
                <a:lnTo>
                  <a:pt x="2306" y="1424"/>
                </a:lnTo>
                <a:lnTo>
                  <a:pt x="2299" y="1411"/>
                </a:lnTo>
                <a:lnTo>
                  <a:pt x="2293" y="1398"/>
                </a:lnTo>
                <a:lnTo>
                  <a:pt x="2278" y="1375"/>
                </a:lnTo>
                <a:lnTo>
                  <a:pt x="2262" y="1348"/>
                </a:lnTo>
                <a:lnTo>
                  <a:pt x="2254" y="1336"/>
                </a:lnTo>
                <a:lnTo>
                  <a:pt x="2248" y="1326"/>
                </a:lnTo>
                <a:lnTo>
                  <a:pt x="2241" y="1317"/>
                </a:lnTo>
                <a:lnTo>
                  <a:pt x="2232" y="1308"/>
                </a:lnTo>
                <a:lnTo>
                  <a:pt x="2230" y="1301"/>
                </a:lnTo>
                <a:lnTo>
                  <a:pt x="2227" y="1297"/>
                </a:lnTo>
                <a:lnTo>
                  <a:pt x="2221" y="1294"/>
                </a:lnTo>
                <a:lnTo>
                  <a:pt x="2214" y="1290"/>
                </a:lnTo>
                <a:lnTo>
                  <a:pt x="2209" y="1289"/>
                </a:lnTo>
                <a:lnTo>
                  <a:pt x="2202" y="1288"/>
                </a:lnTo>
                <a:lnTo>
                  <a:pt x="2188" y="1288"/>
                </a:lnTo>
                <a:lnTo>
                  <a:pt x="2174" y="1288"/>
                </a:lnTo>
                <a:lnTo>
                  <a:pt x="2158" y="1291"/>
                </a:lnTo>
                <a:lnTo>
                  <a:pt x="2142" y="1297"/>
                </a:lnTo>
                <a:lnTo>
                  <a:pt x="2136" y="1297"/>
                </a:lnTo>
                <a:lnTo>
                  <a:pt x="2131" y="1296"/>
                </a:lnTo>
                <a:lnTo>
                  <a:pt x="2126" y="1295"/>
                </a:lnTo>
                <a:lnTo>
                  <a:pt x="2120" y="1297"/>
                </a:lnTo>
                <a:lnTo>
                  <a:pt x="2118" y="1301"/>
                </a:lnTo>
                <a:lnTo>
                  <a:pt x="2116" y="1308"/>
                </a:lnTo>
                <a:lnTo>
                  <a:pt x="2104" y="1323"/>
                </a:lnTo>
                <a:lnTo>
                  <a:pt x="2094" y="1339"/>
                </a:lnTo>
                <a:lnTo>
                  <a:pt x="2086" y="1354"/>
                </a:lnTo>
                <a:lnTo>
                  <a:pt x="2078" y="1367"/>
                </a:lnTo>
                <a:lnTo>
                  <a:pt x="2069" y="1379"/>
                </a:lnTo>
                <a:lnTo>
                  <a:pt x="2060" y="1392"/>
                </a:lnTo>
                <a:lnTo>
                  <a:pt x="2051" y="1403"/>
                </a:lnTo>
                <a:lnTo>
                  <a:pt x="2043" y="1412"/>
                </a:lnTo>
                <a:lnTo>
                  <a:pt x="2037" y="1423"/>
                </a:lnTo>
                <a:lnTo>
                  <a:pt x="2030" y="1435"/>
                </a:lnTo>
                <a:lnTo>
                  <a:pt x="2027" y="1444"/>
                </a:lnTo>
                <a:lnTo>
                  <a:pt x="2025" y="1452"/>
                </a:lnTo>
                <a:lnTo>
                  <a:pt x="2023" y="1457"/>
                </a:lnTo>
                <a:lnTo>
                  <a:pt x="2021" y="1461"/>
                </a:lnTo>
                <a:lnTo>
                  <a:pt x="2019" y="1464"/>
                </a:lnTo>
                <a:lnTo>
                  <a:pt x="2014" y="1466"/>
                </a:lnTo>
                <a:lnTo>
                  <a:pt x="2009" y="1465"/>
                </a:lnTo>
                <a:lnTo>
                  <a:pt x="2003" y="1464"/>
                </a:lnTo>
                <a:lnTo>
                  <a:pt x="1993" y="1465"/>
                </a:lnTo>
                <a:lnTo>
                  <a:pt x="1983" y="1466"/>
                </a:lnTo>
                <a:lnTo>
                  <a:pt x="1971" y="1471"/>
                </a:lnTo>
                <a:lnTo>
                  <a:pt x="1961" y="1476"/>
                </a:lnTo>
                <a:lnTo>
                  <a:pt x="1952" y="1481"/>
                </a:lnTo>
                <a:lnTo>
                  <a:pt x="1940" y="1485"/>
                </a:lnTo>
                <a:lnTo>
                  <a:pt x="1935" y="1475"/>
                </a:lnTo>
                <a:lnTo>
                  <a:pt x="1932" y="1464"/>
                </a:lnTo>
                <a:lnTo>
                  <a:pt x="1932" y="1448"/>
                </a:lnTo>
                <a:lnTo>
                  <a:pt x="1932" y="1432"/>
                </a:lnTo>
                <a:lnTo>
                  <a:pt x="1925" y="1422"/>
                </a:lnTo>
                <a:lnTo>
                  <a:pt x="1919" y="1411"/>
                </a:lnTo>
                <a:lnTo>
                  <a:pt x="1919" y="1406"/>
                </a:lnTo>
                <a:lnTo>
                  <a:pt x="1920" y="1402"/>
                </a:lnTo>
                <a:lnTo>
                  <a:pt x="1922" y="1397"/>
                </a:lnTo>
                <a:lnTo>
                  <a:pt x="1925" y="1394"/>
                </a:lnTo>
                <a:lnTo>
                  <a:pt x="1931" y="1386"/>
                </a:lnTo>
                <a:lnTo>
                  <a:pt x="1938" y="1379"/>
                </a:lnTo>
                <a:lnTo>
                  <a:pt x="1945" y="1368"/>
                </a:lnTo>
                <a:lnTo>
                  <a:pt x="1951" y="1357"/>
                </a:lnTo>
                <a:lnTo>
                  <a:pt x="1957" y="1348"/>
                </a:lnTo>
                <a:lnTo>
                  <a:pt x="1964" y="1337"/>
                </a:lnTo>
                <a:lnTo>
                  <a:pt x="1975" y="1324"/>
                </a:lnTo>
                <a:lnTo>
                  <a:pt x="1988" y="1313"/>
                </a:lnTo>
                <a:lnTo>
                  <a:pt x="1994" y="1308"/>
                </a:lnTo>
                <a:lnTo>
                  <a:pt x="1998" y="1301"/>
                </a:lnTo>
                <a:lnTo>
                  <a:pt x="2001" y="1295"/>
                </a:lnTo>
                <a:lnTo>
                  <a:pt x="2003" y="1286"/>
                </a:lnTo>
                <a:lnTo>
                  <a:pt x="2006" y="1270"/>
                </a:lnTo>
                <a:lnTo>
                  <a:pt x="2006" y="1254"/>
                </a:lnTo>
                <a:lnTo>
                  <a:pt x="2006" y="1246"/>
                </a:lnTo>
                <a:lnTo>
                  <a:pt x="2006" y="1238"/>
                </a:lnTo>
                <a:lnTo>
                  <a:pt x="2007" y="1231"/>
                </a:lnTo>
                <a:lnTo>
                  <a:pt x="2009" y="1222"/>
                </a:lnTo>
                <a:lnTo>
                  <a:pt x="2016" y="1203"/>
                </a:lnTo>
                <a:lnTo>
                  <a:pt x="2023" y="1187"/>
                </a:lnTo>
                <a:lnTo>
                  <a:pt x="2026" y="1178"/>
                </a:lnTo>
                <a:lnTo>
                  <a:pt x="2028" y="1169"/>
                </a:lnTo>
                <a:lnTo>
                  <a:pt x="2029" y="1160"/>
                </a:lnTo>
                <a:lnTo>
                  <a:pt x="2030" y="1149"/>
                </a:lnTo>
                <a:lnTo>
                  <a:pt x="2030" y="1084"/>
                </a:lnTo>
                <a:lnTo>
                  <a:pt x="2029" y="1072"/>
                </a:lnTo>
                <a:lnTo>
                  <a:pt x="2028" y="1062"/>
                </a:lnTo>
                <a:lnTo>
                  <a:pt x="2026" y="1054"/>
                </a:lnTo>
                <a:lnTo>
                  <a:pt x="2023" y="1045"/>
                </a:lnTo>
                <a:lnTo>
                  <a:pt x="2014" y="1028"/>
                </a:lnTo>
                <a:lnTo>
                  <a:pt x="2003" y="1010"/>
                </a:lnTo>
                <a:lnTo>
                  <a:pt x="1997" y="999"/>
                </a:lnTo>
                <a:lnTo>
                  <a:pt x="1991" y="988"/>
                </a:lnTo>
                <a:lnTo>
                  <a:pt x="1983" y="978"/>
                </a:lnTo>
                <a:lnTo>
                  <a:pt x="1974" y="967"/>
                </a:lnTo>
                <a:lnTo>
                  <a:pt x="1968" y="961"/>
                </a:lnTo>
                <a:lnTo>
                  <a:pt x="1960" y="954"/>
                </a:lnTo>
                <a:lnTo>
                  <a:pt x="1958" y="951"/>
                </a:lnTo>
                <a:lnTo>
                  <a:pt x="1956" y="947"/>
                </a:lnTo>
                <a:lnTo>
                  <a:pt x="1954" y="943"/>
                </a:lnTo>
                <a:lnTo>
                  <a:pt x="1954" y="938"/>
                </a:lnTo>
                <a:lnTo>
                  <a:pt x="1956" y="933"/>
                </a:lnTo>
                <a:lnTo>
                  <a:pt x="1958" y="927"/>
                </a:lnTo>
                <a:lnTo>
                  <a:pt x="1964" y="912"/>
                </a:lnTo>
                <a:lnTo>
                  <a:pt x="1969" y="898"/>
                </a:lnTo>
                <a:lnTo>
                  <a:pt x="1971" y="892"/>
                </a:lnTo>
                <a:lnTo>
                  <a:pt x="1973" y="885"/>
                </a:lnTo>
                <a:lnTo>
                  <a:pt x="1974" y="878"/>
                </a:lnTo>
                <a:lnTo>
                  <a:pt x="1974" y="869"/>
                </a:lnTo>
                <a:lnTo>
                  <a:pt x="1973" y="863"/>
                </a:lnTo>
                <a:lnTo>
                  <a:pt x="1971" y="857"/>
                </a:lnTo>
                <a:lnTo>
                  <a:pt x="1967" y="853"/>
                </a:lnTo>
                <a:lnTo>
                  <a:pt x="1961" y="850"/>
                </a:lnTo>
                <a:lnTo>
                  <a:pt x="1948" y="845"/>
                </a:lnTo>
                <a:lnTo>
                  <a:pt x="1934" y="842"/>
                </a:lnTo>
                <a:lnTo>
                  <a:pt x="1922" y="840"/>
                </a:lnTo>
                <a:lnTo>
                  <a:pt x="1913" y="837"/>
                </a:lnTo>
                <a:lnTo>
                  <a:pt x="1903" y="832"/>
                </a:lnTo>
                <a:lnTo>
                  <a:pt x="1892" y="827"/>
                </a:lnTo>
                <a:lnTo>
                  <a:pt x="1878" y="818"/>
                </a:lnTo>
                <a:lnTo>
                  <a:pt x="1866" y="810"/>
                </a:lnTo>
                <a:lnTo>
                  <a:pt x="1861" y="805"/>
                </a:lnTo>
                <a:lnTo>
                  <a:pt x="1854" y="801"/>
                </a:lnTo>
                <a:lnTo>
                  <a:pt x="1847" y="798"/>
                </a:lnTo>
                <a:lnTo>
                  <a:pt x="1839" y="795"/>
                </a:lnTo>
                <a:lnTo>
                  <a:pt x="1832" y="794"/>
                </a:lnTo>
                <a:lnTo>
                  <a:pt x="1825" y="792"/>
                </a:lnTo>
                <a:lnTo>
                  <a:pt x="1819" y="792"/>
                </a:lnTo>
                <a:lnTo>
                  <a:pt x="1813" y="792"/>
                </a:lnTo>
                <a:lnTo>
                  <a:pt x="1800" y="794"/>
                </a:lnTo>
                <a:lnTo>
                  <a:pt x="1786" y="795"/>
                </a:lnTo>
                <a:lnTo>
                  <a:pt x="1776" y="795"/>
                </a:lnTo>
                <a:lnTo>
                  <a:pt x="1766" y="794"/>
                </a:lnTo>
                <a:lnTo>
                  <a:pt x="1757" y="790"/>
                </a:lnTo>
                <a:lnTo>
                  <a:pt x="1749" y="787"/>
                </a:lnTo>
                <a:lnTo>
                  <a:pt x="1731" y="778"/>
                </a:lnTo>
                <a:lnTo>
                  <a:pt x="1712" y="771"/>
                </a:lnTo>
                <a:lnTo>
                  <a:pt x="1696" y="768"/>
                </a:lnTo>
                <a:lnTo>
                  <a:pt x="1679" y="765"/>
                </a:lnTo>
                <a:lnTo>
                  <a:pt x="1665" y="764"/>
                </a:lnTo>
                <a:lnTo>
                  <a:pt x="1652" y="765"/>
                </a:lnTo>
                <a:lnTo>
                  <a:pt x="1647" y="767"/>
                </a:lnTo>
                <a:lnTo>
                  <a:pt x="1641" y="767"/>
                </a:lnTo>
                <a:lnTo>
                  <a:pt x="1634" y="767"/>
                </a:lnTo>
                <a:lnTo>
                  <a:pt x="1627" y="765"/>
                </a:lnTo>
                <a:lnTo>
                  <a:pt x="1620" y="763"/>
                </a:lnTo>
                <a:lnTo>
                  <a:pt x="1614" y="760"/>
                </a:lnTo>
                <a:lnTo>
                  <a:pt x="1608" y="756"/>
                </a:lnTo>
                <a:lnTo>
                  <a:pt x="1603" y="750"/>
                </a:lnTo>
                <a:lnTo>
                  <a:pt x="1597" y="746"/>
                </a:lnTo>
                <a:lnTo>
                  <a:pt x="1592" y="743"/>
                </a:lnTo>
                <a:lnTo>
                  <a:pt x="1587" y="740"/>
                </a:lnTo>
                <a:lnTo>
                  <a:pt x="1579" y="740"/>
                </a:lnTo>
                <a:lnTo>
                  <a:pt x="1567" y="741"/>
                </a:lnTo>
                <a:lnTo>
                  <a:pt x="1557" y="743"/>
                </a:lnTo>
                <a:lnTo>
                  <a:pt x="1548" y="747"/>
                </a:lnTo>
                <a:lnTo>
                  <a:pt x="1536" y="753"/>
                </a:lnTo>
                <a:lnTo>
                  <a:pt x="1524" y="758"/>
                </a:lnTo>
                <a:lnTo>
                  <a:pt x="1514" y="763"/>
                </a:lnTo>
                <a:lnTo>
                  <a:pt x="1509" y="768"/>
                </a:lnTo>
                <a:lnTo>
                  <a:pt x="1505" y="772"/>
                </a:lnTo>
                <a:lnTo>
                  <a:pt x="1500" y="776"/>
                </a:lnTo>
                <a:lnTo>
                  <a:pt x="1497" y="782"/>
                </a:lnTo>
                <a:lnTo>
                  <a:pt x="1490" y="790"/>
                </a:lnTo>
                <a:lnTo>
                  <a:pt x="1486" y="800"/>
                </a:lnTo>
                <a:lnTo>
                  <a:pt x="1483" y="809"/>
                </a:lnTo>
                <a:lnTo>
                  <a:pt x="1481" y="817"/>
                </a:lnTo>
                <a:lnTo>
                  <a:pt x="1475" y="836"/>
                </a:lnTo>
                <a:lnTo>
                  <a:pt x="1468" y="856"/>
                </a:lnTo>
                <a:lnTo>
                  <a:pt x="1484" y="862"/>
                </a:lnTo>
                <a:lnTo>
                  <a:pt x="1499" y="866"/>
                </a:lnTo>
                <a:lnTo>
                  <a:pt x="1514" y="870"/>
                </a:lnTo>
                <a:lnTo>
                  <a:pt x="1532" y="877"/>
                </a:lnTo>
                <a:lnTo>
                  <a:pt x="1514" y="893"/>
                </a:lnTo>
                <a:lnTo>
                  <a:pt x="1498" y="907"/>
                </a:lnTo>
                <a:lnTo>
                  <a:pt x="1489" y="912"/>
                </a:lnTo>
                <a:lnTo>
                  <a:pt x="1481" y="918"/>
                </a:lnTo>
                <a:lnTo>
                  <a:pt x="1471" y="922"/>
                </a:lnTo>
                <a:lnTo>
                  <a:pt x="1459" y="925"/>
                </a:lnTo>
                <a:lnTo>
                  <a:pt x="1456" y="929"/>
                </a:lnTo>
                <a:lnTo>
                  <a:pt x="1454" y="933"/>
                </a:lnTo>
                <a:lnTo>
                  <a:pt x="1452" y="936"/>
                </a:lnTo>
                <a:lnTo>
                  <a:pt x="1451" y="941"/>
                </a:lnTo>
                <a:lnTo>
                  <a:pt x="1449" y="950"/>
                </a:lnTo>
                <a:lnTo>
                  <a:pt x="1448" y="960"/>
                </a:lnTo>
                <a:lnTo>
                  <a:pt x="1448" y="1044"/>
                </a:lnTo>
                <a:lnTo>
                  <a:pt x="1448" y="1061"/>
                </a:lnTo>
                <a:lnTo>
                  <a:pt x="1447" y="1076"/>
                </a:lnTo>
                <a:lnTo>
                  <a:pt x="1445" y="1092"/>
                </a:lnTo>
                <a:lnTo>
                  <a:pt x="1441" y="1108"/>
                </a:lnTo>
                <a:lnTo>
                  <a:pt x="1425" y="1107"/>
                </a:lnTo>
                <a:lnTo>
                  <a:pt x="1411" y="1103"/>
                </a:lnTo>
                <a:lnTo>
                  <a:pt x="1404" y="1101"/>
                </a:lnTo>
                <a:lnTo>
                  <a:pt x="1398" y="1098"/>
                </a:lnTo>
                <a:lnTo>
                  <a:pt x="1392" y="1093"/>
                </a:lnTo>
                <a:lnTo>
                  <a:pt x="1388" y="1087"/>
                </a:lnTo>
                <a:lnTo>
                  <a:pt x="1381" y="1076"/>
                </a:lnTo>
                <a:lnTo>
                  <a:pt x="1377" y="1067"/>
                </a:lnTo>
                <a:lnTo>
                  <a:pt x="1375" y="1057"/>
                </a:lnTo>
                <a:lnTo>
                  <a:pt x="1373" y="1046"/>
                </a:lnTo>
                <a:lnTo>
                  <a:pt x="1372" y="1026"/>
                </a:lnTo>
                <a:lnTo>
                  <a:pt x="1372" y="1002"/>
                </a:lnTo>
                <a:lnTo>
                  <a:pt x="1346" y="1002"/>
                </a:lnTo>
                <a:lnTo>
                  <a:pt x="1341" y="1003"/>
                </a:lnTo>
                <a:lnTo>
                  <a:pt x="1338" y="1004"/>
                </a:lnTo>
                <a:lnTo>
                  <a:pt x="1335" y="1006"/>
                </a:lnTo>
                <a:lnTo>
                  <a:pt x="1333" y="1010"/>
                </a:lnTo>
                <a:lnTo>
                  <a:pt x="1328" y="1017"/>
                </a:lnTo>
                <a:lnTo>
                  <a:pt x="1324" y="1026"/>
                </a:lnTo>
                <a:lnTo>
                  <a:pt x="1314" y="1042"/>
                </a:lnTo>
                <a:lnTo>
                  <a:pt x="1306" y="1058"/>
                </a:lnTo>
                <a:lnTo>
                  <a:pt x="1296" y="1075"/>
                </a:lnTo>
                <a:lnTo>
                  <a:pt x="1286" y="1091"/>
                </a:lnTo>
                <a:lnTo>
                  <a:pt x="1280" y="1097"/>
                </a:lnTo>
                <a:lnTo>
                  <a:pt x="1273" y="1103"/>
                </a:lnTo>
                <a:lnTo>
                  <a:pt x="1266" y="1110"/>
                </a:lnTo>
                <a:lnTo>
                  <a:pt x="1257" y="1116"/>
                </a:lnTo>
                <a:lnTo>
                  <a:pt x="1246" y="1121"/>
                </a:lnTo>
                <a:lnTo>
                  <a:pt x="1237" y="1127"/>
                </a:lnTo>
                <a:lnTo>
                  <a:pt x="1233" y="1132"/>
                </a:lnTo>
                <a:lnTo>
                  <a:pt x="1231" y="1136"/>
                </a:lnTo>
                <a:lnTo>
                  <a:pt x="1230" y="1141"/>
                </a:lnTo>
                <a:lnTo>
                  <a:pt x="1229" y="1147"/>
                </a:lnTo>
                <a:lnTo>
                  <a:pt x="1229" y="1157"/>
                </a:lnTo>
                <a:lnTo>
                  <a:pt x="1228" y="1169"/>
                </a:lnTo>
                <a:lnTo>
                  <a:pt x="1226" y="1180"/>
                </a:lnTo>
                <a:lnTo>
                  <a:pt x="1224" y="1191"/>
                </a:lnTo>
                <a:lnTo>
                  <a:pt x="1219" y="1201"/>
                </a:lnTo>
                <a:lnTo>
                  <a:pt x="1215" y="1211"/>
                </a:lnTo>
                <a:lnTo>
                  <a:pt x="1211" y="1219"/>
                </a:lnTo>
                <a:lnTo>
                  <a:pt x="1206" y="1227"/>
                </a:lnTo>
                <a:lnTo>
                  <a:pt x="1204" y="1231"/>
                </a:lnTo>
                <a:lnTo>
                  <a:pt x="1203" y="1234"/>
                </a:lnTo>
                <a:lnTo>
                  <a:pt x="1202" y="1238"/>
                </a:lnTo>
                <a:lnTo>
                  <a:pt x="1202" y="1244"/>
                </a:lnTo>
                <a:lnTo>
                  <a:pt x="1204" y="1249"/>
                </a:lnTo>
                <a:lnTo>
                  <a:pt x="1208" y="1255"/>
                </a:lnTo>
                <a:lnTo>
                  <a:pt x="1210" y="1271"/>
                </a:lnTo>
                <a:lnTo>
                  <a:pt x="1212" y="1286"/>
                </a:lnTo>
                <a:lnTo>
                  <a:pt x="1214" y="1301"/>
                </a:lnTo>
                <a:lnTo>
                  <a:pt x="1215" y="1318"/>
                </a:lnTo>
                <a:lnTo>
                  <a:pt x="1215" y="1370"/>
                </a:lnTo>
                <a:lnTo>
                  <a:pt x="1214" y="1386"/>
                </a:lnTo>
                <a:lnTo>
                  <a:pt x="1211" y="1400"/>
                </a:lnTo>
                <a:lnTo>
                  <a:pt x="1208" y="1413"/>
                </a:lnTo>
                <a:lnTo>
                  <a:pt x="1203" y="1426"/>
                </a:lnTo>
                <a:lnTo>
                  <a:pt x="1199" y="1439"/>
                </a:lnTo>
                <a:lnTo>
                  <a:pt x="1195" y="1452"/>
                </a:lnTo>
                <a:lnTo>
                  <a:pt x="1192" y="1466"/>
                </a:lnTo>
                <a:lnTo>
                  <a:pt x="1191" y="1483"/>
                </a:lnTo>
                <a:lnTo>
                  <a:pt x="1192" y="1497"/>
                </a:lnTo>
                <a:lnTo>
                  <a:pt x="1195" y="1510"/>
                </a:lnTo>
                <a:lnTo>
                  <a:pt x="1198" y="1521"/>
                </a:lnTo>
                <a:lnTo>
                  <a:pt x="1201" y="1533"/>
                </a:lnTo>
                <a:lnTo>
                  <a:pt x="1205" y="1544"/>
                </a:lnTo>
                <a:lnTo>
                  <a:pt x="1210" y="1556"/>
                </a:lnTo>
                <a:lnTo>
                  <a:pt x="1213" y="1569"/>
                </a:lnTo>
                <a:lnTo>
                  <a:pt x="1215" y="1583"/>
                </a:lnTo>
                <a:lnTo>
                  <a:pt x="1218" y="1614"/>
                </a:lnTo>
                <a:lnTo>
                  <a:pt x="1222" y="1641"/>
                </a:lnTo>
                <a:lnTo>
                  <a:pt x="1225" y="1654"/>
                </a:lnTo>
                <a:lnTo>
                  <a:pt x="1230" y="1666"/>
                </a:lnTo>
                <a:lnTo>
                  <a:pt x="1233" y="1673"/>
                </a:lnTo>
                <a:lnTo>
                  <a:pt x="1237" y="1678"/>
                </a:lnTo>
                <a:lnTo>
                  <a:pt x="1242" y="1683"/>
                </a:lnTo>
                <a:lnTo>
                  <a:pt x="1246" y="1690"/>
                </a:lnTo>
                <a:lnTo>
                  <a:pt x="1259" y="1702"/>
                </a:lnTo>
                <a:lnTo>
                  <a:pt x="1272" y="1711"/>
                </a:lnTo>
                <a:lnTo>
                  <a:pt x="1283" y="1722"/>
                </a:lnTo>
                <a:lnTo>
                  <a:pt x="1295" y="1735"/>
                </a:lnTo>
                <a:lnTo>
                  <a:pt x="1299" y="1742"/>
                </a:lnTo>
                <a:lnTo>
                  <a:pt x="1304" y="1748"/>
                </a:lnTo>
                <a:lnTo>
                  <a:pt x="1307" y="1756"/>
                </a:lnTo>
                <a:lnTo>
                  <a:pt x="1310" y="1762"/>
                </a:lnTo>
                <a:lnTo>
                  <a:pt x="1314" y="1776"/>
                </a:lnTo>
                <a:lnTo>
                  <a:pt x="1317" y="1790"/>
                </a:lnTo>
                <a:lnTo>
                  <a:pt x="1321" y="1819"/>
                </a:lnTo>
                <a:lnTo>
                  <a:pt x="1326" y="1852"/>
                </a:lnTo>
                <a:lnTo>
                  <a:pt x="1331" y="1866"/>
                </a:lnTo>
                <a:lnTo>
                  <a:pt x="1335" y="1878"/>
                </a:lnTo>
                <a:lnTo>
                  <a:pt x="1337" y="1884"/>
                </a:lnTo>
                <a:lnTo>
                  <a:pt x="1338" y="1891"/>
                </a:lnTo>
                <a:lnTo>
                  <a:pt x="1339" y="1898"/>
                </a:lnTo>
                <a:lnTo>
                  <a:pt x="1340" y="1906"/>
                </a:lnTo>
                <a:lnTo>
                  <a:pt x="1340" y="1971"/>
                </a:lnTo>
                <a:lnTo>
                  <a:pt x="1339" y="1990"/>
                </a:lnTo>
                <a:lnTo>
                  <a:pt x="1337" y="2008"/>
                </a:lnTo>
                <a:lnTo>
                  <a:pt x="1334" y="2026"/>
                </a:lnTo>
                <a:lnTo>
                  <a:pt x="1332" y="2045"/>
                </a:lnTo>
                <a:lnTo>
                  <a:pt x="1332" y="2055"/>
                </a:lnTo>
                <a:lnTo>
                  <a:pt x="1332" y="2062"/>
                </a:lnTo>
                <a:lnTo>
                  <a:pt x="1333" y="2071"/>
                </a:lnTo>
                <a:lnTo>
                  <a:pt x="1332" y="2080"/>
                </a:lnTo>
                <a:lnTo>
                  <a:pt x="1330" y="2094"/>
                </a:lnTo>
                <a:lnTo>
                  <a:pt x="1325" y="2107"/>
                </a:lnTo>
                <a:lnTo>
                  <a:pt x="1322" y="2119"/>
                </a:lnTo>
                <a:lnTo>
                  <a:pt x="1319" y="2133"/>
                </a:lnTo>
                <a:lnTo>
                  <a:pt x="1317" y="2150"/>
                </a:lnTo>
                <a:lnTo>
                  <a:pt x="1313" y="2165"/>
                </a:lnTo>
                <a:lnTo>
                  <a:pt x="1309" y="2180"/>
                </a:lnTo>
                <a:lnTo>
                  <a:pt x="1306" y="2196"/>
                </a:lnTo>
                <a:lnTo>
                  <a:pt x="1304" y="2209"/>
                </a:lnTo>
                <a:lnTo>
                  <a:pt x="1301" y="2220"/>
                </a:lnTo>
                <a:lnTo>
                  <a:pt x="1300" y="2230"/>
                </a:lnTo>
                <a:lnTo>
                  <a:pt x="1297" y="2242"/>
                </a:lnTo>
                <a:lnTo>
                  <a:pt x="1290" y="2262"/>
                </a:lnTo>
                <a:lnTo>
                  <a:pt x="1281" y="2281"/>
                </a:lnTo>
                <a:lnTo>
                  <a:pt x="1271" y="2297"/>
                </a:lnTo>
                <a:lnTo>
                  <a:pt x="1260" y="2316"/>
                </a:lnTo>
                <a:lnTo>
                  <a:pt x="1252" y="2332"/>
                </a:lnTo>
                <a:lnTo>
                  <a:pt x="1244" y="2349"/>
                </a:lnTo>
                <a:lnTo>
                  <a:pt x="1237" y="2358"/>
                </a:lnTo>
                <a:lnTo>
                  <a:pt x="1228" y="2367"/>
                </a:lnTo>
                <a:lnTo>
                  <a:pt x="1228" y="2367"/>
                </a:lnTo>
                <a:lnTo>
                  <a:pt x="1822" y="2260"/>
                </a:lnTo>
                <a:lnTo>
                  <a:pt x="1829" y="2295"/>
                </a:lnTo>
                <a:lnTo>
                  <a:pt x="1829" y="2295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0" name="Freeform 256"/>
          <p:cNvSpPr>
            <a:spLocks/>
          </p:cNvSpPr>
          <p:nvPr/>
        </p:nvSpPr>
        <p:spPr bwMode="auto">
          <a:xfrm>
            <a:off x="6031764" y="2324758"/>
            <a:ext cx="64957" cy="64957"/>
          </a:xfrm>
          <a:custGeom>
            <a:avLst/>
            <a:gdLst>
              <a:gd name="T0" fmla="*/ 0 w 139"/>
              <a:gd name="T1" fmla="*/ 115 h 141"/>
              <a:gd name="T2" fmla="*/ 12 w 139"/>
              <a:gd name="T3" fmla="*/ 119 h 141"/>
              <a:gd name="T4" fmla="*/ 22 w 139"/>
              <a:gd name="T5" fmla="*/ 124 h 141"/>
              <a:gd name="T6" fmla="*/ 26 w 139"/>
              <a:gd name="T7" fmla="*/ 127 h 141"/>
              <a:gd name="T8" fmla="*/ 31 w 139"/>
              <a:gd name="T9" fmla="*/ 130 h 141"/>
              <a:gd name="T10" fmla="*/ 34 w 139"/>
              <a:gd name="T11" fmla="*/ 136 h 141"/>
              <a:gd name="T12" fmla="*/ 37 w 139"/>
              <a:gd name="T13" fmla="*/ 141 h 141"/>
              <a:gd name="T14" fmla="*/ 45 w 139"/>
              <a:gd name="T15" fmla="*/ 130 h 141"/>
              <a:gd name="T16" fmla="*/ 53 w 139"/>
              <a:gd name="T17" fmla="*/ 121 h 141"/>
              <a:gd name="T18" fmla="*/ 65 w 139"/>
              <a:gd name="T19" fmla="*/ 105 h 141"/>
              <a:gd name="T20" fmla="*/ 77 w 139"/>
              <a:gd name="T21" fmla="*/ 88 h 141"/>
              <a:gd name="T22" fmla="*/ 96 w 139"/>
              <a:gd name="T23" fmla="*/ 69 h 141"/>
              <a:gd name="T24" fmla="*/ 113 w 139"/>
              <a:gd name="T25" fmla="*/ 51 h 141"/>
              <a:gd name="T26" fmla="*/ 120 w 139"/>
              <a:gd name="T27" fmla="*/ 41 h 141"/>
              <a:gd name="T28" fmla="*/ 127 w 139"/>
              <a:gd name="T29" fmla="*/ 31 h 141"/>
              <a:gd name="T30" fmla="*/ 133 w 139"/>
              <a:gd name="T31" fmla="*/ 19 h 141"/>
              <a:gd name="T32" fmla="*/ 139 w 139"/>
              <a:gd name="T33" fmla="*/ 6 h 141"/>
              <a:gd name="T34" fmla="*/ 133 w 139"/>
              <a:gd name="T35" fmla="*/ 4 h 141"/>
              <a:gd name="T36" fmla="*/ 128 w 139"/>
              <a:gd name="T37" fmla="*/ 2 h 141"/>
              <a:gd name="T38" fmla="*/ 122 w 139"/>
              <a:gd name="T39" fmla="*/ 0 h 141"/>
              <a:gd name="T40" fmla="*/ 117 w 139"/>
              <a:gd name="T41" fmla="*/ 1 h 141"/>
              <a:gd name="T42" fmla="*/ 113 w 139"/>
              <a:gd name="T43" fmla="*/ 5 h 141"/>
              <a:gd name="T44" fmla="*/ 109 w 139"/>
              <a:gd name="T45" fmla="*/ 12 h 141"/>
              <a:gd name="T46" fmla="*/ 96 w 139"/>
              <a:gd name="T47" fmla="*/ 26 h 141"/>
              <a:gd name="T48" fmla="*/ 85 w 139"/>
              <a:gd name="T49" fmla="*/ 41 h 141"/>
              <a:gd name="T50" fmla="*/ 80 w 139"/>
              <a:gd name="T51" fmla="*/ 44 h 141"/>
              <a:gd name="T52" fmla="*/ 75 w 139"/>
              <a:gd name="T53" fmla="*/ 46 h 141"/>
              <a:gd name="T54" fmla="*/ 72 w 139"/>
              <a:gd name="T55" fmla="*/ 52 h 141"/>
              <a:gd name="T56" fmla="*/ 69 w 139"/>
              <a:gd name="T57" fmla="*/ 57 h 141"/>
              <a:gd name="T58" fmla="*/ 50 w 139"/>
              <a:gd name="T59" fmla="*/ 71 h 141"/>
              <a:gd name="T60" fmla="*/ 33 w 139"/>
              <a:gd name="T61" fmla="*/ 84 h 141"/>
              <a:gd name="T62" fmla="*/ 24 w 139"/>
              <a:gd name="T63" fmla="*/ 91 h 141"/>
              <a:gd name="T64" fmla="*/ 15 w 139"/>
              <a:gd name="T65" fmla="*/ 97 h 141"/>
              <a:gd name="T66" fmla="*/ 8 w 139"/>
              <a:gd name="T67" fmla="*/ 106 h 141"/>
              <a:gd name="T68" fmla="*/ 0 w 139"/>
              <a:gd name="T69" fmla="*/ 11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9" h="141">
                <a:moveTo>
                  <a:pt x="0" y="115"/>
                </a:moveTo>
                <a:lnTo>
                  <a:pt x="12" y="119"/>
                </a:lnTo>
                <a:lnTo>
                  <a:pt x="22" y="124"/>
                </a:lnTo>
                <a:lnTo>
                  <a:pt x="26" y="127"/>
                </a:lnTo>
                <a:lnTo>
                  <a:pt x="31" y="130"/>
                </a:lnTo>
                <a:lnTo>
                  <a:pt x="34" y="136"/>
                </a:lnTo>
                <a:lnTo>
                  <a:pt x="37" y="141"/>
                </a:lnTo>
                <a:lnTo>
                  <a:pt x="45" y="130"/>
                </a:lnTo>
                <a:lnTo>
                  <a:pt x="53" y="121"/>
                </a:lnTo>
                <a:lnTo>
                  <a:pt x="65" y="105"/>
                </a:lnTo>
                <a:lnTo>
                  <a:pt x="77" y="88"/>
                </a:lnTo>
                <a:lnTo>
                  <a:pt x="96" y="69"/>
                </a:lnTo>
                <a:lnTo>
                  <a:pt x="113" y="51"/>
                </a:lnTo>
                <a:lnTo>
                  <a:pt x="120" y="41"/>
                </a:lnTo>
                <a:lnTo>
                  <a:pt x="127" y="31"/>
                </a:lnTo>
                <a:lnTo>
                  <a:pt x="133" y="19"/>
                </a:lnTo>
                <a:lnTo>
                  <a:pt x="139" y="6"/>
                </a:lnTo>
                <a:lnTo>
                  <a:pt x="133" y="4"/>
                </a:lnTo>
                <a:lnTo>
                  <a:pt x="128" y="2"/>
                </a:lnTo>
                <a:lnTo>
                  <a:pt x="122" y="0"/>
                </a:lnTo>
                <a:lnTo>
                  <a:pt x="117" y="1"/>
                </a:lnTo>
                <a:lnTo>
                  <a:pt x="113" y="5"/>
                </a:lnTo>
                <a:lnTo>
                  <a:pt x="109" y="12"/>
                </a:lnTo>
                <a:lnTo>
                  <a:pt x="96" y="26"/>
                </a:lnTo>
                <a:lnTo>
                  <a:pt x="85" y="41"/>
                </a:lnTo>
                <a:lnTo>
                  <a:pt x="80" y="44"/>
                </a:lnTo>
                <a:lnTo>
                  <a:pt x="75" y="46"/>
                </a:lnTo>
                <a:lnTo>
                  <a:pt x="72" y="52"/>
                </a:lnTo>
                <a:lnTo>
                  <a:pt x="69" y="57"/>
                </a:lnTo>
                <a:lnTo>
                  <a:pt x="50" y="71"/>
                </a:lnTo>
                <a:lnTo>
                  <a:pt x="33" y="84"/>
                </a:lnTo>
                <a:lnTo>
                  <a:pt x="24" y="91"/>
                </a:lnTo>
                <a:lnTo>
                  <a:pt x="15" y="97"/>
                </a:lnTo>
                <a:lnTo>
                  <a:pt x="8" y="106"/>
                </a:lnTo>
                <a:lnTo>
                  <a:pt x="0" y="11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1" name="Freeform 257"/>
          <p:cNvSpPr>
            <a:spLocks/>
          </p:cNvSpPr>
          <p:nvPr/>
        </p:nvSpPr>
        <p:spPr bwMode="auto">
          <a:xfrm>
            <a:off x="5930874" y="2425648"/>
            <a:ext cx="790536" cy="418763"/>
          </a:xfrm>
          <a:custGeom>
            <a:avLst/>
            <a:gdLst>
              <a:gd name="T0" fmla="*/ 29 w 1714"/>
              <a:gd name="T1" fmla="*/ 497 h 910"/>
              <a:gd name="T2" fmla="*/ 89 w 1714"/>
              <a:gd name="T3" fmla="*/ 518 h 910"/>
              <a:gd name="T4" fmla="*/ 254 w 1714"/>
              <a:gd name="T5" fmla="*/ 552 h 910"/>
              <a:gd name="T6" fmla="*/ 337 w 1714"/>
              <a:gd name="T7" fmla="*/ 567 h 910"/>
              <a:gd name="T8" fmla="*/ 491 w 1714"/>
              <a:gd name="T9" fmla="*/ 603 h 910"/>
              <a:gd name="T10" fmla="*/ 608 w 1714"/>
              <a:gd name="T11" fmla="*/ 619 h 910"/>
              <a:gd name="T12" fmla="*/ 644 w 1714"/>
              <a:gd name="T13" fmla="*/ 631 h 910"/>
              <a:gd name="T14" fmla="*/ 665 w 1714"/>
              <a:gd name="T15" fmla="*/ 669 h 910"/>
              <a:gd name="T16" fmla="*/ 724 w 1714"/>
              <a:gd name="T17" fmla="*/ 683 h 910"/>
              <a:gd name="T18" fmla="*/ 771 w 1714"/>
              <a:gd name="T19" fmla="*/ 830 h 910"/>
              <a:gd name="T20" fmla="*/ 804 w 1714"/>
              <a:gd name="T21" fmla="*/ 894 h 910"/>
              <a:gd name="T22" fmla="*/ 846 w 1714"/>
              <a:gd name="T23" fmla="*/ 797 h 910"/>
              <a:gd name="T24" fmla="*/ 913 w 1714"/>
              <a:gd name="T25" fmla="*/ 669 h 910"/>
              <a:gd name="T26" fmla="*/ 929 w 1714"/>
              <a:gd name="T27" fmla="*/ 608 h 910"/>
              <a:gd name="T28" fmla="*/ 943 w 1714"/>
              <a:gd name="T29" fmla="*/ 578 h 910"/>
              <a:gd name="T30" fmla="*/ 975 w 1714"/>
              <a:gd name="T31" fmla="*/ 618 h 910"/>
              <a:gd name="T32" fmla="*/ 1022 w 1714"/>
              <a:gd name="T33" fmla="*/ 585 h 910"/>
              <a:gd name="T34" fmla="*/ 1055 w 1714"/>
              <a:gd name="T35" fmla="*/ 603 h 910"/>
              <a:gd name="T36" fmla="*/ 1043 w 1714"/>
              <a:gd name="T37" fmla="*/ 630 h 910"/>
              <a:gd name="T38" fmla="*/ 1087 w 1714"/>
              <a:gd name="T39" fmla="*/ 625 h 910"/>
              <a:gd name="T40" fmla="*/ 1156 w 1714"/>
              <a:gd name="T41" fmla="*/ 529 h 910"/>
              <a:gd name="T42" fmla="*/ 1213 w 1714"/>
              <a:gd name="T43" fmla="*/ 505 h 910"/>
              <a:gd name="T44" fmla="*/ 1307 w 1714"/>
              <a:gd name="T45" fmla="*/ 429 h 910"/>
              <a:gd name="T46" fmla="*/ 1359 w 1714"/>
              <a:gd name="T47" fmla="*/ 397 h 910"/>
              <a:gd name="T48" fmla="*/ 1466 w 1714"/>
              <a:gd name="T49" fmla="*/ 416 h 910"/>
              <a:gd name="T50" fmla="*/ 1517 w 1714"/>
              <a:gd name="T51" fmla="*/ 438 h 910"/>
              <a:gd name="T52" fmla="*/ 1547 w 1714"/>
              <a:gd name="T53" fmla="*/ 447 h 910"/>
              <a:gd name="T54" fmla="*/ 1563 w 1714"/>
              <a:gd name="T55" fmla="*/ 401 h 910"/>
              <a:gd name="T56" fmla="*/ 1695 w 1714"/>
              <a:gd name="T57" fmla="*/ 378 h 910"/>
              <a:gd name="T58" fmla="*/ 1712 w 1714"/>
              <a:gd name="T59" fmla="*/ 341 h 910"/>
              <a:gd name="T60" fmla="*/ 1652 w 1714"/>
              <a:gd name="T61" fmla="*/ 310 h 910"/>
              <a:gd name="T62" fmla="*/ 1608 w 1714"/>
              <a:gd name="T63" fmla="*/ 262 h 910"/>
              <a:gd name="T64" fmla="*/ 1524 w 1714"/>
              <a:gd name="T65" fmla="*/ 278 h 910"/>
              <a:gd name="T66" fmla="*/ 1443 w 1714"/>
              <a:gd name="T67" fmla="*/ 293 h 910"/>
              <a:gd name="T68" fmla="*/ 1388 w 1714"/>
              <a:gd name="T69" fmla="*/ 252 h 910"/>
              <a:gd name="T70" fmla="*/ 1389 w 1714"/>
              <a:gd name="T71" fmla="*/ 148 h 910"/>
              <a:gd name="T72" fmla="*/ 1281 w 1714"/>
              <a:gd name="T73" fmla="*/ 195 h 910"/>
              <a:gd name="T74" fmla="*/ 1178 w 1714"/>
              <a:gd name="T75" fmla="*/ 239 h 910"/>
              <a:gd name="T76" fmla="*/ 1075 w 1714"/>
              <a:gd name="T77" fmla="*/ 288 h 910"/>
              <a:gd name="T78" fmla="*/ 1015 w 1714"/>
              <a:gd name="T79" fmla="*/ 342 h 910"/>
              <a:gd name="T80" fmla="*/ 820 w 1714"/>
              <a:gd name="T81" fmla="*/ 350 h 910"/>
              <a:gd name="T82" fmla="*/ 742 w 1714"/>
              <a:gd name="T83" fmla="*/ 295 h 910"/>
              <a:gd name="T84" fmla="*/ 674 w 1714"/>
              <a:gd name="T85" fmla="*/ 246 h 910"/>
              <a:gd name="T86" fmla="*/ 572 w 1714"/>
              <a:gd name="T87" fmla="*/ 226 h 910"/>
              <a:gd name="T88" fmla="*/ 536 w 1714"/>
              <a:gd name="T89" fmla="*/ 246 h 910"/>
              <a:gd name="T90" fmla="*/ 501 w 1714"/>
              <a:gd name="T91" fmla="*/ 246 h 910"/>
              <a:gd name="T92" fmla="*/ 514 w 1714"/>
              <a:gd name="T93" fmla="*/ 157 h 910"/>
              <a:gd name="T94" fmla="*/ 551 w 1714"/>
              <a:gd name="T95" fmla="*/ 127 h 910"/>
              <a:gd name="T96" fmla="*/ 608 w 1714"/>
              <a:gd name="T97" fmla="*/ 73 h 910"/>
              <a:gd name="T98" fmla="*/ 638 w 1714"/>
              <a:gd name="T99" fmla="*/ 0 h 910"/>
              <a:gd name="T100" fmla="*/ 554 w 1714"/>
              <a:gd name="T101" fmla="*/ 24 h 910"/>
              <a:gd name="T102" fmla="*/ 471 w 1714"/>
              <a:gd name="T103" fmla="*/ 62 h 910"/>
              <a:gd name="T104" fmla="*/ 376 w 1714"/>
              <a:gd name="T105" fmla="*/ 140 h 910"/>
              <a:gd name="T106" fmla="*/ 329 w 1714"/>
              <a:gd name="T107" fmla="*/ 204 h 910"/>
              <a:gd name="T108" fmla="*/ 280 w 1714"/>
              <a:gd name="T109" fmla="*/ 242 h 910"/>
              <a:gd name="T110" fmla="*/ 233 w 1714"/>
              <a:gd name="T111" fmla="*/ 287 h 910"/>
              <a:gd name="T112" fmla="*/ 190 w 1714"/>
              <a:gd name="T113" fmla="*/ 332 h 910"/>
              <a:gd name="T114" fmla="*/ 153 w 1714"/>
              <a:gd name="T115" fmla="*/ 329 h 910"/>
              <a:gd name="T116" fmla="*/ 106 w 1714"/>
              <a:gd name="T117" fmla="*/ 373 h 910"/>
              <a:gd name="T118" fmla="*/ 59 w 1714"/>
              <a:gd name="T119" fmla="*/ 422 h 910"/>
              <a:gd name="T120" fmla="*/ 0 w 1714"/>
              <a:gd name="T121" fmla="*/ 436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14" h="910">
                <a:moveTo>
                  <a:pt x="0" y="436"/>
                </a:moveTo>
                <a:lnTo>
                  <a:pt x="4" y="450"/>
                </a:lnTo>
                <a:lnTo>
                  <a:pt x="9" y="463"/>
                </a:lnTo>
                <a:lnTo>
                  <a:pt x="15" y="475"/>
                </a:lnTo>
                <a:lnTo>
                  <a:pt x="22" y="487"/>
                </a:lnTo>
                <a:lnTo>
                  <a:pt x="25" y="492"/>
                </a:lnTo>
                <a:lnTo>
                  <a:pt x="29" y="497"/>
                </a:lnTo>
                <a:lnTo>
                  <a:pt x="34" y="502"/>
                </a:lnTo>
                <a:lnTo>
                  <a:pt x="39" y="505"/>
                </a:lnTo>
                <a:lnTo>
                  <a:pt x="43" y="509"/>
                </a:lnTo>
                <a:lnTo>
                  <a:pt x="50" y="512"/>
                </a:lnTo>
                <a:lnTo>
                  <a:pt x="55" y="513"/>
                </a:lnTo>
                <a:lnTo>
                  <a:pt x="63" y="515"/>
                </a:lnTo>
                <a:lnTo>
                  <a:pt x="89" y="518"/>
                </a:lnTo>
                <a:lnTo>
                  <a:pt x="110" y="522"/>
                </a:lnTo>
                <a:lnTo>
                  <a:pt x="133" y="525"/>
                </a:lnTo>
                <a:lnTo>
                  <a:pt x="158" y="530"/>
                </a:lnTo>
                <a:lnTo>
                  <a:pt x="183" y="537"/>
                </a:lnTo>
                <a:lnTo>
                  <a:pt x="205" y="542"/>
                </a:lnTo>
                <a:lnTo>
                  <a:pt x="228" y="548"/>
                </a:lnTo>
                <a:lnTo>
                  <a:pt x="254" y="552"/>
                </a:lnTo>
                <a:lnTo>
                  <a:pt x="265" y="553"/>
                </a:lnTo>
                <a:lnTo>
                  <a:pt x="274" y="554"/>
                </a:lnTo>
                <a:lnTo>
                  <a:pt x="285" y="555"/>
                </a:lnTo>
                <a:lnTo>
                  <a:pt x="296" y="557"/>
                </a:lnTo>
                <a:lnTo>
                  <a:pt x="311" y="561"/>
                </a:lnTo>
                <a:lnTo>
                  <a:pt x="324" y="564"/>
                </a:lnTo>
                <a:lnTo>
                  <a:pt x="337" y="567"/>
                </a:lnTo>
                <a:lnTo>
                  <a:pt x="352" y="570"/>
                </a:lnTo>
                <a:lnTo>
                  <a:pt x="378" y="577"/>
                </a:lnTo>
                <a:lnTo>
                  <a:pt x="403" y="583"/>
                </a:lnTo>
                <a:lnTo>
                  <a:pt x="425" y="589"/>
                </a:lnTo>
                <a:lnTo>
                  <a:pt x="447" y="593"/>
                </a:lnTo>
                <a:lnTo>
                  <a:pt x="469" y="598"/>
                </a:lnTo>
                <a:lnTo>
                  <a:pt x="491" y="603"/>
                </a:lnTo>
                <a:lnTo>
                  <a:pt x="516" y="607"/>
                </a:lnTo>
                <a:lnTo>
                  <a:pt x="543" y="610"/>
                </a:lnTo>
                <a:lnTo>
                  <a:pt x="557" y="612"/>
                </a:lnTo>
                <a:lnTo>
                  <a:pt x="569" y="615"/>
                </a:lnTo>
                <a:lnTo>
                  <a:pt x="582" y="617"/>
                </a:lnTo>
                <a:lnTo>
                  <a:pt x="596" y="618"/>
                </a:lnTo>
                <a:lnTo>
                  <a:pt x="608" y="619"/>
                </a:lnTo>
                <a:lnTo>
                  <a:pt x="619" y="618"/>
                </a:lnTo>
                <a:lnTo>
                  <a:pt x="624" y="618"/>
                </a:lnTo>
                <a:lnTo>
                  <a:pt x="629" y="619"/>
                </a:lnTo>
                <a:lnTo>
                  <a:pt x="634" y="621"/>
                </a:lnTo>
                <a:lnTo>
                  <a:pt x="638" y="623"/>
                </a:lnTo>
                <a:lnTo>
                  <a:pt x="642" y="626"/>
                </a:lnTo>
                <a:lnTo>
                  <a:pt x="644" y="631"/>
                </a:lnTo>
                <a:lnTo>
                  <a:pt x="646" y="634"/>
                </a:lnTo>
                <a:lnTo>
                  <a:pt x="647" y="638"/>
                </a:lnTo>
                <a:lnTo>
                  <a:pt x="648" y="647"/>
                </a:lnTo>
                <a:lnTo>
                  <a:pt x="652" y="656"/>
                </a:lnTo>
                <a:lnTo>
                  <a:pt x="656" y="661"/>
                </a:lnTo>
                <a:lnTo>
                  <a:pt x="660" y="664"/>
                </a:lnTo>
                <a:lnTo>
                  <a:pt x="665" y="669"/>
                </a:lnTo>
                <a:lnTo>
                  <a:pt x="671" y="672"/>
                </a:lnTo>
                <a:lnTo>
                  <a:pt x="677" y="675"/>
                </a:lnTo>
                <a:lnTo>
                  <a:pt x="684" y="677"/>
                </a:lnTo>
                <a:lnTo>
                  <a:pt x="690" y="678"/>
                </a:lnTo>
                <a:lnTo>
                  <a:pt x="696" y="679"/>
                </a:lnTo>
                <a:lnTo>
                  <a:pt x="709" y="680"/>
                </a:lnTo>
                <a:lnTo>
                  <a:pt x="724" y="683"/>
                </a:lnTo>
                <a:lnTo>
                  <a:pt x="725" y="701"/>
                </a:lnTo>
                <a:lnTo>
                  <a:pt x="727" y="718"/>
                </a:lnTo>
                <a:lnTo>
                  <a:pt x="730" y="734"/>
                </a:lnTo>
                <a:lnTo>
                  <a:pt x="734" y="751"/>
                </a:lnTo>
                <a:lnTo>
                  <a:pt x="746" y="781"/>
                </a:lnTo>
                <a:lnTo>
                  <a:pt x="760" y="814"/>
                </a:lnTo>
                <a:lnTo>
                  <a:pt x="771" y="830"/>
                </a:lnTo>
                <a:lnTo>
                  <a:pt x="782" y="847"/>
                </a:lnTo>
                <a:lnTo>
                  <a:pt x="788" y="862"/>
                </a:lnTo>
                <a:lnTo>
                  <a:pt x="794" y="878"/>
                </a:lnTo>
                <a:lnTo>
                  <a:pt x="799" y="894"/>
                </a:lnTo>
                <a:lnTo>
                  <a:pt x="804" y="910"/>
                </a:lnTo>
                <a:lnTo>
                  <a:pt x="804" y="910"/>
                </a:lnTo>
                <a:lnTo>
                  <a:pt x="804" y="894"/>
                </a:lnTo>
                <a:lnTo>
                  <a:pt x="804" y="883"/>
                </a:lnTo>
                <a:lnTo>
                  <a:pt x="806" y="873"/>
                </a:lnTo>
                <a:lnTo>
                  <a:pt x="809" y="864"/>
                </a:lnTo>
                <a:lnTo>
                  <a:pt x="812" y="855"/>
                </a:lnTo>
                <a:lnTo>
                  <a:pt x="822" y="838"/>
                </a:lnTo>
                <a:lnTo>
                  <a:pt x="833" y="820"/>
                </a:lnTo>
                <a:lnTo>
                  <a:pt x="846" y="797"/>
                </a:lnTo>
                <a:lnTo>
                  <a:pt x="855" y="776"/>
                </a:lnTo>
                <a:lnTo>
                  <a:pt x="866" y="756"/>
                </a:lnTo>
                <a:lnTo>
                  <a:pt x="878" y="732"/>
                </a:lnTo>
                <a:lnTo>
                  <a:pt x="887" y="715"/>
                </a:lnTo>
                <a:lnTo>
                  <a:pt x="894" y="700"/>
                </a:lnTo>
                <a:lnTo>
                  <a:pt x="903" y="685"/>
                </a:lnTo>
                <a:lnTo>
                  <a:pt x="913" y="669"/>
                </a:lnTo>
                <a:lnTo>
                  <a:pt x="917" y="661"/>
                </a:lnTo>
                <a:lnTo>
                  <a:pt x="922" y="653"/>
                </a:lnTo>
                <a:lnTo>
                  <a:pt x="926" y="646"/>
                </a:lnTo>
                <a:lnTo>
                  <a:pt x="928" y="637"/>
                </a:lnTo>
                <a:lnTo>
                  <a:pt x="929" y="626"/>
                </a:lnTo>
                <a:lnTo>
                  <a:pt x="930" y="618"/>
                </a:lnTo>
                <a:lnTo>
                  <a:pt x="929" y="608"/>
                </a:lnTo>
                <a:lnTo>
                  <a:pt x="928" y="600"/>
                </a:lnTo>
                <a:lnTo>
                  <a:pt x="928" y="592"/>
                </a:lnTo>
                <a:lnTo>
                  <a:pt x="927" y="582"/>
                </a:lnTo>
                <a:lnTo>
                  <a:pt x="927" y="572"/>
                </a:lnTo>
                <a:lnTo>
                  <a:pt x="928" y="563"/>
                </a:lnTo>
                <a:lnTo>
                  <a:pt x="939" y="565"/>
                </a:lnTo>
                <a:lnTo>
                  <a:pt x="943" y="578"/>
                </a:lnTo>
                <a:lnTo>
                  <a:pt x="946" y="591"/>
                </a:lnTo>
                <a:lnTo>
                  <a:pt x="948" y="596"/>
                </a:lnTo>
                <a:lnTo>
                  <a:pt x="950" y="602"/>
                </a:lnTo>
                <a:lnTo>
                  <a:pt x="955" y="606"/>
                </a:lnTo>
                <a:lnTo>
                  <a:pt x="960" y="610"/>
                </a:lnTo>
                <a:lnTo>
                  <a:pt x="968" y="615"/>
                </a:lnTo>
                <a:lnTo>
                  <a:pt x="975" y="618"/>
                </a:lnTo>
                <a:lnTo>
                  <a:pt x="983" y="621"/>
                </a:lnTo>
                <a:lnTo>
                  <a:pt x="992" y="623"/>
                </a:lnTo>
                <a:lnTo>
                  <a:pt x="995" y="613"/>
                </a:lnTo>
                <a:lnTo>
                  <a:pt x="1000" y="605"/>
                </a:lnTo>
                <a:lnTo>
                  <a:pt x="1006" y="597"/>
                </a:lnTo>
                <a:lnTo>
                  <a:pt x="1013" y="591"/>
                </a:lnTo>
                <a:lnTo>
                  <a:pt x="1022" y="585"/>
                </a:lnTo>
                <a:lnTo>
                  <a:pt x="1030" y="581"/>
                </a:lnTo>
                <a:lnTo>
                  <a:pt x="1040" y="579"/>
                </a:lnTo>
                <a:lnTo>
                  <a:pt x="1051" y="579"/>
                </a:lnTo>
                <a:lnTo>
                  <a:pt x="1056" y="580"/>
                </a:lnTo>
                <a:lnTo>
                  <a:pt x="1061" y="581"/>
                </a:lnTo>
                <a:lnTo>
                  <a:pt x="1060" y="592"/>
                </a:lnTo>
                <a:lnTo>
                  <a:pt x="1055" y="603"/>
                </a:lnTo>
                <a:lnTo>
                  <a:pt x="1052" y="608"/>
                </a:lnTo>
                <a:lnTo>
                  <a:pt x="1048" y="612"/>
                </a:lnTo>
                <a:lnTo>
                  <a:pt x="1046" y="615"/>
                </a:lnTo>
                <a:lnTo>
                  <a:pt x="1043" y="618"/>
                </a:lnTo>
                <a:lnTo>
                  <a:pt x="1042" y="620"/>
                </a:lnTo>
                <a:lnTo>
                  <a:pt x="1042" y="623"/>
                </a:lnTo>
                <a:lnTo>
                  <a:pt x="1043" y="630"/>
                </a:lnTo>
                <a:lnTo>
                  <a:pt x="1044" y="635"/>
                </a:lnTo>
                <a:lnTo>
                  <a:pt x="1047" y="639"/>
                </a:lnTo>
                <a:lnTo>
                  <a:pt x="1050" y="644"/>
                </a:lnTo>
                <a:lnTo>
                  <a:pt x="1057" y="651"/>
                </a:lnTo>
                <a:lnTo>
                  <a:pt x="1066" y="658"/>
                </a:lnTo>
                <a:lnTo>
                  <a:pt x="1077" y="640"/>
                </a:lnTo>
                <a:lnTo>
                  <a:pt x="1087" y="625"/>
                </a:lnTo>
                <a:lnTo>
                  <a:pt x="1095" y="609"/>
                </a:lnTo>
                <a:lnTo>
                  <a:pt x="1106" y="592"/>
                </a:lnTo>
                <a:lnTo>
                  <a:pt x="1119" y="576"/>
                </a:lnTo>
                <a:lnTo>
                  <a:pt x="1133" y="559"/>
                </a:lnTo>
                <a:lnTo>
                  <a:pt x="1142" y="546"/>
                </a:lnTo>
                <a:lnTo>
                  <a:pt x="1150" y="535"/>
                </a:lnTo>
                <a:lnTo>
                  <a:pt x="1156" y="529"/>
                </a:lnTo>
                <a:lnTo>
                  <a:pt x="1161" y="525"/>
                </a:lnTo>
                <a:lnTo>
                  <a:pt x="1168" y="521"/>
                </a:lnTo>
                <a:lnTo>
                  <a:pt x="1175" y="517"/>
                </a:lnTo>
                <a:lnTo>
                  <a:pt x="1186" y="516"/>
                </a:lnTo>
                <a:lnTo>
                  <a:pt x="1197" y="515"/>
                </a:lnTo>
                <a:lnTo>
                  <a:pt x="1205" y="511"/>
                </a:lnTo>
                <a:lnTo>
                  <a:pt x="1213" y="505"/>
                </a:lnTo>
                <a:lnTo>
                  <a:pt x="1220" y="499"/>
                </a:lnTo>
                <a:lnTo>
                  <a:pt x="1228" y="494"/>
                </a:lnTo>
                <a:lnTo>
                  <a:pt x="1246" y="482"/>
                </a:lnTo>
                <a:lnTo>
                  <a:pt x="1262" y="471"/>
                </a:lnTo>
                <a:lnTo>
                  <a:pt x="1277" y="458"/>
                </a:lnTo>
                <a:lnTo>
                  <a:pt x="1292" y="443"/>
                </a:lnTo>
                <a:lnTo>
                  <a:pt x="1307" y="429"/>
                </a:lnTo>
                <a:lnTo>
                  <a:pt x="1321" y="414"/>
                </a:lnTo>
                <a:lnTo>
                  <a:pt x="1324" y="408"/>
                </a:lnTo>
                <a:lnTo>
                  <a:pt x="1326" y="403"/>
                </a:lnTo>
                <a:lnTo>
                  <a:pt x="1334" y="400"/>
                </a:lnTo>
                <a:lnTo>
                  <a:pt x="1341" y="399"/>
                </a:lnTo>
                <a:lnTo>
                  <a:pt x="1349" y="397"/>
                </a:lnTo>
                <a:lnTo>
                  <a:pt x="1359" y="397"/>
                </a:lnTo>
                <a:lnTo>
                  <a:pt x="1381" y="399"/>
                </a:lnTo>
                <a:lnTo>
                  <a:pt x="1401" y="401"/>
                </a:lnTo>
                <a:lnTo>
                  <a:pt x="1421" y="405"/>
                </a:lnTo>
                <a:lnTo>
                  <a:pt x="1443" y="408"/>
                </a:lnTo>
                <a:lnTo>
                  <a:pt x="1448" y="411"/>
                </a:lnTo>
                <a:lnTo>
                  <a:pt x="1454" y="414"/>
                </a:lnTo>
                <a:lnTo>
                  <a:pt x="1466" y="416"/>
                </a:lnTo>
                <a:lnTo>
                  <a:pt x="1475" y="417"/>
                </a:lnTo>
                <a:lnTo>
                  <a:pt x="1486" y="419"/>
                </a:lnTo>
                <a:lnTo>
                  <a:pt x="1497" y="422"/>
                </a:lnTo>
                <a:lnTo>
                  <a:pt x="1502" y="424"/>
                </a:lnTo>
                <a:lnTo>
                  <a:pt x="1508" y="429"/>
                </a:lnTo>
                <a:lnTo>
                  <a:pt x="1513" y="434"/>
                </a:lnTo>
                <a:lnTo>
                  <a:pt x="1517" y="438"/>
                </a:lnTo>
                <a:lnTo>
                  <a:pt x="1522" y="444"/>
                </a:lnTo>
                <a:lnTo>
                  <a:pt x="1526" y="447"/>
                </a:lnTo>
                <a:lnTo>
                  <a:pt x="1533" y="450"/>
                </a:lnTo>
                <a:lnTo>
                  <a:pt x="1539" y="451"/>
                </a:lnTo>
                <a:lnTo>
                  <a:pt x="1542" y="450"/>
                </a:lnTo>
                <a:lnTo>
                  <a:pt x="1544" y="449"/>
                </a:lnTo>
                <a:lnTo>
                  <a:pt x="1547" y="447"/>
                </a:lnTo>
                <a:lnTo>
                  <a:pt x="1549" y="445"/>
                </a:lnTo>
                <a:lnTo>
                  <a:pt x="1552" y="438"/>
                </a:lnTo>
                <a:lnTo>
                  <a:pt x="1555" y="432"/>
                </a:lnTo>
                <a:lnTo>
                  <a:pt x="1559" y="424"/>
                </a:lnTo>
                <a:lnTo>
                  <a:pt x="1561" y="417"/>
                </a:lnTo>
                <a:lnTo>
                  <a:pt x="1562" y="409"/>
                </a:lnTo>
                <a:lnTo>
                  <a:pt x="1563" y="401"/>
                </a:lnTo>
                <a:lnTo>
                  <a:pt x="1566" y="384"/>
                </a:lnTo>
                <a:lnTo>
                  <a:pt x="1568" y="368"/>
                </a:lnTo>
                <a:lnTo>
                  <a:pt x="1597" y="368"/>
                </a:lnTo>
                <a:lnTo>
                  <a:pt x="1674" y="395"/>
                </a:lnTo>
                <a:lnTo>
                  <a:pt x="1682" y="390"/>
                </a:lnTo>
                <a:lnTo>
                  <a:pt x="1689" y="384"/>
                </a:lnTo>
                <a:lnTo>
                  <a:pt x="1695" y="378"/>
                </a:lnTo>
                <a:lnTo>
                  <a:pt x="1701" y="372"/>
                </a:lnTo>
                <a:lnTo>
                  <a:pt x="1705" y="366"/>
                </a:lnTo>
                <a:lnTo>
                  <a:pt x="1710" y="361"/>
                </a:lnTo>
                <a:lnTo>
                  <a:pt x="1713" y="354"/>
                </a:lnTo>
                <a:lnTo>
                  <a:pt x="1714" y="348"/>
                </a:lnTo>
                <a:lnTo>
                  <a:pt x="1714" y="343"/>
                </a:lnTo>
                <a:lnTo>
                  <a:pt x="1712" y="341"/>
                </a:lnTo>
                <a:lnTo>
                  <a:pt x="1710" y="339"/>
                </a:lnTo>
                <a:lnTo>
                  <a:pt x="1708" y="337"/>
                </a:lnTo>
                <a:lnTo>
                  <a:pt x="1700" y="334"/>
                </a:lnTo>
                <a:lnTo>
                  <a:pt x="1694" y="332"/>
                </a:lnTo>
                <a:lnTo>
                  <a:pt x="1677" y="324"/>
                </a:lnTo>
                <a:lnTo>
                  <a:pt x="1661" y="315"/>
                </a:lnTo>
                <a:lnTo>
                  <a:pt x="1652" y="310"/>
                </a:lnTo>
                <a:lnTo>
                  <a:pt x="1646" y="303"/>
                </a:lnTo>
                <a:lnTo>
                  <a:pt x="1640" y="297"/>
                </a:lnTo>
                <a:lnTo>
                  <a:pt x="1634" y="291"/>
                </a:lnTo>
                <a:lnTo>
                  <a:pt x="1629" y="283"/>
                </a:lnTo>
                <a:lnTo>
                  <a:pt x="1623" y="275"/>
                </a:lnTo>
                <a:lnTo>
                  <a:pt x="1616" y="269"/>
                </a:lnTo>
                <a:lnTo>
                  <a:pt x="1608" y="262"/>
                </a:lnTo>
                <a:lnTo>
                  <a:pt x="1605" y="256"/>
                </a:lnTo>
                <a:lnTo>
                  <a:pt x="1601" y="252"/>
                </a:lnTo>
                <a:lnTo>
                  <a:pt x="1589" y="255"/>
                </a:lnTo>
                <a:lnTo>
                  <a:pt x="1579" y="260"/>
                </a:lnTo>
                <a:lnTo>
                  <a:pt x="1563" y="264"/>
                </a:lnTo>
                <a:lnTo>
                  <a:pt x="1547" y="268"/>
                </a:lnTo>
                <a:lnTo>
                  <a:pt x="1524" y="278"/>
                </a:lnTo>
                <a:lnTo>
                  <a:pt x="1502" y="286"/>
                </a:lnTo>
                <a:lnTo>
                  <a:pt x="1493" y="289"/>
                </a:lnTo>
                <a:lnTo>
                  <a:pt x="1482" y="292"/>
                </a:lnTo>
                <a:lnTo>
                  <a:pt x="1470" y="294"/>
                </a:lnTo>
                <a:lnTo>
                  <a:pt x="1457" y="295"/>
                </a:lnTo>
                <a:lnTo>
                  <a:pt x="1449" y="294"/>
                </a:lnTo>
                <a:lnTo>
                  <a:pt x="1443" y="293"/>
                </a:lnTo>
                <a:lnTo>
                  <a:pt x="1438" y="289"/>
                </a:lnTo>
                <a:lnTo>
                  <a:pt x="1432" y="287"/>
                </a:lnTo>
                <a:lnTo>
                  <a:pt x="1422" y="279"/>
                </a:lnTo>
                <a:lnTo>
                  <a:pt x="1412" y="270"/>
                </a:lnTo>
                <a:lnTo>
                  <a:pt x="1402" y="264"/>
                </a:lnTo>
                <a:lnTo>
                  <a:pt x="1392" y="256"/>
                </a:lnTo>
                <a:lnTo>
                  <a:pt x="1388" y="252"/>
                </a:lnTo>
                <a:lnTo>
                  <a:pt x="1385" y="247"/>
                </a:lnTo>
                <a:lnTo>
                  <a:pt x="1384" y="243"/>
                </a:lnTo>
                <a:lnTo>
                  <a:pt x="1382" y="237"/>
                </a:lnTo>
                <a:lnTo>
                  <a:pt x="1382" y="172"/>
                </a:lnTo>
                <a:lnTo>
                  <a:pt x="1384" y="163"/>
                </a:lnTo>
                <a:lnTo>
                  <a:pt x="1386" y="156"/>
                </a:lnTo>
                <a:lnTo>
                  <a:pt x="1389" y="148"/>
                </a:lnTo>
                <a:lnTo>
                  <a:pt x="1393" y="140"/>
                </a:lnTo>
                <a:lnTo>
                  <a:pt x="1382" y="143"/>
                </a:lnTo>
                <a:lnTo>
                  <a:pt x="1359" y="156"/>
                </a:lnTo>
                <a:lnTo>
                  <a:pt x="1339" y="167"/>
                </a:lnTo>
                <a:lnTo>
                  <a:pt x="1319" y="179"/>
                </a:lnTo>
                <a:lnTo>
                  <a:pt x="1295" y="191"/>
                </a:lnTo>
                <a:lnTo>
                  <a:pt x="1281" y="195"/>
                </a:lnTo>
                <a:lnTo>
                  <a:pt x="1268" y="199"/>
                </a:lnTo>
                <a:lnTo>
                  <a:pt x="1255" y="202"/>
                </a:lnTo>
                <a:lnTo>
                  <a:pt x="1242" y="206"/>
                </a:lnTo>
                <a:lnTo>
                  <a:pt x="1225" y="214"/>
                </a:lnTo>
                <a:lnTo>
                  <a:pt x="1210" y="222"/>
                </a:lnTo>
                <a:lnTo>
                  <a:pt x="1195" y="231"/>
                </a:lnTo>
                <a:lnTo>
                  <a:pt x="1178" y="239"/>
                </a:lnTo>
                <a:lnTo>
                  <a:pt x="1151" y="247"/>
                </a:lnTo>
                <a:lnTo>
                  <a:pt x="1128" y="255"/>
                </a:lnTo>
                <a:lnTo>
                  <a:pt x="1117" y="260"/>
                </a:lnTo>
                <a:lnTo>
                  <a:pt x="1105" y="266"/>
                </a:lnTo>
                <a:lnTo>
                  <a:pt x="1094" y="272"/>
                </a:lnTo>
                <a:lnTo>
                  <a:pt x="1082" y="281"/>
                </a:lnTo>
                <a:lnTo>
                  <a:pt x="1075" y="288"/>
                </a:lnTo>
                <a:lnTo>
                  <a:pt x="1069" y="296"/>
                </a:lnTo>
                <a:lnTo>
                  <a:pt x="1064" y="305"/>
                </a:lnTo>
                <a:lnTo>
                  <a:pt x="1058" y="313"/>
                </a:lnTo>
                <a:lnTo>
                  <a:pt x="1049" y="322"/>
                </a:lnTo>
                <a:lnTo>
                  <a:pt x="1039" y="329"/>
                </a:lnTo>
                <a:lnTo>
                  <a:pt x="1028" y="336"/>
                </a:lnTo>
                <a:lnTo>
                  <a:pt x="1015" y="342"/>
                </a:lnTo>
                <a:lnTo>
                  <a:pt x="1007" y="348"/>
                </a:lnTo>
                <a:lnTo>
                  <a:pt x="998" y="353"/>
                </a:lnTo>
                <a:lnTo>
                  <a:pt x="989" y="359"/>
                </a:lnTo>
                <a:lnTo>
                  <a:pt x="979" y="363"/>
                </a:lnTo>
                <a:lnTo>
                  <a:pt x="888" y="339"/>
                </a:lnTo>
                <a:lnTo>
                  <a:pt x="835" y="353"/>
                </a:lnTo>
                <a:lnTo>
                  <a:pt x="820" y="350"/>
                </a:lnTo>
                <a:lnTo>
                  <a:pt x="807" y="346"/>
                </a:lnTo>
                <a:lnTo>
                  <a:pt x="795" y="339"/>
                </a:lnTo>
                <a:lnTo>
                  <a:pt x="783" y="333"/>
                </a:lnTo>
                <a:lnTo>
                  <a:pt x="772" y="325"/>
                </a:lnTo>
                <a:lnTo>
                  <a:pt x="763" y="315"/>
                </a:lnTo>
                <a:lnTo>
                  <a:pt x="753" y="306"/>
                </a:lnTo>
                <a:lnTo>
                  <a:pt x="742" y="295"/>
                </a:lnTo>
                <a:lnTo>
                  <a:pt x="736" y="286"/>
                </a:lnTo>
                <a:lnTo>
                  <a:pt x="730" y="280"/>
                </a:lnTo>
                <a:lnTo>
                  <a:pt x="724" y="273"/>
                </a:lnTo>
                <a:lnTo>
                  <a:pt x="716" y="268"/>
                </a:lnTo>
                <a:lnTo>
                  <a:pt x="701" y="259"/>
                </a:lnTo>
                <a:lnTo>
                  <a:pt x="687" y="252"/>
                </a:lnTo>
                <a:lnTo>
                  <a:pt x="674" y="246"/>
                </a:lnTo>
                <a:lnTo>
                  <a:pt x="660" y="242"/>
                </a:lnTo>
                <a:lnTo>
                  <a:pt x="646" y="239"/>
                </a:lnTo>
                <a:lnTo>
                  <a:pt x="632" y="235"/>
                </a:lnTo>
                <a:lnTo>
                  <a:pt x="616" y="233"/>
                </a:lnTo>
                <a:lnTo>
                  <a:pt x="598" y="230"/>
                </a:lnTo>
                <a:lnTo>
                  <a:pt x="585" y="228"/>
                </a:lnTo>
                <a:lnTo>
                  <a:pt x="572" y="226"/>
                </a:lnTo>
                <a:lnTo>
                  <a:pt x="567" y="226"/>
                </a:lnTo>
                <a:lnTo>
                  <a:pt x="563" y="227"/>
                </a:lnTo>
                <a:lnTo>
                  <a:pt x="558" y="228"/>
                </a:lnTo>
                <a:lnTo>
                  <a:pt x="555" y="229"/>
                </a:lnTo>
                <a:lnTo>
                  <a:pt x="549" y="234"/>
                </a:lnTo>
                <a:lnTo>
                  <a:pt x="542" y="240"/>
                </a:lnTo>
                <a:lnTo>
                  <a:pt x="536" y="246"/>
                </a:lnTo>
                <a:lnTo>
                  <a:pt x="529" y="252"/>
                </a:lnTo>
                <a:lnTo>
                  <a:pt x="523" y="258"/>
                </a:lnTo>
                <a:lnTo>
                  <a:pt x="514" y="262"/>
                </a:lnTo>
                <a:lnTo>
                  <a:pt x="508" y="262"/>
                </a:lnTo>
                <a:lnTo>
                  <a:pt x="502" y="262"/>
                </a:lnTo>
                <a:lnTo>
                  <a:pt x="501" y="254"/>
                </a:lnTo>
                <a:lnTo>
                  <a:pt x="501" y="246"/>
                </a:lnTo>
                <a:lnTo>
                  <a:pt x="502" y="239"/>
                </a:lnTo>
                <a:lnTo>
                  <a:pt x="502" y="230"/>
                </a:lnTo>
                <a:lnTo>
                  <a:pt x="502" y="207"/>
                </a:lnTo>
                <a:lnTo>
                  <a:pt x="504" y="186"/>
                </a:lnTo>
                <a:lnTo>
                  <a:pt x="507" y="176"/>
                </a:lnTo>
                <a:lnTo>
                  <a:pt x="510" y="166"/>
                </a:lnTo>
                <a:lnTo>
                  <a:pt x="514" y="157"/>
                </a:lnTo>
                <a:lnTo>
                  <a:pt x="520" y="146"/>
                </a:lnTo>
                <a:lnTo>
                  <a:pt x="522" y="141"/>
                </a:lnTo>
                <a:lnTo>
                  <a:pt x="525" y="138"/>
                </a:lnTo>
                <a:lnTo>
                  <a:pt x="529" y="136"/>
                </a:lnTo>
                <a:lnTo>
                  <a:pt x="533" y="134"/>
                </a:lnTo>
                <a:lnTo>
                  <a:pt x="542" y="131"/>
                </a:lnTo>
                <a:lnTo>
                  <a:pt x="551" y="127"/>
                </a:lnTo>
                <a:lnTo>
                  <a:pt x="560" y="123"/>
                </a:lnTo>
                <a:lnTo>
                  <a:pt x="567" y="119"/>
                </a:lnTo>
                <a:lnTo>
                  <a:pt x="574" y="113"/>
                </a:lnTo>
                <a:lnTo>
                  <a:pt x="579" y="109"/>
                </a:lnTo>
                <a:lnTo>
                  <a:pt x="591" y="98"/>
                </a:lnTo>
                <a:lnTo>
                  <a:pt x="602" y="84"/>
                </a:lnTo>
                <a:lnTo>
                  <a:pt x="608" y="73"/>
                </a:lnTo>
                <a:lnTo>
                  <a:pt x="612" y="64"/>
                </a:lnTo>
                <a:lnTo>
                  <a:pt x="617" y="53"/>
                </a:lnTo>
                <a:lnTo>
                  <a:pt x="623" y="42"/>
                </a:lnTo>
                <a:lnTo>
                  <a:pt x="629" y="31"/>
                </a:lnTo>
                <a:lnTo>
                  <a:pt x="633" y="22"/>
                </a:lnTo>
                <a:lnTo>
                  <a:pt x="637" y="12"/>
                </a:lnTo>
                <a:lnTo>
                  <a:pt x="638" y="0"/>
                </a:lnTo>
                <a:lnTo>
                  <a:pt x="618" y="0"/>
                </a:lnTo>
                <a:lnTo>
                  <a:pt x="612" y="2"/>
                </a:lnTo>
                <a:lnTo>
                  <a:pt x="607" y="4"/>
                </a:lnTo>
                <a:lnTo>
                  <a:pt x="593" y="10"/>
                </a:lnTo>
                <a:lnTo>
                  <a:pt x="580" y="14"/>
                </a:lnTo>
                <a:lnTo>
                  <a:pt x="568" y="18"/>
                </a:lnTo>
                <a:lnTo>
                  <a:pt x="554" y="24"/>
                </a:lnTo>
                <a:lnTo>
                  <a:pt x="542" y="27"/>
                </a:lnTo>
                <a:lnTo>
                  <a:pt x="533" y="29"/>
                </a:lnTo>
                <a:lnTo>
                  <a:pt x="523" y="32"/>
                </a:lnTo>
                <a:lnTo>
                  <a:pt x="511" y="37"/>
                </a:lnTo>
                <a:lnTo>
                  <a:pt x="496" y="44"/>
                </a:lnTo>
                <a:lnTo>
                  <a:pt x="483" y="53"/>
                </a:lnTo>
                <a:lnTo>
                  <a:pt x="471" y="62"/>
                </a:lnTo>
                <a:lnTo>
                  <a:pt x="459" y="71"/>
                </a:lnTo>
                <a:lnTo>
                  <a:pt x="439" y="92"/>
                </a:lnTo>
                <a:lnTo>
                  <a:pt x="413" y="113"/>
                </a:lnTo>
                <a:lnTo>
                  <a:pt x="402" y="120"/>
                </a:lnTo>
                <a:lnTo>
                  <a:pt x="392" y="127"/>
                </a:lnTo>
                <a:lnTo>
                  <a:pt x="383" y="134"/>
                </a:lnTo>
                <a:lnTo>
                  <a:pt x="376" y="140"/>
                </a:lnTo>
                <a:lnTo>
                  <a:pt x="369" y="148"/>
                </a:lnTo>
                <a:lnTo>
                  <a:pt x="364" y="156"/>
                </a:lnTo>
                <a:lnTo>
                  <a:pt x="353" y="173"/>
                </a:lnTo>
                <a:lnTo>
                  <a:pt x="341" y="191"/>
                </a:lnTo>
                <a:lnTo>
                  <a:pt x="336" y="194"/>
                </a:lnTo>
                <a:lnTo>
                  <a:pt x="331" y="199"/>
                </a:lnTo>
                <a:lnTo>
                  <a:pt x="329" y="204"/>
                </a:lnTo>
                <a:lnTo>
                  <a:pt x="328" y="210"/>
                </a:lnTo>
                <a:lnTo>
                  <a:pt x="323" y="216"/>
                </a:lnTo>
                <a:lnTo>
                  <a:pt x="318" y="221"/>
                </a:lnTo>
                <a:lnTo>
                  <a:pt x="312" y="226"/>
                </a:lnTo>
                <a:lnTo>
                  <a:pt x="306" y="230"/>
                </a:lnTo>
                <a:lnTo>
                  <a:pt x="293" y="237"/>
                </a:lnTo>
                <a:lnTo>
                  <a:pt x="280" y="242"/>
                </a:lnTo>
                <a:lnTo>
                  <a:pt x="268" y="248"/>
                </a:lnTo>
                <a:lnTo>
                  <a:pt x="256" y="256"/>
                </a:lnTo>
                <a:lnTo>
                  <a:pt x="251" y="260"/>
                </a:lnTo>
                <a:lnTo>
                  <a:pt x="245" y="266"/>
                </a:lnTo>
                <a:lnTo>
                  <a:pt x="241" y="271"/>
                </a:lnTo>
                <a:lnTo>
                  <a:pt x="238" y="279"/>
                </a:lnTo>
                <a:lnTo>
                  <a:pt x="233" y="287"/>
                </a:lnTo>
                <a:lnTo>
                  <a:pt x="229" y="296"/>
                </a:lnTo>
                <a:lnTo>
                  <a:pt x="225" y="305"/>
                </a:lnTo>
                <a:lnTo>
                  <a:pt x="219" y="312"/>
                </a:lnTo>
                <a:lnTo>
                  <a:pt x="214" y="319"/>
                </a:lnTo>
                <a:lnTo>
                  <a:pt x="207" y="324"/>
                </a:lnTo>
                <a:lnTo>
                  <a:pt x="199" y="328"/>
                </a:lnTo>
                <a:lnTo>
                  <a:pt x="190" y="332"/>
                </a:lnTo>
                <a:lnTo>
                  <a:pt x="184" y="333"/>
                </a:lnTo>
                <a:lnTo>
                  <a:pt x="178" y="333"/>
                </a:lnTo>
                <a:lnTo>
                  <a:pt x="174" y="332"/>
                </a:lnTo>
                <a:lnTo>
                  <a:pt x="169" y="330"/>
                </a:lnTo>
                <a:lnTo>
                  <a:pt x="163" y="329"/>
                </a:lnTo>
                <a:lnTo>
                  <a:pt x="158" y="329"/>
                </a:lnTo>
                <a:lnTo>
                  <a:pt x="153" y="329"/>
                </a:lnTo>
                <a:lnTo>
                  <a:pt x="147" y="332"/>
                </a:lnTo>
                <a:lnTo>
                  <a:pt x="142" y="335"/>
                </a:lnTo>
                <a:lnTo>
                  <a:pt x="137" y="338"/>
                </a:lnTo>
                <a:lnTo>
                  <a:pt x="133" y="342"/>
                </a:lnTo>
                <a:lnTo>
                  <a:pt x="129" y="348"/>
                </a:lnTo>
                <a:lnTo>
                  <a:pt x="117" y="361"/>
                </a:lnTo>
                <a:lnTo>
                  <a:pt x="106" y="373"/>
                </a:lnTo>
                <a:lnTo>
                  <a:pt x="96" y="384"/>
                </a:lnTo>
                <a:lnTo>
                  <a:pt x="83" y="397"/>
                </a:lnTo>
                <a:lnTo>
                  <a:pt x="77" y="406"/>
                </a:lnTo>
                <a:lnTo>
                  <a:pt x="70" y="414"/>
                </a:lnTo>
                <a:lnTo>
                  <a:pt x="67" y="417"/>
                </a:lnTo>
                <a:lnTo>
                  <a:pt x="64" y="420"/>
                </a:lnTo>
                <a:lnTo>
                  <a:pt x="59" y="422"/>
                </a:lnTo>
                <a:lnTo>
                  <a:pt x="54" y="424"/>
                </a:lnTo>
                <a:lnTo>
                  <a:pt x="43" y="426"/>
                </a:lnTo>
                <a:lnTo>
                  <a:pt x="34" y="427"/>
                </a:lnTo>
                <a:lnTo>
                  <a:pt x="24" y="430"/>
                </a:lnTo>
                <a:lnTo>
                  <a:pt x="15" y="432"/>
                </a:lnTo>
                <a:lnTo>
                  <a:pt x="8" y="434"/>
                </a:lnTo>
                <a:lnTo>
                  <a:pt x="0" y="436"/>
                </a:lnTo>
                <a:lnTo>
                  <a:pt x="0" y="436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2" name="Freeform 258"/>
          <p:cNvSpPr>
            <a:spLocks/>
          </p:cNvSpPr>
          <p:nvPr/>
        </p:nvSpPr>
        <p:spPr bwMode="auto">
          <a:xfrm>
            <a:off x="6479550" y="2664743"/>
            <a:ext cx="562496" cy="750456"/>
          </a:xfrm>
          <a:custGeom>
            <a:avLst/>
            <a:gdLst>
              <a:gd name="T0" fmla="*/ 1018 w 1220"/>
              <a:gd name="T1" fmla="*/ 1436 h 1627"/>
              <a:gd name="T2" fmla="*/ 1067 w 1220"/>
              <a:gd name="T3" fmla="*/ 1369 h 1627"/>
              <a:gd name="T4" fmla="*/ 1066 w 1220"/>
              <a:gd name="T5" fmla="*/ 1315 h 1627"/>
              <a:gd name="T6" fmla="*/ 1089 w 1220"/>
              <a:gd name="T7" fmla="*/ 1149 h 1627"/>
              <a:gd name="T8" fmla="*/ 1101 w 1220"/>
              <a:gd name="T9" fmla="*/ 1074 h 1627"/>
              <a:gd name="T10" fmla="*/ 1144 w 1220"/>
              <a:gd name="T11" fmla="*/ 1049 h 1627"/>
              <a:gd name="T12" fmla="*/ 1209 w 1220"/>
              <a:gd name="T13" fmla="*/ 1022 h 1627"/>
              <a:gd name="T14" fmla="*/ 1216 w 1220"/>
              <a:gd name="T15" fmla="*/ 922 h 1627"/>
              <a:gd name="T16" fmla="*/ 1180 w 1220"/>
              <a:gd name="T17" fmla="*/ 853 h 1627"/>
              <a:gd name="T18" fmla="*/ 1115 w 1220"/>
              <a:gd name="T19" fmla="*/ 684 h 1627"/>
              <a:gd name="T20" fmla="*/ 1050 w 1220"/>
              <a:gd name="T21" fmla="*/ 577 h 1627"/>
              <a:gd name="T22" fmla="*/ 1011 w 1220"/>
              <a:gd name="T23" fmla="*/ 548 h 1627"/>
              <a:gd name="T24" fmla="*/ 935 w 1220"/>
              <a:gd name="T25" fmla="*/ 555 h 1627"/>
              <a:gd name="T26" fmla="*/ 887 w 1220"/>
              <a:gd name="T27" fmla="*/ 627 h 1627"/>
              <a:gd name="T28" fmla="*/ 836 w 1220"/>
              <a:gd name="T29" fmla="*/ 704 h 1627"/>
              <a:gd name="T30" fmla="*/ 812 w 1220"/>
              <a:gd name="T31" fmla="*/ 724 h 1627"/>
              <a:gd name="T32" fmla="*/ 744 w 1220"/>
              <a:gd name="T33" fmla="*/ 735 h 1627"/>
              <a:gd name="T34" fmla="*/ 729 w 1220"/>
              <a:gd name="T35" fmla="*/ 662 h 1627"/>
              <a:gd name="T36" fmla="*/ 766 w 1220"/>
              <a:gd name="T37" fmla="*/ 608 h 1627"/>
              <a:gd name="T38" fmla="*/ 812 w 1220"/>
              <a:gd name="T39" fmla="*/ 546 h 1627"/>
              <a:gd name="T40" fmla="*/ 825 w 1220"/>
              <a:gd name="T41" fmla="*/ 463 h 1627"/>
              <a:gd name="T42" fmla="*/ 838 w 1220"/>
              <a:gd name="T43" fmla="*/ 332 h 1627"/>
              <a:gd name="T44" fmla="*/ 800 w 1220"/>
              <a:gd name="T45" fmla="*/ 248 h 1627"/>
              <a:gd name="T46" fmla="*/ 763 w 1220"/>
              <a:gd name="T47" fmla="*/ 203 h 1627"/>
              <a:gd name="T48" fmla="*/ 782 w 1220"/>
              <a:gd name="T49" fmla="*/ 145 h 1627"/>
              <a:gd name="T50" fmla="*/ 757 w 1220"/>
              <a:gd name="T51" fmla="*/ 105 h 1627"/>
              <a:gd name="T52" fmla="*/ 675 w 1220"/>
              <a:gd name="T53" fmla="*/ 70 h 1627"/>
              <a:gd name="T54" fmla="*/ 628 w 1220"/>
              <a:gd name="T55" fmla="*/ 52 h 1627"/>
              <a:gd name="T56" fmla="*/ 558 w 1220"/>
              <a:gd name="T57" fmla="*/ 47 h 1627"/>
              <a:gd name="T58" fmla="*/ 456 w 1220"/>
              <a:gd name="T59" fmla="*/ 27 h 1627"/>
              <a:gd name="T60" fmla="*/ 412 w 1220"/>
              <a:gd name="T61" fmla="*/ 10 h 1627"/>
              <a:gd name="T62" fmla="*/ 357 w 1220"/>
              <a:gd name="T63" fmla="*/ 7 h 1627"/>
              <a:gd name="T64" fmla="*/ 306 w 1220"/>
              <a:gd name="T65" fmla="*/ 42 h 1627"/>
              <a:gd name="T66" fmla="*/ 293 w 1220"/>
              <a:gd name="T67" fmla="*/ 122 h 1627"/>
              <a:gd name="T68" fmla="*/ 290 w 1220"/>
              <a:gd name="T69" fmla="*/ 178 h 1627"/>
              <a:gd name="T70" fmla="*/ 258 w 1220"/>
              <a:gd name="T71" fmla="*/ 210 h 1627"/>
              <a:gd name="T72" fmla="*/ 234 w 1220"/>
              <a:gd name="T73" fmla="*/ 367 h 1627"/>
              <a:gd name="T74" fmla="*/ 186 w 1220"/>
              <a:gd name="T75" fmla="*/ 327 h 1627"/>
              <a:gd name="T76" fmla="*/ 147 w 1220"/>
              <a:gd name="T77" fmla="*/ 264 h 1627"/>
              <a:gd name="T78" fmla="*/ 105 w 1220"/>
              <a:gd name="T79" fmla="*/ 335 h 1627"/>
              <a:gd name="T80" fmla="*/ 46 w 1220"/>
              <a:gd name="T81" fmla="*/ 387 h 1627"/>
              <a:gd name="T82" fmla="*/ 35 w 1220"/>
              <a:gd name="T83" fmla="*/ 440 h 1627"/>
              <a:gd name="T84" fmla="*/ 12 w 1220"/>
              <a:gd name="T85" fmla="*/ 494 h 1627"/>
              <a:gd name="T86" fmla="*/ 23 w 1220"/>
              <a:gd name="T87" fmla="*/ 561 h 1627"/>
              <a:gd name="T88" fmla="*/ 8 w 1220"/>
              <a:gd name="T89" fmla="*/ 699 h 1627"/>
              <a:gd name="T90" fmla="*/ 10 w 1220"/>
              <a:gd name="T91" fmla="*/ 793 h 1627"/>
              <a:gd name="T92" fmla="*/ 34 w 1220"/>
              <a:gd name="T93" fmla="*/ 914 h 1627"/>
              <a:gd name="T94" fmla="*/ 81 w 1220"/>
              <a:gd name="T95" fmla="*/ 971 h 1627"/>
              <a:gd name="T96" fmla="*/ 123 w 1220"/>
              <a:gd name="T97" fmla="*/ 1036 h 1627"/>
              <a:gd name="T98" fmla="*/ 147 w 1220"/>
              <a:gd name="T99" fmla="*/ 1151 h 1627"/>
              <a:gd name="T100" fmla="*/ 141 w 1220"/>
              <a:gd name="T101" fmla="*/ 1305 h 1627"/>
              <a:gd name="T102" fmla="*/ 131 w 1220"/>
              <a:gd name="T103" fmla="*/ 1379 h 1627"/>
              <a:gd name="T104" fmla="*/ 110 w 1220"/>
              <a:gd name="T105" fmla="*/ 1480 h 1627"/>
              <a:gd name="T106" fmla="*/ 61 w 1220"/>
              <a:gd name="T107" fmla="*/ 1592 h 1627"/>
              <a:gd name="T108" fmla="*/ 638 w 1220"/>
              <a:gd name="T109" fmla="*/ 1555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20" h="1627">
                <a:moveTo>
                  <a:pt x="638" y="1555"/>
                </a:moveTo>
                <a:lnTo>
                  <a:pt x="1007" y="1465"/>
                </a:lnTo>
                <a:lnTo>
                  <a:pt x="1007" y="1465"/>
                </a:lnTo>
                <a:lnTo>
                  <a:pt x="1008" y="1456"/>
                </a:lnTo>
                <a:lnTo>
                  <a:pt x="1010" y="1449"/>
                </a:lnTo>
                <a:lnTo>
                  <a:pt x="1013" y="1442"/>
                </a:lnTo>
                <a:lnTo>
                  <a:pt x="1018" y="1436"/>
                </a:lnTo>
                <a:lnTo>
                  <a:pt x="1030" y="1424"/>
                </a:lnTo>
                <a:lnTo>
                  <a:pt x="1041" y="1412"/>
                </a:lnTo>
                <a:lnTo>
                  <a:pt x="1048" y="1403"/>
                </a:lnTo>
                <a:lnTo>
                  <a:pt x="1054" y="1395"/>
                </a:lnTo>
                <a:lnTo>
                  <a:pt x="1060" y="1386"/>
                </a:lnTo>
                <a:lnTo>
                  <a:pt x="1064" y="1378"/>
                </a:lnTo>
                <a:lnTo>
                  <a:pt x="1067" y="1369"/>
                </a:lnTo>
                <a:lnTo>
                  <a:pt x="1070" y="1359"/>
                </a:lnTo>
                <a:lnTo>
                  <a:pt x="1072" y="1348"/>
                </a:lnTo>
                <a:lnTo>
                  <a:pt x="1073" y="1338"/>
                </a:lnTo>
                <a:lnTo>
                  <a:pt x="1073" y="1338"/>
                </a:lnTo>
                <a:lnTo>
                  <a:pt x="1071" y="1330"/>
                </a:lnTo>
                <a:lnTo>
                  <a:pt x="1067" y="1322"/>
                </a:lnTo>
                <a:lnTo>
                  <a:pt x="1066" y="1315"/>
                </a:lnTo>
                <a:lnTo>
                  <a:pt x="1066" y="1307"/>
                </a:lnTo>
                <a:lnTo>
                  <a:pt x="1072" y="1284"/>
                </a:lnTo>
                <a:lnTo>
                  <a:pt x="1078" y="1260"/>
                </a:lnTo>
                <a:lnTo>
                  <a:pt x="1084" y="1236"/>
                </a:lnTo>
                <a:lnTo>
                  <a:pt x="1089" y="1212"/>
                </a:lnTo>
                <a:lnTo>
                  <a:pt x="1089" y="1212"/>
                </a:lnTo>
                <a:lnTo>
                  <a:pt x="1089" y="1149"/>
                </a:lnTo>
                <a:lnTo>
                  <a:pt x="1090" y="1137"/>
                </a:lnTo>
                <a:lnTo>
                  <a:pt x="1093" y="1127"/>
                </a:lnTo>
                <a:lnTo>
                  <a:pt x="1097" y="1117"/>
                </a:lnTo>
                <a:lnTo>
                  <a:pt x="1100" y="1106"/>
                </a:lnTo>
                <a:lnTo>
                  <a:pt x="1101" y="1094"/>
                </a:lnTo>
                <a:lnTo>
                  <a:pt x="1101" y="1081"/>
                </a:lnTo>
                <a:lnTo>
                  <a:pt x="1101" y="1074"/>
                </a:lnTo>
                <a:lnTo>
                  <a:pt x="1103" y="1069"/>
                </a:lnTo>
                <a:lnTo>
                  <a:pt x="1105" y="1064"/>
                </a:lnTo>
                <a:lnTo>
                  <a:pt x="1111" y="1061"/>
                </a:lnTo>
                <a:lnTo>
                  <a:pt x="1116" y="1060"/>
                </a:lnTo>
                <a:lnTo>
                  <a:pt x="1121" y="1059"/>
                </a:lnTo>
                <a:lnTo>
                  <a:pt x="1132" y="1052"/>
                </a:lnTo>
                <a:lnTo>
                  <a:pt x="1144" y="1049"/>
                </a:lnTo>
                <a:lnTo>
                  <a:pt x="1155" y="1046"/>
                </a:lnTo>
                <a:lnTo>
                  <a:pt x="1166" y="1044"/>
                </a:lnTo>
                <a:lnTo>
                  <a:pt x="1176" y="1042"/>
                </a:lnTo>
                <a:lnTo>
                  <a:pt x="1187" y="1038"/>
                </a:lnTo>
                <a:lnTo>
                  <a:pt x="1198" y="1034"/>
                </a:lnTo>
                <a:lnTo>
                  <a:pt x="1209" y="1027"/>
                </a:lnTo>
                <a:lnTo>
                  <a:pt x="1209" y="1022"/>
                </a:lnTo>
                <a:lnTo>
                  <a:pt x="1209" y="1016"/>
                </a:lnTo>
                <a:lnTo>
                  <a:pt x="1209" y="1016"/>
                </a:lnTo>
                <a:lnTo>
                  <a:pt x="1210" y="987"/>
                </a:lnTo>
                <a:lnTo>
                  <a:pt x="1211" y="961"/>
                </a:lnTo>
                <a:lnTo>
                  <a:pt x="1212" y="949"/>
                </a:lnTo>
                <a:lnTo>
                  <a:pt x="1214" y="936"/>
                </a:lnTo>
                <a:lnTo>
                  <a:pt x="1216" y="922"/>
                </a:lnTo>
                <a:lnTo>
                  <a:pt x="1220" y="907"/>
                </a:lnTo>
                <a:lnTo>
                  <a:pt x="1220" y="907"/>
                </a:lnTo>
                <a:lnTo>
                  <a:pt x="1209" y="900"/>
                </a:lnTo>
                <a:lnTo>
                  <a:pt x="1200" y="893"/>
                </a:lnTo>
                <a:lnTo>
                  <a:pt x="1194" y="884"/>
                </a:lnTo>
                <a:lnTo>
                  <a:pt x="1188" y="874"/>
                </a:lnTo>
                <a:lnTo>
                  <a:pt x="1180" y="853"/>
                </a:lnTo>
                <a:lnTo>
                  <a:pt x="1171" y="830"/>
                </a:lnTo>
                <a:lnTo>
                  <a:pt x="1159" y="800"/>
                </a:lnTo>
                <a:lnTo>
                  <a:pt x="1147" y="773"/>
                </a:lnTo>
                <a:lnTo>
                  <a:pt x="1138" y="745"/>
                </a:lnTo>
                <a:lnTo>
                  <a:pt x="1126" y="713"/>
                </a:lnTo>
                <a:lnTo>
                  <a:pt x="1120" y="698"/>
                </a:lnTo>
                <a:lnTo>
                  <a:pt x="1115" y="684"/>
                </a:lnTo>
                <a:lnTo>
                  <a:pt x="1108" y="671"/>
                </a:lnTo>
                <a:lnTo>
                  <a:pt x="1102" y="658"/>
                </a:lnTo>
                <a:lnTo>
                  <a:pt x="1087" y="635"/>
                </a:lnTo>
                <a:lnTo>
                  <a:pt x="1071" y="608"/>
                </a:lnTo>
                <a:lnTo>
                  <a:pt x="1063" y="596"/>
                </a:lnTo>
                <a:lnTo>
                  <a:pt x="1057" y="586"/>
                </a:lnTo>
                <a:lnTo>
                  <a:pt x="1050" y="577"/>
                </a:lnTo>
                <a:lnTo>
                  <a:pt x="1041" y="568"/>
                </a:lnTo>
                <a:lnTo>
                  <a:pt x="1039" y="561"/>
                </a:lnTo>
                <a:lnTo>
                  <a:pt x="1036" y="557"/>
                </a:lnTo>
                <a:lnTo>
                  <a:pt x="1030" y="554"/>
                </a:lnTo>
                <a:lnTo>
                  <a:pt x="1023" y="550"/>
                </a:lnTo>
                <a:lnTo>
                  <a:pt x="1018" y="549"/>
                </a:lnTo>
                <a:lnTo>
                  <a:pt x="1011" y="548"/>
                </a:lnTo>
                <a:lnTo>
                  <a:pt x="997" y="548"/>
                </a:lnTo>
                <a:lnTo>
                  <a:pt x="983" y="548"/>
                </a:lnTo>
                <a:lnTo>
                  <a:pt x="967" y="551"/>
                </a:lnTo>
                <a:lnTo>
                  <a:pt x="951" y="557"/>
                </a:lnTo>
                <a:lnTo>
                  <a:pt x="945" y="557"/>
                </a:lnTo>
                <a:lnTo>
                  <a:pt x="940" y="556"/>
                </a:lnTo>
                <a:lnTo>
                  <a:pt x="935" y="555"/>
                </a:lnTo>
                <a:lnTo>
                  <a:pt x="929" y="557"/>
                </a:lnTo>
                <a:lnTo>
                  <a:pt x="927" y="561"/>
                </a:lnTo>
                <a:lnTo>
                  <a:pt x="925" y="568"/>
                </a:lnTo>
                <a:lnTo>
                  <a:pt x="913" y="583"/>
                </a:lnTo>
                <a:lnTo>
                  <a:pt x="903" y="599"/>
                </a:lnTo>
                <a:lnTo>
                  <a:pt x="895" y="614"/>
                </a:lnTo>
                <a:lnTo>
                  <a:pt x="887" y="627"/>
                </a:lnTo>
                <a:lnTo>
                  <a:pt x="878" y="639"/>
                </a:lnTo>
                <a:lnTo>
                  <a:pt x="869" y="652"/>
                </a:lnTo>
                <a:lnTo>
                  <a:pt x="860" y="663"/>
                </a:lnTo>
                <a:lnTo>
                  <a:pt x="852" y="672"/>
                </a:lnTo>
                <a:lnTo>
                  <a:pt x="846" y="683"/>
                </a:lnTo>
                <a:lnTo>
                  <a:pt x="839" y="695"/>
                </a:lnTo>
                <a:lnTo>
                  <a:pt x="836" y="704"/>
                </a:lnTo>
                <a:lnTo>
                  <a:pt x="834" y="712"/>
                </a:lnTo>
                <a:lnTo>
                  <a:pt x="832" y="717"/>
                </a:lnTo>
                <a:lnTo>
                  <a:pt x="830" y="721"/>
                </a:lnTo>
                <a:lnTo>
                  <a:pt x="828" y="724"/>
                </a:lnTo>
                <a:lnTo>
                  <a:pt x="823" y="726"/>
                </a:lnTo>
                <a:lnTo>
                  <a:pt x="818" y="725"/>
                </a:lnTo>
                <a:lnTo>
                  <a:pt x="812" y="724"/>
                </a:lnTo>
                <a:lnTo>
                  <a:pt x="802" y="725"/>
                </a:lnTo>
                <a:lnTo>
                  <a:pt x="792" y="726"/>
                </a:lnTo>
                <a:lnTo>
                  <a:pt x="780" y="731"/>
                </a:lnTo>
                <a:lnTo>
                  <a:pt x="770" y="736"/>
                </a:lnTo>
                <a:lnTo>
                  <a:pt x="761" y="741"/>
                </a:lnTo>
                <a:lnTo>
                  <a:pt x="749" y="745"/>
                </a:lnTo>
                <a:lnTo>
                  <a:pt x="744" y="735"/>
                </a:lnTo>
                <a:lnTo>
                  <a:pt x="741" y="724"/>
                </a:lnTo>
                <a:lnTo>
                  <a:pt x="741" y="708"/>
                </a:lnTo>
                <a:lnTo>
                  <a:pt x="741" y="692"/>
                </a:lnTo>
                <a:lnTo>
                  <a:pt x="734" y="682"/>
                </a:lnTo>
                <a:lnTo>
                  <a:pt x="728" y="671"/>
                </a:lnTo>
                <a:lnTo>
                  <a:pt x="728" y="666"/>
                </a:lnTo>
                <a:lnTo>
                  <a:pt x="729" y="662"/>
                </a:lnTo>
                <a:lnTo>
                  <a:pt x="731" y="657"/>
                </a:lnTo>
                <a:lnTo>
                  <a:pt x="734" y="654"/>
                </a:lnTo>
                <a:lnTo>
                  <a:pt x="740" y="646"/>
                </a:lnTo>
                <a:lnTo>
                  <a:pt x="747" y="639"/>
                </a:lnTo>
                <a:lnTo>
                  <a:pt x="754" y="628"/>
                </a:lnTo>
                <a:lnTo>
                  <a:pt x="760" y="617"/>
                </a:lnTo>
                <a:lnTo>
                  <a:pt x="766" y="608"/>
                </a:lnTo>
                <a:lnTo>
                  <a:pt x="773" y="597"/>
                </a:lnTo>
                <a:lnTo>
                  <a:pt x="784" y="584"/>
                </a:lnTo>
                <a:lnTo>
                  <a:pt x="797" y="573"/>
                </a:lnTo>
                <a:lnTo>
                  <a:pt x="803" y="568"/>
                </a:lnTo>
                <a:lnTo>
                  <a:pt x="807" y="561"/>
                </a:lnTo>
                <a:lnTo>
                  <a:pt x="810" y="555"/>
                </a:lnTo>
                <a:lnTo>
                  <a:pt x="812" y="546"/>
                </a:lnTo>
                <a:lnTo>
                  <a:pt x="815" y="530"/>
                </a:lnTo>
                <a:lnTo>
                  <a:pt x="815" y="514"/>
                </a:lnTo>
                <a:lnTo>
                  <a:pt x="815" y="506"/>
                </a:lnTo>
                <a:lnTo>
                  <a:pt x="815" y="498"/>
                </a:lnTo>
                <a:lnTo>
                  <a:pt x="816" y="491"/>
                </a:lnTo>
                <a:lnTo>
                  <a:pt x="818" y="482"/>
                </a:lnTo>
                <a:lnTo>
                  <a:pt x="825" y="463"/>
                </a:lnTo>
                <a:lnTo>
                  <a:pt x="832" y="447"/>
                </a:lnTo>
                <a:lnTo>
                  <a:pt x="835" y="438"/>
                </a:lnTo>
                <a:lnTo>
                  <a:pt x="837" y="429"/>
                </a:lnTo>
                <a:lnTo>
                  <a:pt x="838" y="420"/>
                </a:lnTo>
                <a:lnTo>
                  <a:pt x="839" y="409"/>
                </a:lnTo>
                <a:lnTo>
                  <a:pt x="839" y="344"/>
                </a:lnTo>
                <a:lnTo>
                  <a:pt x="838" y="332"/>
                </a:lnTo>
                <a:lnTo>
                  <a:pt x="837" y="322"/>
                </a:lnTo>
                <a:lnTo>
                  <a:pt x="835" y="314"/>
                </a:lnTo>
                <a:lnTo>
                  <a:pt x="832" y="305"/>
                </a:lnTo>
                <a:lnTo>
                  <a:pt x="823" y="288"/>
                </a:lnTo>
                <a:lnTo>
                  <a:pt x="812" y="270"/>
                </a:lnTo>
                <a:lnTo>
                  <a:pt x="806" y="259"/>
                </a:lnTo>
                <a:lnTo>
                  <a:pt x="800" y="248"/>
                </a:lnTo>
                <a:lnTo>
                  <a:pt x="792" y="238"/>
                </a:lnTo>
                <a:lnTo>
                  <a:pt x="783" y="227"/>
                </a:lnTo>
                <a:lnTo>
                  <a:pt x="777" y="221"/>
                </a:lnTo>
                <a:lnTo>
                  <a:pt x="769" y="214"/>
                </a:lnTo>
                <a:lnTo>
                  <a:pt x="767" y="211"/>
                </a:lnTo>
                <a:lnTo>
                  <a:pt x="765" y="207"/>
                </a:lnTo>
                <a:lnTo>
                  <a:pt x="763" y="203"/>
                </a:lnTo>
                <a:lnTo>
                  <a:pt x="763" y="198"/>
                </a:lnTo>
                <a:lnTo>
                  <a:pt x="765" y="193"/>
                </a:lnTo>
                <a:lnTo>
                  <a:pt x="767" y="187"/>
                </a:lnTo>
                <a:lnTo>
                  <a:pt x="773" y="172"/>
                </a:lnTo>
                <a:lnTo>
                  <a:pt x="778" y="158"/>
                </a:lnTo>
                <a:lnTo>
                  <a:pt x="780" y="152"/>
                </a:lnTo>
                <a:lnTo>
                  <a:pt x="782" y="145"/>
                </a:lnTo>
                <a:lnTo>
                  <a:pt x="783" y="138"/>
                </a:lnTo>
                <a:lnTo>
                  <a:pt x="783" y="129"/>
                </a:lnTo>
                <a:lnTo>
                  <a:pt x="782" y="123"/>
                </a:lnTo>
                <a:lnTo>
                  <a:pt x="780" y="117"/>
                </a:lnTo>
                <a:lnTo>
                  <a:pt x="776" y="113"/>
                </a:lnTo>
                <a:lnTo>
                  <a:pt x="770" y="110"/>
                </a:lnTo>
                <a:lnTo>
                  <a:pt x="757" y="105"/>
                </a:lnTo>
                <a:lnTo>
                  <a:pt x="743" y="102"/>
                </a:lnTo>
                <a:lnTo>
                  <a:pt x="731" y="100"/>
                </a:lnTo>
                <a:lnTo>
                  <a:pt x="722" y="97"/>
                </a:lnTo>
                <a:lnTo>
                  <a:pt x="712" y="92"/>
                </a:lnTo>
                <a:lnTo>
                  <a:pt x="701" y="87"/>
                </a:lnTo>
                <a:lnTo>
                  <a:pt x="687" y="78"/>
                </a:lnTo>
                <a:lnTo>
                  <a:pt x="675" y="70"/>
                </a:lnTo>
                <a:lnTo>
                  <a:pt x="670" y="65"/>
                </a:lnTo>
                <a:lnTo>
                  <a:pt x="663" y="61"/>
                </a:lnTo>
                <a:lnTo>
                  <a:pt x="656" y="58"/>
                </a:lnTo>
                <a:lnTo>
                  <a:pt x="648" y="55"/>
                </a:lnTo>
                <a:lnTo>
                  <a:pt x="641" y="54"/>
                </a:lnTo>
                <a:lnTo>
                  <a:pt x="634" y="52"/>
                </a:lnTo>
                <a:lnTo>
                  <a:pt x="628" y="52"/>
                </a:lnTo>
                <a:lnTo>
                  <a:pt x="622" y="52"/>
                </a:lnTo>
                <a:lnTo>
                  <a:pt x="609" y="54"/>
                </a:lnTo>
                <a:lnTo>
                  <a:pt x="595" y="55"/>
                </a:lnTo>
                <a:lnTo>
                  <a:pt x="585" y="55"/>
                </a:lnTo>
                <a:lnTo>
                  <a:pt x="575" y="54"/>
                </a:lnTo>
                <a:lnTo>
                  <a:pt x="566" y="50"/>
                </a:lnTo>
                <a:lnTo>
                  <a:pt x="558" y="47"/>
                </a:lnTo>
                <a:lnTo>
                  <a:pt x="540" y="38"/>
                </a:lnTo>
                <a:lnTo>
                  <a:pt x="521" y="31"/>
                </a:lnTo>
                <a:lnTo>
                  <a:pt x="505" y="28"/>
                </a:lnTo>
                <a:lnTo>
                  <a:pt x="488" y="25"/>
                </a:lnTo>
                <a:lnTo>
                  <a:pt x="474" y="24"/>
                </a:lnTo>
                <a:lnTo>
                  <a:pt x="461" y="25"/>
                </a:lnTo>
                <a:lnTo>
                  <a:pt x="456" y="27"/>
                </a:lnTo>
                <a:lnTo>
                  <a:pt x="450" y="27"/>
                </a:lnTo>
                <a:lnTo>
                  <a:pt x="443" y="27"/>
                </a:lnTo>
                <a:lnTo>
                  <a:pt x="436" y="25"/>
                </a:lnTo>
                <a:lnTo>
                  <a:pt x="429" y="23"/>
                </a:lnTo>
                <a:lnTo>
                  <a:pt x="423" y="20"/>
                </a:lnTo>
                <a:lnTo>
                  <a:pt x="417" y="16"/>
                </a:lnTo>
                <a:lnTo>
                  <a:pt x="412" y="10"/>
                </a:lnTo>
                <a:lnTo>
                  <a:pt x="406" y="6"/>
                </a:lnTo>
                <a:lnTo>
                  <a:pt x="401" y="3"/>
                </a:lnTo>
                <a:lnTo>
                  <a:pt x="396" y="0"/>
                </a:lnTo>
                <a:lnTo>
                  <a:pt x="388" y="0"/>
                </a:lnTo>
                <a:lnTo>
                  <a:pt x="376" y="1"/>
                </a:lnTo>
                <a:lnTo>
                  <a:pt x="366" y="3"/>
                </a:lnTo>
                <a:lnTo>
                  <a:pt x="357" y="7"/>
                </a:lnTo>
                <a:lnTo>
                  <a:pt x="345" y="13"/>
                </a:lnTo>
                <a:lnTo>
                  <a:pt x="333" y="18"/>
                </a:lnTo>
                <a:lnTo>
                  <a:pt x="323" y="23"/>
                </a:lnTo>
                <a:lnTo>
                  <a:pt x="318" y="28"/>
                </a:lnTo>
                <a:lnTo>
                  <a:pt x="314" y="32"/>
                </a:lnTo>
                <a:lnTo>
                  <a:pt x="309" y="36"/>
                </a:lnTo>
                <a:lnTo>
                  <a:pt x="306" y="42"/>
                </a:lnTo>
                <a:lnTo>
                  <a:pt x="299" y="50"/>
                </a:lnTo>
                <a:lnTo>
                  <a:pt x="295" y="60"/>
                </a:lnTo>
                <a:lnTo>
                  <a:pt x="292" y="69"/>
                </a:lnTo>
                <a:lnTo>
                  <a:pt x="290" y="77"/>
                </a:lnTo>
                <a:lnTo>
                  <a:pt x="284" y="96"/>
                </a:lnTo>
                <a:lnTo>
                  <a:pt x="277" y="116"/>
                </a:lnTo>
                <a:lnTo>
                  <a:pt x="293" y="122"/>
                </a:lnTo>
                <a:lnTo>
                  <a:pt x="308" y="126"/>
                </a:lnTo>
                <a:lnTo>
                  <a:pt x="323" y="130"/>
                </a:lnTo>
                <a:lnTo>
                  <a:pt x="341" y="137"/>
                </a:lnTo>
                <a:lnTo>
                  <a:pt x="323" y="153"/>
                </a:lnTo>
                <a:lnTo>
                  <a:pt x="307" y="167"/>
                </a:lnTo>
                <a:lnTo>
                  <a:pt x="298" y="172"/>
                </a:lnTo>
                <a:lnTo>
                  <a:pt x="290" y="178"/>
                </a:lnTo>
                <a:lnTo>
                  <a:pt x="280" y="182"/>
                </a:lnTo>
                <a:lnTo>
                  <a:pt x="268" y="185"/>
                </a:lnTo>
                <a:lnTo>
                  <a:pt x="265" y="189"/>
                </a:lnTo>
                <a:lnTo>
                  <a:pt x="263" y="193"/>
                </a:lnTo>
                <a:lnTo>
                  <a:pt x="261" y="196"/>
                </a:lnTo>
                <a:lnTo>
                  <a:pt x="260" y="201"/>
                </a:lnTo>
                <a:lnTo>
                  <a:pt x="258" y="210"/>
                </a:lnTo>
                <a:lnTo>
                  <a:pt x="257" y="220"/>
                </a:lnTo>
                <a:lnTo>
                  <a:pt x="257" y="304"/>
                </a:lnTo>
                <a:lnTo>
                  <a:pt x="257" y="321"/>
                </a:lnTo>
                <a:lnTo>
                  <a:pt x="256" y="336"/>
                </a:lnTo>
                <a:lnTo>
                  <a:pt x="254" y="352"/>
                </a:lnTo>
                <a:lnTo>
                  <a:pt x="250" y="368"/>
                </a:lnTo>
                <a:lnTo>
                  <a:pt x="234" y="367"/>
                </a:lnTo>
                <a:lnTo>
                  <a:pt x="220" y="363"/>
                </a:lnTo>
                <a:lnTo>
                  <a:pt x="213" y="361"/>
                </a:lnTo>
                <a:lnTo>
                  <a:pt x="207" y="358"/>
                </a:lnTo>
                <a:lnTo>
                  <a:pt x="201" y="353"/>
                </a:lnTo>
                <a:lnTo>
                  <a:pt x="197" y="347"/>
                </a:lnTo>
                <a:lnTo>
                  <a:pt x="190" y="336"/>
                </a:lnTo>
                <a:lnTo>
                  <a:pt x="186" y="327"/>
                </a:lnTo>
                <a:lnTo>
                  <a:pt x="184" y="317"/>
                </a:lnTo>
                <a:lnTo>
                  <a:pt x="182" y="306"/>
                </a:lnTo>
                <a:lnTo>
                  <a:pt x="181" y="286"/>
                </a:lnTo>
                <a:lnTo>
                  <a:pt x="181" y="262"/>
                </a:lnTo>
                <a:lnTo>
                  <a:pt x="155" y="262"/>
                </a:lnTo>
                <a:lnTo>
                  <a:pt x="150" y="263"/>
                </a:lnTo>
                <a:lnTo>
                  <a:pt x="147" y="264"/>
                </a:lnTo>
                <a:lnTo>
                  <a:pt x="144" y="266"/>
                </a:lnTo>
                <a:lnTo>
                  <a:pt x="142" y="270"/>
                </a:lnTo>
                <a:lnTo>
                  <a:pt x="137" y="277"/>
                </a:lnTo>
                <a:lnTo>
                  <a:pt x="133" y="286"/>
                </a:lnTo>
                <a:lnTo>
                  <a:pt x="123" y="302"/>
                </a:lnTo>
                <a:lnTo>
                  <a:pt x="115" y="318"/>
                </a:lnTo>
                <a:lnTo>
                  <a:pt x="105" y="335"/>
                </a:lnTo>
                <a:lnTo>
                  <a:pt x="95" y="351"/>
                </a:lnTo>
                <a:lnTo>
                  <a:pt x="89" y="357"/>
                </a:lnTo>
                <a:lnTo>
                  <a:pt x="82" y="363"/>
                </a:lnTo>
                <a:lnTo>
                  <a:pt x="75" y="370"/>
                </a:lnTo>
                <a:lnTo>
                  <a:pt x="66" y="376"/>
                </a:lnTo>
                <a:lnTo>
                  <a:pt x="55" y="381"/>
                </a:lnTo>
                <a:lnTo>
                  <a:pt x="46" y="387"/>
                </a:lnTo>
                <a:lnTo>
                  <a:pt x="42" y="392"/>
                </a:lnTo>
                <a:lnTo>
                  <a:pt x="40" y="396"/>
                </a:lnTo>
                <a:lnTo>
                  <a:pt x="39" y="401"/>
                </a:lnTo>
                <a:lnTo>
                  <a:pt x="38" y="407"/>
                </a:lnTo>
                <a:lnTo>
                  <a:pt x="38" y="417"/>
                </a:lnTo>
                <a:lnTo>
                  <a:pt x="37" y="429"/>
                </a:lnTo>
                <a:lnTo>
                  <a:pt x="35" y="440"/>
                </a:lnTo>
                <a:lnTo>
                  <a:pt x="33" y="451"/>
                </a:lnTo>
                <a:lnTo>
                  <a:pt x="28" y="461"/>
                </a:lnTo>
                <a:lnTo>
                  <a:pt x="24" y="471"/>
                </a:lnTo>
                <a:lnTo>
                  <a:pt x="20" y="479"/>
                </a:lnTo>
                <a:lnTo>
                  <a:pt x="15" y="487"/>
                </a:lnTo>
                <a:lnTo>
                  <a:pt x="13" y="491"/>
                </a:lnTo>
                <a:lnTo>
                  <a:pt x="12" y="494"/>
                </a:lnTo>
                <a:lnTo>
                  <a:pt x="11" y="498"/>
                </a:lnTo>
                <a:lnTo>
                  <a:pt x="11" y="504"/>
                </a:lnTo>
                <a:lnTo>
                  <a:pt x="13" y="509"/>
                </a:lnTo>
                <a:lnTo>
                  <a:pt x="17" y="515"/>
                </a:lnTo>
                <a:lnTo>
                  <a:pt x="19" y="531"/>
                </a:lnTo>
                <a:lnTo>
                  <a:pt x="21" y="546"/>
                </a:lnTo>
                <a:lnTo>
                  <a:pt x="23" y="561"/>
                </a:lnTo>
                <a:lnTo>
                  <a:pt x="24" y="578"/>
                </a:lnTo>
                <a:lnTo>
                  <a:pt x="24" y="630"/>
                </a:lnTo>
                <a:lnTo>
                  <a:pt x="23" y="646"/>
                </a:lnTo>
                <a:lnTo>
                  <a:pt x="20" y="660"/>
                </a:lnTo>
                <a:lnTo>
                  <a:pt x="17" y="673"/>
                </a:lnTo>
                <a:lnTo>
                  <a:pt x="12" y="686"/>
                </a:lnTo>
                <a:lnTo>
                  <a:pt x="8" y="699"/>
                </a:lnTo>
                <a:lnTo>
                  <a:pt x="4" y="712"/>
                </a:lnTo>
                <a:lnTo>
                  <a:pt x="1" y="726"/>
                </a:lnTo>
                <a:lnTo>
                  <a:pt x="0" y="743"/>
                </a:lnTo>
                <a:lnTo>
                  <a:pt x="1" y="757"/>
                </a:lnTo>
                <a:lnTo>
                  <a:pt x="4" y="770"/>
                </a:lnTo>
                <a:lnTo>
                  <a:pt x="7" y="781"/>
                </a:lnTo>
                <a:lnTo>
                  <a:pt x="10" y="793"/>
                </a:lnTo>
                <a:lnTo>
                  <a:pt x="14" y="804"/>
                </a:lnTo>
                <a:lnTo>
                  <a:pt x="19" y="816"/>
                </a:lnTo>
                <a:lnTo>
                  <a:pt x="22" y="829"/>
                </a:lnTo>
                <a:lnTo>
                  <a:pt x="24" y="843"/>
                </a:lnTo>
                <a:lnTo>
                  <a:pt x="27" y="874"/>
                </a:lnTo>
                <a:lnTo>
                  <a:pt x="31" y="901"/>
                </a:lnTo>
                <a:lnTo>
                  <a:pt x="34" y="914"/>
                </a:lnTo>
                <a:lnTo>
                  <a:pt x="39" y="926"/>
                </a:lnTo>
                <a:lnTo>
                  <a:pt x="42" y="933"/>
                </a:lnTo>
                <a:lnTo>
                  <a:pt x="46" y="938"/>
                </a:lnTo>
                <a:lnTo>
                  <a:pt x="51" y="943"/>
                </a:lnTo>
                <a:lnTo>
                  <a:pt x="55" y="950"/>
                </a:lnTo>
                <a:lnTo>
                  <a:pt x="68" y="962"/>
                </a:lnTo>
                <a:lnTo>
                  <a:pt x="81" y="971"/>
                </a:lnTo>
                <a:lnTo>
                  <a:pt x="92" y="982"/>
                </a:lnTo>
                <a:lnTo>
                  <a:pt x="104" y="995"/>
                </a:lnTo>
                <a:lnTo>
                  <a:pt x="108" y="1002"/>
                </a:lnTo>
                <a:lnTo>
                  <a:pt x="113" y="1008"/>
                </a:lnTo>
                <a:lnTo>
                  <a:pt x="116" y="1016"/>
                </a:lnTo>
                <a:lnTo>
                  <a:pt x="119" y="1022"/>
                </a:lnTo>
                <a:lnTo>
                  <a:pt x="123" y="1036"/>
                </a:lnTo>
                <a:lnTo>
                  <a:pt x="126" y="1050"/>
                </a:lnTo>
                <a:lnTo>
                  <a:pt x="130" y="1079"/>
                </a:lnTo>
                <a:lnTo>
                  <a:pt x="135" y="1112"/>
                </a:lnTo>
                <a:lnTo>
                  <a:pt x="140" y="1126"/>
                </a:lnTo>
                <a:lnTo>
                  <a:pt x="144" y="1138"/>
                </a:lnTo>
                <a:lnTo>
                  <a:pt x="146" y="1144"/>
                </a:lnTo>
                <a:lnTo>
                  <a:pt x="147" y="1151"/>
                </a:lnTo>
                <a:lnTo>
                  <a:pt x="148" y="1158"/>
                </a:lnTo>
                <a:lnTo>
                  <a:pt x="149" y="1166"/>
                </a:lnTo>
                <a:lnTo>
                  <a:pt x="149" y="1231"/>
                </a:lnTo>
                <a:lnTo>
                  <a:pt x="148" y="1250"/>
                </a:lnTo>
                <a:lnTo>
                  <a:pt x="146" y="1268"/>
                </a:lnTo>
                <a:lnTo>
                  <a:pt x="143" y="1286"/>
                </a:lnTo>
                <a:lnTo>
                  <a:pt x="141" y="1305"/>
                </a:lnTo>
                <a:lnTo>
                  <a:pt x="141" y="1315"/>
                </a:lnTo>
                <a:lnTo>
                  <a:pt x="141" y="1322"/>
                </a:lnTo>
                <a:lnTo>
                  <a:pt x="142" y="1331"/>
                </a:lnTo>
                <a:lnTo>
                  <a:pt x="141" y="1340"/>
                </a:lnTo>
                <a:lnTo>
                  <a:pt x="139" y="1354"/>
                </a:lnTo>
                <a:lnTo>
                  <a:pt x="134" y="1367"/>
                </a:lnTo>
                <a:lnTo>
                  <a:pt x="131" y="1379"/>
                </a:lnTo>
                <a:lnTo>
                  <a:pt x="128" y="1393"/>
                </a:lnTo>
                <a:lnTo>
                  <a:pt x="126" y="1410"/>
                </a:lnTo>
                <a:lnTo>
                  <a:pt x="122" y="1425"/>
                </a:lnTo>
                <a:lnTo>
                  <a:pt x="118" y="1440"/>
                </a:lnTo>
                <a:lnTo>
                  <a:pt x="115" y="1456"/>
                </a:lnTo>
                <a:lnTo>
                  <a:pt x="113" y="1469"/>
                </a:lnTo>
                <a:lnTo>
                  <a:pt x="110" y="1480"/>
                </a:lnTo>
                <a:lnTo>
                  <a:pt x="109" y="1490"/>
                </a:lnTo>
                <a:lnTo>
                  <a:pt x="106" y="1502"/>
                </a:lnTo>
                <a:lnTo>
                  <a:pt x="99" y="1522"/>
                </a:lnTo>
                <a:lnTo>
                  <a:pt x="90" y="1541"/>
                </a:lnTo>
                <a:lnTo>
                  <a:pt x="80" y="1557"/>
                </a:lnTo>
                <a:lnTo>
                  <a:pt x="69" y="1576"/>
                </a:lnTo>
                <a:lnTo>
                  <a:pt x="61" y="1592"/>
                </a:lnTo>
                <a:lnTo>
                  <a:pt x="53" y="1609"/>
                </a:lnTo>
                <a:lnTo>
                  <a:pt x="46" y="1618"/>
                </a:lnTo>
                <a:lnTo>
                  <a:pt x="37" y="1627"/>
                </a:lnTo>
                <a:lnTo>
                  <a:pt x="37" y="1627"/>
                </a:lnTo>
                <a:lnTo>
                  <a:pt x="631" y="1520"/>
                </a:lnTo>
                <a:lnTo>
                  <a:pt x="638" y="1555"/>
                </a:lnTo>
                <a:lnTo>
                  <a:pt x="638" y="155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4" name="Freeform 260"/>
          <p:cNvSpPr>
            <a:spLocks/>
          </p:cNvSpPr>
          <p:nvPr/>
        </p:nvSpPr>
        <p:spPr bwMode="auto">
          <a:xfrm>
            <a:off x="2778406" y="2064931"/>
            <a:ext cx="1460832" cy="928741"/>
          </a:xfrm>
          <a:custGeom>
            <a:avLst/>
            <a:gdLst>
              <a:gd name="T0" fmla="*/ 3171 w 3171"/>
              <a:gd name="T1" fmla="*/ 429 h 2015"/>
              <a:gd name="T2" fmla="*/ 2204 w 3171"/>
              <a:gd name="T3" fmla="*/ 352 h 2015"/>
              <a:gd name="T4" fmla="*/ 1241 w 3171"/>
              <a:gd name="T5" fmla="*/ 224 h 2015"/>
              <a:gd name="T6" fmla="*/ 281 w 3171"/>
              <a:gd name="T7" fmla="*/ 43 h 2015"/>
              <a:gd name="T8" fmla="*/ 16 w 3171"/>
              <a:gd name="T9" fmla="*/ 442 h 2015"/>
              <a:gd name="T10" fmla="*/ 45 w 3171"/>
              <a:gd name="T11" fmla="*/ 534 h 2015"/>
              <a:gd name="T12" fmla="*/ 69 w 3171"/>
              <a:gd name="T13" fmla="*/ 622 h 2015"/>
              <a:gd name="T14" fmla="*/ 85 w 3171"/>
              <a:gd name="T15" fmla="*/ 676 h 2015"/>
              <a:gd name="T16" fmla="*/ 126 w 3171"/>
              <a:gd name="T17" fmla="*/ 731 h 2015"/>
              <a:gd name="T18" fmla="*/ 173 w 3171"/>
              <a:gd name="T19" fmla="*/ 837 h 2015"/>
              <a:gd name="T20" fmla="*/ 218 w 3171"/>
              <a:gd name="T21" fmla="*/ 898 h 2015"/>
              <a:gd name="T22" fmla="*/ 285 w 3171"/>
              <a:gd name="T23" fmla="*/ 947 h 2015"/>
              <a:gd name="T24" fmla="*/ 319 w 3171"/>
              <a:gd name="T25" fmla="*/ 970 h 2015"/>
              <a:gd name="T26" fmla="*/ 313 w 3171"/>
              <a:gd name="T27" fmla="*/ 1010 h 2015"/>
              <a:gd name="T28" fmla="*/ 296 w 3171"/>
              <a:gd name="T29" fmla="*/ 1070 h 2015"/>
              <a:gd name="T30" fmla="*/ 267 w 3171"/>
              <a:gd name="T31" fmla="*/ 1141 h 2015"/>
              <a:gd name="T32" fmla="*/ 252 w 3171"/>
              <a:gd name="T33" fmla="*/ 1177 h 2015"/>
              <a:gd name="T34" fmla="*/ 264 w 3171"/>
              <a:gd name="T35" fmla="*/ 1205 h 2015"/>
              <a:gd name="T36" fmla="*/ 292 w 3171"/>
              <a:gd name="T37" fmla="*/ 1276 h 2015"/>
              <a:gd name="T38" fmla="*/ 287 w 3171"/>
              <a:gd name="T39" fmla="*/ 1306 h 2015"/>
              <a:gd name="T40" fmla="*/ 237 w 3171"/>
              <a:gd name="T41" fmla="*/ 1332 h 2015"/>
              <a:gd name="T42" fmla="*/ 232 w 3171"/>
              <a:gd name="T43" fmla="*/ 1371 h 2015"/>
              <a:gd name="T44" fmla="*/ 241 w 3171"/>
              <a:gd name="T45" fmla="*/ 1425 h 2015"/>
              <a:gd name="T46" fmla="*/ 250 w 3171"/>
              <a:gd name="T47" fmla="*/ 1448 h 2015"/>
              <a:gd name="T48" fmla="*/ 279 w 3171"/>
              <a:gd name="T49" fmla="*/ 1454 h 2015"/>
              <a:gd name="T50" fmla="*/ 318 w 3171"/>
              <a:gd name="T51" fmla="*/ 1444 h 2015"/>
              <a:gd name="T52" fmla="*/ 365 w 3171"/>
              <a:gd name="T53" fmla="*/ 1426 h 2015"/>
              <a:gd name="T54" fmla="*/ 390 w 3171"/>
              <a:gd name="T55" fmla="*/ 1427 h 2015"/>
              <a:gd name="T56" fmla="*/ 408 w 3171"/>
              <a:gd name="T57" fmla="*/ 1454 h 2015"/>
              <a:gd name="T58" fmla="*/ 416 w 3171"/>
              <a:gd name="T59" fmla="*/ 1523 h 2015"/>
              <a:gd name="T60" fmla="*/ 450 w 3171"/>
              <a:gd name="T61" fmla="*/ 1614 h 2015"/>
              <a:gd name="T62" fmla="*/ 461 w 3171"/>
              <a:gd name="T63" fmla="*/ 1689 h 2015"/>
              <a:gd name="T64" fmla="*/ 459 w 3171"/>
              <a:gd name="T65" fmla="*/ 1741 h 2015"/>
              <a:gd name="T66" fmla="*/ 488 w 3171"/>
              <a:gd name="T67" fmla="*/ 1792 h 2015"/>
              <a:gd name="T68" fmla="*/ 528 w 3171"/>
              <a:gd name="T69" fmla="*/ 1849 h 2015"/>
              <a:gd name="T70" fmla="*/ 541 w 3171"/>
              <a:gd name="T71" fmla="*/ 1888 h 2015"/>
              <a:gd name="T72" fmla="*/ 570 w 3171"/>
              <a:gd name="T73" fmla="*/ 1945 h 2015"/>
              <a:gd name="T74" fmla="*/ 590 w 3171"/>
              <a:gd name="T75" fmla="*/ 1973 h 2015"/>
              <a:gd name="T76" fmla="*/ 619 w 3171"/>
              <a:gd name="T77" fmla="*/ 1966 h 2015"/>
              <a:gd name="T78" fmla="*/ 651 w 3171"/>
              <a:gd name="T79" fmla="*/ 1959 h 2015"/>
              <a:gd name="T80" fmla="*/ 688 w 3171"/>
              <a:gd name="T81" fmla="*/ 1981 h 2015"/>
              <a:gd name="T82" fmla="*/ 727 w 3171"/>
              <a:gd name="T83" fmla="*/ 1981 h 2015"/>
              <a:gd name="T84" fmla="*/ 747 w 3171"/>
              <a:gd name="T85" fmla="*/ 1960 h 2015"/>
              <a:gd name="T86" fmla="*/ 786 w 3171"/>
              <a:gd name="T87" fmla="*/ 1973 h 2015"/>
              <a:gd name="T88" fmla="*/ 837 w 3171"/>
              <a:gd name="T89" fmla="*/ 1988 h 2015"/>
              <a:gd name="T90" fmla="*/ 903 w 3171"/>
              <a:gd name="T91" fmla="*/ 1990 h 2015"/>
              <a:gd name="T92" fmla="*/ 941 w 3171"/>
              <a:gd name="T93" fmla="*/ 1987 h 2015"/>
              <a:gd name="T94" fmla="*/ 961 w 3171"/>
              <a:gd name="T95" fmla="*/ 1970 h 2015"/>
              <a:gd name="T96" fmla="*/ 985 w 3171"/>
              <a:gd name="T97" fmla="*/ 1929 h 2015"/>
              <a:gd name="T98" fmla="*/ 998 w 3171"/>
              <a:gd name="T99" fmla="*/ 1916 h 2015"/>
              <a:gd name="T100" fmla="*/ 1017 w 3171"/>
              <a:gd name="T101" fmla="*/ 1922 h 2015"/>
              <a:gd name="T102" fmla="*/ 1070 w 3171"/>
              <a:gd name="T103" fmla="*/ 1976 h 2015"/>
              <a:gd name="T104" fmla="*/ 1110 w 3171"/>
              <a:gd name="T105" fmla="*/ 2003 h 2015"/>
              <a:gd name="T106" fmla="*/ 1489 w 3171"/>
              <a:gd name="T107" fmla="*/ 1865 h 2015"/>
              <a:gd name="T108" fmla="*/ 2097 w 3171"/>
              <a:gd name="T109" fmla="*/ 1932 h 2015"/>
              <a:gd name="T110" fmla="*/ 2717 w 3171"/>
              <a:gd name="T111" fmla="*/ 1987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71" h="2015">
                <a:moveTo>
                  <a:pt x="3093" y="2015"/>
                </a:moveTo>
                <a:lnTo>
                  <a:pt x="3110" y="1652"/>
                </a:lnTo>
                <a:lnTo>
                  <a:pt x="3110" y="1652"/>
                </a:lnTo>
                <a:lnTo>
                  <a:pt x="3171" y="429"/>
                </a:lnTo>
                <a:lnTo>
                  <a:pt x="3171" y="429"/>
                </a:lnTo>
                <a:lnTo>
                  <a:pt x="2978" y="418"/>
                </a:lnTo>
                <a:lnTo>
                  <a:pt x="2784" y="404"/>
                </a:lnTo>
                <a:lnTo>
                  <a:pt x="2591" y="389"/>
                </a:lnTo>
                <a:lnTo>
                  <a:pt x="2398" y="372"/>
                </a:lnTo>
                <a:lnTo>
                  <a:pt x="2204" y="352"/>
                </a:lnTo>
                <a:lnTo>
                  <a:pt x="2012" y="331"/>
                </a:lnTo>
                <a:lnTo>
                  <a:pt x="1819" y="307"/>
                </a:lnTo>
                <a:lnTo>
                  <a:pt x="1627" y="282"/>
                </a:lnTo>
                <a:lnTo>
                  <a:pt x="1433" y="254"/>
                </a:lnTo>
                <a:lnTo>
                  <a:pt x="1241" y="224"/>
                </a:lnTo>
                <a:lnTo>
                  <a:pt x="1049" y="191"/>
                </a:lnTo>
                <a:lnTo>
                  <a:pt x="856" y="158"/>
                </a:lnTo>
                <a:lnTo>
                  <a:pt x="664" y="121"/>
                </a:lnTo>
                <a:lnTo>
                  <a:pt x="472" y="83"/>
                </a:lnTo>
                <a:lnTo>
                  <a:pt x="281" y="43"/>
                </a:lnTo>
                <a:lnTo>
                  <a:pt x="89" y="0"/>
                </a:lnTo>
                <a:lnTo>
                  <a:pt x="89" y="0"/>
                </a:lnTo>
                <a:lnTo>
                  <a:pt x="0" y="389"/>
                </a:lnTo>
                <a:lnTo>
                  <a:pt x="9" y="417"/>
                </a:lnTo>
                <a:lnTo>
                  <a:pt x="16" y="442"/>
                </a:lnTo>
                <a:lnTo>
                  <a:pt x="24" y="467"/>
                </a:lnTo>
                <a:lnTo>
                  <a:pt x="31" y="495"/>
                </a:lnTo>
                <a:lnTo>
                  <a:pt x="36" y="509"/>
                </a:lnTo>
                <a:lnTo>
                  <a:pt x="41" y="522"/>
                </a:lnTo>
                <a:lnTo>
                  <a:pt x="45" y="534"/>
                </a:lnTo>
                <a:lnTo>
                  <a:pt x="50" y="548"/>
                </a:lnTo>
                <a:lnTo>
                  <a:pt x="55" y="568"/>
                </a:lnTo>
                <a:lnTo>
                  <a:pt x="59" y="585"/>
                </a:lnTo>
                <a:lnTo>
                  <a:pt x="64" y="603"/>
                </a:lnTo>
                <a:lnTo>
                  <a:pt x="69" y="622"/>
                </a:lnTo>
                <a:lnTo>
                  <a:pt x="71" y="638"/>
                </a:lnTo>
                <a:lnTo>
                  <a:pt x="73" y="655"/>
                </a:lnTo>
                <a:lnTo>
                  <a:pt x="78" y="662"/>
                </a:lnTo>
                <a:lnTo>
                  <a:pt x="81" y="670"/>
                </a:lnTo>
                <a:lnTo>
                  <a:pt x="85" y="676"/>
                </a:lnTo>
                <a:lnTo>
                  <a:pt x="90" y="683"/>
                </a:lnTo>
                <a:lnTo>
                  <a:pt x="99" y="695"/>
                </a:lnTo>
                <a:lnTo>
                  <a:pt x="111" y="708"/>
                </a:lnTo>
                <a:lnTo>
                  <a:pt x="120" y="719"/>
                </a:lnTo>
                <a:lnTo>
                  <a:pt x="126" y="731"/>
                </a:lnTo>
                <a:lnTo>
                  <a:pt x="133" y="743"/>
                </a:lnTo>
                <a:lnTo>
                  <a:pt x="137" y="757"/>
                </a:lnTo>
                <a:lnTo>
                  <a:pt x="149" y="786"/>
                </a:lnTo>
                <a:lnTo>
                  <a:pt x="160" y="812"/>
                </a:lnTo>
                <a:lnTo>
                  <a:pt x="173" y="837"/>
                </a:lnTo>
                <a:lnTo>
                  <a:pt x="188" y="864"/>
                </a:lnTo>
                <a:lnTo>
                  <a:pt x="196" y="874"/>
                </a:lnTo>
                <a:lnTo>
                  <a:pt x="202" y="884"/>
                </a:lnTo>
                <a:lnTo>
                  <a:pt x="210" y="891"/>
                </a:lnTo>
                <a:lnTo>
                  <a:pt x="218" y="898"/>
                </a:lnTo>
                <a:lnTo>
                  <a:pt x="235" y="911"/>
                </a:lnTo>
                <a:lnTo>
                  <a:pt x="255" y="925"/>
                </a:lnTo>
                <a:lnTo>
                  <a:pt x="266" y="933"/>
                </a:lnTo>
                <a:lnTo>
                  <a:pt x="275" y="940"/>
                </a:lnTo>
                <a:lnTo>
                  <a:pt x="285" y="947"/>
                </a:lnTo>
                <a:lnTo>
                  <a:pt x="297" y="954"/>
                </a:lnTo>
                <a:lnTo>
                  <a:pt x="306" y="959"/>
                </a:lnTo>
                <a:lnTo>
                  <a:pt x="313" y="963"/>
                </a:lnTo>
                <a:lnTo>
                  <a:pt x="316" y="967"/>
                </a:lnTo>
                <a:lnTo>
                  <a:pt x="319" y="970"/>
                </a:lnTo>
                <a:lnTo>
                  <a:pt x="321" y="973"/>
                </a:lnTo>
                <a:lnTo>
                  <a:pt x="321" y="979"/>
                </a:lnTo>
                <a:lnTo>
                  <a:pt x="320" y="989"/>
                </a:lnTo>
                <a:lnTo>
                  <a:pt x="316" y="999"/>
                </a:lnTo>
                <a:lnTo>
                  <a:pt x="313" y="1010"/>
                </a:lnTo>
                <a:lnTo>
                  <a:pt x="310" y="1021"/>
                </a:lnTo>
                <a:lnTo>
                  <a:pt x="308" y="1035"/>
                </a:lnTo>
                <a:lnTo>
                  <a:pt x="305" y="1047"/>
                </a:lnTo>
                <a:lnTo>
                  <a:pt x="300" y="1058"/>
                </a:lnTo>
                <a:lnTo>
                  <a:pt x="296" y="1070"/>
                </a:lnTo>
                <a:lnTo>
                  <a:pt x="287" y="1093"/>
                </a:lnTo>
                <a:lnTo>
                  <a:pt x="279" y="1119"/>
                </a:lnTo>
                <a:lnTo>
                  <a:pt x="275" y="1127"/>
                </a:lnTo>
                <a:lnTo>
                  <a:pt x="271" y="1134"/>
                </a:lnTo>
                <a:lnTo>
                  <a:pt x="267" y="1141"/>
                </a:lnTo>
                <a:lnTo>
                  <a:pt x="262" y="1147"/>
                </a:lnTo>
                <a:lnTo>
                  <a:pt x="258" y="1155"/>
                </a:lnTo>
                <a:lnTo>
                  <a:pt x="255" y="1161"/>
                </a:lnTo>
                <a:lnTo>
                  <a:pt x="253" y="1169"/>
                </a:lnTo>
                <a:lnTo>
                  <a:pt x="252" y="1177"/>
                </a:lnTo>
                <a:lnTo>
                  <a:pt x="253" y="1183"/>
                </a:lnTo>
                <a:lnTo>
                  <a:pt x="254" y="1187"/>
                </a:lnTo>
                <a:lnTo>
                  <a:pt x="256" y="1192"/>
                </a:lnTo>
                <a:lnTo>
                  <a:pt x="258" y="1197"/>
                </a:lnTo>
                <a:lnTo>
                  <a:pt x="264" y="1205"/>
                </a:lnTo>
                <a:lnTo>
                  <a:pt x="268" y="1214"/>
                </a:lnTo>
                <a:lnTo>
                  <a:pt x="278" y="1237"/>
                </a:lnTo>
                <a:lnTo>
                  <a:pt x="286" y="1256"/>
                </a:lnTo>
                <a:lnTo>
                  <a:pt x="289" y="1266"/>
                </a:lnTo>
                <a:lnTo>
                  <a:pt x="292" y="1276"/>
                </a:lnTo>
                <a:lnTo>
                  <a:pt x="294" y="1287"/>
                </a:lnTo>
                <a:lnTo>
                  <a:pt x="295" y="1299"/>
                </a:lnTo>
                <a:lnTo>
                  <a:pt x="294" y="1303"/>
                </a:lnTo>
                <a:lnTo>
                  <a:pt x="291" y="1304"/>
                </a:lnTo>
                <a:lnTo>
                  <a:pt x="287" y="1306"/>
                </a:lnTo>
                <a:lnTo>
                  <a:pt x="284" y="1307"/>
                </a:lnTo>
                <a:lnTo>
                  <a:pt x="268" y="1316"/>
                </a:lnTo>
                <a:lnTo>
                  <a:pt x="252" y="1323"/>
                </a:lnTo>
                <a:lnTo>
                  <a:pt x="244" y="1328"/>
                </a:lnTo>
                <a:lnTo>
                  <a:pt x="237" y="1332"/>
                </a:lnTo>
                <a:lnTo>
                  <a:pt x="229" y="1336"/>
                </a:lnTo>
                <a:lnTo>
                  <a:pt x="220" y="1339"/>
                </a:lnTo>
                <a:lnTo>
                  <a:pt x="224" y="1351"/>
                </a:lnTo>
                <a:lnTo>
                  <a:pt x="228" y="1361"/>
                </a:lnTo>
                <a:lnTo>
                  <a:pt x="232" y="1371"/>
                </a:lnTo>
                <a:lnTo>
                  <a:pt x="235" y="1381"/>
                </a:lnTo>
                <a:lnTo>
                  <a:pt x="238" y="1393"/>
                </a:lnTo>
                <a:lnTo>
                  <a:pt x="239" y="1403"/>
                </a:lnTo>
                <a:lnTo>
                  <a:pt x="240" y="1413"/>
                </a:lnTo>
                <a:lnTo>
                  <a:pt x="241" y="1425"/>
                </a:lnTo>
                <a:lnTo>
                  <a:pt x="242" y="1430"/>
                </a:lnTo>
                <a:lnTo>
                  <a:pt x="243" y="1435"/>
                </a:lnTo>
                <a:lnTo>
                  <a:pt x="244" y="1441"/>
                </a:lnTo>
                <a:lnTo>
                  <a:pt x="246" y="1445"/>
                </a:lnTo>
                <a:lnTo>
                  <a:pt x="250" y="1448"/>
                </a:lnTo>
                <a:lnTo>
                  <a:pt x="253" y="1451"/>
                </a:lnTo>
                <a:lnTo>
                  <a:pt x="257" y="1452"/>
                </a:lnTo>
                <a:lnTo>
                  <a:pt x="260" y="1453"/>
                </a:lnTo>
                <a:lnTo>
                  <a:pt x="269" y="1454"/>
                </a:lnTo>
                <a:lnTo>
                  <a:pt x="279" y="1454"/>
                </a:lnTo>
                <a:lnTo>
                  <a:pt x="286" y="1453"/>
                </a:lnTo>
                <a:lnTo>
                  <a:pt x="293" y="1453"/>
                </a:lnTo>
                <a:lnTo>
                  <a:pt x="299" y="1451"/>
                </a:lnTo>
                <a:lnTo>
                  <a:pt x="306" y="1448"/>
                </a:lnTo>
                <a:lnTo>
                  <a:pt x="318" y="1444"/>
                </a:lnTo>
                <a:lnTo>
                  <a:pt x="329" y="1439"/>
                </a:lnTo>
                <a:lnTo>
                  <a:pt x="340" y="1433"/>
                </a:lnTo>
                <a:lnTo>
                  <a:pt x="352" y="1429"/>
                </a:lnTo>
                <a:lnTo>
                  <a:pt x="359" y="1427"/>
                </a:lnTo>
                <a:lnTo>
                  <a:pt x="365" y="1426"/>
                </a:lnTo>
                <a:lnTo>
                  <a:pt x="372" y="1425"/>
                </a:lnTo>
                <a:lnTo>
                  <a:pt x="379" y="1425"/>
                </a:lnTo>
                <a:lnTo>
                  <a:pt x="383" y="1425"/>
                </a:lnTo>
                <a:lnTo>
                  <a:pt x="387" y="1426"/>
                </a:lnTo>
                <a:lnTo>
                  <a:pt x="390" y="1427"/>
                </a:lnTo>
                <a:lnTo>
                  <a:pt x="393" y="1428"/>
                </a:lnTo>
                <a:lnTo>
                  <a:pt x="397" y="1433"/>
                </a:lnTo>
                <a:lnTo>
                  <a:pt x="402" y="1439"/>
                </a:lnTo>
                <a:lnTo>
                  <a:pt x="405" y="1446"/>
                </a:lnTo>
                <a:lnTo>
                  <a:pt x="408" y="1454"/>
                </a:lnTo>
                <a:lnTo>
                  <a:pt x="409" y="1461"/>
                </a:lnTo>
                <a:lnTo>
                  <a:pt x="412" y="1469"/>
                </a:lnTo>
                <a:lnTo>
                  <a:pt x="414" y="1492"/>
                </a:lnTo>
                <a:lnTo>
                  <a:pt x="415" y="1512"/>
                </a:lnTo>
                <a:lnTo>
                  <a:pt x="416" y="1523"/>
                </a:lnTo>
                <a:lnTo>
                  <a:pt x="418" y="1533"/>
                </a:lnTo>
                <a:lnTo>
                  <a:pt x="420" y="1543"/>
                </a:lnTo>
                <a:lnTo>
                  <a:pt x="424" y="1554"/>
                </a:lnTo>
                <a:lnTo>
                  <a:pt x="439" y="1585"/>
                </a:lnTo>
                <a:lnTo>
                  <a:pt x="450" y="1614"/>
                </a:lnTo>
                <a:lnTo>
                  <a:pt x="455" y="1628"/>
                </a:lnTo>
                <a:lnTo>
                  <a:pt x="459" y="1643"/>
                </a:lnTo>
                <a:lnTo>
                  <a:pt x="461" y="1658"/>
                </a:lnTo>
                <a:lnTo>
                  <a:pt x="461" y="1676"/>
                </a:lnTo>
                <a:lnTo>
                  <a:pt x="461" y="1689"/>
                </a:lnTo>
                <a:lnTo>
                  <a:pt x="460" y="1700"/>
                </a:lnTo>
                <a:lnTo>
                  <a:pt x="459" y="1712"/>
                </a:lnTo>
                <a:lnTo>
                  <a:pt x="459" y="1725"/>
                </a:lnTo>
                <a:lnTo>
                  <a:pt x="459" y="1733"/>
                </a:lnTo>
                <a:lnTo>
                  <a:pt x="459" y="1741"/>
                </a:lnTo>
                <a:lnTo>
                  <a:pt x="460" y="1749"/>
                </a:lnTo>
                <a:lnTo>
                  <a:pt x="461" y="1756"/>
                </a:lnTo>
                <a:lnTo>
                  <a:pt x="470" y="1767"/>
                </a:lnTo>
                <a:lnTo>
                  <a:pt x="481" y="1778"/>
                </a:lnTo>
                <a:lnTo>
                  <a:pt x="488" y="1792"/>
                </a:lnTo>
                <a:lnTo>
                  <a:pt x="494" y="1805"/>
                </a:lnTo>
                <a:lnTo>
                  <a:pt x="500" y="1818"/>
                </a:lnTo>
                <a:lnTo>
                  <a:pt x="510" y="1831"/>
                </a:lnTo>
                <a:lnTo>
                  <a:pt x="520" y="1839"/>
                </a:lnTo>
                <a:lnTo>
                  <a:pt x="528" y="1849"/>
                </a:lnTo>
                <a:lnTo>
                  <a:pt x="532" y="1857"/>
                </a:lnTo>
                <a:lnTo>
                  <a:pt x="536" y="1865"/>
                </a:lnTo>
                <a:lnTo>
                  <a:pt x="538" y="1873"/>
                </a:lnTo>
                <a:lnTo>
                  <a:pt x="539" y="1880"/>
                </a:lnTo>
                <a:lnTo>
                  <a:pt x="541" y="1888"/>
                </a:lnTo>
                <a:lnTo>
                  <a:pt x="543" y="1897"/>
                </a:lnTo>
                <a:lnTo>
                  <a:pt x="545" y="1904"/>
                </a:lnTo>
                <a:lnTo>
                  <a:pt x="550" y="1913"/>
                </a:lnTo>
                <a:lnTo>
                  <a:pt x="559" y="1929"/>
                </a:lnTo>
                <a:lnTo>
                  <a:pt x="570" y="1945"/>
                </a:lnTo>
                <a:lnTo>
                  <a:pt x="576" y="1954"/>
                </a:lnTo>
                <a:lnTo>
                  <a:pt x="580" y="1963"/>
                </a:lnTo>
                <a:lnTo>
                  <a:pt x="582" y="1968"/>
                </a:lnTo>
                <a:lnTo>
                  <a:pt x="585" y="1971"/>
                </a:lnTo>
                <a:lnTo>
                  <a:pt x="590" y="1973"/>
                </a:lnTo>
                <a:lnTo>
                  <a:pt x="594" y="1974"/>
                </a:lnTo>
                <a:lnTo>
                  <a:pt x="602" y="1973"/>
                </a:lnTo>
                <a:lnTo>
                  <a:pt x="607" y="1971"/>
                </a:lnTo>
                <a:lnTo>
                  <a:pt x="613" y="1969"/>
                </a:lnTo>
                <a:lnTo>
                  <a:pt x="619" y="1966"/>
                </a:lnTo>
                <a:lnTo>
                  <a:pt x="624" y="1963"/>
                </a:lnTo>
                <a:lnTo>
                  <a:pt x="630" y="1960"/>
                </a:lnTo>
                <a:lnTo>
                  <a:pt x="635" y="1959"/>
                </a:lnTo>
                <a:lnTo>
                  <a:pt x="643" y="1958"/>
                </a:lnTo>
                <a:lnTo>
                  <a:pt x="651" y="1959"/>
                </a:lnTo>
                <a:lnTo>
                  <a:pt x="660" y="1962"/>
                </a:lnTo>
                <a:lnTo>
                  <a:pt x="667" y="1967"/>
                </a:lnTo>
                <a:lnTo>
                  <a:pt x="674" y="1971"/>
                </a:lnTo>
                <a:lnTo>
                  <a:pt x="682" y="1976"/>
                </a:lnTo>
                <a:lnTo>
                  <a:pt x="688" y="1981"/>
                </a:lnTo>
                <a:lnTo>
                  <a:pt x="697" y="1983"/>
                </a:lnTo>
                <a:lnTo>
                  <a:pt x="706" y="1984"/>
                </a:lnTo>
                <a:lnTo>
                  <a:pt x="714" y="1984"/>
                </a:lnTo>
                <a:lnTo>
                  <a:pt x="720" y="1983"/>
                </a:lnTo>
                <a:lnTo>
                  <a:pt x="727" y="1981"/>
                </a:lnTo>
                <a:lnTo>
                  <a:pt x="732" y="1976"/>
                </a:lnTo>
                <a:lnTo>
                  <a:pt x="738" y="1971"/>
                </a:lnTo>
                <a:lnTo>
                  <a:pt x="742" y="1965"/>
                </a:lnTo>
                <a:lnTo>
                  <a:pt x="744" y="1962"/>
                </a:lnTo>
                <a:lnTo>
                  <a:pt x="747" y="1960"/>
                </a:lnTo>
                <a:lnTo>
                  <a:pt x="751" y="1958"/>
                </a:lnTo>
                <a:lnTo>
                  <a:pt x="754" y="1958"/>
                </a:lnTo>
                <a:lnTo>
                  <a:pt x="765" y="1962"/>
                </a:lnTo>
                <a:lnTo>
                  <a:pt x="775" y="1969"/>
                </a:lnTo>
                <a:lnTo>
                  <a:pt x="786" y="1973"/>
                </a:lnTo>
                <a:lnTo>
                  <a:pt x="796" y="1978"/>
                </a:lnTo>
                <a:lnTo>
                  <a:pt x="807" y="1981"/>
                </a:lnTo>
                <a:lnTo>
                  <a:pt x="818" y="1984"/>
                </a:lnTo>
                <a:lnTo>
                  <a:pt x="827" y="1987"/>
                </a:lnTo>
                <a:lnTo>
                  <a:pt x="837" y="1988"/>
                </a:lnTo>
                <a:lnTo>
                  <a:pt x="846" y="1989"/>
                </a:lnTo>
                <a:lnTo>
                  <a:pt x="854" y="1990"/>
                </a:lnTo>
                <a:lnTo>
                  <a:pt x="872" y="1990"/>
                </a:lnTo>
                <a:lnTo>
                  <a:pt x="892" y="1989"/>
                </a:lnTo>
                <a:lnTo>
                  <a:pt x="903" y="1990"/>
                </a:lnTo>
                <a:lnTo>
                  <a:pt x="914" y="1990"/>
                </a:lnTo>
                <a:lnTo>
                  <a:pt x="923" y="1990"/>
                </a:lnTo>
                <a:lnTo>
                  <a:pt x="934" y="1989"/>
                </a:lnTo>
                <a:lnTo>
                  <a:pt x="937" y="1989"/>
                </a:lnTo>
                <a:lnTo>
                  <a:pt x="941" y="1987"/>
                </a:lnTo>
                <a:lnTo>
                  <a:pt x="944" y="1986"/>
                </a:lnTo>
                <a:lnTo>
                  <a:pt x="946" y="1984"/>
                </a:lnTo>
                <a:lnTo>
                  <a:pt x="950" y="1979"/>
                </a:lnTo>
                <a:lnTo>
                  <a:pt x="956" y="1974"/>
                </a:lnTo>
                <a:lnTo>
                  <a:pt x="961" y="1970"/>
                </a:lnTo>
                <a:lnTo>
                  <a:pt x="968" y="1966"/>
                </a:lnTo>
                <a:lnTo>
                  <a:pt x="973" y="1961"/>
                </a:lnTo>
                <a:lnTo>
                  <a:pt x="977" y="1955"/>
                </a:lnTo>
                <a:lnTo>
                  <a:pt x="982" y="1942"/>
                </a:lnTo>
                <a:lnTo>
                  <a:pt x="985" y="1929"/>
                </a:lnTo>
                <a:lnTo>
                  <a:pt x="987" y="1924"/>
                </a:lnTo>
                <a:lnTo>
                  <a:pt x="990" y="1919"/>
                </a:lnTo>
                <a:lnTo>
                  <a:pt x="993" y="1918"/>
                </a:lnTo>
                <a:lnTo>
                  <a:pt x="995" y="1916"/>
                </a:lnTo>
                <a:lnTo>
                  <a:pt x="998" y="1916"/>
                </a:lnTo>
                <a:lnTo>
                  <a:pt x="1001" y="1916"/>
                </a:lnTo>
                <a:lnTo>
                  <a:pt x="1006" y="1916"/>
                </a:lnTo>
                <a:lnTo>
                  <a:pt x="1010" y="1917"/>
                </a:lnTo>
                <a:lnTo>
                  <a:pt x="1014" y="1919"/>
                </a:lnTo>
                <a:lnTo>
                  <a:pt x="1017" y="1922"/>
                </a:lnTo>
                <a:lnTo>
                  <a:pt x="1024" y="1929"/>
                </a:lnTo>
                <a:lnTo>
                  <a:pt x="1030" y="1936"/>
                </a:lnTo>
                <a:lnTo>
                  <a:pt x="1042" y="1952"/>
                </a:lnTo>
                <a:lnTo>
                  <a:pt x="1056" y="1966"/>
                </a:lnTo>
                <a:lnTo>
                  <a:pt x="1070" y="1976"/>
                </a:lnTo>
                <a:lnTo>
                  <a:pt x="1083" y="1984"/>
                </a:lnTo>
                <a:lnTo>
                  <a:pt x="1090" y="1988"/>
                </a:lnTo>
                <a:lnTo>
                  <a:pt x="1096" y="1993"/>
                </a:lnTo>
                <a:lnTo>
                  <a:pt x="1104" y="1997"/>
                </a:lnTo>
                <a:lnTo>
                  <a:pt x="1110" y="2003"/>
                </a:lnTo>
                <a:lnTo>
                  <a:pt x="1110" y="2003"/>
                </a:lnTo>
                <a:lnTo>
                  <a:pt x="1131" y="1821"/>
                </a:lnTo>
                <a:lnTo>
                  <a:pt x="1250" y="1836"/>
                </a:lnTo>
                <a:lnTo>
                  <a:pt x="1369" y="1851"/>
                </a:lnTo>
                <a:lnTo>
                  <a:pt x="1489" y="1865"/>
                </a:lnTo>
                <a:lnTo>
                  <a:pt x="1610" y="1879"/>
                </a:lnTo>
                <a:lnTo>
                  <a:pt x="1731" y="1893"/>
                </a:lnTo>
                <a:lnTo>
                  <a:pt x="1853" y="1906"/>
                </a:lnTo>
                <a:lnTo>
                  <a:pt x="1975" y="1919"/>
                </a:lnTo>
                <a:lnTo>
                  <a:pt x="2097" y="1932"/>
                </a:lnTo>
                <a:lnTo>
                  <a:pt x="2221" y="1944"/>
                </a:lnTo>
                <a:lnTo>
                  <a:pt x="2345" y="1955"/>
                </a:lnTo>
                <a:lnTo>
                  <a:pt x="2468" y="1967"/>
                </a:lnTo>
                <a:lnTo>
                  <a:pt x="2592" y="1976"/>
                </a:lnTo>
                <a:lnTo>
                  <a:pt x="2717" y="1987"/>
                </a:lnTo>
                <a:lnTo>
                  <a:pt x="2842" y="1997"/>
                </a:lnTo>
                <a:lnTo>
                  <a:pt x="2967" y="2007"/>
                </a:lnTo>
                <a:lnTo>
                  <a:pt x="3093" y="2015"/>
                </a:lnTo>
                <a:lnTo>
                  <a:pt x="3093" y="2015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6" name="Freeform 262"/>
          <p:cNvSpPr>
            <a:spLocks/>
          </p:cNvSpPr>
          <p:nvPr/>
        </p:nvSpPr>
        <p:spPr bwMode="auto">
          <a:xfrm>
            <a:off x="3206843" y="2903839"/>
            <a:ext cx="996462" cy="823705"/>
          </a:xfrm>
          <a:custGeom>
            <a:avLst/>
            <a:gdLst>
              <a:gd name="T0" fmla="*/ 178 w 2161"/>
              <a:gd name="T1" fmla="*/ 182 h 1788"/>
              <a:gd name="T2" fmla="*/ 199 w 2161"/>
              <a:gd name="T3" fmla="*/ 0 h 1788"/>
              <a:gd name="T4" fmla="*/ 318 w 2161"/>
              <a:gd name="T5" fmla="*/ 15 h 1788"/>
              <a:gd name="T6" fmla="*/ 437 w 2161"/>
              <a:gd name="T7" fmla="*/ 30 h 1788"/>
              <a:gd name="T8" fmla="*/ 557 w 2161"/>
              <a:gd name="T9" fmla="*/ 44 h 1788"/>
              <a:gd name="T10" fmla="*/ 678 w 2161"/>
              <a:gd name="T11" fmla="*/ 58 h 1788"/>
              <a:gd name="T12" fmla="*/ 799 w 2161"/>
              <a:gd name="T13" fmla="*/ 72 h 1788"/>
              <a:gd name="T14" fmla="*/ 921 w 2161"/>
              <a:gd name="T15" fmla="*/ 85 h 1788"/>
              <a:gd name="T16" fmla="*/ 1043 w 2161"/>
              <a:gd name="T17" fmla="*/ 98 h 1788"/>
              <a:gd name="T18" fmla="*/ 1165 w 2161"/>
              <a:gd name="T19" fmla="*/ 111 h 1788"/>
              <a:gd name="T20" fmla="*/ 1289 w 2161"/>
              <a:gd name="T21" fmla="*/ 123 h 1788"/>
              <a:gd name="T22" fmla="*/ 1413 w 2161"/>
              <a:gd name="T23" fmla="*/ 134 h 1788"/>
              <a:gd name="T24" fmla="*/ 1536 w 2161"/>
              <a:gd name="T25" fmla="*/ 146 h 1788"/>
              <a:gd name="T26" fmla="*/ 1660 w 2161"/>
              <a:gd name="T27" fmla="*/ 155 h 1788"/>
              <a:gd name="T28" fmla="*/ 1785 w 2161"/>
              <a:gd name="T29" fmla="*/ 166 h 1788"/>
              <a:gd name="T30" fmla="*/ 1910 w 2161"/>
              <a:gd name="T31" fmla="*/ 176 h 1788"/>
              <a:gd name="T32" fmla="*/ 2035 w 2161"/>
              <a:gd name="T33" fmla="*/ 186 h 1788"/>
              <a:gd name="T34" fmla="*/ 2161 w 2161"/>
              <a:gd name="T35" fmla="*/ 194 h 1788"/>
              <a:gd name="T36" fmla="*/ 2161 w 2161"/>
              <a:gd name="T37" fmla="*/ 194 h 1788"/>
              <a:gd name="T38" fmla="*/ 2132 w 2161"/>
              <a:gd name="T39" fmla="*/ 989 h 1788"/>
              <a:gd name="T40" fmla="*/ 2132 w 2161"/>
              <a:gd name="T41" fmla="*/ 989 h 1788"/>
              <a:gd name="T42" fmla="*/ 2097 w 2161"/>
              <a:gd name="T43" fmla="*/ 1788 h 1788"/>
              <a:gd name="T44" fmla="*/ 2097 w 2161"/>
              <a:gd name="T45" fmla="*/ 1788 h 1788"/>
              <a:gd name="T46" fmla="*/ 2011 w 2161"/>
              <a:gd name="T47" fmla="*/ 1784 h 1788"/>
              <a:gd name="T48" fmla="*/ 1924 w 2161"/>
              <a:gd name="T49" fmla="*/ 1779 h 1788"/>
              <a:gd name="T50" fmla="*/ 1836 w 2161"/>
              <a:gd name="T51" fmla="*/ 1773 h 1788"/>
              <a:gd name="T52" fmla="*/ 1746 w 2161"/>
              <a:gd name="T53" fmla="*/ 1767 h 1788"/>
              <a:gd name="T54" fmla="*/ 1657 w 2161"/>
              <a:gd name="T55" fmla="*/ 1760 h 1788"/>
              <a:gd name="T56" fmla="*/ 1565 w 2161"/>
              <a:gd name="T57" fmla="*/ 1754 h 1788"/>
              <a:gd name="T58" fmla="*/ 1473 w 2161"/>
              <a:gd name="T59" fmla="*/ 1746 h 1788"/>
              <a:gd name="T60" fmla="*/ 1380 w 2161"/>
              <a:gd name="T61" fmla="*/ 1739 h 1788"/>
              <a:gd name="T62" fmla="*/ 1287 w 2161"/>
              <a:gd name="T63" fmla="*/ 1730 h 1788"/>
              <a:gd name="T64" fmla="*/ 1192 w 2161"/>
              <a:gd name="T65" fmla="*/ 1721 h 1788"/>
              <a:gd name="T66" fmla="*/ 1097 w 2161"/>
              <a:gd name="T67" fmla="*/ 1713 h 1788"/>
              <a:gd name="T68" fmla="*/ 1001 w 2161"/>
              <a:gd name="T69" fmla="*/ 1703 h 1788"/>
              <a:gd name="T70" fmla="*/ 904 w 2161"/>
              <a:gd name="T71" fmla="*/ 1693 h 1788"/>
              <a:gd name="T72" fmla="*/ 806 w 2161"/>
              <a:gd name="T73" fmla="*/ 1682 h 1788"/>
              <a:gd name="T74" fmla="*/ 707 w 2161"/>
              <a:gd name="T75" fmla="*/ 1673 h 1788"/>
              <a:gd name="T76" fmla="*/ 608 w 2161"/>
              <a:gd name="T77" fmla="*/ 1661 h 1788"/>
              <a:gd name="T78" fmla="*/ 608 w 2161"/>
              <a:gd name="T79" fmla="*/ 1661 h 1788"/>
              <a:gd name="T80" fmla="*/ 0 w 2161"/>
              <a:gd name="T81" fmla="*/ 1584 h 1788"/>
              <a:gd name="T82" fmla="*/ 53 w 2161"/>
              <a:gd name="T83" fmla="*/ 1186 h 1788"/>
              <a:gd name="T84" fmla="*/ 53 w 2161"/>
              <a:gd name="T85" fmla="*/ 1186 h 1788"/>
              <a:gd name="T86" fmla="*/ 177 w 2161"/>
              <a:gd name="T87" fmla="*/ 182 h 1788"/>
              <a:gd name="T88" fmla="*/ 178 w 2161"/>
              <a:gd name="T89" fmla="*/ 182 h 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61" h="1788">
                <a:moveTo>
                  <a:pt x="178" y="182"/>
                </a:moveTo>
                <a:lnTo>
                  <a:pt x="199" y="0"/>
                </a:lnTo>
                <a:lnTo>
                  <a:pt x="318" y="15"/>
                </a:lnTo>
                <a:lnTo>
                  <a:pt x="437" y="30"/>
                </a:lnTo>
                <a:lnTo>
                  <a:pt x="557" y="44"/>
                </a:lnTo>
                <a:lnTo>
                  <a:pt x="678" y="58"/>
                </a:lnTo>
                <a:lnTo>
                  <a:pt x="799" y="72"/>
                </a:lnTo>
                <a:lnTo>
                  <a:pt x="921" y="85"/>
                </a:lnTo>
                <a:lnTo>
                  <a:pt x="1043" y="98"/>
                </a:lnTo>
                <a:lnTo>
                  <a:pt x="1165" y="111"/>
                </a:lnTo>
                <a:lnTo>
                  <a:pt x="1289" y="123"/>
                </a:lnTo>
                <a:lnTo>
                  <a:pt x="1413" y="134"/>
                </a:lnTo>
                <a:lnTo>
                  <a:pt x="1536" y="146"/>
                </a:lnTo>
                <a:lnTo>
                  <a:pt x="1660" y="155"/>
                </a:lnTo>
                <a:lnTo>
                  <a:pt x="1785" y="166"/>
                </a:lnTo>
                <a:lnTo>
                  <a:pt x="1910" y="176"/>
                </a:lnTo>
                <a:lnTo>
                  <a:pt x="2035" y="186"/>
                </a:lnTo>
                <a:lnTo>
                  <a:pt x="2161" y="194"/>
                </a:lnTo>
                <a:lnTo>
                  <a:pt x="2161" y="194"/>
                </a:lnTo>
                <a:lnTo>
                  <a:pt x="2132" y="989"/>
                </a:lnTo>
                <a:lnTo>
                  <a:pt x="2132" y="989"/>
                </a:lnTo>
                <a:lnTo>
                  <a:pt x="2097" y="1788"/>
                </a:lnTo>
                <a:lnTo>
                  <a:pt x="2097" y="1788"/>
                </a:lnTo>
                <a:lnTo>
                  <a:pt x="2011" y="1784"/>
                </a:lnTo>
                <a:lnTo>
                  <a:pt x="1924" y="1779"/>
                </a:lnTo>
                <a:lnTo>
                  <a:pt x="1836" y="1773"/>
                </a:lnTo>
                <a:lnTo>
                  <a:pt x="1746" y="1767"/>
                </a:lnTo>
                <a:lnTo>
                  <a:pt x="1657" y="1760"/>
                </a:lnTo>
                <a:lnTo>
                  <a:pt x="1565" y="1754"/>
                </a:lnTo>
                <a:lnTo>
                  <a:pt x="1473" y="1746"/>
                </a:lnTo>
                <a:lnTo>
                  <a:pt x="1380" y="1739"/>
                </a:lnTo>
                <a:lnTo>
                  <a:pt x="1287" y="1730"/>
                </a:lnTo>
                <a:lnTo>
                  <a:pt x="1192" y="1721"/>
                </a:lnTo>
                <a:lnTo>
                  <a:pt x="1097" y="1713"/>
                </a:lnTo>
                <a:lnTo>
                  <a:pt x="1001" y="1703"/>
                </a:lnTo>
                <a:lnTo>
                  <a:pt x="904" y="1693"/>
                </a:lnTo>
                <a:lnTo>
                  <a:pt x="806" y="1682"/>
                </a:lnTo>
                <a:lnTo>
                  <a:pt x="707" y="1673"/>
                </a:lnTo>
                <a:lnTo>
                  <a:pt x="608" y="1661"/>
                </a:lnTo>
                <a:lnTo>
                  <a:pt x="608" y="1661"/>
                </a:lnTo>
                <a:lnTo>
                  <a:pt x="0" y="1584"/>
                </a:lnTo>
                <a:lnTo>
                  <a:pt x="53" y="1186"/>
                </a:lnTo>
                <a:lnTo>
                  <a:pt x="53" y="1186"/>
                </a:lnTo>
                <a:lnTo>
                  <a:pt x="177" y="182"/>
                </a:lnTo>
                <a:lnTo>
                  <a:pt x="178" y="182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8" name="Freeform 264"/>
          <p:cNvSpPr>
            <a:spLocks/>
          </p:cNvSpPr>
          <p:nvPr/>
        </p:nvSpPr>
        <p:spPr bwMode="auto">
          <a:xfrm>
            <a:off x="3508131" y="2726936"/>
            <a:ext cx="1697164" cy="725579"/>
          </a:xfrm>
          <a:custGeom>
            <a:avLst/>
            <a:gdLst>
              <a:gd name="T0" fmla="*/ 2084 w 2195"/>
              <a:gd name="T1" fmla="*/ 18 h 1371"/>
              <a:gd name="T2" fmla="*/ 2088 w 2195"/>
              <a:gd name="T3" fmla="*/ 50 h 1371"/>
              <a:gd name="T4" fmla="*/ 2081 w 2195"/>
              <a:gd name="T5" fmla="*/ 88 h 1371"/>
              <a:gd name="T6" fmla="*/ 2075 w 2195"/>
              <a:gd name="T7" fmla="*/ 127 h 1371"/>
              <a:gd name="T8" fmla="*/ 2077 w 2195"/>
              <a:gd name="T9" fmla="*/ 159 h 1371"/>
              <a:gd name="T10" fmla="*/ 2087 w 2195"/>
              <a:gd name="T11" fmla="*/ 183 h 1371"/>
              <a:gd name="T12" fmla="*/ 2104 w 2195"/>
              <a:gd name="T13" fmla="*/ 204 h 1371"/>
              <a:gd name="T14" fmla="*/ 2147 w 2195"/>
              <a:gd name="T15" fmla="*/ 239 h 1371"/>
              <a:gd name="T16" fmla="*/ 2187 w 2195"/>
              <a:gd name="T17" fmla="*/ 939 h 1371"/>
              <a:gd name="T18" fmla="*/ 2175 w 2195"/>
              <a:gd name="T19" fmla="*/ 978 h 1371"/>
              <a:gd name="T20" fmla="*/ 2184 w 2195"/>
              <a:gd name="T21" fmla="*/ 1052 h 1371"/>
              <a:gd name="T22" fmla="*/ 2188 w 2195"/>
              <a:gd name="T23" fmla="*/ 1105 h 1371"/>
              <a:gd name="T24" fmla="*/ 2187 w 2195"/>
              <a:gd name="T25" fmla="*/ 1153 h 1371"/>
              <a:gd name="T26" fmla="*/ 2174 w 2195"/>
              <a:gd name="T27" fmla="*/ 1196 h 1371"/>
              <a:gd name="T28" fmla="*/ 2160 w 2195"/>
              <a:gd name="T29" fmla="*/ 1225 h 1371"/>
              <a:gd name="T30" fmla="*/ 2158 w 2195"/>
              <a:gd name="T31" fmla="*/ 1252 h 1371"/>
              <a:gd name="T32" fmla="*/ 2162 w 2195"/>
              <a:gd name="T33" fmla="*/ 1277 h 1371"/>
              <a:gd name="T34" fmla="*/ 2181 w 2195"/>
              <a:gd name="T35" fmla="*/ 1321 h 1371"/>
              <a:gd name="T36" fmla="*/ 2191 w 2195"/>
              <a:gd name="T37" fmla="*/ 1353 h 1371"/>
              <a:gd name="T38" fmla="*/ 2195 w 2195"/>
              <a:gd name="T39" fmla="*/ 1371 h 1371"/>
              <a:gd name="T40" fmla="*/ 2174 w 2195"/>
              <a:gd name="T41" fmla="*/ 1350 h 1371"/>
              <a:gd name="T42" fmla="*/ 2137 w 2195"/>
              <a:gd name="T43" fmla="*/ 1329 h 1371"/>
              <a:gd name="T44" fmla="*/ 2048 w 2195"/>
              <a:gd name="T45" fmla="*/ 1294 h 1371"/>
              <a:gd name="T46" fmla="*/ 1993 w 2195"/>
              <a:gd name="T47" fmla="*/ 1278 h 1371"/>
              <a:gd name="T48" fmla="*/ 1961 w 2195"/>
              <a:gd name="T49" fmla="*/ 1265 h 1371"/>
              <a:gd name="T50" fmla="*/ 1934 w 2195"/>
              <a:gd name="T51" fmla="*/ 1252 h 1371"/>
              <a:gd name="T52" fmla="*/ 1892 w 2195"/>
              <a:gd name="T53" fmla="*/ 1249 h 1371"/>
              <a:gd name="T54" fmla="*/ 1841 w 2195"/>
              <a:gd name="T55" fmla="*/ 1258 h 1371"/>
              <a:gd name="T56" fmla="*/ 1790 w 2195"/>
              <a:gd name="T57" fmla="*/ 1266 h 1371"/>
              <a:gd name="T58" fmla="*/ 1745 w 2195"/>
              <a:gd name="T59" fmla="*/ 1264 h 1371"/>
              <a:gd name="T60" fmla="*/ 1706 w 2195"/>
              <a:gd name="T61" fmla="*/ 1248 h 1371"/>
              <a:gd name="T62" fmla="*/ 1642 w 2195"/>
              <a:gd name="T63" fmla="*/ 1218 h 1371"/>
              <a:gd name="T64" fmla="*/ 1513 w 2195"/>
              <a:gd name="T65" fmla="*/ 1194 h 1371"/>
              <a:gd name="T66" fmla="*/ 1233 w 2195"/>
              <a:gd name="T67" fmla="*/ 1197 h 1371"/>
              <a:gd name="T68" fmla="*/ 941 w 2195"/>
              <a:gd name="T69" fmla="*/ 1197 h 1371"/>
              <a:gd name="T70" fmla="*/ 638 w 2195"/>
              <a:gd name="T71" fmla="*/ 1193 h 1371"/>
              <a:gd name="T72" fmla="*/ 325 w 2195"/>
              <a:gd name="T73" fmla="*/ 1184 h 1371"/>
              <a:gd name="T74" fmla="*/ 0 w 2195"/>
              <a:gd name="T75" fmla="*/ 1171 h 1371"/>
              <a:gd name="T76" fmla="*/ 29 w 2195"/>
              <a:gd name="T77" fmla="*/ 376 h 1371"/>
              <a:gd name="T78" fmla="*/ 173 w 2195"/>
              <a:gd name="T79" fmla="*/ 17 h 1371"/>
              <a:gd name="T80" fmla="*/ 553 w 2195"/>
              <a:gd name="T81" fmla="*/ 23 h 1371"/>
              <a:gd name="T82" fmla="*/ 934 w 2195"/>
              <a:gd name="T83" fmla="*/ 25 h 1371"/>
              <a:gd name="T84" fmla="*/ 1315 w 2195"/>
              <a:gd name="T85" fmla="*/ 21 h 1371"/>
              <a:gd name="T86" fmla="*/ 1698 w 2195"/>
              <a:gd name="T87" fmla="*/ 13 h 1371"/>
              <a:gd name="T88" fmla="*/ 2080 w 2195"/>
              <a:gd name="T89" fmla="*/ 0 h 1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95" h="1371">
                <a:moveTo>
                  <a:pt x="2080" y="0"/>
                </a:moveTo>
                <a:lnTo>
                  <a:pt x="2082" y="9"/>
                </a:lnTo>
                <a:lnTo>
                  <a:pt x="2084" y="18"/>
                </a:lnTo>
                <a:lnTo>
                  <a:pt x="2087" y="26"/>
                </a:lnTo>
                <a:lnTo>
                  <a:pt x="2088" y="35"/>
                </a:lnTo>
                <a:lnTo>
                  <a:pt x="2088" y="50"/>
                </a:lnTo>
                <a:lnTo>
                  <a:pt x="2085" y="63"/>
                </a:lnTo>
                <a:lnTo>
                  <a:pt x="2083" y="76"/>
                </a:lnTo>
                <a:lnTo>
                  <a:pt x="2081" y="88"/>
                </a:lnTo>
                <a:lnTo>
                  <a:pt x="2079" y="100"/>
                </a:lnTo>
                <a:lnTo>
                  <a:pt x="2077" y="113"/>
                </a:lnTo>
                <a:lnTo>
                  <a:pt x="2075" y="127"/>
                </a:lnTo>
                <a:lnTo>
                  <a:pt x="2075" y="141"/>
                </a:lnTo>
                <a:lnTo>
                  <a:pt x="2075" y="151"/>
                </a:lnTo>
                <a:lnTo>
                  <a:pt x="2077" y="159"/>
                </a:lnTo>
                <a:lnTo>
                  <a:pt x="2079" y="167"/>
                </a:lnTo>
                <a:lnTo>
                  <a:pt x="2082" y="175"/>
                </a:lnTo>
                <a:lnTo>
                  <a:pt x="2087" y="183"/>
                </a:lnTo>
                <a:lnTo>
                  <a:pt x="2092" y="189"/>
                </a:lnTo>
                <a:lnTo>
                  <a:pt x="2097" y="197"/>
                </a:lnTo>
                <a:lnTo>
                  <a:pt x="2104" y="204"/>
                </a:lnTo>
                <a:lnTo>
                  <a:pt x="2117" y="215"/>
                </a:lnTo>
                <a:lnTo>
                  <a:pt x="2132" y="227"/>
                </a:lnTo>
                <a:lnTo>
                  <a:pt x="2147" y="239"/>
                </a:lnTo>
                <a:lnTo>
                  <a:pt x="2162" y="250"/>
                </a:lnTo>
                <a:lnTo>
                  <a:pt x="2195" y="925"/>
                </a:lnTo>
                <a:lnTo>
                  <a:pt x="2187" y="939"/>
                </a:lnTo>
                <a:lnTo>
                  <a:pt x="2182" y="950"/>
                </a:lnTo>
                <a:lnTo>
                  <a:pt x="2178" y="962"/>
                </a:lnTo>
                <a:lnTo>
                  <a:pt x="2175" y="978"/>
                </a:lnTo>
                <a:lnTo>
                  <a:pt x="2175" y="978"/>
                </a:lnTo>
                <a:lnTo>
                  <a:pt x="2179" y="1017"/>
                </a:lnTo>
                <a:lnTo>
                  <a:pt x="2184" y="1052"/>
                </a:lnTo>
                <a:lnTo>
                  <a:pt x="2186" y="1069"/>
                </a:lnTo>
                <a:lnTo>
                  <a:pt x="2187" y="1087"/>
                </a:lnTo>
                <a:lnTo>
                  <a:pt x="2188" y="1105"/>
                </a:lnTo>
                <a:lnTo>
                  <a:pt x="2189" y="1126"/>
                </a:lnTo>
                <a:lnTo>
                  <a:pt x="2188" y="1141"/>
                </a:lnTo>
                <a:lnTo>
                  <a:pt x="2187" y="1153"/>
                </a:lnTo>
                <a:lnTo>
                  <a:pt x="2185" y="1166"/>
                </a:lnTo>
                <a:lnTo>
                  <a:pt x="2181" y="1180"/>
                </a:lnTo>
                <a:lnTo>
                  <a:pt x="2174" y="1196"/>
                </a:lnTo>
                <a:lnTo>
                  <a:pt x="2165" y="1211"/>
                </a:lnTo>
                <a:lnTo>
                  <a:pt x="2162" y="1218"/>
                </a:lnTo>
                <a:lnTo>
                  <a:pt x="2160" y="1225"/>
                </a:lnTo>
                <a:lnTo>
                  <a:pt x="2158" y="1234"/>
                </a:lnTo>
                <a:lnTo>
                  <a:pt x="2157" y="1243"/>
                </a:lnTo>
                <a:lnTo>
                  <a:pt x="2158" y="1252"/>
                </a:lnTo>
                <a:lnTo>
                  <a:pt x="2158" y="1261"/>
                </a:lnTo>
                <a:lnTo>
                  <a:pt x="2160" y="1269"/>
                </a:lnTo>
                <a:lnTo>
                  <a:pt x="2162" y="1277"/>
                </a:lnTo>
                <a:lnTo>
                  <a:pt x="2168" y="1292"/>
                </a:lnTo>
                <a:lnTo>
                  <a:pt x="2174" y="1307"/>
                </a:lnTo>
                <a:lnTo>
                  <a:pt x="2181" y="1321"/>
                </a:lnTo>
                <a:lnTo>
                  <a:pt x="2187" y="1336"/>
                </a:lnTo>
                <a:lnTo>
                  <a:pt x="2189" y="1344"/>
                </a:lnTo>
                <a:lnTo>
                  <a:pt x="2191" y="1353"/>
                </a:lnTo>
                <a:lnTo>
                  <a:pt x="2193" y="1361"/>
                </a:lnTo>
                <a:lnTo>
                  <a:pt x="2195" y="1371"/>
                </a:lnTo>
                <a:lnTo>
                  <a:pt x="2195" y="1371"/>
                </a:lnTo>
                <a:lnTo>
                  <a:pt x="2188" y="1363"/>
                </a:lnTo>
                <a:lnTo>
                  <a:pt x="2181" y="1357"/>
                </a:lnTo>
                <a:lnTo>
                  <a:pt x="2174" y="1350"/>
                </a:lnTo>
                <a:lnTo>
                  <a:pt x="2166" y="1345"/>
                </a:lnTo>
                <a:lnTo>
                  <a:pt x="2152" y="1336"/>
                </a:lnTo>
                <a:lnTo>
                  <a:pt x="2137" y="1329"/>
                </a:lnTo>
                <a:lnTo>
                  <a:pt x="2104" y="1316"/>
                </a:lnTo>
                <a:lnTo>
                  <a:pt x="2067" y="1302"/>
                </a:lnTo>
                <a:lnTo>
                  <a:pt x="2048" y="1294"/>
                </a:lnTo>
                <a:lnTo>
                  <a:pt x="2030" y="1288"/>
                </a:lnTo>
                <a:lnTo>
                  <a:pt x="2012" y="1282"/>
                </a:lnTo>
                <a:lnTo>
                  <a:pt x="1993" y="1278"/>
                </a:lnTo>
                <a:lnTo>
                  <a:pt x="1981" y="1274"/>
                </a:lnTo>
                <a:lnTo>
                  <a:pt x="1971" y="1269"/>
                </a:lnTo>
                <a:lnTo>
                  <a:pt x="1961" y="1265"/>
                </a:lnTo>
                <a:lnTo>
                  <a:pt x="1953" y="1260"/>
                </a:lnTo>
                <a:lnTo>
                  <a:pt x="1944" y="1255"/>
                </a:lnTo>
                <a:lnTo>
                  <a:pt x="1934" y="1252"/>
                </a:lnTo>
                <a:lnTo>
                  <a:pt x="1925" y="1249"/>
                </a:lnTo>
                <a:lnTo>
                  <a:pt x="1913" y="1248"/>
                </a:lnTo>
                <a:lnTo>
                  <a:pt x="1892" y="1249"/>
                </a:lnTo>
                <a:lnTo>
                  <a:pt x="1874" y="1251"/>
                </a:lnTo>
                <a:lnTo>
                  <a:pt x="1858" y="1254"/>
                </a:lnTo>
                <a:lnTo>
                  <a:pt x="1841" y="1258"/>
                </a:lnTo>
                <a:lnTo>
                  <a:pt x="1824" y="1261"/>
                </a:lnTo>
                <a:lnTo>
                  <a:pt x="1808" y="1264"/>
                </a:lnTo>
                <a:lnTo>
                  <a:pt x="1790" y="1266"/>
                </a:lnTo>
                <a:lnTo>
                  <a:pt x="1769" y="1267"/>
                </a:lnTo>
                <a:lnTo>
                  <a:pt x="1757" y="1266"/>
                </a:lnTo>
                <a:lnTo>
                  <a:pt x="1745" y="1264"/>
                </a:lnTo>
                <a:lnTo>
                  <a:pt x="1736" y="1261"/>
                </a:lnTo>
                <a:lnTo>
                  <a:pt x="1726" y="1258"/>
                </a:lnTo>
                <a:lnTo>
                  <a:pt x="1706" y="1248"/>
                </a:lnTo>
                <a:lnTo>
                  <a:pt x="1684" y="1238"/>
                </a:lnTo>
                <a:lnTo>
                  <a:pt x="1661" y="1227"/>
                </a:lnTo>
                <a:lnTo>
                  <a:pt x="1642" y="1218"/>
                </a:lnTo>
                <a:lnTo>
                  <a:pt x="1623" y="1206"/>
                </a:lnTo>
                <a:lnTo>
                  <a:pt x="1605" y="1193"/>
                </a:lnTo>
                <a:lnTo>
                  <a:pt x="1513" y="1194"/>
                </a:lnTo>
                <a:lnTo>
                  <a:pt x="1421" y="1196"/>
                </a:lnTo>
                <a:lnTo>
                  <a:pt x="1327" y="1197"/>
                </a:lnTo>
                <a:lnTo>
                  <a:pt x="1233" y="1197"/>
                </a:lnTo>
                <a:lnTo>
                  <a:pt x="1137" y="1197"/>
                </a:lnTo>
                <a:lnTo>
                  <a:pt x="1040" y="1197"/>
                </a:lnTo>
                <a:lnTo>
                  <a:pt x="941" y="1197"/>
                </a:lnTo>
                <a:lnTo>
                  <a:pt x="841" y="1196"/>
                </a:lnTo>
                <a:lnTo>
                  <a:pt x="741" y="1194"/>
                </a:lnTo>
                <a:lnTo>
                  <a:pt x="638" y="1193"/>
                </a:lnTo>
                <a:lnTo>
                  <a:pt x="535" y="1189"/>
                </a:lnTo>
                <a:lnTo>
                  <a:pt x="431" y="1187"/>
                </a:lnTo>
                <a:lnTo>
                  <a:pt x="325" y="1184"/>
                </a:lnTo>
                <a:lnTo>
                  <a:pt x="218" y="1180"/>
                </a:lnTo>
                <a:lnTo>
                  <a:pt x="110" y="1177"/>
                </a:lnTo>
                <a:lnTo>
                  <a:pt x="0" y="1171"/>
                </a:lnTo>
                <a:lnTo>
                  <a:pt x="0" y="1171"/>
                </a:lnTo>
                <a:lnTo>
                  <a:pt x="29" y="376"/>
                </a:lnTo>
                <a:lnTo>
                  <a:pt x="29" y="376"/>
                </a:lnTo>
                <a:lnTo>
                  <a:pt x="46" y="13"/>
                </a:lnTo>
                <a:lnTo>
                  <a:pt x="46" y="13"/>
                </a:lnTo>
                <a:lnTo>
                  <a:pt x="173" y="17"/>
                </a:lnTo>
                <a:lnTo>
                  <a:pt x="299" y="20"/>
                </a:lnTo>
                <a:lnTo>
                  <a:pt x="427" y="22"/>
                </a:lnTo>
                <a:lnTo>
                  <a:pt x="553" y="23"/>
                </a:lnTo>
                <a:lnTo>
                  <a:pt x="680" y="24"/>
                </a:lnTo>
                <a:lnTo>
                  <a:pt x="807" y="25"/>
                </a:lnTo>
                <a:lnTo>
                  <a:pt x="934" y="25"/>
                </a:lnTo>
                <a:lnTo>
                  <a:pt x="1061" y="24"/>
                </a:lnTo>
                <a:lnTo>
                  <a:pt x="1188" y="23"/>
                </a:lnTo>
                <a:lnTo>
                  <a:pt x="1315" y="21"/>
                </a:lnTo>
                <a:lnTo>
                  <a:pt x="1443" y="19"/>
                </a:lnTo>
                <a:lnTo>
                  <a:pt x="1570" y="17"/>
                </a:lnTo>
                <a:lnTo>
                  <a:pt x="1698" y="13"/>
                </a:lnTo>
                <a:lnTo>
                  <a:pt x="1825" y="9"/>
                </a:lnTo>
                <a:lnTo>
                  <a:pt x="1953" y="5"/>
                </a:lnTo>
                <a:lnTo>
                  <a:pt x="2080" y="0"/>
                </a:lnTo>
                <a:lnTo>
                  <a:pt x="2080" y="0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0" name="Freeform 266"/>
          <p:cNvSpPr>
            <a:spLocks/>
          </p:cNvSpPr>
          <p:nvPr/>
        </p:nvSpPr>
        <p:spPr bwMode="auto">
          <a:xfrm>
            <a:off x="4210216" y="2262565"/>
            <a:ext cx="937033" cy="569407"/>
          </a:xfrm>
          <a:custGeom>
            <a:avLst/>
            <a:gdLst>
              <a:gd name="T0" fmla="*/ 61 w 2034"/>
              <a:gd name="T1" fmla="*/ 0 h 1235"/>
              <a:gd name="T2" fmla="*/ 171 w 2034"/>
              <a:gd name="T3" fmla="*/ 5 h 1235"/>
              <a:gd name="T4" fmla="*/ 392 w 2034"/>
              <a:gd name="T5" fmla="*/ 14 h 1235"/>
              <a:gd name="T6" fmla="*/ 613 w 2034"/>
              <a:gd name="T7" fmla="*/ 20 h 1235"/>
              <a:gd name="T8" fmla="*/ 834 w 2034"/>
              <a:gd name="T9" fmla="*/ 24 h 1235"/>
              <a:gd name="T10" fmla="*/ 1055 w 2034"/>
              <a:gd name="T11" fmla="*/ 24 h 1235"/>
              <a:gd name="T12" fmla="*/ 1276 w 2034"/>
              <a:gd name="T13" fmla="*/ 21 h 1235"/>
              <a:gd name="T14" fmla="*/ 1497 w 2034"/>
              <a:gd name="T15" fmla="*/ 17 h 1235"/>
              <a:gd name="T16" fmla="*/ 1719 w 2034"/>
              <a:gd name="T17" fmla="*/ 10 h 1235"/>
              <a:gd name="T18" fmla="*/ 1829 w 2034"/>
              <a:gd name="T19" fmla="*/ 4 h 1235"/>
              <a:gd name="T20" fmla="*/ 1827 w 2034"/>
              <a:gd name="T21" fmla="*/ 31 h 1235"/>
              <a:gd name="T22" fmla="*/ 1827 w 2034"/>
              <a:gd name="T23" fmla="*/ 58 h 1235"/>
              <a:gd name="T24" fmla="*/ 1832 w 2034"/>
              <a:gd name="T25" fmla="*/ 68 h 1235"/>
              <a:gd name="T26" fmla="*/ 1846 w 2034"/>
              <a:gd name="T27" fmla="*/ 105 h 1235"/>
              <a:gd name="T28" fmla="*/ 1852 w 2034"/>
              <a:gd name="T29" fmla="*/ 123 h 1235"/>
              <a:gd name="T30" fmla="*/ 1854 w 2034"/>
              <a:gd name="T31" fmla="*/ 142 h 1235"/>
              <a:gd name="T32" fmla="*/ 1852 w 2034"/>
              <a:gd name="T33" fmla="*/ 159 h 1235"/>
              <a:gd name="T34" fmla="*/ 1848 w 2034"/>
              <a:gd name="T35" fmla="*/ 172 h 1235"/>
              <a:gd name="T36" fmla="*/ 1844 w 2034"/>
              <a:gd name="T37" fmla="*/ 186 h 1235"/>
              <a:gd name="T38" fmla="*/ 1843 w 2034"/>
              <a:gd name="T39" fmla="*/ 201 h 1235"/>
              <a:gd name="T40" fmla="*/ 1846 w 2034"/>
              <a:gd name="T41" fmla="*/ 215 h 1235"/>
              <a:gd name="T42" fmla="*/ 1854 w 2034"/>
              <a:gd name="T43" fmla="*/ 228 h 1235"/>
              <a:gd name="T44" fmla="*/ 1866 w 2034"/>
              <a:gd name="T45" fmla="*/ 259 h 1235"/>
              <a:gd name="T46" fmla="*/ 1870 w 2034"/>
              <a:gd name="T47" fmla="*/ 274 h 1235"/>
              <a:gd name="T48" fmla="*/ 1872 w 2034"/>
              <a:gd name="T49" fmla="*/ 291 h 1235"/>
              <a:gd name="T50" fmla="*/ 1863 w 2034"/>
              <a:gd name="T51" fmla="*/ 313 h 1235"/>
              <a:gd name="T52" fmla="*/ 1861 w 2034"/>
              <a:gd name="T53" fmla="*/ 331 h 1235"/>
              <a:gd name="T54" fmla="*/ 1861 w 2034"/>
              <a:gd name="T55" fmla="*/ 350 h 1235"/>
              <a:gd name="T56" fmla="*/ 1865 w 2034"/>
              <a:gd name="T57" fmla="*/ 378 h 1235"/>
              <a:gd name="T58" fmla="*/ 1873 w 2034"/>
              <a:gd name="T59" fmla="*/ 403 h 1235"/>
              <a:gd name="T60" fmla="*/ 1901 w 2034"/>
              <a:gd name="T61" fmla="*/ 451 h 1235"/>
              <a:gd name="T62" fmla="*/ 1920 w 2034"/>
              <a:gd name="T63" fmla="*/ 483 h 1235"/>
              <a:gd name="T64" fmla="*/ 1938 w 2034"/>
              <a:gd name="T65" fmla="*/ 515 h 1235"/>
              <a:gd name="T66" fmla="*/ 1952 w 2034"/>
              <a:gd name="T67" fmla="*/ 540 h 1235"/>
              <a:gd name="T68" fmla="*/ 1962 w 2034"/>
              <a:gd name="T69" fmla="*/ 568 h 1235"/>
              <a:gd name="T70" fmla="*/ 1969 w 2034"/>
              <a:gd name="T71" fmla="*/ 601 h 1235"/>
              <a:gd name="T72" fmla="*/ 1973 w 2034"/>
              <a:gd name="T73" fmla="*/ 631 h 1235"/>
              <a:gd name="T74" fmla="*/ 1978 w 2034"/>
              <a:gd name="T75" fmla="*/ 695 h 1235"/>
              <a:gd name="T76" fmla="*/ 1987 w 2034"/>
              <a:gd name="T77" fmla="*/ 732 h 1235"/>
              <a:gd name="T78" fmla="*/ 1990 w 2034"/>
              <a:gd name="T79" fmla="*/ 749 h 1235"/>
              <a:gd name="T80" fmla="*/ 1992 w 2034"/>
              <a:gd name="T81" fmla="*/ 770 h 1235"/>
              <a:gd name="T82" fmla="*/ 1989 w 2034"/>
              <a:gd name="T83" fmla="*/ 798 h 1235"/>
              <a:gd name="T84" fmla="*/ 1983 w 2034"/>
              <a:gd name="T85" fmla="*/ 823 h 1235"/>
              <a:gd name="T86" fmla="*/ 1978 w 2034"/>
              <a:gd name="T87" fmla="*/ 848 h 1235"/>
              <a:gd name="T88" fmla="*/ 1976 w 2034"/>
              <a:gd name="T89" fmla="*/ 876 h 1235"/>
              <a:gd name="T90" fmla="*/ 1979 w 2034"/>
              <a:gd name="T91" fmla="*/ 897 h 1235"/>
              <a:gd name="T92" fmla="*/ 1987 w 2034"/>
              <a:gd name="T93" fmla="*/ 918 h 1235"/>
              <a:gd name="T94" fmla="*/ 2004 w 2034"/>
              <a:gd name="T95" fmla="*/ 982 h 1235"/>
              <a:gd name="T96" fmla="*/ 2016 w 2034"/>
              <a:gd name="T97" fmla="*/ 1045 h 1235"/>
              <a:gd name="T98" fmla="*/ 2023 w 2034"/>
              <a:gd name="T99" fmla="*/ 1078 h 1235"/>
              <a:gd name="T100" fmla="*/ 2030 w 2034"/>
              <a:gd name="T101" fmla="*/ 1144 h 1235"/>
              <a:gd name="T102" fmla="*/ 2034 w 2034"/>
              <a:gd name="T103" fmla="*/ 1210 h 1235"/>
              <a:gd name="T104" fmla="*/ 1907 w 2034"/>
              <a:gd name="T105" fmla="*/ 1215 h 1235"/>
              <a:gd name="T106" fmla="*/ 1652 w 2034"/>
              <a:gd name="T107" fmla="*/ 1223 h 1235"/>
              <a:gd name="T108" fmla="*/ 1397 w 2034"/>
              <a:gd name="T109" fmla="*/ 1229 h 1235"/>
              <a:gd name="T110" fmla="*/ 1142 w 2034"/>
              <a:gd name="T111" fmla="*/ 1233 h 1235"/>
              <a:gd name="T112" fmla="*/ 888 w 2034"/>
              <a:gd name="T113" fmla="*/ 1235 h 1235"/>
              <a:gd name="T114" fmla="*/ 634 w 2034"/>
              <a:gd name="T115" fmla="*/ 1234 h 1235"/>
              <a:gd name="T116" fmla="*/ 381 w 2034"/>
              <a:gd name="T117" fmla="*/ 1232 h 1235"/>
              <a:gd name="T118" fmla="*/ 127 w 2034"/>
              <a:gd name="T119" fmla="*/ 1227 h 1235"/>
              <a:gd name="T120" fmla="*/ 0 w 2034"/>
              <a:gd name="T121" fmla="*/ 1223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34" h="1235">
                <a:moveTo>
                  <a:pt x="0" y="1223"/>
                </a:moveTo>
                <a:lnTo>
                  <a:pt x="61" y="0"/>
                </a:lnTo>
                <a:lnTo>
                  <a:pt x="61" y="0"/>
                </a:lnTo>
                <a:lnTo>
                  <a:pt x="171" y="5"/>
                </a:lnTo>
                <a:lnTo>
                  <a:pt x="282" y="10"/>
                </a:lnTo>
                <a:lnTo>
                  <a:pt x="392" y="14"/>
                </a:lnTo>
                <a:lnTo>
                  <a:pt x="503" y="17"/>
                </a:lnTo>
                <a:lnTo>
                  <a:pt x="613" y="20"/>
                </a:lnTo>
                <a:lnTo>
                  <a:pt x="723" y="21"/>
                </a:lnTo>
                <a:lnTo>
                  <a:pt x="834" y="24"/>
                </a:lnTo>
                <a:lnTo>
                  <a:pt x="944" y="24"/>
                </a:lnTo>
                <a:lnTo>
                  <a:pt x="1055" y="24"/>
                </a:lnTo>
                <a:lnTo>
                  <a:pt x="1166" y="24"/>
                </a:lnTo>
                <a:lnTo>
                  <a:pt x="1276" y="21"/>
                </a:lnTo>
                <a:lnTo>
                  <a:pt x="1386" y="19"/>
                </a:lnTo>
                <a:lnTo>
                  <a:pt x="1497" y="17"/>
                </a:lnTo>
                <a:lnTo>
                  <a:pt x="1607" y="14"/>
                </a:lnTo>
                <a:lnTo>
                  <a:pt x="1719" y="10"/>
                </a:lnTo>
                <a:lnTo>
                  <a:pt x="1829" y="4"/>
                </a:lnTo>
                <a:lnTo>
                  <a:pt x="1829" y="4"/>
                </a:lnTo>
                <a:lnTo>
                  <a:pt x="1828" y="19"/>
                </a:lnTo>
                <a:lnTo>
                  <a:pt x="1827" y="31"/>
                </a:lnTo>
                <a:lnTo>
                  <a:pt x="1827" y="44"/>
                </a:lnTo>
                <a:lnTo>
                  <a:pt x="1827" y="58"/>
                </a:lnTo>
                <a:lnTo>
                  <a:pt x="1829" y="64"/>
                </a:lnTo>
                <a:lnTo>
                  <a:pt x="1832" y="68"/>
                </a:lnTo>
                <a:lnTo>
                  <a:pt x="1840" y="87"/>
                </a:lnTo>
                <a:lnTo>
                  <a:pt x="1846" y="105"/>
                </a:lnTo>
                <a:lnTo>
                  <a:pt x="1849" y="113"/>
                </a:lnTo>
                <a:lnTo>
                  <a:pt x="1852" y="123"/>
                </a:lnTo>
                <a:lnTo>
                  <a:pt x="1853" y="132"/>
                </a:lnTo>
                <a:lnTo>
                  <a:pt x="1854" y="142"/>
                </a:lnTo>
                <a:lnTo>
                  <a:pt x="1853" y="151"/>
                </a:lnTo>
                <a:lnTo>
                  <a:pt x="1852" y="159"/>
                </a:lnTo>
                <a:lnTo>
                  <a:pt x="1850" y="165"/>
                </a:lnTo>
                <a:lnTo>
                  <a:pt x="1848" y="172"/>
                </a:lnTo>
                <a:lnTo>
                  <a:pt x="1846" y="179"/>
                </a:lnTo>
                <a:lnTo>
                  <a:pt x="1844" y="186"/>
                </a:lnTo>
                <a:lnTo>
                  <a:pt x="1843" y="193"/>
                </a:lnTo>
                <a:lnTo>
                  <a:pt x="1843" y="201"/>
                </a:lnTo>
                <a:lnTo>
                  <a:pt x="1844" y="208"/>
                </a:lnTo>
                <a:lnTo>
                  <a:pt x="1846" y="215"/>
                </a:lnTo>
                <a:lnTo>
                  <a:pt x="1850" y="220"/>
                </a:lnTo>
                <a:lnTo>
                  <a:pt x="1854" y="228"/>
                </a:lnTo>
                <a:lnTo>
                  <a:pt x="1860" y="244"/>
                </a:lnTo>
                <a:lnTo>
                  <a:pt x="1866" y="259"/>
                </a:lnTo>
                <a:lnTo>
                  <a:pt x="1869" y="267"/>
                </a:lnTo>
                <a:lnTo>
                  <a:pt x="1870" y="274"/>
                </a:lnTo>
                <a:lnTo>
                  <a:pt x="1871" y="283"/>
                </a:lnTo>
                <a:lnTo>
                  <a:pt x="1872" y="291"/>
                </a:lnTo>
                <a:lnTo>
                  <a:pt x="1869" y="302"/>
                </a:lnTo>
                <a:lnTo>
                  <a:pt x="1863" y="313"/>
                </a:lnTo>
                <a:lnTo>
                  <a:pt x="1862" y="323"/>
                </a:lnTo>
                <a:lnTo>
                  <a:pt x="1861" y="331"/>
                </a:lnTo>
                <a:lnTo>
                  <a:pt x="1861" y="340"/>
                </a:lnTo>
                <a:lnTo>
                  <a:pt x="1861" y="350"/>
                </a:lnTo>
                <a:lnTo>
                  <a:pt x="1862" y="365"/>
                </a:lnTo>
                <a:lnTo>
                  <a:pt x="1865" y="378"/>
                </a:lnTo>
                <a:lnTo>
                  <a:pt x="1869" y="391"/>
                </a:lnTo>
                <a:lnTo>
                  <a:pt x="1873" y="403"/>
                </a:lnTo>
                <a:lnTo>
                  <a:pt x="1886" y="425"/>
                </a:lnTo>
                <a:lnTo>
                  <a:pt x="1901" y="451"/>
                </a:lnTo>
                <a:lnTo>
                  <a:pt x="1911" y="467"/>
                </a:lnTo>
                <a:lnTo>
                  <a:pt x="1920" y="483"/>
                </a:lnTo>
                <a:lnTo>
                  <a:pt x="1928" y="498"/>
                </a:lnTo>
                <a:lnTo>
                  <a:pt x="1938" y="515"/>
                </a:lnTo>
                <a:lnTo>
                  <a:pt x="1947" y="528"/>
                </a:lnTo>
                <a:lnTo>
                  <a:pt x="1952" y="540"/>
                </a:lnTo>
                <a:lnTo>
                  <a:pt x="1957" y="553"/>
                </a:lnTo>
                <a:lnTo>
                  <a:pt x="1962" y="568"/>
                </a:lnTo>
                <a:lnTo>
                  <a:pt x="1966" y="585"/>
                </a:lnTo>
                <a:lnTo>
                  <a:pt x="1969" y="601"/>
                </a:lnTo>
                <a:lnTo>
                  <a:pt x="1971" y="617"/>
                </a:lnTo>
                <a:lnTo>
                  <a:pt x="1973" y="631"/>
                </a:lnTo>
                <a:lnTo>
                  <a:pt x="1975" y="661"/>
                </a:lnTo>
                <a:lnTo>
                  <a:pt x="1978" y="695"/>
                </a:lnTo>
                <a:lnTo>
                  <a:pt x="1981" y="715"/>
                </a:lnTo>
                <a:lnTo>
                  <a:pt x="1987" y="732"/>
                </a:lnTo>
                <a:lnTo>
                  <a:pt x="1988" y="741"/>
                </a:lnTo>
                <a:lnTo>
                  <a:pt x="1990" y="749"/>
                </a:lnTo>
                <a:lnTo>
                  <a:pt x="1991" y="759"/>
                </a:lnTo>
                <a:lnTo>
                  <a:pt x="1992" y="770"/>
                </a:lnTo>
                <a:lnTo>
                  <a:pt x="1991" y="784"/>
                </a:lnTo>
                <a:lnTo>
                  <a:pt x="1989" y="798"/>
                </a:lnTo>
                <a:lnTo>
                  <a:pt x="1987" y="811"/>
                </a:lnTo>
                <a:lnTo>
                  <a:pt x="1983" y="823"/>
                </a:lnTo>
                <a:lnTo>
                  <a:pt x="1980" y="835"/>
                </a:lnTo>
                <a:lnTo>
                  <a:pt x="1978" y="848"/>
                </a:lnTo>
                <a:lnTo>
                  <a:pt x="1976" y="861"/>
                </a:lnTo>
                <a:lnTo>
                  <a:pt x="1976" y="876"/>
                </a:lnTo>
                <a:lnTo>
                  <a:pt x="1977" y="888"/>
                </a:lnTo>
                <a:lnTo>
                  <a:pt x="1979" y="897"/>
                </a:lnTo>
                <a:lnTo>
                  <a:pt x="1982" y="907"/>
                </a:lnTo>
                <a:lnTo>
                  <a:pt x="1987" y="918"/>
                </a:lnTo>
                <a:lnTo>
                  <a:pt x="1996" y="951"/>
                </a:lnTo>
                <a:lnTo>
                  <a:pt x="2004" y="982"/>
                </a:lnTo>
                <a:lnTo>
                  <a:pt x="2009" y="1012"/>
                </a:lnTo>
                <a:lnTo>
                  <a:pt x="2016" y="1045"/>
                </a:lnTo>
                <a:lnTo>
                  <a:pt x="2019" y="1061"/>
                </a:lnTo>
                <a:lnTo>
                  <a:pt x="2023" y="1078"/>
                </a:lnTo>
                <a:lnTo>
                  <a:pt x="2028" y="1112"/>
                </a:lnTo>
                <a:lnTo>
                  <a:pt x="2030" y="1144"/>
                </a:lnTo>
                <a:lnTo>
                  <a:pt x="2032" y="1176"/>
                </a:lnTo>
                <a:lnTo>
                  <a:pt x="2034" y="1210"/>
                </a:lnTo>
                <a:lnTo>
                  <a:pt x="2034" y="1210"/>
                </a:lnTo>
                <a:lnTo>
                  <a:pt x="1907" y="1215"/>
                </a:lnTo>
                <a:lnTo>
                  <a:pt x="1779" y="1219"/>
                </a:lnTo>
                <a:lnTo>
                  <a:pt x="1652" y="1223"/>
                </a:lnTo>
                <a:lnTo>
                  <a:pt x="1524" y="1227"/>
                </a:lnTo>
                <a:lnTo>
                  <a:pt x="1397" y="1229"/>
                </a:lnTo>
                <a:lnTo>
                  <a:pt x="1269" y="1231"/>
                </a:lnTo>
                <a:lnTo>
                  <a:pt x="1142" y="1233"/>
                </a:lnTo>
                <a:lnTo>
                  <a:pt x="1015" y="1234"/>
                </a:lnTo>
                <a:lnTo>
                  <a:pt x="888" y="1235"/>
                </a:lnTo>
                <a:lnTo>
                  <a:pt x="761" y="1235"/>
                </a:lnTo>
                <a:lnTo>
                  <a:pt x="634" y="1234"/>
                </a:lnTo>
                <a:lnTo>
                  <a:pt x="507" y="1233"/>
                </a:lnTo>
                <a:lnTo>
                  <a:pt x="381" y="1232"/>
                </a:lnTo>
                <a:lnTo>
                  <a:pt x="253" y="1230"/>
                </a:lnTo>
                <a:lnTo>
                  <a:pt x="127" y="1227"/>
                </a:lnTo>
                <a:lnTo>
                  <a:pt x="0" y="1223"/>
                </a:lnTo>
                <a:lnTo>
                  <a:pt x="0" y="1223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2" name="Freeform 268"/>
          <p:cNvSpPr>
            <a:spLocks/>
          </p:cNvSpPr>
          <p:nvPr/>
        </p:nvSpPr>
        <p:spPr bwMode="auto">
          <a:xfrm>
            <a:off x="1382531" y="3014403"/>
            <a:ext cx="1223119" cy="2050970"/>
          </a:xfrm>
          <a:custGeom>
            <a:avLst/>
            <a:gdLst>
              <a:gd name="T0" fmla="*/ 2385 w 2653"/>
              <a:gd name="T1" fmla="*/ 4404 h 4451"/>
              <a:gd name="T2" fmla="*/ 2451 w 2653"/>
              <a:gd name="T3" fmla="*/ 4355 h 4451"/>
              <a:gd name="T4" fmla="*/ 2412 w 2653"/>
              <a:gd name="T5" fmla="*/ 4229 h 4451"/>
              <a:gd name="T6" fmla="*/ 2419 w 2653"/>
              <a:gd name="T7" fmla="*/ 4128 h 4451"/>
              <a:gd name="T8" fmla="*/ 2461 w 2653"/>
              <a:gd name="T9" fmla="*/ 4106 h 4451"/>
              <a:gd name="T10" fmla="*/ 2517 w 2653"/>
              <a:gd name="T11" fmla="*/ 3961 h 4451"/>
              <a:gd name="T12" fmla="*/ 2612 w 2653"/>
              <a:gd name="T13" fmla="*/ 3878 h 4451"/>
              <a:gd name="T14" fmla="*/ 2652 w 2653"/>
              <a:gd name="T15" fmla="*/ 3823 h 4451"/>
              <a:gd name="T16" fmla="*/ 2598 w 2653"/>
              <a:gd name="T17" fmla="*/ 3765 h 4451"/>
              <a:gd name="T18" fmla="*/ 2558 w 2653"/>
              <a:gd name="T19" fmla="*/ 3695 h 4451"/>
              <a:gd name="T20" fmla="*/ 1416 w 2653"/>
              <a:gd name="T21" fmla="*/ 380 h 4451"/>
              <a:gd name="T22" fmla="*/ 740 w 2653"/>
              <a:gd name="T23" fmla="*/ 181 h 4451"/>
              <a:gd name="T24" fmla="*/ 196 w 2653"/>
              <a:gd name="T25" fmla="*/ 12 h 4451"/>
              <a:gd name="T26" fmla="*/ 195 w 2653"/>
              <a:gd name="T27" fmla="*/ 144 h 4451"/>
              <a:gd name="T28" fmla="*/ 170 w 2653"/>
              <a:gd name="T29" fmla="*/ 271 h 4451"/>
              <a:gd name="T30" fmla="*/ 149 w 2653"/>
              <a:gd name="T31" fmla="*/ 396 h 4451"/>
              <a:gd name="T32" fmla="*/ 69 w 2653"/>
              <a:gd name="T33" fmla="*/ 483 h 4451"/>
              <a:gd name="T34" fmla="*/ 0 w 2653"/>
              <a:gd name="T35" fmla="*/ 569 h 4451"/>
              <a:gd name="T36" fmla="*/ 31 w 2653"/>
              <a:gd name="T37" fmla="*/ 717 h 4451"/>
              <a:gd name="T38" fmla="*/ 93 w 2653"/>
              <a:gd name="T39" fmla="*/ 852 h 4451"/>
              <a:gd name="T40" fmla="*/ 79 w 2653"/>
              <a:gd name="T41" fmla="*/ 1028 h 4451"/>
              <a:gd name="T42" fmla="*/ 68 w 2653"/>
              <a:gd name="T43" fmla="*/ 1123 h 4451"/>
              <a:gd name="T44" fmla="*/ 46 w 2653"/>
              <a:gd name="T45" fmla="*/ 1212 h 4451"/>
              <a:gd name="T46" fmla="*/ 68 w 2653"/>
              <a:gd name="T47" fmla="*/ 1356 h 4451"/>
              <a:gd name="T48" fmla="*/ 116 w 2653"/>
              <a:gd name="T49" fmla="*/ 1427 h 4451"/>
              <a:gd name="T50" fmla="*/ 156 w 2653"/>
              <a:gd name="T51" fmla="*/ 1600 h 4451"/>
              <a:gd name="T52" fmla="*/ 152 w 2653"/>
              <a:gd name="T53" fmla="*/ 1674 h 4451"/>
              <a:gd name="T54" fmla="*/ 221 w 2653"/>
              <a:gd name="T55" fmla="*/ 1757 h 4451"/>
              <a:gd name="T56" fmla="*/ 266 w 2653"/>
              <a:gd name="T57" fmla="*/ 1761 h 4451"/>
              <a:gd name="T58" fmla="*/ 312 w 2653"/>
              <a:gd name="T59" fmla="*/ 1746 h 4451"/>
              <a:gd name="T60" fmla="*/ 331 w 2653"/>
              <a:gd name="T61" fmla="*/ 1856 h 4451"/>
              <a:gd name="T62" fmla="*/ 258 w 2653"/>
              <a:gd name="T63" fmla="*/ 1993 h 4451"/>
              <a:gd name="T64" fmla="*/ 314 w 2653"/>
              <a:gd name="T65" fmla="*/ 2151 h 4451"/>
              <a:gd name="T66" fmla="*/ 412 w 2653"/>
              <a:gd name="T67" fmla="*/ 2229 h 4451"/>
              <a:gd name="T68" fmla="*/ 408 w 2653"/>
              <a:gd name="T69" fmla="*/ 2290 h 4451"/>
              <a:gd name="T70" fmla="*/ 345 w 2653"/>
              <a:gd name="T71" fmla="*/ 2368 h 4451"/>
              <a:gd name="T72" fmla="*/ 390 w 2653"/>
              <a:gd name="T73" fmla="*/ 2486 h 4451"/>
              <a:gd name="T74" fmla="*/ 457 w 2653"/>
              <a:gd name="T75" fmla="*/ 2673 h 4451"/>
              <a:gd name="T76" fmla="*/ 520 w 2653"/>
              <a:gd name="T77" fmla="*/ 2779 h 4451"/>
              <a:gd name="T78" fmla="*/ 570 w 2653"/>
              <a:gd name="T79" fmla="*/ 2880 h 4451"/>
              <a:gd name="T80" fmla="*/ 619 w 2653"/>
              <a:gd name="T81" fmla="*/ 2963 h 4451"/>
              <a:gd name="T82" fmla="*/ 600 w 2653"/>
              <a:gd name="T83" fmla="*/ 3216 h 4451"/>
              <a:gd name="T84" fmla="*/ 682 w 2653"/>
              <a:gd name="T85" fmla="*/ 3299 h 4451"/>
              <a:gd name="T86" fmla="*/ 810 w 2653"/>
              <a:gd name="T87" fmla="*/ 3363 h 4451"/>
              <a:gd name="T88" fmla="*/ 919 w 2653"/>
              <a:gd name="T89" fmla="*/ 3394 h 4451"/>
              <a:gd name="T90" fmla="*/ 1007 w 2653"/>
              <a:gd name="T91" fmla="*/ 3514 h 4451"/>
              <a:gd name="T92" fmla="*/ 1111 w 2653"/>
              <a:gd name="T93" fmla="*/ 3603 h 4451"/>
              <a:gd name="T94" fmla="*/ 1238 w 2653"/>
              <a:gd name="T95" fmla="*/ 3651 h 4451"/>
              <a:gd name="T96" fmla="*/ 1256 w 2653"/>
              <a:gd name="T97" fmla="*/ 3743 h 4451"/>
              <a:gd name="T98" fmla="*/ 1382 w 2653"/>
              <a:gd name="T99" fmla="*/ 3811 h 4451"/>
              <a:gd name="T100" fmla="*/ 1454 w 2653"/>
              <a:gd name="T101" fmla="*/ 3906 h 4451"/>
              <a:gd name="T102" fmla="*/ 1528 w 2653"/>
              <a:gd name="T103" fmla="*/ 4054 h 4451"/>
              <a:gd name="T104" fmla="*/ 1543 w 2653"/>
              <a:gd name="T105" fmla="*/ 4221 h 4451"/>
              <a:gd name="T106" fmla="*/ 1580 w 2653"/>
              <a:gd name="T107" fmla="*/ 4322 h 4451"/>
              <a:gd name="T108" fmla="*/ 1668 w 2653"/>
              <a:gd name="T109" fmla="*/ 4350 h 4451"/>
              <a:gd name="T110" fmla="*/ 1925 w 2653"/>
              <a:gd name="T111" fmla="*/ 4395 h 4451"/>
              <a:gd name="T112" fmla="*/ 2122 w 2653"/>
              <a:gd name="T113" fmla="*/ 4417 h 4451"/>
              <a:gd name="T114" fmla="*/ 2302 w 2653"/>
              <a:gd name="T115" fmla="*/ 4444 h 4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53" h="4451">
                <a:moveTo>
                  <a:pt x="2345" y="4451"/>
                </a:moveTo>
                <a:lnTo>
                  <a:pt x="2349" y="4440"/>
                </a:lnTo>
                <a:lnTo>
                  <a:pt x="2352" y="4431"/>
                </a:lnTo>
                <a:lnTo>
                  <a:pt x="2355" y="4426"/>
                </a:lnTo>
                <a:lnTo>
                  <a:pt x="2358" y="4422"/>
                </a:lnTo>
                <a:lnTo>
                  <a:pt x="2362" y="4418"/>
                </a:lnTo>
                <a:lnTo>
                  <a:pt x="2366" y="4413"/>
                </a:lnTo>
                <a:lnTo>
                  <a:pt x="2372" y="4410"/>
                </a:lnTo>
                <a:lnTo>
                  <a:pt x="2379" y="4407"/>
                </a:lnTo>
                <a:lnTo>
                  <a:pt x="2385" y="4404"/>
                </a:lnTo>
                <a:lnTo>
                  <a:pt x="2392" y="4401"/>
                </a:lnTo>
                <a:lnTo>
                  <a:pt x="2405" y="4397"/>
                </a:lnTo>
                <a:lnTo>
                  <a:pt x="2419" y="4393"/>
                </a:lnTo>
                <a:lnTo>
                  <a:pt x="2431" y="4389"/>
                </a:lnTo>
                <a:lnTo>
                  <a:pt x="2441" y="4383"/>
                </a:lnTo>
                <a:lnTo>
                  <a:pt x="2445" y="4380"/>
                </a:lnTo>
                <a:lnTo>
                  <a:pt x="2448" y="4377"/>
                </a:lnTo>
                <a:lnTo>
                  <a:pt x="2450" y="4371"/>
                </a:lnTo>
                <a:lnTo>
                  <a:pt x="2451" y="4366"/>
                </a:lnTo>
                <a:lnTo>
                  <a:pt x="2451" y="4355"/>
                </a:lnTo>
                <a:lnTo>
                  <a:pt x="2449" y="4345"/>
                </a:lnTo>
                <a:lnTo>
                  <a:pt x="2448" y="4336"/>
                </a:lnTo>
                <a:lnTo>
                  <a:pt x="2445" y="4326"/>
                </a:lnTo>
                <a:lnTo>
                  <a:pt x="2438" y="4309"/>
                </a:lnTo>
                <a:lnTo>
                  <a:pt x="2432" y="4291"/>
                </a:lnTo>
                <a:lnTo>
                  <a:pt x="2424" y="4275"/>
                </a:lnTo>
                <a:lnTo>
                  <a:pt x="2418" y="4258"/>
                </a:lnTo>
                <a:lnTo>
                  <a:pt x="2415" y="4248"/>
                </a:lnTo>
                <a:lnTo>
                  <a:pt x="2414" y="4238"/>
                </a:lnTo>
                <a:lnTo>
                  <a:pt x="2412" y="4229"/>
                </a:lnTo>
                <a:lnTo>
                  <a:pt x="2411" y="4218"/>
                </a:lnTo>
                <a:lnTo>
                  <a:pt x="2412" y="4206"/>
                </a:lnTo>
                <a:lnTo>
                  <a:pt x="2415" y="4196"/>
                </a:lnTo>
                <a:lnTo>
                  <a:pt x="2418" y="4187"/>
                </a:lnTo>
                <a:lnTo>
                  <a:pt x="2419" y="4175"/>
                </a:lnTo>
                <a:lnTo>
                  <a:pt x="2419" y="4161"/>
                </a:lnTo>
                <a:lnTo>
                  <a:pt x="2418" y="4147"/>
                </a:lnTo>
                <a:lnTo>
                  <a:pt x="2417" y="4141"/>
                </a:lnTo>
                <a:lnTo>
                  <a:pt x="2417" y="4135"/>
                </a:lnTo>
                <a:lnTo>
                  <a:pt x="2419" y="4128"/>
                </a:lnTo>
                <a:lnTo>
                  <a:pt x="2422" y="4122"/>
                </a:lnTo>
                <a:lnTo>
                  <a:pt x="2425" y="4119"/>
                </a:lnTo>
                <a:lnTo>
                  <a:pt x="2430" y="4116"/>
                </a:lnTo>
                <a:lnTo>
                  <a:pt x="2434" y="4116"/>
                </a:lnTo>
                <a:lnTo>
                  <a:pt x="2438" y="4115"/>
                </a:lnTo>
                <a:lnTo>
                  <a:pt x="2444" y="4115"/>
                </a:lnTo>
                <a:lnTo>
                  <a:pt x="2448" y="4115"/>
                </a:lnTo>
                <a:lnTo>
                  <a:pt x="2452" y="4114"/>
                </a:lnTo>
                <a:lnTo>
                  <a:pt x="2457" y="4111"/>
                </a:lnTo>
                <a:lnTo>
                  <a:pt x="2461" y="4106"/>
                </a:lnTo>
                <a:lnTo>
                  <a:pt x="2464" y="4099"/>
                </a:lnTo>
                <a:lnTo>
                  <a:pt x="2468" y="4093"/>
                </a:lnTo>
                <a:lnTo>
                  <a:pt x="2469" y="4086"/>
                </a:lnTo>
                <a:lnTo>
                  <a:pt x="2471" y="4073"/>
                </a:lnTo>
                <a:lnTo>
                  <a:pt x="2475" y="4058"/>
                </a:lnTo>
                <a:lnTo>
                  <a:pt x="2484" y="4035"/>
                </a:lnTo>
                <a:lnTo>
                  <a:pt x="2493" y="4016"/>
                </a:lnTo>
                <a:lnTo>
                  <a:pt x="2503" y="3995"/>
                </a:lnTo>
                <a:lnTo>
                  <a:pt x="2513" y="3973"/>
                </a:lnTo>
                <a:lnTo>
                  <a:pt x="2517" y="3961"/>
                </a:lnTo>
                <a:lnTo>
                  <a:pt x="2523" y="3949"/>
                </a:lnTo>
                <a:lnTo>
                  <a:pt x="2528" y="3939"/>
                </a:lnTo>
                <a:lnTo>
                  <a:pt x="2537" y="3927"/>
                </a:lnTo>
                <a:lnTo>
                  <a:pt x="2542" y="3921"/>
                </a:lnTo>
                <a:lnTo>
                  <a:pt x="2549" y="3916"/>
                </a:lnTo>
                <a:lnTo>
                  <a:pt x="2554" y="3911"/>
                </a:lnTo>
                <a:lnTo>
                  <a:pt x="2560" y="3907"/>
                </a:lnTo>
                <a:lnTo>
                  <a:pt x="2574" y="3899"/>
                </a:lnTo>
                <a:lnTo>
                  <a:pt x="2590" y="3891"/>
                </a:lnTo>
                <a:lnTo>
                  <a:pt x="2612" y="3878"/>
                </a:lnTo>
                <a:lnTo>
                  <a:pt x="2633" y="3865"/>
                </a:lnTo>
                <a:lnTo>
                  <a:pt x="2637" y="3862"/>
                </a:lnTo>
                <a:lnTo>
                  <a:pt x="2641" y="3857"/>
                </a:lnTo>
                <a:lnTo>
                  <a:pt x="2645" y="3854"/>
                </a:lnTo>
                <a:lnTo>
                  <a:pt x="2648" y="3850"/>
                </a:lnTo>
                <a:lnTo>
                  <a:pt x="2650" y="3844"/>
                </a:lnTo>
                <a:lnTo>
                  <a:pt x="2652" y="3839"/>
                </a:lnTo>
                <a:lnTo>
                  <a:pt x="2653" y="3833"/>
                </a:lnTo>
                <a:lnTo>
                  <a:pt x="2653" y="3827"/>
                </a:lnTo>
                <a:lnTo>
                  <a:pt x="2652" y="3823"/>
                </a:lnTo>
                <a:lnTo>
                  <a:pt x="2652" y="3819"/>
                </a:lnTo>
                <a:lnTo>
                  <a:pt x="2650" y="3815"/>
                </a:lnTo>
                <a:lnTo>
                  <a:pt x="2648" y="3812"/>
                </a:lnTo>
                <a:lnTo>
                  <a:pt x="2644" y="3806"/>
                </a:lnTo>
                <a:lnTo>
                  <a:pt x="2638" y="3801"/>
                </a:lnTo>
                <a:lnTo>
                  <a:pt x="2625" y="3791"/>
                </a:lnTo>
                <a:lnTo>
                  <a:pt x="2613" y="3779"/>
                </a:lnTo>
                <a:lnTo>
                  <a:pt x="2609" y="3774"/>
                </a:lnTo>
                <a:lnTo>
                  <a:pt x="2604" y="3769"/>
                </a:lnTo>
                <a:lnTo>
                  <a:pt x="2598" y="3765"/>
                </a:lnTo>
                <a:lnTo>
                  <a:pt x="2593" y="3761"/>
                </a:lnTo>
                <a:lnTo>
                  <a:pt x="2587" y="3758"/>
                </a:lnTo>
                <a:lnTo>
                  <a:pt x="2582" y="3754"/>
                </a:lnTo>
                <a:lnTo>
                  <a:pt x="2578" y="3748"/>
                </a:lnTo>
                <a:lnTo>
                  <a:pt x="2573" y="3742"/>
                </a:lnTo>
                <a:lnTo>
                  <a:pt x="2569" y="3734"/>
                </a:lnTo>
                <a:lnTo>
                  <a:pt x="2566" y="3727"/>
                </a:lnTo>
                <a:lnTo>
                  <a:pt x="2564" y="3719"/>
                </a:lnTo>
                <a:lnTo>
                  <a:pt x="2561" y="3711"/>
                </a:lnTo>
                <a:lnTo>
                  <a:pt x="2558" y="3695"/>
                </a:lnTo>
                <a:lnTo>
                  <a:pt x="2555" y="3678"/>
                </a:lnTo>
                <a:lnTo>
                  <a:pt x="2551" y="3649"/>
                </a:lnTo>
                <a:lnTo>
                  <a:pt x="2549" y="3623"/>
                </a:lnTo>
                <a:lnTo>
                  <a:pt x="2546" y="3597"/>
                </a:lnTo>
                <a:lnTo>
                  <a:pt x="2542" y="3567"/>
                </a:lnTo>
                <a:lnTo>
                  <a:pt x="2538" y="3555"/>
                </a:lnTo>
                <a:lnTo>
                  <a:pt x="2533" y="3543"/>
                </a:lnTo>
                <a:lnTo>
                  <a:pt x="2533" y="3543"/>
                </a:lnTo>
                <a:lnTo>
                  <a:pt x="1150" y="1533"/>
                </a:lnTo>
                <a:lnTo>
                  <a:pt x="1416" y="380"/>
                </a:lnTo>
                <a:lnTo>
                  <a:pt x="1416" y="380"/>
                </a:lnTo>
                <a:lnTo>
                  <a:pt x="1341" y="360"/>
                </a:lnTo>
                <a:lnTo>
                  <a:pt x="1267" y="339"/>
                </a:lnTo>
                <a:lnTo>
                  <a:pt x="1191" y="318"/>
                </a:lnTo>
                <a:lnTo>
                  <a:pt x="1116" y="297"/>
                </a:lnTo>
                <a:lnTo>
                  <a:pt x="1041" y="274"/>
                </a:lnTo>
                <a:lnTo>
                  <a:pt x="966" y="251"/>
                </a:lnTo>
                <a:lnTo>
                  <a:pt x="891" y="229"/>
                </a:lnTo>
                <a:lnTo>
                  <a:pt x="815" y="205"/>
                </a:lnTo>
                <a:lnTo>
                  <a:pt x="740" y="181"/>
                </a:lnTo>
                <a:lnTo>
                  <a:pt x="663" y="156"/>
                </a:lnTo>
                <a:lnTo>
                  <a:pt x="587" y="131"/>
                </a:lnTo>
                <a:lnTo>
                  <a:pt x="511" y="105"/>
                </a:lnTo>
                <a:lnTo>
                  <a:pt x="434" y="80"/>
                </a:lnTo>
                <a:lnTo>
                  <a:pt x="357" y="54"/>
                </a:lnTo>
                <a:lnTo>
                  <a:pt x="281" y="27"/>
                </a:lnTo>
                <a:lnTo>
                  <a:pt x="204" y="0"/>
                </a:lnTo>
                <a:lnTo>
                  <a:pt x="204" y="0"/>
                </a:lnTo>
                <a:lnTo>
                  <a:pt x="201" y="5"/>
                </a:lnTo>
                <a:lnTo>
                  <a:pt x="196" y="12"/>
                </a:lnTo>
                <a:lnTo>
                  <a:pt x="191" y="22"/>
                </a:lnTo>
                <a:lnTo>
                  <a:pt x="187" y="34"/>
                </a:lnTo>
                <a:lnTo>
                  <a:pt x="184" y="45"/>
                </a:lnTo>
                <a:lnTo>
                  <a:pt x="183" y="58"/>
                </a:lnTo>
                <a:lnTo>
                  <a:pt x="184" y="69"/>
                </a:lnTo>
                <a:lnTo>
                  <a:pt x="185" y="78"/>
                </a:lnTo>
                <a:lnTo>
                  <a:pt x="188" y="88"/>
                </a:lnTo>
                <a:lnTo>
                  <a:pt x="189" y="99"/>
                </a:lnTo>
                <a:lnTo>
                  <a:pt x="192" y="123"/>
                </a:lnTo>
                <a:lnTo>
                  <a:pt x="195" y="144"/>
                </a:lnTo>
                <a:lnTo>
                  <a:pt x="198" y="165"/>
                </a:lnTo>
                <a:lnTo>
                  <a:pt x="200" y="189"/>
                </a:lnTo>
                <a:lnTo>
                  <a:pt x="198" y="197"/>
                </a:lnTo>
                <a:lnTo>
                  <a:pt x="198" y="205"/>
                </a:lnTo>
                <a:lnTo>
                  <a:pt x="196" y="212"/>
                </a:lnTo>
                <a:lnTo>
                  <a:pt x="195" y="220"/>
                </a:lnTo>
                <a:lnTo>
                  <a:pt x="190" y="233"/>
                </a:lnTo>
                <a:lnTo>
                  <a:pt x="184" y="246"/>
                </a:lnTo>
                <a:lnTo>
                  <a:pt x="178" y="258"/>
                </a:lnTo>
                <a:lnTo>
                  <a:pt x="170" y="271"/>
                </a:lnTo>
                <a:lnTo>
                  <a:pt x="165" y="285"/>
                </a:lnTo>
                <a:lnTo>
                  <a:pt x="160" y="301"/>
                </a:lnTo>
                <a:lnTo>
                  <a:pt x="155" y="314"/>
                </a:lnTo>
                <a:lnTo>
                  <a:pt x="152" y="327"/>
                </a:lnTo>
                <a:lnTo>
                  <a:pt x="150" y="339"/>
                </a:lnTo>
                <a:lnTo>
                  <a:pt x="149" y="354"/>
                </a:lnTo>
                <a:lnTo>
                  <a:pt x="149" y="365"/>
                </a:lnTo>
                <a:lnTo>
                  <a:pt x="150" y="375"/>
                </a:lnTo>
                <a:lnTo>
                  <a:pt x="150" y="385"/>
                </a:lnTo>
                <a:lnTo>
                  <a:pt x="149" y="396"/>
                </a:lnTo>
                <a:lnTo>
                  <a:pt x="148" y="401"/>
                </a:lnTo>
                <a:lnTo>
                  <a:pt x="146" y="406"/>
                </a:lnTo>
                <a:lnTo>
                  <a:pt x="143" y="410"/>
                </a:lnTo>
                <a:lnTo>
                  <a:pt x="140" y="413"/>
                </a:lnTo>
                <a:lnTo>
                  <a:pt x="135" y="421"/>
                </a:lnTo>
                <a:lnTo>
                  <a:pt x="127" y="428"/>
                </a:lnTo>
                <a:lnTo>
                  <a:pt x="113" y="444"/>
                </a:lnTo>
                <a:lnTo>
                  <a:pt x="99" y="456"/>
                </a:lnTo>
                <a:lnTo>
                  <a:pt x="85" y="469"/>
                </a:lnTo>
                <a:lnTo>
                  <a:pt x="69" y="483"/>
                </a:lnTo>
                <a:lnTo>
                  <a:pt x="57" y="498"/>
                </a:lnTo>
                <a:lnTo>
                  <a:pt x="47" y="509"/>
                </a:lnTo>
                <a:lnTo>
                  <a:pt x="39" y="521"/>
                </a:lnTo>
                <a:lnTo>
                  <a:pt x="27" y="534"/>
                </a:lnTo>
                <a:lnTo>
                  <a:pt x="18" y="542"/>
                </a:lnTo>
                <a:lnTo>
                  <a:pt x="9" y="549"/>
                </a:lnTo>
                <a:lnTo>
                  <a:pt x="5" y="554"/>
                </a:lnTo>
                <a:lnTo>
                  <a:pt x="3" y="558"/>
                </a:lnTo>
                <a:lnTo>
                  <a:pt x="1" y="563"/>
                </a:lnTo>
                <a:lnTo>
                  <a:pt x="0" y="569"/>
                </a:lnTo>
                <a:lnTo>
                  <a:pt x="3" y="582"/>
                </a:lnTo>
                <a:lnTo>
                  <a:pt x="5" y="595"/>
                </a:lnTo>
                <a:lnTo>
                  <a:pt x="5" y="692"/>
                </a:lnTo>
                <a:lnTo>
                  <a:pt x="6" y="694"/>
                </a:lnTo>
                <a:lnTo>
                  <a:pt x="7" y="697"/>
                </a:lnTo>
                <a:lnTo>
                  <a:pt x="8" y="698"/>
                </a:lnTo>
                <a:lnTo>
                  <a:pt x="11" y="701"/>
                </a:lnTo>
                <a:lnTo>
                  <a:pt x="16" y="704"/>
                </a:lnTo>
                <a:lnTo>
                  <a:pt x="21" y="707"/>
                </a:lnTo>
                <a:lnTo>
                  <a:pt x="31" y="717"/>
                </a:lnTo>
                <a:lnTo>
                  <a:pt x="39" y="725"/>
                </a:lnTo>
                <a:lnTo>
                  <a:pt x="46" y="735"/>
                </a:lnTo>
                <a:lnTo>
                  <a:pt x="53" y="747"/>
                </a:lnTo>
                <a:lnTo>
                  <a:pt x="62" y="762"/>
                </a:lnTo>
                <a:lnTo>
                  <a:pt x="70" y="777"/>
                </a:lnTo>
                <a:lnTo>
                  <a:pt x="76" y="793"/>
                </a:lnTo>
                <a:lnTo>
                  <a:pt x="82" y="811"/>
                </a:lnTo>
                <a:lnTo>
                  <a:pt x="87" y="825"/>
                </a:lnTo>
                <a:lnTo>
                  <a:pt x="90" y="839"/>
                </a:lnTo>
                <a:lnTo>
                  <a:pt x="93" y="852"/>
                </a:lnTo>
                <a:lnTo>
                  <a:pt x="94" y="865"/>
                </a:lnTo>
                <a:lnTo>
                  <a:pt x="96" y="892"/>
                </a:lnTo>
                <a:lnTo>
                  <a:pt x="96" y="922"/>
                </a:lnTo>
                <a:lnTo>
                  <a:pt x="95" y="940"/>
                </a:lnTo>
                <a:lnTo>
                  <a:pt x="94" y="956"/>
                </a:lnTo>
                <a:lnTo>
                  <a:pt x="92" y="973"/>
                </a:lnTo>
                <a:lnTo>
                  <a:pt x="87" y="991"/>
                </a:lnTo>
                <a:lnTo>
                  <a:pt x="86" y="1002"/>
                </a:lnTo>
                <a:lnTo>
                  <a:pt x="85" y="1013"/>
                </a:lnTo>
                <a:lnTo>
                  <a:pt x="79" y="1028"/>
                </a:lnTo>
                <a:lnTo>
                  <a:pt x="73" y="1041"/>
                </a:lnTo>
                <a:lnTo>
                  <a:pt x="70" y="1047"/>
                </a:lnTo>
                <a:lnTo>
                  <a:pt x="68" y="1055"/>
                </a:lnTo>
                <a:lnTo>
                  <a:pt x="67" y="1062"/>
                </a:lnTo>
                <a:lnTo>
                  <a:pt x="67" y="1071"/>
                </a:lnTo>
                <a:lnTo>
                  <a:pt x="69" y="1084"/>
                </a:lnTo>
                <a:lnTo>
                  <a:pt x="72" y="1097"/>
                </a:lnTo>
                <a:lnTo>
                  <a:pt x="70" y="1106"/>
                </a:lnTo>
                <a:lnTo>
                  <a:pt x="68" y="1113"/>
                </a:lnTo>
                <a:lnTo>
                  <a:pt x="68" y="1123"/>
                </a:lnTo>
                <a:lnTo>
                  <a:pt x="69" y="1133"/>
                </a:lnTo>
                <a:lnTo>
                  <a:pt x="69" y="1141"/>
                </a:lnTo>
                <a:lnTo>
                  <a:pt x="67" y="1150"/>
                </a:lnTo>
                <a:lnTo>
                  <a:pt x="60" y="1165"/>
                </a:lnTo>
                <a:lnTo>
                  <a:pt x="53" y="1177"/>
                </a:lnTo>
                <a:lnTo>
                  <a:pt x="49" y="1182"/>
                </a:lnTo>
                <a:lnTo>
                  <a:pt x="47" y="1189"/>
                </a:lnTo>
                <a:lnTo>
                  <a:pt x="46" y="1195"/>
                </a:lnTo>
                <a:lnTo>
                  <a:pt x="45" y="1204"/>
                </a:lnTo>
                <a:lnTo>
                  <a:pt x="46" y="1212"/>
                </a:lnTo>
                <a:lnTo>
                  <a:pt x="48" y="1220"/>
                </a:lnTo>
                <a:lnTo>
                  <a:pt x="50" y="1228"/>
                </a:lnTo>
                <a:lnTo>
                  <a:pt x="53" y="1235"/>
                </a:lnTo>
                <a:lnTo>
                  <a:pt x="57" y="1251"/>
                </a:lnTo>
                <a:lnTo>
                  <a:pt x="60" y="1266"/>
                </a:lnTo>
                <a:lnTo>
                  <a:pt x="62" y="1282"/>
                </a:lnTo>
                <a:lnTo>
                  <a:pt x="63" y="1299"/>
                </a:lnTo>
                <a:lnTo>
                  <a:pt x="65" y="1324"/>
                </a:lnTo>
                <a:lnTo>
                  <a:pt x="66" y="1345"/>
                </a:lnTo>
                <a:lnTo>
                  <a:pt x="68" y="1356"/>
                </a:lnTo>
                <a:lnTo>
                  <a:pt x="72" y="1366"/>
                </a:lnTo>
                <a:lnTo>
                  <a:pt x="74" y="1371"/>
                </a:lnTo>
                <a:lnTo>
                  <a:pt x="77" y="1376"/>
                </a:lnTo>
                <a:lnTo>
                  <a:pt x="81" y="1380"/>
                </a:lnTo>
                <a:lnTo>
                  <a:pt x="85" y="1384"/>
                </a:lnTo>
                <a:lnTo>
                  <a:pt x="92" y="1391"/>
                </a:lnTo>
                <a:lnTo>
                  <a:pt x="98" y="1398"/>
                </a:lnTo>
                <a:lnTo>
                  <a:pt x="103" y="1405"/>
                </a:lnTo>
                <a:lnTo>
                  <a:pt x="108" y="1412"/>
                </a:lnTo>
                <a:lnTo>
                  <a:pt x="116" y="1427"/>
                </a:lnTo>
                <a:lnTo>
                  <a:pt x="125" y="1445"/>
                </a:lnTo>
                <a:lnTo>
                  <a:pt x="139" y="1473"/>
                </a:lnTo>
                <a:lnTo>
                  <a:pt x="151" y="1499"/>
                </a:lnTo>
                <a:lnTo>
                  <a:pt x="155" y="1512"/>
                </a:lnTo>
                <a:lnTo>
                  <a:pt x="158" y="1526"/>
                </a:lnTo>
                <a:lnTo>
                  <a:pt x="162" y="1541"/>
                </a:lnTo>
                <a:lnTo>
                  <a:pt x="162" y="1557"/>
                </a:lnTo>
                <a:lnTo>
                  <a:pt x="162" y="1572"/>
                </a:lnTo>
                <a:lnTo>
                  <a:pt x="160" y="1586"/>
                </a:lnTo>
                <a:lnTo>
                  <a:pt x="156" y="1600"/>
                </a:lnTo>
                <a:lnTo>
                  <a:pt x="151" y="1615"/>
                </a:lnTo>
                <a:lnTo>
                  <a:pt x="148" y="1622"/>
                </a:lnTo>
                <a:lnTo>
                  <a:pt x="144" y="1628"/>
                </a:lnTo>
                <a:lnTo>
                  <a:pt x="142" y="1635"/>
                </a:lnTo>
                <a:lnTo>
                  <a:pt x="141" y="1641"/>
                </a:lnTo>
                <a:lnTo>
                  <a:pt x="141" y="1648"/>
                </a:lnTo>
                <a:lnTo>
                  <a:pt x="142" y="1654"/>
                </a:lnTo>
                <a:lnTo>
                  <a:pt x="143" y="1660"/>
                </a:lnTo>
                <a:lnTo>
                  <a:pt x="146" y="1664"/>
                </a:lnTo>
                <a:lnTo>
                  <a:pt x="152" y="1674"/>
                </a:lnTo>
                <a:lnTo>
                  <a:pt x="158" y="1682"/>
                </a:lnTo>
                <a:lnTo>
                  <a:pt x="166" y="1690"/>
                </a:lnTo>
                <a:lnTo>
                  <a:pt x="175" y="1698"/>
                </a:lnTo>
                <a:lnTo>
                  <a:pt x="182" y="1708"/>
                </a:lnTo>
                <a:lnTo>
                  <a:pt x="189" y="1719"/>
                </a:lnTo>
                <a:lnTo>
                  <a:pt x="196" y="1732"/>
                </a:lnTo>
                <a:lnTo>
                  <a:pt x="205" y="1744"/>
                </a:lnTo>
                <a:lnTo>
                  <a:pt x="209" y="1748"/>
                </a:lnTo>
                <a:lnTo>
                  <a:pt x="215" y="1752"/>
                </a:lnTo>
                <a:lnTo>
                  <a:pt x="221" y="1757"/>
                </a:lnTo>
                <a:lnTo>
                  <a:pt x="229" y="1761"/>
                </a:lnTo>
                <a:lnTo>
                  <a:pt x="234" y="1764"/>
                </a:lnTo>
                <a:lnTo>
                  <a:pt x="238" y="1768"/>
                </a:lnTo>
                <a:lnTo>
                  <a:pt x="244" y="1771"/>
                </a:lnTo>
                <a:lnTo>
                  <a:pt x="249" y="1772"/>
                </a:lnTo>
                <a:lnTo>
                  <a:pt x="254" y="1771"/>
                </a:lnTo>
                <a:lnTo>
                  <a:pt x="257" y="1770"/>
                </a:lnTo>
                <a:lnTo>
                  <a:pt x="259" y="1769"/>
                </a:lnTo>
                <a:lnTo>
                  <a:pt x="261" y="1766"/>
                </a:lnTo>
                <a:lnTo>
                  <a:pt x="266" y="1761"/>
                </a:lnTo>
                <a:lnTo>
                  <a:pt x="271" y="1756"/>
                </a:lnTo>
                <a:lnTo>
                  <a:pt x="283" y="1744"/>
                </a:lnTo>
                <a:lnTo>
                  <a:pt x="293" y="1732"/>
                </a:lnTo>
                <a:lnTo>
                  <a:pt x="303" y="1719"/>
                </a:lnTo>
                <a:lnTo>
                  <a:pt x="313" y="1705"/>
                </a:lnTo>
                <a:lnTo>
                  <a:pt x="314" y="1715"/>
                </a:lnTo>
                <a:lnTo>
                  <a:pt x="314" y="1723"/>
                </a:lnTo>
                <a:lnTo>
                  <a:pt x="314" y="1731"/>
                </a:lnTo>
                <a:lnTo>
                  <a:pt x="313" y="1738"/>
                </a:lnTo>
                <a:lnTo>
                  <a:pt x="312" y="1746"/>
                </a:lnTo>
                <a:lnTo>
                  <a:pt x="312" y="1755"/>
                </a:lnTo>
                <a:lnTo>
                  <a:pt x="312" y="1762"/>
                </a:lnTo>
                <a:lnTo>
                  <a:pt x="313" y="1772"/>
                </a:lnTo>
                <a:lnTo>
                  <a:pt x="317" y="1784"/>
                </a:lnTo>
                <a:lnTo>
                  <a:pt x="322" y="1793"/>
                </a:lnTo>
                <a:lnTo>
                  <a:pt x="326" y="1803"/>
                </a:lnTo>
                <a:lnTo>
                  <a:pt x="329" y="1814"/>
                </a:lnTo>
                <a:lnTo>
                  <a:pt x="324" y="1836"/>
                </a:lnTo>
                <a:lnTo>
                  <a:pt x="328" y="1846"/>
                </a:lnTo>
                <a:lnTo>
                  <a:pt x="331" y="1856"/>
                </a:lnTo>
                <a:lnTo>
                  <a:pt x="333" y="1867"/>
                </a:lnTo>
                <a:lnTo>
                  <a:pt x="335" y="1878"/>
                </a:lnTo>
                <a:lnTo>
                  <a:pt x="328" y="1872"/>
                </a:lnTo>
                <a:lnTo>
                  <a:pt x="322" y="1867"/>
                </a:lnTo>
                <a:lnTo>
                  <a:pt x="315" y="1863"/>
                </a:lnTo>
                <a:lnTo>
                  <a:pt x="309" y="1858"/>
                </a:lnTo>
                <a:lnTo>
                  <a:pt x="295" y="1851"/>
                </a:lnTo>
                <a:lnTo>
                  <a:pt x="278" y="1843"/>
                </a:lnTo>
                <a:lnTo>
                  <a:pt x="255" y="1971"/>
                </a:lnTo>
                <a:lnTo>
                  <a:pt x="258" y="1993"/>
                </a:lnTo>
                <a:lnTo>
                  <a:pt x="259" y="2014"/>
                </a:lnTo>
                <a:lnTo>
                  <a:pt x="259" y="2023"/>
                </a:lnTo>
                <a:lnTo>
                  <a:pt x="260" y="2034"/>
                </a:lnTo>
                <a:lnTo>
                  <a:pt x="262" y="2045"/>
                </a:lnTo>
                <a:lnTo>
                  <a:pt x="265" y="2056"/>
                </a:lnTo>
                <a:lnTo>
                  <a:pt x="273" y="2076"/>
                </a:lnTo>
                <a:lnTo>
                  <a:pt x="282" y="2094"/>
                </a:lnTo>
                <a:lnTo>
                  <a:pt x="289" y="2112"/>
                </a:lnTo>
                <a:lnTo>
                  <a:pt x="298" y="2133"/>
                </a:lnTo>
                <a:lnTo>
                  <a:pt x="314" y="2151"/>
                </a:lnTo>
                <a:lnTo>
                  <a:pt x="329" y="2166"/>
                </a:lnTo>
                <a:lnTo>
                  <a:pt x="338" y="2172"/>
                </a:lnTo>
                <a:lnTo>
                  <a:pt x="346" y="2179"/>
                </a:lnTo>
                <a:lnTo>
                  <a:pt x="356" y="2185"/>
                </a:lnTo>
                <a:lnTo>
                  <a:pt x="367" y="2191"/>
                </a:lnTo>
                <a:lnTo>
                  <a:pt x="378" y="2197"/>
                </a:lnTo>
                <a:lnTo>
                  <a:pt x="389" y="2205"/>
                </a:lnTo>
                <a:lnTo>
                  <a:pt x="397" y="2212"/>
                </a:lnTo>
                <a:lnTo>
                  <a:pt x="406" y="2220"/>
                </a:lnTo>
                <a:lnTo>
                  <a:pt x="412" y="2229"/>
                </a:lnTo>
                <a:lnTo>
                  <a:pt x="418" y="2239"/>
                </a:lnTo>
                <a:lnTo>
                  <a:pt x="420" y="2245"/>
                </a:lnTo>
                <a:lnTo>
                  <a:pt x="421" y="2250"/>
                </a:lnTo>
                <a:lnTo>
                  <a:pt x="422" y="2257"/>
                </a:lnTo>
                <a:lnTo>
                  <a:pt x="422" y="2263"/>
                </a:lnTo>
                <a:lnTo>
                  <a:pt x="422" y="2269"/>
                </a:lnTo>
                <a:lnTo>
                  <a:pt x="421" y="2274"/>
                </a:lnTo>
                <a:lnTo>
                  <a:pt x="419" y="2279"/>
                </a:lnTo>
                <a:lnTo>
                  <a:pt x="416" y="2283"/>
                </a:lnTo>
                <a:lnTo>
                  <a:pt x="408" y="2290"/>
                </a:lnTo>
                <a:lnTo>
                  <a:pt x="399" y="2297"/>
                </a:lnTo>
                <a:lnTo>
                  <a:pt x="390" y="2302"/>
                </a:lnTo>
                <a:lnTo>
                  <a:pt x="380" y="2310"/>
                </a:lnTo>
                <a:lnTo>
                  <a:pt x="376" y="2313"/>
                </a:lnTo>
                <a:lnTo>
                  <a:pt x="371" y="2317"/>
                </a:lnTo>
                <a:lnTo>
                  <a:pt x="367" y="2322"/>
                </a:lnTo>
                <a:lnTo>
                  <a:pt x="364" y="2327"/>
                </a:lnTo>
                <a:lnTo>
                  <a:pt x="355" y="2343"/>
                </a:lnTo>
                <a:lnTo>
                  <a:pt x="349" y="2359"/>
                </a:lnTo>
                <a:lnTo>
                  <a:pt x="345" y="2368"/>
                </a:lnTo>
                <a:lnTo>
                  <a:pt x="344" y="2377"/>
                </a:lnTo>
                <a:lnTo>
                  <a:pt x="343" y="2385"/>
                </a:lnTo>
                <a:lnTo>
                  <a:pt x="342" y="2396"/>
                </a:lnTo>
                <a:lnTo>
                  <a:pt x="343" y="2405"/>
                </a:lnTo>
                <a:lnTo>
                  <a:pt x="345" y="2412"/>
                </a:lnTo>
                <a:lnTo>
                  <a:pt x="349" y="2420"/>
                </a:lnTo>
                <a:lnTo>
                  <a:pt x="353" y="2426"/>
                </a:lnTo>
                <a:lnTo>
                  <a:pt x="363" y="2439"/>
                </a:lnTo>
                <a:lnTo>
                  <a:pt x="372" y="2454"/>
                </a:lnTo>
                <a:lnTo>
                  <a:pt x="390" y="2486"/>
                </a:lnTo>
                <a:lnTo>
                  <a:pt x="405" y="2513"/>
                </a:lnTo>
                <a:lnTo>
                  <a:pt x="412" y="2527"/>
                </a:lnTo>
                <a:lnTo>
                  <a:pt x="420" y="2541"/>
                </a:lnTo>
                <a:lnTo>
                  <a:pt x="426" y="2556"/>
                </a:lnTo>
                <a:lnTo>
                  <a:pt x="433" y="2573"/>
                </a:lnTo>
                <a:lnTo>
                  <a:pt x="439" y="2593"/>
                </a:lnTo>
                <a:lnTo>
                  <a:pt x="446" y="2610"/>
                </a:lnTo>
                <a:lnTo>
                  <a:pt x="450" y="2628"/>
                </a:lnTo>
                <a:lnTo>
                  <a:pt x="454" y="2648"/>
                </a:lnTo>
                <a:lnTo>
                  <a:pt x="457" y="2673"/>
                </a:lnTo>
                <a:lnTo>
                  <a:pt x="459" y="2694"/>
                </a:lnTo>
                <a:lnTo>
                  <a:pt x="461" y="2705"/>
                </a:lnTo>
                <a:lnTo>
                  <a:pt x="465" y="2715"/>
                </a:lnTo>
                <a:lnTo>
                  <a:pt x="467" y="2720"/>
                </a:lnTo>
                <a:lnTo>
                  <a:pt x="471" y="2724"/>
                </a:lnTo>
                <a:lnTo>
                  <a:pt x="474" y="2729"/>
                </a:lnTo>
                <a:lnTo>
                  <a:pt x="478" y="2733"/>
                </a:lnTo>
                <a:lnTo>
                  <a:pt x="498" y="2751"/>
                </a:lnTo>
                <a:lnTo>
                  <a:pt x="514" y="2770"/>
                </a:lnTo>
                <a:lnTo>
                  <a:pt x="520" y="2779"/>
                </a:lnTo>
                <a:lnTo>
                  <a:pt x="528" y="2789"/>
                </a:lnTo>
                <a:lnTo>
                  <a:pt x="534" y="2800"/>
                </a:lnTo>
                <a:lnTo>
                  <a:pt x="542" y="2813"/>
                </a:lnTo>
                <a:lnTo>
                  <a:pt x="549" y="2824"/>
                </a:lnTo>
                <a:lnTo>
                  <a:pt x="558" y="2833"/>
                </a:lnTo>
                <a:lnTo>
                  <a:pt x="561" y="2842"/>
                </a:lnTo>
                <a:lnTo>
                  <a:pt x="565" y="2850"/>
                </a:lnTo>
                <a:lnTo>
                  <a:pt x="567" y="2857"/>
                </a:lnTo>
                <a:lnTo>
                  <a:pt x="568" y="2865"/>
                </a:lnTo>
                <a:lnTo>
                  <a:pt x="570" y="2880"/>
                </a:lnTo>
                <a:lnTo>
                  <a:pt x="571" y="2897"/>
                </a:lnTo>
                <a:lnTo>
                  <a:pt x="572" y="2906"/>
                </a:lnTo>
                <a:lnTo>
                  <a:pt x="574" y="2913"/>
                </a:lnTo>
                <a:lnTo>
                  <a:pt x="576" y="2920"/>
                </a:lnTo>
                <a:lnTo>
                  <a:pt x="581" y="2926"/>
                </a:lnTo>
                <a:lnTo>
                  <a:pt x="590" y="2937"/>
                </a:lnTo>
                <a:lnTo>
                  <a:pt x="602" y="2948"/>
                </a:lnTo>
                <a:lnTo>
                  <a:pt x="610" y="2953"/>
                </a:lnTo>
                <a:lnTo>
                  <a:pt x="616" y="2960"/>
                </a:lnTo>
                <a:lnTo>
                  <a:pt x="619" y="2963"/>
                </a:lnTo>
                <a:lnTo>
                  <a:pt x="621" y="2966"/>
                </a:lnTo>
                <a:lnTo>
                  <a:pt x="623" y="2971"/>
                </a:lnTo>
                <a:lnTo>
                  <a:pt x="624" y="2975"/>
                </a:lnTo>
                <a:lnTo>
                  <a:pt x="623" y="2985"/>
                </a:lnTo>
                <a:lnTo>
                  <a:pt x="622" y="2995"/>
                </a:lnTo>
                <a:lnTo>
                  <a:pt x="622" y="3009"/>
                </a:lnTo>
                <a:lnTo>
                  <a:pt x="623" y="3022"/>
                </a:lnTo>
                <a:lnTo>
                  <a:pt x="625" y="3035"/>
                </a:lnTo>
                <a:lnTo>
                  <a:pt x="627" y="3049"/>
                </a:lnTo>
                <a:lnTo>
                  <a:pt x="600" y="3216"/>
                </a:lnTo>
                <a:lnTo>
                  <a:pt x="601" y="3229"/>
                </a:lnTo>
                <a:lnTo>
                  <a:pt x="603" y="3239"/>
                </a:lnTo>
                <a:lnTo>
                  <a:pt x="608" y="3250"/>
                </a:lnTo>
                <a:lnTo>
                  <a:pt x="614" y="3260"/>
                </a:lnTo>
                <a:lnTo>
                  <a:pt x="621" y="3269"/>
                </a:lnTo>
                <a:lnTo>
                  <a:pt x="629" y="3276"/>
                </a:lnTo>
                <a:lnTo>
                  <a:pt x="639" y="3283"/>
                </a:lnTo>
                <a:lnTo>
                  <a:pt x="651" y="3288"/>
                </a:lnTo>
                <a:lnTo>
                  <a:pt x="666" y="3293"/>
                </a:lnTo>
                <a:lnTo>
                  <a:pt x="682" y="3299"/>
                </a:lnTo>
                <a:lnTo>
                  <a:pt x="696" y="3304"/>
                </a:lnTo>
                <a:lnTo>
                  <a:pt x="709" y="3311"/>
                </a:lnTo>
                <a:lnTo>
                  <a:pt x="720" y="3317"/>
                </a:lnTo>
                <a:lnTo>
                  <a:pt x="731" y="3325"/>
                </a:lnTo>
                <a:lnTo>
                  <a:pt x="742" y="3331"/>
                </a:lnTo>
                <a:lnTo>
                  <a:pt x="752" y="3339"/>
                </a:lnTo>
                <a:lnTo>
                  <a:pt x="764" y="3345"/>
                </a:lnTo>
                <a:lnTo>
                  <a:pt x="778" y="3352"/>
                </a:lnTo>
                <a:lnTo>
                  <a:pt x="795" y="3358"/>
                </a:lnTo>
                <a:lnTo>
                  <a:pt x="810" y="3363"/>
                </a:lnTo>
                <a:lnTo>
                  <a:pt x="825" y="3366"/>
                </a:lnTo>
                <a:lnTo>
                  <a:pt x="842" y="3370"/>
                </a:lnTo>
                <a:lnTo>
                  <a:pt x="853" y="3374"/>
                </a:lnTo>
                <a:lnTo>
                  <a:pt x="863" y="3379"/>
                </a:lnTo>
                <a:lnTo>
                  <a:pt x="872" y="3382"/>
                </a:lnTo>
                <a:lnTo>
                  <a:pt x="884" y="3386"/>
                </a:lnTo>
                <a:lnTo>
                  <a:pt x="894" y="3387"/>
                </a:lnTo>
                <a:lnTo>
                  <a:pt x="903" y="3388"/>
                </a:lnTo>
                <a:lnTo>
                  <a:pt x="910" y="3391"/>
                </a:lnTo>
                <a:lnTo>
                  <a:pt x="919" y="3394"/>
                </a:lnTo>
                <a:lnTo>
                  <a:pt x="926" y="3399"/>
                </a:lnTo>
                <a:lnTo>
                  <a:pt x="932" y="3405"/>
                </a:lnTo>
                <a:lnTo>
                  <a:pt x="936" y="3411"/>
                </a:lnTo>
                <a:lnTo>
                  <a:pt x="940" y="3417"/>
                </a:lnTo>
                <a:lnTo>
                  <a:pt x="948" y="3431"/>
                </a:lnTo>
                <a:lnTo>
                  <a:pt x="957" y="3445"/>
                </a:lnTo>
                <a:lnTo>
                  <a:pt x="974" y="3471"/>
                </a:lnTo>
                <a:lnTo>
                  <a:pt x="990" y="3493"/>
                </a:lnTo>
                <a:lnTo>
                  <a:pt x="999" y="3503"/>
                </a:lnTo>
                <a:lnTo>
                  <a:pt x="1007" y="3514"/>
                </a:lnTo>
                <a:lnTo>
                  <a:pt x="1018" y="3523"/>
                </a:lnTo>
                <a:lnTo>
                  <a:pt x="1030" y="3535"/>
                </a:lnTo>
                <a:lnTo>
                  <a:pt x="1062" y="3561"/>
                </a:lnTo>
                <a:lnTo>
                  <a:pt x="1068" y="3563"/>
                </a:lnTo>
                <a:lnTo>
                  <a:pt x="1073" y="3567"/>
                </a:lnTo>
                <a:lnTo>
                  <a:pt x="1084" y="3579"/>
                </a:lnTo>
                <a:lnTo>
                  <a:pt x="1094" y="3590"/>
                </a:lnTo>
                <a:lnTo>
                  <a:pt x="1099" y="3595"/>
                </a:lnTo>
                <a:lnTo>
                  <a:pt x="1105" y="3599"/>
                </a:lnTo>
                <a:lnTo>
                  <a:pt x="1111" y="3603"/>
                </a:lnTo>
                <a:lnTo>
                  <a:pt x="1119" y="3607"/>
                </a:lnTo>
                <a:lnTo>
                  <a:pt x="1143" y="3616"/>
                </a:lnTo>
                <a:lnTo>
                  <a:pt x="1165" y="3624"/>
                </a:lnTo>
                <a:lnTo>
                  <a:pt x="1188" y="3630"/>
                </a:lnTo>
                <a:lnTo>
                  <a:pt x="1214" y="3638"/>
                </a:lnTo>
                <a:lnTo>
                  <a:pt x="1219" y="3640"/>
                </a:lnTo>
                <a:lnTo>
                  <a:pt x="1226" y="3641"/>
                </a:lnTo>
                <a:lnTo>
                  <a:pt x="1230" y="3643"/>
                </a:lnTo>
                <a:lnTo>
                  <a:pt x="1235" y="3647"/>
                </a:lnTo>
                <a:lnTo>
                  <a:pt x="1238" y="3651"/>
                </a:lnTo>
                <a:lnTo>
                  <a:pt x="1241" y="3656"/>
                </a:lnTo>
                <a:lnTo>
                  <a:pt x="1242" y="3662"/>
                </a:lnTo>
                <a:lnTo>
                  <a:pt x="1243" y="3668"/>
                </a:lnTo>
                <a:lnTo>
                  <a:pt x="1246" y="3681"/>
                </a:lnTo>
                <a:lnTo>
                  <a:pt x="1247" y="3694"/>
                </a:lnTo>
                <a:lnTo>
                  <a:pt x="1248" y="3706"/>
                </a:lnTo>
                <a:lnTo>
                  <a:pt x="1248" y="3721"/>
                </a:lnTo>
                <a:lnTo>
                  <a:pt x="1249" y="3729"/>
                </a:lnTo>
                <a:lnTo>
                  <a:pt x="1251" y="3736"/>
                </a:lnTo>
                <a:lnTo>
                  <a:pt x="1256" y="3743"/>
                </a:lnTo>
                <a:lnTo>
                  <a:pt x="1260" y="3748"/>
                </a:lnTo>
                <a:lnTo>
                  <a:pt x="1272" y="3759"/>
                </a:lnTo>
                <a:lnTo>
                  <a:pt x="1285" y="3769"/>
                </a:lnTo>
                <a:lnTo>
                  <a:pt x="1296" y="3776"/>
                </a:lnTo>
                <a:lnTo>
                  <a:pt x="1305" y="3782"/>
                </a:lnTo>
                <a:lnTo>
                  <a:pt x="1316" y="3787"/>
                </a:lnTo>
                <a:lnTo>
                  <a:pt x="1326" y="3790"/>
                </a:lnTo>
                <a:lnTo>
                  <a:pt x="1348" y="3798"/>
                </a:lnTo>
                <a:lnTo>
                  <a:pt x="1370" y="3805"/>
                </a:lnTo>
                <a:lnTo>
                  <a:pt x="1382" y="3811"/>
                </a:lnTo>
                <a:lnTo>
                  <a:pt x="1392" y="3816"/>
                </a:lnTo>
                <a:lnTo>
                  <a:pt x="1402" y="3823"/>
                </a:lnTo>
                <a:lnTo>
                  <a:pt x="1410" y="3829"/>
                </a:lnTo>
                <a:lnTo>
                  <a:pt x="1418" y="3838"/>
                </a:lnTo>
                <a:lnTo>
                  <a:pt x="1424" y="3846"/>
                </a:lnTo>
                <a:lnTo>
                  <a:pt x="1431" y="3856"/>
                </a:lnTo>
                <a:lnTo>
                  <a:pt x="1437" y="3867"/>
                </a:lnTo>
                <a:lnTo>
                  <a:pt x="1444" y="3881"/>
                </a:lnTo>
                <a:lnTo>
                  <a:pt x="1449" y="3894"/>
                </a:lnTo>
                <a:lnTo>
                  <a:pt x="1454" y="3906"/>
                </a:lnTo>
                <a:lnTo>
                  <a:pt x="1461" y="3920"/>
                </a:lnTo>
                <a:lnTo>
                  <a:pt x="1472" y="3937"/>
                </a:lnTo>
                <a:lnTo>
                  <a:pt x="1481" y="3952"/>
                </a:lnTo>
                <a:lnTo>
                  <a:pt x="1492" y="3966"/>
                </a:lnTo>
                <a:lnTo>
                  <a:pt x="1503" y="3984"/>
                </a:lnTo>
                <a:lnTo>
                  <a:pt x="1510" y="3997"/>
                </a:lnTo>
                <a:lnTo>
                  <a:pt x="1514" y="4007"/>
                </a:lnTo>
                <a:lnTo>
                  <a:pt x="1518" y="4019"/>
                </a:lnTo>
                <a:lnTo>
                  <a:pt x="1521" y="4030"/>
                </a:lnTo>
                <a:lnTo>
                  <a:pt x="1528" y="4054"/>
                </a:lnTo>
                <a:lnTo>
                  <a:pt x="1535" y="4080"/>
                </a:lnTo>
                <a:lnTo>
                  <a:pt x="1544" y="4107"/>
                </a:lnTo>
                <a:lnTo>
                  <a:pt x="1552" y="4133"/>
                </a:lnTo>
                <a:lnTo>
                  <a:pt x="1554" y="4146"/>
                </a:lnTo>
                <a:lnTo>
                  <a:pt x="1555" y="4158"/>
                </a:lnTo>
                <a:lnTo>
                  <a:pt x="1555" y="4173"/>
                </a:lnTo>
                <a:lnTo>
                  <a:pt x="1554" y="4188"/>
                </a:lnTo>
                <a:lnTo>
                  <a:pt x="1550" y="4200"/>
                </a:lnTo>
                <a:lnTo>
                  <a:pt x="1545" y="4210"/>
                </a:lnTo>
                <a:lnTo>
                  <a:pt x="1543" y="4221"/>
                </a:lnTo>
                <a:lnTo>
                  <a:pt x="1541" y="4233"/>
                </a:lnTo>
                <a:lnTo>
                  <a:pt x="1545" y="4236"/>
                </a:lnTo>
                <a:lnTo>
                  <a:pt x="1551" y="4238"/>
                </a:lnTo>
                <a:lnTo>
                  <a:pt x="1566" y="4237"/>
                </a:lnTo>
                <a:lnTo>
                  <a:pt x="1580" y="4233"/>
                </a:lnTo>
                <a:lnTo>
                  <a:pt x="1582" y="4254"/>
                </a:lnTo>
                <a:lnTo>
                  <a:pt x="1582" y="4271"/>
                </a:lnTo>
                <a:lnTo>
                  <a:pt x="1581" y="4288"/>
                </a:lnTo>
                <a:lnTo>
                  <a:pt x="1580" y="4309"/>
                </a:lnTo>
                <a:lnTo>
                  <a:pt x="1580" y="4322"/>
                </a:lnTo>
                <a:lnTo>
                  <a:pt x="1581" y="4335"/>
                </a:lnTo>
                <a:lnTo>
                  <a:pt x="1581" y="4335"/>
                </a:lnTo>
                <a:lnTo>
                  <a:pt x="1592" y="4337"/>
                </a:lnTo>
                <a:lnTo>
                  <a:pt x="1602" y="4338"/>
                </a:lnTo>
                <a:lnTo>
                  <a:pt x="1613" y="4339"/>
                </a:lnTo>
                <a:lnTo>
                  <a:pt x="1625" y="4340"/>
                </a:lnTo>
                <a:lnTo>
                  <a:pt x="1637" y="4342"/>
                </a:lnTo>
                <a:lnTo>
                  <a:pt x="1647" y="4344"/>
                </a:lnTo>
                <a:lnTo>
                  <a:pt x="1656" y="4347"/>
                </a:lnTo>
                <a:lnTo>
                  <a:pt x="1668" y="4350"/>
                </a:lnTo>
                <a:lnTo>
                  <a:pt x="1696" y="4356"/>
                </a:lnTo>
                <a:lnTo>
                  <a:pt x="1721" y="4360"/>
                </a:lnTo>
                <a:lnTo>
                  <a:pt x="1746" y="4366"/>
                </a:lnTo>
                <a:lnTo>
                  <a:pt x="1774" y="4371"/>
                </a:lnTo>
                <a:lnTo>
                  <a:pt x="1802" y="4377"/>
                </a:lnTo>
                <a:lnTo>
                  <a:pt x="1827" y="4381"/>
                </a:lnTo>
                <a:lnTo>
                  <a:pt x="1852" y="4384"/>
                </a:lnTo>
                <a:lnTo>
                  <a:pt x="1880" y="4387"/>
                </a:lnTo>
                <a:lnTo>
                  <a:pt x="1904" y="4391"/>
                </a:lnTo>
                <a:lnTo>
                  <a:pt x="1925" y="4395"/>
                </a:lnTo>
                <a:lnTo>
                  <a:pt x="1936" y="4397"/>
                </a:lnTo>
                <a:lnTo>
                  <a:pt x="1947" y="4399"/>
                </a:lnTo>
                <a:lnTo>
                  <a:pt x="1958" y="4400"/>
                </a:lnTo>
                <a:lnTo>
                  <a:pt x="1971" y="4400"/>
                </a:lnTo>
                <a:lnTo>
                  <a:pt x="1991" y="4401"/>
                </a:lnTo>
                <a:lnTo>
                  <a:pt x="2011" y="4403"/>
                </a:lnTo>
                <a:lnTo>
                  <a:pt x="2029" y="4405"/>
                </a:lnTo>
                <a:lnTo>
                  <a:pt x="2046" y="4407"/>
                </a:lnTo>
                <a:lnTo>
                  <a:pt x="2082" y="4412"/>
                </a:lnTo>
                <a:lnTo>
                  <a:pt x="2122" y="4417"/>
                </a:lnTo>
                <a:lnTo>
                  <a:pt x="2141" y="4418"/>
                </a:lnTo>
                <a:lnTo>
                  <a:pt x="2160" y="4420"/>
                </a:lnTo>
                <a:lnTo>
                  <a:pt x="2177" y="4422"/>
                </a:lnTo>
                <a:lnTo>
                  <a:pt x="2196" y="4424"/>
                </a:lnTo>
                <a:lnTo>
                  <a:pt x="2214" y="4427"/>
                </a:lnTo>
                <a:lnTo>
                  <a:pt x="2228" y="4430"/>
                </a:lnTo>
                <a:lnTo>
                  <a:pt x="2243" y="4433"/>
                </a:lnTo>
                <a:lnTo>
                  <a:pt x="2260" y="4435"/>
                </a:lnTo>
                <a:lnTo>
                  <a:pt x="2283" y="4439"/>
                </a:lnTo>
                <a:lnTo>
                  <a:pt x="2302" y="4444"/>
                </a:lnTo>
                <a:lnTo>
                  <a:pt x="2322" y="4447"/>
                </a:lnTo>
                <a:lnTo>
                  <a:pt x="2345" y="4451"/>
                </a:lnTo>
                <a:lnTo>
                  <a:pt x="2345" y="4451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4" name="Freeform 270"/>
          <p:cNvSpPr>
            <a:spLocks/>
          </p:cNvSpPr>
          <p:nvPr/>
        </p:nvSpPr>
        <p:spPr bwMode="auto">
          <a:xfrm>
            <a:off x="2463298" y="4287276"/>
            <a:ext cx="949472" cy="1156780"/>
          </a:xfrm>
          <a:custGeom>
            <a:avLst/>
            <a:gdLst>
              <a:gd name="T0" fmla="*/ 438 w 2061"/>
              <a:gd name="T1" fmla="*/ 330 h 2513"/>
              <a:gd name="T2" fmla="*/ 412 w 2061"/>
              <a:gd name="T3" fmla="*/ 349 h 2513"/>
              <a:gd name="T4" fmla="*/ 401 w 2061"/>
              <a:gd name="T5" fmla="*/ 353 h 2513"/>
              <a:gd name="T6" fmla="*/ 385 w 2061"/>
              <a:gd name="T7" fmla="*/ 345 h 2513"/>
              <a:gd name="T8" fmla="*/ 369 w 2061"/>
              <a:gd name="T9" fmla="*/ 332 h 2513"/>
              <a:gd name="T10" fmla="*/ 339 w 2061"/>
              <a:gd name="T11" fmla="*/ 320 h 2513"/>
              <a:gd name="T12" fmla="*/ 295 w 2061"/>
              <a:gd name="T13" fmla="*/ 319 h 2513"/>
              <a:gd name="T14" fmla="*/ 243 w 2061"/>
              <a:gd name="T15" fmla="*/ 321 h 2513"/>
              <a:gd name="T16" fmla="*/ 212 w 2061"/>
              <a:gd name="T17" fmla="*/ 338 h 2513"/>
              <a:gd name="T18" fmla="*/ 194 w 2061"/>
              <a:gd name="T19" fmla="*/ 368 h 2513"/>
              <a:gd name="T20" fmla="*/ 198 w 2061"/>
              <a:gd name="T21" fmla="*/ 400 h 2513"/>
              <a:gd name="T22" fmla="*/ 195 w 2061"/>
              <a:gd name="T23" fmla="*/ 433 h 2513"/>
              <a:gd name="T24" fmla="*/ 192 w 2061"/>
              <a:gd name="T25" fmla="*/ 481 h 2513"/>
              <a:gd name="T26" fmla="*/ 197 w 2061"/>
              <a:gd name="T27" fmla="*/ 534 h 2513"/>
              <a:gd name="T28" fmla="*/ 197 w 2061"/>
              <a:gd name="T29" fmla="*/ 608 h 2513"/>
              <a:gd name="T30" fmla="*/ 202 w 2061"/>
              <a:gd name="T31" fmla="*/ 650 h 2513"/>
              <a:gd name="T32" fmla="*/ 198 w 2061"/>
              <a:gd name="T33" fmla="*/ 698 h 2513"/>
              <a:gd name="T34" fmla="*/ 184 w 2061"/>
              <a:gd name="T35" fmla="*/ 725 h 2513"/>
              <a:gd name="T36" fmla="*/ 186 w 2061"/>
              <a:gd name="T37" fmla="*/ 761 h 2513"/>
              <a:gd name="T38" fmla="*/ 193 w 2061"/>
              <a:gd name="T39" fmla="*/ 793 h 2513"/>
              <a:gd name="T40" fmla="*/ 206 w 2061"/>
              <a:gd name="T41" fmla="*/ 887 h 2513"/>
              <a:gd name="T42" fmla="*/ 219 w 2061"/>
              <a:gd name="T43" fmla="*/ 957 h 2513"/>
              <a:gd name="T44" fmla="*/ 233 w 2061"/>
              <a:gd name="T45" fmla="*/ 986 h 2513"/>
              <a:gd name="T46" fmla="*/ 253 w 2061"/>
              <a:gd name="T47" fmla="*/ 1003 h 2513"/>
              <a:gd name="T48" fmla="*/ 280 w 2061"/>
              <a:gd name="T49" fmla="*/ 1029 h 2513"/>
              <a:gd name="T50" fmla="*/ 305 w 2061"/>
              <a:gd name="T51" fmla="*/ 1053 h 2513"/>
              <a:gd name="T52" fmla="*/ 308 w 2061"/>
              <a:gd name="T53" fmla="*/ 1071 h 2513"/>
              <a:gd name="T54" fmla="*/ 300 w 2061"/>
              <a:gd name="T55" fmla="*/ 1092 h 2513"/>
              <a:gd name="T56" fmla="*/ 267 w 2061"/>
              <a:gd name="T57" fmla="*/ 1116 h 2513"/>
              <a:gd name="T58" fmla="*/ 209 w 2061"/>
              <a:gd name="T59" fmla="*/ 1149 h 2513"/>
              <a:gd name="T60" fmla="*/ 183 w 2061"/>
              <a:gd name="T61" fmla="*/ 1177 h 2513"/>
              <a:gd name="T62" fmla="*/ 158 w 2061"/>
              <a:gd name="T63" fmla="*/ 1233 h 2513"/>
              <a:gd name="T64" fmla="*/ 126 w 2061"/>
              <a:gd name="T65" fmla="*/ 1311 h 2513"/>
              <a:gd name="T66" fmla="*/ 116 w 2061"/>
              <a:gd name="T67" fmla="*/ 1344 h 2513"/>
              <a:gd name="T68" fmla="*/ 99 w 2061"/>
              <a:gd name="T69" fmla="*/ 1353 h 2513"/>
              <a:gd name="T70" fmla="*/ 80 w 2061"/>
              <a:gd name="T71" fmla="*/ 1357 h 2513"/>
              <a:gd name="T72" fmla="*/ 72 w 2061"/>
              <a:gd name="T73" fmla="*/ 1379 h 2513"/>
              <a:gd name="T74" fmla="*/ 73 w 2061"/>
              <a:gd name="T75" fmla="*/ 1425 h 2513"/>
              <a:gd name="T76" fmla="*/ 67 w 2061"/>
              <a:gd name="T77" fmla="*/ 1467 h 2513"/>
              <a:gd name="T78" fmla="*/ 79 w 2061"/>
              <a:gd name="T79" fmla="*/ 1513 h 2513"/>
              <a:gd name="T80" fmla="*/ 103 w 2061"/>
              <a:gd name="T81" fmla="*/ 1574 h 2513"/>
              <a:gd name="T82" fmla="*/ 105 w 2061"/>
              <a:gd name="T83" fmla="*/ 1609 h 2513"/>
              <a:gd name="T84" fmla="*/ 86 w 2061"/>
              <a:gd name="T85" fmla="*/ 1627 h 2513"/>
              <a:gd name="T86" fmla="*/ 40 w 2061"/>
              <a:gd name="T87" fmla="*/ 1642 h 2513"/>
              <a:gd name="T88" fmla="*/ 17 w 2061"/>
              <a:gd name="T89" fmla="*/ 1656 h 2513"/>
              <a:gd name="T90" fmla="*/ 4 w 2061"/>
              <a:gd name="T91" fmla="*/ 1678 h 2513"/>
              <a:gd name="T92" fmla="*/ 4 w 2061"/>
              <a:gd name="T93" fmla="*/ 1716 h 2513"/>
              <a:gd name="T94" fmla="*/ 1853 w 2061"/>
              <a:gd name="T95" fmla="*/ 2513 h 2513"/>
              <a:gd name="T96" fmla="*/ 1966 w 2061"/>
              <a:gd name="T97" fmla="*/ 232 h 2513"/>
              <a:gd name="T98" fmla="*/ 1585 w 2061"/>
              <a:gd name="T99" fmla="*/ 177 h 2513"/>
              <a:gd name="T100" fmla="*/ 1197 w 2061"/>
              <a:gd name="T101" fmla="*/ 118 h 2513"/>
              <a:gd name="T102" fmla="*/ 802 w 2061"/>
              <a:gd name="T103" fmla="*/ 52 h 2513"/>
              <a:gd name="T104" fmla="*/ 499 w 2061"/>
              <a:gd name="T105" fmla="*/ 0 h 2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61" h="2513">
                <a:moveTo>
                  <a:pt x="499" y="0"/>
                </a:moveTo>
                <a:lnTo>
                  <a:pt x="453" y="322"/>
                </a:lnTo>
                <a:lnTo>
                  <a:pt x="445" y="325"/>
                </a:lnTo>
                <a:lnTo>
                  <a:pt x="438" y="330"/>
                </a:lnTo>
                <a:lnTo>
                  <a:pt x="430" y="335"/>
                </a:lnTo>
                <a:lnTo>
                  <a:pt x="423" y="340"/>
                </a:lnTo>
                <a:lnTo>
                  <a:pt x="417" y="345"/>
                </a:lnTo>
                <a:lnTo>
                  <a:pt x="412" y="349"/>
                </a:lnTo>
                <a:lnTo>
                  <a:pt x="410" y="350"/>
                </a:lnTo>
                <a:lnTo>
                  <a:pt x="408" y="352"/>
                </a:lnTo>
                <a:lnTo>
                  <a:pt x="404" y="353"/>
                </a:lnTo>
                <a:lnTo>
                  <a:pt x="401" y="353"/>
                </a:lnTo>
                <a:lnTo>
                  <a:pt x="396" y="352"/>
                </a:lnTo>
                <a:lnTo>
                  <a:pt x="391" y="351"/>
                </a:lnTo>
                <a:lnTo>
                  <a:pt x="388" y="348"/>
                </a:lnTo>
                <a:lnTo>
                  <a:pt x="385" y="345"/>
                </a:lnTo>
                <a:lnTo>
                  <a:pt x="382" y="341"/>
                </a:lnTo>
                <a:lnTo>
                  <a:pt x="377" y="338"/>
                </a:lnTo>
                <a:lnTo>
                  <a:pt x="374" y="335"/>
                </a:lnTo>
                <a:lnTo>
                  <a:pt x="369" y="332"/>
                </a:lnTo>
                <a:lnTo>
                  <a:pt x="358" y="327"/>
                </a:lnTo>
                <a:lnTo>
                  <a:pt x="348" y="323"/>
                </a:lnTo>
                <a:lnTo>
                  <a:pt x="343" y="321"/>
                </a:lnTo>
                <a:lnTo>
                  <a:pt x="339" y="320"/>
                </a:lnTo>
                <a:lnTo>
                  <a:pt x="332" y="319"/>
                </a:lnTo>
                <a:lnTo>
                  <a:pt x="326" y="319"/>
                </a:lnTo>
                <a:lnTo>
                  <a:pt x="310" y="319"/>
                </a:lnTo>
                <a:lnTo>
                  <a:pt x="295" y="319"/>
                </a:lnTo>
                <a:lnTo>
                  <a:pt x="279" y="319"/>
                </a:lnTo>
                <a:lnTo>
                  <a:pt x="264" y="319"/>
                </a:lnTo>
                <a:lnTo>
                  <a:pt x="253" y="320"/>
                </a:lnTo>
                <a:lnTo>
                  <a:pt x="243" y="321"/>
                </a:lnTo>
                <a:lnTo>
                  <a:pt x="235" y="323"/>
                </a:lnTo>
                <a:lnTo>
                  <a:pt x="226" y="327"/>
                </a:lnTo>
                <a:lnTo>
                  <a:pt x="219" y="332"/>
                </a:lnTo>
                <a:lnTo>
                  <a:pt x="212" y="338"/>
                </a:lnTo>
                <a:lnTo>
                  <a:pt x="206" y="345"/>
                </a:lnTo>
                <a:lnTo>
                  <a:pt x="199" y="353"/>
                </a:lnTo>
                <a:lnTo>
                  <a:pt x="196" y="361"/>
                </a:lnTo>
                <a:lnTo>
                  <a:pt x="194" y="368"/>
                </a:lnTo>
                <a:lnTo>
                  <a:pt x="194" y="376"/>
                </a:lnTo>
                <a:lnTo>
                  <a:pt x="195" y="384"/>
                </a:lnTo>
                <a:lnTo>
                  <a:pt x="196" y="392"/>
                </a:lnTo>
                <a:lnTo>
                  <a:pt x="198" y="400"/>
                </a:lnTo>
                <a:lnTo>
                  <a:pt x="199" y="408"/>
                </a:lnTo>
                <a:lnTo>
                  <a:pt x="199" y="417"/>
                </a:lnTo>
                <a:lnTo>
                  <a:pt x="198" y="426"/>
                </a:lnTo>
                <a:lnTo>
                  <a:pt x="195" y="433"/>
                </a:lnTo>
                <a:lnTo>
                  <a:pt x="193" y="441"/>
                </a:lnTo>
                <a:lnTo>
                  <a:pt x="192" y="449"/>
                </a:lnTo>
                <a:lnTo>
                  <a:pt x="192" y="466"/>
                </a:lnTo>
                <a:lnTo>
                  <a:pt x="192" y="481"/>
                </a:lnTo>
                <a:lnTo>
                  <a:pt x="192" y="497"/>
                </a:lnTo>
                <a:lnTo>
                  <a:pt x="192" y="512"/>
                </a:lnTo>
                <a:lnTo>
                  <a:pt x="194" y="523"/>
                </a:lnTo>
                <a:lnTo>
                  <a:pt x="197" y="534"/>
                </a:lnTo>
                <a:lnTo>
                  <a:pt x="196" y="554"/>
                </a:lnTo>
                <a:lnTo>
                  <a:pt x="196" y="571"/>
                </a:lnTo>
                <a:lnTo>
                  <a:pt x="196" y="589"/>
                </a:lnTo>
                <a:lnTo>
                  <a:pt x="197" y="608"/>
                </a:lnTo>
                <a:lnTo>
                  <a:pt x="199" y="614"/>
                </a:lnTo>
                <a:lnTo>
                  <a:pt x="202" y="620"/>
                </a:lnTo>
                <a:lnTo>
                  <a:pt x="202" y="635"/>
                </a:lnTo>
                <a:lnTo>
                  <a:pt x="202" y="650"/>
                </a:lnTo>
                <a:lnTo>
                  <a:pt x="202" y="666"/>
                </a:lnTo>
                <a:lnTo>
                  <a:pt x="202" y="682"/>
                </a:lnTo>
                <a:lnTo>
                  <a:pt x="201" y="690"/>
                </a:lnTo>
                <a:lnTo>
                  <a:pt x="198" y="698"/>
                </a:lnTo>
                <a:lnTo>
                  <a:pt x="195" y="705"/>
                </a:lnTo>
                <a:lnTo>
                  <a:pt x="191" y="712"/>
                </a:lnTo>
                <a:lnTo>
                  <a:pt x="187" y="718"/>
                </a:lnTo>
                <a:lnTo>
                  <a:pt x="184" y="725"/>
                </a:lnTo>
                <a:lnTo>
                  <a:pt x="183" y="732"/>
                </a:lnTo>
                <a:lnTo>
                  <a:pt x="183" y="741"/>
                </a:lnTo>
                <a:lnTo>
                  <a:pt x="184" y="750"/>
                </a:lnTo>
                <a:lnTo>
                  <a:pt x="186" y="761"/>
                </a:lnTo>
                <a:lnTo>
                  <a:pt x="187" y="772"/>
                </a:lnTo>
                <a:lnTo>
                  <a:pt x="188" y="781"/>
                </a:lnTo>
                <a:lnTo>
                  <a:pt x="188" y="781"/>
                </a:lnTo>
                <a:lnTo>
                  <a:pt x="193" y="793"/>
                </a:lnTo>
                <a:lnTo>
                  <a:pt x="197" y="805"/>
                </a:lnTo>
                <a:lnTo>
                  <a:pt x="201" y="835"/>
                </a:lnTo>
                <a:lnTo>
                  <a:pt x="204" y="861"/>
                </a:lnTo>
                <a:lnTo>
                  <a:pt x="206" y="887"/>
                </a:lnTo>
                <a:lnTo>
                  <a:pt x="210" y="916"/>
                </a:lnTo>
                <a:lnTo>
                  <a:pt x="213" y="933"/>
                </a:lnTo>
                <a:lnTo>
                  <a:pt x="216" y="949"/>
                </a:lnTo>
                <a:lnTo>
                  <a:pt x="219" y="957"/>
                </a:lnTo>
                <a:lnTo>
                  <a:pt x="221" y="965"/>
                </a:lnTo>
                <a:lnTo>
                  <a:pt x="224" y="972"/>
                </a:lnTo>
                <a:lnTo>
                  <a:pt x="228" y="980"/>
                </a:lnTo>
                <a:lnTo>
                  <a:pt x="233" y="986"/>
                </a:lnTo>
                <a:lnTo>
                  <a:pt x="237" y="992"/>
                </a:lnTo>
                <a:lnTo>
                  <a:pt x="242" y="996"/>
                </a:lnTo>
                <a:lnTo>
                  <a:pt x="248" y="999"/>
                </a:lnTo>
                <a:lnTo>
                  <a:pt x="253" y="1003"/>
                </a:lnTo>
                <a:lnTo>
                  <a:pt x="259" y="1007"/>
                </a:lnTo>
                <a:lnTo>
                  <a:pt x="264" y="1012"/>
                </a:lnTo>
                <a:lnTo>
                  <a:pt x="268" y="1017"/>
                </a:lnTo>
                <a:lnTo>
                  <a:pt x="280" y="1029"/>
                </a:lnTo>
                <a:lnTo>
                  <a:pt x="293" y="1039"/>
                </a:lnTo>
                <a:lnTo>
                  <a:pt x="299" y="1044"/>
                </a:lnTo>
                <a:lnTo>
                  <a:pt x="303" y="1050"/>
                </a:lnTo>
                <a:lnTo>
                  <a:pt x="305" y="1053"/>
                </a:lnTo>
                <a:lnTo>
                  <a:pt x="307" y="1057"/>
                </a:lnTo>
                <a:lnTo>
                  <a:pt x="307" y="1061"/>
                </a:lnTo>
                <a:lnTo>
                  <a:pt x="308" y="1065"/>
                </a:lnTo>
                <a:lnTo>
                  <a:pt x="308" y="1071"/>
                </a:lnTo>
                <a:lnTo>
                  <a:pt x="307" y="1077"/>
                </a:lnTo>
                <a:lnTo>
                  <a:pt x="305" y="1082"/>
                </a:lnTo>
                <a:lnTo>
                  <a:pt x="303" y="1088"/>
                </a:lnTo>
                <a:lnTo>
                  <a:pt x="300" y="1092"/>
                </a:lnTo>
                <a:lnTo>
                  <a:pt x="296" y="1095"/>
                </a:lnTo>
                <a:lnTo>
                  <a:pt x="292" y="1100"/>
                </a:lnTo>
                <a:lnTo>
                  <a:pt x="288" y="1103"/>
                </a:lnTo>
                <a:lnTo>
                  <a:pt x="267" y="1116"/>
                </a:lnTo>
                <a:lnTo>
                  <a:pt x="245" y="1129"/>
                </a:lnTo>
                <a:lnTo>
                  <a:pt x="229" y="1137"/>
                </a:lnTo>
                <a:lnTo>
                  <a:pt x="215" y="1145"/>
                </a:lnTo>
                <a:lnTo>
                  <a:pt x="209" y="1149"/>
                </a:lnTo>
                <a:lnTo>
                  <a:pt x="204" y="1154"/>
                </a:lnTo>
                <a:lnTo>
                  <a:pt x="197" y="1159"/>
                </a:lnTo>
                <a:lnTo>
                  <a:pt x="192" y="1165"/>
                </a:lnTo>
                <a:lnTo>
                  <a:pt x="183" y="1177"/>
                </a:lnTo>
                <a:lnTo>
                  <a:pt x="178" y="1187"/>
                </a:lnTo>
                <a:lnTo>
                  <a:pt x="172" y="1199"/>
                </a:lnTo>
                <a:lnTo>
                  <a:pt x="168" y="1211"/>
                </a:lnTo>
                <a:lnTo>
                  <a:pt x="158" y="1233"/>
                </a:lnTo>
                <a:lnTo>
                  <a:pt x="148" y="1254"/>
                </a:lnTo>
                <a:lnTo>
                  <a:pt x="139" y="1273"/>
                </a:lnTo>
                <a:lnTo>
                  <a:pt x="130" y="1296"/>
                </a:lnTo>
                <a:lnTo>
                  <a:pt x="126" y="1311"/>
                </a:lnTo>
                <a:lnTo>
                  <a:pt x="124" y="1324"/>
                </a:lnTo>
                <a:lnTo>
                  <a:pt x="123" y="1331"/>
                </a:lnTo>
                <a:lnTo>
                  <a:pt x="119" y="1337"/>
                </a:lnTo>
                <a:lnTo>
                  <a:pt x="116" y="1344"/>
                </a:lnTo>
                <a:lnTo>
                  <a:pt x="112" y="1349"/>
                </a:lnTo>
                <a:lnTo>
                  <a:pt x="107" y="1352"/>
                </a:lnTo>
                <a:lnTo>
                  <a:pt x="103" y="1353"/>
                </a:lnTo>
                <a:lnTo>
                  <a:pt x="99" y="1353"/>
                </a:lnTo>
                <a:lnTo>
                  <a:pt x="93" y="1353"/>
                </a:lnTo>
                <a:lnTo>
                  <a:pt x="89" y="1354"/>
                </a:lnTo>
                <a:lnTo>
                  <a:pt x="85" y="1354"/>
                </a:lnTo>
                <a:lnTo>
                  <a:pt x="80" y="1357"/>
                </a:lnTo>
                <a:lnTo>
                  <a:pt x="77" y="1360"/>
                </a:lnTo>
                <a:lnTo>
                  <a:pt x="74" y="1366"/>
                </a:lnTo>
                <a:lnTo>
                  <a:pt x="72" y="1373"/>
                </a:lnTo>
                <a:lnTo>
                  <a:pt x="72" y="1379"/>
                </a:lnTo>
                <a:lnTo>
                  <a:pt x="73" y="1385"/>
                </a:lnTo>
                <a:lnTo>
                  <a:pt x="74" y="1399"/>
                </a:lnTo>
                <a:lnTo>
                  <a:pt x="74" y="1413"/>
                </a:lnTo>
                <a:lnTo>
                  <a:pt x="73" y="1425"/>
                </a:lnTo>
                <a:lnTo>
                  <a:pt x="70" y="1434"/>
                </a:lnTo>
                <a:lnTo>
                  <a:pt x="67" y="1444"/>
                </a:lnTo>
                <a:lnTo>
                  <a:pt x="66" y="1456"/>
                </a:lnTo>
                <a:lnTo>
                  <a:pt x="67" y="1467"/>
                </a:lnTo>
                <a:lnTo>
                  <a:pt x="69" y="1476"/>
                </a:lnTo>
                <a:lnTo>
                  <a:pt x="70" y="1486"/>
                </a:lnTo>
                <a:lnTo>
                  <a:pt x="73" y="1496"/>
                </a:lnTo>
                <a:lnTo>
                  <a:pt x="79" y="1513"/>
                </a:lnTo>
                <a:lnTo>
                  <a:pt x="87" y="1529"/>
                </a:lnTo>
                <a:lnTo>
                  <a:pt x="93" y="1547"/>
                </a:lnTo>
                <a:lnTo>
                  <a:pt x="100" y="1564"/>
                </a:lnTo>
                <a:lnTo>
                  <a:pt x="103" y="1574"/>
                </a:lnTo>
                <a:lnTo>
                  <a:pt x="104" y="1583"/>
                </a:lnTo>
                <a:lnTo>
                  <a:pt x="106" y="1593"/>
                </a:lnTo>
                <a:lnTo>
                  <a:pt x="106" y="1604"/>
                </a:lnTo>
                <a:lnTo>
                  <a:pt x="105" y="1609"/>
                </a:lnTo>
                <a:lnTo>
                  <a:pt x="103" y="1615"/>
                </a:lnTo>
                <a:lnTo>
                  <a:pt x="100" y="1618"/>
                </a:lnTo>
                <a:lnTo>
                  <a:pt x="96" y="1621"/>
                </a:lnTo>
                <a:lnTo>
                  <a:pt x="86" y="1627"/>
                </a:lnTo>
                <a:lnTo>
                  <a:pt x="74" y="1631"/>
                </a:lnTo>
                <a:lnTo>
                  <a:pt x="60" y="1635"/>
                </a:lnTo>
                <a:lnTo>
                  <a:pt x="47" y="1639"/>
                </a:lnTo>
                <a:lnTo>
                  <a:pt x="40" y="1642"/>
                </a:lnTo>
                <a:lnTo>
                  <a:pt x="34" y="1645"/>
                </a:lnTo>
                <a:lnTo>
                  <a:pt x="27" y="1648"/>
                </a:lnTo>
                <a:lnTo>
                  <a:pt x="21" y="1651"/>
                </a:lnTo>
                <a:lnTo>
                  <a:pt x="17" y="1656"/>
                </a:lnTo>
                <a:lnTo>
                  <a:pt x="13" y="1660"/>
                </a:lnTo>
                <a:lnTo>
                  <a:pt x="10" y="1664"/>
                </a:lnTo>
                <a:lnTo>
                  <a:pt x="7" y="1669"/>
                </a:lnTo>
                <a:lnTo>
                  <a:pt x="4" y="1678"/>
                </a:lnTo>
                <a:lnTo>
                  <a:pt x="0" y="1689"/>
                </a:lnTo>
                <a:lnTo>
                  <a:pt x="0" y="1689"/>
                </a:lnTo>
                <a:lnTo>
                  <a:pt x="2" y="1703"/>
                </a:lnTo>
                <a:lnTo>
                  <a:pt x="4" y="1716"/>
                </a:lnTo>
                <a:lnTo>
                  <a:pt x="7" y="1728"/>
                </a:lnTo>
                <a:lnTo>
                  <a:pt x="10" y="1742"/>
                </a:lnTo>
                <a:lnTo>
                  <a:pt x="1187" y="2438"/>
                </a:lnTo>
                <a:lnTo>
                  <a:pt x="1853" y="2513"/>
                </a:lnTo>
                <a:lnTo>
                  <a:pt x="1853" y="2513"/>
                </a:lnTo>
                <a:lnTo>
                  <a:pt x="2061" y="244"/>
                </a:lnTo>
                <a:lnTo>
                  <a:pt x="2061" y="244"/>
                </a:lnTo>
                <a:lnTo>
                  <a:pt x="1966" y="232"/>
                </a:lnTo>
                <a:lnTo>
                  <a:pt x="1872" y="219"/>
                </a:lnTo>
                <a:lnTo>
                  <a:pt x="1776" y="205"/>
                </a:lnTo>
                <a:lnTo>
                  <a:pt x="1681" y="191"/>
                </a:lnTo>
                <a:lnTo>
                  <a:pt x="1585" y="177"/>
                </a:lnTo>
                <a:lnTo>
                  <a:pt x="1489" y="163"/>
                </a:lnTo>
                <a:lnTo>
                  <a:pt x="1392" y="148"/>
                </a:lnTo>
                <a:lnTo>
                  <a:pt x="1294" y="133"/>
                </a:lnTo>
                <a:lnTo>
                  <a:pt x="1197" y="118"/>
                </a:lnTo>
                <a:lnTo>
                  <a:pt x="1099" y="102"/>
                </a:lnTo>
                <a:lnTo>
                  <a:pt x="1001" y="85"/>
                </a:lnTo>
                <a:lnTo>
                  <a:pt x="901" y="69"/>
                </a:lnTo>
                <a:lnTo>
                  <a:pt x="802" y="52"/>
                </a:lnTo>
                <a:lnTo>
                  <a:pt x="701" y="35"/>
                </a:lnTo>
                <a:lnTo>
                  <a:pt x="601" y="17"/>
                </a:lnTo>
                <a:lnTo>
                  <a:pt x="499" y="0"/>
                </a:lnTo>
                <a:lnTo>
                  <a:pt x="499" y="0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6" name="Freeform 272"/>
          <p:cNvSpPr>
            <a:spLocks/>
          </p:cNvSpPr>
          <p:nvPr/>
        </p:nvSpPr>
        <p:spPr bwMode="auto">
          <a:xfrm>
            <a:off x="1913240" y="3189924"/>
            <a:ext cx="919067" cy="1456686"/>
          </a:xfrm>
          <a:custGeom>
            <a:avLst/>
            <a:gdLst>
              <a:gd name="T0" fmla="*/ 1648 w 1995"/>
              <a:gd name="T1" fmla="*/ 2704 h 3163"/>
              <a:gd name="T2" fmla="*/ 1633 w 1995"/>
              <a:gd name="T3" fmla="*/ 2712 h 3163"/>
              <a:gd name="T4" fmla="*/ 1618 w 1995"/>
              <a:gd name="T5" fmla="*/ 2722 h 3163"/>
              <a:gd name="T6" fmla="*/ 1607 w 1995"/>
              <a:gd name="T7" fmla="*/ 2731 h 3163"/>
              <a:gd name="T8" fmla="*/ 1603 w 1995"/>
              <a:gd name="T9" fmla="*/ 2734 h 3163"/>
              <a:gd name="T10" fmla="*/ 1596 w 1995"/>
              <a:gd name="T11" fmla="*/ 2735 h 3163"/>
              <a:gd name="T12" fmla="*/ 1586 w 1995"/>
              <a:gd name="T13" fmla="*/ 2733 h 3163"/>
              <a:gd name="T14" fmla="*/ 1580 w 1995"/>
              <a:gd name="T15" fmla="*/ 2727 h 3163"/>
              <a:gd name="T16" fmla="*/ 1572 w 1995"/>
              <a:gd name="T17" fmla="*/ 2720 h 3163"/>
              <a:gd name="T18" fmla="*/ 1564 w 1995"/>
              <a:gd name="T19" fmla="*/ 2714 h 3163"/>
              <a:gd name="T20" fmla="*/ 1543 w 1995"/>
              <a:gd name="T21" fmla="*/ 2705 h 3163"/>
              <a:gd name="T22" fmla="*/ 1534 w 1995"/>
              <a:gd name="T23" fmla="*/ 2702 h 3163"/>
              <a:gd name="T24" fmla="*/ 1521 w 1995"/>
              <a:gd name="T25" fmla="*/ 2701 h 3163"/>
              <a:gd name="T26" fmla="*/ 1490 w 1995"/>
              <a:gd name="T27" fmla="*/ 2701 h 3163"/>
              <a:gd name="T28" fmla="*/ 1459 w 1995"/>
              <a:gd name="T29" fmla="*/ 2701 h 3163"/>
              <a:gd name="T30" fmla="*/ 1438 w 1995"/>
              <a:gd name="T31" fmla="*/ 2703 h 3163"/>
              <a:gd name="T32" fmla="*/ 1421 w 1995"/>
              <a:gd name="T33" fmla="*/ 2709 h 3163"/>
              <a:gd name="T34" fmla="*/ 1407 w 1995"/>
              <a:gd name="T35" fmla="*/ 2720 h 3163"/>
              <a:gd name="T36" fmla="*/ 1394 w 1995"/>
              <a:gd name="T37" fmla="*/ 2735 h 3163"/>
              <a:gd name="T38" fmla="*/ 1389 w 1995"/>
              <a:gd name="T39" fmla="*/ 2750 h 3163"/>
              <a:gd name="T40" fmla="*/ 1390 w 1995"/>
              <a:gd name="T41" fmla="*/ 2766 h 3163"/>
              <a:gd name="T42" fmla="*/ 1393 w 1995"/>
              <a:gd name="T43" fmla="*/ 2782 h 3163"/>
              <a:gd name="T44" fmla="*/ 1394 w 1995"/>
              <a:gd name="T45" fmla="*/ 2799 h 3163"/>
              <a:gd name="T46" fmla="*/ 1390 w 1995"/>
              <a:gd name="T47" fmla="*/ 2815 h 3163"/>
              <a:gd name="T48" fmla="*/ 1387 w 1995"/>
              <a:gd name="T49" fmla="*/ 2831 h 3163"/>
              <a:gd name="T50" fmla="*/ 1387 w 1995"/>
              <a:gd name="T51" fmla="*/ 2863 h 3163"/>
              <a:gd name="T52" fmla="*/ 1387 w 1995"/>
              <a:gd name="T53" fmla="*/ 2894 h 3163"/>
              <a:gd name="T54" fmla="*/ 1392 w 1995"/>
              <a:gd name="T55" fmla="*/ 2916 h 3163"/>
              <a:gd name="T56" fmla="*/ 1391 w 1995"/>
              <a:gd name="T57" fmla="*/ 2953 h 3163"/>
              <a:gd name="T58" fmla="*/ 1392 w 1995"/>
              <a:gd name="T59" fmla="*/ 2990 h 3163"/>
              <a:gd name="T60" fmla="*/ 1397 w 1995"/>
              <a:gd name="T61" fmla="*/ 3002 h 3163"/>
              <a:gd name="T62" fmla="*/ 1397 w 1995"/>
              <a:gd name="T63" fmla="*/ 3032 h 3163"/>
              <a:gd name="T64" fmla="*/ 1397 w 1995"/>
              <a:gd name="T65" fmla="*/ 3064 h 3163"/>
              <a:gd name="T66" fmla="*/ 1393 w 1995"/>
              <a:gd name="T67" fmla="*/ 3080 h 3163"/>
              <a:gd name="T68" fmla="*/ 1386 w 1995"/>
              <a:gd name="T69" fmla="*/ 3094 h 3163"/>
              <a:gd name="T70" fmla="*/ 1379 w 1995"/>
              <a:gd name="T71" fmla="*/ 3107 h 3163"/>
              <a:gd name="T72" fmla="*/ 1378 w 1995"/>
              <a:gd name="T73" fmla="*/ 3123 h 3163"/>
              <a:gd name="T74" fmla="*/ 1381 w 1995"/>
              <a:gd name="T75" fmla="*/ 3143 h 3163"/>
              <a:gd name="T76" fmla="*/ 1383 w 1995"/>
              <a:gd name="T77" fmla="*/ 3163 h 3163"/>
              <a:gd name="T78" fmla="*/ 0 w 1995"/>
              <a:gd name="T79" fmla="*/ 1153 h 3163"/>
              <a:gd name="T80" fmla="*/ 266 w 1995"/>
              <a:gd name="T81" fmla="*/ 0 h 3163"/>
              <a:gd name="T82" fmla="*/ 370 w 1995"/>
              <a:gd name="T83" fmla="*/ 31 h 3163"/>
              <a:gd name="T84" fmla="*/ 477 w 1995"/>
              <a:gd name="T85" fmla="*/ 61 h 3163"/>
              <a:gd name="T86" fmla="*/ 584 w 1995"/>
              <a:gd name="T87" fmla="*/ 91 h 3163"/>
              <a:gd name="T88" fmla="*/ 691 w 1995"/>
              <a:gd name="T89" fmla="*/ 120 h 3163"/>
              <a:gd name="T90" fmla="*/ 800 w 1995"/>
              <a:gd name="T91" fmla="*/ 149 h 3163"/>
              <a:gd name="T92" fmla="*/ 909 w 1995"/>
              <a:gd name="T93" fmla="*/ 177 h 3163"/>
              <a:gd name="T94" fmla="*/ 1019 w 1995"/>
              <a:gd name="T95" fmla="*/ 205 h 3163"/>
              <a:gd name="T96" fmla="*/ 1130 w 1995"/>
              <a:gd name="T97" fmla="*/ 232 h 3163"/>
              <a:gd name="T98" fmla="*/ 1995 w 1995"/>
              <a:gd name="T99" fmla="*/ 417 h 3163"/>
              <a:gd name="T100" fmla="*/ 1694 w 1995"/>
              <a:gd name="T101" fmla="*/ 2382 h 3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5" h="3163">
                <a:moveTo>
                  <a:pt x="1694" y="2382"/>
                </a:moveTo>
                <a:lnTo>
                  <a:pt x="1648" y="2704"/>
                </a:lnTo>
                <a:lnTo>
                  <a:pt x="1640" y="2707"/>
                </a:lnTo>
                <a:lnTo>
                  <a:pt x="1633" y="2712"/>
                </a:lnTo>
                <a:lnTo>
                  <a:pt x="1625" y="2717"/>
                </a:lnTo>
                <a:lnTo>
                  <a:pt x="1618" y="2722"/>
                </a:lnTo>
                <a:lnTo>
                  <a:pt x="1612" y="2727"/>
                </a:lnTo>
                <a:lnTo>
                  <a:pt x="1607" y="2731"/>
                </a:lnTo>
                <a:lnTo>
                  <a:pt x="1605" y="2732"/>
                </a:lnTo>
                <a:lnTo>
                  <a:pt x="1603" y="2734"/>
                </a:lnTo>
                <a:lnTo>
                  <a:pt x="1599" y="2735"/>
                </a:lnTo>
                <a:lnTo>
                  <a:pt x="1596" y="2735"/>
                </a:lnTo>
                <a:lnTo>
                  <a:pt x="1591" y="2734"/>
                </a:lnTo>
                <a:lnTo>
                  <a:pt x="1586" y="2733"/>
                </a:lnTo>
                <a:lnTo>
                  <a:pt x="1583" y="2730"/>
                </a:lnTo>
                <a:lnTo>
                  <a:pt x="1580" y="2727"/>
                </a:lnTo>
                <a:lnTo>
                  <a:pt x="1577" y="2723"/>
                </a:lnTo>
                <a:lnTo>
                  <a:pt x="1572" y="2720"/>
                </a:lnTo>
                <a:lnTo>
                  <a:pt x="1569" y="2717"/>
                </a:lnTo>
                <a:lnTo>
                  <a:pt x="1564" y="2714"/>
                </a:lnTo>
                <a:lnTo>
                  <a:pt x="1553" y="2709"/>
                </a:lnTo>
                <a:lnTo>
                  <a:pt x="1543" y="2705"/>
                </a:lnTo>
                <a:lnTo>
                  <a:pt x="1538" y="2703"/>
                </a:lnTo>
                <a:lnTo>
                  <a:pt x="1534" y="2702"/>
                </a:lnTo>
                <a:lnTo>
                  <a:pt x="1527" y="2701"/>
                </a:lnTo>
                <a:lnTo>
                  <a:pt x="1521" y="2701"/>
                </a:lnTo>
                <a:lnTo>
                  <a:pt x="1505" y="2701"/>
                </a:lnTo>
                <a:lnTo>
                  <a:pt x="1490" y="2701"/>
                </a:lnTo>
                <a:lnTo>
                  <a:pt x="1474" y="2701"/>
                </a:lnTo>
                <a:lnTo>
                  <a:pt x="1459" y="2701"/>
                </a:lnTo>
                <a:lnTo>
                  <a:pt x="1448" y="2702"/>
                </a:lnTo>
                <a:lnTo>
                  <a:pt x="1438" y="2703"/>
                </a:lnTo>
                <a:lnTo>
                  <a:pt x="1430" y="2705"/>
                </a:lnTo>
                <a:lnTo>
                  <a:pt x="1421" y="2709"/>
                </a:lnTo>
                <a:lnTo>
                  <a:pt x="1414" y="2714"/>
                </a:lnTo>
                <a:lnTo>
                  <a:pt x="1407" y="2720"/>
                </a:lnTo>
                <a:lnTo>
                  <a:pt x="1401" y="2727"/>
                </a:lnTo>
                <a:lnTo>
                  <a:pt x="1394" y="2735"/>
                </a:lnTo>
                <a:lnTo>
                  <a:pt x="1391" y="2743"/>
                </a:lnTo>
                <a:lnTo>
                  <a:pt x="1389" y="2750"/>
                </a:lnTo>
                <a:lnTo>
                  <a:pt x="1389" y="2758"/>
                </a:lnTo>
                <a:lnTo>
                  <a:pt x="1390" y="2766"/>
                </a:lnTo>
                <a:lnTo>
                  <a:pt x="1391" y="2774"/>
                </a:lnTo>
                <a:lnTo>
                  <a:pt x="1393" y="2782"/>
                </a:lnTo>
                <a:lnTo>
                  <a:pt x="1394" y="2790"/>
                </a:lnTo>
                <a:lnTo>
                  <a:pt x="1394" y="2799"/>
                </a:lnTo>
                <a:lnTo>
                  <a:pt x="1393" y="2808"/>
                </a:lnTo>
                <a:lnTo>
                  <a:pt x="1390" y="2815"/>
                </a:lnTo>
                <a:lnTo>
                  <a:pt x="1388" y="2823"/>
                </a:lnTo>
                <a:lnTo>
                  <a:pt x="1387" y="2831"/>
                </a:lnTo>
                <a:lnTo>
                  <a:pt x="1387" y="2848"/>
                </a:lnTo>
                <a:lnTo>
                  <a:pt x="1387" y="2863"/>
                </a:lnTo>
                <a:lnTo>
                  <a:pt x="1387" y="2879"/>
                </a:lnTo>
                <a:lnTo>
                  <a:pt x="1387" y="2894"/>
                </a:lnTo>
                <a:lnTo>
                  <a:pt x="1389" y="2905"/>
                </a:lnTo>
                <a:lnTo>
                  <a:pt x="1392" y="2916"/>
                </a:lnTo>
                <a:lnTo>
                  <a:pt x="1391" y="2936"/>
                </a:lnTo>
                <a:lnTo>
                  <a:pt x="1391" y="2953"/>
                </a:lnTo>
                <a:lnTo>
                  <a:pt x="1391" y="2971"/>
                </a:lnTo>
                <a:lnTo>
                  <a:pt x="1392" y="2990"/>
                </a:lnTo>
                <a:lnTo>
                  <a:pt x="1394" y="2996"/>
                </a:lnTo>
                <a:lnTo>
                  <a:pt x="1397" y="3002"/>
                </a:lnTo>
                <a:lnTo>
                  <a:pt x="1397" y="3017"/>
                </a:lnTo>
                <a:lnTo>
                  <a:pt x="1397" y="3032"/>
                </a:lnTo>
                <a:lnTo>
                  <a:pt x="1397" y="3048"/>
                </a:lnTo>
                <a:lnTo>
                  <a:pt x="1397" y="3064"/>
                </a:lnTo>
                <a:lnTo>
                  <a:pt x="1396" y="3072"/>
                </a:lnTo>
                <a:lnTo>
                  <a:pt x="1393" y="3080"/>
                </a:lnTo>
                <a:lnTo>
                  <a:pt x="1390" y="3087"/>
                </a:lnTo>
                <a:lnTo>
                  <a:pt x="1386" y="3094"/>
                </a:lnTo>
                <a:lnTo>
                  <a:pt x="1382" y="3100"/>
                </a:lnTo>
                <a:lnTo>
                  <a:pt x="1379" y="3107"/>
                </a:lnTo>
                <a:lnTo>
                  <a:pt x="1378" y="3114"/>
                </a:lnTo>
                <a:lnTo>
                  <a:pt x="1378" y="3123"/>
                </a:lnTo>
                <a:lnTo>
                  <a:pt x="1379" y="3132"/>
                </a:lnTo>
                <a:lnTo>
                  <a:pt x="1381" y="3143"/>
                </a:lnTo>
                <a:lnTo>
                  <a:pt x="1382" y="3154"/>
                </a:lnTo>
                <a:lnTo>
                  <a:pt x="1383" y="3163"/>
                </a:lnTo>
                <a:lnTo>
                  <a:pt x="1383" y="3163"/>
                </a:lnTo>
                <a:lnTo>
                  <a:pt x="0" y="1153"/>
                </a:lnTo>
                <a:lnTo>
                  <a:pt x="266" y="0"/>
                </a:lnTo>
                <a:lnTo>
                  <a:pt x="266" y="0"/>
                </a:lnTo>
                <a:lnTo>
                  <a:pt x="319" y="16"/>
                </a:lnTo>
                <a:lnTo>
                  <a:pt x="370" y="31"/>
                </a:lnTo>
                <a:lnTo>
                  <a:pt x="423" y="46"/>
                </a:lnTo>
                <a:lnTo>
                  <a:pt x="477" y="61"/>
                </a:lnTo>
                <a:lnTo>
                  <a:pt x="530" y="76"/>
                </a:lnTo>
                <a:lnTo>
                  <a:pt x="584" y="91"/>
                </a:lnTo>
                <a:lnTo>
                  <a:pt x="637" y="106"/>
                </a:lnTo>
                <a:lnTo>
                  <a:pt x="691" y="120"/>
                </a:lnTo>
                <a:lnTo>
                  <a:pt x="745" y="135"/>
                </a:lnTo>
                <a:lnTo>
                  <a:pt x="800" y="149"/>
                </a:lnTo>
                <a:lnTo>
                  <a:pt x="854" y="163"/>
                </a:lnTo>
                <a:lnTo>
                  <a:pt x="909" y="177"/>
                </a:lnTo>
                <a:lnTo>
                  <a:pt x="964" y="191"/>
                </a:lnTo>
                <a:lnTo>
                  <a:pt x="1019" y="205"/>
                </a:lnTo>
                <a:lnTo>
                  <a:pt x="1075" y="218"/>
                </a:lnTo>
                <a:lnTo>
                  <a:pt x="1130" y="232"/>
                </a:lnTo>
                <a:lnTo>
                  <a:pt x="1130" y="232"/>
                </a:lnTo>
                <a:lnTo>
                  <a:pt x="1995" y="417"/>
                </a:lnTo>
                <a:lnTo>
                  <a:pt x="1995" y="417"/>
                </a:lnTo>
                <a:lnTo>
                  <a:pt x="1694" y="2382"/>
                </a:lnTo>
                <a:lnTo>
                  <a:pt x="1694" y="2382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8" name="Freeform 274"/>
          <p:cNvSpPr>
            <a:spLocks/>
          </p:cNvSpPr>
          <p:nvPr/>
        </p:nvSpPr>
        <p:spPr bwMode="auto">
          <a:xfrm>
            <a:off x="1741865" y="1835510"/>
            <a:ext cx="955000" cy="749074"/>
          </a:xfrm>
          <a:custGeom>
            <a:avLst/>
            <a:gdLst>
              <a:gd name="T0" fmla="*/ 1246 w 2075"/>
              <a:gd name="T1" fmla="*/ 1490 h 1625"/>
              <a:gd name="T2" fmla="*/ 1144 w 2075"/>
              <a:gd name="T3" fmla="*/ 1487 h 1625"/>
              <a:gd name="T4" fmla="*/ 990 w 2075"/>
              <a:gd name="T5" fmla="*/ 1448 h 1625"/>
              <a:gd name="T6" fmla="*/ 876 w 2075"/>
              <a:gd name="T7" fmla="*/ 1437 h 1625"/>
              <a:gd name="T8" fmla="*/ 791 w 2075"/>
              <a:gd name="T9" fmla="*/ 1383 h 1625"/>
              <a:gd name="T10" fmla="*/ 709 w 2075"/>
              <a:gd name="T11" fmla="*/ 1388 h 1625"/>
              <a:gd name="T12" fmla="*/ 671 w 2075"/>
              <a:gd name="T13" fmla="*/ 1410 h 1625"/>
              <a:gd name="T14" fmla="*/ 627 w 2075"/>
              <a:gd name="T15" fmla="*/ 1375 h 1625"/>
              <a:gd name="T16" fmla="*/ 552 w 2075"/>
              <a:gd name="T17" fmla="*/ 1342 h 1625"/>
              <a:gd name="T18" fmla="*/ 395 w 2075"/>
              <a:gd name="T19" fmla="*/ 1338 h 1625"/>
              <a:gd name="T20" fmla="*/ 290 w 2075"/>
              <a:gd name="T21" fmla="*/ 1311 h 1625"/>
              <a:gd name="T22" fmla="*/ 255 w 2075"/>
              <a:gd name="T23" fmla="*/ 1247 h 1625"/>
              <a:gd name="T24" fmla="*/ 242 w 2075"/>
              <a:gd name="T25" fmla="*/ 1120 h 1625"/>
              <a:gd name="T26" fmla="*/ 179 w 2075"/>
              <a:gd name="T27" fmla="*/ 1064 h 1625"/>
              <a:gd name="T28" fmla="*/ 151 w 2075"/>
              <a:gd name="T29" fmla="*/ 1026 h 1625"/>
              <a:gd name="T30" fmla="*/ 122 w 2075"/>
              <a:gd name="T31" fmla="*/ 1028 h 1625"/>
              <a:gd name="T32" fmla="*/ 88 w 2075"/>
              <a:gd name="T33" fmla="*/ 1012 h 1625"/>
              <a:gd name="T34" fmla="*/ 24 w 2075"/>
              <a:gd name="T35" fmla="*/ 960 h 1625"/>
              <a:gd name="T36" fmla="*/ 5 w 2075"/>
              <a:gd name="T37" fmla="*/ 926 h 1625"/>
              <a:gd name="T38" fmla="*/ 43 w 2075"/>
              <a:gd name="T39" fmla="*/ 875 h 1625"/>
              <a:gd name="T40" fmla="*/ 76 w 2075"/>
              <a:gd name="T41" fmla="*/ 840 h 1625"/>
              <a:gd name="T42" fmla="*/ 53 w 2075"/>
              <a:gd name="T43" fmla="*/ 802 h 1625"/>
              <a:gd name="T44" fmla="*/ 37 w 2075"/>
              <a:gd name="T45" fmla="*/ 742 h 1625"/>
              <a:gd name="T46" fmla="*/ 84 w 2075"/>
              <a:gd name="T47" fmla="*/ 687 h 1625"/>
              <a:gd name="T48" fmla="*/ 84 w 2075"/>
              <a:gd name="T49" fmla="*/ 669 h 1625"/>
              <a:gd name="T50" fmla="*/ 46 w 2075"/>
              <a:gd name="T51" fmla="*/ 619 h 1625"/>
              <a:gd name="T52" fmla="*/ 45 w 2075"/>
              <a:gd name="T53" fmla="*/ 556 h 1625"/>
              <a:gd name="T54" fmla="*/ 31 w 2075"/>
              <a:gd name="T55" fmla="*/ 433 h 1625"/>
              <a:gd name="T56" fmla="*/ 39 w 2075"/>
              <a:gd name="T57" fmla="*/ 347 h 1625"/>
              <a:gd name="T58" fmla="*/ 17 w 2075"/>
              <a:gd name="T59" fmla="*/ 215 h 1625"/>
              <a:gd name="T60" fmla="*/ 50 w 2075"/>
              <a:gd name="T61" fmla="*/ 155 h 1625"/>
              <a:gd name="T62" fmla="*/ 120 w 2075"/>
              <a:gd name="T63" fmla="*/ 173 h 1625"/>
              <a:gd name="T64" fmla="*/ 188 w 2075"/>
              <a:gd name="T65" fmla="*/ 217 h 1625"/>
              <a:gd name="T66" fmla="*/ 261 w 2075"/>
              <a:gd name="T67" fmla="*/ 263 h 1625"/>
              <a:gd name="T68" fmla="*/ 348 w 2075"/>
              <a:gd name="T69" fmla="*/ 296 h 1625"/>
              <a:gd name="T70" fmla="*/ 437 w 2075"/>
              <a:gd name="T71" fmla="*/ 338 h 1625"/>
              <a:gd name="T72" fmla="*/ 486 w 2075"/>
              <a:gd name="T73" fmla="*/ 392 h 1625"/>
              <a:gd name="T74" fmla="*/ 534 w 2075"/>
              <a:gd name="T75" fmla="*/ 406 h 1625"/>
              <a:gd name="T76" fmla="*/ 470 w 2075"/>
              <a:gd name="T77" fmla="*/ 471 h 1625"/>
              <a:gd name="T78" fmla="*/ 518 w 2075"/>
              <a:gd name="T79" fmla="*/ 541 h 1625"/>
              <a:gd name="T80" fmla="*/ 485 w 2075"/>
              <a:gd name="T81" fmla="*/ 633 h 1625"/>
              <a:gd name="T82" fmla="*/ 441 w 2075"/>
              <a:gd name="T83" fmla="*/ 647 h 1625"/>
              <a:gd name="T84" fmla="*/ 365 w 2075"/>
              <a:gd name="T85" fmla="*/ 630 h 1625"/>
              <a:gd name="T86" fmla="*/ 406 w 2075"/>
              <a:gd name="T87" fmla="*/ 740 h 1625"/>
              <a:gd name="T88" fmla="*/ 489 w 2075"/>
              <a:gd name="T89" fmla="*/ 721 h 1625"/>
              <a:gd name="T90" fmla="*/ 530 w 2075"/>
              <a:gd name="T91" fmla="*/ 687 h 1625"/>
              <a:gd name="T92" fmla="*/ 565 w 2075"/>
              <a:gd name="T93" fmla="*/ 661 h 1625"/>
              <a:gd name="T94" fmla="*/ 578 w 2075"/>
              <a:gd name="T95" fmla="*/ 609 h 1625"/>
              <a:gd name="T96" fmla="*/ 578 w 2075"/>
              <a:gd name="T97" fmla="*/ 532 h 1625"/>
              <a:gd name="T98" fmla="*/ 638 w 2075"/>
              <a:gd name="T99" fmla="*/ 484 h 1625"/>
              <a:gd name="T100" fmla="*/ 662 w 2075"/>
              <a:gd name="T101" fmla="*/ 440 h 1625"/>
              <a:gd name="T102" fmla="*/ 651 w 2075"/>
              <a:gd name="T103" fmla="*/ 393 h 1625"/>
              <a:gd name="T104" fmla="*/ 638 w 2075"/>
              <a:gd name="T105" fmla="*/ 350 h 1625"/>
              <a:gd name="T106" fmla="*/ 625 w 2075"/>
              <a:gd name="T107" fmla="*/ 268 h 1625"/>
              <a:gd name="T108" fmla="*/ 626 w 2075"/>
              <a:gd name="T109" fmla="*/ 221 h 1625"/>
              <a:gd name="T110" fmla="*/ 658 w 2075"/>
              <a:gd name="T111" fmla="*/ 188 h 1625"/>
              <a:gd name="T112" fmla="*/ 637 w 2075"/>
              <a:gd name="T113" fmla="*/ 127 h 1625"/>
              <a:gd name="T114" fmla="*/ 587 w 2075"/>
              <a:gd name="T115" fmla="*/ 46 h 1625"/>
              <a:gd name="T116" fmla="*/ 643 w 2075"/>
              <a:gd name="T117" fmla="*/ 31 h 1625"/>
              <a:gd name="T118" fmla="*/ 1310 w 2075"/>
              <a:gd name="T119" fmla="*/ 235 h 1625"/>
              <a:gd name="T120" fmla="*/ 1979 w 2075"/>
              <a:gd name="T121" fmla="*/ 413 h 1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75" h="1625">
                <a:moveTo>
                  <a:pt x="1819" y="1625"/>
                </a:moveTo>
                <a:lnTo>
                  <a:pt x="1288" y="1473"/>
                </a:lnTo>
                <a:lnTo>
                  <a:pt x="1280" y="1475"/>
                </a:lnTo>
                <a:lnTo>
                  <a:pt x="1274" y="1478"/>
                </a:lnTo>
                <a:lnTo>
                  <a:pt x="1268" y="1481"/>
                </a:lnTo>
                <a:lnTo>
                  <a:pt x="1262" y="1484"/>
                </a:lnTo>
                <a:lnTo>
                  <a:pt x="1246" y="1490"/>
                </a:lnTo>
                <a:lnTo>
                  <a:pt x="1229" y="1494"/>
                </a:lnTo>
                <a:lnTo>
                  <a:pt x="1215" y="1496"/>
                </a:lnTo>
                <a:lnTo>
                  <a:pt x="1200" y="1497"/>
                </a:lnTo>
                <a:lnTo>
                  <a:pt x="1186" y="1496"/>
                </a:lnTo>
                <a:lnTo>
                  <a:pt x="1172" y="1494"/>
                </a:lnTo>
                <a:lnTo>
                  <a:pt x="1158" y="1492"/>
                </a:lnTo>
                <a:lnTo>
                  <a:pt x="1144" y="1487"/>
                </a:lnTo>
                <a:lnTo>
                  <a:pt x="1116" y="1479"/>
                </a:lnTo>
                <a:lnTo>
                  <a:pt x="1087" y="1469"/>
                </a:lnTo>
                <a:lnTo>
                  <a:pt x="1072" y="1464"/>
                </a:lnTo>
                <a:lnTo>
                  <a:pt x="1056" y="1459"/>
                </a:lnTo>
                <a:lnTo>
                  <a:pt x="1039" y="1455"/>
                </a:lnTo>
                <a:lnTo>
                  <a:pt x="1022" y="1452"/>
                </a:lnTo>
                <a:lnTo>
                  <a:pt x="990" y="1448"/>
                </a:lnTo>
                <a:lnTo>
                  <a:pt x="958" y="1447"/>
                </a:lnTo>
                <a:lnTo>
                  <a:pt x="944" y="1446"/>
                </a:lnTo>
                <a:lnTo>
                  <a:pt x="928" y="1445"/>
                </a:lnTo>
                <a:lnTo>
                  <a:pt x="912" y="1444"/>
                </a:lnTo>
                <a:lnTo>
                  <a:pt x="895" y="1442"/>
                </a:lnTo>
                <a:lnTo>
                  <a:pt x="885" y="1439"/>
                </a:lnTo>
                <a:lnTo>
                  <a:pt x="876" y="1437"/>
                </a:lnTo>
                <a:lnTo>
                  <a:pt x="867" y="1432"/>
                </a:lnTo>
                <a:lnTo>
                  <a:pt x="859" y="1428"/>
                </a:lnTo>
                <a:lnTo>
                  <a:pt x="844" y="1417"/>
                </a:lnTo>
                <a:lnTo>
                  <a:pt x="829" y="1406"/>
                </a:lnTo>
                <a:lnTo>
                  <a:pt x="815" y="1396"/>
                </a:lnTo>
                <a:lnTo>
                  <a:pt x="800" y="1387"/>
                </a:lnTo>
                <a:lnTo>
                  <a:pt x="791" y="1383"/>
                </a:lnTo>
                <a:lnTo>
                  <a:pt x="782" y="1380"/>
                </a:lnTo>
                <a:lnTo>
                  <a:pt x="773" y="1378"/>
                </a:lnTo>
                <a:lnTo>
                  <a:pt x="763" y="1378"/>
                </a:lnTo>
                <a:lnTo>
                  <a:pt x="748" y="1378"/>
                </a:lnTo>
                <a:lnTo>
                  <a:pt x="735" y="1380"/>
                </a:lnTo>
                <a:lnTo>
                  <a:pt x="723" y="1384"/>
                </a:lnTo>
                <a:lnTo>
                  <a:pt x="709" y="1388"/>
                </a:lnTo>
                <a:lnTo>
                  <a:pt x="700" y="1394"/>
                </a:lnTo>
                <a:lnTo>
                  <a:pt x="694" y="1401"/>
                </a:lnTo>
                <a:lnTo>
                  <a:pt x="691" y="1404"/>
                </a:lnTo>
                <a:lnTo>
                  <a:pt x="686" y="1407"/>
                </a:lnTo>
                <a:lnTo>
                  <a:pt x="682" y="1409"/>
                </a:lnTo>
                <a:lnTo>
                  <a:pt x="678" y="1410"/>
                </a:lnTo>
                <a:lnTo>
                  <a:pt x="671" y="1410"/>
                </a:lnTo>
                <a:lnTo>
                  <a:pt x="666" y="1409"/>
                </a:lnTo>
                <a:lnTo>
                  <a:pt x="661" y="1406"/>
                </a:lnTo>
                <a:lnTo>
                  <a:pt x="657" y="1404"/>
                </a:lnTo>
                <a:lnTo>
                  <a:pt x="648" y="1399"/>
                </a:lnTo>
                <a:lnTo>
                  <a:pt x="641" y="1391"/>
                </a:lnTo>
                <a:lnTo>
                  <a:pt x="634" y="1384"/>
                </a:lnTo>
                <a:lnTo>
                  <a:pt x="627" y="1375"/>
                </a:lnTo>
                <a:lnTo>
                  <a:pt x="618" y="1369"/>
                </a:lnTo>
                <a:lnTo>
                  <a:pt x="608" y="1362"/>
                </a:lnTo>
                <a:lnTo>
                  <a:pt x="592" y="1353"/>
                </a:lnTo>
                <a:lnTo>
                  <a:pt x="577" y="1347"/>
                </a:lnTo>
                <a:lnTo>
                  <a:pt x="570" y="1344"/>
                </a:lnTo>
                <a:lnTo>
                  <a:pt x="561" y="1343"/>
                </a:lnTo>
                <a:lnTo>
                  <a:pt x="552" y="1342"/>
                </a:lnTo>
                <a:lnTo>
                  <a:pt x="544" y="1340"/>
                </a:lnTo>
                <a:lnTo>
                  <a:pt x="512" y="1340"/>
                </a:lnTo>
                <a:lnTo>
                  <a:pt x="481" y="1340"/>
                </a:lnTo>
                <a:lnTo>
                  <a:pt x="450" y="1340"/>
                </a:lnTo>
                <a:lnTo>
                  <a:pt x="418" y="1340"/>
                </a:lnTo>
                <a:lnTo>
                  <a:pt x="406" y="1340"/>
                </a:lnTo>
                <a:lnTo>
                  <a:pt x="395" y="1338"/>
                </a:lnTo>
                <a:lnTo>
                  <a:pt x="385" y="1336"/>
                </a:lnTo>
                <a:lnTo>
                  <a:pt x="374" y="1334"/>
                </a:lnTo>
                <a:lnTo>
                  <a:pt x="355" y="1328"/>
                </a:lnTo>
                <a:lnTo>
                  <a:pt x="332" y="1319"/>
                </a:lnTo>
                <a:lnTo>
                  <a:pt x="314" y="1316"/>
                </a:lnTo>
                <a:lnTo>
                  <a:pt x="297" y="1314"/>
                </a:lnTo>
                <a:lnTo>
                  <a:pt x="290" y="1311"/>
                </a:lnTo>
                <a:lnTo>
                  <a:pt x="282" y="1309"/>
                </a:lnTo>
                <a:lnTo>
                  <a:pt x="275" y="1305"/>
                </a:lnTo>
                <a:lnTo>
                  <a:pt x="268" y="1298"/>
                </a:lnTo>
                <a:lnTo>
                  <a:pt x="265" y="1289"/>
                </a:lnTo>
                <a:lnTo>
                  <a:pt x="263" y="1277"/>
                </a:lnTo>
                <a:lnTo>
                  <a:pt x="259" y="1261"/>
                </a:lnTo>
                <a:lnTo>
                  <a:pt x="255" y="1247"/>
                </a:lnTo>
                <a:lnTo>
                  <a:pt x="253" y="1230"/>
                </a:lnTo>
                <a:lnTo>
                  <a:pt x="252" y="1213"/>
                </a:lnTo>
                <a:lnTo>
                  <a:pt x="252" y="1184"/>
                </a:lnTo>
                <a:lnTo>
                  <a:pt x="252" y="1158"/>
                </a:lnTo>
                <a:lnTo>
                  <a:pt x="250" y="1145"/>
                </a:lnTo>
                <a:lnTo>
                  <a:pt x="247" y="1132"/>
                </a:lnTo>
                <a:lnTo>
                  <a:pt x="242" y="1120"/>
                </a:lnTo>
                <a:lnTo>
                  <a:pt x="237" y="1107"/>
                </a:lnTo>
                <a:lnTo>
                  <a:pt x="232" y="1099"/>
                </a:lnTo>
                <a:lnTo>
                  <a:pt x="225" y="1092"/>
                </a:lnTo>
                <a:lnTo>
                  <a:pt x="217" y="1087"/>
                </a:lnTo>
                <a:lnTo>
                  <a:pt x="211" y="1081"/>
                </a:lnTo>
                <a:lnTo>
                  <a:pt x="195" y="1074"/>
                </a:lnTo>
                <a:lnTo>
                  <a:pt x="179" y="1064"/>
                </a:lnTo>
                <a:lnTo>
                  <a:pt x="172" y="1060"/>
                </a:lnTo>
                <a:lnTo>
                  <a:pt x="168" y="1054"/>
                </a:lnTo>
                <a:lnTo>
                  <a:pt x="163" y="1048"/>
                </a:lnTo>
                <a:lnTo>
                  <a:pt x="160" y="1041"/>
                </a:lnTo>
                <a:lnTo>
                  <a:pt x="157" y="1035"/>
                </a:lnTo>
                <a:lnTo>
                  <a:pt x="153" y="1029"/>
                </a:lnTo>
                <a:lnTo>
                  <a:pt x="151" y="1026"/>
                </a:lnTo>
                <a:lnTo>
                  <a:pt x="147" y="1025"/>
                </a:lnTo>
                <a:lnTo>
                  <a:pt x="144" y="1023"/>
                </a:lnTo>
                <a:lnTo>
                  <a:pt x="141" y="1022"/>
                </a:lnTo>
                <a:lnTo>
                  <a:pt x="135" y="1022"/>
                </a:lnTo>
                <a:lnTo>
                  <a:pt x="131" y="1023"/>
                </a:lnTo>
                <a:lnTo>
                  <a:pt x="127" y="1025"/>
                </a:lnTo>
                <a:lnTo>
                  <a:pt x="122" y="1028"/>
                </a:lnTo>
                <a:lnTo>
                  <a:pt x="118" y="1032"/>
                </a:lnTo>
                <a:lnTo>
                  <a:pt x="114" y="1035"/>
                </a:lnTo>
                <a:lnTo>
                  <a:pt x="109" y="1037"/>
                </a:lnTo>
                <a:lnTo>
                  <a:pt x="104" y="1038"/>
                </a:lnTo>
                <a:lnTo>
                  <a:pt x="104" y="1038"/>
                </a:lnTo>
                <a:lnTo>
                  <a:pt x="99" y="1027"/>
                </a:lnTo>
                <a:lnTo>
                  <a:pt x="88" y="1012"/>
                </a:lnTo>
                <a:lnTo>
                  <a:pt x="79" y="999"/>
                </a:lnTo>
                <a:lnTo>
                  <a:pt x="75" y="994"/>
                </a:lnTo>
                <a:lnTo>
                  <a:pt x="70" y="987"/>
                </a:lnTo>
                <a:lnTo>
                  <a:pt x="63" y="982"/>
                </a:lnTo>
                <a:lnTo>
                  <a:pt x="55" y="977"/>
                </a:lnTo>
                <a:lnTo>
                  <a:pt x="40" y="969"/>
                </a:lnTo>
                <a:lnTo>
                  <a:pt x="24" y="960"/>
                </a:lnTo>
                <a:lnTo>
                  <a:pt x="16" y="956"/>
                </a:lnTo>
                <a:lnTo>
                  <a:pt x="8" y="952"/>
                </a:lnTo>
                <a:lnTo>
                  <a:pt x="5" y="948"/>
                </a:lnTo>
                <a:lnTo>
                  <a:pt x="3" y="945"/>
                </a:lnTo>
                <a:lnTo>
                  <a:pt x="0" y="942"/>
                </a:lnTo>
                <a:lnTo>
                  <a:pt x="0" y="937"/>
                </a:lnTo>
                <a:lnTo>
                  <a:pt x="5" y="926"/>
                </a:lnTo>
                <a:lnTo>
                  <a:pt x="11" y="916"/>
                </a:lnTo>
                <a:lnTo>
                  <a:pt x="11" y="900"/>
                </a:lnTo>
                <a:lnTo>
                  <a:pt x="11" y="884"/>
                </a:lnTo>
                <a:lnTo>
                  <a:pt x="20" y="884"/>
                </a:lnTo>
                <a:lnTo>
                  <a:pt x="27" y="882"/>
                </a:lnTo>
                <a:lnTo>
                  <a:pt x="36" y="879"/>
                </a:lnTo>
                <a:lnTo>
                  <a:pt x="43" y="875"/>
                </a:lnTo>
                <a:lnTo>
                  <a:pt x="49" y="871"/>
                </a:lnTo>
                <a:lnTo>
                  <a:pt x="55" y="865"/>
                </a:lnTo>
                <a:lnTo>
                  <a:pt x="61" y="859"/>
                </a:lnTo>
                <a:lnTo>
                  <a:pt x="66" y="852"/>
                </a:lnTo>
                <a:lnTo>
                  <a:pt x="70" y="848"/>
                </a:lnTo>
                <a:lnTo>
                  <a:pt x="74" y="845"/>
                </a:lnTo>
                <a:lnTo>
                  <a:pt x="76" y="840"/>
                </a:lnTo>
                <a:lnTo>
                  <a:pt x="77" y="836"/>
                </a:lnTo>
                <a:lnTo>
                  <a:pt x="76" y="831"/>
                </a:lnTo>
                <a:lnTo>
                  <a:pt x="75" y="825"/>
                </a:lnTo>
                <a:lnTo>
                  <a:pt x="72" y="821"/>
                </a:lnTo>
                <a:lnTo>
                  <a:pt x="68" y="818"/>
                </a:lnTo>
                <a:lnTo>
                  <a:pt x="61" y="810"/>
                </a:lnTo>
                <a:lnTo>
                  <a:pt x="53" y="802"/>
                </a:lnTo>
                <a:lnTo>
                  <a:pt x="49" y="795"/>
                </a:lnTo>
                <a:lnTo>
                  <a:pt x="45" y="790"/>
                </a:lnTo>
                <a:lnTo>
                  <a:pt x="41" y="783"/>
                </a:lnTo>
                <a:lnTo>
                  <a:pt x="39" y="777"/>
                </a:lnTo>
                <a:lnTo>
                  <a:pt x="36" y="764"/>
                </a:lnTo>
                <a:lnTo>
                  <a:pt x="35" y="749"/>
                </a:lnTo>
                <a:lnTo>
                  <a:pt x="37" y="742"/>
                </a:lnTo>
                <a:lnTo>
                  <a:pt x="40" y="736"/>
                </a:lnTo>
                <a:lnTo>
                  <a:pt x="45" y="729"/>
                </a:lnTo>
                <a:lnTo>
                  <a:pt x="50" y="722"/>
                </a:lnTo>
                <a:lnTo>
                  <a:pt x="63" y="709"/>
                </a:lnTo>
                <a:lnTo>
                  <a:pt x="75" y="696"/>
                </a:lnTo>
                <a:lnTo>
                  <a:pt x="79" y="691"/>
                </a:lnTo>
                <a:lnTo>
                  <a:pt x="84" y="687"/>
                </a:lnTo>
                <a:lnTo>
                  <a:pt x="85" y="685"/>
                </a:lnTo>
                <a:lnTo>
                  <a:pt x="87" y="683"/>
                </a:lnTo>
                <a:lnTo>
                  <a:pt x="88" y="680"/>
                </a:lnTo>
                <a:lnTo>
                  <a:pt x="88" y="676"/>
                </a:lnTo>
                <a:lnTo>
                  <a:pt x="87" y="673"/>
                </a:lnTo>
                <a:lnTo>
                  <a:pt x="86" y="671"/>
                </a:lnTo>
                <a:lnTo>
                  <a:pt x="84" y="669"/>
                </a:lnTo>
                <a:lnTo>
                  <a:pt x="80" y="668"/>
                </a:lnTo>
                <a:lnTo>
                  <a:pt x="74" y="666"/>
                </a:lnTo>
                <a:lnTo>
                  <a:pt x="66" y="663"/>
                </a:lnTo>
                <a:lnTo>
                  <a:pt x="50" y="659"/>
                </a:lnTo>
                <a:lnTo>
                  <a:pt x="35" y="653"/>
                </a:lnTo>
                <a:lnTo>
                  <a:pt x="40" y="635"/>
                </a:lnTo>
                <a:lnTo>
                  <a:pt x="46" y="619"/>
                </a:lnTo>
                <a:lnTo>
                  <a:pt x="48" y="610"/>
                </a:lnTo>
                <a:lnTo>
                  <a:pt x="49" y="603"/>
                </a:lnTo>
                <a:lnTo>
                  <a:pt x="50" y="593"/>
                </a:lnTo>
                <a:lnTo>
                  <a:pt x="50" y="583"/>
                </a:lnTo>
                <a:lnTo>
                  <a:pt x="50" y="574"/>
                </a:lnTo>
                <a:lnTo>
                  <a:pt x="48" y="565"/>
                </a:lnTo>
                <a:lnTo>
                  <a:pt x="45" y="556"/>
                </a:lnTo>
                <a:lnTo>
                  <a:pt x="43" y="547"/>
                </a:lnTo>
                <a:lnTo>
                  <a:pt x="38" y="523"/>
                </a:lnTo>
                <a:lnTo>
                  <a:pt x="34" y="502"/>
                </a:lnTo>
                <a:lnTo>
                  <a:pt x="31" y="481"/>
                </a:lnTo>
                <a:lnTo>
                  <a:pt x="30" y="456"/>
                </a:lnTo>
                <a:lnTo>
                  <a:pt x="30" y="444"/>
                </a:lnTo>
                <a:lnTo>
                  <a:pt x="31" y="433"/>
                </a:lnTo>
                <a:lnTo>
                  <a:pt x="33" y="423"/>
                </a:lnTo>
                <a:lnTo>
                  <a:pt x="35" y="413"/>
                </a:lnTo>
                <a:lnTo>
                  <a:pt x="37" y="402"/>
                </a:lnTo>
                <a:lnTo>
                  <a:pt x="38" y="392"/>
                </a:lnTo>
                <a:lnTo>
                  <a:pt x="39" y="380"/>
                </a:lnTo>
                <a:lnTo>
                  <a:pt x="40" y="369"/>
                </a:lnTo>
                <a:lnTo>
                  <a:pt x="39" y="347"/>
                </a:lnTo>
                <a:lnTo>
                  <a:pt x="36" y="328"/>
                </a:lnTo>
                <a:lnTo>
                  <a:pt x="33" y="309"/>
                </a:lnTo>
                <a:lnTo>
                  <a:pt x="28" y="292"/>
                </a:lnTo>
                <a:lnTo>
                  <a:pt x="24" y="275"/>
                </a:lnTo>
                <a:lnTo>
                  <a:pt x="20" y="256"/>
                </a:lnTo>
                <a:lnTo>
                  <a:pt x="17" y="236"/>
                </a:lnTo>
                <a:lnTo>
                  <a:pt x="17" y="215"/>
                </a:lnTo>
                <a:lnTo>
                  <a:pt x="17" y="208"/>
                </a:lnTo>
                <a:lnTo>
                  <a:pt x="19" y="201"/>
                </a:lnTo>
                <a:lnTo>
                  <a:pt x="22" y="195"/>
                </a:lnTo>
                <a:lnTo>
                  <a:pt x="25" y="189"/>
                </a:lnTo>
                <a:lnTo>
                  <a:pt x="34" y="178"/>
                </a:lnTo>
                <a:lnTo>
                  <a:pt x="43" y="167"/>
                </a:lnTo>
                <a:lnTo>
                  <a:pt x="50" y="155"/>
                </a:lnTo>
                <a:lnTo>
                  <a:pt x="57" y="145"/>
                </a:lnTo>
                <a:lnTo>
                  <a:pt x="65" y="135"/>
                </a:lnTo>
                <a:lnTo>
                  <a:pt x="75" y="124"/>
                </a:lnTo>
                <a:lnTo>
                  <a:pt x="89" y="137"/>
                </a:lnTo>
                <a:lnTo>
                  <a:pt x="104" y="151"/>
                </a:lnTo>
                <a:lnTo>
                  <a:pt x="113" y="162"/>
                </a:lnTo>
                <a:lnTo>
                  <a:pt x="120" y="173"/>
                </a:lnTo>
                <a:lnTo>
                  <a:pt x="125" y="177"/>
                </a:lnTo>
                <a:lnTo>
                  <a:pt x="129" y="183"/>
                </a:lnTo>
                <a:lnTo>
                  <a:pt x="134" y="187"/>
                </a:lnTo>
                <a:lnTo>
                  <a:pt x="141" y="190"/>
                </a:lnTo>
                <a:lnTo>
                  <a:pt x="158" y="200"/>
                </a:lnTo>
                <a:lnTo>
                  <a:pt x="173" y="209"/>
                </a:lnTo>
                <a:lnTo>
                  <a:pt x="188" y="217"/>
                </a:lnTo>
                <a:lnTo>
                  <a:pt x="205" y="228"/>
                </a:lnTo>
                <a:lnTo>
                  <a:pt x="219" y="238"/>
                </a:lnTo>
                <a:lnTo>
                  <a:pt x="232" y="248"/>
                </a:lnTo>
                <a:lnTo>
                  <a:pt x="238" y="252"/>
                </a:lnTo>
                <a:lnTo>
                  <a:pt x="244" y="256"/>
                </a:lnTo>
                <a:lnTo>
                  <a:pt x="252" y="259"/>
                </a:lnTo>
                <a:lnTo>
                  <a:pt x="261" y="263"/>
                </a:lnTo>
                <a:lnTo>
                  <a:pt x="271" y="265"/>
                </a:lnTo>
                <a:lnTo>
                  <a:pt x="282" y="267"/>
                </a:lnTo>
                <a:lnTo>
                  <a:pt x="292" y="270"/>
                </a:lnTo>
                <a:lnTo>
                  <a:pt x="303" y="274"/>
                </a:lnTo>
                <a:lnTo>
                  <a:pt x="319" y="280"/>
                </a:lnTo>
                <a:lnTo>
                  <a:pt x="334" y="288"/>
                </a:lnTo>
                <a:lnTo>
                  <a:pt x="348" y="296"/>
                </a:lnTo>
                <a:lnTo>
                  <a:pt x="360" y="305"/>
                </a:lnTo>
                <a:lnTo>
                  <a:pt x="374" y="312"/>
                </a:lnTo>
                <a:lnTo>
                  <a:pt x="387" y="320"/>
                </a:lnTo>
                <a:lnTo>
                  <a:pt x="402" y="326"/>
                </a:lnTo>
                <a:lnTo>
                  <a:pt x="419" y="332"/>
                </a:lnTo>
                <a:lnTo>
                  <a:pt x="429" y="335"/>
                </a:lnTo>
                <a:lnTo>
                  <a:pt x="437" y="338"/>
                </a:lnTo>
                <a:lnTo>
                  <a:pt x="443" y="344"/>
                </a:lnTo>
                <a:lnTo>
                  <a:pt x="450" y="349"/>
                </a:lnTo>
                <a:lnTo>
                  <a:pt x="460" y="363"/>
                </a:lnTo>
                <a:lnTo>
                  <a:pt x="470" y="379"/>
                </a:lnTo>
                <a:lnTo>
                  <a:pt x="476" y="384"/>
                </a:lnTo>
                <a:lnTo>
                  <a:pt x="481" y="387"/>
                </a:lnTo>
                <a:lnTo>
                  <a:pt x="486" y="392"/>
                </a:lnTo>
                <a:lnTo>
                  <a:pt x="492" y="397"/>
                </a:lnTo>
                <a:lnTo>
                  <a:pt x="498" y="400"/>
                </a:lnTo>
                <a:lnTo>
                  <a:pt x="505" y="403"/>
                </a:lnTo>
                <a:lnTo>
                  <a:pt x="511" y="404"/>
                </a:lnTo>
                <a:lnTo>
                  <a:pt x="519" y="405"/>
                </a:lnTo>
                <a:lnTo>
                  <a:pt x="526" y="405"/>
                </a:lnTo>
                <a:lnTo>
                  <a:pt x="534" y="406"/>
                </a:lnTo>
                <a:lnTo>
                  <a:pt x="530" y="416"/>
                </a:lnTo>
                <a:lnTo>
                  <a:pt x="525" y="424"/>
                </a:lnTo>
                <a:lnTo>
                  <a:pt x="520" y="431"/>
                </a:lnTo>
                <a:lnTo>
                  <a:pt x="513" y="438"/>
                </a:lnTo>
                <a:lnTo>
                  <a:pt x="498" y="450"/>
                </a:lnTo>
                <a:lnTo>
                  <a:pt x="481" y="461"/>
                </a:lnTo>
                <a:lnTo>
                  <a:pt x="470" y="471"/>
                </a:lnTo>
                <a:lnTo>
                  <a:pt x="460" y="481"/>
                </a:lnTo>
                <a:lnTo>
                  <a:pt x="453" y="491"/>
                </a:lnTo>
                <a:lnTo>
                  <a:pt x="443" y="501"/>
                </a:lnTo>
                <a:lnTo>
                  <a:pt x="463" y="513"/>
                </a:lnTo>
                <a:lnTo>
                  <a:pt x="480" y="524"/>
                </a:lnTo>
                <a:lnTo>
                  <a:pt x="497" y="533"/>
                </a:lnTo>
                <a:lnTo>
                  <a:pt x="518" y="541"/>
                </a:lnTo>
                <a:lnTo>
                  <a:pt x="514" y="559"/>
                </a:lnTo>
                <a:lnTo>
                  <a:pt x="510" y="574"/>
                </a:lnTo>
                <a:lnTo>
                  <a:pt x="504" y="589"/>
                </a:lnTo>
                <a:lnTo>
                  <a:pt x="497" y="605"/>
                </a:lnTo>
                <a:lnTo>
                  <a:pt x="493" y="617"/>
                </a:lnTo>
                <a:lnTo>
                  <a:pt x="489" y="628"/>
                </a:lnTo>
                <a:lnTo>
                  <a:pt x="485" y="633"/>
                </a:lnTo>
                <a:lnTo>
                  <a:pt x="482" y="637"/>
                </a:lnTo>
                <a:lnTo>
                  <a:pt x="478" y="642"/>
                </a:lnTo>
                <a:lnTo>
                  <a:pt x="472" y="645"/>
                </a:lnTo>
                <a:lnTo>
                  <a:pt x="465" y="647"/>
                </a:lnTo>
                <a:lnTo>
                  <a:pt x="457" y="648"/>
                </a:lnTo>
                <a:lnTo>
                  <a:pt x="450" y="648"/>
                </a:lnTo>
                <a:lnTo>
                  <a:pt x="441" y="647"/>
                </a:lnTo>
                <a:lnTo>
                  <a:pt x="429" y="647"/>
                </a:lnTo>
                <a:lnTo>
                  <a:pt x="417" y="645"/>
                </a:lnTo>
                <a:lnTo>
                  <a:pt x="408" y="642"/>
                </a:lnTo>
                <a:lnTo>
                  <a:pt x="397" y="639"/>
                </a:lnTo>
                <a:lnTo>
                  <a:pt x="387" y="635"/>
                </a:lnTo>
                <a:lnTo>
                  <a:pt x="376" y="633"/>
                </a:lnTo>
                <a:lnTo>
                  <a:pt x="365" y="630"/>
                </a:lnTo>
                <a:lnTo>
                  <a:pt x="354" y="629"/>
                </a:lnTo>
                <a:lnTo>
                  <a:pt x="354" y="701"/>
                </a:lnTo>
                <a:lnTo>
                  <a:pt x="368" y="716"/>
                </a:lnTo>
                <a:lnTo>
                  <a:pt x="382" y="728"/>
                </a:lnTo>
                <a:lnTo>
                  <a:pt x="389" y="734"/>
                </a:lnTo>
                <a:lnTo>
                  <a:pt x="398" y="737"/>
                </a:lnTo>
                <a:lnTo>
                  <a:pt x="406" y="740"/>
                </a:lnTo>
                <a:lnTo>
                  <a:pt x="417" y="740"/>
                </a:lnTo>
                <a:lnTo>
                  <a:pt x="433" y="739"/>
                </a:lnTo>
                <a:lnTo>
                  <a:pt x="446" y="737"/>
                </a:lnTo>
                <a:lnTo>
                  <a:pt x="460" y="732"/>
                </a:lnTo>
                <a:lnTo>
                  <a:pt x="476" y="727"/>
                </a:lnTo>
                <a:lnTo>
                  <a:pt x="482" y="725"/>
                </a:lnTo>
                <a:lnTo>
                  <a:pt x="489" y="721"/>
                </a:lnTo>
                <a:lnTo>
                  <a:pt x="493" y="716"/>
                </a:lnTo>
                <a:lnTo>
                  <a:pt x="497" y="712"/>
                </a:lnTo>
                <a:lnTo>
                  <a:pt x="502" y="707"/>
                </a:lnTo>
                <a:lnTo>
                  <a:pt x="507" y="702"/>
                </a:lnTo>
                <a:lnTo>
                  <a:pt x="512" y="697"/>
                </a:lnTo>
                <a:lnTo>
                  <a:pt x="518" y="693"/>
                </a:lnTo>
                <a:lnTo>
                  <a:pt x="530" y="687"/>
                </a:lnTo>
                <a:lnTo>
                  <a:pt x="540" y="682"/>
                </a:lnTo>
                <a:lnTo>
                  <a:pt x="546" y="680"/>
                </a:lnTo>
                <a:lnTo>
                  <a:pt x="551" y="676"/>
                </a:lnTo>
                <a:lnTo>
                  <a:pt x="556" y="673"/>
                </a:lnTo>
                <a:lnTo>
                  <a:pt x="561" y="669"/>
                </a:lnTo>
                <a:lnTo>
                  <a:pt x="563" y="666"/>
                </a:lnTo>
                <a:lnTo>
                  <a:pt x="565" y="661"/>
                </a:lnTo>
                <a:lnTo>
                  <a:pt x="567" y="658"/>
                </a:lnTo>
                <a:lnTo>
                  <a:pt x="568" y="654"/>
                </a:lnTo>
                <a:lnTo>
                  <a:pt x="570" y="646"/>
                </a:lnTo>
                <a:lnTo>
                  <a:pt x="571" y="637"/>
                </a:lnTo>
                <a:lnTo>
                  <a:pt x="574" y="628"/>
                </a:lnTo>
                <a:lnTo>
                  <a:pt x="576" y="619"/>
                </a:lnTo>
                <a:lnTo>
                  <a:pt x="578" y="609"/>
                </a:lnTo>
                <a:lnTo>
                  <a:pt x="579" y="600"/>
                </a:lnTo>
                <a:lnTo>
                  <a:pt x="576" y="587"/>
                </a:lnTo>
                <a:lnTo>
                  <a:pt x="574" y="573"/>
                </a:lnTo>
                <a:lnTo>
                  <a:pt x="574" y="562"/>
                </a:lnTo>
                <a:lnTo>
                  <a:pt x="575" y="551"/>
                </a:lnTo>
                <a:lnTo>
                  <a:pt x="576" y="541"/>
                </a:lnTo>
                <a:lnTo>
                  <a:pt x="578" y="532"/>
                </a:lnTo>
                <a:lnTo>
                  <a:pt x="581" y="522"/>
                </a:lnTo>
                <a:lnTo>
                  <a:pt x="586" y="513"/>
                </a:lnTo>
                <a:lnTo>
                  <a:pt x="592" y="506"/>
                </a:lnTo>
                <a:lnTo>
                  <a:pt x="601" y="499"/>
                </a:lnTo>
                <a:lnTo>
                  <a:pt x="616" y="493"/>
                </a:lnTo>
                <a:lnTo>
                  <a:pt x="632" y="488"/>
                </a:lnTo>
                <a:lnTo>
                  <a:pt x="638" y="484"/>
                </a:lnTo>
                <a:lnTo>
                  <a:pt x="642" y="479"/>
                </a:lnTo>
                <a:lnTo>
                  <a:pt x="644" y="473"/>
                </a:lnTo>
                <a:lnTo>
                  <a:pt x="648" y="467"/>
                </a:lnTo>
                <a:lnTo>
                  <a:pt x="654" y="458"/>
                </a:lnTo>
                <a:lnTo>
                  <a:pt x="659" y="450"/>
                </a:lnTo>
                <a:lnTo>
                  <a:pt x="661" y="445"/>
                </a:lnTo>
                <a:lnTo>
                  <a:pt x="662" y="440"/>
                </a:lnTo>
                <a:lnTo>
                  <a:pt x="664" y="436"/>
                </a:lnTo>
                <a:lnTo>
                  <a:pt x="665" y="430"/>
                </a:lnTo>
                <a:lnTo>
                  <a:pt x="664" y="421"/>
                </a:lnTo>
                <a:lnTo>
                  <a:pt x="661" y="414"/>
                </a:lnTo>
                <a:lnTo>
                  <a:pt x="658" y="406"/>
                </a:lnTo>
                <a:lnTo>
                  <a:pt x="655" y="400"/>
                </a:lnTo>
                <a:lnTo>
                  <a:pt x="651" y="393"/>
                </a:lnTo>
                <a:lnTo>
                  <a:pt x="646" y="387"/>
                </a:lnTo>
                <a:lnTo>
                  <a:pt x="643" y="379"/>
                </a:lnTo>
                <a:lnTo>
                  <a:pt x="640" y="372"/>
                </a:lnTo>
                <a:lnTo>
                  <a:pt x="641" y="363"/>
                </a:lnTo>
                <a:lnTo>
                  <a:pt x="642" y="356"/>
                </a:lnTo>
                <a:lnTo>
                  <a:pt x="640" y="352"/>
                </a:lnTo>
                <a:lnTo>
                  <a:pt x="638" y="350"/>
                </a:lnTo>
                <a:lnTo>
                  <a:pt x="640" y="337"/>
                </a:lnTo>
                <a:lnTo>
                  <a:pt x="643" y="323"/>
                </a:lnTo>
                <a:lnTo>
                  <a:pt x="642" y="310"/>
                </a:lnTo>
                <a:lnTo>
                  <a:pt x="639" y="299"/>
                </a:lnTo>
                <a:lnTo>
                  <a:pt x="634" y="289"/>
                </a:lnTo>
                <a:lnTo>
                  <a:pt x="630" y="279"/>
                </a:lnTo>
                <a:lnTo>
                  <a:pt x="625" y="268"/>
                </a:lnTo>
                <a:lnTo>
                  <a:pt x="620" y="257"/>
                </a:lnTo>
                <a:lnTo>
                  <a:pt x="617" y="247"/>
                </a:lnTo>
                <a:lnTo>
                  <a:pt x="616" y="234"/>
                </a:lnTo>
                <a:lnTo>
                  <a:pt x="617" y="229"/>
                </a:lnTo>
                <a:lnTo>
                  <a:pt x="619" y="225"/>
                </a:lnTo>
                <a:lnTo>
                  <a:pt x="621" y="223"/>
                </a:lnTo>
                <a:lnTo>
                  <a:pt x="626" y="221"/>
                </a:lnTo>
                <a:lnTo>
                  <a:pt x="634" y="216"/>
                </a:lnTo>
                <a:lnTo>
                  <a:pt x="643" y="212"/>
                </a:lnTo>
                <a:lnTo>
                  <a:pt x="646" y="209"/>
                </a:lnTo>
                <a:lnTo>
                  <a:pt x="651" y="205"/>
                </a:lnTo>
                <a:lnTo>
                  <a:pt x="653" y="201"/>
                </a:lnTo>
                <a:lnTo>
                  <a:pt x="655" y="197"/>
                </a:lnTo>
                <a:lnTo>
                  <a:pt x="658" y="188"/>
                </a:lnTo>
                <a:lnTo>
                  <a:pt x="659" y="177"/>
                </a:lnTo>
                <a:lnTo>
                  <a:pt x="658" y="170"/>
                </a:lnTo>
                <a:lnTo>
                  <a:pt x="657" y="162"/>
                </a:lnTo>
                <a:lnTo>
                  <a:pt x="655" y="156"/>
                </a:lnTo>
                <a:lnTo>
                  <a:pt x="653" y="149"/>
                </a:lnTo>
                <a:lnTo>
                  <a:pt x="645" y="137"/>
                </a:lnTo>
                <a:lnTo>
                  <a:pt x="637" y="127"/>
                </a:lnTo>
                <a:lnTo>
                  <a:pt x="628" y="116"/>
                </a:lnTo>
                <a:lnTo>
                  <a:pt x="618" y="105"/>
                </a:lnTo>
                <a:lnTo>
                  <a:pt x="608" y="93"/>
                </a:lnTo>
                <a:lnTo>
                  <a:pt x="601" y="79"/>
                </a:lnTo>
                <a:lnTo>
                  <a:pt x="594" y="65"/>
                </a:lnTo>
                <a:lnTo>
                  <a:pt x="590" y="52"/>
                </a:lnTo>
                <a:lnTo>
                  <a:pt x="587" y="46"/>
                </a:lnTo>
                <a:lnTo>
                  <a:pt x="585" y="39"/>
                </a:lnTo>
                <a:lnTo>
                  <a:pt x="580" y="33"/>
                </a:lnTo>
                <a:lnTo>
                  <a:pt x="576" y="26"/>
                </a:lnTo>
                <a:lnTo>
                  <a:pt x="562" y="12"/>
                </a:lnTo>
                <a:lnTo>
                  <a:pt x="548" y="0"/>
                </a:lnTo>
                <a:lnTo>
                  <a:pt x="548" y="0"/>
                </a:lnTo>
                <a:lnTo>
                  <a:pt x="643" y="31"/>
                </a:lnTo>
                <a:lnTo>
                  <a:pt x="738" y="62"/>
                </a:lnTo>
                <a:lnTo>
                  <a:pt x="834" y="92"/>
                </a:lnTo>
                <a:lnTo>
                  <a:pt x="929" y="121"/>
                </a:lnTo>
                <a:lnTo>
                  <a:pt x="1024" y="150"/>
                </a:lnTo>
                <a:lnTo>
                  <a:pt x="1119" y="180"/>
                </a:lnTo>
                <a:lnTo>
                  <a:pt x="1215" y="208"/>
                </a:lnTo>
                <a:lnTo>
                  <a:pt x="1310" y="235"/>
                </a:lnTo>
                <a:lnTo>
                  <a:pt x="1405" y="262"/>
                </a:lnTo>
                <a:lnTo>
                  <a:pt x="1502" y="289"/>
                </a:lnTo>
                <a:lnTo>
                  <a:pt x="1597" y="315"/>
                </a:lnTo>
                <a:lnTo>
                  <a:pt x="1693" y="339"/>
                </a:lnTo>
                <a:lnTo>
                  <a:pt x="1788" y="365"/>
                </a:lnTo>
                <a:lnTo>
                  <a:pt x="1884" y="389"/>
                </a:lnTo>
                <a:lnTo>
                  <a:pt x="1979" y="413"/>
                </a:lnTo>
                <a:lnTo>
                  <a:pt x="2075" y="437"/>
                </a:lnTo>
                <a:lnTo>
                  <a:pt x="2075" y="437"/>
                </a:lnTo>
                <a:lnTo>
                  <a:pt x="1819" y="1625"/>
                </a:lnTo>
                <a:lnTo>
                  <a:pt x="1819" y="1625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" name="Freeform 276"/>
          <p:cNvSpPr>
            <a:spLocks/>
          </p:cNvSpPr>
          <p:nvPr/>
        </p:nvSpPr>
        <p:spPr bwMode="auto">
          <a:xfrm>
            <a:off x="2432893" y="2037290"/>
            <a:ext cx="856874" cy="1412460"/>
          </a:xfrm>
          <a:custGeom>
            <a:avLst/>
            <a:gdLst>
              <a:gd name="T0" fmla="*/ 737 w 1858"/>
              <a:gd name="T1" fmla="*/ 38 h 3068"/>
              <a:gd name="T2" fmla="*/ 757 w 1858"/>
              <a:gd name="T3" fmla="*/ 478 h 3068"/>
              <a:gd name="T4" fmla="*/ 793 w 1858"/>
              <a:gd name="T5" fmla="*/ 595 h 3068"/>
              <a:gd name="T6" fmla="*/ 819 w 1858"/>
              <a:gd name="T7" fmla="*/ 699 h 3068"/>
              <a:gd name="T8" fmla="*/ 847 w 1858"/>
              <a:gd name="T9" fmla="*/ 756 h 3068"/>
              <a:gd name="T10" fmla="*/ 897 w 1858"/>
              <a:gd name="T11" fmla="*/ 847 h 3068"/>
              <a:gd name="T12" fmla="*/ 958 w 1858"/>
              <a:gd name="T13" fmla="*/ 952 h 3068"/>
              <a:gd name="T14" fmla="*/ 1033 w 1858"/>
              <a:gd name="T15" fmla="*/ 1008 h 3068"/>
              <a:gd name="T16" fmla="*/ 1069 w 1858"/>
              <a:gd name="T17" fmla="*/ 1034 h 3068"/>
              <a:gd name="T18" fmla="*/ 1056 w 1858"/>
              <a:gd name="T19" fmla="*/ 1096 h 3068"/>
              <a:gd name="T20" fmla="*/ 1023 w 1858"/>
              <a:gd name="T21" fmla="*/ 1188 h 3068"/>
              <a:gd name="T22" fmla="*/ 1001 w 1858"/>
              <a:gd name="T23" fmla="*/ 1230 h 3068"/>
              <a:gd name="T24" fmla="*/ 1012 w 1858"/>
              <a:gd name="T25" fmla="*/ 1266 h 3068"/>
              <a:gd name="T26" fmla="*/ 1042 w 1858"/>
              <a:gd name="T27" fmla="*/ 1348 h 3068"/>
              <a:gd name="T28" fmla="*/ 1016 w 1858"/>
              <a:gd name="T29" fmla="*/ 1377 h 3068"/>
              <a:gd name="T30" fmla="*/ 972 w 1858"/>
              <a:gd name="T31" fmla="*/ 1412 h 3068"/>
              <a:gd name="T32" fmla="*/ 988 w 1858"/>
              <a:gd name="T33" fmla="*/ 1474 h 3068"/>
              <a:gd name="T34" fmla="*/ 998 w 1858"/>
              <a:gd name="T35" fmla="*/ 1509 h 3068"/>
              <a:gd name="T36" fmla="*/ 1034 w 1858"/>
              <a:gd name="T37" fmla="*/ 1514 h 3068"/>
              <a:gd name="T38" fmla="*/ 1088 w 1858"/>
              <a:gd name="T39" fmla="*/ 1494 h 3068"/>
              <a:gd name="T40" fmla="*/ 1131 w 1858"/>
              <a:gd name="T41" fmla="*/ 1486 h 3068"/>
              <a:gd name="T42" fmla="*/ 1153 w 1858"/>
              <a:gd name="T43" fmla="*/ 1507 h 3068"/>
              <a:gd name="T44" fmla="*/ 1164 w 1858"/>
              <a:gd name="T45" fmla="*/ 1584 h 3068"/>
              <a:gd name="T46" fmla="*/ 1203 w 1858"/>
              <a:gd name="T47" fmla="*/ 1689 h 3068"/>
              <a:gd name="T48" fmla="*/ 1207 w 1858"/>
              <a:gd name="T49" fmla="*/ 1773 h 3068"/>
              <a:gd name="T50" fmla="*/ 1218 w 1858"/>
              <a:gd name="T51" fmla="*/ 1828 h 3068"/>
              <a:gd name="T52" fmla="*/ 1268 w 1858"/>
              <a:gd name="T53" fmla="*/ 1900 h 3068"/>
              <a:gd name="T54" fmla="*/ 1289 w 1858"/>
              <a:gd name="T55" fmla="*/ 1949 h 3068"/>
              <a:gd name="T56" fmla="*/ 1324 w 1858"/>
              <a:gd name="T57" fmla="*/ 2015 h 3068"/>
              <a:gd name="T58" fmla="*/ 1350 w 1858"/>
              <a:gd name="T59" fmla="*/ 2034 h 3068"/>
              <a:gd name="T60" fmla="*/ 1383 w 1858"/>
              <a:gd name="T61" fmla="*/ 2020 h 3068"/>
              <a:gd name="T62" fmla="*/ 1430 w 1858"/>
              <a:gd name="T63" fmla="*/ 2037 h 3068"/>
              <a:gd name="T64" fmla="*/ 1475 w 1858"/>
              <a:gd name="T65" fmla="*/ 2042 h 3068"/>
              <a:gd name="T66" fmla="*/ 1499 w 1858"/>
              <a:gd name="T67" fmla="*/ 2019 h 3068"/>
              <a:gd name="T68" fmla="*/ 1555 w 1858"/>
              <a:gd name="T69" fmla="*/ 2042 h 3068"/>
              <a:gd name="T70" fmla="*/ 1620 w 1858"/>
              <a:gd name="T71" fmla="*/ 2051 h 3068"/>
              <a:gd name="T72" fmla="*/ 1685 w 1858"/>
              <a:gd name="T73" fmla="*/ 2050 h 3068"/>
              <a:gd name="T74" fmla="*/ 1709 w 1858"/>
              <a:gd name="T75" fmla="*/ 2031 h 3068"/>
              <a:gd name="T76" fmla="*/ 1735 w 1858"/>
              <a:gd name="T77" fmla="*/ 1985 h 3068"/>
              <a:gd name="T78" fmla="*/ 1754 w 1858"/>
              <a:gd name="T79" fmla="*/ 1977 h 3068"/>
              <a:gd name="T80" fmla="*/ 1790 w 1858"/>
              <a:gd name="T81" fmla="*/ 2013 h 3068"/>
              <a:gd name="T82" fmla="*/ 1852 w 1858"/>
              <a:gd name="T83" fmla="*/ 2058 h 3068"/>
              <a:gd name="T84" fmla="*/ 865 w 1858"/>
              <a:gd name="T85" fmla="*/ 2919 h 3068"/>
              <a:gd name="T86" fmla="*/ 131 w 1858"/>
              <a:gd name="T87" fmla="*/ 2044 h 3068"/>
              <a:gd name="T88" fmla="*/ 165 w 1858"/>
              <a:gd name="T89" fmla="*/ 1975 h 3068"/>
              <a:gd name="T90" fmla="*/ 181 w 1858"/>
              <a:gd name="T91" fmla="*/ 1905 h 3068"/>
              <a:gd name="T92" fmla="*/ 178 w 1858"/>
              <a:gd name="T93" fmla="*/ 1875 h 3068"/>
              <a:gd name="T94" fmla="*/ 143 w 1858"/>
              <a:gd name="T95" fmla="*/ 1869 h 3068"/>
              <a:gd name="T96" fmla="*/ 129 w 1858"/>
              <a:gd name="T97" fmla="*/ 1850 h 3068"/>
              <a:gd name="T98" fmla="*/ 150 w 1858"/>
              <a:gd name="T99" fmla="*/ 1754 h 3068"/>
              <a:gd name="T100" fmla="*/ 211 w 1858"/>
              <a:gd name="T101" fmla="*/ 1678 h 3068"/>
              <a:gd name="T102" fmla="*/ 254 w 1858"/>
              <a:gd name="T103" fmla="*/ 1634 h 3068"/>
              <a:gd name="T104" fmla="*/ 297 w 1858"/>
              <a:gd name="T105" fmla="*/ 1575 h 3068"/>
              <a:gd name="T106" fmla="*/ 303 w 1858"/>
              <a:gd name="T107" fmla="*/ 1517 h 3068"/>
              <a:gd name="T108" fmla="*/ 325 w 1858"/>
              <a:gd name="T109" fmla="*/ 1469 h 3068"/>
              <a:gd name="T110" fmla="*/ 364 w 1858"/>
              <a:gd name="T111" fmla="*/ 1429 h 3068"/>
              <a:gd name="T112" fmla="*/ 396 w 1858"/>
              <a:gd name="T113" fmla="*/ 1372 h 3068"/>
              <a:gd name="T114" fmla="*/ 400 w 1858"/>
              <a:gd name="T115" fmla="*/ 1271 h 3068"/>
              <a:gd name="T116" fmla="*/ 385 w 1858"/>
              <a:gd name="T117" fmla="*/ 1227 h 3068"/>
              <a:gd name="T118" fmla="*/ 328 w 1858"/>
              <a:gd name="T119" fmla="*/ 1191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3068">
                <a:moveTo>
                  <a:pt x="573" y="0"/>
                </a:moveTo>
                <a:lnTo>
                  <a:pt x="605" y="7"/>
                </a:lnTo>
                <a:lnTo>
                  <a:pt x="639" y="16"/>
                </a:lnTo>
                <a:lnTo>
                  <a:pt x="671" y="23"/>
                </a:lnTo>
                <a:lnTo>
                  <a:pt x="705" y="31"/>
                </a:lnTo>
                <a:lnTo>
                  <a:pt x="737" y="38"/>
                </a:lnTo>
                <a:lnTo>
                  <a:pt x="771" y="46"/>
                </a:lnTo>
                <a:lnTo>
                  <a:pt x="804" y="54"/>
                </a:lnTo>
                <a:lnTo>
                  <a:pt x="837" y="61"/>
                </a:lnTo>
                <a:lnTo>
                  <a:pt x="837" y="61"/>
                </a:lnTo>
                <a:lnTo>
                  <a:pt x="748" y="450"/>
                </a:lnTo>
                <a:lnTo>
                  <a:pt x="757" y="478"/>
                </a:lnTo>
                <a:lnTo>
                  <a:pt x="764" y="503"/>
                </a:lnTo>
                <a:lnTo>
                  <a:pt x="772" y="528"/>
                </a:lnTo>
                <a:lnTo>
                  <a:pt x="779" y="556"/>
                </a:lnTo>
                <a:lnTo>
                  <a:pt x="784" y="570"/>
                </a:lnTo>
                <a:lnTo>
                  <a:pt x="789" y="583"/>
                </a:lnTo>
                <a:lnTo>
                  <a:pt x="793" y="595"/>
                </a:lnTo>
                <a:lnTo>
                  <a:pt x="798" y="609"/>
                </a:lnTo>
                <a:lnTo>
                  <a:pt x="803" y="629"/>
                </a:lnTo>
                <a:lnTo>
                  <a:pt x="807" y="646"/>
                </a:lnTo>
                <a:lnTo>
                  <a:pt x="812" y="664"/>
                </a:lnTo>
                <a:lnTo>
                  <a:pt x="817" y="683"/>
                </a:lnTo>
                <a:lnTo>
                  <a:pt x="819" y="699"/>
                </a:lnTo>
                <a:lnTo>
                  <a:pt x="821" y="716"/>
                </a:lnTo>
                <a:lnTo>
                  <a:pt x="826" y="723"/>
                </a:lnTo>
                <a:lnTo>
                  <a:pt x="829" y="731"/>
                </a:lnTo>
                <a:lnTo>
                  <a:pt x="833" y="737"/>
                </a:lnTo>
                <a:lnTo>
                  <a:pt x="838" y="744"/>
                </a:lnTo>
                <a:lnTo>
                  <a:pt x="847" y="756"/>
                </a:lnTo>
                <a:lnTo>
                  <a:pt x="859" y="769"/>
                </a:lnTo>
                <a:lnTo>
                  <a:pt x="868" y="780"/>
                </a:lnTo>
                <a:lnTo>
                  <a:pt x="874" y="792"/>
                </a:lnTo>
                <a:lnTo>
                  <a:pt x="881" y="804"/>
                </a:lnTo>
                <a:lnTo>
                  <a:pt x="885" y="818"/>
                </a:lnTo>
                <a:lnTo>
                  <a:pt x="897" y="847"/>
                </a:lnTo>
                <a:lnTo>
                  <a:pt x="908" y="873"/>
                </a:lnTo>
                <a:lnTo>
                  <a:pt x="921" y="898"/>
                </a:lnTo>
                <a:lnTo>
                  <a:pt x="936" y="925"/>
                </a:lnTo>
                <a:lnTo>
                  <a:pt x="944" y="935"/>
                </a:lnTo>
                <a:lnTo>
                  <a:pt x="950" y="945"/>
                </a:lnTo>
                <a:lnTo>
                  <a:pt x="958" y="952"/>
                </a:lnTo>
                <a:lnTo>
                  <a:pt x="966" y="959"/>
                </a:lnTo>
                <a:lnTo>
                  <a:pt x="983" y="972"/>
                </a:lnTo>
                <a:lnTo>
                  <a:pt x="1003" y="986"/>
                </a:lnTo>
                <a:lnTo>
                  <a:pt x="1014" y="994"/>
                </a:lnTo>
                <a:lnTo>
                  <a:pt x="1023" y="1001"/>
                </a:lnTo>
                <a:lnTo>
                  <a:pt x="1033" y="1008"/>
                </a:lnTo>
                <a:lnTo>
                  <a:pt x="1045" y="1015"/>
                </a:lnTo>
                <a:lnTo>
                  <a:pt x="1054" y="1020"/>
                </a:lnTo>
                <a:lnTo>
                  <a:pt x="1061" y="1024"/>
                </a:lnTo>
                <a:lnTo>
                  <a:pt x="1064" y="1028"/>
                </a:lnTo>
                <a:lnTo>
                  <a:pt x="1067" y="1031"/>
                </a:lnTo>
                <a:lnTo>
                  <a:pt x="1069" y="1034"/>
                </a:lnTo>
                <a:lnTo>
                  <a:pt x="1069" y="1040"/>
                </a:lnTo>
                <a:lnTo>
                  <a:pt x="1068" y="1050"/>
                </a:lnTo>
                <a:lnTo>
                  <a:pt x="1064" y="1060"/>
                </a:lnTo>
                <a:lnTo>
                  <a:pt x="1061" y="1071"/>
                </a:lnTo>
                <a:lnTo>
                  <a:pt x="1058" y="1082"/>
                </a:lnTo>
                <a:lnTo>
                  <a:pt x="1056" y="1096"/>
                </a:lnTo>
                <a:lnTo>
                  <a:pt x="1053" y="1108"/>
                </a:lnTo>
                <a:lnTo>
                  <a:pt x="1048" y="1119"/>
                </a:lnTo>
                <a:lnTo>
                  <a:pt x="1044" y="1131"/>
                </a:lnTo>
                <a:lnTo>
                  <a:pt x="1035" y="1154"/>
                </a:lnTo>
                <a:lnTo>
                  <a:pt x="1027" y="1180"/>
                </a:lnTo>
                <a:lnTo>
                  <a:pt x="1023" y="1188"/>
                </a:lnTo>
                <a:lnTo>
                  <a:pt x="1019" y="1195"/>
                </a:lnTo>
                <a:lnTo>
                  <a:pt x="1015" y="1202"/>
                </a:lnTo>
                <a:lnTo>
                  <a:pt x="1010" y="1208"/>
                </a:lnTo>
                <a:lnTo>
                  <a:pt x="1006" y="1216"/>
                </a:lnTo>
                <a:lnTo>
                  <a:pt x="1003" y="1222"/>
                </a:lnTo>
                <a:lnTo>
                  <a:pt x="1001" y="1230"/>
                </a:lnTo>
                <a:lnTo>
                  <a:pt x="1000" y="1238"/>
                </a:lnTo>
                <a:lnTo>
                  <a:pt x="1001" y="1244"/>
                </a:lnTo>
                <a:lnTo>
                  <a:pt x="1002" y="1248"/>
                </a:lnTo>
                <a:lnTo>
                  <a:pt x="1004" y="1253"/>
                </a:lnTo>
                <a:lnTo>
                  <a:pt x="1006" y="1258"/>
                </a:lnTo>
                <a:lnTo>
                  <a:pt x="1012" y="1266"/>
                </a:lnTo>
                <a:lnTo>
                  <a:pt x="1016" y="1275"/>
                </a:lnTo>
                <a:lnTo>
                  <a:pt x="1026" y="1298"/>
                </a:lnTo>
                <a:lnTo>
                  <a:pt x="1034" y="1317"/>
                </a:lnTo>
                <a:lnTo>
                  <a:pt x="1037" y="1327"/>
                </a:lnTo>
                <a:lnTo>
                  <a:pt x="1040" y="1337"/>
                </a:lnTo>
                <a:lnTo>
                  <a:pt x="1042" y="1348"/>
                </a:lnTo>
                <a:lnTo>
                  <a:pt x="1043" y="1360"/>
                </a:lnTo>
                <a:lnTo>
                  <a:pt x="1042" y="1364"/>
                </a:lnTo>
                <a:lnTo>
                  <a:pt x="1039" y="1365"/>
                </a:lnTo>
                <a:lnTo>
                  <a:pt x="1035" y="1367"/>
                </a:lnTo>
                <a:lnTo>
                  <a:pt x="1032" y="1368"/>
                </a:lnTo>
                <a:lnTo>
                  <a:pt x="1016" y="1377"/>
                </a:lnTo>
                <a:lnTo>
                  <a:pt x="1000" y="1384"/>
                </a:lnTo>
                <a:lnTo>
                  <a:pt x="992" y="1389"/>
                </a:lnTo>
                <a:lnTo>
                  <a:pt x="985" y="1393"/>
                </a:lnTo>
                <a:lnTo>
                  <a:pt x="977" y="1397"/>
                </a:lnTo>
                <a:lnTo>
                  <a:pt x="968" y="1400"/>
                </a:lnTo>
                <a:lnTo>
                  <a:pt x="972" y="1412"/>
                </a:lnTo>
                <a:lnTo>
                  <a:pt x="976" y="1422"/>
                </a:lnTo>
                <a:lnTo>
                  <a:pt x="980" y="1432"/>
                </a:lnTo>
                <a:lnTo>
                  <a:pt x="983" y="1442"/>
                </a:lnTo>
                <a:lnTo>
                  <a:pt x="986" y="1454"/>
                </a:lnTo>
                <a:lnTo>
                  <a:pt x="987" y="1464"/>
                </a:lnTo>
                <a:lnTo>
                  <a:pt x="988" y="1474"/>
                </a:lnTo>
                <a:lnTo>
                  <a:pt x="989" y="1486"/>
                </a:lnTo>
                <a:lnTo>
                  <a:pt x="990" y="1491"/>
                </a:lnTo>
                <a:lnTo>
                  <a:pt x="991" y="1496"/>
                </a:lnTo>
                <a:lnTo>
                  <a:pt x="992" y="1502"/>
                </a:lnTo>
                <a:lnTo>
                  <a:pt x="994" y="1506"/>
                </a:lnTo>
                <a:lnTo>
                  <a:pt x="998" y="1509"/>
                </a:lnTo>
                <a:lnTo>
                  <a:pt x="1001" y="1512"/>
                </a:lnTo>
                <a:lnTo>
                  <a:pt x="1005" y="1513"/>
                </a:lnTo>
                <a:lnTo>
                  <a:pt x="1008" y="1514"/>
                </a:lnTo>
                <a:lnTo>
                  <a:pt x="1017" y="1515"/>
                </a:lnTo>
                <a:lnTo>
                  <a:pt x="1027" y="1515"/>
                </a:lnTo>
                <a:lnTo>
                  <a:pt x="1034" y="1514"/>
                </a:lnTo>
                <a:lnTo>
                  <a:pt x="1041" y="1514"/>
                </a:lnTo>
                <a:lnTo>
                  <a:pt x="1047" y="1512"/>
                </a:lnTo>
                <a:lnTo>
                  <a:pt x="1054" y="1509"/>
                </a:lnTo>
                <a:lnTo>
                  <a:pt x="1066" y="1505"/>
                </a:lnTo>
                <a:lnTo>
                  <a:pt x="1077" y="1500"/>
                </a:lnTo>
                <a:lnTo>
                  <a:pt x="1088" y="1494"/>
                </a:lnTo>
                <a:lnTo>
                  <a:pt x="1100" y="1490"/>
                </a:lnTo>
                <a:lnTo>
                  <a:pt x="1107" y="1488"/>
                </a:lnTo>
                <a:lnTo>
                  <a:pt x="1113" y="1487"/>
                </a:lnTo>
                <a:lnTo>
                  <a:pt x="1120" y="1486"/>
                </a:lnTo>
                <a:lnTo>
                  <a:pt x="1127" y="1486"/>
                </a:lnTo>
                <a:lnTo>
                  <a:pt x="1131" y="1486"/>
                </a:lnTo>
                <a:lnTo>
                  <a:pt x="1135" y="1487"/>
                </a:lnTo>
                <a:lnTo>
                  <a:pt x="1138" y="1488"/>
                </a:lnTo>
                <a:lnTo>
                  <a:pt x="1141" y="1489"/>
                </a:lnTo>
                <a:lnTo>
                  <a:pt x="1145" y="1494"/>
                </a:lnTo>
                <a:lnTo>
                  <a:pt x="1150" y="1500"/>
                </a:lnTo>
                <a:lnTo>
                  <a:pt x="1153" y="1507"/>
                </a:lnTo>
                <a:lnTo>
                  <a:pt x="1156" y="1515"/>
                </a:lnTo>
                <a:lnTo>
                  <a:pt x="1157" y="1522"/>
                </a:lnTo>
                <a:lnTo>
                  <a:pt x="1160" y="1530"/>
                </a:lnTo>
                <a:lnTo>
                  <a:pt x="1162" y="1553"/>
                </a:lnTo>
                <a:lnTo>
                  <a:pt x="1163" y="1573"/>
                </a:lnTo>
                <a:lnTo>
                  <a:pt x="1164" y="1584"/>
                </a:lnTo>
                <a:lnTo>
                  <a:pt x="1166" y="1594"/>
                </a:lnTo>
                <a:lnTo>
                  <a:pt x="1168" y="1604"/>
                </a:lnTo>
                <a:lnTo>
                  <a:pt x="1172" y="1615"/>
                </a:lnTo>
                <a:lnTo>
                  <a:pt x="1187" y="1646"/>
                </a:lnTo>
                <a:lnTo>
                  <a:pt x="1198" y="1675"/>
                </a:lnTo>
                <a:lnTo>
                  <a:pt x="1203" y="1689"/>
                </a:lnTo>
                <a:lnTo>
                  <a:pt x="1207" y="1704"/>
                </a:lnTo>
                <a:lnTo>
                  <a:pt x="1209" y="1719"/>
                </a:lnTo>
                <a:lnTo>
                  <a:pt x="1209" y="1737"/>
                </a:lnTo>
                <a:lnTo>
                  <a:pt x="1209" y="1750"/>
                </a:lnTo>
                <a:lnTo>
                  <a:pt x="1208" y="1761"/>
                </a:lnTo>
                <a:lnTo>
                  <a:pt x="1207" y="1773"/>
                </a:lnTo>
                <a:lnTo>
                  <a:pt x="1207" y="1786"/>
                </a:lnTo>
                <a:lnTo>
                  <a:pt x="1207" y="1794"/>
                </a:lnTo>
                <a:lnTo>
                  <a:pt x="1207" y="1802"/>
                </a:lnTo>
                <a:lnTo>
                  <a:pt x="1208" y="1810"/>
                </a:lnTo>
                <a:lnTo>
                  <a:pt x="1209" y="1817"/>
                </a:lnTo>
                <a:lnTo>
                  <a:pt x="1218" y="1828"/>
                </a:lnTo>
                <a:lnTo>
                  <a:pt x="1229" y="1839"/>
                </a:lnTo>
                <a:lnTo>
                  <a:pt x="1236" y="1853"/>
                </a:lnTo>
                <a:lnTo>
                  <a:pt x="1242" y="1866"/>
                </a:lnTo>
                <a:lnTo>
                  <a:pt x="1248" y="1879"/>
                </a:lnTo>
                <a:lnTo>
                  <a:pt x="1258" y="1892"/>
                </a:lnTo>
                <a:lnTo>
                  <a:pt x="1268" y="1900"/>
                </a:lnTo>
                <a:lnTo>
                  <a:pt x="1276" y="1910"/>
                </a:lnTo>
                <a:lnTo>
                  <a:pt x="1280" y="1918"/>
                </a:lnTo>
                <a:lnTo>
                  <a:pt x="1284" y="1926"/>
                </a:lnTo>
                <a:lnTo>
                  <a:pt x="1286" y="1934"/>
                </a:lnTo>
                <a:lnTo>
                  <a:pt x="1287" y="1941"/>
                </a:lnTo>
                <a:lnTo>
                  <a:pt x="1289" y="1949"/>
                </a:lnTo>
                <a:lnTo>
                  <a:pt x="1291" y="1958"/>
                </a:lnTo>
                <a:lnTo>
                  <a:pt x="1293" y="1965"/>
                </a:lnTo>
                <a:lnTo>
                  <a:pt x="1298" y="1974"/>
                </a:lnTo>
                <a:lnTo>
                  <a:pt x="1307" y="1990"/>
                </a:lnTo>
                <a:lnTo>
                  <a:pt x="1318" y="2006"/>
                </a:lnTo>
                <a:lnTo>
                  <a:pt x="1324" y="2015"/>
                </a:lnTo>
                <a:lnTo>
                  <a:pt x="1328" y="2024"/>
                </a:lnTo>
                <a:lnTo>
                  <a:pt x="1330" y="2029"/>
                </a:lnTo>
                <a:lnTo>
                  <a:pt x="1333" y="2032"/>
                </a:lnTo>
                <a:lnTo>
                  <a:pt x="1338" y="2034"/>
                </a:lnTo>
                <a:lnTo>
                  <a:pt x="1342" y="2035"/>
                </a:lnTo>
                <a:lnTo>
                  <a:pt x="1350" y="2034"/>
                </a:lnTo>
                <a:lnTo>
                  <a:pt x="1355" y="2032"/>
                </a:lnTo>
                <a:lnTo>
                  <a:pt x="1361" y="2030"/>
                </a:lnTo>
                <a:lnTo>
                  <a:pt x="1367" y="2027"/>
                </a:lnTo>
                <a:lnTo>
                  <a:pt x="1372" y="2024"/>
                </a:lnTo>
                <a:lnTo>
                  <a:pt x="1378" y="2021"/>
                </a:lnTo>
                <a:lnTo>
                  <a:pt x="1383" y="2020"/>
                </a:lnTo>
                <a:lnTo>
                  <a:pt x="1391" y="2019"/>
                </a:lnTo>
                <a:lnTo>
                  <a:pt x="1399" y="2020"/>
                </a:lnTo>
                <a:lnTo>
                  <a:pt x="1408" y="2023"/>
                </a:lnTo>
                <a:lnTo>
                  <a:pt x="1415" y="2028"/>
                </a:lnTo>
                <a:lnTo>
                  <a:pt x="1422" y="2032"/>
                </a:lnTo>
                <a:lnTo>
                  <a:pt x="1430" y="2037"/>
                </a:lnTo>
                <a:lnTo>
                  <a:pt x="1436" y="2042"/>
                </a:lnTo>
                <a:lnTo>
                  <a:pt x="1445" y="2044"/>
                </a:lnTo>
                <a:lnTo>
                  <a:pt x="1454" y="2045"/>
                </a:lnTo>
                <a:lnTo>
                  <a:pt x="1462" y="2045"/>
                </a:lnTo>
                <a:lnTo>
                  <a:pt x="1468" y="2044"/>
                </a:lnTo>
                <a:lnTo>
                  <a:pt x="1475" y="2042"/>
                </a:lnTo>
                <a:lnTo>
                  <a:pt x="1480" y="2037"/>
                </a:lnTo>
                <a:lnTo>
                  <a:pt x="1486" y="2032"/>
                </a:lnTo>
                <a:lnTo>
                  <a:pt x="1490" y="2026"/>
                </a:lnTo>
                <a:lnTo>
                  <a:pt x="1492" y="2023"/>
                </a:lnTo>
                <a:lnTo>
                  <a:pt x="1495" y="2021"/>
                </a:lnTo>
                <a:lnTo>
                  <a:pt x="1499" y="2019"/>
                </a:lnTo>
                <a:lnTo>
                  <a:pt x="1502" y="2019"/>
                </a:lnTo>
                <a:lnTo>
                  <a:pt x="1513" y="2023"/>
                </a:lnTo>
                <a:lnTo>
                  <a:pt x="1523" y="2030"/>
                </a:lnTo>
                <a:lnTo>
                  <a:pt x="1534" y="2034"/>
                </a:lnTo>
                <a:lnTo>
                  <a:pt x="1544" y="2039"/>
                </a:lnTo>
                <a:lnTo>
                  <a:pt x="1555" y="2042"/>
                </a:lnTo>
                <a:lnTo>
                  <a:pt x="1566" y="2045"/>
                </a:lnTo>
                <a:lnTo>
                  <a:pt x="1575" y="2048"/>
                </a:lnTo>
                <a:lnTo>
                  <a:pt x="1585" y="2049"/>
                </a:lnTo>
                <a:lnTo>
                  <a:pt x="1594" y="2050"/>
                </a:lnTo>
                <a:lnTo>
                  <a:pt x="1602" y="2051"/>
                </a:lnTo>
                <a:lnTo>
                  <a:pt x="1620" y="2051"/>
                </a:lnTo>
                <a:lnTo>
                  <a:pt x="1640" y="2050"/>
                </a:lnTo>
                <a:lnTo>
                  <a:pt x="1651" y="2051"/>
                </a:lnTo>
                <a:lnTo>
                  <a:pt x="1662" y="2051"/>
                </a:lnTo>
                <a:lnTo>
                  <a:pt x="1671" y="2051"/>
                </a:lnTo>
                <a:lnTo>
                  <a:pt x="1682" y="2050"/>
                </a:lnTo>
                <a:lnTo>
                  <a:pt x="1685" y="2050"/>
                </a:lnTo>
                <a:lnTo>
                  <a:pt x="1689" y="2048"/>
                </a:lnTo>
                <a:lnTo>
                  <a:pt x="1692" y="2047"/>
                </a:lnTo>
                <a:lnTo>
                  <a:pt x="1694" y="2045"/>
                </a:lnTo>
                <a:lnTo>
                  <a:pt x="1698" y="2040"/>
                </a:lnTo>
                <a:lnTo>
                  <a:pt x="1704" y="2035"/>
                </a:lnTo>
                <a:lnTo>
                  <a:pt x="1709" y="2031"/>
                </a:lnTo>
                <a:lnTo>
                  <a:pt x="1716" y="2027"/>
                </a:lnTo>
                <a:lnTo>
                  <a:pt x="1721" y="2022"/>
                </a:lnTo>
                <a:lnTo>
                  <a:pt x="1725" y="2016"/>
                </a:lnTo>
                <a:lnTo>
                  <a:pt x="1730" y="2003"/>
                </a:lnTo>
                <a:lnTo>
                  <a:pt x="1733" y="1990"/>
                </a:lnTo>
                <a:lnTo>
                  <a:pt x="1735" y="1985"/>
                </a:lnTo>
                <a:lnTo>
                  <a:pt x="1738" y="1980"/>
                </a:lnTo>
                <a:lnTo>
                  <a:pt x="1741" y="1979"/>
                </a:lnTo>
                <a:lnTo>
                  <a:pt x="1743" y="1977"/>
                </a:lnTo>
                <a:lnTo>
                  <a:pt x="1746" y="1977"/>
                </a:lnTo>
                <a:lnTo>
                  <a:pt x="1749" y="1977"/>
                </a:lnTo>
                <a:lnTo>
                  <a:pt x="1754" y="1977"/>
                </a:lnTo>
                <a:lnTo>
                  <a:pt x="1758" y="1978"/>
                </a:lnTo>
                <a:lnTo>
                  <a:pt x="1762" y="1980"/>
                </a:lnTo>
                <a:lnTo>
                  <a:pt x="1765" y="1983"/>
                </a:lnTo>
                <a:lnTo>
                  <a:pt x="1772" y="1990"/>
                </a:lnTo>
                <a:lnTo>
                  <a:pt x="1778" y="1997"/>
                </a:lnTo>
                <a:lnTo>
                  <a:pt x="1790" y="2013"/>
                </a:lnTo>
                <a:lnTo>
                  <a:pt x="1804" y="2027"/>
                </a:lnTo>
                <a:lnTo>
                  <a:pt x="1818" y="2037"/>
                </a:lnTo>
                <a:lnTo>
                  <a:pt x="1831" y="2045"/>
                </a:lnTo>
                <a:lnTo>
                  <a:pt x="1838" y="2049"/>
                </a:lnTo>
                <a:lnTo>
                  <a:pt x="1844" y="2054"/>
                </a:lnTo>
                <a:lnTo>
                  <a:pt x="1852" y="2058"/>
                </a:lnTo>
                <a:lnTo>
                  <a:pt x="1858" y="2064"/>
                </a:lnTo>
                <a:lnTo>
                  <a:pt x="1857" y="2064"/>
                </a:lnTo>
                <a:lnTo>
                  <a:pt x="1733" y="3068"/>
                </a:lnTo>
                <a:lnTo>
                  <a:pt x="1733" y="3068"/>
                </a:lnTo>
                <a:lnTo>
                  <a:pt x="865" y="2919"/>
                </a:lnTo>
                <a:lnTo>
                  <a:pt x="865" y="2919"/>
                </a:lnTo>
                <a:lnTo>
                  <a:pt x="0" y="2734"/>
                </a:lnTo>
                <a:lnTo>
                  <a:pt x="0" y="2734"/>
                </a:lnTo>
                <a:lnTo>
                  <a:pt x="127" y="2074"/>
                </a:lnTo>
                <a:lnTo>
                  <a:pt x="128" y="2063"/>
                </a:lnTo>
                <a:lnTo>
                  <a:pt x="129" y="2053"/>
                </a:lnTo>
                <a:lnTo>
                  <a:pt x="131" y="2044"/>
                </a:lnTo>
                <a:lnTo>
                  <a:pt x="136" y="2034"/>
                </a:lnTo>
                <a:lnTo>
                  <a:pt x="144" y="2017"/>
                </a:lnTo>
                <a:lnTo>
                  <a:pt x="155" y="1997"/>
                </a:lnTo>
                <a:lnTo>
                  <a:pt x="159" y="1990"/>
                </a:lnTo>
                <a:lnTo>
                  <a:pt x="163" y="1982"/>
                </a:lnTo>
                <a:lnTo>
                  <a:pt x="165" y="1975"/>
                </a:lnTo>
                <a:lnTo>
                  <a:pt x="167" y="1967"/>
                </a:lnTo>
                <a:lnTo>
                  <a:pt x="169" y="1951"/>
                </a:lnTo>
                <a:lnTo>
                  <a:pt x="171" y="1934"/>
                </a:lnTo>
                <a:lnTo>
                  <a:pt x="175" y="1922"/>
                </a:lnTo>
                <a:lnTo>
                  <a:pt x="179" y="1910"/>
                </a:lnTo>
                <a:lnTo>
                  <a:pt x="181" y="1905"/>
                </a:lnTo>
                <a:lnTo>
                  <a:pt x="183" y="1899"/>
                </a:lnTo>
                <a:lnTo>
                  <a:pt x="184" y="1893"/>
                </a:lnTo>
                <a:lnTo>
                  <a:pt x="184" y="1886"/>
                </a:lnTo>
                <a:lnTo>
                  <a:pt x="183" y="1882"/>
                </a:lnTo>
                <a:lnTo>
                  <a:pt x="181" y="1879"/>
                </a:lnTo>
                <a:lnTo>
                  <a:pt x="178" y="1875"/>
                </a:lnTo>
                <a:lnTo>
                  <a:pt x="173" y="1873"/>
                </a:lnTo>
                <a:lnTo>
                  <a:pt x="168" y="1870"/>
                </a:lnTo>
                <a:lnTo>
                  <a:pt x="163" y="1869"/>
                </a:lnTo>
                <a:lnTo>
                  <a:pt x="155" y="1869"/>
                </a:lnTo>
                <a:lnTo>
                  <a:pt x="149" y="1869"/>
                </a:lnTo>
                <a:lnTo>
                  <a:pt x="143" y="1869"/>
                </a:lnTo>
                <a:lnTo>
                  <a:pt x="138" y="1868"/>
                </a:lnTo>
                <a:lnTo>
                  <a:pt x="136" y="1867"/>
                </a:lnTo>
                <a:lnTo>
                  <a:pt x="134" y="1865"/>
                </a:lnTo>
                <a:lnTo>
                  <a:pt x="132" y="1862"/>
                </a:lnTo>
                <a:lnTo>
                  <a:pt x="131" y="1859"/>
                </a:lnTo>
                <a:lnTo>
                  <a:pt x="129" y="1850"/>
                </a:lnTo>
                <a:lnTo>
                  <a:pt x="129" y="1840"/>
                </a:lnTo>
                <a:lnTo>
                  <a:pt x="128" y="1830"/>
                </a:lnTo>
                <a:lnTo>
                  <a:pt x="129" y="1821"/>
                </a:lnTo>
                <a:lnTo>
                  <a:pt x="131" y="1804"/>
                </a:lnTo>
                <a:lnTo>
                  <a:pt x="137" y="1788"/>
                </a:lnTo>
                <a:lnTo>
                  <a:pt x="150" y="1754"/>
                </a:lnTo>
                <a:lnTo>
                  <a:pt x="166" y="1719"/>
                </a:lnTo>
                <a:lnTo>
                  <a:pt x="171" y="1709"/>
                </a:lnTo>
                <a:lnTo>
                  <a:pt x="178" y="1700"/>
                </a:lnTo>
                <a:lnTo>
                  <a:pt x="184" y="1694"/>
                </a:lnTo>
                <a:lnTo>
                  <a:pt x="193" y="1688"/>
                </a:lnTo>
                <a:lnTo>
                  <a:pt x="211" y="1678"/>
                </a:lnTo>
                <a:lnTo>
                  <a:pt x="230" y="1666"/>
                </a:lnTo>
                <a:lnTo>
                  <a:pt x="235" y="1662"/>
                </a:lnTo>
                <a:lnTo>
                  <a:pt x="238" y="1656"/>
                </a:lnTo>
                <a:lnTo>
                  <a:pt x="242" y="1651"/>
                </a:lnTo>
                <a:lnTo>
                  <a:pt x="246" y="1644"/>
                </a:lnTo>
                <a:lnTo>
                  <a:pt x="254" y="1634"/>
                </a:lnTo>
                <a:lnTo>
                  <a:pt x="263" y="1624"/>
                </a:lnTo>
                <a:lnTo>
                  <a:pt x="272" y="1614"/>
                </a:lnTo>
                <a:lnTo>
                  <a:pt x="280" y="1602"/>
                </a:lnTo>
                <a:lnTo>
                  <a:pt x="288" y="1591"/>
                </a:lnTo>
                <a:lnTo>
                  <a:pt x="294" y="1581"/>
                </a:lnTo>
                <a:lnTo>
                  <a:pt x="297" y="1575"/>
                </a:lnTo>
                <a:lnTo>
                  <a:pt x="299" y="1570"/>
                </a:lnTo>
                <a:lnTo>
                  <a:pt x="300" y="1563"/>
                </a:lnTo>
                <a:lnTo>
                  <a:pt x="301" y="1557"/>
                </a:lnTo>
                <a:lnTo>
                  <a:pt x="302" y="1540"/>
                </a:lnTo>
                <a:lnTo>
                  <a:pt x="303" y="1524"/>
                </a:lnTo>
                <a:lnTo>
                  <a:pt x="303" y="1517"/>
                </a:lnTo>
                <a:lnTo>
                  <a:pt x="304" y="1509"/>
                </a:lnTo>
                <a:lnTo>
                  <a:pt x="306" y="1502"/>
                </a:lnTo>
                <a:lnTo>
                  <a:pt x="310" y="1493"/>
                </a:lnTo>
                <a:lnTo>
                  <a:pt x="314" y="1485"/>
                </a:lnTo>
                <a:lnTo>
                  <a:pt x="319" y="1477"/>
                </a:lnTo>
                <a:lnTo>
                  <a:pt x="325" y="1469"/>
                </a:lnTo>
                <a:lnTo>
                  <a:pt x="331" y="1461"/>
                </a:lnTo>
                <a:lnTo>
                  <a:pt x="337" y="1453"/>
                </a:lnTo>
                <a:lnTo>
                  <a:pt x="343" y="1447"/>
                </a:lnTo>
                <a:lnTo>
                  <a:pt x="350" y="1441"/>
                </a:lnTo>
                <a:lnTo>
                  <a:pt x="357" y="1435"/>
                </a:lnTo>
                <a:lnTo>
                  <a:pt x="364" y="1429"/>
                </a:lnTo>
                <a:lnTo>
                  <a:pt x="369" y="1423"/>
                </a:lnTo>
                <a:lnTo>
                  <a:pt x="375" y="1416"/>
                </a:lnTo>
                <a:lnTo>
                  <a:pt x="381" y="1408"/>
                </a:lnTo>
                <a:lnTo>
                  <a:pt x="387" y="1396"/>
                </a:lnTo>
                <a:lnTo>
                  <a:pt x="393" y="1384"/>
                </a:lnTo>
                <a:lnTo>
                  <a:pt x="396" y="1372"/>
                </a:lnTo>
                <a:lnTo>
                  <a:pt x="398" y="1360"/>
                </a:lnTo>
                <a:lnTo>
                  <a:pt x="399" y="1335"/>
                </a:lnTo>
                <a:lnTo>
                  <a:pt x="399" y="1307"/>
                </a:lnTo>
                <a:lnTo>
                  <a:pt x="400" y="1291"/>
                </a:lnTo>
                <a:lnTo>
                  <a:pt x="401" y="1277"/>
                </a:lnTo>
                <a:lnTo>
                  <a:pt x="400" y="1271"/>
                </a:lnTo>
                <a:lnTo>
                  <a:pt x="400" y="1264"/>
                </a:lnTo>
                <a:lnTo>
                  <a:pt x="399" y="1257"/>
                </a:lnTo>
                <a:lnTo>
                  <a:pt x="397" y="1249"/>
                </a:lnTo>
                <a:lnTo>
                  <a:pt x="394" y="1240"/>
                </a:lnTo>
                <a:lnTo>
                  <a:pt x="391" y="1234"/>
                </a:lnTo>
                <a:lnTo>
                  <a:pt x="385" y="1227"/>
                </a:lnTo>
                <a:lnTo>
                  <a:pt x="381" y="1222"/>
                </a:lnTo>
                <a:lnTo>
                  <a:pt x="371" y="1210"/>
                </a:lnTo>
                <a:lnTo>
                  <a:pt x="361" y="1196"/>
                </a:lnTo>
                <a:lnTo>
                  <a:pt x="351" y="1194"/>
                </a:lnTo>
                <a:lnTo>
                  <a:pt x="339" y="1193"/>
                </a:lnTo>
                <a:lnTo>
                  <a:pt x="328" y="1191"/>
                </a:lnTo>
                <a:lnTo>
                  <a:pt x="317" y="1188"/>
                </a:lnTo>
                <a:lnTo>
                  <a:pt x="317" y="1188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2" name="Freeform 278"/>
          <p:cNvSpPr>
            <a:spLocks/>
          </p:cNvSpPr>
          <p:nvPr/>
        </p:nvSpPr>
        <p:spPr bwMode="auto">
          <a:xfrm>
            <a:off x="1473746" y="2298499"/>
            <a:ext cx="1144342" cy="997844"/>
          </a:xfrm>
          <a:custGeom>
            <a:avLst/>
            <a:gdLst>
              <a:gd name="T0" fmla="*/ 2228 w 2485"/>
              <a:gd name="T1" fmla="*/ 1448 h 2165"/>
              <a:gd name="T2" fmla="*/ 2255 w 2485"/>
              <a:gd name="T3" fmla="*/ 1365 h 2165"/>
              <a:gd name="T4" fmla="*/ 2267 w 2485"/>
              <a:gd name="T5" fmla="*/ 1313 h 2165"/>
              <a:gd name="T6" fmla="*/ 2233 w 2485"/>
              <a:gd name="T7" fmla="*/ 1300 h 2165"/>
              <a:gd name="T8" fmla="*/ 2213 w 2485"/>
              <a:gd name="T9" fmla="*/ 1281 h 2165"/>
              <a:gd name="T10" fmla="*/ 2250 w 2485"/>
              <a:gd name="T11" fmla="*/ 1150 h 2165"/>
              <a:gd name="T12" fmla="*/ 2319 w 2485"/>
              <a:gd name="T13" fmla="*/ 1093 h 2165"/>
              <a:gd name="T14" fmla="*/ 2364 w 2485"/>
              <a:gd name="T15" fmla="*/ 1033 h 2165"/>
              <a:gd name="T16" fmla="*/ 2386 w 2485"/>
              <a:gd name="T17" fmla="*/ 971 h 2165"/>
              <a:gd name="T18" fmla="*/ 2403 w 2485"/>
              <a:gd name="T19" fmla="*/ 908 h 2165"/>
              <a:gd name="T20" fmla="*/ 2448 w 2485"/>
              <a:gd name="T21" fmla="*/ 860 h 2165"/>
              <a:gd name="T22" fmla="*/ 2482 w 2485"/>
              <a:gd name="T23" fmla="*/ 791 h 2165"/>
              <a:gd name="T24" fmla="*/ 2483 w 2485"/>
              <a:gd name="T25" fmla="*/ 688 h 2165"/>
              <a:gd name="T26" fmla="*/ 2445 w 2485"/>
              <a:gd name="T27" fmla="*/ 627 h 2165"/>
              <a:gd name="T28" fmla="*/ 1862 w 2485"/>
              <a:gd name="T29" fmla="*/ 469 h 2165"/>
              <a:gd name="T30" fmla="*/ 1782 w 2485"/>
              <a:gd name="T31" fmla="*/ 491 h 2165"/>
              <a:gd name="T32" fmla="*/ 1654 w 2485"/>
              <a:gd name="T33" fmla="*/ 458 h 2165"/>
              <a:gd name="T34" fmla="*/ 1510 w 2485"/>
              <a:gd name="T35" fmla="*/ 439 h 2165"/>
              <a:gd name="T36" fmla="*/ 1426 w 2485"/>
              <a:gd name="T37" fmla="*/ 411 h 2165"/>
              <a:gd name="T38" fmla="*/ 1345 w 2485"/>
              <a:gd name="T39" fmla="*/ 372 h 2165"/>
              <a:gd name="T40" fmla="*/ 1273 w 2485"/>
              <a:gd name="T41" fmla="*/ 398 h 2165"/>
              <a:gd name="T42" fmla="*/ 1239 w 2485"/>
              <a:gd name="T43" fmla="*/ 398 h 2165"/>
              <a:gd name="T44" fmla="*/ 1174 w 2485"/>
              <a:gd name="T45" fmla="*/ 347 h 2165"/>
              <a:gd name="T46" fmla="*/ 1063 w 2485"/>
              <a:gd name="T47" fmla="*/ 334 h 2165"/>
              <a:gd name="T48" fmla="*/ 937 w 2485"/>
              <a:gd name="T49" fmla="*/ 322 h 2165"/>
              <a:gd name="T50" fmla="*/ 850 w 2485"/>
              <a:gd name="T51" fmla="*/ 292 h 2165"/>
              <a:gd name="T52" fmla="*/ 834 w 2485"/>
              <a:gd name="T53" fmla="*/ 178 h 2165"/>
              <a:gd name="T54" fmla="*/ 807 w 2485"/>
              <a:gd name="T55" fmla="*/ 86 h 2165"/>
              <a:gd name="T56" fmla="*/ 745 w 2485"/>
              <a:gd name="T57" fmla="*/ 42 h 2165"/>
              <a:gd name="T58" fmla="*/ 723 w 2485"/>
              <a:gd name="T59" fmla="*/ 16 h 2165"/>
              <a:gd name="T60" fmla="*/ 691 w 2485"/>
              <a:gd name="T61" fmla="*/ 31 h 2165"/>
              <a:gd name="T62" fmla="*/ 618 w 2485"/>
              <a:gd name="T63" fmla="*/ 14 h 2165"/>
              <a:gd name="T64" fmla="*/ 555 w 2485"/>
              <a:gd name="T65" fmla="*/ 63 h 2165"/>
              <a:gd name="T66" fmla="*/ 531 w 2485"/>
              <a:gd name="T67" fmla="*/ 156 h 2165"/>
              <a:gd name="T68" fmla="*/ 517 w 2485"/>
              <a:gd name="T69" fmla="*/ 211 h 2165"/>
              <a:gd name="T70" fmla="*/ 493 w 2485"/>
              <a:gd name="T71" fmla="*/ 288 h 2165"/>
              <a:gd name="T72" fmla="*/ 473 w 2485"/>
              <a:gd name="T73" fmla="*/ 341 h 2165"/>
              <a:gd name="T74" fmla="*/ 386 w 2485"/>
              <a:gd name="T75" fmla="*/ 500 h 2165"/>
              <a:gd name="T76" fmla="*/ 352 w 2485"/>
              <a:gd name="T77" fmla="*/ 610 h 2165"/>
              <a:gd name="T78" fmla="*/ 288 w 2485"/>
              <a:gd name="T79" fmla="*/ 738 h 2165"/>
              <a:gd name="T80" fmla="*/ 240 w 2485"/>
              <a:gd name="T81" fmla="*/ 833 h 2165"/>
              <a:gd name="T82" fmla="*/ 184 w 2485"/>
              <a:gd name="T83" fmla="*/ 938 h 2165"/>
              <a:gd name="T84" fmla="*/ 133 w 2485"/>
              <a:gd name="T85" fmla="*/ 989 h 2165"/>
              <a:gd name="T86" fmla="*/ 122 w 2485"/>
              <a:gd name="T87" fmla="*/ 1046 h 2165"/>
              <a:gd name="T88" fmla="*/ 70 w 2485"/>
              <a:gd name="T89" fmla="*/ 1122 h 2165"/>
              <a:gd name="T90" fmla="*/ 33 w 2485"/>
              <a:gd name="T91" fmla="*/ 1196 h 2165"/>
              <a:gd name="T92" fmla="*/ 39 w 2485"/>
              <a:gd name="T93" fmla="*/ 1277 h 2165"/>
              <a:gd name="T94" fmla="*/ 8 w 2485"/>
              <a:gd name="T95" fmla="*/ 1381 h 2165"/>
              <a:gd name="T96" fmla="*/ 2 w 2485"/>
              <a:gd name="T97" fmla="*/ 1494 h 2165"/>
              <a:gd name="T98" fmla="*/ 13 w 2485"/>
              <a:gd name="T99" fmla="*/ 1541 h 2165"/>
              <a:gd name="T100" fmla="*/ 238 w 2485"/>
              <a:gd name="T101" fmla="*/ 1633 h 2165"/>
              <a:gd name="T102" fmla="*/ 770 w 2485"/>
              <a:gd name="T103" fmla="*/ 1804 h 2165"/>
              <a:gd name="T104" fmla="*/ 1220 w 2485"/>
              <a:gd name="T105" fmla="*/ 1933 h 2165"/>
              <a:gd name="T106" fmla="*/ 1591 w 2485"/>
              <a:gd name="T107" fmla="*/ 2039 h 2165"/>
              <a:gd name="T108" fmla="*/ 1973 w 2485"/>
              <a:gd name="T109" fmla="*/ 2138 h 2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85" h="2165">
                <a:moveTo>
                  <a:pt x="2084" y="2165"/>
                </a:moveTo>
                <a:lnTo>
                  <a:pt x="2211" y="1505"/>
                </a:lnTo>
                <a:lnTo>
                  <a:pt x="2212" y="1494"/>
                </a:lnTo>
                <a:lnTo>
                  <a:pt x="2213" y="1484"/>
                </a:lnTo>
                <a:lnTo>
                  <a:pt x="2215" y="1475"/>
                </a:lnTo>
                <a:lnTo>
                  <a:pt x="2220" y="1465"/>
                </a:lnTo>
                <a:lnTo>
                  <a:pt x="2228" y="1448"/>
                </a:lnTo>
                <a:lnTo>
                  <a:pt x="2239" y="1428"/>
                </a:lnTo>
                <a:lnTo>
                  <a:pt x="2243" y="1421"/>
                </a:lnTo>
                <a:lnTo>
                  <a:pt x="2247" y="1413"/>
                </a:lnTo>
                <a:lnTo>
                  <a:pt x="2249" y="1406"/>
                </a:lnTo>
                <a:lnTo>
                  <a:pt x="2251" y="1398"/>
                </a:lnTo>
                <a:lnTo>
                  <a:pt x="2253" y="1382"/>
                </a:lnTo>
                <a:lnTo>
                  <a:pt x="2255" y="1365"/>
                </a:lnTo>
                <a:lnTo>
                  <a:pt x="2259" y="1353"/>
                </a:lnTo>
                <a:lnTo>
                  <a:pt x="2263" y="1341"/>
                </a:lnTo>
                <a:lnTo>
                  <a:pt x="2265" y="1336"/>
                </a:lnTo>
                <a:lnTo>
                  <a:pt x="2267" y="1330"/>
                </a:lnTo>
                <a:lnTo>
                  <a:pt x="2268" y="1324"/>
                </a:lnTo>
                <a:lnTo>
                  <a:pt x="2268" y="1317"/>
                </a:lnTo>
                <a:lnTo>
                  <a:pt x="2267" y="1313"/>
                </a:lnTo>
                <a:lnTo>
                  <a:pt x="2265" y="1310"/>
                </a:lnTo>
                <a:lnTo>
                  <a:pt x="2262" y="1306"/>
                </a:lnTo>
                <a:lnTo>
                  <a:pt x="2257" y="1304"/>
                </a:lnTo>
                <a:lnTo>
                  <a:pt x="2252" y="1301"/>
                </a:lnTo>
                <a:lnTo>
                  <a:pt x="2247" y="1300"/>
                </a:lnTo>
                <a:lnTo>
                  <a:pt x="2239" y="1300"/>
                </a:lnTo>
                <a:lnTo>
                  <a:pt x="2233" y="1300"/>
                </a:lnTo>
                <a:lnTo>
                  <a:pt x="2227" y="1300"/>
                </a:lnTo>
                <a:lnTo>
                  <a:pt x="2222" y="1299"/>
                </a:lnTo>
                <a:lnTo>
                  <a:pt x="2220" y="1298"/>
                </a:lnTo>
                <a:lnTo>
                  <a:pt x="2218" y="1296"/>
                </a:lnTo>
                <a:lnTo>
                  <a:pt x="2216" y="1293"/>
                </a:lnTo>
                <a:lnTo>
                  <a:pt x="2215" y="1290"/>
                </a:lnTo>
                <a:lnTo>
                  <a:pt x="2213" y="1281"/>
                </a:lnTo>
                <a:lnTo>
                  <a:pt x="2213" y="1271"/>
                </a:lnTo>
                <a:lnTo>
                  <a:pt x="2212" y="1261"/>
                </a:lnTo>
                <a:lnTo>
                  <a:pt x="2213" y="1252"/>
                </a:lnTo>
                <a:lnTo>
                  <a:pt x="2215" y="1235"/>
                </a:lnTo>
                <a:lnTo>
                  <a:pt x="2221" y="1219"/>
                </a:lnTo>
                <a:lnTo>
                  <a:pt x="2234" y="1185"/>
                </a:lnTo>
                <a:lnTo>
                  <a:pt x="2250" y="1150"/>
                </a:lnTo>
                <a:lnTo>
                  <a:pt x="2255" y="1140"/>
                </a:lnTo>
                <a:lnTo>
                  <a:pt x="2262" y="1131"/>
                </a:lnTo>
                <a:lnTo>
                  <a:pt x="2268" y="1125"/>
                </a:lnTo>
                <a:lnTo>
                  <a:pt x="2277" y="1119"/>
                </a:lnTo>
                <a:lnTo>
                  <a:pt x="2295" y="1109"/>
                </a:lnTo>
                <a:lnTo>
                  <a:pt x="2314" y="1097"/>
                </a:lnTo>
                <a:lnTo>
                  <a:pt x="2319" y="1093"/>
                </a:lnTo>
                <a:lnTo>
                  <a:pt x="2322" y="1087"/>
                </a:lnTo>
                <a:lnTo>
                  <a:pt x="2326" y="1082"/>
                </a:lnTo>
                <a:lnTo>
                  <a:pt x="2330" y="1075"/>
                </a:lnTo>
                <a:lnTo>
                  <a:pt x="2338" y="1065"/>
                </a:lnTo>
                <a:lnTo>
                  <a:pt x="2347" y="1055"/>
                </a:lnTo>
                <a:lnTo>
                  <a:pt x="2356" y="1045"/>
                </a:lnTo>
                <a:lnTo>
                  <a:pt x="2364" y="1033"/>
                </a:lnTo>
                <a:lnTo>
                  <a:pt x="2372" y="1022"/>
                </a:lnTo>
                <a:lnTo>
                  <a:pt x="2378" y="1012"/>
                </a:lnTo>
                <a:lnTo>
                  <a:pt x="2381" y="1006"/>
                </a:lnTo>
                <a:lnTo>
                  <a:pt x="2383" y="1001"/>
                </a:lnTo>
                <a:lnTo>
                  <a:pt x="2384" y="994"/>
                </a:lnTo>
                <a:lnTo>
                  <a:pt x="2385" y="988"/>
                </a:lnTo>
                <a:lnTo>
                  <a:pt x="2386" y="971"/>
                </a:lnTo>
                <a:lnTo>
                  <a:pt x="2387" y="955"/>
                </a:lnTo>
                <a:lnTo>
                  <a:pt x="2387" y="948"/>
                </a:lnTo>
                <a:lnTo>
                  <a:pt x="2388" y="940"/>
                </a:lnTo>
                <a:lnTo>
                  <a:pt x="2390" y="933"/>
                </a:lnTo>
                <a:lnTo>
                  <a:pt x="2394" y="924"/>
                </a:lnTo>
                <a:lnTo>
                  <a:pt x="2398" y="916"/>
                </a:lnTo>
                <a:lnTo>
                  <a:pt x="2403" y="908"/>
                </a:lnTo>
                <a:lnTo>
                  <a:pt x="2409" y="900"/>
                </a:lnTo>
                <a:lnTo>
                  <a:pt x="2415" y="892"/>
                </a:lnTo>
                <a:lnTo>
                  <a:pt x="2421" y="884"/>
                </a:lnTo>
                <a:lnTo>
                  <a:pt x="2427" y="878"/>
                </a:lnTo>
                <a:lnTo>
                  <a:pt x="2434" y="872"/>
                </a:lnTo>
                <a:lnTo>
                  <a:pt x="2441" y="866"/>
                </a:lnTo>
                <a:lnTo>
                  <a:pt x="2448" y="860"/>
                </a:lnTo>
                <a:lnTo>
                  <a:pt x="2453" y="854"/>
                </a:lnTo>
                <a:lnTo>
                  <a:pt x="2459" y="847"/>
                </a:lnTo>
                <a:lnTo>
                  <a:pt x="2465" y="839"/>
                </a:lnTo>
                <a:lnTo>
                  <a:pt x="2471" y="827"/>
                </a:lnTo>
                <a:lnTo>
                  <a:pt x="2477" y="815"/>
                </a:lnTo>
                <a:lnTo>
                  <a:pt x="2480" y="803"/>
                </a:lnTo>
                <a:lnTo>
                  <a:pt x="2482" y="791"/>
                </a:lnTo>
                <a:lnTo>
                  <a:pt x="2483" y="766"/>
                </a:lnTo>
                <a:lnTo>
                  <a:pt x="2483" y="738"/>
                </a:lnTo>
                <a:lnTo>
                  <a:pt x="2484" y="722"/>
                </a:lnTo>
                <a:lnTo>
                  <a:pt x="2485" y="708"/>
                </a:lnTo>
                <a:lnTo>
                  <a:pt x="2484" y="702"/>
                </a:lnTo>
                <a:lnTo>
                  <a:pt x="2484" y="695"/>
                </a:lnTo>
                <a:lnTo>
                  <a:pt x="2483" y="688"/>
                </a:lnTo>
                <a:lnTo>
                  <a:pt x="2481" y="680"/>
                </a:lnTo>
                <a:lnTo>
                  <a:pt x="2478" y="671"/>
                </a:lnTo>
                <a:lnTo>
                  <a:pt x="2475" y="665"/>
                </a:lnTo>
                <a:lnTo>
                  <a:pt x="2469" y="658"/>
                </a:lnTo>
                <a:lnTo>
                  <a:pt x="2465" y="653"/>
                </a:lnTo>
                <a:lnTo>
                  <a:pt x="2455" y="641"/>
                </a:lnTo>
                <a:lnTo>
                  <a:pt x="2445" y="627"/>
                </a:lnTo>
                <a:lnTo>
                  <a:pt x="2435" y="625"/>
                </a:lnTo>
                <a:lnTo>
                  <a:pt x="2423" y="624"/>
                </a:lnTo>
                <a:lnTo>
                  <a:pt x="2412" y="622"/>
                </a:lnTo>
                <a:lnTo>
                  <a:pt x="2401" y="619"/>
                </a:lnTo>
                <a:lnTo>
                  <a:pt x="2401" y="619"/>
                </a:lnTo>
                <a:lnTo>
                  <a:pt x="1870" y="467"/>
                </a:lnTo>
                <a:lnTo>
                  <a:pt x="1862" y="469"/>
                </a:lnTo>
                <a:lnTo>
                  <a:pt x="1856" y="472"/>
                </a:lnTo>
                <a:lnTo>
                  <a:pt x="1850" y="475"/>
                </a:lnTo>
                <a:lnTo>
                  <a:pt x="1844" y="478"/>
                </a:lnTo>
                <a:lnTo>
                  <a:pt x="1828" y="484"/>
                </a:lnTo>
                <a:lnTo>
                  <a:pt x="1811" y="488"/>
                </a:lnTo>
                <a:lnTo>
                  <a:pt x="1797" y="490"/>
                </a:lnTo>
                <a:lnTo>
                  <a:pt x="1782" y="491"/>
                </a:lnTo>
                <a:lnTo>
                  <a:pt x="1768" y="490"/>
                </a:lnTo>
                <a:lnTo>
                  <a:pt x="1754" y="488"/>
                </a:lnTo>
                <a:lnTo>
                  <a:pt x="1740" y="486"/>
                </a:lnTo>
                <a:lnTo>
                  <a:pt x="1726" y="481"/>
                </a:lnTo>
                <a:lnTo>
                  <a:pt x="1698" y="473"/>
                </a:lnTo>
                <a:lnTo>
                  <a:pt x="1669" y="463"/>
                </a:lnTo>
                <a:lnTo>
                  <a:pt x="1654" y="458"/>
                </a:lnTo>
                <a:lnTo>
                  <a:pt x="1638" y="453"/>
                </a:lnTo>
                <a:lnTo>
                  <a:pt x="1621" y="449"/>
                </a:lnTo>
                <a:lnTo>
                  <a:pt x="1604" y="446"/>
                </a:lnTo>
                <a:lnTo>
                  <a:pt x="1572" y="442"/>
                </a:lnTo>
                <a:lnTo>
                  <a:pt x="1540" y="441"/>
                </a:lnTo>
                <a:lnTo>
                  <a:pt x="1526" y="440"/>
                </a:lnTo>
                <a:lnTo>
                  <a:pt x="1510" y="439"/>
                </a:lnTo>
                <a:lnTo>
                  <a:pt x="1494" y="438"/>
                </a:lnTo>
                <a:lnTo>
                  <a:pt x="1477" y="436"/>
                </a:lnTo>
                <a:lnTo>
                  <a:pt x="1467" y="433"/>
                </a:lnTo>
                <a:lnTo>
                  <a:pt x="1458" y="431"/>
                </a:lnTo>
                <a:lnTo>
                  <a:pt x="1449" y="426"/>
                </a:lnTo>
                <a:lnTo>
                  <a:pt x="1441" y="422"/>
                </a:lnTo>
                <a:lnTo>
                  <a:pt x="1426" y="411"/>
                </a:lnTo>
                <a:lnTo>
                  <a:pt x="1411" y="400"/>
                </a:lnTo>
                <a:lnTo>
                  <a:pt x="1397" y="390"/>
                </a:lnTo>
                <a:lnTo>
                  <a:pt x="1382" y="381"/>
                </a:lnTo>
                <a:lnTo>
                  <a:pt x="1373" y="377"/>
                </a:lnTo>
                <a:lnTo>
                  <a:pt x="1364" y="374"/>
                </a:lnTo>
                <a:lnTo>
                  <a:pt x="1355" y="372"/>
                </a:lnTo>
                <a:lnTo>
                  <a:pt x="1345" y="372"/>
                </a:lnTo>
                <a:lnTo>
                  <a:pt x="1330" y="372"/>
                </a:lnTo>
                <a:lnTo>
                  <a:pt x="1317" y="374"/>
                </a:lnTo>
                <a:lnTo>
                  <a:pt x="1305" y="378"/>
                </a:lnTo>
                <a:lnTo>
                  <a:pt x="1291" y="382"/>
                </a:lnTo>
                <a:lnTo>
                  <a:pt x="1282" y="388"/>
                </a:lnTo>
                <a:lnTo>
                  <a:pt x="1276" y="395"/>
                </a:lnTo>
                <a:lnTo>
                  <a:pt x="1273" y="398"/>
                </a:lnTo>
                <a:lnTo>
                  <a:pt x="1268" y="401"/>
                </a:lnTo>
                <a:lnTo>
                  <a:pt x="1264" y="403"/>
                </a:lnTo>
                <a:lnTo>
                  <a:pt x="1260" y="404"/>
                </a:lnTo>
                <a:lnTo>
                  <a:pt x="1253" y="404"/>
                </a:lnTo>
                <a:lnTo>
                  <a:pt x="1248" y="403"/>
                </a:lnTo>
                <a:lnTo>
                  <a:pt x="1243" y="400"/>
                </a:lnTo>
                <a:lnTo>
                  <a:pt x="1239" y="398"/>
                </a:lnTo>
                <a:lnTo>
                  <a:pt x="1230" y="393"/>
                </a:lnTo>
                <a:lnTo>
                  <a:pt x="1223" y="385"/>
                </a:lnTo>
                <a:lnTo>
                  <a:pt x="1216" y="378"/>
                </a:lnTo>
                <a:lnTo>
                  <a:pt x="1209" y="369"/>
                </a:lnTo>
                <a:lnTo>
                  <a:pt x="1200" y="363"/>
                </a:lnTo>
                <a:lnTo>
                  <a:pt x="1190" y="356"/>
                </a:lnTo>
                <a:lnTo>
                  <a:pt x="1174" y="347"/>
                </a:lnTo>
                <a:lnTo>
                  <a:pt x="1159" y="341"/>
                </a:lnTo>
                <a:lnTo>
                  <a:pt x="1152" y="338"/>
                </a:lnTo>
                <a:lnTo>
                  <a:pt x="1143" y="337"/>
                </a:lnTo>
                <a:lnTo>
                  <a:pt x="1134" y="336"/>
                </a:lnTo>
                <a:lnTo>
                  <a:pt x="1126" y="334"/>
                </a:lnTo>
                <a:lnTo>
                  <a:pt x="1094" y="334"/>
                </a:lnTo>
                <a:lnTo>
                  <a:pt x="1063" y="334"/>
                </a:lnTo>
                <a:lnTo>
                  <a:pt x="1032" y="334"/>
                </a:lnTo>
                <a:lnTo>
                  <a:pt x="1000" y="334"/>
                </a:lnTo>
                <a:lnTo>
                  <a:pt x="988" y="334"/>
                </a:lnTo>
                <a:lnTo>
                  <a:pt x="977" y="332"/>
                </a:lnTo>
                <a:lnTo>
                  <a:pt x="967" y="330"/>
                </a:lnTo>
                <a:lnTo>
                  <a:pt x="956" y="328"/>
                </a:lnTo>
                <a:lnTo>
                  <a:pt x="937" y="322"/>
                </a:lnTo>
                <a:lnTo>
                  <a:pt x="914" y="313"/>
                </a:lnTo>
                <a:lnTo>
                  <a:pt x="896" y="310"/>
                </a:lnTo>
                <a:lnTo>
                  <a:pt x="879" y="308"/>
                </a:lnTo>
                <a:lnTo>
                  <a:pt x="872" y="305"/>
                </a:lnTo>
                <a:lnTo>
                  <a:pt x="864" y="303"/>
                </a:lnTo>
                <a:lnTo>
                  <a:pt x="857" y="299"/>
                </a:lnTo>
                <a:lnTo>
                  <a:pt x="850" y="292"/>
                </a:lnTo>
                <a:lnTo>
                  <a:pt x="847" y="283"/>
                </a:lnTo>
                <a:lnTo>
                  <a:pt x="845" y="271"/>
                </a:lnTo>
                <a:lnTo>
                  <a:pt x="841" y="255"/>
                </a:lnTo>
                <a:lnTo>
                  <a:pt x="837" y="241"/>
                </a:lnTo>
                <a:lnTo>
                  <a:pt x="835" y="224"/>
                </a:lnTo>
                <a:lnTo>
                  <a:pt x="834" y="207"/>
                </a:lnTo>
                <a:lnTo>
                  <a:pt x="834" y="178"/>
                </a:lnTo>
                <a:lnTo>
                  <a:pt x="834" y="152"/>
                </a:lnTo>
                <a:lnTo>
                  <a:pt x="832" y="139"/>
                </a:lnTo>
                <a:lnTo>
                  <a:pt x="829" y="126"/>
                </a:lnTo>
                <a:lnTo>
                  <a:pt x="824" y="114"/>
                </a:lnTo>
                <a:lnTo>
                  <a:pt x="819" y="101"/>
                </a:lnTo>
                <a:lnTo>
                  <a:pt x="814" y="93"/>
                </a:lnTo>
                <a:lnTo>
                  <a:pt x="807" y="86"/>
                </a:lnTo>
                <a:lnTo>
                  <a:pt x="799" y="81"/>
                </a:lnTo>
                <a:lnTo>
                  <a:pt x="793" y="75"/>
                </a:lnTo>
                <a:lnTo>
                  <a:pt x="777" y="68"/>
                </a:lnTo>
                <a:lnTo>
                  <a:pt x="761" y="58"/>
                </a:lnTo>
                <a:lnTo>
                  <a:pt x="754" y="54"/>
                </a:lnTo>
                <a:lnTo>
                  <a:pt x="750" y="48"/>
                </a:lnTo>
                <a:lnTo>
                  <a:pt x="745" y="42"/>
                </a:lnTo>
                <a:lnTo>
                  <a:pt x="742" y="35"/>
                </a:lnTo>
                <a:lnTo>
                  <a:pt x="739" y="29"/>
                </a:lnTo>
                <a:lnTo>
                  <a:pt x="735" y="23"/>
                </a:lnTo>
                <a:lnTo>
                  <a:pt x="733" y="20"/>
                </a:lnTo>
                <a:lnTo>
                  <a:pt x="729" y="19"/>
                </a:lnTo>
                <a:lnTo>
                  <a:pt x="726" y="17"/>
                </a:lnTo>
                <a:lnTo>
                  <a:pt x="723" y="16"/>
                </a:lnTo>
                <a:lnTo>
                  <a:pt x="717" y="16"/>
                </a:lnTo>
                <a:lnTo>
                  <a:pt x="713" y="17"/>
                </a:lnTo>
                <a:lnTo>
                  <a:pt x="709" y="19"/>
                </a:lnTo>
                <a:lnTo>
                  <a:pt x="704" y="22"/>
                </a:lnTo>
                <a:lnTo>
                  <a:pt x="700" y="26"/>
                </a:lnTo>
                <a:lnTo>
                  <a:pt x="696" y="29"/>
                </a:lnTo>
                <a:lnTo>
                  <a:pt x="691" y="31"/>
                </a:lnTo>
                <a:lnTo>
                  <a:pt x="686" y="32"/>
                </a:lnTo>
                <a:lnTo>
                  <a:pt x="686" y="32"/>
                </a:lnTo>
                <a:lnTo>
                  <a:pt x="671" y="26"/>
                </a:lnTo>
                <a:lnTo>
                  <a:pt x="658" y="21"/>
                </a:lnTo>
                <a:lnTo>
                  <a:pt x="644" y="18"/>
                </a:lnTo>
                <a:lnTo>
                  <a:pt x="631" y="16"/>
                </a:lnTo>
                <a:lnTo>
                  <a:pt x="618" y="14"/>
                </a:lnTo>
                <a:lnTo>
                  <a:pt x="605" y="11"/>
                </a:lnTo>
                <a:lnTo>
                  <a:pt x="591" y="6"/>
                </a:lnTo>
                <a:lnTo>
                  <a:pt x="577" y="0"/>
                </a:lnTo>
                <a:lnTo>
                  <a:pt x="571" y="17"/>
                </a:lnTo>
                <a:lnTo>
                  <a:pt x="566" y="32"/>
                </a:lnTo>
                <a:lnTo>
                  <a:pt x="562" y="47"/>
                </a:lnTo>
                <a:lnTo>
                  <a:pt x="555" y="63"/>
                </a:lnTo>
                <a:lnTo>
                  <a:pt x="547" y="83"/>
                </a:lnTo>
                <a:lnTo>
                  <a:pt x="539" y="101"/>
                </a:lnTo>
                <a:lnTo>
                  <a:pt x="536" y="110"/>
                </a:lnTo>
                <a:lnTo>
                  <a:pt x="533" y="120"/>
                </a:lnTo>
                <a:lnTo>
                  <a:pt x="531" y="129"/>
                </a:lnTo>
                <a:lnTo>
                  <a:pt x="529" y="141"/>
                </a:lnTo>
                <a:lnTo>
                  <a:pt x="531" y="156"/>
                </a:lnTo>
                <a:lnTo>
                  <a:pt x="532" y="173"/>
                </a:lnTo>
                <a:lnTo>
                  <a:pt x="531" y="180"/>
                </a:lnTo>
                <a:lnTo>
                  <a:pt x="528" y="188"/>
                </a:lnTo>
                <a:lnTo>
                  <a:pt x="525" y="193"/>
                </a:lnTo>
                <a:lnTo>
                  <a:pt x="522" y="200"/>
                </a:lnTo>
                <a:lnTo>
                  <a:pt x="520" y="205"/>
                </a:lnTo>
                <a:lnTo>
                  <a:pt x="517" y="211"/>
                </a:lnTo>
                <a:lnTo>
                  <a:pt x="514" y="218"/>
                </a:lnTo>
                <a:lnTo>
                  <a:pt x="513" y="225"/>
                </a:lnTo>
                <a:lnTo>
                  <a:pt x="512" y="243"/>
                </a:lnTo>
                <a:lnTo>
                  <a:pt x="510" y="258"/>
                </a:lnTo>
                <a:lnTo>
                  <a:pt x="502" y="269"/>
                </a:lnTo>
                <a:lnTo>
                  <a:pt x="495" y="279"/>
                </a:lnTo>
                <a:lnTo>
                  <a:pt x="493" y="288"/>
                </a:lnTo>
                <a:lnTo>
                  <a:pt x="492" y="296"/>
                </a:lnTo>
                <a:lnTo>
                  <a:pt x="491" y="304"/>
                </a:lnTo>
                <a:lnTo>
                  <a:pt x="490" y="313"/>
                </a:lnTo>
                <a:lnTo>
                  <a:pt x="486" y="322"/>
                </a:lnTo>
                <a:lnTo>
                  <a:pt x="482" y="329"/>
                </a:lnTo>
                <a:lnTo>
                  <a:pt x="478" y="336"/>
                </a:lnTo>
                <a:lnTo>
                  <a:pt x="473" y="341"/>
                </a:lnTo>
                <a:lnTo>
                  <a:pt x="463" y="353"/>
                </a:lnTo>
                <a:lnTo>
                  <a:pt x="452" y="367"/>
                </a:lnTo>
                <a:lnTo>
                  <a:pt x="434" y="396"/>
                </a:lnTo>
                <a:lnTo>
                  <a:pt x="419" y="423"/>
                </a:lnTo>
                <a:lnTo>
                  <a:pt x="406" y="451"/>
                </a:lnTo>
                <a:lnTo>
                  <a:pt x="393" y="484"/>
                </a:lnTo>
                <a:lnTo>
                  <a:pt x="386" y="500"/>
                </a:lnTo>
                <a:lnTo>
                  <a:pt x="377" y="515"/>
                </a:lnTo>
                <a:lnTo>
                  <a:pt x="372" y="532"/>
                </a:lnTo>
                <a:lnTo>
                  <a:pt x="367" y="548"/>
                </a:lnTo>
                <a:lnTo>
                  <a:pt x="363" y="565"/>
                </a:lnTo>
                <a:lnTo>
                  <a:pt x="360" y="580"/>
                </a:lnTo>
                <a:lnTo>
                  <a:pt x="357" y="594"/>
                </a:lnTo>
                <a:lnTo>
                  <a:pt x="352" y="610"/>
                </a:lnTo>
                <a:lnTo>
                  <a:pt x="347" y="625"/>
                </a:lnTo>
                <a:lnTo>
                  <a:pt x="340" y="642"/>
                </a:lnTo>
                <a:lnTo>
                  <a:pt x="332" y="662"/>
                </a:lnTo>
                <a:lnTo>
                  <a:pt x="323" y="678"/>
                </a:lnTo>
                <a:lnTo>
                  <a:pt x="315" y="693"/>
                </a:lnTo>
                <a:lnTo>
                  <a:pt x="306" y="708"/>
                </a:lnTo>
                <a:lnTo>
                  <a:pt x="288" y="738"/>
                </a:lnTo>
                <a:lnTo>
                  <a:pt x="269" y="773"/>
                </a:lnTo>
                <a:lnTo>
                  <a:pt x="262" y="784"/>
                </a:lnTo>
                <a:lnTo>
                  <a:pt x="255" y="792"/>
                </a:lnTo>
                <a:lnTo>
                  <a:pt x="248" y="802"/>
                </a:lnTo>
                <a:lnTo>
                  <a:pt x="242" y="813"/>
                </a:lnTo>
                <a:lnTo>
                  <a:pt x="241" y="824"/>
                </a:lnTo>
                <a:lnTo>
                  <a:pt x="240" y="833"/>
                </a:lnTo>
                <a:lnTo>
                  <a:pt x="232" y="852"/>
                </a:lnTo>
                <a:lnTo>
                  <a:pt x="226" y="867"/>
                </a:lnTo>
                <a:lnTo>
                  <a:pt x="217" y="881"/>
                </a:lnTo>
                <a:lnTo>
                  <a:pt x="208" y="897"/>
                </a:lnTo>
                <a:lnTo>
                  <a:pt x="198" y="916"/>
                </a:lnTo>
                <a:lnTo>
                  <a:pt x="189" y="931"/>
                </a:lnTo>
                <a:lnTo>
                  <a:pt x="184" y="938"/>
                </a:lnTo>
                <a:lnTo>
                  <a:pt x="178" y="946"/>
                </a:lnTo>
                <a:lnTo>
                  <a:pt x="172" y="953"/>
                </a:lnTo>
                <a:lnTo>
                  <a:pt x="166" y="961"/>
                </a:lnTo>
                <a:lnTo>
                  <a:pt x="154" y="972"/>
                </a:lnTo>
                <a:lnTo>
                  <a:pt x="143" y="979"/>
                </a:lnTo>
                <a:lnTo>
                  <a:pt x="139" y="985"/>
                </a:lnTo>
                <a:lnTo>
                  <a:pt x="133" y="989"/>
                </a:lnTo>
                <a:lnTo>
                  <a:pt x="129" y="994"/>
                </a:lnTo>
                <a:lnTo>
                  <a:pt x="126" y="1001"/>
                </a:lnTo>
                <a:lnTo>
                  <a:pt x="120" y="1006"/>
                </a:lnTo>
                <a:lnTo>
                  <a:pt x="117" y="1012"/>
                </a:lnTo>
                <a:lnTo>
                  <a:pt x="120" y="1025"/>
                </a:lnTo>
                <a:lnTo>
                  <a:pt x="122" y="1039"/>
                </a:lnTo>
                <a:lnTo>
                  <a:pt x="122" y="1046"/>
                </a:lnTo>
                <a:lnTo>
                  <a:pt x="121" y="1053"/>
                </a:lnTo>
                <a:lnTo>
                  <a:pt x="119" y="1058"/>
                </a:lnTo>
                <a:lnTo>
                  <a:pt x="116" y="1065"/>
                </a:lnTo>
                <a:lnTo>
                  <a:pt x="108" y="1075"/>
                </a:lnTo>
                <a:lnTo>
                  <a:pt x="99" y="1086"/>
                </a:lnTo>
                <a:lnTo>
                  <a:pt x="83" y="1104"/>
                </a:lnTo>
                <a:lnTo>
                  <a:pt x="70" y="1122"/>
                </a:lnTo>
                <a:lnTo>
                  <a:pt x="59" y="1139"/>
                </a:lnTo>
                <a:lnTo>
                  <a:pt x="48" y="1161"/>
                </a:lnTo>
                <a:lnTo>
                  <a:pt x="42" y="1171"/>
                </a:lnTo>
                <a:lnTo>
                  <a:pt x="38" y="1181"/>
                </a:lnTo>
                <a:lnTo>
                  <a:pt x="36" y="1185"/>
                </a:lnTo>
                <a:lnTo>
                  <a:pt x="34" y="1191"/>
                </a:lnTo>
                <a:lnTo>
                  <a:pt x="33" y="1196"/>
                </a:lnTo>
                <a:lnTo>
                  <a:pt x="33" y="1203"/>
                </a:lnTo>
                <a:lnTo>
                  <a:pt x="34" y="1217"/>
                </a:lnTo>
                <a:lnTo>
                  <a:pt x="36" y="1230"/>
                </a:lnTo>
                <a:lnTo>
                  <a:pt x="39" y="1242"/>
                </a:lnTo>
                <a:lnTo>
                  <a:pt x="40" y="1256"/>
                </a:lnTo>
                <a:lnTo>
                  <a:pt x="40" y="1266"/>
                </a:lnTo>
                <a:lnTo>
                  <a:pt x="39" y="1277"/>
                </a:lnTo>
                <a:lnTo>
                  <a:pt x="38" y="1286"/>
                </a:lnTo>
                <a:lnTo>
                  <a:pt x="36" y="1296"/>
                </a:lnTo>
                <a:lnTo>
                  <a:pt x="32" y="1313"/>
                </a:lnTo>
                <a:lnTo>
                  <a:pt x="24" y="1333"/>
                </a:lnTo>
                <a:lnTo>
                  <a:pt x="18" y="1349"/>
                </a:lnTo>
                <a:lnTo>
                  <a:pt x="11" y="1365"/>
                </a:lnTo>
                <a:lnTo>
                  <a:pt x="8" y="1381"/>
                </a:lnTo>
                <a:lnTo>
                  <a:pt x="5" y="1395"/>
                </a:lnTo>
                <a:lnTo>
                  <a:pt x="4" y="1408"/>
                </a:lnTo>
                <a:lnTo>
                  <a:pt x="1" y="1422"/>
                </a:lnTo>
                <a:lnTo>
                  <a:pt x="0" y="1449"/>
                </a:lnTo>
                <a:lnTo>
                  <a:pt x="0" y="1479"/>
                </a:lnTo>
                <a:lnTo>
                  <a:pt x="1" y="1487"/>
                </a:lnTo>
                <a:lnTo>
                  <a:pt x="2" y="1494"/>
                </a:lnTo>
                <a:lnTo>
                  <a:pt x="5" y="1501"/>
                </a:lnTo>
                <a:lnTo>
                  <a:pt x="7" y="1507"/>
                </a:lnTo>
                <a:lnTo>
                  <a:pt x="10" y="1514"/>
                </a:lnTo>
                <a:lnTo>
                  <a:pt x="12" y="1521"/>
                </a:lnTo>
                <a:lnTo>
                  <a:pt x="13" y="1528"/>
                </a:lnTo>
                <a:lnTo>
                  <a:pt x="13" y="1536"/>
                </a:lnTo>
                <a:lnTo>
                  <a:pt x="13" y="1541"/>
                </a:lnTo>
                <a:lnTo>
                  <a:pt x="12" y="1545"/>
                </a:lnTo>
                <a:lnTo>
                  <a:pt x="10" y="1548"/>
                </a:lnTo>
                <a:lnTo>
                  <a:pt x="8" y="1553"/>
                </a:lnTo>
                <a:lnTo>
                  <a:pt x="8" y="1553"/>
                </a:lnTo>
                <a:lnTo>
                  <a:pt x="85" y="1580"/>
                </a:lnTo>
                <a:lnTo>
                  <a:pt x="161" y="1607"/>
                </a:lnTo>
                <a:lnTo>
                  <a:pt x="238" y="1633"/>
                </a:lnTo>
                <a:lnTo>
                  <a:pt x="315" y="1658"/>
                </a:lnTo>
                <a:lnTo>
                  <a:pt x="391" y="1684"/>
                </a:lnTo>
                <a:lnTo>
                  <a:pt x="467" y="1709"/>
                </a:lnTo>
                <a:lnTo>
                  <a:pt x="544" y="1734"/>
                </a:lnTo>
                <a:lnTo>
                  <a:pt x="619" y="1758"/>
                </a:lnTo>
                <a:lnTo>
                  <a:pt x="695" y="1782"/>
                </a:lnTo>
                <a:lnTo>
                  <a:pt x="770" y="1804"/>
                </a:lnTo>
                <a:lnTo>
                  <a:pt x="845" y="1827"/>
                </a:lnTo>
                <a:lnTo>
                  <a:pt x="920" y="1850"/>
                </a:lnTo>
                <a:lnTo>
                  <a:pt x="995" y="1871"/>
                </a:lnTo>
                <a:lnTo>
                  <a:pt x="1071" y="1892"/>
                </a:lnTo>
                <a:lnTo>
                  <a:pt x="1145" y="1913"/>
                </a:lnTo>
                <a:lnTo>
                  <a:pt x="1220" y="1933"/>
                </a:lnTo>
                <a:lnTo>
                  <a:pt x="1220" y="1933"/>
                </a:lnTo>
                <a:lnTo>
                  <a:pt x="1273" y="1949"/>
                </a:lnTo>
                <a:lnTo>
                  <a:pt x="1324" y="1964"/>
                </a:lnTo>
                <a:lnTo>
                  <a:pt x="1377" y="1979"/>
                </a:lnTo>
                <a:lnTo>
                  <a:pt x="1431" y="1994"/>
                </a:lnTo>
                <a:lnTo>
                  <a:pt x="1484" y="2009"/>
                </a:lnTo>
                <a:lnTo>
                  <a:pt x="1538" y="2024"/>
                </a:lnTo>
                <a:lnTo>
                  <a:pt x="1591" y="2039"/>
                </a:lnTo>
                <a:lnTo>
                  <a:pt x="1645" y="2053"/>
                </a:lnTo>
                <a:lnTo>
                  <a:pt x="1699" y="2068"/>
                </a:lnTo>
                <a:lnTo>
                  <a:pt x="1754" y="2082"/>
                </a:lnTo>
                <a:lnTo>
                  <a:pt x="1808" y="2096"/>
                </a:lnTo>
                <a:lnTo>
                  <a:pt x="1863" y="2110"/>
                </a:lnTo>
                <a:lnTo>
                  <a:pt x="1918" y="2124"/>
                </a:lnTo>
                <a:lnTo>
                  <a:pt x="1973" y="2138"/>
                </a:lnTo>
                <a:lnTo>
                  <a:pt x="2029" y="2151"/>
                </a:lnTo>
                <a:lnTo>
                  <a:pt x="2084" y="2165"/>
                </a:lnTo>
                <a:lnTo>
                  <a:pt x="2084" y="2165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03" name="Picture 2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232" y="6349302"/>
            <a:ext cx="744928" cy="45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3" name="Rectangle 280"/>
          <p:cNvSpPr>
            <a:spLocks noChangeArrowheads="1"/>
          </p:cNvSpPr>
          <p:nvPr/>
        </p:nvSpPr>
        <p:spPr bwMode="auto">
          <a:xfrm>
            <a:off x="8447597" y="6375561"/>
            <a:ext cx="344132" cy="1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Times New Roman" pitchFamily="18" charset="0"/>
                <a:cs typeface="Arial" pitchFamily="34" charset="0"/>
              </a:rPr>
              <a:t>400 km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4" name="Rectangle 281"/>
          <p:cNvSpPr>
            <a:spLocks noChangeArrowheads="1"/>
          </p:cNvSpPr>
          <p:nvPr/>
        </p:nvSpPr>
        <p:spPr bwMode="auto">
          <a:xfrm>
            <a:off x="6339963" y="6733513"/>
            <a:ext cx="1075239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Arial" pitchFamily="34" charset="0"/>
                <a:cs typeface="Arial" pitchFamily="34" charset="0"/>
              </a:rPr>
              <a:t>© Daniel Dalet / d-maps.com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5" name="Rectangle 282"/>
          <p:cNvSpPr>
            <a:spLocks noChangeArrowheads="1"/>
          </p:cNvSpPr>
          <p:nvPr/>
        </p:nvSpPr>
        <p:spPr bwMode="auto">
          <a:xfrm>
            <a:off x="8399225" y="6653354"/>
            <a:ext cx="322019" cy="1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Times New Roman" pitchFamily="18" charset="0"/>
                <a:cs typeface="Arial" pitchFamily="34" charset="0"/>
              </a:rPr>
              <a:t>200 mi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6" name="Rectangle 283"/>
          <p:cNvSpPr>
            <a:spLocks noChangeArrowheads="1"/>
          </p:cNvSpPr>
          <p:nvPr/>
        </p:nvSpPr>
        <p:spPr bwMode="auto">
          <a:xfrm>
            <a:off x="8272076" y="6522059"/>
            <a:ext cx="167229" cy="29023"/>
          </a:xfrm>
          <a:prstGeom prst="rect">
            <a:avLst/>
          </a:prstGeom>
          <a:solidFill>
            <a:srgbClr val="C2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7" name="Rectangle 284"/>
          <p:cNvSpPr>
            <a:spLocks noChangeArrowheads="1"/>
          </p:cNvSpPr>
          <p:nvPr/>
        </p:nvSpPr>
        <p:spPr bwMode="auto">
          <a:xfrm>
            <a:off x="8272076" y="6522059"/>
            <a:ext cx="167229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8" name="Rectangle 285"/>
          <p:cNvSpPr>
            <a:spLocks noChangeArrowheads="1"/>
          </p:cNvSpPr>
          <p:nvPr/>
        </p:nvSpPr>
        <p:spPr bwMode="auto">
          <a:xfrm>
            <a:off x="8439304" y="6522059"/>
            <a:ext cx="165847" cy="290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9" name="Rectangle 286"/>
          <p:cNvSpPr>
            <a:spLocks noChangeArrowheads="1"/>
          </p:cNvSpPr>
          <p:nvPr/>
        </p:nvSpPr>
        <p:spPr bwMode="auto">
          <a:xfrm>
            <a:off x="8439304" y="6522059"/>
            <a:ext cx="165847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" name="Rectangle 287"/>
          <p:cNvSpPr>
            <a:spLocks noChangeArrowheads="1"/>
          </p:cNvSpPr>
          <p:nvPr/>
        </p:nvSpPr>
        <p:spPr bwMode="auto">
          <a:xfrm>
            <a:off x="8605151" y="6522059"/>
            <a:ext cx="167229" cy="29023"/>
          </a:xfrm>
          <a:prstGeom prst="rect">
            <a:avLst/>
          </a:prstGeom>
          <a:solidFill>
            <a:srgbClr val="C2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1" name="Rectangle 288"/>
          <p:cNvSpPr>
            <a:spLocks noChangeArrowheads="1"/>
          </p:cNvSpPr>
          <p:nvPr/>
        </p:nvSpPr>
        <p:spPr bwMode="auto">
          <a:xfrm>
            <a:off x="8605151" y="6522059"/>
            <a:ext cx="167229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2" name="Rectangle 289"/>
          <p:cNvSpPr>
            <a:spLocks noChangeArrowheads="1"/>
          </p:cNvSpPr>
          <p:nvPr/>
        </p:nvSpPr>
        <p:spPr bwMode="auto">
          <a:xfrm>
            <a:off x="8772380" y="6522059"/>
            <a:ext cx="165847" cy="290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3" name="Rectangle 290"/>
          <p:cNvSpPr>
            <a:spLocks noChangeArrowheads="1"/>
          </p:cNvSpPr>
          <p:nvPr/>
        </p:nvSpPr>
        <p:spPr bwMode="auto">
          <a:xfrm>
            <a:off x="8772380" y="6522059"/>
            <a:ext cx="165847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4" name="Rectangle 291"/>
          <p:cNvSpPr>
            <a:spLocks noChangeArrowheads="1"/>
          </p:cNvSpPr>
          <p:nvPr/>
        </p:nvSpPr>
        <p:spPr bwMode="auto">
          <a:xfrm>
            <a:off x="8538812" y="6607746"/>
            <a:ext cx="266737" cy="29023"/>
          </a:xfrm>
          <a:prstGeom prst="rect">
            <a:avLst/>
          </a:prstGeom>
          <a:solidFill>
            <a:srgbClr val="C2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5" name="Rectangle 292"/>
          <p:cNvSpPr>
            <a:spLocks noChangeArrowheads="1"/>
          </p:cNvSpPr>
          <p:nvPr/>
        </p:nvSpPr>
        <p:spPr bwMode="auto">
          <a:xfrm>
            <a:off x="8538812" y="6607746"/>
            <a:ext cx="266737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6" name="Rectangle 293"/>
          <p:cNvSpPr>
            <a:spLocks noChangeArrowheads="1"/>
          </p:cNvSpPr>
          <p:nvPr/>
        </p:nvSpPr>
        <p:spPr bwMode="auto">
          <a:xfrm>
            <a:off x="8273458" y="6607746"/>
            <a:ext cx="265355" cy="290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7" name="Rectangle 294"/>
          <p:cNvSpPr>
            <a:spLocks noChangeArrowheads="1"/>
          </p:cNvSpPr>
          <p:nvPr/>
        </p:nvSpPr>
        <p:spPr bwMode="auto">
          <a:xfrm>
            <a:off x="8273458" y="6607746"/>
            <a:ext cx="265355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8" name="Freeform 295"/>
          <p:cNvSpPr>
            <a:spLocks noEditPoints="1"/>
          </p:cNvSpPr>
          <p:nvPr/>
        </p:nvSpPr>
        <p:spPr bwMode="auto">
          <a:xfrm>
            <a:off x="1067422" y="1379432"/>
            <a:ext cx="7960638" cy="5464646"/>
          </a:xfrm>
          <a:custGeom>
            <a:avLst/>
            <a:gdLst>
              <a:gd name="T0" fmla="*/ 15 w 17280"/>
              <a:gd name="T1" fmla="*/ 0 h 11862"/>
              <a:gd name="T2" fmla="*/ 17265 w 17280"/>
              <a:gd name="T3" fmla="*/ 0 h 11862"/>
              <a:gd name="T4" fmla="*/ 17265 w 17280"/>
              <a:gd name="T5" fmla="*/ 31 h 11862"/>
              <a:gd name="T6" fmla="*/ 15 w 17280"/>
              <a:gd name="T7" fmla="*/ 31 h 11862"/>
              <a:gd name="T8" fmla="*/ 15 w 17280"/>
              <a:gd name="T9" fmla="*/ 0 h 11862"/>
              <a:gd name="T10" fmla="*/ 17265 w 17280"/>
              <a:gd name="T11" fmla="*/ 0 h 11862"/>
              <a:gd name="T12" fmla="*/ 17280 w 17280"/>
              <a:gd name="T13" fmla="*/ 0 h 11862"/>
              <a:gd name="T14" fmla="*/ 17280 w 17280"/>
              <a:gd name="T15" fmla="*/ 15 h 11862"/>
              <a:gd name="T16" fmla="*/ 17265 w 17280"/>
              <a:gd name="T17" fmla="*/ 15 h 11862"/>
              <a:gd name="T18" fmla="*/ 17265 w 17280"/>
              <a:gd name="T19" fmla="*/ 0 h 11862"/>
              <a:gd name="T20" fmla="*/ 17280 w 17280"/>
              <a:gd name="T21" fmla="*/ 15 h 11862"/>
              <a:gd name="T22" fmla="*/ 17280 w 17280"/>
              <a:gd name="T23" fmla="*/ 11847 h 11862"/>
              <a:gd name="T24" fmla="*/ 17249 w 17280"/>
              <a:gd name="T25" fmla="*/ 11847 h 11862"/>
              <a:gd name="T26" fmla="*/ 17249 w 17280"/>
              <a:gd name="T27" fmla="*/ 15 h 11862"/>
              <a:gd name="T28" fmla="*/ 17280 w 17280"/>
              <a:gd name="T29" fmla="*/ 15 h 11862"/>
              <a:gd name="T30" fmla="*/ 17280 w 17280"/>
              <a:gd name="T31" fmla="*/ 11847 h 11862"/>
              <a:gd name="T32" fmla="*/ 17280 w 17280"/>
              <a:gd name="T33" fmla="*/ 11862 h 11862"/>
              <a:gd name="T34" fmla="*/ 17265 w 17280"/>
              <a:gd name="T35" fmla="*/ 11862 h 11862"/>
              <a:gd name="T36" fmla="*/ 17265 w 17280"/>
              <a:gd name="T37" fmla="*/ 11847 h 11862"/>
              <a:gd name="T38" fmla="*/ 17280 w 17280"/>
              <a:gd name="T39" fmla="*/ 11847 h 11862"/>
              <a:gd name="T40" fmla="*/ 17265 w 17280"/>
              <a:gd name="T41" fmla="*/ 11862 h 11862"/>
              <a:gd name="T42" fmla="*/ 15 w 17280"/>
              <a:gd name="T43" fmla="*/ 11862 h 11862"/>
              <a:gd name="T44" fmla="*/ 15 w 17280"/>
              <a:gd name="T45" fmla="*/ 11831 h 11862"/>
              <a:gd name="T46" fmla="*/ 17265 w 17280"/>
              <a:gd name="T47" fmla="*/ 11831 h 11862"/>
              <a:gd name="T48" fmla="*/ 17265 w 17280"/>
              <a:gd name="T49" fmla="*/ 11862 h 11862"/>
              <a:gd name="T50" fmla="*/ 15 w 17280"/>
              <a:gd name="T51" fmla="*/ 11862 h 11862"/>
              <a:gd name="T52" fmla="*/ 0 w 17280"/>
              <a:gd name="T53" fmla="*/ 11862 h 11862"/>
              <a:gd name="T54" fmla="*/ 0 w 17280"/>
              <a:gd name="T55" fmla="*/ 11847 h 11862"/>
              <a:gd name="T56" fmla="*/ 15 w 17280"/>
              <a:gd name="T57" fmla="*/ 11847 h 11862"/>
              <a:gd name="T58" fmla="*/ 15 w 17280"/>
              <a:gd name="T59" fmla="*/ 11862 h 11862"/>
              <a:gd name="T60" fmla="*/ 0 w 17280"/>
              <a:gd name="T61" fmla="*/ 11847 h 11862"/>
              <a:gd name="T62" fmla="*/ 0 w 17280"/>
              <a:gd name="T63" fmla="*/ 15 h 11862"/>
              <a:gd name="T64" fmla="*/ 31 w 17280"/>
              <a:gd name="T65" fmla="*/ 15 h 11862"/>
              <a:gd name="T66" fmla="*/ 31 w 17280"/>
              <a:gd name="T67" fmla="*/ 11847 h 11862"/>
              <a:gd name="T68" fmla="*/ 0 w 17280"/>
              <a:gd name="T69" fmla="*/ 11847 h 11862"/>
              <a:gd name="T70" fmla="*/ 0 w 17280"/>
              <a:gd name="T71" fmla="*/ 15 h 11862"/>
              <a:gd name="T72" fmla="*/ 0 w 17280"/>
              <a:gd name="T73" fmla="*/ 0 h 11862"/>
              <a:gd name="T74" fmla="*/ 15 w 17280"/>
              <a:gd name="T75" fmla="*/ 0 h 11862"/>
              <a:gd name="T76" fmla="*/ 15 w 17280"/>
              <a:gd name="T77" fmla="*/ 15 h 11862"/>
              <a:gd name="T78" fmla="*/ 0 w 17280"/>
              <a:gd name="T79" fmla="*/ 15 h 11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280" h="11862">
                <a:moveTo>
                  <a:pt x="15" y="0"/>
                </a:moveTo>
                <a:lnTo>
                  <a:pt x="17265" y="0"/>
                </a:lnTo>
                <a:lnTo>
                  <a:pt x="17265" y="31"/>
                </a:lnTo>
                <a:lnTo>
                  <a:pt x="15" y="31"/>
                </a:lnTo>
                <a:lnTo>
                  <a:pt x="15" y="0"/>
                </a:lnTo>
                <a:close/>
                <a:moveTo>
                  <a:pt x="17265" y="0"/>
                </a:moveTo>
                <a:lnTo>
                  <a:pt x="17280" y="0"/>
                </a:lnTo>
                <a:lnTo>
                  <a:pt x="17280" y="15"/>
                </a:lnTo>
                <a:lnTo>
                  <a:pt x="17265" y="15"/>
                </a:lnTo>
                <a:lnTo>
                  <a:pt x="17265" y="0"/>
                </a:lnTo>
                <a:close/>
                <a:moveTo>
                  <a:pt x="17280" y="15"/>
                </a:moveTo>
                <a:lnTo>
                  <a:pt x="17280" y="11847"/>
                </a:lnTo>
                <a:lnTo>
                  <a:pt x="17249" y="11847"/>
                </a:lnTo>
                <a:lnTo>
                  <a:pt x="17249" y="15"/>
                </a:lnTo>
                <a:lnTo>
                  <a:pt x="17280" y="15"/>
                </a:lnTo>
                <a:close/>
                <a:moveTo>
                  <a:pt x="17280" y="11847"/>
                </a:moveTo>
                <a:lnTo>
                  <a:pt x="17280" y="11862"/>
                </a:lnTo>
                <a:lnTo>
                  <a:pt x="17265" y="11862"/>
                </a:lnTo>
                <a:lnTo>
                  <a:pt x="17265" y="11847"/>
                </a:lnTo>
                <a:lnTo>
                  <a:pt x="17280" y="11847"/>
                </a:lnTo>
                <a:close/>
                <a:moveTo>
                  <a:pt x="17265" y="11862"/>
                </a:moveTo>
                <a:lnTo>
                  <a:pt x="15" y="11862"/>
                </a:lnTo>
                <a:lnTo>
                  <a:pt x="15" y="11831"/>
                </a:lnTo>
                <a:lnTo>
                  <a:pt x="17265" y="11831"/>
                </a:lnTo>
                <a:lnTo>
                  <a:pt x="17265" y="11862"/>
                </a:lnTo>
                <a:close/>
                <a:moveTo>
                  <a:pt x="15" y="11862"/>
                </a:moveTo>
                <a:lnTo>
                  <a:pt x="0" y="11862"/>
                </a:lnTo>
                <a:lnTo>
                  <a:pt x="0" y="11847"/>
                </a:lnTo>
                <a:lnTo>
                  <a:pt x="15" y="11847"/>
                </a:lnTo>
                <a:lnTo>
                  <a:pt x="15" y="11862"/>
                </a:lnTo>
                <a:close/>
                <a:moveTo>
                  <a:pt x="0" y="11847"/>
                </a:moveTo>
                <a:lnTo>
                  <a:pt x="0" y="15"/>
                </a:lnTo>
                <a:lnTo>
                  <a:pt x="31" y="15"/>
                </a:lnTo>
                <a:lnTo>
                  <a:pt x="31" y="11847"/>
                </a:lnTo>
                <a:lnTo>
                  <a:pt x="0" y="11847"/>
                </a:lnTo>
                <a:close/>
                <a:moveTo>
                  <a:pt x="0" y="15"/>
                </a:moveTo>
                <a:lnTo>
                  <a:pt x="0" y="0"/>
                </a:lnTo>
                <a:lnTo>
                  <a:pt x="15" y="0"/>
                </a:lnTo>
                <a:lnTo>
                  <a:pt x="15" y="15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2" name="Freeform 218"/>
          <p:cNvSpPr>
            <a:spLocks/>
          </p:cNvSpPr>
          <p:nvPr/>
        </p:nvSpPr>
        <p:spPr bwMode="auto">
          <a:xfrm>
            <a:off x="3412770" y="3669497"/>
            <a:ext cx="1031013" cy="804356"/>
          </a:xfrm>
          <a:custGeom>
            <a:avLst/>
            <a:gdLst>
              <a:gd name="T0" fmla="*/ 162 w 2239"/>
              <a:gd name="T1" fmla="*/ 0 h 1748"/>
              <a:gd name="T2" fmla="*/ 261 w 2239"/>
              <a:gd name="T3" fmla="*/ 12 h 1748"/>
              <a:gd name="T4" fmla="*/ 360 w 2239"/>
              <a:gd name="T5" fmla="*/ 21 h 1748"/>
              <a:gd name="T6" fmla="*/ 458 w 2239"/>
              <a:gd name="T7" fmla="*/ 32 h 1748"/>
              <a:gd name="T8" fmla="*/ 555 w 2239"/>
              <a:gd name="T9" fmla="*/ 42 h 1748"/>
              <a:gd name="T10" fmla="*/ 651 w 2239"/>
              <a:gd name="T11" fmla="*/ 52 h 1748"/>
              <a:gd name="T12" fmla="*/ 746 w 2239"/>
              <a:gd name="T13" fmla="*/ 60 h 1748"/>
              <a:gd name="T14" fmla="*/ 841 w 2239"/>
              <a:gd name="T15" fmla="*/ 69 h 1748"/>
              <a:gd name="T16" fmla="*/ 934 w 2239"/>
              <a:gd name="T17" fmla="*/ 78 h 1748"/>
              <a:gd name="T18" fmla="*/ 1027 w 2239"/>
              <a:gd name="T19" fmla="*/ 85 h 1748"/>
              <a:gd name="T20" fmla="*/ 1119 w 2239"/>
              <a:gd name="T21" fmla="*/ 93 h 1748"/>
              <a:gd name="T22" fmla="*/ 1211 w 2239"/>
              <a:gd name="T23" fmla="*/ 99 h 1748"/>
              <a:gd name="T24" fmla="*/ 1300 w 2239"/>
              <a:gd name="T25" fmla="*/ 106 h 1748"/>
              <a:gd name="T26" fmla="*/ 1390 w 2239"/>
              <a:gd name="T27" fmla="*/ 112 h 1748"/>
              <a:gd name="T28" fmla="*/ 1478 w 2239"/>
              <a:gd name="T29" fmla="*/ 118 h 1748"/>
              <a:gd name="T30" fmla="*/ 1565 w 2239"/>
              <a:gd name="T31" fmla="*/ 123 h 1748"/>
              <a:gd name="T32" fmla="*/ 1651 w 2239"/>
              <a:gd name="T33" fmla="*/ 127 h 1748"/>
              <a:gd name="T34" fmla="*/ 1651 w 2239"/>
              <a:gd name="T35" fmla="*/ 127 h 1748"/>
              <a:gd name="T36" fmla="*/ 2239 w 2239"/>
              <a:gd name="T37" fmla="*/ 154 h 1748"/>
              <a:gd name="T38" fmla="*/ 2234 w 2239"/>
              <a:gd name="T39" fmla="*/ 520 h 1748"/>
              <a:gd name="T40" fmla="*/ 2234 w 2239"/>
              <a:gd name="T41" fmla="*/ 520 h 1748"/>
              <a:gd name="T42" fmla="*/ 2208 w 2239"/>
              <a:gd name="T43" fmla="*/ 1748 h 1748"/>
              <a:gd name="T44" fmla="*/ 2208 w 2239"/>
              <a:gd name="T45" fmla="*/ 1748 h 1748"/>
              <a:gd name="T46" fmla="*/ 1888 w 2239"/>
              <a:gd name="T47" fmla="*/ 1734 h 1748"/>
              <a:gd name="T48" fmla="*/ 1888 w 2239"/>
              <a:gd name="T49" fmla="*/ 1734 h 1748"/>
              <a:gd name="T50" fmla="*/ 1775 w 2239"/>
              <a:gd name="T51" fmla="*/ 1728 h 1748"/>
              <a:gd name="T52" fmla="*/ 1661 w 2239"/>
              <a:gd name="T53" fmla="*/ 1721 h 1748"/>
              <a:gd name="T54" fmla="*/ 1547 w 2239"/>
              <a:gd name="T55" fmla="*/ 1715 h 1748"/>
              <a:gd name="T56" fmla="*/ 1431 w 2239"/>
              <a:gd name="T57" fmla="*/ 1707 h 1748"/>
              <a:gd name="T58" fmla="*/ 1316 w 2239"/>
              <a:gd name="T59" fmla="*/ 1700 h 1748"/>
              <a:gd name="T60" fmla="*/ 1199 w 2239"/>
              <a:gd name="T61" fmla="*/ 1691 h 1748"/>
              <a:gd name="T62" fmla="*/ 1081 w 2239"/>
              <a:gd name="T63" fmla="*/ 1682 h 1748"/>
              <a:gd name="T64" fmla="*/ 963 w 2239"/>
              <a:gd name="T65" fmla="*/ 1674 h 1748"/>
              <a:gd name="T66" fmla="*/ 846 w 2239"/>
              <a:gd name="T67" fmla="*/ 1664 h 1748"/>
              <a:gd name="T68" fmla="*/ 727 w 2239"/>
              <a:gd name="T69" fmla="*/ 1654 h 1748"/>
              <a:gd name="T70" fmla="*/ 607 w 2239"/>
              <a:gd name="T71" fmla="*/ 1644 h 1748"/>
              <a:gd name="T72" fmla="*/ 487 w 2239"/>
              <a:gd name="T73" fmla="*/ 1633 h 1748"/>
              <a:gd name="T74" fmla="*/ 366 w 2239"/>
              <a:gd name="T75" fmla="*/ 1622 h 1748"/>
              <a:gd name="T76" fmla="*/ 244 w 2239"/>
              <a:gd name="T77" fmla="*/ 1610 h 1748"/>
              <a:gd name="T78" fmla="*/ 122 w 2239"/>
              <a:gd name="T79" fmla="*/ 1598 h 1748"/>
              <a:gd name="T80" fmla="*/ 0 w 2239"/>
              <a:gd name="T81" fmla="*/ 1585 h 1748"/>
              <a:gd name="T82" fmla="*/ 0 w 2239"/>
              <a:gd name="T83" fmla="*/ 1585 h 1748"/>
              <a:gd name="T84" fmla="*/ 162 w 2239"/>
              <a:gd name="T85" fmla="*/ 0 h 1748"/>
              <a:gd name="T86" fmla="*/ 162 w 2239"/>
              <a:gd name="T87" fmla="*/ 0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39" h="1748">
                <a:moveTo>
                  <a:pt x="162" y="0"/>
                </a:moveTo>
                <a:lnTo>
                  <a:pt x="261" y="12"/>
                </a:lnTo>
                <a:lnTo>
                  <a:pt x="360" y="21"/>
                </a:lnTo>
                <a:lnTo>
                  <a:pt x="458" y="32"/>
                </a:lnTo>
                <a:lnTo>
                  <a:pt x="555" y="42"/>
                </a:lnTo>
                <a:lnTo>
                  <a:pt x="651" y="52"/>
                </a:lnTo>
                <a:lnTo>
                  <a:pt x="746" y="60"/>
                </a:lnTo>
                <a:lnTo>
                  <a:pt x="841" y="69"/>
                </a:lnTo>
                <a:lnTo>
                  <a:pt x="934" y="78"/>
                </a:lnTo>
                <a:lnTo>
                  <a:pt x="1027" y="85"/>
                </a:lnTo>
                <a:lnTo>
                  <a:pt x="1119" y="93"/>
                </a:lnTo>
                <a:lnTo>
                  <a:pt x="1211" y="99"/>
                </a:lnTo>
                <a:lnTo>
                  <a:pt x="1300" y="106"/>
                </a:lnTo>
                <a:lnTo>
                  <a:pt x="1390" y="112"/>
                </a:lnTo>
                <a:lnTo>
                  <a:pt x="1478" y="118"/>
                </a:lnTo>
                <a:lnTo>
                  <a:pt x="1565" y="123"/>
                </a:lnTo>
                <a:lnTo>
                  <a:pt x="1651" y="127"/>
                </a:lnTo>
                <a:lnTo>
                  <a:pt x="1651" y="127"/>
                </a:lnTo>
                <a:lnTo>
                  <a:pt x="2239" y="154"/>
                </a:lnTo>
                <a:lnTo>
                  <a:pt x="2234" y="520"/>
                </a:lnTo>
                <a:lnTo>
                  <a:pt x="2234" y="520"/>
                </a:lnTo>
                <a:lnTo>
                  <a:pt x="2208" y="1748"/>
                </a:lnTo>
                <a:lnTo>
                  <a:pt x="2208" y="1748"/>
                </a:lnTo>
                <a:lnTo>
                  <a:pt x="1888" y="1734"/>
                </a:lnTo>
                <a:lnTo>
                  <a:pt x="1888" y="1734"/>
                </a:lnTo>
                <a:lnTo>
                  <a:pt x="1775" y="1728"/>
                </a:lnTo>
                <a:lnTo>
                  <a:pt x="1661" y="1721"/>
                </a:lnTo>
                <a:lnTo>
                  <a:pt x="1547" y="1715"/>
                </a:lnTo>
                <a:lnTo>
                  <a:pt x="1431" y="1707"/>
                </a:lnTo>
                <a:lnTo>
                  <a:pt x="1316" y="1700"/>
                </a:lnTo>
                <a:lnTo>
                  <a:pt x="1199" y="1691"/>
                </a:lnTo>
                <a:lnTo>
                  <a:pt x="1081" y="1682"/>
                </a:lnTo>
                <a:lnTo>
                  <a:pt x="963" y="1674"/>
                </a:lnTo>
                <a:lnTo>
                  <a:pt x="846" y="1664"/>
                </a:lnTo>
                <a:lnTo>
                  <a:pt x="727" y="1654"/>
                </a:lnTo>
                <a:lnTo>
                  <a:pt x="607" y="1644"/>
                </a:lnTo>
                <a:lnTo>
                  <a:pt x="487" y="1633"/>
                </a:lnTo>
                <a:lnTo>
                  <a:pt x="366" y="1622"/>
                </a:lnTo>
                <a:lnTo>
                  <a:pt x="244" y="1610"/>
                </a:lnTo>
                <a:lnTo>
                  <a:pt x="122" y="1598"/>
                </a:lnTo>
                <a:lnTo>
                  <a:pt x="0" y="1585"/>
                </a:lnTo>
                <a:lnTo>
                  <a:pt x="0" y="1585"/>
                </a:lnTo>
                <a:lnTo>
                  <a:pt x="162" y="0"/>
                </a:lnTo>
                <a:lnTo>
                  <a:pt x="162" y="0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" name="Freeform 204"/>
          <p:cNvSpPr>
            <a:spLocks/>
          </p:cNvSpPr>
          <p:nvPr/>
        </p:nvSpPr>
        <p:spPr bwMode="auto">
          <a:xfrm>
            <a:off x="3928276" y="3882334"/>
            <a:ext cx="1887887" cy="594284"/>
          </a:xfrm>
          <a:custGeom>
            <a:avLst/>
            <a:gdLst>
              <a:gd name="T0" fmla="*/ 239 w 2363"/>
              <a:gd name="T1" fmla="*/ 57 h 1289"/>
              <a:gd name="T2" fmla="*/ 642 w 2363"/>
              <a:gd name="T3" fmla="*/ 55 h 1289"/>
              <a:gd name="T4" fmla="*/ 1008 w 2363"/>
              <a:gd name="T5" fmla="*/ 48 h 1289"/>
              <a:gd name="T6" fmla="*/ 1330 w 2363"/>
              <a:gd name="T7" fmla="*/ 38 h 1289"/>
              <a:gd name="T8" fmla="*/ 1601 w 2363"/>
              <a:gd name="T9" fmla="*/ 27 h 1289"/>
              <a:gd name="T10" fmla="*/ 1815 w 2363"/>
              <a:gd name="T11" fmla="*/ 15 h 1289"/>
              <a:gd name="T12" fmla="*/ 1964 w 2363"/>
              <a:gd name="T13" fmla="*/ 7 h 1289"/>
              <a:gd name="T14" fmla="*/ 2042 w 2363"/>
              <a:gd name="T15" fmla="*/ 1 h 1289"/>
              <a:gd name="T16" fmla="*/ 2053 w 2363"/>
              <a:gd name="T17" fmla="*/ 0 h 1289"/>
              <a:gd name="T18" fmla="*/ 2080 w 2363"/>
              <a:gd name="T19" fmla="*/ 24 h 1289"/>
              <a:gd name="T20" fmla="*/ 2110 w 2363"/>
              <a:gd name="T21" fmla="*/ 43 h 1289"/>
              <a:gd name="T22" fmla="*/ 2132 w 2363"/>
              <a:gd name="T23" fmla="*/ 59 h 1289"/>
              <a:gd name="T24" fmla="*/ 2150 w 2363"/>
              <a:gd name="T25" fmla="*/ 75 h 1289"/>
              <a:gd name="T26" fmla="*/ 2174 w 2363"/>
              <a:gd name="T27" fmla="*/ 95 h 1289"/>
              <a:gd name="T28" fmla="*/ 2181 w 2363"/>
              <a:gd name="T29" fmla="*/ 106 h 1289"/>
              <a:gd name="T30" fmla="*/ 2184 w 2363"/>
              <a:gd name="T31" fmla="*/ 120 h 1289"/>
              <a:gd name="T32" fmla="*/ 2181 w 2363"/>
              <a:gd name="T33" fmla="*/ 143 h 1289"/>
              <a:gd name="T34" fmla="*/ 2173 w 2363"/>
              <a:gd name="T35" fmla="*/ 163 h 1289"/>
              <a:gd name="T36" fmla="*/ 2165 w 2363"/>
              <a:gd name="T37" fmla="*/ 183 h 1289"/>
              <a:gd name="T38" fmla="*/ 2161 w 2363"/>
              <a:gd name="T39" fmla="*/ 205 h 1289"/>
              <a:gd name="T40" fmla="*/ 2162 w 2363"/>
              <a:gd name="T41" fmla="*/ 231 h 1289"/>
              <a:gd name="T42" fmla="*/ 2165 w 2363"/>
              <a:gd name="T43" fmla="*/ 244 h 1289"/>
              <a:gd name="T44" fmla="*/ 2172 w 2363"/>
              <a:gd name="T45" fmla="*/ 256 h 1289"/>
              <a:gd name="T46" fmla="*/ 2184 w 2363"/>
              <a:gd name="T47" fmla="*/ 277 h 1289"/>
              <a:gd name="T48" fmla="*/ 2195 w 2363"/>
              <a:gd name="T49" fmla="*/ 298 h 1289"/>
              <a:gd name="T50" fmla="*/ 2202 w 2363"/>
              <a:gd name="T51" fmla="*/ 322 h 1289"/>
              <a:gd name="T52" fmla="*/ 2206 w 2363"/>
              <a:gd name="T53" fmla="*/ 333 h 1289"/>
              <a:gd name="T54" fmla="*/ 2214 w 2363"/>
              <a:gd name="T55" fmla="*/ 340 h 1289"/>
              <a:gd name="T56" fmla="*/ 2223 w 2363"/>
              <a:gd name="T57" fmla="*/ 344 h 1289"/>
              <a:gd name="T58" fmla="*/ 2235 w 2363"/>
              <a:gd name="T59" fmla="*/ 344 h 1289"/>
              <a:gd name="T60" fmla="*/ 2250 w 2363"/>
              <a:gd name="T61" fmla="*/ 344 h 1289"/>
              <a:gd name="T62" fmla="*/ 2264 w 2363"/>
              <a:gd name="T63" fmla="*/ 348 h 1289"/>
              <a:gd name="T64" fmla="*/ 2284 w 2363"/>
              <a:gd name="T65" fmla="*/ 384 h 1289"/>
              <a:gd name="T66" fmla="*/ 2304 w 2363"/>
              <a:gd name="T67" fmla="*/ 420 h 1289"/>
              <a:gd name="T68" fmla="*/ 2363 w 2363"/>
              <a:gd name="T69" fmla="*/ 1219 h 1289"/>
              <a:gd name="T70" fmla="*/ 2311 w 2363"/>
              <a:gd name="T71" fmla="*/ 1224 h 1289"/>
              <a:gd name="T72" fmla="*/ 2164 w 2363"/>
              <a:gd name="T73" fmla="*/ 1234 h 1289"/>
              <a:gd name="T74" fmla="*/ 1935 w 2363"/>
              <a:gd name="T75" fmla="*/ 1246 h 1289"/>
              <a:gd name="T76" fmla="*/ 1637 w 2363"/>
              <a:gd name="T77" fmla="*/ 1261 h 1289"/>
              <a:gd name="T78" fmla="*/ 1282 w 2363"/>
              <a:gd name="T79" fmla="*/ 1275 h 1289"/>
              <a:gd name="T80" fmla="*/ 882 w 2363"/>
              <a:gd name="T81" fmla="*/ 1284 h 1289"/>
              <a:gd name="T82" fmla="*/ 450 w 2363"/>
              <a:gd name="T83" fmla="*/ 1289 h 1289"/>
              <a:gd name="T84" fmla="*/ 226 w 2363"/>
              <a:gd name="T85" fmla="*/ 1288 h 1289"/>
              <a:gd name="T86" fmla="*/ 0 w 2363"/>
              <a:gd name="T87" fmla="*/ 1284 h 1289"/>
              <a:gd name="T88" fmla="*/ 26 w 2363"/>
              <a:gd name="T89" fmla="*/ 56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63" h="1289">
                <a:moveTo>
                  <a:pt x="26" y="56"/>
                </a:moveTo>
                <a:lnTo>
                  <a:pt x="239" y="57"/>
                </a:lnTo>
                <a:lnTo>
                  <a:pt x="445" y="57"/>
                </a:lnTo>
                <a:lnTo>
                  <a:pt x="642" y="55"/>
                </a:lnTo>
                <a:lnTo>
                  <a:pt x="830" y="52"/>
                </a:lnTo>
                <a:lnTo>
                  <a:pt x="1008" y="48"/>
                </a:lnTo>
                <a:lnTo>
                  <a:pt x="1175" y="43"/>
                </a:lnTo>
                <a:lnTo>
                  <a:pt x="1330" y="38"/>
                </a:lnTo>
                <a:lnTo>
                  <a:pt x="1473" y="33"/>
                </a:lnTo>
                <a:lnTo>
                  <a:pt x="1601" y="27"/>
                </a:lnTo>
                <a:lnTo>
                  <a:pt x="1716" y="21"/>
                </a:lnTo>
                <a:lnTo>
                  <a:pt x="1815" y="15"/>
                </a:lnTo>
                <a:lnTo>
                  <a:pt x="1898" y="11"/>
                </a:lnTo>
                <a:lnTo>
                  <a:pt x="1964" y="7"/>
                </a:lnTo>
                <a:lnTo>
                  <a:pt x="2013" y="3"/>
                </a:lnTo>
                <a:lnTo>
                  <a:pt x="2042" y="1"/>
                </a:lnTo>
                <a:lnTo>
                  <a:pt x="2053" y="0"/>
                </a:lnTo>
                <a:lnTo>
                  <a:pt x="2053" y="0"/>
                </a:lnTo>
                <a:lnTo>
                  <a:pt x="2066" y="13"/>
                </a:lnTo>
                <a:lnTo>
                  <a:pt x="2080" y="24"/>
                </a:lnTo>
                <a:lnTo>
                  <a:pt x="2095" y="35"/>
                </a:lnTo>
                <a:lnTo>
                  <a:pt x="2110" y="43"/>
                </a:lnTo>
                <a:lnTo>
                  <a:pt x="2122" y="50"/>
                </a:lnTo>
                <a:lnTo>
                  <a:pt x="2132" y="59"/>
                </a:lnTo>
                <a:lnTo>
                  <a:pt x="2140" y="66"/>
                </a:lnTo>
                <a:lnTo>
                  <a:pt x="2150" y="75"/>
                </a:lnTo>
                <a:lnTo>
                  <a:pt x="2163" y="86"/>
                </a:lnTo>
                <a:lnTo>
                  <a:pt x="2174" y="95"/>
                </a:lnTo>
                <a:lnTo>
                  <a:pt x="2178" y="101"/>
                </a:lnTo>
                <a:lnTo>
                  <a:pt x="2181" y="106"/>
                </a:lnTo>
                <a:lnTo>
                  <a:pt x="2183" y="113"/>
                </a:lnTo>
                <a:lnTo>
                  <a:pt x="2184" y="120"/>
                </a:lnTo>
                <a:lnTo>
                  <a:pt x="2183" y="132"/>
                </a:lnTo>
                <a:lnTo>
                  <a:pt x="2181" y="143"/>
                </a:lnTo>
                <a:lnTo>
                  <a:pt x="2177" y="154"/>
                </a:lnTo>
                <a:lnTo>
                  <a:pt x="2173" y="163"/>
                </a:lnTo>
                <a:lnTo>
                  <a:pt x="2168" y="173"/>
                </a:lnTo>
                <a:lnTo>
                  <a:pt x="2165" y="183"/>
                </a:lnTo>
                <a:lnTo>
                  <a:pt x="2162" y="194"/>
                </a:lnTo>
                <a:lnTo>
                  <a:pt x="2161" y="205"/>
                </a:lnTo>
                <a:lnTo>
                  <a:pt x="2161" y="218"/>
                </a:lnTo>
                <a:lnTo>
                  <a:pt x="2162" y="231"/>
                </a:lnTo>
                <a:lnTo>
                  <a:pt x="2164" y="238"/>
                </a:lnTo>
                <a:lnTo>
                  <a:pt x="2165" y="244"/>
                </a:lnTo>
                <a:lnTo>
                  <a:pt x="2168" y="250"/>
                </a:lnTo>
                <a:lnTo>
                  <a:pt x="2172" y="256"/>
                </a:lnTo>
                <a:lnTo>
                  <a:pt x="2178" y="266"/>
                </a:lnTo>
                <a:lnTo>
                  <a:pt x="2184" y="277"/>
                </a:lnTo>
                <a:lnTo>
                  <a:pt x="2190" y="286"/>
                </a:lnTo>
                <a:lnTo>
                  <a:pt x="2195" y="298"/>
                </a:lnTo>
                <a:lnTo>
                  <a:pt x="2199" y="310"/>
                </a:lnTo>
                <a:lnTo>
                  <a:pt x="2202" y="322"/>
                </a:lnTo>
                <a:lnTo>
                  <a:pt x="2204" y="327"/>
                </a:lnTo>
                <a:lnTo>
                  <a:pt x="2206" y="333"/>
                </a:lnTo>
                <a:lnTo>
                  <a:pt x="2209" y="337"/>
                </a:lnTo>
                <a:lnTo>
                  <a:pt x="2214" y="340"/>
                </a:lnTo>
                <a:lnTo>
                  <a:pt x="2219" y="343"/>
                </a:lnTo>
                <a:lnTo>
                  <a:pt x="2223" y="344"/>
                </a:lnTo>
                <a:lnTo>
                  <a:pt x="2230" y="344"/>
                </a:lnTo>
                <a:lnTo>
                  <a:pt x="2235" y="344"/>
                </a:lnTo>
                <a:lnTo>
                  <a:pt x="2243" y="344"/>
                </a:lnTo>
                <a:lnTo>
                  <a:pt x="2250" y="344"/>
                </a:lnTo>
                <a:lnTo>
                  <a:pt x="2257" y="346"/>
                </a:lnTo>
                <a:lnTo>
                  <a:pt x="2264" y="348"/>
                </a:lnTo>
                <a:lnTo>
                  <a:pt x="2274" y="366"/>
                </a:lnTo>
                <a:lnTo>
                  <a:pt x="2284" y="384"/>
                </a:lnTo>
                <a:lnTo>
                  <a:pt x="2294" y="402"/>
                </a:lnTo>
                <a:lnTo>
                  <a:pt x="2304" y="420"/>
                </a:lnTo>
                <a:lnTo>
                  <a:pt x="2363" y="1219"/>
                </a:lnTo>
                <a:lnTo>
                  <a:pt x="2363" y="1219"/>
                </a:lnTo>
                <a:lnTo>
                  <a:pt x="2350" y="1221"/>
                </a:lnTo>
                <a:lnTo>
                  <a:pt x="2311" y="1224"/>
                </a:lnTo>
                <a:lnTo>
                  <a:pt x="2249" y="1228"/>
                </a:lnTo>
                <a:lnTo>
                  <a:pt x="2164" y="1234"/>
                </a:lnTo>
                <a:lnTo>
                  <a:pt x="2059" y="1239"/>
                </a:lnTo>
                <a:lnTo>
                  <a:pt x="1935" y="1246"/>
                </a:lnTo>
                <a:lnTo>
                  <a:pt x="1795" y="1253"/>
                </a:lnTo>
                <a:lnTo>
                  <a:pt x="1637" y="1261"/>
                </a:lnTo>
                <a:lnTo>
                  <a:pt x="1465" y="1268"/>
                </a:lnTo>
                <a:lnTo>
                  <a:pt x="1282" y="1275"/>
                </a:lnTo>
                <a:lnTo>
                  <a:pt x="1086" y="1280"/>
                </a:lnTo>
                <a:lnTo>
                  <a:pt x="882" y="1284"/>
                </a:lnTo>
                <a:lnTo>
                  <a:pt x="669" y="1286"/>
                </a:lnTo>
                <a:lnTo>
                  <a:pt x="450" y="1289"/>
                </a:lnTo>
                <a:lnTo>
                  <a:pt x="339" y="1289"/>
                </a:lnTo>
                <a:lnTo>
                  <a:pt x="226" y="1288"/>
                </a:lnTo>
                <a:lnTo>
                  <a:pt x="113" y="1286"/>
                </a:lnTo>
                <a:lnTo>
                  <a:pt x="0" y="1284"/>
                </a:lnTo>
                <a:lnTo>
                  <a:pt x="0" y="1284"/>
                </a:lnTo>
                <a:lnTo>
                  <a:pt x="26" y="56"/>
                </a:lnTo>
                <a:lnTo>
                  <a:pt x="26" y="56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4" name="Freeform 200"/>
          <p:cNvSpPr>
            <a:spLocks/>
          </p:cNvSpPr>
          <p:nvPr/>
        </p:nvSpPr>
        <p:spPr bwMode="auto">
          <a:xfrm>
            <a:off x="3658776" y="3270083"/>
            <a:ext cx="1867157" cy="638509"/>
          </a:xfrm>
          <a:custGeom>
            <a:avLst/>
            <a:gdLst>
              <a:gd name="T0" fmla="*/ 2493 w 2610"/>
              <a:gd name="T1" fmla="*/ 980 h 1193"/>
              <a:gd name="T2" fmla="*/ 2500 w 2610"/>
              <a:gd name="T3" fmla="*/ 1004 h 1193"/>
              <a:gd name="T4" fmla="*/ 2506 w 2610"/>
              <a:gd name="T5" fmla="*/ 1025 h 1193"/>
              <a:gd name="T6" fmla="*/ 2522 w 2610"/>
              <a:gd name="T7" fmla="*/ 1050 h 1193"/>
              <a:gd name="T8" fmla="*/ 2579 w 2610"/>
              <a:gd name="T9" fmla="*/ 1100 h 1193"/>
              <a:gd name="T10" fmla="*/ 2602 w 2610"/>
              <a:gd name="T11" fmla="*/ 1128 h 1193"/>
              <a:gd name="T12" fmla="*/ 2599 w 2610"/>
              <a:gd name="T13" fmla="*/ 1137 h 1193"/>
              <a:gd name="T14" fmla="*/ 2455 w 2610"/>
              <a:gd name="T15" fmla="*/ 1147 h 1193"/>
              <a:gd name="T16" fmla="*/ 2158 w 2610"/>
              <a:gd name="T17" fmla="*/ 1163 h 1193"/>
              <a:gd name="T18" fmla="*/ 1732 w 2610"/>
              <a:gd name="T19" fmla="*/ 1179 h 1193"/>
              <a:gd name="T20" fmla="*/ 1199 w 2610"/>
              <a:gd name="T21" fmla="*/ 1191 h 1193"/>
              <a:gd name="T22" fmla="*/ 583 w 2610"/>
              <a:gd name="T23" fmla="*/ 1192 h 1193"/>
              <a:gd name="T24" fmla="*/ 0 w 2610"/>
              <a:gd name="T25" fmla="*/ 799 h 1193"/>
              <a:gd name="T26" fmla="*/ 35 w 2610"/>
              <a:gd name="T27" fmla="*/ 0 h 1193"/>
              <a:gd name="T28" fmla="*/ 360 w 2610"/>
              <a:gd name="T29" fmla="*/ 13 h 1193"/>
              <a:gd name="T30" fmla="*/ 673 w 2610"/>
              <a:gd name="T31" fmla="*/ 22 h 1193"/>
              <a:gd name="T32" fmla="*/ 976 w 2610"/>
              <a:gd name="T33" fmla="*/ 26 h 1193"/>
              <a:gd name="T34" fmla="*/ 1268 w 2610"/>
              <a:gd name="T35" fmla="*/ 26 h 1193"/>
              <a:gd name="T36" fmla="*/ 1548 w 2610"/>
              <a:gd name="T37" fmla="*/ 23 h 1193"/>
              <a:gd name="T38" fmla="*/ 1677 w 2610"/>
              <a:gd name="T39" fmla="*/ 47 h 1193"/>
              <a:gd name="T40" fmla="*/ 1741 w 2610"/>
              <a:gd name="T41" fmla="*/ 77 h 1193"/>
              <a:gd name="T42" fmla="*/ 1780 w 2610"/>
              <a:gd name="T43" fmla="*/ 93 h 1193"/>
              <a:gd name="T44" fmla="*/ 1825 w 2610"/>
              <a:gd name="T45" fmla="*/ 95 h 1193"/>
              <a:gd name="T46" fmla="*/ 1876 w 2610"/>
              <a:gd name="T47" fmla="*/ 87 h 1193"/>
              <a:gd name="T48" fmla="*/ 1927 w 2610"/>
              <a:gd name="T49" fmla="*/ 78 h 1193"/>
              <a:gd name="T50" fmla="*/ 1969 w 2610"/>
              <a:gd name="T51" fmla="*/ 81 h 1193"/>
              <a:gd name="T52" fmla="*/ 1996 w 2610"/>
              <a:gd name="T53" fmla="*/ 94 h 1193"/>
              <a:gd name="T54" fmla="*/ 2028 w 2610"/>
              <a:gd name="T55" fmla="*/ 107 h 1193"/>
              <a:gd name="T56" fmla="*/ 2083 w 2610"/>
              <a:gd name="T57" fmla="*/ 123 h 1193"/>
              <a:gd name="T58" fmla="*/ 2172 w 2610"/>
              <a:gd name="T59" fmla="*/ 158 h 1193"/>
              <a:gd name="T60" fmla="*/ 2209 w 2610"/>
              <a:gd name="T61" fmla="*/ 179 h 1193"/>
              <a:gd name="T62" fmla="*/ 2230 w 2610"/>
              <a:gd name="T63" fmla="*/ 200 h 1193"/>
              <a:gd name="T64" fmla="*/ 2237 w 2610"/>
              <a:gd name="T65" fmla="*/ 213 h 1193"/>
              <a:gd name="T66" fmla="*/ 2251 w 2610"/>
              <a:gd name="T67" fmla="*/ 239 h 1193"/>
              <a:gd name="T68" fmla="*/ 2260 w 2610"/>
              <a:gd name="T69" fmla="*/ 283 h 1193"/>
              <a:gd name="T70" fmla="*/ 2268 w 2610"/>
              <a:gd name="T71" fmla="*/ 327 h 1193"/>
              <a:gd name="T72" fmla="*/ 2282 w 2610"/>
              <a:gd name="T73" fmla="*/ 353 h 1193"/>
              <a:gd name="T74" fmla="*/ 2313 w 2610"/>
              <a:gd name="T75" fmla="*/ 385 h 1193"/>
              <a:gd name="T76" fmla="*/ 2343 w 2610"/>
              <a:gd name="T77" fmla="*/ 422 h 1193"/>
              <a:gd name="T78" fmla="*/ 2352 w 2610"/>
              <a:gd name="T79" fmla="*/ 443 h 1193"/>
              <a:gd name="T80" fmla="*/ 2355 w 2610"/>
              <a:gd name="T81" fmla="*/ 467 h 1193"/>
              <a:gd name="T82" fmla="*/ 2352 w 2610"/>
              <a:gd name="T83" fmla="*/ 496 h 1193"/>
              <a:gd name="T84" fmla="*/ 2346 w 2610"/>
              <a:gd name="T85" fmla="*/ 531 h 1193"/>
              <a:gd name="T86" fmla="*/ 2347 w 2610"/>
              <a:gd name="T87" fmla="*/ 553 h 1193"/>
              <a:gd name="T88" fmla="*/ 2358 w 2610"/>
              <a:gd name="T89" fmla="*/ 570 h 1193"/>
              <a:gd name="T90" fmla="*/ 2379 w 2610"/>
              <a:gd name="T91" fmla="*/ 591 h 1193"/>
              <a:gd name="T92" fmla="*/ 2401 w 2610"/>
              <a:gd name="T93" fmla="*/ 614 h 1193"/>
              <a:gd name="T94" fmla="*/ 2413 w 2610"/>
              <a:gd name="T95" fmla="*/ 635 h 1193"/>
              <a:gd name="T96" fmla="*/ 2420 w 2610"/>
              <a:gd name="T97" fmla="*/ 658 h 1193"/>
              <a:gd name="T98" fmla="*/ 2425 w 2610"/>
              <a:gd name="T99" fmla="*/ 711 h 1193"/>
              <a:gd name="T100" fmla="*/ 2429 w 2610"/>
              <a:gd name="T101" fmla="*/ 746 h 1193"/>
              <a:gd name="T102" fmla="*/ 2446 w 2610"/>
              <a:gd name="T103" fmla="*/ 784 h 1193"/>
              <a:gd name="T104" fmla="*/ 2461 w 2610"/>
              <a:gd name="T105" fmla="*/ 819 h 1193"/>
              <a:gd name="T106" fmla="*/ 2463 w 2610"/>
              <a:gd name="T107" fmla="*/ 858 h 1193"/>
              <a:gd name="T108" fmla="*/ 2463 w 2610"/>
              <a:gd name="T109" fmla="*/ 915 h 1193"/>
              <a:gd name="T110" fmla="*/ 2468 w 2610"/>
              <a:gd name="T111" fmla="*/ 930 h 1193"/>
              <a:gd name="T112" fmla="*/ 2484 w 2610"/>
              <a:gd name="T113" fmla="*/ 963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10" h="1193">
                <a:moveTo>
                  <a:pt x="2484" y="963"/>
                </a:moveTo>
                <a:lnTo>
                  <a:pt x="2489" y="971"/>
                </a:lnTo>
                <a:lnTo>
                  <a:pt x="2493" y="980"/>
                </a:lnTo>
                <a:lnTo>
                  <a:pt x="2496" y="988"/>
                </a:lnTo>
                <a:lnTo>
                  <a:pt x="2500" y="999"/>
                </a:lnTo>
                <a:lnTo>
                  <a:pt x="2500" y="1004"/>
                </a:lnTo>
                <a:lnTo>
                  <a:pt x="2500" y="1010"/>
                </a:lnTo>
                <a:lnTo>
                  <a:pt x="2503" y="1017"/>
                </a:lnTo>
                <a:lnTo>
                  <a:pt x="2506" y="1025"/>
                </a:lnTo>
                <a:lnTo>
                  <a:pt x="2509" y="1031"/>
                </a:lnTo>
                <a:lnTo>
                  <a:pt x="2514" y="1038"/>
                </a:lnTo>
                <a:lnTo>
                  <a:pt x="2522" y="1050"/>
                </a:lnTo>
                <a:lnTo>
                  <a:pt x="2532" y="1060"/>
                </a:lnTo>
                <a:lnTo>
                  <a:pt x="2555" y="1079"/>
                </a:lnTo>
                <a:lnTo>
                  <a:pt x="2579" y="1100"/>
                </a:lnTo>
                <a:lnTo>
                  <a:pt x="2589" y="1109"/>
                </a:lnTo>
                <a:lnTo>
                  <a:pt x="2596" y="1118"/>
                </a:lnTo>
                <a:lnTo>
                  <a:pt x="2602" y="1128"/>
                </a:lnTo>
                <a:lnTo>
                  <a:pt x="2610" y="1136"/>
                </a:lnTo>
                <a:lnTo>
                  <a:pt x="2610" y="1136"/>
                </a:lnTo>
                <a:lnTo>
                  <a:pt x="2599" y="1137"/>
                </a:lnTo>
                <a:lnTo>
                  <a:pt x="2570" y="1139"/>
                </a:lnTo>
                <a:lnTo>
                  <a:pt x="2521" y="1143"/>
                </a:lnTo>
                <a:lnTo>
                  <a:pt x="2455" y="1147"/>
                </a:lnTo>
                <a:lnTo>
                  <a:pt x="2372" y="1151"/>
                </a:lnTo>
                <a:lnTo>
                  <a:pt x="2273" y="1157"/>
                </a:lnTo>
                <a:lnTo>
                  <a:pt x="2158" y="1163"/>
                </a:lnTo>
                <a:lnTo>
                  <a:pt x="2030" y="1169"/>
                </a:lnTo>
                <a:lnTo>
                  <a:pt x="1887" y="1174"/>
                </a:lnTo>
                <a:lnTo>
                  <a:pt x="1732" y="1179"/>
                </a:lnTo>
                <a:lnTo>
                  <a:pt x="1565" y="1184"/>
                </a:lnTo>
                <a:lnTo>
                  <a:pt x="1387" y="1188"/>
                </a:lnTo>
                <a:lnTo>
                  <a:pt x="1199" y="1191"/>
                </a:lnTo>
                <a:lnTo>
                  <a:pt x="1002" y="1193"/>
                </a:lnTo>
                <a:lnTo>
                  <a:pt x="796" y="1193"/>
                </a:lnTo>
                <a:lnTo>
                  <a:pt x="583" y="1192"/>
                </a:lnTo>
                <a:lnTo>
                  <a:pt x="583" y="1192"/>
                </a:lnTo>
                <a:lnTo>
                  <a:pt x="588" y="826"/>
                </a:lnTo>
                <a:lnTo>
                  <a:pt x="0" y="799"/>
                </a:lnTo>
                <a:lnTo>
                  <a:pt x="0" y="799"/>
                </a:lnTo>
                <a:lnTo>
                  <a:pt x="35" y="0"/>
                </a:lnTo>
                <a:lnTo>
                  <a:pt x="35" y="0"/>
                </a:lnTo>
                <a:lnTo>
                  <a:pt x="145" y="6"/>
                </a:lnTo>
                <a:lnTo>
                  <a:pt x="253" y="9"/>
                </a:lnTo>
                <a:lnTo>
                  <a:pt x="360" y="13"/>
                </a:lnTo>
                <a:lnTo>
                  <a:pt x="466" y="16"/>
                </a:lnTo>
                <a:lnTo>
                  <a:pt x="570" y="18"/>
                </a:lnTo>
                <a:lnTo>
                  <a:pt x="673" y="22"/>
                </a:lnTo>
                <a:lnTo>
                  <a:pt x="776" y="23"/>
                </a:lnTo>
                <a:lnTo>
                  <a:pt x="876" y="25"/>
                </a:lnTo>
                <a:lnTo>
                  <a:pt x="976" y="26"/>
                </a:lnTo>
                <a:lnTo>
                  <a:pt x="1075" y="26"/>
                </a:lnTo>
                <a:lnTo>
                  <a:pt x="1172" y="26"/>
                </a:lnTo>
                <a:lnTo>
                  <a:pt x="1268" y="26"/>
                </a:lnTo>
                <a:lnTo>
                  <a:pt x="1362" y="26"/>
                </a:lnTo>
                <a:lnTo>
                  <a:pt x="1456" y="25"/>
                </a:lnTo>
                <a:lnTo>
                  <a:pt x="1548" y="23"/>
                </a:lnTo>
                <a:lnTo>
                  <a:pt x="1640" y="22"/>
                </a:lnTo>
                <a:lnTo>
                  <a:pt x="1658" y="35"/>
                </a:lnTo>
                <a:lnTo>
                  <a:pt x="1677" y="47"/>
                </a:lnTo>
                <a:lnTo>
                  <a:pt x="1696" y="56"/>
                </a:lnTo>
                <a:lnTo>
                  <a:pt x="1719" y="67"/>
                </a:lnTo>
                <a:lnTo>
                  <a:pt x="1741" y="77"/>
                </a:lnTo>
                <a:lnTo>
                  <a:pt x="1761" y="87"/>
                </a:lnTo>
                <a:lnTo>
                  <a:pt x="1771" y="90"/>
                </a:lnTo>
                <a:lnTo>
                  <a:pt x="1780" y="93"/>
                </a:lnTo>
                <a:lnTo>
                  <a:pt x="1792" y="95"/>
                </a:lnTo>
                <a:lnTo>
                  <a:pt x="1804" y="96"/>
                </a:lnTo>
                <a:lnTo>
                  <a:pt x="1825" y="95"/>
                </a:lnTo>
                <a:lnTo>
                  <a:pt x="1843" y="93"/>
                </a:lnTo>
                <a:lnTo>
                  <a:pt x="1859" y="90"/>
                </a:lnTo>
                <a:lnTo>
                  <a:pt x="1876" y="87"/>
                </a:lnTo>
                <a:lnTo>
                  <a:pt x="1893" y="83"/>
                </a:lnTo>
                <a:lnTo>
                  <a:pt x="1909" y="80"/>
                </a:lnTo>
                <a:lnTo>
                  <a:pt x="1927" y="78"/>
                </a:lnTo>
                <a:lnTo>
                  <a:pt x="1948" y="77"/>
                </a:lnTo>
                <a:lnTo>
                  <a:pt x="1960" y="78"/>
                </a:lnTo>
                <a:lnTo>
                  <a:pt x="1969" y="81"/>
                </a:lnTo>
                <a:lnTo>
                  <a:pt x="1979" y="84"/>
                </a:lnTo>
                <a:lnTo>
                  <a:pt x="1988" y="89"/>
                </a:lnTo>
                <a:lnTo>
                  <a:pt x="1996" y="94"/>
                </a:lnTo>
                <a:lnTo>
                  <a:pt x="2006" y="98"/>
                </a:lnTo>
                <a:lnTo>
                  <a:pt x="2016" y="103"/>
                </a:lnTo>
                <a:lnTo>
                  <a:pt x="2028" y="107"/>
                </a:lnTo>
                <a:lnTo>
                  <a:pt x="2047" y="111"/>
                </a:lnTo>
                <a:lnTo>
                  <a:pt x="2065" y="117"/>
                </a:lnTo>
                <a:lnTo>
                  <a:pt x="2083" y="123"/>
                </a:lnTo>
                <a:lnTo>
                  <a:pt x="2102" y="131"/>
                </a:lnTo>
                <a:lnTo>
                  <a:pt x="2139" y="145"/>
                </a:lnTo>
                <a:lnTo>
                  <a:pt x="2172" y="158"/>
                </a:lnTo>
                <a:lnTo>
                  <a:pt x="2187" y="165"/>
                </a:lnTo>
                <a:lnTo>
                  <a:pt x="2201" y="174"/>
                </a:lnTo>
                <a:lnTo>
                  <a:pt x="2209" y="179"/>
                </a:lnTo>
                <a:lnTo>
                  <a:pt x="2216" y="186"/>
                </a:lnTo>
                <a:lnTo>
                  <a:pt x="2223" y="192"/>
                </a:lnTo>
                <a:lnTo>
                  <a:pt x="2230" y="200"/>
                </a:lnTo>
                <a:lnTo>
                  <a:pt x="2230" y="200"/>
                </a:lnTo>
                <a:lnTo>
                  <a:pt x="2233" y="206"/>
                </a:lnTo>
                <a:lnTo>
                  <a:pt x="2237" y="213"/>
                </a:lnTo>
                <a:lnTo>
                  <a:pt x="2243" y="222"/>
                </a:lnTo>
                <a:lnTo>
                  <a:pt x="2248" y="230"/>
                </a:lnTo>
                <a:lnTo>
                  <a:pt x="2251" y="239"/>
                </a:lnTo>
                <a:lnTo>
                  <a:pt x="2254" y="247"/>
                </a:lnTo>
                <a:lnTo>
                  <a:pt x="2258" y="265"/>
                </a:lnTo>
                <a:lnTo>
                  <a:pt x="2260" y="283"/>
                </a:lnTo>
                <a:lnTo>
                  <a:pt x="2263" y="300"/>
                </a:lnTo>
                <a:lnTo>
                  <a:pt x="2266" y="318"/>
                </a:lnTo>
                <a:lnTo>
                  <a:pt x="2268" y="327"/>
                </a:lnTo>
                <a:lnTo>
                  <a:pt x="2273" y="336"/>
                </a:lnTo>
                <a:lnTo>
                  <a:pt x="2277" y="345"/>
                </a:lnTo>
                <a:lnTo>
                  <a:pt x="2282" y="353"/>
                </a:lnTo>
                <a:lnTo>
                  <a:pt x="2291" y="363"/>
                </a:lnTo>
                <a:lnTo>
                  <a:pt x="2301" y="372"/>
                </a:lnTo>
                <a:lnTo>
                  <a:pt x="2313" y="385"/>
                </a:lnTo>
                <a:lnTo>
                  <a:pt x="2325" y="398"/>
                </a:lnTo>
                <a:lnTo>
                  <a:pt x="2334" y="409"/>
                </a:lnTo>
                <a:lnTo>
                  <a:pt x="2343" y="422"/>
                </a:lnTo>
                <a:lnTo>
                  <a:pt x="2346" y="429"/>
                </a:lnTo>
                <a:lnTo>
                  <a:pt x="2349" y="436"/>
                </a:lnTo>
                <a:lnTo>
                  <a:pt x="2352" y="443"/>
                </a:lnTo>
                <a:lnTo>
                  <a:pt x="2354" y="450"/>
                </a:lnTo>
                <a:lnTo>
                  <a:pt x="2355" y="458"/>
                </a:lnTo>
                <a:lnTo>
                  <a:pt x="2355" y="467"/>
                </a:lnTo>
                <a:lnTo>
                  <a:pt x="2355" y="475"/>
                </a:lnTo>
                <a:lnTo>
                  <a:pt x="2354" y="484"/>
                </a:lnTo>
                <a:lnTo>
                  <a:pt x="2352" y="496"/>
                </a:lnTo>
                <a:lnTo>
                  <a:pt x="2349" y="508"/>
                </a:lnTo>
                <a:lnTo>
                  <a:pt x="2348" y="520"/>
                </a:lnTo>
                <a:lnTo>
                  <a:pt x="2346" y="531"/>
                </a:lnTo>
                <a:lnTo>
                  <a:pt x="2345" y="539"/>
                </a:lnTo>
                <a:lnTo>
                  <a:pt x="2346" y="547"/>
                </a:lnTo>
                <a:lnTo>
                  <a:pt x="2347" y="553"/>
                </a:lnTo>
                <a:lnTo>
                  <a:pt x="2351" y="560"/>
                </a:lnTo>
                <a:lnTo>
                  <a:pt x="2354" y="565"/>
                </a:lnTo>
                <a:lnTo>
                  <a:pt x="2358" y="570"/>
                </a:lnTo>
                <a:lnTo>
                  <a:pt x="2362" y="576"/>
                </a:lnTo>
                <a:lnTo>
                  <a:pt x="2368" y="581"/>
                </a:lnTo>
                <a:lnTo>
                  <a:pt x="2379" y="591"/>
                </a:lnTo>
                <a:lnTo>
                  <a:pt x="2390" y="602"/>
                </a:lnTo>
                <a:lnTo>
                  <a:pt x="2396" y="607"/>
                </a:lnTo>
                <a:lnTo>
                  <a:pt x="2401" y="614"/>
                </a:lnTo>
                <a:lnTo>
                  <a:pt x="2406" y="620"/>
                </a:lnTo>
                <a:lnTo>
                  <a:pt x="2410" y="627"/>
                </a:lnTo>
                <a:lnTo>
                  <a:pt x="2413" y="635"/>
                </a:lnTo>
                <a:lnTo>
                  <a:pt x="2416" y="643"/>
                </a:lnTo>
                <a:lnTo>
                  <a:pt x="2419" y="650"/>
                </a:lnTo>
                <a:lnTo>
                  <a:pt x="2420" y="658"/>
                </a:lnTo>
                <a:lnTo>
                  <a:pt x="2422" y="673"/>
                </a:lnTo>
                <a:lnTo>
                  <a:pt x="2423" y="690"/>
                </a:lnTo>
                <a:lnTo>
                  <a:pt x="2425" y="711"/>
                </a:lnTo>
                <a:lnTo>
                  <a:pt x="2426" y="729"/>
                </a:lnTo>
                <a:lnTo>
                  <a:pt x="2427" y="738"/>
                </a:lnTo>
                <a:lnTo>
                  <a:pt x="2429" y="746"/>
                </a:lnTo>
                <a:lnTo>
                  <a:pt x="2433" y="755"/>
                </a:lnTo>
                <a:lnTo>
                  <a:pt x="2436" y="765"/>
                </a:lnTo>
                <a:lnTo>
                  <a:pt x="2446" y="784"/>
                </a:lnTo>
                <a:lnTo>
                  <a:pt x="2454" y="801"/>
                </a:lnTo>
                <a:lnTo>
                  <a:pt x="2457" y="809"/>
                </a:lnTo>
                <a:lnTo>
                  <a:pt x="2461" y="819"/>
                </a:lnTo>
                <a:lnTo>
                  <a:pt x="2462" y="828"/>
                </a:lnTo>
                <a:lnTo>
                  <a:pt x="2463" y="839"/>
                </a:lnTo>
                <a:lnTo>
                  <a:pt x="2463" y="858"/>
                </a:lnTo>
                <a:lnTo>
                  <a:pt x="2463" y="877"/>
                </a:lnTo>
                <a:lnTo>
                  <a:pt x="2463" y="895"/>
                </a:lnTo>
                <a:lnTo>
                  <a:pt x="2463" y="915"/>
                </a:lnTo>
                <a:lnTo>
                  <a:pt x="2464" y="920"/>
                </a:lnTo>
                <a:lnTo>
                  <a:pt x="2466" y="925"/>
                </a:lnTo>
                <a:lnTo>
                  <a:pt x="2468" y="930"/>
                </a:lnTo>
                <a:lnTo>
                  <a:pt x="2470" y="935"/>
                </a:lnTo>
                <a:lnTo>
                  <a:pt x="2477" y="950"/>
                </a:lnTo>
                <a:lnTo>
                  <a:pt x="2484" y="963"/>
                </a:lnTo>
                <a:lnTo>
                  <a:pt x="2484" y="963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1501951" y="5144752"/>
            <a:ext cx="3498296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1803 – America buys the Louisiana Territory from France.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" grpId="0" animBg="1"/>
      <p:bldP spid="1202" grpId="0" animBg="1"/>
      <p:bldP spid="1204" grpId="0" animBg="1"/>
      <p:bldP spid="1208" grpId="0" animBg="1"/>
      <p:bldP spid="1244" grpId="0" animBg="1"/>
      <p:bldP spid="1246" grpId="0" animBg="1"/>
      <p:bldP spid="1254" grpId="0" animBg="1"/>
      <p:bldP spid="1258" grpId="0" animBg="1"/>
      <p:bldP spid="1260" grpId="0" animBg="1"/>
      <p:bldP spid="1198" grpId="0" animBg="1"/>
      <p:bldP spid="1194" grpId="0" animBg="1"/>
      <p:bldP spid="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in </a:t>
            </a:r>
            <a:r>
              <a:rPr lang="en-US" dirty="0" smtClean="0"/>
              <a:t>1830</a:t>
            </a:r>
            <a:endParaRPr lang="en-US" dirty="0"/>
          </a:p>
        </p:txBody>
      </p:sp>
      <p:sp>
        <p:nvSpPr>
          <p:cNvPr id="152" name="AutoShape 150"/>
          <p:cNvSpPr>
            <a:spLocks noChangeAspect="1" noChangeArrowheads="1" noTextEdit="1"/>
          </p:cNvSpPr>
          <p:nvPr/>
        </p:nvSpPr>
        <p:spPr bwMode="auto">
          <a:xfrm>
            <a:off x="1067422" y="1379432"/>
            <a:ext cx="7960638" cy="546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1074332" y="1386342"/>
            <a:ext cx="7946817" cy="5450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153"/>
          <p:cNvSpPr>
            <a:spLocks noEditPoints="1"/>
          </p:cNvSpPr>
          <p:nvPr/>
        </p:nvSpPr>
        <p:spPr bwMode="auto">
          <a:xfrm>
            <a:off x="1541467" y="1386342"/>
            <a:ext cx="7479683" cy="1897562"/>
          </a:xfrm>
          <a:custGeom>
            <a:avLst/>
            <a:gdLst>
              <a:gd name="T0" fmla="*/ 110 w 16235"/>
              <a:gd name="T1" fmla="*/ 299 h 4119"/>
              <a:gd name="T2" fmla="*/ 304 w 16235"/>
              <a:gd name="T3" fmla="*/ 575 h 4119"/>
              <a:gd name="T4" fmla="*/ 444 w 16235"/>
              <a:gd name="T5" fmla="*/ 807 h 4119"/>
              <a:gd name="T6" fmla="*/ 816 w 16235"/>
              <a:gd name="T7" fmla="*/ 1157 h 4119"/>
              <a:gd name="T8" fmla="*/ 615 w 16235"/>
              <a:gd name="T9" fmla="*/ 614 h 4119"/>
              <a:gd name="T10" fmla="*/ 407 w 16235"/>
              <a:gd name="T11" fmla="*/ 166 h 4119"/>
              <a:gd name="T12" fmla="*/ 11508 w 16235"/>
              <a:gd name="T13" fmla="*/ 2579 h 4119"/>
              <a:gd name="T14" fmla="*/ 11840 w 16235"/>
              <a:gd name="T15" fmla="*/ 2614 h 4119"/>
              <a:gd name="T16" fmla="*/ 11773 w 16235"/>
              <a:gd name="T17" fmla="*/ 2503 h 4119"/>
              <a:gd name="T18" fmla="*/ 16167 w 16235"/>
              <a:gd name="T19" fmla="*/ 1318 h 4119"/>
              <a:gd name="T20" fmla="*/ 16217 w 16235"/>
              <a:gd name="T21" fmla="*/ 1722 h 4119"/>
              <a:gd name="T22" fmla="*/ 9239 w 16235"/>
              <a:gd name="T23" fmla="*/ 2091 h 4119"/>
              <a:gd name="T24" fmla="*/ 8873 w 16235"/>
              <a:gd name="T25" fmla="*/ 2051 h 4119"/>
              <a:gd name="T26" fmla="*/ 8531 w 16235"/>
              <a:gd name="T27" fmla="*/ 1984 h 4119"/>
              <a:gd name="T28" fmla="*/ 8203 w 16235"/>
              <a:gd name="T29" fmla="*/ 1754 h 4119"/>
              <a:gd name="T30" fmla="*/ 3637 w 16235"/>
              <a:gd name="T31" fmla="*/ 1648 h 4119"/>
              <a:gd name="T32" fmla="*/ 913 w 16235"/>
              <a:gd name="T33" fmla="*/ 765 h 4119"/>
              <a:gd name="T34" fmla="*/ 901 w 16235"/>
              <a:gd name="T35" fmla="*/ 497 h 4119"/>
              <a:gd name="T36" fmla="*/ 744 w 16235"/>
              <a:gd name="T37" fmla="*/ 379 h 4119"/>
              <a:gd name="T38" fmla="*/ 688 w 16235"/>
              <a:gd name="T39" fmla="*/ 206 h 4119"/>
              <a:gd name="T40" fmla="*/ 476 w 16235"/>
              <a:gd name="T41" fmla="*/ 149 h 4119"/>
              <a:gd name="T42" fmla="*/ 11200 w 16235"/>
              <a:gd name="T43" fmla="*/ 51 h 4119"/>
              <a:gd name="T44" fmla="*/ 11581 w 16235"/>
              <a:gd name="T45" fmla="*/ 216 h 4119"/>
              <a:gd name="T46" fmla="*/ 11838 w 16235"/>
              <a:gd name="T47" fmla="*/ 307 h 4119"/>
              <a:gd name="T48" fmla="*/ 12074 w 16235"/>
              <a:gd name="T49" fmla="*/ 138 h 4119"/>
              <a:gd name="T50" fmla="*/ 14790 w 16235"/>
              <a:gd name="T51" fmla="*/ 65 h 4119"/>
              <a:gd name="T52" fmla="*/ 14645 w 16235"/>
              <a:gd name="T53" fmla="*/ 512 h 4119"/>
              <a:gd name="T54" fmla="*/ 14507 w 16235"/>
              <a:gd name="T55" fmla="*/ 1035 h 4119"/>
              <a:gd name="T56" fmla="*/ 14722 w 16235"/>
              <a:gd name="T57" fmla="*/ 785 h 4119"/>
              <a:gd name="T58" fmla="*/ 14968 w 16235"/>
              <a:gd name="T59" fmla="*/ 134 h 4119"/>
              <a:gd name="T60" fmla="*/ 15488 w 16235"/>
              <a:gd name="T61" fmla="*/ 152 h 4119"/>
              <a:gd name="T62" fmla="*/ 15866 w 16235"/>
              <a:gd name="T63" fmla="*/ 87 h 4119"/>
              <a:gd name="T64" fmla="*/ 15928 w 16235"/>
              <a:gd name="T65" fmla="*/ 359 h 4119"/>
              <a:gd name="T66" fmla="*/ 16235 w 16235"/>
              <a:gd name="T67" fmla="*/ 794 h 4119"/>
              <a:gd name="T68" fmla="*/ 15997 w 16235"/>
              <a:gd name="T69" fmla="*/ 1171 h 4119"/>
              <a:gd name="T70" fmla="*/ 15692 w 16235"/>
              <a:gd name="T71" fmla="*/ 1310 h 4119"/>
              <a:gd name="T72" fmla="*/ 15425 w 16235"/>
              <a:gd name="T73" fmla="*/ 1036 h 4119"/>
              <a:gd name="T74" fmla="*/ 15068 w 16235"/>
              <a:gd name="T75" fmla="*/ 767 h 4119"/>
              <a:gd name="T76" fmla="*/ 14809 w 16235"/>
              <a:gd name="T77" fmla="*/ 1165 h 4119"/>
              <a:gd name="T78" fmla="*/ 14775 w 16235"/>
              <a:gd name="T79" fmla="*/ 1753 h 4119"/>
              <a:gd name="T80" fmla="*/ 13666 w 16235"/>
              <a:gd name="T81" fmla="*/ 2365 h 4119"/>
              <a:gd name="T82" fmla="*/ 13232 w 16235"/>
              <a:gd name="T83" fmla="*/ 2812 h 4119"/>
              <a:gd name="T84" fmla="*/ 13124 w 16235"/>
              <a:gd name="T85" fmla="*/ 2927 h 4119"/>
              <a:gd name="T86" fmla="*/ 12650 w 16235"/>
              <a:gd name="T87" fmla="*/ 3286 h 4119"/>
              <a:gd name="T88" fmla="*/ 12907 w 16235"/>
              <a:gd name="T89" fmla="*/ 3447 h 4119"/>
              <a:gd name="T90" fmla="*/ 12508 w 16235"/>
              <a:gd name="T91" fmla="*/ 3709 h 4119"/>
              <a:gd name="T92" fmla="*/ 12176 w 16235"/>
              <a:gd name="T93" fmla="*/ 3835 h 4119"/>
              <a:gd name="T94" fmla="*/ 11849 w 16235"/>
              <a:gd name="T95" fmla="*/ 4117 h 4119"/>
              <a:gd name="T96" fmla="*/ 11951 w 16235"/>
              <a:gd name="T97" fmla="*/ 3809 h 4119"/>
              <a:gd name="T98" fmla="*/ 12057 w 16235"/>
              <a:gd name="T99" fmla="*/ 3348 h 4119"/>
              <a:gd name="T100" fmla="*/ 12117 w 16235"/>
              <a:gd name="T101" fmla="*/ 2808 h 4119"/>
              <a:gd name="T102" fmla="*/ 12426 w 16235"/>
              <a:gd name="T103" fmla="*/ 2901 h 4119"/>
              <a:gd name="T104" fmla="*/ 12375 w 16235"/>
              <a:gd name="T105" fmla="*/ 2687 h 4119"/>
              <a:gd name="T106" fmla="*/ 12067 w 16235"/>
              <a:gd name="T107" fmla="*/ 2422 h 4119"/>
              <a:gd name="T108" fmla="*/ 11789 w 16235"/>
              <a:gd name="T109" fmla="*/ 2401 h 4119"/>
              <a:gd name="T110" fmla="*/ 11396 w 16235"/>
              <a:gd name="T111" fmla="*/ 2490 h 4119"/>
              <a:gd name="T112" fmla="*/ 11035 w 16235"/>
              <a:gd name="T113" fmla="*/ 2359 h 4119"/>
              <a:gd name="T114" fmla="*/ 10929 w 16235"/>
              <a:gd name="T115" fmla="*/ 2077 h 4119"/>
              <a:gd name="T116" fmla="*/ 10642 w 16235"/>
              <a:gd name="T117" fmla="*/ 1955 h 4119"/>
              <a:gd name="T118" fmla="*/ 10202 w 16235"/>
              <a:gd name="T119" fmla="*/ 1709 h 4119"/>
              <a:gd name="T120" fmla="*/ 9951 w 16235"/>
              <a:gd name="T121" fmla="*/ 1836 h 4119"/>
              <a:gd name="T122" fmla="*/ 9867 w 16235"/>
              <a:gd name="T123" fmla="*/ 1844 h 4119"/>
              <a:gd name="T124" fmla="*/ 9676 w 16235"/>
              <a:gd name="T125" fmla="*/ 2082 h 4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235" h="4119">
                <a:moveTo>
                  <a:pt x="216" y="0"/>
                </a:moveTo>
                <a:lnTo>
                  <a:pt x="106" y="0"/>
                </a:lnTo>
                <a:lnTo>
                  <a:pt x="106" y="35"/>
                </a:lnTo>
                <a:lnTo>
                  <a:pt x="81" y="36"/>
                </a:lnTo>
                <a:lnTo>
                  <a:pt x="60" y="36"/>
                </a:lnTo>
                <a:lnTo>
                  <a:pt x="38" y="35"/>
                </a:lnTo>
                <a:lnTo>
                  <a:pt x="13" y="35"/>
                </a:lnTo>
                <a:lnTo>
                  <a:pt x="12" y="49"/>
                </a:lnTo>
                <a:lnTo>
                  <a:pt x="12" y="62"/>
                </a:lnTo>
                <a:lnTo>
                  <a:pt x="12" y="74"/>
                </a:lnTo>
                <a:lnTo>
                  <a:pt x="11" y="88"/>
                </a:lnTo>
                <a:lnTo>
                  <a:pt x="8" y="98"/>
                </a:lnTo>
                <a:lnTo>
                  <a:pt x="6" y="109"/>
                </a:lnTo>
                <a:lnTo>
                  <a:pt x="2" y="119"/>
                </a:lnTo>
                <a:lnTo>
                  <a:pt x="0" y="130"/>
                </a:lnTo>
                <a:lnTo>
                  <a:pt x="22" y="139"/>
                </a:lnTo>
                <a:lnTo>
                  <a:pt x="42" y="149"/>
                </a:lnTo>
                <a:lnTo>
                  <a:pt x="52" y="153"/>
                </a:lnTo>
                <a:lnTo>
                  <a:pt x="62" y="158"/>
                </a:lnTo>
                <a:lnTo>
                  <a:pt x="73" y="161"/>
                </a:lnTo>
                <a:lnTo>
                  <a:pt x="86" y="164"/>
                </a:lnTo>
                <a:lnTo>
                  <a:pt x="105" y="169"/>
                </a:lnTo>
                <a:lnTo>
                  <a:pt x="122" y="171"/>
                </a:lnTo>
                <a:lnTo>
                  <a:pt x="140" y="173"/>
                </a:lnTo>
                <a:lnTo>
                  <a:pt x="159" y="175"/>
                </a:lnTo>
                <a:lnTo>
                  <a:pt x="158" y="182"/>
                </a:lnTo>
                <a:lnTo>
                  <a:pt x="155" y="188"/>
                </a:lnTo>
                <a:lnTo>
                  <a:pt x="152" y="192"/>
                </a:lnTo>
                <a:lnTo>
                  <a:pt x="148" y="198"/>
                </a:lnTo>
                <a:lnTo>
                  <a:pt x="140" y="206"/>
                </a:lnTo>
                <a:lnTo>
                  <a:pt x="130" y="215"/>
                </a:lnTo>
                <a:lnTo>
                  <a:pt x="118" y="226"/>
                </a:lnTo>
                <a:lnTo>
                  <a:pt x="107" y="236"/>
                </a:lnTo>
                <a:lnTo>
                  <a:pt x="95" y="244"/>
                </a:lnTo>
                <a:lnTo>
                  <a:pt x="82" y="255"/>
                </a:lnTo>
                <a:lnTo>
                  <a:pt x="91" y="265"/>
                </a:lnTo>
                <a:lnTo>
                  <a:pt x="99" y="273"/>
                </a:lnTo>
                <a:lnTo>
                  <a:pt x="103" y="282"/>
                </a:lnTo>
                <a:lnTo>
                  <a:pt x="106" y="292"/>
                </a:lnTo>
                <a:lnTo>
                  <a:pt x="108" y="295"/>
                </a:lnTo>
                <a:lnTo>
                  <a:pt x="110" y="299"/>
                </a:lnTo>
                <a:lnTo>
                  <a:pt x="114" y="303"/>
                </a:lnTo>
                <a:lnTo>
                  <a:pt x="117" y="306"/>
                </a:lnTo>
                <a:lnTo>
                  <a:pt x="126" y="310"/>
                </a:lnTo>
                <a:lnTo>
                  <a:pt x="135" y="314"/>
                </a:lnTo>
                <a:lnTo>
                  <a:pt x="144" y="318"/>
                </a:lnTo>
                <a:lnTo>
                  <a:pt x="153" y="319"/>
                </a:lnTo>
                <a:lnTo>
                  <a:pt x="171" y="321"/>
                </a:lnTo>
                <a:lnTo>
                  <a:pt x="191" y="321"/>
                </a:lnTo>
                <a:lnTo>
                  <a:pt x="191" y="329"/>
                </a:lnTo>
                <a:lnTo>
                  <a:pt x="194" y="338"/>
                </a:lnTo>
                <a:lnTo>
                  <a:pt x="196" y="345"/>
                </a:lnTo>
                <a:lnTo>
                  <a:pt x="198" y="351"/>
                </a:lnTo>
                <a:lnTo>
                  <a:pt x="204" y="365"/>
                </a:lnTo>
                <a:lnTo>
                  <a:pt x="213" y="380"/>
                </a:lnTo>
                <a:lnTo>
                  <a:pt x="222" y="398"/>
                </a:lnTo>
                <a:lnTo>
                  <a:pt x="231" y="414"/>
                </a:lnTo>
                <a:lnTo>
                  <a:pt x="237" y="420"/>
                </a:lnTo>
                <a:lnTo>
                  <a:pt x="243" y="428"/>
                </a:lnTo>
                <a:lnTo>
                  <a:pt x="250" y="434"/>
                </a:lnTo>
                <a:lnTo>
                  <a:pt x="257" y="441"/>
                </a:lnTo>
                <a:lnTo>
                  <a:pt x="268" y="449"/>
                </a:lnTo>
                <a:lnTo>
                  <a:pt x="278" y="457"/>
                </a:lnTo>
                <a:lnTo>
                  <a:pt x="287" y="464"/>
                </a:lnTo>
                <a:lnTo>
                  <a:pt x="295" y="475"/>
                </a:lnTo>
                <a:lnTo>
                  <a:pt x="278" y="484"/>
                </a:lnTo>
                <a:lnTo>
                  <a:pt x="263" y="490"/>
                </a:lnTo>
                <a:lnTo>
                  <a:pt x="248" y="498"/>
                </a:lnTo>
                <a:lnTo>
                  <a:pt x="231" y="504"/>
                </a:lnTo>
                <a:lnTo>
                  <a:pt x="210" y="499"/>
                </a:lnTo>
                <a:lnTo>
                  <a:pt x="208" y="510"/>
                </a:lnTo>
                <a:lnTo>
                  <a:pt x="216" y="515"/>
                </a:lnTo>
                <a:lnTo>
                  <a:pt x="224" y="521"/>
                </a:lnTo>
                <a:lnTo>
                  <a:pt x="230" y="526"/>
                </a:lnTo>
                <a:lnTo>
                  <a:pt x="237" y="533"/>
                </a:lnTo>
                <a:lnTo>
                  <a:pt x="243" y="538"/>
                </a:lnTo>
                <a:lnTo>
                  <a:pt x="250" y="544"/>
                </a:lnTo>
                <a:lnTo>
                  <a:pt x="257" y="550"/>
                </a:lnTo>
                <a:lnTo>
                  <a:pt x="266" y="555"/>
                </a:lnTo>
                <a:lnTo>
                  <a:pt x="282" y="563"/>
                </a:lnTo>
                <a:lnTo>
                  <a:pt x="297" y="571"/>
                </a:lnTo>
                <a:lnTo>
                  <a:pt x="304" y="575"/>
                </a:lnTo>
                <a:lnTo>
                  <a:pt x="310" y="579"/>
                </a:lnTo>
                <a:lnTo>
                  <a:pt x="312" y="582"/>
                </a:lnTo>
                <a:lnTo>
                  <a:pt x="315" y="585"/>
                </a:lnTo>
                <a:lnTo>
                  <a:pt x="316" y="589"/>
                </a:lnTo>
                <a:lnTo>
                  <a:pt x="317" y="592"/>
                </a:lnTo>
                <a:lnTo>
                  <a:pt x="311" y="608"/>
                </a:lnTo>
                <a:lnTo>
                  <a:pt x="306" y="624"/>
                </a:lnTo>
                <a:lnTo>
                  <a:pt x="306" y="630"/>
                </a:lnTo>
                <a:lnTo>
                  <a:pt x="308" y="634"/>
                </a:lnTo>
                <a:lnTo>
                  <a:pt x="311" y="637"/>
                </a:lnTo>
                <a:lnTo>
                  <a:pt x="316" y="641"/>
                </a:lnTo>
                <a:lnTo>
                  <a:pt x="324" y="648"/>
                </a:lnTo>
                <a:lnTo>
                  <a:pt x="332" y="656"/>
                </a:lnTo>
                <a:lnTo>
                  <a:pt x="338" y="666"/>
                </a:lnTo>
                <a:lnTo>
                  <a:pt x="344" y="676"/>
                </a:lnTo>
                <a:lnTo>
                  <a:pt x="347" y="687"/>
                </a:lnTo>
                <a:lnTo>
                  <a:pt x="351" y="699"/>
                </a:lnTo>
                <a:lnTo>
                  <a:pt x="352" y="706"/>
                </a:lnTo>
                <a:lnTo>
                  <a:pt x="352" y="714"/>
                </a:lnTo>
                <a:lnTo>
                  <a:pt x="351" y="722"/>
                </a:lnTo>
                <a:lnTo>
                  <a:pt x="351" y="729"/>
                </a:lnTo>
                <a:lnTo>
                  <a:pt x="351" y="736"/>
                </a:lnTo>
                <a:lnTo>
                  <a:pt x="351" y="742"/>
                </a:lnTo>
                <a:lnTo>
                  <a:pt x="355" y="749"/>
                </a:lnTo>
                <a:lnTo>
                  <a:pt x="359" y="754"/>
                </a:lnTo>
                <a:lnTo>
                  <a:pt x="363" y="757"/>
                </a:lnTo>
                <a:lnTo>
                  <a:pt x="369" y="758"/>
                </a:lnTo>
                <a:lnTo>
                  <a:pt x="374" y="758"/>
                </a:lnTo>
                <a:lnTo>
                  <a:pt x="380" y="759"/>
                </a:lnTo>
                <a:lnTo>
                  <a:pt x="389" y="764"/>
                </a:lnTo>
                <a:lnTo>
                  <a:pt x="397" y="769"/>
                </a:lnTo>
                <a:lnTo>
                  <a:pt x="403" y="776"/>
                </a:lnTo>
                <a:lnTo>
                  <a:pt x="410" y="783"/>
                </a:lnTo>
                <a:lnTo>
                  <a:pt x="411" y="788"/>
                </a:lnTo>
                <a:lnTo>
                  <a:pt x="412" y="794"/>
                </a:lnTo>
                <a:lnTo>
                  <a:pt x="415" y="797"/>
                </a:lnTo>
                <a:lnTo>
                  <a:pt x="418" y="800"/>
                </a:lnTo>
                <a:lnTo>
                  <a:pt x="423" y="803"/>
                </a:lnTo>
                <a:lnTo>
                  <a:pt x="426" y="804"/>
                </a:lnTo>
                <a:lnTo>
                  <a:pt x="434" y="806"/>
                </a:lnTo>
                <a:lnTo>
                  <a:pt x="444" y="807"/>
                </a:lnTo>
                <a:lnTo>
                  <a:pt x="465" y="810"/>
                </a:lnTo>
                <a:lnTo>
                  <a:pt x="482" y="813"/>
                </a:lnTo>
                <a:lnTo>
                  <a:pt x="491" y="817"/>
                </a:lnTo>
                <a:lnTo>
                  <a:pt x="499" y="820"/>
                </a:lnTo>
                <a:lnTo>
                  <a:pt x="507" y="825"/>
                </a:lnTo>
                <a:lnTo>
                  <a:pt x="515" y="832"/>
                </a:lnTo>
                <a:lnTo>
                  <a:pt x="506" y="841"/>
                </a:lnTo>
                <a:lnTo>
                  <a:pt x="498" y="852"/>
                </a:lnTo>
                <a:lnTo>
                  <a:pt x="492" y="862"/>
                </a:lnTo>
                <a:lnTo>
                  <a:pt x="483" y="874"/>
                </a:lnTo>
                <a:lnTo>
                  <a:pt x="469" y="890"/>
                </a:lnTo>
                <a:lnTo>
                  <a:pt x="454" y="905"/>
                </a:lnTo>
                <a:lnTo>
                  <a:pt x="464" y="913"/>
                </a:lnTo>
                <a:lnTo>
                  <a:pt x="471" y="920"/>
                </a:lnTo>
                <a:lnTo>
                  <a:pt x="479" y="928"/>
                </a:lnTo>
                <a:lnTo>
                  <a:pt x="484" y="935"/>
                </a:lnTo>
                <a:lnTo>
                  <a:pt x="495" y="953"/>
                </a:lnTo>
                <a:lnTo>
                  <a:pt x="508" y="972"/>
                </a:lnTo>
                <a:lnTo>
                  <a:pt x="518" y="981"/>
                </a:lnTo>
                <a:lnTo>
                  <a:pt x="528" y="988"/>
                </a:lnTo>
                <a:lnTo>
                  <a:pt x="546" y="1006"/>
                </a:lnTo>
                <a:lnTo>
                  <a:pt x="561" y="1022"/>
                </a:lnTo>
                <a:lnTo>
                  <a:pt x="575" y="1037"/>
                </a:lnTo>
                <a:lnTo>
                  <a:pt x="592" y="1054"/>
                </a:lnTo>
                <a:lnTo>
                  <a:pt x="614" y="1075"/>
                </a:lnTo>
                <a:lnTo>
                  <a:pt x="634" y="1092"/>
                </a:lnTo>
                <a:lnTo>
                  <a:pt x="644" y="1101"/>
                </a:lnTo>
                <a:lnTo>
                  <a:pt x="655" y="1109"/>
                </a:lnTo>
                <a:lnTo>
                  <a:pt x="667" y="1118"/>
                </a:lnTo>
                <a:lnTo>
                  <a:pt x="680" y="1126"/>
                </a:lnTo>
                <a:lnTo>
                  <a:pt x="696" y="1137"/>
                </a:lnTo>
                <a:lnTo>
                  <a:pt x="711" y="1149"/>
                </a:lnTo>
                <a:lnTo>
                  <a:pt x="717" y="1153"/>
                </a:lnTo>
                <a:lnTo>
                  <a:pt x="726" y="1157"/>
                </a:lnTo>
                <a:lnTo>
                  <a:pt x="735" y="1160"/>
                </a:lnTo>
                <a:lnTo>
                  <a:pt x="744" y="1160"/>
                </a:lnTo>
                <a:lnTo>
                  <a:pt x="762" y="1160"/>
                </a:lnTo>
                <a:lnTo>
                  <a:pt x="776" y="1159"/>
                </a:lnTo>
                <a:lnTo>
                  <a:pt x="790" y="1158"/>
                </a:lnTo>
                <a:lnTo>
                  <a:pt x="807" y="1158"/>
                </a:lnTo>
                <a:lnTo>
                  <a:pt x="816" y="1157"/>
                </a:lnTo>
                <a:lnTo>
                  <a:pt x="823" y="1153"/>
                </a:lnTo>
                <a:lnTo>
                  <a:pt x="830" y="1150"/>
                </a:lnTo>
                <a:lnTo>
                  <a:pt x="837" y="1145"/>
                </a:lnTo>
                <a:lnTo>
                  <a:pt x="830" y="1130"/>
                </a:lnTo>
                <a:lnTo>
                  <a:pt x="823" y="1115"/>
                </a:lnTo>
                <a:lnTo>
                  <a:pt x="818" y="1102"/>
                </a:lnTo>
                <a:lnTo>
                  <a:pt x="815" y="1088"/>
                </a:lnTo>
                <a:lnTo>
                  <a:pt x="811" y="1075"/>
                </a:lnTo>
                <a:lnTo>
                  <a:pt x="809" y="1060"/>
                </a:lnTo>
                <a:lnTo>
                  <a:pt x="808" y="1044"/>
                </a:lnTo>
                <a:lnTo>
                  <a:pt x="807" y="1028"/>
                </a:lnTo>
                <a:lnTo>
                  <a:pt x="807" y="1012"/>
                </a:lnTo>
                <a:lnTo>
                  <a:pt x="807" y="996"/>
                </a:lnTo>
                <a:lnTo>
                  <a:pt x="812" y="985"/>
                </a:lnTo>
                <a:lnTo>
                  <a:pt x="816" y="974"/>
                </a:lnTo>
                <a:lnTo>
                  <a:pt x="816" y="912"/>
                </a:lnTo>
                <a:lnTo>
                  <a:pt x="815" y="894"/>
                </a:lnTo>
                <a:lnTo>
                  <a:pt x="812" y="878"/>
                </a:lnTo>
                <a:lnTo>
                  <a:pt x="808" y="863"/>
                </a:lnTo>
                <a:lnTo>
                  <a:pt x="803" y="849"/>
                </a:lnTo>
                <a:lnTo>
                  <a:pt x="796" y="835"/>
                </a:lnTo>
                <a:lnTo>
                  <a:pt x="788" y="822"/>
                </a:lnTo>
                <a:lnTo>
                  <a:pt x="779" y="808"/>
                </a:lnTo>
                <a:lnTo>
                  <a:pt x="768" y="794"/>
                </a:lnTo>
                <a:lnTo>
                  <a:pt x="760" y="784"/>
                </a:lnTo>
                <a:lnTo>
                  <a:pt x="751" y="777"/>
                </a:lnTo>
                <a:lnTo>
                  <a:pt x="742" y="769"/>
                </a:lnTo>
                <a:lnTo>
                  <a:pt x="735" y="763"/>
                </a:lnTo>
                <a:lnTo>
                  <a:pt x="717" y="750"/>
                </a:lnTo>
                <a:lnTo>
                  <a:pt x="699" y="733"/>
                </a:lnTo>
                <a:lnTo>
                  <a:pt x="688" y="725"/>
                </a:lnTo>
                <a:lnTo>
                  <a:pt x="677" y="717"/>
                </a:lnTo>
                <a:lnTo>
                  <a:pt x="663" y="702"/>
                </a:lnTo>
                <a:lnTo>
                  <a:pt x="650" y="685"/>
                </a:lnTo>
                <a:lnTo>
                  <a:pt x="643" y="675"/>
                </a:lnTo>
                <a:lnTo>
                  <a:pt x="635" y="665"/>
                </a:lnTo>
                <a:lnTo>
                  <a:pt x="629" y="656"/>
                </a:lnTo>
                <a:lnTo>
                  <a:pt x="623" y="646"/>
                </a:lnTo>
                <a:lnTo>
                  <a:pt x="619" y="636"/>
                </a:lnTo>
                <a:lnTo>
                  <a:pt x="616" y="624"/>
                </a:lnTo>
                <a:lnTo>
                  <a:pt x="615" y="614"/>
                </a:lnTo>
                <a:lnTo>
                  <a:pt x="614" y="601"/>
                </a:lnTo>
                <a:lnTo>
                  <a:pt x="614" y="590"/>
                </a:lnTo>
                <a:lnTo>
                  <a:pt x="616" y="579"/>
                </a:lnTo>
                <a:lnTo>
                  <a:pt x="619" y="574"/>
                </a:lnTo>
                <a:lnTo>
                  <a:pt x="622" y="570"/>
                </a:lnTo>
                <a:lnTo>
                  <a:pt x="627" y="567"/>
                </a:lnTo>
                <a:lnTo>
                  <a:pt x="632" y="564"/>
                </a:lnTo>
                <a:lnTo>
                  <a:pt x="636" y="561"/>
                </a:lnTo>
                <a:lnTo>
                  <a:pt x="640" y="556"/>
                </a:lnTo>
                <a:lnTo>
                  <a:pt x="642" y="552"/>
                </a:lnTo>
                <a:lnTo>
                  <a:pt x="643" y="547"/>
                </a:lnTo>
                <a:lnTo>
                  <a:pt x="640" y="541"/>
                </a:lnTo>
                <a:lnTo>
                  <a:pt x="635" y="537"/>
                </a:lnTo>
                <a:lnTo>
                  <a:pt x="628" y="525"/>
                </a:lnTo>
                <a:lnTo>
                  <a:pt x="619" y="515"/>
                </a:lnTo>
                <a:lnTo>
                  <a:pt x="612" y="501"/>
                </a:lnTo>
                <a:lnTo>
                  <a:pt x="606" y="488"/>
                </a:lnTo>
                <a:lnTo>
                  <a:pt x="602" y="475"/>
                </a:lnTo>
                <a:lnTo>
                  <a:pt x="598" y="459"/>
                </a:lnTo>
                <a:lnTo>
                  <a:pt x="592" y="440"/>
                </a:lnTo>
                <a:lnTo>
                  <a:pt x="587" y="422"/>
                </a:lnTo>
                <a:lnTo>
                  <a:pt x="581" y="405"/>
                </a:lnTo>
                <a:lnTo>
                  <a:pt x="577" y="385"/>
                </a:lnTo>
                <a:lnTo>
                  <a:pt x="571" y="359"/>
                </a:lnTo>
                <a:lnTo>
                  <a:pt x="565" y="336"/>
                </a:lnTo>
                <a:lnTo>
                  <a:pt x="559" y="312"/>
                </a:lnTo>
                <a:lnTo>
                  <a:pt x="550" y="287"/>
                </a:lnTo>
                <a:lnTo>
                  <a:pt x="547" y="279"/>
                </a:lnTo>
                <a:lnTo>
                  <a:pt x="545" y="270"/>
                </a:lnTo>
                <a:lnTo>
                  <a:pt x="541" y="263"/>
                </a:lnTo>
                <a:lnTo>
                  <a:pt x="537" y="255"/>
                </a:lnTo>
                <a:lnTo>
                  <a:pt x="534" y="251"/>
                </a:lnTo>
                <a:lnTo>
                  <a:pt x="530" y="247"/>
                </a:lnTo>
                <a:lnTo>
                  <a:pt x="526" y="245"/>
                </a:lnTo>
                <a:lnTo>
                  <a:pt x="522" y="243"/>
                </a:lnTo>
                <a:lnTo>
                  <a:pt x="513" y="239"/>
                </a:lnTo>
                <a:lnTo>
                  <a:pt x="505" y="233"/>
                </a:lnTo>
                <a:lnTo>
                  <a:pt x="488" y="223"/>
                </a:lnTo>
                <a:lnTo>
                  <a:pt x="473" y="210"/>
                </a:lnTo>
                <a:lnTo>
                  <a:pt x="439" y="187"/>
                </a:lnTo>
                <a:lnTo>
                  <a:pt x="407" y="166"/>
                </a:lnTo>
                <a:lnTo>
                  <a:pt x="393" y="156"/>
                </a:lnTo>
                <a:lnTo>
                  <a:pt x="378" y="145"/>
                </a:lnTo>
                <a:lnTo>
                  <a:pt x="363" y="132"/>
                </a:lnTo>
                <a:lnTo>
                  <a:pt x="348" y="117"/>
                </a:lnTo>
                <a:lnTo>
                  <a:pt x="336" y="104"/>
                </a:lnTo>
                <a:lnTo>
                  <a:pt x="325" y="93"/>
                </a:lnTo>
                <a:lnTo>
                  <a:pt x="319" y="88"/>
                </a:lnTo>
                <a:lnTo>
                  <a:pt x="312" y="83"/>
                </a:lnTo>
                <a:lnTo>
                  <a:pt x="306" y="79"/>
                </a:lnTo>
                <a:lnTo>
                  <a:pt x="297" y="75"/>
                </a:lnTo>
                <a:lnTo>
                  <a:pt x="280" y="68"/>
                </a:lnTo>
                <a:lnTo>
                  <a:pt x="264" y="65"/>
                </a:lnTo>
                <a:lnTo>
                  <a:pt x="256" y="62"/>
                </a:lnTo>
                <a:lnTo>
                  <a:pt x="249" y="58"/>
                </a:lnTo>
                <a:lnTo>
                  <a:pt x="241" y="54"/>
                </a:lnTo>
                <a:lnTo>
                  <a:pt x="234" y="48"/>
                </a:lnTo>
                <a:lnTo>
                  <a:pt x="229" y="43"/>
                </a:lnTo>
                <a:lnTo>
                  <a:pt x="226" y="38"/>
                </a:lnTo>
                <a:lnTo>
                  <a:pt x="224" y="31"/>
                </a:lnTo>
                <a:lnTo>
                  <a:pt x="222" y="26"/>
                </a:lnTo>
                <a:lnTo>
                  <a:pt x="218" y="13"/>
                </a:lnTo>
                <a:lnTo>
                  <a:pt x="216" y="0"/>
                </a:lnTo>
                <a:close/>
                <a:moveTo>
                  <a:pt x="11622" y="2600"/>
                </a:moveTo>
                <a:lnTo>
                  <a:pt x="11617" y="2600"/>
                </a:lnTo>
                <a:lnTo>
                  <a:pt x="11612" y="2598"/>
                </a:lnTo>
                <a:lnTo>
                  <a:pt x="11608" y="2596"/>
                </a:lnTo>
                <a:lnTo>
                  <a:pt x="11605" y="2594"/>
                </a:lnTo>
                <a:lnTo>
                  <a:pt x="11597" y="2588"/>
                </a:lnTo>
                <a:lnTo>
                  <a:pt x="11592" y="2581"/>
                </a:lnTo>
                <a:lnTo>
                  <a:pt x="11585" y="2575"/>
                </a:lnTo>
                <a:lnTo>
                  <a:pt x="11578" y="2568"/>
                </a:lnTo>
                <a:lnTo>
                  <a:pt x="11575" y="2566"/>
                </a:lnTo>
                <a:lnTo>
                  <a:pt x="11570" y="2564"/>
                </a:lnTo>
                <a:lnTo>
                  <a:pt x="11566" y="2563"/>
                </a:lnTo>
                <a:lnTo>
                  <a:pt x="11561" y="2563"/>
                </a:lnTo>
                <a:lnTo>
                  <a:pt x="11553" y="2563"/>
                </a:lnTo>
                <a:lnTo>
                  <a:pt x="11547" y="2564"/>
                </a:lnTo>
                <a:lnTo>
                  <a:pt x="11540" y="2566"/>
                </a:lnTo>
                <a:lnTo>
                  <a:pt x="11534" y="2568"/>
                </a:lnTo>
                <a:lnTo>
                  <a:pt x="11522" y="2574"/>
                </a:lnTo>
                <a:lnTo>
                  <a:pt x="11508" y="2579"/>
                </a:lnTo>
                <a:lnTo>
                  <a:pt x="11488" y="2583"/>
                </a:lnTo>
                <a:lnTo>
                  <a:pt x="11471" y="2585"/>
                </a:lnTo>
                <a:lnTo>
                  <a:pt x="11454" y="2587"/>
                </a:lnTo>
                <a:lnTo>
                  <a:pt x="11433" y="2587"/>
                </a:lnTo>
                <a:lnTo>
                  <a:pt x="11435" y="2592"/>
                </a:lnTo>
                <a:lnTo>
                  <a:pt x="11439" y="2597"/>
                </a:lnTo>
                <a:lnTo>
                  <a:pt x="11449" y="2603"/>
                </a:lnTo>
                <a:lnTo>
                  <a:pt x="11459" y="2606"/>
                </a:lnTo>
                <a:lnTo>
                  <a:pt x="11470" y="2609"/>
                </a:lnTo>
                <a:lnTo>
                  <a:pt x="11482" y="2614"/>
                </a:lnTo>
                <a:lnTo>
                  <a:pt x="11500" y="2620"/>
                </a:lnTo>
                <a:lnTo>
                  <a:pt x="11519" y="2627"/>
                </a:lnTo>
                <a:lnTo>
                  <a:pt x="11527" y="2629"/>
                </a:lnTo>
                <a:lnTo>
                  <a:pt x="11536" y="2630"/>
                </a:lnTo>
                <a:lnTo>
                  <a:pt x="11546" y="2631"/>
                </a:lnTo>
                <a:lnTo>
                  <a:pt x="11556" y="2632"/>
                </a:lnTo>
                <a:lnTo>
                  <a:pt x="11619" y="2632"/>
                </a:lnTo>
                <a:lnTo>
                  <a:pt x="11630" y="2634"/>
                </a:lnTo>
                <a:lnTo>
                  <a:pt x="11641" y="2637"/>
                </a:lnTo>
                <a:lnTo>
                  <a:pt x="11651" y="2636"/>
                </a:lnTo>
                <a:lnTo>
                  <a:pt x="11662" y="2637"/>
                </a:lnTo>
                <a:lnTo>
                  <a:pt x="11670" y="2639"/>
                </a:lnTo>
                <a:lnTo>
                  <a:pt x="11676" y="2643"/>
                </a:lnTo>
                <a:lnTo>
                  <a:pt x="11683" y="2647"/>
                </a:lnTo>
                <a:lnTo>
                  <a:pt x="11688" y="2651"/>
                </a:lnTo>
                <a:lnTo>
                  <a:pt x="11695" y="2655"/>
                </a:lnTo>
                <a:lnTo>
                  <a:pt x="11700" y="2658"/>
                </a:lnTo>
                <a:lnTo>
                  <a:pt x="11708" y="2660"/>
                </a:lnTo>
                <a:lnTo>
                  <a:pt x="11715" y="2661"/>
                </a:lnTo>
                <a:lnTo>
                  <a:pt x="11729" y="2660"/>
                </a:lnTo>
                <a:lnTo>
                  <a:pt x="11742" y="2657"/>
                </a:lnTo>
                <a:lnTo>
                  <a:pt x="11754" y="2654"/>
                </a:lnTo>
                <a:lnTo>
                  <a:pt x="11768" y="2650"/>
                </a:lnTo>
                <a:lnTo>
                  <a:pt x="11779" y="2648"/>
                </a:lnTo>
                <a:lnTo>
                  <a:pt x="11790" y="2645"/>
                </a:lnTo>
                <a:lnTo>
                  <a:pt x="11799" y="2643"/>
                </a:lnTo>
                <a:lnTo>
                  <a:pt x="11809" y="2638"/>
                </a:lnTo>
                <a:lnTo>
                  <a:pt x="11818" y="2634"/>
                </a:lnTo>
                <a:lnTo>
                  <a:pt x="11825" y="2629"/>
                </a:lnTo>
                <a:lnTo>
                  <a:pt x="11833" y="2621"/>
                </a:lnTo>
                <a:lnTo>
                  <a:pt x="11840" y="2614"/>
                </a:lnTo>
                <a:lnTo>
                  <a:pt x="11850" y="2621"/>
                </a:lnTo>
                <a:lnTo>
                  <a:pt x="11861" y="2628"/>
                </a:lnTo>
                <a:lnTo>
                  <a:pt x="11871" y="2633"/>
                </a:lnTo>
                <a:lnTo>
                  <a:pt x="11882" y="2639"/>
                </a:lnTo>
                <a:lnTo>
                  <a:pt x="11892" y="2623"/>
                </a:lnTo>
                <a:lnTo>
                  <a:pt x="11900" y="2607"/>
                </a:lnTo>
                <a:lnTo>
                  <a:pt x="11905" y="2592"/>
                </a:lnTo>
                <a:lnTo>
                  <a:pt x="11912" y="2574"/>
                </a:lnTo>
                <a:lnTo>
                  <a:pt x="11917" y="2562"/>
                </a:lnTo>
                <a:lnTo>
                  <a:pt x="11925" y="2551"/>
                </a:lnTo>
                <a:lnTo>
                  <a:pt x="11928" y="2547"/>
                </a:lnTo>
                <a:lnTo>
                  <a:pt x="11930" y="2541"/>
                </a:lnTo>
                <a:lnTo>
                  <a:pt x="11932" y="2535"/>
                </a:lnTo>
                <a:lnTo>
                  <a:pt x="11933" y="2528"/>
                </a:lnTo>
                <a:lnTo>
                  <a:pt x="11932" y="2524"/>
                </a:lnTo>
                <a:lnTo>
                  <a:pt x="11931" y="2520"/>
                </a:lnTo>
                <a:lnTo>
                  <a:pt x="11929" y="2516"/>
                </a:lnTo>
                <a:lnTo>
                  <a:pt x="11927" y="2513"/>
                </a:lnTo>
                <a:lnTo>
                  <a:pt x="11924" y="2510"/>
                </a:lnTo>
                <a:lnTo>
                  <a:pt x="11920" y="2509"/>
                </a:lnTo>
                <a:lnTo>
                  <a:pt x="11916" y="2508"/>
                </a:lnTo>
                <a:lnTo>
                  <a:pt x="11912" y="2507"/>
                </a:lnTo>
                <a:lnTo>
                  <a:pt x="11901" y="2508"/>
                </a:lnTo>
                <a:lnTo>
                  <a:pt x="11891" y="2508"/>
                </a:lnTo>
                <a:lnTo>
                  <a:pt x="11881" y="2509"/>
                </a:lnTo>
                <a:lnTo>
                  <a:pt x="11870" y="2510"/>
                </a:lnTo>
                <a:lnTo>
                  <a:pt x="11861" y="2510"/>
                </a:lnTo>
                <a:lnTo>
                  <a:pt x="11853" y="2510"/>
                </a:lnTo>
                <a:lnTo>
                  <a:pt x="11846" y="2509"/>
                </a:lnTo>
                <a:lnTo>
                  <a:pt x="11837" y="2507"/>
                </a:lnTo>
                <a:lnTo>
                  <a:pt x="11830" y="2502"/>
                </a:lnTo>
                <a:lnTo>
                  <a:pt x="11822" y="2498"/>
                </a:lnTo>
                <a:lnTo>
                  <a:pt x="11818" y="2497"/>
                </a:lnTo>
                <a:lnTo>
                  <a:pt x="11814" y="2495"/>
                </a:lnTo>
                <a:lnTo>
                  <a:pt x="11810" y="2494"/>
                </a:lnTo>
                <a:lnTo>
                  <a:pt x="11806" y="2494"/>
                </a:lnTo>
                <a:lnTo>
                  <a:pt x="11799" y="2494"/>
                </a:lnTo>
                <a:lnTo>
                  <a:pt x="11793" y="2495"/>
                </a:lnTo>
                <a:lnTo>
                  <a:pt x="11789" y="2497"/>
                </a:lnTo>
                <a:lnTo>
                  <a:pt x="11783" y="2498"/>
                </a:lnTo>
                <a:lnTo>
                  <a:pt x="11773" y="2503"/>
                </a:lnTo>
                <a:lnTo>
                  <a:pt x="11763" y="2510"/>
                </a:lnTo>
                <a:lnTo>
                  <a:pt x="11749" y="2515"/>
                </a:lnTo>
                <a:lnTo>
                  <a:pt x="11737" y="2520"/>
                </a:lnTo>
                <a:lnTo>
                  <a:pt x="11724" y="2525"/>
                </a:lnTo>
                <a:lnTo>
                  <a:pt x="11710" y="2530"/>
                </a:lnTo>
                <a:lnTo>
                  <a:pt x="11699" y="2536"/>
                </a:lnTo>
                <a:lnTo>
                  <a:pt x="11688" y="2541"/>
                </a:lnTo>
                <a:lnTo>
                  <a:pt x="11685" y="2544"/>
                </a:lnTo>
                <a:lnTo>
                  <a:pt x="11683" y="2549"/>
                </a:lnTo>
                <a:lnTo>
                  <a:pt x="11681" y="2552"/>
                </a:lnTo>
                <a:lnTo>
                  <a:pt x="11679" y="2556"/>
                </a:lnTo>
                <a:lnTo>
                  <a:pt x="11676" y="2565"/>
                </a:lnTo>
                <a:lnTo>
                  <a:pt x="11673" y="2574"/>
                </a:lnTo>
                <a:lnTo>
                  <a:pt x="11668" y="2579"/>
                </a:lnTo>
                <a:lnTo>
                  <a:pt x="11663" y="2584"/>
                </a:lnTo>
                <a:lnTo>
                  <a:pt x="11658" y="2590"/>
                </a:lnTo>
                <a:lnTo>
                  <a:pt x="11651" y="2593"/>
                </a:lnTo>
                <a:lnTo>
                  <a:pt x="11645" y="2596"/>
                </a:lnTo>
                <a:lnTo>
                  <a:pt x="11637" y="2598"/>
                </a:lnTo>
                <a:lnTo>
                  <a:pt x="11630" y="2600"/>
                </a:lnTo>
                <a:lnTo>
                  <a:pt x="11622" y="2600"/>
                </a:lnTo>
                <a:close/>
                <a:moveTo>
                  <a:pt x="16174" y="1216"/>
                </a:moveTo>
                <a:lnTo>
                  <a:pt x="16164" y="1229"/>
                </a:lnTo>
                <a:lnTo>
                  <a:pt x="16152" y="1241"/>
                </a:lnTo>
                <a:lnTo>
                  <a:pt x="16147" y="1247"/>
                </a:lnTo>
                <a:lnTo>
                  <a:pt x="16143" y="1254"/>
                </a:lnTo>
                <a:lnTo>
                  <a:pt x="16141" y="1260"/>
                </a:lnTo>
                <a:lnTo>
                  <a:pt x="16140" y="1269"/>
                </a:lnTo>
                <a:lnTo>
                  <a:pt x="16141" y="1274"/>
                </a:lnTo>
                <a:lnTo>
                  <a:pt x="16143" y="1278"/>
                </a:lnTo>
                <a:lnTo>
                  <a:pt x="16146" y="1281"/>
                </a:lnTo>
                <a:lnTo>
                  <a:pt x="16151" y="1283"/>
                </a:lnTo>
                <a:lnTo>
                  <a:pt x="16156" y="1285"/>
                </a:lnTo>
                <a:lnTo>
                  <a:pt x="16160" y="1287"/>
                </a:lnTo>
                <a:lnTo>
                  <a:pt x="16165" y="1290"/>
                </a:lnTo>
                <a:lnTo>
                  <a:pt x="16169" y="1293"/>
                </a:lnTo>
                <a:lnTo>
                  <a:pt x="16171" y="1298"/>
                </a:lnTo>
                <a:lnTo>
                  <a:pt x="16172" y="1304"/>
                </a:lnTo>
                <a:lnTo>
                  <a:pt x="16173" y="1309"/>
                </a:lnTo>
                <a:lnTo>
                  <a:pt x="16174" y="1314"/>
                </a:lnTo>
                <a:lnTo>
                  <a:pt x="16167" y="1318"/>
                </a:lnTo>
                <a:lnTo>
                  <a:pt x="16159" y="1322"/>
                </a:lnTo>
                <a:lnTo>
                  <a:pt x="16154" y="1326"/>
                </a:lnTo>
                <a:lnTo>
                  <a:pt x="16148" y="1331"/>
                </a:lnTo>
                <a:lnTo>
                  <a:pt x="16139" y="1341"/>
                </a:lnTo>
                <a:lnTo>
                  <a:pt x="16130" y="1353"/>
                </a:lnTo>
                <a:lnTo>
                  <a:pt x="16116" y="1379"/>
                </a:lnTo>
                <a:lnTo>
                  <a:pt x="16100" y="1407"/>
                </a:lnTo>
                <a:lnTo>
                  <a:pt x="16111" y="1405"/>
                </a:lnTo>
                <a:lnTo>
                  <a:pt x="16121" y="1403"/>
                </a:lnTo>
                <a:lnTo>
                  <a:pt x="16131" y="1401"/>
                </a:lnTo>
                <a:lnTo>
                  <a:pt x="16142" y="1400"/>
                </a:lnTo>
                <a:lnTo>
                  <a:pt x="16138" y="1420"/>
                </a:lnTo>
                <a:lnTo>
                  <a:pt x="16134" y="1438"/>
                </a:lnTo>
                <a:lnTo>
                  <a:pt x="16132" y="1456"/>
                </a:lnTo>
                <a:lnTo>
                  <a:pt x="16131" y="1476"/>
                </a:lnTo>
                <a:lnTo>
                  <a:pt x="16132" y="1496"/>
                </a:lnTo>
                <a:lnTo>
                  <a:pt x="16134" y="1514"/>
                </a:lnTo>
                <a:lnTo>
                  <a:pt x="16138" y="1531"/>
                </a:lnTo>
                <a:lnTo>
                  <a:pt x="16140" y="1551"/>
                </a:lnTo>
                <a:lnTo>
                  <a:pt x="16140" y="1563"/>
                </a:lnTo>
                <a:lnTo>
                  <a:pt x="16141" y="1574"/>
                </a:lnTo>
                <a:lnTo>
                  <a:pt x="16142" y="1584"/>
                </a:lnTo>
                <a:lnTo>
                  <a:pt x="16145" y="1596"/>
                </a:lnTo>
                <a:lnTo>
                  <a:pt x="16147" y="1603"/>
                </a:lnTo>
                <a:lnTo>
                  <a:pt x="16151" y="1607"/>
                </a:lnTo>
                <a:lnTo>
                  <a:pt x="16154" y="1612"/>
                </a:lnTo>
                <a:lnTo>
                  <a:pt x="16158" y="1617"/>
                </a:lnTo>
                <a:lnTo>
                  <a:pt x="16166" y="1625"/>
                </a:lnTo>
                <a:lnTo>
                  <a:pt x="16174" y="1636"/>
                </a:lnTo>
                <a:lnTo>
                  <a:pt x="16179" y="1644"/>
                </a:lnTo>
                <a:lnTo>
                  <a:pt x="16182" y="1651"/>
                </a:lnTo>
                <a:lnTo>
                  <a:pt x="16184" y="1659"/>
                </a:lnTo>
                <a:lnTo>
                  <a:pt x="16186" y="1668"/>
                </a:lnTo>
                <a:lnTo>
                  <a:pt x="16187" y="1675"/>
                </a:lnTo>
                <a:lnTo>
                  <a:pt x="16190" y="1683"/>
                </a:lnTo>
                <a:lnTo>
                  <a:pt x="16192" y="1691"/>
                </a:lnTo>
                <a:lnTo>
                  <a:pt x="16195" y="1700"/>
                </a:lnTo>
                <a:lnTo>
                  <a:pt x="16199" y="1705"/>
                </a:lnTo>
                <a:lnTo>
                  <a:pt x="16205" y="1711"/>
                </a:lnTo>
                <a:lnTo>
                  <a:pt x="16210" y="1716"/>
                </a:lnTo>
                <a:lnTo>
                  <a:pt x="16217" y="1722"/>
                </a:lnTo>
                <a:lnTo>
                  <a:pt x="16222" y="1726"/>
                </a:lnTo>
                <a:lnTo>
                  <a:pt x="16227" y="1731"/>
                </a:lnTo>
                <a:lnTo>
                  <a:pt x="16232" y="1738"/>
                </a:lnTo>
                <a:lnTo>
                  <a:pt x="16235" y="1743"/>
                </a:lnTo>
                <a:lnTo>
                  <a:pt x="16235" y="1129"/>
                </a:lnTo>
                <a:lnTo>
                  <a:pt x="16232" y="1135"/>
                </a:lnTo>
                <a:lnTo>
                  <a:pt x="16226" y="1146"/>
                </a:lnTo>
                <a:lnTo>
                  <a:pt x="16217" y="1159"/>
                </a:lnTo>
                <a:lnTo>
                  <a:pt x="16207" y="1173"/>
                </a:lnTo>
                <a:lnTo>
                  <a:pt x="16186" y="1200"/>
                </a:lnTo>
                <a:lnTo>
                  <a:pt x="16174" y="1216"/>
                </a:lnTo>
                <a:close/>
                <a:moveTo>
                  <a:pt x="9634" y="2125"/>
                </a:moveTo>
                <a:lnTo>
                  <a:pt x="9463" y="2103"/>
                </a:lnTo>
                <a:lnTo>
                  <a:pt x="9448" y="2104"/>
                </a:lnTo>
                <a:lnTo>
                  <a:pt x="9436" y="2105"/>
                </a:lnTo>
                <a:lnTo>
                  <a:pt x="9423" y="2107"/>
                </a:lnTo>
                <a:lnTo>
                  <a:pt x="9409" y="2111"/>
                </a:lnTo>
                <a:lnTo>
                  <a:pt x="9396" y="2117"/>
                </a:lnTo>
                <a:lnTo>
                  <a:pt x="9383" y="2122"/>
                </a:lnTo>
                <a:lnTo>
                  <a:pt x="9378" y="2124"/>
                </a:lnTo>
                <a:lnTo>
                  <a:pt x="9371" y="2125"/>
                </a:lnTo>
                <a:lnTo>
                  <a:pt x="9364" y="2127"/>
                </a:lnTo>
                <a:lnTo>
                  <a:pt x="9356" y="2128"/>
                </a:lnTo>
                <a:lnTo>
                  <a:pt x="9352" y="2127"/>
                </a:lnTo>
                <a:lnTo>
                  <a:pt x="9349" y="2125"/>
                </a:lnTo>
                <a:lnTo>
                  <a:pt x="9344" y="2124"/>
                </a:lnTo>
                <a:lnTo>
                  <a:pt x="9341" y="2123"/>
                </a:lnTo>
                <a:lnTo>
                  <a:pt x="9335" y="2118"/>
                </a:lnTo>
                <a:lnTo>
                  <a:pt x="9329" y="2112"/>
                </a:lnTo>
                <a:lnTo>
                  <a:pt x="9324" y="2107"/>
                </a:lnTo>
                <a:lnTo>
                  <a:pt x="9317" y="2102"/>
                </a:lnTo>
                <a:lnTo>
                  <a:pt x="9311" y="2096"/>
                </a:lnTo>
                <a:lnTo>
                  <a:pt x="9303" y="2093"/>
                </a:lnTo>
                <a:lnTo>
                  <a:pt x="9288" y="2090"/>
                </a:lnTo>
                <a:lnTo>
                  <a:pt x="9272" y="2090"/>
                </a:lnTo>
                <a:lnTo>
                  <a:pt x="9261" y="2087"/>
                </a:lnTo>
                <a:lnTo>
                  <a:pt x="9251" y="2084"/>
                </a:lnTo>
                <a:lnTo>
                  <a:pt x="9247" y="2085"/>
                </a:lnTo>
                <a:lnTo>
                  <a:pt x="9244" y="2087"/>
                </a:lnTo>
                <a:lnTo>
                  <a:pt x="9241" y="2088"/>
                </a:lnTo>
                <a:lnTo>
                  <a:pt x="9239" y="2091"/>
                </a:lnTo>
                <a:lnTo>
                  <a:pt x="9234" y="2095"/>
                </a:lnTo>
                <a:lnTo>
                  <a:pt x="9229" y="2101"/>
                </a:lnTo>
                <a:lnTo>
                  <a:pt x="9213" y="2114"/>
                </a:lnTo>
                <a:lnTo>
                  <a:pt x="9198" y="2125"/>
                </a:lnTo>
                <a:lnTo>
                  <a:pt x="9189" y="2131"/>
                </a:lnTo>
                <a:lnTo>
                  <a:pt x="9180" y="2134"/>
                </a:lnTo>
                <a:lnTo>
                  <a:pt x="9171" y="2137"/>
                </a:lnTo>
                <a:lnTo>
                  <a:pt x="9160" y="2137"/>
                </a:lnTo>
                <a:lnTo>
                  <a:pt x="9153" y="2137"/>
                </a:lnTo>
                <a:lnTo>
                  <a:pt x="9147" y="2136"/>
                </a:lnTo>
                <a:lnTo>
                  <a:pt x="9140" y="2135"/>
                </a:lnTo>
                <a:lnTo>
                  <a:pt x="9135" y="2133"/>
                </a:lnTo>
                <a:lnTo>
                  <a:pt x="9124" y="2128"/>
                </a:lnTo>
                <a:lnTo>
                  <a:pt x="9112" y="2119"/>
                </a:lnTo>
                <a:lnTo>
                  <a:pt x="9105" y="2108"/>
                </a:lnTo>
                <a:lnTo>
                  <a:pt x="9096" y="2097"/>
                </a:lnTo>
                <a:lnTo>
                  <a:pt x="9086" y="2092"/>
                </a:lnTo>
                <a:lnTo>
                  <a:pt x="9076" y="2089"/>
                </a:lnTo>
                <a:lnTo>
                  <a:pt x="9066" y="2087"/>
                </a:lnTo>
                <a:lnTo>
                  <a:pt x="9054" y="2084"/>
                </a:lnTo>
                <a:lnTo>
                  <a:pt x="9039" y="2081"/>
                </a:lnTo>
                <a:lnTo>
                  <a:pt x="9026" y="2077"/>
                </a:lnTo>
                <a:lnTo>
                  <a:pt x="9014" y="2073"/>
                </a:lnTo>
                <a:lnTo>
                  <a:pt x="9001" y="2066"/>
                </a:lnTo>
                <a:lnTo>
                  <a:pt x="8990" y="2055"/>
                </a:lnTo>
                <a:lnTo>
                  <a:pt x="8979" y="2048"/>
                </a:lnTo>
                <a:lnTo>
                  <a:pt x="8968" y="2046"/>
                </a:lnTo>
                <a:lnTo>
                  <a:pt x="8956" y="2044"/>
                </a:lnTo>
                <a:lnTo>
                  <a:pt x="8945" y="2044"/>
                </a:lnTo>
                <a:lnTo>
                  <a:pt x="8932" y="2044"/>
                </a:lnTo>
                <a:lnTo>
                  <a:pt x="8924" y="2046"/>
                </a:lnTo>
                <a:lnTo>
                  <a:pt x="8919" y="2049"/>
                </a:lnTo>
                <a:lnTo>
                  <a:pt x="8914" y="2053"/>
                </a:lnTo>
                <a:lnTo>
                  <a:pt x="8909" y="2058"/>
                </a:lnTo>
                <a:lnTo>
                  <a:pt x="8902" y="2071"/>
                </a:lnTo>
                <a:lnTo>
                  <a:pt x="8894" y="2084"/>
                </a:lnTo>
                <a:lnTo>
                  <a:pt x="8889" y="2080"/>
                </a:lnTo>
                <a:lnTo>
                  <a:pt x="8884" y="2075"/>
                </a:lnTo>
                <a:lnTo>
                  <a:pt x="8881" y="2069"/>
                </a:lnTo>
                <a:lnTo>
                  <a:pt x="8878" y="2063"/>
                </a:lnTo>
                <a:lnTo>
                  <a:pt x="8873" y="2051"/>
                </a:lnTo>
                <a:lnTo>
                  <a:pt x="8868" y="2037"/>
                </a:lnTo>
                <a:lnTo>
                  <a:pt x="8863" y="2019"/>
                </a:lnTo>
                <a:lnTo>
                  <a:pt x="8858" y="1999"/>
                </a:lnTo>
                <a:lnTo>
                  <a:pt x="8855" y="1989"/>
                </a:lnTo>
                <a:lnTo>
                  <a:pt x="8852" y="1979"/>
                </a:lnTo>
                <a:lnTo>
                  <a:pt x="8848" y="1968"/>
                </a:lnTo>
                <a:lnTo>
                  <a:pt x="8843" y="1957"/>
                </a:lnTo>
                <a:lnTo>
                  <a:pt x="8837" y="1957"/>
                </a:lnTo>
                <a:lnTo>
                  <a:pt x="8830" y="1957"/>
                </a:lnTo>
                <a:lnTo>
                  <a:pt x="8825" y="1958"/>
                </a:lnTo>
                <a:lnTo>
                  <a:pt x="8819" y="1959"/>
                </a:lnTo>
                <a:lnTo>
                  <a:pt x="8808" y="1963"/>
                </a:lnTo>
                <a:lnTo>
                  <a:pt x="8796" y="1969"/>
                </a:lnTo>
                <a:lnTo>
                  <a:pt x="8774" y="1981"/>
                </a:lnTo>
                <a:lnTo>
                  <a:pt x="8753" y="1989"/>
                </a:lnTo>
                <a:lnTo>
                  <a:pt x="8730" y="1997"/>
                </a:lnTo>
                <a:lnTo>
                  <a:pt x="8707" y="2002"/>
                </a:lnTo>
                <a:lnTo>
                  <a:pt x="8695" y="2004"/>
                </a:lnTo>
                <a:lnTo>
                  <a:pt x="8684" y="2004"/>
                </a:lnTo>
                <a:lnTo>
                  <a:pt x="8672" y="2004"/>
                </a:lnTo>
                <a:lnTo>
                  <a:pt x="8660" y="2002"/>
                </a:lnTo>
                <a:lnTo>
                  <a:pt x="8651" y="2000"/>
                </a:lnTo>
                <a:lnTo>
                  <a:pt x="8641" y="1997"/>
                </a:lnTo>
                <a:lnTo>
                  <a:pt x="8631" y="1992"/>
                </a:lnTo>
                <a:lnTo>
                  <a:pt x="8624" y="1987"/>
                </a:lnTo>
                <a:lnTo>
                  <a:pt x="8620" y="1986"/>
                </a:lnTo>
                <a:lnTo>
                  <a:pt x="8613" y="1988"/>
                </a:lnTo>
                <a:lnTo>
                  <a:pt x="8598" y="1993"/>
                </a:lnTo>
                <a:lnTo>
                  <a:pt x="8584" y="2000"/>
                </a:lnTo>
                <a:lnTo>
                  <a:pt x="8579" y="2003"/>
                </a:lnTo>
                <a:lnTo>
                  <a:pt x="8573" y="2008"/>
                </a:lnTo>
                <a:lnTo>
                  <a:pt x="8571" y="2010"/>
                </a:lnTo>
                <a:lnTo>
                  <a:pt x="8569" y="2011"/>
                </a:lnTo>
                <a:lnTo>
                  <a:pt x="8566" y="2012"/>
                </a:lnTo>
                <a:lnTo>
                  <a:pt x="8563" y="2013"/>
                </a:lnTo>
                <a:lnTo>
                  <a:pt x="8557" y="2012"/>
                </a:lnTo>
                <a:lnTo>
                  <a:pt x="8552" y="2010"/>
                </a:lnTo>
                <a:lnTo>
                  <a:pt x="8547" y="2007"/>
                </a:lnTo>
                <a:lnTo>
                  <a:pt x="8544" y="2003"/>
                </a:lnTo>
                <a:lnTo>
                  <a:pt x="8538" y="1994"/>
                </a:lnTo>
                <a:lnTo>
                  <a:pt x="8531" y="1984"/>
                </a:lnTo>
                <a:lnTo>
                  <a:pt x="8528" y="1980"/>
                </a:lnTo>
                <a:lnTo>
                  <a:pt x="8524" y="1976"/>
                </a:lnTo>
                <a:lnTo>
                  <a:pt x="8520" y="1974"/>
                </a:lnTo>
                <a:lnTo>
                  <a:pt x="8516" y="1972"/>
                </a:lnTo>
                <a:lnTo>
                  <a:pt x="8509" y="1968"/>
                </a:lnTo>
                <a:lnTo>
                  <a:pt x="8499" y="1966"/>
                </a:lnTo>
                <a:lnTo>
                  <a:pt x="8485" y="1962"/>
                </a:lnTo>
                <a:lnTo>
                  <a:pt x="8473" y="1960"/>
                </a:lnTo>
                <a:lnTo>
                  <a:pt x="8460" y="1959"/>
                </a:lnTo>
                <a:lnTo>
                  <a:pt x="8446" y="1957"/>
                </a:lnTo>
                <a:lnTo>
                  <a:pt x="8436" y="1954"/>
                </a:lnTo>
                <a:lnTo>
                  <a:pt x="8428" y="1950"/>
                </a:lnTo>
                <a:lnTo>
                  <a:pt x="8419" y="1947"/>
                </a:lnTo>
                <a:lnTo>
                  <a:pt x="8408" y="1946"/>
                </a:lnTo>
                <a:lnTo>
                  <a:pt x="8398" y="1947"/>
                </a:lnTo>
                <a:lnTo>
                  <a:pt x="8390" y="1949"/>
                </a:lnTo>
                <a:lnTo>
                  <a:pt x="8382" y="1952"/>
                </a:lnTo>
                <a:lnTo>
                  <a:pt x="8374" y="1955"/>
                </a:lnTo>
                <a:lnTo>
                  <a:pt x="8366" y="1957"/>
                </a:lnTo>
                <a:lnTo>
                  <a:pt x="8358" y="1960"/>
                </a:lnTo>
                <a:lnTo>
                  <a:pt x="8349" y="1961"/>
                </a:lnTo>
                <a:lnTo>
                  <a:pt x="8339" y="1962"/>
                </a:lnTo>
                <a:lnTo>
                  <a:pt x="8330" y="1961"/>
                </a:lnTo>
                <a:lnTo>
                  <a:pt x="8322" y="1960"/>
                </a:lnTo>
                <a:lnTo>
                  <a:pt x="8314" y="1957"/>
                </a:lnTo>
                <a:lnTo>
                  <a:pt x="8307" y="1953"/>
                </a:lnTo>
                <a:lnTo>
                  <a:pt x="8300" y="1946"/>
                </a:lnTo>
                <a:lnTo>
                  <a:pt x="8294" y="1940"/>
                </a:lnTo>
                <a:lnTo>
                  <a:pt x="8288" y="1931"/>
                </a:lnTo>
                <a:lnTo>
                  <a:pt x="8283" y="1922"/>
                </a:lnTo>
                <a:lnTo>
                  <a:pt x="8271" y="1901"/>
                </a:lnTo>
                <a:lnTo>
                  <a:pt x="8260" y="1880"/>
                </a:lnTo>
                <a:lnTo>
                  <a:pt x="8252" y="1860"/>
                </a:lnTo>
                <a:lnTo>
                  <a:pt x="8244" y="1839"/>
                </a:lnTo>
                <a:lnTo>
                  <a:pt x="8237" y="1821"/>
                </a:lnTo>
                <a:lnTo>
                  <a:pt x="8230" y="1799"/>
                </a:lnTo>
                <a:lnTo>
                  <a:pt x="8226" y="1790"/>
                </a:lnTo>
                <a:lnTo>
                  <a:pt x="8220" y="1779"/>
                </a:lnTo>
                <a:lnTo>
                  <a:pt x="8215" y="1770"/>
                </a:lnTo>
                <a:lnTo>
                  <a:pt x="8209" y="1763"/>
                </a:lnTo>
                <a:lnTo>
                  <a:pt x="8203" y="1754"/>
                </a:lnTo>
                <a:lnTo>
                  <a:pt x="8196" y="1744"/>
                </a:lnTo>
                <a:lnTo>
                  <a:pt x="8189" y="1736"/>
                </a:lnTo>
                <a:lnTo>
                  <a:pt x="8181" y="1729"/>
                </a:lnTo>
                <a:lnTo>
                  <a:pt x="8178" y="1729"/>
                </a:lnTo>
                <a:lnTo>
                  <a:pt x="8176" y="1730"/>
                </a:lnTo>
                <a:lnTo>
                  <a:pt x="8168" y="1737"/>
                </a:lnTo>
                <a:lnTo>
                  <a:pt x="8162" y="1744"/>
                </a:lnTo>
                <a:lnTo>
                  <a:pt x="8158" y="1752"/>
                </a:lnTo>
                <a:lnTo>
                  <a:pt x="8153" y="1760"/>
                </a:lnTo>
                <a:lnTo>
                  <a:pt x="8147" y="1779"/>
                </a:lnTo>
                <a:lnTo>
                  <a:pt x="8139" y="1797"/>
                </a:lnTo>
                <a:lnTo>
                  <a:pt x="8135" y="1811"/>
                </a:lnTo>
                <a:lnTo>
                  <a:pt x="8131" y="1827"/>
                </a:lnTo>
                <a:lnTo>
                  <a:pt x="8128" y="1835"/>
                </a:lnTo>
                <a:lnTo>
                  <a:pt x="8125" y="1842"/>
                </a:lnTo>
                <a:lnTo>
                  <a:pt x="8123" y="1850"/>
                </a:lnTo>
                <a:lnTo>
                  <a:pt x="8119" y="1855"/>
                </a:lnTo>
                <a:lnTo>
                  <a:pt x="8118" y="1861"/>
                </a:lnTo>
                <a:lnTo>
                  <a:pt x="8114" y="1867"/>
                </a:lnTo>
                <a:lnTo>
                  <a:pt x="8113" y="1873"/>
                </a:lnTo>
                <a:lnTo>
                  <a:pt x="8111" y="1877"/>
                </a:lnTo>
                <a:lnTo>
                  <a:pt x="7885" y="1892"/>
                </a:lnTo>
                <a:lnTo>
                  <a:pt x="7661" y="1905"/>
                </a:lnTo>
                <a:lnTo>
                  <a:pt x="7436" y="1914"/>
                </a:lnTo>
                <a:lnTo>
                  <a:pt x="7211" y="1921"/>
                </a:lnTo>
                <a:lnTo>
                  <a:pt x="6987" y="1925"/>
                </a:lnTo>
                <a:lnTo>
                  <a:pt x="6762" y="1926"/>
                </a:lnTo>
                <a:lnTo>
                  <a:pt x="6538" y="1925"/>
                </a:lnTo>
                <a:lnTo>
                  <a:pt x="6314" y="1920"/>
                </a:lnTo>
                <a:lnTo>
                  <a:pt x="6089" y="1913"/>
                </a:lnTo>
                <a:lnTo>
                  <a:pt x="5866" y="1902"/>
                </a:lnTo>
                <a:lnTo>
                  <a:pt x="5642" y="1890"/>
                </a:lnTo>
                <a:lnTo>
                  <a:pt x="5419" y="1874"/>
                </a:lnTo>
                <a:lnTo>
                  <a:pt x="5195" y="1855"/>
                </a:lnTo>
                <a:lnTo>
                  <a:pt x="4973" y="1834"/>
                </a:lnTo>
                <a:lnTo>
                  <a:pt x="4749" y="1810"/>
                </a:lnTo>
                <a:lnTo>
                  <a:pt x="4527" y="1783"/>
                </a:lnTo>
                <a:lnTo>
                  <a:pt x="4303" y="1754"/>
                </a:lnTo>
                <a:lnTo>
                  <a:pt x="4081" y="1722"/>
                </a:lnTo>
                <a:lnTo>
                  <a:pt x="3858" y="1686"/>
                </a:lnTo>
                <a:lnTo>
                  <a:pt x="3637" y="1648"/>
                </a:lnTo>
                <a:lnTo>
                  <a:pt x="3414" y="1607"/>
                </a:lnTo>
                <a:lnTo>
                  <a:pt x="3192" y="1564"/>
                </a:lnTo>
                <a:lnTo>
                  <a:pt x="2970" y="1517"/>
                </a:lnTo>
                <a:lnTo>
                  <a:pt x="2749" y="1468"/>
                </a:lnTo>
                <a:lnTo>
                  <a:pt x="2528" y="1416"/>
                </a:lnTo>
                <a:lnTo>
                  <a:pt x="2306" y="1362"/>
                </a:lnTo>
                <a:lnTo>
                  <a:pt x="2085" y="1304"/>
                </a:lnTo>
                <a:lnTo>
                  <a:pt x="1863" y="1244"/>
                </a:lnTo>
                <a:lnTo>
                  <a:pt x="1643" y="1180"/>
                </a:lnTo>
                <a:lnTo>
                  <a:pt x="1422" y="1115"/>
                </a:lnTo>
                <a:lnTo>
                  <a:pt x="1201" y="1047"/>
                </a:lnTo>
                <a:lnTo>
                  <a:pt x="981" y="975"/>
                </a:lnTo>
                <a:lnTo>
                  <a:pt x="976" y="969"/>
                </a:lnTo>
                <a:lnTo>
                  <a:pt x="971" y="962"/>
                </a:lnTo>
                <a:lnTo>
                  <a:pt x="969" y="958"/>
                </a:lnTo>
                <a:lnTo>
                  <a:pt x="968" y="955"/>
                </a:lnTo>
                <a:lnTo>
                  <a:pt x="967" y="950"/>
                </a:lnTo>
                <a:lnTo>
                  <a:pt x="967" y="945"/>
                </a:lnTo>
                <a:lnTo>
                  <a:pt x="968" y="931"/>
                </a:lnTo>
                <a:lnTo>
                  <a:pt x="971" y="919"/>
                </a:lnTo>
                <a:lnTo>
                  <a:pt x="973" y="906"/>
                </a:lnTo>
                <a:lnTo>
                  <a:pt x="974" y="892"/>
                </a:lnTo>
                <a:lnTo>
                  <a:pt x="973" y="881"/>
                </a:lnTo>
                <a:lnTo>
                  <a:pt x="971" y="871"/>
                </a:lnTo>
                <a:lnTo>
                  <a:pt x="968" y="861"/>
                </a:lnTo>
                <a:lnTo>
                  <a:pt x="967" y="850"/>
                </a:lnTo>
                <a:lnTo>
                  <a:pt x="968" y="838"/>
                </a:lnTo>
                <a:lnTo>
                  <a:pt x="970" y="828"/>
                </a:lnTo>
                <a:lnTo>
                  <a:pt x="973" y="819"/>
                </a:lnTo>
                <a:lnTo>
                  <a:pt x="978" y="807"/>
                </a:lnTo>
                <a:lnTo>
                  <a:pt x="984" y="786"/>
                </a:lnTo>
                <a:lnTo>
                  <a:pt x="991" y="769"/>
                </a:lnTo>
                <a:lnTo>
                  <a:pt x="998" y="752"/>
                </a:lnTo>
                <a:lnTo>
                  <a:pt x="1009" y="733"/>
                </a:lnTo>
                <a:lnTo>
                  <a:pt x="993" y="741"/>
                </a:lnTo>
                <a:lnTo>
                  <a:pt x="978" y="746"/>
                </a:lnTo>
                <a:lnTo>
                  <a:pt x="963" y="752"/>
                </a:lnTo>
                <a:lnTo>
                  <a:pt x="945" y="757"/>
                </a:lnTo>
                <a:lnTo>
                  <a:pt x="932" y="761"/>
                </a:lnTo>
                <a:lnTo>
                  <a:pt x="919" y="765"/>
                </a:lnTo>
                <a:lnTo>
                  <a:pt x="913" y="765"/>
                </a:lnTo>
                <a:lnTo>
                  <a:pt x="908" y="764"/>
                </a:lnTo>
                <a:lnTo>
                  <a:pt x="902" y="761"/>
                </a:lnTo>
                <a:lnTo>
                  <a:pt x="898" y="759"/>
                </a:lnTo>
                <a:lnTo>
                  <a:pt x="889" y="754"/>
                </a:lnTo>
                <a:lnTo>
                  <a:pt x="881" y="746"/>
                </a:lnTo>
                <a:lnTo>
                  <a:pt x="868" y="728"/>
                </a:lnTo>
                <a:lnTo>
                  <a:pt x="856" y="706"/>
                </a:lnTo>
                <a:lnTo>
                  <a:pt x="849" y="696"/>
                </a:lnTo>
                <a:lnTo>
                  <a:pt x="844" y="685"/>
                </a:lnTo>
                <a:lnTo>
                  <a:pt x="838" y="675"/>
                </a:lnTo>
                <a:lnTo>
                  <a:pt x="832" y="664"/>
                </a:lnTo>
                <a:lnTo>
                  <a:pt x="828" y="660"/>
                </a:lnTo>
                <a:lnTo>
                  <a:pt x="824" y="656"/>
                </a:lnTo>
                <a:lnTo>
                  <a:pt x="821" y="652"/>
                </a:lnTo>
                <a:lnTo>
                  <a:pt x="817" y="650"/>
                </a:lnTo>
                <a:lnTo>
                  <a:pt x="808" y="645"/>
                </a:lnTo>
                <a:lnTo>
                  <a:pt x="800" y="637"/>
                </a:lnTo>
                <a:lnTo>
                  <a:pt x="814" y="625"/>
                </a:lnTo>
                <a:lnTo>
                  <a:pt x="829" y="614"/>
                </a:lnTo>
                <a:lnTo>
                  <a:pt x="836" y="603"/>
                </a:lnTo>
                <a:lnTo>
                  <a:pt x="845" y="592"/>
                </a:lnTo>
                <a:lnTo>
                  <a:pt x="850" y="592"/>
                </a:lnTo>
                <a:lnTo>
                  <a:pt x="856" y="592"/>
                </a:lnTo>
                <a:lnTo>
                  <a:pt x="860" y="601"/>
                </a:lnTo>
                <a:lnTo>
                  <a:pt x="864" y="608"/>
                </a:lnTo>
                <a:lnTo>
                  <a:pt x="870" y="615"/>
                </a:lnTo>
                <a:lnTo>
                  <a:pt x="876" y="620"/>
                </a:lnTo>
                <a:lnTo>
                  <a:pt x="883" y="625"/>
                </a:lnTo>
                <a:lnTo>
                  <a:pt x="890" y="629"/>
                </a:lnTo>
                <a:lnTo>
                  <a:pt x="899" y="632"/>
                </a:lnTo>
                <a:lnTo>
                  <a:pt x="909" y="635"/>
                </a:lnTo>
                <a:lnTo>
                  <a:pt x="904" y="616"/>
                </a:lnTo>
                <a:lnTo>
                  <a:pt x="902" y="598"/>
                </a:lnTo>
                <a:lnTo>
                  <a:pt x="901" y="581"/>
                </a:lnTo>
                <a:lnTo>
                  <a:pt x="901" y="561"/>
                </a:lnTo>
                <a:lnTo>
                  <a:pt x="899" y="550"/>
                </a:lnTo>
                <a:lnTo>
                  <a:pt x="898" y="539"/>
                </a:lnTo>
                <a:lnTo>
                  <a:pt x="899" y="528"/>
                </a:lnTo>
                <a:lnTo>
                  <a:pt x="900" y="517"/>
                </a:lnTo>
                <a:lnTo>
                  <a:pt x="901" y="508"/>
                </a:lnTo>
                <a:lnTo>
                  <a:pt x="901" y="497"/>
                </a:lnTo>
                <a:lnTo>
                  <a:pt x="896" y="508"/>
                </a:lnTo>
                <a:lnTo>
                  <a:pt x="875" y="524"/>
                </a:lnTo>
                <a:lnTo>
                  <a:pt x="857" y="539"/>
                </a:lnTo>
                <a:lnTo>
                  <a:pt x="848" y="545"/>
                </a:lnTo>
                <a:lnTo>
                  <a:pt x="837" y="551"/>
                </a:lnTo>
                <a:lnTo>
                  <a:pt x="832" y="553"/>
                </a:lnTo>
                <a:lnTo>
                  <a:pt x="825" y="554"/>
                </a:lnTo>
                <a:lnTo>
                  <a:pt x="820" y="555"/>
                </a:lnTo>
                <a:lnTo>
                  <a:pt x="812" y="555"/>
                </a:lnTo>
                <a:lnTo>
                  <a:pt x="803" y="554"/>
                </a:lnTo>
                <a:lnTo>
                  <a:pt x="794" y="553"/>
                </a:lnTo>
                <a:lnTo>
                  <a:pt x="787" y="551"/>
                </a:lnTo>
                <a:lnTo>
                  <a:pt x="779" y="548"/>
                </a:lnTo>
                <a:lnTo>
                  <a:pt x="771" y="543"/>
                </a:lnTo>
                <a:lnTo>
                  <a:pt x="764" y="538"/>
                </a:lnTo>
                <a:lnTo>
                  <a:pt x="756" y="533"/>
                </a:lnTo>
                <a:lnTo>
                  <a:pt x="749" y="526"/>
                </a:lnTo>
                <a:lnTo>
                  <a:pt x="741" y="518"/>
                </a:lnTo>
                <a:lnTo>
                  <a:pt x="733" y="511"/>
                </a:lnTo>
                <a:lnTo>
                  <a:pt x="726" y="503"/>
                </a:lnTo>
                <a:lnTo>
                  <a:pt x="721" y="496"/>
                </a:lnTo>
                <a:lnTo>
                  <a:pt x="715" y="487"/>
                </a:lnTo>
                <a:lnTo>
                  <a:pt x="711" y="477"/>
                </a:lnTo>
                <a:lnTo>
                  <a:pt x="707" y="468"/>
                </a:lnTo>
                <a:lnTo>
                  <a:pt x="704" y="457"/>
                </a:lnTo>
                <a:lnTo>
                  <a:pt x="700" y="446"/>
                </a:lnTo>
                <a:lnTo>
                  <a:pt x="696" y="435"/>
                </a:lnTo>
                <a:lnTo>
                  <a:pt x="692" y="431"/>
                </a:lnTo>
                <a:lnTo>
                  <a:pt x="688" y="425"/>
                </a:lnTo>
                <a:lnTo>
                  <a:pt x="688" y="420"/>
                </a:lnTo>
                <a:lnTo>
                  <a:pt x="690" y="417"/>
                </a:lnTo>
                <a:lnTo>
                  <a:pt x="694" y="414"/>
                </a:lnTo>
                <a:lnTo>
                  <a:pt x="697" y="412"/>
                </a:lnTo>
                <a:lnTo>
                  <a:pt x="706" y="407"/>
                </a:lnTo>
                <a:lnTo>
                  <a:pt x="714" y="404"/>
                </a:lnTo>
                <a:lnTo>
                  <a:pt x="721" y="401"/>
                </a:lnTo>
                <a:lnTo>
                  <a:pt x="727" y="396"/>
                </a:lnTo>
                <a:lnTo>
                  <a:pt x="731" y="393"/>
                </a:lnTo>
                <a:lnTo>
                  <a:pt x="737" y="389"/>
                </a:lnTo>
                <a:lnTo>
                  <a:pt x="741" y="385"/>
                </a:lnTo>
                <a:lnTo>
                  <a:pt x="744" y="379"/>
                </a:lnTo>
                <a:lnTo>
                  <a:pt x="749" y="373"/>
                </a:lnTo>
                <a:lnTo>
                  <a:pt x="752" y="366"/>
                </a:lnTo>
                <a:lnTo>
                  <a:pt x="756" y="350"/>
                </a:lnTo>
                <a:lnTo>
                  <a:pt x="763" y="335"/>
                </a:lnTo>
                <a:lnTo>
                  <a:pt x="777" y="321"/>
                </a:lnTo>
                <a:lnTo>
                  <a:pt x="792" y="308"/>
                </a:lnTo>
                <a:lnTo>
                  <a:pt x="801" y="297"/>
                </a:lnTo>
                <a:lnTo>
                  <a:pt x="810" y="287"/>
                </a:lnTo>
                <a:lnTo>
                  <a:pt x="793" y="286"/>
                </a:lnTo>
                <a:lnTo>
                  <a:pt x="778" y="285"/>
                </a:lnTo>
                <a:lnTo>
                  <a:pt x="764" y="283"/>
                </a:lnTo>
                <a:lnTo>
                  <a:pt x="747" y="282"/>
                </a:lnTo>
                <a:lnTo>
                  <a:pt x="734" y="283"/>
                </a:lnTo>
                <a:lnTo>
                  <a:pt x="723" y="282"/>
                </a:lnTo>
                <a:lnTo>
                  <a:pt x="717" y="279"/>
                </a:lnTo>
                <a:lnTo>
                  <a:pt x="713" y="273"/>
                </a:lnTo>
                <a:lnTo>
                  <a:pt x="710" y="268"/>
                </a:lnTo>
                <a:lnTo>
                  <a:pt x="707" y="263"/>
                </a:lnTo>
                <a:lnTo>
                  <a:pt x="713" y="256"/>
                </a:lnTo>
                <a:lnTo>
                  <a:pt x="719" y="250"/>
                </a:lnTo>
                <a:lnTo>
                  <a:pt x="723" y="242"/>
                </a:lnTo>
                <a:lnTo>
                  <a:pt x="727" y="234"/>
                </a:lnTo>
                <a:lnTo>
                  <a:pt x="734" y="219"/>
                </a:lnTo>
                <a:lnTo>
                  <a:pt x="741" y="202"/>
                </a:lnTo>
                <a:lnTo>
                  <a:pt x="747" y="197"/>
                </a:lnTo>
                <a:lnTo>
                  <a:pt x="752" y="191"/>
                </a:lnTo>
                <a:lnTo>
                  <a:pt x="761" y="175"/>
                </a:lnTo>
                <a:lnTo>
                  <a:pt x="768" y="161"/>
                </a:lnTo>
                <a:lnTo>
                  <a:pt x="774" y="146"/>
                </a:lnTo>
                <a:lnTo>
                  <a:pt x="778" y="128"/>
                </a:lnTo>
                <a:lnTo>
                  <a:pt x="764" y="136"/>
                </a:lnTo>
                <a:lnTo>
                  <a:pt x="750" y="145"/>
                </a:lnTo>
                <a:lnTo>
                  <a:pt x="743" y="149"/>
                </a:lnTo>
                <a:lnTo>
                  <a:pt x="738" y="153"/>
                </a:lnTo>
                <a:lnTo>
                  <a:pt x="731" y="159"/>
                </a:lnTo>
                <a:lnTo>
                  <a:pt x="725" y="164"/>
                </a:lnTo>
                <a:lnTo>
                  <a:pt x="715" y="180"/>
                </a:lnTo>
                <a:lnTo>
                  <a:pt x="707" y="197"/>
                </a:lnTo>
                <a:lnTo>
                  <a:pt x="706" y="196"/>
                </a:lnTo>
                <a:lnTo>
                  <a:pt x="704" y="193"/>
                </a:lnTo>
                <a:lnTo>
                  <a:pt x="688" y="206"/>
                </a:lnTo>
                <a:lnTo>
                  <a:pt x="672" y="218"/>
                </a:lnTo>
                <a:lnTo>
                  <a:pt x="666" y="223"/>
                </a:lnTo>
                <a:lnTo>
                  <a:pt x="660" y="227"/>
                </a:lnTo>
                <a:lnTo>
                  <a:pt x="657" y="228"/>
                </a:lnTo>
                <a:lnTo>
                  <a:pt x="654" y="230"/>
                </a:lnTo>
                <a:lnTo>
                  <a:pt x="649" y="231"/>
                </a:lnTo>
                <a:lnTo>
                  <a:pt x="645" y="231"/>
                </a:lnTo>
                <a:lnTo>
                  <a:pt x="640" y="230"/>
                </a:lnTo>
                <a:lnTo>
                  <a:pt x="635" y="229"/>
                </a:lnTo>
                <a:lnTo>
                  <a:pt x="630" y="228"/>
                </a:lnTo>
                <a:lnTo>
                  <a:pt x="626" y="225"/>
                </a:lnTo>
                <a:lnTo>
                  <a:pt x="617" y="219"/>
                </a:lnTo>
                <a:lnTo>
                  <a:pt x="608" y="213"/>
                </a:lnTo>
                <a:lnTo>
                  <a:pt x="598" y="206"/>
                </a:lnTo>
                <a:lnTo>
                  <a:pt x="587" y="199"/>
                </a:lnTo>
                <a:lnTo>
                  <a:pt x="582" y="193"/>
                </a:lnTo>
                <a:lnTo>
                  <a:pt x="579" y="187"/>
                </a:lnTo>
                <a:lnTo>
                  <a:pt x="576" y="182"/>
                </a:lnTo>
                <a:lnTo>
                  <a:pt x="574" y="175"/>
                </a:lnTo>
                <a:lnTo>
                  <a:pt x="572" y="161"/>
                </a:lnTo>
                <a:lnTo>
                  <a:pt x="572" y="146"/>
                </a:lnTo>
                <a:lnTo>
                  <a:pt x="562" y="161"/>
                </a:lnTo>
                <a:lnTo>
                  <a:pt x="552" y="174"/>
                </a:lnTo>
                <a:lnTo>
                  <a:pt x="547" y="180"/>
                </a:lnTo>
                <a:lnTo>
                  <a:pt x="541" y="185"/>
                </a:lnTo>
                <a:lnTo>
                  <a:pt x="538" y="186"/>
                </a:lnTo>
                <a:lnTo>
                  <a:pt x="534" y="188"/>
                </a:lnTo>
                <a:lnTo>
                  <a:pt x="531" y="188"/>
                </a:lnTo>
                <a:lnTo>
                  <a:pt x="526" y="189"/>
                </a:lnTo>
                <a:lnTo>
                  <a:pt x="522" y="188"/>
                </a:lnTo>
                <a:lnTo>
                  <a:pt x="520" y="187"/>
                </a:lnTo>
                <a:lnTo>
                  <a:pt x="517" y="185"/>
                </a:lnTo>
                <a:lnTo>
                  <a:pt x="514" y="183"/>
                </a:lnTo>
                <a:lnTo>
                  <a:pt x="510" y="178"/>
                </a:lnTo>
                <a:lnTo>
                  <a:pt x="505" y="173"/>
                </a:lnTo>
                <a:lnTo>
                  <a:pt x="495" y="164"/>
                </a:lnTo>
                <a:lnTo>
                  <a:pt x="486" y="157"/>
                </a:lnTo>
                <a:lnTo>
                  <a:pt x="483" y="155"/>
                </a:lnTo>
                <a:lnTo>
                  <a:pt x="480" y="153"/>
                </a:lnTo>
                <a:lnTo>
                  <a:pt x="477" y="151"/>
                </a:lnTo>
                <a:lnTo>
                  <a:pt x="476" y="149"/>
                </a:lnTo>
                <a:lnTo>
                  <a:pt x="477" y="141"/>
                </a:lnTo>
                <a:lnTo>
                  <a:pt x="478" y="132"/>
                </a:lnTo>
                <a:lnTo>
                  <a:pt x="479" y="124"/>
                </a:lnTo>
                <a:lnTo>
                  <a:pt x="481" y="117"/>
                </a:lnTo>
                <a:lnTo>
                  <a:pt x="483" y="110"/>
                </a:lnTo>
                <a:lnTo>
                  <a:pt x="484" y="103"/>
                </a:lnTo>
                <a:lnTo>
                  <a:pt x="486" y="94"/>
                </a:lnTo>
                <a:lnTo>
                  <a:pt x="486" y="85"/>
                </a:lnTo>
                <a:lnTo>
                  <a:pt x="485" y="75"/>
                </a:lnTo>
                <a:lnTo>
                  <a:pt x="483" y="64"/>
                </a:lnTo>
                <a:lnTo>
                  <a:pt x="494" y="64"/>
                </a:lnTo>
                <a:lnTo>
                  <a:pt x="504" y="63"/>
                </a:lnTo>
                <a:lnTo>
                  <a:pt x="513" y="61"/>
                </a:lnTo>
                <a:lnTo>
                  <a:pt x="523" y="57"/>
                </a:lnTo>
                <a:lnTo>
                  <a:pt x="531" y="53"/>
                </a:lnTo>
                <a:lnTo>
                  <a:pt x="538" y="48"/>
                </a:lnTo>
                <a:lnTo>
                  <a:pt x="545" y="40"/>
                </a:lnTo>
                <a:lnTo>
                  <a:pt x="550" y="31"/>
                </a:lnTo>
                <a:lnTo>
                  <a:pt x="534" y="31"/>
                </a:lnTo>
                <a:lnTo>
                  <a:pt x="518" y="29"/>
                </a:lnTo>
                <a:lnTo>
                  <a:pt x="507" y="28"/>
                </a:lnTo>
                <a:lnTo>
                  <a:pt x="496" y="27"/>
                </a:lnTo>
                <a:lnTo>
                  <a:pt x="491" y="26"/>
                </a:lnTo>
                <a:lnTo>
                  <a:pt x="485" y="24"/>
                </a:lnTo>
                <a:lnTo>
                  <a:pt x="481" y="22"/>
                </a:lnTo>
                <a:lnTo>
                  <a:pt x="476" y="18"/>
                </a:lnTo>
                <a:lnTo>
                  <a:pt x="474" y="10"/>
                </a:lnTo>
                <a:lnTo>
                  <a:pt x="473" y="0"/>
                </a:lnTo>
                <a:lnTo>
                  <a:pt x="11290" y="0"/>
                </a:lnTo>
                <a:lnTo>
                  <a:pt x="11283" y="7"/>
                </a:lnTo>
                <a:lnTo>
                  <a:pt x="11277" y="11"/>
                </a:lnTo>
                <a:lnTo>
                  <a:pt x="11270" y="15"/>
                </a:lnTo>
                <a:lnTo>
                  <a:pt x="11263" y="20"/>
                </a:lnTo>
                <a:lnTo>
                  <a:pt x="11247" y="26"/>
                </a:lnTo>
                <a:lnTo>
                  <a:pt x="11231" y="31"/>
                </a:lnTo>
                <a:lnTo>
                  <a:pt x="11226" y="34"/>
                </a:lnTo>
                <a:lnTo>
                  <a:pt x="11220" y="35"/>
                </a:lnTo>
                <a:lnTo>
                  <a:pt x="11215" y="37"/>
                </a:lnTo>
                <a:lnTo>
                  <a:pt x="11211" y="40"/>
                </a:lnTo>
                <a:lnTo>
                  <a:pt x="11204" y="45"/>
                </a:lnTo>
                <a:lnTo>
                  <a:pt x="11200" y="51"/>
                </a:lnTo>
                <a:lnTo>
                  <a:pt x="11196" y="57"/>
                </a:lnTo>
                <a:lnTo>
                  <a:pt x="11192" y="64"/>
                </a:lnTo>
                <a:lnTo>
                  <a:pt x="11190" y="70"/>
                </a:lnTo>
                <a:lnTo>
                  <a:pt x="11188" y="77"/>
                </a:lnTo>
                <a:lnTo>
                  <a:pt x="11187" y="84"/>
                </a:lnTo>
                <a:lnTo>
                  <a:pt x="11187" y="93"/>
                </a:lnTo>
                <a:lnTo>
                  <a:pt x="11198" y="91"/>
                </a:lnTo>
                <a:lnTo>
                  <a:pt x="11209" y="88"/>
                </a:lnTo>
                <a:lnTo>
                  <a:pt x="11218" y="83"/>
                </a:lnTo>
                <a:lnTo>
                  <a:pt x="11229" y="80"/>
                </a:lnTo>
                <a:lnTo>
                  <a:pt x="11243" y="76"/>
                </a:lnTo>
                <a:lnTo>
                  <a:pt x="11256" y="74"/>
                </a:lnTo>
                <a:lnTo>
                  <a:pt x="11269" y="71"/>
                </a:lnTo>
                <a:lnTo>
                  <a:pt x="11281" y="70"/>
                </a:lnTo>
                <a:lnTo>
                  <a:pt x="11307" y="69"/>
                </a:lnTo>
                <a:lnTo>
                  <a:pt x="11335" y="69"/>
                </a:lnTo>
                <a:lnTo>
                  <a:pt x="11362" y="68"/>
                </a:lnTo>
                <a:lnTo>
                  <a:pt x="11385" y="68"/>
                </a:lnTo>
                <a:lnTo>
                  <a:pt x="11396" y="68"/>
                </a:lnTo>
                <a:lnTo>
                  <a:pt x="11408" y="69"/>
                </a:lnTo>
                <a:lnTo>
                  <a:pt x="11420" y="71"/>
                </a:lnTo>
                <a:lnTo>
                  <a:pt x="11433" y="75"/>
                </a:lnTo>
                <a:lnTo>
                  <a:pt x="11441" y="77"/>
                </a:lnTo>
                <a:lnTo>
                  <a:pt x="11448" y="80"/>
                </a:lnTo>
                <a:lnTo>
                  <a:pt x="11454" y="84"/>
                </a:lnTo>
                <a:lnTo>
                  <a:pt x="11459" y="89"/>
                </a:lnTo>
                <a:lnTo>
                  <a:pt x="11469" y="98"/>
                </a:lnTo>
                <a:lnTo>
                  <a:pt x="11476" y="109"/>
                </a:lnTo>
                <a:lnTo>
                  <a:pt x="11484" y="121"/>
                </a:lnTo>
                <a:lnTo>
                  <a:pt x="11493" y="133"/>
                </a:lnTo>
                <a:lnTo>
                  <a:pt x="11501" y="145"/>
                </a:lnTo>
                <a:lnTo>
                  <a:pt x="11513" y="157"/>
                </a:lnTo>
                <a:lnTo>
                  <a:pt x="11524" y="165"/>
                </a:lnTo>
                <a:lnTo>
                  <a:pt x="11535" y="172"/>
                </a:lnTo>
                <a:lnTo>
                  <a:pt x="11544" y="178"/>
                </a:lnTo>
                <a:lnTo>
                  <a:pt x="11555" y="186"/>
                </a:lnTo>
                <a:lnTo>
                  <a:pt x="11562" y="190"/>
                </a:lnTo>
                <a:lnTo>
                  <a:pt x="11566" y="195"/>
                </a:lnTo>
                <a:lnTo>
                  <a:pt x="11570" y="200"/>
                </a:lnTo>
                <a:lnTo>
                  <a:pt x="11574" y="205"/>
                </a:lnTo>
                <a:lnTo>
                  <a:pt x="11581" y="216"/>
                </a:lnTo>
                <a:lnTo>
                  <a:pt x="11588" y="228"/>
                </a:lnTo>
                <a:lnTo>
                  <a:pt x="11595" y="242"/>
                </a:lnTo>
                <a:lnTo>
                  <a:pt x="11603" y="256"/>
                </a:lnTo>
                <a:lnTo>
                  <a:pt x="11609" y="268"/>
                </a:lnTo>
                <a:lnTo>
                  <a:pt x="11615" y="281"/>
                </a:lnTo>
                <a:lnTo>
                  <a:pt x="11619" y="294"/>
                </a:lnTo>
                <a:lnTo>
                  <a:pt x="11622" y="308"/>
                </a:lnTo>
                <a:lnTo>
                  <a:pt x="11624" y="323"/>
                </a:lnTo>
                <a:lnTo>
                  <a:pt x="11624" y="338"/>
                </a:lnTo>
                <a:lnTo>
                  <a:pt x="11637" y="339"/>
                </a:lnTo>
                <a:lnTo>
                  <a:pt x="11648" y="338"/>
                </a:lnTo>
                <a:lnTo>
                  <a:pt x="11659" y="338"/>
                </a:lnTo>
                <a:lnTo>
                  <a:pt x="11672" y="337"/>
                </a:lnTo>
                <a:lnTo>
                  <a:pt x="11692" y="338"/>
                </a:lnTo>
                <a:lnTo>
                  <a:pt x="11710" y="340"/>
                </a:lnTo>
                <a:lnTo>
                  <a:pt x="11727" y="344"/>
                </a:lnTo>
                <a:lnTo>
                  <a:pt x="11746" y="348"/>
                </a:lnTo>
                <a:lnTo>
                  <a:pt x="11759" y="350"/>
                </a:lnTo>
                <a:lnTo>
                  <a:pt x="11770" y="351"/>
                </a:lnTo>
                <a:lnTo>
                  <a:pt x="11781" y="353"/>
                </a:lnTo>
                <a:lnTo>
                  <a:pt x="11792" y="355"/>
                </a:lnTo>
                <a:lnTo>
                  <a:pt x="11811" y="363"/>
                </a:lnTo>
                <a:lnTo>
                  <a:pt x="11828" y="368"/>
                </a:lnTo>
                <a:lnTo>
                  <a:pt x="11846" y="374"/>
                </a:lnTo>
                <a:lnTo>
                  <a:pt x="11866" y="380"/>
                </a:lnTo>
                <a:lnTo>
                  <a:pt x="11875" y="382"/>
                </a:lnTo>
                <a:lnTo>
                  <a:pt x="11882" y="385"/>
                </a:lnTo>
                <a:lnTo>
                  <a:pt x="11890" y="387"/>
                </a:lnTo>
                <a:lnTo>
                  <a:pt x="11899" y="388"/>
                </a:lnTo>
                <a:lnTo>
                  <a:pt x="11919" y="388"/>
                </a:lnTo>
                <a:lnTo>
                  <a:pt x="11905" y="376"/>
                </a:lnTo>
                <a:lnTo>
                  <a:pt x="11890" y="364"/>
                </a:lnTo>
                <a:lnTo>
                  <a:pt x="11882" y="353"/>
                </a:lnTo>
                <a:lnTo>
                  <a:pt x="11875" y="342"/>
                </a:lnTo>
                <a:lnTo>
                  <a:pt x="11865" y="337"/>
                </a:lnTo>
                <a:lnTo>
                  <a:pt x="11857" y="333"/>
                </a:lnTo>
                <a:lnTo>
                  <a:pt x="11852" y="329"/>
                </a:lnTo>
                <a:lnTo>
                  <a:pt x="11848" y="327"/>
                </a:lnTo>
                <a:lnTo>
                  <a:pt x="11845" y="323"/>
                </a:lnTo>
                <a:lnTo>
                  <a:pt x="11843" y="319"/>
                </a:lnTo>
                <a:lnTo>
                  <a:pt x="11838" y="307"/>
                </a:lnTo>
                <a:lnTo>
                  <a:pt x="11836" y="296"/>
                </a:lnTo>
                <a:lnTo>
                  <a:pt x="11835" y="284"/>
                </a:lnTo>
                <a:lnTo>
                  <a:pt x="11835" y="271"/>
                </a:lnTo>
                <a:lnTo>
                  <a:pt x="11835" y="264"/>
                </a:lnTo>
                <a:lnTo>
                  <a:pt x="11836" y="257"/>
                </a:lnTo>
                <a:lnTo>
                  <a:pt x="11838" y="252"/>
                </a:lnTo>
                <a:lnTo>
                  <a:pt x="11840" y="246"/>
                </a:lnTo>
                <a:lnTo>
                  <a:pt x="11847" y="236"/>
                </a:lnTo>
                <a:lnTo>
                  <a:pt x="11853" y="223"/>
                </a:lnTo>
                <a:lnTo>
                  <a:pt x="11858" y="212"/>
                </a:lnTo>
                <a:lnTo>
                  <a:pt x="11861" y="202"/>
                </a:lnTo>
                <a:lnTo>
                  <a:pt x="11863" y="192"/>
                </a:lnTo>
                <a:lnTo>
                  <a:pt x="11866" y="180"/>
                </a:lnTo>
                <a:lnTo>
                  <a:pt x="11871" y="161"/>
                </a:lnTo>
                <a:lnTo>
                  <a:pt x="11874" y="143"/>
                </a:lnTo>
                <a:lnTo>
                  <a:pt x="11875" y="134"/>
                </a:lnTo>
                <a:lnTo>
                  <a:pt x="11876" y="125"/>
                </a:lnTo>
                <a:lnTo>
                  <a:pt x="11879" y="116"/>
                </a:lnTo>
                <a:lnTo>
                  <a:pt x="11882" y="106"/>
                </a:lnTo>
                <a:lnTo>
                  <a:pt x="11897" y="122"/>
                </a:lnTo>
                <a:lnTo>
                  <a:pt x="11912" y="138"/>
                </a:lnTo>
                <a:lnTo>
                  <a:pt x="11915" y="143"/>
                </a:lnTo>
                <a:lnTo>
                  <a:pt x="11918" y="147"/>
                </a:lnTo>
                <a:lnTo>
                  <a:pt x="11922" y="151"/>
                </a:lnTo>
                <a:lnTo>
                  <a:pt x="11928" y="155"/>
                </a:lnTo>
                <a:lnTo>
                  <a:pt x="11943" y="157"/>
                </a:lnTo>
                <a:lnTo>
                  <a:pt x="11959" y="157"/>
                </a:lnTo>
                <a:lnTo>
                  <a:pt x="11975" y="162"/>
                </a:lnTo>
                <a:lnTo>
                  <a:pt x="11992" y="170"/>
                </a:lnTo>
                <a:lnTo>
                  <a:pt x="12017" y="177"/>
                </a:lnTo>
                <a:lnTo>
                  <a:pt x="12041" y="183"/>
                </a:lnTo>
                <a:lnTo>
                  <a:pt x="12052" y="186"/>
                </a:lnTo>
                <a:lnTo>
                  <a:pt x="12064" y="189"/>
                </a:lnTo>
                <a:lnTo>
                  <a:pt x="12075" y="195"/>
                </a:lnTo>
                <a:lnTo>
                  <a:pt x="12087" y="202"/>
                </a:lnTo>
                <a:lnTo>
                  <a:pt x="12084" y="185"/>
                </a:lnTo>
                <a:lnTo>
                  <a:pt x="12079" y="170"/>
                </a:lnTo>
                <a:lnTo>
                  <a:pt x="12077" y="163"/>
                </a:lnTo>
                <a:lnTo>
                  <a:pt x="12076" y="156"/>
                </a:lnTo>
                <a:lnTo>
                  <a:pt x="12074" y="147"/>
                </a:lnTo>
                <a:lnTo>
                  <a:pt x="12074" y="138"/>
                </a:lnTo>
                <a:lnTo>
                  <a:pt x="12076" y="130"/>
                </a:lnTo>
                <a:lnTo>
                  <a:pt x="12079" y="122"/>
                </a:lnTo>
                <a:lnTo>
                  <a:pt x="12079" y="115"/>
                </a:lnTo>
                <a:lnTo>
                  <a:pt x="12078" y="107"/>
                </a:lnTo>
                <a:lnTo>
                  <a:pt x="12076" y="101"/>
                </a:lnTo>
                <a:lnTo>
                  <a:pt x="12074" y="94"/>
                </a:lnTo>
                <a:lnTo>
                  <a:pt x="12070" y="89"/>
                </a:lnTo>
                <a:lnTo>
                  <a:pt x="12066" y="83"/>
                </a:lnTo>
                <a:lnTo>
                  <a:pt x="12061" y="79"/>
                </a:lnTo>
                <a:lnTo>
                  <a:pt x="12055" y="75"/>
                </a:lnTo>
                <a:lnTo>
                  <a:pt x="12039" y="66"/>
                </a:lnTo>
                <a:lnTo>
                  <a:pt x="12024" y="61"/>
                </a:lnTo>
                <a:lnTo>
                  <a:pt x="12009" y="55"/>
                </a:lnTo>
                <a:lnTo>
                  <a:pt x="11992" y="48"/>
                </a:lnTo>
                <a:lnTo>
                  <a:pt x="11983" y="45"/>
                </a:lnTo>
                <a:lnTo>
                  <a:pt x="11974" y="43"/>
                </a:lnTo>
                <a:lnTo>
                  <a:pt x="11967" y="41"/>
                </a:lnTo>
                <a:lnTo>
                  <a:pt x="11959" y="37"/>
                </a:lnTo>
                <a:lnTo>
                  <a:pt x="11956" y="34"/>
                </a:lnTo>
                <a:lnTo>
                  <a:pt x="11954" y="30"/>
                </a:lnTo>
                <a:lnTo>
                  <a:pt x="11952" y="26"/>
                </a:lnTo>
                <a:lnTo>
                  <a:pt x="11951" y="21"/>
                </a:lnTo>
                <a:lnTo>
                  <a:pt x="11948" y="11"/>
                </a:lnTo>
                <a:lnTo>
                  <a:pt x="11947" y="0"/>
                </a:lnTo>
                <a:lnTo>
                  <a:pt x="14860" y="0"/>
                </a:lnTo>
                <a:lnTo>
                  <a:pt x="14859" y="10"/>
                </a:lnTo>
                <a:lnTo>
                  <a:pt x="14859" y="20"/>
                </a:lnTo>
                <a:lnTo>
                  <a:pt x="14859" y="24"/>
                </a:lnTo>
                <a:lnTo>
                  <a:pt x="14858" y="29"/>
                </a:lnTo>
                <a:lnTo>
                  <a:pt x="14857" y="33"/>
                </a:lnTo>
                <a:lnTo>
                  <a:pt x="14855" y="37"/>
                </a:lnTo>
                <a:lnTo>
                  <a:pt x="14850" y="41"/>
                </a:lnTo>
                <a:lnTo>
                  <a:pt x="14845" y="43"/>
                </a:lnTo>
                <a:lnTo>
                  <a:pt x="14840" y="45"/>
                </a:lnTo>
                <a:lnTo>
                  <a:pt x="14833" y="48"/>
                </a:lnTo>
                <a:lnTo>
                  <a:pt x="14824" y="52"/>
                </a:lnTo>
                <a:lnTo>
                  <a:pt x="14818" y="56"/>
                </a:lnTo>
                <a:lnTo>
                  <a:pt x="14810" y="61"/>
                </a:lnTo>
                <a:lnTo>
                  <a:pt x="14802" y="64"/>
                </a:lnTo>
                <a:lnTo>
                  <a:pt x="14795" y="65"/>
                </a:lnTo>
                <a:lnTo>
                  <a:pt x="14790" y="65"/>
                </a:lnTo>
                <a:lnTo>
                  <a:pt x="14784" y="66"/>
                </a:lnTo>
                <a:lnTo>
                  <a:pt x="14780" y="69"/>
                </a:lnTo>
                <a:lnTo>
                  <a:pt x="14777" y="71"/>
                </a:lnTo>
                <a:lnTo>
                  <a:pt x="14775" y="76"/>
                </a:lnTo>
                <a:lnTo>
                  <a:pt x="14774" y="79"/>
                </a:lnTo>
                <a:lnTo>
                  <a:pt x="14774" y="83"/>
                </a:lnTo>
                <a:lnTo>
                  <a:pt x="14773" y="92"/>
                </a:lnTo>
                <a:lnTo>
                  <a:pt x="14771" y="101"/>
                </a:lnTo>
                <a:lnTo>
                  <a:pt x="14768" y="117"/>
                </a:lnTo>
                <a:lnTo>
                  <a:pt x="14764" y="133"/>
                </a:lnTo>
                <a:lnTo>
                  <a:pt x="14762" y="147"/>
                </a:lnTo>
                <a:lnTo>
                  <a:pt x="14761" y="160"/>
                </a:lnTo>
                <a:lnTo>
                  <a:pt x="14757" y="172"/>
                </a:lnTo>
                <a:lnTo>
                  <a:pt x="14753" y="186"/>
                </a:lnTo>
                <a:lnTo>
                  <a:pt x="14750" y="191"/>
                </a:lnTo>
                <a:lnTo>
                  <a:pt x="14747" y="197"/>
                </a:lnTo>
                <a:lnTo>
                  <a:pt x="14743" y="202"/>
                </a:lnTo>
                <a:lnTo>
                  <a:pt x="14739" y="206"/>
                </a:lnTo>
                <a:lnTo>
                  <a:pt x="14730" y="215"/>
                </a:lnTo>
                <a:lnTo>
                  <a:pt x="14722" y="226"/>
                </a:lnTo>
                <a:lnTo>
                  <a:pt x="14717" y="233"/>
                </a:lnTo>
                <a:lnTo>
                  <a:pt x="14715" y="241"/>
                </a:lnTo>
                <a:lnTo>
                  <a:pt x="14714" y="249"/>
                </a:lnTo>
                <a:lnTo>
                  <a:pt x="14713" y="257"/>
                </a:lnTo>
                <a:lnTo>
                  <a:pt x="14710" y="273"/>
                </a:lnTo>
                <a:lnTo>
                  <a:pt x="14708" y="288"/>
                </a:lnTo>
                <a:lnTo>
                  <a:pt x="14708" y="342"/>
                </a:lnTo>
                <a:lnTo>
                  <a:pt x="14706" y="353"/>
                </a:lnTo>
                <a:lnTo>
                  <a:pt x="14703" y="363"/>
                </a:lnTo>
                <a:lnTo>
                  <a:pt x="14699" y="389"/>
                </a:lnTo>
                <a:lnTo>
                  <a:pt x="14696" y="412"/>
                </a:lnTo>
                <a:lnTo>
                  <a:pt x="14692" y="434"/>
                </a:lnTo>
                <a:lnTo>
                  <a:pt x="14687" y="459"/>
                </a:lnTo>
                <a:lnTo>
                  <a:pt x="14686" y="468"/>
                </a:lnTo>
                <a:lnTo>
                  <a:pt x="14685" y="475"/>
                </a:lnTo>
                <a:lnTo>
                  <a:pt x="14683" y="484"/>
                </a:lnTo>
                <a:lnTo>
                  <a:pt x="14679" y="490"/>
                </a:lnTo>
                <a:lnTo>
                  <a:pt x="14672" y="499"/>
                </a:lnTo>
                <a:lnTo>
                  <a:pt x="14663" y="506"/>
                </a:lnTo>
                <a:lnTo>
                  <a:pt x="14655" y="510"/>
                </a:lnTo>
                <a:lnTo>
                  <a:pt x="14645" y="512"/>
                </a:lnTo>
                <a:lnTo>
                  <a:pt x="14625" y="516"/>
                </a:lnTo>
                <a:lnTo>
                  <a:pt x="14602" y="521"/>
                </a:lnTo>
                <a:lnTo>
                  <a:pt x="14608" y="525"/>
                </a:lnTo>
                <a:lnTo>
                  <a:pt x="14616" y="529"/>
                </a:lnTo>
                <a:lnTo>
                  <a:pt x="14622" y="533"/>
                </a:lnTo>
                <a:lnTo>
                  <a:pt x="14630" y="535"/>
                </a:lnTo>
                <a:lnTo>
                  <a:pt x="14646" y="537"/>
                </a:lnTo>
                <a:lnTo>
                  <a:pt x="14663" y="539"/>
                </a:lnTo>
                <a:lnTo>
                  <a:pt x="14665" y="552"/>
                </a:lnTo>
                <a:lnTo>
                  <a:pt x="14666" y="566"/>
                </a:lnTo>
                <a:lnTo>
                  <a:pt x="14665" y="577"/>
                </a:lnTo>
                <a:lnTo>
                  <a:pt x="14662" y="588"/>
                </a:lnTo>
                <a:lnTo>
                  <a:pt x="14660" y="597"/>
                </a:lnTo>
                <a:lnTo>
                  <a:pt x="14658" y="608"/>
                </a:lnTo>
                <a:lnTo>
                  <a:pt x="14655" y="624"/>
                </a:lnTo>
                <a:lnTo>
                  <a:pt x="14651" y="639"/>
                </a:lnTo>
                <a:lnTo>
                  <a:pt x="14646" y="653"/>
                </a:lnTo>
                <a:lnTo>
                  <a:pt x="14642" y="668"/>
                </a:lnTo>
                <a:lnTo>
                  <a:pt x="14631" y="695"/>
                </a:lnTo>
                <a:lnTo>
                  <a:pt x="14618" y="725"/>
                </a:lnTo>
                <a:lnTo>
                  <a:pt x="14606" y="755"/>
                </a:lnTo>
                <a:lnTo>
                  <a:pt x="14598" y="783"/>
                </a:lnTo>
                <a:lnTo>
                  <a:pt x="14590" y="810"/>
                </a:lnTo>
                <a:lnTo>
                  <a:pt x="14580" y="841"/>
                </a:lnTo>
                <a:lnTo>
                  <a:pt x="14574" y="852"/>
                </a:lnTo>
                <a:lnTo>
                  <a:pt x="14565" y="863"/>
                </a:lnTo>
                <a:lnTo>
                  <a:pt x="14562" y="873"/>
                </a:lnTo>
                <a:lnTo>
                  <a:pt x="14560" y="881"/>
                </a:lnTo>
                <a:lnTo>
                  <a:pt x="14560" y="891"/>
                </a:lnTo>
                <a:lnTo>
                  <a:pt x="14560" y="900"/>
                </a:lnTo>
                <a:lnTo>
                  <a:pt x="14560" y="908"/>
                </a:lnTo>
                <a:lnTo>
                  <a:pt x="14559" y="918"/>
                </a:lnTo>
                <a:lnTo>
                  <a:pt x="14558" y="928"/>
                </a:lnTo>
                <a:lnTo>
                  <a:pt x="14554" y="938"/>
                </a:lnTo>
                <a:lnTo>
                  <a:pt x="14545" y="957"/>
                </a:lnTo>
                <a:lnTo>
                  <a:pt x="14535" y="974"/>
                </a:lnTo>
                <a:lnTo>
                  <a:pt x="14525" y="991"/>
                </a:lnTo>
                <a:lnTo>
                  <a:pt x="14514" y="1011"/>
                </a:lnTo>
                <a:lnTo>
                  <a:pt x="14511" y="1020"/>
                </a:lnTo>
                <a:lnTo>
                  <a:pt x="14508" y="1027"/>
                </a:lnTo>
                <a:lnTo>
                  <a:pt x="14507" y="1035"/>
                </a:lnTo>
                <a:lnTo>
                  <a:pt x="14506" y="1042"/>
                </a:lnTo>
                <a:lnTo>
                  <a:pt x="14505" y="1057"/>
                </a:lnTo>
                <a:lnTo>
                  <a:pt x="14504" y="1075"/>
                </a:lnTo>
                <a:lnTo>
                  <a:pt x="14500" y="1091"/>
                </a:lnTo>
                <a:lnTo>
                  <a:pt x="14496" y="1107"/>
                </a:lnTo>
                <a:lnTo>
                  <a:pt x="14493" y="1123"/>
                </a:lnTo>
                <a:lnTo>
                  <a:pt x="14493" y="1138"/>
                </a:lnTo>
                <a:lnTo>
                  <a:pt x="14492" y="1153"/>
                </a:lnTo>
                <a:lnTo>
                  <a:pt x="14491" y="1171"/>
                </a:lnTo>
                <a:lnTo>
                  <a:pt x="14501" y="1176"/>
                </a:lnTo>
                <a:lnTo>
                  <a:pt x="14511" y="1162"/>
                </a:lnTo>
                <a:lnTo>
                  <a:pt x="14519" y="1149"/>
                </a:lnTo>
                <a:lnTo>
                  <a:pt x="14526" y="1136"/>
                </a:lnTo>
                <a:lnTo>
                  <a:pt x="14533" y="1120"/>
                </a:lnTo>
                <a:lnTo>
                  <a:pt x="14537" y="1111"/>
                </a:lnTo>
                <a:lnTo>
                  <a:pt x="14543" y="1105"/>
                </a:lnTo>
                <a:lnTo>
                  <a:pt x="14548" y="1098"/>
                </a:lnTo>
                <a:lnTo>
                  <a:pt x="14554" y="1093"/>
                </a:lnTo>
                <a:lnTo>
                  <a:pt x="14560" y="1088"/>
                </a:lnTo>
                <a:lnTo>
                  <a:pt x="14566" y="1081"/>
                </a:lnTo>
                <a:lnTo>
                  <a:pt x="14573" y="1075"/>
                </a:lnTo>
                <a:lnTo>
                  <a:pt x="14578" y="1067"/>
                </a:lnTo>
                <a:lnTo>
                  <a:pt x="14584" y="1058"/>
                </a:lnTo>
                <a:lnTo>
                  <a:pt x="14588" y="1050"/>
                </a:lnTo>
                <a:lnTo>
                  <a:pt x="14591" y="1041"/>
                </a:lnTo>
                <a:lnTo>
                  <a:pt x="14594" y="1034"/>
                </a:lnTo>
                <a:lnTo>
                  <a:pt x="14601" y="1016"/>
                </a:lnTo>
                <a:lnTo>
                  <a:pt x="14609" y="998"/>
                </a:lnTo>
                <a:lnTo>
                  <a:pt x="14621" y="980"/>
                </a:lnTo>
                <a:lnTo>
                  <a:pt x="14632" y="965"/>
                </a:lnTo>
                <a:lnTo>
                  <a:pt x="14644" y="949"/>
                </a:lnTo>
                <a:lnTo>
                  <a:pt x="14655" y="932"/>
                </a:lnTo>
                <a:lnTo>
                  <a:pt x="14661" y="918"/>
                </a:lnTo>
                <a:lnTo>
                  <a:pt x="14667" y="906"/>
                </a:lnTo>
                <a:lnTo>
                  <a:pt x="14671" y="893"/>
                </a:lnTo>
                <a:lnTo>
                  <a:pt x="14676" y="878"/>
                </a:lnTo>
                <a:lnTo>
                  <a:pt x="14685" y="860"/>
                </a:lnTo>
                <a:lnTo>
                  <a:pt x="14695" y="845"/>
                </a:lnTo>
                <a:lnTo>
                  <a:pt x="14705" y="828"/>
                </a:lnTo>
                <a:lnTo>
                  <a:pt x="14713" y="810"/>
                </a:lnTo>
                <a:lnTo>
                  <a:pt x="14722" y="785"/>
                </a:lnTo>
                <a:lnTo>
                  <a:pt x="14728" y="763"/>
                </a:lnTo>
                <a:lnTo>
                  <a:pt x="14733" y="740"/>
                </a:lnTo>
                <a:lnTo>
                  <a:pt x="14738" y="714"/>
                </a:lnTo>
                <a:lnTo>
                  <a:pt x="14741" y="696"/>
                </a:lnTo>
                <a:lnTo>
                  <a:pt x="14746" y="679"/>
                </a:lnTo>
                <a:lnTo>
                  <a:pt x="14750" y="664"/>
                </a:lnTo>
                <a:lnTo>
                  <a:pt x="14755" y="649"/>
                </a:lnTo>
                <a:lnTo>
                  <a:pt x="14765" y="620"/>
                </a:lnTo>
                <a:lnTo>
                  <a:pt x="14777" y="587"/>
                </a:lnTo>
                <a:lnTo>
                  <a:pt x="14781" y="577"/>
                </a:lnTo>
                <a:lnTo>
                  <a:pt x="14786" y="568"/>
                </a:lnTo>
                <a:lnTo>
                  <a:pt x="14790" y="560"/>
                </a:lnTo>
                <a:lnTo>
                  <a:pt x="14793" y="550"/>
                </a:lnTo>
                <a:lnTo>
                  <a:pt x="14801" y="525"/>
                </a:lnTo>
                <a:lnTo>
                  <a:pt x="14808" y="504"/>
                </a:lnTo>
                <a:lnTo>
                  <a:pt x="14817" y="483"/>
                </a:lnTo>
                <a:lnTo>
                  <a:pt x="14825" y="459"/>
                </a:lnTo>
                <a:lnTo>
                  <a:pt x="14828" y="449"/>
                </a:lnTo>
                <a:lnTo>
                  <a:pt x="14830" y="441"/>
                </a:lnTo>
                <a:lnTo>
                  <a:pt x="14832" y="432"/>
                </a:lnTo>
                <a:lnTo>
                  <a:pt x="14836" y="422"/>
                </a:lnTo>
                <a:lnTo>
                  <a:pt x="14844" y="405"/>
                </a:lnTo>
                <a:lnTo>
                  <a:pt x="14851" y="390"/>
                </a:lnTo>
                <a:lnTo>
                  <a:pt x="14860" y="376"/>
                </a:lnTo>
                <a:lnTo>
                  <a:pt x="14868" y="359"/>
                </a:lnTo>
                <a:lnTo>
                  <a:pt x="14876" y="333"/>
                </a:lnTo>
                <a:lnTo>
                  <a:pt x="14882" y="310"/>
                </a:lnTo>
                <a:lnTo>
                  <a:pt x="14888" y="287"/>
                </a:lnTo>
                <a:lnTo>
                  <a:pt x="14897" y="263"/>
                </a:lnTo>
                <a:lnTo>
                  <a:pt x="14903" y="249"/>
                </a:lnTo>
                <a:lnTo>
                  <a:pt x="14910" y="236"/>
                </a:lnTo>
                <a:lnTo>
                  <a:pt x="14918" y="224"/>
                </a:lnTo>
                <a:lnTo>
                  <a:pt x="14926" y="210"/>
                </a:lnTo>
                <a:lnTo>
                  <a:pt x="14931" y="199"/>
                </a:lnTo>
                <a:lnTo>
                  <a:pt x="14936" y="188"/>
                </a:lnTo>
                <a:lnTo>
                  <a:pt x="14940" y="178"/>
                </a:lnTo>
                <a:lnTo>
                  <a:pt x="14944" y="168"/>
                </a:lnTo>
                <a:lnTo>
                  <a:pt x="14950" y="157"/>
                </a:lnTo>
                <a:lnTo>
                  <a:pt x="14956" y="148"/>
                </a:lnTo>
                <a:lnTo>
                  <a:pt x="14962" y="141"/>
                </a:lnTo>
                <a:lnTo>
                  <a:pt x="14968" y="134"/>
                </a:lnTo>
                <a:lnTo>
                  <a:pt x="14981" y="120"/>
                </a:lnTo>
                <a:lnTo>
                  <a:pt x="14995" y="103"/>
                </a:lnTo>
                <a:lnTo>
                  <a:pt x="15014" y="77"/>
                </a:lnTo>
                <a:lnTo>
                  <a:pt x="15031" y="52"/>
                </a:lnTo>
                <a:lnTo>
                  <a:pt x="15048" y="27"/>
                </a:lnTo>
                <a:lnTo>
                  <a:pt x="15066" y="0"/>
                </a:lnTo>
                <a:lnTo>
                  <a:pt x="15731" y="0"/>
                </a:lnTo>
                <a:lnTo>
                  <a:pt x="15731" y="8"/>
                </a:lnTo>
                <a:lnTo>
                  <a:pt x="15732" y="15"/>
                </a:lnTo>
                <a:lnTo>
                  <a:pt x="15733" y="23"/>
                </a:lnTo>
                <a:lnTo>
                  <a:pt x="15731" y="29"/>
                </a:lnTo>
                <a:lnTo>
                  <a:pt x="15727" y="35"/>
                </a:lnTo>
                <a:lnTo>
                  <a:pt x="15722" y="38"/>
                </a:lnTo>
                <a:lnTo>
                  <a:pt x="15715" y="40"/>
                </a:lnTo>
                <a:lnTo>
                  <a:pt x="15709" y="42"/>
                </a:lnTo>
                <a:lnTo>
                  <a:pt x="15702" y="45"/>
                </a:lnTo>
                <a:lnTo>
                  <a:pt x="15696" y="48"/>
                </a:lnTo>
                <a:lnTo>
                  <a:pt x="15689" y="49"/>
                </a:lnTo>
                <a:lnTo>
                  <a:pt x="15683" y="49"/>
                </a:lnTo>
                <a:lnTo>
                  <a:pt x="15670" y="51"/>
                </a:lnTo>
                <a:lnTo>
                  <a:pt x="15656" y="53"/>
                </a:lnTo>
                <a:lnTo>
                  <a:pt x="15645" y="58"/>
                </a:lnTo>
                <a:lnTo>
                  <a:pt x="15635" y="64"/>
                </a:lnTo>
                <a:lnTo>
                  <a:pt x="15625" y="66"/>
                </a:lnTo>
                <a:lnTo>
                  <a:pt x="15614" y="67"/>
                </a:lnTo>
                <a:lnTo>
                  <a:pt x="15604" y="66"/>
                </a:lnTo>
                <a:lnTo>
                  <a:pt x="15592" y="66"/>
                </a:lnTo>
                <a:lnTo>
                  <a:pt x="15578" y="67"/>
                </a:lnTo>
                <a:lnTo>
                  <a:pt x="15565" y="68"/>
                </a:lnTo>
                <a:lnTo>
                  <a:pt x="15559" y="69"/>
                </a:lnTo>
                <a:lnTo>
                  <a:pt x="15552" y="71"/>
                </a:lnTo>
                <a:lnTo>
                  <a:pt x="15546" y="74"/>
                </a:lnTo>
                <a:lnTo>
                  <a:pt x="15539" y="77"/>
                </a:lnTo>
                <a:lnTo>
                  <a:pt x="15534" y="81"/>
                </a:lnTo>
                <a:lnTo>
                  <a:pt x="15529" y="85"/>
                </a:lnTo>
                <a:lnTo>
                  <a:pt x="15525" y="90"/>
                </a:lnTo>
                <a:lnTo>
                  <a:pt x="15522" y="95"/>
                </a:lnTo>
                <a:lnTo>
                  <a:pt x="15517" y="107"/>
                </a:lnTo>
                <a:lnTo>
                  <a:pt x="15510" y="120"/>
                </a:lnTo>
                <a:lnTo>
                  <a:pt x="15498" y="137"/>
                </a:lnTo>
                <a:lnTo>
                  <a:pt x="15488" y="152"/>
                </a:lnTo>
                <a:lnTo>
                  <a:pt x="15475" y="166"/>
                </a:lnTo>
                <a:lnTo>
                  <a:pt x="15459" y="180"/>
                </a:lnTo>
                <a:lnTo>
                  <a:pt x="15478" y="187"/>
                </a:lnTo>
                <a:lnTo>
                  <a:pt x="15494" y="192"/>
                </a:lnTo>
                <a:lnTo>
                  <a:pt x="15502" y="193"/>
                </a:lnTo>
                <a:lnTo>
                  <a:pt x="15510" y="196"/>
                </a:lnTo>
                <a:lnTo>
                  <a:pt x="15519" y="197"/>
                </a:lnTo>
                <a:lnTo>
                  <a:pt x="15529" y="197"/>
                </a:lnTo>
                <a:lnTo>
                  <a:pt x="15547" y="196"/>
                </a:lnTo>
                <a:lnTo>
                  <a:pt x="15563" y="193"/>
                </a:lnTo>
                <a:lnTo>
                  <a:pt x="15578" y="190"/>
                </a:lnTo>
                <a:lnTo>
                  <a:pt x="15592" y="187"/>
                </a:lnTo>
                <a:lnTo>
                  <a:pt x="15607" y="184"/>
                </a:lnTo>
                <a:lnTo>
                  <a:pt x="15623" y="180"/>
                </a:lnTo>
                <a:lnTo>
                  <a:pt x="15639" y="178"/>
                </a:lnTo>
                <a:lnTo>
                  <a:pt x="15656" y="178"/>
                </a:lnTo>
                <a:lnTo>
                  <a:pt x="15666" y="179"/>
                </a:lnTo>
                <a:lnTo>
                  <a:pt x="15673" y="182"/>
                </a:lnTo>
                <a:lnTo>
                  <a:pt x="15681" y="185"/>
                </a:lnTo>
                <a:lnTo>
                  <a:pt x="15688" y="189"/>
                </a:lnTo>
                <a:lnTo>
                  <a:pt x="15695" y="192"/>
                </a:lnTo>
                <a:lnTo>
                  <a:pt x="15702" y="196"/>
                </a:lnTo>
                <a:lnTo>
                  <a:pt x="15711" y="199"/>
                </a:lnTo>
                <a:lnTo>
                  <a:pt x="15720" y="199"/>
                </a:lnTo>
                <a:lnTo>
                  <a:pt x="15725" y="199"/>
                </a:lnTo>
                <a:lnTo>
                  <a:pt x="15731" y="197"/>
                </a:lnTo>
                <a:lnTo>
                  <a:pt x="15734" y="195"/>
                </a:lnTo>
                <a:lnTo>
                  <a:pt x="15738" y="190"/>
                </a:lnTo>
                <a:lnTo>
                  <a:pt x="15743" y="183"/>
                </a:lnTo>
                <a:lnTo>
                  <a:pt x="15749" y="173"/>
                </a:lnTo>
                <a:lnTo>
                  <a:pt x="15756" y="160"/>
                </a:lnTo>
                <a:lnTo>
                  <a:pt x="15762" y="148"/>
                </a:lnTo>
                <a:lnTo>
                  <a:pt x="15767" y="137"/>
                </a:lnTo>
                <a:lnTo>
                  <a:pt x="15772" y="125"/>
                </a:lnTo>
                <a:lnTo>
                  <a:pt x="15780" y="103"/>
                </a:lnTo>
                <a:lnTo>
                  <a:pt x="15792" y="77"/>
                </a:lnTo>
                <a:lnTo>
                  <a:pt x="15802" y="93"/>
                </a:lnTo>
                <a:lnTo>
                  <a:pt x="15810" y="109"/>
                </a:lnTo>
                <a:lnTo>
                  <a:pt x="15834" y="99"/>
                </a:lnTo>
                <a:lnTo>
                  <a:pt x="15855" y="90"/>
                </a:lnTo>
                <a:lnTo>
                  <a:pt x="15866" y="87"/>
                </a:lnTo>
                <a:lnTo>
                  <a:pt x="15876" y="82"/>
                </a:lnTo>
                <a:lnTo>
                  <a:pt x="15888" y="80"/>
                </a:lnTo>
                <a:lnTo>
                  <a:pt x="15900" y="80"/>
                </a:lnTo>
                <a:lnTo>
                  <a:pt x="15912" y="80"/>
                </a:lnTo>
                <a:lnTo>
                  <a:pt x="15922" y="82"/>
                </a:lnTo>
                <a:lnTo>
                  <a:pt x="15926" y="84"/>
                </a:lnTo>
                <a:lnTo>
                  <a:pt x="15929" y="88"/>
                </a:lnTo>
                <a:lnTo>
                  <a:pt x="15931" y="91"/>
                </a:lnTo>
                <a:lnTo>
                  <a:pt x="15932" y="95"/>
                </a:lnTo>
                <a:lnTo>
                  <a:pt x="15931" y="110"/>
                </a:lnTo>
                <a:lnTo>
                  <a:pt x="15930" y="122"/>
                </a:lnTo>
                <a:lnTo>
                  <a:pt x="15928" y="135"/>
                </a:lnTo>
                <a:lnTo>
                  <a:pt x="15927" y="149"/>
                </a:lnTo>
                <a:lnTo>
                  <a:pt x="15928" y="165"/>
                </a:lnTo>
                <a:lnTo>
                  <a:pt x="15927" y="180"/>
                </a:lnTo>
                <a:lnTo>
                  <a:pt x="15925" y="187"/>
                </a:lnTo>
                <a:lnTo>
                  <a:pt x="15923" y="192"/>
                </a:lnTo>
                <a:lnTo>
                  <a:pt x="15920" y="198"/>
                </a:lnTo>
                <a:lnTo>
                  <a:pt x="15916" y="202"/>
                </a:lnTo>
                <a:lnTo>
                  <a:pt x="15911" y="212"/>
                </a:lnTo>
                <a:lnTo>
                  <a:pt x="15905" y="223"/>
                </a:lnTo>
                <a:lnTo>
                  <a:pt x="15904" y="233"/>
                </a:lnTo>
                <a:lnTo>
                  <a:pt x="15903" y="244"/>
                </a:lnTo>
                <a:lnTo>
                  <a:pt x="15901" y="255"/>
                </a:lnTo>
                <a:lnTo>
                  <a:pt x="15897" y="265"/>
                </a:lnTo>
                <a:lnTo>
                  <a:pt x="15894" y="273"/>
                </a:lnTo>
                <a:lnTo>
                  <a:pt x="15889" y="282"/>
                </a:lnTo>
                <a:lnTo>
                  <a:pt x="15881" y="299"/>
                </a:lnTo>
                <a:lnTo>
                  <a:pt x="15871" y="319"/>
                </a:lnTo>
                <a:lnTo>
                  <a:pt x="15869" y="327"/>
                </a:lnTo>
                <a:lnTo>
                  <a:pt x="15868" y="335"/>
                </a:lnTo>
                <a:lnTo>
                  <a:pt x="15867" y="342"/>
                </a:lnTo>
                <a:lnTo>
                  <a:pt x="15867" y="351"/>
                </a:lnTo>
                <a:lnTo>
                  <a:pt x="15867" y="359"/>
                </a:lnTo>
                <a:lnTo>
                  <a:pt x="15867" y="366"/>
                </a:lnTo>
                <a:lnTo>
                  <a:pt x="15866" y="374"/>
                </a:lnTo>
                <a:lnTo>
                  <a:pt x="15863" y="382"/>
                </a:lnTo>
                <a:lnTo>
                  <a:pt x="15883" y="378"/>
                </a:lnTo>
                <a:lnTo>
                  <a:pt x="15899" y="373"/>
                </a:lnTo>
                <a:lnTo>
                  <a:pt x="15914" y="366"/>
                </a:lnTo>
                <a:lnTo>
                  <a:pt x="15928" y="359"/>
                </a:lnTo>
                <a:lnTo>
                  <a:pt x="15942" y="351"/>
                </a:lnTo>
                <a:lnTo>
                  <a:pt x="15957" y="344"/>
                </a:lnTo>
                <a:lnTo>
                  <a:pt x="15972" y="336"/>
                </a:lnTo>
                <a:lnTo>
                  <a:pt x="15991" y="329"/>
                </a:lnTo>
                <a:lnTo>
                  <a:pt x="15995" y="337"/>
                </a:lnTo>
                <a:lnTo>
                  <a:pt x="15998" y="346"/>
                </a:lnTo>
                <a:lnTo>
                  <a:pt x="16001" y="353"/>
                </a:lnTo>
                <a:lnTo>
                  <a:pt x="16003" y="360"/>
                </a:lnTo>
                <a:lnTo>
                  <a:pt x="16006" y="376"/>
                </a:lnTo>
                <a:lnTo>
                  <a:pt x="16009" y="393"/>
                </a:lnTo>
                <a:lnTo>
                  <a:pt x="16013" y="404"/>
                </a:lnTo>
                <a:lnTo>
                  <a:pt x="16018" y="415"/>
                </a:lnTo>
                <a:lnTo>
                  <a:pt x="16018" y="426"/>
                </a:lnTo>
                <a:lnTo>
                  <a:pt x="16018" y="437"/>
                </a:lnTo>
                <a:lnTo>
                  <a:pt x="16019" y="443"/>
                </a:lnTo>
                <a:lnTo>
                  <a:pt x="16020" y="447"/>
                </a:lnTo>
                <a:lnTo>
                  <a:pt x="16022" y="453"/>
                </a:lnTo>
                <a:lnTo>
                  <a:pt x="16025" y="457"/>
                </a:lnTo>
                <a:lnTo>
                  <a:pt x="16030" y="460"/>
                </a:lnTo>
                <a:lnTo>
                  <a:pt x="16035" y="462"/>
                </a:lnTo>
                <a:lnTo>
                  <a:pt x="16039" y="464"/>
                </a:lnTo>
                <a:lnTo>
                  <a:pt x="16045" y="466"/>
                </a:lnTo>
                <a:lnTo>
                  <a:pt x="16057" y="467"/>
                </a:lnTo>
                <a:lnTo>
                  <a:pt x="16067" y="468"/>
                </a:lnTo>
                <a:lnTo>
                  <a:pt x="16077" y="469"/>
                </a:lnTo>
                <a:lnTo>
                  <a:pt x="16085" y="472"/>
                </a:lnTo>
                <a:lnTo>
                  <a:pt x="16092" y="475"/>
                </a:lnTo>
                <a:lnTo>
                  <a:pt x="16100" y="481"/>
                </a:lnTo>
                <a:lnTo>
                  <a:pt x="16111" y="496"/>
                </a:lnTo>
                <a:lnTo>
                  <a:pt x="16121" y="513"/>
                </a:lnTo>
                <a:lnTo>
                  <a:pt x="16132" y="517"/>
                </a:lnTo>
                <a:lnTo>
                  <a:pt x="16142" y="523"/>
                </a:lnTo>
                <a:lnTo>
                  <a:pt x="16151" y="539"/>
                </a:lnTo>
                <a:lnTo>
                  <a:pt x="16158" y="555"/>
                </a:lnTo>
                <a:lnTo>
                  <a:pt x="16165" y="561"/>
                </a:lnTo>
                <a:lnTo>
                  <a:pt x="16173" y="565"/>
                </a:lnTo>
                <a:lnTo>
                  <a:pt x="16183" y="569"/>
                </a:lnTo>
                <a:lnTo>
                  <a:pt x="16194" y="572"/>
                </a:lnTo>
                <a:lnTo>
                  <a:pt x="16215" y="577"/>
                </a:lnTo>
                <a:lnTo>
                  <a:pt x="16235" y="582"/>
                </a:lnTo>
                <a:lnTo>
                  <a:pt x="16235" y="794"/>
                </a:lnTo>
                <a:lnTo>
                  <a:pt x="16222" y="805"/>
                </a:lnTo>
                <a:lnTo>
                  <a:pt x="16209" y="813"/>
                </a:lnTo>
                <a:lnTo>
                  <a:pt x="16204" y="819"/>
                </a:lnTo>
                <a:lnTo>
                  <a:pt x="16198" y="824"/>
                </a:lnTo>
                <a:lnTo>
                  <a:pt x="16194" y="830"/>
                </a:lnTo>
                <a:lnTo>
                  <a:pt x="16191" y="837"/>
                </a:lnTo>
                <a:lnTo>
                  <a:pt x="16187" y="848"/>
                </a:lnTo>
                <a:lnTo>
                  <a:pt x="16185" y="858"/>
                </a:lnTo>
                <a:lnTo>
                  <a:pt x="16183" y="868"/>
                </a:lnTo>
                <a:lnTo>
                  <a:pt x="16180" y="879"/>
                </a:lnTo>
                <a:lnTo>
                  <a:pt x="16177" y="886"/>
                </a:lnTo>
                <a:lnTo>
                  <a:pt x="16171" y="890"/>
                </a:lnTo>
                <a:lnTo>
                  <a:pt x="16166" y="895"/>
                </a:lnTo>
                <a:lnTo>
                  <a:pt x="16160" y="901"/>
                </a:lnTo>
                <a:lnTo>
                  <a:pt x="16153" y="911"/>
                </a:lnTo>
                <a:lnTo>
                  <a:pt x="16146" y="920"/>
                </a:lnTo>
                <a:lnTo>
                  <a:pt x="16140" y="931"/>
                </a:lnTo>
                <a:lnTo>
                  <a:pt x="16134" y="943"/>
                </a:lnTo>
                <a:lnTo>
                  <a:pt x="16124" y="959"/>
                </a:lnTo>
                <a:lnTo>
                  <a:pt x="16113" y="974"/>
                </a:lnTo>
                <a:lnTo>
                  <a:pt x="16109" y="985"/>
                </a:lnTo>
                <a:lnTo>
                  <a:pt x="16104" y="996"/>
                </a:lnTo>
                <a:lnTo>
                  <a:pt x="16101" y="1006"/>
                </a:lnTo>
                <a:lnTo>
                  <a:pt x="16097" y="1017"/>
                </a:lnTo>
                <a:lnTo>
                  <a:pt x="16088" y="1038"/>
                </a:lnTo>
                <a:lnTo>
                  <a:pt x="16079" y="1055"/>
                </a:lnTo>
                <a:lnTo>
                  <a:pt x="16070" y="1071"/>
                </a:lnTo>
                <a:lnTo>
                  <a:pt x="16060" y="1092"/>
                </a:lnTo>
                <a:lnTo>
                  <a:pt x="16056" y="1102"/>
                </a:lnTo>
                <a:lnTo>
                  <a:pt x="16051" y="1110"/>
                </a:lnTo>
                <a:lnTo>
                  <a:pt x="16048" y="1115"/>
                </a:lnTo>
                <a:lnTo>
                  <a:pt x="16045" y="1118"/>
                </a:lnTo>
                <a:lnTo>
                  <a:pt x="16040" y="1121"/>
                </a:lnTo>
                <a:lnTo>
                  <a:pt x="16036" y="1123"/>
                </a:lnTo>
                <a:lnTo>
                  <a:pt x="16025" y="1125"/>
                </a:lnTo>
                <a:lnTo>
                  <a:pt x="16015" y="1129"/>
                </a:lnTo>
                <a:lnTo>
                  <a:pt x="16010" y="1133"/>
                </a:lnTo>
                <a:lnTo>
                  <a:pt x="16008" y="1138"/>
                </a:lnTo>
                <a:lnTo>
                  <a:pt x="16006" y="1144"/>
                </a:lnTo>
                <a:lnTo>
                  <a:pt x="16004" y="1150"/>
                </a:lnTo>
                <a:lnTo>
                  <a:pt x="15997" y="1171"/>
                </a:lnTo>
                <a:lnTo>
                  <a:pt x="15991" y="1190"/>
                </a:lnTo>
                <a:lnTo>
                  <a:pt x="15986" y="1199"/>
                </a:lnTo>
                <a:lnTo>
                  <a:pt x="15981" y="1207"/>
                </a:lnTo>
                <a:lnTo>
                  <a:pt x="15978" y="1211"/>
                </a:lnTo>
                <a:lnTo>
                  <a:pt x="15974" y="1214"/>
                </a:lnTo>
                <a:lnTo>
                  <a:pt x="15969" y="1216"/>
                </a:lnTo>
                <a:lnTo>
                  <a:pt x="15965" y="1219"/>
                </a:lnTo>
                <a:lnTo>
                  <a:pt x="15949" y="1222"/>
                </a:lnTo>
                <a:lnTo>
                  <a:pt x="15932" y="1222"/>
                </a:lnTo>
                <a:lnTo>
                  <a:pt x="15929" y="1223"/>
                </a:lnTo>
                <a:lnTo>
                  <a:pt x="15926" y="1225"/>
                </a:lnTo>
                <a:lnTo>
                  <a:pt x="15924" y="1228"/>
                </a:lnTo>
                <a:lnTo>
                  <a:pt x="15922" y="1230"/>
                </a:lnTo>
                <a:lnTo>
                  <a:pt x="15918" y="1237"/>
                </a:lnTo>
                <a:lnTo>
                  <a:pt x="15914" y="1243"/>
                </a:lnTo>
                <a:lnTo>
                  <a:pt x="15901" y="1255"/>
                </a:lnTo>
                <a:lnTo>
                  <a:pt x="15889" y="1266"/>
                </a:lnTo>
                <a:lnTo>
                  <a:pt x="15876" y="1276"/>
                </a:lnTo>
                <a:lnTo>
                  <a:pt x="15861" y="1285"/>
                </a:lnTo>
                <a:lnTo>
                  <a:pt x="15850" y="1291"/>
                </a:lnTo>
                <a:lnTo>
                  <a:pt x="15842" y="1296"/>
                </a:lnTo>
                <a:lnTo>
                  <a:pt x="15837" y="1299"/>
                </a:lnTo>
                <a:lnTo>
                  <a:pt x="15833" y="1303"/>
                </a:lnTo>
                <a:lnTo>
                  <a:pt x="15830" y="1307"/>
                </a:lnTo>
                <a:lnTo>
                  <a:pt x="15827" y="1312"/>
                </a:lnTo>
                <a:lnTo>
                  <a:pt x="15803" y="1249"/>
                </a:lnTo>
                <a:lnTo>
                  <a:pt x="15799" y="1263"/>
                </a:lnTo>
                <a:lnTo>
                  <a:pt x="15794" y="1276"/>
                </a:lnTo>
                <a:lnTo>
                  <a:pt x="15790" y="1287"/>
                </a:lnTo>
                <a:lnTo>
                  <a:pt x="15785" y="1299"/>
                </a:lnTo>
                <a:lnTo>
                  <a:pt x="15778" y="1310"/>
                </a:lnTo>
                <a:lnTo>
                  <a:pt x="15769" y="1320"/>
                </a:lnTo>
                <a:lnTo>
                  <a:pt x="15761" y="1330"/>
                </a:lnTo>
                <a:lnTo>
                  <a:pt x="15749" y="1338"/>
                </a:lnTo>
                <a:lnTo>
                  <a:pt x="15739" y="1336"/>
                </a:lnTo>
                <a:lnTo>
                  <a:pt x="15731" y="1333"/>
                </a:lnTo>
                <a:lnTo>
                  <a:pt x="15723" y="1328"/>
                </a:lnTo>
                <a:lnTo>
                  <a:pt x="15715" y="1324"/>
                </a:lnTo>
                <a:lnTo>
                  <a:pt x="15708" y="1319"/>
                </a:lnTo>
                <a:lnTo>
                  <a:pt x="15700" y="1314"/>
                </a:lnTo>
                <a:lnTo>
                  <a:pt x="15692" y="1310"/>
                </a:lnTo>
                <a:lnTo>
                  <a:pt x="15683" y="1307"/>
                </a:lnTo>
                <a:lnTo>
                  <a:pt x="15671" y="1304"/>
                </a:lnTo>
                <a:lnTo>
                  <a:pt x="15660" y="1303"/>
                </a:lnTo>
                <a:lnTo>
                  <a:pt x="15655" y="1301"/>
                </a:lnTo>
                <a:lnTo>
                  <a:pt x="15650" y="1299"/>
                </a:lnTo>
                <a:lnTo>
                  <a:pt x="15645" y="1297"/>
                </a:lnTo>
                <a:lnTo>
                  <a:pt x="15640" y="1293"/>
                </a:lnTo>
                <a:lnTo>
                  <a:pt x="15637" y="1288"/>
                </a:lnTo>
                <a:lnTo>
                  <a:pt x="15632" y="1283"/>
                </a:lnTo>
                <a:lnTo>
                  <a:pt x="15630" y="1278"/>
                </a:lnTo>
                <a:lnTo>
                  <a:pt x="15627" y="1272"/>
                </a:lnTo>
                <a:lnTo>
                  <a:pt x="15613" y="1249"/>
                </a:lnTo>
                <a:lnTo>
                  <a:pt x="15600" y="1229"/>
                </a:lnTo>
                <a:lnTo>
                  <a:pt x="15592" y="1219"/>
                </a:lnTo>
                <a:lnTo>
                  <a:pt x="15585" y="1211"/>
                </a:lnTo>
                <a:lnTo>
                  <a:pt x="15575" y="1203"/>
                </a:lnTo>
                <a:lnTo>
                  <a:pt x="15563" y="1195"/>
                </a:lnTo>
                <a:lnTo>
                  <a:pt x="15552" y="1189"/>
                </a:lnTo>
                <a:lnTo>
                  <a:pt x="15543" y="1185"/>
                </a:lnTo>
                <a:lnTo>
                  <a:pt x="15533" y="1182"/>
                </a:lnTo>
                <a:lnTo>
                  <a:pt x="15521" y="1179"/>
                </a:lnTo>
                <a:lnTo>
                  <a:pt x="15512" y="1178"/>
                </a:lnTo>
                <a:lnTo>
                  <a:pt x="15504" y="1179"/>
                </a:lnTo>
                <a:lnTo>
                  <a:pt x="15499" y="1178"/>
                </a:lnTo>
                <a:lnTo>
                  <a:pt x="15496" y="1178"/>
                </a:lnTo>
                <a:lnTo>
                  <a:pt x="15492" y="1176"/>
                </a:lnTo>
                <a:lnTo>
                  <a:pt x="15489" y="1174"/>
                </a:lnTo>
                <a:lnTo>
                  <a:pt x="15486" y="1171"/>
                </a:lnTo>
                <a:lnTo>
                  <a:pt x="15484" y="1166"/>
                </a:lnTo>
                <a:lnTo>
                  <a:pt x="15483" y="1163"/>
                </a:lnTo>
                <a:lnTo>
                  <a:pt x="15483" y="1159"/>
                </a:lnTo>
                <a:lnTo>
                  <a:pt x="15483" y="1150"/>
                </a:lnTo>
                <a:lnTo>
                  <a:pt x="15481" y="1142"/>
                </a:lnTo>
                <a:lnTo>
                  <a:pt x="15475" y="1126"/>
                </a:lnTo>
                <a:lnTo>
                  <a:pt x="15468" y="1112"/>
                </a:lnTo>
                <a:lnTo>
                  <a:pt x="15462" y="1101"/>
                </a:lnTo>
                <a:lnTo>
                  <a:pt x="15454" y="1089"/>
                </a:lnTo>
                <a:lnTo>
                  <a:pt x="15446" y="1077"/>
                </a:lnTo>
                <a:lnTo>
                  <a:pt x="15439" y="1064"/>
                </a:lnTo>
                <a:lnTo>
                  <a:pt x="15431" y="1051"/>
                </a:lnTo>
                <a:lnTo>
                  <a:pt x="15425" y="1036"/>
                </a:lnTo>
                <a:lnTo>
                  <a:pt x="15419" y="1016"/>
                </a:lnTo>
                <a:lnTo>
                  <a:pt x="15414" y="998"/>
                </a:lnTo>
                <a:lnTo>
                  <a:pt x="15410" y="981"/>
                </a:lnTo>
                <a:lnTo>
                  <a:pt x="15404" y="961"/>
                </a:lnTo>
                <a:lnTo>
                  <a:pt x="15390" y="925"/>
                </a:lnTo>
                <a:lnTo>
                  <a:pt x="15376" y="892"/>
                </a:lnTo>
                <a:lnTo>
                  <a:pt x="15364" y="860"/>
                </a:lnTo>
                <a:lnTo>
                  <a:pt x="15350" y="823"/>
                </a:lnTo>
                <a:lnTo>
                  <a:pt x="15345" y="806"/>
                </a:lnTo>
                <a:lnTo>
                  <a:pt x="15340" y="791"/>
                </a:lnTo>
                <a:lnTo>
                  <a:pt x="15332" y="776"/>
                </a:lnTo>
                <a:lnTo>
                  <a:pt x="15324" y="759"/>
                </a:lnTo>
                <a:lnTo>
                  <a:pt x="15320" y="751"/>
                </a:lnTo>
                <a:lnTo>
                  <a:pt x="15317" y="742"/>
                </a:lnTo>
                <a:lnTo>
                  <a:pt x="15313" y="734"/>
                </a:lnTo>
                <a:lnTo>
                  <a:pt x="15306" y="728"/>
                </a:lnTo>
                <a:lnTo>
                  <a:pt x="15300" y="724"/>
                </a:lnTo>
                <a:lnTo>
                  <a:pt x="15293" y="720"/>
                </a:lnTo>
                <a:lnTo>
                  <a:pt x="15287" y="718"/>
                </a:lnTo>
                <a:lnTo>
                  <a:pt x="15280" y="716"/>
                </a:lnTo>
                <a:lnTo>
                  <a:pt x="15267" y="713"/>
                </a:lnTo>
                <a:lnTo>
                  <a:pt x="15252" y="709"/>
                </a:lnTo>
                <a:lnTo>
                  <a:pt x="15233" y="700"/>
                </a:lnTo>
                <a:lnTo>
                  <a:pt x="15214" y="691"/>
                </a:lnTo>
                <a:lnTo>
                  <a:pt x="15205" y="688"/>
                </a:lnTo>
                <a:lnTo>
                  <a:pt x="15195" y="685"/>
                </a:lnTo>
                <a:lnTo>
                  <a:pt x="15184" y="683"/>
                </a:lnTo>
                <a:lnTo>
                  <a:pt x="15173" y="683"/>
                </a:lnTo>
                <a:lnTo>
                  <a:pt x="15166" y="684"/>
                </a:lnTo>
                <a:lnTo>
                  <a:pt x="15160" y="686"/>
                </a:lnTo>
                <a:lnTo>
                  <a:pt x="15155" y="689"/>
                </a:lnTo>
                <a:lnTo>
                  <a:pt x="15151" y="693"/>
                </a:lnTo>
                <a:lnTo>
                  <a:pt x="15142" y="704"/>
                </a:lnTo>
                <a:lnTo>
                  <a:pt x="15135" y="717"/>
                </a:lnTo>
                <a:lnTo>
                  <a:pt x="15127" y="733"/>
                </a:lnTo>
                <a:lnTo>
                  <a:pt x="15117" y="749"/>
                </a:lnTo>
                <a:lnTo>
                  <a:pt x="15107" y="754"/>
                </a:lnTo>
                <a:lnTo>
                  <a:pt x="15098" y="758"/>
                </a:lnTo>
                <a:lnTo>
                  <a:pt x="15088" y="761"/>
                </a:lnTo>
                <a:lnTo>
                  <a:pt x="15078" y="764"/>
                </a:lnTo>
                <a:lnTo>
                  <a:pt x="15068" y="767"/>
                </a:lnTo>
                <a:lnTo>
                  <a:pt x="15059" y="770"/>
                </a:lnTo>
                <a:lnTo>
                  <a:pt x="15049" y="774"/>
                </a:lnTo>
                <a:lnTo>
                  <a:pt x="15040" y="781"/>
                </a:lnTo>
                <a:lnTo>
                  <a:pt x="15037" y="786"/>
                </a:lnTo>
                <a:lnTo>
                  <a:pt x="15035" y="792"/>
                </a:lnTo>
                <a:lnTo>
                  <a:pt x="15027" y="800"/>
                </a:lnTo>
                <a:lnTo>
                  <a:pt x="15021" y="808"/>
                </a:lnTo>
                <a:lnTo>
                  <a:pt x="15013" y="814"/>
                </a:lnTo>
                <a:lnTo>
                  <a:pt x="15007" y="821"/>
                </a:lnTo>
                <a:lnTo>
                  <a:pt x="14991" y="832"/>
                </a:lnTo>
                <a:lnTo>
                  <a:pt x="14973" y="845"/>
                </a:lnTo>
                <a:lnTo>
                  <a:pt x="14964" y="833"/>
                </a:lnTo>
                <a:lnTo>
                  <a:pt x="14953" y="822"/>
                </a:lnTo>
                <a:lnTo>
                  <a:pt x="14942" y="813"/>
                </a:lnTo>
                <a:lnTo>
                  <a:pt x="14931" y="806"/>
                </a:lnTo>
                <a:lnTo>
                  <a:pt x="14921" y="798"/>
                </a:lnTo>
                <a:lnTo>
                  <a:pt x="14910" y="790"/>
                </a:lnTo>
                <a:lnTo>
                  <a:pt x="14899" y="780"/>
                </a:lnTo>
                <a:lnTo>
                  <a:pt x="14889" y="768"/>
                </a:lnTo>
                <a:lnTo>
                  <a:pt x="14888" y="774"/>
                </a:lnTo>
                <a:lnTo>
                  <a:pt x="14887" y="781"/>
                </a:lnTo>
                <a:lnTo>
                  <a:pt x="14886" y="787"/>
                </a:lnTo>
                <a:lnTo>
                  <a:pt x="14884" y="794"/>
                </a:lnTo>
                <a:lnTo>
                  <a:pt x="14879" y="805"/>
                </a:lnTo>
                <a:lnTo>
                  <a:pt x="14874" y="815"/>
                </a:lnTo>
                <a:lnTo>
                  <a:pt x="14868" y="826"/>
                </a:lnTo>
                <a:lnTo>
                  <a:pt x="14862" y="837"/>
                </a:lnTo>
                <a:lnTo>
                  <a:pt x="14858" y="849"/>
                </a:lnTo>
                <a:lnTo>
                  <a:pt x="14855" y="863"/>
                </a:lnTo>
                <a:lnTo>
                  <a:pt x="14849" y="889"/>
                </a:lnTo>
                <a:lnTo>
                  <a:pt x="14844" y="912"/>
                </a:lnTo>
                <a:lnTo>
                  <a:pt x="14838" y="933"/>
                </a:lnTo>
                <a:lnTo>
                  <a:pt x="14833" y="959"/>
                </a:lnTo>
                <a:lnTo>
                  <a:pt x="14829" y="981"/>
                </a:lnTo>
                <a:lnTo>
                  <a:pt x="14828" y="1001"/>
                </a:lnTo>
                <a:lnTo>
                  <a:pt x="14825" y="1021"/>
                </a:lnTo>
                <a:lnTo>
                  <a:pt x="14822" y="1043"/>
                </a:lnTo>
                <a:lnTo>
                  <a:pt x="14817" y="1076"/>
                </a:lnTo>
                <a:lnTo>
                  <a:pt x="14813" y="1105"/>
                </a:lnTo>
                <a:lnTo>
                  <a:pt x="14810" y="1133"/>
                </a:lnTo>
                <a:lnTo>
                  <a:pt x="14809" y="1165"/>
                </a:lnTo>
                <a:lnTo>
                  <a:pt x="14809" y="1196"/>
                </a:lnTo>
                <a:lnTo>
                  <a:pt x="14811" y="1222"/>
                </a:lnTo>
                <a:lnTo>
                  <a:pt x="14814" y="1246"/>
                </a:lnTo>
                <a:lnTo>
                  <a:pt x="14816" y="1271"/>
                </a:lnTo>
                <a:lnTo>
                  <a:pt x="14819" y="1295"/>
                </a:lnTo>
                <a:lnTo>
                  <a:pt x="14822" y="1320"/>
                </a:lnTo>
                <a:lnTo>
                  <a:pt x="14825" y="1347"/>
                </a:lnTo>
                <a:lnTo>
                  <a:pt x="14828" y="1376"/>
                </a:lnTo>
                <a:lnTo>
                  <a:pt x="14828" y="1442"/>
                </a:lnTo>
                <a:lnTo>
                  <a:pt x="14827" y="1465"/>
                </a:lnTo>
                <a:lnTo>
                  <a:pt x="14824" y="1485"/>
                </a:lnTo>
                <a:lnTo>
                  <a:pt x="14821" y="1504"/>
                </a:lnTo>
                <a:lnTo>
                  <a:pt x="14817" y="1527"/>
                </a:lnTo>
                <a:lnTo>
                  <a:pt x="14814" y="1542"/>
                </a:lnTo>
                <a:lnTo>
                  <a:pt x="14809" y="1554"/>
                </a:lnTo>
                <a:lnTo>
                  <a:pt x="14803" y="1567"/>
                </a:lnTo>
                <a:lnTo>
                  <a:pt x="14796" y="1580"/>
                </a:lnTo>
                <a:lnTo>
                  <a:pt x="14788" y="1591"/>
                </a:lnTo>
                <a:lnTo>
                  <a:pt x="14780" y="1602"/>
                </a:lnTo>
                <a:lnTo>
                  <a:pt x="14775" y="1606"/>
                </a:lnTo>
                <a:lnTo>
                  <a:pt x="14771" y="1612"/>
                </a:lnTo>
                <a:lnTo>
                  <a:pt x="14773" y="1618"/>
                </a:lnTo>
                <a:lnTo>
                  <a:pt x="14776" y="1622"/>
                </a:lnTo>
                <a:lnTo>
                  <a:pt x="14779" y="1625"/>
                </a:lnTo>
                <a:lnTo>
                  <a:pt x="14783" y="1629"/>
                </a:lnTo>
                <a:lnTo>
                  <a:pt x="14789" y="1633"/>
                </a:lnTo>
                <a:lnTo>
                  <a:pt x="14792" y="1636"/>
                </a:lnTo>
                <a:lnTo>
                  <a:pt x="14795" y="1641"/>
                </a:lnTo>
                <a:lnTo>
                  <a:pt x="14796" y="1646"/>
                </a:lnTo>
                <a:lnTo>
                  <a:pt x="14794" y="1661"/>
                </a:lnTo>
                <a:lnTo>
                  <a:pt x="14791" y="1674"/>
                </a:lnTo>
                <a:lnTo>
                  <a:pt x="14788" y="1687"/>
                </a:lnTo>
                <a:lnTo>
                  <a:pt x="14786" y="1702"/>
                </a:lnTo>
                <a:lnTo>
                  <a:pt x="14786" y="1714"/>
                </a:lnTo>
                <a:lnTo>
                  <a:pt x="14787" y="1724"/>
                </a:lnTo>
                <a:lnTo>
                  <a:pt x="14787" y="1733"/>
                </a:lnTo>
                <a:lnTo>
                  <a:pt x="14786" y="1744"/>
                </a:lnTo>
                <a:lnTo>
                  <a:pt x="14783" y="1747"/>
                </a:lnTo>
                <a:lnTo>
                  <a:pt x="14781" y="1750"/>
                </a:lnTo>
                <a:lnTo>
                  <a:pt x="14778" y="1751"/>
                </a:lnTo>
                <a:lnTo>
                  <a:pt x="14775" y="1753"/>
                </a:lnTo>
                <a:lnTo>
                  <a:pt x="14767" y="1758"/>
                </a:lnTo>
                <a:lnTo>
                  <a:pt x="14760" y="1764"/>
                </a:lnTo>
                <a:lnTo>
                  <a:pt x="14752" y="1768"/>
                </a:lnTo>
                <a:lnTo>
                  <a:pt x="14742" y="1771"/>
                </a:lnTo>
                <a:lnTo>
                  <a:pt x="14728" y="1776"/>
                </a:lnTo>
                <a:lnTo>
                  <a:pt x="14716" y="1779"/>
                </a:lnTo>
                <a:lnTo>
                  <a:pt x="14703" y="1783"/>
                </a:lnTo>
                <a:lnTo>
                  <a:pt x="14689" y="1787"/>
                </a:lnTo>
                <a:lnTo>
                  <a:pt x="14683" y="1790"/>
                </a:lnTo>
                <a:lnTo>
                  <a:pt x="14678" y="1794"/>
                </a:lnTo>
                <a:lnTo>
                  <a:pt x="14673" y="1798"/>
                </a:lnTo>
                <a:lnTo>
                  <a:pt x="14670" y="1804"/>
                </a:lnTo>
                <a:lnTo>
                  <a:pt x="14663" y="1814"/>
                </a:lnTo>
                <a:lnTo>
                  <a:pt x="14658" y="1827"/>
                </a:lnTo>
                <a:lnTo>
                  <a:pt x="14652" y="1839"/>
                </a:lnTo>
                <a:lnTo>
                  <a:pt x="14646" y="1850"/>
                </a:lnTo>
                <a:lnTo>
                  <a:pt x="14644" y="1855"/>
                </a:lnTo>
                <a:lnTo>
                  <a:pt x="14643" y="1862"/>
                </a:lnTo>
                <a:lnTo>
                  <a:pt x="14642" y="1868"/>
                </a:lnTo>
                <a:lnTo>
                  <a:pt x="14642" y="1875"/>
                </a:lnTo>
                <a:lnTo>
                  <a:pt x="14644" y="1888"/>
                </a:lnTo>
                <a:lnTo>
                  <a:pt x="14647" y="1902"/>
                </a:lnTo>
                <a:lnTo>
                  <a:pt x="13861" y="2206"/>
                </a:lnTo>
                <a:lnTo>
                  <a:pt x="13853" y="2210"/>
                </a:lnTo>
                <a:lnTo>
                  <a:pt x="13846" y="2212"/>
                </a:lnTo>
                <a:lnTo>
                  <a:pt x="13837" y="2213"/>
                </a:lnTo>
                <a:lnTo>
                  <a:pt x="13829" y="2213"/>
                </a:lnTo>
                <a:lnTo>
                  <a:pt x="13821" y="2214"/>
                </a:lnTo>
                <a:lnTo>
                  <a:pt x="13812" y="2215"/>
                </a:lnTo>
                <a:lnTo>
                  <a:pt x="13805" y="2217"/>
                </a:lnTo>
                <a:lnTo>
                  <a:pt x="13797" y="2220"/>
                </a:lnTo>
                <a:lnTo>
                  <a:pt x="13780" y="2230"/>
                </a:lnTo>
                <a:lnTo>
                  <a:pt x="13765" y="2240"/>
                </a:lnTo>
                <a:lnTo>
                  <a:pt x="13751" y="2251"/>
                </a:lnTo>
                <a:lnTo>
                  <a:pt x="13738" y="2260"/>
                </a:lnTo>
                <a:lnTo>
                  <a:pt x="13726" y="2272"/>
                </a:lnTo>
                <a:lnTo>
                  <a:pt x="13715" y="2285"/>
                </a:lnTo>
                <a:lnTo>
                  <a:pt x="13704" y="2299"/>
                </a:lnTo>
                <a:lnTo>
                  <a:pt x="13694" y="2315"/>
                </a:lnTo>
                <a:lnTo>
                  <a:pt x="13679" y="2341"/>
                </a:lnTo>
                <a:lnTo>
                  <a:pt x="13666" y="2365"/>
                </a:lnTo>
                <a:lnTo>
                  <a:pt x="13653" y="2388"/>
                </a:lnTo>
                <a:lnTo>
                  <a:pt x="13641" y="2411"/>
                </a:lnTo>
                <a:lnTo>
                  <a:pt x="13630" y="2433"/>
                </a:lnTo>
                <a:lnTo>
                  <a:pt x="13619" y="2457"/>
                </a:lnTo>
                <a:lnTo>
                  <a:pt x="13608" y="2482"/>
                </a:lnTo>
                <a:lnTo>
                  <a:pt x="13596" y="2509"/>
                </a:lnTo>
                <a:lnTo>
                  <a:pt x="13593" y="2508"/>
                </a:lnTo>
                <a:lnTo>
                  <a:pt x="13590" y="2507"/>
                </a:lnTo>
                <a:lnTo>
                  <a:pt x="13587" y="2508"/>
                </a:lnTo>
                <a:lnTo>
                  <a:pt x="13585" y="2509"/>
                </a:lnTo>
                <a:lnTo>
                  <a:pt x="13581" y="2510"/>
                </a:lnTo>
                <a:lnTo>
                  <a:pt x="13579" y="2512"/>
                </a:lnTo>
                <a:lnTo>
                  <a:pt x="13569" y="2521"/>
                </a:lnTo>
                <a:lnTo>
                  <a:pt x="13562" y="2529"/>
                </a:lnTo>
                <a:lnTo>
                  <a:pt x="13554" y="2538"/>
                </a:lnTo>
                <a:lnTo>
                  <a:pt x="13548" y="2547"/>
                </a:lnTo>
                <a:lnTo>
                  <a:pt x="13534" y="2565"/>
                </a:lnTo>
                <a:lnTo>
                  <a:pt x="13519" y="2583"/>
                </a:lnTo>
                <a:lnTo>
                  <a:pt x="13506" y="2598"/>
                </a:lnTo>
                <a:lnTo>
                  <a:pt x="13495" y="2614"/>
                </a:lnTo>
                <a:lnTo>
                  <a:pt x="13484" y="2628"/>
                </a:lnTo>
                <a:lnTo>
                  <a:pt x="13474" y="2641"/>
                </a:lnTo>
                <a:lnTo>
                  <a:pt x="13465" y="2655"/>
                </a:lnTo>
                <a:lnTo>
                  <a:pt x="13454" y="2668"/>
                </a:lnTo>
                <a:lnTo>
                  <a:pt x="13441" y="2681"/>
                </a:lnTo>
                <a:lnTo>
                  <a:pt x="13426" y="2692"/>
                </a:lnTo>
                <a:lnTo>
                  <a:pt x="13402" y="2711"/>
                </a:lnTo>
                <a:lnTo>
                  <a:pt x="13383" y="2728"/>
                </a:lnTo>
                <a:lnTo>
                  <a:pt x="13364" y="2746"/>
                </a:lnTo>
                <a:lnTo>
                  <a:pt x="13343" y="2767"/>
                </a:lnTo>
                <a:lnTo>
                  <a:pt x="13334" y="2778"/>
                </a:lnTo>
                <a:lnTo>
                  <a:pt x="13324" y="2789"/>
                </a:lnTo>
                <a:lnTo>
                  <a:pt x="13318" y="2793"/>
                </a:lnTo>
                <a:lnTo>
                  <a:pt x="13311" y="2796"/>
                </a:lnTo>
                <a:lnTo>
                  <a:pt x="13306" y="2799"/>
                </a:lnTo>
                <a:lnTo>
                  <a:pt x="13299" y="2801"/>
                </a:lnTo>
                <a:lnTo>
                  <a:pt x="13286" y="2805"/>
                </a:lnTo>
                <a:lnTo>
                  <a:pt x="13274" y="2807"/>
                </a:lnTo>
                <a:lnTo>
                  <a:pt x="13261" y="2808"/>
                </a:lnTo>
                <a:lnTo>
                  <a:pt x="13247" y="2810"/>
                </a:lnTo>
                <a:lnTo>
                  <a:pt x="13232" y="2812"/>
                </a:lnTo>
                <a:lnTo>
                  <a:pt x="13218" y="2818"/>
                </a:lnTo>
                <a:lnTo>
                  <a:pt x="13213" y="2834"/>
                </a:lnTo>
                <a:lnTo>
                  <a:pt x="13223" y="2831"/>
                </a:lnTo>
                <a:lnTo>
                  <a:pt x="13231" y="2828"/>
                </a:lnTo>
                <a:lnTo>
                  <a:pt x="13240" y="2827"/>
                </a:lnTo>
                <a:lnTo>
                  <a:pt x="13250" y="2828"/>
                </a:lnTo>
                <a:lnTo>
                  <a:pt x="13255" y="2831"/>
                </a:lnTo>
                <a:lnTo>
                  <a:pt x="13261" y="2834"/>
                </a:lnTo>
                <a:lnTo>
                  <a:pt x="13275" y="2834"/>
                </a:lnTo>
                <a:lnTo>
                  <a:pt x="13288" y="2834"/>
                </a:lnTo>
                <a:lnTo>
                  <a:pt x="13299" y="2834"/>
                </a:lnTo>
                <a:lnTo>
                  <a:pt x="13313" y="2834"/>
                </a:lnTo>
                <a:lnTo>
                  <a:pt x="13348" y="2825"/>
                </a:lnTo>
                <a:lnTo>
                  <a:pt x="13349" y="2837"/>
                </a:lnTo>
                <a:lnTo>
                  <a:pt x="13349" y="2848"/>
                </a:lnTo>
                <a:lnTo>
                  <a:pt x="13348" y="2858"/>
                </a:lnTo>
                <a:lnTo>
                  <a:pt x="13348" y="2870"/>
                </a:lnTo>
                <a:lnTo>
                  <a:pt x="13350" y="2881"/>
                </a:lnTo>
                <a:lnTo>
                  <a:pt x="13352" y="2893"/>
                </a:lnTo>
                <a:lnTo>
                  <a:pt x="13352" y="2898"/>
                </a:lnTo>
                <a:lnTo>
                  <a:pt x="13352" y="2903"/>
                </a:lnTo>
                <a:lnTo>
                  <a:pt x="13351" y="2908"/>
                </a:lnTo>
                <a:lnTo>
                  <a:pt x="13348" y="2913"/>
                </a:lnTo>
                <a:lnTo>
                  <a:pt x="13344" y="2915"/>
                </a:lnTo>
                <a:lnTo>
                  <a:pt x="13337" y="2916"/>
                </a:lnTo>
                <a:lnTo>
                  <a:pt x="13332" y="2919"/>
                </a:lnTo>
                <a:lnTo>
                  <a:pt x="13328" y="2922"/>
                </a:lnTo>
                <a:lnTo>
                  <a:pt x="13322" y="2926"/>
                </a:lnTo>
                <a:lnTo>
                  <a:pt x="13316" y="2927"/>
                </a:lnTo>
                <a:lnTo>
                  <a:pt x="13264" y="2927"/>
                </a:lnTo>
                <a:lnTo>
                  <a:pt x="13200" y="2956"/>
                </a:lnTo>
                <a:lnTo>
                  <a:pt x="13191" y="2939"/>
                </a:lnTo>
                <a:lnTo>
                  <a:pt x="13185" y="2924"/>
                </a:lnTo>
                <a:lnTo>
                  <a:pt x="13182" y="2916"/>
                </a:lnTo>
                <a:lnTo>
                  <a:pt x="13177" y="2908"/>
                </a:lnTo>
                <a:lnTo>
                  <a:pt x="13172" y="2902"/>
                </a:lnTo>
                <a:lnTo>
                  <a:pt x="13166" y="2894"/>
                </a:lnTo>
                <a:lnTo>
                  <a:pt x="13154" y="2902"/>
                </a:lnTo>
                <a:lnTo>
                  <a:pt x="13143" y="2911"/>
                </a:lnTo>
                <a:lnTo>
                  <a:pt x="13133" y="2918"/>
                </a:lnTo>
                <a:lnTo>
                  <a:pt x="13124" y="2927"/>
                </a:lnTo>
                <a:lnTo>
                  <a:pt x="13116" y="2934"/>
                </a:lnTo>
                <a:lnTo>
                  <a:pt x="13106" y="2942"/>
                </a:lnTo>
                <a:lnTo>
                  <a:pt x="13095" y="2949"/>
                </a:lnTo>
                <a:lnTo>
                  <a:pt x="13082" y="2956"/>
                </a:lnTo>
                <a:lnTo>
                  <a:pt x="13072" y="2961"/>
                </a:lnTo>
                <a:lnTo>
                  <a:pt x="13062" y="2967"/>
                </a:lnTo>
                <a:lnTo>
                  <a:pt x="13052" y="2971"/>
                </a:lnTo>
                <a:lnTo>
                  <a:pt x="13040" y="2976"/>
                </a:lnTo>
                <a:lnTo>
                  <a:pt x="13016" y="2987"/>
                </a:lnTo>
                <a:lnTo>
                  <a:pt x="12994" y="2997"/>
                </a:lnTo>
                <a:lnTo>
                  <a:pt x="12973" y="3007"/>
                </a:lnTo>
                <a:lnTo>
                  <a:pt x="12954" y="3015"/>
                </a:lnTo>
                <a:lnTo>
                  <a:pt x="12933" y="3024"/>
                </a:lnTo>
                <a:lnTo>
                  <a:pt x="12913" y="3033"/>
                </a:lnTo>
                <a:lnTo>
                  <a:pt x="12890" y="3042"/>
                </a:lnTo>
                <a:lnTo>
                  <a:pt x="12865" y="3051"/>
                </a:lnTo>
                <a:lnTo>
                  <a:pt x="12850" y="3057"/>
                </a:lnTo>
                <a:lnTo>
                  <a:pt x="12838" y="3065"/>
                </a:lnTo>
                <a:lnTo>
                  <a:pt x="12825" y="3073"/>
                </a:lnTo>
                <a:lnTo>
                  <a:pt x="12812" y="3080"/>
                </a:lnTo>
                <a:lnTo>
                  <a:pt x="12797" y="3089"/>
                </a:lnTo>
                <a:lnTo>
                  <a:pt x="12784" y="3097"/>
                </a:lnTo>
                <a:lnTo>
                  <a:pt x="12772" y="3105"/>
                </a:lnTo>
                <a:lnTo>
                  <a:pt x="12762" y="3114"/>
                </a:lnTo>
                <a:lnTo>
                  <a:pt x="12740" y="3132"/>
                </a:lnTo>
                <a:lnTo>
                  <a:pt x="12716" y="3155"/>
                </a:lnTo>
                <a:lnTo>
                  <a:pt x="12703" y="3168"/>
                </a:lnTo>
                <a:lnTo>
                  <a:pt x="12692" y="3178"/>
                </a:lnTo>
                <a:lnTo>
                  <a:pt x="12688" y="3185"/>
                </a:lnTo>
                <a:lnTo>
                  <a:pt x="12684" y="3191"/>
                </a:lnTo>
                <a:lnTo>
                  <a:pt x="12680" y="3199"/>
                </a:lnTo>
                <a:lnTo>
                  <a:pt x="12676" y="3208"/>
                </a:lnTo>
                <a:lnTo>
                  <a:pt x="12674" y="3218"/>
                </a:lnTo>
                <a:lnTo>
                  <a:pt x="12672" y="3229"/>
                </a:lnTo>
                <a:lnTo>
                  <a:pt x="12670" y="3240"/>
                </a:lnTo>
                <a:lnTo>
                  <a:pt x="12665" y="3251"/>
                </a:lnTo>
                <a:lnTo>
                  <a:pt x="12660" y="3262"/>
                </a:lnTo>
                <a:lnTo>
                  <a:pt x="12656" y="3271"/>
                </a:lnTo>
                <a:lnTo>
                  <a:pt x="12654" y="3276"/>
                </a:lnTo>
                <a:lnTo>
                  <a:pt x="12651" y="3281"/>
                </a:lnTo>
                <a:lnTo>
                  <a:pt x="12650" y="3286"/>
                </a:lnTo>
                <a:lnTo>
                  <a:pt x="12650" y="3293"/>
                </a:lnTo>
                <a:lnTo>
                  <a:pt x="12650" y="3301"/>
                </a:lnTo>
                <a:lnTo>
                  <a:pt x="12650" y="3309"/>
                </a:lnTo>
                <a:lnTo>
                  <a:pt x="12653" y="3317"/>
                </a:lnTo>
                <a:lnTo>
                  <a:pt x="12655" y="3325"/>
                </a:lnTo>
                <a:lnTo>
                  <a:pt x="12656" y="3331"/>
                </a:lnTo>
                <a:lnTo>
                  <a:pt x="12658" y="3335"/>
                </a:lnTo>
                <a:lnTo>
                  <a:pt x="12661" y="3338"/>
                </a:lnTo>
                <a:lnTo>
                  <a:pt x="12663" y="3339"/>
                </a:lnTo>
                <a:lnTo>
                  <a:pt x="12667" y="3340"/>
                </a:lnTo>
                <a:lnTo>
                  <a:pt x="12670" y="3340"/>
                </a:lnTo>
                <a:lnTo>
                  <a:pt x="12676" y="3340"/>
                </a:lnTo>
                <a:lnTo>
                  <a:pt x="12685" y="3340"/>
                </a:lnTo>
                <a:lnTo>
                  <a:pt x="12692" y="3337"/>
                </a:lnTo>
                <a:lnTo>
                  <a:pt x="12700" y="3333"/>
                </a:lnTo>
                <a:lnTo>
                  <a:pt x="12712" y="3331"/>
                </a:lnTo>
                <a:lnTo>
                  <a:pt x="12722" y="3328"/>
                </a:lnTo>
                <a:lnTo>
                  <a:pt x="12731" y="3326"/>
                </a:lnTo>
                <a:lnTo>
                  <a:pt x="12743" y="3325"/>
                </a:lnTo>
                <a:lnTo>
                  <a:pt x="12754" y="3324"/>
                </a:lnTo>
                <a:lnTo>
                  <a:pt x="12764" y="3325"/>
                </a:lnTo>
                <a:lnTo>
                  <a:pt x="12775" y="3325"/>
                </a:lnTo>
                <a:lnTo>
                  <a:pt x="12785" y="3325"/>
                </a:lnTo>
                <a:lnTo>
                  <a:pt x="12795" y="3323"/>
                </a:lnTo>
                <a:lnTo>
                  <a:pt x="12804" y="3321"/>
                </a:lnTo>
                <a:lnTo>
                  <a:pt x="12811" y="3319"/>
                </a:lnTo>
                <a:lnTo>
                  <a:pt x="12819" y="3317"/>
                </a:lnTo>
                <a:lnTo>
                  <a:pt x="12835" y="3310"/>
                </a:lnTo>
                <a:lnTo>
                  <a:pt x="12851" y="3304"/>
                </a:lnTo>
                <a:lnTo>
                  <a:pt x="12851" y="3304"/>
                </a:lnTo>
                <a:lnTo>
                  <a:pt x="12864" y="3339"/>
                </a:lnTo>
                <a:lnTo>
                  <a:pt x="12877" y="3372"/>
                </a:lnTo>
                <a:lnTo>
                  <a:pt x="12885" y="3387"/>
                </a:lnTo>
                <a:lnTo>
                  <a:pt x="12893" y="3402"/>
                </a:lnTo>
                <a:lnTo>
                  <a:pt x="12903" y="3417"/>
                </a:lnTo>
                <a:lnTo>
                  <a:pt x="12914" y="3433"/>
                </a:lnTo>
                <a:lnTo>
                  <a:pt x="12914" y="3433"/>
                </a:lnTo>
                <a:lnTo>
                  <a:pt x="12912" y="3434"/>
                </a:lnTo>
                <a:lnTo>
                  <a:pt x="12911" y="3436"/>
                </a:lnTo>
                <a:lnTo>
                  <a:pt x="12908" y="3442"/>
                </a:lnTo>
                <a:lnTo>
                  <a:pt x="12907" y="3447"/>
                </a:lnTo>
                <a:lnTo>
                  <a:pt x="12900" y="3458"/>
                </a:lnTo>
                <a:lnTo>
                  <a:pt x="12891" y="3467"/>
                </a:lnTo>
                <a:lnTo>
                  <a:pt x="12883" y="3475"/>
                </a:lnTo>
                <a:lnTo>
                  <a:pt x="12873" y="3483"/>
                </a:lnTo>
                <a:lnTo>
                  <a:pt x="12862" y="3488"/>
                </a:lnTo>
                <a:lnTo>
                  <a:pt x="12851" y="3493"/>
                </a:lnTo>
                <a:lnTo>
                  <a:pt x="12838" y="3496"/>
                </a:lnTo>
                <a:lnTo>
                  <a:pt x="12825" y="3497"/>
                </a:lnTo>
                <a:lnTo>
                  <a:pt x="12796" y="3499"/>
                </a:lnTo>
                <a:lnTo>
                  <a:pt x="12770" y="3500"/>
                </a:lnTo>
                <a:lnTo>
                  <a:pt x="12745" y="3503"/>
                </a:lnTo>
                <a:lnTo>
                  <a:pt x="12716" y="3508"/>
                </a:lnTo>
                <a:lnTo>
                  <a:pt x="12708" y="3510"/>
                </a:lnTo>
                <a:lnTo>
                  <a:pt x="12700" y="3512"/>
                </a:lnTo>
                <a:lnTo>
                  <a:pt x="12692" y="3514"/>
                </a:lnTo>
                <a:lnTo>
                  <a:pt x="12686" y="3517"/>
                </a:lnTo>
                <a:lnTo>
                  <a:pt x="12680" y="3522"/>
                </a:lnTo>
                <a:lnTo>
                  <a:pt x="12673" y="3526"/>
                </a:lnTo>
                <a:lnTo>
                  <a:pt x="12667" y="3532"/>
                </a:lnTo>
                <a:lnTo>
                  <a:pt x="12660" y="3537"/>
                </a:lnTo>
                <a:lnTo>
                  <a:pt x="12648" y="3551"/>
                </a:lnTo>
                <a:lnTo>
                  <a:pt x="12638" y="3565"/>
                </a:lnTo>
                <a:lnTo>
                  <a:pt x="12633" y="3571"/>
                </a:lnTo>
                <a:lnTo>
                  <a:pt x="12628" y="3577"/>
                </a:lnTo>
                <a:lnTo>
                  <a:pt x="12620" y="3582"/>
                </a:lnTo>
                <a:lnTo>
                  <a:pt x="12613" y="3588"/>
                </a:lnTo>
                <a:lnTo>
                  <a:pt x="12586" y="3602"/>
                </a:lnTo>
                <a:lnTo>
                  <a:pt x="12562" y="3615"/>
                </a:lnTo>
                <a:lnTo>
                  <a:pt x="12551" y="3621"/>
                </a:lnTo>
                <a:lnTo>
                  <a:pt x="12540" y="3630"/>
                </a:lnTo>
                <a:lnTo>
                  <a:pt x="12529" y="3639"/>
                </a:lnTo>
                <a:lnTo>
                  <a:pt x="12520" y="3651"/>
                </a:lnTo>
                <a:lnTo>
                  <a:pt x="12534" y="3660"/>
                </a:lnTo>
                <a:lnTo>
                  <a:pt x="12547" y="3668"/>
                </a:lnTo>
                <a:lnTo>
                  <a:pt x="12559" y="3674"/>
                </a:lnTo>
                <a:lnTo>
                  <a:pt x="12573" y="3683"/>
                </a:lnTo>
                <a:lnTo>
                  <a:pt x="12557" y="3687"/>
                </a:lnTo>
                <a:lnTo>
                  <a:pt x="12543" y="3691"/>
                </a:lnTo>
                <a:lnTo>
                  <a:pt x="12532" y="3698"/>
                </a:lnTo>
                <a:lnTo>
                  <a:pt x="12520" y="3703"/>
                </a:lnTo>
                <a:lnTo>
                  <a:pt x="12508" y="3709"/>
                </a:lnTo>
                <a:lnTo>
                  <a:pt x="12496" y="3713"/>
                </a:lnTo>
                <a:lnTo>
                  <a:pt x="12489" y="3715"/>
                </a:lnTo>
                <a:lnTo>
                  <a:pt x="12482" y="3716"/>
                </a:lnTo>
                <a:lnTo>
                  <a:pt x="12474" y="3717"/>
                </a:lnTo>
                <a:lnTo>
                  <a:pt x="12467" y="3717"/>
                </a:lnTo>
                <a:lnTo>
                  <a:pt x="12461" y="3717"/>
                </a:lnTo>
                <a:lnTo>
                  <a:pt x="12456" y="3715"/>
                </a:lnTo>
                <a:lnTo>
                  <a:pt x="12452" y="3713"/>
                </a:lnTo>
                <a:lnTo>
                  <a:pt x="12447" y="3710"/>
                </a:lnTo>
                <a:lnTo>
                  <a:pt x="12439" y="3703"/>
                </a:lnTo>
                <a:lnTo>
                  <a:pt x="12429" y="3697"/>
                </a:lnTo>
                <a:lnTo>
                  <a:pt x="12419" y="3691"/>
                </a:lnTo>
                <a:lnTo>
                  <a:pt x="12408" y="3687"/>
                </a:lnTo>
                <a:lnTo>
                  <a:pt x="12399" y="3684"/>
                </a:lnTo>
                <a:lnTo>
                  <a:pt x="12387" y="3683"/>
                </a:lnTo>
                <a:lnTo>
                  <a:pt x="12324" y="3683"/>
                </a:lnTo>
                <a:lnTo>
                  <a:pt x="12317" y="3684"/>
                </a:lnTo>
                <a:lnTo>
                  <a:pt x="12310" y="3686"/>
                </a:lnTo>
                <a:lnTo>
                  <a:pt x="12304" y="3688"/>
                </a:lnTo>
                <a:lnTo>
                  <a:pt x="12298" y="3691"/>
                </a:lnTo>
                <a:lnTo>
                  <a:pt x="12287" y="3699"/>
                </a:lnTo>
                <a:lnTo>
                  <a:pt x="12276" y="3708"/>
                </a:lnTo>
                <a:lnTo>
                  <a:pt x="12265" y="3713"/>
                </a:lnTo>
                <a:lnTo>
                  <a:pt x="12254" y="3717"/>
                </a:lnTo>
                <a:lnTo>
                  <a:pt x="12249" y="3717"/>
                </a:lnTo>
                <a:lnTo>
                  <a:pt x="12243" y="3717"/>
                </a:lnTo>
                <a:lnTo>
                  <a:pt x="12240" y="3720"/>
                </a:lnTo>
                <a:lnTo>
                  <a:pt x="12237" y="3725"/>
                </a:lnTo>
                <a:lnTo>
                  <a:pt x="12233" y="3728"/>
                </a:lnTo>
                <a:lnTo>
                  <a:pt x="12231" y="3732"/>
                </a:lnTo>
                <a:lnTo>
                  <a:pt x="12227" y="3741"/>
                </a:lnTo>
                <a:lnTo>
                  <a:pt x="12223" y="3750"/>
                </a:lnTo>
                <a:lnTo>
                  <a:pt x="12211" y="3764"/>
                </a:lnTo>
                <a:lnTo>
                  <a:pt x="12200" y="3776"/>
                </a:lnTo>
                <a:lnTo>
                  <a:pt x="12195" y="3781"/>
                </a:lnTo>
                <a:lnTo>
                  <a:pt x="12190" y="3787"/>
                </a:lnTo>
                <a:lnTo>
                  <a:pt x="12186" y="3794"/>
                </a:lnTo>
                <a:lnTo>
                  <a:pt x="12183" y="3803"/>
                </a:lnTo>
                <a:lnTo>
                  <a:pt x="12178" y="3814"/>
                </a:lnTo>
                <a:lnTo>
                  <a:pt x="12176" y="3825"/>
                </a:lnTo>
                <a:lnTo>
                  <a:pt x="12176" y="3835"/>
                </a:lnTo>
                <a:lnTo>
                  <a:pt x="12175" y="3846"/>
                </a:lnTo>
                <a:lnTo>
                  <a:pt x="12176" y="3867"/>
                </a:lnTo>
                <a:lnTo>
                  <a:pt x="12174" y="3890"/>
                </a:lnTo>
                <a:lnTo>
                  <a:pt x="12160" y="3889"/>
                </a:lnTo>
                <a:lnTo>
                  <a:pt x="12145" y="3888"/>
                </a:lnTo>
                <a:lnTo>
                  <a:pt x="12141" y="3888"/>
                </a:lnTo>
                <a:lnTo>
                  <a:pt x="12136" y="3889"/>
                </a:lnTo>
                <a:lnTo>
                  <a:pt x="12132" y="3890"/>
                </a:lnTo>
                <a:lnTo>
                  <a:pt x="12129" y="3892"/>
                </a:lnTo>
                <a:lnTo>
                  <a:pt x="12123" y="3898"/>
                </a:lnTo>
                <a:lnTo>
                  <a:pt x="12118" y="3905"/>
                </a:lnTo>
                <a:lnTo>
                  <a:pt x="12113" y="3913"/>
                </a:lnTo>
                <a:lnTo>
                  <a:pt x="12107" y="3920"/>
                </a:lnTo>
                <a:lnTo>
                  <a:pt x="12102" y="3928"/>
                </a:lnTo>
                <a:lnTo>
                  <a:pt x="12095" y="3935"/>
                </a:lnTo>
                <a:lnTo>
                  <a:pt x="12081" y="3946"/>
                </a:lnTo>
                <a:lnTo>
                  <a:pt x="12069" y="3955"/>
                </a:lnTo>
                <a:lnTo>
                  <a:pt x="12056" y="3963"/>
                </a:lnTo>
                <a:lnTo>
                  <a:pt x="12041" y="3972"/>
                </a:lnTo>
                <a:lnTo>
                  <a:pt x="12036" y="3974"/>
                </a:lnTo>
                <a:lnTo>
                  <a:pt x="12032" y="3978"/>
                </a:lnTo>
                <a:lnTo>
                  <a:pt x="12027" y="3994"/>
                </a:lnTo>
                <a:lnTo>
                  <a:pt x="12026" y="4010"/>
                </a:lnTo>
                <a:lnTo>
                  <a:pt x="12020" y="4024"/>
                </a:lnTo>
                <a:lnTo>
                  <a:pt x="12014" y="4037"/>
                </a:lnTo>
                <a:lnTo>
                  <a:pt x="12008" y="4050"/>
                </a:lnTo>
                <a:lnTo>
                  <a:pt x="11999" y="4063"/>
                </a:lnTo>
                <a:lnTo>
                  <a:pt x="11996" y="4068"/>
                </a:lnTo>
                <a:lnTo>
                  <a:pt x="11993" y="4073"/>
                </a:lnTo>
                <a:lnTo>
                  <a:pt x="11988" y="4077"/>
                </a:lnTo>
                <a:lnTo>
                  <a:pt x="11983" y="4079"/>
                </a:lnTo>
                <a:lnTo>
                  <a:pt x="11968" y="4078"/>
                </a:lnTo>
                <a:lnTo>
                  <a:pt x="11952" y="4076"/>
                </a:lnTo>
                <a:lnTo>
                  <a:pt x="11940" y="4079"/>
                </a:lnTo>
                <a:lnTo>
                  <a:pt x="11930" y="4082"/>
                </a:lnTo>
                <a:lnTo>
                  <a:pt x="11920" y="4086"/>
                </a:lnTo>
                <a:lnTo>
                  <a:pt x="11908" y="4090"/>
                </a:lnTo>
                <a:lnTo>
                  <a:pt x="11893" y="4098"/>
                </a:lnTo>
                <a:lnTo>
                  <a:pt x="11877" y="4108"/>
                </a:lnTo>
                <a:lnTo>
                  <a:pt x="11862" y="4114"/>
                </a:lnTo>
                <a:lnTo>
                  <a:pt x="11849" y="4117"/>
                </a:lnTo>
                <a:lnTo>
                  <a:pt x="11835" y="4118"/>
                </a:lnTo>
                <a:lnTo>
                  <a:pt x="11819" y="4119"/>
                </a:lnTo>
                <a:lnTo>
                  <a:pt x="11806" y="4116"/>
                </a:lnTo>
                <a:lnTo>
                  <a:pt x="11792" y="4114"/>
                </a:lnTo>
                <a:lnTo>
                  <a:pt x="11790" y="4106"/>
                </a:lnTo>
                <a:lnTo>
                  <a:pt x="11786" y="4098"/>
                </a:lnTo>
                <a:lnTo>
                  <a:pt x="11785" y="4091"/>
                </a:lnTo>
                <a:lnTo>
                  <a:pt x="11785" y="4083"/>
                </a:lnTo>
                <a:lnTo>
                  <a:pt x="11791" y="4060"/>
                </a:lnTo>
                <a:lnTo>
                  <a:pt x="11797" y="4036"/>
                </a:lnTo>
                <a:lnTo>
                  <a:pt x="11803" y="4012"/>
                </a:lnTo>
                <a:lnTo>
                  <a:pt x="11808" y="3988"/>
                </a:lnTo>
                <a:lnTo>
                  <a:pt x="11821" y="3984"/>
                </a:lnTo>
                <a:lnTo>
                  <a:pt x="11833" y="3981"/>
                </a:lnTo>
                <a:lnTo>
                  <a:pt x="11845" y="3979"/>
                </a:lnTo>
                <a:lnTo>
                  <a:pt x="11855" y="3976"/>
                </a:lnTo>
                <a:lnTo>
                  <a:pt x="11867" y="3974"/>
                </a:lnTo>
                <a:lnTo>
                  <a:pt x="11878" y="3972"/>
                </a:lnTo>
                <a:lnTo>
                  <a:pt x="11891" y="3969"/>
                </a:lnTo>
                <a:lnTo>
                  <a:pt x="11904" y="3965"/>
                </a:lnTo>
                <a:lnTo>
                  <a:pt x="11909" y="3962"/>
                </a:lnTo>
                <a:lnTo>
                  <a:pt x="11915" y="3959"/>
                </a:lnTo>
                <a:lnTo>
                  <a:pt x="11920" y="3956"/>
                </a:lnTo>
                <a:lnTo>
                  <a:pt x="11925" y="3953"/>
                </a:lnTo>
                <a:lnTo>
                  <a:pt x="11933" y="3943"/>
                </a:lnTo>
                <a:lnTo>
                  <a:pt x="11941" y="3933"/>
                </a:lnTo>
                <a:lnTo>
                  <a:pt x="11948" y="3921"/>
                </a:lnTo>
                <a:lnTo>
                  <a:pt x="11954" y="3911"/>
                </a:lnTo>
                <a:lnTo>
                  <a:pt x="11956" y="3905"/>
                </a:lnTo>
                <a:lnTo>
                  <a:pt x="11958" y="3899"/>
                </a:lnTo>
                <a:lnTo>
                  <a:pt x="11959" y="3892"/>
                </a:lnTo>
                <a:lnTo>
                  <a:pt x="11959" y="3885"/>
                </a:lnTo>
                <a:lnTo>
                  <a:pt x="11958" y="3873"/>
                </a:lnTo>
                <a:lnTo>
                  <a:pt x="11956" y="3861"/>
                </a:lnTo>
                <a:lnTo>
                  <a:pt x="11953" y="3850"/>
                </a:lnTo>
                <a:lnTo>
                  <a:pt x="11952" y="3837"/>
                </a:lnTo>
                <a:lnTo>
                  <a:pt x="11952" y="3828"/>
                </a:lnTo>
                <a:lnTo>
                  <a:pt x="11952" y="3821"/>
                </a:lnTo>
                <a:lnTo>
                  <a:pt x="11952" y="3817"/>
                </a:lnTo>
                <a:lnTo>
                  <a:pt x="11952" y="3813"/>
                </a:lnTo>
                <a:lnTo>
                  <a:pt x="11951" y="3809"/>
                </a:lnTo>
                <a:lnTo>
                  <a:pt x="11948" y="3806"/>
                </a:lnTo>
                <a:lnTo>
                  <a:pt x="11945" y="3800"/>
                </a:lnTo>
                <a:lnTo>
                  <a:pt x="11940" y="3797"/>
                </a:lnTo>
                <a:lnTo>
                  <a:pt x="11933" y="3794"/>
                </a:lnTo>
                <a:lnTo>
                  <a:pt x="11928" y="3792"/>
                </a:lnTo>
                <a:lnTo>
                  <a:pt x="11928" y="3792"/>
                </a:lnTo>
                <a:lnTo>
                  <a:pt x="11929" y="3763"/>
                </a:lnTo>
                <a:lnTo>
                  <a:pt x="11930" y="3737"/>
                </a:lnTo>
                <a:lnTo>
                  <a:pt x="11931" y="3725"/>
                </a:lnTo>
                <a:lnTo>
                  <a:pt x="11933" y="3712"/>
                </a:lnTo>
                <a:lnTo>
                  <a:pt x="11935" y="3698"/>
                </a:lnTo>
                <a:lnTo>
                  <a:pt x="11939" y="3683"/>
                </a:lnTo>
                <a:lnTo>
                  <a:pt x="11942" y="3674"/>
                </a:lnTo>
                <a:lnTo>
                  <a:pt x="11946" y="3666"/>
                </a:lnTo>
                <a:lnTo>
                  <a:pt x="11952" y="3660"/>
                </a:lnTo>
                <a:lnTo>
                  <a:pt x="11957" y="3651"/>
                </a:lnTo>
                <a:lnTo>
                  <a:pt x="11969" y="3627"/>
                </a:lnTo>
                <a:lnTo>
                  <a:pt x="11979" y="3604"/>
                </a:lnTo>
                <a:lnTo>
                  <a:pt x="11987" y="3581"/>
                </a:lnTo>
                <a:lnTo>
                  <a:pt x="11999" y="3555"/>
                </a:lnTo>
                <a:lnTo>
                  <a:pt x="12005" y="3544"/>
                </a:lnTo>
                <a:lnTo>
                  <a:pt x="12009" y="3534"/>
                </a:lnTo>
                <a:lnTo>
                  <a:pt x="12013" y="3523"/>
                </a:lnTo>
                <a:lnTo>
                  <a:pt x="12021" y="3513"/>
                </a:lnTo>
                <a:lnTo>
                  <a:pt x="12030" y="3506"/>
                </a:lnTo>
                <a:lnTo>
                  <a:pt x="12041" y="3500"/>
                </a:lnTo>
                <a:lnTo>
                  <a:pt x="12049" y="3495"/>
                </a:lnTo>
                <a:lnTo>
                  <a:pt x="12055" y="3489"/>
                </a:lnTo>
                <a:lnTo>
                  <a:pt x="12062" y="3483"/>
                </a:lnTo>
                <a:lnTo>
                  <a:pt x="12067" y="3476"/>
                </a:lnTo>
                <a:lnTo>
                  <a:pt x="12070" y="3469"/>
                </a:lnTo>
                <a:lnTo>
                  <a:pt x="12074" y="3461"/>
                </a:lnTo>
                <a:lnTo>
                  <a:pt x="12076" y="3454"/>
                </a:lnTo>
                <a:lnTo>
                  <a:pt x="12076" y="3444"/>
                </a:lnTo>
                <a:lnTo>
                  <a:pt x="12076" y="3434"/>
                </a:lnTo>
                <a:lnTo>
                  <a:pt x="12075" y="3425"/>
                </a:lnTo>
                <a:lnTo>
                  <a:pt x="12074" y="3416"/>
                </a:lnTo>
                <a:lnTo>
                  <a:pt x="12071" y="3408"/>
                </a:lnTo>
                <a:lnTo>
                  <a:pt x="12067" y="3391"/>
                </a:lnTo>
                <a:lnTo>
                  <a:pt x="12063" y="3373"/>
                </a:lnTo>
                <a:lnTo>
                  <a:pt x="12057" y="3348"/>
                </a:lnTo>
                <a:lnTo>
                  <a:pt x="12052" y="3325"/>
                </a:lnTo>
                <a:lnTo>
                  <a:pt x="12047" y="3305"/>
                </a:lnTo>
                <a:lnTo>
                  <a:pt x="12042" y="3284"/>
                </a:lnTo>
                <a:lnTo>
                  <a:pt x="12037" y="3264"/>
                </a:lnTo>
                <a:lnTo>
                  <a:pt x="12033" y="3242"/>
                </a:lnTo>
                <a:lnTo>
                  <a:pt x="12029" y="3219"/>
                </a:lnTo>
                <a:lnTo>
                  <a:pt x="12026" y="3195"/>
                </a:lnTo>
                <a:lnTo>
                  <a:pt x="12079" y="2942"/>
                </a:lnTo>
                <a:lnTo>
                  <a:pt x="12078" y="2932"/>
                </a:lnTo>
                <a:lnTo>
                  <a:pt x="12076" y="2922"/>
                </a:lnTo>
                <a:lnTo>
                  <a:pt x="12073" y="2914"/>
                </a:lnTo>
                <a:lnTo>
                  <a:pt x="12069" y="2906"/>
                </a:lnTo>
                <a:lnTo>
                  <a:pt x="12062" y="2890"/>
                </a:lnTo>
                <a:lnTo>
                  <a:pt x="12052" y="2876"/>
                </a:lnTo>
                <a:lnTo>
                  <a:pt x="12041" y="2862"/>
                </a:lnTo>
                <a:lnTo>
                  <a:pt x="12030" y="2848"/>
                </a:lnTo>
                <a:lnTo>
                  <a:pt x="12020" y="2833"/>
                </a:lnTo>
                <a:lnTo>
                  <a:pt x="12010" y="2814"/>
                </a:lnTo>
                <a:lnTo>
                  <a:pt x="12005" y="2806"/>
                </a:lnTo>
                <a:lnTo>
                  <a:pt x="12000" y="2797"/>
                </a:lnTo>
                <a:lnTo>
                  <a:pt x="11998" y="2789"/>
                </a:lnTo>
                <a:lnTo>
                  <a:pt x="11997" y="2778"/>
                </a:lnTo>
                <a:lnTo>
                  <a:pt x="11997" y="2766"/>
                </a:lnTo>
                <a:lnTo>
                  <a:pt x="12000" y="2755"/>
                </a:lnTo>
                <a:lnTo>
                  <a:pt x="12002" y="2750"/>
                </a:lnTo>
                <a:lnTo>
                  <a:pt x="12006" y="2746"/>
                </a:lnTo>
                <a:lnTo>
                  <a:pt x="12010" y="2744"/>
                </a:lnTo>
                <a:lnTo>
                  <a:pt x="12015" y="2743"/>
                </a:lnTo>
                <a:lnTo>
                  <a:pt x="12019" y="2743"/>
                </a:lnTo>
                <a:lnTo>
                  <a:pt x="12022" y="2744"/>
                </a:lnTo>
                <a:lnTo>
                  <a:pt x="12024" y="2746"/>
                </a:lnTo>
                <a:lnTo>
                  <a:pt x="12026" y="2747"/>
                </a:lnTo>
                <a:lnTo>
                  <a:pt x="12032" y="2752"/>
                </a:lnTo>
                <a:lnTo>
                  <a:pt x="12037" y="2756"/>
                </a:lnTo>
                <a:lnTo>
                  <a:pt x="12052" y="2771"/>
                </a:lnTo>
                <a:lnTo>
                  <a:pt x="12068" y="2785"/>
                </a:lnTo>
                <a:lnTo>
                  <a:pt x="12079" y="2792"/>
                </a:lnTo>
                <a:lnTo>
                  <a:pt x="12089" y="2795"/>
                </a:lnTo>
                <a:lnTo>
                  <a:pt x="12100" y="2799"/>
                </a:lnTo>
                <a:lnTo>
                  <a:pt x="12110" y="2805"/>
                </a:lnTo>
                <a:lnTo>
                  <a:pt x="12117" y="2808"/>
                </a:lnTo>
                <a:lnTo>
                  <a:pt x="12121" y="2812"/>
                </a:lnTo>
                <a:lnTo>
                  <a:pt x="12125" y="2817"/>
                </a:lnTo>
                <a:lnTo>
                  <a:pt x="12129" y="2822"/>
                </a:lnTo>
                <a:lnTo>
                  <a:pt x="12135" y="2833"/>
                </a:lnTo>
                <a:lnTo>
                  <a:pt x="12141" y="2844"/>
                </a:lnTo>
                <a:lnTo>
                  <a:pt x="12147" y="2854"/>
                </a:lnTo>
                <a:lnTo>
                  <a:pt x="12154" y="2863"/>
                </a:lnTo>
                <a:lnTo>
                  <a:pt x="12158" y="2866"/>
                </a:lnTo>
                <a:lnTo>
                  <a:pt x="12163" y="2868"/>
                </a:lnTo>
                <a:lnTo>
                  <a:pt x="12169" y="2871"/>
                </a:lnTo>
                <a:lnTo>
                  <a:pt x="12174" y="2871"/>
                </a:lnTo>
                <a:lnTo>
                  <a:pt x="12182" y="2870"/>
                </a:lnTo>
                <a:lnTo>
                  <a:pt x="12189" y="2867"/>
                </a:lnTo>
                <a:lnTo>
                  <a:pt x="12197" y="2865"/>
                </a:lnTo>
                <a:lnTo>
                  <a:pt x="12203" y="2863"/>
                </a:lnTo>
                <a:lnTo>
                  <a:pt x="12209" y="2873"/>
                </a:lnTo>
                <a:lnTo>
                  <a:pt x="12214" y="2881"/>
                </a:lnTo>
                <a:lnTo>
                  <a:pt x="12221" y="2890"/>
                </a:lnTo>
                <a:lnTo>
                  <a:pt x="12228" y="2898"/>
                </a:lnTo>
                <a:lnTo>
                  <a:pt x="12240" y="2895"/>
                </a:lnTo>
                <a:lnTo>
                  <a:pt x="12252" y="2892"/>
                </a:lnTo>
                <a:lnTo>
                  <a:pt x="12263" y="2890"/>
                </a:lnTo>
                <a:lnTo>
                  <a:pt x="12276" y="2889"/>
                </a:lnTo>
                <a:lnTo>
                  <a:pt x="12283" y="2889"/>
                </a:lnTo>
                <a:lnTo>
                  <a:pt x="12292" y="2889"/>
                </a:lnTo>
                <a:lnTo>
                  <a:pt x="12302" y="2898"/>
                </a:lnTo>
                <a:lnTo>
                  <a:pt x="12312" y="2905"/>
                </a:lnTo>
                <a:lnTo>
                  <a:pt x="12323" y="2905"/>
                </a:lnTo>
                <a:lnTo>
                  <a:pt x="12334" y="2905"/>
                </a:lnTo>
                <a:lnTo>
                  <a:pt x="12344" y="2908"/>
                </a:lnTo>
                <a:lnTo>
                  <a:pt x="12352" y="2913"/>
                </a:lnTo>
                <a:lnTo>
                  <a:pt x="12357" y="2915"/>
                </a:lnTo>
                <a:lnTo>
                  <a:pt x="12361" y="2917"/>
                </a:lnTo>
                <a:lnTo>
                  <a:pt x="12365" y="2918"/>
                </a:lnTo>
                <a:lnTo>
                  <a:pt x="12371" y="2918"/>
                </a:lnTo>
                <a:lnTo>
                  <a:pt x="12381" y="2917"/>
                </a:lnTo>
                <a:lnTo>
                  <a:pt x="12390" y="2915"/>
                </a:lnTo>
                <a:lnTo>
                  <a:pt x="12399" y="2912"/>
                </a:lnTo>
                <a:lnTo>
                  <a:pt x="12408" y="2907"/>
                </a:lnTo>
                <a:lnTo>
                  <a:pt x="12417" y="2904"/>
                </a:lnTo>
                <a:lnTo>
                  <a:pt x="12426" y="2901"/>
                </a:lnTo>
                <a:lnTo>
                  <a:pt x="12434" y="2895"/>
                </a:lnTo>
                <a:lnTo>
                  <a:pt x="12441" y="2890"/>
                </a:lnTo>
                <a:lnTo>
                  <a:pt x="12447" y="2885"/>
                </a:lnTo>
                <a:lnTo>
                  <a:pt x="12452" y="2877"/>
                </a:lnTo>
                <a:lnTo>
                  <a:pt x="12454" y="2874"/>
                </a:lnTo>
                <a:lnTo>
                  <a:pt x="12455" y="2870"/>
                </a:lnTo>
                <a:lnTo>
                  <a:pt x="12456" y="2865"/>
                </a:lnTo>
                <a:lnTo>
                  <a:pt x="12456" y="2860"/>
                </a:lnTo>
                <a:lnTo>
                  <a:pt x="12455" y="2855"/>
                </a:lnTo>
                <a:lnTo>
                  <a:pt x="12454" y="2851"/>
                </a:lnTo>
                <a:lnTo>
                  <a:pt x="12451" y="2847"/>
                </a:lnTo>
                <a:lnTo>
                  <a:pt x="12447" y="2844"/>
                </a:lnTo>
                <a:lnTo>
                  <a:pt x="12440" y="2837"/>
                </a:lnTo>
                <a:lnTo>
                  <a:pt x="12432" y="2831"/>
                </a:lnTo>
                <a:lnTo>
                  <a:pt x="12422" y="2821"/>
                </a:lnTo>
                <a:lnTo>
                  <a:pt x="12413" y="2812"/>
                </a:lnTo>
                <a:lnTo>
                  <a:pt x="12404" y="2804"/>
                </a:lnTo>
                <a:lnTo>
                  <a:pt x="12394" y="2794"/>
                </a:lnTo>
                <a:lnTo>
                  <a:pt x="12410" y="2789"/>
                </a:lnTo>
                <a:lnTo>
                  <a:pt x="12422" y="2785"/>
                </a:lnTo>
                <a:lnTo>
                  <a:pt x="12437" y="2783"/>
                </a:lnTo>
                <a:lnTo>
                  <a:pt x="12449" y="2782"/>
                </a:lnTo>
                <a:lnTo>
                  <a:pt x="12462" y="2780"/>
                </a:lnTo>
                <a:lnTo>
                  <a:pt x="12475" y="2777"/>
                </a:lnTo>
                <a:lnTo>
                  <a:pt x="12488" y="2771"/>
                </a:lnTo>
                <a:lnTo>
                  <a:pt x="12501" y="2765"/>
                </a:lnTo>
                <a:lnTo>
                  <a:pt x="12505" y="2759"/>
                </a:lnTo>
                <a:lnTo>
                  <a:pt x="12507" y="2754"/>
                </a:lnTo>
                <a:lnTo>
                  <a:pt x="12497" y="2744"/>
                </a:lnTo>
                <a:lnTo>
                  <a:pt x="12489" y="2736"/>
                </a:lnTo>
                <a:lnTo>
                  <a:pt x="12482" y="2728"/>
                </a:lnTo>
                <a:lnTo>
                  <a:pt x="12472" y="2719"/>
                </a:lnTo>
                <a:lnTo>
                  <a:pt x="12465" y="2714"/>
                </a:lnTo>
                <a:lnTo>
                  <a:pt x="12457" y="2709"/>
                </a:lnTo>
                <a:lnTo>
                  <a:pt x="12448" y="2705"/>
                </a:lnTo>
                <a:lnTo>
                  <a:pt x="12441" y="2703"/>
                </a:lnTo>
                <a:lnTo>
                  <a:pt x="12425" y="2699"/>
                </a:lnTo>
                <a:lnTo>
                  <a:pt x="12405" y="2696"/>
                </a:lnTo>
                <a:lnTo>
                  <a:pt x="12394" y="2692"/>
                </a:lnTo>
                <a:lnTo>
                  <a:pt x="12385" y="2689"/>
                </a:lnTo>
                <a:lnTo>
                  <a:pt x="12375" y="2687"/>
                </a:lnTo>
                <a:lnTo>
                  <a:pt x="12363" y="2685"/>
                </a:lnTo>
                <a:lnTo>
                  <a:pt x="12361" y="2679"/>
                </a:lnTo>
                <a:lnTo>
                  <a:pt x="12358" y="2674"/>
                </a:lnTo>
                <a:lnTo>
                  <a:pt x="12362" y="2666"/>
                </a:lnTo>
                <a:lnTo>
                  <a:pt x="12365" y="2658"/>
                </a:lnTo>
                <a:lnTo>
                  <a:pt x="12365" y="2648"/>
                </a:lnTo>
                <a:lnTo>
                  <a:pt x="12365" y="2639"/>
                </a:lnTo>
                <a:lnTo>
                  <a:pt x="12363" y="2631"/>
                </a:lnTo>
                <a:lnTo>
                  <a:pt x="12361" y="2621"/>
                </a:lnTo>
                <a:lnTo>
                  <a:pt x="12353" y="2610"/>
                </a:lnTo>
                <a:lnTo>
                  <a:pt x="12347" y="2600"/>
                </a:lnTo>
                <a:lnTo>
                  <a:pt x="12346" y="2587"/>
                </a:lnTo>
                <a:lnTo>
                  <a:pt x="12345" y="2574"/>
                </a:lnTo>
                <a:lnTo>
                  <a:pt x="12331" y="2574"/>
                </a:lnTo>
                <a:lnTo>
                  <a:pt x="12318" y="2574"/>
                </a:lnTo>
                <a:lnTo>
                  <a:pt x="12306" y="2574"/>
                </a:lnTo>
                <a:lnTo>
                  <a:pt x="12292" y="2574"/>
                </a:lnTo>
                <a:lnTo>
                  <a:pt x="12289" y="2567"/>
                </a:lnTo>
                <a:lnTo>
                  <a:pt x="12285" y="2562"/>
                </a:lnTo>
                <a:lnTo>
                  <a:pt x="12281" y="2557"/>
                </a:lnTo>
                <a:lnTo>
                  <a:pt x="12276" y="2553"/>
                </a:lnTo>
                <a:lnTo>
                  <a:pt x="12265" y="2544"/>
                </a:lnTo>
                <a:lnTo>
                  <a:pt x="12254" y="2539"/>
                </a:lnTo>
                <a:lnTo>
                  <a:pt x="12239" y="2526"/>
                </a:lnTo>
                <a:lnTo>
                  <a:pt x="12223" y="2515"/>
                </a:lnTo>
                <a:lnTo>
                  <a:pt x="12209" y="2510"/>
                </a:lnTo>
                <a:lnTo>
                  <a:pt x="12196" y="2508"/>
                </a:lnTo>
                <a:lnTo>
                  <a:pt x="12183" y="2504"/>
                </a:lnTo>
                <a:lnTo>
                  <a:pt x="12169" y="2501"/>
                </a:lnTo>
                <a:lnTo>
                  <a:pt x="12155" y="2497"/>
                </a:lnTo>
                <a:lnTo>
                  <a:pt x="12142" y="2492"/>
                </a:lnTo>
                <a:lnTo>
                  <a:pt x="12129" y="2485"/>
                </a:lnTo>
                <a:lnTo>
                  <a:pt x="12116" y="2477"/>
                </a:lnTo>
                <a:lnTo>
                  <a:pt x="12111" y="2474"/>
                </a:lnTo>
                <a:lnTo>
                  <a:pt x="12108" y="2471"/>
                </a:lnTo>
                <a:lnTo>
                  <a:pt x="12106" y="2467"/>
                </a:lnTo>
                <a:lnTo>
                  <a:pt x="12104" y="2462"/>
                </a:lnTo>
                <a:lnTo>
                  <a:pt x="12098" y="2454"/>
                </a:lnTo>
                <a:lnTo>
                  <a:pt x="12092" y="2446"/>
                </a:lnTo>
                <a:lnTo>
                  <a:pt x="12079" y="2433"/>
                </a:lnTo>
                <a:lnTo>
                  <a:pt x="12067" y="2422"/>
                </a:lnTo>
                <a:lnTo>
                  <a:pt x="12062" y="2417"/>
                </a:lnTo>
                <a:lnTo>
                  <a:pt x="12056" y="2411"/>
                </a:lnTo>
                <a:lnTo>
                  <a:pt x="12052" y="2404"/>
                </a:lnTo>
                <a:lnTo>
                  <a:pt x="12047" y="2395"/>
                </a:lnTo>
                <a:lnTo>
                  <a:pt x="12019" y="2408"/>
                </a:lnTo>
                <a:lnTo>
                  <a:pt x="11994" y="2421"/>
                </a:lnTo>
                <a:lnTo>
                  <a:pt x="11982" y="2427"/>
                </a:lnTo>
                <a:lnTo>
                  <a:pt x="11969" y="2431"/>
                </a:lnTo>
                <a:lnTo>
                  <a:pt x="11954" y="2434"/>
                </a:lnTo>
                <a:lnTo>
                  <a:pt x="11939" y="2435"/>
                </a:lnTo>
                <a:lnTo>
                  <a:pt x="11931" y="2434"/>
                </a:lnTo>
                <a:lnTo>
                  <a:pt x="11926" y="2433"/>
                </a:lnTo>
                <a:lnTo>
                  <a:pt x="11919" y="2431"/>
                </a:lnTo>
                <a:lnTo>
                  <a:pt x="11914" y="2429"/>
                </a:lnTo>
                <a:lnTo>
                  <a:pt x="11908" y="2426"/>
                </a:lnTo>
                <a:lnTo>
                  <a:pt x="11903" y="2423"/>
                </a:lnTo>
                <a:lnTo>
                  <a:pt x="11898" y="2422"/>
                </a:lnTo>
                <a:lnTo>
                  <a:pt x="11890" y="2421"/>
                </a:lnTo>
                <a:lnTo>
                  <a:pt x="11881" y="2422"/>
                </a:lnTo>
                <a:lnTo>
                  <a:pt x="11874" y="2423"/>
                </a:lnTo>
                <a:lnTo>
                  <a:pt x="11866" y="2427"/>
                </a:lnTo>
                <a:lnTo>
                  <a:pt x="11860" y="2430"/>
                </a:lnTo>
                <a:lnTo>
                  <a:pt x="11847" y="2438"/>
                </a:lnTo>
                <a:lnTo>
                  <a:pt x="11832" y="2446"/>
                </a:lnTo>
                <a:lnTo>
                  <a:pt x="11826" y="2449"/>
                </a:lnTo>
                <a:lnTo>
                  <a:pt x="11822" y="2454"/>
                </a:lnTo>
                <a:lnTo>
                  <a:pt x="11820" y="2456"/>
                </a:lnTo>
                <a:lnTo>
                  <a:pt x="11817" y="2458"/>
                </a:lnTo>
                <a:lnTo>
                  <a:pt x="11814" y="2459"/>
                </a:lnTo>
                <a:lnTo>
                  <a:pt x="11810" y="2459"/>
                </a:lnTo>
                <a:lnTo>
                  <a:pt x="11807" y="2456"/>
                </a:lnTo>
                <a:lnTo>
                  <a:pt x="11803" y="2452"/>
                </a:lnTo>
                <a:lnTo>
                  <a:pt x="11803" y="2439"/>
                </a:lnTo>
                <a:lnTo>
                  <a:pt x="11803" y="2427"/>
                </a:lnTo>
                <a:lnTo>
                  <a:pt x="11803" y="2416"/>
                </a:lnTo>
                <a:lnTo>
                  <a:pt x="11803" y="2403"/>
                </a:lnTo>
                <a:lnTo>
                  <a:pt x="11801" y="2401"/>
                </a:lnTo>
                <a:lnTo>
                  <a:pt x="11799" y="2401"/>
                </a:lnTo>
                <a:lnTo>
                  <a:pt x="11795" y="2401"/>
                </a:lnTo>
                <a:lnTo>
                  <a:pt x="11792" y="2401"/>
                </a:lnTo>
                <a:lnTo>
                  <a:pt x="11789" y="2401"/>
                </a:lnTo>
                <a:lnTo>
                  <a:pt x="11786" y="2402"/>
                </a:lnTo>
                <a:lnTo>
                  <a:pt x="11783" y="2403"/>
                </a:lnTo>
                <a:lnTo>
                  <a:pt x="11781" y="2404"/>
                </a:lnTo>
                <a:lnTo>
                  <a:pt x="11777" y="2407"/>
                </a:lnTo>
                <a:lnTo>
                  <a:pt x="11771" y="2412"/>
                </a:lnTo>
                <a:lnTo>
                  <a:pt x="11759" y="2418"/>
                </a:lnTo>
                <a:lnTo>
                  <a:pt x="11750" y="2423"/>
                </a:lnTo>
                <a:lnTo>
                  <a:pt x="11744" y="2427"/>
                </a:lnTo>
                <a:lnTo>
                  <a:pt x="11739" y="2428"/>
                </a:lnTo>
                <a:lnTo>
                  <a:pt x="11733" y="2429"/>
                </a:lnTo>
                <a:lnTo>
                  <a:pt x="11726" y="2430"/>
                </a:lnTo>
                <a:lnTo>
                  <a:pt x="11717" y="2429"/>
                </a:lnTo>
                <a:lnTo>
                  <a:pt x="11710" y="2429"/>
                </a:lnTo>
                <a:lnTo>
                  <a:pt x="11702" y="2428"/>
                </a:lnTo>
                <a:lnTo>
                  <a:pt x="11693" y="2427"/>
                </a:lnTo>
                <a:lnTo>
                  <a:pt x="11683" y="2430"/>
                </a:lnTo>
                <a:lnTo>
                  <a:pt x="11673" y="2435"/>
                </a:lnTo>
                <a:lnTo>
                  <a:pt x="11661" y="2439"/>
                </a:lnTo>
                <a:lnTo>
                  <a:pt x="11651" y="2442"/>
                </a:lnTo>
                <a:lnTo>
                  <a:pt x="11642" y="2445"/>
                </a:lnTo>
                <a:lnTo>
                  <a:pt x="11630" y="2448"/>
                </a:lnTo>
                <a:lnTo>
                  <a:pt x="11615" y="2455"/>
                </a:lnTo>
                <a:lnTo>
                  <a:pt x="11602" y="2460"/>
                </a:lnTo>
                <a:lnTo>
                  <a:pt x="11595" y="2463"/>
                </a:lnTo>
                <a:lnTo>
                  <a:pt x="11588" y="2466"/>
                </a:lnTo>
                <a:lnTo>
                  <a:pt x="11580" y="2467"/>
                </a:lnTo>
                <a:lnTo>
                  <a:pt x="11571" y="2467"/>
                </a:lnTo>
                <a:lnTo>
                  <a:pt x="11564" y="2466"/>
                </a:lnTo>
                <a:lnTo>
                  <a:pt x="11557" y="2463"/>
                </a:lnTo>
                <a:lnTo>
                  <a:pt x="11552" y="2460"/>
                </a:lnTo>
                <a:lnTo>
                  <a:pt x="11546" y="2456"/>
                </a:lnTo>
                <a:lnTo>
                  <a:pt x="11540" y="2452"/>
                </a:lnTo>
                <a:lnTo>
                  <a:pt x="11535" y="2448"/>
                </a:lnTo>
                <a:lnTo>
                  <a:pt x="11524" y="2453"/>
                </a:lnTo>
                <a:lnTo>
                  <a:pt x="11513" y="2459"/>
                </a:lnTo>
                <a:lnTo>
                  <a:pt x="11496" y="2466"/>
                </a:lnTo>
                <a:lnTo>
                  <a:pt x="11481" y="2472"/>
                </a:lnTo>
                <a:lnTo>
                  <a:pt x="11466" y="2480"/>
                </a:lnTo>
                <a:lnTo>
                  <a:pt x="11449" y="2488"/>
                </a:lnTo>
                <a:lnTo>
                  <a:pt x="11421" y="2489"/>
                </a:lnTo>
                <a:lnTo>
                  <a:pt x="11396" y="2490"/>
                </a:lnTo>
                <a:lnTo>
                  <a:pt x="11372" y="2493"/>
                </a:lnTo>
                <a:lnTo>
                  <a:pt x="11344" y="2494"/>
                </a:lnTo>
                <a:lnTo>
                  <a:pt x="11327" y="2490"/>
                </a:lnTo>
                <a:lnTo>
                  <a:pt x="11311" y="2488"/>
                </a:lnTo>
                <a:lnTo>
                  <a:pt x="11304" y="2489"/>
                </a:lnTo>
                <a:lnTo>
                  <a:pt x="11297" y="2492"/>
                </a:lnTo>
                <a:lnTo>
                  <a:pt x="11292" y="2495"/>
                </a:lnTo>
                <a:lnTo>
                  <a:pt x="11286" y="2499"/>
                </a:lnTo>
                <a:lnTo>
                  <a:pt x="11281" y="2502"/>
                </a:lnTo>
                <a:lnTo>
                  <a:pt x="11274" y="2507"/>
                </a:lnTo>
                <a:lnTo>
                  <a:pt x="11268" y="2509"/>
                </a:lnTo>
                <a:lnTo>
                  <a:pt x="11260" y="2510"/>
                </a:lnTo>
                <a:lnTo>
                  <a:pt x="11253" y="2509"/>
                </a:lnTo>
                <a:lnTo>
                  <a:pt x="11245" y="2508"/>
                </a:lnTo>
                <a:lnTo>
                  <a:pt x="11239" y="2506"/>
                </a:lnTo>
                <a:lnTo>
                  <a:pt x="11233" y="2502"/>
                </a:lnTo>
                <a:lnTo>
                  <a:pt x="11222" y="2495"/>
                </a:lnTo>
                <a:lnTo>
                  <a:pt x="11212" y="2486"/>
                </a:lnTo>
                <a:lnTo>
                  <a:pt x="11202" y="2475"/>
                </a:lnTo>
                <a:lnTo>
                  <a:pt x="11192" y="2465"/>
                </a:lnTo>
                <a:lnTo>
                  <a:pt x="11180" y="2454"/>
                </a:lnTo>
                <a:lnTo>
                  <a:pt x="11168" y="2443"/>
                </a:lnTo>
                <a:lnTo>
                  <a:pt x="11075" y="2470"/>
                </a:lnTo>
                <a:lnTo>
                  <a:pt x="11064" y="2468"/>
                </a:lnTo>
                <a:lnTo>
                  <a:pt x="11054" y="2467"/>
                </a:lnTo>
                <a:lnTo>
                  <a:pt x="11051" y="2441"/>
                </a:lnTo>
                <a:lnTo>
                  <a:pt x="11054" y="2433"/>
                </a:lnTo>
                <a:lnTo>
                  <a:pt x="11056" y="2425"/>
                </a:lnTo>
                <a:lnTo>
                  <a:pt x="11055" y="2414"/>
                </a:lnTo>
                <a:lnTo>
                  <a:pt x="11053" y="2405"/>
                </a:lnTo>
                <a:lnTo>
                  <a:pt x="11049" y="2396"/>
                </a:lnTo>
                <a:lnTo>
                  <a:pt x="11043" y="2388"/>
                </a:lnTo>
                <a:lnTo>
                  <a:pt x="11039" y="2384"/>
                </a:lnTo>
                <a:lnTo>
                  <a:pt x="11035" y="2380"/>
                </a:lnTo>
                <a:lnTo>
                  <a:pt x="11033" y="2378"/>
                </a:lnTo>
                <a:lnTo>
                  <a:pt x="11031" y="2376"/>
                </a:lnTo>
                <a:lnTo>
                  <a:pt x="11030" y="2374"/>
                </a:lnTo>
                <a:lnTo>
                  <a:pt x="11030" y="2372"/>
                </a:lnTo>
                <a:lnTo>
                  <a:pt x="11030" y="2366"/>
                </a:lnTo>
                <a:lnTo>
                  <a:pt x="11033" y="2362"/>
                </a:lnTo>
                <a:lnTo>
                  <a:pt x="11035" y="2359"/>
                </a:lnTo>
                <a:lnTo>
                  <a:pt x="11038" y="2354"/>
                </a:lnTo>
                <a:lnTo>
                  <a:pt x="11045" y="2349"/>
                </a:lnTo>
                <a:lnTo>
                  <a:pt x="11054" y="2342"/>
                </a:lnTo>
                <a:lnTo>
                  <a:pt x="11062" y="2336"/>
                </a:lnTo>
                <a:lnTo>
                  <a:pt x="11068" y="2330"/>
                </a:lnTo>
                <a:lnTo>
                  <a:pt x="11077" y="2325"/>
                </a:lnTo>
                <a:lnTo>
                  <a:pt x="11085" y="2321"/>
                </a:lnTo>
                <a:lnTo>
                  <a:pt x="11083" y="2314"/>
                </a:lnTo>
                <a:lnTo>
                  <a:pt x="11081" y="2309"/>
                </a:lnTo>
                <a:lnTo>
                  <a:pt x="11078" y="2304"/>
                </a:lnTo>
                <a:lnTo>
                  <a:pt x="11075" y="2298"/>
                </a:lnTo>
                <a:lnTo>
                  <a:pt x="11067" y="2289"/>
                </a:lnTo>
                <a:lnTo>
                  <a:pt x="11060" y="2279"/>
                </a:lnTo>
                <a:lnTo>
                  <a:pt x="11055" y="2272"/>
                </a:lnTo>
                <a:lnTo>
                  <a:pt x="11053" y="2267"/>
                </a:lnTo>
                <a:lnTo>
                  <a:pt x="11051" y="2264"/>
                </a:lnTo>
                <a:lnTo>
                  <a:pt x="11049" y="2262"/>
                </a:lnTo>
                <a:lnTo>
                  <a:pt x="11047" y="2260"/>
                </a:lnTo>
                <a:lnTo>
                  <a:pt x="11043" y="2259"/>
                </a:lnTo>
                <a:lnTo>
                  <a:pt x="11030" y="2264"/>
                </a:lnTo>
                <a:lnTo>
                  <a:pt x="11016" y="2268"/>
                </a:lnTo>
                <a:lnTo>
                  <a:pt x="11010" y="2267"/>
                </a:lnTo>
                <a:lnTo>
                  <a:pt x="11004" y="2266"/>
                </a:lnTo>
                <a:lnTo>
                  <a:pt x="10998" y="2264"/>
                </a:lnTo>
                <a:lnTo>
                  <a:pt x="10994" y="2260"/>
                </a:lnTo>
                <a:lnTo>
                  <a:pt x="10988" y="2257"/>
                </a:lnTo>
                <a:lnTo>
                  <a:pt x="10985" y="2253"/>
                </a:lnTo>
                <a:lnTo>
                  <a:pt x="10981" y="2247"/>
                </a:lnTo>
                <a:lnTo>
                  <a:pt x="10977" y="2242"/>
                </a:lnTo>
                <a:lnTo>
                  <a:pt x="10972" y="2230"/>
                </a:lnTo>
                <a:lnTo>
                  <a:pt x="10969" y="2216"/>
                </a:lnTo>
                <a:lnTo>
                  <a:pt x="10967" y="2203"/>
                </a:lnTo>
                <a:lnTo>
                  <a:pt x="10967" y="2189"/>
                </a:lnTo>
                <a:lnTo>
                  <a:pt x="10967" y="2123"/>
                </a:lnTo>
                <a:lnTo>
                  <a:pt x="10966" y="2117"/>
                </a:lnTo>
                <a:lnTo>
                  <a:pt x="10964" y="2111"/>
                </a:lnTo>
                <a:lnTo>
                  <a:pt x="10961" y="2106"/>
                </a:lnTo>
                <a:lnTo>
                  <a:pt x="10958" y="2102"/>
                </a:lnTo>
                <a:lnTo>
                  <a:pt x="10949" y="2093"/>
                </a:lnTo>
                <a:lnTo>
                  <a:pt x="10940" y="2084"/>
                </a:lnTo>
                <a:lnTo>
                  <a:pt x="10929" y="2077"/>
                </a:lnTo>
                <a:lnTo>
                  <a:pt x="10919" y="2071"/>
                </a:lnTo>
                <a:lnTo>
                  <a:pt x="10908" y="2066"/>
                </a:lnTo>
                <a:lnTo>
                  <a:pt x="10898" y="2061"/>
                </a:lnTo>
                <a:lnTo>
                  <a:pt x="10888" y="2057"/>
                </a:lnTo>
                <a:lnTo>
                  <a:pt x="10879" y="2055"/>
                </a:lnTo>
                <a:lnTo>
                  <a:pt x="10876" y="2053"/>
                </a:lnTo>
                <a:lnTo>
                  <a:pt x="10872" y="2051"/>
                </a:lnTo>
                <a:lnTo>
                  <a:pt x="10868" y="2049"/>
                </a:lnTo>
                <a:lnTo>
                  <a:pt x="10865" y="2044"/>
                </a:lnTo>
                <a:lnTo>
                  <a:pt x="10861" y="2039"/>
                </a:lnTo>
                <a:lnTo>
                  <a:pt x="10859" y="2033"/>
                </a:lnTo>
                <a:lnTo>
                  <a:pt x="10856" y="2026"/>
                </a:lnTo>
                <a:lnTo>
                  <a:pt x="10855" y="2021"/>
                </a:lnTo>
                <a:lnTo>
                  <a:pt x="10855" y="2007"/>
                </a:lnTo>
                <a:lnTo>
                  <a:pt x="10854" y="1992"/>
                </a:lnTo>
                <a:lnTo>
                  <a:pt x="10852" y="1971"/>
                </a:lnTo>
                <a:lnTo>
                  <a:pt x="10849" y="1953"/>
                </a:lnTo>
                <a:lnTo>
                  <a:pt x="10846" y="1935"/>
                </a:lnTo>
                <a:lnTo>
                  <a:pt x="10841" y="1915"/>
                </a:lnTo>
                <a:lnTo>
                  <a:pt x="10819" y="1917"/>
                </a:lnTo>
                <a:lnTo>
                  <a:pt x="10798" y="1921"/>
                </a:lnTo>
                <a:lnTo>
                  <a:pt x="10779" y="1927"/>
                </a:lnTo>
                <a:lnTo>
                  <a:pt x="10756" y="1931"/>
                </a:lnTo>
                <a:lnTo>
                  <a:pt x="10742" y="1933"/>
                </a:lnTo>
                <a:lnTo>
                  <a:pt x="10729" y="1935"/>
                </a:lnTo>
                <a:lnTo>
                  <a:pt x="10723" y="1938"/>
                </a:lnTo>
                <a:lnTo>
                  <a:pt x="10716" y="1940"/>
                </a:lnTo>
                <a:lnTo>
                  <a:pt x="10710" y="1943"/>
                </a:lnTo>
                <a:lnTo>
                  <a:pt x="10703" y="1946"/>
                </a:lnTo>
                <a:lnTo>
                  <a:pt x="10694" y="1954"/>
                </a:lnTo>
                <a:lnTo>
                  <a:pt x="10687" y="1960"/>
                </a:lnTo>
                <a:lnTo>
                  <a:pt x="10683" y="1963"/>
                </a:lnTo>
                <a:lnTo>
                  <a:pt x="10679" y="1966"/>
                </a:lnTo>
                <a:lnTo>
                  <a:pt x="10674" y="1967"/>
                </a:lnTo>
                <a:lnTo>
                  <a:pt x="10669" y="1968"/>
                </a:lnTo>
                <a:lnTo>
                  <a:pt x="10664" y="1968"/>
                </a:lnTo>
                <a:lnTo>
                  <a:pt x="10661" y="1967"/>
                </a:lnTo>
                <a:lnTo>
                  <a:pt x="10658" y="1966"/>
                </a:lnTo>
                <a:lnTo>
                  <a:pt x="10655" y="1963"/>
                </a:lnTo>
                <a:lnTo>
                  <a:pt x="10649" y="1959"/>
                </a:lnTo>
                <a:lnTo>
                  <a:pt x="10642" y="1955"/>
                </a:lnTo>
                <a:lnTo>
                  <a:pt x="10626" y="1943"/>
                </a:lnTo>
                <a:lnTo>
                  <a:pt x="10615" y="1931"/>
                </a:lnTo>
                <a:lnTo>
                  <a:pt x="10602" y="1919"/>
                </a:lnTo>
                <a:lnTo>
                  <a:pt x="10586" y="1906"/>
                </a:lnTo>
                <a:lnTo>
                  <a:pt x="10574" y="1898"/>
                </a:lnTo>
                <a:lnTo>
                  <a:pt x="10562" y="1889"/>
                </a:lnTo>
                <a:lnTo>
                  <a:pt x="10552" y="1879"/>
                </a:lnTo>
                <a:lnTo>
                  <a:pt x="10542" y="1871"/>
                </a:lnTo>
                <a:lnTo>
                  <a:pt x="10524" y="1850"/>
                </a:lnTo>
                <a:lnTo>
                  <a:pt x="10504" y="1827"/>
                </a:lnTo>
                <a:lnTo>
                  <a:pt x="10491" y="1811"/>
                </a:lnTo>
                <a:lnTo>
                  <a:pt x="10480" y="1795"/>
                </a:lnTo>
                <a:lnTo>
                  <a:pt x="10474" y="1786"/>
                </a:lnTo>
                <a:lnTo>
                  <a:pt x="10468" y="1778"/>
                </a:lnTo>
                <a:lnTo>
                  <a:pt x="10466" y="1773"/>
                </a:lnTo>
                <a:lnTo>
                  <a:pt x="10463" y="1769"/>
                </a:lnTo>
                <a:lnTo>
                  <a:pt x="10462" y="1764"/>
                </a:lnTo>
                <a:lnTo>
                  <a:pt x="10461" y="1758"/>
                </a:lnTo>
                <a:lnTo>
                  <a:pt x="10463" y="1750"/>
                </a:lnTo>
                <a:lnTo>
                  <a:pt x="10464" y="1742"/>
                </a:lnTo>
                <a:lnTo>
                  <a:pt x="10458" y="1731"/>
                </a:lnTo>
                <a:lnTo>
                  <a:pt x="10450" y="1720"/>
                </a:lnTo>
                <a:lnTo>
                  <a:pt x="10445" y="1712"/>
                </a:lnTo>
                <a:lnTo>
                  <a:pt x="10439" y="1703"/>
                </a:lnTo>
                <a:lnTo>
                  <a:pt x="10431" y="1696"/>
                </a:lnTo>
                <a:lnTo>
                  <a:pt x="10423" y="1688"/>
                </a:lnTo>
                <a:lnTo>
                  <a:pt x="10415" y="1683"/>
                </a:lnTo>
                <a:lnTo>
                  <a:pt x="10405" y="1679"/>
                </a:lnTo>
                <a:lnTo>
                  <a:pt x="10395" y="1676"/>
                </a:lnTo>
                <a:lnTo>
                  <a:pt x="10383" y="1676"/>
                </a:lnTo>
                <a:lnTo>
                  <a:pt x="10332" y="1676"/>
                </a:lnTo>
                <a:lnTo>
                  <a:pt x="10321" y="1678"/>
                </a:lnTo>
                <a:lnTo>
                  <a:pt x="10310" y="1680"/>
                </a:lnTo>
                <a:lnTo>
                  <a:pt x="10287" y="1685"/>
                </a:lnTo>
                <a:lnTo>
                  <a:pt x="10267" y="1687"/>
                </a:lnTo>
                <a:lnTo>
                  <a:pt x="10247" y="1691"/>
                </a:lnTo>
                <a:lnTo>
                  <a:pt x="10225" y="1697"/>
                </a:lnTo>
                <a:lnTo>
                  <a:pt x="10217" y="1700"/>
                </a:lnTo>
                <a:lnTo>
                  <a:pt x="10210" y="1704"/>
                </a:lnTo>
                <a:lnTo>
                  <a:pt x="10206" y="1706"/>
                </a:lnTo>
                <a:lnTo>
                  <a:pt x="10202" y="1709"/>
                </a:lnTo>
                <a:lnTo>
                  <a:pt x="10198" y="1710"/>
                </a:lnTo>
                <a:lnTo>
                  <a:pt x="10193" y="1711"/>
                </a:lnTo>
                <a:lnTo>
                  <a:pt x="10189" y="1710"/>
                </a:lnTo>
                <a:lnTo>
                  <a:pt x="10185" y="1709"/>
                </a:lnTo>
                <a:lnTo>
                  <a:pt x="10180" y="1707"/>
                </a:lnTo>
                <a:lnTo>
                  <a:pt x="10177" y="1705"/>
                </a:lnTo>
                <a:lnTo>
                  <a:pt x="10170" y="1701"/>
                </a:lnTo>
                <a:lnTo>
                  <a:pt x="10161" y="1697"/>
                </a:lnTo>
                <a:lnTo>
                  <a:pt x="10145" y="1689"/>
                </a:lnTo>
                <a:lnTo>
                  <a:pt x="10131" y="1683"/>
                </a:lnTo>
                <a:lnTo>
                  <a:pt x="10123" y="1679"/>
                </a:lnTo>
                <a:lnTo>
                  <a:pt x="10116" y="1676"/>
                </a:lnTo>
                <a:lnTo>
                  <a:pt x="10107" y="1675"/>
                </a:lnTo>
                <a:lnTo>
                  <a:pt x="10097" y="1673"/>
                </a:lnTo>
                <a:lnTo>
                  <a:pt x="10069" y="1669"/>
                </a:lnTo>
                <a:lnTo>
                  <a:pt x="10044" y="1664"/>
                </a:lnTo>
                <a:lnTo>
                  <a:pt x="10019" y="1659"/>
                </a:lnTo>
                <a:lnTo>
                  <a:pt x="9991" y="1651"/>
                </a:lnTo>
                <a:lnTo>
                  <a:pt x="9981" y="1649"/>
                </a:lnTo>
                <a:lnTo>
                  <a:pt x="9970" y="1647"/>
                </a:lnTo>
                <a:lnTo>
                  <a:pt x="9960" y="1645"/>
                </a:lnTo>
                <a:lnTo>
                  <a:pt x="9949" y="1644"/>
                </a:lnTo>
                <a:lnTo>
                  <a:pt x="9946" y="1644"/>
                </a:lnTo>
                <a:lnTo>
                  <a:pt x="9943" y="1645"/>
                </a:lnTo>
                <a:lnTo>
                  <a:pt x="9941" y="1647"/>
                </a:lnTo>
                <a:lnTo>
                  <a:pt x="9937" y="1648"/>
                </a:lnTo>
                <a:lnTo>
                  <a:pt x="9935" y="1651"/>
                </a:lnTo>
                <a:lnTo>
                  <a:pt x="9934" y="1653"/>
                </a:lnTo>
                <a:lnTo>
                  <a:pt x="9933" y="1657"/>
                </a:lnTo>
                <a:lnTo>
                  <a:pt x="9933" y="1660"/>
                </a:lnTo>
                <a:lnTo>
                  <a:pt x="9937" y="1676"/>
                </a:lnTo>
                <a:lnTo>
                  <a:pt x="9944" y="1691"/>
                </a:lnTo>
                <a:lnTo>
                  <a:pt x="9949" y="1718"/>
                </a:lnTo>
                <a:lnTo>
                  <a:pt x="9953" y="1742"/>
                </a:lnTo>
                <a:lnTo>
                  <a:pt x="9954" y="1766"/>
                </a:lnTo>
                <a:lnTo>
                  <a:pt x="9955" y="1793"/>
                </a:lnTo>
                <a:lnTo>
                  <a:pt x="9955" y="1803"/>
                </a:lnTo>
                <a:lnTo>
                  <a:pt x="9956" y="1811"/>
                </a:lnTo>
                <a:lnTo>
                  <a:pt x="9956" y="1820"/>
                </a:lnTo>
                <a:lnTo>
                  <a:pt x="9955" y="1830"/>
                </a:lnTo>
                <a:lnTo>
                  <a:pt x="9951" y="1836"/>
                </a:lnTo>
                <a:lnTo>
                  <a:pt x="9948" y="1842"/>
                </a:lnTo>
                <a:lnTo>
                  <a:pt x="9945" y="1847"/>
                </a:lnTo>
                <a:lnTo>
                  <a:pt x="9941" y="1851"/>
                </a:lnTo>
                <a:lnTo>
                  <a:pt x="9931" y="1860"/>
                </a:lnTo>
                <a:lnTo>
                  <a:pt x="9920" y="1869"/>
                </a:lnTo>
                <a:lnTo>
                  <a:pt x="9910" y="1880"/>
                </a:lnTo>
                <a:lnTo>
                  <a:pt x="9901" y="1891"/>
                </a:lnTo>
                <a:lnTo>
                  <a:pt x="9900" y="1886"/>
                </a:lnTo>
                <a:lnTo>
                  <a:pt x="9899" y="1880"/>
                </a:lnTo>
                <a:lnTo>
                  <a:pt x="9899" y="1875"/>
                </a:lnTo>
                <a:lnTo>
                  <a:pt x="9901" y="1868"/>
                </a:lnTo>
                <a:lnTo>
                  <a:pt x="9903" y="1864"/>
                </a:lnTo>
                <a:lnTo>
                  <a:pt x="9905" y="1859"/>
                </a:lnTo>
                <a:lnTo>
                  <a:pt x="9907" y="1854"/>
                </a:lnTo>
                <a:lnTo>
                  <a:pt x="9909" y="1849"/>
                </a:lnTo>
                <a:lnTo>
                  <a:pt x="9911" y="1844"/>
                </a:lnTo>
                <a:lnTo>
                  <a:pt x="9911" y="1837"/>
                </a:lnTo>
                <a:lnTo>
                  <a:pt x="9911" y="1774"/>
                </a:lnTo>
                <a:lnTo>
                  <a:pt x="9911" y="1766"/>
                </a:lnTo>
                <a:lnTo>
                  <a:pt x="9910" y="1757"/>
                </a:lnTo>
                <a:lnTo>
                  <a:pt x="9908" y="1750"/>
                </a:lnTo>
                <a:lnTo>
                  <a:pt x="9904" y="1742"/>
                </a:lnTo>
                <a:lnTo>
                  <a:pt x="9900" y="1738"/>
                </a:lnTo>
                <a:lnTo>
                  <a:pt x="9894" y="1736"/>
                </a:lnTo>
                <a:lnTo>
                  <a:pt x="9890" y="1734"/>
                </a:lnTo>
                <a:lnTo>
                  <a:pt x="9883" y="1733"/>
                </a:lnTo>
                <a:lnTo>
                  <a:pt x="9872" y="1733"/>
                </a:lnTo>
                <a:lnTo>
                  <a:pt x="9859" y="1731"/>
                </a:lnTo>
                <a:lnTo>
                  <a:pt x="9859" y="1729"/>
                </a:lnTo>
                <a:lnTo>
                  <a:pt x="9859" y="1726"/>
                </a:lnTo>
                <a:lnTo>
                  <a:pt x="9855" y="1731"/>
                </a:lnTo>
                <a:lnTo>
                  <a:pt x="9853" y="1737"/>
                </a:lnTo>
                <a:lnTo>
                  <a:pt x="9856" y="1747"/>
                </a:lnTo>
                <a:lnTo>
                  <a:pt x="9862" y="1758"/>
                </a:lnTo>
                <a:lnTo>
                  <a:pt x="9865" y="1773"/>
                </a:lnTo>
                <a:lnTo>
                  <a:pt x="9866" y="1786"/>
                </a:lnTo>
                <a:lnTo>
                  <a:pt x="9866" y="1800"/>
                </a:lnTo>
                <a:lnTo>
                  <a:pt x="9866" y="1817"/>
                </a:lnTo>
                <a:lnTo>
                  <a:pt x="9867" y="1826"/>
                </a:lnTo>
                <a:lnTo>
                  <a:pt x="9867" y="1835"/>
                </a:lnTo>
                <a:lnTo>
                  <a:pt x="9867" y="1844"/>
                </a:lnTo>
                <a:lnTo>
                  <a:pt x="9866" y="1853"/>
                </a:lnTo>
                <a:lnTo>
                  <a:pt x="9862" y="1869"/>
                </a:lnTo>
                <a:lnTo>
                  <a:pt x="9859" y="1886"/>
                </a:lnTo>
                <a:lnTo>
                  <a:pt x="9860" y="1902"/>
                </a:lnTo>
                <a:lnTo>
                  <a:pt x="9859" y="1917"/>
                </a:lnTo>
                <a:lnTo>
                  <a:pt x="9857" y="1922"/>
                </a:lnTo>
                <a:lnTo>
                  <a:pt x="9855" y="1926"/>
                </a:lnTo>
                <a:lnTo>
                  <a:pt x="9852" y="1930"/>
                </a:lnTo>
                <a:lnTo>
                  <a:pt x="9850" y="1932"/>
                </a:lnTo>
                <a:lnTo>
                  <a:pt x="9842" y="1939"/>
                </a:lnTo>
                <a:lnTo>
                  <a:pt x="9835" y="1944"/>
                </a:lnTo>
                <a:lnTo>
                  <a:pt x="9824" y="1941"/>
                </a:lnTo>
                <a:lnTo>
                  <a:pt x="9819" y="1919"/>
                </a:lnTo>
                <a:lnTo>
                  <a:pt x="9814" y="1900"/>
                </a:lnTo>
                <a:lnTo>
                  <a:pt x="9811" y="1879"/>
                </a:lnTo>
                <a:lnTo>
                  <a:pt x="9808" y="1857"/>
                </a:lnTo>
                <a:lnTo>
                  <a:pt x="9798" y="1853"/>
                </a:lnTo>
                <a:lnTo>
                  <a:pt x="9786" y="1863"/>
                </a:lnTo>
                <a:lnTo>
                  <a:pt x="9775" y="1871"/>
                </a:lnTo>
                <a:lnTo>
                  <a:pt x="9770" y="1874"/>
                </a:lnTo>
                <a:lnTo>
                  <a:pt x="9766" y="1878"/>
                </a:lnTo>
                <a:lnTo>
                  <a:pt x="9760" y="1882"/>
                </a:lnTo>
                <a:lnTo>
                  <a:pt x="9755" y="1888"/>
                </a:lnTo>
                <a:lnTo>
                  <a:pt x="9751" y="1895"/>
                </a:lnTo>
                <a:lnTo>
                  <a:pt x="9746" y="1903"/>
                </a:lnTo>
                <a:lnTo>
                  <a:pt x="9744" y="1912"/>
                </a:lnTo>
                <a:lnTo>
                  <a:pt x="9742" y="1920"/>
                </a:lnTo>
                <a:lnTo>
                  <a:pt x="9738" y="1932"/>
                </a:lnTo>
                <a:lnTo>
                  <a:pt x="9732" y="1942"/>
                </a:lnTo>
                <a:lnTo>
                  <a:pt x="9730" y="1947"/>
                </a:lnTo>
                <a:lnTo>
                  <a:pt x="9728" y="1952"/>
                </a:lnTo>
                <a:lnTo>
                  <a:pt x="9727" y="1958"/>
                </a:lnTo>
                <a:lnTo>
                  <a:pt x="9726" y="1965"/>
                </a:lnTo>
                <a:lnTo>
                  <a:pt x="9726" y="2019"/>
                </a:lnTo>
                <a:lnTo>
                  <a:pt x="9724" y="2024"/>
                </a:lnTo>
                <a:lnTo>
                  <a:pt x="9720" y="2029"/>
                </a:lnTo>
                <a:lnTo>
                  <a:pt x="9714" y="2040"/>
                </a:lnTo>
                <a:lnTo>
                  <a:pt x="9706" y="2050"/>
                </a:lnTo>
                <a:lnTo>
                  <a:pt x="9698" y="2058"/>
                </a:lnTo>
                <a:lnTo>
                  <a:pt x="9689" y="2068"/>
                </a:lnTo>
                <a:lnTo>
                  <a:pt x="9676" y="2082"/>
                </a:lnTo>
                <a:lnTo>
                  <a:pt x="9665" y="2095"/>
                </a:lnTo>
                <a:lnTo>
                  <a:pt x="9654" y="2107"/>
                </a:lnTo>
                <a:lnTo>
                  <a:pt x="9640" y="2119"/>
                </a:lnTo>
                <a:lnTo>
                  <a:pt x="9637" y="2122"/>
                </a:lnTo>
                <a:lnTo>
                  <a:pt x="9634" y="2125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54"/>
          <p:cNvSpPr>
            <a:spLocks/>
          </p:cNvSpPr>
          <p:nvPr/>
        </p:nvSpPr>
        <p:spPr bwMode="auto">
          <a:xfrm>
            <a:off x="1541467" y="1386342"/>
            <a:ext cx="385593" cy="534855"/>
          </a:xfrm>
          <a:custGeom>
            <a:avLst/>
            <a:gdLst>
              <a:gd name="T0" fmla="*/ 60 w 837"/>
              <a:gd name="T1" fmla="*/ 36 h 1160"/>
              <a:gd name="T2" fmla="*/ 12 w 837"/>
              <a:gd name="T3" fmla="*/ 74 h 1160"/>
              <a:gd name="T4" fmla="*/ 0 w 837"/>
              <a:gd name="T5" fmla="*/ 130 h 1160"/>
              <a:gd name="T6" fmla="*/ 73 w 837"/>
              <a:gd name="T7" fmla="*/ 161 h 1160"/>
              <a:gd name="T8" fmla="*/ 159 w 837"/>
              <a:gd name="T9" fmla="*/ 175 h 1160"/>
              <a:gd name="T10" fmla="*/ 140 w 837"/>
              <a:gd name="T11" fmla="*/ 206 h 1160"/>
              <a:gd name="T12" fmla="*/ 82 w 837"/>
              <a:gd name="T13" fmla="*/ 255 h 1160"/>
              <a:gd name="T14" fmla="*/ 108 w 837"/>
              <a:gd name="T15" fmla="*/ 295 h 1160"/>
              <a:gd name="T16" fmla="*/ 135 w 837"/>
              <a:gd name="T17" fmla="*/ 314 h 1160"/>
              <a:gd name="T18" fmla="*/ 191 w 837"/>
              <a:gd name="T19" fmla="*/ 329 h 1160"/>
              <a:gd name="T20" fmla="*/ 213 w 837"/>
              <a:gd name="T21" fmla="*/ 380 h 1160"/>
              <a:gd name="T22" fmla="*/ 250 w 837"/>
              <a:gd name="T23" fmla="*/ 434 h 1160"/>
              <a:gd name="T24" fmla="*/ 295 w 837"/>
              <a:gd name="T25" fmla="*/ 475 h 1160"/>
              <a:gd name="T26" fmla="*/ 210 w 837"/>
              <a:gd name="T27" fmla="*/ 499 h 1160"/>
              <a:gd name="T28" fmla="*/ 237 w 837"/>
              <a:gd name="T29" fmla="*/ 533 h 1160"/>
              <a:gd name="T30" fmla="*/ 282 w 837"/>
              <a:gd name="T31" fmla="*/ 563 h 1160"/>
              <a:gd name="T32" fmla="*/ 315 w 837"/>
              <a:gd name="T33" fmla="*/ 585 h 1160"/>
              <a:gd name="T34" fmla="*/ 306 w 837"/>
              <a:gd name="T35" fmla="*/ 630 h 1160"/>
              <a:gd name="T36" fmla="*/ 332 w 837"/>
              <a:gd name="T37" fmla="*/ 656 h 1160"/>
              <a:gd name="T38" fmla="*/ 352 w 837"/>
              <a:gd name="T39" fmla="*/ 706 h 1160"/>
              <a:gd name="T40" fmla="*/ 351 w 837"/>
              <a:gd name="T41" fmla="*/ 742 h 1160"/>
              <a:gd name="T42" fmla="*/ 374 w 837"/>
              <a:gd name="T43" fmla="*/ 758 h 1160"/>
              <a:gd name="T44" fmla="*/ 410 w 837"/>
              <a:gd name="T45" fmla="*/ 783 h 1160"/>
              <a:gd name="T46" fmla="*/ 423 w 837"/>
              <a:gd name="T47" fmla="*/ 803 h 1160"/>
              <a:gd name="T48" fmla="*/ 482 w 837"/>
              <a:gd name="T49" fmla="*/ 813 h 1160"/>
              <a:gd name="T50" fmla="*/ 506 w 837"/>
              <a:gd name="T51" fmla="*/ 841 h 1160"/>
              <a:gd name="T52" fmla="*/ 454 w 837"/>
              <a:gd name="T53" fmla="*/ 905 h 1160"/>
              <a:gd name="T54" fmla="*/ 495 w 837"/>
              <a:gd name="T55" fmla="*/ 953 h 1160"/>
              <a:gd name="T56" fmla="*/ 561 w 837"/>
              <a:gd name="T57" fmla="*/ 1022 h 1160"/>
              <a:gd name="T58" fmla="*/ 644 w 837"/>
              <a:gd name="T59" fmla="*/ 1101 h 1160"/>
              <a:gd name="T60" fmla="*/ 711 w 837"/>
              <a:gd name="T61" fmla="*/ 1149 h 1160"/>
              <a:gd name="T62" fmla="*/ 762 w 837"/>
              <a:gd name="T63" fmla="*/ 1160 h 1160"/>
              <a:gd name="T64" fmla="*/ 823 w 837"/>
              <a:gd name="T65" fmla="*/ 1153 h 1160"/>
              <a:gd name="T66" fmla="*/ 818 w 837"/>
              <a:gd name="T67" fmla="*/ 1102 h 1160"/>
              <a:gd name="T68" fmla="*/ 807 w 837"/>
              <a:gd name="T69" fmla="*/ 1028 h 1160"/>
              <a:gd name="T70" fmla="*/ 816 w 837"/>
              <a:gd name="T71" fmla="*/ 912 h 1160"/>
              <a:gd name="T72" fmla="*/ 796 w 837"/>
              <a:gd name="T73" fmla="*/ 835 h 1160"/>
              <a:gd name="T74" fmla="*/ 751 w 837"/>
              <a:gd name="T75" fmla="*/ 777 h 1160"/>
              <a:gd name="T76" fmla="*/ 688 w 837"/>
              <a:gd name="T77" fmla="*/ 725 h 1160"/>
              <a:gd name="T78" fmla="*/ 635 w 837"/>
              <a:gd name="T79" fmla="*/ 665 h 1160"/>
              <a:gd name="T80" fmla="*/ 615 w 837"/>
              <a:gd name="T81" fmla="*/ 614 h 1160"/>
              <a:gd name="T82" fmla="*/ 622 w 837"/>
              <a:gd name="T83" fmla="*/ 570 h 1160"/>
              <a:gd name="T84" fmla="*/ 642 w 837"/>
              <a:gd name="T85" fmla="*/ 552 h 1160"/>
              <a:gd name="T86" fmla="*/ 619 w 837"/>
              <a:gd name="T87" fmla="*/ 515 h 1160"/>
              <a:gd name="T88" fmla="*/ 592 w 837"/>
              <a:gd name="T89" fmla="*/ 440 h 1160"/>
              <a:gd name="T90" fmla="*/ 565 w 837"/>
              <a:gd name="T91" fmla="*/ 336 h 1160"/>
              <a:gd name="T92" fmla="*/ 541 w 837"/>
              <a:gd name="T93" fmla="*/ 263 h 1160"/>
              <a:gd name="T94" fmla="*/ 522 w 837"/>
              <a:gd name="T95" fmla="*/ 243 h 1160"/>
              <a:gd name="T96" fmla="*/ 439 w 837"/>
              <a:gd name="T97" fmla="*/ 187 h 1160"/>
              <a:gd name="T98" fmla="*/ 348 w 837"/>
              <a:gd name="T99" fmla="*/ 117 h 1160"/>
              <a:gd name="T100" fmla="*/ 306 w 837"/>
              <a:gd name="T101" fmla="*/ 79 h 1160"/>
              <a:gd name="T102" fmla="*/ 249 w 837"/>
              <a:gd name="T103" fmla="*/ 58 h 1160"/>
              <a:gd name="T104" fmla="*/ 224 w 837"/>
              <a:gd name="T105" fmla="*/ 31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37" h="1160">
                <a:moveTo>
                  <a:pt x="216" y="0"/>
                </a:moveTo>
                <a:lnTo>
                  <a:pt x="106" y="0"/>
                </a:lnTo>
                <a:lnTo>
                  <a:pt x="106" y="35"/>
                </a:lnTo>
                <a:lnTo>
                  <a:pt x="81" y="36"/>
                </a:lnTo>
                <a:lnTo>
                  <a:pt x="60" y="36"/>
                </a:lnTo>
                <a:lnTo>
                  <a:pt x="38" y="35"/>
                </a:lnTo>
                <a:lnTo>
                  <a:pt x="13" y="35"/>
                </a:lnTo>
                <a:lnTo>
                  <a:pt x="12" y="49"/>
                </a:lnTo>
                <a:lnTo>
                  <a:pt x="12" y="62"/>
                </a:lnTo>
                <a:lnTo>
                  <a:pt x="12" y="74"/>
                </a:lnTo>
                <a:lnTo>
                  <a:pt x="11" y="88"/>
                </a:lnTo>
                <a:lnTo>
                  <a:pt x="8" y="98"/>
                </a:lnTo>
                <a:lnTo>
                  <a:pt x="6" y="109"/>
                </a:lnTo>
                <a:lnTo>
                  <a:pt x="2" y="119"/>
                </a:lnTo>
                <a:lnTo>
                  <a:pt x="0" y="130"/>
                </a:lnTo>
                <a:lnTo>
                  <a:pt x="22" y="139"/>
                </a:lnTo>
                <a:lnTo>
                  <a:pt x="42" y="149"/>
                </a:lnTo>
                <a:lnTo>
                  <a:pt x="52" y="153"/>
                </a:lnTo>
                <a:lnTo>
                  <a:pt x="62" y="158"/>
                </a:lnTo>
                <a:lnTo>
                  <a:pt x="73" y="161"/>
                </a:lnTo>
                <a:lnTo>
                  <a:pt x="86" y="164"/>
                </a:lnTo>
                <a:lnTo>
                  <a:pt x="105" y="169"/>
                </a:lnTo>
                <a:lnTo>
                  <a:pt x="122" y="171"/>
                </a:lnTo>
                <a:lnTo>
                  <a:pt x="140" y="173"/>
                </a:lnTo>
                <a:lnTo>
                  <a:pt x="159" y="175"/>
                </a:lnTo>
                <a:lnTo>
                  <a:pt x="158" y="182"/>
                </a:lnTo>
                <a:lnTo>
                  <a:pt x="155" y="188"/>
                </a:lnTo>
                <a:lnTo>
                  <a:pt x="152" y="192"/>
                </a:lnTo>
                <a:lnTo>
                  <a:pt x="148" y="198"/>
                </a:lnTo>
                <a:lnTo>
                  <a:pt x="140" y="206"/>
                </a:lnTo>
                <a:lnTo>
                  <a:pt x="130" y="215"/>
                </a:lnTo>
                <a:lnTo>
                  <a:pt x="118" y="226"/>
                </a:lnTo>
                <a:lnTo>
                  <a:pt x="107" y="236"/>
                </a:lnTo>
                <a:lnTo>
                  <a:pt x="95" y="244"/>
                </a:lnTo>
                <a:lnTo>
                  <a:pt x="82" y="255"/>
                </a:lnTo>
                <a:lnTo>
                  <a:pt x="91" y="265"/>
                </a:lnTo>
                <a:lnTo>
                  <a:pt x="99" y="273"/>
                </a:lnTo>
                <a:lnTo>
                  <a:pt x="103" y="282"/>
                </a:lnTo>
                <a:lnTo>
                  <a:pt x="106" y="292"/>
                </a:lnTo>
                <a:lnTo>
                  <a:pt x="108" y="295"/>
                </a:lnTo>
                <a:lnTo>
                  <a:pt x="110" y="299"/>
                </a:lnTo>
                <a:lnTo>
                  <a:pt x="114" y="303"/>
                </a:lnTo>
                <a:lnTo>
                  <a:pt x="117" y="306"/>
                </a:lnTo>
                <a:lnTo>
                  <a:pt x="126" y="310"/>
                </a:lnTo>
                <a:lnTo>
                  <a:pt x="135" y="314"/>
                </a:lnTo>
                <a:lnTo>
                  <a:pt x="144" y="318"/>
                </a:lnTo>
                <a:lnTo>
                  <a:pt x="153" y="319"/>
                </a:lnTo>
                <a:lnTo>
                  <a:pt x="171" y="321"/>
                </a:lnTo>
                <a:lnTo>
                  <a:pt x="191" y="321"/>
                </a:lnTo>
                <a:lnTo>
                  <a:pt x="191" y="329"/>
                </a:lnTo>
                <a:lnTo>
                  <a:pt x="194" y="338"/>
                </a:lnTo>
                <a:lnTo>
                  <a:pt x="196" y="345"/>
                </a:lnTo>
                <a:lnTo>
                  <a:pt x="198" y="351"/>
                </a:lnTo>
                <a:lnTo>
                  <a:pt x="204" y="365"/>
                </a:lnTo>
                <a:lnTo>
                  <a:pt x="213" y="380"/>
                </a:lnTo>
                <a:lnTo>
                  <a:pt x="222" y="398"/>
                </a:lnTo>
                <a:lnTo>
                  <a:pt x="231" y="414"/>
                </a:lnTo>
                <a:lnTo>
                  <a:pt x="237" y="420"/>
                </a:lnTo>
                <a:lnTo>
                  <a:pt x="243" y="428"/>
                </a:lnTo>
                <a:lnTo>
                  <a:pt x="250" y="434"/>
                </a:lnTo>
                <a:lnTo>
                  <a:pt x="257" y="441"/>
                </a:lnTo>
                <a:lnTo>
                  <a:pt x="268" y="449"/>
                </a:lnTo>
                <a:lnTo>
                  <a:pt x="278" y="457"/>
                </a:lnTo>
                <a:lnTo>
                  <a:pt x="287" y="464"/>
                </a:lnTo>
                <a:lnTo>
                  <a:pt x="295" y="475"/>
                </a:lnTo>
                <a:lnTo>
                  <a:pt x="278" y="484"/>
                </a:lnTo>
                <a:lnTo>
                  <a:pt x="263" y="490"/>
                </a:lnTo>
                <a:lnTo>
                  <a:pt x="248" y="498"/>
                </a:lnTo>
                <a:lnTo>
                  <a:pt x="231" y="504"/>
                </a:lnTo>
                <a:lnTo>
                  <a:pt x="210" y="499"/>
                </a:lnTo>
                <a:lnTo>
                  <a:pt x="208" y="510"/>
                </a:lnTo>
                <a:lnTo>
                  <a:pt x="216" y="515"/>
                </a:lnTo>
                <a:lnTo>
                  <a:pt x="224" y="521"/>
                </a:lnTo>
                <a:lnTo>
                  <a:pt x="230" y="526"/>
                </a:lnTo>
                <a:lnTo>
                  <a:pt x="237" y="533"/>
                </a:lnTo>
                <a:lnTo>
                  <a:pt x="243" y="538"/>
                </a:lnTo>
                <a:lnTo>
                  <a:pt x="250" y="544"/>
                </a:lnTo>
                <a:lnTo>
                  <a:pt x="257" y="550"/>
                </a:lnTo>
                <a:lnTo>
                  <a:pt x="266" y="555"/>
                </a:lnTo>
                <a:lnTo>
                  <a:pt x="282" y="563"/>
                </a:lnTo>
                <a:lnTo>
                  <a:pt x="297" y="571"/>
                </a:lnTo>
                <a:lnTo>
                  <a:pt x="304" y="575"/>
                </a:lnTo>
                <a:lnTo>
                  <a:pt x="310" y="579"/>
                </a:lnTo>
                <a:lnTo>
                  <a:pt x="312" y="582"/>
                </a:lnTo>
                <a:lnTo>
                  <a:pt x="315" y="585"/>
                </a:lnTo>
                <a:lnTo>
                  <a:pt x="316" y="589"/>
                </a:lnTo>
                <a:lnTo>
                  <a:pt x="317" y="592"/>
                </a:lnTo>
                <a:lnTo>
                  <a:pt x="311" y="608"/>
                </a:lnTo>
                <a:lnTo>
                  <a:pt x="306" y="624"/>
                </a:lnTo>
                <a:lnTo>
                  <a:pt x="306" y="630"/>
                </a:lnTo>
                <a:lnTo>
                  <a:pt x="308" y="634"/>
                </a:lnTo>
                <a:lnTo>
                  <a:pt x="311" y="637"/>
                </a:lnTo>
                <a:lnTo>
                  <a:pt x="316" y="641"/>
                </a:lnTo>
                <a:lnTo>
                  <a:pt x="324" y="648"/>
                </a:lnTo>
                <a:lnTo>
                  <a:pt x="332" y="656"/>
                </a:lnTo>
                <a:lnTo>
                  <a:pt x="338" y="666"/>
                </a:lnTo>
                <a:lnTo>
                  <a:pt x="344" y="676"/>
                </a:lnTo>
                <a:lnTo>
                  <a:pt x="347" y="687"/>
                </a:lnTo>
                <a:lnTo>
                  <a:pt x="351" y="699"/>
                </a:lnTo>
                <a:lnTo>
                  <a:pt x="352" y="706"/>
                </a:lnTo>
                <a:lnTo>
                  <a:pt x="352" y="714"/>
                </a:lnTo>
                <a:lnTo>
                  <a:pt x="351" y="722"/>
                </a:lnTo>
                <a:lnTo>
                  <a:pt x="351" y="729"/>
                </a:lnTo>
                <a:lnTo>
                  <a:pt x="351" y="736"/>
                </a:lnTo>
                <a:lnTo>
                  <a:pt x="351" y="742"/>
                </a:lnTo>
                <a:lnTo>
                  <a:pt x="355" y="749"/>
                </a:lnTo>
                <a:lnTo>
                  <a:pt x="359" y="754"/>
                </a:lnTo>
                <a:lnTo>
                  <a:pt x="363" y="757"/>
                </a:lnTo>
                <a:lnTo>
                  <a:pt x="369" y="758"/>
                </a:lnTo>
                <a:lnTo>
                  <a:pt x="374" y="758"/>
                </a:lnTo>
                <a:lnTo>
                  <a:pt x="380" y="759"/>
                </a:lnTo>
                <a:lnTo>
                  <a:pt x="389" y="764"/>
                </a:lnTo>
                <a:lnTo>
                  <a:pt x="397" y="769"/>
                </a:lnTo>
                <a:lnTo>
                  <a:pt x="403" y="776"/>
                </a:lnTo>
                <a:lnTo>
                  <a:pt x="410" y="783"/>
                </a:lnTo>
                <a:lnTo>
                  <a:pt x="411" y="788"/>
                </a:lnTo>
                <a:lnTo>
                  <a:pt x="412" y="794"/>
                </a:lnTo>
                <a:lnTo>
                  <a:pt x="415" y="797"/>
                </a:lnTo>
                <a:lnTo>
                  <a:pt x="418" y="800"/>
                </a:lnTo>
                <a:lnTo>
                  <a:pt x="423" y="803"/>
                </a:lnTo>
                <a:lnTo>
                  <a:pt x="426" y="804"/>
                </a:lnTo>
                <a:lnTo>
                  <a:pt x="434" y="806"/>
                </a:lnTo>
                <a:lnTo>
                  <a:pt x="444" y="807"/>
                </a:lnTo>
                <a:lnTo>
                  <a:pt x="465" y="810"/>
                </a:lnTo>
                <a:lnTo>
                  <a:pt x="482" y="813"/>
                </a:lnTo>
                <a:lnTo>
                  <a:pt x="491" y="817"/>
                </a:lnTo>
                <a:lnTo>
                  <a:pt x="499" y="820"/>
                </a:lnTo>
                <a:lnTo>
                  <a:pt x="507" y="825"/>
                </a:lnTo>
                <a:lnTo>
                  <a:pt x="515" y="832"/>
                </a:lnTo>
                <a:lnTo>
                  <a:pt x="506" y="841"/>
                </a:lnTo>
                <a:lnTo>
                  <a:pt x="498" y="852"/>
                </a:lnTo>
                <a:lnTo>
                  <a:pt x="492" y="862"/>
                </a:lnTo>
                <a:lnTo>
                  <a:pt x="483" y="874"/>
                </a:lnTo>
                <a:lnTo>
                  <a:pt x="469" y="890"/>
                </a:lnTo>
                <a:lnTo>
                  <a:pt x="454" y="905"/>
                </a:lnTo>
                <a:lnTo>
                  <a:pt x="464" y="913"/>
                </a:lnTo>
                <a:lnTo>
                  <a:pt x="471" y="920"/>
                </a:lnTo>
                <a:lnTo>
                  <a:pt x="479" y="928"/>
                </a:lnTo>
                <a:lnTo>
                  <a:pt x="484" y="935"/>
                </a:lnTo>
                <a:lnTo>
                  <a:pt x="495" y="953"/>
                </a:lnTo>
                <a:lnTo>
                  <a:pt x="508" y="972"/>
                </a:lnTo>
                <a:lnTo>
                  <a:pt x="518" y="981"/>
                </a:lnTo>
                <a:lnTo>
                  <a:pt x="528" y="988"/>
                </a:lnTo>
                <a:lnTo>
                  <a:pt x="546" y="1006"/>
                </a:lnTo>
                <a:lnTo>
                  <a:pt x="561" y="1022"/>
                </a:lnTo>
                <a:lnTo>
                  <a:pt x="575" y="1037"/>
                </a:lnTo>
                <a:lnTo>
                  <a:pt x="592" y="1054"/>
                </a:lnTo>
                <a:lnTo>
                  <a:pt x="614" y="1075"/>
                </a:lnTo>
                <a:lnTo>
                  <a:pt x="634" y="1092"/>
                </a:lnTo>
                <a:lnTo>
                  <a:pt x="644" y="1101"/>
                </a:lnTo>
                <a:lnTo>
                  <a:pt x="655" y="1109"/>
                </a:lnTo>
                <a:lnTo>
                  <a:pt x="667" y="1118"/>
                </a:lnTo>
                <a:lnTo>
                  <a:pt x="680" y="1126"/>
                </a:lnTo>
                <a:lnTo>
                  <a:pt x="696" y="1137"/>
                </a:lnTo>
                <a:lnTo>
                  <a:pt x="711" y="1149"/>
                </a:lnTo>
                <a:lnTo>
                  <a:pt x="717" y="1153"/>
                </a:lnTo>
                <a:lnTo>
                  <a:pt x="726" y="1157"/>
                </a:lnTo>
                <a:lnTo>
                  <a:pt x="735" y="1160"/>
                </a:lnTo>
                <a:lnTo>
                  <a:pt x="744" y="1160"/>
                </a:lnTo>
                <a:lnTo>
                  <a:pt x="762" y="1160"/>
                </a:lnTo>
                <a:lnTo>
                  <a:pt x="776" y="1159"/>
                </a:lnTo>
                <a:lnTo>
                  <a:pt x="790" y="1158"/>
                </a:lnTo>
                <a:lnTo>
                  <a:pt x="807" y="1158"/>
                </a:lnTo>
                <a:lnTo>
                  <a:pt x="816" y="1157"/>
                </a:lnTo>
                <a:lnTo>
                  <a:pt x="823" y="1153"/>
                </a:lnTo>
                <a:lnTo>
                  <a:pt x="830" y="1150"/>
                </a:lnTo>
                <a:lnTo>
                  <a:pt x="837" y="1145"/>
                </a:lnTo>
                <a:lnTo>
                  <a:pt x="830" y="1130"/>
                </a:lnTo>
                <a:lnTo>
                  <a:pt x="823" y="1115"/>
                </a:lnTo>
                <a:lnTo>
                  <a:pt x="818" y="1102"/>
                </a:lnTo>
                <a:lnTo>
                  <a:pt x="815" y="1088"/>
                </a:lnTo>
                <a:lnTo>
                  <a:pt x="811" y="1075"/>
                </a:lnTo>
                <a:lnTo>
                  <a:pt x="809" y="1060"/>
                </a:lnTo>
                <a:lnTo>
                  <a:pt x="808" y="1044"/>
                </a:lnTo>
                <a:lnTo>
                  <a:pt x="807" y="1028"/>
                </a:lnTo>
                <a:lnTo>
                  <a:pt x="807" y="1012"/>
                </a:lnTo>
                <a:lnTo>
                  <a:pt x="807" y="996"/>
                </a:lnTo>
                <a:lnTo>
                  <a:pt x="812" y="985"/>
                </a:lnTo>
                <a:lnTo>
                  <a:pt x="816" y="974"/>
                </a:lnTo>
                <a:lnTo>
                  <a:pt x="816" y="912"/>
                </a:lnTo>
                <a:lnTo>
                  <a:pt x="815" y="894"/>
                </a:lnTo>
                <a:lnTo>
                  <a:pt x="812" y="878"/>
                </a:lnTo>
                <a:lnTo>
                  <a:pt x="808" y="863"/>
                </a:lnTo>
                <a:lnTo>
                  <a:pt x="803" y="849"/>
                </a:lnTo>
                <a:lnTo>
                  <a:pt x="796" y="835"/>
                </a:lnTo>
                <a:lnTo>
                  <a:pt x="788" y="822"/>
                </a:lnTo>
                <a:lnTo>
                  <a:pt x="779" y="808"/>
                </a:lnTo>
                <a:lnTo>
                  <a:pt x="768" y="794"/>
                </a:lnTo>
                <a:lnTo>
                  <a:pt x="760" y="784"/>
                </a:lnTo>
                <a:lnTo>
                  <a:pt x="751" y="777"/>
                </a:lnTo>
                <a:lnTo>
                  <a:pt x="742" y="769"/>
                </a:lnTo>
                <a:lnTo>
                  <a:pt x="735" y="763"/>
                </a:lnTo>
                <a:lnTo>
                  <a:pt x="717" y="750"/>
                </a:lnTo>
                <a:lnTo>
                  <a:pt x="699" y="733"/>
                </a:lnTo>
                <a:lnTo>
                  <a:pt x="688" y="725"/>
                </a:lnTo>
                <a:lnTo>
                  <a:pt x="677" y="717"/>
                </a:lnTo>
                <a:lnTo>
                  <a:pt x="663" y="702"/>
                </a:lnTo>
                <a:lnTo>
                  <a:pt x="650" y="685"/>
                </a:lnTo>
                <a:lnTo>
                  <a:pt x="643" y="675"/>
                </a:lnTo>
                <a:lnTo>
                  <a:pt x="635" y="665"/>
                </a:lnTo>
                <a:lnTo>
                  <a:pt x="629" y="656"/>
                </a:lnTo>
                <a:lnTo>
                  <a:pt x="623" y="646"/>
                </a:lnTo>
                <a:lnTo>
                  <a:pt x="619" y="636"/>
                </a:lnTo>
                <a:lnTo>
                  <a:pt x="616" y="624"/>
                </a:lnTo>
                <a:lnTo>
                  <a:pt x="615" y="614"/>
                </a:lnTo>
                <a:lnTo>
                  <a:pt x="614" y="601"/>
                </a:lnTo>
                <a:lnTo>
                  <a:pt x="614" y="590"/>
                </a:lnTo>
                <a:lnTo>
                  <a:pt x="616" y="579"/>
                </a:lnTo>
                <a:lnTo>
                  <a:pt x="619" y="574"/>
                </a:lnTo>
                <a:lnTo>
                  <a:pt x="622" y="570"/>
                </a:lnTo>
                <a:lnTo>
                  <a:pt x="627" y="567"/>
                </a:lnTo>
                <a:lnTo>
                  <a:pt x="632" y="564"/>
                </a:lnTo>
                <a:lnTo>
                  <a:pt x="636" y="561"/>
                </a:lnTo>
                <a:lnTo>
                  <a:pt x="640" y="556"/>
                </a:lnTo>
                <a:lnTo>
                  <a:pt x="642" y="552"/>
                </a:lnTo>
                <a:lnTo>
                  <a:pt x="643" y="547"/>
                </a:lnTo>
                <a:lnTo>
                  <a:pt x="640" y="541"/>
                </a:lnTo>
                <a:lnTo>
                  <a:pt x="635" y="537"/>
                </a:lnTo>
                <a:lnTo>
                  <a:pt x="628" y="525"/>
                </a:lnTo>
                <a:lnTo>
                  <a:pt x="619" y="515"/>
                </a:lnTo>
                <a:lnTo>
                  <a:pt x="612" y="501"/>
                </a:lnTo>
                <a:lnTo>
                  <a:pt x="606" y="488"/>
                </a:lnTo>
                <a:lnTo>
                  <a:pt x="602" y="475"/>
                </a:lnTo>
                <a:lnTo>
                  <a:pt x="598" y="459"/>
                </a:lnTo>
                <a:lnTo>
                  <a:pt x="592" y="440"/>
                </a:lnTo>
                <a:lnTo>
                  <a:pt x="587" y="422"/>
                </a:lnTo>
                <a:lnTo>
                  <a:pt x="581" y="405"/>
                </a:lnTo>
                <a:lnTo>
                  <a:pt x="577" y="385"/>
                </a:lnTo>
                <a:lnTo>
                  <a:pt x="571" y="359"/>
                </a:lnTo>
                <a:lnTo>
                  <a:pt x="565" y="336"/>
                </a:lnTo>
                <a:lnTo>
                  <a:pt x="559" y="312"/>
                </a:lnTo>
                <a:lnTo>
                  <a:pt x="550" y="287"/>
                </a:lnTo>
                <a:lnTo>
                  <a:pt x="547" y="279"/>
                </a:lnTo>
                <a:lnTo>
                  <a:pt x="545" y="270"/>
                </a:lnTo>
                <a:lnTo>
                  <a:pt x="541" y="263"/>
                </a:lnTo>
                <a:lnTo>
                  <a:pt x="537" y="255"/>
                </a:lnTo>
                <a:lnTo>
                  <a:pt x="534" y="251"/>
                </a:lnTo>
                <a:lnTo>
                  <a:pt x="530" y="247"/>
                </a:lnTo>
                <a:lnTo>
                  <a:pt x="526" y="245"/>
                </a:lnTo>
                <a:lnTo>
                  <a:pt x="522" y="243"/>
                </a:lnTo>
                <a:lnTo>
                  <a:pt x="513" y="239"/>
                </a:lnTo>
                <a:lnTo>
                  <a:pt x="505" y="233"/>
                </a:lnTo>
                <a:lnTo>
                  <a:pt x="488" y="223"/>
                </a:lnTo>
                <a:lnTo>
                  <a:pt x="473" y="210"/>
                </a:lnTo>
                <a:lnTo>
                  <a:pt x="439" y="187"/>
                </a:lnTo>
                <a:lnTo>
                  <a:pt x="407" y="166"/>
                </a:lnTo>
                <a:lnTo>
                  <a:pt x="393" y="156"/>
                </a:lnTo>
                <a:lnTo>
                  <a:pt x="378" y="145"/>
                </a:lnTo>
                <a:lnTo>
                  <a:pt x="363" y="132"/>
                </a:lnTo>
                <a:lnTo>
                  <a:pt x="348" y="117"/>
                </a:lnTo>
                <a:lnTo>
                  <a:pt x="336" y="104"/>
                </a:lnTo>
                <a:lnTo>
                  <a:pt x="325" y="93"/>
                </a:lnTo>
                <a:lnTo>
                  <a:pt x="319" y="88"/>
                </a:lnTo>
                <a:lnTo>
                  <a:pt x="312" y="83"/>
                </a:lnTo>
                <a:lnTo>
                  <a:pt x="306" y="79"/>
                </a:lnTo>
                <a:lnTo>
                  <a:pt x="297" y="75"/>
                </a:lnTo>
                <a:lnTo>
                  <a:pt x="280" y="68"/>
                </a:lnTo>
                <a:lnTo>
                  <a:pt x="264" y="65"/>
                </a:lnTo>
                <a:lnTo>
                  <a:pt x="256" y="62"/>
                </a:lnTo>
                <a:lnTo>
                  <a:pt x="249" y="58"/>
                </a:lnTo>
                <a:lnTo>
                  <a:pt x="241" y="54"/>
                </a:lnTo>
                <a:lnTo>
                  <a:pt x="234" y="48"/>
                </a:lnTo>
                <a:lnTo>
                  <a:pt x="229" y="43"/>
                </a:lnTo>
                <a:lnTo>
                  <a:pt x="226" y="38"/>
                </a:lnTo>
                <a:lnTo>
                  <a:pt x="224" y="31"/>
                </a:lnTo>
                <a:lnTo>
                  <a:pt x="222" y="26"/>
                </a:lnTo>
                <a:lnTo>
                  <a:pt x="218" y="13"/>
                </a:lnTo>
                <a:lnTo>
                  <a:pt x="216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6808479" y="2534830"/>
            <a:ext cx="230803" cy="77395"/>
          </a:xfrm>
          <a:custGeom>
            <a:avLst/>
            <a:gdLst>
              <a:gd name="T0" fmla="*/ 184 w 500"/>
              <a:gd name="T1" fmla="*/ 106 h 167"/>
              <a:gd name="T2" fmla="*/ 175 w 500"/>
              <a:gd name="T3" fmla="*/ 102 h 167"/>
              <a:gd name="T4" fmla="*/ 164 w 500"/>
              <a:gd name="T5" fmla="*/ 94 h 167"/>
              <a:gd name="T6" fmla="*/ 152 w 500"/>
              <a:gd name="T7" fmla="*/ 81 h 167"/>
              <a:gd name="T8" fmla="*/ 142 w 500"/>
              <a:gd name="T9" fmla="*/ 72 h 167"/>
              <a:gd name="T10" fmla="*/ 133 w 500"/>
              <a:gd name="T11" fmla="*/ 69 h 167"/>
              <a:gd name="T12" fmla="*/ 120 w 500"/>
              <a:gd name="T13" fmla="*/ 69 h 167"/>
              <a:gd name="T14" fmla="*/ 107 w 500"/>
              <a:gd name="T15" fmla="*/ 72 h 167"/>
              <a:gd name="T16" fmla="*/ 89 w 500"/>
              <a:gd name="T17" fmla="*/ 80 h 167"/>
              <a:gd name="T18" fmla="*/ 55 w 500"/>
              <a:gd name="T19" fmla="*/ 89 h 167"/>
              <a:gd name="T20" fmla="*/ 21 w 500"/>
              <a:gd name="T21" fmla="*/ 93 h 167"/>
              <a:gd name="T22" fmla="*/ 2 w 500"/>
              <a:gd name="T23" fmla="*/ 98 h 167"/>
              <a:gd name="T24" fmla="*/ 16 w 500"/>
              <a:gd name="T25" fmla="*/ 109 h 167"/>
              <a:gd name="T26" fmla="*/ 37 w 500"/>
              <a:gd name="T27" fmla="*/ 115 h 167"/>
              <a:gd name="T28" fmla="*/ 67 w 500"/>
              <a:gd name="T29" fmla="*/ 126 h 167"/>
              <a:gd name="T30" fmla="*/ 94 w 500"/>
              <a:gd name="T31" fmla="*/ 135 h 167"/>
              <a:gd name="T32" fmla="*/ 113 w 500"/>
              <a:gd name="T33" fmla="*/ 137 h 167"/>
              <a:gd name="T34" fmla="*/ 186 w 500"/>
              <a:gd name="T35" fmla="*/ 138 h 167"/>
              <a:gd name="T36" fmla="*/ 208 w 500"/>
              <a:gd name="T37" fmla="*/ 143 h 167"/>
              <a:gd name="T38" fmla="*/ 229 w 500"/>
              <a:gd name="T39" fmla="*/ 143 h 167"/>
              <a:gd name="T40" fmla="*/ 243 w 500"/>
              <a:gd name="T41" fmla="*/ 149 h 167"/>
              <a:gd name="T42" fmla="*/ 255 w 500"/>
              <a:gd name="T43" fmla="*/ 157 h 167"/>
              <a:gd name="T44" fmla="*/ 267 w 500"/>
              <a:gd name="T45" fmla="*/ 164 h 167"/>
              <a:gd name="T46" fmla="*/ 282 w 500"/>
              <a:gd name="T47" fmla="*/ 167 h 167"/>
              <a:gd name="T48" fmla="*/ 309 w 500"/>
              <a:gd name="T49" fmla="*/ 163 h 167"/>
              <a:gd name="T50" fmla="*/ 335 w 500"/>
              <a:gd name="T51" fmla="*/ 156 h 167"/>
              <a:gd name="T52" fmla="*/ 357 w 500"/>
              <a:gd name="T53" fmla="*/ 151 h 167"/>
              <a:gd name="T54" fmla="*/ 376 w 500"/>
              <a:gd name="T55" fmla="*/ 144 h 167"/>
              <a:gd name="T56" fmla="*/ 392 w 500"/>
              <a:gd name="T57" fmla="*/ 135 h 167"/>
              <a:gd name="T58" fmla="*/ 407 w 500"/>
              <a:gd name="T59" fmla="*/ 120 h 167"/>
              <a:gd name="T60" fmla="*/ 428 w 500"/>
              <a:gd name="T61" fmla="*/ 134 h 167"/>
              <a:gd name="T62" fmla="*/ 449 w 500"/>
              <a:gd name="T63" fmla="*/ 145 h 167"/>
              <a:gd name="T64" fmla="*/ 467 w 500"/>
              <a:gd name="T65" fmla="*/ 113 h 167"/>
              <a:gd name="T66" fmla="*/ 479 w 500"/>
              <a:gd name="T67" fmla="*/ 80 h 167"/>
              <a:gd name="T68" fmla="*/ 492 w 500"/>
              <a:gd name="T69" fmla="*/ 57 h 167"/>
              <a:gd name="T70" fmla="*/ 497 w 500"/>
              <a:gd name="T71" fmla="*/ 47 h 167"/>
              <a:gd name="T72" fmla="*/ 500 w 500"/>
              <a:gd name="T73" fmla="*/ 34 h 167"/>
              <a:gd name="T74" fmla="*/ 498 w 500"/>
              <a:gd name="T75" fmla="*/ 26 h 167"/>
              <a:gd name="T76" fmla="*/ 494 w 500"/>
              <a:gd name="T77" fmla="*/ 19 h 167"/>
              <a:gd name="T78" fmla="*/ 487 w 500"/>
              <a:gd name="T79" fmla="*/ 15 h 167"/>
              <a:gd name="T80" fmla="*/ 479 w 500"/>
              <a:gd name="T81" fmla="*/ 13 h 167"/>
              <a:gd name="T82" fmla="*/ 458 w 500"/>
              <a:gd name="T83" fmla="*/ 14 h 167"/>
              <a:gd name="T84" fmla="*/ 437 w 500"/>
              <a:gd name="T85" fmla="*/ 16 h 167"/>
              <a:gd name="T86" fmla="*/ 420 w 500"/>
              <a:gd name="T87" fmla="*/ 16 h 167"/>
              <a:gd name="T88" fmla="*/ 404 w 500"/>
              <a:gd name="T89" fmla="*/ 13 h 167"/>
              <a:gd name="T90" fmla="*/ 389 w 500"/>
              <a:gd name="T91" fmla="*/ 4 h 167"/>
              <a:gd name="T92" fmla="*/ 381 w 500"/>
              <a:gd name="T93" fmla="*/ 1 h 167"/>
              <a:gd name="T94" fmla="*/ 373 w 500"/>
              <a:gd name="T95" fmla="*/ 0 h 167"/>
              <a:gd name="T96" fmla="*/ 360 w 500"/>
              <a:gd name="T97" fmla="*/ 1 h 167"/>
              <a:gd name="T98" fmla="*/ 350 w 500"/>
              <a:gd name="T99" fmla="*/ 4 h 167"/>
              <a:gd name="T100" fmla="*/ 330 w 500"/>
              <a:gd name="T101" fmla="*/ 16 h 167"/>
              <a:gd name="T102" fmla="*/ 304 w 500"/>
              <a:gd name="T103" fmla="*/ 26 h 167"/>
              <a:gd name="T104" fmla="*/ 277 w 500"/>
              <a:gd name="T105" fmla="*/ 36 h 167"/>
              <a:gd name="T106" fmla="*/ 255 w 500"/>
              <a:gd name="T107" fmla="*/ 47 h 167"/>
              <a:gd name="T108" fmla="*/ 250 w 500"/>
              <a:gd name="T109" fmla="*/ 55 h 167"/>
              <a:gd name="T110" fmla="*/ 246 w 500"/>
              <a:gd name="T111" fmla="*/ 62 h 167"/>
              <a:gd name="T112" fmla="*/ 240 w 500"/>
              <a:gd name="T113" fmla="*/ 80 h 167"/>
              <a:gd name="T114" fmla="*/ 230 w 500"/>
              <a:gd name="T115" fmla="*/ 90 h 167"/>
              <a:gd name="T116" fmla="*/ 218 w 500"/>
              <a:gd name="T117" fmla="*/ 99 h 167"/>
              <a:gd name="T118" fmla="*/ 204 w 500"/>
              <a:gd name="T119" fmla="*/ 104 h 167"/>
              <a:gd name="T120" fmla="*/ 189 w 500"/>
              <a:gd name="T121" fmla="*/ 106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0" h="167">
                <a:moveTo>
                  <a:pt x="189" y="106"/>
                </a:moveTo>
                <a:lnTo>
                  <a:pt x="184" y="106"/>
                </a:lnTo>
                <a:lnTo>
                  <a:pt x="179" y="104"/>
                </a:lnTo>
                <a:lnTo>
                  <a:pt x="175" y="102"/>
                </a:lnTo>
                <a:lnTo>
                  <a:pt x="172" y="100"/>
                </a:lnTo>
                <a:lnTo>
                  <a:pt x="164" y="94"/>
                </a:lnTo>
                <a:lnTo>
                  <a:pt x="159" y="87"/>
                </a:lnTo>
                <a:lnTo>
                  <a:pt x="152" y="81"/>
                </a:lnTo>
                <a:lnTo>
                  <a:pt x="145" y="74"/>
                </a:lnTo>
                <a:lnTo>
                  <a:pt x="142" y="72"/>
                </a:lnTo>
                <a:lnTo>
                  <a:pt x="137" y="70"/>
                </a:lnTo>
                <a:lnTo>
                  <a:pt x="133" y="69"/>
                </a:lnTo>
                <a:lnTo>
                  <a:pt x="128" y="69"/>
                </a:lnTo>
                <a:lnTo>
                  <a:pt x="120" y="69"/>
                </a:lnTo>
                <a:lnTo>
                  <a:pt x="114" y="70"/>
                </a:lnTo>
                <a:lnTo>
                  <a:pt x="107" y="72"/>
                </a:lnTo>
                <a:lnTo>
                  <a:pt x="101" y="74"/>
                </a:lnTo>
                <a:lnTo>
                  <a:pt x="89" y="80"/>
                </a:lnTo>
                <a:lnTo>
                  <a:pt x="75" y="85"/>
                </a:lnTo>
                <a:lnTo>
                  <a:pt x="55" y="89"/>
                </a:lnTo>
                <a:lnTo>
                  <a:pt x="38" y="91"/>
                </a:lnTo>
                <a:lnTo>
                  <a:pt x="21" y="93"/>
                </a:lnTo>
                <a:lnTo>
                  <a:pt x="0" y="93"/>
                </a:lnTo>
                <a:lnTo>
                  <a:pt x="2" y="98"/>
                </a:lnTo>
                <a:lnTo>
                  <a:pt x="6" y="103"/>
                </a:lnTo>
                <a:lnTo>
                  <a:pt x="16" y="109"/>
                </a:lnTo>
                <a:lnTo>
                  <a:pt x="26" y="112"/>
                </a:lnTo>
                <a:lnTo>
                  <a:pt x="37" y="115"/>
                </a:lnTo>
                <a:lnTo>
                  <a:pt x="49" y="120"/>
                </a:lnTo>
                <a:lnTo>
                  <a:pt x="67" y="126"/>
                </a:lnTo>
                <a:lnTo>
                  <a:pt x="86" y="133"/>
                </a:lnTo>
                <a:lnTo>
                  <a:pt x="94" y="135"/>
                </a:lnTo>
                <a:lnTo>
                  <a:pt x="103" y="136"/>
                </a:lnTo>
                <a:lnTo>
                  <a:pt x="113" y="137"/>
                </a:lnTo>
                <a:lnTo>
                  <a:pt x="123" y="138"/>
                </a:lnTo>
                <a:lnTo>
                  <a:pt x="186" y="138"/>
                </a:lnTo>
                <a:lnTo>
                  <a:pt x="197" y="140"/>
                </a:lnTo>
                <a:lnTo>
                  <a:pt x="208" y="143"/>
                </a:lnTo>
                <a:lnTo>
                  <a:pt x="218" y="142"/>
                </a:lnTo>
                <a:lnTo>
                  <a:pt x="229" y="143"/>
                </a:lnTo>
                <a:lnTo>
                  <a:pt x="237" y="145"/>
                </a:lnTo>
                <a:lnTo>
                  <a:pt x="243" y="149"/>
                </a:lnTo>
                <a:lnTo>
                  <a:pt x="250" y="153"/>
                </a:lnTo>
                <a:lnTo>
                  <a:pt x="255" y="157"/>
                </a:lnTo>
                <a:lnTo>
                  <a:pt x="262" y="161"/>
                </a:lnTo>
                <a:lnTo>
                  <a:pt x="267" y="164"/>
                </a:lnTo>
                <a:lnTo>
                  <a:pt x="275" y="166"/>
                </a:lnTo>
                <a:lnTo>
                  <a:pt x="282" y="167"/>
                </a:lnTo>
                <a:lnTo>
                  <a:pt x="296" y="166"/>
                </a:lnTo>
                <a:lnTo>
                  <a:pt x="309" y="163"/>
                </a:lnTo>
                <a:lnTo>
                  <a:pt x="321" y="160"/>
                </a:lnTo>
                <a:lnTo>
                  <a:pt x="335" y="156"/>
                </a:lnTo>
                <a:lnTo>
                  <a:pt x="346" y="154"/>
                </a:lnTo>
                <a:lnTo>
                  <a:pt x="357" y="151"/>
                </a:lnTo>
                <a:lnTo>
                  <a:pt x="366" y="149"/>
                </a:lnTo>
                <a:lnTo>
                  <a:pt x="376" y="144"/>
                </a:lnTo>
                <a:lnTo>
                  <a:pt x="385" y="140"/>
                </a:lnTo>
                <a:lnTo>
                  <a:pt x="392" y="135"/>
                </a:lnTo>
                <a:lnTo>
                  <a:pt x="400" y="127"/>
                </a:lnTo>
                <a:lnTo>
                  <a:pt x="407" y="120"/>
                </a:lnTo>
                <a:lnTo>
                  <a:pt x="417" y="127"/>
                </a:lnTo>
                <a:lnTo>
                  <a:pt x="428" y="134"/>
                </a:lnTo>
                <a:lnTo>
                  <a:pt x="438" y="139"/>
                </a:lnTo>
                <a:lnTo>
                  <a:pt x="449" y="145"/>
                </a:lnTo>
                <a:lnTo>
                  <a:pt x="459" y="129"/>
                </a:lnTo>
                <a:lnTo>
                  <a:pt x="467" y="113"/>
                </a:lnTo>
                <a:lnTo>
                  <a:pt x="472" y="98"/>
                </a:lnTo>
                <a:lnTo>
                  <a:pt x="479" y="80"/>
                </a:lnTo>
                <a:lnTo>
                  <a:pt x="484" y="68"/>
                </a:lnTo>
                <a:lnTo>
                  <a:pt x="492" y="57"/>
                </a:lnTo>
                <a:lnTo>
                  <a:pt x="495" y="53"/>
                </a:lnTo>
                <a:lnTo>
                  <a:pt x="497" y="47"/>
                </a:lnTo>
                <a:lnTo>
                  <a:pt x="499" y="41"/>
                </a:lnTo>
                <a:lnTo>
                  <a:pt x="500" y="34"/>
                </a:lnTo>
                <a:lnTo>
                  <a:pt x="499" y="30"/>
                </a:lnTo>
                <a:lnTo>
                  <a:pt x="498" y="26"/>
                </a:lnTo>
                <a:lnTo>
                  <a:pt x="496" y="22"/>
                </a:lnTo>
                <a:lnTo>
                  <a:pt x="494" y="19"/>
                </a:lnTo>
                <a:lnTo>
                  <a:pt x="491" y="16"/>
                </a:lnTo>
                <a:lnTo>
                  <a:pt x="487" y="15"/>
                </a:lnTo>
                <a:lnTo>
                  <a:pt x="483" y="14"/>
                </a:lnTo>
                <a:lnTo>
                  <a:pt x="479" y="13"/>
                </a:lnTo>
                <a:lnTo>
                  <a:pt x="468" y="14"/>
                </a:lnTo>
                <a:lnTo>
                  <a:pt x="458" y="14"/>
                </a:lnTo>
                <a:lnTo>
                  <a:pt x="448" y="15"/>
                </a:lnTo>
                <a:lnTo>
                  <a:pt x="437" y="16"/>
                </a:lnTo>
                <a:lnTo>
                  <a:pt x="428" y="16"/>
                </a:lnTo>
                <a:lnTo>
                  <a:pt x="420" y="16"/>
                </a:lnTo>
                <a:lnTo>
                  <a:pt x="413" y="15"/>
                </a:lnTo>
                <a:lnTo>
                  <a:pt x="404" y="13"/>
                </a:lnTo>
                <a:lnTo>
                  <a:pt x="397" y="8"/>
                </a:lnTo>
                <a:lnTo>
                  <a:pt x="389" y="4"/>
                </a:lnTo>
                <a:lnTo>
                  <a:pt x="385" y="3"/>
                </a:lnTo>
                <a:lnTo>
                  <a:pt x="381" y="1"/>
                </a:lnTo>
                <a:lnTo>
                  <a:pt x="377" y="0"/>
                </a:lnTo>
                <a:lnTo>
                  <a:pt x="373" y="0"/>
                </a:lnTo>
                <a:lnTo>
                  <a:pt x="366" y="0"/>
                </a:lnTo>
                <a:lnTo>
                  <a:pt x="360" y="1"/>
                </a:lnTo>
                <a:lnTo>
                  <a:pt x="356" y="3"/>
                </a:lnTo>
                <a:lnTo>
                  <a:pt x="350" y="4"/>
                </a:lnTo>
                <a:lnTo>
                  <a:pt x="340" y="9"/>
                </a:lnTo>
                <a:lnTo>
                  <a:pt x="330" y="16"/>
                </a:lnTo>
                <a:lnTo>
                  <a:pt x="316" y="21"/>
                </a:lnTo>
                <a:lnTo>
                  <a:pt x="304" y="26"/>
                </a:lnTo>
                <a:lnTo>
                  <a:pt x="291" y="31"/>
                </a:lnTo>
                <a:lnTo>
                  <a:pt x="277" y="36"/>
                </a:lnTo>
                <a:lnTo>
                  <a:pt x="266" y="42"/>
                </a:lnTo>
                <a:lnTo>
                  <a:pt x="255" y="47"/>
                </a:lnTo>
                <a:lnTo>
                  <a:pt x="252" y="50"/>
                </a:lnTo>
                <a:lnTo>
                  <a:pt x="250" y="55"/>
                </a:lnTo>
                <a:lnTo>
                  <a:pt x="248" y="58"/>
                </a:lnTo>
                <a:lnTo>
                  <a:pt x="246" y="62"/>
                </a:lnTo>
                <a:lnTo>
                  <a:pt x="243" y="71"/>
                </a:lnTo>
                <a:lnTo>
                  <a:pt x="240" y="80"/>
                </a:lnTo>
                <a:lnTo>
                  <a:pt x="235" y="85"/>
                </a:lnTo>
                <a:lnTo>
                  <a:pt x="230" y="90"/>
                </a:lnTo>
                <a:lnTo>
                  <a:pt x="225" y="96"/>
                </a:lnTo>
                <a:lnTo>
                  <a:pt x="218" y="99"/>
                </a:lnTo>
                <a:lnTo>
                  <a:pt x="212" y="102"/>
                </a:lnTo>
                <a:lnTo>
                  <a:pt x="204" y="104"/>
                </a:lnTo>
                <a:lnTo>
                  <a:pt x="197" y="106"/>
                </a:lnTo>
                <a:lnTo>
                  <a:pt x="189" y="106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8958957" y="1905995"/>
            <a:ext cx="62192" cy="283321"/>
          </a:xfrm>
          <a:custGeom>
            <a:avLst/>
            <a:gdLst>
              <a:gd name="T0" fmla="*/ 64 w 135"/>
              <a:gd name="T1" fmla="*/ 100 h 614"/>
              <a:gd name="T2" fmla="*/ 47 w 135"/>
              <a:gd name="T3" fmla="*/ 118 h 614"/>
              <a:gd name="T4" fmla="*/ 41 w 135"/>
              <a:gd name="T5" fmla="*/ 131 h 614"/>
              <a:gd name="T6" fmla="*/ 41 w 135"/>
              <a:gd name="T7" fmla="*/ 145 h 614"/>
              <a:gd name="T8" fmla="*/ 46 w 135"/>
              <a:gd name="T9" fmla="*/ 152 h 614"/>
              <a:gd name="T10" fmla="*/ 56 w 135"/>
              <a:gd name="T11" fmla="*/ 156 h 614"/>
              <a:gd name="T12" fmla="*/ 65 w 135"/>
              <a:gd name="T13" fmla="*/ 161 h 614"/>
              <a:gd name="T14" fmla="*/ 71 w 135"/>
              <a:gd name="T15" fmla="*/ 169 h 614"/>
              <a:gd name="T16" fmla="*/ 73 w 135"/>
              <a:gd name="T17" fmla="*/ 180 h 614"/>
              <a:gd name="T18" fmla="*/ 67 w 135"/>
              <a:gd name="T19" fmla="*/ 189 h 614"/>
              <a:gd name="T20" fmla="*/ 54 w 135"/>
              <a:gd name="T21" fmla="*/ 197 h 614"/>
              <a:gd name="T22" fmla="*/ 39 w 135"/>
              <a:gd name="T23" fmla="*/ 212 h 614"/>
              <a:gd name="T24" fmla="*/ 16 w 135"/>
              <a:gd name="T25" fmla="*/ 250 h 614"/>
              <a:gd name="T26" fmla="*/ 11 w 135"/>
              <a:gd name="T27" fmla="*/ 276 h 614"/>
              <a:gd name="T28" fmla="*/ 31 w 135"/>
              <a:gd name="T29" fmla="*/ 272 h 614"/>
              <a:gd name="T30" fmla="*/ 38 w 135"/>
              <a:gd name="T31" fmla="*/ 291 h 614"/>
              <a:gd name="T32" fmla="*/ 32 w 135"/>
              <a:gd name="T33" fmla="*/ 327 h 614"/>
              <a:gd name="T34" fmla="*/ 32 w 135"/>
              <a:gd name="T35" fmla="*/ 367 h 614"/>
              <a:gd name="T36" fmla="*/ 38 w 135"/>
              <a:gd name="T37" fmla="*/ 402 h 614"/>
              <a:gd name="T38" fmla="*/ 40 w 135"/>
              <a:gd name="T39" fmla="*/ 434 h 614"/>
              <a:gd name="T40" fmla="*/ 42 w 135"/>
              <a:gd name="T41" fmla="*/ 455 h 614"/>
              <a:gd name="T42" fmla="*/ 47 w 135"/>
              <a:gd name="T43" fmla="*/ 474 h 614"/>
              <a:gd name="T44" fmla="*/ 54 w 135"/>
              <a:gd name="T45" fmla="*/ 483 h 614"/>
              <a:gd name="T46" fmla="*/ 66 w 135"/>
              <a:gd name="T47" fmla="*/ 496 h 614"/>
              <a:gd name="T48" fmla="*/ 79 w 135"/>
              <a:gd name="T49" fmla="*/ 515 h 614"/>
              <a:gd name="T50" fmla="*/ 84 w 135"/>
              <a:gd name="T51" fmla="*/ 530 h 614"/>
              <a:gd name="T52" fmla="*/ 87 w 135"/>
              <a:gd name="T53" fmla="*/ 546 h 614"/>
              <a:gd name="T54" fmla="*/ 92 w 135"/>
              <a:gd name="T55" fmla="*/ 562 h 614"/>
              <a:gd name="T56" fmla="*/ 99 w 135"/>
              <a:gd name="T57" fmla="*/ 576 h 614"/>
              <a:gd name="T58" fmla="*/ 110 w 135"/>
              <a:gd name="T59" fmla="*/ 587 h 614"/>
              <a:gd name="T60" fmla="*/ 122 w 135"/>
              <a:gd name="T61" fmla="*/ 597 h 614"/>
              <a:gd name="T62" fmla="*/ 132 w 135"/>
              <a:gd name="T63" fmla="*/ 609 h 614"/>
              <a:gd name="T64" fmla="*/ 135 w 135"/>
              <a:gd name="T65" fmla="*/ 0 h 614"/>
              <a:gd name="T66" fmla="*/ 126 w 135"/>
              <a:gd name="T67" fmla="*/ 17 h 614"/>
              <a:gd name="T68" fmla="*/ 107 w 135"/>
              <a:gd name="T69" fmla="*/ 44 h 614"/>
              <a:gd name="T70" fmla="*/ 74 w 135"/>
              <a:gd name="T71" fmla="*/ 87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5" h="614">
                <a:moveTo>
                  <a:pt x="74" y="87"/>
                </a:moveTo>
                <a:lnTo>
                  <a:pt x="64" y="100"/>
                </a:lnTo>
                <a:lnTo>
                  <a:pt x="52" y="112"/>
                </a:lnTo>
                <a:lnTo>
                  <a:pt x="47" y="118"/>
                </a:lnTo>
                <a:lnTo>
                  <a:pt x="43" y="125"/>
                </a:lnTo>
                <a:lnTo>
                  <a:pt x="41" y="131"/>
                </a:lnTo>
                <a:lnTo>
                  <a:pt x="40" y="140"/>
                </a:lnTo>
                <a:lnTo>
                  <a:pt x="41" y="145"/>
                </a:lnTo>
                <a:lnTo>
                  <a:pt x="43" y="149"/>
                </a:lnTo>
                <a:lnTo>
                  <a:pt x="46" y="152"/>
                </a:lnTo>
                <a:lnTo>
                  <a:pt x="51" y="154"/>
                </a:lnTo>
                <a:lnTo>
                  <a:pt x="56" y="156"/>
                </a:lnTo>
                <a:lnTo>
                  <a:pt x="60" y="158"/>
                </a:lnTo>
                <a:lnTo>
                  <a:pt x="65" y="161"/>
                </a:lnTo>
                <a:lnTo>
                  <a:pt x="69" y="164"/>
                </a:lnTo>
                <a:lnTo>
                  <a:pt x="71" y="169"/>
                </a:lnTo>
                <a:lnTo>
                  <a:pt x="72" y="175"/>
                </a:lnTo>
                <a:lnTo>
                  <a:pt x="73" y="180"/>
                </a:lnTo>
                <a:lnTo>
                  <a:pt x="74" y="185"/>
                </a:lnTo>
                <a:lnTo>
                  <a:pt x="67" y="189"/>
                </a:lnTo>
                <a:lnTo>
                  <a:pt x="59" y="193"/>
                </a:lnTo>
                <a:lnTo>
                  <a:pt x="54" y="197"/>
                </a:lnTo>
                <a:lnTo>
                  <a:pt x="48" y="202"/>
                </a:lnTo>
                <a:lnTo>
                  <a:pt x="39" y="212"/>
                </a:lnTo>
                <a:lnTo>
                  <a:pt x="30" y="224"/>
                </a:lnTo>
                <a:lnTo>
                  <a:pt x="16" y="250"/>
                </a:lnTo>
                <a:lnTo>
                  <a:pt x="0" y="278"/>
                </a:lnTo>
                <a:lnTo>
                  <a:pt x="11" y="276"/>
                </a:lnTo>
                <a:lnTo>
                  <a:pt x="21" y="274"/>
                </a:lnTo>
                <a:lnTo>
                  <a:pt x="31" y="272"/>
                </a:lnTo>
                <a:lnTo>
                  <a:pt x="42" y="271"/>
                </a:lnTo>
                <a:lnTo>
                  <a:pt x="38" y="291"/>
                </a:lnTo>
                <a:lnTo>
                  <a:pt x="34" y="309"/>
                </a:lnTo>
                <a:lnTo>
                  <a:pt x="32" y="327"/>
                </a:lnTo>
                <a:lnTo>
                  <a:pt x="31" y="347"/>
                </a:lnTo>
                <a:lnTo>
                  <a:pt x="32" y="367"/>
                </a:lnTo>
                <a:lnTo>
                  <a:pt x="34" y="385"/>
                </a:lnTo>
                <a:lnTo>
                  <a:pt x="38" y="402"/>
                </a:lnTo>
                <a:lnTo>
                  <a:pt x="40" y="422"/>
                </a:lnTo>
                <a:lnTo>
                  <a:pt x="40" y="434"/>
                </a:lnTo>
                <a:lnTo>
                  <a:pt x="41" y="445"/>
                </a:lnTo>
                <a:lnTo>
                  <a:pt x="42" y="455"/>
                </a:lnTo>
                <a:lnTo>
                  <a:pt x="45" y="467"/>
                </a:lnTo>
                <a:lnTo>
                  <a:pt x="47" y="474"/>
                </a:lnTo>
                <a:lnTo>
                  <a:pt x="51" y="478"/>
                </a:lnTo>
                <a:lnTo>
                  <a:pt x="54" y="483"/>
                </a:lnTo>
                <a:lnTo>
                  <a:pt x="58" y="488"/>
                </a:lnTo>
                <a:lnTo>
                  <a:pt x="66" y="496"/>
                </a:lnTo>
                <a:lnTo>
                  <a:pt x="74" y="507"/>
                </a:lnTo>
                <a:lnTo>
                  <a:pt x="79" y="515"/>
                </a:lnTo>
                <a:lnTo>
                  <a:pt x="82" y="522"/>
                </a:lnTo>
                <a:lnTo>
                  <a:pt x="84" y="530"/>
                </a:lnTo>
                <a:lnTo>
                  <a:pt x="86" y="539"/>
                </a:lnTo>
                <a:lnTo>
                  <a:pt x="87" y="546"/>
                </a:lnTo>
                <a:lnTo>
                  <a:pt x="90" y="554"/>
                </a:lnTo>
                <a:lnTo>
                  <a:pt x="92" y="562"/>
                </a:lnTo>
                <a:lnTo>
                  <a:pt x="95" y="571"/>
                </a:lnTo>
                <a:lnTo>
                  <a:pt x="99" y="576"/>
                </a:lnTo>
                <a:lnTo>
                  <a:pt x="105" y="582"/>
                </a:lnTo>
                <a:lnTo>
                  <a:pt x="110" y="587"/>
                </a:lnTo>
                <a:lnTo>
                  <a:pt x="117" y="593"/>
                </a:lnTo>
                <a:lnTo>
                  <a:pt x="122" y="597"/>
                </a:lnTo>
                <a:lnTo>
                  <a:pt x="127" y="602"/>
                </a:lnTo>
                <a:lnTo>
                  <a:pt x="132" y="609"/>
                </a:lnTo>
                <a:lnTo>
                  <a:pt x="135" y="614"/>
                </a:lnTo>
                <a:lnTo>
                  <a:pt x="135" y="0"/>
                </a:lnTo>
                <a:lnTo>
                  <a:pt x="132" y="6"/>
                </a:lnTo>
                <a:lnTo>
                  <a:pt x="126" y="17"/>
                </a:lnTo>
                <a:lnTo>
                  <a:pt x="117" y="30"/>
                </a:lnTo>
                <a:lnTo>
                  <a:pt x="107" y="44"/>
                </a:lnTo>
                <a:lnTo>
                  <a:pt x="86" y="71"/>
                </a:lnTo>
                <a:lnTo>
                  <a:pt x="74" y="87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157"/>
          <p:cNvSpPr>
            <a:spLocks/>
          </p:cNvSpPr>
          <p:nvPr/>
        </p:nvSpPr>
        <p:spPr bwMode="auto">
          <a:xfrm>
            <a:off x="1759832" y="1386342"/>
            <a:ext cx="7261318" cy="1897562"/>
          </a:xfrm>
          <a:custGeom>
            <a:avLst/>
            <a:gdLst>
              <a:gd name="T0" fmla="*/ 8725 w 15762"/>
              <a:gd name="T1" fmla="*/ 2125 h 4119"/>
              <a:gd name="T2" fmla="*/ 8411 w 15762"/>
              <a:gd name="T3" fmla="*/ 2075 h 4119"/>
              <a:gd name="T4" fmla="*/ 8100 w 15762"/>
              <a:gd name="T5" fmla="*/ 2008 h 4119"/>
              <a:gd name="T6" fmla="*/ 7849 w 15762"/>
              <a:gd name="T7" fmla="*/ 1960 h 4119"/>
              <a:gd name="T8" fmla="*/ 7646 w 15762"/>
              <a:gd name="T9" fmla="*/ 1855 h 4119"/>
              <a:gd name="T10" fmla="*/ 949 w 15762"/>
              <a:gd name="T11" fmla="*/ 1115 h 4119"/>
              <a:gd name="T12" fmla="*/ 429 w 15762"/>
              <a:gd name="T13" fmla="*/ 761 h 4119"/>
              <a:gd name="T14" fmla="*/ 426 w 15762"/>
              <a:gd name="T15" fmla="*/ 550 h 4119"/>
              <a:gd name="T16" fmla="*/ 215 w 15762"/>
              <a:gd name="T17" fmla="*/ 425 h 4119"/>
              <a:gd name="T18" fmla="*/ 254 w 15762"/>
              <a:gd name="T19" fmla="*/ 234 h 4119"/>
              <a:gd name="T20" fmla="*/ 114 w 15762"/>
              <a:gd name="T21" fmla="*/ 199 h 4119"/>
              <a:gd name="T22" fmla="*/ 13 w 15762"/>
              <a:gd name="T23" fmla="*/ 85 h 4119"/>
              <a:gd name="T24" fmla="*/ 10723 w 15762"/>
              <a:gd name="T25" fmla="*/ 57 h 4119"/>
              <a:gd name="T26" fmla="*/ 11071 w 15762"/>
              <a:gd name="T27" fmla="*/ 178 h 4119"/>
              <a:gd name="T28" fmla="*/ 11417 w 15762"/>
              <a:gd name="T29" fmla="*/ 387 h 4119"/>
              <a:gd name="T30" fmla="*/ 11439 w 15762"/>
              <a:gd name="T31" fmla="*/ 138 h 4119"/>
              <a:gd name="T32" fmla="*/ 11519 w 15762"/>
              <a:gd name="T33" fmla="*/ 48 h 4119"/>
              <a:gd name="T34" fmla="*/ 14300 w 15762"/>
              <a:gd name="T35" fmla="*/ 92 h 4119"/>
              <a:gd name="T36" fmla="*/ 14172 w 15762"/>
              <a:gd name="T37" fmla="*/ 512 h 4119"/>
              <a:gd name="T38" fmla="*/ 14081 w 15762"/>
              <a:gd name="T39" fmla="*/ 938 h 4119"/>
              <a:gd name="T40" fmla="*/ 14128 w 15762"/>
              <a:gd name="T41" fmla="*/ 1016 h 4119"/>
              <a:gd name="T42" fmla="*/ 14359 w 15762"/>
              <a:gd name="T43" fmla="*/ 432 h 4119"/>
              <a:gd name="T44" fmla="*/ 15249 w 15762"/>
              <a:gd name="T45" fmla="*/ 38 h 4119"/>
              <a:gd name="T46" fmla="*/ 15037 w 15762"/>
              <a:gd name="T47" fmla="*/ 196 h 4119"/>
              <a:gd name="T48" fmla="*/ 15382 w 15762"/>
              <a:gd name="T49" fmla="*/ 90 h 4119"/>
              <a:gd name="T50" fmla="*/ 15394 w 15762"/>
              <a:gd name="T51" fmla="*/ 351 h 4119"/>
              <a:gd name="T52" fmla="*/ 15612 w 15762"/>
              <a:gd name="T53" fmla="*/ 472 h 4119"/>
              <a:gd name="T54" fmla="*/ 15651 w 15762"/>
              <a:gd name="T55" fmla="*/ 959 h 4119"/>
              <a:gd name="T56" fmla="*/ 15451 w 15762"/>
              <a:gd name="T57" fmla="*/ 1228 h 4119"/>
              <a:gd name="T58" fmla="*/ 15182 w 15762"/>
              <a:gd name="T59" fmla="*/ 1301 h 4119"/>
              <a:gd name="T60" fmla="*/ 14973 w 15762"/>
              <a:gd name="T61" fmla="*/ 1077 h 4119"/>
              <a:gd name="T62" fmla="*/ 14682 w 15762"/>
              <a:gd name="T63" fmla="*/ 689 h 4119"/>
              <a:gd name="T64" fmla="*/ 14406 w 15762"/>
              <a:gd name="T65" fmla="*/ 805 h 4119"/>
              <a:gd name="T66" fmla="*/ 14323 w 15762"/>
              <a:gd name="T67" fmla="*/ 1580 h 4119"/>
              <a:gd name="T68" fmla="*/ 14205 w 15762"/>
              <a:gd name="T69" fmla="*/ 1794 h 4119"/>
              <a:gd name="T70" fmla="*/ 13157 w 15762"/>
              <a:gd name="T71" fmla="*/ 2433 h 4119"/>
              <a:gd name="T72" fmla="*/ 12826 w 15762"/>
              <a:gd name="T73" fmla="*/ 2801 h 4119"/>
              <a:gd name="T74" fmla="*/ 12843 w 15762"/>
              <a:gd name="T75" fmla="*/ 2927 h 4119"/>
              <a:gd name="T76" fmla="*/ 12311 w 15762"/>
              <a:gd name="T77" fmla="*/ 3097 h 4119"/>
              <a:gd name="T78" fmla="*/ 12227 w 15762"/>
              <a:gd name="T79" fmla="*/ 3333 h 4119"/>
              <a:gd name="T80" fmla="*/ 12352 w 15762"/>
              <a:gd name="T81" fmla="*/ 3497 h 4119"/>
              <a:gd name="T82" fmla="*/ 12023 w 15762"/>
              <a:gd name="T83" fmla="*/ 3713 h 4119"/>
              <a:gd name="T84" fmla="*/ 11722 w 15762"/>
              <a:gd name="T85" fmla="*/ 3781 h 4119"/>
              <a:gd name="T86" fmla="*/ 11523 w 15762"/>
              <a:gd name="T87" fmla="*/ 4068 h 4119"/>
              <a:gd name="T88" fmla="*/ 11418 w 15762"/>
              <a:gd name="T89" fmla="*/ 3969 h 4119"/>
              <a:gd name="T90" fmla="*/ 11466 w 15762"/>
              <a:gd name="T91" fmla="*/ 3683 h 4119"/>
              <a:gd name="T92" fmla="*/ 11564 w 15762"/>
              <a:gd name="T93" fmla="*/ 3264 h 4119"/>
              <a:gd name="T94" fmla="*/ 11616 w 15762"/>
              <a:gd name="T95" fmla="*/ 2795 h 4119"/>
              <a:gd name="T96" fmla="*/ 11879 w 15762"/>
              <a:gd name="T97" fmla="*/ 2913 h 4119"/>
              <a:gd name="T98" fmla="*/ 12002 w 15762"/>
              <a:gd name="T99" fmla="*/ 2777 h 4119"/>
              <a:gd name="T100" fmla="*/ 11819 w 15762"/>
              <a:gd name="T101" fmla="*/ 2574 h 4119"/>
              <a:gd name="T102" fmla="*/ 11466 w 15762"/>
              <a:gd name="T103" fmla="*/ 2435 h 4119"/>
              <a:gd name="T104" fmla="*/ 11308 w 15762"/>
              <a:gd name="T105" fmla="*/ 2404 h 4119"/>
              <a:gd name="T106" fmla="*/ 11008 w 15762"/>
              <a:gd name="T107" fmla="*/ 2472 h 4119"/>
              <a:gd name="T108" fmla="*/ 10580 w 15762"/>
              <a:gd name="T109" fmla="*/ 2405 h 4119"/>
              <a:gd name="T110" fmla="*/ 10531 w 15762"/>
              <a:gd name="T111" fmla="*/ 2266 h 4119"/>
              <a:gd name="T112" fmla="*/ 10379 w 15762"/>
              <a:gd name="T113" fmla="*/ 1971 h 4119"/>
              <a:gd name="T114" fmla="*/ 10051 w 15762"/>
              <a:gd name="T115" fmla="*/ 1850 h 4119"/>
              <a:gd name="T116" fmla="*/ 9720 w 15762"/>
              <a:gd name="T117" fmla="*/ 1711 h 4119"/>
              <a:gd name="T118" fmla="*/ 9482 w 15762"/>
              <a:gd name="T119" fmla="*/ 1793 h 4119"/>
              <a:gd name="T120" fmla="*/ 9386 w 15762"/>
              <a:gd name="T121" fmla="*/ 1729 h 4119"/>
              <a:gd name="T122" fmla="*/ 9287 w 15762"/>
              <a:gd name="T123" fmla="*/ 1882 h 4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762" h="4119">
                <a:moveTo>
                  <a:pt x="9161" y="2125"/>
                </a:moveTo>
                <a:lnTo>
                  <a:pt x="8990" y="2103"/>
                </a:lnTo>
                <a:lnTo>
                  <a:pt x="8975" y="2104"/>
                </a:lnTo>
                <a:lnTo>
                  <a:pt x="8963" y="2105"/>
                </a:lnTo>
                <a:lnTo>
                  <a:pt x="8950" y="2107"/>
                </a:lnTo>
                <a:lnTo>
                  <a:pt x="8936" y="2111"/>
                </a:lnTo>
                <a:lnTo>
                  <a:pt x="8923" y="2117"/>
                </a:lnTo>
                <a:lnTo>
                  <a:pt x="8910" y="2122"/>
                </a:lnTo>
                <a:lnTo>
                  <a:pt x="8905" y="2124"/>
                </a:lnTo>
                <a:lnTo>
                  <a:pt x="8898" y="2125"/>
                </a:lnTo>
                <a:lnTo>
                  <a:pt x="8891" y="2127"/>
                </a:lnTo>
                <a:lnTo>
                  <a:pt x="8883" y="2128"/>
                </a:lnTo>
                <a:lnTo>
                  <a:pt x="8879" y="2127"/>
                </a:lnTo>
                <a:lnTo>
                  <a:pt x="8876" y="2125"/>
                </a:lnTo>
                <a:lnTo>
                  <a:pt x="8871" y="2124"/>
                </a:lnTo>
                <a:lnTo>
                  <a:pt x="8868" y="2123"/>
                </a:lnTo>
                <a:lnTo>
                  <a:pt x="8862" y="2118"/>
                </a:lnTo>
                <a:lnTo>
                  <a:pt x="8856" y="2112"/>
                </a:lnTo>
                <a:lnTo>
                  <a:pt x="8851" y="2107"/>
                </a:lnTo>
                <a:lnTo>
                  <a:pt x="8844" y="2102"/>
                </a:lnTo>
                <a:lnTo>
                  <a:pt x="8838" y="2096"/>
                </a:lnTo>
                <a:lnTo>
                  <a:pt x="8830" y="2093"/>
                </a:lnTo>
                <a:lnTo>
                  <a:pt x="8815" y="2090"/>
                </a:lnTo>
                <a:lnTo>
                  <a:pt x="8799" y="2090"/>
                </a:lnTo>
                <a:lnTo>
                  <a:pt x="8788" y="2087"/>
                </a:lnTo>
                <a:lnTo>
                  <a:pt x="8778" y="2084"/>
                </a:lnTo>
                <a:lnTo>
                  <a:pt x="8774" y="2085"/>
                </a:lnTo>
                <a:lnTo>
                  <a:pt x="8771" y="2087"/>
                </a:lnTo>
                <a:lnTo>
                  <a:pt x="8768" y="2088"/>
                </a:lnTo>
                <a:lnTo>
                  <a:pt x="8766" y="2091"/>
                </a:lnTo>
                <a:lnTo>
                  <a:pt x="8761" y="2095"/>
                </a:lnTo>
                <a:lnTo>
                  <a:pt x="8756" y="2101"/>
                </a:lnTo>
                <a:lnTo>
                  <a:pt x="8740" y="2114"/>
                </a:lnTo>
                <a:lnTo>
                  <a:pt x="8725" y="2125"/>
                </a:lnTo>
                <a:lnTo>
                  <a:pt x="8716" y="2131"/>
                </a:lnTo>
                <a:lnTo>
                  <a:pt x="8707" y="2134"/>
                </a:lnTo>
                <a:lnTo>
                  <a:pt x="8698" y="2137"/>
                </a:lnTo>
                <a:lnTo>
                  <a:pt x="8687" y="2137"/>
                </a:lnTo>
                <a:lnTo>
                  <a:pt x="8680" y="2137"/>
                </a:lnTo>
                <a:lnTo>
                  <a:pt x="8674" y="2136"/>
                </a:lnTo>
                <a:lnTo>
                  <a:pt x="8667" y="2135"/>
                </a:lnTo>
                <a:lnTo>
                  <a:pt x="8662" y="2133"/>
                </a:lnTo>
                <a:lnTo>
                  <a:pt x="8651" y="2128"/>
                </a:lnTo>
                <a:lnTo>
                  <a:pt x="8639" y="2119"/>
                </a:lnTo>
                <a:lnTo>
                  <a:pt x="8632" y="2108"/>
                </a:lnTo>
                <a:lnTo>
                  <a:pt x="8623" y="2097"/>
                </a:lnTo>
                <a:lnTo>
                  <a:pt x="8613" y="2092"/>
                </a:lnTo>
                <a:lnTo>
                  <a:pt x="8603" y="2089"/>
                </a:lnTo>
                <a:lnTo>
                  <a:pt x="8593" y="2087"/>
                </a:lnTo>
                <a:lnTo>
                  <a:pt x="8581" y="2084"/>
                </a:lnTo>
                <a:lnTo>
                  <a:pt x="8566" y="2081"/>
                </a:lnTo>
                <a:lnTo>
                  <a:pt x="8553" y="2077"/>
                </a:lnTo>
                <a:lnTo>
                  <a:pt x="8541" y="2073"/>
                </a:lnTo>
                <a:lnTo>
                  <a:pt x="8528" y="2066"/>
                </a:lnTo>
                <a:lnTo>
                  <a:pt x="8517" y="2055"/>
                </a:lnTo>
                <a:lnTo>
                  <a:pt x="8506" y="2048"/>
                </a:lnTo>
                <a:lnTo>
                  <a:pt x="8495" y="2046"/>
                </a:lnTo>
                <a:lnTo>
                  <a:pt x="8483" y="2044"/>
                </a:lnTo>
                <a:lnTo>
                  <a:pt x="8472" y="2044"/>
                </a:lnTo>
                <a:lnTo>
                  <a:pt x="8459" y="2044"/>
                </a:lnTo>
                <a:lnTo>
                  <a:pt x="8451" y="2046"/>
                </a:lnTo>
                <a:lnTo>
                  <a:pt x="8446" y="2049"/>
                </a:lnTo>
                <a:lnTo>
                  <a:pt x="8441" y="2053"/>
                </a:lnTo>
                <a:lnTo>
                  <a:pt x="8436" y="2058"/>
                </a:lnTo>
                <a:lnTo>
                  <a:pt x="8429" y="2071"/>
                </a:lnTo>
                <a:lnTo>
                  <a:pt x="8421" y="2084"/>
                </a:lnTo>
                <a:lnTo>
                  <a:pt x="8416" y="2080"/>
                </a:lnTo>
                <a:lnTo>
                  <a:pt x="8411" y="2075"/>
                </a:lnTo>
                <a:lnTo>
                  <a:pt x="8408" y="2069"/>
                </a:lnTo>
                <a:lnTo>
                  <a:pt x="8405" y="2063"/>
                </a:lnTo>
                <a:lnTo>
                  <a:pt x="8400" y="2051"/>
                </a:lnTo>
                <a:lnTo>
                  <a:pt x="8395" y="2037"/>
                </a:lnTo>
                <a:lnTo>
                  <a:pt x="8390" y="2019"/>
                </a:lnTo>
                <a:lnTo>
                  <a:pt x="8385" y="1999"/>
                </a:lnTo>
                <a:lnTo>
                  <a:pt x="8382" y="1989"/>
                </a:lnTo>
                <a:lnTo>
                  <a:pt x="8379" y="1979"/>
                </a:lnTo>
                <a:lnTo>
                  <a:pt x="8375" y="1968"/>
                </a:lnTo>
                <a:lnTo>
                  <a:pt x="8370" y="1957"/>
                </a:lnTo>
                <a:lnTo>
                  <a:pt x="8364" y="1957"/>
                </a:lnTo>
                <a:lnTo>
                  <a:pt x="8357" y="1957"/>
                </a:lnTo>
                <a:lnTo>
                  <a:pt x="8352" y="1958"/>
                </a:lnTo>
                <a:lnTo>
                  <a:pt x="8346" y="1959"/>
                </a:lnTo>
                <a:lnTo>
                  <a:pt x="8335" y="1963"/>
                </a:lnTo>
                <a:lnTo>
                  <a:pt x="8323" y="1969"/>
                </a:lnTo>
                <a:lnTo>
                  <a:pt x="8301" y="1981"/>
                </a:lnTo>
                <a:lnTo>
                  <a:pt x="8280" y="1989"/>
                </a:lnTo>
                <a:lnTo>
                  <a:pt x="8257" y="1997"/>
                </a:lnTo>
                <a:lnTo>
                  <a:pt x="8234" y="2002"/>
                </a:lnTo>
                <a:lnTo>
                  <a:pt x="8222" y="2004"/>
                </a:lnTo>
                <a:lnTo>
                  <a:pt x="8211" y="2004"/>
                </a:lnTo>
                <a:lnTo>
                  <a:pt x="8199" y="2004"/>
                </a:lnTo>
                <a:lnTo>
                  <a:pt x="8187" y="2002"/>
                </a:lnTo>
                <a:lnTo>
                  <a:pt x="8178" y="2000"/>
                </a:lnTo>
                <a:lnTo>
                  <a:pt x="8168" y="1997"/>
                </a:lnTo>
                <a:lnTo>
                  <a:pt x="8158" y="1992"/>
                </a:lnTo>
                <a:lnTo>
                  <a:pt x="8151" y="1987"/>
                </a:lnTo>
                <a:lnTo>
                  <a:pt x="8147" y="1986"/>
                </a:lnTo>
                <a:lnTo>
                  <a:pt x="8140" y="1988"/>
                </a:lnTo>
                <a:lnTo>
                  <a:pt x="8125" y="1993"/>
                </a:lnTo>
                <a:lnTo>
                  <a:pt x="8111" y="2000"/>
                </a:lnTo>
                <a:lnTo>
                  <a:pt x="8106" y="2003"/>
                </a:lnTo>
                <a:lnTo>
                  <a:pt x="8100" y="2008"/>
                </a:lnTo>
                <a:lnTo>
                  <a:pt x="8098" y="2010"/>
                </a:lnTo>
                <a:lnTo>
                  <a:pt x="8096" y="2011"/>
                </a:lnTo>
                <a:lnTo>
                  <a:pt x="8093" y="2012"/>
                </a:lnTo>
                <a:lnTo>
                  <a:pt x="8090" y="2013"/>
                </a:lnTo>
                <a:lnTo>
                  <a:pt x="8084" y="2012"/>
                </a:lnTo>
                <a:lnTo>
                  <a:pt x="8079" y="2010"/>
                </a:lnTo>
                <a:lnTo>
                  <a:pt x="8074" y="2007"/>
                </a:lnTo>
                <a:lnTo>
                  <a:pt x="8071" y="2003"/>
                </a:lnTo>
                <a:lnTo>
                  <a:pt x="8065" y="1994"/>
                </a:lnTo>
                <a:lnTo>
                  <a:pt x="8058" y="1984"/>
                </a:lnTo>
                <a:lnTo>
                  <a:pt x="8055" y="1980"/>
                </a:lnTo>
                <a:lnTo>
                  <a:pt x="8051" y="1976"/>
                </a:lnTo>
                <a:lnTo>
                  <a:pt x="8047" y="1974"/>
                </a:lnTo>
                <a:lnTo>
                  <a:pt x="8043" y="1972"/>
                </a:lnTo>
                <a:lnTo>
                  <a:pt x="8036" y="1968"/>
                </a:lnTo>
                <a:lnTo>
                  <a:pt x="8026" y="1966"/>
                </a:lnTo>
                <a:lnTo>
                  <a:pt x="8012" y="1962"/>
                </a:lnTo>
                <a:lnTo>
                  <a:pt x="8000" y="1960"/>
                </a:lnTo>
                <a:lnTo>
                  <a:pt x="7987" y="1959"/>
                </a:lnTo>
                <a:lnTo>
                  <a:pt x="7973" y="1957"/>
                </a:lnTo>
                <a:lnTo>
                  <a:pt x="7963" y="1954"/>
                </a:lnTo>
                <a:lnTo>
                  <a:pt x="7955" y="1950"/>
                </a:lnTo>
                <a:lnTo>
                  <a:pt x="7946" y="1947"/>
                </a:lnTo>
                <a:lnTo>
                  <a:pt x="7935" y="1946"/>
                </a:lnTo>
                <a:lnTo>
                  <a:pt x="7925" y="1947"/>
                </a:lnTo>
                <a:lnTo>
                  <a:pt x="7917" y="1949"/>
                </a:lnTo>
                <a:lnTo>
                  <a:pt x="7909" y="1952"/>
                </a:lnTo>
                <a:lnTo>
                  <a:pt x="7901" y="1955"/>
                </a:lnTo>
                <a:lnTo>
                  <a:pt x="7893" y="1957"/>
                </a:lnTo>
                <a:lnTo>
                  <a:pt x="7885" y="1960"/>
                </a:lnTo>
                <a:lnTo>
                  <a:pt x="7876" y="1961"/>
                </a:lnTo>
                <a:lnTo>
                  <a:pt x="7866" y="1962"/>
                </a:lnTo>
                <a:lnTo>
                  <a:pt x="7857" y="1961"/>
                </a:lnTo>
                <a:lnTo>
                  <a:pt x="7849" y="1960"/>
                </a:lnTo>
                <a:lnTo>
                  <a:pt x="7841" y="1957"/>
                </a:lnTo>
                <a:lnTo>
                  <a:pt x="7834" y="1953"/>
                </a:lnTo>
                <a:lnTo>
                  <a:pt x="7827" y="1946"/>
                </a:lnTo>
                <a:lnTo>
                  <a:pt x="7821" y="1940"/>
                </a:lnTo>
                <a:lnTo>
                  <a:pt x="7815" y="1931"/>
                </a:lnTo>
                <a:lnTo>
                  <a:pt x="7810" y="1922"/>
                </a:lnTo>
                <a:lnTo>
                  <a:pt x="7798" y="1901"/>
                </a:lnTo>
                <a:lnTo>
                  <a:pt x="7787" y="1880"/>
                </a:lnTo>
                <a:lnTo>
                  <a:pt x="7779" y="1860"/>
                </a:lnTo>
                <a:lnTo>
                  <a:pt x="7771" y="1839"/>
                </a:lnTo>
                <a:lnTo>
                  <a:pt x="7764" y="1821"/>
                </a:lnTo>
                <a:lnTo>
                  <a:pt x="7757" y="1799"/>
                </a:lnTo>
                <a:lnTo>
                  <a:pt x="7753" y="1790"/>
                </a:lnTo>
                <a:lnTo>
                  <a:pt x="7747" y="1779"/>
                </a:lnTo>
                <a:lnTo>
                  <a:pt x="7742" y="1770"/>
                </a:lnTo>
                <a:lnTo>
                  <a:pt x="7736" y="1763"/>
                </a:lnTo>
                <a:lnTo>
                  <a:pt x="7730" y="1754"/>
                </a:lnTo>
                <a:lnTo>
                  <a:pt x="7723" y="1744"/>
                </a:lnTo>
                <a:lnTo>
                  <a:pt x="7716" y="1736"/>
                </a:lnTo>
                <a:lnTo>
                  <a:pt x="7708" y="1729"/>
                </a:lnTo>
                <a:lnTo>
                  <a:pt x="7705" y="1729"/>
                </a:lnTo>
                <a:lnTo>
                  <a:pt x="7703" y="1730"/>
                </a:lnTo>
                <a:lnTo>
                  <a:pt x="7695" y="1737"/>
                </a:lnTo>
                <a:lnTo>
                  <a:pt x="7689" y="1744"/>
                </a:lnTo>
                <a:lnTo>
                  <a:pt x="7685" y="1752"/>
                </a:lnTo>
                <a:lnTo>
                  <a:pt x="7680" y="1760"/>
                </a:lnTo>
                <a:lnTo>
                  <a:pt x="7674" y="1779"/>
                </a:lnTo>
                <a:lnTo>
                  <a:pt x="7666" y="1797"/>
                </a:lnTo>
                <a:lnTo>
                  <a:pt x="7662" y="1811"/>
                </a:lnTo>
                <a:lnTo>
                  <a:pt x="7658" y="1827"/>
                </a:lnTo>
                <a:lnTo>
                  <a:pt x="7655" y="1835"/>
                </a:lnTo>
                <a:lnTo>
                  <a:pt x="7652" y="1842"/>
                </a:lnTo>
                <a:lnTo>
                  <a:pt x="7650" y="1850"/>
                </a:lnTo>
                <a:lnTo>
                  <a:pt x="7646" y="1855"/>
                </a:lnTo>
                <a:lnTo>
                  <a:pt x="7645" y="1861"/>
                </a:lnTo>
                <a:lnTo>
                  <a:pt x="7641" y="1867"/>
                </a:lnTo>
                <a:lnTo>
                  <a:pt x="7640" y="1873"/>
                </a:lnTo>
                <a:lnTo>
                  <a:pt x="7638" y="1877"/>
                </a:lnTo>
                <a:lnTo>
                  <a:pt x="7412" y="1892"/>
                </a:lnTo>
                <a:lnTo>
                  <a:pt x="7188" y="1905"/>
                </a:lnTo>
                <a:lnTo>
                  <a:pt x="6963" y="1914"/>
                </a:lnTo>
                <a:lnTo>
                  <a:pt x="6738" y="1921"/>
                </a:lnTo>
                <a:lnTo>
                  <a:pt x="6514" y="1925"/>
                </a:lnTo>
                <a:lnTo>
                  <a:pt x="6289" y="1926"/>
                </a:lnTo>
                <a:lnTo>
                  <a:pt x="6065" y="1925"/>
                </a:lnTo>
                <a:lnTo>
                  <a:pt x="5841" y="1920"/>
                </a:lnTo>
                <a:lnTo>
                  <a:pt x="5616" y="1913"/>
                </a:lnTo>
                <a:lnTo>
                  <a:pt x="5393" y="1902"/>
                </a:lnTo>
                <a:lnTo>
                  <a:pt x="5169" y="1890"/>
                </a:lnTo>
                <a:lnTo>
                  <a:pt x="4946" y="1874"/>
                </a:lnTo>
                <a:lnTo>
                  <a:pt x="4722" y="1855"/>
                </a:lnTo>
                <a:lnTo>
                  <a:pt x="4500" y="1834"/>
                </a:lnTo>
                <a:lnTo>
                  <a:pt x="4276" y="1810"/>
                </a:lnTo>
                <a:lnTo>
                  <a:pt x="4054" y="1783"/>
                </a:lnTo>
                <a:lnTo>
                  <a:pt x="3830" y="1754"/>
                </a:lnTo>
                <a:lnTo>
                  <a:pt x="3608" y="1722"/>
                </a:lnTo>
                <a:lnTo>
                  <a:pt x="3385" y="1686"/>
                </a:lnTo>
                <a:lnTo>
                  <a:pt x="3164" y="1648"/>
                </a:lnTo>
                <a:lnTo>
                  <a:pt x="2941" y="1607"/>
                </a:lnTo>
                <a:lnTo>
                  <a:pt x="2719" y="1564"/>
                </a:lnTo>
                <a:lnTo>
                  <a:pt x="2497" y="1517"/>
                </a:lnTo>
                <a:lnTo>
                  <a:pt x="2276" y="1468"/>
                </a:lnTo>
                <a:lnTo>
                  <a:pt x="2055" y="1416"/>
                </a:lnTo>
                <a:lnTo>
                  <a:pt x="1833" y="1362"/>
                </a:lnTo>
                <a:lnTo>
                  <a:pt x="1612" y="1304"/>
                </a:lnTo>
                <a:lnTo>
                  <a:pt x="1390" y="1244"/>
                </a:lnTo>
                <a:lnTo>
                  <a:pt x="1170" y="1180"/>
                </a:lnTo>
                <a:lnTo>
                  <a:pt x="949" y="1115"/>
                </a:lnTo>
                <a:lnTo>
                  <a:pt x="728" y="1047"/>
                </a:lnTo>
                <a:lnTo>
                  <a:pt x="508" y="975"/>
                </a:lnTo>
                <a:lnTo>
                  <a:pt x="508" y="975"/>
                </a:lnTo>
                <a:lnTo>
                  <a:pt x="503" y="969"/>
                </a:lnTo>
                <a:lnTo>
                  <a:pt x="498" y="962"/>
                </a:lnTo>
                <a:lnTo>
                  <a:pt x="496" y="958"/>
                </a:lnTo>
                <a:lnTo>
                  <a:pt x="495" y="955"/>
                </a:lnTo>
                <a:lnTo>
                  <a:pt x="494" y="950"/>
                </a:lnTo>
                <a:lnTo>
                  <a:pt x="494" y="945"/>
                </a:lnTo>
                <a:lnTo>
                  <a:pt x="495" y="931"/>
                </a:lnTo>
                <a:lnTo>
                  <a:pt x="498" y="919"/>
                </a:lnTo>
                <a:lnTo>
                  <a:pt x="500" y="906"/>
                </a:lnTo>
                <a:lnTo>
                  <a:pt x="501" y="892"/>
                </a:lnTo>
                <a:lnTo>
                  <a:pt x="500" y="881"/>
                </a:lnTo>
                <a:lnTo>
                  <a:pt x="498" y="871"/>
                </a:lnTo>
                <a:lnTo>
                  <a:pt x="495" y="861"/>
                </a:lnTo>
                <a:lnTo>
                  <a:pt x="494" y="850"/>
                </a:lnTo>
                <a:lnTo>
                  <a:pt x="495" y="838"/>
                </a:lnTo>
                <a:lnTo>
                  <a:pt x="497" y="828"/>
                </a:lnTo>
                <a:lnTo>
                  <a:pt x="500" y="819"/>
                </a:lnTo>
                <a:lnTo>
                  <a:pt x="505" y="807"/>
                </a:lnTo>
                <a:lnTo>
                  <a:pt x="511" y="786"/>
                </a:lnTo>
                <a:lnTo>
                  <a:pt x="518" y="769"/>
                </a:lnTo>
                <a:lnTo>
                  <a:pt x="525" y="752"/>
                </a:lnTo>
                <a:lnTo>
                  <a:pt x="536" y="733"/>
                </a:lnTo>
                <a:lnTo>
                  <a:pt x="520" y="741"/>
                </a:lnTo>
                <a:lnTo>
                  <a:pt x="505" y="746"/>
                </a:lnTo>
                <a:lnTo>
                  <a:pt x="490" y="752"/>
                </a:lnTo>
                <a:lnTo>
                  <a:pt x="472" y="757"/>
                </a:lnTo>
                <a:lnTo>
                  <a:pt x="459" y="761"/>
                </a:lnTo>
                <a:lnTo>
                  <a:pt x="446" y="765"/>
                </a:lnTo>
                <a:lnTo>
                  <a:pt x="440" y="765"/>
                </a:lnTo>
                <a:lnTo>
                  <a:pt x="435" y="764"/>
                </a:lnTo>
                <a:lnTo>
                  <a:pt x="429" y="761"/>
                </a:lnTo>
                <a:lnTo>
                  <a:pt x="425" y="759"/>
                </a:lnTo>
                <a:lnTo>
                  <a:pt x="416" y="754"/>
                </a:lnTo>
                <a:lnTo>
                  <a:pt x="408" y="746"/>
                </a:lnTo>
                <a:lnTo>
                  <a:pt x="395" y="728"/>
                </a:lnTo>
                <a:lnTo>
                  <a:pt x="383" y="706"/>
                </a:lnTo>
                <a:lnTo>
                  <a:pt x="376" y="696"/>
                </a:lnTo>
                <a:lnTo>
                  <a:pt x="371" y="685"/>
                </a:lnTo>
                <a:lnTo>
                  <a:pt x="365" y="675"/>
                </a:lnTo>
                <a:lnTo>
                  <a:pt x="359" y="664"/>
                </a:lnTo>
                <a:lnTo>
                  <a:pt x="355" y="660"/>
                </a:lnTo>
                <a:lnTo>
                  <a:pt x="351" y="656"/>
                </a:lnTo>
                <a:lnTo>
                  <a:pt x="348" y="652"/>
                </a:lnTo>
                <a:lnTo>
                  <a:pt x="344" y="650"/>
                </a:lnTo>
                <a:lnTo>
                  <a:pt x="335" y="645"/>
                </a:lnTo>
                <a:lnTo>
                  <a:pt x="327" y="637"/>
                </a:lnTo>
                <a:lnTo>
                  <a:pt x="341" y="625"/>
                </a:lnTo>
                <a:lnTo>
                  <a:pt x="356" y="614"/>
                </a:lnTo>
                <a:lnTo>
                  <a:pt x="363" y="603"/>
                </a:lnTo>
                <a:lnTo>
                  <a:pt x="372" y="592"/>
                </a:lnTo>
                <a:lnTo>
                  <a:pt x="377" y="592"/>
                </a:lnTo>
                <a:lnTo>
                  <a:pt x="383" y="592"/>
                </a:lnTo>
                <a:lnTo>
                  <a:pt x="387" y="601"/>
                </a:lnTo>
                <a:lnTo>
                  <a:pt x="391" y="608"/>
                </a:lnTo>
                <a:lnTo>
                  <a:pt x="397" y="615"/>
                </a:lnTo>
                <a:lnTo>
                  <a:pt x="403" y="620"/>
                </a:lnTo>
                <a:lnTo>
                  <a:pt x="410" y="625"/>
                </a:lnTo>
                <a:lnTo>
                  <a:pt x="417" y="629"/>
                </a:lnTo>
                <a:lnTo>
                  <a:pt x="426" y="632"/>
                </a:lnTo>
                <a:lnTo>
                  <a:pt x="436" y="635"/>
                </a:lnTo>
                <a:lnTo>
                  <a:pt x="431" y="616"/>
                </a:lnTo>
                <a:lnTo>
                  <a:pt x="429" y="598"/>
                </a:lnTo>
                <a:lnTo>
                  <a:pt x="428" y="581"/>
                </a:lnTo>
                <a:lnTo>
                  <a:pt x="428" y="561"/>
                </a:lnTo>
                <a:lnTo>
                  <a:pt x="426" y="550"/>
                </a:lnTo>
                <a:lnTo>
                  <a:pt x="425" y="539"/>
                </a:lnTo>
                <a:lnTo>
                  <a:pt x="426" y="528"/>
                </a:lnTo>
                <a:lnTo>
                  <a:pt x="427" y="517"/>
                </a:lnTo>
                <a:lnTo>
                  <a:pt x="428" y="508"/>
                </a:lnTo>
                <a:lnTo>
                  <a:pt x="428" y="497"/>
                </a:lnTo>
                <a:lnTo>
                  <a:pt x="423" y="508"/>
                </a:lnTo>
                <a:lnTo>
                  <a:pt x="402" y="524"/>
                </a:lnTo>
                <a:lnTo>
                  <a:pt x="384" y="539"/>
                </a:lnTo>
                <a:lnTo>
                  <a:pt x="375" y="545"/>
                </a:lnTo>
                <a:lnTo>
                  <a:pt x="364" y="551"/>
                </a:lnTo>
                <a:lnTo>
                  <a:pt x="359" y="553"/>
                </a:lnTo>
                <a:lnTo>
                  <a:pt x="352" y="554"/>
                </a:lnTo>
                <a:lnTo>
                  <a:pt x="347" y="555"/>
                </a:lnTo>
                <a:lnTo>
                  <a:pt x="339" y="555"/>
                </a:lnTo>
                <a:lnTo>
                  <a:pt x="330" y="554"/>
                </a:lnTo>
                <a:lnTo>
                  <a:pt x="321" y="553"/>
                </a:lnTo>
                <a:lnTo>
                  <a:pt x="314" y="551"/>
                </a:lnTo>
                <a:lnTo>
                  <a:pt x="306" y="548"/>
                </a:lnTo>
                <a:lnTo>
                  <a:pt x="298" y="543"/>
                </a:lnTo>
                <a:lnTo>
                  <a:pt x="291" y="538"/>
                </a:lnTo>
                <a:lnTo>
                  <a:pt x="283" y="533"/>
                </a:lnTo>
                <a:lnTo>
                  <a:pt x="276" y="526"/>
                </a:lnTo>
                <a:lnTo>
                  <a:pt x="268" y="518"/>
                </a:lnTo>
                <a:lnTo>
                  <a:pt x="260" y="511"/>
                </a:lnTo>
                <a:lnTo>
                  <a:pt x="253" y="503"/>
                </a:lnTo>
                <a:lnTo>
                  <a:pt x="248" y="496"/>
                </a:lnTo>
                <a:lnTo>
                  <a:pt x="242" y="487"/>
                </a:lnTo>
                <a:lnTo>
                  <a:pt x="238" y="477"/>
                </a:lnTo>
                <a:lnTo>
                  <a:pt x="234" y="468"/>
                </a:lnTo>
                <a:lnTo>
                  <a:pt x="231" y="457"/>
                </a:lnTo>
                <a:lnTo>
                  <a:pt x="227" y="446"/>
                </a:lnTo>
                <a:lnTo>
                  <a:pt x="223" y="435"/>
                </a:lnTo>
                <a:lnTo>
                  <a:pt x="219" y="431"/>
                </a:lnTo>
                <a:lnTo>
                  <a:pt x="215" y="425"/>
                </a:lnTo>
                <a:lnTo>
                  <a:pt x="215" y="420"/>
                </a:lnTo>
                <a:lnTo>
                  <a:pt x="217" y="417"/>
                </a:lnTo>
                <a:lnTo>
                  <a:pt x="221" y="414"/>
                </a:lnTo>
                <a:lnTo>
                  <a:pt x="224" y="412"/>
                </a:lnTo>
                <a:lnTo>
                  <a:pt x="233" y="407"/>
                </a:lnTo>
                <a:lnTo>
                  <a:pt x="241" y="404"/>
                </a:lnTo>
                <a:lnTo>
                  <a:pt x="248" y="401"/>
                </a:lnTo>
                <a:lnTo>
                  <a:pt x="254" y="396"/>
                </a:lnTo>
                <a:lnTo>
                  <a:pt x="258" y="393"/>
                </a:lnTo>
                <a:lnTo>
                  <a:pt x="264" y="389"/>
                </a:lnTo>
                <a:lnTo>
                  <a:pt x="268" y="385"/>
                </a:lnTo>
                <a:lnTo>
                  <a:pt x="271" y="379"/>
                </a:lnTo>
                <a:lnTo>
                  <a:pt x="276" y="373"/>
                </a:lnTo>
                <a:lnTo>
                  <a:pt x="279" y="366"/>
                </a:lnTo>
                <a:lnTo>
                  <a:pt x="283" y="350"/>
                </a:lnTo>
                <a:lnTo>
                  <a:pt x="290" y="335"/>
                </a:lnTo>
                <a:lnTo>
                  <a:pt x="304" y="321"/>
                </a:lnTo>
                <a:lnTo>
                  <a:pt x="319" y="308"/>
                </a:lnTo>
                <a:lnTo>
                  <a:pt x="328" y="297"/>
                </a:lnTo>
                <a:lnTo>
                  <a:pt x="337" y="287"/>
                </a:lnTo>
                <a:lnTo>
                  <a:pt x="320" y="286"/>
                </a:lnTo>
                <a:lnTo>
                  <a:pt x="305" y="285"/>
                </a:lnTo>
                <a:lnTo>
                  <a:pt x="291" y="283"/>
                </a:lnTo>
                <a:lnTo>
                  <a:pt x="274" y="282"/>
                </a:lnTo>
                <a:lnTo>
                  <a:pt x="261" y="283"/>
                </a:lnTo>
                <a:lnTo>
                  <a:pt x="250" y="282"/>
                </a:lnTo>
                <a:lnTo>
                  <a:pt x="244" y="279"/>
                </a:lnTo>
                <a:lnTo>
                  <a:pt x="240" y="273"/>
                </a:lnTo>
                <a:lnTo>
                  <a:pt x="237" y="268"/>
                </a:lnTo>
                <a:lnTo>
                  <a:pt x="234" y="263"/>
                </a:lnTo>
                <a:lnTo>
                  <a:pt x="240" y="256"/>
                </a:lnTo>
                <a:lnTo>
                  <a:pt x="246" y="250"/>
                </a:lnTo>
                <a:lnTo>
                  <a:pt x="250" y="242"/>
                </a:lnTo>
                <a:lnTo>
                  <a:pt x="254" y="234"/>
                </a:lnTo>
                <a:lnTo>
                  <a:pt x="261" y="219"/>
                </a:lnTo>
                <a:lnTo>
                  <a:pt x="268" y="202"/>
                </a:lnTo>
                <a:lnTo>
                  <a:pt x="274" y="197"/>
                </a:lnTo>
                <a:lnTo>
                  <a:pt x="279" y="191"/>
                </a:lnTo>
                <a:lnTo>
                  <a:pt x="288" y="175"/>
                </a:lnTo>
                <a:lnTo>
                  <a:pt x="295" y="161"/>
                </a:lnTo>
                <a:lnTo>
                  <a:pt x="301" y="146"/>
                </a:lnTo>
                <a:lnTo>
                  <a:pt x="305" y="128"/>
                </a:lnTo>
                <a:lnTo>
                  <a:pt x="291" y="136"/>
                </a:lnTo>
                <a:lnTo>
                  <a:pt x="277" y="145"/>
                </a:lnTo>
                <a:lnTo>
                  <a:pt x="270" y="149"/>
                </a:lnTo>
                <a:lnTo>
                  <a:pt x="265" y="153"/>
                </a:lnTo>
                <a:lnTo>
                  <a:pt x="258" y="159"/>
                </a:lnTo>
                <a:lnTo>
                  <a:pt x="252" y="164"/>
                </a:lnTo>
                <a:lnTo>
                  <a:pt x="242" y="180"/>
                </a:lnTo>
                <a:lnTo>
                  <a:pt x="234" y="197"/>
                </a:lnTo>
                <a:lnTo>
                  <a:pt x="233" y="196"/>
                </a:lnTo>
                <a:lnTo>
                  <a:pt x="231" y="193"/>
                </a:lnTo>
                <a:lnTo>
                  <a:pt x="215" y="206"/>
                </a:lnTo>
                <a:lnTo>
                  <a:pt x="199" y="218"/>
                </a:lnTo>
                <a:lnTo>
                  <a:pt x="193" y="223"/>
                </a:lnTo>
                <a:lnTo>
                  <a:pt x="187" y="227"/>
                </a:lnTo>
                <a:lnTo>
                  <a:pt x="184" y="228"/>
                </a:lnTo>
                <a:lnTo>
                  <a:pt x="181" y="230"/>
                </a:lnTo>
                <a:lnTo>
                  <a:pt x="176" y="231"/>
                </a:lnTo>
                <a:lnTo>
                  <a:pt x="172" y="231"/>
                </a:lnTo>
                <a:lnTo>
                  <a:pt x="167" y="230"/>
                </a:lnTo>
                <a:lnTo>
                  <a:pt x="162" y="229"/>
                </a:lnTo>
                <a:lnTo>
                  <a:pt x="157" y="228"/>
                </a:lnTo>
                <a:lnTo>
                  <a:pt x="153" y="225"/>
                </a:lnTo>
                <a:lnTo>
                  <a:pt x="144" y="219"/>
                </a:lnTo>
                <a:lnTo>
                  <a:pt x="135" y="213"/>
                </a:lnTo>
                <a:lnTo>
                  <a:pt x="125" y="206"/>
                </a:lnTo>
                <a:lnTo>
                  <a:pt x="114" y="199"/>
                </a:lnTo>
                <a:lnTo>
                  <a:pt x="109" y="193"/>
                </a:lnTo>
                <a:lnTo>
                  <a:pt x="106" y="187"/>
                </a:lnTo>
                <a:lnTo>
                  <a:pt x="103" y="182"/>
                </a:lnTo>
                <a:lnTo>
                  <a:pt x="101" y="175"/>
                </a:lnTo>
                <a:lnTo>
                  <a:pt x="99" y="161"/>
                </a:lnTo>
                <a:lnTo>
                  <a:pt x="99" y="146"/>
                </a:lnTo>
                <a:lnTo>
                  <a:pt x="89" y="161"/>
                </a:lnTo>
                <a:lnTo>
                  <a:pt x="79" y="174"/>
                </a:lnTo>
                <a:lnTo>
                  <a:pt x="74" y="180"/>
                </a:lnTo>
                <a:lnTo>
                  <a:pt x="68" y="185"/>
                </a:lnTo>
                <a:lnTo>
                  <a:pt x="65" y="186"/>
                </a:lnTo>
                <a:lnTo>
                  <a:pt x="61" y="188"/>
                </a:lnTo>
                <a:lnTo>
                  <a:pt x="58" y="188"/>
                </a:lnTo>
                <a:lnTo>
                  <a:pt x="53" y="189"/>
                </a:lnTo>
                <a:lnTo>
                  <a:pt x="49" y="188"/>
                </a:lnTo>
                <a:lnTo>
                  <a:pt x="47" y="187"/>
                </a:lnTo>
                <a:lnTo>
                  <a:pt x="44" y="185"/>
                </a:lnTo>
                <a:lnTo>
                  <a:pt x="41" y="183"/>
                </a:lnTo>
                <a:lnTo>
                  <a:pt x="37" y="178"/>
                </a:lnTo>
                <a:lnTo>
                  <a:pt x="32" y="173"/>
                </a:lnTo>
                <a:lnTo>
                  <a:pt x="22" y="164"/>
                </a:lnTo>
                <a:lnTo>
                  <a:pt x="13" y="157"/>
                </a:lnTo>
                <a:lnTo>
                  <a:pt x="10" y="155"/>
                </a:lnTo>
                <a:lnTo>
                  <a:pt x="7" y="153"/>
                </a:lnTo>
                <a:lnTo>
                  <a:pt x="4" y="151"/>
                </a:lnTo>
                <a:lnTo>
                  <a:pt x="3" y="149"/>
                </a:lnTo>
                <a:lnTo>
                  <a:pt x="4" y="141"/>
                </a:lnTo>
                <a:lnTo>
                  <a:pt x="5" y="132"/>
                </a:lnTo>
                <a:lnTo>
                  <a:pt x="6" y="124"/>
                </a:lnTo>
                <a:lnTo>
                  <a:pt x="8" y="117"/>
                </a:lnTo>
                <a:lnTo>
                  <a:pt x="10" y="110"/>
                </a:lnTo>
                <a:lnTo>
                  <a:pt x="11" y="103"/>
                </a:lnTo>
                <a:lnTo>
                  <a:pt x="13" y="94"/>
                </a:lnTo>
                <a:lnTo>
                  <a:pt x="13" y="85"/>
                </a:lnTo>
                <a:lnTo>
                  <a:pt x="12" y="75"/>
                </a:lnTo>
                <a:lnTo>
                  <a:pt x="10" y="64"/>
                </a:lnTo>
                <a:lnTo>
                  <a:pt x="21" y="64"/>
                </a:lnTo>
                <a:lnTo>
                  <a:pt x="31" y="63"/>
                </a:lnTo>
                <a:lnTo>
                  <a:pt x="40" y="61"/>
                </a:lnTo>
                <a:lnTo>
                  <a:pt x="50" y="57"/>
                </a:lnTo>
                <a:lnTo>
                  <a:pt x="58" y="53"/>
                </a:lnTo>
                <a:lnTo>
                  <a:pt x="65" y="48"/>
                </a:lnTo>
                <a:lnTo>
                  <a:pt x="72" y="40"/>
                </a:lnTo>
                <a:lnTo>
                  <a:pt x="77" y="31"/>
                </a:lnTo>
                <a:lnTo>
                  <a:pt x="61" y="31"/>
                </a:lnTo>
                <a:lnTo>
                  <a:pt x="45" y="29"/>
                </a:lnTo>
                <a:lnTo>
                  <a:pt x="34" y="28"/>
                </a:lnTo>
                <a:lnTo>
                  <a:pt x="23" y="27"/>
                </a:lnTo>
                <a:lnTo>
                  <a:pt x="18" y="26"/>
                </a:lnTo>
                <a:lnTo>
                  <a:pt x="12" y="24"/>
                </a:lnTo>
                <a:lnTo>
                  <a:pt x="8" y="22"/>
                </a:lnTo>
                <a:lnTo>
                  <a:pt x="3" y="18"/>
                </a:lnTo>
                <a:lnTo>
                  <a:pt x="1" y="10"/>
                </a:lnTo>
                <a:lnTo>
                  <a:pt x="0" y="0"/>
                </a:lnTo>
                <a:lnTo>
                  <a:pt x="10817" y="0"/>
                </a:lnTo>
                <a:lnTo>
                  <a:pt x="10810" y="7"/>
                </a:lnTo>
                <a:lnTo>
                  <a:pt x="10804" y="11"/>
                </a:lnTo>
                <a:lnTo>
                  <a:pt x="10797" y="15"/>
                </a:lnTo>
                <a:lnTo>
                  <a:pt x="10790" y="20"/>
                </a:lnTo>
                <a:lnTo>
                  <a:pt x="10774" y="26"/>
                </a:lnTo>
                <a:lnTo>
                  <a:pt x="10758" y="31"/>
                </a:lnTo>
                <a:lnTo>
                  <a:pt x="10753" y="34"/>
                </a:lnTo>
                <a:lnTo>
                  <a:pt x="10747" y="35"/>
                </a:lnTo>
                <a:lnTo>
                  <a:pt x="10742" y="37"/>
                </a:lnTo>
                <a:lnTo>
                  <a:pt x="10738" y="40"/>
                </a:lnTo>
                <a:lnTo>
                  <a:pt x="10731" y="45"/>
                </a:lnTo>
                <a:lnTo>
                  <a:pt x="10727" y="51"/>
                </a:lnTo>
                <a:lnTo>
                  <a:pt x="10723" y="57"/>
                </a:lnTo>
                <a:lnTo>
                  <a:pt x="10719" y="64"/>
                </a:lnTo>
                <a:lnTo>
                  <a:pt x="10717" y="70"/>
                </a:lnTo>
                <a:lnTo>
                  <a:pt x="10715" y="77"/>
                </a:lnTo>
                <a:lnTo>
                  <a:pt x="10714" y="84"/>
                </a:lnTo>
                <a:lnTo>
                  <a:pt x="10714" y="93"/>
                </a:lnTo>
                <a:lnTo>
                  <a:pt x="10725" y="91"/>
                </a:lnTo>
                <a:lnTo>
                  <a:pt x="10736" y="88"/>
                </a:lnTo>
                <a:lnTo>
                  <a:pt x="10745" y="83"/>
                </a:lnTo>
                <a:lnTo>
                  <a:pt x="10756" y="80"/>
                </a:lnTo>
                <a:lnTo>
                  <a:pt x="10770" y="76"/>
                </a:lnTo>
                <a:lnTo>
                  <a:pt x="10783" y="74"/>
                </a:lnTo>
                <a:lnTo>
                  <a:pt x="10796" y="71"/>
                </a:lnTo>
                <a:lnTo>
                  <a:pt x="10808" y="70"/>
                </a:lnTo>
                <a:lnTo>
                  <a:pt x="10834" y="69"/>
                </a:lnTo>
                <a:lnTo>
                  <a:pt x="10862" y="69"/>
                </a:lnTo>
                <a:lnTo>
                  <a:pt x="10889" y="68"/>
                </a:lnTo>
                <a:lnTo>
                  <a:pt x="10912" y="68"/>
                </a:lnTo>
                <a:lnTo>
                  <a:pt x="10923" y="68"/>
                </a:lnTo>
                <a:lnTo>
                  <a:pt x="10935" y="69"/>
                </a:lnTo>
                <a:lnTo>
                  <a:pt x="10947" y="71"/>
                </a:lnTo>
                <a:lnTo>
                  <a:pt x="10960" y="75"/>
                </a:lnTo>
                <a:lnTo>
                  <a:pt x="10968" y="77"/>
                </a:lnTo>
                <a:lnTo>
                  <a:pt x="10975" y="80"/>
                </a:lnTo>
                <a:lnTo>
                  <a:pt x="10981" y="84"/>
                </a:lnTo>
                <a:lnTo>
                  <a:pt x="10986" y="89"/>
                </a:lnTo>
                <a:lnTo>
                  <a:pt x="10996" y="98"/>
                </a:lnTo>
                <a:lnTo>
                  <a:pt x="11003" y="109"/>
                </a:lnTo>
                <a:lnTo>
                  <a:pt x="11011" y="121"/>
                </a:lnTo>
                <a:lnTo>
                  <a:pt x="11020" y="133"/>
                </a:lnTo>
                <a:lnTo>
                  <a:pt x="11028" y="145"/>
                </a:lnTo>
                <a:lnTo>
                  <a:pt x="11040" y="157"/>
                </a:lnTo>
                <a:lnTo>
                  <a:pt x="11051" y="165"/>
                </a:lnTo>
                <a:lnTo>
                  <a:pt x="11062" y="172"/>
                </a:lnTo>
                <a:lnTo>
                  <a:pt x="11071" y="178"/>
                </a:lnTo>
                <a:lnTo>
                  <a:pt x="11082" y="186"/>
                </a:lnTo>
                <a:lnTo>
                  <a:pt x="11089" y="190"/>
                </a:lnTo>
                <a:lnTo>
                  <a:pt x="11093" y="195"/>
                </a:lnTo>
                <a:lnTo>
                  <a:pt x="11097" y="200"/>
                </a:lnTo>
                <a:lnTo>
                  <a:pt x="11101" y="205"/>
                </a:lnTo>
                <a:lnTo>
                  <a:pt x="11108" y="216"/>
                </a:lnTo>
                <a:lnTo>
                  <a:pt x="11115" y="228"/>
                </a:lnTo>
                <a:lnTo>
                  <a:pt x="11122" y="242"/>
                </a:lnTo>
                <a:lnTo>
                  <a:pt x="11130" y="256"/>
                </a:lnTo>
                <a:lnTo>
                  <a:pt x="11136" y="268"/>
                </a:lnTo>
                <a:lnTo>
                  <a:pt x="11142" y="281"/>
                </a:lnTo>
                <a:lnTo>
                  <a:pt x="11146" y="294"/>
                </a:lnTo>
                <a:lnTo>
                  <a:pt x="11149" y="308"/>
                </a:lnTo>
                <a:lnTo>
                  <a:pt x="11151" y="323"/>
                </a:lnTo>
                <a:lnTo>
                  <a:pt x="11151" y="338"/>
                </a:lnTo>
                <a:lnTo>
                  <a:pt x="11164" y="339"/>
                </a:lnTo>
                <a:lnTo>
                  <a:pt x="11175" y="338"/>
                </a:lnTo>
                <a:lnTo>
                  <a:pt x="11186" y="338"/>
                </a:lnTo>
                <a:lnTo>
                  <a:pt x="11199" y="337"/>
                </a:lnTo>
                <a:lnTo>
                  <a:pt x="11219" y="338"/>
                </a:lnTo>
                <a:lnTo>
                  <a:pt x="11237" y="340"/>
                </a:lnTo>
                <a:lnTo>
                  <a:pt x="11254" y="344"/>
                </a:lnTo>
                <a:lnTo>
                  <a:pt x="11273" y="348"/>
                </a:lnTo>
                <a:lnTo>
                  <a:pt x="11286" y="350"/>
                </a:lnTo>
                <a:lnTo>
                  <a:pt x="11297" y="351"/>
                </a:lnTo>
                <a:lnTo>
                  <a:pt x="11308" y="353"/>
                </a:lnTo>
                <a:lnTo>
                  <a:pt x="11319" y="355"/>
                </a:lnTo>
                <a:lnTo>
                  <a:pt x="11338" y="363"/>
                </a:lnTo>
                <a:lnTo>
                  <a:pt x="11355" y="368"/>
                </a:lnTo>
                <a:lnTo>
                  <a:pt x="11373" y="374"/>
                </a:lnTo>
                <a:lnTo>
                  <a:pt x="11393" y="380"/>
                </a:lnTo>
                <a:lnTo>
                  <a:pt x="11402" y="382"/>
                </a:lnTo>
                <a:lnTo>
                  <a:pt x="11409" y="385"/>
                </a:lnTo>
                <a:lnTo>
                  <a:pt x="11417" y="387"/>
                </a:lnTo>
                <a:lnTo>
                  <a:pt x="11426" y="388"/>
                </a:lnTo>
                <a:lnTo>
                  <a:pt x="11446" y="388"/>
                </a:lnTo>
                <a:lnTo>
                  <a:pt x="11432" y="376"/>
                </a:lnTo>
                <a:lnTo>
                  <a:pt x="11417" y="364"/>
                </a:lnTo>
                <a:lnTo>
                  <a:pt x="11409" y="353"/>
                </a:lnTo>
                <a:lnTo>
                  <a:pt x="11402" y="342"/>
                </a:lnTo>
                <a:lnTo>
                  <a:pt x="11392" y="337"/>
                </a:lnTo>
                <a:lnTo>
                  <a:pt x="11384" y="333"/>
                </a:lnTo>
                <a:lnTo>
                  <a:pt x="11379" y="329"/>
                </a:lnTo>
                <a:lnTo>
                  <a:pt x="11375" y="327"/>
                </a:lnTo>
                <a:lnTo>
                  <a:pt x="11372" y="323"/>
                </a:lnTo>
                <a:lnTo>
                  <a:pt x="11370" y="319"/>
                </a:lnTo>
                <a:lnTo>
                  <a:pt x="11365" y="307"/>
                </a:lnTo>
                <a:lnTo>
                  <a:pt x="11363" y="296"/>
                </a:lnTo>
                <a:lnTo>
                  <a:pt x="11362" y="284"/>
                </a:lnTo>
                <a:lnTo>
                  <a:pt x="11362" y="271"/>
                </a:lnTo>
                <a:lnTo>
                  <a:pt x="11362" y="264"/>
                </a:lnTo>
                <a:lnTo>
                  <a:pt x="11363" y="257"/>
                </a:lnTo>
                <a:lnTo>
                  <a:pt x="11365" y="252"/>
                </a:lnTo>
                <a:lnTo>
                  <a:pt x="11367" y="246"/>
                </a:lnTo>
                <a:lnTo>
                  <a:pt x="11374" y="236"/>
                </a:lnTo>
                <a:lnTo>
                  <a:pt x="11380" y="223"/>
                </a:lnTo>
                <a:lnTo>
                  <a:pt x="11385" y="212"/>
                </a:lnTo>
                <a:lnTo>
                  <a:pt x="11388" y="202"/>
                </a:lnTo>
                <a:lnTo>
                  <a:pt x="11390" y="192"/>
                </a:lnTo>
                <a:lnTo>
                  <a:pt x="11393" y="180"/>
                </a:lnTo>
                <a:lnTo>
                  <a:pt x="11398" y="161"/>
                </a:lnTo>
                <a:lnTo>
                  <a:pt x="11401" y="143"/>
                </a:lnTo>
                <a:lnTo>
                  <a:pt x="11402" y="134"/>
                </a:lnTo>
                <a:lnTo>
                  <a:pt x="11403" y="125"/>
                </a:lnTo>
                <a:lnTo>
                  <a:pt x="11406" y="116"/>
                </a:lnTo>
                <a:lnTo>
                  <a:pt x="11409" y="106"/>
                </a:lnTo>
                <a:lnTo>
                  <a:pt x="11424" y="122"/>
                </a:lnTo>
                <a:lnTo>
                  <a:pt x="11439" y="138"/>
                </a:lnTo>
                <a:lnTo>
                  <a:pt x="11442" y="143"/>
                </a:lnTo>
                <a:lnTo>
                  <a:pt x="11445" y="147"/>
                </a:lnTo>
                <a:lnTo>
                  <a:pt x="11449" y="151"/>
                </a:lnTo>
                <a:lnTo>
                  <a:pt x="11455" y="155"/>
                </a:lnTo>
                <a:lnTo>
                  <a:pt x="11470" y="157"/>
                </a:lnTo>
                <a:lnTo>
                  <a:pt x="11486" y="157"/>
                </a:lnTo>
                <a:lnTo>
                  <a:pt x="11502" y="162"/>
                </a:lnTo>
                <a:lnTo>
                  <a:pt x="11519" y="170"/>
                </a:lnTo>
                <a:lnTo>
                  <a:pt x="11544" y="177"/>
                </a:lnTo>
                <a:lnTo>
                  <a:pt x="11568" y="183"/>
                </a:lnTo>
                <a:lnTo>
                  <a:pt x="11579" y="186"/>
                </a:lnTo>
                <a:lnTo>
                  <a:pt x="11591" y="189"/>
                </a:lnTo>
                <a:lnTo>
                  <a:pt x="11602" y="195"/>
                </a:lnTo>
                <a:lnTo>
                  <a:pt x="11614" y="202"/>
                </a:lnTo>
                <a:lnTo>
                  <a:pt x="11611" y="185"/>
                </a:lnTo>
                <a:lnTo>
                  <a:pt x="11606" y="170"/>
                </a:lnTo>
                <a:lnTo>
                  <a:pt x="11604" y="163"/>
                </a:lnTo>
                <a:lnTo>
                  <a:pt x="11603" y="156"/>
                </a:lnTo>
                <a:lnTo>
                  <a:pt x="11601" y="147"/>
                </a:lnTo>
                <a:lnTo>
                  <a:pt x="11601" y="138"/>
                </a:lnTo>
                <a:lnTo>
                  <a:pt x="11603" y="130"/>
                </a:lnTo>
                <a:lnTo>
                  <a:pt x="11606" y="122"/>
                </a:lnTo>
                <a:lnTo>
                  <a:pt x="11606" y="115"/>
                </a:lnTo>
                <a:lnTo>
                  <a:pt x="11605" y="107"/>
                </a:lnTo>
                <a:lnTo>
                  <a:pt x="11603" y="101"/>
                </a:lnTo>
                <a:lnTo>
                  <a:pt x="11601" y="94"/>
                </a:lnTo>
                <a:lnTo>
                  <a:pt x="11597" y="89"/>
                </a:lnTo>
                <a:lnTo>
                  <a:pt x="11593" y="83"/>
                </a:lnTo>
                <a:lnTo>
                  <a:pt x="11588" y="79"/>
                </a:lnTo>
                <a:lnTo>
                  <a:pt x="11582" y="75"/>
                </a:lnTo>
                <a:lnTo>
                  <a:pt x="11566" y="66"/>
                </a:lnTo>
                <a:lnTo>
                  <a:pt x="11551" y="61"/>
                </a:lnTo>
                <a:lnTo>
                  <a:pt x="11536" y="55"/>
                </a:lnTo>
                <a:lnTo>
                  <a:pt x="11519" y="48"/>
                </a:lnTo>
                <a:lnTo>
                  <a:pt x="11510" y="45"/>
                </a:lnTo>
                <a:lnTo>
                  <a:pt x="11501" y="43"/>
                </a:lnTo>
                <a:lnTo>
                  <a:pt x="11494" y="41"/>
                </a:lnTo>
                <a:lnTo>
                  <a:pt x="11486" y="37"/>
                </a:lnTo>
                <a:lnTo>
                  <a:pt x="11483" y="34"/>
                </a:lnTo>
                <a:lnTo>
                  <a:pt x="11481" y="30"/>
                </a:lnTo>
                <a:lnTo>
                  <a:pt x="11479" y="26"/>
                </a:lnTo>
                <a:lnTo>
                  <a:pt x="11478" y="21"/>
                </a:lnTo>
                <a:lnTo>
                  <a:pt x="11475" y="11"/>
                </a:lnTo>
                <a:lnTo>
                  <a:pt x="11474" y="0"/>
                </a:lnTo>
                <a:lnTo>
                  <a:pt x="14387" y="0"/>
                </a:lnTo>
                <a:lnTo>
                  <a:pt x="14386" y="10"/>
                </a:lnTo>
                <a:lnTo>
                  <a:pt x="14386" y="20"/>
                </a:lnTo>
                <a:lnTo>
                  <a:pt x="14386" y="24"/>
                </a:lnTo>
                <a:lnTo>
                  <a:pt x="14385" y="29"/>
                </a:lnTo>
                <a:lnTo>
                  <a:pt x="14384" y="33"/>
                </a:lnTo>
                <a:lnTo>
                  <a:pt x="14382" y="37"/>
                </a:lnTo>
                <a:lnTo>
                  <a:pt x="14377" y="41"/>
                </a:lnTo>
                <a:lnTo>
                  <a:pt x="14372" y="43"/>
                </a:lnTo>
                <a:lnTo>
                  <a:pt x="14367" y="45"/>
                </a:lnTo>
                <a:lnTo>
                  <a:pt x="14360" y="48"/>
                </a:lnTo>
                <a:lnTo>
                  <a:pt x="14351" y="52"/>
                </a:lnTo>
                <a:lnTo>
                  <a:pt x="14345" y="56"/>
                </a:lnTo>
                <a:lnTo>
                  <a:pt x="14337" y="61"/>
                </a:lnTo>
                <a:lnTo>
                  <a:pt x="14329" y="64"/>
                </a:lnTo>
                <a:lnTo>
                  <a:pt x="14322" y="65"/>
                </a:lnTo>
                <a:lnTo>
                  <a:pt x="14317" y="65"/>
                </a:lnTo>
                <a:lnTo>
                  <a:pt x="14311" y="66"/>
                </a:lnTo>
                <a:lnTo>
                  <a:pt x="14307" y="69"/>
                </a:lnTo>
                <a:lnTo>
                  <a:pt x="14304" y="71"/>
                </a:lnTo>
                <a:lnTo>
                  <a:pt x="14302" y="76"/>
                </a:lnTo>
                <a:lnTo>
                  <a:pt x="14301" y="79"/>
                </a:lnTo>
                <a:lnTo>
                  <a:pt x="14301" y="83"/>
                </a:lnTo>
                <a:lnTo>
                  <a:pt x="14300" y="92"/>
                </a:lnTo>
                <a:lnTo>
                  <a:pt x="14298" y="101"/>
                </a:lnTo>
                <a:lnTo>
                  <a:pt x="14295" y="117"/>
                </a:lnTo>
                <a:lnTo>
                  <a:pt x="14291" y="133"/>
                </a:lnTo>
                <a:lnTo>
                  <a:pt x="14289" y="147"/>
                </a:lnTo>
                <a:lnTo>
                  <a:pt x="14288" y="160"/>
                </a:lnTo>
                <a:lnTo>
                  <a:pt x="14284" y="172"/>
                </a:lnTo>
                <a:lnTo>
                  <a:pt x="14280" y="186"/>
                </a:lnTo>
                <a:lnTo>
                  <a:pt x="14277" y="191"/>
                </a:lnTo>
                <a:lnTo>
                  <a:pt x="14274" y="197"/>
                </a:lnTo>
                <a:lnTo>
                  <a:pt x="14270" y="202"/>
                </a:lnTo>
                <a:lnTo>
                  <a:pt x="14266" y="206"/>
                </a:lnTo>
                <a:lnTo>
                  <a:pt x="14257" y="215"/>
                </a:lnTo>
                <a:lnTo>
                  <a:pt x="14249" y="226"/>
                </a:lnTo>
                <a:lnTo>
                  <a:pt x="14244" y="233"/>
                </a:lnTo>
                <a:lnTo>
                  <a:pt x="14242" y="241"/>
                </a:lnTo>
                <a:lnTo>
                  <a:pt x="14241" y="249"/>
                </a:lnTo>
                <a:lnTo>
                  <a:pt x="14240" y="257"/>
                </a:lnTo>
                <a:lnTo>
                  <a:pt x="14237" y="273"/>
                </a:lnTo>
                <a:lnTo>
                  <a:pt x="14235" y="288"/>
                </a:lnTo>
                <a:lnTo>
                  <a:pt x="14235" y="342"/>
                </a:lnTo>
                <a:lnTo>
                  <a:pt x="14233" y="353"/>
                </a:lnTo>
                <a:lnTo>
                  <a:pt x="14230" y="363"/>
                </a:lnTo>
                <a:lnTo>
                  <a:pt x="14226" y="389"/>
                </a:lnTo>
                <a:lnTo>
                  <a:pt x="14223" y="412"/>
                </a:lnTo>
                <a:lnTo>
                  <a:pt x="14219" y="434"/>
                </a:lnTo>
                <a:lnTo>
                  <a:pt x="14214" y="459"/>
                </a:lnTo>
                <a:lnTo>
                  <a:pt x="14213" y="468"/>
                </a:lnTo>
                <a:lnTo>
                  <a:pt x="14212" y="475"/>
                </a:lnTo>
                <a:lnTo>
                  <a:pt x="14210" y="484"/>
                </a:lnTo>
                <a:lnTo>
                  <a:pt x="14206" y="490"/>
                </a:lnTo>
                <a:lnTo>
                  <a:pt x="14199" y="499"/>
                </a:lnTo>
                <a:lnTo>
                  <a:pt x="14190" y="506"/>
                </a:lnTo>
                <a:lnTo>
                  <a:pt x="14182" y="510"/>
                </a:lnTo>
                <a:lnTo>
                  <a:pt x="14172" y="512"/>
                </a:lnTo>
                <a:lnTo>
                  <a:pt x="14152" y="516"/>
                </a:lnTo>
                <a:lnTo>
                  <a:pt x="14129" y="521"/>
                </a:lnTo>
                <a:lnTo>
                  <a:pt x="14135" y="525"/>
                </a:lnTo>
                <a:lnTo>
                  <a:pt x="14143" y="529"/>
                </a:lnTo>
                <a:lnTo>
                  <a:pt x="14149" y="533"/>
                </a:lnTo>
                <a:lnTo>
                  <a:pt x="14157" y="535"/>
                </a:lnTo>
                <a:lnTo>
                  <a:pt x="14173" y="537"/>
                </a:lnTo>
                <a:lnTo>
                  <a:pt x="14190" y="539"/>
                </a:lnTo>
                <a:lnTo>
                  <a:pt x="14192" y="552"/>
                </a:lnTo>
                <a:lnTo>
                  <a:pt x="14193" y="566"/>
                </a:lnTo>
                <a:lnTo>
                  <a:pt x="14192" y="577"/>
                </a:lnTo>
                <a:lnTo>
                  <a:pt x="14189" y="588"/>
                </a:lnTo>
                <a:lnTo>
                  <a:pt x="14187" y="597"/>
                </a:lnTo>
                <a:lnTo>
                  <a:pt x="14185" y="608"/>
                </a:lnTo>
                <a:lnTo>
                  <a:pt x="14182" y="624"/>
                </a:lnTo>
                <a:lnTo>
                  <a:pt x="14178" y="639"/>
                </a:lnTo>
                <a:lnTo>
                  <a:pt x="14173" y="653"/>
                </a:lnTo>
                <a:lnTo>
                  <a:pt x="14169" y="668"/>
                </a:lnTo>
                <a:lnTo>
                  <a:pt x="14158" y="695"/>
                </a:lnTo>
                <a:lnTo>
                  <a:pt x="14145" y="725"/>
                </a:lnTo>
                <a:lnTo>
                  <a:pt x="14133" y="755"/>
                </a:lnTo>
                <a:lnTo>
                  <a:pt x="14125" y="783"/>
                </a:lnTo>
                <a:lnTo>
                  <a:pt x="14117" y="810"/>
                </a:lnTo>
                <a:lnTo>
                  <a:pt x="14107" y="841"/>
                </a:lnTo>
                <a:lnTo>
                  <a:pt x="14101" y="852"/>
                </a:lnTo>
                <a:lnTo>
                  <a:pt x="14092" y="863"/>
                </a:lnTo>
                <a:lnTo>
                  <a:pt x="14089" y="873"/>
                </a:lnTo>
                <a:lnTo>
                  <a:pt x="14087" y="881"/>
                </a:lnTo>
                <a:lnTo>
                  <a:pt x="14087" y="891"/>
                </a:lnTo>
                <a:lnTo>
                  <a:pt x="14087" y="900"/>
                </a:lnTo>
                <a:lnTo>
                  <a:pt x="14087" y="908"/>
                </a:lnTo>
                <a:lnTo>
                  <a:pt x="14086" y="918"/>
                </a:lnTo>
                <a:lnTo>
                  <a:pt x="14085" y="928"/>
                </a:lnTo>
                <a:lnTo>
                  <a:pt x="14081" y="938"/>
                </a:lnTo>
                <a:lnTo>
                  <a:pt x="14072" y="957"/>
                </a:lnTo>
                <a:lnTo>
                  <a:pt x="14062" y="974"/>
                </a:lnTo>
                <a:lnTo>
                  <a:pt x="14052" y="991"/>
                </a:lnTo>
                <a:lnTo>
                  <a:pt x="14041" y="1011"/>
                </a:lnTo>
                <a:lnTo>
                  <a:pt x="14038" y="1020"/>
                </a:lnTo>
                <a:lnTo>
                  <a:pt x="14035" y="1027"/>
                </a:lnTo>
                <a:lnTo>
                  <a:pt x="14034" y="1035"/>
                </a:lnTo>
                <a:lnTo>
                  <a:pt x="14033" y="1042"/>
                </a:lnTo>
                <a:lnTo>
                  <a:pt x="14032" y="1057"/>
                </a:lnTo>
                <a:lnTo>
                  <a:pt x="14031" y="1075"/>
                </a:lnTo>
                <a:lnTo>
                  <a:pt x="14027" y="1091"/>
                </a:lnTo>
                <a:lnTo>
                  <a:pt x="14023" y="1107"/>
                </a:lnTo>
                <a:lnTo>
                  <a:pt x="14020" y="1123"/>
                </a:lnTo>
                <a:lnTo>
                  <a:pt x="14020" y="1138"/>
                </a:lnTo>
                <a:lnTo>
                  <a:pt x="14019" y="1153"/>
                </a:lnTo>
                <a:lnTo>
                  <a:pt x="14018" y="1171"/>
                </a:lnTo>
                <a:lnTo>
                  <a:pt x="14028" y="1176"/>
                </a:lnTo>
                <a:lnTo>
                  <a:pt x="14038" y="1162"/>
                </a:lnTo>
                <a:lnTo>
                  <a:pt x="14046" y="1149"/>
                </a:lnTo>
                <a:lnTo>
                  <a:pt x="14053" y="1136"/>
                </a:lnTo>
                <a:lnTo>
                  <a:pt x="14060" y="1120"/>
                </a:lnTo>
                <a:lnTo>
                  <a:pt x="14064" y="1111"/>
                </a:lnTo>
                <a:lnTo>
                  <a:pt x="14070" y="1105"/>
                </a:lnTo>
                <a:lnTo>
                  <a:pt x="14075" y="1098"/>
                </a:lnTo>
                <a:lnTo>
                  <a:pt x="14081" y="1093"/>
                </a:lnTo>
                <a:lnTo>
                  <a:pt x="14087" y="1088"/>
                </a:lnTo>
                <a:lnTo>
                  <a:pt x="14093" y="1081"/>
                </a:lnTo>
                <a:lnTo>
                  <a:pt x="14100" y="1075"/>
                </a:lnTo>
                <a:lnTo>
                  <a:pt x="14105" y="1067"/>
                </a:lnTo>
                <a:lnTo>
                  <a:pt x="14111" y="1058"/>
                </a:lnTo>
                <a:lnTo>
                  <a:pt x="14115" y="1050"/>
                </a:lnTo>
                <a:lnTo>
                  <a:pt x="14118" y="1041"/>
                </a:lnTo>
                <a:lnTo>
                  <a:pt x="14121" y="1034"/>
                </a:lnTo>
                <a:lnTo>
                  <a:pt x="14128" y="1016"/>
                </a:lnTo>
                <a:lnTo>
                  <a:pt x="14136" y="998"/>
                </a:lnTo>
                <a:lnTo>
                  <a:pt x="14148" y="980"/>
                </a:lnTo>
                <a:lnTo>
                  <a:pt x="14159" y="965"/>
                </a:lnTo>
                <a:lnTo>
                  <a:pt x="14171" y="949"/>
                </a:lnTo>
                <a:lnTo>
                  <a:pt x="14182" y="932"/>
                </a:lnTo>
                <a:lnTo>
                  <a:pt x="14188" y="918"/>
                </a:lnTo>
                <a:lnTo>
                  <a:pt x="14194" y="906"/>
                </a:lnTo>
                <a:lnTo>
                  <a:pt x="14198" y="893"/>
                </a:lnTo>
                <a:lnTo>
                  <a:pt x="14203" y="878"/>
                </a:lnTo>
                <a:lnTo>
                  <a:pt x="14212" y="860"/>
                </a:lnTo>
                <a:lnTo>
                  <a:pt x="14222" y="845"/>
                </a:lnTo>
                <a:lnTo>
                  <a:pt x="14232" y="828"/>
                </a:lnTo>
                <a:lnTo>
                  <a:pt x="14240" y="810"/>
                </a:lnTo>
                <a:lnTo>
                  <a:pt x="14249" y="785"/>
                </a:lnTo>
                <a:lnTo>
                  <a:pt x="14255" y="763"/>
                </a:lnTo>
                <a:lnTo>
                  <a:pt x="14260" y="740"/>
                </a:lnTo>
                <a:lnTo>
                  <a:pt x="14265" y="714"/>
                </a:lnTo>
                <a:lnTo>
                  <a:pt x="14268" y="696"/>
                </a:lnTo>
                <a:lnTo>
                  <a:pt x="14273" y="679"/>
                </a:lnTo>
                <a:lnTo>
                  <a:pt x="14277" y="664"/>
                </a:lnTo>
                <a:lnTo>
                  <a:pt x="14282" y="649"/>
                </a:lnTo>
                <a:lnTo>
                  <a:pt x="14292" y="620"/>
                </a:lnTo>
                <a:lnTo>
                  <a:pt x="14304" y="587"/>
                </a:lnTo>
                <a:lnTo>
                  <a:pt x="14308" y="577"/>
                </a:lnTo>
                <a:lnTo>
                  <a:pt x="14313" y="568"/>
                </a:lnTo>
                <a:lnTo>
                  <a:pt x="14317" y="560"/>
                </a:lnTo>
                <a:lnTo>
                  <a:pt x="14320" y="550"/>
                </a:lnTo>
                <a:lnTo>
                  <a:pt x="14328" y="525"/>
                </a:lnTo>
                <a:lnTo>
                  <a:pt x="14335" y="504"/>
                </a:lnTo>
                <a:lnTo>
                  <a:pt x="14344" y="483"/>
                </a:lnTo>
                <a:lnTo>
                  <a:pt x="14352" y="459"/>
                </a:lnTo>
                <a:lnTo>
                  <a:pt x="14355" y="449"/>
                </a:lnTo>
                <a:lnTo>
                  <a:pt x="14357" y="441"/>
                </a:lnTo>
                <a:lnTo>
                  <a:pt x="14359" y="432"/>
                </a:lnTo>
                <a:lnTo>
                  <a:pt x="14363" y="422"/>
                </a:lnTo>
                <a:lnTo>
                  <a:pt x="14371" y="405"/>
                </a:lnTo>
                <a:lnTo>
                  <a:pt x="14378" y="390"/>
                </a:lnTo>
                <a:lnTo>
                  <a:pt x="14387" y="376"/>
                </a:lnTo>
                <a:lnTo>
                  <a:pt x="14395" y="359"/>
                </a:lnTo>
                <a:lnTo>
                  <a:pt x="14403" y="333"/>
                </a:lnTo>
                <a:lnTo>
                  <a:pt x="14409" y="310"/>
                </a:lnTo>
                <a:lnTo>
                  <a:pt x="14415" y="287"/>
                </a:lnTo>
                <a:lnTo>
                  <a:pt x="14424" y="263"/>
                </a:lnTo>
                <a:lnTo>
                  <a:pt x="14430" y="249"/>
                </a:lnTo>
                <a:lnTo>
                  <a:pt x="14437" y="236"/>
                </a:lnTo>
                <a:lnTo>
                  <a:pt x="14445" y="224"/>
                </a:lnTo>
                <a:lnTo>
                  <a:pt x="14453" y="210"/>
                </a:lnTo>
                <a:lnTo>
                  <a:pt x="14458" y="199"/>
                </a:lnTo>
                <a:lnTo>
                  <a:pt x="14463" y="188"/>
                </a:lnTo>
                <a:lnTo>
                  <a:pt x="14467" y="178"/>
                </a:lnTo>
                <a:lnTo>
                  <a:pt x="14471" y="168"/>
                </a:lnTo>
                <a:lnTo>
                  <a:pt x="14477" y="157"/>
                </a:lnTo>
                <a:lnTo>
                  <a:pt x="14483" y="148"/>
                </a:lnTo>
                <a:lnTo>
                  <a:pt x="14489" y="141"/>
                </a:lnTo>
                <a:lnTo>
                  <a:pt x="14495" y="134"/>
                </a:lnTo>
                <a:lnTo>
                  <a:pt x="14508" y="120"/>
                </a:lnTo>
                <a:lnTo>
                  <a:pt x="14522" y="103"/>
                </a:lnTo>
                <a:lnTo>
                  <a:pt x="14541" y="77"/>
                </a:lnTo>
                <a:lnTo>
                  <a:pt x="14558" y="52"/>
                </a:lnTo>
                <a:lnTo>
                  <a:pt x="14575" y="27"/>
                </a:lnTo>
                <a:lnTo>
                  <a:pt x="14593" y="0"/>
                </a:lnTo>
                <a:lnTo>
                  <a:pt x="15258" y="0"/>
                </a:lnTo>
                <a:lnTo>
                  <a:pt x="15258" y="8"/>
                </a:lnTo>
                <a:lnTo>
                  <a:pt x="15259" y="15"/>
                </a:lnTo>
                <a:lnTo>
                  <a:pt x="15260" y="23"/>
                </a:lnTo>
                <a:lnTo>
                  <a:pt x="15258" y="29"/>
                </a:lnTo>
                <a:lnTo>
                  <a:pt x="15254" y="35"/>
                </a:lnTo>
                <a:lnTo>
                  <a:pt x="15249" y="38"/>
                </a:lnTo>
                <a:lnTo>
                  <a:pt x="15242" y="40"/>
                </a:lnTo>
                <a:lnTo>
                  <a:pt x="15236" y="42"/>
                </a:lnTo>
                <a:lnTo>
                  <a:pt x="15229" y="45"/>
                </a:lnTo>
                <a:lnTo>
                  <a:pt x="15223" y="48"/>
                </a:lnTo>
                <a:lnTo>
                  <a:pt x="15216" y="49"/>
                </a:lnTo>
                <a:lnTo>
                  <a:pt x="15210" y="49"/>
                </a:lnTo>
                <a:lnTo>
                  <a:pt x="15197" y="51"/>
                </a:lnTo>
                <a:lnTo>
                  <a:pt x="15183" y="53"/>
                </a:lnTo>
                <a:lnTo>
                  <a:pt x="15172" y="58"/>
                </a:lnTo>
                <a:lnTo>
                  <a:pt x="15162" y="64"/>
                </a:lnTo>
                <a:lnTo>
                  <a:pt x="15152" y="66"/>
                </a:lnTo>
                <a:lnTo>
                  <a:pt x="15141" y="67"/>
                </a:lnTo>
                <a:lnTo>
                  <a:pt x="15131" y="66"/>
                </a:lnTo>
                <a:lnTo>
                  <a:pt x="15119" y="66"/>
                </a:lnTo>
                <a:lnTo>
                  <a:pt x="15105" y="67"/>
                </a:lnTo>
                <a:lnTo>
                  <a:pt x="15092" y="68"/>
                </a:lnTo>
                <a:lnTo>
                  <a:pt x="15086" y="69"/>
                </a:lnTo>
                <a:lnTo>
                  <a:pt x="15079" y="71"/>
                </a:lnTo>
                <a:lnTo>
                  <a:pt x="15073" y="74"/>
                </a:lnTo>
                <a:lnTo>
                  <a:pt x="15066" y="77"/>
                </a:lnTo>
                <a:lnTo>
                  <a:pt x="15061" y="81"/>
                </a:lnTo>
                <a:lnTo>
                  <a:pt x="15056" y="85"/>
                </a:lnTo>
                <a:lnTo>
                  <a:pt x="15052" y="90"/>
                </a:lnTo>
                <a:lnTo>
                  <a:pt x="15049" y="95"/>
                </a:lnTo>
                <a:lnTo>
                  <a:pt x="15044" y="107"/>
                </a:lnTo>
                <a:lnTo>
                  <a:pt x="15037" y="120"/>
                </a:lnTo>
                <a:lnTo>
                  <a:pt x="15025" y="137"/>
                </a:lnTo>
                <a:lnTo>
                  <a:pt x="15015" y="152"/>
                </a:lnTo>
                <a:lnTo>
                  <a:pt x="15002" y="166"/>
                </a:lnTo>
                <a:lnTo>
                  <a:pt x="14986" y="180"/>
                </a:lnTo>
                <a:lnTo>
                  <a:pt x="15005" y="187"/>
                </a:lnTo>
                <a:lnTo>
                  <a:pt x="15021" y="192"/>
                </a:lnTo>
                <a:lnTo>
                  <a:pt x="15029" y="193"/>
                </a:lnTo>
                <a:lnTo>
                  <a:pt x="15037" y="196"/>
                </a:lnTo>
                <a:lnTo>
                  <a:pt x="15046" y="197"/>
                </a:lnTo>
                <a:lnTo>
                  <a:pt x="15056" y="197"/>
                </a:lnTo>
                <a:lnTo>
                  <a:pt x="15074" y="196"/>
                </a:lnTo>
                <a:lnTo>
                  <a:pt x="15090" y="193"/>
                </a:lnTo>
                <a:lnTo>
                  <a:pt x="15105" y="190"/>
                </a:lnTo>
                <a:lnTo>
                  <a:pt x="15119" y="187"/>
                </a:lnTo>
                <a:lnTo>
                  <a:pt x="15134" y="184"/>
                </a:lnTo>
                <a:lnTo>
                  <a:pt x="15150" y="180"/>
                </a:lnTo>
                <a:lnTo>
                  <a:pt x="15166" y="178"/>
                </a:lnTo>
                <a:lnTo>
                  <a:pt x="15183" y="178"/>
                </a:lnTo>
                <a:lnTo>
                  <a:pt x="15193" y="179"/>
                </a:lnTo>
                <a:lnTo>
                  <a:pt x="15200" y="182"/>
                </a:lnTo>
                <a:lnTo>
                  <a:pt x="15208" y="185"/>
                </a:lnTo>
                <a:lnTo>
                  <a:pt x="15215" y="189"/>
                </a:lnTo>
                <a:lnTo>
                  <a:pt x="15222" y="192"/>
                </a:lnTo>
                <a:lnTo>
                  <a:pt x="15229" y="196"/>
                </a:lnTo>
                <a:lnTo>
                  <a:pt x="15238" y="199"/>
                </a:lnTo>
                <a:lnTo>
                  <a:pt x="15247" y="199"/>
                </a:lnTo>
                <a:lnTo>
                  <a:pt x="15252" y="199"/>
                </a:lnTo>
                <a:lnTo>
                  <a:pt x="15258" y="197"/>
                </a:lnTo>
                <a:lnTo>
                  <a:pt x="15261" y="195"/>
                </a:lnTo>
                <a:lnTo>
                  <a:pt x="15265" y="190"/>
                </a:lnTo>
                <a:lnTo>
                  <a:pt x="15270" y="183"/>
                </a:lnTo>
                <a:lnTo>
                  <a:pt x="15276" y="173"/>
                </a:lnTo>
                <a:lnTo>
                  <a:pt x="15283" y="160"/>
                </a:lnTo>
                <a:lnTo>
                  <a:pt x="15289" y="148"/>
                </a:lnTo>
                <a:lnTo>
                  <a:pt x="15294" y="137"/>
                </a:lnTo>
                <a:lnTo>
                  <a:pt x="15299" y="125"/>
                </a:lnTo>
                <a:lnTo>
                  <a:pt x="15307" y="103"/>
                </a:lnTo>
                <a:lnTo>
                  <a:pt x="15319" y="77"/>
                </a:lnTo>
                <a:lnTo>
                  <a:pt x="15329" y="93"/>
                </a:lnTo>
                <a:lnTo>
                  <a:pt x="15337" y="109"/>
                </a:lnTo>
                <a:lnTo>
                  <a:pt x="15361" y="99"/>
                </a:lnTo>
                <a:lnTo>
                  <a:pt x="15382" y="90"/>
                </a:lnTo>
                <a:lnTo>
                  <a:pt x="15393" y="87"/>
                </a:lnTo>
                <a:lnTo>
                  <a:pt x="15403" y="82"/>
                </a:lnTo>
                <a:lnTo>
                  <a:pt x="15415" y="80"/>
                </a:lnTo>
                <a:lnTo>
                  <a:pt x="15427" y="80"/>
                </a:lnTo>
                <a:lnTo>
                  <a:pt x="15439" y="80"/>
                </a:lnTo>
                <a:lnTo>
                  <a:pt x="15449" y="82"/>
                </a:lnTo>
                <a:lnTo>
                  <a:pt x="15453" y="84"/>
                </a:lnTo>
                <a:lnTo>
                  <a:pt x="15456" y="88"/>
                </a:lnTo>
                <a:lnTo>
                  <a:pt x="15458" y="91"/>
                </a:lnTo>
                <a:lnTo>
                  <a:pt x="15459" y="95"/>
                </a:lnTo>
                <a:lnTo>
                  <a:pt x="15458" y="110"/>
                </a:lnTo>
                <a:lnTo>
                  <a:pt x="15457" y="122"/>
                </a:lnTo>
                <a:lnTo>
                  <a:pt x="15455" y="135"/>
                </a:lnTo>
                <a:lnTo>
                  <a:pt x="15454" y="149"/>
                </a:lnTo>
                <a:lnTo>
                  <a:pt x="15455" y="165"/>
                </a:lnTo>
                <a:lnTo>
                  <a:pt x="15454" y="180"/>
                </a:lnTo>
                <a:lnTo>
                  <a:pt x="15452" y="187"/>
                </a:lnTo>
                <a:lnTo>
                  <a:pt x="15450" y="192"/>
                </a:lnTo>
                <a:lnTo>
                  <a:pt x="15447" y="198"/>
                </a:lnTo>
                <a:lnTo>
                  <a:pt x="15443" y="202"/>
                </a:lnTo>
                <a:lnTo>
                  <a:pt x="15438" y="212"/>
                </a:lnTo>
                <a:lnTo>
                  <a:pt x="15432" y="223"/>
                </a:lnTo>
                <a:lnTo>
                  <a:pt x="15431" y="233"/>
                </a:lnTo>
                <a:lnTo>
                  <a:pt x="15430" y="244"/>
                </a:lnTo>
                <a:lnTo>
                  <a:pt x="15428" y="255"/>
                </a:lnTo>
                <a:lnTo>
                  <a:pt x="15424" y="265"/>
                </a:lnTo>
                <a:lnTo>
                  <a:pt x="15421" y="273"/>
                </a:lnTo>
                <a:lnTo>
                  <a:pt x="15416" y="282"/>
                </a:lnTo>
                <a:lnTo>
                  <a:pt x="15408" y="299"/>
                </a:lnTo>
                <a:lnTo>
                  <a:pt x="15398" y="319"/>
                </a:lnTo>
                <a:lnTo>
                  <a:pt x="15396" y="327"/>
                </a:lnTo>
                <a:lnTo>
                  <a:pt x="15395" y="335"/>
                </a:lnTo>
                <a:lnTo>
                  <a:pt x="15394" y="342"/>
                </a:lnTo>
                <a:lnTo>
                  <a:pt x="15394" y="351"/>
                </a:lnTo>
                <a:lnTo>
                  <a:pt x="15394" y="359"/>
                </a:lnTo>
                <a:lnTo>
                  <a:pt x="15394" y="366"/>
                </a:lnTo>
                <a:lnTo>
                  <a:pt x="15393" y="374"/>
                </a:lnTo>
                <a:lnTo>
                  <a:pt x="15390" y="382"/>
                </a:lnTo>
                <a:lnTo>
                  <a:pt x="15410" y="378"/>
                </a:lnTo>
                <a:lnTo>
                  <a:pt x="15426" y="373"/>
                </a:lnTo>
                <a:lnTo>
                  <a:pt x="15441" y="366"/>
                </a:lnTo>
                <a:lnTo>
                  <a:pt x="15455" y="359"/>
                </a:lnTo>
                <a:lnTo>
                  <a:pt x="15469" y="351"/>
                </a:lnTo>
                <a:lnTo>
                  <a:pt x="15484" y="344"/>
                </a:lnTo>
                <a:lnTo>
                  <a:pt x="15499" y="336"/>
                </a:lnTo>
                <a:lnTo>
                  <a:pt x="15518" y="329"/>
                </a:lnTo>
                <a:lnTo>
                  <a:pt x="15522" y="337"/>
                </a:lnTo>
                <a:lnTo>
                  <a:pt x="15525" y="346"/>
                </a:lnTo>
                <a:lnTo>
                  <a:pt x="15528" y="353"/>
                </a:lnTo>
                <a:lnTo>
                  <a:pt x="15530" y="360"/>
                </a:lnTo>
                <a:lnTo>
                  <a:pt x="15533" y="376"/>
                </a:lnTo>
                <a:lnTo>
                  <a:pt x="15536" y="393"/>
                </a:lnTo>
                <a:lnTo>
                  <a:pt x="15540" y="404"/>
                </a:lnTo>
                <a:lnTo>
                  <a:pt x="15545" y="415"/>
                </a:lnTo>
                <a:lnTo>
                  <a:pt x="15545" y="426"/>
                </a:lnTo>
                <a:lnTo>
                  <a:pt x="15545" y="437"/>
                </a:lnTo>
                <a:lnTo>
                  <a:pt x="15546" y="443"/>
                </a:lnTo>
                <a:lnTo>
                  <a:pt x="15547" y="447"/>
                </a:lnTo>
                <a:lnTo>
                  <a:pt x="15549" y="453"/>
                </a:lnTo>
                <a:lnTo>
                  <a:pt x="15552" y="457"/>
                </a:lnTo>
                <a:lnTo>
                  <a:pt x="15557" y="460"/>
                </a:lnTo>
                <a:lnTo>
                  <a:pt x="15562" y="462"/>
                </a:lnTo>
                <a:lnTo>
                  <a:pt x="15566" y="464"/>
                </a:lnTo>
                <a:lnTo>
                  <a:pt x="15572" y="466"/>
                </a:lnTo>
                <a:lnTo>
                  <a:pt x="15584" y="467"/>
                </a:lnTo>
                <a:lnTo>
                  <a:pt x="15594" y="468"/>
                </a:lnTo>
                <a:lnTo>
                  <a:pt x="15604" y="469"/>
                </a:lnTo>
                <a:lnTo>
                  <a:pt x="15612" y="472"/>
                </a:lnTo>
                <a:lnTo>
                  <a:pt x="15619" y="475"/>
                </a:lnTo>
                <a:lnTo>
                  <a:pt x="15627" y="481"/>
                </a:lnTo>
                <a:lnTo>
                  <a:pt x="15638" y="496"/>
                </a:lnTo>
                <a:lnTo>
                  <a:pt x="15648" y="513"/>
                </a:lnTo>
                <a:lnTo>
                  <a:pt x="15659" y="517"/>
                </a:lnTo>
                <a:lnTo>
                  <a:pt x="15669" y="523"/>
                </a:lnTo>
                <a:lnTo>
                  <a:pt x="15678" y="539"/>
                </a:lnTo>
                <a:lnTo>
                  <a:pt x="15685" y="555"/>
                </a:lnTo>
                <a:lnTo>
                  <a:pt x="15692" y="561"/>
                </a:lnTo>
                <a:lnTo>
                  <a:pt x="15700" y="565"/>
                </a:lnTo>
                <a:lnTo>
                  <a:pt x="15710" y="569"/>
                </a:lnTo>
                <a:lnTo>
                  <a:pt x="15721" y="572"/>
                </a:lnTo>
                <a:lnTo>
                  <a:pt x="15742" y="577"/>
                </a:lnTo>
                <a:lnTo>
                  <a:pt x="15762" y="582"/>
                </a:lnTo>
                <a:lnTo>
                  <a:pt x="15762" y="794"/>
                </a:lnTo>
                <a:lnTo>
                  <a:pt x="15749" y="805"/>
                </a:lnTo>
                <a:lnTo>
                  <a:pt x="15736" y="813"/>
                </a:lnTo>
                <a:lnTo>
                  <a:pt x="15731" y="819"/>
                </a:lnTo>
                <a:lnTo>
                  <a:pt x="15725" y="824"/>
                </a:lnTo>
                <a:lnTo>
                  <a:pt x="15721" y="830"/>
                </a:lnTo>
                <a:lnTo>
                  <a:pt x="15718" y="837"/>
                </a:lnTo>
                <a:lnTo>
                  <a:pt x="15714" y="848"/>
                </a:lnTo>
                <a:lnTo>
                  <a:pt x="15712" y="858"/>
                </a:lnTo>
                <a:lnTo>
                  <a:pt x="15710" y="868"/>
                </a:lnTo>
                <a:lnTo>
                  <a:pt x="15707" y="879"/>
                </a:lnTo>
                <a:lnTo>
                  <a:pt x="15704" y="886"/>
                </a:lnTo>
                <a:lnTo>
                  <a:pt x="15698" y="890"/>
                </a:lnTo>
                <a:lnTo>
                  <a:pt x="15693" y="895"/>
                </a:lnTo>
                <a:lnTo>
                  <a:pt x="15687" y="901"/>
                </a:lnTo>
                <a:lnTo>
                  <a:pt x="15680" y="911"/>
                </a:lnTo>
                <a:lnTo>
                  <a:pt x="15673" y="920"/>
                </a:lnTo>
                <a:lnTo>
                  <a:pt x="15667" y="931"/>
                </a:lnTo>
                <a:lnTo>
                  <a:pt x="15661" y="943"/>
                </a:lnTo>
                <a:lnTo>
                  <a:pt x="15651" y="959"/>
                </a:lnTo>
                <a:lnTo>
                  <a:pt x="15640" y="974"/>
                </a:lnTo>
                <a:lnTo>
                  <a:pt x="15636" y="985"/>
                </a:lnTo>
                <a:lnTo>
                  <a:pt x="15631" y="996"/>
                </a:lnTo>
                <a:lnTo>
                  <a:pt x="15628" y="1006"/>
                </a:lnTo>
                <a:lnTo>
                  <a:pt x="15624" y="1017"/>
                </a:lnTo>
                <a:lnTo>
                  <a:pt x="15615" y="1038"/>
                </a:lnTo>
                <a:lnTo>
                  <a:pt x="15606" y="1055"/>
                </a:lnTo>
                <a:lnTo>
                  <a:pt x="15597" y="1071"/>
                </a:lnTo>
                <a:lnTo>
                  <a:pt x="15587" y="1092"/>
                </a:lnTo>
                <a:lnTo>
                  <a:pt x="15583" y="1102"/>
                </a:lnTo>
                <a:lnTo>
                  <a:pt x="15578" y="1110"/>
                </a:lnTo>
                <a:lnTo>
                  <a:pt x="15575" y="1115"/>
                </a:lnTo>
                <a:lnTo>
                  <a:pt x="15572" y="1118"/>
                </a:lnTo>
                <a:lnTo>
                  <a:pt x="15567" y="1121"/>
                </a:lnTo>
                <a:lnTo>
                  <a:pt x="15563" y="1123"/>
                </a:lnTo>
                <a:lnTo>
                  <a:pt x="15552" y="1125"/>
                </a:lnTo>
                <a:lnTo>
                  <a:pt x="15542" y="1129"/>
                </a:lnTo>
                <a:lnTo>
                  <a:pt x="15537" y="1133"/>
                </a:lnTo>
                <a:lnTo>
                  <a:pt x="15535" y="1138"/>
                </a:lnTo>
                <a:lnTo>
                  <a:pt x="15533" y="1144"/>
                </a:lnTo>
                <a:lnTo>
                  <a:pt x="15531" y="1150"/>
                </a:lnTo>
                <a:lnTo>
                  <a:pt x="15524" y="1171"/>
                </a:lnTo>
                <a:lnTo>
                  <a:pt x="15518" y="1190"/>
                </a:lnTo>
                <a:lnTo>
                  <a:pt x="15513" y="1199"/>
                </a:lnTo>
                <a:lnTo>
                  <a:pt x="15508" y="1207"/>
                </a:lnTo>
                <a:lnTo>
                  <a:pt x="15505" y="1211"/>
                </a:lnTo>
                <a:lnTo>
                  <a:pt x="15501" y="1214"/>
                </a:lnTo>
                <a:lnTo>
                  <a:pt x="15496" y="1216"/>
                </a:lnTo>
                <a:lnTo>
                  <a:pt x="15492" y="1219"/>
                </a:lnTo>
                <a:lnTo>
                  <a:pt x="15476" y="1222"/>
                </a:lnTo>
                <a:lnTo>
                  <a:pt x="15459" y="1222"/>
                </a:lnTo>
                <a:lnTo>
                  <a:pt x="15456" y="1223"/>
                </a:lnTo>
                <a:lnTo>
                  <a:pt x="15453" y="1225"/>
                </a:lnTo>
                <a:lnTo>
                  <a:pt x="15451" y="1228"/>
                </a:lnTo>
                <a:lnTo>
                  <a:pt x="15449" y="1230"/>
                </a:lnTo>
                <a:lnTo>
                  <a:pt x="15445" y="1237"/>
                </a:lnTo>
                <a:lnTo>
                  <a:pt x="15441" y="1243"/>
                </a:lnTo>
                <a:lnTo>
                  <a:pt x="15428" y="1255"/>
                </a:lnTo>
                <a:lnTo>
                  <a:pt x="15416" y="1266"/>
                </a:lnTo>
                <a:lnTo>
                  <a:pt x="15403" y="1276"/>
                </a:lnTo>
                <a:lnTo>
                  <a:pt x="15388" y="1285"/>
                </a:lnTo>
                <a:lnTo>
                  <a:pt x="15377" y="1291"/>
                </a:lnTo>
                <a:lnTo>
                  <a:pt x="15369" y="1296"/>
                </a:lnTo>
                <a:lnTo>
                  <a:pt x="15364" y="1299"/>
                </a:lnTo>
                <a:lnTo>
                  <a:pt x="15360" y="1303"/>
                </a:lnTo>
                <a:lnTo>
                  <a:pt x="15357" y="1307"/>
                </a:lnTo>
                <a:lnTo>
                  <a:pt x="15354" y="1312"/>
                </a:lnTo>
                <a:lnTo>
                  <a:pt x="15330" y="1249"/>
                </a:lnTo>
                <a:lnTo>
                  <a:pt x="15326" y="1263"/>
                </a:lnTo>
                <a:lnTo>
                  <a:pt x="15321" y="1276"/>
                </a:lnTo>
                <a:lnTo>
                  <a:pt x="15317" y="1287"/>
                </a:lnTo>
                <a:lnTo>
                  <a:pt x="15312" y="1299"/>
                </a:lnTo>
                <a:lnTo>
                  <a:pt x="15305" y="1310"/>
                </a:lnTo>
                <a:lnTo>
                  <a:pt x="15296" y="1320"/>
                </a:lnTo>
                <a:lnTo>
                  <a:pt x="15288" y="1330"/>
                </a:lnTo>
                <a:lnTo>
                  <a:pt x="15276" y="1338"/>
                </a:lnTo>
                <a:lnTo>
                  <a:pt x="15276" y="1338"/>
                </a:lnTo>
                <a:lnTo>
                  <a:pt x="15266" y="1336"/>
                </a:lnTo>
                <a:lnTo>
                  <a:pt x="15258" y="1333"/>
                </a:lnTo>
                <a:lnTo>
                  <a:pt x="15250" y="1328"/>
                </a:lnTo>
                <a:lnTo>
                  <a:pt x="15242" y="1324"/>
                </a:lnTo>
                <a:lnTo>
                  <a:pt x="15235" y="1319"/>
                </a:lnTo>
                <a:lnTo>
                  <a:pt x="15227" y="1314"/>
                </a:lnTo>
                <a:lnTo>
                  <a:pt x="15219" y="1310"/>
                </a:lnTo>
                <a:lnTo>
                  <a:pt x="15210" y="1307"/>
                </a:lnTo>
                <a:lnTo>
                  <a:pt x="15198" y="1304"/>
                </a:lnTo>
                <a:lnTo>
                  <a:pt x="15187" y="1303"/>
                </a:lnTo>
                <a:lnTo>
                  <a:pt x="15182" y="1301"/>
                </a:lnTo>
                <a:lnTo>
                  <a:pt x="15177" y="1299"/>
                </a:lnTo>
                <a:lnTo>
                  <a:pt x="15172" y="1297"/>
                </a:lnTo>
                <a:lnTo>
                  <a:pt x="15167" y="1293"/>
                </a:lnTo>
                <a:lnTo>
                  <a:pt x="15164" y="1288"/>
                </a:lnTo>
                <a:lnTo>
                  <a:pt x="15159" y="1283"/>
                </a:lnTo>
                <a:lnTo>
                  <a:pt x="15157" y="1278"/>
                </a:lnTo>
                <a:lnTo>
                  <a:pt x="15154" y="1272"/>
                </a:lnTo>
                <a:lnTo>
                  <a:pt x="15140" y="1249"/>
                </a:lnTo>
                <a:lnTo>
                  <a:pt x="15127" y="1229"/>
                </a:lnTo>
                <a:lnTo>
                  <a:pt x="15119" y="1219"/>
                </a:lnTo>
                <a:lnTo>
                  <a:pt x="15112" y="1211"/>
                </a:lnTo>
                <a:lnTo>
                  <a:pt x="15102" y="1203"/>
                </a:lnTo>
                <a:lnTo>
                  <a:pt x="15090" y="1195"/>
                </a:lnTo>
                <a:lnTo>
                  <a:pt x="15079" y="1189"/>
                </a:lnTo>
                <a:lnTo>
                  <a:pt x="15070" y="1185"/>
                </a:lnTo>
                <a:lnTo>
                  <a:pt x="15060" y="1182"/>
                </a:lnTo>
                <a:lnTo>
                  <a:pt x="15048" y="1179"/>
                </a:lnTo>
                <a:lnTo>
                  <a:pt x="15039" y="1178"/>
                </a:lnTo>
                <a:lnTo>
                  <a:pt x="15031" y="1179"/>
                </a:lnTo>
                <a:lnTo>
                  <a:pt x="15026" y="1178"/>
                </a:lnTo>
                <a:lnTo>
                  <a:pt x="15023" y="1178"/>
                </a:lnTo>
                <a:lnTo>
                  <a:pt x="15019" y="1176"/>
                </a:lnTo>
                <a:lnTo>
                  <a:pt x="15016" y="1174"/>
                </a:lnTo>
                <a:lnTo>
                  <a:pt x="15013" y="1171"/>
                </a:lnTo>
                <a:lnTo>
                  <a:pt x="15011" y="1166"/>
                </a:lnTo>
                <a:lnTo>
                  <a:pt x="15010" y="1163"/>
                </a:lnTo>
                <a:lnTo>
                  <a:pt x="15010" y="1159"/>
                </a:lnTo>
                <a:lnTo>
                  <a:pt x="15010" y="1150"/>
                </a:lnTo>
                <a:lnTo>
                  <a:pt x="15008" y="1142"/>
                </a:lnTo>
                <a:lnTo>
                  <a:pt x="15002" y="1126"/>
                </a:lnTo>
                <a:lnTo>
                  <a:pt x="14995" y="1112"/>
                </a:lnTo>
                <a:lnTo>
                  <a:pt x="14989" y="1101"/>
                </a:lnTo>
                <a:lnTo>
                  <a:pt x="14981" y="1089"/>
                </a:lnTo>
                <a:lnTo>
                  <a:pt x="14973" y="1077"/>
                </a:lnTo>
                <a:lnTo>
                  <a:pt x="14966" y="1064"/>
                </a:lnTo>
                <a:lnTo>
                  <a:pt x="14958" y="1051"/>
                </a:lnTo>
                <a:lnTo>
                  <a:pt x="14952" y="1036"/>
                </a:lnTo>
                <a:lnTo>
                  <a:pt x="14946" y="1016"/>
                </a:lnTo>
                <a:lnTo>
                  <a:pt x="14941" y="998"/>
                </a:lnTo>
                <a:lnTo>
                  <a:pt x="14937" y="981"/>
                </a:lnTo>
                <a:lnTo>
                  <a:pt x="14931" y="961"/>
                </a:lnTo>
                <a:lnTo>
                  <a:pt x="14917" y="925"/>
                </a:lnTo>
                <a:lnTo>
                  <a:pt x="14903" y="892"/>
                </a:lnTo>
                <a:lnTo>
                  <a:pt x="14891" y="860"/>
                </a:lnTo>
                <a:lnTo>
                  <a:pt x="14877" y="823"/>
                </a:lnTo>
                <a:lnTo>
                  <a:pt x="14872" y="806"/>
                </a:lnTo>
                <a:lnTo>
                  <a:pt x="14867" y="791"/>
                </a:lnTo>
                <a:lnTo>
                  <a:pt x="14859" y="776"/>
                </a:lnTo>
                <a:lnTo>
                  <a:pt x="14851" y="759"/>
                </a:lnTo>
                <a:lnTo>
                  <a:pt x="14847" y="751"/>
                </a:lnTo>
                <a:lnTo>
                  <a:pt x="14844" y="742"/>
                </a:lnTo>
                <a:lnTo>
                  <a:pt x="14840" y="734"/>
                </a:lnTo>
                <a:lnTo>
                  <a:pt x="14833" y="728"/>
                </a:lnTo>
                <a:lnTo>
                  <a:pt x="14827" y="724"/>
                </a:lnTo>
                <a:lnTo>
                  <a:pt x="14820" y="720"/>
                </a:lnTo>
                <a:lnTo>
                  <a:pt x="14814" y="718"/>
                </a:lnTo>
                <a:lnTo>
                  <a:pt x="14807" y="716"/>
                </a:lnTo>
                <a:lnTo>
                  <a:pt x="14794" y="713"/>
                </a:lnTo>
                <a:lnTo>
                  <a:pt x="14779" y="709"/>
                </a:lnTo>
                <a:lnTo>
                  <a:pt x="14760" y="700"/>
                </a:lnTo>
                <a:lnTo>
                  <a:pt x="14741" y="691"/>
                </a:lnTo>
                <a:lnTo>
                  <a:pt x="14732" y="688"/>
                </a:lnTo>
                <a:lnTo>
                  <a:pt x="14722" y="685"/>
                </a:lnTo>
                <a:lnTo>
                  <a:pt x="14711" y="683"/>
                </a:lnTo>
                <a:lnTo>
                  <a:pt x="14700" y="683"/>
                </a:lnTo>
                <a:lnTo>
                  <a:pt x="14693" y="684"/>
                </a:lnTo>
                <a:lnTo>
                  <a:pt x="14687" y="686"/>
                </a:lnTo>
                <a:lnTo>
                  <a:pt x="14682" y="689"/>
                </a:lnTo>
                <a:lnTo>
                  <a:pt x="14678" y="693"/>
                </a:lnTo>
                <a:lnTo>
                  <a:pt x="14669" y="704"/>
                </a:lnTo>
                <a:lnTo>
                  <a:pt x="14662" y="717"/>
                </a:lnTo>
                <a:lnTo>
                  <a:pt x="14654" y="733"/>
                </a:lnTo>
                <a:lnTo>
                  <a:pt x="14644" y="749"/>
                </a:lnTo>
                <a:lnTo>
                  <a:pt x="14634" y="754"/>
                </a:lnTo>
                <a:lnTo>
                  <a:pt x="14625" y="758"/>
                </a:lnTo>
                <a:lnTo>
                  <a:pt x="14615" y="761"/>
                </a:lnTo>
                <a:lnTo>
                  <a:pt x="14605" y="764"/>
                </a:lnTo>
                <a:lnTo>
                  <a:pt x="14595" y="767"/>
                </a:lnTo>
                <a:lnTo>
                  <a:pt x="14586" y="770"/>
                </a:lnTo>
                <a:lnTo>
                  <a:pt x="14576" y="774"/>
                </a:lnTo>
                <a:lnTo>
                  <a:pt x="14567" y="781"/>
                </a:lnTo>
                <a:lnTo>
                  <a:pt x="14564" y="786"/>
                </a:lnTo>
                <a:lnTo>
                  <a:pt x="14562" y="792"/>
                </a:lnTo>
                <a:lnTo>
                  <a:pt x="14554" y="800"/>
                </a:lnTo>
                <a:lnTo>
                  <a:pt x="14548" y="808"/>
                </a:lnTo>
                <a:lnTo>
                  <a:pt x="14540" y="814"/>
                </a:lnTo>
                <a:lnTo>
                  <a:pt x="14534" y="821"/>
                </a:lnTo>
                <a:lnTo>
                  <a:pt x="14518" y="832"/>
                </a:lnTo>
                <a:lnTo>
                  <a:pt x="14500" y="845"/>
                </a:lnTo>
                <a:lnTo>
                  <a:pt x="14491" y="833"/>
                </a:lnTo>
                <a:lnTo>
                  <a:pt x="14480" y="822"/>
                </a:lnTo>
                <a:lnTo>
                  <a:pt x="14469" y="813"/>
                </a:lnTo>
                <a:lnTo>
                  <a:pt x="14458" y="806"/>
                </a:lnTo>
                <a:lnTo>
                  <a:pt x="14448" y="798"/>
                </a:lnTo>
                <a:lnTo>
                  <a:pt x="14437" y="790"/>
                </a:lnTo>
                <a:lnTo>
                  <a:pt x="14426" y="780"/>
                </a:lnTo>
                <a:lnTo>
                  <a:pt x="14416" y="768"/>
                </a:lnTo>
                <a:lnTo>
                  <a:pt x="14415" y="774"/>
                </a:lnTo>
                <a:lnTo>
                  <a:pt x="14414" y="781"/>
                </a:lnTo>
                <a:lnTo>
                  <a:pt x="14413" y="787"/>
                </a:lnTo>
                <a:lnTo>
                  <a:pt x="14411" y="794"/>
                </a:lnTo>
                <a:lnTo>
                  <a:pt x="14406" y="805"/>
                </a:lnTo>
                <a:lnTo>
                  <a:pt x="14401" y="815"/>
                </a:lnTo>
                <a:lnTo>
                  <a:pt x="14395" y="826"/>
                </a:lnTo>
                <a:lnTo>
                  <a:pt x="14389" y="837"/>
                </a:lnTo>
                <a:lnTo>
                  <a:pt x="14385" y="849"/>
                </a:lnTo>
                <a:lnTo>
                  <a:pt x="14382" y="863"/>
                </a:lnTo>
                <a:lnTo>
                  <a:pt x="14376" y="889"/>
                </a:lnTo>
                <a:lnTo>
                  <a:pt x="14371" y="912"/>
                </a:lnTo>
                <a:lnTo>
                  <a:pt x="14365" y="933"/>
                </a:lnTo>
                <a:lnTo>
                  <a:pt x="14360" y="959"/>
                </a:lnTo>
                <a:lnTo>
                  <a:pt x="14356" y="981"/>
                </a:lnTo>
                <a:lnTo>
                  <a:pt x="14355" y="1001"/>
                </a:lnTo>
                <a:lnTo>
                  <a:pt x="14352" y="1021"/>
                </a:lnTo>
                <a:lnTo>
                  <a:pt x="14349" y="1043"/>
                </a:lnTo>
                <a:lnTo>
                  <a:pt x="14344" y="1076"/>
                </a:lnTo>
                <a:lnTo>
                  <a:pt x="14340" y="1105"/>
                </a:lnTo>
                <a:lnTo>
                  <a:pt x="14337" y="1133"/>
                </a:lnTo>
                <a:lnTo>
                  <a:pt x="14336" y="1165"/>
                </a:lnTo>
                <a:lnTo>
                  <a:pt x="14336" y="1196"/>
                </a:lnTo>
                <a:lnTo>
                  <a:pt x="14338" y="1222"/>
                </a:lnTo>
                <a:lnTo>
                  <a:pt x="14341" y="1246"/>
                </a:lnTo>
                <a:lnTo>
                  <a:pt x="14343" y="1271"/>
                </a:lnTo>
                <a:lnTo>
                  <a:pt x="14346" y="1295"/>
                </a:lnTo>
                <a:lnTo>
                  <a:pt x="14349" y="1320"/>
                </a:lnTo>
                <a:lnTo>
                  <a:pt x="14352" y="1347"/>
                </a:lnTo>
                <a:lnTo>
                  <a:pt x="14355" y="1376"/>
                </a:lnTo>
                <a:lnTo>
                  <a:pt x="14355" y="1442"/>
                </a:lnTo>
                <a:lnTo>
                  <a:pt x="14354" y="1465"/>
                </a:lnTo>
                <a:lnTo>
                  <a:pt x="14351" y="1485"/>
                </a:lnTo>
                <a:lnTo>
                  <a:pt x="14348" y="1504"/>
                </a:lnTo>
                <a:lnTo>
                  <a:pt x="14344" y="1527"/>
                </a:lnTo>
                <a:lnTo>
                  <a:pt x="14341" y="1542"/>
                </a:lnTo>
                <a:lnTo>
                  <a:pt x="14336" y="1554"/>
                </a:lnTo>
                <a:lnTo>
                  <a:pt x="14330" y="1567"/>
                </a:lnTo>
                <a:lnTo>
                  <a:pt x="14323" y="1580"/>
                </a:lnTo>
                <a:lnTo>
                  <a:pt x="14315" y="1591"/>
                </a:lnTo>
                <a:lnTo>
                  <a:pt x="14307" y="1602"/>
                </a:lnTo>
                <a:lnTo>
                  <a:pt x="14302" y="1606"/>
                </a:lnTo>
                <a:lnTo>
                  <a:pt x="14298" y="1612"/>
                </a:lnTo>
                <a:lnTo>
                  <a:pt x="14300" y="1618"/>
                </a:lnTo>
                <a:lnTo>
                  <a:pt x="14303" y="1622"/>
                </a:lnTo>
                <a:lnTo>
                  <a:pt x="14306" y="1625"/>
                </a:lnTo>
                <a:lnTo>
                  <a:pt x="14310" y="1629"/>
                </a:lnTo>
                <a:lnTo>
                  <a:pt x="14316" y="1633"/>
                </a:lnTo>
                <a:lnTo>
                  <a:pt x="14319" y="1636"/>
                </a:lnTo>
                <a:lnTo>
                  <a:pt x="14322" y="1641"/>
                </a:lnTo>
                <a:lnTo>
                  <a:pt x="14323" y="1646"/>
                </a:lnTo>
                <a:lnTo>
                  <a:pt x="14321" y="1661"/>
                </a:lnTo>
                <a:lnTo>
                  <a:pt x="14318" y="1674"/>
                </a:lnTo>
                <a:lnTo>
                  <a:pt x="14315" y="1687"/>
                </a:lnTo>
                <a:lnTo>
                  <a:pt x="14313" y="1702"/>
                </a:lnTo>
                <a:lnTo>
                  <a:pt x="14313" y="1714"/>
                </a:lnTo>
                <a:lnTo>
                  <a:pt x="14314" y="1724"/>
                </a:lnTo>
                <a:lnTo>
                  <a:pt x="14314" y="1733"/>
                </a:lnTo>
                <a:lnTo>
                  <a:pt x="14313" y="1744"/>
                </a:lnTo>
                <a:lnTo>
                  <a:pt x="14310" y="1747"/>
                </a:lnTo>
                <a:lnTo>
                  <a:pt x="14308" y="1750"/>
                </a:lnTo>
                <a:lnTo>
                  <a:pt x="14305" y="1751"/>
                </a:lnTo>
                <a:lnTo>
                  <a:pt x="14302" y="1753"/>
                </a:lnTo>
                <a:lnTo>
                  <a:pt x="14294" y="1758"/>
                </a:lnTo>
                <a:lnTo>
                  <a:pt x="14287" y="1764"/>
                </a:lnTo>
                <a:lnTo>
                  <a:pt x="14279" y="1768"/>
                </a:lnTo>
                <a:lnTo>
                  <a:pt x="14269" y="1771"/>
                </a:lnTo>
                <a:lnTo>
                  <a:pt x="14255" y="1776"/>
                </a:lnTo>
                <a:lnTo>
                  <a:pt x="14243" y="1779"/>
                </a:lnTo>
                <a:lnTo>
                  <a:pt x="14230" y="1783"/>
                </a:lnTo>
                <a:lnTo>
                  <a:pt x="14216" y="1787"/>
                </a:lnTo>
                <a:lnTo>
                  <a:pt x="14210" y="1790"/>
                </a:lnTo>
                <a:lnTo>
                  <a:pt x="14205" y="1794"/>
                </a:lnTo>
                <a:lnTo>
                  <a:pt x="14200" y="1798"/>
                </a:lnTo>
                <a:lnTo>
                  <a:pt x="14197" y="1804"/>
                </a:lnTo>
                <a:lnTo>
                  <a:pt x="14190" y="1814"/>
                </a:lnTo>
                <a:lnTo>
                  <a:pt x="14185" y="1827"/>
                </a:lnTo>
                <a:lnTo>
                  <a:pt x="14179" y="1839"/>
                </a:lnTo>
                <a:lnTo>
                  <a:pt x="14173" y="1850"/>
                </a:lnTo>
                <a:lnTo>
                  <a:pt x="14171" y="1855"/>
                </a:lnTo>
                <a:lnTo>
                  <a:pt x="14170" y="1862"/>
                </a:lnTo>
                <a:lnTo>
                  <a:pt x="14169" y="1868"/>
                </a:lnTo>
                <a:lnTo>
                  <a:pt x="14169" y="1875"/>
                </a:lnTo>
                <a:lnTo>
                  <a:pt x="14171" y="1888"/>
                </a:lnTo>
                <a:lnTo>
                  <a:pt x="14174" y="1902"/>
                </a:lnTo>
                <a:lnTo>
                  <a:pt x="13388" y="2206"/>
                </a:lnTo>
                <a:lnTo>
                  <a:pt x="13380" y="2210"/>
                </a:lnTo>
                <a:lnTo>
                  <a:pt x="13373" y="2212"/>
                </a:lnTo>
                <a:lnTo>
                  <a:pt x="13364" y="2213"/>
                </a:lnTo>
                <a:lnTo>
                  <a:pt x="13356" y="2213"/>
                </a:lnTo>
                <a:lnTo>
                  <a:pt x="13348" y="2214"/>
                </a:lnTo>
                <a:lnTo>
                  <a:pt x="13339" y="2215"/>
                </a:lnTo>
                <a:lnTo>
                  <a:pt x="13332" y="2217"/>
                </a:lnTo>
                <a:lnTo>
                  <a:pt x="13324" y="2220"/>
                </a:lnTo>
                <a:lnTo>
                  <a:pt x="13307" y="2230"/>
                </a:lnTo>
                <a:lnTo>
                  <a:pt x="13292" y="2240"/>
                </a:lnTo>
                <a:lnTo>
                  <a:pt x="13278" y="2251"/>
                </a:lnTo>
                <a:lnTo>
                  <a:pt x="13265" y="2260"/>
                </a:lnTo>
                <a:lnTo>
                  <a:pt x="13253" y="2272"/>
                </a:lnTo>
                <a:lnTo>
                  <a:pt x="13242" y="2285"/>
                </a:lnTo>
                <a:lnTo>
                  <a:pt x="13231" y="2299"/>
                </a:lnTo>
                <a:lnTo>
                  <a:pt x="13221" y="2315"/>
                </a:lnTo>
                <a:lnTo>
                  <a:pt x="13206" y="2341"/>
                </a:lnTo>
                <a:lnTo>
                  <a:pt x="13193" y="2365"/>
                </a:lnTo>
                <a:lnTo>
                  <a:pt x="13180" y="2388"/>
                </a:lnTo>
                <a:lnTo>
                  <a:pt x="13168" y="2411"/>
                </a:lnTo>
                <a:lnTo>
                  <a:pt x="13157" y="2433"/>
                </a:lnTo>
                <a:lnTo>
                  <a:pt x="13146" y="2457"/>
                </a:lnTo>
                <a:lnTo>
                  <a:pt x="13135" y="2482"/>
                </a:lnTo>
                <a:lnTo>
                  <a:pt x="13123" y="2509"/>
                </a:lnTo>
                <a:lnTo>
                  <a:pt x="13123" y="2509"/>
                </a:lnTo>
                <a:lnTo>
                  <a:pt x="13120" y="2508"/>
                </a:lnTo>
                <a:lnTo>
                  <a:pt x="13117" y="2507"/>
                </a:lnTo>
                <a:lnTo>
                  <a:pt x="13114" y="2508"/>
                </a:lnTo>
                <a:lnTo>
                  <a:pt x="13112" y="2509"/>
                </a:lnTo>
                <a:lnTo>
                  <a:pt x="13108" y="2510"/>
                </a:lnTo>
                <a:lnTo>
                  <a:pt x="13106" y="2512"/>
                </a:lnTo>
                <a:lnTo>
                  <a:pt x="13096" y="2521"/>
                </a:lnTo>
                <a:lnTo>
                  <a:pt x="13089" y="2529"/>
                </a:lnTo>
                <a:lnTo>
                  <a:pt x="13081" y="2538"/>
                </a:lnTo>
                <a:lnTo>
                  <a:pt x="13075" y="2547"/>
                </a:lnTo>
                <a:lnTo>
                  <a:pt x="13061" y="2565"/>
                </a:lnTo>
                <a:lnTo>
                  <a:pt x="13046" y="2583"/>
                </a:lnTo>
                <a:lnTo>
                  <a:pt x="13033" y="2598"/>
                </a:lnTo>
                <a:lnTo>
                  <a:pt x="13022" y="2614"/>
                </a:lnTo>
                <a:lnTo>
                  <a:pt x="13011" y="2628"/>
                </a:lnTo>
                <a:lnTo>
                  <a:pt x="13001" y="2641"/>
                </a:lnTo>
                <a:lnTo>
                  <a:pt x="12992" y="2655"/>
                </a:lnTo>
                <a:lnTo>
                  <a:pt x="12981" y="2668"/>
                </a:lnTo>
                <a:lnTo>
                  <a:pt x="12968" y="2681"/>
                </a:lnTo>
                <a:lnTo>
                  <a:pt x="12953" y="2692"/>
                </a:lnTo>
                <a:lnTo>
                  <a:pt x="12929" y="2711"/>
                </a:lnTo>
                <a:lnTo>
                  <a:pt x="12910" y="2728"/>
                </a:lnTo>
                <a:lnTo>
                  <a:pt x="12891" y="2746"/>
                </a:lnTo>
                <a:lnTo>
                  <a:pt x="12870" y="2767"/>
                </a:lnTo>
                <a:lnTo>
                  <a:pt x="12861" y="2778"/>
                </a:lnTo>
                <a:lnTo>
                  <a:pt x="12851" y="2789"/>
                </a:lnTo>
                <a:lnTo>
                  <a:pt x="12845" y="2793"/>
                </a:lnTo>
                <a:lnTo>
                  <a:pt x="12838" y="2796"/>
                </a:lnTo>
                <a:lnTo>
                  <a:pt x="12833" y="2799"/>
                </a:lnTo>
                <a:lnTo>
                  <a:pt x="12826" y="2801"/>
                </a:lnTo>
                <a:lnTo>
                  <a:pt x="12813" y="2805"/>
                </a:lnTo>
                <a:lnTo>
                  <a:pt x="12801" y="2807"/>
                </a:lnTo>
                <a:lnTo>
                  <a:pt x="12788" y="2808"/>
                </a:lnTo>
                <a:lnTo>
                  <a:pt x="12774" y="2810"/>
                </a:lnTo>
                <a:lnTo>
                  <a:pt x="12759" y="2812"/>
                </a:lnTo>
                <a:lnTo>
                  <a:pt x="12745" y="2818"/>
                </a:lnTo>
                <a:lnTo>
                  <a:pt x="12740" y="2834"/>
                </a:lnTo>
                <a:lnTo>
                  <a:pt x="12750" y="2831"/>
                </a:lnTo>
                <a:lnTo>
                  <a:pt x="12758" y="2828"/>
                </a:lnTo>
                <a:lnTo>
                  <a:pt x="12767" y="2827"/>
                </a:lnTo>
                <a:lnTo>
                  <a:pt x="12777" y="2828"/>
                </a:lnTo>
                <a:lnTo>
                  <a:pt x="12782" y="2831"/>
                </a:lnTo>
                <a:lnTo>
                  <a:pt x="12788" y="2834"/>
                </a:lnTo>
                <a:lnTo>
                  <a:pt x="12802" y="2834"/>
                </a:lnTo>
                <a:lnTo>
                  <a:pt x="12815" y="2834"/>
                </a:lnTo>
                <a:lnTo>
                  <a:pt x="12826" y="2834"/>
                </a:lnTo>
                <a:lnTo>
                  <a:pt x="12840" y="2834"/>
                </a:lnTo>
                <a:lnTo>
                  <a:pt x="12875" y="2825"/>
                </a:lnTo>
                <a:lnTo>
                  <a:pt x="12876" y="2837"/>
                </a:lnTo>
                <a:lnTo>
                  <a:pt x="12876" y="2848"/>
                </a:lnTo>
                <a:lnTo>
                  <a:pt x="12875" y="2858"/>
                </a:lnTo>
                <a:lnTo>
                  <a:pt x="12875" y="2870"/>
                </a:lnTo>
                <a:lnTo>
                  <a:pt x="12877" y="2881"/>
                </a:lnTo>
                <a:lnTo>
                  <a:pt x="12879" y="2893"/>
                </a:lnTo>
                <a:lnTo>
                  <a:pt x="12879" y="2898"/>
                </a:lnTo>
                <a:lnTo>
                  <a:pt x="12879" y="2903"/>
                </a:lnTo>
                <a:lnTo>
                  <a:pt x="12878" y="2908"/>
                </a:lnTo>
                <a:lnTo>
                  <a:pt x="12875" y="2913"/>
                </a:lnTo>
                <a:lnTo>
                  <a:pt x="12871" y="2915"/>
                </a:lnTo>
                <a:lnTo>
                  <a:pt x="12864" y="2916"/>
                </a:lnTo>
                <a:lnTo>
                  <a:pt x="12859" y="2919"/>
                </a:lnTo>
                <a:lnTo>
                  <a:pt x="12855" y="2922"/>
                </a:lnTo>
                <a:lnTo>
                  <a:pt x="12849" y="2926"/>
                </a:lnTo>
                <a:lnTo>
                  <a:pt x="12843" y="2927"/>
                </a:lnTo>
                <a:lnTo>
                  <a:pt x="12791" y="2927"/>
                </a:lnTo>
                <a:lnTo>
                  <a:pt x="12727" y="2956"/>
                </a:lnTo>
                <a:lnTo>
                  <a:pt x="12718" y="2939"/>
                </a:lnTo>
                <a:lnTo>
                  <a:pt x="12712" y="2924"/>
                </a:lnTo>
                <a:lnTo>
                  <a:pt x="12709" y="2916"/>
                </a:lnTo>
                <a:lnTo>
                  <a:pt x="12704" y="2908"/>
                </a:lnTo>
                <a:lnTo>
                  <a:pt x="12699" y="2902"/>
                </a:lnTo>
                <a:lnTo>
                  <a:pt x="12693" y="2894"/>
                </a:lnTo>
                <a:lnTo>
                  <a:pt x="12681" y="2902"/>
                </a:lnTo>
                <a:lnTo>
                  <a:pt x="12670" y="2911"/>
                </a:lnTo>
                <a:lnTo>
                  <a:pt x="12660" y="2918"/>
                </a:lnTo>
                <a:lnTo>
                  <a:pt x="12651" y="2927"/>
                </a:lnTo>
                <a:lnTo>
                  <a:pt x="12643" y="2934"/>
                </a:lnTo>
                <a:lnTo>
                  <a:pt x="12633" y="2942"/>
                </a:lnTo>
                <a:lnTo>
                  <a:pt x="12622" y="2949"/>
                </a:lnTo>
                <a:lnTo>
                  <a:pt x="12609" y="2956"/>
                </a:lnTo>
                <a:lnTo>
                  <a:pt x="12599" y="2961"/>
                </a:lnTo>
                <a:lnTo>
                  <a:pt x="12589" y="2967"/>
                </a:lnTo>
                <a:lnTo>
                  <a:pt x="12579" y="2971"/>
                </a:lnTo>
                <a:lnTo>
                  <a:pt x="12567" y="2976"/>
                </a:lnTo>
                <a:lnTo>
                  <a:pt x="12543" y="2987"/>
                </a:lnTo>
                <a:lnTo>
                  <a:pt x="12521" y="2997"/>
                </a:lnTo>
                <a:lnTo>
                  <a:pt x="12500" y="3007"/>
                </a:lnTo>
                <a:lnTo>
                  <a:pt x="12481" y="3015"/>
                </a:lnTo>
                <a:lnTo>
                  <a:pt x="12460" y="3024"/>
                </a:lnTo>
                <a:lnTo>
                  <a:pt x="12440" y="3033"/>
                </a:lnTo>
                <a:lnTo>
                  <a:pt x="12417" y="3042"/>
                </a:lnTo>
                <a:lnTo>
                  <a:pt x="12392" y="3051"/>
                </a:lnTo>
                <a:lnTo>
                  <a:pt x="12377" y="3057"/>
                </a:lnTo>
                <a:lnTo>
                  <a:pt x="12365" y="3065"/>
                </a:lnTo>
                <a:lnTo>
                  <a:pt x="12352" y="3073"/>
                </a:lnTo>
                <a:lnTo>
                  <a:pt x="12339" y="3080"/>
                </a:lnTo>
                <a:lnTo>
                  <a:pt x="12324" y="3089"/>
                </a:lnTo>
                <a:lnTo>
                  <a:pt x="12311" y="3097"/>
                </a:lnTo>
                <a:lnTo>
                  <a:pt x="12299" y="3105"/>
                </a:lnTo>
                <a:lnTo>
                  <a:pt x="12289" y="3114"/>
                </a:lnTo>
                <a:lnTo>
                  <a:pt x="12267" y="3132"/>
                </a:lnTo>
                <a:lnTo>
                  <a:pt x="12243" y="3155"/>
                </a:lnTo>
                <a:lnTo>
                  <a:pt x="12230" y="3168"/>
                </a:lnTo>
                <a:lnTo>
                  <a:pt x="12219" y="3178"/>
                </a:lnTo>
                <a:lnTo>
                  <a:pt x="12215" y="3185"/>
                </a:lnTo>
                <a:lnTo>
                  <a:pt x="12211" y="3191"/>
                </a:lnTo>
                <a:lnTo>
                  <a:pt x="12207" y="3199"/>
                </a:lnTo>
                <a:lnTo>
                  <a:pt x="12203" y="3208"/>
                </a:lnTo>
                <a:lnTo>
                  <a:pt x="12201" y="3218"/>
                </a:lnTo>
                <a:lnTo>
                  <a:pt x="12199" y="3229"/>
                </a:lnTo>
                <a:lnTo>
                  <a:pt x="12197" y="3240"/>
                </a:lnTo>
                <a:lnTo>
                  <a:pt x="12192" y="3251"/>
                </a:lnTo>
                <a:lnTo>
                  <a:pt x="12187" y="3262"/>
                </a:lnTo>
                <a:lnTo>
                  <a:pt x="12183" y="3271"/>
                </a:lnTo>
                <a:lnTo>
                  <a:pt x="12181" y="3276"/>
                </a:lnTo>
                <a:lnTo>
                  <a:pt x="12178" y="3281"/>
                </a:lnTo>
                <a:lnTo>
                  <a:pt x="12177" y="3286"/>
                </a:lnTo>
                <a:lnTo>
                  <a:pt x="12177" y="3293"/>
                </a:lnTo>
                <a:lnTo>
                  <a:pt x="12177" y="3301"/>
                </a:lnTo>
                <a:lnTo>
                  <a:pt x="12177" y="3309"/>
                </a:lnTo>
                <a:lnTo>
                  <a:pt x="12180" y="3317"/>
                </a:lnTo>
                <a:lnTo>
                  <a:pt x="12182" y="3325"/>
                </a:lnTo>
                <a:lnTo>
                  <a:pt x="12183" y="3331"/>
                </a:lnTo>
                <a:lnTo>
                  <a:pt x="12185" y="3335"/>
                </a:lnTo>
                <a:lnTo>
                  <a:pt x="12188" y="3338"/>
                </a:lnTo>
                <a:lnTo>
                  <a:pt x="12190" y="3339"/>
                </a:lnTo>
                <a:lnTo>
                  <a:pt x="12194" y="3340"/>
                </a:lnTo>
                <a:lnTo>
                  <a:pt x="12197" y="3340"/>
                </a:lnTo>
                <a:lnTo>
                  <a:pt x="12203" y="3340"/>
                </a:lnTo>
                <a:lnTo>
                  <a:pt x="12212" y="3340"/>
                </a:lnTo>
                <a:lnTo>
                  <a:pt x="12219" y="3337"/>
                </a:lnTo>
                <a:lnTo>
                  <a:pt x="12227" y="3333"/>
                </a:lnTo>
                <a:lnTo>
                  <a:pt x="12239" y="3331"/>
                </a:lnTo>
                <a:lnTo>
                  <a:pt x="12249" y="3328"/>
                </a:lnTo>
                <a:lnTo>
                  <a:pt x="12258" y="3326"/>
                </a:lnTo>
                <a:lnTo>
                  <a:pt x="12270" y="3325"/>
                </a:lnTo>
                <a:lnTo>
                  <a:pt x="12281" y="3324"/>
                </a:lnTo>
                <a:lnTo>
                  <a:pt x="12291" y="3325"/>
                </a:lnTo>
                <a:lnTo>
                  <a:pt x="12302" y="3325"/>
                </a:lnTo>
                <a:lnTo>
                  <a:pt x="12312" y="3325"/>
                </a:lnTo>
                <a:lnTo>
                  <a:pt x="12322" y="3323"/>
                </a:lnTo>
                <a:lnTo>
                  <a:pt x="12331" y="3321"/>
                </a:lnTo>
                <a:lnTo>
                  <a:pt x="12338" y="3319"/>
                </a:lnTo>
                <a:lnTo>
                  <a:pt x="12346" y="3317"/>
                </a:lnTo>
                <a:lnTo>
                  <a:pt x="12362" y="3310"/>
                </a:lnTo>
                <a:lnTo>
                  <a:pt x="12378" y="3304"/>
                </a:lnTo>
                <a:lnTo>
                  <a:pt x="12378" y="3304"/>
                </a:lnTo>
                <a:lnTo>
                  <a:pt x="12391" y="3339"/>
                </a:lnTo>
                <a:lnTo>
                  <a:pt x="12404" y="3372"/>
                </a:lnTo>
                <a:lnTo>
                  <a:pt x="12412" y="3387"/>
                </a:lnTo>
                <a:lnTo>
                  <a:pt x="12420" y="3402"/>
                </a:lnTo>
                <a:lnTo>
                  <a:pt x="12430" y="3417"/>
                </a:lnTo>
                <a:lnTo>
                  <a:pt x="12441" y="3433"/>
                </a:lnTo>
                <a:lnTo>
                  <a:pt x="12441" y="3433"/>
                </a:lnTo>
                <a:lnTo>
                  <a:pt x="12439" y="3434"/>
                </a:lnTo>
                <a:lnTo>
                  <a:pt x="12438" y="3436"/>
                </a:lnTo>
                <a:lnTo>
                  <a:pt x="12435" y="3442"/>
                </a:lnTo>
                <a:lnTo>
                  <a:pt x="12434" y="3447"/>
                </a:lnTo>
                <a:lnTo>
                  <a:pt x="12427" y="3458"/>
                </a:lnTo>
                <a:lnTo>
                  <a:pt x="12418" y="3467"/>
                </a:lnTo>
                <a:lnTo>
                  <a:pt x="12410" y="3475"/>
                </a:lnTo>
                <a:lnTo>
                  <a:pt x="12400" y="3483"/>
                </a:lnTo>
                <a:lnTo>
                  <a:pt x="12389" y="3488"/>
                </a:lnTo>
                <a:lnTo>
                  <a:pt x="12378" y="3493"/>
                </a:lnTo>
                <a:lnTo>
                  <a:pt x="12365" y="3496"/>
                </a:lnTo>
                <a:lnTo>
                  <a:pt x="12352" y="3497"/>
                </a:lnTo>
                <a:lnTo>
                  <a:pt x="12323" y="3499"/>
                </a:lnTo>
                <a:lnTo>
                  <a:pt x="12297" y="3500"/>
                </a:lnTo>
                <a:lnTo>
                  <a:pt x="12272" y="3503"/>
                </a:lnTo>
                <a:lnTo>
                  <a:pt x="12243" y="3508"/>
                </a:lnTo>
                <a:lnTo>
                  <a:pt x="12235" y="3510"/>
                </a:lnTo>
                <a:lnTo>
                  <a:pt x="12227" y="3512"/>
                </a:lnTo>
                <a:lnTo>
                  <a:pt x="12219" y="3514"/>
                </a:lnTo>
                <a:lnTo>
                  <a:pt x="12213" y="3517"/>
                </a:lnTo>
                <a:lnTo>
                  <a:pt x="12207" y="3522"/>
                </a:lnTo>
                <a:lnTo>
                  <a:pt x="12200" y="3526"/>
                </a:lnTo>
                <a:lnTo>
                  <a:pt x="12194" y="3532"/>
                </a:lnTo>
                <a:lnTo>
                  <a:pt x="12187" y="3537"/>
                </a:lnTo>
                <a:lnTo>
                  <a:pt x="12175" y="3551"/>
                </a:lnTo>
                <a:lnTo>
                  <a:pt x="12165" y="3565"/>
                </a:lnTo>
                <a:lnTo>
                  <a:pt x="12160" y="3571"/>
                </a:lnTo>
                <a:lnTo>
                  <a:pt x="12155" y="3577"/>
                </a:lnTo>
                <a:lnTo>
                  <a:pt x="12147" y="3582"/>
                </a:lnTo>
                <a:lnTo>
                  <a:pt x="12140" y="3588"/>
                </a:lnTo>
                <a:lnTo>
                  <a:pt x="12113" y="3602"/>
                </a:lnTo>
                <a:lnTo>
                  <a:pt x="12089" y="3615"/>
                </a:lnTo>
                <a:lnTo>
                  <a:pt x="12078" y="3621"/>
                </a:lnTo>
                <a:lnTo>
                  <a:pt x="12067" y="3630"/>
                </a:lnTo>
                <a:lnTo>
                  <a:pt x="12056" y="3639"/>
                </a:lnTo>
                <a:lnTo>
                  <a:pt x="12047" y="3651"/>
                </a:lnTo>
                <a:lnTo>
                  <a:pt x="12061" y="3660"/>
                </a:lnTo>
                <a:lnTo>
                  <a:pt x="12074" y="3668"/>
                </a:lnTo>
                <a:lnTo>
                  <a:pt x="12086" y="3674"/>
                </a:lnTo>
                <a:lnTo>
                  <a:pt x="12100" y="3683"/>
                </a:lnTo>
                <a:lnTo>
                  <a:pt x="12084" y="3687"/>
                </a:lnTo>
                <a:lnTo>
                  <a:pt x="12070" y="3691"/>
                </a:lnTo>
                <a:lnTo>
                  <a:pt x="12059" y="3698"/>
                </a:lnTo>
                <a:lnTo>
                  <a:pt x="12047" y="3703"/>
                </a:lnTo>
                <a:lnTo>
                  <a:pt x="12035" y="3709"/>
                </a:lnTo>
                <a:lnTo>
                  <a:pt x="12023" y="3713"/>
                </a:lnTo>
                <a:lnTo>
                  <a:pt x="12016" y="3715"/>
                </a:lnTo>
                <a:lnTo>
                  <a:pt x="12009" y="3716"/>
                </a:lnTo>
                <a:lnTo>
                  <a:pt x="12001" y="3717"/>
                </a:lnTo>
                <a:lnTo>
                  <a:pt x="11994" y="3717"/>
                </a:lnTo>
                <a:lnTo>
                  <a:pt x="11988" y="3717"/>
                </a:lnTo>
                <a:lnTo>
                  <a:pt x="11983" y="3715"/>
                </a:lnTo>
                <a:lnTo>
                  <a:pt x="11979" y="3713"/>
                </a:lnTo>
                <a:lnTo>
                  <a:pt x="11974" y="3710"/>
                </a:lnTo>
                <a:lnTo>
                  <a:pt x="11966" y="3703"/>
                </a:lnTo>
                <a:lnTo>
                  <a:pt x="11956" y="3697"/>
                </a:lnTo>
                <a:lnTo>
                  <a:pt x="11946" y="3691"/>
                </a:lnTo>
                <a:lnTo>
                  <a:pt x="11935" y="3687"/>
                </a:lnTo>
                <a:lnTo>
                  <a:pt x="11926" y="3684"/>
                </a:lnTo>
                <a:lnTo>
                  <a:pt x="11914" y="3683"/>
                </a:lnTo>
                <a:lnTo>
                  <a:pt x="11851" y="3683"/>
                </a:lnTo>
                <a:lnTo>
                  <a:pt x="11844" y="3684"/>
                </a:lnTo>
                <a:lnTo>
                  <a:pt x="11837" y="3686"/>
                </a:lnTo>
                <a:lnTo>
                  <a:pt x="11831" y="3688"/>
                </a:lnTo>
                <a:lnTo>
                  <a:pt x="11825" y="3691"/>
                </a:lnTo>
                <a:lnTo>
                  <a:pt x="11814" y="3699"/>
                </a:lnTo>
                <a:lnTo>
                  <a:pt x="11803" y="3708"/>
                </a:lnTo>
                <a:lnTo>
                  <a:pt x="11792" y="3713"/>
                </a:lnTo>
                <a:lnTo>
                  <a:pt x="11781" y="3717"/>
                </a:lnTo>
                <a:lnTo>
                  <a:pt x="11776" y="3717"/>
                </a:lnTo>
                <a:lnTo>
                  <a:pt x="11770" y="3717"/>
                </a:lnTo>
                <a:lnTo>
                  <a:pt x="11767" y="3720"/>
                </a:lnTo>
                <a:lnTo>
                  <a:pt x="11764" y="3725"/>
                </a:lnTo>
                <a:lnTo>
                  <a:pt x="11760" y="3728"/>
                </a:lnTo>
                <a:lnTo>
                  <a:pt x="11758" y="3732"/>
                </a:lnTo>
                <a:lnTo>
                  <a:pt x="11754" y="3741"/>
                </a:lnTo>
                <a:lnTo>
                  <a:pt x="11750" y="3750"/>
                </a:lnTo>
                <a:lnTo>
                  <a:pt x="11738" y="3764"/>
                </a:lnTo>
                <a:lnTo>
                  <a:pt x="11727" y="3776"/>
                </a:lnTo>
                <a:lnTo>
                  <a:pt x="11722" y="3781"/>
                </a:lnTo>
                <a:lnTo>
                  <a:pt x="11717" y="3787"/>
                </a:lnTo>
                <a:lnTo>
                  <a:pt x="11713" y="3794"/>
                </a:lnTo>
                <a:lnTo>
                  <a:pt x="11710" y="3803"/>
                </a:lnTo>
                <a:lnTo>
                  <a:pt x="11705" y="3814"/>
                </a:lnTo>
                <a:lnTo>
                  <a:pt x="11703" y="3825"/>
                </a:lnTo>
                <a:lnTo>
                  <a:pt x="11703" y="3835"/>
                </a:lnTo>
                <a:lnTo>
                  <a:pt x="11702" y="3846"/>
                </a:lnTo>
                <a:lnTo>
                  <a:pt x="11703" y="3867"/>
                </a:lnTo>
                <a:lnTo>
                  <a:pt x="11701" y="3890"/>
                </a:lnTo>
                <a:lnTo>
                  <a:pt x="11687" y="3889"/>
                </a:lnTo>
                <a:lnTo>
                  <a:pt x="11672" y="3888"/>
                </a:lnTo>
                <a:lnTo>
                  <a:pt x="11668" y="3888"/>
                </a:lnTo>
                <a:lnTo>
                  <a:pt x="11663" y="3889"/>
                </a:lnTo>
                <a:lnTo>
                  <a:pt x="11659" y="3890"/>
                </a:lnTo>
                <a:lnTo>
                  <a:pt x="11656" y="3892"/>
                </a:lnTo>
                <a:lnTo>
                  <a:pt x="11650" y="3898"/>
                </a:lnTo>
                <a:lnTo>
                  <a:pt x="11645" y="3905"/>
                </a:lnTo>
                <a:lnTo>
                  <a:pt x="11640" y="3913"/>
                </a:lnTo>
                <a:lnTo>
                  <a:pt x="11634" y="3920"/>
                </a:lnTo>
                <a:lnTo>
                  <a:pt x="11629" y="3928"/>
                </a:lnTo>
                <a:lnTo>
                  <a:pt x="11622" y="3935"/>
                </a:lnTo>
                <a:lnTo>
                  <a:pt x="11608" y="3946"/>
                </a:lnTo>
                <a:lnTo>
                  <a:pt x="11596" y="3955"/>
                </a:lnTo>
                <a:lnTo>
                  <a:pt x="11583" y="3963"/>
                </a:lnTo>
                <a:lnTo>
                  <a:pt x="11568" y="3972"/>
                </a:lnTo>
                <a:lnTo>
                  <a:pt x="11563" y="3974"/>
                </a:lnTo>
                <a:lnTo>
                  <a:pt x="11559" y="3978"/>
                </a:lnTo>
                <a:lnTo>
                  <a:pt x="11554" y="3994"/>
                </a:lnTo>
                <a:lnTo>
                  <a:pt x="11553" y="4010"/>
                </a:lnTo>
                <a:lnTo>
                  <a:pt x="11547" y="4024"/>
                </a:lnTo>
                <a:lnTo>
                  <a:pt x="11541" y="4037"/>
                </a:lnTo>
                <a:lnTo>
                  <a:pt x="11535" y="4050"/>
                </a:lnTo>
                <a:lnTo>
                  <a:pt x="11526" y="4063"/>
                </a:lnTo>
                <a:lnTo>
                  <a:pt x="11523" y="4068"/>
                </a:lnTo>
                <a:lnTo>
                  <a:pt x="11520" y="4073"/>
                </a:lnTo>
                <a:lnTo>
                  <a:pt x="11515" y="4077"/>
                </a:lnTo>
                <a:lnTo>
                  <a:pt x="11510" y="4079"/>
                </a:lnTo>
                <a:lnTo>
                  <a:pt x="11495" y="4078"/>
                </a:lnTo>
                <a:lnTo>
                  <a:pt x="11479" y="4076"/>
                </a:lnTo>
                <a:lnTo>
                  <a:pt x="11467" y="4079"/>
                </a:lnTo>
                <a:lnTo>
                  <a:pt x="11457" y="4082"/>
                </a:lnTo>
                <a:lnTo>
                  <a:pt x="11447" y="4086"/>
                </a:lnTo>
                <a:lnTo>
                  <a:pt x="11435" y="4090"/>
                </a:lnTo>
                <a:lnTo>
                  <a:pt x="11420" y="4098"/>
                </a:lnTo>
                <a:lnTo>
                  <a:pt x="11404" y="4108"/>
                </a:lnTo>
                <a:lnTo>
                  <a:pt x="11389" y="4114"/>
                </a:lnTo>
                <a:lnTo>
                  <a:pt x="11376" y="4117"/>
                </a:lnTo>
                <a:lnTo>
                  <a:pt x="11362" y="4118"/>
                </a:lnTo>
                <a:lnTo>
                  <a:pt x="11346" y="4119"/>
                </a:lnTo>
                <a:lnTo>
                  <a:pt x="11333" y="4116"/>
                </a:lnTo>
                <a:lnTo>
                  <a:pt x="11319" y="4114"/>
                </a:lnTo>
                <a:lnTo>
                  <a:pt x="11319" y="4114"/>
                </a:lnTo>
                <a:lnTo>
                  <a:pt x="11317" y="4106"/>
                </a:lnTo>
                <a:lnTo>
                  <a:pt x="11313" y="4098"/>
                </a:lnTo>
                <a:lnTo>
                  <a:pt x="11312" y="4091"/>
                </a:lnTo>
                <a:lnTo>
                  <a:pt x="11312" y="4083"/>
                </a:lnTo>
                <a:lnTo>
                  <a:pt x="11318" y="4060"/>
                </a:lnTo>
                <a:lnTo>
                  <a:pt x="11324" y="4036"/>
                </a:lnTo>
                <a:lnTo>
                  <a:pt x="11330" y="4012"/>
                </a:lnTo>
                <a:lnTo>
                  <a:pt x="11335" y="3988"/>
                </a:lnTo>
                <a:lnTo>
                  <a:pt x="11335" y="3988"/>
                </a:lnTo>
                <a:lnTo>
                  <a:pt x="11348" y="3984"/>
                </a:lnTo>
                <a:lnTo>
                  <a:pt x="11360" y="3981"/>
                </a:lnTo>
                <a:lnTo>
                  <a:pt x="11372" y="3979"/>
                </a:lnTo>
                <a:lnTo>
                  <a:pt x="11382" y="3976"/>
                </a:lnTo>
                <a:lnTo>
                  <a:pt x="11394" y="3974"/>
                </a:lnTo>
                <a:lnTo>
                  <a:pt x="11405" y="3972"/>
                </a:lnTo>
                <a:lnTo>
                  <a:pt x="11418" y="3969"/>
                </a:lnTo>
                <a:lnTo>
                  <a:pt x="11431" y="3965"/>
                </a:lnTo>
                <a:lnTo>
                  <a:pt x="11436" y="3962"/>
                </a:lnTo>
                <a:lnTo>
                  <a:pt x="11442" y="3959"/>
                </a:lnTo>
                <a:lnTo>
                  <a:pt x="11447" y="3956"/>
                </a:lnTo>
                <a:lnTo>
                  <a:pt x="11452" y="3953"/>
                </a:lnTo>
                <a:lnTo>
                  <a:pt x="11460" y="3943"/>
                </a:lnTo>
                <a:lnTo>
                  <a:pt x="11468" y="3933"/>
                </a:lnTo>
                <a:lnTo>
                  <a:pt x="11475" y="3921"/>
                </a:lnTo>
                <a:lnTo>
                  <a:pt x="11481" y="3911"/>
                </a:lnTo>
                <a:lnTo>
                  <a:pt x="11483" y="3905"/>
                </a:lnTo>
                <a:lnTo>
                  <a:pt x="11485" y="3899"/>
                </a:lnTo>
                <a:lnTo>
                  <a:pt x="11486" y="3892"/>
                </a:lnTo>
                <a:lnTo>
                  <a:pt x="11486" y="3885"/>
                </a:lnTo>
                <a:lnTo>
                  <a:pt x="11485" y="3873"/>
                </a:lnTo>
                <a:lnTo>
                  <a:pt x="11483" y="3861"/>
                </a:lnTo>
                <a:lnTo>
                  <a:pt x="11480" y="3850"/>
                </a:lnTo>
                <a:lnTo>
                  <a:pt x="11479" y="3837"/>
                </a:lnTo>
                <a:lnTo>
                  <a:pt x="11479" y="3828"/>
                </a:lnTo>
                <a:lnTo>
                  <a:pt x="11479" y="3821"/>
                </a:lnTo>
                <a:lnTo>
                  <a:pt x="11479" y="3817"/>
                </a:lnTo>
                <a:lnTo>
                  <a:pt x="11479" y="3813"/>
                </a:lnTo>
                <a:lnTo>
                  <a:pt x="11478" y="3809"/>
                </a:lnTo>
                <a:lnTo>
                  <a:pt x="11475" y="3806"/>
                </a:lnTo>
                <a:lnTo>
                  <a:pt x="11472" y="3800"/>
                </a:lnTo>
                <a:lnTo>
                  <a:pt x="11467" y="3797"/>
                </a:lnTo>
                <a:lnTo>
                  <a:pt x="11460" y="3794"/>
                </a:lnTo>
                <a:lnTo>
                  <a:pt x="11455" y="3792"/>
                </a:lnTo>
                <a:lnTo>
                  <a:pt x="11455" y="3792"/>
                </a:lnTo>
                <a:lnTo>
                  <a:pt x="11456" y="3763"/>
                </a:lnTo>
                <a:lnTo>
                  <a:pt x="11457" y="3737"/>
                </a:lnTo>
                <a:lnTo>
                  <a:pt x="11458" y="3725"/>
                </a:lnTo>
                <a:lnTo>
                  <a:pt x="11460" y="3712"/>
                </a:lnTo>
                <a:lnTo>
                  <a:pt x="11462" y="3698"/>
                </a:lnTo>
                <a:lnTo>
                  <a:pt x="11466" y="3683"/>
                </a:lnTo>
                <a:lnTo>
                  <a:pt x="11466" y="3683"/>
                </a:lnTo>
                <a:lnTo>
                  <a:pt x="11469" y="3674"/>
                </a:lnTo>
                <a:lnTo>
                  <a:pt x="11473" y="3666"/>
                </a:lnTo>
                <a:lnTo>
                  <a:pt x="11479" y="3660"/>
                </a:lnTo>
                <a:lnTo>
                  <a:pt x="11484" y="3651"/>
                </a:lnTo>
                <a:lnTo>
                  <a:pt x="11496" y="3627"/>
                </a:lnTo>
                <a:lnTo>
                  <a:pt x="11506" y="3604"/>
                </a:lnTo>
                <a:lnTo>
                  <a:pt x="11514" y="3581"/>
                </a:lnTo>
                <a:lnTo>
                  <a:pt x="11526" y="3555"/>
                </a:lnTo>
                <a:lnTo>
                  <a:pt x="11532" y="3544"/>
                </a:lnTo>
                <a:lnTo>
                  <a:pt x="11536" y="3534"/>
                </a:lnTo>
                <a:lnTo>
                  <a:pt x="11540" y="3523"/>
                </a:lnTo>
                <a:lnTo>
                  <a:pt x="11548" y="3513"/>
                </a:lnTo>
                <a:lnTo>
                  <a:pt x="11557" y="3506"/>
                </a:lnTo>
                <a:lnTo>
                  <a:pt x="11568" y="3500"/>
                </a:lnTo>
                <a:lnTo>
                  <a:pt x="11576" y="3495"/>
                </a:lnTo>
                <a:lnTo>
                  <a:pt x="11582" y="3489"/>
                </a:lnTo>
                <a:lnTo>
                  <a:pt x="11589" y="3483"/>
                </a:lnTo>
                <a:lnTo>
                  <a:pt x="11594" y="3476"/>
                </a:lnTo>
                <a:lnTo>
                  <a:pt x="11597" y="3469"/>
                </a:lnTo>
                <a:lnTo>
                  <a:pt x="11601" y="3461"/>
                </a:lnTo>
                <a:lnTo>
                  <a:pt x="11603" y="3454"/>
                </a:lnTo>
                <a:lnTo>
                  <a:pt x="11603" y="3444"/>
                </a:lnTo>
                <a:lnTo>
                  <a:pt x="11603" y="3434"/>
                </a:lnTo>
                <a:lnTo>
                  <a:pt x="11602" y="3425"/>
                </a:lnTo>
                <a:lnTo>
                  <a:pt x="11601" y="3416"/>
                </a:lnTo>
                <a:lnTo>
                  <a:pt x="11598" y="3408"/>
                </a:lnTo>
                <a:lnTo>
                  <a:pt x="11594" y="3391"/>
                </a:lnTo>
                <a:lnTo>
                  <a:pt x="11590" y="3373"/>
                </a:lnTo>
                <a:lnTo>
                  <a:pt x="11584" y="3348"/>
                </a:lnTo>
                <a:lnTo>
                  <a:pt x="11579" y="3325"/>
                </a:lnTo>
                <a:lnTo>
                  <a:pt x="11574" y="3305"/>
                </a:lnTo>
                <a:lnTo>
                  <a:pt x="11569" y="3284"/>
                </a:lnTo>
                <a:lnTo>
                  <a:pt x="11564" y="3264"/>
                </a:lnTo>
                <a:lnTo>
                  <a:pt x="11560" y="3242"/>
                </a:lnTo>
                <a:lnTo>
                  <a:pt x="11556" y="3219"/>
                </a:lnTo>
                <a:lnTo>
                  <a:pt x="11553" y="3195"/>
                </a:lnTo>
                <a:lnTo>
                  <a:pt x="11606" y="2942"/>
                </a:lnTo>
                <a:lnTo>
                  <a:pt x="11605" y="2932"/>
                </a:lnTo>
                <a:lnTo>
                  <a:pt x="11603" y="2922"/>
                </a:lnTo>
                <a:lnTo>
                  <a:pt x="11600" y="2914"/>
                </a:lnTo>
                <a:lnTo>
                  <a:pt x="11596" y="2906"/>
                </a:lnTo>
                <a:lnTo>
                  <a:pt x="11589" y="2890"/>
                </a:lnTo>
                <a:lnTo>
                  <a:pt x="11579" y="2876"/>
                </a:lnTo>
                <a:lnTo>
                  <a:pt x="11568" y="2862"/>
                </a:lnTo>
                <a:lnTo>
                  <a:pt x="11557" y="2848"/>
                </a:lnTo>
                <a:lnTo>
                  <a:pt x="11547" y="2833"/>
                </a:lnTo>
                <a:lnTo>
                  <a:pt x="11537" y="2814"/>
                </a:lnTo>
                <a:lnTo>
                  <a:pt x="11532" y="2806"/>
                </a:lnTo>
                <a:lnTo>
                  <a:pt x="11527" y="2797"/>
                </a:lnTo>
                <a:lnTo>
                  <a:pt x="11525" y="2789"/>
                </a:lnTo>
                <a:lnTo>
                  <a:pt x="11524" y="2778"/>
                </a:lnTo>
                <a:lnTo>
                  <a:pt x="11524" y="2766"/>
                </a:lnTo>
                <a:lnTo>
                  <a:pt x="11527" y="2755"/>
                </a:lnTo>
                <a:lnTo>
                  <a:pt x="11529" y="2750"/>
                </a:lnTo>
                <a:lnTo>
                  <a:pt x="11533" y="2746"/>
                </a:lnTo>
                <a:lnTo>
                  <a:pt x="11537" y="2744"/>
                </a:lnTo>
                <a:lnTo>
                  <a:pt x="11542" y="2743"/>
                </a:lnTo>
                <a:lnTo>
                  <a:pt x="11546" y="2743"/>
                </a:lnTo>
                <a:lnTo>
                  <a:pt x="11549" y="2744"/>
                </a:lnTo>
                <a:lnTo>
                  <a:pt x="11551" y="2746"/>
                </a:lnTo>
                <a:lnTo>
                  <a:pt x="11553" y="2747"/>
                </a:lnTo>
                <a:lnTo>
                  <a:pt x="11559" y="2752"/>
                </a:lnTo>
                <a:lnTo>
                  <a:pt x="11564" y="2756"/>
                </a:lnTo>
                <a:lnTo>
                  <a:pt x="11579" y="2771"/>
                </a:lnTo>
                <a:lnTo>
                  <a:pt x="11595" y="2785"/>
                </a:lnTo>
                <a:lnTo>
                  <a:pt x="11606" y="2792"/>
                </a:lnTo>
                <a:lnTo>
                  <a:pt x="11616" y="2795"/>
                </a:lnTo>
                <a:lnTo>
                  <a:pt x="11627" y="2799"/>
                </a:lnTo>
                <a:lnTo>
                  <a:pt x="11637" y="2805"/>
                </a:lnTo>
                <a:lnTo>
                  <a:pt x="11644" y="2808"/>
                </a:lnTo>
                <a:lnTo>
                  <a:pt x="11648" y="2812"/>
                </a:lnTo>
                <a:lnTo>
                  <a:pt x="11652" y="2817"/>
                </a:lnTo>
                <a:lnTo>
                  <a:pt x="11656" y="2822"/>
                </a:lnTo>
                <a:lnTo>
                  <a:pt x="11662" y="2833"/>
                </a:lnTo>
                <a:lnTo>
                  <a:pt x="11668" y="2844"/>
                </a:lnTo>
                <a:lnTo>
                  <a:pt x="11674" y="2854"/>
                </a:lnTo>
                <a:lnTo>
                  <a:pt x="11681" y="2863"/>
                </a:lnTo>
                <a:lnTo>
                  <a:pt x="11685" y="2866"/>
                </a:lnTo>
                <a:lnTo>
                  <a:pt x="11690" y="2868"/>
                </a:lnTo>
                <a:lnTo>
                  <a:pt x="11696" y="2871"/>
                </a:lnTo>
                <a:lnTo>
                  <a:pt x="11701" y="2871"/>
                </a:lnTo>
                <a:lnTo>
                  <a:pt x="11709" y="2870"/>
                </a:lnTo>
                <a:lnTo>
                  <a:pt x="11716" y="2867"/>
                </a:lnTo>
                <a:lnTo>
                  <a:pt x="11724" y="2865"/>
                </a:lnTo>
                <a:lnTo>
                  <a:pt x="11730" y="2863"/>
                </a:lnTo>
                <a:lnTo>
                  <a:pt x="11736" y="2873"/>
                </a:lnTo>
                <a:lnTo>
                  <a:pt x="11741" y="2881"/>
                </a:lnTo>
                <a:lnTo>
                  <a:pt x="11748" y="2890"/>
                </a:lnTo>
                <a:lnTo>
                  <a:pt x="11755" y="2898"/>
                </a:lnTo>
                <a:lnTo>
                  <a:pt x="11767" y="2895"/>
                </a:lnTo>
                <a:lnTo>
                  <a:pt x="11779" y="2892"/>
                </a:lnTo>
                <a:lnTo>
                  <a:pt x="11790" y="2890"/>
                </a:lnTo>
                <a:lnTo>
                  <a:pt x="11803" y="2889"/>
                </a:lnTo>
                <a:lnTo>
                  <a:pt x="11810" y="2889"/>
                </a:lnTo>
                <a:lnTo>
                  <a:pt x="11819" y="2889"/>
                </a:lnTo>
                <a:lnTo>
                  <a:pt x="11829" y="2898"/>
                </a:lnTo>
                <a:lnTo>
                  <a:pt x="11839" y="2905"/>
                </a:lnTo>
                <a:lnTo>
                  <a:pt x="11850" y="2905"/>
                </a:lnTo>
                <a:lnTo>
                  <a:pt x="11861" y="2905"/>
                </a:lnTo>
                <a:lnTo>
                  <a:pt x="11871" y="2908"/>
                </a:lnTo>
                <a:lnTo>
                  <a:pt x="11879" y="2913"/>
                </a:lnTo>
                <a:lnTo>
                  <a:pt x="11884" y="2915"/>
                </a:lnTo>
                <a:lnTo>
                  <a:pt x="11888" y="2917"/>
                </a:lnTo>
                <a:lnTo>
                  <a:pt x="11892" y="2918"/>
                </a:lnTo>
                <a:lnTo>
                  <a:pt x="11898" y="2918"/>
                </a:lnTo>
                <a:lnTo>
                  <a:pt x="11908" y="2917"/>
                </a:lnTo>
                <a:lnTo>
                  <a:pt x="11917" y="2915"/>
                </a:lnTo>
                <a:lnTo>
                  <a:pt x="11926" y="2912"/>
                </a:lnTo>
                <a:lnTo>
                  <a:pt x="11935" y="2907"/>
                </a:lnTo>
                <a:lnTo>
                  <a:pt x="11944" y="2904"/>
                </a:lnTo>
                <a:lnTo>
                  <a:pt x="11953" y="2901"/>
                </a:lnTo>
                <a:lnTo>
                  <a:pt x="11961" y="2895"/>
                </a:lnTo>
                <a:lnTo>
                  <a:pt x="11968" y="2890"/>
                </a:lnTo>
                <a:lnTo>
                  <a:pt x="11974" y="2885"/>
                </a:lnTo>
                <a:lnTo>
                  <a:pt x="11979" y="2877"/>
                </a:lnTo>
                <a:lnTo>
                  <a:pt x="11981" y="2874"/>
                </a:lnTo>
                <a:lnTo>
                  <a:pt x="11982" y="2870"/>
                </a:lnTo>
                <a:lnTo>
                  <a:pt x="11983" y="2865"/>
                </a:lnTo>
                <a:lnTo>
                  <a:pt x="11983" y="2860"/>
                </a:lnTo>
                <a:lnTo>
                  <a:pt x="11982" y="2855"/>
                </a:lnTo>
                <a:lnTo>
                  <a:pt x="11981" y="2851"/>
                </a:lnTo>
                <a:lnTo>
                  <a:pt x="11978" y="2847"/>
                </a:lnTo>
                <a:lnTo>
                  <a:pt x="11974" y="2844"/>
                </a:lnTo>
                <a:lnTo>
                  <a:pt x="11967" y="2837"/>
                </a:lnTo>
                <a:lnTo>
                  <a:pt x="11959" y="2831"/>
                </a:lnTo>
                <a:lnTo>
                  <a:pt x="11949" y="2821"/>
                </a:lnTo>
                <a:lnTo>
                  <a:pt x="11940" y="2812"/>
                </a:lnTo>
                <a:lnTo>
                  <a:pt x="11931" y="2804"/>
                </a:lnTo>
                <a:lnTo>
                  <a:pt x="11921" y="2794"/>
                </a:lnTo>
                <a:lnTo>
                  <a:pt x="11937" y="2789"/>
                </a:lnTo>
                <a:lnTo>
                  <a:pt x="11949" y="2785"/>
                </a:lnTo>
                <a:lnTo>
                  <a:pt x="11964" y="2783"/>
                </a:lnTo>
                <a:lnTo>
                  <a:pt x="11976" y="2782"/>
                </a:lnTo>
                <a:lnTo>
                  <a:pt x="11989" y="2780"/>
                </a:lnTo>
                <a:lnTo>
                  <a:pt x="12002" y="2777"/>
                </a:lnTo>
                <a:lnTo>
                  <a:pt x="12015" y="2771"/>
                </a:lnTo>
                <a:lnTo>
                  <a:pt x="12028" y="2765"/>
                </a:lnTo>
                <a:lnTo>
                  <a:pt x="12032" y="2759"/>
                </a:lnTo>
                <a:lnTo>
                  <a:pt x="12034" y="2754"/>
                </a:lnTo>
                <a:lnTo>
                  <a:pt x="12024" y="2744"/>
                </a:lnTo>
                <a:lnTo>
                  <a:pt x="12016" y="2736"/>
                </a:lnTo>
                <a:lnTo>
                  <a:pt x="12009" y="2728"/>
                </a:lnTo>
                <a:lnTo>
                  <a:pt x="11999" y="2719"/>
                </a:lnTo>
                <a:lnTo>
                  <a:pt x="11992" y="2714"/>
                </a:lnTo>
                <a:lnTo>
                  <a:pt x="11984" y="2709"/>
                </a:lnTo>
                <a:lnTo>
                  <a:pt x="11975" y="2705"/>
                </a:lnTo>
                <a:lnTo>
                  <a:pt x="11968" y="2703"/>
                </a:lnTo>
                <a:lnTo>
                  <a:pt x="11952" y="2699"/>
                </a:lnTo>
                <a:lnTo>
                  <a:pt x="11932" y="2696"/>
                </a:lnTo>
                <a:lnTo>
                  <a:pt x="11921" y="2692"/>
                </a:lnTo>
                <a:lnTo>
                  <a:pt x="11912" y="2689"/>
                </a:lnTo>
                <a:lnTo>
                  <a:pt x="11902" y="2687"/>
                </a:lnTo>
                <a:lnTo>
                  <a:pt x="11890" y="2685"/>
                </a:lnTo>
                <a:lnTo>
                  <a:pt x="11888" y="2679"/>
                </a:lnTo>
                <a:lnTo>
                  <a:pt x="11885" y="2674"/>
                </a:lnTo>
                <a:lnTo>
                  <a:pt x="11889" y="2666"/>
                </a:lnTo>
                <a:lnTo>
                  <a:pt x="11892" y="2658"/>
                </a:lnTo>
                <a:lnTo>
                  <a:pt x="11892" y="2648"/>
                </a:lnTo>
                <a:lnTo>
                  <a:pt x="11892" y="2639"/>
                </a:lnTo>
                <a:lnTo>
                  <a:pt x="11890" y="2631"/>
                </a:lnTo>
                <a:lnTo>
                  <a:pt x="11888" y="2621"/>
                </a:lnTo>
                <a:lnTo>
                  <a:pt x="11880" y="2610"/>
                </a:lnTo>
                <a:lnTo>
                  <a:pt x="11874" y="2600"/>
                </a:lnTo>
                <a:lnTo>
                  <a:pt x="11873" y="2587"/>
                </a:lnTo>
                <a:lnTo>
                  <a:pt x="11872" y="2574"/>
                </a:lnTo>
                <a:lnTo>
                  <a:pt x="11858" y="2574"/>
                </a:lnTo>
                <a:lnTo>
                  <a:pt x="11845" y="2574"/>
                </a:lnTo>
                <a:lnTo>
                  <a:pt x="11833" y="2574"/>
                </a:lnTo>
                <a:lnTo>
                  <a:pt x="11819" y="2574"/>
                </a:lnTo>
                <a:lnTo>
                  <a:pt x="11816" y="2567"/>
                </a:lnTo>
                <a:lnTo>
                  <a:pt x="11812" y="2562"/>
                </a:lnTo>
                <a:lnTo>
                  <a:pt x="11808" y="2557"/>
                </a:lnTo>
                <a:lnTo>
                  <a:pt x="11803" y="2553"/>
                </a:lnTo>
                <a:lnTo>
                  <a:pt x="11792" y="2544"/>
                </a:lnTo>
                <a:lnTo>
                  <a:pt x="11781" y="2539"/>
                </a:lnTo>
                <a:lnTo>
                  <a:pt x="11766" y="2526"/>
                </a:lnTo>
                <a:lnTo>
                  <a:pt x="11750" y="2515"/>
                </a:lnTo>
                <a:lnTo>
                  <a:pt x="11736" y="2510"/>
                </a:lnTo>
                <a:lnTo>
                  <a:pt x="11723" y="2508"/>
                </a:lnTo>
                <a:lnTo>
                  <a:pt x="11710" y="2504"/>
                </a:lnTo>
                <a:lnTo>
                  <a:pt x="11696" y="2501"/>
                </a:lnTo>
                <a:lnTo>
                  <a:pt x="11682" y="2497"/>
                </a:lnTo>
                <a:lnTo>
                  <a:pt x="11669" y="2492"/>
                </a:lnTo>
                <a:lnTo>
                  <a:pt x="11656" y="2485"/>
                </a:lnTo>
                <a:lnTo>
                  <a:pt x="11643" y="2477"/>
                </a:lnTo>
                <a:lnTo>
                  <a:pt x="11638" y="2474"/>
                </a:lnTo>
                <a:lnTo>
                  <a:pt x="11635" y="2471"/>
                </a:lnTo>
                <a:lnTo>
                  <a:pt x="11633" y="2467"/>
                </a:lnTo>
                <a:lnTo>
                  <a:pt x="11631" y="2462"/>
                </a:lnTo>
                <a:lnTo>
                  <a:pt x="11625" y="2454"/>
                </a:lnTo>
                <a:lnTo>
                  <a:pt x="11619" y="2446"/>
                </a:lnTo>
                <a:lnTo>
                  <a:pt x="11606" y="2433"/>
                </a:lnTo>
                <a:lnTo>
                  <a:pt x="11594" y="2422"/>
                </a:lnTo>
                <a:lnTo>
                  <a:pt x="11589" y="2417"/>
                </a:lnTo>
                <a:lnTo>
                  <a:pt x="11583" y="2411"/>
                </a:lnTo>
                <a:lnTo>
                  <a:pt x="11579" y="2404"/>
                </a:lnTo>
                <a:lnTo>
                  <a:pt x="11574" y="2395"/>
                </a:lnTo>
                <a:lnTo>
                  <a:pt x="11546" y="2408"/>
                </a:lnTo>
                <a:lnTo>
                  <a:pt x="11521" y="2421"/>
                </a:lnTo>
                <a:lnTo>
                  <a:pt x="11509" y="2427"/>
                </a:lnTo>
                <a:lnTo>
                  <a:pt x="11496" y="2431"/>
                </a:lnTo>
                <a:lnTo>
                  <a:pt x="11481" y="2434"/>
                </a:lnTo>
                <a:lnTo>
                  <a:pt x="11466" y="2435"/>
                </a:lnTo>
                <a:lnTo>
                  <a:pt x="11458" y="2434"/>
                </a:lnTo>
                <a:lnTo>
                  <a:pt x="11453" y="2433"/>
                </a:lnTo>
                <a:lnTo>
                  <a:pt x="11446" y="2431"/>
                </a:lnTo>
                <a:lnTo>
                  <a:pt x="11441" y="2429"/>
                </a:lnTo>
                <a:lnTo>
                  <a:pt x="11435" y="2426"/>
                </a:lnTo>
                <a:lnTo>
                  <a:pt x="11430" y="2423"/>
                </a:lnTo>
                <a:lnTo>
                  <a:pt x="11425" y="2422"/>
                </a:lnTo>
                <a:lnTo>
                  <a:pt x="11417" y="2421"/>
                </a:lnTo>
                <a:lnTo>
                  <a:pt x="11408" y="2422"/>
                </a:lnTo>
                <a:lnTo>
                  <a:pt x="11401" y="2423"/>
                </a:lnTo>
                <a:lnTo>
                  <a:pt x="11393" y="2427"/>
                </a:lnTo>
                <a:lnTo>
                  <a:pt x="11387" y="2430"/>
                </a:lnTo>
                <a:lnTo>
                  <a:pt x="11374" y="2438"/>
                </a:lnTo>
                <a:lnTo>
                  <a:pt x="11359" y="2446"/>
                </a:lnTo>
                <a:lnTo>
                  <a:pt x="11353" y="2449"/>
                </a:lnTo>
                <a:lnTo>
                  <a:pt x="11349" y="2454"/>
                </a:lnTo>
                <a:lnTo>
                  <a:pt x="11347" y="2456"/>
                </a:lnTo>
                <a:lnTo>
                  <a:pt x="11344" y="2458"/>
                </a:lnTo>
                <a:lnTo>
                  <a:pt x="11341" y="2459"/>
                </a:lnTo>
                <a:lnTo>
                  <a:pt x="11337" y="2459"/>
                </a:lnTo>
                <a:lnTo>
                  <a:pt x="11334" y="2456"/>
                </a:lnTo>
                <a:lnTo>
                  <a:pt x="11330" y="2452"/>
                </a:lnTo>
                <a:lnTo>
                  <a:pt x="11330" y="2439"/>
                </a:lnTo>
                <a:lnTo>
                  <a:pt x="11330" y="2427"/>
                </a:lnTo>
                <a:lnTo>
                  <a:pt x="11330" y="2416"/>
                </a:lnTo>
                <a:lnTo>
                  <a:pt x="11330" y="2403"/>
                </a:lnTo>
                <a:lnTo>
                  <a:pt x="11328" y="2401"/>
                </a:lnTo>
                <a:lnTo>
                  <a:pt x="11326" y="2401"/>
                </a:lnTo>
                <a:lnTo>
                  <a:pt x="11322" y="2401"/>
                </a:lnTo>
                <a:lnTo>
                  <a:pt x="11319" y="2401"/>
                </a:lnTo>
                <a:lnTo>
                  <a:pt x="11316" y="2401"/>
                </a:lnTo>
                <a:lnTo>
                  <a:pt x="11313" y="2402"/>
                </a:lnTo>
                <a:lnTo>
                  <a:pt x="11310" y="2403"/>
                </a:lnTo>
                <a:lnTo>
                  <a:pt x="11308" y="2404"/>
                </a:lnTo>
                <a:lnTo>
                  <a:pt x="11304" y="2407"/>
                </a:lnTo>
                <a:lnTo>
                  <a:pt x="11298" y="2412"/>
                </a:lnTo>
                <a:lnTo>
                  <a:pt x="11286" y="2418"/>
                </a:lnTo>
                <a:lnTo>
                  <a:pt x="11277" y="2423"/>
                </a:lnTo>
                <a:lnTo>
                  <a:pt x="11271" y="2427"/>
                </a:lnTo>
                <a:lnTo>
                  <a:pt x="11266" y="2428"/>
                </a:lnTo>
                <a:lnTo>
                  <a:pt x="11260" y="2429"/>
                </a:lnTo>
                <a:lnTo>
                  <a:pt x="11253" y="2430"/>
                </a:lnTo>
                <a:lnTo>
                  <a:pt x="11244" y="2429"/>
                </a:lnTo>
                <a:lnTo>
                  <a:pt x="11237" y="2429"/>
                </a:lnTo>
                <a:lnTo>
                  <a:pt x="11229" y="2428"/>
                </a:lnTo>
                <a:lnTo>
                  <a:pt x="11220" y="2427"/>
                </a:lnTo>
                <a:lnTo>
                  <a:pt x="11210" y="2430"/>
                </a:lnTo>
                <a:lnTo>
                  <a:pt x="11200" y="2435"/>
                </a:lnTo>
                <a:lnTo>
                  <a:pt x="11188" y="2439"/>
                </a:lnTo>
                <a:lnTo>
                  <a:pt x="11178" y="2442"/>
                </a:lnTo>
                <a:lnTo>
                  <a:pt x="11169" y="2445"/>
                </a:lnTo>
                <a:lnTo>
                  <a:pt x="11157" y="2448"/>
                </a:lnTo>
                <a:lnTo>
                  <a:pt x="11142" y="2455"/>
                </a:lnTo>
                <a:lnTo>
                  <a:pt x="11129" y="2460"/>
                </a:lnTo>
                <a:lnTo>
                  <a:pt x="11122" y="2463"/>
                </a:lnTo>
                <a:lnTo>
                  <a:pt x="11115" y="2466"/>
                </a:lnTo>
                <a:lnTo>
                  <a:pt x="11107" y="2467"/>
                </a:lnTo>
                <a:lnTo>
                  <a:pt x="11098" y="2467"/>
                </a:lnTo>
                <a:lnTo>
                  <a:pt x="11091" y="2466"/>
                </a:lnTo>
                <a:lnTo>
                  <a:pt x="11084" y="2463"/>
                </a:lnTo>
                <a:lnTo>
                  <a:pt x="11079" y="2460"/>
                </a:lnTo>
                <a:lnTo>
                  <a:pt x="11073" y="2456"/>
                </a:lnTo>
                <a:lnTo>
                  <a:pt x="11067" y="2452"/>
                </a:lnTo>
                <a:lnTo>
                  <a:pt x="11062" y="2448"/>
                </a:lnTo>
                <a:lnTo>
                  <a:pt x="11051" y="2453"/>
                </a:lnTo>
                <a:lnTo>
                  <a:pt x="11040" y="2459"/>
                </a:lnTo>
                <a:lnTo>
                  <a:pt x="11023" y="2466"/>
                </a:lnTo>
                <a:lnTo>
                  <a:pt x="11008" y="2472"/>
                </a:lnTo>
                <a:lnTo>
                  <a:pt x="10993" y="2480"/>
                </a:lnTo>
                <a:lnTo>
                  <a:pt x="10976" y="2488"/>
                </a:lnTo>
                <a:lnTo>
                  <a:pt x="10948" y="2489"/>
                </a:lnTo>
                <a:lnTo>
                  <a:pt x="10923" y="2490"/>
                </a:lnTo>
                <a:lnTo>
                  <a:pt x="10899" y="2493"/>
                </a:lnTo>
                <a:lnTo>
                  <a:pt x="10871" y="2494"/>
                </a:lnTo>
                <a:lnTo>
                  <a:pt x="10854" y="2490"/>
                </a:lnTo>
                <a:lnTo>
                  <a:pt x="10838" y="2488"/>
                </a:lnTo>
                <a:lnTo>
                  <a:pt x="10831" y="2489"/>
                </a:lnTo>
                <a:lnTo>
                  <a:pt x="10824" y="2492"/>
                </a:lnTo>
                <a:lnTo>
                  <a:pt x="10819" y="2495"/>
                </a:lnTo>
                <a:lnTo>
                  <a:pt x="10813" y="2499"/>
                </a:lnTo>
                <a:lnTo>
                  <a:pt x="10808" y="2502"/>
                </a:lnTo>
                <a:lnTo>
                  <a:pt x="10801" y="2507"/>
                </a:lnTo>
                <a:lnTo>
                  <a:pt x="10795" y="2509"/>
                </a:lnTo>
                <a:lnTo>
                  <a:pt x="10787" y="2510"/>
                </a:lnTo>
                <a:lnTo>
                  <a:pt x="10780" y="2509"/>
                </a:lnTo>
                <a:lnTo>
                  <a:pt x="10772" y="2508"/>
                </a:lnTo>
                <a:lnTo>
                  <a:pt x="10766" y="2506"/>
                </a:lnTo>
                <a:lnTo>
                  <a:pt x="10760" y="2502"/>
                </a:lnTo>
                <a:lnTo>
                  <a:pt x="10749" y="2495"/>
                </a:lnTo>
                <a:lnTo>
                  <a:pt x="10739" y="2486"/>
                </a:lnTo>
                <a:lnTo>
                  <a:pt x="10729" y="2475"/>
                </a:lnTo>
                <a:lnTo>
                  <a:pt x="10719" y="2465"/>
                </a:lnTo>
                <a:lnTo>
                  <a:pt x="10707" y="2454"/>
                </a:lnTo>
                <a:lnTo>
                  <a:pt x="10695" y="2443"/>
                </a:lnTo>
                <a:lnTo>
                  <a:pt x="10602" y="2470"/>
                </a:lnTo>
                <a:lnTo>
                  <a:pt x="10591" y="2468"/>
                </a:lnTo>
                <a:lnTo>
                  <a:pt x="10581" y="2467"/>
                </a:lnTo>
                <a:lnTo>
                  <a:pt x="10578" y="2441"/>
                </a:lnTo>
                <a:lnTo>
                  <a:pt x="10581" y="2433"/>
                </a:lnTo>
                <a:lnTo>
                  <a:pt x="10583" y="2425"/>
                </a:lnTo>
                <a:lnTo>
                  <a:pt x="10582" y="2414"/>
                </a:lnTo>
                <a:lnTo>
                  <a:pt x="10580" y="2405"/>
                </a:lnTo>
                <a:lnTo>
                  <a:pt x="10576" y="2396"/>
                </a:lnTo>
                <a:lnTo>
                  <a:pt x="10570" y="2388"/>
                </a:lnTo>
                <a:lnTo>
                  <a:pt x="10566" y="2384"/>
                </a:lnTo>
                <a:lnTo>
                  <a:pt x="10562" y="2380"/>
                </a:lnTo>
                <a:lnTo>
                  <a:pt x="10560" y="2378"/>
                </a:lnTo>
                <a:lnTo>
                  <a:pt x="10558" y="2376"/>
                </a:lnTo>
                <a:lnTo>
                  <a:pt x="10557" y="2374"/>
                </a:lnTo>
                <a:lnTo>
                  <a:pt x="10557" y="2372"/>
                </a:lnTo>
                <a:lnTo>
                  <a:pt x="10557" y="2366"/>
                </a:lnTo>
                <a:lnTo>
                  <a:pt x="10560" y="2362"/>
                </a:lnTo>
                <a:lnTo>
                  <a:pt x="10562" y="2359"/>
                </a:lnTo>
                <a:lnTo>
                  <a:pt x="10565" y="2354"/>
                </a:lnTo>
                <a:lnTo>
                  <a:pt x="10572" y="2349"/>
                </a:lnTo>
                <a:lnTo>
                  <a:pt x="10581" y="2342"/>
                </a:lnTo>
                <a:lnTo>
                  <a:pt x="10589" y="2336"/>
                </a:lnTo>
                <a:lnTo>
                  <a:pt x="10595" y="2330"/>
                </a:lnTo>
                <a:lnTo>
                  <a:pt x="10604" y="2325"/>
                </a:lnTo>
                <a:lnTo>
                  <a:pt x="10612" y="2321"/>
                </a:lnTo>
                <a:lnTo>
                  <a:pt x="10610" y="2314"/>
                </a:lnTo>
                <a:lnTo>
                  <a:pt x="10608" y="2309"/>
                </a:lnTo>
                <a:lnTo>
                  <a:pt x="10605" y="2304"/>
                </a:lnTo>
                <a:lnTo>
                  <a:pt x="10602" y="2298"/>
                </a:lnTo>
                <a:lnTo>
                  <a:pt x="10594" y="2289"/>
                </a:lnTo>
                <a:lnTo>
                  <a:pt x="10587" y="2279"/>
                </a:lnTo>
                <a:lnTo>
                  <a:pt x="10582" y="2272"/>
                </a:lnTo>
                <a:lnTo>
                  <a:pt x="10580" y="2267"/>
                </a:lnTo>
                <a:lnTo>
                  <a:pt x="10578" y="2264"/>
                </a:lnTo>
                <a:lnTo>
                  <a:pt x="10576" y="2262"/>
                </a:lnTo>
                <a:lnTo>
                  <a:pt x="10574" y="2260"/>
                </a:lnTo>
                <a:lnTo>
                  <a:pt x="10570" y="2259"/>
                </a:lnTo>
                <a:lnTo>
                  <a:pt x="10557" y="2264"/>
                </a:lnTo>
                <a:lnTo>
                  <a:pt x="10543" y="2268"/>
                </a:lnTo>
                <a:lnTo>
                  <a:pt x="10537" y="2267"/>
                </a:lnTo>
                <a:lnTo>
                  <a:pt x="10531" y="2266"/>
                </a:lnTo>
                <a:lnTo>
                  <a:pt x="10525" y="2264"/>
                </a:lnTo>
                <a:lnTo>
                  <a:pt x="10521" y="2260"/>
                </a:lnTo>
                <a:lnTo>
                  <a:pt x="10515" y="2257"/>
                </a:lnTo>
                <a:lnTo>
                  <a:pt x="10512" y="2253"/>
                </a:lnTo>
                <a:lnTo>
                  <a:pt x="10508" y="2247"/>
                </a:lnTo>
                <a:lnTo>
                  <a:pt x="10504" y="2242"/>
                </a:lnTo>
                <a:lnTo>
                  <a:pt x="10499" y="2230"/>
                </a:lnTo>
                <a:lnTo>
                  <a:pt x="10496" y="2216"/>
                </a:lnTo>
                <a:lnTo>
                  <a:pt x="10494" y="2203"/>
                </a:lnTo>
                <a:lnTo>
                  <a:pt x="10494" y="2189"/>
                </a:lnTo>
                <a:lnTo>
                  <a:pt x="10494" y="2123"/>
                </a:lnTo>
                <a:lnTo>
                  <a:pt x="10493" y="2117"/>
                </a:lnTo>
                <a:lnTo>
                  <a:pt x="10491" y="2111"/>
                </a:lnTo>
                <a:lnTo>
                  <a:pt x="10488" y="2106"/>
                </a:lnTo>
                <a:lnTo>
                  <a:pt x="10485" y="2102"/>
                </a:lnTo>
                <a:lnTo>
                  <a:pt x="10476" y="2093"/>
                </a:lnTo>
                <a:lnTo>
                  <a:pt x="10467" y="2084"/>
                </a:lnTo>
                <a:lnTo>
                  <a:pt x="10456" y="2077"/>
                </a:lnTo>
                <a:lnTo>
                  <a:pt x="10446" y="2071"/>
                </a:lnTo>
                <a:lnTo>
                  <a:pt x="10435" y="2066"/>
                </a:lnTo>
                <a:lnTo>
                  <a:pt x="10425" y="2061"/>
                </a:lnTo>
                <a:lnTo>
                  <a:pt x="10415" y="2057"/>
                </a:lnTo>
                <a:lnTo>
                  <a:pt x="10406" y="2055"/>
                </a:lnTo>
                <a:lnTo>
                  <a:pt x="10403" y="2053"/>
                </a:lnTo>
                <a:lnTo>
                  <a:pt x="10399" y="2051"/>
                </a:lnTo>
                <a:lnTo>
                  <a:pt x="10395" y="2049"/>
                </a:lnTo>
                <a:lnTo>
                  <a:pt x="10392" y="2044"/>
                </a:lnTo>
                <a:lnTo>
                  <a:pt x="10388" y="2039"/>
                </a:lnTo>
                <a:lnTo>
                  <a:pt x="10386" y="2033"/>
                </a:lnTo>
                <a:lnTo>
                  <a:pt x="10383" y="2026"/>
                </a:lnTo>
                <a:lnTo>
                  <a:pt x="10382" y="2021"/>
                </a:lnTo>
                <a:lnTo>
                  <a:pt x="10382" y="2007"/>
                </a:lnTo>
                <a:lnTo>
                  <a:pt x="10381" y="1992"/>
                </a:lnTo>
                <a:lnTo>
                  <a:pt x="10379" y="1971"/>
                </a:lnTo>
                <a:lnTo>
                  <a:pt x="10376" y="1953"/>
                </a:lnTo>
                <a:lnTo>
                  <a:pt x="10373" y="1935"/>
                </a:lnTo>
                <a:lnTo>
                  <a:pt x="10368" y="1915"/>
                </a:lnTo>
                <a:lnTo>
                  <a:pt x="10346" y="1917"/>
                </a:lnTo>
                <a:lnTo>
                  <a:pt x="10325" y="1921"/>
                </a:lnTo>
                <a:lnTo>
                  <a:pt x="10306" y="1927"/>
                </a:lnTo>
                <a:lnTo>
                  <a:pt x="10283" y="1931"/>
                </a:lnTo>
                <a:lnTo>
                  <a:pt x="10269" y="1933"/>
                </a:lnTo>
                <a:lnTo>
                  <a:pt x="10256" y="1935"/>
                </a:lnTo>
                <a:lnTo>
                  <a:pt x="10250" y="1938"/>
                </a:lnTo>
                <a:lnTo>
                  <a:pt x="10243" y="1940"/>
                </a:lnTo>
                <a:lnTo>
                  <a:pt x="10237" y="1943"/>
                </a:lnTo>
                <a:lnTo>
                  <a:pt x="10230" y="1946"/>
                </a:lnTo>
                <a:lnTo>
                  <a:pt x="10221" y="1954"/>
                </a:lnTo>
                <a:lnTo>
                  <a:pt x="10214" y="1960"/>
                </a:lnTo>
                <a:lnTo>
                  <a:pt x="10210" y="1963"/>
                </a:lnTo>
                <a:lnTo>
                  <a:pt x="10206" y="1966"/>
                </a:lnTo>
                <a:lnTo>
                  <a:pt x="10201" y="1967"/>
                </a:lnTo>
                <a:lnTo>
                  <a:pt x="10196" y="1968"/>
                </a:lnTo>
                <a:lnTo>
                  <a:pt x="10191" y="1968"/>
                </a:lnTo>
                <a:lnTo>
                  <a:pt x="10188" y="1967"/>
                </a:lnTo>
                <a:lnTo>
                  <a:pt x="10185" y="1966"/>
                </a:lnTo>
                <a:lnTo>
                  <a:pt x="10182" y="1963"/>
                </a:lnTo>
                <a:lnTo>
                  <a:pt x="10176" y="1959"/>
                </a:lnTo>
                <a:lnTo>
                  <a:pt x="10169" y="1955"/>
                </a:lnTo>
                <a:lnTo>
                  <a:pt x="10153" y="1943"/>
                </a:lnTo>
                <a:lnTo>
                  <a:pt x="10142" y="1931"/>
                </a:lnTo>
                <a:lnTo>
                  <a:pt x="10129" y="1919"/>
                </a:lnTo>
                <a:lnTo>
                  <a:pt x="10113" y="1906"/>
                </a:lnTo>
                <a:lnTo>
                  <a:pt x="10101" y="1898"/>
                </a:lnTo>
                <a:lnTo>
                  <a:pt x="10089" y="1889"/>
                </a:lnTo>
                <a:lnTo>
                  <a:pt x="10079" y="1879"/>
                </a:lnTo>
                <a:lnTo>
                  <a:pt x="10069" y="1871"/>
                </a:lnTo>
                <a:lnTo>
                  <a:pt x="10051" y="1850"/>
                </a:lnTo>
                <a:lnTo>
                  <a:pt x="10031" y="1827"/>
                </a:lnTo>
                <a:lnTo>
                  <a:pt x="10018" y="1811"/>
                </a:lnTo>
                <a:lnTo>
                  <a:pt x="10007" y="1795"/>
                </a:lnTo>
                <a:lnTo>
                  <a:pt x="10001" y="1786"/>
                </a:lnTo>
                <a:lnTo>
                  <a:pt x="9995" y="1778"/>
                </a:lnTo>
                <a:lnTo>
                  <a:pt x="9993" y="1773"/>
                </a:lnTo>
                <a:lnTo>
                  <a:pt x="9990" y="1769"/>
                </a:lnTo>
                <a:lnTo>
                  <a:pt x="9989" y="1764"/>
                </a:lnTo>
                <a:lnTo>
                  <a:pt x="9988" y="1758"/>
                </a:lnTo>
                <a:lnTo>
                  <a:pt x="9990" y="1750"/>
                </a:lnTo>
                <a:lnTo>
                  <a:pt x="9991" y="1742"/>
                </a:lnTo>
                <a:lnTo>
                  <a:pt x="9985" y="1731"/>
                </a:lnTo>
                <a:lnTo>
                  <a:pt x="9977" y="1720"/>
                </a:lnTo>
                <a:lnTo>
                  <a:pt x="9972" y="1712"/>
                </a:lnTo>
                <a:lnTo>
                  <a:pt x="9966" y="1703"/>
                </a:lnTo>
                <a:lnTo>
                  <a:pt x="9958" y="1696"/>
                </a:lnTo>
                <a:lnTo>
                  <a:pt x="9950" y="1688"/>
                </a:lnTo>
                <a:lnTo>
                  <a:pt x="9942" y="1683"/>
                </a:lnTo>
                <a:lnTo>
                  <a:pt x="9932" y="1679"/>
                </a:lnTo>
                <a:lnTo>
                  <a:pt x="9922" y="1676"/>
                </a:lnTo>
                <a:lnTo>
                  <a:pt x="9910" y="1676"/>
                </a:lnTo>
                <a:lnTo>
                  <a:pt x="9859" y="1676"/>
                </a:lnTo>
                <a:lnTo>
                  <a:pt x="9848" y="1678"/>
                </a:lnTo>
                <a:lnTo>
                  <a:pt x="9837" y="1680"/>
                </a:lnTo>
                <a:lnTo>
                  <a:pt x="9814" y="1685"/>
                </a:lnTo>
                <a:lnTo>
                  <a:pt x="9794" y="1687"/>
                </a:lnTo>
                <a:lnTo>
                  <a:pt x="9774" y="1691"/>
                </a:lnTo>
                <a:lnTo>
                  <a:pt x="9752" y="1697"/>
                </a:lnTo>
                <a:lnTo>
                  <a:pt x="9744" y="1700"/>
                </a:lnTo>
                <a:lnTo>
                  <a:pt x="9737" y="1704"/>
                </a:lnTo>
                <a:lnTo>
                  <a:pt x="9733" y="1706"/>
                </a:lnTo>
                <a:lnTo>
                  <a:pt x="9729" y="1709"/>
                </a:lnTo>
                <a:lnTo>
                  <a:pt x="9725" y="1710"/>
                </a:lnTo>
                <a:lnTo>
                  <a:pt x="9720" y="1711"/>
                </a:lnTo>
                <a:lnTo>
                  <a:pt x="9716" y="1710"/>
                </a:lnTo>
                <a:lnTo>
                  <a:pt x="9712" y="1709"/>
                </a:lnTo>
                <a:lnTo>
                  <a:pt x="9707" y="1707"/>
                </a:lnTo>
                <a:lnTo>
                  <a:pt x="9704" y="1705"/>
                </a:lnTo>
                <a:lnTo>
                  <a:pt x="9697" y="1701"/>
                </a:lnTo>
                <a:lnTo>
                  <a:pt x="9688" y="1697"/>
                </a:lnTo>
                <a:lnTo>
                  <a:pt x="9672" y="1689"/>
                </a:lnTo>
                <a:lnTo>
                  <a:pt x="9658" y="1683"/>
                </a:lnTo>
                <a:lnTo>
                  <a:pt x="9650" y="1679"/>
                </a:lnTo>
                <a:lnTo>
                  <a:pt x="9643" y="1676"/>
                </a:lnTo>
                <a:lnTo>
                  <a:pt x="9634" y="1675"/>
                </a:lnTo>
                <a:lnTo>
                  <a:pt x="9624" y="1673"/>
                </a:lnTo>
                <a:lnTo>
                  <a:pt x="9596" y="1669"/>
                </a:lnTo>
                <a:lnTo>
                  <a:pt x="9571" y="1664"/>
                </a:lnTo>
                <a:lnTo>
                  <a:pt x="9546" y="1659"/>
                </a:lnTo>
                <a:lnTo>
                  <a:pt x="9518" y="1651"/>
                </a:lnTo>
                <a:lnTo>
                  <a:pt x="9508" y="1649"/>
                </a:lnTo>
                <a:lnTo>
                  <a:pt x="9497" y="1647"/>
                </a:lnTo>
                <a:lnTo>
                  <a:pt x="9487" y="1645"/>
                </a:lnTo>
                <a:lnTo>
                  <a:pt x="9476" y="1644"/>
                </a:lnTo>
                <a:lnTo>
                  <a:pt x="9473" y="1644"/>
                </a:lnTo>
                <a:lnTo>
                  <a:pt x="9470" y="1645"/>
                </a:lnTo>
                <a:lnTo>
                  <a:pt x="9468" y="1647"/>
                </a:lnTo>
                <a:lnTo>
                  <a:pt x="9464" y="1648"/>
                </a:lnTo>
                <a:lnTo>
                  <a:pt x="9462" y="1651"/>
                </a:lnTo>
                <a:lnTo>
                  <a:pt x="9461" y="1653"/>
                </a:lnTo>
                <a:lnTo>
                  <a:pt x="9460" y="1657"/>
                </a:lnTo>
                <a:lnTo>
                  <a:pt x="9460" y="1660"/>
                </a:lnTo>
                <a:lnTo>
                  <a:pt x="9464" y="1676"/>
                </a:lnTo>
                <a:lnTo>
                  <a:pt x="9471" y="1691"/>
                </a:lnTo>
                <a:lnTo>
                  <a:pt x="9476" y="1718"/>
                </a:lnTo>
                <a:lnTo>
                  <a:pt x="9480" y="1742"/>
                </a:lnTo>
                <a:lnTo>
                  <a:pt x="9481" y="1766"/>
                </a:lnTo>
                <a:lnTo>
                  <a:pt x="9482" y="1793"/>
                </a:lnTo>
                <a:lnTo>
                  <a:pt x="9482" y="1803"/>
                </a:lnTo>
                <a:lnTo>
                  <a:pt x="9483" y="1811"/>
                </a:lnTo>
                <a:lnTo>
                  <a:pt x="9483" y="1820"/>
                </a:lnTo>
                <a:lnTo>
                  <a:pt x="9482" y="1830"/>
                </a:lnTo>
                <a:lnTo>
                  <a:pt x="9478" y="1836"/>
                </a:lnTo>
                <a:lnTo>
                  <a:pt x="9475" y="1842"/>
                </a:lnTo>
                <a:lnTo>
                  <a:pt x="9472" y="1847"/>
                </a:lnTo>
                <a:lnTo>
                  <a:pt x="9468" y="1851"/>
                </a:lnTo>
                <a:lnTo>
                  <a:pt x="9458" y="1860"/>
                </a:lnTo>
                <a:lnTo>
                  <a:pt x="9447" y="1869"/>
                </a:lnTo>
                <a:lnTo>
                  <a:pt x="9437" y="1880"/>
                </a:lnTo>
                <a:lnTo>
                  <a:pt x="9428" y="1891"/>
                </a:lnTo>
                <a:lnTo>
                  <a:pt x="9427" y="1886"/>
                </a:lnTo>
                <a:lnTo>
                  <a:pt x="9426" y="1880"/>
                </a:lnTo>
                <a:lnTo>
                  <a:pt x="9426" y="1875"/>
                </a:lnTo>
                <a:lnTo>
                  <a:pt x="9428" y="1868"/>
                </a:lnTo>
                <a:lnTo>
                  <a:pt x="9430" y="1864"/>
                </a:lnTo>
                <a:lnTo>
                  <a:pt x="9432" y="1859"/>
                </a:lnTo>
                <a:lnTo>
                  <a:pt x="9434" y="1854"/>
                </a:lnTo>
                <a:lnTo>
                  <a:pt x="9436" y="1849"/>
                </a:lnTo>
                <a:lnTo>
                  <a:pt x="9438" y="1844"/>
                </a:lnTo>
                <a:lnTo>
                  <a:pt x="9438" y="1837"/>
                </a:lnTo>
                <a:lnTo>
                  <a:pt x="9438" y="1774"/>
                </a:lnTo>
                <a:lnTo>
                  <a:pt x="9438" y="1766"/>
                </a:lnTo>
                <a:lnTo>
                  <a:pt x="9437" y="1757"/>
                </a:lnTo>
                <a:lnTo>
                  <a:pt x="9435" y="1750"/>
                </a:lnTo>
                <a:lnTo>
                  <a:pt x="9431" y="1742"/>
                </a:lnTo>
                <a:lnTo>
                  <a:pt x="9427" y="1738"/>
                </a:lnTo>
                <a:lnTo>
                  <a:pt x="9421" y="1736"/>
                </a:lnTo>
                <a:lnTo>
                  <a:pt x="9417" y="1734"/>
                </a:lnTo>
                <a:lnTo>
                  <a:pt x="9410" y="1733"/>
                </a:lnTo>
                <a:lnTo>
                  <a:pt x="9399" y="1733"/>
                </a:lnTo>
                <a:lnTo>
                  <a:pt x="9386" y="1731"/>
                </a:lnTo>
                <a:lnTo>
                  <a:pt x="9386" y="1729"/>
                </a:lnTo>
                <a:lnTo>
                  <a:pt x="9386" y="1726"/>
                </a:lnTo>
                <a:lnTo>
                  <a:pt x="9382" y="1731"/>
                </a:lnTo>
                <a:lnTo>
                  <a:pt x="9380" y="1737"/>
                </a:lnTo>
                <a:lnTo>
                  <a:pt x="9383" y="1747"/>
                </a:lnTo>
                <a:lnTo>
                  <a:pt x="9389" y="1758"/>
                </a:lnTo>
                <a:lnTo>
                  <a:pt x="9392" y="1773"/>
                </a:lnTo>
                <a:lnTo>
                  <a:pt x="9393" y="1786"/>
                </a:lnTo>
                <a:lnTo>
                  <a:pt x="9393" y="1800"/>
                </a:lnTo>
                <a:lnTo>
                  <a:pt x="9393" y="1817"/>
                </a:lnTo>
                <a:lnTo>
                  <a:pt x="9394" y="1826"/>
                </a:lnTo>
                <a:lnTo>
                  <a:pt x="9394" y="1835"/>
                </a:lnTo>
                <a:lnTo>
                  <a:pt x="9394" y="1844"/>
                </a:lnTo>
                <a:lnTo>
                  <a:pt x="9393" y="1853"/>
                </a:lnTo>
                <a:lnTo>
                  <a:pt x="9389" y="1869"/>
                </a:lnTo>
                <a:lnTo>
                  <a:pt x="9386" y="1886"/>
                </a:lnTo>
                <a:lnTo>
                  <a:pt x="9387" y="1902"/>
                </a:lnTo>
                <a:lnTo>
                  <a:pt x="9386" y="1917"/>
                </a:lnTo>
                <a:lnTo>
                  <a:pt x="9384" y="1922"/>
                </a:lnTo>
                <a:lnTo>
                  <a:pt x="9382" y="1926"/>
                </a:lnTo>
                <a:lnTo>
                  <a:pt x="9379" y="1930"/>
                </a:lnTo>
                <a:lnTo>
                  <a:pt x="9377" y="1932"/>
                </a:lnTo>
                <a:lnTo>
                  <a:pt x="9369" y="1939"/>
                </a:lnTo>
                <a:lnTo>
                  <a:pt x="9362" y="1944"/>
                </a:lnTo>
                <a:lnTo>
                  <a:pt x="9351" y="1941"/>
                </a:lnTo>
                <a:lnTo>
                  <a:pt x="9346" y="1919"/>
                </a:lnTo>
                <a:lnTo>
                  <a:pt x="9341" y="1900"/>
                </a:lnTo>
                <a:lnTo>
                  <a:pt x="9338" y="1879"/>
                </a:lnTo>
                <a:lnTo>
                  <a:pt x="9335" y="1857"/>
                </a:lnTo>
                <a:lnTo>
                  <a:pt x="9325" y="1853"/>
                </a:lnTo>
                <a:lnTo>
                  <a:pt x="9313" y="1863"/>
                </a:lnTo>
                <a:lnTo>
                  <a:pt x="9302" y="1871"/>
                </a:lnTo>
                <a:lnTo>
                  <a:pt x="9297" y="1874"/>
                </a:lnTo>
                <a:lnTo>
                  <a:pt x="9293" y="1878"/>
                </a:lnTo>
                <a:lnTo>
                  <a:pt x="9287" y="1882"/>
                </a:lnTo>
                <a:lnTo>
                  <a:pt x="9282" y="1888"/>
                </a:lnTo>
                <a:lnTo>
                  <a:pt x="9278" y="1895"/>
                </a:lnTo>
                <a:lnTo>
                  <a:pt x="9273" y="1903"/>
                </a:lnTo>
                <a:lnTo>
                  <a:pt x="9271" y="1912"/>
                </a:lnTo>
                <a:lnTo>
                  <a:pt x="9269" y="1920"/>
                </a:lnTo>
                <a:lnTo>
                  <a:pt x="9265" y="1932"/>
                </a:lnTo>
                <a:lnTo>
                  <a:pt x="9259" y="1942"/>
                </a:lnTo>
                <a:lnTo>
                  <a:pt x="9257" y="1947"/>
                </a:lnTo>
                <a:lnTo>
                  <a:pt x="9255" y="1952"/>
                </a:lnTo>
                <a:lnTo>
                  <a:pt x="9254" y="1958"/>
                </a:lnTo>
                <a:lnTo>
                  <a:pt x="9253" y="1965"/>
                </a:lnTo>
                <a:lnTo>
                  <a:pt x="9253" y="2019"/>
                </a:lnTo>
                <a:lnTo>
                  <a:pt x="9251" y="2024"/>
                </a:lnTo>
                <a:lnTo>
                  <a:pt x="9247" y="2029"/>
                </a:lnTo>
                <a:lnTo>
                  <a:pt x="9241" y="2040"/>
                </a:lnTo>
                <a:lnTo>
                  <a:pt x="9233" y="2050"/>
                </a:lnTo>
                <a:lnTo>
                  <a:pt x="9225" y="2058"/>
                </a:lnTo>
                <a:lnTo>
                  <a:pt x="9216" y="2068"/>
                </a:lnTo>
                <a:lnTo>
                  <a:pt x="9203" y="2082"/>
                </a:lnTo>
                <a:lnTo>
                  <a:pt x="9192" y="2095"/>
                </a:lnTo>
                <a:lnTo>
                  <a:pt x="9181" y="2107"/>
                </a:lnTo>
                <a:lnTo>
                  <a:pt x="9167" y="2119"/>
                </a:lnTo>
                <a:lnTo>
                  <a:pt x="9164" y="2122"/>
                </a:lnTo>
                <a:lnTo>
                  <a:pt x="9161" y="2125"/>
                </a:lnTo>
                <a:lnTo>
                  <a:pt x="9161" y="212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158"/>
          <p:cNvSpPr>
            <a:spLocks noEditPoints="1"/>
          </p:cNvSpPr>
          <p:nvPr/>
        </p:nvSpPr>
        <p:spPr bwMode="auto">
          <a:xfrm>
            <a:off x="1795765" y="5011473"/>
            <a:ext cx="3409530" cy="1825695"/>
          </a:xfrm>
          <a:custGeom>
            <a:avLst/>
            <a:gdLst>
              <a:gd name="T0" fmla="*/ 73 w 7399"/>
              <a:gd name="T1" fmla="*/ 1367 h 3963"/>
              <a:gd name="T2" fmla="*/ 1034 w 7399"/>
              <a:gd name="T3" fmla="*/ 1860 h 3963"/>
              <a:gd name="T4" fmla="*/ 1729 w 7399"/>
              <a:gd name="T5" fmla="*/ 1478 h 3963"/>
              <a:gd name="T6" fmla="*/ 1822 w 7399"/>
              <a:gd name="T7" fmla="*/ 1533 h 3963"/>
              <a:gd name="T8" fmla="*/ 2022 w 7399"/>
              <a:gd name="T9" fmla="*/ 1701 h 3963"/>
              <a:gd name="T10" fmla="*/ 2544 w 7399"/>
              <a:gd name="T11" fmla="*/ 3365 h 3963"/>
              <a:gd name="T12" fmla="*/ 2548 w 7399"/>
              <a:gd name="T13" fmla="*/ 3340 h 3963"/>
              <a:gd name="T14" fmla="*/ 744 w 7399"/>
              <a:gd name="T15" fmla="*/ 214 h 3963"/>
              <a:gd name="T16" fmla="*/ 861 w 7399"/>
              <a:gd name="T17" fmla="*/ 546 h 3963"/>
              <a:gd name="T18" fmla="*/ 933 w 7399"/>
              <a:gd name="T19" fmla="*/ 777 h 3963"/>
              <a:gd name="T20" fmla="*/ 1035 w 7399"/>
              <a:gd name="T21" fmla="*/ 1266 h 3963"/>
              <a:gd name="T22" fmla="*/ 1325 w 7399"/>
              <a:gd name="T23" fmla="*/ 1568 h 3963"/>
              <a:gd name="T24" fmla="*/ 1431 w 7399"/>
              <a:gd name="T25" fmla="*/ 1962 h 3963"/>
              <a:gd name="T26" fmla="*/ 1249 w 7399"/>
              <a:gd name="T27" fmla="*/ 2040 h 3963"/>
              <a:gd name="T28" fmla="*/ 1267 w 7399"/>
              <a:gd name="T29" fmla="*/ 2177 h 3963"/>
              <a:gd name="T30" fmla="*/ 1531 w 7399"/>
              <a:gd name="T31" fmla="*/ 2509 h 3963"/>
              <a:gd name="T32" fmla="*/ 1842 w 7399"/>
              <a:gd name="T33" fmla="*/ 2678 h 3963"/>
              <a:gd name="T34" fmla="*/ 2027 w 7399"/>
              <a:gd name="T35" fmla="*/ 2901 h 3963"/>
              <a:gd name="T36" fmla="*/ 2046 w 7399"/>
              <a:gd name="T37" fmla="*/ 3249 h 3963"/>
              <a:gd name="T38" fmla="*/ 2017 w 7399"/>
              <a:gd name="T39" fmla="*/ 3508 h 3963"/>
              <a:gd name="T40" fmla="*/ 2122 w 7399"/>
              <a:gd name="T41" fmla="*/ 3513 h 3963"/>
              <a:gd name="T42" fmla="*/ 2474 w 7399"/>
              <a:gd name="T43" fmla="*/ 3829 h 3963"/>
              <a:gd name="T44" fmla="*/ 2741 w 7399"/>
              <a:gd name="T45" fmla="*/ 3691 h 3963"/>
              <a:gd name="T46" fmla="*/ 2619 w 7399"/>
              <a:gd name="T47" fmla="*/ 3731 h 3963"/>
              <a:gd name="T48" fmla="*/ 2496 w 7399"/>
              <a:gd name="T49" fmla="*/ 3360 h 3963"/>
              <a:gd name="T50" fmla="*/ 2341 w 7399"/>
              <a:gd name="T51" fmla="*/ 3015 h 3963"/>
              <a:gd name="T52" fmla="*/ 2250 w 7399"/>
              <a:gd name="T53" fmla="*/ 2650 h 3963"/>
              <a:gd name="T54" fmla="*/ 2157 w 7399"/>
              <a:gd name="T55" fmla="*/ 2573 h 3963"/>
              <a:gd name="T56" fmla="*/ 1970 w 7399"/>
              <a:gd name="T57" fmla="*/ 2219 h 3963"/>
              <a:gd name="T58" fmla="*/ 1897 w 7399"/>
              <a:gd name="T59" fmla="*/ 1919 h 3963"/>
              <a:gd name="T60" fmla="*/ 1701 w 7399"/>
              <a:gd name="T61" fmla="*/ 1659 h 3963"/>
              <a:gd name="T62" fmla="*/ 1517 w 7399"/>
              <a:gd name="T63" fmla="*/ 1295 h 3963"/>
              <a:gd name="T64" fmla="*/ 1352 w 7399"/>
              <a:gd name="T65" fmla="*/ 880 h 3963"/>
              <a:gd name="T66" fmla="*/ 1373 w 7399"/>
              <a:gd name="T67" fmla="*/ 482 h 3963"/>
              <a:gd name="T68" fmla="*/ 1680 w 7399"/>
              <a:gd name="T69" fmla="*/ 584 h 3963"/>
              <a:gd name="T70" fmla="*/ 1886 w 7399"/>
              <a:gd name="T71" fmla="*/ 738 h 3963"/>
              <a:gd name="T72" fmla="*/ 1942 w 7399"/>
              <a:gd name="T73" fmla="*/ 997 h 3963"/>
              <a:gd name="T74" fmla="*/ 2045 w 7399"/>
              <a:gd name="T75" fmla="*/ 1370 h 3963"/>
              <a:gd name="T76" fmla="*/ 2162 w 7399"/>
              <a:gd name="T77" fmla="*/ 1644 h 3963"/>
              <a:gd name="T78" fmla="*/ 2227 w 7399"/>
              <a:gd name="T79" fmla="*/ 1839 h 3963"/>
              <a:gd name="T80" fmla="*/ 2430 w 7399"/>
              <a:gd name="T81" fmla="*/ 2095 h 3963"/>
              <a:gd name="T82" fmla="*/ 2606 w 7399"/>
              <a:gd name="T83" fmla="*/ 2200 h 3963"/>
              <a:gd name="T84" fmla="*/ 2726 w 7399"/>
              <a:gd name="T85" fmla="*/ 2503 h 3963"/>
              <a:gd name="T86" fmla="*/ 3019 w 7399"/>
              <a:gd name="T87" fmla="*/ 2743 h 3963"/>
              <a:gd name="T88" fmla="*/ 3032 w 7399"/>
              <a:gd name="T89" fmla="*/ 3054 h 3963"/>
              <a:gd name="T90" fmla="*/ 3164 w 7399"/>
              <a:gd name="T91" fmla="*/ 3250 h 3963"/>
              <a:gd name="T92" fmla="*/ 3435 w 7399"/>
              <a:gd name="T93" fmla="*/ 3384 h 3963"/>
              <a:gd name="T94" fmla="*/ 3647 w 7399"/>
              <a:gd name="T95" fmla="*/ 3709 h 3963"/>
              <a:gd name="T96" fmla="*/ 7260 w 7399"/>
              <a:gd name="T97" fmla="*/ 3825 h 3963"/>
              <a:gd name="T98" fmla="*/ 7395 w 7399"/>
              <a:gd name="T99" fmla="*/ 3259 h 3963"/>
              <a:gd name="T100" fmla="*/ 7030 w 7399"/>
              <a:gd name="T101" fmla="*/ 3178 h 3963"/>
              <a:gd name="T102" fmla="*/ 6701 w 7399"/>
              <a:gd name="T103" fmla="*/ 3047 h 3963"/>
              <a:gd name="T104" fmla="*/ 6534 w 7399"/>
              <a:gd name="T105" fmla="*/ 2633 h 3963"/>
              <a:gd name="T106" fmla="*/ 6272 w 7399"/>
              <a:gd name="T107" fmla="*/ 2301 h 3963"/>
              <a:gd name="T108" fmla="*/ 5961 w 7399"/>
              <a:gd name="T109" fmla="*/ 1880 h 3963"/>
              <a:gd name="T110" fmla="*/ 5598 w 7399"/>
              <a:gd name="T111" fmla="*/ 1725 h 3963"/>
              <a:gd name="T112" fmla="*/ 5374 w 7399"/>
              <a:gd name="T113" fmla="*/ 1934 h 3963"/>
              <a:gd name="T114" fmla="*/ 5068 w 7399"/>
              <a:gd name="T115" fmla="*/ 1889 h 3963"/>
              <a:gd name="T116" fmla="*/ 4767 w 7399"/>
              <a:gd name="T117" fmla="*/ 1626 h 3963"/>
              <a:gd name="T118" fmla="*/ 4625 w 7399"/>
              <a:gd name="T119" fmla="*/ 1259 h 3963"/>
              <a:gd name="T120" fmla="*/ 4372 w 7399"/>
              <a:gd name="T121" fmla="*/ 984 h 3963"/>
              <a:gd name="T122" fmla="*/ 1386 w 7399"/>
              <a:gd name="T123" fmla="*/ 104 h 3963"/>
              <a:gd name="T124" fmla="*/ 750 w 7399"/>
              <a:gd name="T125" fmla="*/ 9 h 3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99" h="3963">
                <a:moveTo>
                  <a:pt x="83" y="1285"/>
                </a:moveTo>
                <a:lnTo>
                  <a:pt x="75" y="1281"/>
                </a:lnTo>
                <a:lnTo>
                  <a:pt x="67" y="1278"/>
                </a:lnTo>
                <a:lnTo>
                  <a:pt x="60" y="1275"/>
                </a:lnTo>
                <a:lnTo>
                  <a:pt x="51" y="1274"/>
                </a:lnTo>
                <a:lnTo>
                  <a:pt x="46" y="1275"/>
                </a:lnTo>
                <a:lnTo>
                  <a:pt x="41" y="1277"/>
                </a:lnTo>
                <a:lnTo>
                  <a:pt x="38" y="1279"/>
                </a:lnTo>
                <a:lnTo>
                  <a:pt x="36" y="1284"/>
                </a:lnTo>
                <a:lnTo>
                  <a:pt x="30" y="1293"/>
                </a:lnTo>
                <a:lnTo>
                  <a:pt x="25" y="1303"/>
                </a:lnTo>
                <a:lnTo>
                  <a:pt x="15" y="1316"/>
                </a:lnTo>
                <a:lnTo>
                  <a:pt x="8" y="1328"/>
                </a:lnTo>
                <a:lnTo>
                  <a:pt x="5" y="1334"/>
                </a:lnTo>
                <a:lnTo>
                  <a:pt x="2" y="1341"/>
                </a:lnTo>
                <a:lnTo>
                  <a:pt x="1" y="1348"/>
                </a:lnTo>
                <a:lnTo>
                  <a:pt x="0" y="1356"/>
                </a:lnTo>
                <a:lnTo>
                  <a:pt x="3" y="1361"/>
                </a:lnTo>
                <a:lnTo>
                  <a:pt x="9" y="1367"/>
                </a:lnTo>
                <a:lnTo>
                  <a:pt x="10" y="1372"/>
                </a:lnTo>
                <a:lnTo>
                  <a:pt x="11" y="1378"/>
                </a:lnTo>
                <a:lnTo>
                  <a:pt x="16" y="1379"/>
                </a:lnTo>
                <a:lnTo>
                  <a:pt x="22" y="1380"/>
                </a:lnTo>
                <a:lnTo>
                  <a:pt x="36" y="1394"/>
                </a:lnTo>
                <a:lnTo>
                  <a:pt x="49" y="1409"/>
                </a:lnTo>
                <a:lnTo>
                  <a:pt x="53" y="1406"/>
                </a:lnTo>
                <a:lnTo>
                  <a:pt x="57" y="1400"/>
                </a:lnTo>
                <a:lnTo>
                  <a:pt x="61" y="1396"/>
                </a:lnTo>
                <a:lnTo>
                  <a:pt x="64" y="1390"/>
                </a:lnTo>
                <a:lnTo>
                  <a:pt x="68" y="1379"/>
                </a:lnTo>
                <a:lnTo>
                  <a:pt x="73" y="1367"/>
                </a:lnTo>
                <a:lnTo>
                  <a:pt x="76" y="1357"/>
                </a:lnTo>
                <a:lnTo>
                  <a:pt x="78" y="1347"/>
                </a:lnTo>
                <a:lnTo>
                  <a:pt x="80" y="1336"/>
                </a:lnTo>
                <a:lnTo>
                  <a:pt x="81" y="1327"/>
                </a:lnTo>
                <a:lnTo>
                  <a:pt x="82" y="1306"/>
                </a:lnTo>
                <a:lnTo>
                  <a:pt x="83" y="1285"/>
                </a:lnTo>
                <a:close/>
                <a:moveTo>
                  <a:pt x="1087" y="1727"/>
                </a:moveTo>
                <a:lnTo>
                  <a:pt x="1079" y="1726"/>
                </a:lnTo>
                <a:lnTo>
                  <a:pt x="1072" y="1725"/>
                </a:lnTo>
                <a:lnTo>
                  <a:pt x="1066" y="1725"/>
                </a:lnTo>
                <a:lnTo>
                  <a:pt x="1062" y="1724"/>
                </a:lnTo>
                <a:lnTo>
                  <a:pt x="1060" y="1725"/>
                </a:lnTo>
                <a:lnTo>
                  <a:pt x="1059" y="1725"/>
                </a:lnTo>
                <a:lnTo>
                  <a:pt x="1056" y="1726"/>
                </a:lnTo>
                <a:lnTo>
                  <a:pt x="1055" y="1727"/>
                </a:lnTo>
                <a:lnTo>
                  <a:pt x="1052" y="1738"/>
                </a:lnTo>
                <a:lnTo>
                  <a:pt x="1050" y="1749"/>
                </a:lnTo>
                <a:lnTo>
                  <a:pt x="1038" y="1765"/>
                </a:lnTo>
                <a:lnTo>
                  <a:pt x="1026" y="1781"/>
                </a:lnTo>
                <a:lnTo>
                  <a:pt x="1020" y="1798"/>
                </a:lnTo>
                <a:lnTo>
                  <a:pt x="1015" y="1814"/>
                </a:lnTo>
                <a:lnTo>
                  <a:pt x="1013" y="1821"/>
                </a:lnTo>
                <a:lnTo>
                  <a:pt x="1010" y="1829"/>
                </a:lnTo>
                <a:lnTo>
                  <a:pt x="1007" y="1836"/>
                </a:lnTo>
                <a:lnTo>
                  <a:pt x="1001" y="1845"/>
                </a:lnTo>
                <a:lnTo>
                  <a:pt x="1010" y="1851"/>
                </a:lnTo>
                <a:lnTo>
                  <a:pt x="1018" y="1855"/>
                </a:lnTo>
                <a:lnTo>
                  <a:pt x="1021" y="1857"/>
                </a:lnTo>
                <a:lnTo>
                  <a:pt x="1024" y="1859"/>
                </a:lnTo>
                <a:lnTo>
                  <a:pt x="1028" y="1860"/>
                </a:lnTo>
                <a:lnTo>
                  <a:pt x="1034" y="1860"/>
                </a:lnTo>
                <a:lnTo>
                  <a:pt x="1038" y="1860"/>
                </a:lnTo>
                <a:lnTo>
                  <a:pt x="1041" y="1858"/>
                </a:lnTo>
                <a:lnTo>
                  <a:pt x="1045" y="1855"/>
                </a:lnTo>
                <a:lnTo>
                  <a:pt x="1047" y="1851"/>
                </a:lnTo>
                <a:lnTo>
                  <a:pt x="1049" y="1841"/>
                </a:lnTo>
                <a:lnTo>
                  <a:pt x="1052" y="1831"/>
                </a:lnTo>
                <a:lnTo>
                  <a:pt x="1060" y="1815"/>
                </a:lnTo>
                <a:lnTo>
                  <a:pt x="1068" y="1800"/>
                </a:lnTo>
                <a:lnTo>
                  <a:pt x="1079" y="1784"/>
                </a:lnTo>
                <a:lnTo>
                  <a:pt x="1090" y="1767"/>
                </a:lnTo>
                <a:lnTo>
                  <a:pt x="1093" y="1763"/>
                </a:lnTo>
                <a:lnTo>
                  <a:pt x="1097" y="1758"/>
                </a:lnTo>
                <a:lnTo>
                  <a:pt x="1100" y="1755"/>
                </a:lnTo>
                <a:lnTo>
                  <a:pt x="1102" y="1752"/>
                </a:lnTo>
                <a:lnTo>
                  <a:pt x="1103" y="1750"/>
                </a:lnTo>
                <a:lnTo>
                  <a:pt x="1103" y="1747"/>
                </a:lnTo>
                <a:lnTo>
                  <a:pt x="1095" y="1737"/>
                </a:lnTo>
                <a:lnTo>
                  <a:pt x="1087" y="1727"/>
                </a:lnTo>
                <a:close/>
                <a:moveTo>
                  <a:pt x="1778" y="1467"/>
                </a:moveTo>
                <a:lnTo>
                  <a:pt x="1770" y="1456"/>
                </a:lnTo>
                <a:lnTo>
                  <a:pt x="1763" y="1444"/>
                </a:lnTo>
                <a:lnTo>
                  <a:pt x="1758" y="1440"/>
                </a:lnTo>
                <a:lnTo>
                  <a:pt x="1754" y="1437"/>
                </a:lnTo>
                <a:lnTo>
                  <a:pt x="1749" y="1434"/>
                </a:lnTo>
                <a:lnTo>
                  <a:pt x="1742" y="1434"/>
                </a:lnTo>
                <a:lnTo>
                  <a:pt x="1727" y="1434"/>
                </a:lnTo>
                <a:lnTo>
                  <a:pt x="1711" y="1435"/>
                </a:lnTo>
                <a:lnTo>
                  <a:pt x="1714" y="1447"/>
                </a:lnTo>
                <a:lnTo>
                  <a:pt x="1720" y="1456"/>
                </a:lnTo>
                <a:lnTo>
                  <a:pt x="1724" y="1467"/>
                </a:lnTo>
                <a:lnTo>
                  <a:pt x="1729" y="1478"/>
                </a:lnTo>
                <a:lnTo>
                  <a:pt x="1738" y="1496"/>
                </a:lnTo>
                <a:lnTo>
                  <a:pt x="1745" y="1511"/>
                </a:lnTo>
                <a:lnTo>
                  <a:pt x="1753" y="1525"/>
                </a:lnTo>
                <a:lnTo>
                  <a:pt x="1764" y="1542"/>
                </a:lnTo>
                <a:lnTo>
                  <a:pt x="1770" y="1552"/>
                </a:lnTo>
                <a:lnTo>
                  <a:pt x="1775" y="1562"/>
                </a:lnTo>
                <a:lnTo>
                  <a:pt x="1777" y="1573"/>
                </a:lnTo>
                <a:lnTo>
                  <a:pt x="1780" y="1585"/>
                </a:lnTo>
                <a:lnTo>
                  <a:pt x="1782" y="1591"/>
                </a:lnTo>
                <a:lnTo>
                  <a:pt x="1787" y="1596"/>
                </a:lnTo>
                <a:lnTo>
                  <a:pt x="1791" y="1600"/>
                </a:lnTo>
                <a:lnTo>
                  <a:pt x="1796" y="1605"/>
                </a:lnTo>
                <a:lnTo>
                  <a:pt x="1803" y="1613"/>
                </a:lnTo>
                <a:lnTo>
                  <a:pt x="1808" y="1619"/>
                </a:lnTo>
                <a:lnTo>
                  <a:pt x="1815" y="1625"/>
                </a:lnTo>
                <a:lnTo>
                  <a:pt x="1822" y="1629"/>
                </a:lnTo>
                <a:lnTo>
                  <a:pt x="1826" y="1625"/>
                </a:lnTo>
                <a:lnTo>
                  <a:pt x="1830" y="1619"/>
                </a:lnTo>
                <a:lnTo>
                  <a:pt x="1832" y="1615"/>
                </a:lnTo>
                <a:lnTo>
                  <a:pt x="1833" y="1609"/>
                </a:lnTo>
                <a:lnTo>
                  <a:pt x="1835" y="1598"/>
                </a:lnTo>
                <a:lnTo>
                  <a:pt x="1836" y="1585"/>
                </a:lnTo>
                <a:lnTo>
                  <a:pt x="1838" y="1571"/>
                </a:lnTo>
                <a:lnTo>
                  <a:pt x="1842" y="1558"/>
                </a:lnTo>
                <a:lnTo>
                  <a:pt x="1841" y="1555"/>
                </a:lnTo>
                <a:lnTo>
                  <a:pt x="1841" y="1551"/>
                </a:lnTo>
                <a:lnTo>
                  <a:pt x="1838" y="1548"/>
                </a:lnTo>
                <a:lnTo>
                  <a:pt x="1837" y="1546"/>
                </a:lnTo>
                <a:lnTo>
                  <a:pt x="1833" y="1541"/>
                </a:lnTo>
                <a:lnTo>
                  <a:pt x="1828" y="1537"/>
                </a:lnTo>
                <a:lnTo>
                  <a:pt x="1822" y="1533"/>
                </a:lnTo>
                <a:lnTo>
                  <a:pt x="1816" y="1529"/>
                </a:lnTo>
                <a:lnTo>
                  <a:pt x="1811" y="1524"/>
                </a:lnTo>
                <a:lnTo>
                  <a:pt x="1807" y="1518"/>
                </a:lnTo>
                <a:lnTo>
                  <a:pt x="1801" y="1506"/>
                </a:lnTo>
                <a:lnTo>
                  <a:pt x="1794" y="1492"/>
                </a:lnTo>
                <a:lnTo>
                  <a:pt x="1790" y="1486"/>
                </a:lnTo>
                <a:lnTo>
                  <a:pt x="1787" y="1479"/>
                </a:lnTo>
                <a:lnTo>
                  <a:pt x="1782" y="1473"/>
                </a:lnTo>
                <a:lnTo>
                  <a:pt x="1778" y="1467"/>
                </a:lnTo>
                <a:close/>
                <a:moveTo>
                  <a:pt x="2096" y="1638"/>
                </a:moveTo>
                <a:lnTo>
                  <a:pt x="2092" y="1629"/>
                </a:lnTo>
                <a:lnTo>
                  <a:pt x="2089" y="1622"/>
                </a:lnTo>
                <a:lnTo>
                  <a:pt x="2086" y="1618"/>
                </a:lnTo>
                <a:lnTo>
                  <a:pt x="2082" y="1616"/>
                </a:lnTo>
                <a:lnTo>
                  <a:pt x="2079" y="1614"/>
                </a:lnTo>
                <a:lnTo>
                  <a:pt x="2075" y="1614"/>
                </a:lnTo>
                <a:lnTo>
                  <a:pt x="2072" y="1614"/>
                </a:lnTo>
                <a:lnTo>
                  <a:pt x="2069" y="1615"/>
                </a:lnTo>
                <a:lnTo>
                  <a:pt x="2067" y="1617"/>
                </a:lnTo>
                <a:lnTo>
                  <a:pt x="2065" y="1621"/>
                </a:lnTo>
                <a:lnTo>
                  <a:pt x="2062" y="1626"/>
                </a:lnTo>
                <a:lnTo>
                  <a:pt x="2059" y="1632"/>
                </a:lnTo>
                <a:lnTo>
                  <a:pt x="2051" y="1643"/>
                </a:lnTo>
                <a:lnTo>
                  <a:pt x="2042" y="1654"/>
                </a:lnTo>
                <a:lnTo>
                  <a:pt x="2036" y="1660"/>
                </a:lnTo>
                <a:lnTo>
                  <a:pt x="2028" y="1668"/>
                </a:lnTo>
                <a:lnTo>
                  <a:pt x="2026" y="1671"/>
                </a:lnTo>
                <a:lnTo>
                  <a:pt x="2024" y="1676"/>
                </a:lnTo>
                <a:lnTo>
                  <a:pt x="2022" y="1680"/>
                </a:lnTo>
                <a:lnTo>
                  <a:pt x="2022" y="1685"/>
                </a:lnTo>
                <a:lnTo>
                  <a:pt x="2022" y="1701"/>
                </a:lnTo>
                <a:lnTo>
                  <a:pt x="2025" y="1716"/>
                </a:lnTo>
                <a:lnTo>
                  <a:pt x="2027" y="1722"/>
                </a:lnTo>
                <a:lnTo>
                  <a:pt x="2031" y="1727"/>
                </a:lnTo>
                <a:lnTo>
                  <a:pt x="2035" y="1733"/>
                </a:lnTo>
                <a:lnTo>
                  <a:pt x="2040" y="1738"/>
                </a:lnTo>
                <a:lnTo>
                  <a:pt x="2047" y="1743"/>
                </a:lnTo>
                <a:lnTo>
                  <a:pt x="2052" y="1747"/>
                </a:lnTo>
                <a:lnTo>
                  <a:pt x="2059" y="1749"/>
                </a:lnTo>
                <a:lnTo>
                  <a:pt x="2065" y="1751"/>
                </a:lnTo>
                <a:lnTo>
                  <a:pt x="2078" y="1753"/>
                </a:lnTo>
                <a:lnTo>
                  <a:pt x="2093" y="1754"/>
                </a:lnTo>
                <a:lnTo>
                  <a:pt x="2096" y="1754"/>
                </a:lnTo>
                <a:lnTo>
                  <a:pt x="2100" y="1752"/>
                </a:lnTo>
                <a:lnTo>
                  <a:pt x="2102" y="1750"/>
                </a:lnTo>
                <a:lnTo>
                  <a:pt x="2104" y="1748"/>
                </a:lnTo>
                <a:lnTo>
                  <a:pt x="2107" y="1740"/>
                </a:lnTo>
                <a:lnTo>
                  <a:pt x="2109" y="1733"/>
                </a:lnTo>
                <a:lnTo>
                  <a:pt x="2113" y="1722"/>
                </a:lnTo>
                <a:lnTo>
                  <a:pt x="2115" y="1712"/>
                </a:lnTo>
                <a:lnTo>
                  <a:pt x="2117" y="1703"/>
                </a:lnTo>
                <a:lnTo>
                  <a:pt x="2117" y="1691"/>
                </a:lnTo>
                <a:lnTo>
                  <a:pt x="2116" y="1684"/>
                </a:lnTo>
                <a:lnTo>
                  <a:pt x="2114" y="1680"/>
                </a:lnTo>
                <a:lnTo>
                  <a:pt x="2109" y="1674"/>
                </a:lnTo>
                <a:lnTo>
                  <a:pt x="2106" y="1669"/>
                </a:lnTo>
                <a:lnTo>
                  <a:pt x="2102" y="1654"/>
                </a:lnTo>
                <a:lnTo>
                  <a:pt x="2096" y="1638"/>
                </a:lnTo>
                <a:close/>
                <a:moveTo>
                  <a:pt x="2548" y="3340"/>
                </a:moveTo>
                <a:lnTo>
                  <a:pt x="2545" y="3347"/>
                </a:lnTo>
                <a:lnTo>
                  <a:pt x="2543" y="3356"/>
                </a:lnTo>
                <a:lnTo>
                  <a:pt x="2544" y="3365"/>
                </a:lnTo>
                <a:lnTo>
                  <a:pt x="2546" y="3372"/>
                </a:lnTo>
                <a:lnTo>
                  <a:pt x="2549" y="3379"/>
                </a:lnTo>
                <a:lnTo>
                  <a:pt x="2554" y="3385"/>
                </a:lnTo>
                <a:lnTo>
                  <a:pt x="2566" y="3396"/>
                </a:lnTo>
                <a:lnTo>
                  <a:pt x="2579" y="3406"/>
                </a:lnTo>
                <a:lnTo>
                  <a:pt x="2592" y="3416"/>
                </a:lnTo>
                <a:lnTo>
                  <a:pt x="2603" y="3426"/>
                </a:lnTo>
                <a:lnTo>
                  <a:pt x="2609" y="3429"/>
                </a:lnTo>
                <a:lnTo>
                  <a:pt x="2615" y="3434"/>
                </a:lnTo>
                <a:lnTo>
                  <a:pt x="2622" y="3437"/>
                </a:lnTo>
                <a:lnTo>
                  <a:pt x="2630" y="3440"/>
                </a:lnTo>
                <a:lnTo>
                  <a:pt x="2632" y="3437"/>
                </a:lnTo>
                <a:lnTo>
                  <a:pt x="2635" y="3434"/>
                </a:lnTo>
                <a:lnTo>
                  <a:pt x="2636" y="3429"/>
                </a:lnTo>
                <a:lnTo>
                  <a:pt x="2638" y="3425"/>
                </a:lnTo>
                <a:lnTo>
                  <a:pt x="2635" y="3411"/>
                </a:lnTo>
                <a:lnTo>
                  <a:pt x="2630" y="3398"/>
                </a:lnTo>
                <a:lnTo>
                  <a:pt x="2629" y="3393"/>
                </a:lnTo>
                <a:lnTo>
                  <a:pt x="2628" y="3387"/>
                </a:lnTo>
                <a:lnTo>
                  <a:pt x="2626" y="3382"/>
                </a:lnTo>
                <a:lnTo>
                  <a:pt x="2622" y="3376"/>
                </a:lnTo>
                <a:lnTo>
                  <a:pt x="2618" y="3374"/>
                </a:lnTo>
                <a:lnTo>
                  <a:pt x="2615" y="3371"/>
                </a:lnTo>
                <a:lnTo>
                  <a:pt x="2611" y="3370"/>
                </a:lnTo>
                <a:lnTo>
                  <a:pt x="2607" y="3369"/>
                </a:lnTo>
                <a:lnTo>
                  <a:pt x="2599" y="3367"/>
                </a:lnTo>
                <a:lnTo>
                  <a:pt x="2590" y="3364"/>
                </a:lnTo>
                <a:lnTo>
                  <a:pt x="2578" y="3358"/>
                </a:lnTo>
                <a:lnTo>
                  <a:pt x="2568" y="3353"/>
                </a:lnTo>
                <a:lnTo>
                  <a:pt x="2559" y="3346"/>
                </a:lnTo>
                <a:lnTo>
                  <a:pt x="2548" y="3340"/>
                </a:lnTo>
                <a:close/>
                <a:moveTo>
                  <a:pt x="684" y="0"/>
                </a:moveTo>
                <a:lnTo>
                  <a:pt x="684" y="11"/>
                </a:lnTo>
                <a:lnTo>
                  <a:pt x="686" y="24"/>
                </a:lnTo>
                <a:lnTo>
                  <a:pt x="688" y="37"/>
                </a:lnTo>
                <a:lnTo>
                  <a:pt x="691" y="52"/>
                </a:lnTo>
                <a:lnTo>
                  <a:pt x="694" y="60"/>
                </a:lnTo>
                <a:lnTo>
                  <a:pt x="696" y="68"/>
                </a:lnTo>
                <a:lnTo>
                  <a:pt x="700" y="74"/>
                </a:lnTo>
                <a:lnTo>
                  <a:pt x="703" y="81"/>
                </a:lnTo>
                <a:lnTo>
                  <a:pt x="712" y="92"/>
                </a:lnTo>
                <a:lnTo>
                  <a:pt x="721" y="105"/>
                </a:lnTo>
                <a:lnTo>
                  <a:pt x="724" y="111"/>
                </a:lnTo>
                <a:lnTo>
                  <a:pt x="728" y="115"/>
                </a:lnTo>
                <a:lnTo>
                  <a:pt x="730" y="118"/>
                </a:lnTo>
                <a:lnTo>
                  <a:pt x="732" y="120"/>
                </a:lnTo>
                <a:lnTo>
                  <a:pt x="734" y="124"/>
                </a:lnTo>
                <a:lnTo>
                  <a:pt x="734" y="127"/>
                </a:lnTo>
                <a:lnTo>
                  <a:pt x="734" y="135"/>
                </a:lnTo>
                <a:lnTo>
                  <a:pt x="732" y="142"/>
                </a:lnTo>
                <a:lnTo>
                  <a:pt x="730" y="149"/>
                </a:lnTo>
                <a:lnTo>
                  <a:pt x="728" y="155"/>
                </a:lnTo>
                <a:lnTo>
                  <a:pt x="726" y="160"/>
                </a:lnTo>
                <a:lnTo>
                  <a:pt x="725" y="168"/>
                </a:lnTo>
                <a:lnTo>
                  <a:pt x="724" y="174"/>
                </a:lnTo>
                <a:lnTo>
                  <a:pt x="723" y="182"/>
                </a:lnTo>
                <a:lnTo>
                  <a:pt x="724" y="187"/>
                </a:lnTo>
                <a:lnTo>
                  <a:pt x="725" y="192"/>
                </a:lnTo>
                <a:lnTo>
                  <a:pt x="728" y="196"/>
                </a:lnTo>
                <a:lnTo>
                  <a:pt x="731" y="199"/>
                </a:lnTo>
                <a:lnTo>
                  <a:pt x="738" y="207"/>
                </a:lnTo>
                <a:lnTo>
                  <a:pt x="744" y="214"/>
                </a:lnTo>
                <a:lnTo>
                  <a:pt x="751" y="225"/>
                </a:lnTo>
                <a:lnTo>
                  <a:pt x="756" y="235"/>
                </a:lnTo>
                <a:lnTo>
                  <a:pt x="762" y="246"/>
                </a:lnTo>
                <a:lnTo>
                  <a:pt x="768" y="257"/>
                </a:lnTo>
                <a:lnTo>
                  <a:pt x="780" y="275"/>
                </a:lnTo>
                <a:lnTo>
                  <a:pt x="792" y="290"/>
                </a:lnTo>
                <a:lnTo>
                  <a:pt x="797" y="298"/>
                </a:lnTo>
                <a:lnTo>
                  <a:pt x="802" y="306"/>
                </a:lnTo>
                <a:lnTo>
                  <a:pt x="805" y="315"/>
                </a:lnTo>
                <a:lnTo>
                  <a:pt x="805" y="326"/>
                </a:lnTo>
                <a:lnTo>
                  <a:pt x="805" y="331"/>
                </a:lnTo>
                <a:lnTo>
                  <a:pt x="804" y="335"/>
                </a:lnTo>
                <a:lnTo>
                  <a:pt x="800" y="339"/>
                </a:lnTo>
                <a:lnTo>
                  <a:pt x="798" y="342"/>
                </a:lnTo>
                <a:lnTo>
                  <a:pt x="790" y="347"/>
                </a:lnTo>
                <a:lnTo>
                  <a:pt x="781" y="353"/>
                </a:lnTo>
                <a:lnTo>
                  <a:pt x="773" y="358"/>
                </a:lnTo>
                <a:lnTo>
                  <a:pt x="766" y="363"/>
                </a:lnTo>
                <a:lnTo>
                  <a:pt x="761" y="371"/>
                </a:lnTo>
                <a:lnTo>
                  <a:pt x="755" y="379"/>
                </a:lnTo>
                <a:lnTo>
                  <a:pt x="766" y="389"/>
                </a:lnTo>
                <a:lnTo>
                  <a:pt x="776" y="399"/>
                </a:lnTo>
                <a:lnTo>
                  <a:pt x="783" y="410"/>
                </a:lnTo>
                <a:lnTo>
                  <a:pt x="790" y="420"/>
                </a:lnTo>
                <a:lnTo>
                  <a:pt x="803" y="443"/>
                </a:lnTo>
                <a:lnTo>
                  <a:pt x="816" y="469"/>
                </a:lnTo>
                <a:lnTo>
                  <a:pt x="832" y="494"/>
                </a:lnTo>
                <a:lnTo>
                  <a:pt x="848" y="517"/>
                </a:lnTo>
                <a:lnTo>
                  <a:pt x="854" y="528"/>
                </a:lnTo>
                <a:lnTo>
                  <a:pt x="859" y="539"/>
                </a:lnTo>
                <a:lnTo>
                  <a:pt x="861" y="546"/>
                </a:lnTo>
                <a:lnTo>
                  <a:pt x="862" y="552"/>
                </a:lnTo>
                <a:lnTo>
                  <a:pt x="863" y="560"/>
                </a:lnTo>
                <a:lnTo>
                  <a:pt x="864" y="568"/>
                </a:lnTo>
                <a:lnTo>
                  <a:pt x="863" y="579"/>
                </a:lnTo>
                <a:lnTo>
                  <a:pt x="860" y="590"/>
                </a:lnTo>
                <a:lnTo>
                  <a:pt x="857" y="600"/>
                </a:lnTo>
                <a:lnTo>
                  <a:pt x="852" y="610"/>
                </a:lnTo>
                <a:lnTo>
                  <a:pt x="847" y="619"/>
                </a:lnTo>
                <a:lnTo>
                  <a:pt x="844" y="629"/>
                </a:lnTo>
                <a:lnTo>
                  <a:pt x="840" y="641"/>
                </a:lnTo>
                <a:lnTo>
                  <a:pt x="839" y="653"/>
                </a:lnTo>
                <a:lnTo>
                  <a:pt x="840" y="656"/>
                </a:lnTo>
                <a:lnTo>
                  <a:pt x="842" y="658"/>
                </a:lnTo>
                <a:lnTo>
                  <a:pt x="843" y="662"/>
                </a:lnTo>
                <a:lnTo>
                  <a:pt x="845" y="664"/>
                </a:lnTo>
                <a:lnTo>
                  <a:pt x="849" y="667"/>
                </a:lnTo>
                <a:lnTo>
                  <a:pt x="856" y="669"/>
                </a:lnTo>
                <a:lnTo>
                  <a:pt x="862" y="671"/>
                </a:lnTo>
                <a:lnTo>
                  <a:pt x="869" y="673"/>
                </a:lnTo>
                <a:lnTo>
                  <a:pt x="874" y="678"/>
                </a:lnTo>
                <a:lnTo>
                  <a:pt x="879" y="682"/>
                </a:lnTo>
                <a:lnTo>
                  <a:pt x="891" y="697"/>
                </a:lnTo>
                <a:lnTo>
                  <a:pt x="901" y="713"/>
                </a:lnTo>
                <a:lnTo>
                  <a:pt x="911" y="727"/>
                </a:lnTo>
                <a:lnTo>
                  <a:pt x="919" y="743"/>
                </a:lnTo>
                <a:lnTo>
                  <a:pt x="925" y="751"/>
                </a:lnTo>
                <a:lnTo>
                  <a:pt x="928" y="759"/>
                </a:lnTo>
                <a:lnTo>
                  <a:pt x="930" y="763"/>
                </a:lnTo>
                <a:lnTo>
                  <a:pt x="931" y="767"/>
                </a:lnTo>
                <a:lnTo>
                  <a:pt x="932" y="772"/>
                </a:lnTo>
                <a:lnTo>
                  <a:pt x="933" y="777"/>
                </a:lnTo>
                <a:lnTo>
                  <a:pt x="933" y="831"/>
                </a:lnTo>
                <a:lnTo>
                  <a:pt x="929" y="846"/>
                </a:lnTo>
                <a:lnTo>
                  <a:pt x="925" y="862"/>
                </a:lnTo>
                <a:lnTo>
                  <a:pt x="926" y="869"/>
                </a:lnTo>
                <a:lnTo>
                  <a:pt x="928" y="874"/>
                </a:lnTo>
                <a:lnTo>
                  <a:pt x="931" y="880"/>
                </a:lnTo>
                <a:lnTo>
                  <a:pt x="934" y="884"/>
                </a:lnTo>
                <a:lnTo>
                  <a:pt x="944" y="894"/>
                </a:lnTo>
                <a:lnTo>
                  <a:pt x="952" y="905"/>
                </a:lnTo>
                <a:lnTo>
                  <a:pt x="957" y="917"/>
                </a:lnTo>
                <a:lnTo>
                  <a:pt x="961" y="930"/>
                </a:lnTo>
                <a:lnTo>
                  <a:pt x="964" y="942"/>
                </a:lnTo>
                <a:lnTo>
                  <a:pt x="965" y="957"/>
                </a:lnTo>
                <a:lnTo>
                  <a:pt x="965" y="1022"/>
                </a:lnTo>
                <a:lnTo>
                  <a:pt x="966" y="1032"/>
                </a:lnTo>
                <a:lnTo>
                  <a:pt x="968" y="1041"/>
                </a:lnTo>
                <a:lnTo>
                  <a:pt x="971" y="1048"/>
                </a:lnTo>
                <a:lnTo>
                  <a:pt x="975" y="1055"/>
                </a:lnTo>
                <a:lnTo>
                  <a:pt x="986" y="1069"/>
                </a:lnTo>
                <a:lnTo>
                  <a:pt x="997" y="1085"/>
                </a:lnTo>
                <a:lnTo>
                  <a:pt x="1001" y="1097"/>
                </a:lnTo>
                <a:lnTo>
                  <a:pt x="1005" y="1109"/>
                </a:lnTo>
                <a:lnTo>
                  <a:pt x="1006" y="1120"/>
                </a:lnTo>
                <a:lnTo>
                  <a:pt x="1007" y="1133"/>
                </a:lnTo>
                <a:lnTo>
                  <a:pt x="997" y="1189"/>
                </a:lnTo>
                <a:lnTo>
                  <a:pt x="999" y="1199"/>
                </a:lnTo>
                <a:lnTo>
                  <a:pt x="1002" y="1208"/>
                </a:lnTo>
                <a:lnTo>
                  <a:pt x="1008" y="1217"/>
                </a:lnTo>
                <a:lnTo>
                  <a:pt x="1012" y="1226"/>
                </a:lnTo>
                <a:lnTo>
                  <a:pt x="1024" y="1247"/>
                </a:lnTo>
                <a:lnTo>
                  <a:pt x="1035" y="1266"/>
                </a:lnTo>
                <a:lnTo>
                  <a:pt x="1041" y="1275"/>
                </a:lnTo>
                <a:lnTo>
                  <a:pt x="1049" y="1284"/>
                </a:lnTo>
                <a:lnTo>
                  <a:pt x="1056" y="1292"/>
                </a:lnTo>
                <a:lnTo>
                  <a:pt x="1065" y="1301"/>
                </a:lnTo>
                <a:lnTo>
                  <a:pt x="1092" y="1321"/>
                </a:lnTo>
                <a:lnTo>
                  <a:pt x="1104" y="1331"/>
                </a:lnTo>
                <a:lnTo>
                  <a:pt x="1114" y="1340"/>
                </a:lnTo>
                <a:lnTo>
                  <a:pt x="1123" y="1349"/>
                </a:lnTo>
                <a:lnTo>
                  <a:pt x="1134" y="1359"/>
                </a:lnTo>
                <a:lnTo>
                  <a:pt x="1139" y="1365"/>
                </a:lnTo>
                <a:lnTo>
                  <a:pt x="1143" y="1369"/>
                </a:lnTo>
                <a:lnTo>
                  <a:pt x="1154" y="1376"/>
                </a:lnTo>
                <a:lnTo>
                  <a:pt x="1166" y="1382"/>
                </a:lnTo>
                <a:lnTo>
                  <a:pt x="1177" y="1386"/>
                </a:lnTo>
                <a:lnTo>
                  <a:pt x="1188" y="1390"/>
                </a:lnTo>
                <a:lnTo>
                  <a:pt x="1199" y="1395"/>
                </a:lnTo>
                <a:lnTo>
                  <a:pt x="1209" y="1400"/>
                </a:lnTo>
                <a:lnTo>
                  <a:pt x="1214" y="1403"/>
                </a:lnTo>
                <a:lnTo>
                  <a:pt x="1218" y="1408"/>
                </a:lnTo>
                <a:lnTo>
                  <a:pt x="1223" y="1412"/>
                </a:lnTo>
                <a:lnTo>
                  <a:pt x="1227" y="1417"/>
                </a:lnTo>
                <a:lnTo>
                  <a:pt x="1238" y="1434"/>
                </a:lnTo>
                <a:lnTo>
                  <a:pt x="1245" y="1449"/>
                </a:lnTo>
                <a:lnTo>
                  <a:pt x="1253" y="1464"/>
                </a:lnTo>
                <a:lnTo>
                  <a:pt x="1262" y="1481"/>
                </a:lnTo>
                <a:lnTo>
                  <a:pt x="1270" y="1493"/>
                </a:lnTo>
                <a:lnTo>
                  <a:pt x="1278" y="1503"/>
                </a:lnTo>
                <a:lnTo>
                  <a:pt x="1285" y="1513"/>
                </a:lnTo>
                <a:lnTo>
                  <a:pt x="1294" y="1523"/>
                </a:lnTo>
                <a:lnTo>
                  <a:pt x="1310" y="1547"/>
                </a:lnTo>
                <a:lnTo>
                  <a:pt x="1325" y="1568"/>
                </a:lnTo>
                <a:lnTo>
                  <a:pt x="1339" y="1588"/>
                </a:lnTo>
                <a:lnTo>
                  <a:pt x="1352" y="1608"/>
                </a:lnTo>
                <a:lnTo>
                  <a:pt x="1365" y="1627"/>
                </a:lnTo>
                <a:lnTo>
                  <a:pt x="1377" y="1648"/>
                </a:lnTo>
                <a:lnTo>
                  <a:pt x="1389" y="1670"/>
                </a:lnTo>
                <a:lnTo>
                  <a:pt x="1400" y="1696"/>
                </a:lnTo>
                <a:lnTo>
                  <a:pt x="1416" y="1711"/>
                </a:lnTo>
                <a:lnTo>
                  <a:pt x="1430" y="1727"/>
                </a:lnTo>
                <a:lnTo>
                  <a:pt x="1437" y="1736"/>
                </a:lnTo>
                <a:lnTo>
                  <a:pt x="1442" y="1744"/>
                </a:lnTo>
                <a:lnTo>
                  <a:pt x="1447" y="1752"/>
                </a:lnTo>
                <a:lnTo>
                  <a:pt x="1452" y="1761"/>
                </a:lnTo>
                <a:lnTo>
                  <a:pt x="1456" y="1770"/>
                </a:lnTo>
                <a:lnTo>
                  <a:pt x="1459" y="1779"/>
                </a:lnTo>
                <a:lnTo>
                  <a:pt x="1463" y="1789"/>
                </a:lnTo>
                <a:lnTo>
                  <a:pt x="1465" y="1799"/>
                </a:lnTo>
                <a:lnTo>
                  <a:pt x="1467" y="1808"/>
                </a:lnTo>
                <a:lnTo>
                  <a:pt x="1468" y="1819"/>
                </a:lnTo>
                <a:lnTo>
                  <a:pt x="1469" y="1830"/>
                </a:lnTo>
                <a:lnTo>
                  <a:pt x="1469" y="1842"/>
                </a:lnTo>
                <a:lnTo>
                  <a:pt x="1469" y="1852"/>
                </a:lnTo>
                <a:lnTo>
                  <a:pt x="1468" y="1859"/>
                </a:lnTo>
                <a:lnTo>
                  <a:pt x="1466" y="1868"/>
                </a:lnTo>
                <a:lnTo>
                  <a:pt x="1464" y="1875"/>
                </a:lnTo>
                <a:lnTo>
                  <a:pt x="1458" y="1889"/>
                </a:lnTo>
                <a:lnTo>
                  <a:pt x="1451" y="1906"/>
                </a:lnTo>
                <a:lnTo>
                  <a:pt x="1444" y="1923"/>
                </a:lnTo>
                <a:lnTo>
                  <a:pt x="1440" y="1938"/>
                </a:lnTo>
                <a:lnTo>
                  <a:pt x="1438" y="1946"/>
                </a:lnTo>
                <a:lnTo>
                  <a:pt x="1434" y="1953"/>
                </a:lnTo>
                <a:lnTo>
                  <a:pt x="1431" y="1962"/>
                </a:lnTo>
                <a:lnTo>
                  <a:pt x="1427" y="1969"/>
                </a:lnTo>
                <a:lnTo>
                  <a:pt x="1420" y="1978"/>
                </a:lnTo>
                <a:lnTo>
                  <a:pt x="1414" y="1984"/>
                </a:lnTo>
                <a:lnTo>
                  <a:pt x="1406" y="1990"/>
                </a:lnTo>
                <a:lnTo>
                  <a:pt x="1398" y="1996"/>
                </a:lnTo>
                <a:lnTo>
                  <a:pt x="1404" y="2009"/>
                </a:lnTo>
                <a:lnTo>
                  <a:pt x="1411" y="2021"/>
                </a:lnTo>
                <a:lnTo>
                  <a:pt x="1413" y="2028"/>
                </a:lnTo>
                <a:lnTo>
                  <a:pt x="1415" y="2034"/>
                </a:lnTo>
                <a:lnTo>
                  <a:pt x="1416" y="2042"/>
                </a:lnTo>
                <a:lnTo>
                  <a:pt x="1416" y="2049"/>
                </a:lnTo>
                <a:lnTo>
                  <a:pt x="1414" y="2055"/>
                </a:lnTo>
                <a:lnTo>
                  <a:pt x="1411" y="2060"/>
                </a:lnTo>
                <a:lnTo>
                  <a:pt x="1399" y="2056"/>
                </a:lnTo>
                <a:lnTo>
                  <a:pt x="1389" y="2050"/>
                </a:lnTo>
                <a:lnTo>
                  <a:pt x="1379" y="2045"/>
                </a:lnTo>
                <a:lnTo>
                  <a:pt x="1369" y="2038"/>
                </a:lnTo>
                <a:lnTo>
                  <a:pt x="1363" y="2035"/>
                </a:lnTo>
                <a:lnTo>
                  <a:pt x="1358" y="2032"/>
                </a:lnTo>
                <a:lnTo>
                  <a:pt x="1353" y="2029"/>
                </a:lnTo>
                <a:lnTo>
                  <a:pt x="1347" y="2028"/>
                </a:lnTo>
                <a:lnTo>
                  <a:pt x="1342" y="2032"/>
                </a:lnTo>
                <a:lnTo>
                  <a:pt x="1336" y="2036"/>
                </a:lnTo>
                <a:lnTo>
                  <a:pt x="1321" y="2041"/>
                </a:lnTo>
                <a:lnTo>
                  <a:pt x="1308" y="2044"/>
                </a:lnTo>
                <a:lnTo>
                  <a:pt x="1294" y="2046"/>
                </a:lnTo>
                <a:lnTo>
                  <a:pt x="1278" y="2047"/>
                </a:lnTo>
                <a:lnTo>
                  <a:pt x="1269" y="2046"/>
                </a:lnTo>
                <a:lnTo>
                  <a:pt x="1262" y="2045"/>
                </a:lnTo>
                <a:lnTo>
                  <a:pt x="1255" y="2043"/>
                </a:lnTo>
                <a:lnTo>
                  <a:pt x="1249" y="2040"/>
                </a:lnTo>
                <a:lnTo>
                  <a:pt x="1235" y="2034"/>
                </a:lnTo>
                <a:lnTo>
                  <a:pt x="1220" y="2028"/>
                </a:lnTo>
                <a:lnTo>
                  <a:pt x="1207" y="2023"/>
                </a:lnTo>
                <a:lnTo>
                  <a:pt x="1196" y="2020"/>
                </a:lnTo>
                <a:lnTo>
                  <a:pt x="1185" y="2015"/>
                </a:lnTo>
                <a:lnTo>
                  <a:pt x="1174" y="2010"/>
                </a:lnTo>
                <a:lnTo>
                  <a:pt x="1164" y="2004"/>
                </a:lnTo>
                <a:lnTo>
                  <a:pt x="1156" y="1997"/>
                </a:lnTo>
                <a:lnTo>
                  <a:pt x="1146" y="1990"/>
                </a:lnTo>
                <a:lnTo>
                  <a:pt x="1137" y="1980"/>
                </a:lnTo>
                <a:lnTo>
                  <a:pt x="1134" y="1986"/>
                </a:lnTo>
                <a:lnTo>
                  <a:pt x="1131" y="1990"/>
                </a:lnTo>
                <a:lnTo>
                  <a:pt x="1128" y="1995"/>
                </a:lnTo>
                <a:lnTo>
                  <a:pt x="1127" y="2002"/>
                </a:lnTo>
                <a:lnTo>
                  <a:pt x="1128" y="2008"/>
                </a:lnTo>
                <a:lnTo>
                  <a:pt x="1129" y="2015"/>
                </a:lnTo>
                <a:lnTo>
                  <a:pt x="1132" y="2020"/>
                </a:lnTo>
                <a:lnTo>
                  <a:pt x="1135" y="2024"/>
                </a:lnTo>
                <a:lnTo>
                  <a:pt x="1144" y="2034"/>
                </a:lnTo>
                <a:lnTo>
                  <a:pt x="1154" y="2044"/>
                </a:lnTo>
                <a:lnTo>
                  <a:pt x="1164" y="2055"/>
                </a:lnTo>
                <a:lnTo>
                  <a:pt x="1174" y="2063"/>
                </a:lnTo>
                <a:lnTo>
                  <a:pt x="1183" y="2073"/>
                </a:lnTo>
                <a:lnTo>
                  <a:pt x="1194" y="2084"/>
                </a:lnTo>
                <a:lnTo>
                  <a:pt x="1209" y="2103"/>
                </a:lnTo>
                <a:lnTo>
                  <a:pt x="1223" y="2121"/>
                </a:lnTo>
                <a:lnTo>
                  <a:pt x="1237" y="2138"/>
                </a:lnTo>
                <a:lnTo>
                  <a:pt x="1252" y="2158"/>
                </a:lnTo>
                <a:lnTo>
                  <a:pt x="1257" y="2162"/>
                </a:lnTo>
                <a:lnTo>
                  <a:pt x="1262" y="2166"/>
                </a:lnTo>
                <a:lnTo>
                  <a:pt x="1267" y="2177"/>
                </a:lnTo>
                <a:lnTo>
                  <a:pt x="1270" y="2186"/>
                </a:lnTo>
                <a:lnTo>
                  <a:pt x="1274" y="2197"/>
                </a:lnTo>
                <a:lnTo>
                  <a:pt x="1278" y="2209"/>
                </a:lnTo>
                <a:lnTo>
                  <a:pt x="1285" y="2223"/>
                </a:lnTo>
                <a:lnTo>
                  <a:pt x="1293" y="2235"/>
                </a:lnTo>
                <a:lnTo>
                  <a:pt x="1302" y="2247"/>
                </a:lnTo>
                <a:lnTo>
                  <a:pt x="1310" y="2258"/>
                </a:lnTo>
                <a:lnTo>
                  <a:pt x="1329" y="2278"/>
                </a:lnTo>
                <a:lnTo>
                  <a:pt x="1350" y="2302"/>
                </a:lnTo>
                <a:lnTo>
                  <a:pt x="1361" y="2318"/>
                </a:lnTo>
                <a:lnTo>
                  <a:pt x="1374" y="2333"/>
                </a:lnTo>
                <a:lnTo>
                  <a:pt x="1390" y="2347"/>
                </a:lnTo>
                <a:lnTo>
                  <a:pt x="1404" y="2361"/>
                </a:lnTo>
                <a:lnTo>
                  <a:pt x="1417" y="2374"/>
                </a:lnTo>
                <a:lnTo>
                  <a:pt x="1428" y="2388"/>
                </a:lnTo>
                <a:lnTo>
                  <a:pt x="1439" y="2402"/>
                </a:lnTo>
                <a:lnTo>
                  <a:pt x="1450" y="2417"/>
                </a:lnTo>
                <a:lnTo>
                  <a:pt x="1459" y="2435"/>
                </a:lnTo>
                <a:lnTo>
                  <a:pt x="1469" y="2453"/>
                </a:lnTo>
                <a:lnTo>
                  <a:pt x="1474" y="2464"/>
                </a:lnTo>
                <a:lnTo>
                  <a:pt x="1480" y="2476"/>
                </a:lnTo>
                <a:lnTo>
                  <a:pt x="1482" y="2480"/>
                </a:lnTo>
                <a:lnTo>
                  <a:pt x="1485" y="2486"/>
                </a:lnTo>
                <a:lnTo>
                  <a:pt x="1488" y="2491"/>
                </a:lnTo>
                <a:lnTo>
                  <a:pt x="1493" y="2495"/>
                </a:lnTo>
                <a:lnTo>
                  <a:pt x="1497" y="2500"/>
                </a:lnTo>
                <a:lnTo>
                  <a:pt x="1501" y="2503"/>
                </a:lnTo>
                <a:lnTo>
                  <a:pt x="1507" y="2505"/>
                </a:lnTo>
                <a:lnTo>
                  <a:pt x="1511" y="2506"/>
                </a:lnTo>
                <a:lnTo>
                  <a:pt x="1521" y="2508"/>
                </a:lnTo>
                <a:lnTo>
                  <a:pt x="1531" y="2509"/>
                </a:lnTo>
                <a:lnTo>
                  <a:pt x="1552" y="2507"/>
                </a:lnTo>
                <a:lnTo>
                  <a:pt x="1576" y="2506"/>
                </a:lnTo>
                <a:lnTo>
                  <a:pt x="1594" y="2507"/>
                </a:lnTo>
                <a:lnTo>
                  <a:pt x="1610" y="2510"/>
                </a:lnTo>
                <a:lnTo>
                  <a:pt x="1627" y="2513"/>
                </a:lnTo>
                <a:lnTo>
                  <a:pt x="1645" y="2514"/>
                </a:lnTo>
                <a:lnTo>
                  <a:pt x="1650" y="2514"/>
                </a:lnTo>
                <a:lnTo>
                  <a:pt x="1656" y="2511"/>
                </a:lnTo>
                <a:lnTo>
                  <a:pt x="1661" y="2509"/>
                </a:lnTo>
                <a:lnTo>
                  <a:pt x="1666" y="2506"/>
                </a:lnTo>
                <a:lnTo>
                  <a:pt x="1673" y="2498"/>
                </a:lnTo>
                <a:lnTo>
                  <a:pt x="1682" y="2490"/>
                </a:lnTo>
                <a:lnTo>
                  <a:pt x="1695" y="2477"/>
                </a:lnTo>
                <a:lnTo>
                  <a:pt x="1706" y="2464"/>
                </a:lnTo>
                <a:lnTo>
                  <a:pt x="1716" y="2451"/>
                </a:lnTo>
                <a:lnTo>
                  <a:pt x="1729" y="2437"/>
                </a:lnTo>
                <a:lnTo>
                  <a:pt x="1714" y="2519"/>
                </a:lnTo>
                <a:lnTo>
                  <a:pt x="1715" y="2528"/>
                </a:lnTo>
                <a:lnTo>
                  <a:pt x="1717" y="2536"/>
                </a:lnTo>
                <a:lnTo>
                  <a:pt x="1721" y="2543"/>
                </a:lnTo>
                <a:lnTo>
                  <a:pt x="1725" y="2550"/>
                </a:lnTo>
                <a:lnTo>
                  <a:pt x="1734" y="2562"/>
                </a:lnTo>
                <a:lnTo>
                  <a:pt x="1745" y="2575"/>
                </a:lnTo>
                <a:lnTo>
                  <a:pt x="1756" y="2583"/>
                </a:lnTo>
                <a:lnTo>
                  <a:pt x="1767" y="2591"/>
                </a:lnTo>
                <a:lnTo>
                  <a:pt x="1780" y="2608"/>
                </a:lnTo>
                <a:lnTo>
                  <a:pt x="1791" y="2624"/>
                </a:lnTo>
                <a:lnTo>
                  <a:pt x="1803" y="2639"/>
                </a:lnTo>
                <a:lnTo>
                  <a:pt x="1817" y="2655"/>
                </a:lnTo>
                <a:lnTo>
                  <a:pt x="1831" y="2667"/>
                </a:lnTo>
                <a:lnTo>
                  <a:pt x="1842" y="2678"/>
                </a:lnTo>
                <a:lnTo>
                  <a:pt x="1847" y="2683"/>
                </a:lnTo>
                <a:lnTo>
                  <a:pt x="1851" y="2690"/>
                </a:lnTo>
                <a:lnTo>
                  <a:pt x="1856" y="2697"/>
                </a:lnTo>
                <a:lnTo>
                  <a:pt x="1860" y="2705"/>
                </a:lnTo>
                <a:lnTo>
                  <a:pt x="1866" y="2723"/>
                </a:lnTo>
                <a:lnTo>
                  <a:pt x="1872" y="2739"/>
                </a:lnTo>
                <a:lnTo>
                  <a:pt x="1875" y="2748"/>
                </a:lnTo>
                <a:lnTo>
                  <a:pt x="1879" y="2754"/>
                </a:lnTo>
                <a:lnTo>
                  <a:pt x="1885" y="2762"/>
                </a:lnTo>
                <a:lnTo>
                  <a:pt x="1891" y="2768"/>
                </a:lnTo>
                <a:lnTo>
                  <a:pt x="1902" y="2774"/>
                </a:lnTo>
                <a:lnTo>
                  <a:pt x="1913" y="2777"/>
                </a:lnTo>
                <a:lnTo>
                  <a:pt x="1932" y="2785"/>
                </a:lnTo>
                <a:lnTo>
                  <a:pt x="1950" y="2790"/>
                </a:lnTo>
                <a:lnTo>
                  <a:pt x="1968" y="2797"/>
                </a:lnTo>
                <a:lnTo>
                  <a:pt x="1987" y="2803"/>
                </a:lnTo>
                <a:lnTo>
                  <a:pt x="1993" y="2805"/>
                </a:lnTo>
                <a:lnTo>
                  <a:pt x="1999" y="2806"/>
                </a:lnTo>
                <a:lnTo>
                  <a:pt x="2004" y="2807"/>
                </a:lnTo>
                <a:lnTo>
                  <a:pt x="2008" y="2812"/>
                </a:lnTo>
                <a:lnTo>
                  <a:pt x="2011" y="2816"/>
                </a:lnTo>
                <a:lnTo>
                  <a:pt x="2012" y="2821"/>
                </a:lnTo>
                <a:lnTo>
                  <a:pt x="2013" y="2826"/>
                </a:lnTo>
                <a:lnTo>
                  <a:pt x="2012" y="2831"/>
                </a:lnTo>
                <a:lnTo>
                  <a:pt x="2011" y="2842"/>
                </a:lnTo>
                <a:lnTo>
                  <a:pt x="2011" y="2854"/>
                </a:lnTo>
                <a:lnTo>
                  <a:pt x="2012" y="2862"/>
                </a:lnTo>
                <a:lnTo>
                  <a:pt x="2014" y="2871"/>
                </a:lnTo>
                <a:lnTo>
                  <a:pt x="2018" y="2880"/>
                </a:lnTo>
                <a:lnTo>
                  <a:pt x="2020" y="2887"/>
                </a:lnTo>
                <a:lnTo>
                  <a:pt x="2027" y="2901"/>
                </a:lnTo>
                <a:lnTo>
                  <a:pt x="2035" y="2915"/>
                </a:lnTo>
                <a:lnTo>
                  <a:pt x="2041" y="2928"/>
                </a:lnTo>
                <a:lnTo>
                  <a:pt x="2048" y="2942"/>
                </a:lnTo>
                <a:lnTo>
                  <a:pt x="2050" y="2950"/>
                </a:lnTo>
                <a:lnTo>
                  <a:pt x="2052" y="2959"/>
                </a:lnTo>
                <a:lnTo>
                  <a:pt x="2053" y="2967"/>
                </a:lnTo>
                <a:lnTo>
                  <a:pt x="2053" y="2976"/>
                </a:lnTo>
                <a:lnTo>
                  <a:pt x="2052" y="2997"/>
                </a:lnTo>
                <a:lnTo>
                  <a:pt x="2050" y="3016"/>
                </a:lnTo>
                <a:lnTo>
                  <a:pt x="2046" y="3035"/>
                </a:lnTo>
                <a:lnTo>
                  <a:pt x="2040" y="3056"/>
                </a:lnTo>
                <a:lnTo>
                  <a:pt x="2037" y="3067"/>
                </a:lnTo>
                <a:lnTo>
                  <a:pt x="2035" y="3077"/>
                </a:lnTo>
                <a:lnTo>
                  <a:pt x="2035" y="3079"/>
                </a:lnTo>
                <a:lnTo>
                  <a:pt x="2037" y="3082"/>
                </a:lnTo>
                <a:lnTo>
                  <a:pt x="2038" y="3084"/>
                </a:lnTo>
                <a:lnTo>
                  <a:pt x="2040" y="3085"/>
                </a:lnTo>
                <a:lnTo>
                  <a:pt x="2046" y="3087"/>
                </a:lnTo>
                <a:lnTo>
                  <a:pt x="2051" y="3090"/>
                </a:lnTo>
                <a:lnTo>
                  <a:pt x="2057" y="3096"/>
                </a:lnTo>
                <a:lnTo>
                  <a:pt x="2061" y="3102"/>
                </a:lnTo>
                <a:lnTo>
                  <a:pt x="2063" y="3109"/>
                </a:lnTo>
                <a:lnTo>
                  <a:pt x="2064" y="3116"/>
                </a:lnTo>
                <a:lnTo>
                  <a:pt x="2063" y="3133"/>
                </a:lnTo>
                <a:lnTo>
                  <a:pt x="2060" y="3148"/>
                </a:lnTo>
                <a:lnTo>
                  <a:pt x="2057" y="3162"/>
                </a:lnTo>
                <a:lnTo>
                  <a:pt x="2053" y="3178"/>
                </a:lnTo>
                <a:lnTo>
                  <a:pt x="2052" y="3204"/>
                </a:lnTo>
                <a:lnTo>
                  <a:pt x="2050" y="3226"/>
                </a:lnTo>
                <a:lnTo>
                  <a:pt x="2048" y="3238"/>
                </a:lnTo>
                <a:lnTo>
                  <a:pt x="2046" y="3249"/>
                </a:lnTo>
                <a:lnTo>
                  <a:pt x="2042" y="3261"/>
                </a:lnTo>
                <a:lnTo>
                  <a:pt x="2038" y="3274"/>
                </a:lnTo>
                <a:lnTo>
                  <a:pt x="2031" y="3270"/>
                </a:lnTo>
                <a:lnTo>
                  <a:pt x="2024" y="3265"/>
                </a:lnTo>
                <a:lnTo>
                  <a:pt x="2019" y="3260"/>
                </a:lnTo>
                <a:lnTo>
                  <a:pt x="2013" y="3254"/>
                </a:lnTo>
                <a:lnTo>
                  <a:pt x="2008" y="3249"/>
                </a:lnTo>
                <a:lnTo>
                  <a:pt x="2005" y="3243"/>
                </a:lnTo>
                <a:lnTo>
                  <a:pt x="2000" y="3235"/>
                </a:lnTo>
                <a:lnTo>
                  <a:pt x="1998" y="3229"/>
                </a:lnTo>
                <a:lnTo>
                  <a:pt x="1931" y="3380"/>
                </a:lnTo>
                <a:lnTo>
                  <a:pt x="1936" y="3398"/>
                </a:lnTo>
                <a:lnTo>
                  <a:pt x="1941" y="3414"/>
                </a:lnTo>
                <a:lnTo>
                  <a:pt x="1947" y="3430"/>
                </a:lnTo>
                <a:lnTo>
                  <a:pt x="1953" y="3449"/>
                </a:lnTo>
                <a:lnTo>
                  <a:pt x="1956" y="3467"/>
                </a:lnTo>
                <a:lnTo>
                  <a:pt x="1957" y="3484"/>
                </a:lnTo>
                <a:lnTo>
                  <a:pt x="1958" y="3492"/>
                </a:lnTo>
                <a:lnTo>
                  <a:pt x="1960" y="3500"/>
                </a:lnTo>
                <a:lnTo>
                  <a:pt x="1965" y="3506"/>
                </a:lnTo>
                <a:lnTo>
                  <a:pt x="1971" y="3513"/>
                </a:lnTo>
                <a:lnTo>
                  <a:pt x="1976" y="3516"/>
                </a:lnTo>
                <a:lnTo>
                  <a:pt x="1981" y="3517"/>
                </a:lnTo>
                <a:lnTo>
                  <a:pt x="1986" y="3518"/>
                </a:lnTo>
                <a:lnTo>
                  <a:pt x="1991" y="3518"/>
                </a:lnTo>
                <a:lnTo>
                  <a:pt x="2001" y="3518"/>
                </a:lnTo>
                <a:lnTo>
                  <a:pt x="2013" y="3518"/>
                </a:lnTo>
                <a:lnTo>
                  <a:pt x="2013" y="3519"/>
                </a:lnTo>
                <a:lnTo>
                  <a:pt x="2013" y="3520"/>
                </a:lnTo>
                <a:lnTo>
                  <a:pt x="2015" y="3514"/>
                </a:lnTo>
                <a:lnTo>
                  <a:pt x="2017" y="3508"/>
                </a:lnTo>
                <a:lnTo>
                  <a:pt x="2014" y="3502"/>
                </a:lnTo>
                <a:lnTo>
                  <a:pt x="2011" y="3496"/>
                </a:lnTo>
                <a:lnTo>
                  <a:pt x="2009" y="3484"/>
                </a:lnTo>
                <a:lnTo>
                  <a:pt x="2008" y="3473"/>
                </a:lnTo>
                <a:lnTo>
                  <a:pt x="2006" y="3461"/>
                </a:lnTo>
                <a:lnTo>
                  <a:pt x="2006" y="3448"/>
                </a:lnTo>
                <a:lnTo>
                  <a:pt x="2006" y="3422"/>
                </a:lnTo>
                <a:lnTo>
                  <a:pt x="2008" y="3414"/>
                </a:lnTo>
                <a:lnTo>
                  <a:pt x="2010" y="3406"/>
                </a:lnTo>
                <a:lnTo>
                  <a:pt x="2012" y="3403"/>
                </a:lnTo>
                <a:lnTo>
                  <a:pt x="2014" y="3400"/>
                </a:lnTo>
                <a:lnTo>
                  <a:pt x="2018" y="3399"/>
                </a:lnTo>
                <a:lnTo>
                  <a:pt x="2022" y="3398"/>
                </a:lnTo>
                <a:lnTo>
                  <a:pt x="2033" y="3401"/>
                </a:lnTo>
                <a:lnTo>
                  <a:pt x="2042" y="3406"/>
                </a:lnTo>
                <a:lnTo>
                  <a:pt x="2059" y="3411"/>
                </a:lnTo>
                <a:lnTo>
                  <a:pt x="2075" y="3416"/>
                </a:lnTo>
                <a:lnTo>
                  <a:pt x="2080" y="3419"/>
                </a:lnTo>
                <a:lnTo>
                  <a:pt x="2087" y="3420"/>
                </a:lnTo>
                <a:lnTo>
                  <a:pt x="2089" y="3420"/>
                </a:lnTo>
                <a:lnTo>
                  <a:pt x="2092" y="3421"/>
                </a:lnTo>
                <a:lnTo>
                  <a:pt x="2094" y="3423"/>
                </a:lnTo>
                <a:lnTo>
                  <a:pt x="2096" y="3425"/>
                </a:lnTo>
                <a:lnTo>
                  <a:pt x="2096" y="3429"/>
                </a:lnTo>
                <a:lnTo>
                  <a:pt x="2096" y="3436"/>
                </a:lnTo>
                <a:lnTo>
                  <a:pt x="2101" y="3456"/>
                </a:lnTo>
                <a:lnTo>
                  <a:pt x="2105" y="3476"/>
                </a:lnTo>
                <a:lnTo>
                  <a:pt x="2107" y="3484"/>
                </a:lnTo>
                <a:lnTo>
                  <a:pt x="2112" y="3494"/>
                </a:lnTo>
                <a:lnTo>
                  <a:pt x="2116" y="3503"/>
                </a:lnTo>
                <a:lnTo>
                  <a:pt x="2122" y="3513"/>
                </a:lnTo>
                <a:lnTo>
                  <a:pt x="2127" y="3518"/>
                </a:lnTo>
                <a:lnTo>
                  <a:pt x="2132" y="3522"/>
                </a:lnTo>
                <a:lnTo>
                  <a:pt x="2138" y="3526"/>
                </a:lnTo>
                <a:lnTo>
                  <a:pt x="2144" y="3528"/>
                </a:lnTo>
                <a:lnTo>
                  <a:pt x="2157" y="3531"/>
                </a:lnTo>
                <a:lnTo>
                  <a:pt x="2170" y="3534"/>
                </a:lnTo>
                <a:lnTo>
                  <a:pt x="2197" y="3537"/>
                </a:lnTo>
                <a:lnTo>
                  <a:pt x="2220" y="3541"/>
                </a:lnTo>
                <a:lnTo>
                  <a:pt x="2231" y="3543"/>
                </a:lnTo>
                <a:lnTo>
                  <a:pt x="2242" y="3546"/>
                </a:lnTo>
                <a:lnTo>
                  <a:pt x="2254" y="3551"/>
                </a:lnTo>
                <a:lnTo>
                  <a:pt x="2266" y="3558"/>
                </a:lnTo>
                <a:lnTo>
                  <a:pt x="2262" y="3565"/>
                </a:lnTo>
                <a:lnTo>
                  <a:pt x="2256" y="3572"/>
                </a:lnTo>
                <a:lnTo>
                  <a:pt x="2250" y="3578"/>
                </a:lnTo>
                <a:lnTo>
                  <a:pt x="2242" y="3584"/>
                </a:lnTo>
                <a:lnTo>
                  <a:pt x="2359" y="3666"/>
                </a:lnTo>
                <a:lnTo>
                  <a:pt x="2366" y="3679"/>
                </a:lnTo>
                <a:lnTo>
                  <a:pt x="2373" y="3691"/>
                </a:lnTo>
                <a:lnTo>
                  <a:pt x="2378" y="3703"/>
                </a:lnTo>
                <a:lnTo>
                  <a:pt x="2384" y="3714"/>
                </a:lnTo>
                <a:lnTo>
                  <a:pt x="2393" y="3737"/>
                </a:lnTo>
                <a:lnTo>
                  <a:pt x="2406" y="3762"/>
                </a:lnTo>
                <a:lnTo>
                  <a:pt x="2411" y="3768"/>
                </a:lnTo>
                <a:lnTo>
                  <a:pt x="2415" y="3773"/>
                </a:lnTo>
                <a:lnTo>
                  <a:pt x="2420" y="3778"/>
                </a:lnTo>
                <a:lnTo>
                  <a:pt x="2425" y="3781"/>
                </a:lnTo>
                <a:lnTo>
                  <a:pt x="2436" y="3790"/>
                </a:lnTo>
                <a:lnTo>
                  <a:pt x="2446" y="3799"/>
                </a:lnTo>
                <a:lnTo>
                  <a:pt x="2456" y="3810"/>
                </a:lnTo>
                <a:lnTo>
                  <a:pt x="2474" y="3829"/>
                </a:lnTo>
                <a:lnTo>
                  <a:pt x="2497" y="3854"/>
                </a:lnTo>
                <a:lnTo>
                  <a:pt x="2522" y="3881"/>
                </a:lnTo>
                <a:lnTo>
                  <a:pt x="2547" y="3908"/>
                </a:lnTo>
                <a:lnTo>
                  <a:pt x="2570" y="3933"/>
                </a:lnTo>
                <a:lnTo>
                  <a:pt x="2588" y="3952"/>
                </a:lnTo>
                <a:lnTo>
                  <a:pt x="2598" y="3963"/>
                </a:lnTo>
                <a:lnTo>
                  <a:pt x="2884" y="3963"/>
                </a:lnTo>
                <a:lnTo>
                  <a:pt x="2884" y="3951"/>
                </a:lnTo>
                <a:lnTo>
                  <a:pt x="2882" y="3930"/>
                </a:lnTo>
                <a:lnTo>
                  <a:pt x="2879" y="3903"/>
                </a:lnTo>
                <a:lnTo>
                  <a:pt x="2876" y="3874"/>
                </a:lnTo>
                <a:lnTo>
                  <a:pt x="2872" y="3845"/>
                </a:lnTo>
                <a:lnTo>
                  <a:pt x="2868" y="3820"/>
                </a:lnTo>
                <a:lnTo>
                  <a:pt x="2865" y="3810"/>
                </a:lnTo>
                <a:lnTo>
                  <a:pt x="2863" y="3801"/>
                </a:lnTo>
                <a:lnTo>
                  <a:pt x="2861" y="3794"/>
                </a:lnTo>
                <a:lnTo>
                  <a:pt x="2858" y="3791"/>
                </a:lnTo>
                <a:lnTo>
                  <a:pt x="2848" y="3788"/>
                </a:lnTo>
                <a:lnTo>
                  <a:pt x="2837" y="3786"/>
                </a:lnTo>
                <a:lnTo>
                  <a:pt x="2825" y="3780"/>
                </a:lnTo>
                <a:lnTo>
                  <a:pt x="2816" y="3775"/>
                </a:lnTo>
                <a:lnTo>
                  <a:pt x="2805" y="3768"/>
                </a:lnTo>
                <a:lnTo>
                  <a:pt x="2794" y="3762"/>
                </a:lnTo>
                <a:lnTo>
                  <a:pt x="2779" y="3756"/>
                </a:lnTo>
                <a:lnTo>
                  <a:pt x="2763" y="3749"/>
                </a:lnTo>
                <a:lnTo>
                  <a:pt x="2756" y="3744"/>
                </a:lnTo>
                <a:lnTo>
                  <a:pt x="2751" y="3738"/>
                </a:lnTo>
                <a:lnTo>
                  <a:pt x="2747" y="3732"/>
                </a:lnTo>
                <a:lnTo>
                  <a:pt x="2744" y="3724"/>
                </a:lnTo>
                <a:lnTo>
                  <a:pt x="2742" y="3708"/>
                </a:lnTo>
                <a:lnTo>
                  <a:pt x="2741" y="3691"/>
                </a:lnTo>
                <a:lnTo>
                  <a:pt x="2741" y="3684"/>
                </a:lnTo>
                <a:lnTo>
                  <a:pt x="2742" y="3679"/>
                </a:lnTo>
                <a:lnTo>
                  <a:pt x="2741" y="3673"/>
                </a:lnTo>
                <a:lnTo>
                  <a:pt x="2739" y="3669"/>
                </a:lnTo>
                <a:lnTo>
                  <a:pt x="2735" y="3666"/>
                </a:lnTo>
                <a:lnTo>
                  <a:pt x="2729" y="3665"/>
                </a:lnTo>
                <a:lnTo>
                  <a:pt x="2723" y="3665"/>
                </a:lnTo>
                <a:lnTo>
                  <a:pt x="2717" y="3664"/>
                </a:lnTo>
                <a:lnTo>
                  <a:pt x="2708" y="3662"/>
                </a:lnTo>
                <a:lnTo>
                  <a:pt x="2699" y="3658"/>
                </a:lnTo>
                <a:lnTo>
                  <a:pt x="2690" y="3656"/>
                </a:lnTo>
                <a:lnTo>
                  <a:pt x="2681" y="3656"/>
                </a:lnTo>
                <a:lnTo>
                  <a:pt x="2675" y="3656"/>
                </a:lnTo>
                <a:lnTo>
                  <a:pt x="2672" y="3657"/>
                </a:lnTo>
                <a:lnTo>
                  <a:pt x="2669" y="3659"/>
                </a:lnTo>
                <a:lnTo>
                  <a:pt x="2666" y="3662"/>
                </a:lnTo>
                <a:lnTo>
                  <a:pt x="2661" y="3668"/>
                </a:lnTo>
                <a:lnTo>
                  <a:pt x="2658" y="3677"/>
                </a:lnTo>
                <a:lnTo>
                  <a:pt x="2655" y="3696"/>
                </a:lnTo>
                <a:lnTo>
                  <a:pt x="2654" y="3717"/>
                </a:lnTo>
                <a:lnTo>
                  <a:pt x="2653" y="3726"/>
                </a:lnTo>
                <a:lnTo>
                  <a:pt x="2652" y="3736"/>
                </a:lnTo>
                <a:lnTo>
                  <a:pt x="2651" y="3740"/>
                </a:lnTo>
                <a:lnTo>
                  <a:pt x="2647" y="3744"/>
                </a:lnTo>
                <a:lnTo>
                  <a:pt x="2645" y="3746"/>
                </a:lnTo>
                <a:lnTo>
                  <a:pt x="2641" y="3746"/>
                </a:lnTo>
                <a:lnTo>
                  <a:pt x="2635" y="3746"/>
                </a:lnTo>
                <a:lnTo>
                  <a:pt x="2631" y="3744"/>
                </a:lnTo>
                <a:lnTo>
                  <a:pt x="2628" y="3741"/>
                </a:lnTo>
                <a:lnTo>
                  <a:pt x="2625" y="3738"/>
                </a:lnTo>
                <a:lnTo>
                  <a:pt x="2619" y="3731"/>
                </a:lnTo>
                <a:lnTo>
                  <a:pt x="2614" y="3722"/>
                </a:lnTo>
                <a:lnTo>
                  <a:pt x="2605" y="3709"/>
                </a:lnTo>
                <a:lnTo>
                  <a:pt x="2598" y="3696"/>
                </a:lnTo>
                <a:lnTo>
                  <a:pt x="2590" y="3683"/>
                </a:lnTo>
                <a:lnTo>
                  <a:pt x="2582" y="3669"/>
                </a:lnTo>
                <a:lnTo>
                  <a:pt x="2577" y="3660"/>
                </a:lnTo>
                <a:lnTo>
                  <a:pt x="2573" y="3652"/>
                </a:lnTo>
                <a:lnTo>
                  <a:pt x="2567" y="3644"/>
                </a:lnTo>
                <a:lnTo>
                  <a:pt x="2561" y="3637"/>
                </a:lnTo>
                <a:lnTo>
                  <a:pt x="2547" y="3624"/>
                </a:lnTo>
                <a:lnTo>
                  <a:pt x="2535" y="3610"/>
                </a:lnTo>
                <a:lnTo>
                  <a:pt x="2531" y="3602"/>
                </a:lnTo>
                <a:lnTo>
                  <a:pt x="2526" y="3595"/>
                </a:lnTo>
                <a:lnTo>
                  <a:pt x="2524" y="3586"/>
                </a:lnTo>
                <a:lnTo>
                  <a:pt x="2524" y="3576"/>
                </a:lnTo>
                <a:lnTo>
                  <a:pt x="2524" y="3568"/>
                </a:lnTo>
                <a:lnTo>
                  <a:pt x="2525" y="3559"/>
                </a:lnTo>
                <a:lnTo>
                  <a:pt x="2527" y="3551"/>
                </a:lnTo>
                <a:lnTo>
                  <a:pt x="2528" y="3545"/>
                </a:lnTo>
                <a:lnTo>
                  <a:pt x="2531" y="3537"/>
                </a:lnTo>
                <a:lnTo>
                  <a:pt x="2533" y="3530"/>
                </a:lnTo>
                <a:lnTo>
                  <a:pt x="2534" y="3522"/>
                </a:lnTo>
                <a:lnTo>
                  <a:pt x="2534" y="3513"/>
                </a:lnTo>
                <a:lnTo>
                  <a:pt x="2534" y="3448"/>
                </a:lnTo>
                <a:lnTo>
                  <a:pt x="2532" y="3437"/>
                </a:lnTo>
                <a:lnTo>
                  <a:pt x="2526" y="3427"/>
                </a:lnTo>
                <a:lnTo>
                  <a:pt x="2521" y="3413"/>
                </a:lnTo>
                <a:lnTo>
                  <a:pt x="2517" y="3400"/>
                </a:lnTo>
                <a:lnTo>
                  <a:pt x="2512" y="3388"/>
                </a:lnTo>
                <a:lnTo>
                  <a:pt x="2505" y="3374"/>
                </a:lnTo>
                <a:lnTo>
                  <a:pt x="2496" y="3360"/>
                </a:lnTo>
                <a:lnTo>
                  <a:pt x="2487" y="3348"/>
                </a:lnTo>
                <a:lnTo>
                  <a:pt x="2478" y="3337"/>
                </a:lnTo>
                <a:lnTo>
                  <a:pt x="2468" y="3324"/>
                </a:lnTo>
                <a:lnTo>
                  <a:pt x="2464" y="3319"/>
                </a:lnTo>
                <a:lnTo>
                  <a:pt x="2458" y="3315"/>
                </a:lnTo>
                <a:lnTo>
                  <a:pt x="2456" y="3313"/>
                </a:lnTo>
                <a:lnTo>
                  <a:pt x="2454" y="3311"/>
                </a:lnTo>
                <a:lnTo>
                  <a:pt x="2453" y="3308"/>
                </a:lnTo>
                <a:lnTo>
                  <a:pt x="2452" y="3305"/>
                </a:lnTo>
                <a:lnTo>
                  <a:pt x="2452" y="3273"/>
                </a:lnTo>
                <a:lnTo>
                  <a:pt x="2452" y="3256"/>
                </a:lnTo>
                <a:lnTo>
                  <a:pt x="2451" y="3240"/>
                </a:lnTo>
                <a:lnTo>
                  <a:pt x="2449" y="3226"/>
                </a:lnTo>
                <a:lnTo>
                  <a:pt x="2444" y="3210"/>
                </a:lnTo>
                <a:lnTo>
                  <a:pt x="2441" y="3200"/>
                </a:lnTo>
                <a:lnTo>
                  <a:pt x="2438" y="3193"/>
                </a:lnTo>
                <a:lnTo>
                  <a:pt x="2435" y="3185"/>
                </a:lnTo>
                <a:lnTo>
                  <a:pt x="2428" y="3178"/>
                </a:lnTo>
                <a:lnTo>
                  <a:pt x="2412" y="3170"/>
                </a:lnTo>
                <a:lnTo>
                  <a:pt x="2397" y="3162"/>
                </a:lnTo>
                <a:lnTo>
                  <a:pt x="2392" y="3156"/>
                </a:lnTo>
                <a:lnTo>
                  <a:pt x="2389" y="3150"/>
                </a:lnTo>
                <a:lnTo>
                  <a:pt x="2388" y="3143"/>
                </a:lnTo>
                <a:lnTo>
                  <a:pt x="2387" y="3137"/>
                </a:lnTo>
                <a:lnTo>
                  <a:pt x="2386" y="3123"/>
                </a:lnTo>
                <a:lnTo>
                  <a:pt x="2383" y="3109"/>
                </a:lnTo>
                <a:lnTo>
                  <a:pt x="2377" y="3091"/>
                </a:lnTo>
                <a:lnTo>
                  <a:pt x="2372" y="3076"/>
                </a:lnTo>
                <a:lnTo>
                  <a:pt x="2364" y="3061"/>
                </a:lnTo>
                <a:lnTo>
                  <a:pt x="2357" y="3045"/>
                </a:lnTo>
                <a:lnTo>
                  <a:pt x="2341" y="3015"/>
                </a:lnTo>
                <a:lnTo>
                  <a:pt x="2328" y="2987"/>
                </a:lnTo>
                <a:lnTo>
                  <a:pt x="2323" y="2972"/>
                </a:lnTo>
                <a:lnTo>
                  <a:pt x="2319" y="2956"/>
                </a:lnTo>
                <a:lnTo>
                  <a:pt x="2317" y="2940"/>
                </a:lnTo>
                <a:lnTo>
                  <a:pt x="2317" y="2923"/>
                </a:lnTo>
                <a:lnTo>
                  <a:pt x="2317" y="2912"/>
                </a:lnTo>
                <a:lnTo>
                  <a:pt x="2319" y="2902"/>
                </a:lnTo>
                <a:lnTo>
                  <a:pt x="2322" y="2894"/>
                </a:lnTo>
                <a:lnTo>
                  <a:pt x="2325" y="2886"/>
                </a:lnTo>
                <a:lnTo>
                  <a:pt x="2329" y="2878"/>
                </a:lnTo>
                <a:lnTo>
                  <a:pt x="2332" y="2869"/>
                </a:lnTo>
                <a:lnTo>
                  <a:pt x="2334" y="2859"/>
                </a:lnTo>
                <a:lnTo>
                  <a:pt x="2335" y="2848"/>
                </a:lnTo>
                <a:lnTo>
                  <a:pt x="2335" y="2839"/>
                </a:lnTo>
                <a:lnTo>
                  <a:pt x="2334" y="2830"/>
                </a:lnTo>
                <a:lnTo>
                  <a:pt x="2332" y="2821"/>
                </a:lnTo>
                <a:lnTo>
                  <a:pt x="2330" y="2814"/>
                </a:lnTo>
                <a:lnTo>
                  <a:pt x="2324" y="2798"/>
                </a:lnTo>
                <a:lnTo>
                  <a:pt x="2319" y="2779"/>
                </a:lnTo>
                <a:lnTo>
                  <a:pt x="2315" y="2757"/>
                </a:lnTo>
                <a:lnTo>
                  <a:pt x="2310" y="2736"/>
                </a:lnTo>
                <a:lnTo>
                  <a:pt x="2308" y="2726"/>
                </a:lnTo>
                <a:lnTo>
                  <a:pt x="2306" y="2717"/>
                </a:lnTo>
                <a:lnTo>
                  <a:pt x="2303" y="2706"/>
                </a:lnTo>
                <a:lnTo>
                  <a:pt x="2298" y="2695"/>
                </a:lnTo>
                <a:lnTo>
                  <a:pt x="2294" y="2686"/>
                </a:lnTo>
                <a:lnTo>
                  <a:pt x="2290" y="2679"/>
                </a:lnTo>
                <a:lnTo>
                  <a:pt x="2284" y="2673"/>
                </a:lnTo>
                <a:lnTo>
                  <a:pt x="2279" y="2668"/>
                </a:lnTo>
                <a:lnTo>
                  <a:pt x="2266" y="2658"/>
                </a:lnTo>
                <a:lnTo>
                  <a:pt x="2250" y="2650"/>
                </a:lnTo>
                <a:lnTo>
                  <a:pt x="2240" y="2643"/>
                </a:lnTo>
                <a:lnTo>
                  <a:pt x="2231" y="2638"/>
                </a:lnTo>
                <a:lnTo>
                  <a:pt x="2226" y="2636"/>
                </a:lnTo>
                <a:lnTo>
                  <a:pt x="2222" y="2633"/>
                </a:lnTo>
                <a:lnTo>
                  <a:pt x="2216" y="2631"/>
                </a:lnTo>
                <a:lnTo>
                  <a:pt x="2210" y="2630"/>
                </a:lnTo>
                <a:lnTo>
                  <a:pt x="2210" y="2653"/>
                </a:lnTo>
                <a:lnTo>
                  <a:pt x="2209" y="2672"/>
                </a:lnTo>
                <a:lnTo>
                  <a:pt x="2208" y="2692"/>
                </a:lnTo>
                <a:lnTo>
                  <a:pt x="2208" y="2713"/>
                </a:lnTo>
                <a:lnTo>
                  <a:pt x="2202" y="2712"/>
                </a:lnTo>
                <a:lnTo>
                  <a:pt x="2196" y="2712"/>
                </a:lnTo>
                <a:lnTo>
                  <a:pt x="2190" y="2710"/>
                </a:lnTo>
                <a:lnTo>
                  <a:pt x="2186" y="2708"/>
                </a:lnTo>
                <a:lnTo>
                  <a:pt x="2186" y="2703"/>
                </a:lnTo>
                <a:lnTo>
                  <a:pt x="2186" y="2697"/>
                </a:lnTo>
                <a:lnTo>
                  <a:pt x="2182" y="2686"/>
                </a:lnTo>
                <a:lnTo>
                  <a:pt x="2177" y="2677"/>
                </a:lnTo>
                <a:lnTo>
                  <a:pt x="2174" y="2666"/>
                </a:lnTo>
                <a:lnTo>
                  <a:pt x="2170" y="2655"/>
                </a:lnTo>
                <a:lnTo>
                  <a:pt x="2166" y="2645"/>
                </a:lnTo>
                <a:lnTo>
                  <a:pt x="2160" y="2637"/>
                </a:lnTo>
                <a:lnTo>
                  <a:pt x="2157" y="2632"/>
                </a:lnTo>
                <a:lnTo>
                  <a:pt x="2155" y="2628"/>
                </a:lnTo>
                <a:lnTo>
                  <a:pt x="2154" y="2623"/>
                </a:lnTo>
                <a:lnTo>
                  <a:pt x="2153" y="2617"/>
                </a:lnTo>
                <a:lnTo>
                  <a:pt x="2155" y="2610"/>
                </a:lnTo>
                <a:lnTo>
                  <a:pt x="2157" y="2601"/>
                </a:lnTo>
                <a:lnTo>
                  <a:pt x="2158" y="2591"/>
                </a:lnTo>
                <a:lnTo>
                  <a:pt x="2158" y="2582"/>
                </a:lnTo>
                <a:lnTo>
                  <a:pt x="2157" y="2573"/>
                </a:lnTo>
                <a:lnTo>
                  <a:pt x="2156" y="2564"/>
                </a:lnTo>
                <a:lnTo>
                  <a:pt x="2155" y="2547"/>
                </a:lnTo>
                <a:lnTo>
                  <a:pt x="2153" y="2528"/>
                </a:lnTo>
                <a:lnTo>
                  <a:pt x="2154" y="2514"/>
                </a:lnTo>
                <a:lnTo>
                  <a:pt x="2155" y="2502"/>
                </a:lnTo>
                <a:lnTo>
                  <a:pt x="2157" y="2490"/>
                </a:lnTo>
                <a:lnTo>
                  <a:pt x="2159" y="2479"/>
                </a:lnTo>
                <a:lnTo>
                  <a:pt x="2166" y="2457"/>
                </a:lnTo>
                <a:lnTo>
                  <a:pt x="2170" y="2432"/>
                </a:lnTo>
                <a:lnTo>
                  <a:pt x="2154" y="2425"/>
                </a:lnTo>
                <a:lnTo>
                  <a:pt x="2139" y="2421"/>
                </a:lnTo>
                <a:lnTo>
                  <a:pt x="2122" y="2415"/>
                </a:lnTo>
                <a:lnTo>
                  <a:pt x="2106" y="2408"/>
                </a:lnTo>
                <a:lnTo>
                  <a:pt x="2101" y="2403"/>
                </a:lnTo>
                <a:lnTo>
                  <a:pt x="2096" y="2399"/>
                </a:lnTo>
                <a:lnTo>
                  <a:pt x="2093" y="2395"/>
                </a:lnTo>
                <a:lnTo>
                  <a:pt x="2090" y="2389"/>
                </a:lnTo>
                <a:lnTo>
                  <a:pt x="2086" y="2378"/>
                </a:lnTo>
                <a:lnTo>
                  <a:pt x="2080" y="2366"/>
                </a:lnTo>
                <a:lnTo>
                  <a:pt x="2071" y="2345"/>
                </a:lnTo>
                <a:lnTo>
                  <a:pt x="2062" y="2328"/>
                </a:lnTo>
                <a:lnTo>
                  <a:pt x="2054" y="2311"/>
                </a:lnTo>
                <a:lnTo>
                  <a:pt x="2046" y="2291"/>
                </a:lnTo>
                <a:lnTo>
                  <a:pt x="2041" y="2284"/>
                </a:lnTo>
                <a:lnTo>
                  <a:pt x="2037" y="2277"/>
                </a:lnTo>
                <a:lnTo>
                  <a:pt x="2032" y="2272"/>
                </a:lnTo>
                <a:lnTo>
                  <a:pt x="2026" y="2266"/>
                </a:lnTo>
                <a:lnTo>
                  <a:pt x="2013" y="2257"/>
                </a:lnTo>
                <a:lnTo>
                  <a:pt x="2000" y="2246"/>
                </a:lnTo>
                <a:lnTo>
                  <a:pt x="1985" y="2232"/>
                </a:lnTo>
                <a:lnTo>
                  <a:pt x="1970" y="2219"/>
                </a:lnTo>
                <a:lnTo>
                  <a:pt x="1955" y="2207"/>
                </a:lnTo>
                <a:lnTo>
                  <a:pt x="1940" y="2193"/>
                </a:lnTo>
                <a:lnTo>
                  <a:pt x="1931" y="2182"/>
                </a:lnTo>
                <a:lnTo>
                  <a:pt x="1924" y="2171"/>
                </a:lnTo>
                <a:lnTo>
                  <a:pt x="1913" y="2160"/>
                </a:lnTo>
                <a:lnTo>
                  <a:pt x="1904" y="2149"/>
                </a:lnTo>
                <a:lnTo>
                  <a:pt x="1901" y="2142"/>
                </a:lnTo>
                <a:lnTo>
                  <a:pt x="1899" y="2136"/>
                </a:lnTo>
                <a:lnTo>
                  <a:pt x="1898" y="2129"/>
                </a:lnTo>
                <a:lnTo>
                  <a:pt x="1897" y="2121"/>
                </a:lnTo>
                <a:lnTo>
                  <a:pt x="1898" y="2112"/>
                </a:lnTo>
                <a:lnTo>
                  <a:pt x="1899" y="2104"/>
                </a:lnTo>
                <a:lnTo>
                  <a:pt x="1900" y="2097"/>
                </a:lnTo>
                <a:lnTo>
                  <a:pt x="1902" y="2089"/>
                </a:lnTo>
                <a:lnTo>
                  <a:pt x="1907" y="2075"/>
                </a:lnTo>
                <a:lnTo>
                  <a:pt x="1914" y="2062"/>
                </a:lnTo>
                <a:lnTo>
                  <a:pt x="1920" y="2049"/>
                </a:lnTo>
                <a:lnTo>
                  <a:pt x="1926" y="2035"/>
                </a:lnTo>
                <a:lnTo>
                  <a:pt x="1928" y="2029"/>
                </a:lnTo>
                <a:lnTo>
                  <a:pt x="1930" y="2021"/>
                </a:lnTo>
                <a:lnTo>
                  <a:pt x="1931" y="2013"/>
                </a:lnTo>
                <a:lnTo>
                  <a:pt x="1931" y="2004"/>
                </a:lnTo>
                <a:lnTo>
                  <a:pt x="1930" y="1993"/>
                </a:lnTo>
                <a:lnTo>
                  <a:pt x="1928" y="1983"/>
                </a:lnTo>
                <a:lnTo>
                  <a:pt x="1924" y="1975"/>
                </a:lnTo>
                <a:lnTo>
                  <a:pt x="1919" y="1966"/>
                </a:lnTo>
                <a:lnTo>
                  <a:pt x="1914" y="1957"/>
                </a:lnTo>
                <a:lnTo>
                  <a:pt x="1909" y="1949"/>
                </a:lnTo>
                <a:lnTo>
                  <a:pt x="1904" y="1940"/>
                </a:lnTo>
                <a:lnTo>
                  <a:pt x="1900" y="1929"/>
                </a:lnTo>
                <a:lnTo>
                  <a:pt x="1897" y="1919"/>
                </a:lnTo>
                <a:lnTo>
                  <a:pt x="1896" y="1908"/>
                </a:lnTo>
                <a:lnTo>
                  <a:pt x="1895" y="1898"/>
                </a:lnTo>
                <a:lnTo>
                  <a:pt x="1891" y="1887"/>
                </a:lnTo>
                <a:lnTo>
                  <a:pt x="1889" y="1883"/>
                </a:lnTo>
                <a:lnTo>
                  <a:pt x="1887" y="1880"/>
                </a:lnTo>
                <a:lnTo>
                  <a:pt x="1884" y="1878"/>
                </a:lnTo>
                <a:lnTo>
                  <a:pt x="1880" y="1875"/>
                </a:lnTo>
                <a:lnTo>
                  <a:pt x="1874" y="1872"/>
                </a:lnTo>
                <a:lnTo>
                  <a:pt x="1865" y="1870"/>
                </a:lnTo>
                <a:lnTo>
                  <a:pt x="1858" y="1868"/>
                </a:lnTo>
                <a:lnTo>
                  <a:pt x="1849" y="1866"/>
                </a:lnTo>
                <a:lnTo>
                  <a:pt x="1841" y="1862"/>
                </a:lnTo>
                <a:lnTo>
                  <a:pt x="1833" y="1858"/>
                </a:lnTo>
                <a:lnTo>
                  <a:pt x="1826" y="1852"/>
                </a:lnTo>
                <a:lnTo>
                  <a:pt x="1821" y="1844"/>
                </a:lnTo>
                <a:lnTo>
                  <a:pt x="1818" y="1836"/>
                </a:lnTo>
                <a:lnTo>
                  <a:pt x="1815" y="1829"/>
                </a:lnTo>
                <a:lnTo>
                  <a:pt x="1811" y="1813"/>
                </a:lnTo>
                <a:lnTo>
                  <a:pt x="1807" y="1794"/>
                </a:lnTo>
                <a:lnTo>
                  <a:pt x="1803" y="1781"/>
                </a:lnTo>
                <a:lnTo>
                  <a:pt x="1797" y="1771"/>
                </a:lnTo>
                <a:lnTo>
                  <a:pt x="1792" y="1761"/>
                </a:lnTo>
                <a:lnTo>
                  <a:pt x="1787" y="1751"/>
                </a:lnTo>
                <a:lnTo>
                  <a:pt x="1775" y="1732"/>
                </a:lnTo>
                <a:lnTo>
                  <a:pt x="1758" y="1712"/>
                </a:lnTo>
                <a:lnTo>
                  <a:pt x="1753" y="1704"/>
                </a:lnTo>
                <a:lnTo>
                  <a:pt x="1748" y="1695"/>
                </a:lnTo>
                <a:lnTo>
                  <a:pt x="1742" y="1687"/>
                </a:lnTo>
                <a:lnTo>
                  <a:pt x="1735" y="1680"/>
                </a:lnTo>
                <a:lnTo>
                  <a:pt x="1718" y="1669"/>
                </a:lnTo>
                <a:lnTo>
                  <a:pt x="1701" y="1659"/>
                </a:lnTo>
                <a:lnTo>
                  <a:pt x="1694" y="1654"/>
                </a:lnTo>
                <a:lnTo>
                  <a:pt x="1687" y="1649"/>
                </a:lnTo>
                <a:lnTo>
                  <a:pt x="1685" y="1645"/>
                </a:lnTo>
                <a:lnTo>
                  <a:pt x="1683" y="1641"/>
                </a:lnTo>
                <a:lnTo>
                  <a:pt x="1681" y="1637"/>
                </a:lnTo>
                <a:lnTo>
                  <a:pt x="1680" y="1632"/>
                </a:lnTo>
                <a:lnTo>
                  <a:pt x="1676" y="1616"/>
                </a:lnTo>
                <a:lnTo>
                  <a:pt x="1675" y="1600"/>
                </a:lnTo>
                <a:lnTo>
                  <a:pt x="1675" y="1592"/>
                </a:lnTo>
                <a:lnTo>
                  <a:pt x="1674" y="1585"/>
                </a:lnTo>
                <a:lnTo>
                  <a:pt x="1673" y="1577"/>
                </a:lnTo>
                <a:lnTo>
                  <a:pt x="1671" y="1569"/>
                </a:lnTo>
                <a:lnTo>
                  <a:pt x="1667" y="1555"/>
                </a:lnTo>
                <a:lnTo>
                  <a:pt x="1662" y="1542"/>
                </a:lnTo>
                <a:lnTo>
                  <a:pt x="1658" y="1529"/>
                </a:lnTo>
                <a:lnTo>
                  <a:pt x="1653" y="1516"/>
                </a:lnTo>
                <a:lnTo>
                  <a:pt x="1642" y="1495"/>
                </a:lnTo>
                <a:lnTo>
                  <a:pt x="1631" y="1477"/>
                </a:lnTo>
                <a:lnTo>
                  <a:pt x="1621" y="1461"/>
                </a:lnTo>
                <a:lnTo>
                  <a:pt x="1610" y="1446"/>
                </a:lnTo>
                <a:lnTo>
                  <a:pt x="1589" y="1413"/>
                </a:lnTo>
                <a:lnTo>
                  <a:pt x="1565" y="1378"/>
                </a:lnTo>
                <a:lnTo>
                  <a:pt x="1556" y="1363"/>
                </a:lnTo>
                <a:lnTo>
                  <a:pt x="1549" y="1352"/>
                </a:lnTo>
                <a:lnTo>
                  <a:pt x="1540" y="1339"/>
                </a:lnTo>
                <a:lnTo>
                  <a:pt x="1533" y="1325"/>
                </a:lnTo>
                <a:lnTo>
                  <a:pt x="1529" y="1315"/>
                </a:lnTo>
                <a:lnTo>
                  <a:pt x="1525" y="1306"/>
                </a:lnTo>
                <a:lnTo>
                  <a:pt x="1523" y="1302"/>
                </a:lnTo>
                <a:lnTo>
                  <a:pt x="1520" y="1299"/>
                </a:lnTo>
                <a:lnTo>
                  <a:pt x="1517" y="1295"/>
                </a:lnTo>
                <a:lnTo>
                  <a:pt x="1512" y="1292"/>
                </a:lnTo>
                <a:lnTo>
                  <a:pt x="1488" y="1281"/>
                </a:lnTo>
                <a:lnTo>
                  <a:pt x="1468" y="1274"/>
                </a:lnTo>
                <a:lnTo>
                  <a:pt x="1457" y="1268"/>
                </a:lnTo>
                <a:lnTo>
                  <a:pt x="1447" y="1263"/>
                </a:lnTo>
                <a:lnTo>
                  <a:pt x="1438" y="1257"/>
                </a:lnTo>
                <a:lnTo>
                  <a:pt x="1429" y="1247"/>
                </a:lnTo>
                <a:lnTo>
                  <a:pt x="1417" y="1232"/>
                </a:lnTo>
                <a:lnTo>
                  <a:pt x="1407" y="1217"/>
                </a:lnTo>
                <a:lnTo>
                  <a:pt x="1400" y="1201"/>
                </a:lnTo>
                <a:lnTo>
                  <a:pt x="1392" y="1187"/>
                </a:lnTo>
                <a:lnTo>
                  <a:pt x="1379" y="1157"/>
                </a:lnTo>
                <a:lnTo>
                  <a:pt x="1363" y="1123"/>
                </a:lnTo>
                <a:lnTo>
                  <a:pt x="1357" y="1109"/>
                </a:lnTo>
                <a:lnTo>
                  <a:pt x="1352" y="1097"/>
                </a:lnTo>
                <a:lnTo>
                  <a:pt x="1350" y="1090"/>
                </a:lnTo>
                <a:lnTo>
                  <a:pt x="1348" y="1084"/>
                </a:lnTo>
                <a:lnTo>
                  <a:pt x="1347" y="1077"/>
                </a:lnTo>
                <a:lnTo>
                  <a:pt x="1347" y="1070"/>
                </a:lnTo>
                <a:lnTo>
                  <a:pt x="1348" y="1052"/>
                </a:lnTo>
                <a:lnTo>
                  <a:pt x="1349" y="1037"/>
                </a:lnTo>
                <a:lnTo>
                  <a:pt x="1351" y="1023"/>
                </a:lnTo>
                <a:lnTo>
                  <a:pt x="1353" y="1010"/>
                </a:lnTo>
                <a:lnTo>
                  <a:pt x="1357" y="996"/>
                </a:lnTo>
                <a:lnTo>
                  <a:pt x="1359" y="982"/>
                </a:lnTo>
                <a:lnTo>
                  <a:pt x="1360" y="968"/>
                </a:lnTo>
                <a:lnTo>
                  <a:pt x="1360" y="951"/>
                </a:lnTo>
                <a:lnTo>
                  <a:pt x="1359" y="933"/>
                </a:lnTo>
                <a:lnTo>
                  <a:pt x="1357" y="915"/>
                </a:lnTo>
                <a:lnTo>
                  <a:pt x="1353" y="898"/>
                </a:lnTo>
                <a:lnTo>
                  <a:pt x="1352" y="880"/>
                </a:lnTo>
                <a:lnTo>
                  <a:pt x="1353" y="872"/>
                </a:lnTo>
                <a:lnTo>
                  <a:pt x="1355" y="867"/>
                </a:lnTo>
                <a:lnTo>
                  <a:pt x="1358" y="860"/>
                </a:lnTo>
                <a:lnTo>
                  <a:pt x="1360" y="855"/>
                </a:lnTo>
                <a:lnTo>
                  <a:pt x="1363" y="849"/>
                </a:lnTo>
                <a:lnTo>
                  <a:pt x="1366" y="844"/>
                </a:lnTo>
                <a:lnTo>
                  <a:pt x="1367" y="838"/>
                </a:lnTo>
                <a:lnTo>
                  <a:pt x="1369" y="830"/>
                </a:lnTo>
                <a:lnTo>
                  <a:pt x="1369" y="825"/>
                </a:lnTo>
                <a:lnTo>
                  <a:pt x="1367" y="819"/>
                </a:lnTo>
                <a:lnTo>
                  <a:pt x="1365" y="814"/>
                </a:lnTo>
                <a:lnTo>
                  <a:pt x="1364" y="808"/>
                </a:lnTo>
                <a:lnTo>
                  <a:pt x="1360" y="799"/>
                </a:lnTo>
                <a:lnTo>
                  <a:pt x="1356" y="788"/>
                </a:lnTo>
                <a:lnTo>
                  <a:pt x="1345" y="761"/>
                </a:lnTo>
                <a:lnTo>
                  <a:pt x="1335" y="736"/>
                </a:lnTo>
                <a:lnTo>
                  <a:pt x="1332" y="723"/>
                </a:lnTo>
                <a:lnTo>
                  <a:pt x="1329" y="710"/>
                </a:lnTo>
                <a:lnTo>
                  <a:pt x="1326" y="697"/>
                </a:lnTo>
                <a:lnTo>
                  <a:pt x="1325" y="682"/>
                </a:lnTo>
                <a:lnTo>
                  <a:pt x="1326" y="669"/>
                </a:lnTo>
                <a:lnTo>
                  <a:pt x="1329" y="659"/>
                </a:lnTo>
                <a:lnTo>
                  <a:pt x="1331" y="649"/>
                </a:lnTo>
                <a:lnTo>
                  <a:pt x="1334" y="637"/>
                </a:lnTo>
                <a:lnTo>
                  <a:pt x="1339" y="611"/>
                </a:lnTo>
                <a:lnTo>
                  <a:pt x="1345" y="589"/>
                </a:lnTo>
                <a:lnTo>
                  <a:pt x="1351" y="566"/>
                </a:lnTo>
                <a:lnTo>
                  <a:pt x="1358" y="541"/>
                </a:lnTo>
                <a:lnTo>
                  <a:pt x="1364" y="516"/>
                </a:lnTo>
                <a:lnTo>
                  <a:pt x="1371" y="494"/>
                </a:lnTo>
                <a:lnTo>
                  <a:pt x="1373" y="482"/>
                </a:lnTo>
                <a:lnTo>
                  <a:pt x="1375" y="471"/>
                </a:lnTo>
                <a:lnTo>
                  <a:pt x="1376" y="458"/>
                </a:lnTo>
                <a:lnTo>
                  <a:pt x="1376" y="446"/>
                </a:lnTo>
                <a:lnTo>
                  <a:pt x="1389" y="457"/>
                </a:lnTo>
                <a:lnTo>
                  <a:pt x="1400" y="470"/>
                </a:lnTo>
                <a:lnTo>
                  <a:pt x="1411" y="481"/>
                </a:lnTo>
                <a:lnTo>
                  <a:pt x="1424" y="493"/>
                </a:lnTo>
                <a:lnTo>
                  <a:pt x="1434" y="501"/>
                </a:lnTo>
                <a:lnTo>
                  <a:pt x="1445" y="507"/>
                </a:lnTo>
                <a:lnTo>
                  <a:pt x="1455" y="512"/>
                </a:lnTo>
                <a:lnTo>
                  <a:pt x="1465" y="517"/>
                </a:lnTo>
                <a:lnTo>
                  <a:pt x="1486" y="525"/>
                </a:lnTo>
                <a:lnTo>
                  <a:pt x="1509" y="535"/>
                </a:lnTo>
                <a:lnTo>
                  <a:pt x="1525" y="543"/>
                </a:lnTo>
                <a:lnTo>
                  <a:pt x="1541" y="551"/>
                </a:lnTo>
                <a:lnTo>
                  <a:pt x="1553" y="568"/>
                </a:lnTo>
                <a:lnTo>
                  <a:pt x="1565" y="584"/>
                </a:lnTo>
                <a:lnTo>
                  <a:pt x="1573" y="589"/>
                </a:lnTo>
                <a:lnTo>
                  <a:pt x="1581" y="595"/>
                </a:lnTo>
                <a:lnTo>
                  <a:pt x="1589" y="599"/>
                </a:lnTo>
                <a:lnTo>
                  <a:pt x="1596" y="603"/>
                </a:lnTo>
                <a:lnTo>
                  <a:pt x="1605" y="606"/>
                </a:lnTo>
                <a:lnTo>
                  <a:pt x="1614" y="609"/>
                </a:lnTo>
                <a:lnTo>
                  <a:pt x="1623" y="610"/>
                </a:lnTo>
                <a:lnTo>
                  <a:pt x="1634" y="610"/>
                </a:lnTo>
                <a:lnTo>
                  <a:pt x="1645" y="610"/>
                </a:lnTo>
                <a:lnTo>
                  <a:pt x="1654" y="606"/>
                </a:lnTo>
                <a:lnTo>
                  <a:pt x="1662" y="603"/>
                </a:lnTo>
                <a:lnTo>
                  <a:pt x="1671" y="597"/>
                </a:lnTo>
                <a:lnTo>
                  <a:pt x="1676" y="591"/>
                </a:lnTo>
                <a:lnTo>
                  <a:pt x="1680" y="584"/>
                </a:lnTo>
                <a:lnTo>
                  <a:pt x="1682" y="581"/>
                </a:lnTo>
                <a:lnTo>
                  <a:pt x="1684" y="578"/>
                </a:lnTo>
                <a:lnTo>
                  <a:pt x="1686" y="576"/>
                </a:lnTo>
                <a:lnTo>
                  <a:pt x="1689" y="575"/>
                </a:lnTo>
                <a:lnTo>
                  <a:pt x="1695" y="576"/>
                </a:lnTo>
                <a:lnTo>
                  <a:pt x="1699" y="577"/>
                </a:lnTo>
                <a:lnTo>
                  <a:pt x="1702" y="579"/>
                </a:lnTo>
                <a:lnTo>
                  <a:pt x="1707" y="582"/>
                </a:lnTo>
                <a:lnTo>
                  <a:pt x="1713" y="587"/>
                </a:lnTo>
                <a:lnTo>
                  <a:pt x="1722" y="591"/>
                </a:lnTo>
                <a:lnTo>
                  <a:pt x="1731" y="596"/>
                </a:lnTo>
                <a:lnTo>
                  <a:pt x="1741" y="599"/>
                </a:lnTo>
                <a:lnTo>
                  <a:pt x="1745" y="601"/>
                </a:lnTo>
                <a:lnTo>
                  <a:pt x="1750" y="604"/>
                </a:lnTo>
                <a:lnTo>
                  <a:pt x="1753" y="608"/>
                </a:lnTo>
                <a:lnTo>
                  <a:pt x="1756" y="613"/>
                </a:lnTo>
                <a:lnTo>
                  <a:pt x="1761" y="623"/>
                </a:lnTo>
                <a:lnTo>
                  <a:pt x="1764" y="633"/>
                </a:lnTo>
                <a:lnTo>
                  <a:pt x="1769" y="643"/>
                </a:lnTo>
                <a:lnTo>
                  <a:pt x="1775" y="651"/>
                </a:lnTo>
                <a:lnTo>
                  <a:pt x="1780" y="657"/>
                </a:lnTo>
                <a:lnTo>
                  <a:pt x="1788" y="664"/>
                </a:lnTo>
                <a:lnTo>
                  <a:pt x="1803" y="674"/>
                </a:lnTo>
                <a:lnTo>
                  <a:pt x="1820" y="687"/>
                </a:lnTo>
                <a:lnTo>
                  <a:pt x="1833" y="698"/>
                </a:lnTo>
                <a:lnTo>
                  <a:pt x="1844" y="709"/>
                </a:lnTo>
                <a:lnTo>
                  <a:pt x="1849" y="714"/>
                </a:lnTo>
                <a:lnTo>
                  <a:pt x="1856" y="720"/>
                </a:lnTo>
                <a:lnTo>
                  <a:pt x="1862" y="724"/>
                </a:lnTo>
                <a:lnTo>
                  <a:pt x="1871" y="730"/>
                </a:lnTo>
                <a:lnTo>
                  <a:pt x="1886" y="738"/>
                </a:lnTo>
                <a:lnTo>
                  <a:pt x="1902" y="746"/>
                </a:lnTo>
                <a:lnTo>
                  <a:pt x="1912" y="750"/>
                </a:lnTo>
                <a:lnTo>
                  <a:pt x="1920" y="753"/>
                </a:lnTo>
                <a:lnTo>
                  <a:pt x="1925" y="755"/>
                </a:lnTo>
                <a:lnTo>
                  <a:pt x="1929" y="759"/>
                </a:lnTo>
                <a:lnTo>
                  <a:pt x="1931" y="762"/>
                </a:lnTo>
                <a:lnTo>
                  <a:pt x="1934" y="766"/>
                </a:lnTo>
                <a:lnTo>
                  <a:pt x="1937" y="774"/>
                </a:lnTo>
                <a:lnTo>
                  <a:pt x="1937" y="779"/>
                </a:lnTo>
                <a:lnTo>
                  <a:pt x="1937" y="786"/>
                </a:lnTo>
                <a:lnTo>
                  <a:pt x="1937" y="793"/>
                </a:lnTo>
                <a:lnTo>
                  <a:pt x="1936" y="805"/>
                </a:lnTo>
                <a:lnTo>
                  <a:pt x="1933" y="815"/>
                </a:lnTo>
                <a:lnTo>
                  <a:pt x="1930" y="825"/>
                </a:lnTo>
                <a:lnTo>
                  <a:pt x="1927" y="833"/>
                </a:lnTo>
                <a:lnTo>
                  <a:pt x="1918" y="852"/>
                </a:lnTo>
                <a:lnTo>
                  <a:pt x="1910" y="873"/>
                </a:lnTo>
                <a:lnTo>
                  <a:pt x="1907" y="886"/>
                </a:lnTo>
                <a:lnTo>
                  <a:pt x="1905" y="899"/>
                </a:lnTo>
                <a:lnTo>
                  <a:pt x="1905" y="912"/>
                </a:lnTo>
                <a:lnTo>
                  <a:pt x="1905" y="926"/>
                </a:lnTo>
                <a:lnTo>
                  <a:pt x="1904" y="935"/>
                </a:lnTo>
                <a:lnTo>
                  <a:pt x="1904" y="942"/>
                </a:lnTo>
                <a:lnTo>
                  <a:pt x="1905" y="950"/>
                </a:lnTo>
                <a:lnTo>
                  <a:pt x="1907" y="957"/>
                </a:lnTo>
                <a:lnTo>
                  <a:pt x="1911" y="964"/>
                </a:lnTo>
                <a:lnTo>
                  <a:pt x="1914" y="969"/>
                </a:lnTo>
                <a:lnTo>
                  <a:pt x="1918" y="975"/>
                </a:lnTo>
                <a:lnTo>
                  <a:pt x="1923" y="979"/>
                </a:lnTo>
                <a:lnTo>
                  <a:pt x="1932" y="988"/>
                </a:lnTo>
                <a:lnTo>
                  <a:pt x="1942" y="997"/>
                </a:lnTo>
                <a:lnTo>
                  <a:pt x="1954" y="1014"/>
                </a:lnTo>
                <a:lnTo>
                  <a:pt x="1965" y="1028"/>
                </a:lnTo>
                <a:lnTo>
                  <a:pt x="1973" y="1044"/>
                </a:lnTo>
                <a:lnTo>
                  <a:pt x="1982" y="1061"/>
                </a:lnTo>
                <a:lnTo>
                  <a:pt x="1988" y="1075"/>
                </a:lnTo>
                <a:lnTo>
                  <a:pt x="1994" y="1088"/>
                </a:lnTo>
                <a:lnTo>
                  <a:pt x="1999" y="1101"/>
                </a:lnTo>
                <a:lnTo>
                  <a:pt x="2006" y="1114"/>
                </a:lnTo>
                <a:lnTo>
                  <a:pt x="2015" y="1133"/>
                </a:lnTo>
                <a:lnTo>
                  <a:pt x="2024" y="1150"/>
                </a:lnTo>
                <a:lnTo>
                  <a:pt x="2027" y="1159"/>
                </a:lnTo>
                <a:lnTo>
                  <a:pt x="2031" y="1168"/>
                </a:lnTo>
                <a:lnTo>
                  <a:pt x="2032" y="1178"/>
                </a:lnTo>
                <a:lnTo>
                  <a:pt x="2033" y="1189"/>
                </a:lnTo>
                <a:lnTo>
                  <a:pt x="2032" y="1200"/>
                </a:lnTo>
                <a:lnTo>
                  <a:pt x="2030" y="1211"/>
                </a:lnTo>
                <a:lnTo>
                  <a:pt x="2027" y="1222"/>
                </a:lnTo>
                <a:lnTo>
                  <a:pt x="2024" y="1232"/>
                </a:lnTo>
                <a:lnTo>
                  <a:pt x="2022" y="1241"/>
                </a:lnTo>
                <a:lnTo>
                  <a:pt x="2019" y="1251"/>
                </a:lnTo>
                <a:lnTo>
                  <a:pt x="2017" y="1262"/>
                </a:lnTo>
                <a:lnTo>
                  <a:pt x="2017" y="1274"/>
                </a:lnTo>
                <a:lnTo>
                  <a:pt x="2017" y="1281"/>
                </a:lnTo>
                <a:lnTo>
                  <a:pt x="2018" y="1288"/>
                </a:lnTo>
                <a:lnTo>
                  <a:pt x="2020" y="1294"/>
                </a:lnTo>
                <a:lnTo>
                  <a:pt x="2022" y="1301"/>
                </a:lnTo>
                <a:lnTo>
                  <a:pt x="2027" y="1313"/>
                </a:lnTo>
                <a:lnTo>
                  <a:pt x="2033" y="1327"/>
                </a:lnTo>
                <a:lnTo>
                  <a:pt x="2037" y="1342"/>
                </a:lnTo>
                <a:lnTo>
                  <a:pt x="2041" y="1356"/>
                </a:lnTo>
                <a:lnTo>
                  <a:pt x="2045" y="1370"/>
                </a:lnTo>
                <a:lnTo>
                  <a:pt x="2048" y="1385"/>
                </a:lnTo>
                <a:lnTo>
                  <a:pt x="2058" y="1399"/>
                </a:lnTo>
                <a:lnTo>
                  <a:pt x="2066" y="1411"/>
                </a:lnTo>
                <a:lnTo>
                  <a:pt x="2071" y="1417"/>
                </a:lnTo>
                <a:lnTo>
                  <a:pt x="2074" y="1424"/>
                </a:lnTo>
                <a:lnTo>
                  <a:pt x="2077" y="1430"/>
                </a:lnTo>
                <a:lnTo>
                  <a:pt x="2080" y="1438"/>
                </a:lnTo>
                <a:lnTo>
                  <a:pt x="2082" y="1447"/>
                </a:lnTo>
                <a:lnTo>
                  <a:pt x="2084" y="1455"/>
                </a:lnTo>
                <a:lnTo>
                  <a:pt x="2084" y="1463"/>
                </a:lnTo>
                <a:lnTo>
                  <a:pt x="2084" y="1469"/>
                </a:lnTo>
                <a:lnTo>
                  <a:pt x="2081" y="1486"/>
                </a:lnTo>
                <a:lnTo>
                  <a:pt x="2080" y="1502"/>
                </a:lnTo>
                <a:lnTo>
                  <a:pt x="2080" y="1510"/>
                </a:lnTo>
                <a:lnTo>
                  <a:pt x="2081" y="1518"/>
                </a:lnTo>
                <a:lnTo>
                  <a:pt x="2082" y="1524"/>
                </a:lnTo>
                <a:lnTo>
                  <a:pt x="2085" y="1532"/>
                </a:lnTo>
                <a:lnTo>
                  <a:pt x="2087" y="1537"/>
                </a:lnTo>
                <a:lnTo>
                  <a:pt x="2091" y="1544"/>
                </a:lnTo>
                <a:lnTo>
                  <a:pt x="2095" y="1549"/>
                </a:lnTo>
                <a:lnTo>
                  <a:pt x="2102" y="1556"/>
                </a:lnTo>
                <a:lnTo>
                  <a:pt x="2116" y="1568"/>
                </a:lnTo>
                <a:lnTo>
                  <a:pt x="2130" y="1579"/>
                </a:lnTo>
                <a:lnTo>
                  <a:pt x="2135" y="1586"/>
                </a:lnTo>
                <a:lnTo>
                  <a:pt x="2142" y="1592"/>
                </a:lnTo>
                <a:lnTo>
                  <a:pt x="2147" y="1600"/>
                </a:lnTo>
                <a:lnTo>
                  <a:pt x="2152" y="1609"/>
                </a:lnTo>
                <a:lnTo>
                  <a:pt x="2156" y="1618"/>
                </a:lnTo>
                <a:lnTo>
                  <a:pt x="2159" y="1627"/>
                </a:lnTo>
                <a:lnTo>
                  <a:pt x="2161" y="1636"/>
                </a:lnTo>
                <a:lnTo>
                  <a:pt x="2162" y="1644"/>
                </a:lnTo>
                <a:lnTo>
                  <a:pt x="2165" y="1663"/>
                </a:lnTo>
                <a:lnTo>
                  <a:pt x="2166" y="1683"/>
                </a:lnTo>
                <a:lnTo>
                  <a:pt x="2166" y="1695"/>
                </a:lnTo>
                <a:lnTo>
                  <a:pt x="2167" y="1706"/>
                </a:lnTo>
                <a:lnTo>
                  <a:pt x="2168" y="1711"/>
                </a:lnTo>
                <a:lnTo>
                  <a:pt x="2170" y="1716"/>
                </a:lnTo>
                <a:lnTo>
                  <a:pt x="2172" y="1721"/>
                </a:lnTo>
                <a:lnTo>
                  <a:pt x="2175" y="1725"/>
                </a:lnTo>
                <a:lnTo>
                  <a:pt x="2183" y="1732"/>
                </a:lnTo>
                <a:lnTo>
                  <a:pt x="2190" y="1736"/>
                </a:lnTo>
                <a:lnTo>
                  <a:pt x="2199" y="1739"/>
                </a:lnTo>
                <a:lnTo>
                  <a:pt x="2208" y="1744"/>
                </a:lnTo>
                <a:lnTo>
                  <a:pt x="2230" y="1757"/>
                </a:lnTo>
                <a:lnTo>
                  <a:pt x="2251" y="1770"/>
                </a:lnTo>
                <a:lnTo>
                  <a:pt x="2260" y="1777"/>
                </a:lnTo>
                <a:lnTo>
                  <a:pt x="2267" y="1786"/>
                </a:lnTo>
                <a:lnTo>
                  <a:pt x="2269" y="1790"/>
                </a:lnTo>
                <a:lnTo>
                  <a:pt x="2273" y="1795"/>
                </a:lnTo>
                <a:lnTo>
                  <a:pt x="2275" y="1801"/>
                </a:lnTo>
                <a:lnTo>
                  <a:pt x="2277" y="1807"/>
                </a:lnTo>
                <a:lnTo>
                  <a:pt x="2271" y="1812"/>
                </a:lnTo>
                <a:lnTo>
                  <a:pt x="2266" y="1816"/>
                </a:lnTo>
                <a:lnTo>
                  <a:pt x="2258" y="1813"/>
                </a:lnTo>
                <a:lnTo>
                  <a:pt x="2250" y="1811"/>
                </a:lnTo>
                <a:lnTo>
                  <a:pt x="2240" y="1811"/>
                </a:lnTo>
                <a:lnTo>
                  <a:pt x="2231" y="1813"/>
                </a:lnTo>
                <a:lnTo>
                  <a:pt x="2223" y="1815"/>
                </a:lnTo>
                <a:lnTo>
                  <a:pt x="2213" y="1818"/>
                </a:lnTo>
                <a:lnTo>
                  <a:pt x="2217" y="1826"/>
                </a:lnTo>
                <a:lnTo>
                  <a:pt x="2222" y="1833"/>
                </a:lnTo>
                <a:lnTo>
                  <a:pt x="2227" y="1839"/>
                </a:lnTo>
                <a:lnTo>
                  <a:pt x="2231" y="1845"/>
                </a:lnTo>
                <a:lnTo>
                  <a:pt x="2237" y="1851"/>
                </a:lnTo>
                <a:lnTo>
                  <a:pt x="2241" y="1857"/>
                </a:lnTo>
                <a:lnTo>
                  <a:pt x="2247" y="1863"/>
                </a:lnTo>
                <a:lnTo>
                  <a:pt x="2250" y="1871"/>
                </a:lnTo>
                <a:lnTo>
                  <a:pt x="2257" y="1889"/>
                </a:lnTo>
                <a:lnTo>
                  <a:pt x="2265" y="1905"/>
                </a:lnTo>
                <a:lnTo>
                  <a:pt x="2274" y="1919"/>
                </a:lnTo>
                <a:lnTo>
                  <a:pt x="2284" y="1935"/>
                </a:lnTo>
                <a:lnTo>
                  <a:pt x="2290" y="1941"/>
                </a:lnTo>
                <a:lnTo>
                  <a:pt x="2296" y="1946"/>
                </a:lnTo>
                <a:lnTo>
                  <a:pt x="2304" y="1949"/>
                </a:lnTo>
                <a:lnTo>
                  <a:pt x="2311" y="1951"/>
                </a:lnTo>
                <a:lnTo>
                  <a:pt x="2319" y="1953"/>
                </a:lnTo>
                <a:lnTo>
                  <a:pt x="2328" y="1955"/>
                </a:lnTo>
                <a:lnTo>
                  <a:pt x="2335" y="1957"/>
                </a:lnTo>
                <a:lnTo>
                  <a:pt x="2343" y="1962"/>
                </a:lnTo>
                <a:lnTo>
                  <a:pt x="2350" y="1966"/>
                </a:lnTo>
                <a:lnTo>
                  <a:pt x="2356" y="1971"/>
                </a:lnTo>
                <a:lnTo>
                  <a:pt x="2361" y="1977"/>
                </a:lnTo>
                <a:lnTo>
                  <a:pt x="2366" y="1982"/>
                </a:lnTo>
                <a:lnTo>
                  <a:pt x="2375" y="1993"/>
                </a:lnTo>
                <a:lnTo>
                  <a:pt x="2386" y="2007"/>
                </a:lnTo>
                <a:lnTo>
                  <a:pt x="2390" y="2015"/>
                </a:lnTo>
                <a:lnTo>
                  <a:pt x="2393" y="2023"/>
                </a:lnTo>
                <a:lnTo>
                  <a:pt x="2396" y="2032"/>
                </a:lnTo>
                <a:lnTo>
                  <a:pt x="2399" y="2042"/>
                </a:lnTo>
                <a:lnTo>
                  <a:pt x="2406" y="2056"/>
                </a:lnTo>
                <a:lnTo>
                  <a:pt x="2414" y="2068"/>
                </a:lnTo>
                <a:lnTo>
                  <a:pt x="2423" y="2081"/>
                </a:lnTo>
                <a:lnTo>
                  <a:pt x="2430" y="2095"/>
                </a:lnTo>
                <a:lnTo>
                  <a:pt x="2438" y="2111"/>
                </a:lnTo>
                <a:lnTo>
                  <a:pt x="2446" y="2126"/>
                </a:lnTo>
                <a:lnTo>
                  <a:pt x="2453" y="2135"/>
                </a:lnTo>
                <a:lnTo>
                  <a:pt x="2459" y="2143"/>
                </a:lnTo>
                <a:lnTo>
                  <a:pt x="2466" y="2150"/>
                </a:lnTo>
                <a:lnTo>
                  <a:pt x="2472" y="2156"/>
                </a:lnTo>
                <a:lnTo>
                  <a:pt x="2479" y="2163"/>
                </a:lnTo>
                <a:lnTo>
                  <a:pt x="2485" y="2170"/>
                </a:lnTo>
                <a:lnTo>
                  <a:pt x="2492" y="2178"/>
                </a:lnTo>
                <a:lnTo>
                  <a:pt x="2497" y="2187"/>
                </a:lnTo>
                <a:lnTo>
                  <a:pt x="2504" y="2199"/>
                </a:lnTo>
                <a:lnTo>
                  <a:pt x="2509" y="2212"/>
                </a:lnTo>
                <a:lnTo>
                  <a:pt x="2513" y="2217"/>
                </a:lnTo>
                <a:lnTo>
                  <a:pt x="2518" y="2221"/>
                </a:lnTo>
                <a:lnTo>
                  <a:pt x="2523" y="2223"/>
                </a:lnTo>
                <a:lnTo>
                  <a:pt x="2528" y="2224"/>
                </a:lnTo>
                <a:lnTo>
                  <a:pt x="2537" y="2224"/>
                </a:lnTo>
                <a:lnTo>
                  <a:pt x="2545" y="2224"/>
                </a:lnTo>
                <a:lnTo>
                  <a:pt x="2548" y="2223"/>
                </a:lnTo>
                <a:lnTo>
                  <a:pt x="2551" y="2221"/>
                </a:lnTo>
                <a:lnTo>
                  <a:pt x="2553" y="2220"/>
                </a:lnTo>
                <a:lnTo>
                  <a:pt x="2555" y="2217"/>
                </a:lnTo>
                <a:lnTo>
                  <a:pt x="2560" y="2209"/>
                </a:lnTo>
                <a:lnTo>
                  <a:pt x="2562" y="2202"/>
                </a:lnTo>
                <a:lnTo>
                  <a:pt x="2564" y="2194"/>
                </a:lnTo>
                <a:lnTo>
                  <a:pt x="2566" y="2184"/>
                </a:lnTo>
                <a:lnTo>
                  <a:pt x="2574" y="2186"/>
                </a:lnTo>
                <a:lnTo>
                  <a:pt x="2581" y="2189"/>
                </a:lnTo>
                <a:lnTo>
                  <a:pt x="2588" y="2191"/>
                </a:lnTo>
                <a:lnTo>
                  <a:pt x="2594" y="2194"/>
                </a:lnTo>
                <a:lnTo>
                  <a:pt x="2606" y="2200"/>
                </a:lnTo>
                <a:lnTo>
                  <a:pt x="2619" y="2209"/>
                </a:lnTo>
                <a:lnTo>
                  <a:pt x="2632" y="2217"/>
                </a:lnTo>
                <a:lnTo>
                  <a:pt x="2645" y="2224"/>
                </a:lnTo>
                <a:lnTo>
                  <a:pt x="2649" y="2230"/>
                </a:lnTo>
                <a:lnTo>
                  <a:pt x="2653" y="2235"/>
                </a:lnTo>
                <a:lnTo>
                  <a:pt x="2656" y="2241"/>
                </a:lnTo>
                <a:lnTo>
                  <a:pt x="2656" y="2248"/>
                </a:lnTo>
                <a:lnTo>
                  <a:pt x="2649" y="2264"/>
                </a:lnTo>
                <a:lnTo>
                  <a:pt x="2643" y="2280"/>
                </a:lnTo>
                <a:lnTo>
                  <a:pt x="2644" y="2290"/>
                </a:lnTo>
                <a:lnTo>
                  <a:pt x="2647" y="2299"/>
                </a:lnTo>
                <a:lnTo>
                  <a:pt x="2651" y="2307"/>
                </a:lnTo>
                <a:lnTo>
                  <a:pt x="2654" y="2317"/>
                </a:lnTo>
                <a:lnTo>
                  <a:pt x="2660" y="2343"/>
                </a:lnTo>
                <a:lnTo>
                  <a:pt x="2666" y="2366"/>
                </a:lnTo>
                <a:lnTo>
                  <a:pt x="2670" y="2389"/>
                </a:lnTo>
                <a:lnTo>
                  <a:pt x="2672" y="2415"/>
                </a:lnTo>
                <a:lnTo>
                  <a:pt x="2661" y="2413"/>
                </a:lnTo>
                <a:lnTo>
                  <a:pt x="2657" y="2419"/>
                </a:lnTo>
                <a:lnTo>
                  <a:pt x="2654" y="2424"/>
                </a:lnTo>
                <a:lnTo>
                  <a:pt x="2655" y="2429"/>
                </a:lnTo>
                <a:lnTo>
                  <a:pt x="2656" y="2434"/>
                </a:lnTo>
                <a:lnTo>
                  <a:pt x="2658" y="2438"/>
                </a:lnTo>
                <a:lnTo>
                  <a:pt x="2661" y="2442"/>
                </a:lnTo>
                <a:lnTo>
                  <a:pt x="2669" y="2449"/>
                </a:lnTo>
                <a:lnTo>
                  <a:pt x="2678" y="2455"/>
                </a:lnTo>
                <a:lnTo>
                  <a:pt x="2688" y="2465"/>
                </a:lnTo>
                <a:lnTo>
                  <a:pt x="2698" y="2475"/>
                </a:lnTo>
                <a:lnTo>
                  <a:pt x="2707" y="2484"/>
                </a:lnTo>
                <a:lnTo>
                  <a:pt x="2717" y="2495"/>
                </a:lnTo>
                <a:lnTo>
                  <a:pt x="2726" y="2503"/>
                </a:lnTo>
                <a:lnTo>
                  <a:pt x="2734" y="2509"/>
                </a:lnTo>
                <a:lnTo>
                  <a:pt x="2741" y="2515"/>
                </a:lnTo>
                <a:lnTo>
                  <a:pt x="2750" y="2519"/>
                </a:lnTo>
                <a:lnTo>
                  <a:pt x="2757" y="2524"/>
                </a:lnTo>
                <a:lnTo>
                  <a:pt x="2765" y="2530"/>
                </a:lnTo>
                <a:lnTo>
                  <a:pt x="2774" y="2535"/>
                </a:lnTo>
                <a:lnTo>
                  <a:pt x="2781" y="2543"/>
                </a:lnTo>
                <a:lnTo>
                  <a:pt x="2790" y="2554"/>
                </a:lnTo>
                <a:lnTo>
                  <a:pt x="2797" y="2564"/>
                </a:lnTo>
                <a:lnTo>
                  <a:pt x="2821" y="2589"/>
                </a:lnTo>
                <a:lnTo>
                  <a:pt x="2843" y="2611"/>
                </a:lnTo>
                <a:lnTo>
                  <a:pt x="2852" y="2622"/>
                </a:lnTo>
                <a:lnTo>
                  <a:pt x="2862" y="2633"/>
                </a:lnTo>
                <a:lnTo>
                  <a:pt x="2871" y="2648"/>
                </a:lnTo>
                <a:lnTo>
                  <a:pt x="2879" y="2663"/>
                </a:lnTo>
                <a:lnTo>
                  <a:pt x="2884" y="2671"/>
                </a:lnTo>
                <a:lnTo>
                  <a:pt x="2889" y="2678"/>
                </a:lnTo>
                <a:lnTo>
                  <a:pt x="2895" y="2684"/>
                </a:lnTo>
                <a:lnTo>
                  <a:pt x="2901" y="2690"/>
                </a:lnTo>
                <a:lnTo>
                  <a:pt x="2913" y="2700"/>
                </a:lnTo>
                <a:lnTo>
                  <a:pt x="2927" y="2713"/>
                </a:lnTo>
                <a:lnTo>
                  <a:pt x="2930" y="2719"/>
                </a:lnTo>
                <a:lnTo>
                  <a:pt x="2932" y="2724"/>
                </a:lnTo>
                <a:lnTo>
                  <a:pt x="2940" y="2729"/>
                </a:lnTo>
                <a:lnTo>
                  <a:pt x="2948" y="2732"/>
                </a:lnTo>
                <a:lnTo>
                  <a:pt x="2955" y="2735"/>
                </a:lnTo>
                <a:lnTo>
                  <a:pt x="2963" y="2736"/>
                </a:lnTo>
                <a:lnTo>
                  <a:pt x="2979" y="2738"/>
                </a:lnTo>
                <a:lnTo>
                  <a:pt x="2996" y="2739"/>
                </a:lnTo>
                <a:lnTo>
                  <a:pt x="3008" y="2741"/>
                </a:lnTo>
                <a:lnTo>
                  <a:pt x="3019" y="2743"/>
                </a:lnTo>
                <a:lnTo>
                  <a:pt x="3029" y="2746"/>
                </a:lnTo>
                <a:lnTo>
                  <a:pt x="3039" y="2750"/>
                </a:lnTo>
                <a:lnTo>
                  <a:pt x="3045" y="2754"/>
                </a:lnTo>
                <a:lnTo>
                  <a:pt x="3049" y="2759"/>
                </a:lnTo>
                <a:lnTo>
                  <a:pt x="3053" y="2763"/>
                </a:lnTo>
                <a:lnTo>
                  <a:pt x="3056" y="2768"/>
                </a:lnTo>
                <a:lnTo>
                  <a:pt x="3061" y="2780"/>
                </a:lnTo>
                <a:lnTo>
                  <a:pt x="3065" y="2792"/>
                </a:lnTo>
                <a:lnTo>
                  <a:pt x="3070" y="2803"/>
                </a:lnTo>
                <a:lnTo>
                  <a:pt x="3073" y="2813"/>
                </a:lnTo>
                <a:lnTo>
                  <a:pt x="3075" y="2824"/>
                </a:lnTo>
                <a:lnTo>
                  <a:pt x="3076" y="2834"/>
                </a:lnTo>
                <a:lnTo>
                  <a:pt x="3076" y="2889"/>
                </a:lnTo>
                <a:lnTo>
                  <a:pt x="3075" y="2895"/>
                </a:lnTo>
                <a:lnTo>
                  <a:pt x="3073" y="2900"/>
                </a:lnTo>
                <a:lnTo>
                  <a:pt x="3071" y="2906"/>
                </a:lnTo>
                <a:lnTo>
                  <a:pt x="3067" y="2910"/>
                </a:lnTo>
                <a:lnTo>
                  <a:pt x="3063" y="2914"/>
                </a:lnTo>
                <a:lnTo>
                  <a:pt x="3060" y="2920"/>
                </a:lnTo>
                <a:lnTo>
                  <a:pt x="3057" y="2925"/>
                </a:lnTo>
                <a:lnTo>
                  <a:pt x="3054" y="2930"/>
                </a:lnTo>
                <a:lnTo>
                  <a:pt x="3052" y="2945"/>
                </a:lnTo>
                <a:lnTo>
                  <a:pt x="3052" y="2957"/>
                </a:lnTo>
                <a:lnTo>
                  <a:pt x="3052" y="2969"/>
                </a:lnTo>
                <a:lnTo>
                  <a:pt x="3052" y="2984"/>
                </a:lnTo>
                <a:lnTo>
                  <a:pt x="3050" y="2997"/>
                </a:lnTo>
                <a:lnTo>
                  <a:pt x="3047" y="3009"/>
                </a:lnTo>
                <a:lnTo>
                  <a:pt x="3044" y="3021"/>
                </a:lnTo>
                <a:lnTo>
                  <a:pt x="3039" y="3032"/>
                </a:lnTo>
                <a:lnTo>
                  <a:pt x="3035" y="3043"/>
                </a:lnTo>
                <a:lnTo>
                  <a:pt x="3032" y="3054"/>
                </a:lnTo>
                <a:lnTo>
                  <a:pt x="3030" y="3065"/>
                </a:lnTo>
                <a:lnTo>
                  <a:pt x="3029" y="3079"/>
                </a:lnTo>
                <a:lnTo>
                  <a:pt x="3029" y="3084"/>
                </a:lnTo>
                <a:lnTo>
                  <a:pt x="3031" y="3087"/>
                </a:lnTo>
                <a:lnTo>
                  <a:pt x="3033" y="3090"/>
                </a:lnTo>
                <a:lnTo>
                  <a:pt x="3035" y="3094"/>
                </a:lnTo>
                <a:lnTo>
                  <a:pt x="3041" y="3099"/>
                </a:lnTo>
                <a:lnTo>
                  <a:pt x="3049" y="3103"/>
                </a:lnTo>
                <a:lnTo>
                  <a:pt x="3058" y="3110"/>
                </a:lnTo>
                <a:lnTo>
                  <a:pt x="3064" y="3117"/>
                </a:lnTo>
                <a:lnTo>
                  <a:pt x="3070" y="3124"/>
                </a:lnTo>
                <a:lnTo>
                  <a:pt x="3076" y="3132"/>
                </a:lnTo>
                <a:lnTo>
                  <a:pt x="3086" y="3145"/>
                </a:lnTo>
                <a:lnTo>
                  <a:pt x="3095" y="3157"/>
                </a:lnTo>
                <a:lnTo>
                  <a:pt x="3101" y="3162"/>
                </a:lnTo>
                <a:lnTo>
                  <a:pt x="3107" y="3167"/>
                </a:lnTo>
                <a:lnTo>
                  <a:pt x="3114" y="3171"/>
                </a:lnTo>
                <a:lnTo>
                  <a:pt x="3121" y="3176"/>
                </a:lnTo>
                <a:lnTo>
                  <a:pt x="3130" y="3180"/>
                </a:lnTo>
                <a:lnTo>
                  <a:pt x="3139" y="3184"/>
                </a:lnTo>
                <a:lnTo>
                  <a:pt x="3142" y="3187"/>
                </a:lnTo>
                <a:lnTo>
                  <a:pt x="3145" y="3191"/>
                </a:lnTo>
                <a:lnTo>
                  <a:pt x="3148" y="3194"/>
                </a:lnTo>
                <a:lnTo>
                  <a:pt x="3151" y="3199"/>
                </a:lnTo>
                <a:lnTo>
                  <a:pt x="3152" y="3214"/>
                </a:lnTo>
                <a:lnTo>
                  <a:pt x="3151" y="3231"/>
                </a:lnTo>
                <a:lnTo>
                  <a:pt x="3152" y="3236"/>
                </a:lnTo>
                <a:lnTo>
                  <a:pt x="3154" y="3240"/>
                </a:lnTo>
                <a:lnTo>
                  <a:pt x="3157" y="3244"/>
                </a:lnTo>
                <a:lnTo>
                  <a:pt x="3159" y="3247"/>
                </a:lnTo>
                <a:lnTo>
                  <a:pt x="3164" y="3250"/>
                </a:lnTo>
                <a:lnTo>
                  <a:pt x="3168" y="3252"/>
                </a:lnTo>
                <a:lnTo>
                  <a:pt x="3172" y="3254"/>
                </a:lnTo>
                <a:lnTo>
                  <a:pt x="3176" y="3254"/>
                </a:lnTo>
                <a:lnTo>
                  <a:pt x="3207" y="3247"/>
                </a:lnTo>
                <a:lnTo>
                  <a:pt x="3212" y="3248"/>
                </a:lnTo>
                <a:lnTo>
                  <a:pt x="3218" y="3250"/>
                </a:lnTo>
                <a:lnTo>
                  <a:pt x="3223" y="3251"/>
                </a:lnTo>
                <a:lnTo>
                  <a:pt x="3227" y="3254"/>
                </a:lnTo>
                <a:lnTo>
                  <a:pt x="3232" y="3260"/>
                </a:lnTo>
                <a:lnTo>
                  <a:pt x="3235" y="3265"/>
                </a:lnTo>
                <a:lnTo>
                  <a:pt x="3238" y="3271"/>
                </a:lnTo>
                <a:lnTo>
                  <a:pt x="3240" y="3276"/>
                </a:lnTo>
                <a:lnTo>
                  <a:pt x="3241" y="3281"/>
                </a:lnTo>
                <a:lnTo>
                  <a:pt x="3245" y="3287"/>
                </a:lnTo>
                <a:lnTo>
                  <a:pt x="3248" y="3292"/>
                </a:lnTo>
                <a:lnTo>
                  <a:pt x="3251" y="3298"/>
                </a:lnTo>
                <a:lnTo>
                  <a:pt x="3259" y="3303"/>
                </a:lnTo>
                <a:lnTo>
                  <a:pt x="3266" y="3307"/>
                </a:lnTo>
                <a:lnTo>
                  <a:pt x="3275" y="3312"/>
                </a:lnTo>
                <a:lnTo>
                  <a:pt x="3283" y="3316"/>
                </a:lnTo>
                <a:lnTo>
                  <a:pt x="3293" y="3324"/>
                </a:lnTo>
                <a:lnTo>
                  <a:pt x="3305" y="3332"/>
                </a:lnTo>
                <a:lnTo>
                  <a:pt x="3316" y="3337"/>
                </a:lnTo>
                <a:lnTo>
                  <a:pt x="3326" y="3339"/>
                </a:lnTo>
                <a:lnTo>
                  <a:pt x="3335" y="3342"/>
                </a:lnTo>
                <a:lnTo>
                  <a:pt x="3347" y="3345"/>
                </a:lnTo>
                <a:lnTo>
                  <a:pt x="3368" y="3352"/>
                </a:lnTo>
                <a:lnTo>
                  <a:pt x="3386" y="3359"/>
                </a:lnTo>
                <a:lnTo>
                  <a:pt x="3404" y="3367"/>
                </a:lnTo>
                <a:lnTo>
                  <a:pt x="3424" y="3374"/>
                </a:lnTo>
                <a:lnTo>
                  <a:pt x="3435" y="3384"/>
                </a:lnTo>
                <a:lnTo>
                  <a:pt x="3445" y="3392"/>
                </a:lnTo>
                <a:lnTo>
                  <a:pt x="3456" y="3399"/>
                </a:lnTo>
                <a:lnTo>
                  <a:pt x="3467" y="3409"/>
                </a:lnTo>
                <a:lnTo>
                  <a:pt x="3475" y="3418"/>
                </a:lnTo>
                <a:lnTo>
                  <a:pt x="3481" y="3425"/>
                </a:lnTo>
                <a:lnTo>
                  <a:pt x="3486" y="3434"/>
                </a:lnTo>
                <a:lnTo>
                  <a:pt x="3491" y="3442"/>
                </a:lnTo>
                <a:lnTo>
                  <a:pt x="3494" y="3451"/>
                </a:lnTo>
                <a:lnTo>
                  <a:pt x="3496" y="3461"/>
                </a:lnTo>
                <a:lnTo>
                  <a:pt x="3498" y="3472"/>
                </a:lnTo>
                <a:lnTo>
                  <a:pt x="3498" y="3482"/>
                </a:lnTo>
                <a:lnTo>
                  <a:pt x="3498" y="3536"/>
                </a:lnTo>
                <a:lnTo>
                  <a:pt x="3488" y="3584"/>
                </a:lnTo>
                <a:lnTo>
                  <a:pt x="3490" y="3590"/>
                </a:lnTo>
                <a:lnTo>
                  <a:pt x="3492" y="3597"/>
                </a:lnTo>
                <a:lnTo>
                  <a:pt x="3495" y="3602"/>
                </a:lnTo>
                <a:lnTo>
                  <a:pt x="3498" y="3607"/>
                </a:lnTo>
                <a:lnTo>
                  <a:pt x="3503" y="3611"/>
                </a:lnTo>
                <a:lnTo>
                  <a:pt x="3508" y="3615"/>
                </a:lnTo>
                <a:lnTo>
                  <a:pt x="3513" y="3618"/>
                </a:lnTo>
                <a:lnTo>
                  <a:pt x="3520" y="3622"/>
                </a:lnTo>
                <a:lnTo>
                  <a:pt x="3531" y="3628"/>
                </a:lnTo>
                <a:lnTo>
                  <a:pt x="3542" y="3635"/>
                </a:lnTo>
                <a:lnTo>
                  <a:pt x="3551" y="3641"/>
                </a:lnTo>
                <a:lnTo>
                  <a:pt x="3562" y="3648"/>
                </a:lnTo>
                <a:lnTo>
                  <a:pt x="3580" y="3658"/>
                </a:lnTo>
                <a:lnTo>
                  <a:pt x="3594" y="3669"/>
                </a:lnTo>
                <a:lnTo>
                  <a:pt x="3610" y="3680"/>
                </a:lnTo>
                <a:lnTo>
                  <a:pt x="3626" y="3693"/>
                </a:lnTo>
                <a:lnTo>
                  <a:pt x="3637" y="3700"/>
                </a:lnTo>
                <a:lnTo>
                  <a:pt x="3647" y="3709"/>
                </a:lnTo>
                <a:lnTo>
                  <a:pt x="3637" y="3713"/>
                </a:lnTo>
                <a:lnTo>
                  <a:pt x="3626" y="3717"/>
                </a:lnTo>
                <a:lnTo>
                  <a:pt x="3615" y="3719"/>
                </a:lnTo>
                <a:lnTo>
                  <a:pt x="3603" y="3720"/>
                </a:lnTo>
                <a:lnTo>
                  <a:pt x="3591" y="3719"/>
                </a:lnTo>
                <a:lnTo>
                  <a:pt x="3581" y="3718"/>
                </a:lnTo>
                <a:lnTo>
                  <a:pt x="3571" y="3718"/>
                </a:lnTo>
                <a:lnTo>
                  <a:pt x="3560" y="3718"/>
                </a:lnTo>
                <a:lnTo>
                  <a:pt x="3573" y="3725"/>
                </a:lnTo>
                <a:lnTo>
                  <a:pt x="3586" y="3733"/>
                </a:lnTo>
                <a:lnTo>
                  <a:pt x="3596" y="3741"/>
                </a:lnTo>
                <a:lnTo>
                  <a:pt x="3604" y="3751"/>
                </a:lnTo>
                <a:lnTo>
                  <a:pt x="3615" y="3761"/>
                </a:lnTo>
                <a:lnTo>
                  <a:pt x="3625" y="3768"/>
                </a:lnTo>
                <a:lnTo>
                  <a:pt x="3635" y="3776"/>
                </a:lnTo>
                <a:lnTo>
                  <a:pt x="3647" y="3784"/>
                </a:lnTo>
                <a:lnTo>
                  <a:pt x="3664" y="3795"/>
                </a:lnTo>
                <a:lnTo>
                  <a:pt x="3687" y="3816"/>
                </a:lnTo>
                <a:lnTo>
                  <a:pt x="3716" y="3843"/>
                </a:lnTo>
                <a:lnTo>
                  <a:pt x="3747" y="3872"/>
                </a:lnTo>
                <a:lnTo>
                  <a:pt x="3778" y="3901"/>
                </a:lnTo>
                <a:lnTo>
                  <a:pt x="3807" y="3928"/>
                </a:lnTo>
                <a:lnTo>
                  <a:pt x="3830" y="3949"/>
                </a:lnTo>
                <a:lnTo>
                  <a:pt x="3846" y="3963"/>
                </a:lnTo>
                <a:lnTo>
                  <a:pt x="7239" y="3963"/>
                </a:lnTo>
                <a:lnTo>
                  <a:pt x="7242" y="3951"/>
                </a:lnTo>
                <a:lnTo>
                  <a:pt x="7245" y="3932"/>
                </a:lnTo>
                <a:lnTo>
                  <a:pt x="7248" y="3906"/>
                </a:lnTo>
                <a:lnTo>
                  <a:pt x="7252" y="3878"/>
                </a:lnTo>
                <a:lnTo>
                  <a:pt x="7256" y="3849"/>
                </a:lnTo>
                <a:lnTo>
                  <a:pt x="7260" y="3825"/>
                </a:lnTo>
                <a:lnTo>
                  <a:pt x="7262" y="3805"/>
                </a:lnTo>
                <a:lnTo>
                  <a:pt x="7264" y="3793"/>
                </a:lnTo>
                <a:lnTo>
                  <a:pt x="7269" y="3767"/>
                </a:lnTo>
                <a:lnTo>
                  <a:pt x="7273" y="3744"/>
                </a:lnTo>
                <a:lnTo>
                  <a:pt x="7277" y="3721"/>
                </a:lnTo>
                <a:lnTo>
                  <a:pt x="7280" y="3699"/>
                </a:lnTo>
                <a:lnTo>
                  <a:pt x="7285" y="3678"/>
                </a:lnTo>
                <a:lnTo>
                  <a:pt x="7290" y="3655"/>
                </a:lnTo>
                <a:lnTo>
                  <a:pt x="7296" y="3631"/>
                </a:lnTo>
                <a:lnTo>
                  <a:pt x="7301" y="3605"/>
                </a:lnTo>
                <a:lnTo>
                  <a:pt x="7304" y="3595"/>
                </a:lnTo>
                <a:lnTo>
                  <a:pt x="7307" y="3584"/>
                </a:lnTo>
                <a:lnTo>
                  <a:pt x="7310" y="3574"/>
                </a:lnTo>
                <a:lnTo>
                  <a:pt x="7312" y="3563"/>
                </a:lnTo>
                <a:lnTo>
                  <a:pt x="7316" y="3542"/>
                </a:lnTo>
                <a:lnTo>
                  <a:pt x="7323" y="3523"/>
                </a:lnTo>
                <a:lnTo>
                  <a:pt x="7329" y="3506"/>
                </a:lnTo>
                <a:lnTo>
                  <a:pt x="7336" y="3486"/>
                </a:lnTo>
                <a:lnTo>
                  <a:pt x="7341" y="3470"/>
                </a:lnTo>
                <a:lnTo>
                  <a:pt x="7344" y="3457"/>
                </a:lnTo>
                <a:lnTo>
                  <a:pt x="7349" y="3445"/>
                </a:lnTo>
                <a:lnTo>
                  <a:pt x="7355" y="3430"/>
                </a:lnTo>
                <a:lnTo>
                  <a:pt x="7372" y="3395"/>
                </a:lnTo>
                <a:lnTo>
                  <a:pt x="7387" y="3362"/>
                </a:lnTo>
                <a:lnTo>
                  <a:pt x="7393" y="3345"/>
                </a:lnTo>
                <a:lnTo>
                  <a:pt x="7396" y="3328"/>
                </a:lnTo>
                <a:lnTo>
                  <a:pt x="7399" y="3310"/>
                </a:lnTo>
                <a:lnTo>
                  <a:pt x="7399" y="3289"/>
                </a:lnTo>
                <a:lnTo>
                  <a:pt x="7399" y="3278"/>
                </a:lnTo>
                <a:lnTo>
                  <a:pt x="7398" y="3268"/>
                </a:lnTo>
                <a:lnTo>
                  <a:pt x="7395" y="3259"/>
                </a:lnTo>
                <a:lnTo>
                  <a:pt x="7393" y="3250"/>
                </a:lnTo>
                <a:lnTo>
                  <a:pt x="7386" y="3233"/>
                </a:lnTo>
                <a:lnTo>
                  <a:pt x="7381" y="3214"/>
                </a:lnTo>
                <a:lnTo>
                  <a:pt x="7353" y="3221"/>
                </a:lnTo>
                <a:lnTo>
                  <a:pt x="7325" y="3229"/>
                </a:lnTo>
                <a:lnTo>
                  <a:pt x="7298" y="3235"/>
                </a:lnTo>
                <a:lnTo>
                  <a:pt x="7270" y="3241"/>
                </a:lnTo>
                <a:lnTo>
                  <a:pt x="7262" y="3243"/>
                </a:lnTo>
                <a:lnTo>
                  <a:pt x="7255" y="3243"/>
                </a:lnTo>
                <a:lnTo>
                  <a:pt x="7248" y="3241"/>
                </a:lnTo>
                <a:lnTo>
                  <a:pt x="7242" y="3240"/>
                </a:lnTo>
                <a:lnTo>
                  <a:pt x="7235" y="3237"/>
                </a:lnTo>
                <a:lnTo>
                  <a:pt x="7230" y="3234"/>
                </a:lnTo>
                <a:lnTo>
                  <a:pt x="7224" y="3230"/>
                </a:lnTo>
                <a:lnTo>
                  <a:pt x="7219" y="3225"/>
                </a:lnTo>
                <a:lnTo>
                  <a:pt x="7207" y="3217"/>
                </a:lnTo>
                <a:lnTo>
                  <a:pt x="7196" y="3207"/>
                </a:lnTo>
                <a:lnTo>
                  <a:pt x="7190" y="3203"/>
                </a:lnTo>
                <a:lnTo>
                  <a:pt x="7183" y="3198"/>
                </a:lnTo>
                <a:lnTo>
                  <a:pt x="7176" y="3194"/>
                </a:lnTo>
                <a:lnTo>
                  <a:pt x="7168" y="3191"/>
                </a:lnTo>
                <a:lnTo>
                  <a:pt x="7158" y="3189"/>
                </a:lnTo>
                <a:lnTo>
                  <a:pt x="7148" y="3186"/>
                </a:lnTo>
                <a:lnTo>
                  <a:pt x="7138" y="3186"/>
                </a:lnTo>
                <a:lnTo>
                  <a:pt x="7126" y="3185"/>
                </a:lnTo>
                <a:lnTo>
                  <a:pt x="7110" y="3184"/>
                </a:lnTo>
                <a:lnTo>
                  <a:pt x="7095" y="3183"/>
                </a:lnTo>
                <a:lnTo>
                  <a:pt x="7080" y="3182"/>
                </a:lnTo>
                <a:lnTo>
                  <a:pt x="7062" y="3180"/>
                </a:lnTo>
                <a:lnTo>
                  <a:pt x="7045" y="3179"/>
                </a:lnTo>
                <a:lnTo>
                  <a:pt x="7030" y="3178"/>
                </a:lnTo>
                <a:lnTo>
                  <a:pt x="7022" y="3176"/>
                </a:lnTo>
                <a:lnTo>
                  <a:pt x="7015" y="3173"/>
                </a:lnTo>
                <a:lnTo>
                  <a:pt x="7007" y="3171"/>
                </a:lnTo>
                <a:lnTo>
                  <a:pt x="6999" y="3167"/>
                </a:lnTo>
                <a:lnTo>
                  <a:pt x="6992" y="3164"/>
                </a:lnTo>
                <a:lnTo>
                  <a:pt x="6987" y="3159"/>
                </a:lnTo>
                <a:lnTo>
                  <a:pt x="6982" y="3154"/>
                </a:lnTo>
                <a:lnTo>
                  <a:pt x="6978" y="3150"/>
                </a:lnTo>
                <a:lnTo>
                  <a:pt x="6973" y="3144"/>
                </a:lnTo>
                <a:lnTo>
                  <a:pt x="6968" y="3140"/>
                </a:lnTo>
                <a:lnTo>
                  <a:pt x="6963" y="3136"/>
                </a:lnTo>
                <a:lnTo>
                  <a:pt x="6956" y="3132"/>
                </a:lnTo>
                <a:lnTo>
                  <a:pt x="6942" y="3128"/>
                </a:lnTo>
                <a:lnTo>
                  <a:pt x="6928" y="3126"/>
                </a:lnTo>
                <a:lnTo>
                  <a:pt x="6915" y="3125"/>
                </a:lnTo>
                <a:lnTo>
                  <a:pt x="6902" y="3125"/>
                </a:lnTo>
                <a:lnTo>
                  <a:pt x="6891" y="3125"/>
                </a:lnTo>
                <a:lnTo>
                  <a:pt x="6878" y="3124"/>
                </a:lnTo>
                <a:lnTo>
                  <a:pt x="6870" y="3123"/>
                </a:lnTo>
                <a:lnTo>
                  <a:pt x="6864" y="3122"/>
                </a:lnTo>
                <a:lnTo>
                  <a:pt x="6857" y="3119"/>
                </a:lnTo>
                <a:lnTo>
                  <a:pt x="6850" y="3116"/>
                </a:lnTo>
                <a:lnTo>
                  <a:pt x="6840" y="3110"/>
                </a:lnTo>
                <a:lnTo>
                  <a:pt x="6829" y="3103"/>
                </a:lnTo>
                <a:lnTo>
                  <a:pt x="6806" y="3092"/>
                </a:lnTo>
                <a:lnTo>
                  <a:pt x="6787" y="3084"/>
                </a:lnTo>
                <a:lnTo>
                  <a:pt x="6766" y="3075"/>
                </a:lnTo>
                <a:lnTo>
                  <a:pt x="6744" y="3067"/>
                </a:lnTo>
                <a:lnTo>
                  <a:pt x="6729" y="3060"/>
                </a:lnTo>
                <a:lnTo>
                  <a:pt x="6713" y="3054"/>
                </a:lnTo>
                <a:lnTo>
                  <a:pt x="6701" y="3047"/>
                </a:lnTo>
                <a:lnTo>
                  <a:pt x="6688" y="3040"/>
                </a:lnTo>
                <a:lnTo>
                  <a:pt x="6682" y="3035"/>
                </a:lnTo>
                <a:lnTo>
                  <a:pt x="6677" y="3030"/>
                </a:lnTo>
                <a:lnTo>
                  <a:pt x="6671" y="3025"/>
                </a:lnTo>
                <a:lnTo>
                  <a:pt x="6667" y="3020"/>
                </a:lnTo>
                <a:lnTo>
                  <a:pt x="6663" y="3014"/>
                </a:lnTo>
                <a:lnTo>
                  <a:pt x="6659" y="3007"/>
                </a:lnTo>
                <a:lnTo>
                  <a:pt x="6656" y="3000"/>
                </a:lnTo>
                <a:lnTo>
                  <a:pt x="6653" y="2992"/>
                </a:lnTo>
                <a:lnTo>
                  <a:pt x="6650" y="2977"/>
                </a:lnTo>
                <a:lnTo>
                  <a:pt x="6648" y="2964"/>
                </a:lnTo>
                <a:lnTo>
                  <a:pt x="6645" y="2951"/>
                </a:lnTo>
                <a:lnTo>
                  <a:pt x="6644" y="2938"/>
                </a:lnTo>
                <a:lnTo>
                  <a:pt x="6642" y="2925"/>
                </a:lnTo>
                <a:lnTo>
                  <a:pt x="6640" y="2912"/>
                </a:lnTo>
                <a:lnTo>
                  <a:pt x="6636" y="2899"/>
                </a:lnTo>
                <a:lnTo>
                  <a:pt x="6629" y="2886"/>
                </a:lnTo>
                <a:lnTo>
                  <a:pt x="6618" y="2869"/>
                </a:lnTo>
                <a:lnTo>
                  <a:pt x="6605" y="2854"/>
                </a:lnTo>
                <a:lnTo>
                  <a:pt x="6595" y="2835"/>
                </a:lnTo>
                <a:lnTo>
                  <a:pt x="6586" y="2818"/>
                </a:lnTo>
                <a:lnTo>
                  <a:pt x="6577" y="2800"/>
                </a:lnTo>
                <a:lnTo>
                  <a:pt x="6571" y="2779"/>
                </a:lnTo>
                <a:lnTo>
                  <a:pt x="6563" y="2749"/>
                </a:lnTo>
                <a:lnTo>
                  <a:pt x="6559" y="2721"/>
                </a:lnTo>
                <a:lnTo>
                  <a:pt x="6556" y="2707"/>
                </a:lnTo>
                <a:lnTo>
                  <a:pt x="6553" y="2693"/>
                </a:lnTo>
                <a:lnTo>
                  <a:pt x="6549" y="2679"/>
                </a:lnTo>
                <a:lnTo>
                  <a:pt x="6545" y="2663"/>
                </a:lnTo>
                <a:lnTo>
                  <a:pt x="6540" y="2648"/>
                </a:lnTo>
                <a:lnTo>
                  <a:pt x="6534" y="2633"/>
                </a:lnTo>
                <a:lnTo>
                  <a:pt x="6529" y="2619"/>
                </a:lnTo>
                <a:lnTo>
                  <a:pt x="6523" y="2604"/>
                </a:lnTo>
                <a:lnTo>
                  <a:pt x="6519" y="2592"/>
                </a:lnTo>
                <a:lnTo>
                  <a:pt x="6515" y="2583"/>
                </a:lnTo>
                <a:lnTo>
                  <a:pt x="6510" y="2573"/>
                </a:lnTo>
                <a:lnTo>
                  <a:pt x="6505" y="2562"/>
                </a:lnTo>
                <a:lnTo>
                  <a:pt x="6500" y="2555"/>
                </a:lnTo>
                <a:lnTo>
                  <a:pt x="6495" y="2548"/>
                </a:lnTo>
                <a:lnTo>
                  <a:pt x="6490" y="2543"/>
                </a:lnTo>
                <a:lnTo>
                  <a:pt x="6485" y="2538"/>
                </a:lnTo>
                <a:lnTo>
                  <a:pt x="6473" y="2530"/>
                </a:lnTo>
                <a:lnTo>
                  <a:pt x="6460" y="2523"/>
                </a:lnTo>
                <a:lnTo>
                  <a:pt x="6446" y="2517"/>
                </a:lnTo>
                <a:lnTo>
                  <a:pt x="6433" y="2509"/>
                </a:lnTo>
                <a:lnTo>
                  <a:pt x="6426" y="2505"/>
                </a:lnTo>
                <a:lnTo>
                  <a:pt x="6420" y="2501"/>
                </a:lnTo>
                <a:lnTo>
                  <a:pt x="6413" y="2496"/>
                </a:lnTo>
                <a:lnTo>
                  <a:pt x="6407" y="2490"/>
                </a:lnTo>
                <a:lnTo>
                  <a:pt x="6399" y="2482"/>
                </a:lnTo>
                <a:lnTo>
                  <a:pt x="6394" y="2475"/>
                </a:lnTo>
                <a:lnTo>
                  <a:pt x="6388" y="2467"/>
                </a:lnTo>
                <a:lnTo>
                  <a:pt x="6383" y="2459"/>
                </a:lnTo>
                <a:lnTo>
                  <a:pt x="6369" y="2438"/>
                </a:lnTo>
                <a:lnTo>
                  <a:pt x="6356" y="2421"/>
                </a:lnTo>
                <a:lnTo>
                  <a:pt x="6343" y="2403"/>
                </a:lnTo>
                <a:lnTo>
                  <a:pt x="6329" y="2384"/>
                </a:lnTo>
                <a:lnTo>
                  <a:pt x="6317" y="2363"/>
                </a:lnTo>
                <a:lnTo>
                  <a:pt x="6305" y="2346"/>
                </a:lnTo>
                <a:lnTo>
                  <a:pt x="6293" y="2329"/>
                </a:lnTo>
                <a:lnTo>
                  <a:pt x="6279" y="2310"/>
                </a:lnTo>
                <a:lnTo>
                  <a:pt x="6272" y="2301"/>
                </a:lnTo>
                <a:lnTo>
                  <a:pt x="6264" y="2293"/>
                </a:lnTo>
                <a:lnTo>
                  <a:pt x="6258" y="2287"/>
                </a:lnTo>
                <a:lnTo>
                  <a:pt x="6250" y="2280"/>
                </a:lnTo>
                <a:lnTo>
                  <a:pt x="6243" y="2274"/>
                </a:lnTo>
                <a:lnTo>
                  <a:pt x="6235" y="2267"/>
                </a:lnTo>
                <a:lnTo>
                  <a:pt x="6227" y="2260"/>
                </a:lnTo>
                <a:lnTo>
                  <a:pt x="6221" y="2251"/>
                </a:lnTo>
                <a:lnTo>
                  <a:pt x="6208" y="2233"/>
                </a:lnTo>
                <a:lnTo>
                  <a:pt x="6198" y="2216"/>
                </a:lnTo>
                <a:lnTo>
                  <a:pt x="6190" y="2197"/>
                </a:lnTo>
                <a:lnTo>
                  <a:pt x="6181" y="2177"/>
                </a:lnTo>
                <a:lnTo>
                  <a:pt x="6168" y="2149"/>
                </a:lnTo>
                <a:lnTo>
                  <a:pt x="6156" y="2123"/>
                </a:lnTo>
                <a:lnTo>
                  <a:pt x="6143" y="2098"/>
                </a:lnTo>
                <a:lnTo>
                  <a:pt x="6128" y="2071"/>
                </a:lnTo>
                <a:lnTo>
                  <a:pt x="6115" y="2049"/>
                </a:lnTo>
                <a:lnTo>
                  <a:pt x="6103" y="2031"/>
                </a:lnTo>
                <a:lnTo>
                  <a:pt x="6091" y="2014"/>
                </a:lnTo>
                <a:lnTo>
                  <a:pt x="6077" y="1993"/>
                </a:lnTo>
                <a:lnTo>
                  <a:pt x="6069" y="1983"/>
                </a:lnTo>
                <a:lnTo>
                  <a:pt x="6060" y="1976"/>
                </a:lnTo>
                <a:lnTo>
                  <a:pt x="6051" y="1968"/>
                </a:lnTo>
                <a:lnTo>
                  <a:pt x="6040" y="1962"/>
                </a:lnTo>
                <a:lnTo>
                  <a:pt x="6026" y="1953"/>
                </a:lnTo>
                <a:lnTo>
                  <a:pt x="6014" y="1944"/>
                </a:lnTo>
                <a:lnTo>
                  <a:pt x="6002" y="1934"/>
                </a:lnTo>
                <a:lnTo>
                  <a:pt x="5990" y="1922"/>
                </a:lnTo>
                <a:lnTo>
                  <a:pt x="5981" y="1911"/>
                </a:lnTo>
                <a:lnTo>
                  <a:pt x="5974" y="1901"/>
                </a:lnTo>
                <a:lnTo>
                  <a:pt x="5968" y="1890"/>
                </a:lnTo>
                <a:lnTo>
                  <a:pt x="5961" y="1880"/>
                </a:lnTo>
                <a:lnTo>
                  <a:pt x="5951" y="1869"/>
                </a:lnTo>
                <a:lnTo>
                  <a:pt x="5941" y="1860"/>
                </a:lnTo>
                <a:lnTo>
                  <a:pt x="5932" y="1851"/>
                </a:lnTo>
                <a:lnTo>
                  <a:pt x="5923" y="1840"/>
                </a:lnTo>
                <a:lnTo>
                  <a:pt x="5915" y="1826"/>
                </a:lnTo>
                <a:lnTo>
                  <a:pt x="5909" y="1812"/>
                </a:lnTo>
                <a:lnTo>
                  <a:pt x="5905" y="1805"/>
                </a:lnTo>
                <a:lnTo>
                  <a:pt x="5901" y="1800"/>
                </a:lnTo>
                <a:lnTo>
                  <a:pt x="5897" y="1793"/>
                </a:lnTo>
                <a:lnTo>
                  <a:pt x="5892" y="1787"/>
                </a:lnTo>
                <a:lnTo>
                  <a:pt x="5881" y="1777"/>
                </a:lnTo>
                <a:lnTo>
                  <a:pt x="5871" y="1768"/>
                </a:lnTo>
                <a:lnTo>
                  <a:pt x="5860" y="1763"/>
                </a:lnTo>
                <a:lnTo>
                  <a:pt x="5849" y="1758"/>
                </a:lnTo>
                <a:lnTo>
                  <a:pt x="5825" y="1751"/>
                </a:lnTo>
                <a:lnTo>
                  <a:pt x="5799" y="1744"/>
                </a:lnTo>
                <a:lnTo>
                  <a:pt x="5773" y="1735"/>
                </a:lnTo>
                <a:lnTo>
                  <a:pt x="5751" y="1726"/>
                </a:lnTo>
                <a:lnTo>
                  <a:pt x="5740" y="1723"/>
                </a:lnTo>
                <a:lnTo>
                  <a:pt x="5729" y="1720"/>
                </a:lnTo>
                <a:lnTo>
                  <a:pt x="5716" y="1718"/>
                </a:lnTo>
                <a:lnTo>
                  <a:pt x="5702" y="1718"/>
                </a:lnTo>
                <a:lnTo>
                  <a:pt x="5685" y="1718"/>
                </a:lnTo>
                <a:lnTo>
                  <a:pt x="5668" y="1718"/>
                </a:lnTo>
                <a:lnTo>
                  <a:pt x="5651" y="1718"/>
                </a:lnTo>
                <a:lnTo>
                  <a:pt x="5635" y="1718"/>
                </a:lnTo>
                <a:lnTo>
                  <a:pt x="5626" y="1718"/>
                </a:lnTo>
                <a:lnTo>
                  <a:pt x="5618" y="1719"/>
                </a:lnTo>
                <a:lnTo>
                  <a:pt x="5612" y="1720"/>
                </a:lnTo>
                <a:lnTo>
                  <a:pt x="5604" y="1722"/>
                </a:lnTo>
                <a:lnTo>
                  <a:pt x="5598" y="1725"/>
                </a:lnTo>
                <a:lnTo>
                  <a:pt x="5592" y="1728"/>
                </a:lnTo>
                <a:lnTo>
                  <a:pt x="5586" y="1733"/>
                </a:lnTo>
                <a:lnTo>
                  <a:pt x="5581" y="1738"/>
                </a:lnTo>
                <a:lnTo>
                  <a:pt x="5570" y="1749"/>
                </a:lnTo>
                <a:lnTo>
                  <a:pt x="5560" y="1757"/>
                </a:lnTo>
                <a:lnTo>
                  <a:pt x="5549" y="1764"/>
                </a:lnTo>
                <a:lnTo>
                  <a:pt x="5540" y="1770"/>
                </a:lnTo>
                <a:lnTo>
                  <a:pt x="5517" y="1779"/>
                </a:lnTo>
                <a:lnTo>
                  <a:pt x="5490" y="1789"/>
                </a:lnTo>
                <a:lnTo>
                  <a:pt x="5481" y="1791"/>
                </a:lnTo>
                <a:lnTo>
                  <a:pt x="5474" y="1792"/>
                </a:lnTo>
                <a:lnTo>
                  <a:pt x="5469" y="1793"/>
                </a:lnTo>
                <a:lnTo>
                  <a:pt x="5466" y="1795"/>
                </a:lnTo>
                <a:lnTo>
                  <a:pt x="5462" y="1797"/>
                </a:lnTo>
                <a:lnTo>
                  <a:pt x="5459" y="1800"/>
                </a:lnTo>
                <a:lnTo>
                  <a:pt x="5456" y="1805"/>
                </a:lnTo>
                <a:lnTo>
                  <a:pt x="5455" y="1811"/>
                </a:lnTo>
                <a:lnTo>
                  <a:pt x="5448" y="1820"/>
                </a:lnTo>
                <a:lnTo>
                  <a:pt x="5440" y="1829"/>
                </a:lnTo>
                <a:lnTo>
                  <a:pt x="5432" y="1838"/>
                </a:lnTo>
                <a:lnTo>
                  <a:pt x="5423" y="1845"/>
                </a:lnTo>
                <a:lnTo>
                  <a:pt x="5415" y="1852"/>
                </a:lnTo>
                <a:lnTo>
                  <a:pt x="5407" y="1860"/>
                </a:lnTo>
                <a:lnTo>
                  <a:pt x="5399" y="1869"/>
                </a:lnTo>
                <a:lnTo>
                  <a:pt x="5392" y="1880"/>
                </a:lnTo>
                <a:lnTo>
                  <a:pt x="5387" y="1888"/>
                </a:lnTo>
                <a:lnTo>
                  <a:pt x="5384" y="1898"/>
                </a:lnTo>
                <a:lnTo>
                  <a:pt x="5382" y="1908"/>
                </a:lnTo>
                <a:lnTo>
                  <a:pt x="5381" y="1916"/>
                </a:lnTo>
                <a:lnTo>
                  <a:pt x="5378" y="1926"/>
                </a:lnTo>
                <a:lnTo>
                  <a:pt x="5374" y="1934"/>
                </a:lnTo>
                <a:lnTo>
                  <a:pt x="5371" y="1937"/>
                </a:lnTo>
                <a:lnTo>
                  <a:pt x="5368" y="1940"/>
                </a:lnTo>
                <a:lnTo>
                  <a:pt x="5365" y="1943"/>
                </a:lnTo>
                <a:lnTo>
                  <a:pt x="5360" y="1946"/>
                </a:lnTo>
                <a:lnTo>
                  <a:pt x="5340" y="1952"/>
                </a:lnTo>
                <a:lnTo>
                  <a:pt x="5320" y="1957"/>
                </a:lnTo>
                <a:lnTo>
                  <a:pt x="5312" y="1960"/>
                </a:lnTo>
                <a:lnTo>
                  <a:pt x="5304" y="1964"/>
                </a:lnTo>
                <a:lnTo>
                  <a:pt x="5300" y="1966"/>
                </a:lnTo>
                <a:lnTo>
                  <a:pt x="5297" y="1969"/>
                </a:lnTo>
                <a:lnTo>
                  <a:pt x="5293" y="1974"/>
                </a:lnTo>
                <a:lnTo>
                  <a:pt x="5291" y="1978"/>
                </a:lnTo>
                <a:lnTo>
                  <a:pt x="5287" y="1989"/>
                </a:lnTo>
                <a:lnTo>
                  <a:pt x="5284" y="1998"/>
                </a:lnTo>
                <a:lnTo>
                  <a:pt x="5281" y="2001"/>
                </a:lnTo>
                <a:lnTo>
                  <a:pt x="5279" y="2002"/>
                </a:lnTo>
                <a:lnTo>
                  <a:pt x="5277" y="2003"/>
                </a:lnTo>
                <a:lnTo>
                  <a:pt x="5274" y="2003"/>
                </a:lnTo>
                <a:lnTo>
                  <a:pt x="5268" y="2002"/>
                </a:lnTo>
                <a:lnTo>
                  <a:pt x="5262" y="2002"/>
                </a:lnTo>
                <a:lnTo>
                  <a:pt x="5253" y="2000"/>
                </a:lnTo>
                <a:lnTo>
                  <a:pt x="5246" y="1997"/>
                </a:lnTo>
                <a:lnTo>
                  <a:pt x="5238" y="1994"/>
                </a:lnTo>
                <a:lnTo>
                  <a:pt x="5230" y="1991"/>
                </a:lnTo>
                <a:lnTo>
                  <a:pt x="5208" y="1981"/>
                </a:lnTo>
                <a:lnTo>
                  <a:pt x="5187" y="1971"/>
                </a:lnTo>
                <a:lnTo>
                  <a:pt x="5170" y="1961"/>
                </a:lnTo>
                <a:lnTo>
                  <a:pt x="5153" y="1950"/>
                </a:lnTo>
                <a:lnTo>
                  <a:pt x="5119" y="1925"/>
                </a:lnTo>
                <a:lnTo>
                  <a:pt x="5082" y="1898"/>
                </a:lnTo>
                <a:lnTo>
                  <a:pt x="5068" y="1889"/>
                </a:lnTo>
                <a:lnTo>
                  <a:pt x="5056" y="1882"/>
                </a:lnTo>
                <a:lnTo>
                  <a:pt x="5043" y="1874"/>
                </a:lnTo>
                <a:lnTo>
                  <a:pt x="5028" y="1869"/>
                </a:lnTo>
                <a:lnTo>
                  <a:pt x="5006" y="1862"/>
                </a:lnTo>
                <a:lnTo>
                  <a:pt x="4984" y="1857"/>
                </a:lnTo>
                <a:lnTo>
                  <a:pt x="4975" y="1855"/>
                </a:lnTo>
                <a:lnTo>
                  <a:pt x="4964" y="1852"/>
                </a:lnTo>
                <a:lnTo>
                  <a:pt x="4954" y="1847"/>
                </a:lnTo>
                <a:lnTo>
                  <a:pt x="4943" y="1842"/>
                </a:lnTo>
                <a:lnTo>
                  <a:pt x="4934" y="1835"/>
                </a:lnTo>
                <a:lnTo>
                  <a:pt x="4927" y="1828"/>
                </a:lnTo>
                <a:lnTo>
                  <a:pt x="4921" y="1820"/>
                </a:lnTo>
                <a:lnTo>
                  <a:pt x="4916" y="1812"/>
                </a:lnTo>
                <a:lnTo>
                  <a:pt x="4907" y="1792"/>
                </a:lnTo>
                <a:lnTo>
                  <a:pt x="4896" y="1773"/>
                </a:lnTo>
                <a:lnTo>
                  <a:pt x="4887" y="1763"/>
                </a:lnTo>
                <a:lnTo>
                  <a:pt x="4880" y="1755"/>
                </a:lnTo>
                <a:lnTo>
                  <a:pt x="4871" y="1748"/>
                </a:lnTo>
                <a:lnTo>
                  <a:pt x="4863" y="1741"/>
                </a:lnTo>
                <a:lnTo>
                  <a:pt x="4845" y="1730"/>
                </a:lnTo>
                <a:lnTo>
                  <a:pt x="4827" y="1714"/>
                </a:lnTo>
                <a:lnTo>
                  <a:pt x="4820" y="1709"/>
                </a:lnTo>
                <a:lnTo>
                  <a:pt x="4815" y="1704"/>
                </a:lnTo>
                <a:lnTo>
                  <a:pt x="4811" y="1697"/>
                </a:lnTo>
                <a:lnTo>
                  <a:pt x="4806" y="1692"/>
                </a:lnTo>
                <a:lnTo>
                  <a:pt x="4800" y="1679"/>
                </a:lnTo>
                <a:lnTo>
                  <a:pt x="4792" y="1664"/>
                </a:lnTo>
                <a:lnTo>
                  <a:pt x="4784" y="1651"/>
                </a:lnTo>
                <a:lnTo>
                  <a:pt x="4775" y="1639"/>
                </a:lnTo>
                <a:lnTo>
                  <a:pt x="4771" y="1632"/>
                </a:lnTo>
                <a:lnTo>
                  <a:pt x="4767" y="1626"/>
                </a:lnTo>
                <a:lnTo>
                  <a:pt x="4765" y="1619"/>
                </a:lnTo>
                <a:lnTo>
                  <a:pt x="4763" y="1611"/>
                </a:lnTo>
                <a:lnTo>
                  <a:pt x="4761" y="1600"/>
                </a:lnTo>
                <a:lnTo>
                  <a:pt x="4762" y="1590"/>
                </a:lnTo>
                <a:lnTo>
                  <a:pt x="4763" y="1579"/>
                </a:lnTo>
                <a:lnTo>
                  <a:pt x="4763" y="1569"/>
                </a:lnTo>
                <a:lnTo>
                  <a:pt x="4760" y="1547"/>
                </a:lnTo>
                <a:lnTo>
                  <a:pt x="4755" y="1527"/>
                </a:lnTo>
                <a:lnTo>
                  <a:pt x="4750" y="1509"/>
                </a:lnTo>
                <a:lnTo>
                  <a:pt x="4742" y="1492"/>
                </a:lnTo>
                <a:lnTo>
                  <a:pt x="4726" y="1457"/>
                </a:lnTo>
                <a:lnTo>
                  <a:pt x="4707" y="1420"/>
                </a:lnTo>
                <a:lnTo>
                  <a:pt x="4701" y="1409"/>
                </a:lnTo>
                <a:lnTo>
                  <a:pt x="4696" y="1398"/>
                </a:lnTo>
                <a:lnTo>
                  <a:pt x="4692" y="1388"/>
                </a:lnTo>
                <a:lnTo>
                  <a:pt x="4685" y="1378"/>
                </a:lnTo>
                <a:lnTo>
                  <a:pt x="4678" y="1367"/>
                </a:lnTo>
                <a:lnTo>
                  <a:pt x="4670" y="1357"/>
                </a:lnTo>
                <a:lnTo>
                  <a:pt x="4667" y="1352"/>
                </a:lnTo>
                <a:lnTo>
                  <a:pt x="4664" y="1347"/>
                </a:lnTo>
                <a:lnTo>
                  <a:pt x="4661" y="1341"/>
                </a:lnTo>
                <a:lnTo>
                  <a:pt x="4659" y="1335"/>
                </a:lnTo>
                <a:lnTo>
                  <a:pt x="4656" y="1320"/>
                </a:lnTo>
                <a:lnTo>
                  <a:pt x="4654" y="1307"/>
                </a:lnTo>
                <a:lnTo>
                  <a:pt x="4653" y="1302"/>
                </a:lnTo>
                <a:lnTo>
                  <a:pt x="4652" y="1295"/>
                </a:lnTo>
                <a:lnTo>
                  <a:pt x="4649" y="1289"/>
                </a:lnTo>
                <a:lnTo>
                  <a:pt x="4645" y="1281"/>
                </a:lnTo>
                <a:lnTo>
                  <a:pt x="4640" y="1273"/>
                </a:lnTo>
                <a:lnTo>
                  <a:pt x="4632" y="1265"/>
                </a:lnTo>
                <a:lnTo>
                  <a:pt x="4625" y="1259"/>
                </a:lnTo>
                <a:lnTo>
                  <a:pt x="4616" y="1253"/>
                </a:lnTo>
                <a:lnTo>
                  <a:pt x="4597" y="1244"/>
                </a:lnTo>
                <a:lnTo>
                  <a:pt x="4576" y="1234"/>
                </a:lnTo>
                <a:lnTo>
                  <a:pt x="4565" y="1227"/>
                </a:lnTo>
                <a:lnTo>
                  <a:pt x="4556" y="1220"/>
                </a:lnTo>
                <a:lnTo>
                  <a:pt x="4547" y="1212"/>
                </a:lnTo>
                <a:lnTo>
                  <a:pt x="4538" y="1205"/>
                </a:lnTo>
                <a:lnTo>
                  <a:pt x="4531" y="1197"/>
                </a:lnTo>
                <a:lnTo>
                  <a:pt x="4522" y="1190"/>
                </a:lnTo>
                <a:lnTo>
                  <a:pt x="4512" y="1183"/>
                </a:lnTo>
                <a:lnTo>
                  <a:pt x="4503" y="1176"/>
                </a:lnTo>
                <a:lnTo>
                  <a:pt x="4485" y="1164"/>
                </a:lnTo>
                <a:lnTo>
                  <a:pt x="4470" y="1153"/>
                </a:lnTo>
                <a:lnTo>
                  <a:pt x="4456" y="1142"/>
                </a:lnTo>
                <a:lnTo>
                  <a:pt x="4439" y="1130"/>
                </a:lnTo>
                <a:lnTo>
                  <a:pt x="4433" y="1127"/>
                </a:lnTo>
                <a:lnTo>
                  <a:pt x="4427" y="1124"/>
                </a:lnTo>
                <a:lnTo>
                  <a:pt x="4422" y="1119"/>
                </a:lnTo>
                <a:lnTo>
                  <a:pt x="4417" y="1114"/>
                </a:lnTo>
                <a:lnTo>
                  <a:pt x="4413" y="1106"/>
                </a:lnTo>
                <a:lnTo>
                  <a:pt x="4409" y="1098"/>
                </a:lnTo>
                <a:lnTo>
                  <a:pt x="4406" y="1090"/>
                </a:lnTo>
                <a:lnTo>
                  <a:pt x="4403" y="1083"/>
                </a:lnTo>
                <a:lnTo>
                  <a:pt x="4399" y="1066"/>
                </a:lnTo>
                <a:lnTo>
                  <a:pt x="4396" y="1048"/>
                </a:lnTo>
                <a:lnTo>
                  <a:pt x="4394" y="1030"/>
                </a:lnTo>
                <a:lnTo>
                  <a:pt x="4390" y="1013"/>
                </a:lnTo>
                <a:lnTo>
                  <a:pt x="4387" y="1005"/>
                </a:lnTo>
                <a:lnTo>
                  <a:pt x="4384" y="997"/>
                </a:lnTo>
                <a:lnTo>
                  <a:pt x="4379" y="991"/>
                </a:lnTo>
                <a:lnTo>
                  <a:pt x="4372" y="984"/>
                </a:lnTo>
                <a:lnTo>
                  <a:pt x="4361" y="977"/>
                </a:lnTo>
                <a:lnTo>
                  <a:pt x="4350" y="971"/>
                </a:lnTo>
                <a:lnTo>
                  <a:pt x="4340" y="967"/>
                </a:lnTo>
                <a:lnTo>
                  <a:pt x="4329" y="963"/>
                </a:lnTo>
                <a:lnTo>
                  <a:pt x="4319" y="960"/>
                </a:lnTo>
                <a:lnTo>
                  <a:pt x="4308" y="955"/>
                </a:lnTo>
                <a:lnTo>
                  <a:pt x="4298" y="950"/>
                </a:lnTo>
                <a:lnTo>
                  <a:pt x="4287" y="942"/>
                </a:lnTo>
                <a:lnTo>
                  <a:pt x="4279" y="934"/>
                </a:lnTo>
                <a:lnTo>
                  <a:pt x="4273" y="926"/>
                </a:lnTo>
                <a:lnTo>
                  <a:pt x="4268" y="917"/>
                </a:lnTo>
                <a:lnTo>
                  <a:pt x="4265" y="909"/>
                </a:lnTo>
                <a:lnTo>
                  <a:pt x="4261" y="899"/>
                </a:lnTo>
                <a:lnTo>
                  <a:pt x="4258" y="889"/>
                </a:lnTo>
                <a:lnTo>
                  <a:pt x="4253" y="880"/>
                </a:lnTo>
                <a:lnTo>
                  <a:pt x="4247" y="870"/>
                </a:lnTo>
                <a:lnTo>
                  <a:pt x="4238" y="859"/>
                </a:lnTo>
                <a:lnTo>
                  <a:pt x="4228" y="851"/>
                </a:lnTo>
                <a:lnTo>
                  <a:pt x="4218" y="843"/>
                </a:lnTo>
                <a:lnTo>
                  <a:pt x="4206" y="835"/>
                </a:lnTo>
                <a:lnTo>
                  <a:pt x="3642" y="790"/>
                </a:lnTo>
                <a:lnTo>
                  <a:pt x="3626" y="977"/>
                </a:lnTo>
                <a:lnTo>
                  <a:pt x="2635" y="865"/>
                </a:lnTo>
                <a:lnTo>
                  <a:pt x="1458" y="169"/>
                </a:lnTo>
                <a:lnTo>
                  <a:pt x="1455" y="155"/>
                </a:lnTo>
                <a:lnTo>
                  <a:pt x="1452" y="143"/>
                </a:lnTo>
                <a:lnTo>
                  <a:pt x="1450" y="130"/>
                </a:lnTo>
                <a:lnTo>
                  <a:pt x="1448" y="116"/>
                </a:lnTo>
                <a:lnTo>
                  <a:pt x="1425" y="112"/>
                </a:lnTo>
                <a:lnTo>
                  <a:pt x="1405" y="109"/>
                </a:lnTo>
                <a:lnTo>
                  <a:pt x="1386" y="104"/>
                </a:lnTo>
                <a:lnTo>
                  <a:pt x="1363" y="100"/>
                </a:lnTo>
                <a:lnTo>
                  <a:pt x="1346" y="98"/>
                </a:lnTo>
                <a:lnTo>
                  <a:pt x="1331" y="95"/>
                </a:lnTo>
                <a:lnTo>
                  <a:pt x="1317" y="92"/>
                </a:lnTo>
                <a:lnTo>
                  <a:pt x="1299" y="89"/>
                </a:lnTo>
                <a:lnTo>
                  <a:pt x="1280" y="87"/>
                </a:lnTo>
                <a:lnTo>
                  <a:pt x="1263" y="85"/>
                </a:lnTo>
                <a:lnTo>
                  <a:pt x="1244" y="83"/>
                </a:lnTo>
                <a:lnTo>
                  <a:pt x="1225" y="82"/>
                </a:lnTo>
                <a:lnTo>
                  <a:pt x="1185" y="77"/>
                </a:lnTo>
                <a:lnTo>
                  <a:pt x="1149" y="72"/>
                </a:lnTo>
                <a:lnTo>
                  <a:pt x="1132" y="70"/>
                </a:lnTo>
                <a:lnTo>
                  <a:pt x="1114" y="68"/>
                </a:lnTo>
                <a:lnTo>
                  <a:pt x="1094" y="66"/>
                </a:lnTo>
                <a:lnTo>
                  <a:pt x="1074" y="65"/>
                </a:lnTo>
                <a:lnTo>
                  <a:pt x="1061" y="65"/>
                </a:lnTo>
                <a:lnTo>
                  <a:pt x="1050" y="64"/>
                </a:lnTo>
                <a:lnTo>
                  <a:pt x="1039" y="62"/>
                </a:lnTo>
                <a:lnTo>
                  <a:pt x="1028" y="60"/>
                </a:lnTo>
                <a:lnTo>
                  <a:pt x="1007" y="56"/>
                </a:lnTo>
                <a:lnTo>
                  <a:pt x="983" y="52"/>
                </a:lnTo>
                <a:lnTo>
                  <a:pt x="955" y="49"/>
                </a:lnTo>
                <a:lnTo>
                  <a:pt x="930" y="46"/>
                </a:lnTo>
                <a:lnTo>
                  <a:pt x="905" y="42"/>
                </a:lnTo>
                <a:lnTo>
                  <a:pt x="877" y="36"/>
                </a:lnTo>
                <a:lnTo>
                  <a:pt x="849" y="31"/>
                </a:lnTo>
                <a:lnTo>
                  <a:pt x="824" y="25"/>
                </a:lnTo>
                <a:lnTo>
                  <a:pt x="799" y="21"/>
                </a:lnTo>
                <a:lnTo>
                  <a:pt x="771" y="15"/>
                </a:lnTo>
                <a:lnTo>
                  <a:pt x="759" y="12"/>
                </a:lnTo>
                <a:lnTo>
                  <a:pt x="750" y="9"/>
                </a:lnTo>
                <a:lnTo>
                  <a:pt x="740" y="7"/>
                </a:lnTo>
                <a:lnTo>
                  <a:pt x="728" y="5"/>
                </a:lnTo>
                <a:lnTo>
                  <a:pt x="716" y="4"/>
                </a:lnTo>
                <a:lnTo>
                  <a:pt x="705" y="3"/>
                </a:lnTo>
                <a:lnTo>
                  <a:pt x="695" y="2"/>
                </a:lnTo>
                <a:lnTo>
                  <a:pt x="684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2" name="Freeform 159"/>
          <p:cNvSpPr>
            <a:spLocks/>
          </p:cNvSpPr>
          <p:nvPr/>
        </p:nvSpPr>
        <p:spPr bwMode="auto">
          <a:xfrm>
            <a:off x="1795765" y="5598846"/>
            <a:ext cx="38698" cy="62192"/>
          </a:xfrm>
          <a:custGeom>
            <a:avLst/>
            <a:gdLst>
              <a:gd name="T0" fmla="*/ 83 w 83"/>
              <a:gd name="T1" fmla="*/ 11 h 135"/>
              <a:gd name="T2" fmla="*/ 75 w 83"/>
              <a:gd name="T3" fmla="*/ 7 h 135"/>
              <a:gd name="T4" fmla="*/ 67 w 83"/>
              <a:gd name="T5" fmla="*/ 4 h 135"/>
              <a:gd name="T6" fmla="*/ 60 w 83"/>
              <a:gd name="T7" fmla="*/ 1 h 135"/>
              <a:gd name="T8" fmla="*/ 51 w 83"/>
              <a:gd name="T9" fmla="*/ 0 h 135"/>
              <a:gd name="T10" fmla="*/ 46 w 83"/>
              <a:gd name="T11" fmla="*/ 1 h 135"/>
              <a:gd name="T12" fmla="*/ 41 w 83"/>
              <a:gd name="T13" fmla="*/ 3 h 135"/>
              <a:gd name="T14" fmla="*/ 38 w 83"/>
              <a:gd name="T15" fmla="*/ 5 h 135"/>
              <a:gd name="T16" fmla="*/ 36 w 83"/>
              <a:gd name="T17" fmla="*/ 10 h 135"/>
              <a:gd name="T18" fmla="*/ 30 w 83"/>
              <a:gd name="T19" fmla="*/ 19 h 135"/>
              <a:gd name="T20" fmla="*/ 25 w 83"/>
              <a:gd name="T21" fmla="*/ 29 h 135"/>
              <a:gd name="T22" fmla="*/ 15 w 83"/>
              <a:gd name="T23" fmla="*/ 42 h 135"/>
              <a:gd name="T24" fmla="*/ 8 w 83"/>
              <a:gd name="T25" fmla="*/ 54 h 135"/>
              <a:gd name="T26" fmla="*/ 5 w 83"/>
              <a:gd name="T27" fmla="*/ 60 h 135"/>
              <a:gd name="T28" fmla="*/ 2 w 83"/>
              <a:gd name="T29" fmla="*/ 67 h 135"/>
              <a:gd name="T30" fmla="*/ 1 w 83"/>
              <a:gd name="T31" fmla="*/ 74 h 135"/>
              <a:gd name="T32" fmla="*/ 0 w 83"/>
              <a:gd name="T33" fmla="*/ 82 h 135"/>
              <a:gd name="T34" fmla="*/ 3 w 83"/>
              <a:gd name="T35" fmla="*/ 87 h 135"/>
              <a:gd name="T36" fmla="*/ 9 w 83"/>
              <a:gd name="T37" fmla="*/ 93 h 135"/>
              <a:gd name="T38" fmla="*/ 10 w 83"/>
              <a:gd name="T39" fmla="*/ 98 h 135"/>
              <a:gd name="T40" fmla="*/ 11 w 83"/>
              <a:gd name="T41" fmla="*/ 104 h 135"/>
              <a:gd name="T42" fmla="*/ 16 w 83"/>
              <a:gd name="T43" fmla="*/ 105 h 135"/>
              <a:gd name="T44" fmla="*/ 22 w 83"/>
              <a:gd name="T45" fmla="*/ 106 h 135"/>
              <a:gd name="T46" fmla="*/ 36 w 83"/>
              <a:gd name="T47" fmla="*/ 120 h 135"/>
              <a:gd name="T48" fmla="*/ 49 w 83"/>
              <a:gd name="T49" fmla="*/ 135 h 135"/>
              <a:gd name="T50" fmla="*/ 53 w 83"/>
              <a:gd name="T51" fmla="*/ 132 h 135"/>
              <a:gd name="T52" fmla="*/ 57 w 83"/>
              <a:gd name="T53" fmla="*/ 126 h 135"/>
              <a:gd name="T54" fmla="*/ 61 w 83"/>
              <a:gd name="T55" fmla="*/ 122 h 135"/>
              <a:gd name="T56" fmla="*/ 64 w 83"/>
              <a:gd name="T57" fmla="*/ 116 h 135"/>
              <a:gd name="T58" fmla="*/ 68 w 83"/>
              <a:gd name="T59" fmla="*/ 105 h 135"/>
              <a:gd name="T60" fmla="*/ 73 w 83"/>
              <a:gd name="T61" fmla="*/ 93 h 135"/>
              <a:gd name="T62" fmla="*/ 76 w 83"/>
              <a:gd name="T63" fmla="*/ 83 h 135"/>
              <a:gd name="T64" fmla="*/ 78 w 83"/>
              <a:gd name="T65" fmla="*/ 73 h 135"/>
              <a:gd name="T66" fmla="*/ 80 w 83"/>
              <a:gd name="T67" fmla="*/ 62 h 135"/>
              <a:gd name="T68" fmla="*/ 81 w 83"/>
              <a:gd name="T69" fmla="*/ 53 h 135"/>
              <a:gd name="T70" fmla="*/ 82 w 83"/>
              <a:gd name="T71" fmla="*/ 32 h 135"/>
              <a:gd name="T72" fmla="*/ 83 w 83"/>
              <a:gd name="T73" fmla="*/ 11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3" h="135">
                <a:moveTo>
                  <a:pt x="83" y="11"/>
                </a:moveTo>
                <a:lnTo>
                  <a:pt x="75" y="7"/>
                </a:lnTo>
                <a:lnTo>
                  <a:pt x="67" y="4"/>
                </a:lnTo>
                <a:lnTo>
                  <a:pt x="60" y="1"/>
                </a:lnTo>
                <a:lnTo>
                  <a:pt x="51" y="0"/>
                </a:lnTo>
                <a:lnTo>
                  <a:pt x="46" y="1"/>
                </a:lnTo>
                <a:lnTo>
                  <a:pt x="41" y="3"/>
                </a:lnTo>
                <a:lnTo>
                  <a:pt x="38" y="5"/>
                </a:lnTo>
                <a:lnTo>
                  <a:pt x="36" y="10"/>
                </a:lnTo>
                <a:lnTo>
                  <a:pt x="30" y="19"/>
                </a:lnTo>
                <a:lnTo>
                  <a:pt x="25" y="29"/>
                </a:lnTo>
                <a:lnTo>
                  <a:pt x="15" y="42"/>
                </a:lnTo>
                <a:lnTo>
                  <a:pt x="8" y="54"/>
                </a:lnTo>
                <a:lnTo>
                  <a:pt x="5" y="60"/>
                </a:lnTo>
                <a:lnTo>
                  <a:pt x="2" y="67"/>
                </a:lnTo>
                <a:lnTo>
                  <a:pt x="1" y="74"/>
                </a:lnTo>
                <a:lnTo>
                  <a:pt x="0" y="82"/>
                </a:lnTo>
                <a:lnTo>
                  <a:pt x="3" y="87"/>
                </a:lnTo>
                <a:lnTo>
                  <a:pt x="9" y="93"/>
                </a:lnTo>
                <a:lnTo>
                  <a:pt x="10" y="98"/>
                </a:lnTo>
                <a:lnTo>
                  <a:pt x="11" y="104"/>
                </a:lnTo>
                <a:lnTo>
                  <a:pt x="16" y="105"/>
                </a:lnTo>
                <a:lnTo>
                  <a:pt x="22" y="106"/>
                </a:lnTo>
                <a:lnTo>
                  <a:pt x="36" y="120"/>
                </a:lnTo>
                <a:lnTo>
                  <a:pt x="49" y="135"/>
                </a:lnTo>
                <a:lnTo>
                  <a:pt x="53" y="132"/>
                </a:lnTo>
                <a:lnTo>
                  <a:pt x="57" y="126"/>
                </a:lnTo>
                <a:lnTo>
                  <a:pt x="61" y="122"/>
                </a:lnTo>
                <a:lnTo>
                  <a:pt x="64" y="116"/>
                </a:lnTo>
                <a:lnTo>
                  <a:pt x="68" y="105"/>
                </a:lnTo>
                <a:lnTo>
                  <a:pt x="73" y="93"/>
                </a:lnTo>
                <a:lnTo>
                  <a:pt x="76" y="83"/>
                </a:lnTo>
                <a:lnTo>
                  <a:pt x="78" y="73"/>
                </a:lnTo>
                <a:lnTo>
                  <a:pt x="80" y="62"/>
                </a:lnTo>
                <a:lnTo>
                  <a:pt x="81" y="53"/>
                </a:lnTo>
                <a:lnTo>
                  <a:pt x="82" y="32"/>
                </a:lnTo>
                <a:lnTo>
                  <a:pt x="83" y="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3" name="Freeform 160"/>
          <p:cNvSpPr>
            <a:spLocks/>
          </p:cNvSpPr>
          <p:nvPr/>
        </p:nvSpPr>
        <p:spPr bwMode="auto">
          <a:xfrm>
            <a:off x="2257372" y="5806154"/>
            <a:ext cx="46990" cy="62192"/>
          </a:xfrm>
          <a:custGeom>
            <a:avLst/>
            <a:gdLst>
              <a:gd name="T0" fmla="*/ 86 w 102"/>
              <a:gd name="T1" fmla="*/ 3 h 136"/>
              <a:gd name="T2" fmla="*/ 78 w 102"/>
              <a:gd name="T3" fmla="*/ 2 h 136"/>
              <a:gd name="T4" fmla="*/ 71 w 102"/>
              <a:gd name="T5" fmla="*/ 1 h 136"/>
              <a:gd name="T6" fmla="*/ 65 w 102"/>
              <a:gd name="T7" fmla="*/ 1 h 136"/>
              <a:gd name="T8" fmla="*/ 61 w 102"/>
              <a:gd name="T9" fmla="*/ 0 h 136"/>
              <a:gd name="T10" fmla="*/ 59 w 102"/>
              <a:gd name="T11" fmla="*/ 1 h 136"/>
              <a:gd name="T12" fmla="*/ 58 w 102"/>
              <a:gd name="T13" fmla="*/ 1 h 136"/>
              <a:gd name="T14" fmla="*/ 55 w 102"/>
              <a:gd name="T15" fmla="*/ 2 h 136"/>
              <a:gd name="T16" fmla="*/ 54 w 102"/>
              <a:gd name="T17" fmla="*/ 3 h 136"/>
              <a:gd name="T18" fmla="*/ 51 w 102"/>
              <a:gd name="T19" fmla="*/ 14 h 136"/>
              <a:gd name="T20" fmla="*/ 49 w 102"/>
              <a:gd name="T21" fmla="*/ 25 h 136"/>
              <a:gd name="T22" fmla="*/ 37 w 102"/>
              <a:gd name="T23" fmla="*/ 41 h 136"/>
              <a:gd name="T24" fmla="*/ 25 w 102"/>
              <a:gd name="T25" fmla="*/ 57 h 136"/>
              <a:gd name="T26" fmla="*/ 19 w 102"/>
              <a:gd name="T27" fmla="*/ 74 h 136"/>
              <a:gd name="T28" fmla="*/ 14 w 102"/>
              <a:gd name="T29" fmla="*/ 90 h 136"/>
              <a:gd name="T30" fmla="*/ 12 w 102"/>
              <a:gd name="T31" fmla="*/ 97 h 136"/>
              <a:gd name="T32" fmla="*/ 9 w 102"/>
              <a:gd name="T33" fmla="*/ 105 h 136"/>
              <a:gd name="T34" fmla="*/ 6 w 102"/>
              <a:gd name="T35" fmla="*/ 112 h 136"/>
              <a:gd name="T36" fmla="*/ 0 w 102"/>
              <a:gd name="T37" fmla="*/ 121 h 136"/>
              <a:gd name="T38" fmla="*/ 9 w 102"/>
              <a:gd name="T39" fmla="*/ 127 h 136"/>
              <a:gd name="T40" fmla="*/ 17 w 102"/>
              <a:gd name="T41" fmla="*/ 131 h 136"/>
              <a:gd name="T42" fmla="*/ 20 w 102"/>
              <a:gd name="T43" fmla="*/ 133 h 136"/>
              <a:gd name="T44" fmla="*/ 23 w 102"/>
              <a:gd name="T45" fmla="*/ 135 h 136"/>
              <a:gd name="T46" fmla="*/ 27 w 102"/>
              <a:gd name="T47" fmla="*/ 136 h 136"/>
              <a:gd name="T48" fmla="*/ 33 w 102"/>
              <a:gd name="T49" fmla="*/ 136 h 136"/>
              <a:gd name="T50" fmla="*/ 37 w 102"/>
              <a:gd name="T51" fmla="*/ 136 h 136"/>
              <a:gd name="T52" fmla="*/ 40 w 102"/>
              <a:gd name="T53" fmla="*/ 134 h 136"/>
              <a:gd name="T54" fmla="*/ 44 w 102"/>
              <a:gd name="T55" fmla="*/ 131 h 136"/>
              <a:gd name="T56" fmla="*/ 46 w 102"/>
              <a:gd name="T57" fmla="*/ 127 h 136"/>
              <a:gd name="T58" fmla="*/ 48 w 102"/>
              <a:gd name="T59" fmla="*/ 117 h 136"/>
              <a:gd name="T60" fmla="*/ 51 w 102"/>
              <a:gd name="T61" fmla="*/ 107 h 136"/>
              <a:gd name="T62" fmla="*/ 59 w 102"/>
              <a:gd name="T63" fmla="*/ 91 h 136"/>
              <a:gd name="T64" fmla="*/ 67 w 102"/>
              <a:gd name="T65" fmla="*/ 76 h 136"/>
              <a:gd name="T66" fmla="*/ 78 w 102"/>
              <a:gd name="T67" fmla="*/ 60 h 136"/>
              <a:gd name="T68" fmla="*/ 89 w 102"/>
              <a:gd name="T69" fmla="*/ 43 h 136"/>
              <a:gd name="T70" fmla="*/ 92 w 102"/>
              <a:gd name="T71" fmla="*/ 39 h 136"/>
              <a:gd name="T72" fmla="*/ 96 w 102"/>
              <a:gd name="T73" fmla="*/ 34 h 136"/>
              <a:gd name="T74" fmla="*/ 99 w 102"/>
              <a:gd name="T75" fmla="*/ 31 h 136"/>
              <a:gd name="T76" fmla="*/ 101 w 102"/>
              <a:gd name="T77" fmla="*/ 28 h 136"/>
              <a:gd name="T78" fmla="*/ 102 w 102"/>
              <a:gd name="T79" fmla="*/ 26 h 136"/>
              <a:gd name="T80" fmla="*/ 102 w 102"/>
              <a:gd name="T81" fmla="*/ 23 h 136"/>
              <a:gd name="T82" fmla="*/ 94 w 102"/>
              <a:gd name="T83" fmla="*/ 13 h 136"/>
              <a:gd name="T84" fmla="*/ 86 w 102"/>
              <a:gd name="T85" fmla="*/ 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2" h="136">
                <a:moveTo>
                  <a:pt x="86" y="3"/>
                </a:moveTo>
                <a:lnTo>
                  <a:pt x="78" y="2"/>
                </a:lnTo>
                <a:lnTo>
                  <a:pt x="71" y="1"/>
                </a:lnTo>
                <a:lnTo>
                  <a:pt x="65" y="1"/>
                </a:lnTo>
                <a:lnTo>
                  <a:pt x="61" y="0"/>
                </a:lnTo>
                <a:lnTo>
                  <a:pt x="59" y="1"/>
                </a:lnTo>
                <a:lnTo>
                  <a:pt x="58" y="1"/>
                </a:lnTo>
                <a:lnTo>
                  <a:pt x="55" y="2"/>
                </a:lnTo>
                <a:lnTo>
                  <a:pt x="54" y="3"/>
                </a:lnTo>
                <a:lnTo>
                  <a:pt x="51" y="14"/>
                </a:lnTo>
                <a:lnTo>
                  <a:pt x="49" y="25"/>
                </a:lnTo>
                <a:lnTo>
                  <a:pt x="37" y="41"/>
                </a:lnTo>
                <a:lnTo>
                  <a:pt x="25" y="57"/>
                </a:lnTo>
                <a:lnTo>
                  <a:pt x="19" y="74"/>
                </a:lnTo>
                <a:lnTo>
                  <a:pt x="14" y="90"/>
                </a:lnTo>
                <a:lnTo>
                  <a:pt x="12" y="97"/>
                </a:lnTo>
                <a:lnTo>
                  <a:pt x="9" y="105"/>
                </a:lnTo>
                <a:lnTo>
                  <a:pt x="6" y="112"/>
                </a:lnTo>
                <a:lnTo>
                  <a:pt x="0" y="121"/>
                </a:lnTo>
                <a:lnTo>
                  <a:pt x="9" y="127"/>
                </a:lnTo>
                <a:lnTo>
                  <a:pt x="17" y="131"/>
                </a:lnTo>
                <a:lnTo>
                  <a:pt x="20" y="133"/>
                </a:lnTo>
                <a:lnTo>
                  <a:pt x="23" y="135"/>
                </a:lnTo>
                <a:lnTo>
                  <a:pt x="27" y="136"/>
                </a:lnTo>
                <a:lnTo>
                  <a:pt x="33" y="136"/>
                </a:lnTo>
                <a:lnTo>
                  <a:pt x="37" y="136"/>
                </a:lnTo>
                <a:lnTo>
                  <a:pt x="40" y="134"/>
                </a:lnTo>
                <a:lnTo>
                  <a:pt x="44" y="131"/>
                </a:lnTo>
                <a:lnTo>
                  <a:pt x="46" y="127"/>
                </a:lnTo>
                <a:lnTo>
                  <a:pt x="48" y="117"/>
                </a:lnTo>
                <a:lnTo>
                  <a:pt x="51" y="107"/>
                </a:lnTo>
                <a:lnTo>
                  <a:pt x="59" y="91"/>
                </a:lnTo>
                <a:lnTo>
                  <a:pt x="67" y="76"/>
                </a:lnTo>
                <a:lnTo>
                  <a:pt x="78" y="60"/>
                </a:lnTo>
                <a:lnTo>
                  <a:pt x="89" y="43"/>
                </a:lnTo>
                <a:lnTo>
                  <a:pt x="92" y="39"/>
                </a:lnTo>
                <a:lnTo>
                  <a:pt x="96" y="34"/>
                </a:lnTo>
                <a:lnTo>
                  <a:pt x="99" y="31"/>
                </a:lnTo>
                <a:lnTo>
                  <a:pt x="101" y="28"/>
                </a:lnTo>
                <a:lnTo>
                  <a:pt x="102" y="26"/>
                </a:lnTo>
                <a:lnTo>
                  <a:pt x="102" y="23"/>
                </a:lnTo>
                <a:lnTo>
                  <a:pt x="94" y="13"/>
                </a:lnTo>
                <a:lnTo>
                  <a:pt x="86" y="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4" name="Freeform 161"/>
          <p:cNvSpPr>
            <a:spLocks/>
          </p:cNvSpPr>
          <p:nvPr/>
        </p:nvSpPr>
        <p:spPr bwMode="auto">
          <a:xfrm>
            <a:off x="2584919" y="5672095"/>
            <a:ext cx="59428" cy="89834"/>
          </a:xfrm>
          <a:custGeom>
            <a:avLst/>
            <a:gdLst>
              <a:gd name="T0" fmla="*/ 67 w 131"/>
              <a:gd name="T1" fmla="*/ 33 h 195"/>
              <a:gd name="T2" fmla="*/ 59 w 131"/>
              <a:gd name="T3" fmla="*/ 22 h 195"/>
              <a:gd name="T4" fmla="*/ 52 w 131"/>
              <a:gd name="T5" fmla="*/ 10 h 195"/>
              <a:gd name="T6" fmla="*/ 47 w 131"/>
              <a:gd name="T7" fmla="*/ 6 h 195"/>
              <a:gd name="T8" fmla="*/ 43 w 131"/>
              <a:gd name="T9" fmla="*/ 3 h 195"/>
              <a:gd name="T10" fmla="*/ 38 w 131"/>
              <a:gd name="T11" fmla="*/ 0 h 195"/>
              <a:gd name="T12" fmla="*/ 31 w 131"/>
              <a:gd name="T13" fmla="*/ 0 h 195"/>
              <a:gd name="T14" fmla="*/ 16 w 131"/>
              <a:gd name="T15" fmla="*/ 0 h 195"/>
              <a:gd name="T16" fmla="*/ 0 w 131"/>
              <a:gd name="T17" fmla="*/ 1 h 195"/>
              <a:gd name="T18" fmla="*/ 3 w 131"/>
              <a:gd name="T19" fmla="*/ 13 h 195"/>
              <a:gd name="T20" fmla="*/ 9 w 131"/>
              <a:gd name="T21" fmla="*/ 22 h 195"/>
              <a:gd name="T22" fmla="*/ 13 w 131"/>
              <a:gd name="T23" fmla="*/ 33 h 195"/>
              <a:gd name="T24" fmla="*/ 18 w 131"/>
              <a:gd name="T25" fmla="*/ 44 h 195"/>
              <a:gd name="T26" fmla="*/ 27 w 131"/>
              <a:gd name="T27" fmla="*/ 62 h 195"/>
              <a:gd name="T28" fmla="*/ 34 w 131"/>
              <a:gd name="T29" fmla="*/ 77 h 195"/>
              <a:gd name="T30" fmla="*/ 42 w 131"/>
              <a:gd name="T31" fmla="*/ 91 h 195"/>
              <a:gd name="T32" fmla="*/ 53 w 131"/>
              <a:gd name="T33" fmla="*/ 108 h 195"/>
              <a:gd name="T34" fmla="*/ 59 w 131"/>
              <a:gd name="T35" fmla="*/ 118 h 195"/>
              <a:gd name="T36" fmla="*/ 64 w 131"/>
              <a:gd name="T37" fmla="*/ 128 h 195"/>
              <a:gd name="T38" fmla="*/ 66 w 131"/>
              <a:gd name="T39" fmla="*/ 139 h 195"/>
              <a:gd name="T40" fmla="*/ 69 w 131"/>
              <a:gd name="T41" fmla="*/ 151 h 195"/>
              <a:gd name="T42" fmla="*/ 71 w 131"/>
              <a:gd name="T43" fmla="*/ 157 h 195"/>
              <a:gd name="T44" fmla="*/ 76 w 131"/>
              <a:gd name="T45" fmla="*/ 162 h 195"/>
              <a:gd name="T46" fmla="*/ 80 w 131"/>
              <a:gd name="T47" fmla="*/ 166 h 195"/>
              <a:gd name="T48" fmla="*/ 85 w 131"/>
              <a:gd name="T49" fmla="*/ 171 h 195"/>
              <a:gd name="T50" fmla="*/ 92 w 131"/>
              <a:gd name="T51" fmla="*/ 179 h 195"/>
              <a:gd name="T52" fmla="*/ 97 w 131"/>
              <a:gd name="T53" fmla="*/ 185 h 195"/>
              <a:gd name="T54" fmla="*/ 104 w 131"/>
              <a:gd name="T55" fmla="*/ 191 h 195"/>
              <a:gd name="T56" fmla="*/ 111 w 131"/>
              <a:gd name="T57" fmla="*/ 195 h 195"/>
              <a:gd name="T58" fmla="*/ 115 w 131"/>
              <a:gd name="T59" fmla="*/ 191 h 195"/>
              <a:gd name="T60" fmla="*/ 119 w 131"/>
              <a:gd name="T61" fmla="*/ 185 h 195"/>
              <a:gd name="T62" fmla="*/ 121 w 131"/>
              <a:gd name="T63" fmla="*/ 181 h 195"/>
              <a:gd name="T64" fmla="*/ 122 w 131"/>
              <a:gd name="T65" fmla="*/ 175 h 195"/>
              <a:gd name="T66" fmla="*/ 124 w 131"/>
              <a:gd name="T67" fmla="*/ 164 h 195"/>
              <a:gd name="T68" fmla="*/ 125 w 131"/>
              <a:gd name="T69" fmla="*/ 151 h 195"/>
              <a:gd name="T70" fmla="*/ 127 w 131"/>
              <a:gd name="T71" fmla="*/ 137 h 195"/>
              <a:gd name="T72" fmla="*/ 131 w 131"/>
              <a:gd name="T73" fmla="*/ 124 h 195"/>
              <a:gd name="T74" fmla="*/ 130 w 131"/>
              <a:gd name="T75" fmla="*/ 121 h 195"/>
              <a:gd name="T76" fmla="*/ 130 w 131"/>
              <a:gd name="T77" fmla="*/ 117 h 195"/>
              <a:gd name="T78" fmla="*/ 127 w 131"/>
              <a:gd name="T79" fmla="*/ 114 h 195"/>
              <a:gd name="T80" fmla="*/ 126 w 131"/>
              <a:gd name="T81" fmla="*/ 112 h 195"/>
              <a:gd name="T82" fmla="*/ 122 w 131"/>
              <a:gd name="T83" fmla="*/ 107 h 195"/>
              <a:gd name="T84" fmla="*/ 117 w 131"/>
              <a:gd name="T85" fmla="*/ 103 h 195"/>
              <a:gd name="T86" fmla="*/ 111 w 131"/>
              <a:gd name="T87" fmla="*/ 99 h 195"/>
              <a:gd name="T88" fmla="*/ 105 w 131"/>
              <a:gd name="T89" fmla="*/ 95 h 195"/>
              <a:gd name="T90" fmla="*/ 100 w 131"/>
              <a:gd name="T91" fmla="*/ 90 h 195"/>
              <a:gd name="T92" fmla="*/ 96 w 131"/>
              <a:gd name="T93" fmla="*/ 84 h 195"/>
              <a:gd name="T94" fmla="*/ 90 w 131"/>
              <a:gd name="T95" fmla="*/ 72 h 195"/>
              <a:gd name="T96" fmla="*/ 83 w 131"/>
              <a:gd name="T97" fmla="*/ 58 h 195"/>
              <a:gd name="T98" fmla="*/ 79 w 131"/>
              <a:gd name="T99" fmla="*/ 52 h 195"/>
              <a:gd name="T100" fmla="*/ 76 w 131"/>
              <a:gd name="T101" fmla="*/ 45 h 195"/>
              <a:gd name="T102" fmla="*/ 71 w 131"/>
              <a:gd name="T103" fmla="*/ 39 h 195"/>
              <a:gd name="T104" fmla="*/ 67 w 131"/>
              <a:gd name="T105" fmla="*/ 33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1" h="195">
                <a:moveTo>
                  <a:pt x="67" y="33"/>
                </a:moveTo>
                <a:lnTo>
                  <a:pt x="59" y="22"/>
                </a:lnTo>
                <a:lnTo>
                  <a:pt x="52" y="10"/>
                </a:lnTo>
                <a:lnTo>
                  <a:pt x="47" y="6"/>
                </a:lnTo>
                <a:lnTo>
                  <a:pt x="43" y="3"/>
                </a:lnTo>
                <a:lnTo>
                  <a:pt x="38" y="0"/>
                </a:lnTo>
                <a:lnTo>
                  <a:pt x="31" y="0"/>
                </a:lnTo>
                <a:lnTo>
                  <a:pt x="16" y="0"/>
                </a:lnTo>
                <a:lnTo>
                  <a:pt x="0" y="1"/>
                </a:lnTo>
                <a:lnTo>
                  <a:pt x="3" y="13"/>
                </a:lnTo>
                <a:lnTo>
                  <a:pt x="9" y="22"/>
                </a:lnTo>
                <a:lnTo>
                  <a:pt x="13" y="33"/>
                </a:lnTo>
                <a:lnTo>
                  <a:pt x="18" y="44"/>
                </a:lnTo>
                <a:lnTo>
                  <a:pt x="27" y="62"/>
                </a:lnTo>
                <a:lnTo>
                  <a:pt x="34" y="77"/>
                </a:lnTo>
                <a:lnTo>
                  <a:pt x="42" y="91"/>
                </a:lnTo>
                <a:lnTo>
                  <a:pt x="53" y="108"/>
                </a:lnTo>
                <a:lnTo>
                  <a:pt x="59" y="118"/>
                </a:lnTo>
                <a:lnTo>
                  <a:pt x="64" y="128"/>
                </a:lnTo>
                <a:lnTo>
                  <a:pt x="66" y="139"/>
                </a:lnTo>
                <a:lnTo>
                  <a:pt x="69" y="151"/>
                </a:lnTo>
                <a:lnTo>
                  <a:pt x="71" y="157"/>
                </a:lnTo>
                <a:lnTo>
                  <a:pt x="76" y="162"/>
                </a:lnTo>
                <a:lnTo>
                  <a:pt x="80" y="166"/>
                </a:lnTo>
                <a:lnTo>
                  <a:pt x="85" y="171"/>
                </a:lnTo>
                <a:lnTo>
                  <a:pt x="92" y="179"/>
                </a:lnTo>
                <a:lnTo>
                  <a:pt x="97" y="185"/>
                </a:lnTo>
                <a:lnTo>
                  <a:pt x="104" y="191"/>
                </a:lnTo>
                <a:lnTo>
                  <a:pt x="111" y="195"/>
                </a:lnTo>
                <a:lnTo>
                  <a:pt x="115" y="191"/>
                </a:lnTo>
                <a:lnTo>
                  <a:pt x="119" y="185"/>
                </a:lnTo>
                <a:lnTo>
                  <a:pt x="121" y="181"/>
                </a:lnTo>
                <a:lnTo>
                  <a:pt x="122" y="175"/>
                </a:lnTo>
                <a:lnTo>
                  <a:pt x="124" y="164"/>
                </a:lnTo>
                <a:lnTo>
                  <a:pt x="125" y="151"/>
                </a:lnTo>
                <a:lnTo>
                  <a:pt x="127" y="137"/>
                </a:lnTo>
                <a:lnTo>
                  <a:pt x="131" y="124"/>
                </a:lnTo>
                <a:lnTo>
                  <a:pt x="130" y="121"/>
                </a:lnTo>
                <a:lnTo>
                  <a:pt x="130" y="117"/>
                </a:lnTo>
                <a:lnTo>
                  <a:pt x="127" y="114"/>
                </a:lnTo>
                <a:lnTo>
                  <a:pt x="126" y="112"/>
                </a:lnTo>
                <a:lnTo>
                  <a:pt x="122" y="107"/>
                </a:lnTo>
                <a:lnTo>
                  <a:pt x="117" y="103"/>
                </a:lnTo>
                <a:lnTo>
                  <a:pt x="111" y="99"/>
                </a:lnTo>
                <a:lnTo>
                  <a:pt x="105" y="95"/>
                </a:lnTo>
                <a:lnTo>
                  <a:pt x="100" y="90"/>
                </a:lnTo>
                <a:lnTo>
                  <a:pt x="96" y="84"/>
                </a:lnTo>
                <a:lnTo>
                  <a:pt x="90" y="72"/>
                </a:lnTo>
                <a:lnTo>
                  <a:pt x="83" y="58"/>
                </a:lnTo>
                <a:lnTo>
                  <a:pt x="79" y="52"/>
                </a:lnTo>
                <a:lnTo>
                  <a:pt x="76" y="45"/>
                </a:lnTo>
                <a:lnTo>
                  <a:pt x="71" y="39"/>
                </a:lnTo>
                <a:lnTo>
                  <a:pt x="67" y="3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5" name="Freeform 162"/>
          <p:cNvSpPr>
            <a:spLocks/>
          </p:cNvSpPr>
          <p:nvPr/>
        </p:nvSpPr>
        <p:spPr bwMode="auto">
          <a:xfrm>
            <a:off x="2727270" y="5755018"/>
            <a:ext cx="44226" cy="64957"/>
          </a:xfrm>
          <a:custGeom>
            <a:avLst/>
            <a:gdLst>
              <a:gd name="T0" fmla="*/ 74 w 95"/>
              <a:gd name="T1" fmla="*/ 24 h 140"/>
              <a:gd name="T2" fmla="*/ 70 w 95"/>
              <a:gd name="T3" fmla="*/ 15 h 140"/>
              <a:gd name="T4" fmla="*/ 67 w 95"/>
              <a:gd name="T5" fmla="*/ 8 h 140"/>
              <a:gd name="T6" fmla="*/ 64 w 95"/>
              <a:gd name="T7" fmla="*/ 4 h 140"/>
              <a:gd name="T8" fmla="*/ 60 w 95"/>
              <a:gd name="T9" fmla="*/ 2 h 140"/>
              <a:gd name="T10" fmla="*/ 57 w 95"/>
              <a:gd name="T11" fmla="*/ 0 h 140"/>
              <a:gd name="T12" fmla="*/ 53 w 95"/>
              <a:gd name="T13" fmla="*/ 0 h 140"/>
              <a:gd name="T14" fmla="*/ 50 w 95"/>
              <a:gd name="T15" fmla="*/ 0 h 140"/>
              <a:gd name="T16" fmla="*/ 47 w 95"/>
              <a:gd name="T17" fmla="*/ 1 h 140"/>
              <a:gd name="T18" fmla="*/ 45 w 95"/>
              <a:gd name="T19" fmla="*/ 3 h 140"/>
              <a:gd name="T20" fmla="*/ 43 w 95"/>
              <a:gd name="T21" fmla="*/ 7 h 140"/>
              <a:gd name="T22" fmla="*/ 40 w 95"/>
              <a:gd name="T23" fmla="*/ 12 h 140"/>
              <a:gd name="T24" fmla="*/ 37 w 95"/>
              <a:gd name="T25" fmla="*/ 18 h 140"/>
              <a:gd name="T26" fmla="*/ 29 w 95"/>
              <a:gd name="T27" fmla="*/ 29 h 140"/>
              <a:gd name="T28" fmla="*/ 20 w 95"/>
              <a:gd name="T29" fmla="*/ 40 h 140"/>
              <a:gd name="T30" fmla="*/ 14 w 95"/>
              <a:gd name="T31" fmla="*/ 46 h 140"/>
              <a:gd name="T32" fmla="*/ 6 w 95"/>
              <a:gd name="T33" fmla="*/ 54 h 140"/>
              <a:gd name="T34" fmla="*/ 4 w 95"/>
              <a:gd name="T35" fmla="*/ 57 h 140"/>
              <a:gd name="T36" fmla="*/ 2 w 95"/>
              <a:gd name="T37" fmla="*/ 62 h 140"/>
              <a:gd name="T38" fmla="*/ 0 w 95"/>
              <a:gd name="T39" fmla="*/ 66 h 140"/>
              <a:gd name="T40" fmla="*/ 0 w 95"/>
              <a:gd name="T41" fmla="*/ 71 h 140"/>
              <a:gd name="T42" fmla="*/ 0 w 95"/>
              <a:gd name="T43" fmla="*/ 87 h 140"/>
              <a:gd name="T44" fmla="*/ 3 w 95"/>
              <a:gd name="T45" fmla="*/ 102 h 140"/>
              <a:gd name="T46" fmla="*/ 5 w 95"/>
              <a:gd name="T47" fmla="*/ 108 h 140"/>
              <a:gd name="T48" fmla="*/ 9 w 95"/>
              <a:gd name="T49" fmla="*/ 113 h 140"/>
              <a:gd name="T50" fmla="*/ 13 w 95"/>
              <a:gd name="T51" fmla="*/ 119 h 140"/>
              <a:gd name="T52" fmla="*/ 18 w 95"/>
              <a:gd name="T53" fmla="*/ 124 h 140"/>
              <a:gd name="T54" fmla="*/ 25 w 95"/>
              <a:gd name="T55" fmla="*/ 129 h 140"/>
              <a:gd name="T56" fmla="*/ 30 w 95"/>
              <a:gd name="T57" fmla="*/ 133 h 140"/>
              <a:gd name="T58" fmla="*/ 37 w 95"/>
              <a:gd name="T59" fmla="*/ 135 h 140"/>
              <a:gd name="T60" fmla="*/ 43 w 95"/>
              <a:gd name="T61" fmla="*/ 137 h 140"/>
              <a:gd name="T62" fmla="*/ 56 w 95"/>
              <a:gd name="T63" fmla="*/ 139 h 140"/>
              <a:gd name="T64" fmla="*/ 71 w 95"/>
              <a:gd name="T65" fmla="*/ 140 h 140"/>
              <a:gd name="T66" fmla="*/ 74 w 95"/>
              <a:gd name="T67" fmla="*/ 140 h 140"/>
              <a:gd name="T68" fmla="*/ 78 w 95"/>
              <a:gd name="T69" fmla="*/ 138 h 140"/>
              <a:gd name="T70" fmla="*/ 80 w 95"/>
              <a:gd name="T71" fmla="*/ 136 h 140"/>
              <a:gd name="T72" fmla="*/ 82 w 95"/>
              <a:gd name="T73" fmla="*/ 134 h 140"/>
              <a:gd name="T74" fmla="*/ 85 w 95"/>
              <a:gd name="T75" fmla="*/ 126 h 140"/>
              <a:gd name="T76" fmla="*/ 87 w 95"/>
              <a:gd name="T77" fmla="*/ 119 h 140"/>
              <a:gd name="T78" fmla="*/ 91 w 95"/>
              <a:gd name="T79" fmla="*/ 108 h 140"/>
              <a:gd name="T80" fmla="*/ 93 w 95"/>
              <a:gd name="T81" fmla="*/ 98 h 140"/>
              <a:gd name="T82" fmla="*/ 95 w 95"/>
              <a:gd name="T83" fmla="*/ 89 h 140"/>
              <a:gd name="T84" fmla="*/ 95 w 95"/>
              <a:gd name="T85" fmla="*/ 77 h 140"/>
              <a:gd name="T86" fmla="*/ 94 w 95"/>
              <a:gd name="T87" fmla="*/ 70 h 140"/>
              <a:gd name="T88" fmla="*/ 92 w 95"/>
              <a:gd name="T89" fmla="*/ 66 h 140"/>
              <a:gd name="T90" fmla="*/ 87 w 95"/>
              <a:gd name="T91" fmla="*/ 60 h 140"/>
              <a:gd name="T92" fmla="*/ 84 w 95"/>
              <a:gd name="T93" fmla="*/ 55 h 140"/>
              <a:gd name="T94" fmla="*/ 80 w 95"/>
              <a:gd name="T95" fmla="*/ 40 h 140"/>
              <a:gd name="T96" fmla="*/ 74 w 95"/>
              <a:gd name="T97" fmla="*/ 2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5" h="140">
                <a:moveTo>
                  <a:pt x="74" y="24"/>
                </a:moveTo>
                <a:lnTo>
                  <a:pt x="70" y="15"/>
                </a:lnTo>
                <a:lnTo>
                  <a:pt x="67" y="8"/>
                </a:lnTo>
                <a:lnTo>
                  <a:pt x="64" y="4"/>
                </a:lnTo>
                <a:lnTo>
                  <a:pt x="60" y="2"/>
                </a:lnTo>
                <a:lnTo>
                  <a:pt x="57" y="0"/>
                </a:lnTo>
                <a:lnTo>
                  <a:pt x="53" y="0"/>
                </a:lnTo>
                <a:lnTo>
                  <a:pt x="50" y="0"/>
                </a:lnTo>
                <a:lnTo>
                  <a:pt x="47" y="1"/>
                </a:lnTo>
                <a:lnTo>
                  <a:pt x="45" y="3"/>
                </a:lnTo>
                <a:lnTo>
                  <a:pt x="43" y="7"/>
                </a:lnTo>
                <a:lnTo>
                  <a:pt x="40" y="12"/>
                </a:lnTo>
                <a:lnTo>
                  <a:pt x="37" y="18"/>
                </a:lnTo>
                <a:lnTo>
                  <a:pt x="29" y="29"/>
                </a:lnTo>
                <a:lnTo>
                  <a:pt x="20" y="40"/>
                </a:lnTo>
                <a:lnTo>
                  <a:pt x="14" y="46"/>
                </a:lnTo>
                <a:lnTo>
                  <a:pt x="6" y="54"/>
                </a:lnTo>
                <a:lnTo>
                  <a:pt x="4" y="57"/>
                </a:lnTo>
                <a:lnTo>
                  <a:pt x="2" y="62"/>
                </a:lnTo>
                <a:lnTo>
                  <a:pt x="0" y="66"/>
                </a:lnTo>
                <a:lnTo>
                  <a:pt x="0" y="71"/>
                </a:lnTo>
                <a:lnTo>
                  <a:pt x="0" y="87"/>
                </a:lnTo>
                <a:lnTo>
                  <a:pt x="3" y="102"/>
                </a:lnTo>
                <a:lnTo>
                  <a:pt x="5" y="108"/>
                </a:lnTo>
                <a:lnTo>
                  <a:pt x="9" y="113"/>
                </a:lnTo>
                <a:lnTo>
                  <a:pt x="13" y="119"/>
                </a:lnTo>
                <a:lnTo>
                  <a:pt x="18" y="124"/>
                </a:lnTo>
                <a:lnTo>
                  <a:pt x="25" y="129"/>
                </a:lnTo>
                <a:lnTo>
                  <a:pt x="30" y="133"/>
                </a:lnTo>
                <a:lnTo>
                  <a:pt x="37" y="135"/>
                </a:lnTo>
                <a:lnTo>
                  <a:pt x="43" y="137"/>
                </a:lnTo>
                <a:lnTo>
                  <a:pt x="56" y="139"/>
                </a:lnTo>
                <a:lnTo>
                  <a:pt x="71" y="140"/>
                </a:lnTo>
                <a:lnTo>
                  <a:pt x="74" y="140"/>
                </a:lnTo>
                <a:lnTo>
                  <a:pt x="78" y="138"/>
                </a:lnTo>
                <a:lnTo>
                  <a:pt x="80" y="136"/>
                </a:lnTo>
                <a:lnTo>
                  <a:pt x="82" y="134"/>
                </a:lnTo>
                <a:lnTo>
                  <a:pt x="85" y="126"/>
                </a:lnTo>
                <a:lnTo>
                  <a:pt x="87" y="119"/>
                </a:lnTo>
                <a:lnTo>
                  <a:pt x="91" y="108"/>
                </a:lnTo>
                <a:lnTo>
                  <a:pt x="93" y="98"/>
                </a:lnTo>
                <a:lnTo>
                  <a:pt x="95" y="89"/>
                </a:lnTo>
                <a:lnTo>
                  <a:pt x="95" y="77"/>
                </a:lnTo>
                <a:lnTo>
                  <a:pt x="94" y="70"/>
                </a:lnTo>
                <a:lnTo>
                  <a:pt x="92" y="66"/>
                </a:lnTo>
                <a:lnTo>
                  <a:pt x="87" y="60"/>
                </a:lnTo>
                <a:lnTo>
                  <a:pt x="84" y="55"/>
                </a:lnTo>
                <a:lnTo>
                  <a:pt x="80" y="40"/>
                </a:lnTo>
                <a:lnTo>
                  <a:pt x="74" y="24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" name="Freeform 163"/>
          <p:cNvSpPr>
            <a:spLocks/>
          </p:cNvSpPr>
          <p:nvPr/>
        </p:nvSpPr>
        <p:spPr bwMode="auto">
          <a:xfrm>
            <a:off x="2967748" y="6549700"/>
            <a:ext cx="44226" cy="46990"/>
          </a:xfrm>
          <a:custGeom>
            <a:avLst/>
            <a:gdLst>
              <a:gd name="T0" fmla="*/ 5 w 95"/>
              <a:gd name="T1" fmla="*/ 0 h 100"/>
              <a:gd name="T2" fmla="*/ 2 w 95"/>
              <a:gd name="T3" fmla="*/ 7 h 100"/>
              <a:gd name="T4" fmla="*/ 0 w 95"/>
              <a:gd name="T5" fmla="*/ 16 h 100"/>
              <a:gd name="T6" fmla="*/ 1 w 95"/>
              <a:gd name="T7" fmla="*/ 25 h 100"/>
              <a:gd name="T8" fmla="*/ 3 w 95"/>
              <a:gd name="T9" fmla="*/ 32 h 100"/>
              <a:gd name="T10" fmla="*/ 6 w 95"/>
              <a:gd name="T11" fmla="*/ 39 h 100"/>
              <a:gd name="T12" fmla="*/ 11 w 95"/>
              <a:gd name="T13" fmla="*/ 45 h 100"/>
              <a:gd name="T14" fmla="*/ 23 w 95"/>
              <a:gd name="T15" fmla="*/ 56 h 100"/>
              <a:gd name="T16" fmla="*/ 36 w 95"/>
              <a:gd name="T17" fmla="*/ 66 h 100"/>
              <a:gd name="T18" fmla="*/ 49 w 95"/>
              <a:gd name="T19" fmla="*/ 76 h 100"/>
              <a:gd name="T20" fmla="*/ 60 w 95"/>
              <a:gd name="T21" fmla="*/ 86 h 100"/>
              <a:gd name="T22" fmla="*/ 66 w 95"/>
              <a:gd name="T23" fmla="*/ 89 h 100"/>
              <a:gd name="T24" fmla="*/ 72 w 95"/>
              <a:gd name="T25" fmla="*/ 94 h 100"/>
              <a:gd name="T26" fmla="*/ 79 w 95"/>
              <a:gd name="T27" fmla="*/ 97 h 100"/>
              <a:gd name="T28" fmla="*/ 87 w 95"/>
              <a:gd name="T29" fmla="*/ 100 h 100"/>
              <a:gd name="T30" fmla="*/ 89 w 95"/>
              <a:gd name="T31" fmla="*/ 97 h 100"/>
              <a:gd name="T32" fmla="*/ 92 w 95"/>
              <a:gd name="T33" fmla="*/ 94 h 100"/>
              <a:gd name="T34" fmla="*/ 93 w 95"/>
              <a:gd name="T35" fmla="*/ 89 h 100"/>
              <a:gd name="T36" fmla="*/ 95 w 95"/>
              <a:gd name="T37" fmla="*/ 85 h 100"/>
              <a:gd name="T38" fmla="*/ 92 w 95"/>
              <a:gd name="T39" fmla="*/ 71 h 100"/>
              <a:gd name="T40" fmla="*/ 87 w 95"/>
              <a:gd name="T41" fmla="*/ 58 h 100"/>
              <a:gd name="T42" fmla="*/ 86 w 95"/>
              <a:gd name="T43" fmla="*/ 53 h 100"/>
              <a:gd name="T44" fmla="*/ 85 w 95"/>
              <a:gd name="T45" fmla="*/ 47 h 100"/>
              <a:gd name="T46" fmla="*/ 83 w 95"/>
              <a:gd name="T47" fmla="*/ 42 h 100"/>
              <a:gd name="T48" fmla="*/ 79 w 95"/>
              <a:gd name="T49" fmla="*/ 36 h 100"/>
              <a:gd name="T50" fmla="*/ 75 w 95"/>
              <a:gd name="T51" fmla="*/ 34 h 100"/>
              <a:gd name="T52" fmla="*/ 72 w 95"/>
              <a:gd name="T53" fmla="*/ 31 h 100"/>
              <a:gd name="T54" fmla="*/ 68 w 95"/>
              <a:gd name="T55" fmla="*/ 30 h 100"/>
              <a:gd name="T56" fmla="*/ 64 w 95"/>
              <a:gd name="T57" fmla="*/ 29 h 100"/>
              <a:gd name="T58" fmla="*/ 56 w 95"/>
              <a:gd name="T59" fmla="*/ 27 h 100"/>
              <a:gd name="T60" fmla="*/ 47 w 95"/>
              <a:gd name="T61" fmla="*/ 24 h 100"/>
              <a:gd name="T62" fmla="*/ 35 w 95"/>
              <a:gd name="T63" fmla="*/ 18 h 100"/>
              <a:gd name="T64" fmla="*/ 25 w 95"/>
              <a:gd name="T65" fmla="*/ 13 h 100"/>
              <a:gd name="T66" fmla="*/ 16 w 95"/>
              <a:gd name="T67" fmla="*/ 6 h 100"/>
              <a:gd name="T68" fmla="*/ 5 w 95"/>
              <a:gd name="T6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100">
                <a:moveTo>
                  <a:pt x="5" y="0"/>
                </a:moveTo>
                <a:lnTo>
                  <a:pt x="2" y="7"/>
                </a:lnTo>
                <a:lnTo>
                  <a:pt x="0" y="16"/>
                </a:lnTo>
                <a:lnTo>
                  <a:pt x="1" y="25"/>
                </a:lnTo>
                <a:lnTo>
                  <a:pt x="3" y="32"/>
                </a:lnTo>
                <a:lnTo>
                  <a:pt x="6" y="39"/>
                </a:lnTo>
                <a:lnTo>
                  <a:pt x="11" y="45"/>
                </a:lnTo>
                <a:lnTo>
                  <a:pt x="23" y="56"/>
                </a:lnTo>
                <a:lnTo>
                  <a:pt x="36" y="66"/>
                </a:lnTo>
                <a:lnTo>
                  <a:pt x="49" y="76"/>
                </a:lnTo>
                <a:lnTo>
                  <a:pt x="60" y="86"/>
                </a:lnTo>
                <a:lnTo>
                  <a:pt x="66" y="89"/>
                </a:lnTo>
                <a:lnTo>
                  <a:pt x="72" y="94"/>
                </a:lnTo>
                <a:lnTo>
                  <a:pt x="79" y="97"/>
                </a:lnTo>
                <a:lnTo>
                  <a:pt x="87" y="100"/>
                </a:lnTo>
                <a:lnTo>
                  <a:pt x="89" y="97"/>
                </a:lnTo>
                <a:lnTo>
                  <a:pt x="92" y="94"/>
                </a:lnTo>
                <a:lnTo>
                  <a:pt x="93" y="89"/>
                </a:lnTo>
                <a:lnTo>
                  <a:pt x="95" y="85"/>
                </a:lnTo>
                <a:lnTo>
                  <a:pt x="92" y="71"/>
                </a:lnTo>
                <a:lnTo>
                  <a:pt x="87" y="58"/>
                </a:lnTo>
                <a:lnTo>
                  <a:pt x="86" y="53"/>
                </a:lnTo>
                <a:lnTo>
                  <a:pt x="85" y="47"/>
                </a:lnTo>
                <a:lnTo>
                  <a:pt x="83" y="42"/>
                </a:lnTo>
                <a:lnTo>
                  <a:pt x="79" y="36"/>
                </a:lnTo>
                <a:lnTo>
                  <a:pt x="75" y="34"/>
                </a:lnTo>
                <a:lnTo>
                  <a:pt x="72" y="31"/>
                </a:lnTo>
                <a:lnTo>
                  <a:pt x="68" y="30"/>
                </a:lnTo>
                <a:lnTo>
                  <a:pt x="64" y="29"/>
                </a:lnTo>
                <a:lnTo>
                  <a:pt x="56" y="27"/>
                </a:lnTo>
                <a:lnTo>
                  <a:pt x="47" y="24"/>
                </a:lnTo>
                <a:lnTo>
                  <a:pt x="35" y="18"/>
                </a:lnTo>
                <a:lnTo>
                  <a:pt x="25" y="13"/>
                </a:lnTo>
                <a:lnTo>
                  <a:pt x="16" y="6"/>
                </a:lnTo>
                <a:lnTo>
                  <a:pt x="5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" name="Freeform 164"/>
          <p:cNvSpPr>
            <a:spLocks/>
          </p:cNvSpPr>
          <p:nvPr/>
        </p:nvSpPr>
        <p:spPr bwMode="auto">
          <a:xfrm>
            <a:off x="2110874" y="5011473"/>
            <a:ext cx="3094422" cy="1825695"/>
          </a:xfrm>
          <a:custGeom>
            <a:avLst/>
            <a:gdLst>
              <a:gd name="T0" fmla="*/ 44 w 6715"/>
              <a:gd name="T1" fmla="*/ 196 h 3963"/>
              <a:gd name="T2" fmla="*/ 119 w 6715"/>
              <a:gd name="T3" fmla="*/ 443 h 3963"/>
              <a:gd name="T4" fmla="*/ 207 w 6715"/>
              <a:gd name="T5" fmla="*/ 697 h 3963"/>
              <a:gd name="T6" fmla="*/ 302 w 6715"/>
              <a:gd name="T7" fmla="*/ 1069 h 3963"/>
              <a:gd name="T8" fmla="*/ 515 w 6715"/>
              <a:gd name="T9" fmla="*/ 1395 h 3963"/>
              <a:gd name="T10" fmla="*/ 772 w 6715"/>
              <a:gd name="T11" fmla="*/ 1770 h 3963"/>
              <a:gd name="T12" fmla="*/ 732 w 6715"/>
              <a:gd name="T13" fmla="*/ 2042 h 3963"/>
              <a:gd name="T14" fmla="*/ 480 w 6715"/>
              <a:gd name="T15" fmla="*/ 2004 h 3963"/>
              <a:gd name="T16" fmla="*/ 601 w 6715"/>
              <a:gd name="T17" fmla="*/ 2223 h 3963"/>
              <a:gd name="T18" fmla="*/ 868 w 6715"/>
              <a:gd name="T19" fmla="*/ 2507 h 3963"/>
              <a:gd name="T20" fmla="*/ 1133 w 6715"/>
              <a:gd name="T21" fmla="*/ 2655 h 3963"/>
              <a:gd name="T22" fmla="*/ 1327 w 6715"/>
              <a:gd name="T23" fmla="*/ 2854 h 3963"/>
              <a:gd name="T24" fmla="*/ 1380 w 6715"/>
              <a:gd name="T25" fmla="*/ 3116 h 3963"/>
              <a:gd name="T26" fmla="*/ 1281 w 6715"/>
              <a:gd name="T27" fmla="*/ 3506 h 3963"/>
              <a:gd name="T28" fmla="*/ 1391 w 6715"/>
              <a:gd name="T29" fmla="*/ 3416 h 3963"/>
              <a:gd name="T30" fmla="*/ 1572 w 6715"/>
              <a:gd name="T31" fmla="*/ 3572 h 3963"/>
              <a:gd name="T32" fmla="*/ 2192 w 6715"/>
              <a:gd name="T33" fmla="*/ 3874 h 3963"/>
              <a:gd name="T34" fmla="*/ 2033 w 6715"/>
              <a:gd name="T35" fmla="*/ 3664 h 3963"/>
              <a:gd name="T36" fmla="*/ 1898 w 6715"/>
              <a:gd name="T37" fmla="*/ 3669 h 3963"/>
              <a:gd name="T38" fmla="*/ 1794 w 6715"/>
              <a:gd name="T39" fmla="*/ 3337 h 3963"/>
              <a:gd name="T40" fmla="*/ 1673 w 6715"/>
              <a:gd name="T41" fmla="*/ 3045 h 3963"/>
              <a:gd name="T42" fmla="*/ 1606 w 6715"/>
              <a:gd name="T43" fmla="*/ 2679 h 3963"/>
              <a:gd name="T44" fmla="*/ 1471 w 6715"/>
              <a:gd name="T45" fmla="*/ 2628 h 3963"/>
              <a:gd name="T46" fmla="*/ 1378 w 6715"/>
              <a:gd name="T47" fmla="*/ 2328 h 3963"/>
              <a:gd name="T48" fmla="*/ 1242 w 6715"/>
              <a:gd name="T49" fmla="*/ 2035 h 3963"/>
              <a:gd name="T50" fmla="*/ 1137 w 6715"/>
              <a:gd name="T51" fmla="*/ 1844 h 3963"/>
              <a:gd name="T52" fmla="*/ 987 w 6715"/>
              <a:gd name="T53" fmla="*/ 1569 h 3963"/>
              <a:gd name="T54" fmla="*/ 723 w 6715"/>
              <a:gd name="T55" fmla="*/ 1217 h 3963"/>
              <a:gd name="T56" fmla="*/ 682 w 6715"/>
              <a:gd name="T57" fmla="*/ 844 h 3963"/>
              <a:gd name="T58" fmla="*/ 692 w 6715"/>
              <a:gd name="T59" fmla="*/ 446 h 3963"/>
              <a:gd name="T60" fmla="*/ 996 w 6715"/>
              <a:gd name="T61" fmla="*/ 584 h 3963"/>
              <a:gd name="T62" fmla="*/ 1172 w 6715"/>
              <a:gd name="T63" fmla="*/ 720 h 3963"/>
              <a:gd name="T64" fmla="*/ 1223 w 6715"/>
              <a:gd name="T65" fmla="*/ 957 h 3963"/>
              <a:gd name="T66" fmla="*/ 1333 w 6715"/>
              <a:gd name="T67" fmla="*/ 1274 h 3963"/>
              <a:gd name="T68" fmla="*/ 1407 w 6715"/>
              <a:gd name="T69" fmla="*/ 1544 h 3963"/>
              <a:gd name="T70" fmla="*/ 1583 w 6715"/>
              <a:gd name="T71" fmla="*/ 1786 h 3963"/>
              <a:gd name="T72" fmla="*/ 1627 w 6715"/>
              <a:gd name="T73" fmla="*/ 1951 h 3963"/>
              <a:gd name="T74" fmla="*/ 1813 w 6715"/>
              <a:gd name="T75" fmla="*/ 2187 h 3963"/>
              <a:gd name="T76" fmla="*/ 1972 w 6715"/>
              <a:gd name="T77" fmla="*/ 2248 h 3963"/>
              <a:gd name="T78" fmla="*/ 2073 w 6715"/>
              <a:gd name="T79" fmla="*/ 2524 h 3963"/>
              <a:gd name="T80" fmla="*/ 2345 w 6715"/>
              <a:gd name="T81" fmla="*/ 2746 h 3963"/>
              <a:gd name="T82" fmla="*/ 2355 w 6715"/>
              <a:gd name="T83" fmla="*/ 3032 h 3963"/>
              <a:gd name="T84" fmla="*/ 2467 w 6715"/>
              <a:gd name="T85" fmla="*/ 3231 h 3963"/>
              <a:gd name="T86" fmla="*/ 2632 w 6715"/>
              <a:gd name="T87" fmla="*/ 3337 h 3963"/>
              <a:gd name="T88" fmla="*/ 2829 w 6715"/>
              <a:gd name="T89" fmla="*/ 3618 h 3963"/>
              <a:gd name="T90" fmla="*/ 2980 w 6715"/>
              <a:gd name="T91" fmla="*/ 3795 h 3963"/>
              <a:gd name="T92" fmla="*/ 6628 w 6715"/>
              <a:gd name="T93" fmla="*/ 3563 h 3963"/>
              <a:gd name="T94" fmla="*/ 6564 w 6715"/>
              <a:gd name="T95" fmla="*/ 3241 h 3963"/>
              <a:gd name="T96" fmla="*/ 6298 w 6715"/>
              <a:gd name="T97" fmla="*/ 3154 h 3963"/>
              <a:gd name="T98" fmla="*/ 5987 w 6715"/>
              <a:gd name="T99" fmla="*/ 3025 h 3963"/>
              <a:gd name="T100" fmla="*/ 5845 w 6715"/>
              <a:gd name="T101" fmla="*/ 2619 h 3963"/>
              <a:gd name="T102" fmla="*/ 5609 w 6715"/>
              <a:gd name="T103" fmla="*/ 2329 h 3963"/>
              <a:gd name="T104" fmla="*/ 5318 w 6715"/>
              <a:gd name="T105" fmla="*/ 1934 h 3963"/>
              <a:gd name="T106" fmla="*/ 5001 w 6715"/>
              <a:gd name="T107" fmla="*/ 1718 h 3963"/>
              <a:gd name="T108" fmla="*/ 4748 w 6715"/>
              <a:gd name="T109" fmla="*/ 1838 h 3963"/>
              <a:gd name="T110" fmla="*/ 4593 w 6715"/>
              <a:gd name="T111" fmla="*/ 2003 h 3963"/>
              <a:gd name="T112" fmla="*/ 4223 w 6715"/>
              <a:gd name="T113" fmla="*/ 1792 h 3963"/>
              <a:gd name="T114" fmla="*/ 4042 w 6715"/>
              <a:gd name="T115" fmla="*/ 1457 h 3963"/>
              <a:gd name="T116" fmla="*/ 3847 w 6715"/>
              <a:gd name="T117" fmla="*/ 1197 h 3963"/>
              <a:gd name="T118" fmla="*/ 3635 w 6715"/>
              <a:gd name="T119" fmla="*/ 960 h 3963"/>
              <a:gd name="T120" fmla="*/ 662 w 6715"/>
              <a:gd name="T121" fmla="*/ 98 h 3963"/>
              <a:gd name="T122" fmla="*/ 75 w 6715"/>
              <a:gd name="T123" fmla="*/ 12 h 3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715" h="3963">
                <a:moveTo>
                  <a:pt x="0" y="0"/>
                </a:moveTo>
                <a:lnTo>
                  <a:pt x="0" y="11"/>
                </a:lnTo>
                <a:lnTo>
                  <a:pt x="2" y="24"/>
                </a:lnTo>
                <a:lnTo>
                  <a:pt x="4" y="37"/>
                </a:lnTo>
                <a:lnTo>
                  <a:pt x="7" y="52"/>
                </a:lnTo>
                <a:lnTo>
                  <a:pt x="10" y="60"/>
                </a:lnTo>
                <a:lnTo>
                  <a:pt x="12" y="68"/>
                </a:lnTo>
                <a:lnTo>
                  <a:pt x="16" y="74"/>
                </a:lnTo>
                <a:lnTo>
                  <a:pt x="19" y="81"/>
                </a:lnTo>
                <a:lnTo>
                  <a:pt x="28" y="92"/>
                </a:lnTo>
                <a:lnTo>
                  <a:pt x="37" y="105"/>
                </a:lnTo>
                <a:lnTo>
                  <a:pt x="40" y="111"/>
                </a:lnTo>
                <a:lnTo>
                  <a:pt x="44" y="115"/>
                </a:lnTo>
                <a:lnTo>
                  <a:pt x="46" y="118"/>
                </a:lnTo>
                <a:lnTo>
                  <a:pt x="48" y="120"/>
                </a:lnTo>
                <a:lnTo>
                  <a:pt x="50" y="124"/>
                </a:lnTo>
                <a:lnTo>
                  <a:pt x="50" y="127"/>
                </a:lnTo>
                <a:lnTo>
                  <a:pt x="50" y="135"/>
                </a:lnTo>
                <a:lnTo>
                  <a:pt x="48" y="142"/>
                </a:lnTo>
                <a:lnTo>
                  <a:pt x="46" y="149"/>
                </a:lnTo>
                <a:lnTo>
                  <a:pt x="44" y="155"/>
                </a:lnTo>
                <a:lnTo>
                  <a:pt x="42" y="160"/>
                </a:lnTo>
                <a:lnTo>
                  <a:pt x="41" y="168"/>
                </a:lnTo>
                <a:lnTo>
                  <a:pt x="40" y="174"/>
                </a:lnTo>
                <a:lnTo>
                  <a:pt x="39" y="182"/>
                </a:lnTo>
                <a:lnTo>
                  <a:pt x="40" y="187"/>
                </a:lnTo>
                <a:lnTo>
                  <a:pt x="41" y="192"/>
                </a:lnTo>
                <a:lnTo>
                  <a:pt x="44" y="196"/>
                </a:lnTo>
                <a:lnTo>
                  <a:pt x="47" y="199"/>
                </a:lnTo>
                <a:lnTo>
                  <a:pt x="54" y="207"/>
                </a:lnTo>
                <a:lnTo>
                  <a:pt x="60" y="214"/>
                </a:lnTo>
                <a:lnTo>
                  <a:pt x="67" y="225"/>
                </a:lnTo>
                <a:lnTo>
                  <a:pt x="72" y="235"/>
                </a:lnTo>
                <a:lnTo>
                  <a:pt x="78" y="246"/>
                </a:lnTo>
                <a:lnTo>
                  <a:pt x="84" y="257"/>
                </a:lnTo>
                <a:lnTo>
                  <a:pt x="96" y="275"/>
                </a:lnTo>
                <a:lnTo>
                  <a:pt x="108" y="290"/>
                </a:lnTo>
                <a:lnTo>
                  <a:pt x="113" y="298"/>
                </a:lnTo>
                <a:lnTo>
                  <a:pt x="118" y="306"/>
                </a:lnTo>
                <a:lnTo>
                  <a:pt x="121" y="315"/>
                </a:lnTo>
                <a:lnTo>
                  <a:pt x="121" y="326"/>
                </a:lnTo>
                <a:lnTo>
                  <a:pt x="121" y="331"/>
                </a:lnTo>
                <a:lnTo>
                  <a:pt x="120" y="335"/>
                </a:lnTo>
                <a:lnTo>
                  <a:pt x="116" y="339"/>
                </a:lnTo>
                <a:lnTo>
                  <a:pt x="114" y="342"/>
                </a:lnTo>
                <a:lnTo>
                  <a:pt x="106" y="347"/>
                </a:lnTo>
                <a:lnTo>
                  <a:pt x="97" y="353"/>
                </a:lnTo>
                <a:lnTo>
                  <a:pt x="89" y="358"/>
                </a:lnTo>
                <a:lnTo>
                  <a:pt x="82" y="363"/>
                </a:lnTo>
                <a:lnTo>
                  <a:pt x="77" y="371"/>
                </a:lnTo>
                <a:lnTo>
                  <a:pt x="71" y="379"/>
                </a:lnTo>
                <a:lnTo>
                  <a:pt x="82" y="389"/>
                </a:lnTo>
                <a:lnTo>
                  <a:pt x="92" y="399"/>
                </a:lnTo>
                <a:lnTo>
                  <a:pt x="99" y="410"/>
                </a:lnTo>
                <a:lnTo>
                  <a:pt x="106" y="420"/>
                </a:lnTo>
                <a:lnTo>
                  <a:pt x="119" y="443"/>
                </a:lnTo>
                <a:lnTo>
                  <a:pt x="132" y="469"/>
                </a:lnTo>
                <a:lnTo>
                  <a:pt x="148" y="494"/>
                </a:lnTo>
                <a:lnTo>
                  <a:pt x="164" y="517"/>
                </a:lnTo>
                <a:lnTo>
                  <a:pt x="170" y="528"/>
                </a:lnTo>
                <a:lnTo>
                  <a:pt x="175" y="539"/>
                </a:lnTo>
                <a:lnTo>
                  <a:pt x="177" y="546"/>
                </a:lnTo>
                <a:lnTo>
                  <a:pt x="178" y="552"/>
                </a:lnTo>
                <a:lnTo>
                  <a:pt x="179" y="560"/>
                </a:lnTo>
                <a:lnTo>
                  <a:pt x="180" y="568"/>
                </a:lnTo>
                <a:lnTo>
                  <a:pt x="179" y="579"/>
                </a:lnTo>
                <a:lnTo>
                  <a:pt x="176" y="590"/>
                </a:lnTo>
                <a:lnTo>
                  <a:pt x="173" y="600"/>
                </a:lnTo>
                <a:lnTo>
                  <a:pt x="168" y="610"/>
                </a:lnTo>
                <a:lnTo>
                  <a:pt x="163" y="619"/>
                </a:lnTo>
                <a:lnTo>
                  <a:pt x="160" y="629"/>
                </a:lnTo>
                <a:lnTo>
                  <a:pt x="156" y="641"/>
                </a:lnTo>
                <a:lnTo>
                  <a:pt x="155" y="653"/>
                </a:lnTo>
                <a:lnTo>
                  <a:pt x="156" y="656"/>
                </a:lnTo>
                <a:lnTo>
                  <a:pt x="158" y="658"/>
                </a:lnTo>
                <a:lnTo>
                  <a:pt x="159" y="662"/>
                </a:lnTo>
                <a:lnTo>
                  <a:pt x="161" y="664"/>
                </a:lnTo>
                <a:lnTo>
                  <a:pt x="165" y="667"/>
                </a:lnTo>
                <a:lnTo>
                  <a:pt x="172" y="669"/>
                </a:lnTo>
                <a:lnTo>
                  <a:pt x="178" y="671"/>
                </a:lnTo>
                <a:lnTo>
                  <a:pt x="185" y="673"/>
                </a:lnTo>
                <a:lnTo>
                  <a:pt x="190" y="678"/>
                </a:lnTo>
                <a:lnTo>
                  <a:pt x="195" y="682"/>
                </a:lnTo>
                <a:lnTo>
                  <a:pt x="207" y="697"/>
                </a:lnTo>
                <a:lnTo>
                  <a:pt x="217" y="713"/>
                </a:lnTo>
                <a:lnTo>
                  <a:pt x="227" y="727"/>
                </a:lnTo>
                <a:lnTo>
                  <a:pt x="235" y="743"/>
                </a:lnTo>
                <a:lnTo>
                  <a:pt x="241" y="751"/>
                </a:lnTo>
                <a:lnTo>
                  <a:pt x="244" y="759"/>
                </a:lnTo>
                <a:lnTo>
                  <a:pt x="246" y="763"/>
                </a:lnTo>
                <a:lnTo>
                  <a:pt x="247" y="767"/>
                </a:lnTo>
                <a:lnTo>
                  <a:pt x="248" y="772"/>
                </a:lnTo>
                <a:lnTo>
                  <a:pt x="249" y="777"/>
                </a:lnTo>
                <a:lnTo>
                  <a:pt x="249" y="831"/>
                </a:lnTo>
                <a:lnTo>
                  <a:pt x="245" y="846"/>
                </a:lnTo>
                <a:lnTo>
                  <a:pt x="241" y="862"/>
                </a:lnTo>
                <a:lnTo>
                  <a:pt x="242" y="869"/>
                </a:lnTo>
                <a:lnTo>
                  <a:pt x="244" y="874"/>
                </a:lnTo>
                <a:lnTo>
                  <a:pt x="247" y="880"/>
                </a:lnTo>
                <a:lnTo>
                  <a:pt x="250" y="884"/>
                </a:lnTo>
                <a:lnTo>
                  <a:pt x="260" y="894"/>
                </a:lnTo>
                <a:lnTo>
                  <a:pt x="268" y="905"/>
                </a:lnTo>
                <a:lnTo>
                  <a:pt x="273" y="917"/>
                </a:lnTo>
                <a:lnTo>
                  <a:pt x="277" y="930"/>
                </a:lnTo>
                <a:lnTo>
                  <a:pt x="280" y="942"/>
                </a:lnTo>
                <a:lnTo>
                  <a:pt x="281" y="957"/>
                </a:lnTo>
                <a:lnTo>
                  <a:pt x="281" y="1022"/>
                </a:lnTo>
                <a:lnTo>
                  <a:pt x="282" y="1032"/>
                </a:lnTo>
                <a:lnTo>
                  <a:pt x="284" y="1041"/>
                </a:lnTo>
                <a:lnTo>
                  <a:pt x="287" y="1048"/>
                </a:lnTo>
                <a:lnTo>
                  <a:pt x="291" y="1055"/>
                </a:lnTo>
                <a:lnTo>
                  <a:pt x="302" y="1069"/>
                </a:lnTo>
                <a:lnTo>
                  <a:pt x="313" y="1085"/>
                </a:lnTo>
                <a:lnTo>
                  <a:pt x="317" y="1097"/>
                </a:lnTo>
                <a:lnTo>
                  <a:pt x="321" y="1109"/>
                </a:lnTo>
                <a:lnTo>
                  <a:pt x="322" y="1120"/>
                </a:lnTo>
                <a:lnTo>
                  <a:pt x="323" y="1133"/>
                </a:lnTo>
                <a:lnTo>
                  <a:pt x="313" y="1189"/>
                </a:lnTo>
                <a:lnTo>
                  <a:pt x="315" y="1199"/>
                </a:lnTo>
                <a:lnTo>
                  <a:pt x="318" y="1208"/>
                </a:lnTo>
                <a:lnTo>
                  <a:pt x="324" y="1217"/>
                </a:lnTo>
                <a:lnTo>
                  <a:pt x="328" y="1226"/>
                </a:lnTo>
                <a:lnTo>
                  <a:pt x="340" y="1247"/>
                </a:lnTo>
                <a:lnTo>
                  <a:pt x="351" y="1266"/>
                </a:lnTo>
                <a:lnTo>
                  <a:pt x="357" y="1275"/>
                </a:lnTo>
                <a:lnTo>
                  <a:pt x="365" y="1284"/>
                </a:lnTo>
                <a:lnTo>
                  <a:pt x="372" y="1292"/>
                </a:lnTo>
                <a:lnTo>
                  <a:pt x="381" y="1301"/>
                </a:lnTo>
                <a:lnTo>
                  <a:pt x="408" y="1321"/>
                </a:lnTo>
                <a:lnTo>
                  <a:pt x="420" y="1331"/>
                </a:lnTo>
                <a:lnTo>
                  <a:pt x="430" y="1340"/>
                </a:lnTo>
                <a:lnTo>
                  <a:pt x="439" y="1349"/>
                </a:lnTo>
                <a:lnTo>
                  <a:pt x="450" y="1359"/>
                </a:lnTo>
                <a:lnTo>
                  <a:pt x="455" y="1365"/>
                </a:lnTo>
                <a:lnTo>
                  <a:pt x="459" y="1369"/>
                </a:lnTo>
                <a:lnTo>
                  <a:pt x="470" y="1376"/>
                </a:lnTo>
                <a:lnTo>
                  <a:pt x="482" y="1382"/>
                </a:lnTo>
                <a:lnTo>
                  <a:pt x="493" y="1386"/>
                </a:lnTo>
                <a:lnTo>
                  <a:pt x="504" y="1390"/>
                </a:lnTo>
                <a:lnTo>
                  <a:pt x="515" y="1395"/>
                </a:lnTo>
                <a:lnTo>
                  <a:pt x="525" y="1400"/>
                </a:lnTo>
                <a:lnTo>
                  <a:pt x="530" y="1403"/>
                </a:lnTo>
                <a:lnTo>
                  <a:pt x="534" y="1408"/>
                </a:lnTo>
                <a:lnTo>
                  <a:pt x="539" y="1412"/>
                </a:lnTo>
                <a:lnTo>
                  <a:pt x="543" y="1417"/>
                </a:lnTo>
                <a:lnTo>
                  <a:pt x="554" y="1434"/>
                </a:lnTo>
                <a:lnTo>
                  <a:pt x="561" y="1449"/>
                </a:lnTo>
                <a:lnTo>
                  <a:pt x="569" y="1464"/>
                </a:lnTo>
                <a:lnTo>
                  <a:pt x="578" y="1481"/>
                </a:lnTo>
                <a:lnTo>
                  <a:pt x="586" y="1493"/>
                </a:lnTo>
                <a:lnTo>
                  <a:pt x="594" y="1503"/>
                </a:lnTo>
                <a:lnTo>
                  <a:pt x="601" y="1513"/>
                </a:lnTo>
                <a:lnTo>
                  <a:pt x="610" y="1523"/>
                </a:lnTo>
                <a:lnTo>
                  <a:pt x="626" y="1547"/>
                </a:lnTo>
                <a:lnTo>
                  <a:pt x="641" y="1568"/>
                </a:lnTo>
                <a:lnTo>
                  <a:pt x="655" y="1588"/>
                </a:lnTo>
                <a:lnTo>
                  <a:pt x="668" y="1608"/>
                </a:lnTo>
                <a:lnTo>
                  <a:pt x="681" y="1627"/>
                </a:lnTo>
                <a:lnTo>
                  <a:pt x="693" y="1648"/>
                </a:lnTo>
                <a:lnTo>
                  <a:pt x="705" y="1670"/>
                </a:lnTo>
                <a:lnTo>
                  <a:pt x="716" y="1696"/>
                </a:lnTo>
                <a:lnTo>
                  <a:pt x="732" y="1711"/>
                </a:lnTo>
                <a:lnTo>
                  <a:pt x="746" y="1727"/>
                </a:lnTo>
                <a:lnTo>
                  <a:pt x="753" y="1736"/>
                </a:lnTo>
                <a:lnTo>
                  <a:pt x="758" y="1744"/>
                </a:lnTo>
                <a:lnTo>
                  <a:pt x="763" y="1752"/>
                </a:lnTo>
                <a:lnTo>
                  <a:pt x="768" y="1761"/>
                </a:lnTo>
                <a:lnTo>
                  <a:pt x="772" y="1770"/>
                </a:lnTo>
                <a:lnTo>
                  <a:pt x="775" y="1779"/>
                </a:lnTo>
                <a:lnTo>
                  <a:pt x="779" y="1789"/>
                </a:lnTo>
                <a:lnTo>
                  <a:pt x="781" y="1799"/>
                </a:lnTo>
                <a:lnTo>
                  <a:pt x="783" y="1808"/>
                </a:lnTo>
                <a:lnTo>
                  <a:pt x="784" y="1819"/>
                </a:lnTo>
                <a:lnTo>
                  <a:pt x="785" y="1830"/>
                </a:lnTo>
                <a:lnTo>
                  <a:pt x="785" y="1842"/>
                </a:lnTo>
                <a:lnTo>
                  <a:pt x="785" y="1852"/>
                </a:lnTo>
                <a:lnTo>
                  <a:pt x="784" y="1859"/>
                </a:lnTo>
                <a:lnTo>
                  <a:pt x="782" y="1868"/>
                </a:lnTo>
                <a:lnTo>
                  <a:pt x="780" y="1875"/>
                </a:lnTo>
                <a:lnTo>
                  <a:pt x="774" y="1889"/>
                </a:lnTo>
                <a:lnTo>
                  <a:pt x="767" y="1906"/>
                </a:lnTo>
                <a:lnTo>
                  <a:pt x="760" y="1923"/>
                </a:lnTo>
                <a:lnTo>
                  <a:pt x="756" y="1938"/>
                </a:lnTo>
                <a:lnTo>
                  <a:pt x="754" y="1946"/>
                </a:lnTo>
                <a:lnTo>
                  <a:pt x="750" y="1953"/>
                </a:lnTo>
                <a:lnTo>
                  <a:pt x="747" y="1962"/>
                </a:lnTo>
                <a:lnTo>
                  <a:pt x="743" y="1969"/>
                </a:lnTo>
                <a:lnTo>
                  <a:pt x="736" y="1978"/>
                </a:lnTo>
                <a:lnTo>
                  <a:pt x="730" y="1984"/>
                </a:lnTo>
                <a:lnTo>
                  <a:pt x="722" y="1990"/>
                </a:lnTo>
                <a:lnTo>
                  <a:pt x="714" y="1996"/>
                </a:lnTo>
                <a:lnTo>
                  <a:pt x="720" y="2009"/>
                </a:lnTo>
                <a:lnTo>
                  <a:pt x="727" y="2021"/>
                </a:lnTo>
                <a:lnTo>
                  <a:pt x="729" y="2028"/>
                </a:lnTo>
                <a:lnTo>
                  <a:pt x="731" y="2034"/>
                </a:lnTo>
                <a:lnTo>
                  <a:pt x="732" y="2042"/>
                </a:lnTo>
                <a:lnTo>
                  <a:pt x="732" y="2049"/>
                </a:lnTo>
                <a:lnTo>
                  <a:pt x="730" y="2055"/>
                </a:lnTo>
                <a:lnTo>
                  <a:pt x="727" y="2060"/>
                </a:lnTo>
                <a:lnTo>
                  <a:pt x="715" y="2056"/>
                </a:lnTo>
                <a:lnTo>
                  <a:pt x="705" y="2050"/>
                </a:lnTo>
                <a:lnTo>
                  <a:pt x="695" y="2045"/>
                </a:lnTo>
                <a:lnTo>
                  <a:pt x="685" y="2038"/>
                </a:lnTo>
                <a:lnTo>
                  <a:pt x="679" y="2035"/>
                </a:lnTo>
                <a:lnTo>
                  <a:pt x="674" y="2032"/>
                </a:lnTo>
                <a:lnTo>
                  <a:pt x="669" y="2029"/>
                </a:lnTo>
                <a:lnTo>
                  <a:pt x="663" y="2028"/>
                </a:lnTo>
                <a:lnTo>
                  <a:pt x="658" y="2032"/>
                </a:lnTo>
                <a:lnTo>
                  <a:pt x="652" y="2036"/>
                </a:lnTo>
                <a:lnTo>
                  <a:pt x="637" y="2041"/>
                </a:lnTo>
                <a:lnTo>
                  <a:pt x="624" y="2044"/>
                </a:lnTo>
                <a:lnTo>
                  <a:pt x="610" y="2046"/>
                </a:lnTo>
                <a:lnTo>
                  <a:pt x="594" y="2047"/>
                </a:lnTo>
                <a:lnTo>
                  <a:pt x="585" y="2046"/>
                </a:lnTo>
                <a:lnTo>
                  <a:pt x="578" y="2045"/>
                </a:lnTo>
                <a:lnTo>
                  <a:pt x="571" y="2043"/>
                </a:lnTo>
                <a:lnTo>
                  <a:pt x="565" y="2040"/>
                </a:lnTo>
                <a:lnTo>
                  <a:pt x="551" y="2034"/>
                </a:lnTo>
                <a:lnTo>
                  <a:pt x="536" y="2028"/>
                </a:lnTo>
                <a:lnTo>
                  <a:pt x="523" y="2023"/>
                </a:lnTo>
                <a:lnTo>
                  <a:pt x="512" y="2020"/>
                </a:lnTo>
                <a:lnTo>
                  <a:pt x="501" y="2015"/>
                </a:lnTo>
                <a:lnTo>
                  <a:pt x="490" y="2010"/>
                </a:lnTo>
                <a:lnTo>
                  <a:pt x="480" y="2004"/>
                </a:lnTo>
                <a:lnTo>
                  <a:pt x="472" y="1997"/>
                </a:lnTo>
                <a:lnTo>
                  <a:pt x="462" y="1990"/>
                </a:lnTo>
                <a:lnTo>
                  <a:pt x="453" y="1980"/>
                </a:lnTo>
                <a:lnTo>
                  <a:pt x="450" y="1986"/>
                </a:lnTo>
                <a:lnTo>
                  <a:pt x="447" y="1990"/>
                </a:lnTo>
                <a:lnTo>
                  <a:pt x="444" y="1995"/>
                </a:lnTo>
                <a:lnTo>
                  <a:pt x="443" y="2002"/>
                </a:lnTo>
                <a:lnTo>
                  <a:pt x="444" y="2008"/>
                </a:lnTo>
                <a:lnTo>
                  <a:pt x="445" y="2015"/>
                </a:lnTo>
                <a:lnTo>
                  <a:pt x="448" y="2020"/>
                </a:lnTo>
                <a:lnTo>
                  <a:pt x="451" y="2024"/>
                </a:lnTo>
                <a:lnTo>
                  <a:pt x="460" y="2034"/>
                </a:lnTo>
                <a:lnTo>
                  <a:pt x="470" y="2044"/>
                </a:lnTo>
                <a:lnTo>
                  <a:pt x="480" y="2055"/>
                </a:lnTo>
                <a:lnTo>
                  <a:pt x="490" y="2063"/>
                </a:lnTo>
                <a:lnTo>
                  <a:pt x="499" y="2073"/>
                </a:lnTo>
                <a:lnTo>
                  <a:pt x="510" y="2084"/>
                </a:lnTo>
                <a:lnTo>
                  <a:pt x="525" y="2103"/>
                </a:lnTo>
                <a:lnTo>
                  <a:pt x="539" y="2121"/>
                </a:lnTo>
                <a:lnTo>
                  <a:pt x="553" y="2138"/>
                </a:lnTo>
                <a:lnTo>
                  <a:pt x="568" y="2158"/>
                </a:lnTo>
                <a:lnTo>
                  <a:pt x="573" y="2162"/>
                </a:lnTo>
                <a:lnTo>
                  <a:pt x="578" y="2166"/>
                </a:lnTo>
                <a:lnTo>
                  <a:pt x="583" y="2177"/>
                </a:lnTo>
                <a:lnTo>
                  <a:pt x="586" y="2186"/>
                </a:lnTo>
                <a:lnTo>
                  <a:pt x="590" y="2197"/>
                </a:lnTo>
                <a:lnTo>
                  <a:pt x="594" y="2209"/>
                </a:lnTo>
                <a:lnTo>
                  <a:pt x="601" y="2223"/>
                </a:lnTo>
                <a:lnTo>
                  <a:pt x="609" y="2235"/>
                </a:lnTo>
                <a:lnTo>
                  <a:pt x="618" y="2247"/>
                </a:lnTo>
                <a:lnTo>
                  <a:pt x="626" y="2258"/>
                </a:lnTo>
                <a:lnTo>
                  <a:pt x="645" y="2278"/>
                </a:lnTo>
                <a:lnTo>
                  <a:pt x="666" y="2302"/>
                </a:lnTo>
                <a:lnTo>
                  <a:pt x="677" y="2318"/>
                </a:lnTo>
                <a:lnTo>
                  <a:pt x="690" y="2333"/>
                </a:lnTo>
                <a:lnTo>
                  <a:pt x="706" y="2347"/>
                </a:lnTo>
                <a:lnTo>
                  <a:pt x="720" y="2361"/>
                </a:lnTo>
                <a:lnTo>
                  <a:pt x="733" y="2374"/>
                </a:lnTo>
                <a:lnTo>
                  <a:pt x="744" y="2388"/>
                </a:lnTo>
                <a:lnTo>
                  <a:pt x="755" y="2402"/>
                </a:lnTo>
                <a:lnTo>
                  <a:pt x="766" y="2417"/>
                </a:lnTo>
                <a:lnTo>
                  <a:pt x="775" y="2435"/>
                </a:lnTo>
                <a:lnTo>
                  <a:pt x="785" y="2453"/>
                </a:lnTo>
                <a:lnTo>
                  <a:pt x="790" y="2464"/>
                </a:lnTo>
                <a:lnTo>
                  <a:pt x="796" y="2476"/>
                </a:lnTo>
                <a:lnTo>
                  <a:pt x="798" y="2480"/>
                </a:lnTo>
                <a:lnTo>
                  <a:pt x="801" y="2486"/>
                </a:lnTo>
                <a:lnTo>
                  <a:pt x="804" y="2491"/>
                </a:lnTo>
                <a:lnTo>
                  <a:pt x="809" y="2495"/>
                </a:lnTo>
                <a:lnTo>
                  <a:pt x="813" y="2500"/>
                </a:lnTo>
                <a:lnTo>
                  <a:pt x="817" y="2503"/>
                </a:lnTo>
                <a:lnTo>
                  <a:pt x="823" y="2505"/>
                </a:lnTo>
                <a:lnTo>
                  <a:pt x="827" y="2506"/>
                </a:lnTo>
                <a:lnTo>
                  <a:pt x="837" y="2508"/>
                </a:lnTo>
                <a:lnTo>
                  <a:pt x="847" y="2509"/>
                </a:lnTo>
                <a:lnTo>
                  <a:pt x="868" y="2507"/>
                </a:lnTo>
                <a:lnTo>
                  <a:pt x="892" y="2506"/>
                </a:lnTo>
                <a:lnTo>
                  <a:pt x="910" y="2507"/>
                </a:lnTo>
                <a:lnTo>
                  <a:pt x="926" y="2510"/>
                </a:lnTo>
                <a:lnTo>
                  <a:pt x="943" y="2513"/>
                </a:lnTo>
                <a:lnTo>
                  <a:pt x="961" y="2514"/>
                </a:lnTo>
                <a:lnTo>
                  <a:pt x="966" y="2514"/>
                </a:lnTo>
                <a:lnTo>
                  <a:pt x="972" y="2511"/>
                </a:lnTo>
                <a:lnTo>
                  <a:pt x="977" y="2509"/>
                </a:lnTo>
                <a:lnTo>
                  <a:pt x="982" y="2506"/>
                </a:lnTo>
                <a:lnTo>
                  <a:pt x="989" y="2498"/>
                </a:lnTo>
                <a:lnTo>
                  <a:pt x="998" y="2490"/>
                </a:lnTo>
                <a:lnTo>
                  <a:pt x="1011" y="2477"/>
                </a:lnTo>
                <a:lnTo>
                  <a:pt x="1022" y="2464"/>
                </a:lnTo>
                <a:lnTo>
                  <a:pt x="1032" y="2451"/>
                </a:lnTo>
                <a:lnTo>
                  <a:pt x="1045" y="2437"/>
                </a:lnTo>
                <a:lnTo>
                  <a:pt x="1030" y="2519"/>
                </a:lnTo>
                <a:lnTo>
                  <a:pt x="1031" y="2528"/>
                </a:lnTo>
                <a:lnTo>
                  <a:pt x="1033" y="2536"/>
                </a:lnTo>
                <a:lnTo>
                  <a:pt x="1037" y="2543"/>
                </a:lnTo>
                <a:lnTo>
                  <a:pt x="1041" y="2550"/>
                </a:lnTo>
                <a:lnTo>
                  <a:pt x="1050" y="2562"/>
                </a:lnTo>
                <a:lnTo>
                  <a:pt x="1061" y="2575"/>
                </a:lnTo>
                <a:lnTo>
                  <a:pt x="1072" y="2583"/>
                </a:lnTo>
                <a:lnTo>
                  <a:pt x="1083" y="2591"/>
                </a:lnTo>
                <a:lnTo>
                  <a:pt x="1096" y="2608"/>
                </a:lnTo>
                <a:lnTo>
                  <a:pt x="1107" y="2624"/>
                </a:lnTo>
                <a:lnTo>
                  <a:pt x="1119" y="2639"/>
                </a:lnTo>
                <a:lnTo>
                  <a:pt x="1133" y="2655"/>
                </a:lnTo>
                <a:lnTo>
                  <a:pt x="1147" y="2667"/>
                </a:lnTo>
                <a:lnTo>
                  <a:pt x="1158" y="2678"/>
                </a:lnTo>
                <a:lnTo>
                  <a:pt x="1163" y="2683"/>
                </a:lnTo>
                <a:lnTo>
                  <a:pt x="1167" y="2690"/>
                </a:lnTo>
                <a:lnTo>
                  <a:pt x="1172" y="2697"/>
                </a:lnTo>
                <a:lnTo>
                  <a:pt x="1176" y="2705"/>
                </a:lnTo>
                <a:lnTo>
                  <a:pt x="1182" y="2723"/>
                </a:lnTo>
                <a:lnTo>
                  <a:pt x="1188" y="2739"/>
                </a:lnTo>
                <a:lnTo>
                  <a:pt x="1191" y="2748"/>
                </a:lnTo>
                <a:lnTo>
                  <a:pt x="1195" y="2754"/>
                </a:lnTo>
                <a:lnTo>
                  <a:pt x="1201" y="2762"/>
                </a:lnTo>
                <a:lnTo>
                  <a:pt x="1207" y="2768"/>
                </a:lnTo>
                <a:lnTo>
                  <a:pt x="1218" y="2774"/>
                </a:lnTo>
                <a:lnTo>
                  <a:pt x="1229" y="2777"/>
                </a:lnTo>
                <a:lnTo>
                  <a:pt x="1248" y="2785"/>
                </a:lnTo>
                <a:lnTo>
                  <a:pt x="1266" y="2790"/>
                </a:lnTo>
                <a:lnTo>
                  <a:pt x="1284" y="2797"/>
                </a:lnTo>
                <a:lnTo>
                  <a:pt x="1303" y="2803"/>
                </a:lnTo>
                <a:lnTo>
                  <a:pt x="1309" y="2805"/>
                </a:lnTo>
                <a:lnTo>
                  <a:pt x="1315" y="2806"/>
                </a:lnTo>
                <a:lnTo>
                  <a:pt x="1320" y="2807"/>
                </a:lnTo>
                <a:lnTo>
                  <a:pt x="1324" y="2812"/>
                </a:lnTo>
                <a:lnTo>
                  <a:pt x="1327" y="2816"/>
                </a:lnTo>
                <a:lnTo>
                  <a:pt x="1328" y="2821"/>
                </a:lnTo>
                <a:lnTo>
                  <a:pt x="1329" y="2826"/>
                </a:lnTo>
                <a:lnTo>
                  <a:pt x="1328" y="2831"/>
                </a:lnTo>
                <a:lnTo>
                  <a:pt x="1327" y="2842"/>
                </a:lnTo>
                <a:lnTo>
                  <a:pt x="1327" y="2854"/>
                </a:lnTo>
                <a:lnTo>
                  <a:pt x="1328" y="2862"/>
                </a:lnTo>
                <a:lnTo>
                  <a:pt x="1330" y="2871"/>
                </a:lnTo>
                <a:lnTo>
                  <a:pt x="1334" y="2880"/>
                </a:lnTo>
                <a:lnTo>
                  <a:pt x="1336" y="2887"/>
                </a:lnTo>
                <a:lnTo>
                  <a:pt x="1343" y="2901"/>
                </a:lnTo>
                <a:lnTo>
                  <a:pt x="1351" y="2915"/>
                </a:lnTo>
                <a:lnTo>
                  <a:pt x="1357" y="2928"/>
                </a:lnTo>
                <a:lnTo>
                  <a:pt x="1364" y="2942"/>
                </a:lnTo>
                <a:lnTo>
                  <a:pt x="1366" y="2950"/>
                </a:lnTo>
                <a:lnTo>
                  <a:pt x="1368" y="2959"/>
                </a:lnTo>
                <a:lnTo>
                  <a:pt x="1369" y="2967"/>
                </a:lnTo>
                <a:lnTo>
                  <a:pt x="1369" y="2976"/>
                </a:lnTo>
                <a:lnTo>
                  <a:pt x="1368" y="2997"/>
                </a:lnTo>
                <a:lnTo>
                  <a:pt x="1366" y="3016"/>
                </a:lnTo>
                <a:lnTo>
                  <a:pt x="1362" y="3035"/>
                </a:lnTo>
                <a:lnTo>
                  <a:pt x="1356" y="3056"/>
                </a:lnTo>
                <a:lnTo>
                  <a:pt x="1353" y="3067"/>
                </a:lnTo>
                <a:lnTo>
                  <a:pt x="1351" y="3077"/>
                </a:lnTo>
                <a:lnTo>
                  <a:pt x="1351" y="3079"/>
                </a:lnTo>
                <a:lnTo>
                  <a:pt x="1353" y="3082"/>
                </a:lnTo>
                <a:lnTo>
                  <a:pt x="1354" y="3084"/>
                </a:lnTo>
                <a:lnTo>
                  <a:pt x="1356" y="3085"/>
                </a:lnTo>
                <a:lnTo>
                  <a:pt x="1362" y="3087"/>
                </a:lnTo>
                <a:lnTo>
                  <a:pt x="1367" y="3090"/>
                </a:lnTo>
                <a:lnTo>
                  <a:pt x="1373" y="3096"/>
                </a:lnTo>
                <a:lnTo>
                  <a:pt x="1377" y="3102"/>
                </a:lnTo>
                <a:lnTo>
                  <a:pt x="1379" y="3109"/>
                </a:lnTo>
                <a:lnTo>
                  <a:pt x="1380" y="3116"/>
                </a:lnTo>
                <a:lnTo>
                  <a:pt x="1379" y="3133"/>
                </a:lnTo>
                <a:lnTo>
                  <a:pt x="1376" y="3148"/>
                </a:lnTo>
                <a:lnTo>
                  <a:pt x="1373" y="3162"/>
                </a:lnTo>
                <a:lnTo>
                  <a:pt x="1369" y="3178"/>
                </a:lnTo>
                <a:lnTo>
                  <a:pt x="1368" y="3204"/>
                </a:lnTo>
                <a:lnTo>
                  <a:pt x="1366" y="3226"/>
                </a:lnTo>
                <a:lnTo>
                  <a:pt x="1364" y="3238"/>
                </a:lnTo>
                <a:lnTo>
                  <a:pt x="1362" y="3249"/>
                </a:lnTo>
                <a:lnTo>
                  <a:pt x="1358" y="3261"/>
                </a:lnTo>
                <a:lnTo>
                  <a:pt x="1354" y="3274"/>
                </a:lnTo>
                <a:lnTo>
                  <a:pt x="1347" y="3270"/>
                </a:lnTo>
                <a:lnTo>
                  <a:pt x="1340" y="3265"/>
                </a:lnTo>
                <a:lnTo>
                  <a:pt x="1335" y="3260"/>
                </a:lnTo>
                <a:lnTo>
                  <a:pt x="1329" y="3254"/>
                </a:lnTo>
                <a:lnTo>
                  <a:pt x="1324" y="3249"/>
                </a:lnTo>
                <a:lnTo>
                  <a:pt x="1321" y="3243"/>
                </a:lnTo>
                <a:lnTo>
                  <a:pt x="1316" y="3235"/>
                </a:lnTo>
                <a:lnTo>
                  <a:pt x="1314" y="3229"/>
                </a:lnTo>
                <a:lnTo>
                  <a:pt x="1247" y="3380"/>
                </a:lnTo>
                <a:lnTo>
                  <a:pt x="1252" y="3398"/>
                </a:lnTo>
                <a:lnTo>
                  <a:pt x="1257" y="3414"/>
                </a:lnTo>
                <a:lnTo>
                  <a:pt x="1263" y="3430"/>
                </a:lnTo>
                <a:lnTo>
                  <a:pt x="1269" y="3449"/>
                </a:lnTo>
                <a:lnTo>
                  <a:pt x="1272" y="3467"/>
                </a:lnTo>
                <a:lnTo>
                  <a:pt x="1273" y="3484"/>
                </a:lnTo>
                <a:lnTo>
                  <a:pt x="1274" y="3492"/>
                </a:lnTo>
                <a:lnTo>
                  <a:pt x="1276" y="3500"/>
                </a:lnTo>
                <a:lnTo>
                  <a:pt x="1281" y="3506"/>
                </a:lnTo>
                <a:lnTo>
                  <a:pt x="1287" y="3513"/>
                </a:lnTo>
                <a:lnTo>
                  <a:pt x="1292" y="3516"/>
                </a:lnTo>
                <a:lnTo>
                  <a:pt x="1297" y="3517"/>
                </a:lnTo>
                <a:lnTo>
                  <a:pt x="1302" y="3518"/>
                </a:lnTo>
                <a:lnTo>
                  <a:pt x="1307" y="3518"/>
                </a:lnTo>
                <a:lnTo>
                  <a:pt x="1317" y="3518"/>
                </a:lnTo>
                <a:lnTo>
                  <a:pt x="1329" y="3518"/>
                </a:lnTo>
                <a:lnTo>
                  <a:pt x="1329" y="3519"/>
                </a:lnTo>
                <a:lnTo>
                  <a:pt x="1329" y="3520"/>
                </a:lnTo>
                <a:lnTo>
                  <a:pt x="1331" y="3514"/>
                </a:lnTo>
                <a:lnTo>
                  <a:pt x="1333" y="3508"/>
                </a:lnTo>
                <a:lnTo>
                  <a:pt x="1330" y="3502"/>
                </a:lnTo>
                <a:lnTo>
                  <a:pt x="1327" y="3496"/>
                </a:lnTo>
                <a:lnTo>
                  <a:pt x="1325" y="3484"/>
                </a:lnTo>
                <a:lnTo>
                  <a:pt x="1324" y="3473"/>
                </a:lnTo>
                <a:lnTo>
                  <a:pt x="1322" y="3461"/>
                </a:lnTo>
                <a:lnTo>
                  <a:pt x="1322" y="3448"/>
                </a:lnTo>
                <a:lnTo>
                  <a:pt x="1322" y="3422"/>
                </a:lnTo>
                <a:lnTo>
                  <a:pt x="1324" y="3414"/>
                </a:lnTo>
                <a:lnTo>
                  <a:pt x="1326" y="3406"/>
                </a:lnTo>
                <a:lnTo>
                  <a:pt x="1328" y="3403"/>
                </a:lnTo>
                <a:lnTo>
                  <a:pt x="1330" y="3400"/>
                </a:lnTo>
                <a:lnTo>
                  <a:pt x="1334" y="3399"/>
                </a:lnTo>
                <a:lnTo>
                  <a:pt x="1338" y="3398"/>
                </a:lnTo>
                <a:lnTo>
                  <a:pt x="1349" y="3401"/>
                </a:lnTo>
                <a:lnTo>
                  <a:pt x="1358" y="3406"/>
                </a:lnTo>
                <a:lnTo>
                  <a:pt x="1375" y="3411"/>
                </a:lnTo>
                <a:lnTo>
                  <a:pt x="1391" y="3416"/>
                </a:lnTo>
                <a:lnTo>
                  <a:pt x="1396" y="3419"/>
                </a:lnTo>
                <a:lnTo>
                  <a:pt x="1403" y="3420"/>
                </a:lnTo>
                <a:lnTo>
                  <a:pt x="1405" y="3420"/>
                </a:lnTo>
                <a:lnTo>
                  <a:pt x="1408" y="3421"/>
                </a:lnTo>
                <a:lnTo>
                  <a:pt x="1410" y="3423"/>
                </a:lnTo>
                <a:lnTo>
                  <a:pt x="1412" y="3425"/>
                </a:lnTo>
                <a:lnTo>
                  <a:pt x="1412" y="3429"/>
                </a:lnTo>
                <a:lnTo>
                  <a:pt x="1412" y="3436"/>
                </a:lnTo>
                <a:lnTo>
                  <a:pt x="1417" y="3456"/>
                </a:lnTo>
                <a:lnTo>
                  <a:pt x="1421" y="3476"/>
                </a:lnTo>
                <a:lnTo>
                  <a:pt x="1423" y="3484"/>
                </a:lnTo>
                <a:lnTo>
                  <a:pt x="1428" y="3494"/>
                </a:lnTo>
                <a:lnTo>
                  <a:pt x="1432" y="3503"/>
                </a:lnTo>
                <a:lnTo>
                  <a:pt x="1438" y="3513"/>
                </a:lnTo>
                <a:lnTo>
                  <a:pt x="1443" y="3518"/>
                </a:lnTo>
                <a:lnTo>
                  <a:pt x="1448" y="3522"/>
                </a:lnTo>
                <a:lnTo>
                  <a:pt x="1454" y="3526"/>
                </a:lnTo>
                <a:lnTo>
                  <a:pt x="1460" y="3528"/>
                </a:lnTo>
                <a:lnTo>
                  <a:pt x="1473" y="3531"/>
                </a:lnTo>
                <a:lnTo>
                  <a:pt x="1486" y="3534"/>
                </a:lnTo>
                <a:lnTo>
                  <a:pt x="1513" y="3537"/>
                </a:lnTo>
                <a:lnTo>
                  <a:pt x="1536" y="3541"/>
                </a:lnTo>
                <a:lnTo>
                  <a:pt x="1547" y="3543"/>
                </a:lnTo>
                <a:lnTo>
                  <a:pt x="1558" y="3546"/>
                </a:lnTo>
                <a:lnTo>
                  <a:pt x="1570" y="3551"/>
                </a:lnTo>
                <a:lnTo>
                  <a:pt x="1582" y="3558"/>
                </a:lnTo>
                <a:lnTo>
                  <a:pt x="1578" y="3565"/>
                </a:lnTo>
                <a:lnTo>
                  <a:pt x="1572" y="3572"/>
                </a:lnTo>
                <a:lnTo>
                  <a:pt x="1566" y="3578"/>
                </a:lnTo>
                <a:lnTo>
                  <a:pt x="1558" y="3584"/>
                </a:lnTo>
                <a:lnTo>
                  <a:pt x="1675" y="3666"/>
                </a:lnTo>
                <a:lnTo>
                  <a:pt x="1682" y="3679"/>
                </a:lnTo>
                <a:lnTo>
                  <a:pt x="1689" y="3691"/>
                </a:lnTo>
                <a:lnTo>
                  <a:pt x="1694" y="3703"/>
                </a:lnTo>
                <a:lnTo>
                  <a:pt x="1700" y="3714"/>
                </a:lnTo>
                <a:lnTo>
                  <a:pt x="1709" y="3737"/>
                </a:lnTo>
                <a:lnTo>
                  <a:pt x="1722" y="3762"/>
                </a:lnTo>
                <a:lnTo>
                  <a:pt x="1727" y="3768"/>
                </a:lnTo>
                <a:lnTo>
                  <a:pt x="1731" y="3773"/>
                </a:lnTo>
                <a:lnTo>
                  <a:pt x="1736" y="3778"/>
                </a:lnTo>
                <a:lnTo>
                  <a:pt x="1741" y="3781"/>
                </a:lnTo>
                <a:lnTo>
                  <a:pt x="1752" y="3790"/>
                </a:lnTo>
                <a:lnTo>
                  <a:pt x="1762" y="3799"/>
                </a:lnTo>
                <a:lnTo>
                  <a:pt x="1772" y="3810"/>
                </a:lnTo>
                <a:lnTo>
                  <a:pt x="1790" y="3829"/>
                </a:lnTo>
                <a:lnTo>
                  <a:pt x="1813" y="3854"/>
                </a:lnTo>
                <a:lnTo>
                  <a:pt x="1838" y="3881"/>
                </a:lnTo>
                <a:lnTo>
                  <a:pt x="1863" y="3908"/>
                </a:lnTo>
                <a:lnTo>
                  <a:pt x="1886" y="3933"/>
                </a:lnTo>
                <a:lnTo>
                  <a:pt x="1904" y="3952"/>
                </a:lnTo>
                <a:lnTo>
                  <a:pt x="1914" y="3963"/>
                </a:lnTo>
                <a:lnTo>
                  <a:pt x="2200" y="3963"/>
                </a:lnTo>
                <a:lnTo>
                  <a:pt x="2200" y="3951"/>
                </a:lnTo>
                <a:lnTo>
                  <a:pt x="2198" y="3930"/>
                </a:lnTo>
                <a:lnTo>
                  <a:pt x="2195" y="3903"/>
                </a:lnTo>
                <a:lnTo>
                  <a:pt x="2192" y="3874"/>
                </a:lnTo>
                <a:lnTo>
                  <a:pt x="2188" y="3845"/>
                </a:lnTo>
                <a:lnTo>
                  <a:pt x="2184" y="3820"/>
                </a:lnTo>
                <a:lnTo>
                  <a:pt x="2181" y="3810"/>
                </a:lnTo>
                <a:lnTo>
                  <a:pt x="2179" y="3801"/>
                </a:lnTo>
                <a:lnTo>
                  <a:pt x="2177" y="3794"/>
                </a:lnTo>
                <a:lnTo>
                  <a:pt x="2174" y="3791"/>
                </a:lnTo>
                <a:lnTo>
                  <a:pt x="2164" y="3788"/>
                </a:lnTo>
                <a:lnTo>
                  <a:pt x="2153" y="3786"/>
                </a:lnTo>
                <a:lnTo>
                  <a:pt x="2141" y="3780"/>
                </a:lnTo>
                <a:lnTo>
                  <a:pt x="2132" y="3775"/>
                </a:lnTo>
                <a:lnTo>
                  <a:pt x="2121" y="3768"/>
                </a:lnTo>
                <a:lnTo>
                  <a:pt x="2110" y="3762"/>
                </a:lnTo>
                <a:lnTo>
                  <a:pt x="2095" y="3756"/>
                </a:lnTo>
                <a:lnTo>
                  <a:pt x="2079" y="3749"/>
                </a:lnTo>
                <a:lnTo>
                  <a:pt x="2072" y="3744"/>
                </a:lnTo>
                <a:lnTo>
                  <a:pt x="2067" y="3738"/>
                </a:lnTo>
                <a:lnTo>
                  <a:pt x="2063" y="3732"/>
                </a:lnTo>
                <a:lnTo>
                  <a:pt x="2060" y="3724"/>
                </a:lnTo>
                <a:lnTo>
                  <a:pt x="2058" y="3708"/>
                </a:lnTo>
                <a:lnTo>
                  <a:pt x="2057" y="3691"/>
                </a:lnTo>
                <a:lnTo>
                  <a:pt x="2057" y="3684"/>
                </a:lnTo>
                <a:lnTo>
                  <a:pt x="2058" y="3679"/>
                </a:lnTo>
                <a:lnTo>
                  <a:pt x="2057" y="3673"/>
                </a:lnTo>
                <a:lnTo>
                  <a:pt x="2055" y="3669"/>
                </a:lnTo>
                <a:lnTo>
                  <a:pt x="2051" y="3666"/>
                </a:lnTo>
                <a:lnTo>
                  <a:pt x="2045" y="3665"/>
                </a:lnTo>
                <a:lnTo>
                  <a:pt x="2039" y="3665"/>
                </a:lnTo>
                <a:lnTo>
                  <a:pt x="2033" y="3664"/>
                </a:lnTo>
                <a:lnTo>
                  <a:pt x="2024" y="3662"/>
                </a:lnTo>
                <a:lnTo>
                  <a:pt x="2015" y="3658"/>
                </a:lnTo>
                <a:lnTo>
                  <a:pt x="2006" y="3656"/>
                </a:lnTo>
                <a:lnTo>
                  <a:pt x="1997" y="3656"/>
                </a:lnTo>
                <a:lnTo>
                  <a:pt x="1991" y="3656"/>
                </a:lnTo>
                <a:lnTo>
                  <a:pt x="1988" y="3657"/>
                </a:lnTo>
                <a:lnTo>
                  <a:pt x="1985" y="3659"/>
                </a:lnTo>
                <a:lnTo>
                  <a:pt x="1982" y="3662"/>
                </a:lnTo>
                <a:lnTo>
                  <a:pt x="1977" y="3668"/>
                </a:lnTo>
                <a:lnTo>
                  <a:pt x="1974" y="3677"/>
                </a:lnTo>
                <a:lnTo>
                  <a:pt x="1971" y="3696"/>
                </a:lnTo>
                <a:lnTo>
                  <a:pt x="1970" y="3717"/>
                </a:lnTo>
                <a:lnTo>
                  <a:pt x="1969" y="3726"/>
                </a:lnTo>
                <a:lnTo>
                  <a:pt x="1968" y="3736"/>
                </a:lnTo>
                <a:lnTo>
                  <a:pt x="1967" y="3740"/>
                </a:lnTo>
                <a:lnTo>
                  <a:pt x="1963" y="3744"/>
                </a:lnTo>
                <a:lnTo>
                  <a:pt x="1961" y="3746"/>
                </a:lnTo>
                <a:lnTo>
                  <a:pt x="1957" y="3746"/>
                </a:lnTo>
                <a:lnTo>
                  <a:pt x="1951" y="3746"/>
                </a:lnTo>
                <a:lnTo>
                  <a:pt x="1947" y="3744"/>
                </a:lnTo>
                <a:lnTo>
                  <a:pt x="1944" y="3741"/>
                </a:lnTo>
                <a:lnTo>
                  <a:pt x="1941" y="3738"/>
                </a:lnTo>
                <a:lnTo>
                  <a:pt x="1935" y="3731"/>
                </a:lnTo>
                <a:lnTo>
                  <a:pt x="1930" y="3722"/>
                </a:lnTo>
                <a:lnTo>
                  <a:pt x="1921" y="3709"/>
                </a:lnTo>
                <a:lnTo>
                  <a:pt x="1914" y="3696"/>
                </a:lnTo>
                <a:lnTo>
                  <a:pt x="1906" y="3683"/>
                </a:lnTo>
                <a:lnTo>
                  <a:pt x="1898" y="3669"/>
                </a:lnTo>
                <a:lnTo>
                  <a:pt x="1893" y="3660"/>
                </a:lnTo>
                <a:lnTo>
                  <a:pt x="1889" y="3652"/>
                </a:lnTo>
                <a:lnTo>
                  <a:pt x="1883" y="3644"/>
                </a:lnTo>
                <a:lnTo>
                  <a:pt x="1877" y="3637"/>
                </a:lnTo>
                <a:lnTo>
                  <a:pt x="1863" y="3624"/>
                </a:lnTo>
                <a:lnTo>
                  <a:pt x="1851" y="3610"/>
                </a:lnTo>
                <a:lnTo>
                  <a:pt x="1847" y="3602"/>
                </a:lnTo>
                <a:lnTo>
                  <a:pt x="1842" y="3595"/>
                </a:lnTo>
                <a:lnTo>
                  <a:pt x="1840" y="3586"/>
                </a:lnTo>
                <a:lnTo>
                  <a:pt x="1840" y="3576"/>
                </a:lnTo>
                <a:lnTo>
                  <a:pt x="1840" y="3568"/>
                </a:lnTo>
                <a:lnTo>
                  <a:pt x="1841" y="3559"/>
                </a:lnTo>
                <a:lnTo>
                  <a:pt x="1843" y="3551"/>
                </a:lnTo>
                <a:lnTo>
                  <a:pt x="1844" y="3545"/>
                </a:lnTo>
                <a:lnTo>
                  <a:pt x="1847" y="3537"/>
                </a:lnTo>
                <a:lnTo>
                  <a:pt x="1849" y="3530"/>
                </a:lnTo>
                <a:lnTo>
                  <a:pt x="1850" y="3522"/>
                </a:lnTo>
                <a:lnTo>
                  <a:pt x="1850" y="3513"/>
                </a:lnTo>
                <a:lnTo>
                  <a:pt x="1850" y="3448"/>
                </a:lnTo>
                <a:lnTo>
                  <a:pt x="1848" y="3437"/>
                </a:lnTo>
                <a:lnTo>
                  <a:pt x="1842" y="3427"/>
                </a:lnTo>
                <a:lnTo>
                  <a:pt x="1837" y="3413"/>
                </a:lnTo>
                <a:lnTo>
                  <a:pt x="1833" y="3400"/>
                </a:lnTo>
                <a:lnTo>
                  <a:pt x="1828" y="3388"/>
                </a:lnTo>
                <a:lnTo>
                  <a:pt x="1821" y="3374"/>
                </a:lnTo>
                <a:lnTo>
                  <a:pt x="1812" y="3360"/>
                </a:lnTo>
                <a:lnTo>
                  <a:pt x="1803" y="3348"/>
                </a:lnTo>
                <a:lnTo>
                  <a:pt x="1794" y="3337"/>
                </a:lnTo>
                <a:lnTo>
                  <a:pt x="1784" y="3324"/>
                </a:lnTo>
                <a:lnTo>
                  <a:pt x="1780" y="3319"/>
                </a:lnTo>
                <a:lnTo>
                  <a:pt x="1774" y="3315"/>
                </a:lnTo>
                <a:lnTo>
                  <a:pt x="1772" y="3313"/>
                </a:lnTo>
                <a:lnTo>
                  <a:pt x="1770" y="3311"/>
                </a:lnTo>
                <a:lnTo>
                  <a:pt x="1769" y="3308"/>
                </a:lnTo>
                <a:lnTo>
                  <a:pt x="1768" y="3305"/>
                </a:lnTo>
                <a:lnTo>
                  <a:pt x="1768" y="3273"/>
                </a:lnTo>
                <a:lnTo>
                  <a:pt x="1768" y="3256"/>
                </a:lnTo>
                <a:lnTo>
                  <a:pt x="1767" y="3240"/>
                </a:lnTo>
                <a:lnTo>
                  <a:pt x="1765" y="3226"/>
                </a:lnTo>
                <a:lnTo>
                  <a:pt x="1760" y="3210"/>
                </a:lnTo>
                <a:lnTo>
                  <a:pt x="1757" y="3200"/>
                </a:lnTo>
                <a:lnTo>
                  <a:pt x="1754" y="3193"/>
                </a:lnTo>
                <a:lnTo>
                  <a:pt x="1751" y="3185"/>
                </a:lnTo>
                <a:lnTo>
                  <a:pt x="1744" y="3178"/>
                </a:lnTo>
                <a:lnTo>
                  <a:pt x="1728" y="3170"/>
                </a:lnTo>
                <a:lnTo>
                  <a:pt x="1713" y="3162"/>
                </a:lnTo>
                <a:lnTo>
                  <a:pt x="1708" y="3156"/>
                </a:lnTo>
                <a:lnTo>
                  <a:pt x="1705" y="3150"/>
                </a:lnTo>
                <a:lnTo>
                  <a:pt x="1704" y="3143"/>
                </a:lnTo>
                <a:lnTo>
                  <a:pt x="1703" y="3137"/>
                </a:lnTo>
                <a:lnTo>
                  <a:pt x="1702" y="3123"/>
                </a:lnTo>
                <a:lnTo>
                  <a:pt x="1699" y="3109"/>
                </a:lnTo>
                <a:lnTo>
                  <a:pt x="1693" y="3091"/>
                </a:lnTo>
                <a:lnTo>
                  <a:pt x="1688" y="3076"/>
                </a:lnTo>
                <a:lnTo>
                  <a:pt x="1680" y="3061"/>
                </a:lnTo>
                <a:lnTo>
                  <a:pt x="1673" y="3045"/>
                </a:lnTo>
                <a:lnTo>
                  <a:pt x="1657" y="3015"/>
                </a:lnTo>
                <a:lnTo>
                  <a:pt x="1644" y="2987"/>
                </a:lnTo>
                <a:lnTo>
                  <a:pt x="1639" y="2972"/>
                </a:lnTo>
                <a:lnTo>
                  <a:pt x="1635" y="2956"/>
                </a:lnTo>
                <a:lnTo>
                  <a:pt x="1633" y="2940"/>
                </a:lnTo>
                <a:lnTo>
                  <a:pt x="1633" y="2923"/>
                </a:lnTo>
                <a:lnTo>
                  <a:pt x="1633" y="2912"/>
                </a:lnTo>
                <a:lnTo>
                  <a:pt x="1635" y="2902"/>
                </a:lnTo>
                <a:lnTo>
                  <a:pt x="1638" y="2894"/>
                </a:lnTo>
                <a:lnTo>
                  <a:pt x="1641" y="2886"/>
                </a:lnTo>
                <a:lnTo>
                  <a:pt x="1645" y="2878"/>
                </a:lnTo>
                <a:lnTo>
                  <a:pt x="1648" y="2869"/>
                </a:lnTo>
                <a:lnTo>
                  <a:pt x="1650" y="2859"/>
                </a:lnTo>
                <a:lnTo>
                  <a:pt x="1651" y="2848"/>
                </a:lnTo>
                <a:lnTo>
                  <a:pt x="1651" y="2839"/>
                </a:lnTo>
                <a:lnTo>
                  <a:pt x="1650" y="2830"/>
                </a:lnTo>
                <a:lnTo>
                  <a:pt x="1648" y="2821"/>
                </a:lnTo>
                <a:lnTo>
                  <a:pt x="1646" y="2814"/>
                </a:lnTo>
                <a:lnTo>
                  <a:pt x="1640" y="2798"/>
                </a:lnTo>
                <a:lnTo>
                  <a:pt x="1635" y="2779"/>
                </a:lnTo>
                <a:lnTo>
                  <a:pt x="1631" y="2757"/>
                </a:lnTo>
                <a:lnTo>
                  <a:pt x="1626" y="2736"/>
                </a:lnTo>
                <a:lnTo>
                  <a:pt x="1624" y="2726"/>
                </a:lnTo>
                <a:lnTo>
                  <a:pt x="1622" y="2717"/>
                </a:lnTo>
                <a:lnTo>
                  <a:pt x="1619" y="2706"/>
                </a:lnTo>
                <a:lnTo>
                  <a:pt x="1614" y="2695"/>
                </a:lnTo>
                <a:lnTo>
                  <a:pt x="1610" y="2686"/>
                </a:lnTo>
                <a:lnTo>
                  <a:pt x="1606" y="2679"/>
                </a:lnTo>
                <a:lnTo>
                  <a:pt x="1600" y="2673"/>
                </a:lnTo>
                <a:lnTo>
                  <a:pt x="1595" y="2668"/>
                </a:lnTo>
                <a:lnTo>
                  <a:pt x="1582" y="2658"/>
                </a:lnTo>
                <a:lnTo>
                  <a:pt x="1566" y="2650"/>
                </a:lnTo>
                <a:lnTo>
                  <a:pt x="1556" y="2643"/>
                </a:lnTo>
                <a:lnTo>
                  <a:pt x="1547" y="2638"/>
                </a:lnTo>
                <a:lnTo>
                  <a:pt x="1542" y="2636"/>
                </a:lnTo>
                <a:lnTo>
                  <a:pt x="1538" y="2633"/>
                </a:lnTo>
                <a:lnTo>
                  <a:pt x="1532" y="2631"/>
                </a:lnTo>
                <a:lnTo>
                  <a:pt x="1526" y="2630"/>
                </a:lnTo>
                <a:lnTo>
                  <a:pt x="1526" y="2653"/>
                </a:lnTo>
                <a:lnTo>
                  <a:pt x="1525" y="2672"/>
                </a:lnTo>
                <a:lnTo>
                  <a:pt x="1524" y="2692"/>
                </a:lnTo>
                <a:lnTo>
                  <a:pt x="1524" y="2713"/>
                </a:lnTo>
                <a:lnTo>
                  <a:pt x="1518" y="2712"/>
                </a:lnTo>
                <a:lnTo>
                  <a:pt x="1512" y="2712"/>
                </a:lnTo>
                <a:lnTo>
                  <a:pt x="1506" y="2710"/>
                </a:lnTo>
                <a:lnTo>
                  <a:pt x="1502" y="2708"/>
                </a:lnTo>
                <a:lnTo>
                  <a:pt x="1502" y="2703"/>
                </a:lnTo>
                <a:lnTo>
                  <a:pt x="1502" y="2697"/>
                </a:lnTo>
                <a:lnTo>
                  <a:pt x="1498" y="2686"/>
                </a:lnTo>
                <a:lnTo>
                  <a:pt x="1493" y="2677"/>
                </a:lnTo>
                <a:lnTo>
                  <a:pt x="1490" y="2666"/>
                </a:lnTo>
                <a:lnTo>
                  <a:pt x="1486" y="2655"/>
                </a:lnTo>
                <a:lnTo>
                  <a:pt x="1482" y="2645"/>
                </a:lnTo>
                <a:lnTo>
                  <a:pt x="1476" y="2637"/>
                </a:lnTo>
                <a:lnTo>
                  <a:pt x="1473" y="2632"/>
                </a:lnTo>
                <a:lnTo>
                  <a:pt x="1471" y="2628"/>
                </a:lnTo>
                <a:lnTo>
                  <a:pt x="1470" y="2623"/>
                </a:lnTo>
                <a:lnTo>
                  <a:pt x="1469" y="2617"/>
                </a:lnTo>
                <a:lnTo>
                  <a:pt x="1471" y="2610"/>
                </a:lnTo>
                <a:lnTo>
                  <a:pt x="1473" y="2601"/>
                </a:lnTo>
                <a:lnTo>
                  <a:pt x="1474" y="2591"/>
                </a:lnTo>
                <a:lnTo>
                  <a:pt x="1474" y="2582"/>
                </a:lnTo>
                <a:lnTo>
                  <a:pt x="1473" y="2573"/>
                </a:lnTo>
                <a:lnTo>
                  <a:pt x="1472" y="2564"/>
                </a:lnTo>
                <a:lnTo>
                  <a:pt x="1471" y="2547"/>
                </a:lnTo>
                <a:lnTo>
                  <a:pt x="1469" y="2528"/>
                </a:lnTo>
                <a:lnTo>
                  <a:pt x="1470" y="2514"/>
                </a:lnTo>
                <a:lnTo>
                  <a:pt x="1471" y="2502"/>
                </a:lnTo>
                <a:lnTo>
                  <a:pt x="1473" y="2490"/>
                </a:lnTo>
                <a:lnTo>
                  <a:pt x="1475" y="2479"/>
                </a:lnTo>
                <a:lnTo>
                  <a:pt x="1482" y="2457"/>
                </a:lnTo>
                <a:lnTo>
                  <a:pt x="1486" y="2432"/>
                </a:lnTo>
                <a:lnTo>
                  <a:pt x="1470" y="2425"/>
                </a:lnTo>
                <a:lnTo>
                  <a:pt x="1455" y="2421"/>
                </a:lnTo>
                <a:lnTo>
                  <a:pt x="1438" y="2415"/>
                </a:lnTo>
                <a:lnTo>
                  <a:pt x="1422" y="2408"/>
                </a:lnTo>
                <a:lnTo>
                  <a:pt x="1417" y="2403"/>
                </a:lnTo>
                <a:lnTo>
                  <a:pt x="1412" y="2399"/>
                </a:lnTo>
                <a:lnTo>
                  <a:pt x="1409" y="2395"/>
                </a:lnTo>
                <a:lnTo>
                  <a:pt x="1406" y="2389"/>
                </a:lnTo>
                <a:lnTo>
                  <a:pt x="1402" y="2378"/>
                </a:lnTo>
                <a:lnTo>
                  <a:pt x="1396" y="2366"/>
                </a:lnTo>
                <a:lnTo>
                  <a:pt x="1387" y="2345"/>
                </a:lnTo>
                <a:lnTo>
                  <a:pt x="1378" y="2328"/>
                </a:lnTo>
                <a:lnTo>
                  <a:pt x="1370" y="2311"/>
                </a:lnTo>
                <a:lnTo>
                  <a:pt x="1362" y="2291"/>
                </a:lnTo>
                <a:lnTo>
                  <a:pt x="1357" y="2284"/>
                </a:lnTo>
                <a:lnTo>
                  <a:pt x="1353" y="2277"/>
                </a:lnTo>
                <a:lnTo>
                  <a:pt x="1348" y="2272"/>
                </a:lnTo>
                <a:lnTo>
                  <a:pt x="1342" y="2266"/>
                </a:lnTo>
                <a:lnTo>
                  <a:pt x="1329" y="2257"/>
                </a:lnTo>
                <a:lnTo>
                  <a:pt x="1316" y="2246"/>
                </a:lnTo>
                <a:lnTo>
                  <a:pt x="1301" y="2232"/>
                </a:lnTo>
                <a:lnTo>
                  <a:pt x="1286" y="2219"/>
                </a:lnTo>
                <a:lnTo>
                  <a:pt x="1271" y="2207"/>
                </a:lnTo>
                <a:lnTo>
                  <a:pt x="1256" y="2193"/>
                </a:lnTo>
                <a:lnTo>
                  <a:pt x="1247" y="2182"/>
                </a:lnTo>
                <a:lnTo>
                  <a:pt x="1240" y="2171"/>
                </a:lnTo>
                <a:lnTo>
                  <a:pt x="1229" y="2160"/>
                </a:lnTo>
                <a:lnTo>
                  <a:pt x="1220" y="2149"/>
                </a:lnTo>
                <a:lnTo>
                  <a:pt x="1217" y="2142"/>
                </a:lnTo>
                <a:lnTo>
                  <a:pt x="1215" y="2136"/>
                </a:lnTo>
                <a:lnTo>
                  <a:pt x="1214" y="2129"/>
                </a:lnTo>
                <a:lnTo>
                  <a:pt x="1213" y="2121"/>
                </a:lnTo>
                <a:lnTo>
                  <a:pt x="1214" y="2112"/>
                </a:lnTo>
                <a:lnTo>
                  <a:pt x="1215" y="2104"/>
                </a:lnTo>
                <a:lnTo>
                  <a:pt x="1216" y="2097"/>
                </a:lnTo>
                <a:lnTo>
                  <a:pt x="1218" y="2089"/>
                </a:lnTo>
                <a:lnTo>
                  <a:pt x="1223" y="2075"/>
                </a:lnTo>
                <a:lnTo>
                  <a:pt x="1230" y="2062"/>
                </a:lnTo>
                <a:lnTo>
                  <a:pt x="1236" y="2049"/>
                </a:lnTo>
                <a:lnTo>
                  <a:pt x="1242" y="2035"/>
                </a:lnTo>
                <a:lnTo>
                  <a:pt x="1244" y="2029"/>
                </a:lnTo>
                <a:lnTo>
                  <a:pt x="1246" y="2021"/>
                </a:lnTo>
                <a:lnTo>
                  <a:pt x="1247" y="2013"/>
                </a:lnTo>
                <a:lnTo>
                  <a:pt x="1247" y="2004"/>
                </a:lnTo>
                <a:lnTo>
                  <a:pt x="1246" y="1993"/>
                </a:lnTo>
                <a:lnTo>
                  <a:pt x="1244" y="1983"/>
                </a:lnTo>
                <a:lnTo>
                  <a:pt x="1240" y="1975"/>
                </a:lnTo>
                <a:lnTo>
                  <a:pt x="1235" y="1966"/>
                </a:lnTo>
                <a:lnTo>
                  <a:pt x="1230" y="1957"/>
                </a:lnTo>
                <a:lnTo>
                  <a:pt x="1225" y="1949"/>
                </a:lnTo>
                <a:lnTo>
                  <a:pt x="1220" y="1940"/>
                </a:lnTo>
                <a:lnTo>
                  <a:pt x="1216" y="1929"/>
                </a:lnTo>
                <a:lnTo>
                  <a:pt x="1213" y="1919"/>
                </a:lnTo>
                <a:lnTo>
                  <a:pt x="1212" y="1908"/>
                </a:lnTo>
                <a:lnTo>
                  <a:pt x="1211" y="1898"/>
                </a:lnTo>
                <a:lnTo>
                  <a:pt x="1207" y="1887"/>
                </a:lnTo>
                <a:lnTo>
                  <a:pt x="1205" y="1883"/>
                </a:lnTo>
                <a:lnTo>
                  <a:pt x="1203" y="1880"/>
                </a:lnTo>
                <a:lnTo>
                  <a:pt x="1200" y="1878"/>
                </a:lnTo>
                <a:lnTo>
                  <a:pt x="1196" y="1875"/>
                </a:lnTo>
                <a:lnTo>
                  <a:pt x="1190" y="1872"/>
                </a:lnTo>
                <a:lnTo>
                  <a:pt x="1181" y="1870"/>
                </a:lnTo>
                <a:lnTo>
                  <a:pt x="1174" y="1868"/>
                </a:lnTo>
                <a:lnTo>
                  <a:pt x="1165" y="1866"/>
                </a:lnTo>
                <a:lnTo>
                  <a:pt x="1157" y="1862"/>
                </a:lnTo>
                <a:lnTo>
                  <a:pt x="1149" y="1858"/>
                </a:lnTo>
                <a:lnTo>
                  <a:pt x="1142" y="1852"/>
                </a:lnTo>
                <a:lnTo>
                  <a:pt x="1137" y="1844"/>
                </a:lnTo>
                <a:lnTo>
                  <a:pt x="1134" y="1836"/>
                </a:lnTo>
                <a:lnTo>
                  <a:pt x="1131" y="1829"/>
                </a:lnTo>
                <a:lnTo>
                  <a:pt x="1127" y="1813"/>
                </a:lnTo>
                <a:lnTo>
                  <a:pt x="1123" y="1794"/>
                </a:lnTo>
                <a:lnTo>
                  <a:pt x="1119" y="1781"/>
                </a:lnTo>
                <a:lnTo>
                  <a:pt x="1113" y="1771"/>
                </a:lnTo>
                <a:lnTo>
                  <a:pt x="1108" y="1761"/>
                </a:lnTo>
                <a:lnTo>
                  <a:pt x="1103" y="1751"/>
                </a:lnTo>
                <a:lnTo>
                  <a:pt x="1091" y="1732"/>
                </a:lnTo>
                <a:lnTo>
                  <a:pt x="1074" y="1712"/>
                </a:lnTo>
                <a:lnTo>
                  <a:pt x="1069" y="1704"/>
                </a:lnTo>
                <a:lnTo>
                  <a:pt x="1064" y="1695"/>
                </a:lnTo>
                <a:lnTo>
                  <a:pt x="1058" y="1687"/>
                </a:lnTo>
                <a:lnTo>
                  <a:pt x="1051" y="1680"/>
                </a:lnTo>
                <a:lnTo>
                  <a:pt x="1034" y="1669"/>
                </a:lnTo>
                <a:lnTo>
                  <a:pt x="1017" y="1659"/>
                </a:lnTo>
                <a:lnTo>
                  <a:pt x="1010" y="1654"/>
                </a:lnTo>
                <a:lnTo>
                  <a:pt x="1003" y="1649"/>
                </a:lnTo>
                <a:lnTo>
                  <a:pt x="1001" y="1645"/>
                </a:lnTo>
                <a:lnTo>
                  <a:pt x="999" y="1641"/>
                </a:lnTo>
                <a:lnTo>
                  <a:pt x="997" y="1637"/>
                </a:lnTo>
                <a:lnTo>
                  <a:pt x="996" y="1632"/>
                </a:lnTo>
                <a:lnTo>
                  <a:pt x="992" y="1616"/>
                </a:lnTo>
                <a:lnTo>
                  <a:pt x="991" y="1600"/>
                </a:lnTo>
                <a:lnTo>
                  <a:pt x="991" y="1592"/>
                </a:lnTo>
                <a:lnTo>
                  <a:pt x="990" y="1585"/>
                </a:lnTo>
                <a:lnTo>
                  <a:pt x="989" y="1577"/>
                </a:lnTo>
                <a:lnTo>
                  <a:pt x="987" y="1569"/>
                </a:lnTo>
                <a:lnTo>
                  <a:pt x="983" y="1555"/>
                </a:lnTo>
                <a:lnTo>
                  <a:pt x="978" y="1542"/>
                </a:lnTo>
                <a:lnTo>
                  <a:pt x="974" y="1529"/>
                </a:lnTo>
                <a:lnTo>
                  <a:pt x="969" y="1516"/>
                </a:lnTo>
                <a:lnTo>
                  <a:pt x="958" y="1495"/>
                </a:lnTo>
                <a:lnTo>
                  <a:pt x="947" y="1477"/>
                </a:lnTo>
                <a:lnTo>
                  <a:pt x="937" y="1461"/>
                </a:lnTo>
                <a:lnTo>
                  <a:pt x="926" y="1446"/>
                </a:lnTo>
                <a:lnTo>
                  <a:pt x="905" y="1413"/>
                </a:lnTo>
                <a:lnTo>
                  <a:pt x="881" y="1378"/>
                </a:lnTo>
                <a:lnTo>
                  <a:pt x="872" y="1363"/>
                </a:lnTo>
                <a:lnTo>
                  <a:pt x="865" y="1352"/>
                </a:lnTo>
                <a:lnTo>
                  <a:pt x="856" y="1339"/>
                </a:lnTo>
                <a:lnTo>
                  <a:pt x="849" y="1325"/>
                </a:lnTo>
                <a:lnTo>
                  <a:pt x="845" y="1315"/>
                </a:lnTo>
                <a:lnTo>
                  <a:pt x="841" y="1306"/>
                </a:lnTo>
                <a:lnTo>
                  <a:pt x="839" y="1302"/>
                </a:lnTo>
                <a:lnTo>
                  <a:pt x="836" y="1299"/>
                </a:lnTo>
                <a:lnTo>
                  <a:pt x="833" y="1295"/>
                </a:lnTo>
                <a:lnTo>
                  <a:pt x="828" y="1292"/>
                </a:lnTo>
                <a:lnTo>
                  <a:pt x="804" y="1281"/>
                </a:lnTo>
                <a:lnTo>
                  <a:pt x="784" y="1274"/>
                </a:lnTo>
                <a:lnTo>
                  <a:pt x="773" y="1268"/>
                </a:lnTo>
                <a:lnTo>
                  <a:pt x="763" y="1263"/>
                </a:lnTo>
                <a:lnTo>
                  <a:pt x="754" y="1257"/>
                </a:lnTo>
                <a:lnTo>
                  <a:pt x="745" y="1247"/>
                </a:lnTo>
                <a:lnTo>
                  <a:pt x="733" y="1232"/>
                </a:lnTo>
                <a:lnTo>
                  <a:pt x="723" y="1217"/>
                </a:lnTo>
                <a:lnTo>
                  <a:pt x="716" y="1201"/>
                </a:lnTo>
                <a:lnTo>
                  <a:pt x="708" y="1187"/>
                </a:lnTo>
                <a:lnTo>
                  <a:pt x="695" y="1157"/>
                </a:lnTo>
                <a:lnTo>
                  <a:pt x="679" y="1123"/>
                </a:lnTo>
                <a:lnTo>
                  <a:pt x="673" y="1109"/>
                </a:lnTo>
                <a:lnTo>
                  <a:pt x="668" y="1097"/>
                </a:lnTo>
                <a:lnTo>
                  <a:pt x="666" y="1090"/>
                </a:lnTo>
                <a:lnTo>
                  <a:pt x="664" y="1084"/>
                </a:lnTo>
                <a:lnTo>
                  <a:pt x="663" y="1077"/>
                </a:lnTo>
                <a:lnTo>
                  <a:pt x="663" y="1070"/>
                </a:lnTo>
                <a:lnTo>
                  <a:pt x="664" y="1052"/>
                </a:lnTo>
                <a:lnTo>
                  <a:pt x="665" y="1037"/>
                </a:lnTo>
                <a:lnTo>
                  <a:pt x="667" y="1023"/>
                </a:lnTo>
                <a:lnTo>
                  <a:pt x="669" y="1010"/>
                </a:lnTo>
                <a:lnTo>
                  <a:pt x="673" y="996"/>
                </a:lnTo>
                <a:lnTo>
                  <a:pt x="675" y="982"/>
                </a:lnTo>
                <a:lnTo>
                  <a:pt x="676" y="968"/>
                </a:lnTo>
                <a:lnTo>
                  <a:pt x="676" y="951"/>
                </a:lnTo>
                <a:lnTo>
                  <a:pt x="675" y="933"/>
                </a:lnTo>
                <a:lnTo>
                  <a:pt x="673" y="915"/>
                </a:lnTo>
                <a:lnTo>
                  <a:pt x="669" y="898"/>
                </a:lnTo>
                <a:lnTo>
                  <a:pt x="668" y="880"/>
                </a:lnTo>
                <a:lnTo>
                  <a:pt x="669" y="872"/>
                </a:lnTo>
                <a:lnTo>
                  <a:pt x="671" y="867"/>
                </a:lnTo>
                <a:lnTo>
                  <a:pt x="674" y="860"/>
                </a:lnTo>
                <a:lnTo>
                  <a:pt x="676" y="855"/>
                </a:lnTo>
                <a:lnTo>
                  <a:pt x="679" y="849"/>
                </a:lnTo>
                <a:lnTo>
                  <a:pt x="682" y="844"/>
                </a:lnTo>
                <a:lnTo>
                  <a:pt x="683" y="838"/>
                </a:lnTo>
                <a:lnTo>
                  <a:pt x="685" y="830"/>
                </a:lnTo>
                <a:lnTo>
                  <a:pt x="685" y="825"/>
                </a:lnTo>
                <a:lnTo>
                  <a:pt x="683" y="819"/>
                </a:lnTo>
                <a:lnTo>
                  <a:pt x="681" y="814"/>
                </a:lnTo>
                <a:lnTo>
                  <a:pt x="680" y="808"/>
                </a:lnTo>
                <a:lnTo>
                  <a:pt x="676" y="799"/>
                </a:lnTo>
                <a:lnTo>
                  <a:pt x="672" y="788"/>
                </a:lnTo>
                <a:lnTo>
                  <a:pt x="661" y="761"/>
                </a:lnTo>
                <a:lnTo>
                  <a:pt x="651" y="736"/>
                </a:lnTo>
                <a:lnTo>
                  <a:pt x="648" y="723"/>
                </a:lnTo>
                <a:lnTo>
                  <a:pt x="645" y="710"/>
                </a:lnTo>
                <a:lnTo>
                  <a:pt x="642" y="697"/>
                </a:lnTo>
                <a:lnTo>
                  <a:pt x="641" y="682"/>
                </a:lnTo>
                <a:lnTo>
                  <a:pt x="642" y="669"/>
                </a:lnTo>
                <a:lnTo>
                  <a:pt x="645" y="659"/>
                </a:lnTo>
                <a:lnTo>
                  <a:pt x="647" y="649"/>
                </a:lnTo>
                <a:lnTo>
                  <a:pt x="650" y="637"/>
                </a:lnTo>
                <a:lnTo>
                  <a:pt x="655" y="611"/>
                </a:lnTo>
                <a:lnTo>
                  <a:pt x="661" y="589"/>
                </a:lnTo>
                <a:lnTo>
                  <a:pt x="667" y="566"/>
                </a:lnTo>
                <a:lnTo>
                  <a:pt x="674" y="541"/>
                </a:lnTo>
                <a:lnTo>
                  <a:pt x="680" y="516"/>
                </a:lnTo>
                <a:lnTo>
                  <a:pt x="687" y="494"/>
                </a:lnTo>
                <a:lnTo>
                  <a:pt x="689" y="482"/>
                </a:lnTo>
                <a:lnTo>
                  <a:pt x="691" y="471"/>
                </a:lnTo>
                <a:lnTo>
                  <a:pt x="692" y="458"/>
                </a:lnTo>
                <a:lnTo>
                  <a:pt x="692" y="446"/>
                </a:lnTo>
                <a:lnTo>
                  <a:pt x="705" y="457"/>
                </a:lnTo>
                <a:lnTo>
                  <a:pt x="716" y="470"/>
                </a:lnTo>
                <a:lnTo>
                  <a:pt x="727" y="481"/>
                </a:lnTo>
                <a:lnTo>
                  <a:pt x="740" y="493"/>
                </a:lnTo>
                <a:lnTo>
                  <a:pt x="750" y="501"/>
                </a:lnTo>
                <a:lnTo>
                  <a:pt x="761" y="507"/>
                </a:lnTo>
                <a:lnTo>
                  <a:pt x="771" y="512"/>
                </a:lnTo>
                <a:lnTo>
                  <a:pt x="781" y="517"/>
                </a:lnTo>
                <a:lnTo>
                  <a:pt x="802" y="525"/>
                </a:lnTo>
                <a:lnTo>
                  <a:pt x="825" y="535"/>
                </a:lnTo>
                <a:lnTo>
                  <a:pt x="841" y="543"/>
                </a:lnTo>
                <a:lnTo>
                  <a:pt x="857" y="551"/>
                </a:lnTo>
                <a:lnTo>
                  <a:pt x="869" y="568"/>
                </a:lnTo>
                <a:lnTo>
                  <a:pt x="881" y="584"/>
                </a:lnTo>
                <a:lnTo>
                  <a:pt x="889" y="589"/>
                </a:lnTo>
                <a:lnTo>
                  <a:pt x="897" y="595"/>
                </a:lnTo>
                <a:lnTo>
                  <a:pt x="905" y="599"/>
                </a:lnTo>
                <a:lnTo>
                  <a:pt x="912" y="603"/>
                </a:lnTo>
                <a:lnTo>
                  <a:pt x="921" y="606"/>
                </a:lnTo>
                <a:lnTo>
                  <a:pt x="930" y="609"/>
                </a:lnTo>
                <a:lnTo>
                  <a:pt x="939" y="610"/>
                </a:lnTo>
                <a:lnTo>
                  <a:pt x="950" y="610"/>
                </a:lnTo>
                <a:lnTo>
                  <a:pt x="961" y="610"/>
                </a:lnTo>
                <a:lnTo>
                  <a:pt x="970" y="606"/>
                </a:lnTo>
                <a:lnTo>
                  <a:pt x="978" y="603"/>
                </a:lnTo>
                <a:lnTo>
                  <a:pt x="987" y="597"/>
                </a:lnTo>
                <a:lnTo>
                  <a:pt x="992" y="591"/>
                </a:lnTo>
                <a:lnTo>
                  <a:pt x="996" y="584"/>
                </a:lnTo>
                <a:lnTo>
                  <a:pt x="998" y="581"/>
                </a:lnTo>
                <a:lnTo>
                  <a:pt x="1000" y="578"/>
                </a:lnTo>
                <a:lnTo>
                  <a:pt x="1002" y="576"/>
                </a:lnTo>
                <a:lnTo>
                  <a:pt x="1005" y="575"/>
                </a:lnTo>
                <a:lnTo>
                  <a:pt x="1011" y="576"/>
                </a:lnTo>
                <a:lnTo>
                  <a:pt x="1015" y="577"/>
                </a:lnTo>
                <a:lnTo>
                  <a:pt x="1018" y="579"/>
                </a:lnTo>
                <a:lnTo>
                  <a:pt x="1023" y="582"/>
                </a:lnTo>
                <a:lnTo>
                  <a:pt x="1029" y="587"/>
                </a:lnTo>
                <a:lnTo>
                  <a:pt x="1038" y="591"/>
                </a:lnTo>
                <a:lnTo>
                  <a:pt x="1047" y="596"/>
                </a:lnTo>
                <a:lnTo>
                  <a:pt x="1057" y="599"/>
                </a:lnTo>
                <a:lnTo>
                  <a:pt x="1061" y="601"/>
                </a:lnTo>
                <a:lnTo>
                  <a:pt x="1066" y="604"/>
                </a:lnTo>
                <a:lnTo>
                  <a:pt x="1069" y="608"/>
                </a:lnTo>
                <a:lnTo>
                  <a:pt x="1072" y="613"/>
                </a:lnTo>
                <a:lnTo>
                  <a:pt x="1077" y="623"/>
                </a:lnTo>
                <a:lnTo>
                  <a:pt x="1080" y="633"/>
                </a:lnTo>
                <a:lnTo>
                  <a:pt x="1085" y="643"/>
                </a:lnTo>
                <a:lnTo>
                  <a:pt x="1091" y="651"/>
                </a:lnTo>
                <a:lnTo>
                  <a:pt x="1096" y="657"/>
                </a:lnTo>
                <a:lnTo>
                  <a:pt x="1104" y="664"/>
                </a:lnTo>
                <a:lnTo>
                  <a:pt x="1119" y="674"/>
                </a:lnTo>
                <a:lnTo>
                  <a:pt x="1136" y="687"/>
                </a:lnTo>
                <a:lnTo>
                  <a:pt x="1149" y="698"/>
                </a:lnTo>
                <a:lnTo>
                  <a:pt x="1160" y="709"/>
                </a:lnTo>
                <a:lnTo>
                  <a:pt x="1165" y="714"/>
                </a:lnTo>
                <a:lnTo>
                  <a:pt x="1172" y="720"/>
                </a:lnTo>
                <a:lnTo>
                  <a:pt x="1178" y="724"/>
                </a:lnTo>
                <a:lnTo>
                  <a:pt x="1187" y="730"/>
                </a:lnTo>
                <a:lnTo>
                  <a:pt x="1202" y="738"/>
                </a:lnTo>
                <a:lnTo>
                  <a:pt x="1218" y="746"/>
                </a:lnTo>
                <a:lnTo>
                  <a:pt x="1228" y="750"/>
                </a:lnTo>
                <a:lnTo>
                  <a:pt x="1236" y="753"/>
                </a:lnTo>
                <a:lnTo>
                  <a:pt x="1241" y="755"/>
                </a:lnTo>
                <a:lnTo>
                  <a:pt x="1245" y="759"/>
                </a:lnTo>
                <a:lnTo>
                  <a:pt x="1247" y="762"/>
                </a:lnTo>
                <a:lnTo>
                  <a:pt x="1250" y="766"/>
                </a:lnTo>
                <a:lnTo>
                  <a:pt x="1253" y="774"/>
                </a:lnTo>
                <a:lnTo>
                  <a:pt x="1253" y="779"/>
                </a:lnTo>
                <a:lnTo>
                  <a:pt x="1253" y="786"/>
                </a:lnTo>
                <a:lnTo>
                  <a:pt x="1253" y="793"/>
                </a:lnTo>
                <a:lnTo>
                  <a:pt x="1252" y="805"/>
                </a:lnTo>
                <a:lnTo>
                  <a:pt x="1249" y="815"/>
                </a:lnTo>
                <a:lnTo>
                  <a:pt x="1246" y="825"/>
                </a:lnTo>
                <a:lnTo>
                  <a:pt x="1243" y="833"/>
                </a:lnTo>
                <a:lnTo>
                  <a:pt x="1234" y="852"/>
                </a:lnTo>
                <a:lnTo>
                  <a:pt x="1226" y="873"/>
                </a:lnTo>
                <a:lnTo>
                  <a:pt x="1223" y="886"/>
                </a:lnTo>
                <a:lnTo>
                  <a:pt x="1221" y="899"/>
                </a:lnTo>
                <a:lnTo>
                  <a:pt x="1221" y="912"/>
                </a:lnTo>
                <a:lnTo>
                  <a:pt x="1221" y="926"/>
                </a:lnTo>
                <a:lnTo>
                  <a:pt x="1220" y="935"/>
                </a:lnTo>
                <a:lnTo>
                  <a:pt x="1220" y="942"/>
                </a:lnTo>
                <a:lnTo>
                  <a:pt x="1221" y="950"/>
                </a:lnTo>
                <a:lnTo>
                  <a:pt x="1223" y="957"/>
                </a:lnTo>
                <a:lnTo>
                  <a:pt x="1227" y="964"/>
                </a:lnTo>
                <a:lnTo>
                  <a:pt x="1230" y="969"/>
                </a:lnTo>
                <a:lnTo>
                  <a:pt x="1234" y="975"/>
                </a:lnTo>
                <a:lnTo>
                  <a:pt x="1239" y="979"/>
                </a:lnTo>
                <a:lnTo>
                  <a:pt x="1248" y="988"/>
                </a:lnTo>
                <a:lnTo>
                  <a:pt x="1258" y="997"/>
                </a:lnTo>
                <a:lnTo>
                  <a:pt x="1270" y="1014"/>
                </a:lnTo>
                <a:lnTo>
                  <a:pt x="1281" y="1028"/>
                </a:lnTo>
                <a:lnTo>
                  <a:pt x="1289" y="1044"/>
                </a:lnTo>
                <a:lnTo>
                  <a:pt x="1298" y="1061"/>
                </a:lnTo>
                <a:lnTo>
                  <a:pt x="1304" y="1075"/>
                </a:lnTo>
                <a:lnTo>
                  <a:pt x="1310" y="1088"/>
                </a:lnTo>
                <a:lnTo>
                  <a:pt x="1315" y="1101"/>
                </a:lnTo>
                <a:lnTo>
                  <a:pt x="1322" y="1114"/>
                </a:lnTo>
                <a:lnTo>
                  <a:pt x="1331" y="1133"/>
                </a:lnTo>
                <a:lnTo>
                  <a:pt x="1340" y="1150"/>
                </a:lnTo>
                <a:lnTo>
                  <a:pt x="1343" y="1159"/>
                </a:lnTo>
                <a:lnTo>
                  <a:pt x="1347" y="1168"/>
                </a:lnTo>
                <a:lnTo>
                  <a:pt x="1348" y="1178"/>
                </a:lnTo>
                <a:lnTo>
                  <a:pt x="1349" y="1189"/>
                </a:lnTo>
                <a:lnTo>
                  <a:pt x="1348" y="1200"/>
                </a:lnTo>
                <a:lnTo>
                  <a:pt x="1346" y="1211"/>
                </a:lnTo>
                <a:lnTo>
                  <a:pt x="1343" y="1222"/>
                </a:lnTo>
                <a:lnTo>
                  <a:pt x="1340" y="1232"/>
                </a:lnTo>
                <a:lnTo>
                  <a:pt x="1338" y="1241"/>
                </a:lnTo>
                <a:lnTo>
                  <a:pt x="1335" y="1251"/>
                </a:lnTo>
                <a:lnTo>
                  <a:pt x="1333" y="1262"/>
                </a:lnTo>
                <a:lnTo>
                  <a:pt x="1333" y="1274"/>
                </a:lnTo>
                <a:lnTo>
                  <a:pt x="1333" y="1281"/>
                </a:lnTo>
                <a:lnTo>
                  <a:pt x="1334" y="1288"/>
                </a:lnTo>
                <a:lnTo>
                  <a:pt x="1336" y="1294"/>
                </a:lnTo>
                <a:lnTo>
                  <a:pt x="1338" y="1301"/>
                </a:lnTo>
                <a:lnTo>
                  <a:pt x="1343" y="1313"/>
                </a:lnTo>
                <a:lnTo>
                  <a:pt x="1349" y="1327"/>
                </a:lnTo>
                <a:lnTo>
                  <a:pt x="1353" y="1342"/>
                </a:lnTo>
                <a:lnTo>
                  <a:pt x="1357" y="1356"/>
                </a:lnTo>
                <a:lnTo>
                  <a:pt x="1361" y="1370"/>
                </a:lnTo>
                <a:lnTo>
                  <a:pt x="1364" y="1385"/>
                </a:lnTo>
                <a:lnTo>
                  <a:pt x="1374" y="1399"/>
                </a:lnTo>
                <a:lnTo>
                  <a:pt x="1382" y="1411"/>
                </a:lnTo>
                <a:lnTo>
                  <a:pt x="1387" y="1417"/>
                </a:lnTo>
                <a:lnTo>
                  <a:pt x="1390" y="1424"/>
                </a:lnTo>
                <a:lnTo>
                  <a:pt x="1393" y="1430"/>
                </a:lnTo>
                <a:lnTo>
                  <a:pt x="1396" y="1438"/>
                </a:lnTo>
                <a:lnTo>
                  <a:pt x="1398" y="1447"/>
                </a:lnTo>
                <a:lnTo>
                  <a:pt x="1400" y="1455"/>
                </a:lnTo>
                <a:lnTo>
                  <a:pt x="1400" y="1463"/>
                </a:lnTo>
                <a:lnTo>
                  <a:pt x="1400" y="1469"/>
                </a:lnTo>
                <a:lnTo>
                  <a:pt x="1397" y="1486"/>
                </a:lnTo>
                <a:lnTo>
                  <a:pt x="1396" y="1502"/>
                </a:lnTo>
                <a:lnTo>
                  <a:pt x="1396" y="1510"/>
                </a:lnTo>
                <a:lnTo>
                  <a:pt x="1397" y="1518"/>
                </a:lnTo>
                <a:lnTo>
                  <a:pt x="1398" y="1524"/>
                </a:lnTo>
                <a:lnTo>
                  <a:pt x="1401" y="1532"/>
                </a:lnTo>
                <a:lnTo>
                  <a:pt x="1403" y="1537"/>
                </a:lnTo>
                <a:lnTo>
                  <a:pt x="1407" y="1544"/>
                </a:lnTo>
                <a:lnTo>
                  <a:pt x="1411" y="1549"/>
                </a:lnTo>
                <a:lnTo>
                  <a:pt x="1418" y="1556"/>
                </a:lnTo>
                <a:lnTo>
                  <a:pt x="1432" y="1568"/>
                </a:lnTo>
                <a:lnTo>
                  <a:pt x="1446" y="1579"/>
                </a:lnTo>
                <a:lnTo>
                  <a:pt x="1451" y="1586"/>
                </a:lnTo>
                <a:lnTo>
                  <a:pt x="1458" y="1592"/>
                </a:lnTo>
                <a:lnTo>
                  <a:pt x="1463" y="1600"/>
                </a:lnTo>
                <a:lnTo>
                  <a:pt x="1468" y="1609"/>
                </a:lnTo>
                <a:lnTo>
                  <a:pt x="1472" y="1618"/>
                </a:lnTo>
                <a:lnTo>
                  <a:pt x="1475" y="1627"/>
                </a:lnTo>
                <a:lnTo>
                  <a:pt x="1477" y="1636"/>
                </a:lnTo>
                <a:lnTo>
                  <a:pt x="1478" y="1644"/>
                </a:lnTo>
                <a:lnTo>
                  <a:pt x="1481" y="1663"/>
                </a:lnTo>
                <a:lnTo>
                  <a:pt x="1482" y="1683"/>
                </a:lnTo>
                <a:lnTo>
                  <a:pt x="1482" y="1695"/>
                </a:lnTo>
                <a:lnTo>
                  <a:pt x="1483" y="1706"/>
                </a:lnTo>
                <a:lnTo>
                  <a:pt x="1484" y="1711"/>
                </a:lnTo>
                <a:lnTo>
                  <a:pt x="1486" y="1716"/>
                </a:lnTo>
                <a:lnTo>
                  <a:pt x="1488" y="1721"/>
                </a:lnTo>
                <a:lnTo>
                  <a:pt x="1491" y="1725"/>
                </a:lnTo>
                <a:lnTo>
                  <a:pt x="1499" y="1732"/>
                </a:lnTo>
                <a:lnTo>
                  <a:pt x="1506" y="1736"/>
                </a:lnTo>
                <a:lnTo>
                  <a:pt x="1515" y="1739"/>
                </a:lnTo>
                <a:lnTo>
                  <a:pt x="1524" y="1744"/>
                </a:lnTo>
                <a:lnTo>
                  <a:pt x="1546" y="1757"/>
                </a:lnTo>
                <a:lnTo>
                  <a:pt x="1567" y="1770"/>
                </a:lnTo>
                <a:lnTo>
                  <a:pt x="1576" y="1777"/>
                </a:lnTo>
                <a:lnTo>
                  <a:pt x="1583" y="1786"/>
                </a:lnTo>
                <a:lnTo>
                  <a:pt x="1585" y="1790"/>
                </a:lnTo>
                <a:lnTo>
                  <a:pt x="1589" y="1795"/>
                </a:lnTo>
                <a:lnTo>
                  <a:pt x="1591" y="1801"/>
                </a:lnTo>
                <a:lnTo>
                  <a:pt x="1593" y="1807"/>
                </a:lnTo>
                <a:lnTo>
                  <a:pt x="1587" y="1812"/>
                </a:lnTo>
                <a:lnTo>
                  <a:pt x="1582" y="1816"/>
                </a:lnTo>
                <a:lnTo>
                  <a:pt x="1574" y="1813"/>
                </a:lnTo>
                <a:lnTo>
                  <a:pt x="1566" y="1811"/>
                </a:lnTo>
                <a:lnTo>
                  <a:pt x="1556" y="1811"/>
                </a:lnTo>
                <a:lnTo>
                  <a:pt x="1547" y="1813"/>
                </a:lnTo>
                <a:lnTo>
                  <a:pt x="1539" y="1815"/>
                </a:lnTo>
                <a:lnTo>
                  <a:pt x="1529" y="1818"/>
                </a:lnTo>
                <a:lnTo>
                  <a:pt x="1533" y="1826"/>
                </a:lnTo>
                <a:lnTo>
                  <a:pt x="1538" y="1833"/>
                </a:lnTo>
                <a:lnTo>
                  <a:pt x="1543" y="1839"/>
                </a:lnTo>
                <a:lnTo>
                  <a:pt x="1547" y="1845"/>
                </a:lnTo>
                <a:lnTo>
                  <a:pt x="1553" y="1851"/>
                </a:lnTo>
                <a:lnTo>
                  <a:pt x="1557" y="1857"/>
                </a:lnTo>
                <a:lnTo>
                  <a:pt x="1563" y="1863"/>
                </a:lnTo>
                <a:lnTo>
                  <a:pt x="1566" y="1871"/>
                </a:lnTo>
                <a:lnTo>
                  <a:pt x="1573" y="1889"/>
                </a:lnTo>
                <a:lnTo>
                  <a:pt x="1581" y="1905"/>
                </a:lnTo>
                <a:lnTo>
                  <a:pt x="1590" y="1919"/>
                </a:lnTo>
                <a:lnTo>
                  <a:pt x="1600" y="1935"/>
                </a:lnTo>
                <a:lnTo>
                  <a:pt x="1606" y="1941"/>
                </a:lnTo>
                <a:lnTo>
                  <a:pt x="1612" y="1946"/>
                </a:lnTo>
                <a:lnTo>
                  <a:pt x="1620" y="1949"/>
                </a:lnTo>
                <a:lnTo>
                  <a:pt x="1627" y="1951"/>
                </a:lnTo>
                <a:lnTo>
                  <a:pt x="1635" y="1953"/>
                </a:lnTo>
                <a:lnTo>
                  <a:pt x="1644" y="1955"/>
                </a:lnTo>
                <a:lnTo>
                  <a:pt x="1651" y="1957"/>
                </a:lnTo>
                <a:lnTo>
                  <a:pt x="1659" y="1962"/>
                </a:lnTo>
                <a:lnTo>
                  <a:pt x="1666" y="1966"/>
                </a:lnTo>
                <a:lnTo>
                  <a:pt x="1672" y="1971"/>
                </a:lnTo>
                <a:lnTo>
                  <a:pt x="1677" y="1977"/>
                </a:lnTo>
                <a:lnTo>
                  <a:pt x="1682" y="1982"/>
                </a:lnTo>
                <a:lnTo>
                  <a:pt x="1691" y="1993"/>
                </a:lnTo>
                <a:lnTo>
                  <a:pt x="1702" y="2007"/>
                </a:lnTo>
                <a:lnTo>
                  <a:pt x="1706" y="2015"/>
                </a:lnTo>
                <a:lnTo>
                  <a:pt x="1709" y="2023"/>
                </a:lnTo>
                <a:lnTo>
                  <a:pt x="1712" y="2032"/>
                </a:lnTo>
                <a:lnTo>
                  <a:pt x="1715" y="2042"/>
                </a:lnTo>
                <a:lnTo>
                  <a:pt x="1722" y="2056"/>
                </a:lnTo>
                <a:lnTo>
                  <a:pt x="1730" y="2068"/>
                </a:lnTo>
                <a:lnTo>
                  <a:pt x="1739" y="2081"/>
                </a:lnTo>
                <a:lnTo>
                  <a:pt x="1746" y="2095"/>
                </a:lnTo>
                <a:lnTo>
                  <a:pt x="1754" y="2111"/>
                </a:lnTo>
                <a:lnTo>
                  <a:pt x="1762" y="2126"/>
                </a:lnTo>
                <a:lnTo>
                  <a:pt x="1769" y="2135"/>
                </a:lnTo>
                <a:lnTo>
                  <a:pt x="1775" y="2143"/>
                </a:lnTo>
                <a:lnTo>
                  <a:pt x="1782" y="2150"/>
                </a:lnTo>
                <a:lnTo>
                  <a:pt x="1788" y="2156"/>
                </a:lnTo>
                <a:lnTo>
                  <a:pt x="1795" y="2163"/>
                </a:lnTo>
                <a:lnTo>
                  <a:pt x="1801" y="2170"/>
                </a:lnTo>
                <a:lnTo>
                  <a:pt x="1808" y="2178"/>
                </a:lnTo>
                <a:lnTo>
                  <a:pt x="1813" y="2187"/>
                </a:lnTo>
                <a:lnTo>
                  <a:pt x="1820" y="2199"/>
                </a:lnTo>
                <a:lnTo>
                  <a:pt x="1825" y="2212"/>
                </a:lnTo>
                <a:lnTo>
                  <a:pt x="1829" y="2217"/>
                </a:lnTo>
                <a:lnTo>
                  <a:pt x="1834" y="2221"/>
                </a:lnTo>
                <a:lnTo>
                  <a:pt x="1839" y="2223"/>
                </a:lnTo>
                <a:lnTo>
                  <a:pt x="1844" y="2224"/>
                </a:lnTo>
                <a:lnTo>
                  <a:pt x="1853" y="2224"/>
                </a:lnTo>
                <a:lnTo>
                  <a:pt x="1861" y="2224"/>
                </a:lnTo>
                <a:lnTo>
                  <a:pt x="1864" y="2223"/>
                </a:lnTo>
                <a:lnTo>
                  <a:pt x="1867" y="2221"/>
                </a:lnTo>
                <a:lnTo>
                  <a:pt x="1869" y="2220"/>
                </a:lnTo>
                <a:lnTo>
                  <a:pt x="1871" y="2217"/>
                </a:lnTo>
                <a:lnTo>
                  <a:pt x="1876" y="2209"/>
                </a:lnTo>
                <a:lnTo>
                  <a:pt x="1878" y="2202"/>
                </a:lnTo>
                <a:lnTo>
                  <a:pt x="1880" y="2194"/>
                </a:lnTo>
                <a:lnTo>
                  <a:pt x="1882" y="2184"/>
                </a:lnTo>
                <a:lnTo>
                  <a:pt x="1890" y="2186"/>
                </a:lnTo>
                <a:lnTo>
                  <a:pt x="1897" y="2189"/>
                </a:lnTo>
                <a:lnTo>
                  <a:pt x="1904" y="2191"/>
                </a:lnTo>
                <a:lnTo>
                  <a:pt x="1910" y="2194"/>
                </a:lnTo>
                <a:lnTo>
                  <a:pt x="1922" y="2200"/>
                </a:lnTo>
                <a:lnTo>
                  <a:pt x="1935" y="2209"/>
                </a:lnTo>
                <a:lnTo>
                  <a:pt x="1948" y="2217"/>
                </a:lnTo>
                <a:lnTo>
                  <a:pt x="1961" y="2224"/>
                </a:lnTo>
                <a:lnTo>
                  <a:pt x="1965" y="2230"/>
                </a:lnTo>
                <a:lnTo>
                  <a:pt x="1969" y="2235"/>
                </a:lnTo>
                <a:lnTo>
                  <a:pt x="1972" y="2241"/>
                </a:lnTo>
                <a:lnTo>
                  <a:pt x="1972" y="2248"/>
                </a:lnTo>
                <a:lnTo>
                  <a:pt x="1965" y="2264"/>
                </a:lnTo>
                <a:lnTo>
                  <a:pt x="1959" y="2280"/>
                </a:lnTo>
                <a:lnTo>
                  <a:pt x="1960" y="2290"/>
                </a:lnTo>
                <a:lnTo>
                  <a:pt x="1963" y="2299"/>
                </a:lnTo>
                <a:lnTo>
                  <a:pt x="1967" y="2307"/>
                </a:lnTo>
                <a:lnTo>
                  <a:pt x="1970" y="2317"/>
                </a:lnTo>
                <a:lnTo>
                  <a:pt x="1976" y="2343"/>
                </a:lnTo>
                <a:lnTo>
                  <a:pt x="1982" y="2366"/>
                </a:lnTo>
                <a:lnTo>
                  <a:pt x="1986" y="2389"/>
                </a:lnTo>
                <a:lnTo>
                  <a:pt x="1988" y="2415"/>
                </a:lnTo>
                <a:lnTo>
                  <a:pt x="1977" y="2413"/>
                </a:lnTo>
                <a:lnTo>
                  <a:pt x="1973" y="2419"/>
                </a:lnTo>
                <a:lnTo>
                  <a:pt x="1970" y="2424"/>
                </a:lnTo>
                <a:lnTo>
                  <a:pt x="1971" y="2429"/>
                </a:lnTo>
                <a:lnTo>
                  <a:pt x="1972" y="2434"/>
                </a:lnTo>
                <a:lnTo>
                  <a:pt x="1974" y="2438"/>
                </a:lnTo>
                <a:lnTo>
                  <a:pt x="1977" y="2442"/>
                </a:lnTo>
                <a:lnTo>
                  <a:pt x="1985" y="2449"/>
                </a:lnTo>
                <a:lnTo>
                  <a:pt x="1994" y="2455"/>
                </a:lnTo>
                <a:lnTo>
                  <a:pt x="2004" y="2465"/>
                </a:lnTo>
                <a:lnTo>
                  <a:pt x="2014" y="2475"/>
                </a:lnTo>
                <a:lnTo>
                  <a:pt x="2023" y="2484"/>
                </a:lnTo>
                <a:lnTo>
                  <a:pt x="2033" y="2495"/>
                </a:lnTo>
                <a:lnTo>
                  <a:pt x="2042" y="2503"/>
                </a:lnTo>
                <a:lnTo>
                  <a:pt x="2050" y="2509"/>
                </a:lnTo>
                <a:lnTo>
                  <a:pt x="2057" y="2515"/>
                </a:lnTo>
                <a:lnTo>
                  <a:pt x="2066" y="2519"/>
                </a:lnTo>
                <a:lnTo>
                  <a:pt x="2073" y="2524"/>
                </a:lnTo>
                <a:lnTo>
                  <a:pt x="2081" y="2530"/>
                </a:lnTo>
                <a:lnTo>
                  <a:pt x="2090" y="2535"/>
                </a:lnTo>
                <a:lnTo>
                  <a:pt x="2097" y="2543"/>
                </a:lnTo>
                <a:lnTo>
                  <a:pt x="2106" y="2554"/>
                </a:lnTo>
                <a:lnTo>
                  <a:pt x="2113" y="2564"/>
                </a:lnTo>
                <a:lnTo>
                  <a:pt x="2137" y="2589"/>
                </a:lnTo>
                <a:lnTo>
                  <a:pt x="2159" y="2611"/>
                </a:lnTo>
                <a:lnTo>
                  <a:pt x="2168" y="2622"/>
                </a:lnTo>
                <a:lnTo>
                  <a:pt x="2178" y="2633"/>
                </a:lnTo>
                <a:lnTo>
                  <a:pt x="2187" y="2648"/>
                </a:lnTo>
                <a:lnTo>
                  <a:pt x="2195" y="2663"/>
                </a:lnTo>
                <a:lnTo>
                  <a:pt x="2200" y="2671"/>
                </a:lnTo>
                <a:lnTo>
                  <a:pt x="2205" y="2678"/>
                </a:lnTo>
                <a:lnTo>
                  <a:pt x="2211" y="2684"/>
                </a:lnTo>
                <a:lnTo>
                  <a:pt x="2217" y="2690"/>
                </a:lnTo>
                <a:lnTo>
                  <a:pt x="2229" y="2700"/>
                </a:lnTo>
                <a:lnTo>
                  <a:pt x="2243" y="2713"/>
                </a:lnTo>
                <a:lnTo>
                  <a:pt x="2246" y="2719"/>
                </a:lnTo>
                <a:lnTo>
                  <a:pt x="2248" y="2724"/>
                </a:lnTo>
                <a:lnTo>
                  <a:pt x="2256" y="2729"/>
                </a:lnTo>
                <a:lnTo>
                  <a:pt x="2264" y="2732"/>
                </a:lnTo>
                <a:lnTo>
                  <a:pt x="2271" y="2735"/>
                </a:lnTo>
                <a:lnTo>
                  <a:pt x="2279" y="2736"/>
                </a:lnTo>
                <a:lnTo>
                  <a:pt x="2295" y="2738"/>
                </a:lnTo>
                <a:lnTo>
                  <a:pt x="2312" y="2739"/>
                </a:lnTo>
                <a:lnTo>
                  <a:pt x="2324" y="2741"/>
                </a:lnTo>
                <a:lnTo>
                  <a:pt x="2335" y="2743"/>
                </a:lnTo>
                <a:lnTo>
                  <a:pt x="2345" y="2746"/>
                </a:lnTo>
                <a:lnTo>
                  <a:pt x="2355" y="2750"/>
                </a:lnTo>
                <a:lnTo>
                  <a:pt x="2361" y="2754"/>
                </a:lnTo>
                <a:lnTo>
                  <a:pt x="2365" y="2759"/>
                </a:lnTo>
                <a:lnTo>
                  <a:pt x="2369" y="2763"/>
                </a:lnTo>
                <a:lnTo>
                  <a:pt x="2372" y="2768"/>
                </a:lnTo>
                <a:lnTo>
                  <a:pt x="2377" y="2780"/>
                </a:lnTo>
                <a:lnTo>
                  <a:pt x="2381" y="2792"/>
                </a:lnTo>
                <a:lnTo>
                  <a:pt x="2386" y="2803"/>
                </a:lnTo>
                <a:lnTo>
                  <a:pt x="2389" y="2813"/>
                </a:lnTo>
                <a:lnTo>
                  <a:pt x="2391" y="2824"/>
                </a:lnTo>
                <a:lnTo>
                  <a:pt x="2392" y="2834"/>
                </a:lnTo>
                <a:lnTo>
                  <a:pt x="2392" y="2889"/>
                </a:lnTo>
                <a:lnTo>
                  <a:pt x="2391" y="2895"/>
                </a:lnTo>
                <a:lnTo>
                  <a:pt x="2389" y="2900"/>
                </a:lnTo>
                <a:lnTo>
                  <a:pt x="2387" y="2906"/>
                </a:lnTo>
                <a:lnTo>
                  <a:pt x="2383" y="2910"/>
                </a:lnTo>
                <a:lnTo>
                  <a:pt x="2379" y="2914"/>
                </a:lnTo>
                <a:lnTo>
                  <a:pt x="2376" y="2920"/>
                </a:lnTo>
                <a:lnTo>
                  <a:pt x="2373" y="2925"/>
                </a:lnTo>
                <a:lnTo>
                  <a:pt x="2370" y="2930"/>
                </a:lnTo>
                <a:lnTo>
                  <a:pt x="2368" y="2945"/>
                </a:lnTo>
                <a:lnTo>
                  <a:pt x="2368" y="2957"/>
                </a:lnTo>
                <a:lnTo>
                  <a:pt x="2368" y="2969"/>
                </a:lnTo>
                <a:lnTo>
                  <a:pt x="2368" y="2984"/>
                </a:lnTo>
                <a:lnTo>
                  <a:pt x="2366" y="2997"/>
                </a:lnTo>
                <a:lnTo>
                  <a:pt x="2363" y="3009"/>
                </a:lnTo>
                <a:lnTo>
                  <a:pt x="2360" y="3021"/>
                </a:lnTo>
                <a:lnTo>
                  <a:pt x="2355" y="3032"/>
                </a:lnTo>
                <a:lnTo>
                  <a:pt x="2351" y="3043"/>
                </a:lnTo>
                <a:lnTo>
                  <a:pt x="2348" y="3054"/>
                </a:lnTo>
                <a:lnTo>
                  <a:pt x="2346" y="3065"/>
                </a:lnTo>
                <a:lnTo>
                  <a:pt x="2345" y="3079"/>
                </a:lnTo>
                <a:lnTo>
                  <a:pt x="2345" y="3084"/>
                </a:lnTo>
                <a:lnTo>
                  <a:pt x="2347" y="3087"/>
                </a:lnTo>
                <a:lnTo>
                  <a:pt x="2349" y="3090"/>
                </a:lnTo>
                <a:lnTo>
                  <a:pt x="2351" y="3094"/>
                </a:lnTo>
                <a:lnTo>
                  <a:pt x="2357" y="3099"/>
                </a:lnTo>
                <a:lnTo>
                  <a:pt x="2365" y="3103"/>
                </a:lnTo>
                <a:lnTo>
                  <a:pt x="2374" y="3110"/>
                </a:lnTo>
                <a:lnTo>
                  <a:pt x="2380" y="3117"/>
                </a:lnTo>
                <a:lnTo>
                  <a:pt x="2386" y="3124"/>
                </a:lnTo>
                <a:lnTo>
                  <a:pt x="2392" y="3132"/>
                </a:lnTo>
                <a:lnTo>
                  <a:pt x="2402" y="3145"/>
                </a:lnTo>
                <a:lnTo>
                  <a:pt x="2411" y="3157"/>
                </a:lnTo>
                <a:lnTo>
                  <a:pt x="2417" y="3162"/>
                </a:lnTo>
                <a:lnTo>
                  <a:pt x="2423" y="3167"/>
                </a:lnTo>
                <a:lnTo>
                  <a:pt x="2430" y="3171"/>
                </a:lnTo>
                <a:lnTo>
                  <a:pt x="2437" y="3176"/>
                </a:lnTo>
                <a:lnTo>
                  <a:pt x="2446" y="3180"/>
                </a:lnTo>
                <a:lnTo>
                  <a:pt x="2455" y="3184"/>
                </a:lnTo>
                <a:lnTo>
                  <a:pt x="2458" y="3187"/>
                </a:lnTo>
                <a:lnTo>
                  <a:pt x="2461" y="3191"/>
                </a:lnTo>
                <a:lnTo>
                  <a:pt x="2464" y="3194"/>
                </a:lnTo>
                <a:lnTo>
                  <a:pt x="2467" y="3199"/>
                </a:lnTo>
                <a:lnTo>
                  <a:pt x="2468" y="3214"/>
                </a:lnTo>
                <a:lnTo>
                  <a:pt x="2467" y="3231"/>
                </a:lnTo>
                <a:lnTo>
                  <a:pt x="2468" y="3236"/>
                </a:lnTo>
                <a:lnTo>
                  <a:pt x="2470" y="3240"/>
                </a:lnTo>
                <a:lnTo>
                  <a:pt x="2473" y="3244"/>
                </a:lnTo>
                <a:lnTo>
                  <a:pt x="2475" y="3247"/>
                </a:lnTo>
                <a:lnTo>
                  <a:pt x="2480" y="3250"/>
                </a:lnTo>
                <a:lnTo>
                  <a:pt x="2484" y="3252"/>
                </a:lnTo>
                <a:lnTo>
                  <a:pt x="2488" y="3254"/>
                </a:lnTo>
                <a:lnTo>
                  <a:pt x="2492" y="3254"/>
                </a:lnTo>
                <a:lnTo>
                  <a:pt x="2523" y="3247"/>
                </a:lnTo>
                <a:lnTo>
                  <a:pt x="2528" y="3248"/>
                </a:lnTo>
                <a:lnTo>
                  <a:pt x="2534" y="3250"/>
                </a:lnTo>
                <a:lnTo>
                  <a:pt x="2539" y="3251"/>
                </a:lnTo>
                <a:lnTo>
                  <a:pt x="2543" y="3254"/>
                </a:lnTo>
                <a:lnTo>
                  <a:pt x="2548" y="3260"/>
                </a:lnTo>
                <a:lnTo>
                  <a:pt x="2551" y="3265"/>
                </a:lnTo>
                <a:lnTo>
                  <a:pt x="2554" y="3271"/>
                </a:lnTo>
                <a:lnTo>
                  <a:pt x="2556" y="3276"/>
                </a:lnTo>
                <a:lnTo>
                  <a:pt x="2557" y="3281"/>
                </a:lnTo>
                <a:lnTo>
                  <a:pt x="2561" y="3287"/>
                </a:lnTo>
                <a:lnTo>
                  <a:pt x="2564" y="3292"/>
                </a:lnTo>
                <a:lnTo>
                  <a:pt x="2567" y="3298"/>
                </a:lnTo>
                <a:lnTo>
                  <a:pt x="2575" y="3303"/>
                </a:lnTo>
                <a:lnTo>
                  <a:pt x="2582" y="3307"/>
                </a:lnTo>
                <a:lnTo>
                  <a:pt x="2591" y="3312"/>
                </a:lnTo>
                <a:lnTo>
                  <a:pt x="2599" y="3316"/>
                </a:lnTo>
                <a:lnTo>
                  <a:pt x="2609" y="3324"/>
                </a:lnTo>
                <a:lnTo>
                  <a:pt x="2621" y="3332"/>
                </a:lnTo>
                <a:lnTo>
                  <a:pt x="2632" y="3337"/>
                </a:lnTo>
                <a:lnTo>
                  <a:pt x="2642" y="3339"/>
                </a:lnTo>
                <a:lnTo>
                  <a:pt x="2651" y="3342"/>
                </a:lnTo>
                <a:lnTo>
                  <a:pt x="2663" y="3345"/>
                </a:lnTo>
                <a:lnTo>
                  <a:pt x="2684" y="3352"/>
                </a:lnTo>
                <a:lnTo>
                  <a:pt x="2702" y="3359"/>
                </a:lnTo>
                <a:lnTo>
                  <a:pt x="2720" y="3367"/>
                </a:lnTo>
                <a:lnTo>
                  <a:pt x="2740" y="3374"/>
                </a:lnTo>
                <a:lnTo>
                  <a:pt x="2751" y="3384"/>
                </a:lnTo>
                <a:lnTo>
                  <a:pt x="2761" y="3392"/>
                </a:lnTo>
                <a:lnTo>
                  <a:pt x="2772" y="3399"/>
                </a:lnTo>
                <a:lnTo>
                  <a:pt x="2783" y="3409"/>
                </a:lnTo>
                <a:lnTo>
                  <a:pt x="2791" y="3418"/>
                </a:lnTo>
                <a:lnTo>
                  <a:pt x="2797" y="3425"/>
                </a:lnTo>
                <a:lnTo>
                  <a:pt x="2802" y="3434"/>
                </a:lnTo>
                <a:lnTo>
                  <a:pt x="2807" y="3442"/>
                </a:lnTo>
                <a:lnTo>
                  <a:pt x="2810" y="3451"/>
                </a:lnTo>
                <a:lnTo>
                  <a:pt x="2812" y="3461"/>
                </a:lnTo>
                <a:lnTo>
                  <a:pt x="2814" y="3472"/>
                </a:lnTo>
                <a:lnTo>
                  <a:pt x="2814" y="3482"/>
                </a:lnTo>
                <a:lnTo>
                  <a:pt x="2814" y="3536"/>
                </a:lnTo>
                <a:lnTo>
                  <a:pt x="2804" y="3584"/>
                </a:lnTo>
                <a:lnTo>
                  <a:pt x="2806" y="3590"/>
                </a:lnTo>
                <a:lnTo>
                  <a:pt x="2808" y="3597"/>
                </a:lnTo>
                <a:lnTo>
                  <a:pt x="2811" y="3602"/>
                </a:lnTo>
                <a:lnTo>
                  <a:pt x="2814" y="3607"/>
                </a:lnTo>
                <a:lnTo>
                  <a:pt x="2819" y="3611"/>
                </a:lnTo>
                <a:lnTo>
                  <a:pt x="2824" y="3615"/>
                </a:lnTo>
                <a:lnTo>
                  <a:pt x="2829" y="3618"/>
                </a:lnTo>
                <a:lnTo>
                  <a:pt x="2836" y="3622"/>
                </a:lnTo>
                <a:lnTo>
                  <a:pt x="2847" y="3628"/>
                </a:lnTo>
                <a:lnTo>
                  <a:pt x="2858" y="3635"/>
                </a:lnTo>
                <a:lnTo>
                  <a:pt x="2867" y="3641"/>
                </a:lnTo>
                <a:lnTo>
                  <a:pt x="2878" y="3648"/>
                </a:lnTo>
                <a:lnTo>
                  <a:pt x="2896" y="3658"/>
                </a:lnTo>
                <a:lnTo>
                  <a:pt x="2910" y="3669"/>
                </a:lnTo>
                <a:lnTo>
                  <a:pt x="2926" y="3680"/>
                </a:lnTo>
                <a:lnTo>
                  <a:pt x="2942" y="3693"/>
                </a:lnTo>
                <a:lnTo>
                  <a:pt x="2953" y="3700"/>
                </a:lnTo>
                <a:lnTo>
                  <a:pt x="2963" y="3709"/>
                </a:lnTo>
                <a:lnTo>
                  <a:pt x="2953" y="3713"/>
                </a:lnTo>
                <a:lnTo>
                  <a:pt x="2942" y="3717"/>
                </a:lnTo>
                <a:lnTo>
                  <a:pt x="2931" y="3719"/>
                </a:lnTo>
                <a:lnTo>
                  <a:pt x="2919" y="3720"/>
                </a:lnTo>
                <a:lnTo>
                  <a:pt x="2907" y="3719"/>
                </a:lnTo>
                <a:lnTo>
                  <a:pt x="2897" y="3718"/>
                </a:lnTo>
                <a:lnTo>
                  <a:pt x="2887" y="3718"/>
                </a:lnTo>
                <a:lnTo>
                  <a:pt x="2876" y="3718"/>
                </a:lnTo>
                <a:lnTo>
                  <a:pt x="2889" y="3725"/>
                </a:lnTo>
                <a:lnTo>
                  <a:pt x="2902" y="3733"/>
                </a:lnTo>
                <a:lnTo>
                  <a:pt x="2912" y="3741"/>
                </a:lnTo>
                <a:lnTo>
                  <a:pt x="2920" y="3751"/>
                </a:lnTo>
                <a:lnTo>
                  <a:pt x="2931" y="3761"/>
                </a:lnTo>
                <a:lnTo>
                  <a:pt x="2941" y="3768"/>
                </a:lnTo>
                <a:lnTo>
                  <a:pt x="2951" y="3776"/>
                </a:lnTo>
                <a:lnTo>
                  <a:pt x="2963" y="3784"/>
                </a:lnTo>
                <a:lnTo>
                  <a:pt x="2980" y="3795"/>
                </a:lnTo>
                <a:lnTo>
                  <a:pt x="3003" y="3816"/>
                </a:lnTo>
                <a:lnTo>
                  <a:pt x="3032" y="3843"/>
                </a:lnTo>
                <a:lnTo>
                  <a:pt x="3063" y="3872"/>
                </a:lnTo>
                <a:lnTo>
                  <a:pt x="3094" y="3901"/>
                </a:lnTo>
                <a:lnTo>
                  <a:pt x="3123" y="3928"/>
                </a:lnTo>
                <a:lnTo>
                  <a:pt x="3146" y="3949"/>
                </a:lnTo>
                <a:lnTo>
                  <a:pt x="3162" y="3963"/>
                </a:lnTo>
                <a:lnTo>
                  <a:pt x="6555" y="3963"/>
                </a:lnTo>
                <a:lnTo>
                  <a:pt x="6558" y="3951"/>
                </a:lnTo>
                <a:lnTo>
                  <a:pt x="6561" y="3932"/>
                </a:lnTo>
                <a:lnTo>
                  <a:pt x="6564" y="3906"/>
                </a:lnTo>
                <a:lnTo>
                  <a:pt x="6568" y="3878"/>
                </a:lnTo>
                <a:lnTo>
                  <a:pt x="6572" y="3849"/>
                </a:lnTo>
                <a:lnTo>
                  <a:pt x="6576" y="3825"/>
                </a:lnTo>
                <a:lnTo>
                  <a:pt x="6578" y="3805"/>
                </a:lnTo>
                <a:lnTo>
                  <a:pt x="6580" y="3793"/>
                </a:lnTo>
                <a:lnTo>
                  <a:pt x="6585" y="3767"/>
                </a:lnTo>
                <a:lnTo>
                  <a:pt x="6589" y="3744"/>
                </a:lnTo>
                <a:lnTo>
                  <a:pt x="6593" y="3721"/>
                </a:lnTo>
                <a:lnTo>
                  <a:pt x="6596" y="3699"/>
                </a:lnTo>
                <a:lnTo>
                  <a:pt x="6601" y="3678"/>
                </a:lnTo>
                <a:lnTo>
                  <a:pt x="6606" y="3655"/>
                </a:lnTo>
                <a:lnTo>
                  <a:pt x="6612" y="3631"/>
                </a:lnTo>
                <a:lnTo>
                  <a:pt x="6617" y="3605"/>
                </a:lnTo>
                <a:lnTo>
                  <a:pt x="6620" y="3595"/>
                </a:lnTo>
                <a:lnTo>
                  <a:pt x="6623" y="3584"/>
                </a:lnTo>
                <a:lnTo>
                  <a:pt x="6626" y="3574"/>
                </a:lnTo>
                <a:lnTo>
                  <a:pt x="6628" y="3563"/>
                </a:lnTo>
                <a:lnTo>
                  <a:pt x="6632" y="3542"/>
                </a:lnTo>
                <a:lnTo>
                  <a:pt x="6639" y="3523"/>
                </a:lnTo>
                <a:lnTo>
                  <a:pt x="6645" y="3506"/>
                </a:lnTo>
                <a:lnTo>
                  <a:pt x="6652" y="3486"/>
                </a:lnTo>
                <a:lnTo>
                  <a:pt x="6657" y="3470"/>
                </a:lnTo>
                <a:lnTo>
                  <a:pt x="6660" y="3457"/>
                </a:lnTo>
                <a:lnTo>
                  <a:pt x="6665" y="3445"/>
                </a:lnTo>
                <a:lnTo>
                  <a:pt x="6671" y="3430"/>
                </a:lnTo>
                <a:lnTo>
                  <a:pt x="6688" y="3395"/>
                </a:lnTo>
                <a:lnTo>
                  <a:pt x="6703" y="3362"/>
                </a:lnTo>
                <a:lnTo>
                  <a:pt x="6709" y="3345"/>
                </a:lnTo>
                <a:lnTo>
                  <a:pt x="6712" y="3328"/>
                </a:lnTo>
                <a:lnTo>
                  <a:pt x="6715" y="3310"/>
                </a:lnTo>
                <a:lnTo>
                  <a:pt x="6715" y="3289"/>
                </a:lnTo>
                <a:lnTo>
                  <a:pt x="6715" y="3278"/>
                </a:lnTo>
                <a:lnTo>
                  <a:pt x="6714" y="3268"/>
                </a:lnTo>
                <a:lnTo>
                  <a:pt x="6711" y="3259"/>
                </a:lnTo>
                <a:lnTo>
                  <a:pt x="6709" y="3250"/>
                </a:lnTo>
                <a:lnTo>
                  <a:pt x="6702" y="3233"/>
                </a:lnTo>
                <a:lnTo>
                  <a:pt x="6697" y="3214"/>
                </a:lnTo>
                <a:lnTo>
                  <a:pt x="6697" y="3214"/>
                </a:lnTo>
                <a:lnTo>
                  <a:pt x="6669" y="3221"/>
                </a:lnTo>
                <a:lnTo>
                  <a:pt x="6641" y="3229"/>
                </a:lnTo>
                <a:lnTo>
                  <a:pt x="6614" y="3235"/>
                </a:lnTo>
                <a:lnTo>
                  <a:pt x="6586" y="3241"/>
                </a:lnTo>
                <a:lnTo>
                  <a:pt x="6578" y="3243"/>
                </a:lnTo>
                <a:lnTo>
                  <a:pt x="6571" y="3243"/>
                </a:lnTo>
                <a:lnTo>
                  <a:pt x="6564" y="3241"/>
                </a:lnTo>
                <a:lnTo>
                  <a:pt x="6558" y="3240"/>
                </a:lnTo>
                <a:lnTo>
                  <a:pt x="6551" y="3237"/>
                </a:lnTo>
                <a:lnTo>
                  <a:pt x="6546" y="3234"/>
                </a:lnTo>
                <a:lnTo>
                  <a:pt x="6540" y="3230"/>
                </a:lnTo>
                <a:lnTo>
                  <a:pt x="6535" y="3225"/>
                </a:lnTo>
                <a:lnTo>
                  <a:pt x="6523" y="3217"/>
                </a:lnTo>
                <a:lnTo>
                  <a:pt x="6512" y="3207"/>
                </a:lnTo>
                <a:lnTo>
                  <a:pt x="6506" y="3203"/>
                </a:lnTo>
                <a:lnTo>
                  <a:pt x="6499" y="3198"/>
                </a:lnTo>
                <a:lnTo>
                  <a:pt x="6492" y="3194"/>
                </a:lnTo>
                <a:lnTo>
                  <a:pt x="6484" y="3191"/>
                </a:lnTo>
                <a:lnTo>
                  <a:pt x="6474" y="3189"/>
                </a:lnTo>
                <a:lnTo>
                  <a:pt x="6464" y="3186"/>
                </a:lnTo>
                <a:lnTo>
                  <a:pt x="6454" y="3186"/>
                </a:lnTo>
                <a:lnTo>
                  <a:pt x="6442" y="3185"/>
                </a:lnTo>
                <a:lnTo>
                  <a:pt x="6426" y="3184"/>
                </a:lnTo>
                <a:lnTo>
                  <a:pt x="6411" y="3183"/>
                </a:lnTo>
                <a:lnTo>
                  <a:pt x="6396" y="3182"/>
                </a:lnTo>
                <a:lnTo>
                  <a:pt x="6378" y="3180"/>
                </a:lnTo>
                <a:lnTo>
                  <a:pt x="6361" y="3179"/>
                </a:lnTo>
                <a:lnTo>
                  <a:pt x="6346" y="3178"/>
                </a:lnTo>
                <a:lnTo>
                  <a:pt x="6338" y="3176"/>
                </a:lnTo>
                <a:lnTo>
                  <a:pt x="6331" y="3173"/>
                </a:lnTo>
                <a:lnTo>
                  <a:pt x="6323" y="3171"/>
                </a:lnTo>
                <a:lnTo>
                  <a:pt x="6315" y="3167"/>
                </a:lnTo>
                <a:lnTo>
                  <a:pt x="6308" y="3164"/>
                </a:lnTo>
                <a:lnTo>
                  <a:pt x="6303" y="3159"/>
                </a:lnTo>
                <a:lnTo>
                  <a:pt x="6298" y="3154"/>
                </a:lnTo>
                <a:lnTo>
                  <a:pt x="6294" y="3150"/>
                </a:lnTo>
                <a:lnTo>
                  <a:pt x="6289" y="3144"/>
                </a:lnTo>
                <a:lnTo>
                  <a:pt x="6284" y="3140"/>
                </a:lnTo>
                <a:lnTo>
                  <a:pt x="6279" y="3136"/>
                </a:lnTo>
                <a:lnTo>
                  <a:pt x="6272" y="3132"/>
                </a:lnTo>
                <a:lnTo>
                  <a:pt x="6258" y="3128"/>
                </a:lnTo>
                <a:lnTo>
                  <a:pt x="6244" y="3126"/>
                </a:lnTo>
                <a:lnTo>
                  <a:pt x="6231" y="3125"/>
                </a:lnTo>
                <a:lnTo>
                  <a:pt x="6218" y="3125"/>
                </a:lnTo>
                <a:lnTo>
                  <a:pt x="6207" y="3125"/>
                </a:lnTo>
                <a:lnTo>
                  <a:pt x="6194" y="3124"/>
                </a:lnTo>
                <a:lnTo>
                  <a:pt x="6186" y="3123"/>
                </a:lnTo>
                <a:lnTo>
                  <a:pt x="6180" y="3122"/>
                </a:lnTo>
                <a:lnTo>
                  <a:pt x="6173" y="3119"/>
                </a:lnTo>
                <a:lnTo>
                  <a:pt x="6166" y="3116"/>
                </a:lnTo>
                <a:lnTo>
                  <a:pt x="6156" y="3110"/>
                </a:lnTo>
                <a:lnTo>
                  <a:pt x="6145" y="3103"/>
                </a:lnTo>
                <a:lnTo>
                  <a:pt x="6122" y="3092"/>
                </a:lnTo>
                <a:lnTo>
                  <a:pt x="6103" y="3084"/>
                </a:lnTo>
                <a:lnTo>
                  <a:pt x="6082" y="3075"/>
                </a:lnTo>
                <a:lnTo>
                  <a:pt x="6060" y="3067"/>
                </a:lnTo>
                <a:lnTo>
                  <a:pt x="6045" y="3060"/>
                </a:lnTo>
                <a:lnTo>
                  <a:pt x="6029" y="3054"/>
                </a:lnTo>
                <a:lnTo>
                  <a:pt x="6017" y="3047"/>
                </a:lnTo>
                <a:lnTo>
                  <a:pt x="6004" y="3040"/>
                </a:lnTo>
                <a:lnTo>
                  <a:pt x="5998" y="3035"/>
                </a:lnTo>
                <a:lnTo>
                  <a:pt x="5993" y="3030"/>
                </a:lnTo>
                <a:lnTo>
                  <a:pt x="5987" y="3025"/>
                </a:lnTo>
                <a:lnTo>
                  <a:pt x="5983" y="3020"/>
                </a:lnTo>
                <a:lnTo>
                  <a:pt x="5979" y="3014"/>
                </a:lnTo>
                <a:lnTo>
                  <a:pt x="5975" y="3007"/>
                </a:lnTo>
                <a:lnTo>
                  <a:pt x="5972" y="3000"/>
                </a:lnTo>
                <a:lnTo>
                  <a:pt x="5969" y="2992"/>
                </a:lnTo>
                <a:lnTo>
                  <a:pt x="5966" y="2977"/>
                </a:lnTo>
                <a:lnTo>
                  <a:pt x="5964" y="2964"/>
                </a:lnTo>
                <a:lnTo>
                  <a:pt x="5961" y="2951"/>
                </a:lnTo>
                <a:lnTo>
                  <a:pt x="5960" y="2938"/>
                </a:lnTo>
                <a:lnTo>
                  <a:pt x="5958" y="2925"/>
                </a:lnTo>
                <a:lnTo>
                  <a:pt x="5956" y="2912"/>
                </a:lnTo>
                <a:lnTo>
                  <a:pt x="5952" y="2899"/>
                </a:lnTo>
                <a:lnTo>
                  <a:pt x="5945" y="2886"/>
                </a:lnTo>
                <a:lnTo>
                  <a:pt x="5934" y="2869"/>
                </a:lnTo>
                <a:lnTo>
                  <a:pt x="5921" y="2854"/>
                </a:lnTo>
                <a:lnTo>
                  <a:pt x="5911" y="2835"/>
                </a:lnTo>
                <a:lnTo>
                  <a:pt x="5902" y="2818"/>
                </a:lnTo>
                <a:lnTo>
                  <a:pt x="5893" y="2800"/>
                </a:lnTo>
                <a:lnTo>
                  <a:pt x="5887" y="2779"/>
                </a:lnTo>
                <a:lnTo>
                  <a:pt x="5879" y="2749"/>
                </a:lnTo>
                <a:lnTo>
                  <a:pt x="5875" y="2721"/>
                </a:lnTo>
                <a:lnTo>
                  <a:pt x="5872" y="2707"/>
                </a:lnTo>
                <a:lnTo>
                  <a:pt x="5869" y="2693"/>
                </a:lnTo>
                <a:lnTo>
                  <a:pt x="5865" y="2679"/>
                </a:lnTo>
                <a:lnTo>
                  <a:pt x="5861" y="2663"/>
                </a:lnTo>
                <a:lnTo>
                  <a:pt x="5856" y="2648"/>
                </a:lnTo>
                <a:lnTo>
                  <a:pt x="5850" y="2633"/>
                </a:lnTo>
                <a:lnTo>
                  <a:pt x="5845" y="2619"/>
                </a:lnTo>
                <a:lnTo>
                  <a:pt x="5839" y="2604"/>
                </a:lnTo>
                <a:lnTo>
                  <a:pt x="5835" y="2592"/>
                </a:lnTo>
                <a:lnTo>
                  <a:pt x="5831" y="2583"/>
                </a:lnTo>
                <a:lnTo>
                  <a:pt x="5826" y="2573"/>
                </a:lnTo>
                <a:lnTo>
                  <a:pt x="5821" y="2562"/>
                </a:lnTo>
                <a:lnTo>
                  <a:pt x="5816" y="2555"/>
                </a:lnTo>
                <a:lnTo>
                  <a:pt x="5811" y="2548"/>
                </a:lnTo>
                <a:lnTo>
                  <a:pt x="5806" y="2543"/>
                </a:lnTo>
                <a:lnTo>
                  <a:pt x="5801" y="2538"/>
                </a:lnTo>
                <a:lnTo>
                  <a:pt x="5789" y="2530"/>
                </a:lnTo>
                <a:lnTo>
                  <a:pt x="5776" y="2523"/>
                </a:lnTo>
                <a:lnTo>
                  <a:pt x="5762" y="2517"/>
                </a:lnTo>
                <a:lnTo>
                  <a:pt x="5749" y="2509"/>
                </a:lnTo>
                <a:lnTo>
                  <a:pt x="5742" y="2505"/>
                </a:lnTo>
                <a:lnTo>
                  <a:pt x="5736" y="2501"/>
                </a:lnTo>
                <a:lnTo>
                  <a:pt x="5729" y="2496"/>
                </a:lnTo>
                <a:lnTo>
                  <a:pt x="5723" y="2490"/>
                </a:lnTo>
                <a:lnTo>
                  <a:pt x="5715" y="2482"/>
                </a:lnTo>
                <a:lnTo>
                  <a:pt x="5710" y="2475"/>
                </a:lnTo>
                <a:lnTo>
                  <a:pt x="5704" y="2467"/>
                </a:lnTo>
                <a:lnTo>
                  <a:pt x="5699" y="2459"/>
                </a:lnTo>
                <a:lnTo>
                  <a:pt x="5685" y="2438"/>
                </a:lnTo>
                <a:lnTo>
                  <a:pt x="5672" y="2421"/>
                </a:lnTo>
                <a:lnTo>
                  <a:pt x="5659" y="2403"/>
                </a:lnTo>
                <a:lnTo>
                  <a:pt x="5645" y="2384"/>
                </a:lnTo>
                <a:lnTo>
                  <a:pt x="5633" y="2363"/>
                </a:lnTo>
                <a:lnTo>
                  <a:pt x="5621" y="2346"/>
                </a:lnTo>
                <a:lnTo>
                  <a:pt x="5609" y="2329"/>
                </a:lnTo>
                <a:lnTo>
                  <a:pt x="5595" y="2310"/>
                </a:lnTo>
                <a:lnTo>
                  <a:pt x="5588" y="2301"/>
                </a:lnTo>
                <a:lnTo>
                  <a:pt x="5580" y="2293"/>
                </a:lnTo>
                <a:lnTo>
                  <a:pt x="5574" y="2287"/>
                </a:lnTo>
                <a:lnTo>
                  <a:pt x="5566" y="2280"/>
                </a:lnTo>
                <a:lnTo>
                  <a:pt x="5559" y="2274"/>
                </a:lnTo>
                <a:lnTo>
                  <a:pt x="5551" y="2267"/>
                </a:lnTo>
                <a:lnTo>
                  <a:pt x="5543" y="2260"/>
                </a:lnTo>
                <a:lnTo>
                  <a:pt x="5537" y="2251"/>
                </a:lnTo>
                <a:lnTo>
                  <a:pt x="5524" y="2233"/>
                </a:lnTo>
                <a:lnTo>
                  <a:pt x="5514" y="2216"/>
                </a:lnTo>
                <a:lnTo>
                  <a:pt x="5506" y="2197"/>
                </a:lnTo>
                <a:lnTo>
                  <a:pt x="5497" y="2177"/>
                </a:lnTo>
                <a:lnTo>
                  <a:pt x="5484" y="2149"/>
                </a:lnTo>
                <a:lnTo>
                  <a:pt x="5472" y="2123"/>
                </a:lnTo>
                <a:lnTo>
                  <a:pt x="5459" y="2098"/>
                </a:lnTo>
                <a:lnTo>
                  <a:pt x="5444" y="2071"/>
                </a:lnTo>
                <a:lnTo>
                  <a:pt x="5431" y="2049"/>
                </a:lnTo>
                <a:lnTo>
                  <a:pt x="5419" y="2031"/>
                </a:lnTo>
                <a:lnTo>
                  <a:pt x="5407" y="2014"/>
                </a:lnTo>
                <a:lnTo>
                  <a:pt x="5393" y="1993"/>
                </a:lnTo>
                <a:lnTo>
                  <a:pt x="5385" y="1983"/>
                </a:lnTo>
                <a:lnTo>
                  <a:pt x="5376" y="1976"/>
                </a:lnTo>
                <a:lnTo>
                  <a:pt x="5367" y="1968"/>
                </a:lnTo>
                <a:lnTo>
                  <a:pt x="5356" y="1962"/>
                </a:lnTo>
                <a:lnTo>
                  <a:pt x="5342" y="1953"/>
                </a:lnTo>
                <a:lnTo>
                  <a:pt x="5330" y="1944"/>
                </a:lnTo>
                <a:lnTo>
                  <a:pt x="5318" y="1934"/>
                </a:lnTo>
                <a:lnTo>
                  <a:pt x="5306" y="1922"/>
                </a:lnTo>
                <a:lnTo>
                  <a:pt x="5297" y="1911"/>
                </a:lnTo>
                <a:lnTo>
                  <a:pt x="5290" y="1901"/>
                </a:lnTo>
                <a:lnTo>
                  <a:pt x="5284" y="1890"/>
                </a:lnTo>
                <a:lnTo>
                  <a:pt x="5277" y="1880"/>
                </a:lnTo>
                <a:lnTo>
                  <a:pt x="5267" y="1869"/>
                </a:lnTo>
                <a:lnTo>
                  <a:pt x="5257" y="1860"/>
                </a:lnTo>
                <a:lnTo>
                  <a:pt x="5248" y="1851"/>
                </a:lnTo>
                <a:lnTo>
                  <a:pt x="5239" y="1840"/>
                </a:lnTo>
                <a:lnTo>
                  <a:pt x="5231" y="1826"/>
                </a:lnTo>
                <a:lnTo>
                  <a:pt x="5225" y="1812"/>
                </a:lnTo>
                <a:lnTo>
                  <a:pt x="5221" y="1805"/>
                </a:lnTo>
                <a:lnTo>
                  <a:pt x="5217" y="1800"/>
                </a:lnTo>
                <a:lnTo>
                  <a:pt x="5213" y="1793"/>
                </a:lnTo>
                <a:lnTo>
                  <a:pt x="5208" y="1787"/>
                </a:lnTo>
                <a:lnTo>
                  <a:pt x="5197" y="1777"/>
                </a:lnTo>
                <a:lnTo>
                  <a:pt x="5187" y="1768"/>
                </a:lnTo>
                <a:lnTo>
                  <a:pt x="5176" y="1763"/>
                </a:lnTo>
                <a:lnTo>
                  <a:pt x="5165" y="1758"/>
                </a:lnTo>
                <a:lnTo>
                  <a:pt x="5141" y="1751"/>
                </a:lnTo>
                <a:lnTo>
                  <a:pt x="5115" y="1744"/>
                </a:lnTo>
                <a:lnTo>
                  <a:pt x="5089" y="1735"/>
                </a:lnTo>
                <a:lnTo>
                  <a:pt x="5067" y="1726"/>
                </a:lnTo>
                <a:lnTo>
                  <a:pt x="5056" y="1723"/>
                </a:lnTo>
                <a:lnTo>
                  <a:pt x="5045" y="1720"/>
                </a:lnTo>
                <a:lnTo>
                  <a:pt x="5032" y="1718"/>
                </a:lnTo>
                <a:lnTo>
                  <a:pt x="5018" y="1718"/>
                </a:lnTo>
                <a:lnTo>
                  <a:pt x="5001" y="1718"/>
                </a:lnTo>
                <a:lnTo>
                  <a:pt x="4984" y="1718"/>
                </a:lnTo>
                <a:lnTo>
                  <a:pt x="4967" y="1718"/>
                </a:lnTo>
                <a:lnTo>
                  <a:pt x="4951" y="1718"/>
                </a:lnTo>
                <a:lnTo>
                  <a:pt x="4942" y="1718"/>
                </a:lnTo>
                <a:lnTo>
                  <a:pt x="4934" y="1719"/>
                </a:lnTo>
                <a:lnTo>
                  <a:pt x="4928" y="1720"/>
                </a:lnTo>
                <a:lnTo>
                  <a:pt x="4920" y="1722"/>
                </a:lnTo>
                <a:lnTo>
                  <a:pt x="4914" y="1725"/>
                </a:lnTo>
                <a:lnTo>
                  <a:pt x="4908" y="1728"/>
                </a:lnTo>
                <a:lnTo>
                  <a:pt x="4902" y="1733"/>
                </a:lnTo>
                <a:lnTo>
                  <a:pt x="4897" y="1738"/>
                </a:lnTo>
                <a:lnTo>
                  <a:pt x="4886" y="1749"/>
                </a:lnTo>
                <a:lnTo>
                  <a:pt x="4876" y="1757"/>
                </a:lnTo>
                <a:lnTo>
                  <a:pt x="4865" y="1764"/>
                </a:lnTo>
                <a:lnTo>
                  <a:pt x="4856" y="1770"/>
                </a:lnTo>
                <a:lnTo>
                  <a:pt x="4833" y="1779"/>
                </a:lnTo>
                <a:lnTo>
                  <a:pt x="4806" y="1789"/>
                </a:lnTo>
                <a:lnTo>
                  <a:pt x="4797" y="1791"/>
                </a:lnTo>
                <a:lnTo>
                  <a:pt x="4790" y="1792"/>
                </a:lnTo>
                <a:lnTo>
                  <a:pt x="4785" y="1793"/>
                </a:lnTo>
                <a:lnTo>
                  <a:pt x="4782" y="1795"/>
                </a:lnTo>
                <a:lnTo>
                  <a:pt x="4778" y="1797"/>
                </a:lnTo>
                <a:lnTo>
                  <a:pt x="4775" y="1800"/>
                </a:lnTo>
                <a:lnTo>
                  <a:pt x="4772" y="1805"/>
                </a:lnTo>
                <a:lnTo>
                  <a:pt x="4771" y="1811"/>
                </a:lnTo>
                <a:lnTo>
                  <a:pt x="4764" y="1820"/>
                </a:lnTo>
                <a:lnTo>
                  <a:pt x="4756" y="1829"/>
                </a:lnTo>
                <a:lnTo>
                  <a:pt x="4748" y="1838"/>
                </a:lnTo>
                <a:lnTo>
                  <a:pt x="4739" y="1845"/>
                </a:lnTo>
                <a:lnTo>
                  <a:pt x="4731" y="1852"/>
                </a:lnTo>
                <a:lnTo>
                  <a:pt x="4723" y="1860"/>
                </a:lnTo>
                <a:lnTo>
                  <a:pt x="4715" y="1869"/>
                </a:lnTo>
                <a:lnTo>
                  <a:pt x="4708" y="1880"/>
                </a:lnTo>
                <a:lnTo>
                  <a:pt x="4703" y="1888"/>
                </a:lnTo>
                <a:lnTo>
                  <a:pt x="4700" y="1898"/>
                </a:lnTo>
                <a:lnTo>
                  <a:pt x="4698" y="1908"/>
                </a:lnTo>
                <a:lnTo>
                  <a:pt x="4697" y="1916"/>
                </a:lnTo>
                <a:lnTo>
                  <a:pt x="4694" y="1926"/>
                </a:lnTo>
                <a:lnTo>
                  <a:pt x="4690" y="1934"/>
                </a:lnTo>
                <a:lnTo>
                  <a:pt x="4687" y="1937"/>
                </a:lnTo>
                <a:lnTo>
                  <a:pt x="4684" y="1940"/>
                </a:lnTo>
                <a:lnTo>
                  <a:pt x="4681" y="1943"/>
                </a:lnTo>
                <a:lnTo>
                  <a:pt x="4676" y="1946"/>
                </a:lnTo>
                <a:lnTo>
                  <a:pt x="4656" y="1952"/>
                </a:lnTo>
                <a:lnTo>
                  <a:pt x="4636" y="1957"/>
                </a:lnTo>
                <a:lnTo>
                  <a:pt x="4628" y="1960"/>
                </a:lnTo>
                <a:lnTo>
                  <a:pt x="4620" y="1964"/>
                </a:lnTo>
                <a:lnTo>
                  <a:pt x="4616" y="1966"/>
                </a:lnTo>
                <a:lnTo>
                  <a:pt x="4613" y="1969"/>
                </a:lnTo>
                <a:lnTo>
                  <a:pt x="4609" y="1974"/>
                </a:lnTo>
                <a:lnTo>
                  <a:pt x="4607" y="1978"/>
                </a:lnTo>
                <a:lnTo>
                  <a:pt x="4603" y="1989"/>
                </a:lnTo>
                <a:lnTo>
                  <a:pt x="4600" y="1998"/>
                </a:lnTo>
                <a:lnTo>
                  <a:pt x="4597" y="2001"/>
                </a:lnTo>
                <a:lnTo>
                  <a:pt x="4595" y="2002"/>
                </a:lnTo>
                <a:lnTo>
                  <a:pt x="4593" y="2003"/>
                </a:lnTo>
                <a:lnTo>
                  <a:pt x="4590" y="2003"/>
                </a:lnTo>
                <a:lnTo>
                  <a:pt x="4584" y="2002"/>
                </a:lnTo>
                <a:lnTo>
                  <a:pt x="4578" y="2002"/>
                </a:lnTo>
                <a:lnTo>
                  <a:pt x="4569" y="2000"/>
                </a:lnTo>
                <a:lnTo>
                  <a:pt x="4562" y="1997"/>
                </a:lnTo>
                <a:lnTo>
                  <a:pt x="4554" y="1994"/>
                </a:lnTo>
                <a:lnTo>
                  <a:pt x="4546" y="1991"/>
                </a:lnTo>
                <a:lnTo>
                  <a:pt x="4524" y="1981"/>
                </a:lnTo>
                <a:lnTo>
                  <a:pt x="4503" y="1971"/>
                </a:lnTo>
                <a:lnTo>
                  <a:pt x="4486" y="1961"/>
                </a:lnTo>
                <a:lnTo>
                  <a:pt x="4469" y="1950"/>
                </a:lnTo>
                <a:lnTo>
                  <a:pt x="4435" y="1925"/>
                </a:lnTo>
                <a:lnTo>
                  <a:pt x="4398" y="1898"/>
                </a:lnTo>
                <a:lnTo>
                  <a:pt x="4384" y="1889"/>
                </a:lnTo>
                <a:lnTo>
                  <a:pt x="4372" y="1882"/>
                </a:lnTo>
                <a:lnTo>
                  <a:pt x="4359" y="1874"/>
                </a:lnTo>
                <a:lnTo>
                  <a:pt x="4344" y="1869"/>
                </a:lnTo>
                <a:lnTo>
                  <a:pt x="4322" y="1862"/>
                </a:lnTo>
                <a:lnTo>
                  <a:pt x="4300" y="1857"/>
                </a:lnTo>
                <a:lnTo>
                  <a:pt x="4291" y="1855"/>
                </a:lnTo>
                <a:lnTo>
                  <a:pt x="4280" y="1852"/>
                </a:lnTo>
                <a:lnTo>
                  <a:pt x="4270" y="1847"/>
                </a:lnTo>
                <a:lnTo>
                  <a:pt x="4259" y="1842"/>
                </a:lnTo>
                <a:lnTo>
                  <a:pt x="4250" y="1835"/>
                </a:lnTo>
                <a:lnTo>
                  <a:pt x="4243" y="1828"/>
                </a:lnTo>
                <a:lnTo>
                  <a:pt x="4237" y="1820"/>
                </a:lnTo>
                <a:lnTo>
                  <a:pt x="4232" y="1812"/>
                </a:lnTo>
                <a:lnTo>
                  <a:pt x="4223" y="1792"/>
                </a:lnTo>
                <a:lnTo>
                  <a:pt x="4212" y="1773"/>
                </a:lnTo>
                <a:lnTo>
                  <a:pt x="4203" y="1763"/>
                </a:lnTo>
                <a:lnTo>
                  <a:pt x="4196" y="1755"/>
                </a:lnTo>
                <a:lnTo>
                  <a:pt x="4187" y="1748"/>
                </a:lnTo>
                <a:lnTo>
                  <a:pt x="4179" y="1741"/>
                </a:lnTo>
                <a:lnTo>
                  <a:pt x="4161" y="1730"/>
                </a:lnTo>
                <a:lnTo>
                  <a:pt x="4143" y="1714"/>
                </a:lnTo>
                <a:lnTo>
                  <a:pt x="4136" y="1709"/>
                </a:lnTo>
                <a:lnTo>
                  <a:pt x="4131" y="1704"/>
                </a:lnTo>
                <a:lnTo>
                  <a:pt x="4127" y="1697"/>
                </a:lnTo>
                <a:lnTo>
                  <a:pt x="4122" y="1692"/>
                </a:lnTo>
                <a:lnTo>
                  <a:pt x="4116" y="1679"/>
                </a:lnTo>
                <a:lnTo>
                  <a:pt x="4108" y="1664"/>
                </a:lnTo>
                <a:lnTo>
                  <a:pt x="4100" y="1651"/>
                </a:lnTo>
                <a:lnTo>
                  <a:pt x="4091" y="1639"/>
                </a:lnTo>
                <a:lnTo>
                  <a:pt x="4087" y="1632"/>
                </a:lnTo>
                <a:lnTo>
                  <a:pt x="4083" y="1626"/>
                </a:lnTo>
                <a:lnTo>
                  <a:pt x="4081" y="1619"/>
                </a:lnTo>
                <a:lnTo>
                  <a:pt x="4079" y="1611"/>
                </a:lnTo>
                <a:lnTo>
                  <a:pt x="4077" y="1600"/>
                </a:lnTo>
                <a:lnTo>
                  <a:pt x="4078" y="1590"/>
                </a:lnTo>
                <a:lnTo>
                  <a:pt x="4079" y="1579"/>
                </a:lnTo>
                <a:lnTo>
                  <a:pt x="4079" y="1569"/>
                </a:lnTo>
                <a:lnTo>
                  <a:pt x="4076" y="1547"/>
                </a:lnTo>
                <a:lnTo>
                  <a:pt x="4071" y="1527"/>
                </a:lnTo>
                <a:lnTo>
                  <a:pt x="4066" y="1509"/>
                </a:lnTo>
                <a:lnTo>
                  <a:pt x="4058" y="1492"/>
                </a:lnTo>
                <a:lnTo>
                  <a:pt x="4042" y="1457"/>
                </a:lnTo>
                <a:lnTo>
                  <a:pt x="4023" y="1420"/>
                </a:lnTo>
                <a:lnTo>
                  <a:pt x="4017" y="1409"/>
                </a:lnTo>
                <a:lnTo>
                  <a:pt x="4012" y="1398"/>
                </a:lnTo>
                <a:lnTo>
                  <a:pt x="4008" y="1388"/>
                </a:lnTo>
                <a:lnTo>
                  <a:pt x="4001" y="1378"/>
                </a:lnTo>
                <a:lnTo>
                  <a:pt x="3994" y="1367"/>
                </a:lnTo>
                <a:lnTo>
                  <a:pt x="3986" y="1357"/>
                </a:lnTo>
                <a:lnTo>
                  <a:pt x="3983" y="1352"/>
                </a:lnTo>
                <a:lnTo>
                  <a:pt x="3980" y="1347"/>
                </a:lnTo>
                <a:lnTo>
                  <a:pt x="3977" y="1341"/>
                </a:lnTo>
                <a:lnTo>
                  <a:pt x="3975" y="1335"/>
                </a:lnTo>
                <a:lnTo>
                  <a:pt x="3972" y="1320"/>
                </a:lnTo>
                <a:lnTo>
                  <a:pt x="3970" y="1307"/>
                </a:lnTo>
                <a:lnTo>
                  <a:pt x="3969" y="1302"/>
                </a:lnTo>
                <a:lnTo>
                  <a:pt x="3968" y="1295"/>
                </a:lnTo>
                <a:lnTo>
                  <a:pt x="3965" y="1289"/>
                </a:lnTo>
                <a:lnTo>
                  <a:pt x="3961" y="1281"/>
                </a:lnTo>
                <a:lnTo>
                  <a:pt x="3956" y="1273"/>
                </a:lnTo>
                <a:lnTo>
                  <a:pt x="3948" y="1265"/>
                </a:lnTo>
                <a:lnTo>
                  <a:pt x="3941" y="1259"/>
                </a:lnTo>
                <a:lnTo>
                  <a:pt x="3932" y="1253"/>
                </a:lnTo>
                <a:lnTo>
                  <a:pt x="3913" y="1244"/>
                </a:lnTo>
                <a:lnTo>
                  <a:pt x="3892" y="1234"/>
                </a:lnTo>
                <a:lnTo>
                  <a:pt x="3881" y="1227"/>
                </a:lnTo>
                <a:lnTo>
                  <a:pt x="3872" y="1220"/>
                </a:lnTo>
                <a:lnTo>
                  <a:pt x="3863" y="1212"/>
                </a:lnTo>
                <a:lnTo>
                  <a:pt x="3854" y="1205"/>
                </a:lnTo>
                <a:lnTo>
                  <a:pt x="3847" y="1197"/>
                </a:lnTo>
                <a:lnTo>
                  <a:pt x="3838" y="1190"/>
                </a:lnTo>
                <a:lnTo>
                  <a:pt x="3828" y="1183"/>
                </a:lnTo>
                <a:lnTo>
                  <a:pt x="3819" y="1176"/>
                </a:lnTo>
                <a:lnTo>
                  <a:pt x="3801" y="1164"/>
                </a:lnTo>
                <a:lnTo>
                  <a:pt x="3786" y="1153"/>
                </a:lnTo>
                <a:lnTo>
                  <a:pt x="3772" y="1142"/>
                </a:lnTo>
                <a:lnTo>
                  <a:pt x="3755" y="1130"/>
                </a:lnTo>
                <a:lnTo>
                  <a:pt x="3749" y="1127"/>
                </a:lnTo>
                <a:lnTo>
                  <a:pt x="3743" y="1124"/>
                </a:lnTo>
                <a:lnTo>
                  <a:pt x="3738" y="1119"/>
                </a:lnTo>
                <a:lnTo>
                  <a:pt x="3733" y="1114"/>
                </a:lnTo>
                <a:lnTo>
                  <a:pt x="3729" y="1106"/>
                </a:lnTo>
                <a:lnTo>
                  <a:pt x="3725" y="1098"/>
                </a:lnTo>
                <a:lnTo>
                  <a:pt x="3722" y="1090"/>
                </a:lnTo>
                <a:lnTo>
                  <a:pt x="3719" y="1083"/>
                </a:lnTo>
                <a:lnTo>
                  <a:pt x="3715" y="1066"/>
                </a:lnTo>
                <a:lnTo>
                  <a:pt x="3712" y="1048"/>
                </a:lnTo>
                <a:lnTo>
                  <a:pt x="3710" y="1030"/>
                </a:lnTo>
                <a:lnTo>
                  <a:pt x="3706" y="1013"/>
                </a:lnTo>
                <a:lnTo>
                  <a:pt x="3703" y="1005"/>
                </a:lnTo>
                <a:lnTo>
                  <a:pt x="3700" y="997"/>
                </a:lnTo>
                <a:lnTo>
                  <a:pt x="3695" y="991"/>
                </a:lnTo>
                <a:lnTo>
                  <a:pt x="3688" y="984"/>
                </a:lnTo>
                <a:lnTo>
                  <a:pt x="3677" y="977"/>
                </a:lnTo>
                <a:lnTo>
                  <a:pt x="3666" y="971"/>
                </a:lnTo>
                <a:lnTo>
                  <a:pt x="3656" y="967"/>
                </a:lnTo>
                <a:lnTo>
                  <a:pt x="3645" y="963"/>
                </a:lnTo>
                <a:lnTo>
                  <a:pt x="3635" y="960"/>
                </a:lnTo>
                <a:lnTo>
                  <a:pt x="3624" y="955"/>
                </a:lnTo>
                <a:lnTo>
                  <a:pt x="3614" y="950"/>
                </a:lnTo>
                <a:lnTo>
                  <a:pt x="3603" y="942"/>
                </a:lnTo>
                <a:lnTo>
                  <a:pt x="3595" y="934"/>
                </a:lnTo>
                <a:lnTo>
                  <a:pt x="3589" y="926"/>
                </a:lnTo>
                <a:lnTo>
                  <a:pt x="3584" y="917"/>
                </a:lnTo>
                <a:lnTo>
                  <a:pt x="3581" y="909"/>
                </a:lnTo>
                <a:lnTo>
                  <a:pt x="3577" y="899"/>
                </a:lnTo>
                <a:lnTo>
                  <a:pt x="3574" y="889"/>
                </a:lnTo>
                <a:lnTo>
                  <a:pt x="3569" y="880"/>
                </a:lnTo>
                <a:lnTo>
                  <a:pt x="3563" y="870"/>
                </a:lnTo>
                <a:lnTo>
                  <a:pt x="3554" y="859"/>
                </a:lnTo>
                <a:lnTo>
                  <a:pt x="3544" y="851"/>
                </a:lnTo>
                <a:lnTo>
                  <a:pt x="3534" y="843"/>
                </a:lnTo>
                <a:lnTo>
                  <a:pt x="3522" y="835"/>
                </a:lnTo>
                <a:lnTo>
                  <a:pt x="2958" y="790"/>
                </a:lnTo>
                <a:lnTo>
                  <a:pt x="2942" y="977"/>
                </a:lnTo>
                <a:lnTo>
                  <a:pt x="1951" y="865"/>
                </a:lnTo>
                <a:lnTo>
                  <a:pt x="774" y="169"/>
                </a:lnTo>
                <a:lnTo>
                  <a:pt x="771" y="155"/>
                </a:lnTo>
                <a:lnTo>
                  <a:pt x="768" y="143"/>
                </a:lnTo>
                <a:lnTo>
                  <a:pt x="766" y="130"/>
                </a:lnTo>
                <a:lnTo>
                  <a:pt x="764" y="116"/>
                </a:lnTo>
                <a:lnTo>
                  <a:pt x="741" y="112"/>
                </a:lnTo>
                <a:lnTo>
                  <a:pt x="721" y="109"/>
                </a:lnTo>
                <a:lnTo>
                  <a:pt x="702" y="104"/>
                </a:lnTo>
                <a:lnTo>
                  <a:pt x="679" y="100"/>
                </a:lnTo>
                <a:lnTo>
                  <a:pt x="662" y="98"/>
                </a:lnTo>
                <a:lnTo>
                  <a:pt x="647" y="95"/>
                </a:lnTo>
                <a:lnTo>
                  <a:pt x="633" y="92"/>
                </a:lnTo>
                <a:lnTo>
                  <a:pt x="615" y="89"/>
                </a:lnTo>
                <a:lnTo>
                  <a:pt x="596" y="87"/>
                </a:lnTo>
                <a:lnTo>
                  <a:pt x="579" y="85"/>
                </a:lnTo>
                <a:lnTo>
                  <a:pt x="560" y="83"/>
                </a:lnTo>
                <a:lnTo>
                  <a:pt x="541" y="82"/>
                </a:lnTo>
                <a:lnTo>
                  <a:pt x="501" y="77"/>
                </a:lnTo>
                <a:lnTo>
                  <a:pt x="465" y="72"/>
                </a:lnTo>
                <a:lnTo>
                  <a:pt x="448" y="70"/>
                </a:lnTo>
                <a:lnTo>
                  <a:pt x="430" y="68"/>
                </a:lnTo>
                <a:lnTo>
                  <a:pt x="410" y="66"/>
                </a:lnTo>
                <a:lnTo>
                  <a:pt x="390" y="65"/>
                </a:lnTo>
                <a:lnTo>
                  <a:pt x="377" y="65"/>
                </a:lnTo>
                <a:lnTo>
                  <a:pt x="366" y="64"/>
                </a:lnTo>
                <a:lnTo>
                  <a:pt x="355" y="62"/>
                </a:lnTo>
                <a:lnTo>
                  <a:pt x="344" y="60"/>
                </a:lnTo>
                <a:lnTo>
                  <a:pt x="323" y="56"/>
                </a:lnTo>
                <a:lnTo>
                  <a:pt x="299" y="52"/>
                </a:lnTo>
                <a:lnTo>
                  <a:pt x="271" y="49"/>
                </a:lnTo>
                <a:lnTo>
                  <a:pt x="246" y="46"/>
                </a:lnTo>
                <a:lnTo>
                  <a:pt x="221" y="42"/>
                </a:lnTo>
                <a:lnTo>
                  <a:pt x="193" y="36"/>
                </a:lnTo>
                <a:lnTo>
                  <a:pt x="165" y="31"/>
                </a:lnTo>
                <a:lnTo>
                  <a:pt x="140" y="25"/>
                </a:lnTo>
                <a:lnTo>
                  <a:pt x="115" y="21"/>
                </a:lnTo>
                <a:lnTo>
                  <a:pt x="87" y="15"/>
                </a:lnTo>
                <a:lnTo>
                  <a:pt x="75" y="12"/>
                </a:lnTo>
                <a:lnTo>
                  <a:pt x="66" y="9"/>
                </a:lnTo>
                <a:lnTo>
                  <a:pt x="56" y="7"/>
                </a:lnTo>
                <a:lnTo>
                  <a:pt x="44" y="5"/>
                </a:lnTo>
                <a:lnTo>
                  <a:pt x="32" y="4"/>
                </a:lnTo>
                <a:lnTo>
                  <a:pt x="21" y="3"/>
                </a:lnTo>
                <a:lnTo>
                  <a:pt x="11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9" name="Freeform 165"/>
          <p:cNvSpPr>
            <a:spLocks noEditPoints="1"/>
          </p:cNvSpPr>
          <p:nvPr/>
        </p:nvSpPr>
        <p:spPr bwMode="auto">
          <a:xfrm>
            <a:off x="8093791" y="5777131"/>
            <a:ext cx="905246" cy="609486"/>
          </a:xfrm>
          <a:custGeom>
            <a:avLst/>
            <a:gdLst>
              <a:gd name="T0" fmla="*/ 78 w 1965"/>
              <a:gd name="T1" fmla="*/ 309 h 1322"/>
              <a:gd name="T2" fmla="*/ 269 w 1965"/>
              <a:gd name="T3" fmla="*/ 209 h 1322"/>
              <a:gd name="T4" fmla="*/ 422 w 1965"/>
              <a:gd name="T5" fmla="*/ 136 h 1322"/>
              <a:gd name="T6" fmla="*/ 398 w 1965"/>
              <a:gd name="T7" fmla="*/ 103 h 1322"/>
              <a:gd name="T8" fmla="*/ 267 w 1965"/>
              <a:gd name="T9" fmla="*/ 149 h 1322"/>
              <a:gd name="T10" fmla="*/ 181 w 1965"/>
              <a:gd name="T11" fmla="*/ 231 h 1322"/>
              <a:gd name="T12" fmla="*/ 492 w 1965"/>
              <a:gd name="T13" fmla="*/ 7 h 1322"/>
              <a:gd name="T14" fmla="*/ 506 w 1965"/>
              <a:gd name="T15" fmla="*/ 51 h 1322"/>
              <a:gd name="T16" fmla="*/ 611 w 1965"/>
              <a:gd name="T17" fmla="*/ 138 h 1322"/>
              <a:gd name="T18" fmla="*/ 635 w 1965"/>
              <a:gd name="T19" fmla="*/ 232 h 1322"/>
              <a:gd name="T20" fmla="*/ 613 w 1965"/>
              <a:gd name="T21" fmla="*/ 331 h 1322"/>
              <a:gd name="T22" fmla="*/ 675 w 1965"/>
              <a:gd name="T23" fmla="*/ 293 h 1322"/>
              <a:gd name="T24" fmla="*/ 704 w 1965"/>
              <a:gd name="T25" fmla="*/ 151 h 1322"/>
              <a:gd name="T26" fmla="*/ 653 w 1965"/>
              <a:gd name="T27" fmla="*/ 89 h 1322"/>
              <a:gd name="T28" fmla="*/ 574 w 1965"/>
              <a:gd name="T29" fmla="*/ 16 h 1322"/>
              <a:gd name="T30" fmla="*/ 423 w 1965"/>
              <a:gd name="T31" fmla="*/ 764 h 1322"/>
              <a:gd name="T32" fmla="*/ 408 w 1965"/>
              <a:gd name="T33" fmla="*/ 859 h 1322"/>
              <a:gd name="T34" fmla="*/ 381 w 1965"/>
              <a:gd name="T35" fmla="*/ 975 h 1322"/>
              <a:gd name="T36" fmla="*/ 441 w 1965"/>
              <a:gd name="T37" fmla="*/ 1028 h 1322"/>
              <a:gd name="T38" fmla="*/ 549 w 1965"/>
              <a:gd name="T39" fmla="*/ 1019 h 1322"/>
              <a:gd name="T40" fmla="*/ 582 w 1965"/>
              <a:gd name="T41" fmla="*/ 947 h 1322"/>
              <a:gd name="T42" fmla="*/ 541 w 1965"/>
              <a:gd name="T43" fmla="*/ 870 h 1322"/>
              <a:gd name="T44" fmla="*/ 484 w 1965"/>
              <a:gd name="T45" fmla="*/ 806 h 1322"/>
              <a:gd name="T46" fmla="*/ 662 w 1965"/>
              <a:gd name="T47" fmla="*/ 767 h 1322"/>
              <a:gd name="T48" fmla="*/ 706 w 1965"/>
              <a:gd name="T49" fmla="*/ 759 h 1322"/>
              <a:gd name="T50" fmla="*/ 695 w 1965"/>
              <a:gd name="T51" fmla="*/ 721 h 1322"/>
              <a:gd name="T52" fmla="*/ 589 w 1965"/>
              <a:gd name="T53" fmla="*/ 1184 h 1322"/>
              <a:gd name="T54" fmla="*/ 661 w 1965"/>
              <a:gd name="T55" fmla="*/ 1257 h 1322"/>
              <a:gd name="T56" fmla="*/ 717 w 1965"/>
              <a:gd name="T57" fmla="*/ 1192 h 1322"/>
              <a:gd name="T58" fmla="*/ 689 w 1965"/>
              <a:gd name="T59" fmla="*/ 1064 h 1322"/>
              <a:gd name="T60" fmla="*/ 620 w 1965"/>
              <a:gd name="T61" fmla="*/ 1065 h 1322"/>
              <a:gd name="T62" fmla="*/ 587 w 1965"/>
              <a:gd name="T63" fmla="*/ 1104 h 1322"/>
              <a:gd name="T64" fmla="*/ 908 w 1965"/>
              <a:gd name="T65" fmla="*/ 537 h 1322"/>
              <a:gd name="T66" fmla="*/ 1041 w 1965"/>
              <a:gd name="T67" fmla="*/ 556 h 1322"/>
              <a:gd name="T68" fmla="*/ 1057 w 1965"/>
              <a:gd name="T69" fmla="*/ 677 h 1322"/>
              <a:gd name="T70" fmla="*/ 1110 w 1965"/>
              <a:gd name="T71" fmla="*/ 745 h 1322"/>
              <a:gd name="T72" fmla="*/ 1089 w 1965"/>
              <a:gd name="T73" fmla="*/ 602 h 1322"/>
              <a:gd name="T74" fmla="*/ 1038 w 1965"/>
              <a:gd name="T75" fmla="*/ 511 h 1322"/>
              <a:gd name="T76" fmla="*/ 910 w 1965"/>
              <a:gd name="T77" fmla="*/ 471 h 1322"/>
              <a:gd name="T78" fmla="*/ 1416 w 1965"/>
              <a:gd name="T79" fmla="*/ 752 h 1322"/>
              <a:gd name="T80" fmla="*/ 1393 w 1965"/>
              <a:gd name="T81" fmla="*/ 805 h 1322"/>
              <a:gd name="T82" fmla="*/ 1428 w 1965"/>
              <a:gd name="T83" fmla="*/ 839 h 1322"/>
              <a:gd name="T84" fmla="*/ 1465 w 1965"/>
              <a:gd name="T85" fmla="*/ 781 h 1322"/>
              <a:gd name="T86" fmla="*/ 1370 w 1965"/>
              <a:gd name="T87" fmla="*/ 701 h 1322"/>
              <a:gd name="T88" fmla="*/ 1233 w 1965"/>
              <a:gd name="T89" fmla="*/ 1094 h 1322"/>
              <a:gd name="T90" fmla="*/ 1354 w 1965"/>
              <a:gd name="T91" fmla="*/ 1148 h 1322"/>
              <a:gd name="T92" fmla="*/ 1296 w 1965"/>
              <a:gd name="T93" fmla="*/ 1092 h 1322"/>
              <a:gd name="T94" fmla="*/ 1514 w 1965"/>
              <a:gd name="T95" fmla="*/ 1124 h 1322"/>
              <a:gd name="T96" fmla="*/ 1592 w 1965"/>
              <a:gd name="T97" fmla="*/ 1226 h 1322"/>
              <a:gd name="T98" fmla="*/ 1690 w 1965"/>
              <a:gd name="T99" fmla="*/ 1300 h 1322"/>
              <a:gd name="T100" fmla="*/ 1715 w 1965"/>
              <a:gd name="T101" fmla="*/ 1253 h 1322"/>
              <a:gd name="T102" fmla="*/ 1627 w 1965"/>
              <a:gd name="T103" fmla="*/ 1195 h 1322"/>
              <a:gd name="T104" fmla="*/ 1583 w 1965"/>
              <a:gd name="T105" fmla="*/ 1110 h 1322"/>
              <a:gd name="T106" fmla="*/ 1899 w 1965"/>
              <a:gd name="T107" fmla="*/ 1253 h 1322"/>
              <a:gd name="T108" fmla="*/ 1946 w 1965"/>
              <a:gd name="T109" fmla="*/ 1310 h 1322"/>
              <a:gd name="T110" fmla="*/ 1780 w 1965"/>
              <a:gd name="T111" fmla="*/ 748 h 1322"/>
              <a:gd name="T112" fmla="*/ 1733 w 1965"/>
              <a:gd name="T113" fmla="*/ 809 h 1322"/>
              <a:gd name="T114" fmla="*/ 1783 w 1965"/>
              <a:gd name="T115" fmla="*/ 814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65" h="1322">
                <a:moveTo>
                  <a:pt x="95" y="264"/>
                </a:moveTo>
                <a:lnTo>
                  <a:pt x="11" y="264"/>
                </a:lnTo>
                <a:lnTo>
                  <a:pt x="5" y="266"/>
                </a:lnTo>
                <a:lnTo>
                  <a:pt x="0" y="267"/>
                </a:lnTo>
                <a:lnTo>
                  <a:pt x="16" y="275"/>
                </a:lnTo>
                <a:lnTo>
                  <a:pt x="32" y="284"/>
                </a:lnTo>
                <a:lnTo>
                  <a:pt x="45" y="292"/>
                </a:lnTo>
                <a:lnTo>
                  <a:pt x="57" y="301"/>
                </a:lnTo>
                <a:lnTo>
                  <a:pt x="63" y="304"/>
                </a:lnTo>
                <a:lnTo>
                  <a:pt x="70" y="307"/>
                </a:lnTo>
                <a:lnTo>
                  <a:pt x="78" y="309"/>
                </a:lnTo>
                <a:lnTo>
                  <a:pt x="85" y="311"/>
                </a:lnTo>
                <a:lnTo>
                  <a:pt x="96" y="309"/>
                </a:lnTo>
                <a:lnTo>
                  <a:pt x="107" y="307"/>
                </a:lnTo>
                <a:lnTo>
                  <a:pt x="115" y="305"/>
                </a:lnTo>
                <a:lnTo>
                  <a:pt x="124" y="301"/>
                </a:lnTo>
                <a:lnTo>
                  <a:pt x="141" y="292"/>
                </a:lnTo>
                <a:lnTo>
                  <a:pt x="160" y="281"/>
                </a:lnTo>
                <a:lnTo>
                  <a:pt x="189" y="264"/>
                </a:lnTo>
                <a:lnTo>
                  <a:pt x="215" y="247"/>
                </a:lnTo>
                <a:lnTo>
                  <a:pt x="241" y="230"/>
                </a:lnTo>
                <a:lnTo>
                  <a:pt x="269" y="209"/>
                </a:lnTo>
                <a:lnTo>
                  <a:pt x="290" y="194"/>
                </a:lnTo>
                <a:lnTo>
                  <a:pt x="311" y="182"/>
                </a:lnTo>
                <a:lnTo>
                  <a:pt x="331" y="172"/>
                </a:lnTo>
                <a:lnTo>
                  <a:pt x="356" y="162"/>
                </a:lnTo>
                <a:lnTo>
                  <a:pt x="367" y="157"/>
                </a:lnTo>
                <a:lnTo>
                  <a:pt x="378" y="154"/>
                </a:lnTo>
                <a:lnTo>
                  <a:pt x="387" y="152"/>
                </a:lnTo>
                <a:lnTo>
                  <a:pt x="398" y="149"/>
                </a:lnTo>
                <a:lnTo>
                  <a:pt x="409" y="144"/>
                </a:lnTo>
                <a:lnTo>
                  <a:pt x="419" y="139"/>
                </a:lnTo>
                <a:lnTo>
                  <a:pt x="422" y="136"/>
                </a:lnTo>
                <a:lnTo>
                  <a:pt x="425" y="131"/>
                </a:lnTo>
                <a:lnTo>
                  <a:pt x="427" y="127"/>
                </a:lnTo>
                <a:lnTo>
                  <a:pt x="427" y="122"/>
                </a:lnTo>
                <a:lnTo>
                  <a:pt x="427" y="117"/>
                </a:lnTo>
                <a:lnTo>
                  <a:pt x="425" y="113"/>
                </a:lnTo>
                <a:lnTo>
                  <a:pt x="422" y="110"/>
                </a:lnTo>
                <a:lnTo>
                  <a:pt x="418" y="108"/>
                </a:lnTo>
                <a:lnTo>
                  <a:pt x="413" y="105"/>
                </a:lnTo>
                <a:lnTo>
                  <a:pt x="409" y="104"/>
                </a:lnTo>
                <a:lnTo>
                  <a:pt x="404" y="103"/>
                </a:lnTo>
                <a:lnTo>
                  <a:pt x="398" y="103"/>
                </a:lnTo>
                <a:lnTo>
                  <a:pt x="387" y="105"/>
                </a:lnTo>
                <a:lnTo>
                  <a:pt x="378" y="109"/>
                </a:lnTo>
                <a:lnTo>
                  <a:pt x="362" y="109"/>
                </a:lnTo>
                <a:lnTo>
                  <a:pt x="345" y="111"/>
                </a:lnTo>
                <a:lnTo>
                  <a:pt x="325" y="117"/>
                </a:lnTo>
                <a:lnTo>
                  <a:pt x="306" y="124"/>
                </a:lnTo>
                <a:lnTo>
                  <a:pt x="298" y="127"/>
                </a:lnTo>
                <a:lnTo>
                  <a:pt x="289" y="131"/>
                </a:lnTo>
                <a:lnTo>
                  <a:pt x="281" y="137"/>
                </a:lnTo>
                <a:lnTo>
                  <a:pt x="271" y="143"/>
                </a:lnTo>
                <a:lnTo>
                  <a:pt x="267" y="149"/>
                </a:lnTo>
                <a:lnTo>
                  <a:pt x="263" y="154"/>
                </a:lnTo>
                <a:lnTo>
                  <a:pt x="249" y="163"/>
                </a:lnTo>
                <a:lnTo>
                  <a:pt x="235" y="169"/>
                </a:lnTo>
                <a:lnTo>
                  <a:pt x="229" y="173"/>
                </a:lnTo>
                <a:lnTo>
                  <a:pt x="222" y="178"/>
                </a:lnTo>
                <a:lnTo>
                  <a:pt x="217" y="182"/>
                </a:lnTo>
                <a:lnTo>
                  <a:pt x="210" y="189"/>
                </a:lnTo>
                <a:lnTo>
                  <a:pt x="202" y="198"/>
                </a:lnTo>
                <a:lnTo>
                  <a:pt x="195" y="209"/>
                </a:lnTo>
                <a:lnTo>
                  <a:pt x="189" y="220"/>
                </a:lnTo>
                <a:lnTo>
                  <a:pt x="181" y="231"/>
                </a:lnTo>
                <a:lnTo>
                  <a:pt x="171" y="239"/>
                </a:lnTo>
                <a:lnTo>
                  <a:pt x="162" y="247"/>
                </a:lnTo>
                <a:lnTo>
                  <a:pt x="152" y="252"/>
                </a:lnTo>
                <a:lnTo>
                  <a:pt x="142" y="257"/>
                </a:lnTo>
                <a:lnTo>
                  <a:pt x="132" y="260"/>
                </a:lnTo>
                <a:lnTo>
                  <a:pt x="120" y="262"/>
                </a:lnTo>
                <a:lnTo>
                  <a:pt x="108" y="263"/>
                </a:lnTo>
                <a:lnTo>
                  <a:pt x="95" y="264"/>
                </a:lnTo>
                <a:close/>
                <a:moveTo>
                  <a:pt x="513" y="0"/>
                </a:moveTo>
                <a:lnTo>
                  <a:pt x="502" y="4"/>
                </a:lnTo>
                <a:lnTo>
                  <a:pt x="492" y="7"/>
                </a:lnTo>
                <a:lnTo>
                  <a:pt x="483" y="9"/>
                </a:lnTo>
                <a:lnTo>
                  <a:pt x="474" y="11"/>
                </a:lnTo>
                <a:lnTo>
                  <a:pt x="454" y="16"/>
                </a:lnTo>
                <a:lnTo>
                  <a:pt x="433" y="21"/>
                </a:lnTo>
                <a:lnTo>
                  <a:pt x="443" y="24"/>
                </a:lnTo>
                <a:lnTo>
                  <a:pt x="450" y="27"/>
                </a:lnTo>
                <a:lnTo>
                  <a:pt x="459" y="29"/>
                </a:lnTo>
                <a:lnTo>
                  <a:pt x="467" y="31"/>
                </a:lnTo>
                <a:lnTo>
                  <a:pt x="481" y="37"/>
                </a:lnTo>
                <a:lnTo>
                  <a:pt x="494" y="45"/>
                </a:lnTo>
                <a:lnTo>
                  <a:pt x="506" y="51"/>
                </a:lnTo>
                <a:lnTo>
                  <a:pt x="520" y="58"/>
                </a:lnTo>
                <a:lnTo>
                  <a:pt x="532" y="62"/>
                </a:lnTo>
                <a:lnTo>
                  <a:pt x="542" y="64"/>
                </a:lnTo>
                <a:lnTo>
                  <a:pt x="553" y="69"/>
                </a:lnTo>
                <a:lnTo>
                  <a:pt x="564" y="74"/>
                </a:lnTo>
                <a:lnTo>
                  <a:pt x="572" y="81"/>
                </a:lnTo>
                <a:lnTo>
                  <a:pt x="580" y="87"/>
                </a:lnTo>
                <a:lnTo>
                  <a:pt x="586" y="95"/>
                </a:lnTo>
                <a:lnTo>
                  <a:pt x="592" y="102"/>
                </a:lnTo>
                <a:lnTo>
                  <a:pt x="601" y="118"/>
                </a:lnTo>
                <a:lnTo>
                  <a:pt x="611" y="138"/>
                </a:lnTo>
                <a:lnTo>
                  <a:pt x="619" y="150"/>
                </a:lnTo>
                <a:lnTo>
                  <a:pt x="626" y="160"/>
                </a:lnTo>
                <a:lnTo>
                  <a:pt x="629" y="166"/>
                </a:lnTo>
                <a:lnTo>
                  <a:pt x="633" y="171"/>
                </a:lnTo>
                <a:lnTo>
                  <a:pt x="634" y="178"/>
                </a:lnTo>
                <a:lnTo>
                  <a:pt x="635" y="185"/>
                </a:lnTo>
                <a:lnTo>
                  <a:pt x="632" y="198"/>
                </a:lnTo>
                <a:lnTo>
                  <a:pt x="629" y="212"/>
                </a:lnTo>
                <a:lnTo>
                  <a:pt x="632" y="214"/>
                </a:lnTo>
                <a:lnTo>
                  <a:pt x="634" y="218"/>
                </a:lnTo>
                <a:lnTo>
                  <a:pt x="635" y="232"/>
                </a:lnTo>
                <a:lnTo>
                  <a:pt x="637" y="245"/>
                </a:lnTo>
                <a:lnTo>
                  <a:pt x="639" y="258"/>
                </a:lnTo>
                <a:lnTo>
                  <a:pt x="640" y="272"/>
                </a:lnTo>
                <a:lnTo>
                  <a:pt x="639" y="280"/>
                </a:lnTo>
                <a:lnTo>
                  <a:pt x="637" y="288"/>
                </a:lnTo>
                <a:lnTo>
                  <a:pt x="634" y="295"/>
                </a:lnTo>
                <a:lnTo>
                  <a:pt x="629" y="302"/>
                </a:lnTo>
                <a:lnTo>
                  <a:pt x="625" y="308"/>
                </a:lnTo>
                <a:lnTo>
                  <a:pt x="621" y="316"/>
                </a:lnTo>
                <a:lnTo>
                  <a:pt x="618" y="324"/>
                </a:lnTo>
                <a:lnTo>
                  <a:pt x="613" y="331"/>
                </a:lnTo>
                <a:lnTo>
                  <a:pt x="629" y="343"/>
                </a:lnTo>
                <a:lnTo>
                  <a:pt x="646" y="355"/>
                </a:lnTo>
                <a:lnTo>
                  <a:pt x="654" y="360"/>
                </a:lnTo>
                <a:lnTo>
                  <a:pt x="664" y="363"/>
                </a:lnTo>
                <a:lnTo>
                  <a:pt x="673" y="367"/>
                </a:lnTo>
                <a:lnTo>
                  <a:pt x="682" y="371"/>
                </a:lnTo>
                <a:lnTo>
                  <a:pt x="681" y="354"/>
                </a:lnTo>
                <a:lnTo>
                  <a:pt x="678" y="339"/>
                </a:lnTo>
                <a:lnTo>
                  <a:pt x="676" y="322"/>
                </a:lnTo>
                <a:lnTo>
                  <a:pt x="675" y="305"/>
                </a:lnTo>
                <a:lnTo>
                  <a:pt x="675" y="293"/>
                </a:lnTo>
                <a:lnTo>
                  <a:pt x="676" y="284"/>
                </a:lnTo>
                <a:lnTo>
                  <a:pt x="677" y="273"/>
                </a:lnTo>
                <a:lnTo>
                  <a:pt x="679" y="264"/>
                </a:lnTo>
                <a:lnTo>
                  <a:pt x="684" y="246"/>
                </a:lnTo>
                <a:lnTo>
                  <a:pt x="689" y="227"/>
                </a:lnTo>
                <a:lnTo>
                  <a:pt x="694" y="210"/>
                </a:lnTo>
                <a:lnTo>
                  <a:pt x="700" y="192"/>
                </a:lnTo>
                <a:lnTo>
                  <a:pt x="702" y="182"/>
                </a:lnTo>
                <a:lnTo>
                  <a:pt x="703" y="172"/>
                </a:lnTo>
                <a:lnTo>
                  <a:pt x="704" y="162"/>
                </a:lnTo>
                <a:lnTo>
                  <a:pt x="704" y="151"/>
                </a:lnTo>
                <a:lnTo>
                  <a:pt x="704" y="143"/>
                </a:lnTo>
                <a:lnTo>
                  <a:pt x="703" y="136"/>
                </a:lnTo>
                <a:lnTo>
                  <a:pt x="702" y="128"/>
                </a:lnTo>
                <a:lnTo>
                  <a:pt x="699" y="122"/>
                </a:lnTo>
                <a:lnTo>
                  <a:pt x="695" y="115"/>
                </a:lnTo>
                <a:lnTo>
                  <a:pt x="692" y="110"/>
                </a:lnTo>
                <a:lnTo>
                  <a:pt x="687" y="104"/>
                </a:lnTo>
                <a:lnTo>
                  <a:pt x="680" y="100"/>
                </a:lnTo>
                <a:lnTo>
                  <a:pt x="675" y="96"/>
                </a:lnTo>
                <a:lnTo>
                  <a:pt x="669" y="92"/>
                </a:lnTo>
                <a:lnTo>
                  <a:pt x="653" y="89"/>
                </a:lnTo>
                <a:lnTo>
                  <a:pt x="639" y="84"/>
                </a:lnTo>
                <a:lnTo>
                  <a:pt x="634" y="81"/>
                </a:lnTo>
                <a:lnTo>
                  <a:pt x="627" y="77"/>
                </a:lnTo>
                <a:lnTo>
                  <a:pt x="622" y="72"/>
                </a:lnTo>
                <a:lnTo>
                  <a:pt x="616" y="65"/>
                </a:lnTo>
                <a:lnTo>
                  <a:pt x="607" y="55"/>
                </a:lnTo>
                <a:lnTo>
                  <a:pt x="598" y="46"/>
                </a:lnTo>
                <a:lnTo>
                  <a:pt x="589" y="36"/>
                </a:lnTo>
                <a:lnTo>
                  <a:pt x="579" y="27"/>
                </a:lnTo>
                <a:lnTo>
                  <a:pt x="576" y="20"/>
                </a:lnTo>
                <a:lnTo>
                  <a:pt x="574" y="16"/>
                </a:lnTo>
                <a:lnTo>
                  <a:pt x="568" y="11"/>
                </a:lnTo>
                <a:lnTo>
                  <a:pt x="560" y="8"/>
                </a:lnTo>
                <a:lnTo>
                  <a:pt x="553" y="5"/>
                </a:lnTo>
                <a:lnTo>
                  <a:pt x="545" y="3"/>
                </a:lnTo>
                <a:lnTo>
                  <a:pt x="529" y="1"/>
                </a:lnTo>
                <a:lnTo>
                  <a:pt x="513" y="0"/>
                </a:lnTo>
                <a:close/>
                <a:moveTo>
                  <a:pt x="449" y="759"/>
                </a:moveTo>
                <a:lnTo>
                  <a:pt x="439" y="760"/>
                </a:lnTo>
                <a:lnTo>
                  <a:pt x="431" y="761"/>
                </a:lnTo>
                <a:lnTo>
                  <a:pt x="427" y="762"/>
                </a:lnTo>
                <a:lnTo>
                  <a:pt x="423" y="764"/>
                </a:lnTo>
                <a:lnTo>
                  <a:pt x="420" y="766"/>
                </a:lnTo>
                <a:lnTo>
                  <a:pt x="417" y="770"/>
                </a:lnTo>
                <a:lnTo>
                  <a:pt x="414" y="774"/>
                </a:lnTo>
                <a:lnTo>
                  <a:pt x="414" y="777"/>
                </a:lnTo>
                <a:lnTo>
                  <a:pt x="413" y="781"/>
                </a:lnTo>
                <a:lnTo>
                  <a:pt x="414" y="786"/>
                </a:lnTo>
                <a:lnTo>
                  <a:pt x="416" y="794"/>
                </a:lnTo>
                <a:lnTo>
                  <a:pt x="417" y="804"/>
                </a:lnTo>
                <a:lnTo>
                  <a:pt x="416" y="825"/>
                </a:lnTo>
                <a:lnTo>
                  <a:pt x="412" y="842"/>
                </a:lnTo>
                <a:lnTo>
                  <a:pt x="408" y="859"/>
                </a:lnTo>
                <a:lnTo>
                  <a:pt x="402" y="879"/>
                </a:lnTo>
                <a:lnTo>
                  <a:pt x="397" y="889"/>
                </a:lnTo>
                <a:lnTo>
                  <a:pt x="393" y="899"/>
                </a:lnTo>
                <a:lnTo>
                  <a:pt x="390" y="909"/>
                </a:lnTo>
                <a:lnTo>
                  <a:pt x="387" y="921"/>
                </a:lnTo>
                <a:lnTo>
                  <a:pt x="390" y="937"/>
                </a:lnTo>
                <a:lnTo>
                  <a:pt x="391" y="953"/>
                </a:lnTo>
                <a:lnTo>
                  <a:pt x="389" y="960"/>
                </a:lnTo>
                <a:lnTo>
                  <a:pt x="386" y="965"/>
                </a:lnTo>
                <a:lnTo>
                  <a:pt x="384" y="969"/>
                </a:lnTo>
                <a:lnTo>
                  <a:pt x="381" y="975"/>
                </a:lnTo>
                <a:lnTo>
                  <a:pt x="375" y="984"/>
                </a:lnTo>
                <a:lnTo>
                  <a:pt x="369" y="995"/>
                </a:lnTo>
                <a:lnTo>
                  <a:pt x="368" y="1006"/>
                </a:lnTo>
                <a:lnTo>
                  <a:pt x="367" y="1017"/>
                </a:lnTo>
                <a:lnTo>
                  <a:pt x="384" y="1016"/>
                </a:lnTo>
                <a:lnTo>
                  <a:pt x="399" y="1016"/>
                </a:lnTo>
                <a:lnTo>
                  <a:pt x="407" y="1016"/>
                </a:lnTo>
                <a:lnTo>
                  <a:pt x="414" y="1017"/>
                </a:lnTo>
                <a:lnTo>
                  <a:pt x="422" y="1019"/>
                </a:lnTo>
                <a:lnTo>
                  <a:pt x="431" y="1022"/>
                </a:lnTo>
                <a:lnTo>
                  <a:pt x="441" y="1028"/>
                </a:lnTo>
                <a:lnTo>
                  <a:pt x="452" y="1034"/>
                </a:lnTo>
                <a:lnTo>
                  <a:pt x="461" y="1041"/>
                </a:lnTo>
                <a:lnTo>
                  <a:pt x="470" y="1047"/>
                </a:lnTo>
                <a:lnTo>
                  <a:pt x="486" y="1062"/>
                </a:lnTo>
                <a:lnTo>
                  <a:pt x="505" y="1077"/>
                </a:lnTo>
                <a:lnTo>
                  <a:pt x="513" y="1071"/>
                </a:lnTo>
                <a:lnTo>
                  <a:pt x="519" y="1064"/>
                </a:lnTo>
                <a:lnTo>
                  <a:pt x="525" y="1058"/>
                </a:lnTo>
                <a:lnTo>
                  <a:pt x="530" y="1051"/>
                </a:lnTo>
                <a:lnTo>
                  <a:pt x="541" y="1036"/>
                </a:lnTo>
                <a:lnTo>
                  <a:pt x="549" y="1019"/>
                </a:lnTo>
                <a:lnTo>
                  <a:pt x="558" y="1006"/>
                </a:lnTo>
                <a:lnTo>
                  <a:pt x="567" y="994"/>
                </a:lnTo>
                <a:lnTo>
                  <a:pt x="570" y="988"/>
                </a:lnTo>
                <a:lnTo>
                  <a:pt x="574" y="981"/>
                </a:lnTo>
                <a:lnTo>
                  <a:pt x="576" y="974"/>
                </a:lnTo>
                <a:lnTo>
                  <a:pt x="579" y="966"/>
                </a:lnTo>
                <a:lnTo>
                  <a:pt x="582" y="961"/>
                </a:lnTo>
                <a:lnTo>
                  <a:pt x="584" y="955"/>
                </a:lnTo>
                <a:lnTo>
                  <a:pt x="584" y="952"/>
                </a:lnTo>
                <a:lnTo>
                  <a:pt x="583" y="949"/>
                </a:lnTo>
                <a:lnTo>
                  <a:pt x="582" y="947"/>
                </a:lnTo>
                <a:lnTo>
                  <a:pt x="580" y="944"/>
                </a:lnTo>
                <a:lnTo>
                  <a:pt x="575" y="939"/>
                </a:lnTo>
                <a:lnTo>
                  <a:pt x="571" y="935"/>
                </a:lnTo>
                <a:lnTo>
                  <a:pt x="566" y="926"/>
                </a:lnTo>
                <a:lnTo>
                  <a:pt x="561" y="919"/>
                </a:lnTo>
                <a:lnTo>
                  <a:pt x="556" y="911"/>
                </a:lnTo>
                <a:lnTo>
                  <a:pt x="553" y="902"/>
                </a:lnTo>
                <a:lnTo>
                  <a:pt x="548" y="890"/>
                </a:lnTo>
                <a:lnTo>
                  <a:pt x="545" y="880"/>
                </a:lnTo>
                <a:lnTo>
                  <a:pt x="543" y="875"/>
                </a:lnTo>
                <a:lnTo>
                  <a:pt x="541" y="870"/>
                </a:lnTo>
                <a:lnTo>
                  <a:pt x="538" y="865"/>
                </a:lnTo>
                <a:lnTo>
                  <a:pt x="534" y="860"/>
                </a:lnTo>
                <a:lnTo>
                  <a:pt x="529" y="857"/>
                </a:lnTo>
                <a:lnTo>
                  <a:pt x="524" y="855"/>
                </a:lnTo>
                <a:lnTo>
                  <a:pt x="515" y="844"/>
                </a:lnTo>
                <a:lnTo>
                  <a:pt x="507" y="833"/>
                </a:lnTo>
                <a:lnTo>
                  <a:pt x="500" y="826"/>
                </a:lnTo>
                <a:lnTo>
                  <a:pt x="492" y="818"/>
                </a:lnTo>
                <a:lnTo>
                  <a:pt x="489" y="815"/>
                </a:lnTo>
                <a:lnTo>
                  <a:pt x="486" y="811"/>
                </a:lnTo>
                <a:lnTo>
                  <a:pt x="484" y="806"/>
                </a:lnTo>
                <a:lnTo>
                  <a:pt x="480" y="802"/>
                </a:lnTo>
                <a:lnTo>
                  <a:pt x="475" y="790"/>
                </a:lnTo>
                <a:lnTo>
                  <a:pt x="467" y="778"/>
                </a:lnTo>
                <a:lnTo>
                  <a:pt x="459" y="767"/>
                </a:lnTo>
                <a:lnTo>
                  <a:pt x="449" y="759"/>
                </a:lnTo>
                <a:close/>
                <a:moveTo>
                  <a:pt x="653" y="738"/>
                </a:moveTo>
                <a:lnTo>
                  <a:pt x="651" y="743"/>
                </a:lnTo>
                <a:lnTo>
                  <a:pt x="648" y="748"/>
                </a:lnTo>
                <a:lnTo>
                  <a:pt x="653" y="754"/>
                </a:lnTo>
                <a:lnTo>
                  <a:pt x="659" y="759"/>
                </a:lnTo>
                <a:lnTo>
                  <a:pt x="662" y="767"/>
                </a:lnTo>
                <a:lnTo>
                  <a:pt x="666" y="775"/>
                </a:lnTo>
                <a:lnTo>
                  <a:pt x="667" y="778"/>
                </a:lnTo>
                <a:lnTo>
                  <a:pt x="670" y="780"/>
                </a:lnTo>
                <a:lnTo>
                  <a:pt x="674" y="782"/>
                </a:lnTo>
                <a:lnTo>
                  <a:pt x="677" y="782"/>
                </a:lnTo>
                <a:lnTo>
                  <a:pt x="682" y="782"/>
                </a:lnTo>
                <a:lnTo>
                  <a:pt x="687" y="780"/>
                </a:lnTo>
                <a:lnTo>
                  <a:pt x="691" y="778"/>
                </a:lnTo>
                <a:lnTo>
                  <a:pt x="694" y="775"/>
                </a:lnTo>
                <a:lnTo>
                  <a:pt x="701" y="767"/>
                </a:lnTo>
                <a:lnTo>
                  <a:pt x="706" y="759"/>
                </a:lnTo>
                <a:lnTo>
                  <a:pt x="715" y="749"/>
                </a:lnTo>
                <a:lnTo>
                  <a:pt x="722" y="739"/>
                </a:lnTo>
                <a:lnTo>
                  <a:pt x="726" y="734"/>
                </a:lnTo>
                <a:lnTo>
                  <a:pt x="729" y="728"/>
                </a:lnTo>
                <a:lnTo>
                  <a:pt x="731" y="723"/>
                </a:lnTo>
                <a:lnTo>
                  <a:pt x="733" y="717"/>
                </a:lnTo>
                <a:lnTo>
                  <a:pt x="728" y="713"/>
                </a:lnTo>
                <a:lnTo>
                  <a:pt x="722" y="711"/>
                </a:lnTo>
                <a:lnTo>
                  <a:pt x="713" y="713"/>
                </a:lnTo>
                <a:lnTo>
                  <a:pt x="704" y="717"/>
                </a:lnTo>
                <a:lnTo>
                  <a:pt x="695" y="721"/>
                </a:lnTo>
                <a:lnTo>
                  <a:pt x="688" y="725"/>
                </a:lnTo>
                <a:lnTo>
                  <a:pt x="680" y="730"/>
                </a:lnTo>
                <a:lnTo>
                  <a:pt x="673" y="734"/>
                </a:lnTo>
                <a:lnTo>
                  <a:pt x="664" y="736"/>
                </a:lnTo>
                <a:lnTo>
                  <a:pt x="653" y="738"/>
                </a:lnTo>
                <a:close/>
                <a:moveTo>
                  <a:pt x="576" y="1136"/>
                </a:moveTo>
                <a:lnTo>
                  <a:pt x="576" y="1145"/>
                </a:lnTo>
                <a:lnTo>
                  <a:pt x="578" y="1154"/>
                </a:lnTo>
                <a:lnTo>
                  <a:pt x="580" y="1162"/>
                </a:lnTo>
                <a:lnTo>
                  <a:pt x="582" y="1169"/>
                </a:lnTo>
                <a:lnTo>
                  <a:pt x="589" y="1184"/>
                </a:lnTo>
                <a:lnTo>
                  <a:pt x="598" y="1199"/>
                </a:lnTo>
                <a:lnTo>
                  <a:pt x="606" y="1213"/>
                </a:lnTo>
                <a:lnTo>
                  <a:pt x="614" y="1225"/>
                </a:lnTo>
                <a:lnTo>
                  <a:pt x="619" y="1230"/>
                </a:lnTo>
                <a:lnTo>
                  <a:pt x="624" y="1234"/>
                </a:lnTo>
                <a:lnTo>
                  <a:pt x="630" y="1238"/>
                </a:lnTo>
                <a:lnTo>
                  <a:pt x="638" y="1243"/>
                </a:lnTo>
                <a:lnTo>
                  <a:pt x="646" y="1247"/>
                </a:lnTo>
                <a:lnTo>
                  <a:pt x="653" y="1252"/>
                </a:lnTo>
                <a:lnTo>
                  <a:pt x="656" y="1254"/>
                </a:lnTo>
                <a:lnTo>
                  <a:pt x="661" y="1257"/>
                </a:lnTo>
                <a:lnTo>
                  <a:pt x="665" y="1258"/>
                </a:lnTo>
                <a:lnTo>
                  <a:pt x="669" y="1258"/>
                </a:lnTo>
                <a:lnTo>
                  <a:pt x="676" y="1258"/>
                </a:lnTo>
                <a:lnTo>
                  <a:pt x="681" y="1256"/>
                </a:lnTo>
                <a:lnTo>
                  <a:pt x="686" y="1251"/>
                </a:lnTo>
                <a:lnTo>
                  <a:pt x="689" y="1247"/>
                </a:lnTo>
                <a:lnTo>
                  <a:pt x="695" y="1236"/>
                </a:lnTo>
                <a:lnTo>
                  <a:pt x="702" y="1224"/>
                </a:lnTo>
                <a:lnTo>
                  <a:pt x="708" y="1210"/>
                </a:lnTo>
                <a:lnTo>
                  <a:pt x="714" y="1198"/>
                </a:lnTo>
                <a:lnTo>
                  <a:pt x="717" y="1192"/>
                </a:lnTo>
                <a:lnTo>
                  <a:pt x="718" y="1185"/>
                </a:lnTo>
                <a:lnTo>
                  <a:pt x="719" y="1179"/>
                </a:lnTo>
                <a:lnTo>
                  <a:pt x="720" y="1170"/>
                </a:lnTo>
                <a:lnTo>
                  <a:pt x="719" y="1158"/>
                </a:lnTo>
                <a:lnTo>
                  <a:pt x="718" y="1148"/>
                </a:lnTo>
                <a:lnTo>
                  <a:pt x="716" y="1137"/>
                </a:lnTo>
                <a:lnTo>
                  <a:pt x="714" y="1127"/>
                </a:lnTo>
                <a:lnTo>
                  <a:pt x="707" y="1108"/>
                </a:lnTo>
                <a:lnTo>
                  <a:pt x="699" y="1086"/>
                </a:lnTo>
                <a:lnTo>
                  <a:pt x="694" y="1075"/>
                </a:lnTo>
                <a:lnTo>
                  <a:pt x="689" y="1064"/>
                </a:lnTo>
                <a:lnTo>
                  <a:pt x="686" y="1060"/>
                </a:lnTo>
                <a:lnTo>
                  <a:pt x="682" y="1057"/>
                </a:lnTo>
                <a:lnTo>
                  <a:pt x="678" y="1055"/>
                </a:lnTo>
                <a:lnTo>
                  <a:pt x="672" y="1054"/>
                </a:lnTo>
                <a:lnTo>
                  <a:pt x="666" y="1054"/>
                </a:lnTo>
                <a:lnTo>
                  <a:pt x="661" y="1055"/>
                </a:lnTo>
                <a:lnTo>
                  <a:pt x="655" y="1056"/>
                </a:lnTo>
                <a:lnTo>
                  <a:pt x="651" y="1058"/>
                </a:lnTo>
                <a:lnTo>
                  <a:pt x="640" y="1061"/>
                </a:lnTo>
                <a:lnTo>
                  <a:pt x="629" y="1064"/>
                </a:lnTo>
                <a:lnTo>
                  <a:pt x="620" y="1065"/>
                </a:lnTo>
                <a:lnTo>
                  <a:pt x="611" y="1065"/>
                </a:lnTo>
                <a:lnTo>
                  <a:pt x="607" y="1067"/>
                </a:lnTo>
                <a:lnTo>
                  <a:pt x="602" y="1068"/>
                </a:lnTo>
                <a:lnTo>
                  <a:pt x="599" y="1070"/>
                </a:lnTo>
                <a:lnTo>
                  <a:pt x="595" y="1072"/>
                </a:lnTo>
                <a:lnTo>
                  <a:pt x="593" y="1075"/>
                </a:lnTo>
                <a:lnTo>
                  <a:pt x="591" y="1079"/>
                </a:lnTo>
                <a:lnTo>
                  <a:pt x="589" y="1083"/>
                </a:lnTo>
                <a:lnTo>
                  <a:pt x="589" y="1087"/>
                </a:lnTo>
                <a:lnTo>
                  <a:pt x="588" y="1096"/>
                </a:lnTo>
                <a:lnTo>
                  <a:pt x="587" y="1104"/>
                </a:lnTo>
                <a:lnTo>
                  <a:pt x="584" y="1113"/>
                </a:lnTo>
                <a:lnTo>
                  <a:pt x="581" y="1119"/>
                </a:lnTo>
                <a:lnTo>
                  <a:pt x="578" y="1127"/>
                </a:lnTo>
                <a:lnTo>
                  <a:pt x="576" y="1136"/>
                </a:lnTo>
                <a:close/>
                <a:moveTo>
                  <a:pt x="884" y="480"/>
                </a:moveTo>
                <a:lnTo>
                  <a:pt x="890" y="502"/>
                </a:lnTo>
                <a:lnTo>
                  <a:pt x="884" y="518"/>
                </a:lnTo>
                <a:lnTo>
                  <a:pt x="877" y="533"/>
                </a:lnTo>
                <a:lnTo>
                  <a:pt x="888" y="536"/>
                </a:lnTo>
                <a:lnTo>
                  <a:pt x="898" y="537"/>
                </a:lnTo>
                <a:lnTo>
                  <a:pt x="908" y="537"/>
                </a:lnTo>
                <a:lnTo>
                  <a:pt x="919" y="538"/>
                </a:lnTo>
                <a:lnTo>
                  <a:pt x="927" y="541"/>
                </a:lnTo>
                <a:lnTo>
                  <a:pt x="935" y="545"/>
                </a:lnTo>
                <a:lnTo>
                  <a:pt x="943" y="548"/>
                </a:lnTo>
                <a:lnTo>
                  <a:pt x="951" y="549"/>
                </a:lnTo>
                <a:lnTo>
                  <a:pt x="1025" y="549"/>
                </a:lnTo>
                <a:lnTo>
                  <a:pt x="1029" y="549"/>
                </a:lnTo>
                <a:lnTo>
                  <a:pt x="1032" y="550"/>
                </a:lnTo>
                <a:lnTo>
                  <a:pt x="1035" y="551"/>
                </a:lnTo>
                <a:lnTo>
                  <a:pt x="1039" y="554"/>
                </a:lnTo>
                <a:lnTo>
                  <a:pt x="1041" y="556"/>
                </a:lnTo>
                <a:lnTo>
                  <a:pt x="1043" y="559"/>
                </a:lnTo>
                <a:lnTo>
                  <a:pt x="1045" y="561"/>
                </a:lnTo>
                <a:lnTo>
                  <a:pt x="1046" y="565"/>
                </a:lnTo>
                <a:lnTo>
                  <a:pt x="1051" y="578"/>
                </a:lnTo>
                <a:lnTo>
                  <a:pt x="1052" y="591"/>
                </a:lnTo>
                <a:lnTo>
                  <a:pt x="1052" y="604"/>
                </a:lnTo>
                <a:lnTo>
                  <a:pt x="1052" y="618"/>
                </a:lnTo>
                <a:lnTo>
                  <a:pt x="1053" y="633"/>
                </a:lnTo>
                <a:lnTo>
                  <a:pt x="1055" y="648"/>
                </a:lnTo>
                <a:lnTo>
                  <a:pt x="1056" y="662"/>
                </a:lnTo>
                <a:lnTo>
                  <a:pt x="1057" y="677"/>
                </a:lnTo>
                <a:lnTo>
                  <a:pt x="1056" y="687"/>
                </a:lnTo>
                <a:lnTo>
                  <a:pt x="1053" y="696"/>
                </a:lnTo>
                <a:lnTo>
                  <a:pt x="1048" y="705"/>
                </a:lnTo>
                <a:lnTo>
                  <a:pt x="1044" y="713"/>
                </a:lnTo>
                <a:lnTo>
                  <a:pt x="1055" y="716"/>
                </a:lnTo>
                <a:lnTo>
                  <a:pt x="1065" y="719"/>
                </a:lnTo>
                <a:lnTo>
                  <a:pt x="1070" y="724"/>
                </a:lnTo>
                <a:lnTo>
                  <a:pt x="1075" y="730"/>
                </a:lnTo>
                <a:lnTo>
                  <a:pt x="1087" y="735"/>
                </a:lnTo>
                <a:lnTo>
                  <a:pt x="1099" y="739"/>
                </a:lnTo>
                <a:lnTo>
                  <a:pt x="1110" y="745"/>
                </a:lnTo>
                <a:lnTo>
                  <a:pt x="1121" y="751"/>
                </a:lnTo>
                <a:lnTo>
                  <a:pt x="1128" y="762"/>
                </a:lnTo>
                <a:lnTo>
                  <a:pt x="1126" y="749"/>
                </a:lnTo>
                <a:lnTo>
                  <a:pt x="1124" y="737"/>
                </a:lnTo>
                <a:lnTo>
                  <a:pt x="1121" y="726"/>
                </a:lnTo>
                <a:lnTo>
                  <a:pt x="1118" y="716"/>
                </a:lnTo>
                <a:lnTo>
                  <a:pt x="1110" y="695"/>
                </a:lnTo>
                <a:lnTo>
                  <a:pt x="1102" y="671"/>
                </a:lnTo>
                <a:lnTo>
                  <a:pt x="1096" y="642"/>
                </a:lnTo>
                <a:lnTo>
                  <a:pt x="1092" y="615"/>
                </a:lnTo>
                <a:lnTo>
                  <a:pt x="1089" y="602"/>
                </a:lnTo>
                <a:lnTo>
                  <a:pt x="1087" y="589"/>
                </a:lnTo>
                <a:lnTo>
                  <a:pt x="1083" y="575"/>
                </a:lnTo>
                <a:lnTo>
                  <a:pt x="1079" y="560"/>
                </a:lnTo>
                <a:lnTo>
                  <a:pt x="1075" y="551"/>
                </a:lnTo>
                <a:lnTo>
                  <a:pt x="1071" y="544"/>
                </a:lnTo>
                <a:lnTo>
                  <a:pt x="1067" y="537"/>
                </a:lnTo>
                <a:lnTo>
                  <a:pt x="1061" y="531"/>
                </a:lnTo>
                <a:lnTo>
                  <a:pt x="1056" y="525"/>
                </a:lnTo>
                <a:lnTo>
                  <a:pt x="1051" y="520"/>
                </a:lnTo>
                <a:lnTo>
                  <a:pt x="1044" y="516"/>
                </a:lnTo>
                <a:lnTo>
                  <a:pt x="1038" y="511"/>
                </a:lnTo>
                <a:lnTo>
                  <a:pt x="1024" y="504"/>
                </a:lnTo>
                <a:lnTo>
                  <a:pt x="1008" y="497"/>
                </a:lnTo>
                <a:lnTo>
                  <a:pt x="992" y="491"/>
                </a:lnTo>
                <a:lnTo>
                  <a:pt x="975" y="486"/>
                </a:lnTo>
                <a:lnTo>
                  <a:pt x="964" y="480"/>
                </a:lnTo>
                <a:lnTo>
                  <a:pt x="953" y="475"/>
                </a:lnTo>
                <a:lnTo>
                  <a:pt x="945" y="471"/>
                </a:lnTo>
                <a:lnTo>
                  <a:pt x="936" y="470"/>
                </a:lnTo>
                <a:lnTo>
                  <a:pt x="927" y="469"/>
                </a:lnTo>
                <a:lnTo>
                  <a:pt x="919" y="470"/>
                </a:lnTo>
                <a:lnTo>
                  <a:pt x="910" y="471"/>
                </a:lnTo>
                <a:lnTo>
                  <a:pt x="903" y="474"/>
                </a:lnTo>
                <a:lnTo>
                  <a:pt x="894" y="477"/>
                </a:lnTo>
                <a:lnTo>
                  <a:pt x="884" y="480"/>
                </a:lnTo>
                <a:close/>
                <a:moveTo>
                  <a:pt x="1347" y="704"/>
                </a:moveTo>
                <a:lnTo>
                  <a:pt x="1363" y="717"/>
                </a:lnTo>
                <a:lnTo>
                  <a:pt x="1379" y="730"/>
                </a:lnTo>
                <a:lnTo>
                  <a:pt x="1392" y="736"/>
                </a:lnTo>
                <a:lnTo>
                  <a:pt x="1405" y="741"/>
                </a:lnTo>
                <a:lnTo>
                  <a:pt x="1410" y="746"/>
                </a:lnTo>
                <a:lnTo>
                  <a:pt x="1415" y="750"/>
                </a:lnTo>
                <a:lnTo>
                  <a:pt x="1416" y="752"/>
                </a:lnTo>
                <a:lnTo>
                  <a:pt x="1418" y="755"/>
                </a:lnTo>
                <a:lnTo>
                  <a:pt x="1418" y="758"/>
                </a:lnTo>
                <a:lnTo>
                  <a:pt x="1419" y="762"/>
                </a:lnTo>
                <a:lnTo>
                  <a:pt x="1418" y="766"/>
                </a:lnTo>
                <a:lnTo>
                  <a:pt x="1417" y="771"/>
                </a:lnTo>
                <a:lnTo>
                  <a:pt x="1415" y="774"/>
                </a:lnTo>
                <a:lnTo>
                  <a:pt x="1411" y="777"/>
                </a:lnTo>
                <a:lnTo>
                  <a:pt x="1405" y="784"/>
                </a:lnTo>
                <a:lnTo>
                  <a:pt x="1399" y="791"/>
                </a:lnTo>
                <a:lnTo>
                  <a:pt x="1396" y="798"/>
                </a:lnTo>
                <a:lnTo>
                  <a:pt x="1393" y="805"/>
                </a:lnTo>
                <a:lnTo>
                  <a:pt x="1391" y="812"/>
                </a:lnTo>
                <a:lnTo>
                  <a:pt x="1390" y="819"/>
                </a:lnTo>
                <a:lnTo>
                  <a:pt x="1388" y="833"/>
                </a:lnTo>
                <a:lnTo>
                  <a:pt x="1386" y="849"/>
                </a:lnTo>
                <a:lnTo>
                  <a:pt x="1392" y="851"/>
                </a:lnTo>
                <a:lnTo>
                  <a:pt x="1396" y="852"/>
                </a:lnTo>
                <a:lnTo>
                  <a:pt x="1403" y="849"/>
                </a:lnTo>
                <a:lnTo>
                  <a:pt x="1408" y="846"/>
                </a:lnTo>
                <a:lnTo>
                  <a:pt x="1415" y="844"/>
                </a:lnTo>
                <a:lnTo>
                  <a:pt x="1421" y="842"/>
                </a:lnTo>
                <a:lnTo>
                  <a:pt x="1428" y="839"/>
                </a:lnTo>
                <a:lnTo>
                  <a:pt x="1433" y="835"/>
                </a:lnTo>
                <a:lnTo>
                  <a:pt x="1443" y="828"/>
                </a:lnTo>
                <a:lnTo>
                  <a:pt x="1452" y="817"/>
                </a:lnTo>
                <a:lnTo>
                  <a:pt x="1459" y="812"/>
                </a:lnTo>
                <a:lnTo>
                  <a:pt x="1463" y="806"/>
                </a:lnTo>
                <a:lnTo>
                  <a:pt x="1465" y="804"/>
                </a:lnTo>
                <a:lnTo>
                  <a:pt x="1467" y="801"/>
                </a:lnTo>
                <a:lnTo>
                  <a:pt x="1469" y="798"/>
                </a:lnTo>
                <a:lnTo>
                  <a:pt x="1469" y="793"/>
                </a:lnTo>
                <a:lnTo>
                  <a:pt x="1467" y="787"/>
                </a:lnTo>
                <a:lnTo>
                  <a:pt x="1465" y="781"/>
                </a:lnTo>
                <a:lnTo>
                  <a:pt x="1462" y="776"/>
                </a:lnTo>
                <a:lnTo>
                  <a:pt x="1458" y="772"/>
                </a:lnTo>
                <a:lnTo>
                  <a:pt x="1446" y="764"/>
                </a:lnTo>
                <a:lnTo>
                  <a:pt x="1434" y="757"/>
                </a:lnTo>
                <a:lnTo>
                  <a:pt x="1426" y="746"/>
                </a:lnTo>
                <a:lnTo>
                  <a:pt x="1419" y="735"/>
                </a:lnTo>
                <a:lnTo>
                  <a:pt x="1403" y="726"/>
                </a:lnTo>
                <a:lnTo>
                  <a:pt x="1386" y="717"/>
                </a:lnTo>
                <a:lnTo>
                  <a:pt x="1383" y="709"/>
                </a:lnTo>
                <a:lnTo>
                  <a:pt x="1379" y="704"/>
                </a:lnTo>
                <a:lnTo>
                  <a:pt x="1370" y="701"/>
                </a:lnTo>
                <a:lnTo>
                  <a:pt x="1363" y="701"/>
                </a:lnTo>
                <a:lnTo>
                  <a:pt x="1355" y="703"/>
                </a:lnTo>
                <a:lnTo>
                  <a:pt x="1347" y="704"/>
                </a:lnTo>
                <a:close/>
                <a:moveTo>
                  <a:pt x="1281" y="1083"/>
                </a:moveTo>
                <a:lnTo>
                  <a:pt x="1270" y="1070"/>
                </a:lnTo>
                <a:lnTo>
                  <a:pt x="1260" y="1058"/>
                </a:lnTo>
                <a:lnTo>
                  <a:pt x="1248" y="1048"/>
                </a:lnTo>
                <a:lnTo>
                  <a:pt x="1235" y="1037"/>
                </a:lnTo>
                <a:lnTo>
                  <a:pt x="1234" y="1062"/>
                </a:lnTo>
                <a:lnTo>
                  <a:pt x="1234" y="1084"/>
                </a:lnTo>
                <a:lnTo>
                  <a:pt x="1233" y="1094"/>
                </a:lnTo>
                <a:lnTo>
                  <a:pt x="1232" y="1104"/>
                </a:lnTo>
                <a:lnTo>
                  <a:pt x="1230" y="1116"/>
                </a:lnTo>
                <a:lnTo>
                  <a:pt x="1227" y="1128"/>
                </a:lnTo>
                <a:lnTo>
                  <a:pt x="1253" y="1137"/>
                </a:lnTo>
                <a:lnTo>
                  <a:pt x="1274" y="1143"/>
                </a:lnTo>
                <a:lnTo>
                  <a:pt x="1286" y="1145"/>
                </a:lnTo>
                <a:lnTo>
                  <a:pt x="1297" y="1148"/>
                </a:lnTo>
                <a:lnTo>
                  <a:pt x="1310" y="1149"/>
                </a:lnTo>
                <a:lnTo>
                  <a:pt x="1324" y="1150"/>
                </a:lnTo>
                <a:lnTo>
                  <a:pt x="1339" y="1149"/>
                </a:lnTo>
                <a:lnTo>
                  <a:pt x="1354" y="1148"/>
                </a:lnTo>
                <a:lnTo>
                  <a:pt x="1357" y="1142"/>
                </a:lnTo>
                <a:lnTo>
                  <a:pt x="1359" y="1136"/>
                </a:lnTo>
                <a:lnTo>
                  <a:pt x="1359" y="1133"/>
                </a:lnTo>
                <a:lnTo>
                  <a:pt x="1358" y="1130"/>
                </a:lnTo>
                <a:lnTo>
                  <a:pt x="1356" y="1128"/>
                </a:lnTo>
                <a:lnTo>
                  <a:pt x="1353" y="1127"/>
                </a:lnTo>
                <a:lnTo>
                  <a:pt x="1348" y="1124"/>
                </a:lnTo>
                <a:lnTo>
                  <a:pt x="1341" y="1121"/>
                </a:lnTo>
                <a:lnTo>
                  <a:pt x="1327" y="1110"/>
                </a:lnTo>
                <a:lnTo>
                  <a:pt x="1311" y="1101"/>
                </a:lnTo>
                <a:lnTo>
                  <a:pt x="1296" y="1092"/>
                </a:lnTo>
                <a:lnTo>
                  <a:pt x="1281" y="1083"/>
                </a:lnTo>
                <a:close/>
                <a:moveTo>
                  <a:pt x="1538" y="1035"/>
                </a:moveTo>
                <a:lnTo>
                  <a:pt x="1474" y="1035"/>
                </a:lnTo>
                <a:lnTo>
                  <a:pt x="1472" y="1046"/>
                </a:lnTo>
                <a:lnTo>
                  <a:pt x="1478" y="1054"/>
                </a:lnTo>
                <a:lnTo>
                  <a:pt x="1484" y="1061"/>
                </a:lnTo>
                <a:lnTo>
                  <a:pt x="1488" y="1069"/>
                </a:lnTo>
                <a:lnTo>
                  <a:pt x="1492" y="1075"/>
                </a:lnTo>
                <a:lnTo>
                  <a:pt x="1499" y="1091"/>
                </a:lnTo>
                <a:lnTo>
                  <a:pt x="1506" y="1110"/>
                </a:lnTo>
                <a:lnTo>
                  <a:pt x="1514" y="1124"/>
                </a:lnTo>
                <a:lnTo>
                  <a:pt x="1523" y="1136"/>
                </a:lnTo>
                <a:lnTo>
                  <a:pt x="1532" y="1149"/>
                </a:lnTo>
                <a:lnTo>
                  <a:pt x="1541" y="1163"/>
                </a:lnTo>
                <a:lnTo>
                  <a:pt x="1545" y="1179"/>
                </a:lnTo>
                <a:lnTo>
                  <a:pt x="1551" y="1195"/>
                </a:lnTo>
                <a:lnTo>
                  <a:pt x="1556" y="1198"/>
                </a:lnTo>
                <a:lnTo>
                  <a:pt x="1561" y="1203"/>
                </a:lnTo>
                <a:lnTo>
                  <a:pt x="1569" y="1210"/>
                </a:lnTo>
                <a:lnTo>
                  <a:pt x="1577" y="1217"/>
                </a:lnTo>
                <a:lnTo>
                  <a:pt x="1584" y="1222"/>
                </a:lnTo>
                <a:lnTo>
                  <a:pt x="1592" y="1226"/>
                </a:lnTo>
                <a:lnTo>
                  <a:pt x="1607" y="1236"/>
                </a:lnTo>
                <a:lnTo>
                  <a:pt x="1625" y="1245"/>
                </a:lnTo>
                <a:lnTo>
                  <a:pt x="1637" y="1251"/>
                </a:lnTo>
                <a:lnTo>
                  <a:pt x="1648" y="1259"/>
                </a:lnTo>
                <a:lnTo>
                  <a:pt x="1658" y="1265"/>
                </a:lnTo>
                <a:lnTo>
                  <a:pt x="1668" y="1274"/>
                </a:lnTo>
                <a:lnTo>
                  <a:pt x="1675" y="1281"/>
                </a:lnTo>
                <a:lnTo>
                  <a:pt x="1680" y="1291"/>
                </a:lnTo>
                <a:lnTo>
                  <a:pt x="1682" y="1294"/>
                </a:lnTo>
                <a:lnTo>
                  <a:pt x="1686" y="1298"/>
                </a:lnTo>
                <a:lnTo>
                  <a:pt x="1690" y="1300"/>
                </a:lnTo>
                <a:lnTo>
                  <a:pt x="1694" y="1301"/>
                </a:lnTo>
                <a:lnTo>
                  <a:pt x="1700" y="1300"/>
                </a:lnTo>
                <a:lnTo>
                  <a:pt x="1705" y="1298"/>
                </a:lnTo>
                <a:lnTo>
                  <a:pt x="1708" y="1294"/>
                </a:lnTo>
                <a:lnTo>
                  <a:pt x="1712" y="1289"/>
                </a:lnTo>
                <a:lnTo>
                  <a:pt x="1714" y="1284"/>
                </a:lnTo>
                <a:lnTo>
                  <a:pt x="1715" y="1278"/>
                </a:lnTo>
                <a:lnTo>
                  <a:pt x="1716" y="1273"/>
                </a:lnTo>
                <a:lnTo>
                  <a:pt x="1716" y="1266"/>
                </a:lnTo>
                <a:lnTo>
                  <a:pt x="1716" y="1260"/>
                </a:lnTo>
                <a:lnTo>
                  <a:pt x="1715" y="1253"/>
                </a:lnTo>
                <a:lnTo>
                  <a:pt x="1713" y="1248"/>
                </a:lnTo>
                <a:lnTo>
                  <a:pt x="1710" y="1243"/>
                </a:lnTo>
                <a:lnTo>
                  <a:pt x="1707" y="1238"/>
                </a:lnTo>
                <a:lnTo>
                  <a:pt x="1704" y="1234"/>
                </a:lnTo>
                <a:lnTo>
                  <a:pt x="1700" y="1230"/>
                </a:lnTo>
                <a:lnTo>
                  <a:pt x="1694" y="1226"/>
                </a:lnTo>
                <a:lnTo>
                  <a:pt x="1675" y="1216"/>
                </a:lnTo>
                <a:lnTo>
                  <a:pt x="1655" y="1208"/>
                </a:lnTo>
                <a:lnTo>
                  <a:pt x="1647" y="1205"/>
                </a:lnTo>
                <a:lnTo>
                  <a:pt x="1637" y="1200"/>
                </a:lnTo>
                <a:lnTo>
                  <a:pt x="1627" y="1195"/>
                </a:lnTo>
                <a:lnTo>
                  <a:pt x="1618" y="1190"/>
                </a:lnTo>
                <a:lnTo>
                  <a:pt x="1612" y="1185"/>
                </a:lnTo>
                <a:lnTo>
                  <a:pt x="1607" y="1182"/>
                </a:lnTo>
                <a:lnTo>
                  <a:pt x="1602" y="1179"/>
                </a:lnTo>
                <a:lnTo>
                  <a:pt x="1599" y="1173"/>
                </a:lnTo>
                <a:lnTo>
                  <a:pt x="1597" y="1163"/>
                </a:lnTo>
                <a:lnTo>
                  <a:pt x="1596" y="1152"/>
                </a:lnTo>
                <a:lnTo>
                  <a:pt x="1594" y="1141"/>
                </a:lnTo>
                <a:lnTo>
                  <a:pt x="1591" y="1130"/>
                </a:lnTo>
                <a:lnTo>
                  <a:pt x="1587" y="1121"/>
                </a:lnTo>
                <a:lnTo>
                  <a:pt x="1583" y="1110"/>
                </a:lnTo>
                <a:lnTo>
                  <a:pt x="1578" y="1099"/>
                </a:lnTo>
                <a:lnTo>
                  <a:pt x="1572" y="1089"/>
                </a:lnTo>
                <a:lnTo>
                  <a:pt x="1567" y="1081"/>
                </a:lnTo>
                <a:lnTo>
                  <a:pt x="1561" y="1072"/>
                </a:lnTo>
                <a:lnTo>
                  <a:pt x="1550" y="1056"/>
                </a:lnTo>
                <a:lnTo>
                  <a:pt x="1538" y="1035"/>
                </a:lnTo>
                <a:close/>
                <a:moveTo>
                  <a:pt x="1952" y="1263"/>
                </a:moveTo>
                <a:lnTo>
                  <a:pt x="1937" y="1261"/>
                </a:lnTo>
                <a:lnTo>
                  <a:pt x="1925" y="1259"/>
                </a:lnTo>
                <a:lnTo>
                  <a:pt x="1914" y="1257"/>
                </a:lnTo>
                <a:lnTo>
                  <a:pt x="1899" y="1253"/>
                </a:lnTo>
                <a:lnTo>
                  <a:pt x="1896" y="1258"/>
                </a:lnTo>
                <a:lnTo>
                  <a:pt x="1894" y="1263"/>
                </a:lnTo>
                <a:lnTo>
                  <a:pt x="1895" y="1278"/>
                </a:lnTo>
                <a:lnTo>
                  <a:pt x="1897" y="1291"/>
                </a:lnTo>
                <a:lnTo>
                  <a:pt x="1901" y="1304"/>
                </a:lnTo>
                <a:lnTo>
                  <a:pt x="1902" y="1319"/>
                </a:lnTo>
                <a:lnTo>
                  <a:pt x="1908" y="1320"/>
                </a:lnTo>
                <a:lnTo>
                  <a:pt x="1915" y="1322"/>
                </a:lnTo>
                <a:lnTo>
                  <a:pt x="1925" y="1318"/>
                </a:lnTo>
                <a:lnTo>
                  <a:pt x="1936" y="1312"/>
                </a:lnTo>
                <a:lnTo>
                  <a:pt x="1946" y="1310"/>
                </a:lnTo>
                <a:lnTo>
                  <a:pt x="1955" y="1308"/>
                </a:lnTo>
                <a:lnTo>
                  <a:pt x="1959" y="1306"/>
                </a:lnTo>
                <a:lnTo>
                  <a:pt x="1962" y="1305"/>
                </a:lnTo>
                <a:lnTo>
                  <a:pt x="1964" y="1302"/>
                </a:lnTo>
                <a:lnTo>
                  <a:pt x="1965" y="1298"/>
                </a:lnTo>
                <a:lnTo>
                  <a:pt x="1964" y="1290"/>
                </a:lnTo>
                <a:lnTo>
                  <a:pt x="1960" y="1280"/>
                </a:lnTo>
                <a:lnTo>
                  <a:pt x="1956" y="1271"/>
                </a:lnTo>
                <a:lnTo>
                  <a:pt x="1952" y="1263"/>
                </a:lnTo>
                <a:close/>
                <a:moveTo>
                  <a:pt x="1787" y="751"/>
                </a:moveTo>
                <a:lnTo>
                  <a:pt x="1780" y="748"/>
                </a:lnTo>
                <a:lnTo>
                  <a:pt x="1772" y="746"/>
                </a:lnTo>
                <a:lnTo>
                  <a:pt x="1768" y="746"/>
                </a:lnTo>
                <a:lnTo>
                  <a:pt x="1766" y="748"/>
                </a:lnTo>
                <a:lnTo>
                  <a:pt x="1762" y="750"/>
                </a:lnTo>
                <a:lnTo>
                  <a:pt x="1761" y="752"/>
                </a:lnTo>
                <a:lnTo>
                  <a:pt x="1758" y="760"/>
                </a:lnTo>
                <a:lnTo>
                  <a:pt x="1756" y="767"/>
                </a:lnTo>
                <a:lnTo>
                  <a:pt x="1750" y="778"/>
                </a:lnTo>
                <a:lnTo>
                  <a:pt x="1745" y="788"/>
                </a:lnTo>
                <a:lnTo>
                  <a:pt x="1739" y="800"/>
                </a:lnTo>
                <a:lnTo>
                  <a:pt x="1733" y="809"/>
                </a:lnTo>
                <a:lnTo>
                  <a:pt x="1729" y="821"/>
                </a:lnTo>
                <a:lnTo>
                  <a:pt x="1723" y="833"/>
                </a:lnTo>
                <a:lnTo>
                  <a:pt x="1723" y="852"/>
                </a:lnTo>
                <a:lnTo>
                  <a:pt x="1744" y="852"/>
                </a:lnTo>
                <a:lnTo>
                  <a:pt x="1750" y="852"/>
                </a:lnTo>
                <a:lnTo>
                  <a:pt x="1756" y="849"/>
                </a:lnTo>
                <a:lnTo>
                  <a:pt x="1761" y="847"/>
                </a:lnTo>
                <a:lnTo>
                  <a:pt x="1766" y="843"/>
                </a:lnTo>
                <a:lnTo>
                  <a:pt x="1773" y="834"/>
                </a:lnTo>
                <a:lnTo>
                  <a:pt x="1780" y="822"/>
                </a:lnTo>
                <a:lnTo>
                  <a:pt x="1783" y="814"/>
                </a:lnTo>
                <a:lnTo>
                  <a:pt x="1786" y="805"/>
                </a:lnTo>
                <a:lnTo>
                  <a:pt x="1787" y="797"/>
                </a:lnTo>
                <a:lnTo>
                  <a:pt x="1788" y="788"/>
                </a:lnTo>
                <a:lnTo>
                  <a:pt x="1788" y="770"/>
                </a:lnTo>
                <a:lnTo>
                  <a:pt x="1787" y="751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0" name="Freeform 166"/>
          <p:cNvSpPr>
            <a:spLocks/>
          </p:cNvSpPr>
          <p:nvPr/>
        </p:nvSpPr>
        <p:spPr bwMode="auto">
          <a:xfrm>
            <a:off x="8093791" y="5824121"/>
            <a:ext cx="196252" cy="96744"/>
          </a:xfrm>
          <a:custGeom>
            <a:avLst/>
            <a:gdLst>
              <a:gd name="T0" fmla="*/ 11 w 427"/>
              <a:gd name="T1" fmla="*/ 161 h 208"/>
              <a:gd name="T2" fmla="*/ 0 w 427"/>
              <a:gd name="T3" fmla="*/ 164 h 208"/>
              <a:gd name="T4" fmla="*/ 32 w 427"/>
              <a:gd name="T5" fmla="*/ 181 h 208"/>
              <a:gd name="T6" fmla="*/ 57 w 427"/>
              <a:gd name="T7" fmla="*/ 198 h 208"/>
              <a:gd name="T8" fmla="*/ 70 w 427"/>
              <a:gd name="T9" fmla="*/ 204 h 208"/>
              <a:gd name="T10" fmla="*/ 85 w 427"/>
              <a:gd name="T11" fmla="*/ 208 h 208"/>
              <a:gd name="T12" fmla="*/ 107 w 427"/>
              <a:gd name="T13" fmla="*/ 204 h 208"/>
              <a:gd name="T14" fmla="*/ 124 w 427"/>
              <a:gd name="T15" fmla="*/ 198 h 208"/>
              <a:gd name="T16" fmla="*/ 160 w 427"/>
              <a:gd name="T17" fmla="*/ 178 h 208"/>
              <a:gd name="T18" fmla="*/ 215 w 427"/>
              <a:gd name="T19" fmla="*/ 144 h 208"/>
              <a:gd name="T20" fmla="*/ 269 w 427"/>
              <a:gd name="T21" fmla="*/ 106 h 208"/>
              <a:gd name="T22" fmla="*/ 311 w 427"/>
              <a:gd name="T23" fmla="*/ 79 h 208"/>
              <a:gd name="T24" fmla="*/ 356 w 427"/>
              <a:gd name="T25" fmla="*/ 59 h 208"/>
              <a:gd name="T26" fmla="*/ 378 w 427"/>
              <a:gd name="T27" fmla="*/ 51 h 208"/>
              <a:gd name="T28" fmla="*/ 398 w 427"/>
              <a:gd name="T29" fmla="*/ 46 h 208"/>
              <a:gd name="T30" fmla="*/ 419 w 427"/>
              <a:gd name="T31" fmla="*/ 36 h 208"/>
              <a:gd name="T32" fmla="*/ 425 w 427"/>
              <a:gd name="T33" fmla="*/ 28 h 208"/>
              <a:gd name="T34" fmla="*/ 427 w 427"/>
              <a:gd name="T35" fmla="*/ 19 h 208"/>
              <a:gd name="T36" fmla="*/ 425 w 427"/>
              <a:gd name="T37" fmla="*/ 10 h 208"/>
              <a:gd name="T38" fmla="*/ 418 w 427"/>
              <a:gd name="T39" fmla="*/ 5 h 208"/>
              <a:gd name="T40" fmla="*/ 409 w 427"/>
              <a:gd name="T41" fmla="*/ 1 h 208"/>
              <a:gd name="T42" fmla="*/ 398 w 427"/>
              <a:gd name="T43" fmla="*/ 0 h 208"/>
              <a:gd name="T44" fmla="*/ 378 w 427"/>
              <a:gd name="T45" fmla="*/ 6 h 208"/>
              <a:gd name="T46" fmla="*/ 345 w 427"/>
              <a:gd name="T47" fmla="*/ 8 h 208"/>
              <a:gd name="T48" fmla="*/ 306 w 427"/>
              <a:gd name="T49" fmla="*/ 21 h 208"/>
              <a:gd name="T50" fmla="*/ 289 w 427"/>
              <a:gd name="T51" fmla="*/ 28 h 208"/>
              <a:gd name="T52" fmla="*/ 271 w 427"/>
              <a:gd name="T53" fmla="*/ 40 h 208"/>
              <a:gd name="T54" fmla="*/ 263 w 427"/>
              <a:gd name="T55" fmla="*/ 51 h 208"/>
              <a:gd name="T56" fmla="*/ 235 w 427"/>
              <a:gd name="T57" fmla="*/ 66 h 208"/>
              <a:gd name="T58" fmla="*/ 222 w 427"/>
              <a:gd name="T59" fmla="*/ 75 h 208"/>
              <a:gd name="T60" fmla="*/ 210 w 427"/>
              <a:gd name="T61" fmla="*/ 86 h 208"/>
              <a:gd name="T62" fmla="*/ 195 w 427"/>
              <a:gd name="T63" fmla="*/ 106 h 208"/>
              <a:gd name="T64" fmla="*/ 181 w 427"/>
              <a:gd name="T65" fmla="*/ 128 h 208"/>
              <a:gd name="T66" fmla="*/ 162 w 427"/>
              <a:gd name="T67" fmla="*/ 144 h 208"/>
              <a:gd name="T68" fmla="*/ 142 w 427"/>
              <a:gd name="T69" fmla="*/ 154 h 208"/>
              <a:gd name="T70" fmla="*/ 120 w 427"/>
              <a:gd name="T71" fmla="*/ 159 h 208"/>
              <a:gd name="T72" fmla="*/ 95 w 427"/>
              <a:gd name="T73" fmla="*/ 161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7" h="208">
                <a:moveTo>
                  <a:pt x="95" y="161"/>
                </a:moveTo>
                <a:lnTo>
                  <a:pt x="11" y="161"/>
                </a:lnTo>
                <a:lnTo>
                  <a:pt x="5" y="163"/>
                </a:lnTo>
                <a:lnTo>
                  <a:pt x="0" y="164"/>
                </a:lnTo>
                <a:lnTo>
                  <a:pt x="16" y="172"/>
                </a:lnTo>
                <a:lnTo>
                  <a:pt x="32" y="181"/>
                </a:lnTo>
                <a:lnTo>
                  <a:pt x="45" y="189"/>
                </a:lnTo>
                <a:lnTo>
                  <a:pt x="57" y="198"/>
                </a:lnTo>
                <a:lnTo>
                  <a:pt x="63" y="201"/>
                </a:lnTo>
                <a:lnTo>
                  <a:pt x="70" y="204"/>
                </a:lnTo>
                <a:lnTo>
                  <a:pt x="78" y="206"/>
                </a:lnTo>
                <a:lnTo>
                  <a:pt x="85" y="208"/>
                </a:lnTo>
                <a:lnTo>
                  <a:pt x="96" y="206"/>
                </a:lnTo>
                <a:lnTo>
                  <a:pt x="107" y="204"/>
                </a:lnTo>
                <a:lnTo>
                  <a:pt x="115" y="202"/>
                </a:lnTo>
                <a:lnTo>
                  <a:pt x="124" y="198"/>
                </a:lnTo>
                <a:lnTo>
                  <a:pt x="141" y="189"/>
                </a:lnTo>
                <a:lnTo>
                  <a:pt x="160" y="178"/>
                </a:lnTo>
                <a:lnTo>
                  <a:pt x="189" y="161"/>
                </a:lnTo>
                <a:lnTo>
                  <a:pt x="215" y="144"/>
                </a:lnTo>
                <a:lnTo>
                  <a:pt x="241" y="127"/>
                </a:lnTo>
                <a:lnTo>
                  <a:pt x="269" y="106"/>
                </a:lnTo>
                <a:lnTo>
                  <a:pt x="290" y="91"/>
                </a:lnTo>
                <a:lnTo>
                  <a:pt x="311" y="79"/>
                </a:lnTo>
                <a:lnTo>
                  <a:pt x="331" y="69"/>
                </a:lnTo>
                <a:lnTo>
                  <a:pt x="356" y="59"/>
                </a:lnTo>
                <a:lnTo>
                  <a:pt x="367" y="54"/>
                </a:lnTo>
                <a:lnTo>
                  <a:pt x="378" y="51"/>
                </a:lnTo>
                <a:lnTo>
                  <a:pt x="387" y="49"/>
                </a:lnTo>
                <a:lnTo>
                  <a:pt x="398" y="46"/>
                </a:lnTo>
                <a:lnTo>
                  <a:pt x="409" y="41"/>
                </a:lnTo>
                <a:lnTo>
                  <a:pt x="419" y="36"/>
                </a:lnTo>
                <a:lnTo>
                  <a:pt x="422" y="33"/>
                </a:lnTo>
                <a:lnTo>
                  <a:pt x="425" y="28"/>
                </a:lnTo>
                <a:lnTo>
                  <a:pt x="427" y="24"/>
                </a:lnTo>
                <a:lnTo>
                  <a:pt x="427" y="19"/>
                </a:lnTo>
                <a:lnTo>
                  <a:pt x="427" y="14"/>
                </a:lnTo>
                <a:lnTo>
                  <a:pt x="425" y="10"/>
                </a:lnTo>
                <a:lnTo>
                  <a:pt x="422" y="7"/>
                </a:lnTo>
                <a:lnTo>
                  <a:pt x="418" y="5"/>
                </a:lnTo>
                <a:lnTo>
                  <a:pt x="413" y="2"/>
                </a:lnTo>
                <a:lnTo>
                  <a:pt x="409" y="1"/>
                </a:lnTo>
                <a:lnTo>
                  <a:pt x="404" y="0"/>
                </a:lnTo>
                <a:lnTo>
                  <a:pt x="398" y="0"/>
                </a:lnTo>
                <a:lnTo>
                  <a:pt x="387" y="2"/>
                </a:lnTo>
                <a:lnTo>
                  <a:pt x="378" y="6"/>
                </a:lnTo>
                <a:lnTo>
                  <a:pt x="362" y="6"/>
                </a:lnTo>
                <a:lnTo>
                  <a:pt x="345" y="8"/>
                </a:lnTo>
                <a:lnTo>
                  <a:pt x="325" y="14"/>
                </a:lnTo>
                <a:lnTo>
                  <a:pt x="306" y="21"/>
                </a:lnTo>
                <a:lnTo>
                  <a:pt x="298" y="24"/>
                </a:lnTo>
                <a:lnTo>
                  <a:pt x="289" y="28"/>
                </a:lnTo>
                <a:lnTo>
                  <a:pt x="281" y="34"/>
                </a:lnTo>
                <a:lnTo>
                  <a:pt x="271" y="40"/>
                </a:lnTo>
                <a:lnTo>
                  <a:pt x="267" y="46"/>
                </a:lnTo>
                <a:lnTo>
                  <a:pt x="263" y="51"/>
                </a:lnTo>
                <a:lnTo>
                  <a:pt x="249" y="60"/>
                </a:lnTo>
                <a:lnTo>
                  <a:pt x="235" y="66"/>
                </a:lnTo>
                <a:lnTo>
                  <a:pt x="229" y="70"/>
                </a:lnTo>
                <a:lnTo>
                  <a:pt x="222" y="75"/>
                </a:lnTo>
                <a:lnTo>
                  <a:pt x="217" y="79"/>
                </a:lnTo>
                <a:lnTo>
                  <a:pt x="210" y="86"/>
                </a:lnTo>
                <a:lnTo>
                  <a:pt x="202" y="95"/>
                </a:lnTo>
                <a:lnTo>
                  <a:pt x="195" y="106"/>
                </a:lnTo>
                <a:lnTo>
                  <a:pt x="189" y="117"/>
                </a:lnTo>
                <a:lnTo>
                  <a:pt x="181" y="128"/>
                </a:lnTo>
                <a:lnTo>
                  <a:pt x="171" y="136"/>
                </a:lnTo>
                <a:lnTo>
                  <a:pt x="162" y="144"/>
                </a:lnTo>
                <a:lnTo>
                  <a:pt x="152" y="149"/>
                </a:lnTo>
                <a:lnTo>
                  <a:pt x="142" y="154"/>
                </a:lnTo>
                <a:lnTo>
                  <a:pt x="132" y="157"/>
                </a:lnTo>
                <a:lnTo>
                  <a:pt x="120" y="159"/>
                </a:lnTo>
                <a:lnTo>
                  <a:pt x="108" y="160"/>
                </a:lnTo>
                <a:lnTo>
                  <a:pt x="95" y="16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1" name="Freeform 167"/>
          <p:cNvSpPr>
            <a:spLocks/>
          </p:cNvSpPr>
          <p:nvPr/>
        </p:nvSpPr>
        <p:spPr bwMode="auto">
          <a:xfrm>
            <a:off x="8292807" y="5777131"/>
            <a:ext cx="125767" cy="171375"/>
          </a:xfrm>
          <a:custGeom>
            <a:avLst/>
            <a:gdLst>
              <a:gd name="T0" fmla="*/ 69 w 271"/>
              <a:gd name="T1" fmla="*/ 4 h 371"/>
              <a:gd name="T2" fmla="*/ 50 w 271"/>
              <a:gd name="T3" fmla="*/ 9 h 371"/>
              <a:gd name="T4" fmla="*/ 21 w 271"/>
              <a:gd name="T5" fmla="*/ 16 h 371"/>
              <a:gd name="T6" fmla="*/ 10 w 271"/>
              <a:gd name="T7" fmla="*/ 24 h 371"/>
              <a:gd name="T8" fmla="*/ 26 w 271"/>
              <a:gd name="T9" fmla="*/ 29 h 371"/>
              <a:gd name="T10" fmla="*/ 48 w 271"/>
              <a:gd name="T11" fmla="*/ 37 h 371"/>
              <a:gd name="T12" fmla="*/ 73 w 271"/>
              <a:gd name="T13" fmla="*/ 51 h 371"/>
              <a:gd name="T14" fmla="*/ 99 w 271"/>
              <a:gd name="T15" fmla="*/ 62 h 371"/>
              <a:gd name="T16" fmla="*/ 120 w 271"/>
              <a:gd name="T17" fmla="*/ 69 h 371"/>
              <a:gd name="T18" fmla="*/ 139 w 271"/>
              <a:gd name="T19" fmla="*/ 81 h 371"/>
              <a:gd name="T20" fmla="*/ 153 w 271"/>
              <a:gd name="T21" fmla="*/ 95 h 371"/>
              <a:gd name="T22" fmla="*/ 168 w 271"/>
              <a:gd name="T23" fmla="*/ 118 h 371"/>
              <a:gd name="T24" fmla="*/ 186 w 271"/>
              <a:gd name="T25" fmla="*/ 150 h 371"/>
              <a:gd name="T26" fmla="*/ 196 w 271"/>
              <a:gd name="T27" fmla="*/ 166 h 371"/>
              <a:gd name="T28" fmla="*/ 201 w 271"/>
              <a:gd name="T29" fmla="*/ 178 h 371"/>
              <a:gd name="T30" fmla="*/ 199 w 271"/>
              <a:gd name="T31" fmla="*/ 198 h 371"/>
              <a:gd name="T32" fmla="*/ 199 w 271"/>
              <a:gd name="T33" fmla="*/ 214 h 371"/>
              <a:gd name="T34" fmla="*/ 202 w 271"/>
              <a:gd name="T35" fmla="*/ 232 h 371"/>
              <a:gd name="T36" fmla="*/ 206 w 271"/>
              <a:gd name="T37" fmla="*/ 258 h 371"/>
              <a:gd name="T38" fmla="*/ 206 w 271"/>
              <a:gd name="T39" fmla="*/ 280 h 371"/>
              <a:gd name="T40" fmla="*/ 201 w 271"/>
              <a:gd name="T41" fmla="*/ 295 h 371"/>
              <a:gd name="T42" fmla="*/ 192 w 271"/>
              <a:gd name="T43" fmla="*/ 308 h 371"/>
              <a:gd name="T44" fmla="*/ 185 w 271"/>
              <a:gd name="T45" fmla="*/ 324 h 371"/>
              <a:gd name="T46" fmla="*/ 196 w 271"/>
              <a:gd name="T47" fmla="*/ 343 h 371"/>
              <a:gd name="T48" fmla="*/ 221 w 271"/>
              <a:gd name="T49" fmla="*/ 360 h 371"/>
              <a:gd name="T50" fmla="*/ 240 w 271"/>
              <a:gd name="T51" fmla="*/ 367 h 371"/>
              <a:gd name="T52" fmla="*/ 248 w 271"/>
              <a:gd name="T53" fmla="*/ 354 h 371"/>
              <a:gd name="T54" fmla="*/ 243 w 271"/>
              <a:gd name="T55" fmla="*/ 322 h 371"/>
              <a:gd name="T56" fmla="*/ 242 w 271"/>
              <a:gd name="T57" fmla="*/ 293 h 371"/>
              <a:gd name="T58" fmla="*/ 244 w 271"/>
              <a:gd name="T59" fmla="*/ 273 h 371"/>
              <a:gd name="T60" fmla="*/ 251 w 271"/>
              <a:gd name="T61" fmla="*/ 246 h 371"/>
              <a:gd name="T62" fmla="*/ 261 w 271"/>
              <a:gd name="T63" fmla="*/ 210 h 371"/>
              <a:gd name="T64" fmla="*/ 269 w 271"/>
              <a:gd name="T65" fmla="*/ 182 h 371"/>
              <a:gd name="T66" fmla="*/ 271 w 271"/>
              <a:gd name="T67" fmla="*/ 162 h 371"/>
              <a:gd name="T68" fmla="*/ 271 w 271"/>
              <a:gd name="T69" fmla="*/ 143 h 371"/>
              <a:gd name="T70" fmla="*/ 269 w 271"/>
              <a:gd name="T71" fmla="*/ 128 h 371"/>
              <a:gd name="T72" fmla="*/ 262 w 271"/>
              <a:gd name="T73" fmla="*/ 115 h 371"/>
              <a:gd name="T74" fmla="*/ 254 w 271"/>
              <a:gd name="T75" fmla="*/ 104 h 371"/>
              <a:gd name="T76" fmla="*/ 242 w 271"/>
              <a:gd name="T77" fmla="*/ 96 h 371"/>
              <a:gd name="T78" fmla="*/ 220 w 271"/>
              <a:gd name="T79" fmla="*/ 89 h 371"/>
              <a:gd name="T80" fmla="*/ 201 w 271"/>
              <a:gd name="T81" fmla="*/ 81 h 371"/>
              <a:gd name="T82" fmla="*/ 189 w 271"/>
              <a:gd name="T83" fmla="*/ 72 h 371"/>
              <a:gd name="T84" fmla="*/ 174 w 271"/>
              <a:gd name="T85" fmla="*/ 55 h 371"/>
              <a:gd name="T86" fmla="*/ 156 w 271"/>
              <a:gd name="T87" fmla="*/ 36 h 371"/>
              <a:gd name="T88" fmla="*/ 143 w 271"/>
              <a:gd name="T89" fmla="*/ 20 h 371"/>
              <a:gd name="T90" fmla="*/ 135 w 271"/>
              <a:gd name="T91" fmla="*/ 11 h 371"/>
              <a:gd name="T92" fmla="*/ 120 w 271"/>
              <a:gd name="T93" fmla="*/ 5 h 371"/>
              <a:gd name="T94" fmla="*/ 96 w 271"/>
              <a:gd name="T95" fmla="*/ 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1" h="371">
                <a:moveTo>
                  <a:pt x="80" y="0"/>
                </a:moveTo>
                <a:lnTo>
                  <a:pt x="69" y="4"/>
                </a:lnTo>
                <a:lnTo>
                  <a:pt x="59" y="7"/>
                </a:lnTo>
                <a:lnTo>
                  <a:pt x="50" y="9"/>
                </a:lnTo>
                <a:lnTo>
                  <a:pt x="41" y="11"/>
                </a:lnTo>
                <a:lnTo>
                  <a:pt x="21" y="16"/>
                </a:lnTo>
                <a:lnTo>
                  <a:pt x="0" y="21"/>
                </a:lnTo>
                <a:lnTo>
                  <a:pt x="10" y="24"/>
                </a:lnTo>
                <a:lnTo>
                  <a:pt x="17" y="27"/>
                </a:lnTo>
                <a:lnTo>
                  <a:pt x="26" y="29"/>
                </a:lnTo>
                <a:lnTo>
                  <a:pt x="34" y="31"/>
                </a:lnTo>
                <a:lnTo>
                  <a:pt x="48" y="37"/>
                </a:lnTo>
                <a:lnTo>
                  <a:pt x="61" y="45"/>
                </a:lnTo>
                <a:lnTo>
                  <a:pt x="73" y="51"/>
                </a:lnTo>
                <a:lnTo>
                  <a:pt x="87" y="58"/>
                </a:lnTo>
                <a:lnTo>
                  <a:pt x="99" y="62"/>
                </a:lnTo>
                <a:lnTo>
                  <a:pt x="109" y="64"/>
                </a:lnTo>
                <a:lnTo>
                  <a:pt x="120" y="69"/>
                </a:lnTo>
                <a:lnTo>
                  <a:pt x="131" y="74"/>
                </a:lnTo>
                <a:lnTo>
                  <a:pt x="139" y="81"/>
                </a:lnTo>
                <a:lnTo>
                  <a:pt x="147" y="87"/>
                </a:lnTo>
                <a:lnTo>
                  <a:pt x="153" y="95"/>
                </a:lnTo>
                <a:lnTo>
                  <a:pt x="159" y="102"/>
                </a:lnTo>
                <a:lnTo>
                  <a:pt x="168" y="118"/>
                </a:lnTo>
                <a:lnTo>
                  <a:pt x="178" y="138"/>
                </a:lnTo>
                <a:lnTo>
                  <a:pt x="186" y="150"/>
                </a:lnTo>
                <a:lnTo>
                  <a:pt x="193" y="160"/>
                </a:lnTo>
                <a:lnTo>
                  <a:pt x="196" y="166"/>
                </a:lnTo>
                <a:lnTo>
                  <a:pt x="200" y="171"/>
                </a:lnTo>
                <a:lnTo>
                  <a:pt x="201" y="178"/>
                </a:lnTo>
                <a:lnTo>
                  <a:pt x="202" y="185"/>
                </a:lnTo>
                <a:lnTo>
                  <a:pt x="199" y="198"/>
                </a:lnTo>
                <a:lnTo>
                  <a:pt x="196" y="212"/>
                </a:lnTo>
                <a:lnTo>
                  <a:pt x="199" y="214"/>
                </a:lnTo>
                <a:lnTo>
                  <a:pt x="201" y="218"/>
                </a:lnTo>
                <a:lnTo>
                  <a:pt x="202" y="232"/>
                </a:lnTo>
                <a:lnTo>
                  <a:pt x="204" y="245"/>
                </a:lnTo>
                <a:lnTo>
                  <a:pt x="206" y="258"/>
                </a:lnTo>
                <a:lnTo>
                  <a:pt x="207" y="272"/>
                </a:lnTo>
                <a:lnTo>
                  <a:pt x="206" y="280"/>
                </a:lnTo>
                <a:lnTo>
                  <a:pt x="204" y="288"/>
                </a:lnTo>
                <a:lnTo>
                  <a:pt x="201" y="295"/>
                </a:lnTo>
                <a:lnTo>
                  <a:pt x="196" y="302"/>
                </a:lnTo>
                <a:lnTo>
                  <a:pt x="192" y="308"/>
                </a:lnTo>
                <a:lnTo>
                  <a:pt x="188" y="316"/>
                </a:lnTo>
                <a:lnTo>
                  <a:pt x="185" y="324"/>
                </a:lnTo>
                <a:lnTo>
                  <a:pt x="180" y="331"/>
                </a:lnTo>
                <a:lnTo>
                  <a:pt x="196" y="343"/>
                </a:lnTo>
                <a:lnTo>
                  <a:pt x="213" y="355"/>
                </a:lnTo>
                <a:lnTo>
                  <a:pt x="221" y="360"/>
                </a:lnTo>
                <a:lnTo>
                  <a:pt x="231" y="363"/>
                </a:lnTo>
                <a:lnTo>
                  <a:pt x="240" y="367"/>
                </a:lnTo>
                <a:lnTo>
                  <a:pt x="249" y="371"/>
                </a:lnTo>
                <a:lnTo>
                  <a:pt x="248" y="354"/>
                </a:lnTo>
                <a:lnTo>
                  <a:pt x="245" y="339"/>
                </a:lnTo>
                <a:lnTo>
                  <a:pt x="243" y="322"/>
                </a:lnTo>
                <a:lnTo>
                  <a:pt x="242" y="305"/>
                </a:lnTo>
                <a:lnTo>
                  <a:pt x="242" y="293"/>
                </a:lnTo>
                <a:lnTo>
                  <a:pt x="243" y="284"/>
                </a:lnTo>
                <a:lnTo>
                  <a:pt x="244" y="273"/>
                </a:lnTo>
                <a:lnTo>
                  <a:pt x="246" y="264"/>
                </a:lnTo>
                <a:lnTo>
                  <a:pt x="251" y="246"/>
                </a:lnTo>
                <a:lnTo>
                  <a:pt x="256" y="227"/>
                </a:lnTo>
                <a:lnTo>
                  <a:pt x="261" y="210"/>
                </a:lnTo>
                <a:lnTo>
                  <a:pt x="267" y="192"/>
                </a:lnTo>
                <a:lnTo>
                  <a:pt x="269" y="182"/>
                </a:lnTo>
                <a:lnTo>
                  <a:pt x="270" y="172"/>
                </a:lnTo>
                <a:lnTo>
                  <a:pt x="271" y="162"/>
                </a:lnTo>
                <a:lnTo>
                  <a:pt x="271" y="151"/>
                </a:lnTo>
                <a:lnTo>
                  <a:pt x="271" y="143"/>
                </a:lnTo>
                <a:lnTo>
                  <a:pt x="270" y="136"/>
                </a:lnTo>
                <a:lnTo>
                  <a:pt x="269" y="128"/>
                </a:lnTo>
                <a:lnTo>
                  <a:pt x="266" y="122"/>
                </a:lnTo>
                <a:lnTo>
                  <a:pt x="262" y="115"/>
                </a:lnTo>
                <a:lnTo>
                  <a:pt x="259" y="110"/>
                </a:lnTo>
                <a:lnTo>
                  <a:pt x="254" y="104"/>
                </a:lnTo>
                <a:lnTo>
                  <a:pt x="247" y="100"/>
                </a:lnTo>
                <a:lnTo>
                  <a:pt x="242" y="96"/>
                </a:lnTo>
                <a:lnTo>
                  <a:pt x="236" y="92"/>
                </a:lnTo>
                <a:lnTo>
                  <a:pt x="220" y="89"/>
                </a:lnTo>
                <a:lnTo>
                  <a:pt x="206" y="84"/>
                </a:lnTo>
                <a:lnTo>
                  <a:pt x="201" y="81"/>
                </a:lnTo>
                <a:lnTo>
                  <a:pt x="194" y="77"/>
                </a:lnTo>
                <a:lnTo>
                  <a:pt x="189" y="72"/>
                </a:lnTo>
                <a:lnTo>
                  <a:pt x="183" y="65"/>
                </a:lnTo>
                <a:lnTo>
                  <a:pt x="174" y="55"/>
                </a:lnTo>
                <a:lnTo>
                  <a:pt x="165" y="46"/>
                </a:lnTo>
                <a:lnTo>
                  <a:pt x="156" y="36"/>
                </a:lnTo>
                <a:lnTo>
                  <a:pt x="146" y="27"/>
                </a:lnTo>
                <a:lnTo>
                  <a:pt x="143" y="20"/>
                </a:lnTo>
                <a:lnTo>
                  <a:pt x="141" y="16"/>
                </a:lnTo>
                <a:lnTo>
                  <a:pt x="135" y="11"/>
                </a:lnTo>
                <a:lnTo>
                  <a:pt x="127" y="8"/>
                </a:lnTo>
                <a:lnTo>
                  <a:pt x="120" y="5"/>
                </a:lnTo>
                <a:lnTo>
                  <a:pt x="112" y="3"/>
                </a:lnTo>
                <a:lnTo>
                  <a:pt x="96" y="1"/>
                </a:lnTo>
                <a:lnTo>
                  <a:pt x="80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2" name="Freeform 168"/>
          <p:cNvSpPr>
            <a:spLocks/>
          </p:cNvSpPr>
          <p:nvPr/>
        </p:nvSpPr>
        <p:spPr bwMode="auto">
          <a:xfrm>
            <a:off x="8262401" y="6126791"/>
            <a:ext cx="100890" cy="146498"/>
          </a:xfrm>
          <a:custGeom>
            <a:avLst/>
            <a:gdLst>
              <a:gd name="T0" fmla="*/ 72 w 217"/>
              <a:gd name="T1" fmla="*/ 1 h 318"/>
              <a:gd name="T2" fmla="*/ 60 w 217"/>
              <a:gd name="T3" fmla="*/ 3 h 318"/>
              <a:gd name="T4" fmla="*/ 53 w 217"/>
              <a:gd name="T5" fmla="*/ 7 h 318"/>
              <a:gd name="T6" fmla="*/ 47 w 217"/>
              <a:gd name="T7" fmla="*/ 15 h 318"/>
              <a:gd name="T8" fmla="*/ 46 w 217"/>
              <a:gd name="T9" fmla="*/ 22 h 318"/>
              <a:gd name="T10" fmla="*/ 49 w 217"/>
              <a:gd name="T11" fmla="*/ 35 h 318"/>
              <a:gd name="T12" fmla="*/ 49 w 217"/>
              <a:gd name="T13" fmla="*/ 66 h 318"/>
              <a:gd name="T14" fmla="*/ 41 w 217"/>
              <a:gd name="T15" fmla="*/ 100 h 318"/>
              <a:gd name="T16" fmla="*/ 30 w 217"/>
              <a:gd name="T17" fmla="*/ 130 h 318"/>
              <a:gd name="T18" fmla="*/ 23 w 217"/>
              <a:gd name="T19" fmla="*/ 150 h 318"/>
              <a:gd name="T20" fmla="*/ 23 w 217"/>
              <a:gd name="T21" fmla="*/ 178 h 318"/>
              <a:gd name="T22" fmla="*/ 22 w 217"/>
              <a:gd name="T23" fmla="*/ 201 h 318"/>
              <a:gd name="T24" fmla="*/ 17 w 217"/>
              <a:gd name="T25" fmla="*/ 210 h 318"/>
              <a:gd name="T26" fmla="*/ 8 w 217"/>
              <a:gd name="T27" fmla="*/ 225 h 318"/>
              <a:gd name="T28" fmla="*/ 1 w 217"/>
              <a:gd name="T29" fmla="*/ 247 h 318"/>
              <a:gd name="T30" fmla="*/ 17 w 217"/>
              <a:gd name="T31" fmla="*/ 257 h 318"/>
              <a:gd name="T32" fmla="*/ 40 w 217"/>
              <a:gd name="T33" fmla="*/ 257 h 318"/>
              <a:gd name="T34" fmla="*/ 55 w 217"/>
              <a:gd name="T35" fmla="*/ 260 h 318"/>
              <a:gd name="T36" fmla="*/ 74 w 217"/>
              <a:gd name="T37" fmla="*/ 269 h 318"/>
              <a:gd name="T38" fmla="*/ 94 w 217"/>
              <a:gd name="T39" fmla="*/ 282 h 318"/>
              <a:gd name="T40" fmla="*/ 119 w 217"/>
              <a:gd name="T41" fmla="*/ 303 h 318"/>
              <a:gd name="T42" fmla="*/ 146 w 217"/>
              <a:gd name="T43" fmla="*/ 312 h 318"/>
              <a:gd name="T44" fmla="*/ 158 w 217"/>
              <a:gd name="T45" fmla="*/ 299 h 318"/>
              <a:gd name="T46" fmla="*/ 174 w 217"/>
              <a:gd name="T47" fmla="*/ 277 h 318"/>
              <a:gd name="T48" fmla="*/ 191 w 217"/>
              <a:gd name="T49" fmla="*/ 247 h 318"/>
              <a:gd name="T50" fmla="*/ 203 w 217"/>
              <a:gd name="T51" fmla="*/ 229 h 318"/>
              <a:gd name="T52" fmla="*/ 209 w 217"/>
              <a:gd name="T53" fmla="*/ 215 h 318"/>
              <a:gd name="T54" fmla="*/ 215 w 217"/>
              <a:gd name="T55" fmla="*/ 202 h 318"/>
              <a:gd name="T56" fmla="*/ 217 w 217"/>
              <a:gd name="T57" fmla="*/ 193 h 318"/>
              <a:gd name="T58" fmla="*/ 215 w 217"/>
              <a:gd name="T59" fmla="*/ 188 h 318"/>
              <a:gd name="T60" fmla="*/ 208 w 217"/>
              <a:gd name="T61" fmla="*/ 180 h 318"/>
              <a:gd name="T62" fmla="*/ 199 w 217"/>
              <a:gd name="T63" fmla="*/ 167 h 318"/>
              <a:gd name="T64" fmla="*/ 189 w 217"/>
              <a:gd name="T65" fmla="*/ 152 h 318"/>
              <a:gd name="T66" fmla="*/ 181 w 217"/>
              <a:gd name="T67" fmla="*/ 131 h 318"/>
              <a:gd name="T68" fmla="*/ 176 w 217"/>
              <a:gd name="T69" fmla="*/ 116 h 318"/>
              <a:gd name="T70" fmla="*/ 171 w 217"/>
              <a:gd name="T71" fmla="*/ 106 h 318"/>
              <a:gd name="T72" fmla="*/ 162 w 217"/>
              <a:gd name="T73" fmla="*/ 98 h 318"/>
              <a:gd name="T74" fmla="*/ 148 w 217"/>
              <a:gd name="T75" fmla="*/ 85 h 318"/>
              <a:gd name="T76" fmla="*/ 133 w 217"/>
              <a:gd name="T77" fmla="*/ 67 h 318"/>
              <a:gd name="T78" fmla="*/ 122 w 217"/>
              <a:gd name="T79" fmla="*/ 56 h 318"/>
              <a:gd name="T80" fmla="*/ 117 w 217"/>
              <a:gd name="T81" fmla="*/ 47 h 318"/>
              <a:gd name="T82" fmla="*/ 108 w 217"/>
              <a:gd name="T83" fmla="*/ 31 h 318"/>
              <a:gd name="T84" fmla="*/ 92 w 217"/>
              <a:gd name="T85" fmla="*/ 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7" h="318">
                <a:moveTo>
                  <a:pt x="82" y="0"/>
                </a:moveTo>
                <a:lnTo>
                  <a:pt x="72" y="1"/>
                </a:lnTo>
                <a:lnTo>
                  <a:pt x="64" y="2"/>
                </a:lnTo>
                <a:lnTo>
                  <a:pt x="60" y="3"/>
                </a:lnTo>
                <a:lnTo>
                  <a:pt x="56" y="5"/>
                </a:lnTo>
                <a:lnTo>
                  <a:pt x="53" y="7"/>
                </a:lnTo>
                <a:lnTo>
                  <a:pt x="50" y="11"/>
                </a:lnTo>
                <a:lnTo>
                  <a:pt x="47" y="15"/>
                </a:lnTo>
                <a:lnTo>
                  <a:pt x="47" y="18"/>
                </a:lnTo>
                <a:lnTo>
                  <a:pt x="46" y="22"/>
                </a:lnTo>
                <a:lnTo>
                  <a:pt x="47" y="27"/>
                </a:lnTo>
                <a:lnTo>
                  <a:pt x="49" y="35"/>
                </a:lnTo>
                <a:lnTo>
                  <a:pt x="50" y="45"/>
                </a:lnTo>
                <a:lnTo>
                  <a:pt x="49" y="66"/>
                </a:lnTo>
                <a:lnTo>
                  <a:pt x="45" y="83"/>
                </a:lnTo>
                <a:lnTo>
                  <a:pt x="41" y="100"/>
                </a:lnTo>
                <a:lnTo>
                  <a:pt x="35" y="120"/>
                </a:lnTo>
                <a:lnTo>
                  <a:pt x="30" y="130"/>
                </a:lnTo>
                <a:lnTo>
                  <a:pt x="26" y="140"/>
                </a:lnTo>
                <a:lnTo>
                  <a:pt x="23" y="150"/>
                </a:lnTo>
                <a:lnTo>
                  <a:pt x="20" y="162"/>
                </a:lnTo>
                <a:lnTo>
                  <a:pt x="23" y="178"/>
                </a:lnTo>
                <a:lnTo>
                  <a:pt x="24" y="194"/>
                </a:lnTo>
                <a:lnTo>
                  <a:pt x="22" y="201"/>
                </a:lnTo>
                <a:lnTo>
                  <a:pt x="19" y="206"/>
                </a:lnTo>
                <a:lnTo>
                  <a:pt x="17" y="210"/>
                </a:lnTo>
                <a:lnTo>
                  <a:pt x="14" y="216"/>
                </a:lnTo>
                <a:lnTo>
                  <a:pt x="8" y="225"/>
                </a:lnTo>
                <a:lnTo>
                  <a:pt x="2" y="236"/>
                </a:lnTo>
                <a:lnTo>
                  <a:pt x="1" y="247"/>
                </a:lnTo>
                <a:lnTo>
                  <a:pt x="0" y="258"/>
                </a:lnTo>
                <a:lnTo>
                  <a:pt x="17" y="257"/>
                </a:lnTo>
                <a:lnTo>
                  <a:pt x="32" y="257"/>
                </a:lnTo>
                <a:lnTo>
                  <a:pt x="40" y="257"/>
                </a:lnTo>
                <a:lnTo>
                  <a:pt x="47" y="258"/>
                </a:lnTo>
                <a:lnTo>
                  <a:pt x="55" y="260"/>
                </a:lnTo>
                <a:lnTo>
                  <a:pt x="64" y="263"/>
                </a:lnTo>
                <a:lnTo>
                  <a:pt x="74" y="269"/>
                </a:lnTo>
                <a:lnTo>
                  <a:pt x="85" y="275"/>
                </a:lnTo>
                <a:lnTo>
                  <a:pt x="94" y="282"/>
                </a:lnTo>
                <a:lnTo>
                  <a:pt x="103" y="288"/>
                </a:lnTo>
                <a:lnTo>
                  <a:pt x="119" y="303"/>
                </a:lnTo>
                <a:lnTo>
                  <a:pt x="138" y="318"/>
                </a:lnTo>
                <a:lnTo>
                  <a:pt x="146" y="312"/>
                </a:lnTo>
                <a:lnTo>
                  <a:pt x="152" y="305"/>
                </a:lnTo>
                <a:lnTo>
                  <a:pt x="158" y="299"/>
                </a:lnTo>
                <a:lnTo>
                  <a:pt x="163" y="292"/>
                </a:lnTo>
                <a:lnTo>
                  <a:pt x="174" y="277"/>
                </a:lnTo>
                <a:lnTo>
                  <a:pt x="182" y="260"/>
                </a:lnTo>
                <a:lnTo>
                  <a:pt x="191" y="247"/>
                </a:lnTo>
                <a:lnTo>
                  <a:pt x="200" y="235"/>
                </a:lnTo>
                <a:lnTo>
                  <a:pt x="203" y="229"/>
                </a:lnTo>
                <a:lnTo>
                  <a:pt x="207" y="222"/>
                </a:lnTo>
                <a:lnTo>
                  <a:pt x="209" y="215"/>
                </a:lnTo>
                <a:lnTo>
                  <a:pt x="212" y="207"/>
                </a:lnTo>
                <a:lnTo>
                  <a:pt x="215" y="202"/>
                </a:lnTo>
                <a:lnTo>
                  <a:pt x="217" y="196"/>
                </a:lnTo>
                <a:lnTo>
                  <a:pt x="217" y="193"/>
                </a:lnTo>
                <a:lnTo>
                  <a:pt x="216" y="190"/>
                </a:lnTo>
                <a:lnTo>
                  <a:pt x="215" y="188"/>
                </a:lnTo>
                <a:lnTo>
                  <a:pt x="213" y="185"/>
                </a:lnTo>
                <a:lnTo>
                  <a:pt x="208" y="180"/>
                </a:lnTo>
                <a:lnTo>
                  <a:pt x="204" y="176"/>
                </a:lnTo>
                <a:lnTo>
                  <a:pt x="199" y="167"/>
                </a:lnTo>
                <a:lnTo>
                  <a:pt x="194" y="160"/>
                </a:lnTo>
                <a:lnTo>
                  <a:pt x="189" y="152"/>
                </a:lnTo>
                <a:lnTo>
                  <a:pt x="186" y="143"/>
                </a:lnTo>
                <a:lnTo>
                  <a:pt x="181" y="131"/>
                </a:lnTo>
                <a:lnTo>
                  <a:pt x="178" y="121"/>
                </a:lnTo>
                <a:lnTo>
                  <a:pt x="176" y="116"/>
                </a:lnTo>
                <a:lnTo>
                  <a:pt x="174" y="111"/>
                </a:lnTo>
                <a:lnTo>
                  <a:pt x="171" y="106"/>
                </a:lnTo>
                <a:lnTo>
                  <a:pt x="167" y="101"/>
                </a:lnTo>
                <a:lnTo>
                  <a:pt x="162" y="98"/>
                </a:lnTo>
                <a:lnTo>
                  <a:pt x="157" y="96"/>
                </a:lnTo>
                <a:lnTo>
                  <a:pt x="148" y="85"/>
                </a:lnTo>
                <a:lnTo>
                  <a:pt x="140" y="74"/>
                </a:lnTo>
                <a:lnTo>
                  <a:pt x="133" y="67"/>
                </a:lnTo>
                <a:lnTo>
                  <a:pt x="125" y="59"/>
                </a:lnTo>
                <a:lnTo>
                  <a:pt x="122" y="56"/>
                </a:lnTo>
                <a:lnTo>
                  <a:pt x="119" y="52"/>
                </a:lnTo>
                <a:lnTo>
                  <a:pt x="117" y="47"/>
                </a:lnTo>
                <a:lnTo>
                  <a:pt x="113" y="43"/>
                </a:lnTo>
                <a:lnTo>
                  <a:pt x="108" y="31"/>
                </a:lnTo>
                <a:lnTo>
                  <a:pt x="100" y="19"/>
                </a:lnTo>
                <a:lnTo>
                  <a:pt x="92" y="8"/>
                </a:lnTo>
                <a:lnTo>
                  <a:pt x="82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3" name="Freeform 169"/>
          <p:cNvSpPr>
            <a:spLocks/>
          </p:cNvSpPr>
          <p:nvPr/>
        </p:nvSpPr>
        <p:spPr bwMode="auto">
          <a:xfrm>
            <a:off x="8392315" y="6104678"/>
            <a:ext cx="38698" cy="33169"/>
          </a:xfrm>
          <a:custGeom>
            <a:avLst/>
            <a:gdLst>
              <a:gd name="T0" fmla="*/ 5 w 85"/>
              <a:gd name="T1" fmla="*/ 27 h 71"/>
              <a:gd name="T2" fmla="*/ 3 w 85"/>
              <a:gd name="T3" fmla="*/ 32 h 71"/>
              <a:gd name="T4" fmla="*/ 0 w 85"/>
              <a:gd name="T5" fmla="*/ 37 h 71"/>
              <a:gd name="T6" fmla="*/ 5 w 85"/>
              <a:gd name="T7" fmla="*/ 43 h 71"/>
              <a:gd name="T8" fmla="*/ 11 w 85"/>
              <a:gd name="T9" fmla="*/ 48 h 71"/>
              <a:gd name="T10" fmla="*/ 14 w 85"/>
              <a:gd name="T11" fmla="*/ 56 h 71"/>
              <a:gd name="T12" fmla="*/ 18 w 85"/>
              <a:gd name="T13" fmla="*/ 64 h 71"/>
              <a:gd name="T14" fmla="*/ 19 w 85"/>
              <a:gd name="T15" fmla="*/ 67 h 71"/>
              <a:gd name="T16" fmla="*/ 22 w 85"/>
              <a:gd name="T17" fmla="*/ 69 h 71"/>
              <a:gd name="T18" fmla="*/ 26 w 85"/>
              <a:gd name="T19" fmla="*/ 71 h 71"/>
              <a:gd name="T20" fmla="*/ 29 w 85"/>
              <a:gd name="T21" fmla="*/ 71 h 71"/>
              <a:gd name="T22" fmla="*/ 34 w 85"/>
              <a:gd name="T23" fmla="*/ 71 h 71"/>
              <a:gd name="T24" fmla="*/ 39 w 85"/>
              <a:gd name="T25" fmla="*/ 69 h 71"/>
              <a:gd name="T26" fmla="*/ 43 w 85"/>
              <a:gd name="T27" fmla="*/ 67 h 71"/>
              <a:gd name="T28" fmla="*/ 46 w 85"/>
              <a:gd name="T29" fmla="*/ 64 h 71"/>
              <a:gd name="T30" fmla="*/ 53 w 85"/>
              <a:gd name="T31" fmla="*/ 56 h 71"/>
              <a:gd name="T32" fmla="*/ 58 w 85"/>
              <a:gd name="T33" fmla="*/ 48 h 71"/>
              <a:gd name="T34" fmla="*/ 67 w 85"/>
              <a:gd name="T35" fmla="*/ 38 h 71"/>
              <a:gd name="T36" fmla="*/ 74 w 85"/>
              <a:gd name="T37" fmla="*/ 28 h 71"/>
              <a:gd name="T38" fmla="*/ 78 w 85"/>
              <a:gd name="T39" fmla="*/ 23 h 71"/>
              <a:gd name="T40" fmla="*/ 81 w 85"/>
              <a:gd name="T41" fmla="*/ 17 h 71"/>
              <a:gd name="T42" fmla="*/ 83 w 85"/>
              <a:gd name="T43" fmla="*/ 12 h 71"/>
              <a:gd name="T44" fmla="*/ 85 w 85"/>
              <a:gd name="T45" fmla="*/ 6 h 71"/>
              <a:gd name="T46" fmla="*/ 80 w 85"/>
              <a:gd name="T47" fmla="*/ 2 h 71"/>
              <a:gd name="T48" fmla="*/ 74 w 85"/>
              <a:gd name="T49" fmla="*/ 0 h 71"/>
              <a:gd name="T50" fmla="*/ 65 w 85"/>
              <a:gd name="T51" fmla="*/ 2 h 71"/>
              <a:gd name="T52" fmla="*/ 56 w 85"/>
              <a:gd name="T53" fmla="*/ 6 h 71"/>
              <a:gd name="T54" fmla="*/ 47 w 85"/>
              <a:gd name="T55" fmla="*/ 10 h 71"/>
              <a:gd name="T56" fmla="*/ 40 w 85"/>
              <a:gd name="T57" fmla="*/ 14 h 71"/>
              <a:gd name="T58" fmla="*/ 32 w 85"/>
              <a:gd name="T59" fmla="*/ 19 h 71"/>
              <a:gd name="T60" fmla="*/ 25 w 85"/>
              <a:gd name="T61" fmla="*/ 23 h 71"/>
              <a:gd name="T62" fmla="*/ 16 w 85"/>
              <a:gd name="T63" fmla="*/ 25 h 71"/>
              <a:gd name="T64" fmla="*/ 5 w 85"/>
              <a:gd name="T65" fmla="*/ 2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5" h="71">
                <a:moveTo>
                  <a:pt x="5" y="27"/>
                </a:moveTo>
                <a:lnTo>
                  <a:pt x="3" y="32"/>
                </a:lnTo>
                <a:lnTo>
                  <a:pt x="0" y="37"/>
                </a:lnTo>
                <a:lnTo>
                  <a:pt x="5" y="43"/>
                </a:lnTo>
                <a:lnTo>
                  <a:pt x="11" y="48"/>
                </a:lnTo>
                <a:lnTo>
                  <a:pt x="14" y="56"/>
                </a:lnTo>
                <a:lnTo>
                  <a:pt x="18" y="64"/>
                </a:lnTo>
                <a:lnTo>
                  <a:pt x="19" y="67"/>
                </a:lnTo>
                <a:lnTo>
                  <a:pt x="22" y="69"/>
                </a:lnTo>
                <a:lnTo>
                  <a:pt x="26" y="71"/>
                </a:lnTo>
                <a:lnTo>
                  <a:pt x="29" y="71"/>
                </a:lnTo>
                <a:lnTo>
                  <a:pt x="34" y="71"/>
                </a:lnTo>
                <a:lnTo>
                  <a:pt x="39" y="69"/>
                </a:lnTo>
                <a:lnTo>
                  <a:pt x="43" y="67"/>
                </a:lnTo>
                <a:lnTo>
                  <a:pt x="46" y="64"/>
                </a:lnTo>
                <a:lnTo>
                  <a:pt x="53" y="56"/>
                </a:lnTo>
                <a:lnTo>
                  <a:pt x="58" y="48"/>
                </a:lnTo>
                <a:lnTo>
                  <a:pt x="67" y="38"/>
                </a:lnTo>
                <a:lnTo>
                  <a:pt x="74" y="28"/>
                </a:lnTo>
                <a:lnTo>
                  <a:pt x="78" y="23"/>
                </a:lnTo>
                <a:lnTo>
                  <a:pt x="81" y="17"/>
                </a:lnTo>
                <a:lnTo>
                  <a:pt x="83" y="12"/>
                </a:lnTo>
                <a:lnTo>
                  <a:pt x="85" y="6"/>
                </a:lnTo>
                <a:lnTo>
                  <a:pt x="80" y="2"/>
                </a:lnTo>
                <a:lnTo>
                  <a:pt x="74" y="0"/>
                </a:lnTo>
                <a:lnTo>
                  <a:pt x="65" y="2"/>
                </a:lnTo>
                <a:lnTo>
                  <a:pt x="56" y="6"/>
                </a:lnTo>
                <a:lnTo>
                  <a:pt x="47" y="10"/>
                </a:lnTo>
                <a:lnTo>
                  <a:pt x="40" y="14"/>
                </a:lnTo>
                <a:lnTo>
                  <a:pt x="32" y="19"/>
                </a:lnTo>
                <a:lnTo>
                  <a:pt x="25" y="23"/>
                </a:lnTo>
                <a:lnTo>
                  <a:pt x="16" y="25"/>
                </a:lnTo>
                <a:lnTo>
                  <a:pt x="5" y="27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4" name="Freeform 170"/>
          <p:cNvSpPr>
            <a:spLocks/>
          </p:cNvSpPr>
          <p:nvPr/>
        </p:nvSpPr>
        <p:spPr bwMode="auto">
          <a:xfrm>
            <a:off x="8359145" y="6262233"/>
            <a:ext cx="66339" cy="93980"/>
          </a:xfrm>
          <a:custGeom>
            <a:avLst/>
            <a:gdLst>
              <a:gd name="T0" fmla="*/ 0 w 144"/>
              <a:gd name="T1" fmla="*/ 91 h 204"/>
              <a:gd name="T2" fmla="*/ 4 w 144"/>
              <a:gd name="T3" fmla="*/ 108 h 204"/>
              <a:gd name="T4" fmla="*/ 13 w 144"/>
              <a:gd name="T5" fmla="*/ 130 h 204"/>
              <a:gd name="T6" fmla="*/ 30 w 144"/>
              <a:gd name="T7" fmla="*/ 159 h 204"/>
              <a:gd name="T8" fmla="*/ 43 w 144"/>
              <a:gd name="T9" fmla="*/ 176 h 204"/>
              <a:gd name="T10" fmla="*/ 54 w 144"/>
              <a:gd name="T11" fmla="*/ 184 h 204"/>
              <a:gd name="T12" fmla="*/ 70 w 144"/>
              <a:gd name="T13" fmla="*/ 193 h 204"/>
              <a:gd name="T14" fmla="*/ 80 w 144"/>
              <a:gd name="T15" fmla="*/ 200 h 204"/>
              <a:gd name="T16" fmla="*/ 89 w 144"/>
              <a:gd name="T17" fmla="*/ 204 h 204"/>
              <a:gd name="T18" fmla="*/ 100 w 144"/>
              <a:gd name="T19" fmla="*/ 204 h 204"/>
              <a:gd name="T20" fmla="*/ 110 w 144"/>
              <a:gd name="T21" fmla="*/ 197 h 204"/>
              <a:gd name="T22" fmla="*/ 119 w 144"/>
              <a:gd name="T23" fmla="*/ 182 h 204"/>
              <a:gd name="T24" fmla="*/ 132 w 144"/>
              <a:gd name="T25" fmla="*/ 156 h 204"/>
              <a:gd name="T26" fmla="*/ 141 w 144"/>
              <a:gd name="T27" fmla="*/ 138 h 204"/>
              <a:gd name="T28" fmla="*/ 143 w 144"/>
              <a:gd name="T29" fmla="*/ 125 h 204"/>
              <a:gd name="T30" fmla="*/ 143 w 144"/>
              <a:gd name="T31" fmla="*/ 104 h 204"/>
              <a:gd name="T32" fmla="*/ 140 w 144"/>
              <a:gd name="T33" fmla="*/ 83 h 204"/>
              <a:gd name="T34" fmla="*/ 131 w 144"/>
              <a:gd name="T35" fmla="*/ 54 h 204"/>
              <a:gd name="T36" fmla="*/ 118 w 144"/>
              <a:gd name="T37" fmla="*/ 21 h 204"/>
              <a:gd name="T38" fmla="*/ 110 w 144"/>
              <a:gd name="T39" fmla="*/ 6 h 204"/>
              <a:gd name="T40" fmla="*/ 102 w 144"/>
              <a:gd name="T41" fmla="*/ 1 h 204"/>
              <a:gd name="T42" fmla="*/ 90 w 144"/>
              <a:gd name="T43" fmla="*/ 0 h 204"/>
              <a:gd name="T44" fmla="*/ 79 w 144"/>
              <a:gd name="T45" fmla="*/ 2 h 204"/>
              <a:gd name="T46" fmla="*/ 64 w 144"/>
              <a:gd name="T47" fmla="*/ 7 h 204"/>
              <a:gd name="T48" fmla="*/ 44 w 144"/>
              <a:gd name="T49" fmla="*/ 11 h 204"/>
              <a:gd name="T50" fmla="*/ 31 w 144"/>
              <a:gd name="T51" fmla="*/ 13 h 204"/>
              <a:gd name="T52" fmla="*/ 23 w 144"/>
              <a:gd name="T53" fmla="*/ 16 h 204"/>
              <a:gd name="T54" fmla="*/ 17 w 144"/>
              <a:gd name="T55" fmla="*/ 21 h 204"/>
              <a:gd name="T56" fmla="*/ 13 w 144"/>
              <a:gd name="T57" fmla="*/ 29 h 204"/>
              <a:gd name="T58" fmla="*/ 12 w 144"/>
              <a:gd name="T59" fmla="*/ 42 h 204"/>
              <a:gd name="T60" fmla="*/ 8 w 144"/>
              <a:gd name="T61" fmla="*/ 59 h 204"/>
              <a:gd name="T62" fmla="*/ 2 w 144"/>
              <a:gd name="T63" fmla="*/ 7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4" h="204">
                <a:moveTo>
                  <a:pt x="0" y="82"/>
                </a:moveTo>
                <a:lnTo>
                  <a:pt x="0" y="91"/>
                </a:lnTo>
                <a:lnTo>
                  <a:pt x="2" y="100"/>
                </a:lnTo>
                <a:lnTo>
                  <a:pt x="4" y="108"/>
                </a:lnTo>
                <a:lnTo>
                  <a:pt x="6" y="115"/>
                </a:lnTo>
                <a:lnTo>
                  <a:pt x="13" y="130"/>
                </a:lnTo>
                <a:lnTo>
                  <a:pt x="22" y="145"/>
                </a:lnTo>
                <a:lnTo>
                  <a:pt x="30" y="159"/>
                </a:lnTo>
                <a:lnTo>
                  <a:pt x="38" y="171"/>
                </a:lnTo>
                <a:lnTo>
                  <a:pt x="43" y="176"/>
                </a:lnTo>
                <a:lnTo>
                  <a:pt x="48" y="180"/>
                </a:lnTo>
                <a:lnTo>
                  <a:pt x="54" y="184"/>
                </a:lnTo>
                <a:lnTo>
                  <a:pt x="62" y="189"/>
                </a:lnTo>
                <a:lnTo>
                  <a:pt x="70" y="193"/>
                </a:lnTo>
                <a:lnTo>
                  <a:pt x="77" y="198"/>
                </a:lnTo>
                <a:lnTo>
                  <a:pt x="80" y="200"/>
                </a:lnTo>
                <a:lnTo>
                  <a:pt x="85" y="203"/>
                </a:lnTo>
                <a:lnTo>
                  <a:pt x="89" y="204"/>
                </a:lnTo>
                <a:lnTo>
                  <a:pt x="93" y="204"/>
                </a:lnTo>
                <a:lnTo>
                  <a:pt x="100" y="204"/>
                </a:lnTo>
                <a:lnTo>
                  <a:pt x="105" y="202"/>
                </a:lnTo>
                <a:lnTo>
                  <a:pt x="110" y="197"/>
                </a:lnTo>
                <a:lnTo>
                  <a:pt x="113" y="193"/>
                </a:lnTo>
                <a:lnTo>
                  <a:pt x="119" y="182"/>
                </a:lnTo>
                <a:lnTo>
                  <a:pt x="126" y="170"/>
                </a:lnTo>
                <a:lnTo>
                  <a:pt x="132" y="156"/>
                </a:lnTo>
                <a:lnTo>
                  <a:pt x="138" y="144"/>
                </a:lnTo>
                <a:lnTo>
                  <a:pt x="141" y="138"/>
                </a:lnTo>
                <a:lnTo>
                  <a:pt x="142" y="131"/>
                </a:lnTo>
                <a:lnTo>
                  <a:pt x="143" y="125"/>
                </a:lnTo>
                <a:lnTo>
                  <a:pt x="144" y="116"/>
                </a:lnTo>
                <a:lnTo>
                  <a:pt x="143" y="104"/>
                </a:lnTo>
                <a:lnTo>
                  <a:pt x="142" y="94"/>
                </a:lnTo>
                <a:lnTo>
                  <a:pt x="140" y="83"/>
                </a:lnTo>
                <a:lnTo>
                  <a:pt x="138" y="73"/>
                </a:lnTo>
                <a:lnTo>
                  <a:pt x="131" y="54"/>
                </a:lnTo>
                <a:lnTo>
                  <a:pt x="123" y="32"/>
                </a:lnTo>
                <a:lnTo>
                  <a:pt x="118" y="21"/>
                </a:lnTo>
                <a:lnTo>
                  <a:pt x="113" y="10"/>
                </a:lnTo>
                <a:lnTo>
                  <a:pt x="110" y="6"/>
                </a:lnTo>
                <a:lnTo>
                  <a:pt x="106" y="3"/>
                </a:lnTo>
                <a:lnTo>
                  <a:pt x="102" y="1"/>
                </a:lnTo>
                <a:lnTo>
                  <a:pt x="96" y="0"/>
                </a:lnTo>
                <a:lnTo>
                  <a:pt x="90" y="0"/>
                </a:lnTo>
                <a:lnTo>
                  <a:pt x="85" y="1"/>
                </a:lnTo>
                <a:lnTo>
                  <a:pt x="79" y="2"/>
                </a:lnTo>
                <a:lnTo>
                  <a:pt x="75" y="4"/>
                </a:lnTo>
                <a:lnTo>
                  <a:pt x="64" y="7"/>
                </a:lnTo>
                <a:lnTo>
                  <a:pt x="53" y="10"/>
                </a:lnTo>
                <a:lnTo>
                  <a:pt x="44" y="11"/>
                </a:lnTo>
                <a:lnTo>
                  <a:pt x="35" y="11"/>
                </a:lnTo>
                <a:lnTo>
                  <a:pt x="31" y="13"/>
                </a:lnTo>
                <a:lnTo>
                  <a:pt x="26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lnTo>
                  <a:pt x="15" y="25"/>
                </a:lnTo>
                <a:lnTo>
                  <a:pt x="13" y="29"/>
                </a:lnTo>
                <a:lnTo>
                  <a:pt x="13" y="33"/>
                </a:lnTo>
                <a:lnTo>
                  <a:pt x="12" y="42"/>
                </a:lnTo>
                <a:lnTo>
                  <a:pt x="11" y="50"/>
                </a:lnTo>
                <a:lnTo>
                  <a:pt x="8" y="59"/>
                </a:lnTo>
                <a:lnTo>
                  <a:pt x="5" y="65"/>
                </a:lnTo>
                <a:lnTo>
                  <a:pt x="2" y="73"/>
                </a:lnTo>
                <a:lnTo>
                  <a:pt x="0" y="82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" name="Freeform 171"/>
          <p:cNvSpPr>
            <a:spLocks/>
          </p:cNvSpPr>
          <p:nvPr/>
        </p:nvSpPr>
        <p:spPr bwMode="auto">
          <a:xfrm>
            <a:off x="8497351" y="5992732"/>
            <a:ext cx="116093" cy="135441"/>
          </a:xfrm>
          <a:custGeom>
            <a:avLst/>
            <a:gdLst>
              <a:gd name="T0" fmla="*/ 13 w 251"/>
              <a:gd name="T1" fmla="*/ 33 h 293"/>
              <a:gd name="T2" fmla="*/ 0 w 251"/>
              <a:gd name="T3" fmla="*/ 64 h 293"/>
              <a:gd name="T4" fmla="*/ 21 w 251"/>
              <a:gd name="T5" fmla="*/ 68 h 293"/>
              <a:gd name="T6" fmla="*/ 42 w 251"/>
              <a:gd name="T7" fmla="*/ 69 h 293"/>
              <a:gd name="T8" fmla="*/ 58 w 251"/>
              <a:gd name="T9" fmla="*/ 76 h 293"/>
              <a:gd name="T10" fmla="*/ 74 w 251"/>
              <a:gd name="T11" fmla="*/ 80 h 293"/>
              <a:gd name="T12" fmla="*/ 152 w 251"/>
              <a:gd name="T13" fmla="*/ 80 h 293"/>
              <a:gd name="T14" fmla="*/ 158 w 251"/>
              <a:gd name="T15" fmla="*/ 82 h 293"/>
              <a:gd name="T16" fmla="*/ 164 w 251"/>
              <a:gd name="T17" fmla="*/ 87 h 293"/>
              <a:gd name="T18" fmla="*/ 168 w 251"/>
              <a:gd name="T19" fmla="*/ 92 h 293"/>
              <a:gd name="T20" fmla="*/ 174 w 251"/>
              <a:gd name="T21" fmla="*/ 109 h 293"/>
              <a:gd name="T22" fmla="*/ 175 w 251"/>
              <a:gd name="T23" fmla="*/ 135 h 293"/>
              <a:gd name="T24" fmla="*/ 176 w 251"/>
              <a:gd name="T25" fmla="*/ 164 h 293"/>
              <a:gd name="T26" fmla="*/ 179 w 251"/>
              <a:gd name="T27" fmla="*/ 193 h 293"/>
              <a:gd name="T28" fmla="*/ 179 w 251"/>
              <a:gd name="T29" fmla="*/ 218 h 293"/>
              <a:gd name="T30" fmla="*/ 171 w 251"/>
              <a:gd name="T31" fmla="*/ 236 h 293"/>
              <a:gd name="T32" fmla="*/ 178 w 251"/>
              <a:gd name="T33" fmla="*/ 247 h 293"/>
              <a:gd name="T34" fmla="*/ 193 w 251"/>
              <a:gd name="T35" fmla="*/ 255 h 293"/>
              <a:gd name="T36" fmla="*/ 210 w 251"/>
              <a:gd name="T37" fmla="*/ 266 h 293"/>
              <a:gd name="T38" fmla="*/ 233 w 251"/>
              <a:gd name="T39" fmla="*/ 276 h 293"/>
              <a:gd name="T40" fmla="*/ 251 w 251"/>
              <a:gd name="T41" fmla="*/ 293 h 293"/>
              <a:gd name="T42" fmla="*/ 247 w 251"/>
              <a:gd name="T43" fmla="*/ 268 h 293"/>
              <a:gd name="T44" fmla="*/ 241 w 251"/>
              <a:gd name="T45" fmla="*/ 247 h 293"/>
              <a:gd name="T46" fmla="*/ 225 w 251"/>
              <a:gd name="T47" fmla="*/ 202 h 293"/>
              <a:gd name="T48" fmla="*/ 215 w 251"/>
              <a:gd name="T49" fmla="*/ 146 h 293"/>
              <a:gd name="T50" fmla="*/ 210 w 251"/>
              <a:gd name="T51" fmla="*/ 120 h 293"/>
              <a:gd name="T52" fmla="*/ 202 w 251"/>
              <a:gd name="T53" fmla="*/ 91 h 293"/>
              <a:gd name="T54" fmla="*/ 194 w 251"/>
              <a:gd name="T55" fmla="*/ 75 h 293"/>
              <a:gd name="T56" fmla="*/ 184 w 251"/>
              <a:gd name="T57" fmla="*/ 62 h 293"/>
              <a:gd name="T58" fmla="*/ 174 w 251"/>
              <a:gd name="T59" fmla="*/ 51 h 293"/>
              <a:gd name="T60" fmla="*/ 161 w 251"/>
              <a:gd name="T61" fmla="*/ 42 h 293"/>
              <a:gd name="T62" fmla="*/ 131 w 251"/>
              <a:gd name="T63" fmla="*/ 28 h 293"/>
              <a:gd name="T64" fmla="*/ 98 w 251"/>
              <a:gd name="T65" fmla="*/ 17 h 293"/>
              <a:gd name="T66" fmla="*/ 76 w 251"/>
              <a:gd name="T67" fmla="*/ 6 h 293"/>
              <a:gd name="T68" fmla="*/ 59 w 251"/>
              <a:gd name="T69" fmla="*/ 1 h 293"/>
              <a:gd name="T70" fmla="*/ 42 w 251"/>
              <a:gd name="T71" fmla="*/ 1 h 293"/>
              <a:gd name="T72" fmla="*/ 26 w 251"/>
              <a:gd name="T73" fmla="*/ 5 h 293"/>
              <a:gd name="T74" fmla="*/ 7 w 251"/>
              <a:gd name="T75" fmla="*/ 1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1" h="293">
                <a:moveTo>
                  <a:pt x="7" y="11"/>
                </a:moveTo>
                <a:lnTo>
                  <a:pt x="13" y="33"/>
                </a:lnTo>
                <a:lnTo>
                  <a:pt x="7" y="49"/>
                </a:lnTo>
                <a:lnTo>
                  <a:pt x="0" y="64"/>
                </a:lnTo>
                <a:lnTo>
                  <a:pt x="11" y="67"/>
                </a:lnTo>
                <a:lnTo>
                  <a:pt x="21" y="68"/>
                </a:lnTo>
                <a:lnTo>
                  <a:pt x="31" y="68"/>
                </a:lnTo>
                <a:lnTo>
                  <a:pt x="42" y="69"/>
                </a:lnTo>
                <a:lnTo>
                  <a:pt x="50" y="72"/>
                </a:lnTo>
                <a:lnTo>
                  <a:pt x="58" y="76"/>
                </a:lnTo>
                <a:lnTo>
                  <a:pt x="66" y="79"/>
                </a:lnTo>
                <a:lnTo>
                  <a:pt x="74" y="80"/>
                </a:lnTo>
                <a:lnTo>
                  <a:pt x="148" y="80"/>
                </a:lnTo>
                <a:lnTo>
                  <a:pt x="152" y="80"/>
                </a:lnTo>
                <a:lnTo>
                  <a:pt x="155" y="81"/>
                </a:lnTo>
                <a:lnTo>
                  <a:pt x="158" y="82"/>
                </a:lnTo>
                <a:lnTo>
                  <a:pt x="162" y="85"/>
                </a:lnTo>
                <a:lnTo>
                  <a:pt x="164" y="87"/>
                </a:lnTo>
                <a:lnTo>
                  <a:pt x="166" y="90"/>
                </a:lnTo>
                <a:lnTo>
                  <a:pt x="168" y="92"/>
                </a:lnTo>
                <a:lnTo>
                  <a:pt x="169" y="96"/>
                </a:lnTo>
                <a:lnTo>
                  <a:pt x="174" y="109"/>
                </a:lnTo>
                <a:lnTo>
                  <a:pt x="175" y="122"/>
                </a:lnTo>
                <a:lnTo>
                  <a:pt x="175" y="135"/>
                </a:lnTo>
                <a:lnTo>
                  <a:pt x="175" y="149"/>
                </a:lnTo>
                <a:lnTo>
                  <a:pt x="176" y="164"/>
                </a:lnTo>
                <a:lnTo>
                  <a:pt x="178" y="179"/>
                </a:lnTo>
                <a:lnTo>
                  <a:pt x="179" y="193"/>
                </a:lnTo>
                <a:lnTo>
                  <a:pt x="180" y="208"/>
                </a:lnTo>
                <a:lnTo>
                  <a:pt x="179" y="218"/>
                </a:lnTo>
                <a:lnTo>
                  <a:pt x="176" y="227"/>
                </a:lnTo>
                <a:lnTo>
                  <a:pt x="171" y="236"/>
                </a:lnTo>
                <a:lnTo>
                  <a:pt x="167" y="244"/>
                </a:lnTo>
                <a:lnTo>
                  <a:pt x="178" y="247"/>
                </a:lnTo>
                <a:lnTo>
                  <a:pt x="188" y="250"/>
                </a:lnTo>
                <a:lnTo>
                  <a:pt x="193" y="255"/>
                </a:lnTo>
                <a:lnTo>
                  <a:pt x="198" y="261"/>
                </a:lnTo>
                <a:lnTo>
                  <a:pt x="210" y="266"/>
                </a:lnTo>
                <a:lnTo>
                  <a:pt x="222" y="270"/>
                </a:lnTo>
                <a:lnTo>
                  <a:pt x="233" y="276"/>
                </a:lnTo>
                <a:lnTo>
                  <a:pt x="244" y="282"/>
                </a:lnTo>
                <a:lnTo>
                  <a:pt x="251" y="293"/>
                </a:lnTo>
                <a:lnTo>
                  <a:pt x="249" y="280"/>
                </a:lnTo>
                <a:lnTo>
                  <a:pt x="247" y="268"/>
                </a:lnTo>
                <a:lnTo>
                  <a:pt x="244" y="257"/>
                </a:lnTo>
                <a:lnTo>
                  <a:pt x="241" y="247"/>
                </a:lnTo>
                <a:lnTo>
                  <a:pt x="233" y="226"/>
                </a:lnTo>
                <a:lnTo>
                  <a:pt x="225" y="202"/>
                </a:lnTo>
                <a:lnTo>
                  <a:pt x="219" y="173"/>
                </a:lnTo>
                <a:lnTo>
                  <a:pt x="215" y="146"/>
                </a:lnTo>
                <a:lnTo>
                  <a:pt x="212" y="133"/>
                </a:lnTo>
                <a:lnTo>
                  <a:pt x="210" y="120"/>
                </a:lnTo>
                <a:lnTo>
                  <a:pt x="206" y="106"/>
                </a:lnTo>
                <a:lnTo>
                  <a:pt x="202" y="91"/>
                </a:lnTo>
                <a:lnTo>
                  <a:pt x="198" y="82"/>
                </a:lnTo>
                <a:lnTo>
                  <a:pt x="194" y="75"/>
                </a:lnTo>
                <a:lnTo>
                  <a:pt x="190" y="68"/>
                </a:lnTo>
                <a:lnTo>
                  <a:pt x="184" y="62"/>
                </a:lnTo>
                <a:lnTo>
                  <a:pt x="179" y="56"/>
                </a:lnTo>
                <a:lnTo>
                  <a:pt x="174" y="51"/>
                </a:lnTo>
                <a:lnTo>
                  <a:pt x="167" y="47"/>
                </a:lnTo>
                <a:lnTo>
                  <a:pt x="161" y="42"/>
                </a:lnTo>
                <a:lnTo>
                  <a:pt x="147" y="35"/>
                </a:lnTo>
                <a:lnTo>
                  <a:pt x="131" y="28"/>
                </a:lnTo>
                <a:lnTo>
                  <a:pt x="115" y="22"/>
                </a:lnTo>
                <a:lnTo>
                  <a:pt x="98" y="17"/>
                </a:lnTo>
                <a:lnTo>
                  <a:pt x="87" y="11"/>
                </a:lnTo>
                <a:lnTo>
                  <a:pt x="76" y="6"/>
                </a:lnTo>
                <a:lnTo>
                  <a:pt x="68" y="2"/>
                </a:lnTo>
                <a:lnTo>
                  <a:pt x="59" y="1"/>
                </a:lnTo>
                <a:lnTo>
                  <a:pt x="50" y="0"/>
                </a:lnTo>
                <a:lnTo>
                  <a:pt x="42" y="1"/>
                </a:lnTo>
                <a:lnTo>
                  <a:pt x="33" y="2"/>
                </a:lnTo>
                <a:lnTo>
                  <a:pt x="26" y="5"/>
                </a:lnTo>
                <a:lnTo>
                  <a:pt x="17" y="8"/>
                </a:lnTo>
                <a:lnTo>
                  <a:pt x="7" y="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6" name="Freeform 172"/>
          <p:cNvSpPr>
            <a:spLocks/>
          </p:cNvSpPr>
          <p:nvPr/>
        </p:nvSpPr>
        <p:spPr bwMode="auto">
          <a:xfrm>
            <a:off x="8714333" y="6100532"/>
            <a:ext cx="56664" cy="69103"/>
          </a:xfrm>
          <a:custGeom>
            <a:avLst/>
            <a:gdLst>
              <a:gd name="T0" fmla="*/ 0 w 122"/>
              <a:gd name="T1" fmla="*/ 3 h 151"/>
              <a:gd name="T2" fmla="*/ 16 w 122"/>
              <a:gd name="T3" fmla="*/ 16 h 151"/>
              <a:gd name="T4" fmla="*/ 32 w 122"/>
              <a:gd name="T5" fmla="*/ 29 h 151"/>
              <a:gd name="T6" fmla="*/ 45 w 122"/>
              <a:gd name="T7" fmla="*/ 35 h 151"/>
              <a:gd name="T8" fmla="*/ 58 w 122"/>
              <a:gd name="T9" fmla="*/ 40 h 151"/>
              <a:gd name="T10" fmla="*/ 63 w 122"/>
              <a:gd name="T11" fmla="*/ 45 h 151"/>
              <a:gd name="T12" fmla="*/ 68 w 122"/>
              <a:gd name="T13" fmla="*/ 49 h 151"/>
              <a:gd name="T14" fmla="*/ 69 w 122"/>
              <a:gd name="T15" fmla="*/ 51 h 151"/>
              <a:gd name="T16" fmla="*/ 71 w 122"/>
              <a:gd name="T17" fmla="*/ 54 h 151"/>
              <a:gd name="T18" fmla="*/ 71 w 122"/>
              <a:gd name="T19" fmla="*/ 57 h 151"/>
              <a:gd name="T20" fmla="*/ 72 w 122"/>
              <a:gd name="T21" fmla="*/ 61 h 151"/>
              <a:gd name="T22" fmla="*/ 71 w 122"/>
              <a:gd name="T23" fmla="*/ 65 h 151"/>
              <a:gd name="T24" fmla="*/ 70 w 122"/>
              <a:gd name="T25" fmla="*/ 70 h 151"/>
              <a:gd name="T26" fmla="*/ 68 w 122"/>
              <a:gd name="T27" fmla="*/ 73 h 151"/>
              <a:gd name="T28" fmla="*/ 64 w 122"/>
              <a:gd name="T29" fmla="*/ 76 h 151"/>
              <a:gd name="T30" fmla="*/ 58 w 122"/>
              <a:gd name="T31" fmla="*/ 83 h 151"/>
              <a:gd name="T32" fmla="*/ 52 w 122"/>
              <a:gd name="T33" fmla="*/ 90 h 151"/>
              <a:gd name="T34" fmla="*/ 49 w 122"/>
              <a:gd name="T35" fmla="*/ 97 h 151"/>
              <a:gd name="T36" fmla="*/ 46 w 122"/>
              <a:gd name="T37" fmla="*/ 104 h 151"/>
              <a:gd name="T38" fmla="*/ 44 w 122"/>
              <a:gd name="T39" fmla="*/ 111 h 151"/>
              <a:gd name="T40" fmla="*/ 43 w 122"/>
              <a:gd name="T41" fmla="*/ 118 h 151"/>
              <a:gd name="T42" fmla="*/ 41 w 122"/>
              <a:gd name="T43" fmla="*/ 132 h 151"/>
              <a:gd name="T44" fmla="*/ 39 w 122"/>
              <a:gd name="T45" fmla="*/ 148 h 151"/>
              <a:gd name="T46" fmla="*/ 45 w 122"/>
              <a:gd name="T47" fmla="*/ 150 h 151"/>
              <a:gd name="T48" fmla="*/ 49 w 122"/>
              <a:gd name="T49" fmla="*/ 151 h 151"/>
              <a:gd name="T50" fmla="*/ 56 w 122"/>
              <a:gd name="T51" fmla="*/ 148 h 151"/>
              <a:gd name="T52" fmla="*/ 61 w 122"/>
              <a:gd name="T53" fmla="*/ 145 h 151"/>
              <a:gd name="T54" fmla="*/ 68 w 122"/>
              <a:gd name="T55" fmla="*/ 143 h 151"/>
              <a:gd name="T56" fmla="*/ 74 w 122"/>
              <a:gd name="T57" fmla="*/ 141 h 151"/>
              <a:gd name="T58" fmla="*/ 81 w 122"/>
              <a:gd name="T59" fmla="*/ 138 h 151"/>
              <a:gd name="T60" fmla="*/ 86 w 122"/>
              <a:gd name="T61" fmla="*/ 134 h 151"/>
              <a:gd name="T62" fmla="*/ 96 w 122"/>
              <a:gd name="T63" fmla="*/ 127 h 151"/>
              <a:gd name="T64" fmla="*/ 105 w 122"/>
              <a:gd name="T65" fmla="*/ 116 h 151"/>
              <a:gd name="T66" fmla="*/ 112 w 122"/>
              <a:gd name="T67" fmla="*/ 111 h 151"/>
              <a:gd name="T68" fmla="*/ 116 w 122"/>
              <a:gd name="T69" fmla="*/ 105 h 151"/>
              <a:gd name="T70" fmla="*/ 118 w 122"/>
              <a:gd name="T71" fmla="*/ 103 h 151"/>
              <a:gd name="T72" fmla="*/ 120 w 122"/>
              <a:gd name="T73" fmla="*/ 100 h 151"/>
              <a:gd name="T74" fmla="*/ 122 w 122"/>
              <a:gd name="T75" fmla="*/ 97 h 151"/>
              <a:gd name="T76" fmla="*/ 122 w 122"/>
              <a:gd name="T77" fmla="*/ 92 h 151"/>
              <a:gd name="T78" fmla="*/ 120 w 122"/>
              <a:gd name="T79" fmla="*/ 86 h 151"/>
              <a:gd name="T80" fmla="*/ 118 w 122"/>
              <a:gd name="T81" fmla="*/ 80 h 151"/>
              <a:gd name="T82" fmla="*/ 115 w 122"/>
              <a:gd name="T83" fmla="*/ 75 h 151"/>
              <a:gd name="T84" fmla="*/ 111 w 122"/>
              <a:gd name="T85" fmla="*/ 71 h 151"/>
              <a:gd name="T86" fmla="*/ 99 w 122"/>
              <a:gd name="T87" fmla="*/ 63 h 151"/>
              <a:gd name="T88" fmla="*/ 87 w 122"/>
              <a:gd name="T89" fmla="*/ 56 h 151"/>
              <a:gd name="T90" fmla="*/ 79 w 122"/>
              <a:gd name="T91" fmla="*/ 45 h 151"/>
              <a:gd name="T92" fmla="*/ 72 w 122"/>
              <a:gd name="T93" fmla="*/ 34 h 151"/>
              <a:gd name="T94" fmla="*/ 56 w 122"/>
              <a:gd name="T95" fmla="*/ 25 h 151"/>
              <a:gd name="T96" fmla="*/ 39 w 122"/>
              <a:gd name="T97" fmla="*/ 16 h 151"/>
              <a:gd name="T98" fmla="*/ 36 w 122"/>
              <a:gd name="T99" fmla="*/ 8 h 151"/>
              <a:gd name="T100" fmla="*/ 32 w 122"/>
              <a:gd name="T101" fmla="*/ 3 h 151"/>
              <a:gd name="T102" fmla="*/ 23 w 122"/>
              <a:gd name="T103" fmla="*/ 0 h 151"/>
              <a:gd name="T104" fmla="*/ 16 w 122"/>
              <a:gd name="T105" fmla="*/ 0 h 151"/>
              <a:gd name="T106" fmla="*/ 8 w 122"/>
              <a:gd name="T107" fmla="*/ 2 h 151"/>
              <a:gd name="T108" fmla="*/ 0 w 122"/>
              <a:gd name="T109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2" h="151">
                <a:moveTo>
                  <a:pt x="0" y="3"/>
                </a:moveTo>
                <a:lnTo>
                  <a:pt x="16" y="16"/>
                </a:lnTo>
                <a:lnTo>
                  <a:pt x="32" y="29"/>
                </a:lnTo>
                <a:lnTo>
                  <a:pt x="45" y="35"/>
                </a:lnTo>
                <a:lnTo>
                  <a:pt x="58" y="40"/>
                </a:lnTo>
                <a:lnTo>
                  <a:pt x="63" y="45"/>
                </a:lnTo>
                <a:lnTo>
                  <a:pt x="68" y="49"/>
                </a:lnTo>
                <a:lnTo>
                  <a:pt x="69" y="51"/>
                </a:lnTo>
                <a:lnTo>
                  <a:pt x="71" y="54"/>
                </a:lnTo>
                <a:lnTo>
                  <a:pt x="71" y="57"/>
                </a:lnTo>
                <a:lnTo>
                  <a:pt x="72" y="61"/>
                </a:lnTo>
                <a:lnTo>
                  <a:pt x="71" y="65"/>
                </a:lnTo>
                <a:lnTo>
                  <a:pt x="70" y="70"/>
                </a:lnTo>
                <a:lnTo>
                  <a:pt x="68" y="73"/>
                </a:lnTo>
                <a:lnTo>
                  <a:pt x="64" y="76"/>
                </a:lnTo>
                <a:lnTo>
                  <a:pt x="58" y="83"/>
                </a:lnTo>
                <a:lnTo>
                  <a:pt x="52" y="90"/>
                </a:lnTo>
                <a:lnTo>
                  <a:pt x="49" y="97"/>
                </a:lnTo>
                <a:lnTo>
                  <a:pt x="46" y="104"/>
                </a:lnTo>
                <a:lnTo>
                  <a:pt x="44" y="111"/>
                </a:lnTo>
                <a:lnTo>
                  <a:pt x="43" y="118"/>
                </a:lnTo>
                <a:lnTo>
                  <a:pt x="41" y="132"/>
                </a:lnTo>
                <a:lnTo>
                  <a:pt x="39" y="148"/>
                </a:lnTo>
                <a:lnTo>
                  <a:pt x="45" y="150"/>
                </a:lnTo>
                <a:lnTo>
                  <a:pt x="49" y="151"/>
                </a:lnTo>
                <a:lnTo>
                  <a:pt x="56" y="148"/>
                </a:lnTo>
                <a:lnTo>
                  <a:pt x="61" y="145"/>
                </a:lnTo>
                <a:lnTo>
                  <a:pt x="68" y="143"/>
                </a:lnTo>
                <a:lnTo>
                  <a:pt x="74" y="141"/>
                </a:lnTo>
                <a:lnTo>
                  <a:pt x="81" y="138"/>
                </a:lnTo>
                <a:lnTo>
                  <a:pt x="86" y="134"/>
                </a:lnTo>
                <a:lnTo>
                  <a:pt x="96" y="127"/>
                </a:lnTo>
                <a:lnTo>
                  <a:pt x="105" y="116"/>
                </a:lnTo>
                <a:lnTo>
                  <a:pt x="112" y="111"/>
                </a:lnTo>
                <a:lnTo>
                  <a:pt x="116" y="105"/>
                </a:lnTo>
                <a:lnTo>
                  <a:pt x="118" y="103"/>
                </a:lnTo>
                <a:lnTo>
                  <a:pt x="120" y="100"/>
                </a:lnTo>
                <a:lnTo>
                  <a:pt x="122" y="97"/>
                </a:lnTo>
                <a:lnTo>
                  <a:pt x="122" y="92"/>
                </a:lnTo>
                <a:lnTo>
                  <a:pt x="120" y="86"/>
                </a:lnTo>
                <a:lnTo>
                  <a:pt x="118" y="80"/>
                </a:lnTo>
                <a:lnTo>
                  <a:pt x="115" y="75"/>
                </a:lnTo>
                <a:lnTo>
                  <a:pt x="111" y="71"/>
                </a:lnTo>
                <a:lnTo>
                  <a:pt x="99" y="63"/>
                </a:lnTo>
                <a:lnTo>
                  <a:pt x="87" y="56"/>
                </a:lnTo>
                <a:lnTo>
                  <a:pt x="79" y="45"/>
                </a:lnTo>
                <a:lnTo>
                  <a:pt x="72" y="34"/>
                </a:lnTo>
                <a:lnTo>
                  <a:pt x="56" y="25"/>
                </a:lnTo>
                <a:lnTo>
                  <a:pt x="39" y="16"/>
                </a:lnTo>
                <a:lnTo>
                  <a:pt x="36" y="8"/>
                </a:lnTo>
                <a:lnTo>
                  <a:pt x="32" y="3"/>
                </a:lnTo>
                <a:lnTo>
                  <a:pt x="23" y="0"/>
                </a:lnTo>
                <a:lnTo>
                  <a:pt x="16" y="0"/>
                </a:lnTo>
                <a:lnTo>
                  <a:pt x="8" y="2"/>
                </a:lnTo>
                <a:lnTo>
                  <a:pt x="0" y="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" name="Freeform 173"/>
          <p:cNvSpPr>
            <a:spLocks/>
          </p:cNvSpPr>
          <p:nvPr/>
        </p:nvSpPr>
        <p:spPr bwMode="auto">
          <a:xfrm>
            <a:off x="8659051" y="6255322"/>
            <a:ext cx="60810" cy="51136"/>
          </a:xfrm>
          <a:custGeom>
            <a:avLst/>
            <a:gdLst>
              <a:gd name="T0" fmla="*/ 54 w 132"/>
              <a:gd name="T1" fmla="*/ 46 h 113"/>
              <a:gd name="T2" fmla="*/ 43 w 132"/>
              <a:gd name="T3" fmla="*/ 33 h 113"/>
              <a:gd name="T4" fmla="*/ 33 w 132"/>
              <a:gd name="T5" fmla="*/ 21 h 113"/>
              <a:gd name="T6" fmla="*/ 21 w 132"/>
              <a:gd name="T7" fmla="*/ 11 h 113"/>
              <a:gd name="T8" fmla="*/ 8 w 132"/>
              <a:gd name="T9" fmla="*/ 0 h 113"/>
              <a:gd name="T10" fmla="*/ 7 w 132"/>
              <a:gd name="T11" fmla="*/ 25 h 113"/>
              <a:gd name="T12" fmla="*/ 7 w 132"/>
              <a:gd name="T13" fmla="*/ 47 h 113"/>
              <a:gd name="T14" fmla="*/ 6 w 132"/>
              <a:gd name="T15" fmla="*/ 57 h 113"/>
              <a:gd name="T16" fmla="*/ 5 w 132"/>
              <a:gd name="T17" fmla="*/ 67 h 113"/>
              <a:gd name="T18" fmla="*/ 3 w 132"/>
              <a:gd name="T19" fmla="*/ 79 h 113"/>
              <a:gd name="T20" fmla="*/ 0 w 132"/>
              <a:gd name="T21" fmla="*/ 91 h 113"/>
              <a:gd name="T22" fmla="*/ 26 w 132"/>
              <a:gd name="T23" fmla="*/ 100 h 113"/>
              <a:gd name="T24" fmla="*/ 47 w 132"/>
              <a:gd name="T25" fmla="*/ 106 h 113"/>
              <a:gd name="T26" fmla="*/ 59 w 132"/>
              <a:gd name="T27" fmla="*/ 108 h 113"/>
              <a:gd name="T28" fmla="*/ 70 w 132"/>
              <a:gd name="T29" fmla="*/ 111 h 113"/>
              <a:gd name="T30" fmla="*/ 83 w 132"/>
              <a:gd name="T31" fmla="*/ 112 h 113"/>
              <a:gd name="T32" fmla="*/ 97 w 132"/>
              <a:gd name="T33" fmla="*/ 113 h 113"/>
              <a:gd name="T34" fmla="*/ 112 w 132"/>
              <a:gd name="T35" fmla="*/ 112 h 113"/>
              <a:gd name="T36" fmla="*/ 127 w 132"/>
              <a:gd name="T37" fmla="*/ 111 h 113"/>
              <a:gd name="T38" fmla="*/ 130 w 132"/>
              <a:gd name="T39" fmla="*/ 105 h 113"/>
              <a:gd name="T40" fmla="*/ 132 w 132"/>
              <a:gd name="T41" fmla="*/ 99 h 113"/>
              <a:gd name="T42" fmla="*/ 132 w 132"/>
              <a:gd name="T43" fmla="*/ 96 h 113"/>
              <a:gd name="T44" fmla="*/ 131 w 132"/>
              <a:gd name="T45" fmla="*/ 93 h 113"/>
              <a:gd name="T46" fmla="*/ 129 w 132"/>
              <a:gd name="T47" fmla="*/ 91 h 113"/>
              <a:gd name="T48" fmla="*/ 126 w 132"/>
              <a:gd name="T49" fmla="*/ 90 h 113"/>
              <a:gd name="T50" fmla="*/ 121 w 132"/>
              <a:gd name="T51" fmla="*/ 87 h 113"/>
              <a:gd name="T52" fmla="*/ 114 w 132"/>
              <a:gd name="T53" fmla="*/ 84 h 113"/>
              <a:gd name="T54" fmla="*/ 100 w 132"/>
              <a:gd name="T55" fmla="*/ 73 h 113"/>
              <a:gd name="T56" fmla="*/ 84 w 132"/>
              <a:gd name="T57" fmla="*/ 64 h 113"/>
              <a:gd name="T58" fmla="*/ 69 w 132"/>
              <a:gd name="T59" fmla="*/ 55 h 113"/>
              <a:gd name="T60" fmla="*/ 54 w 132"/>
              <a:gd name="T61" fmla="*/ 4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2" h="113">
                <a:moveTo>
                  <a:pt x="54" y="46"/>
                </a:moveTo>
                <a:lnTo>
                  <a:pt x="43" y="33"/>
                </a:lnTo>
                <a:lnTo>
                  <a:pt x="33" y="21"/>
                </a:lnTo>
                <a:lnTo>
                  <a:pt x="21" y="11"/>
                </a:lnTo>
                <a:lnTo>
                  <a:pt x="8" y="0"/>
                </a:lnTo>
                <a:lnTo>
                  <a:pt x="7" y="25"/>
                </a:lnTo>
                <a:lnTo>
                  <a:pt x="7" y="47"/>
                </a:lnTo>
                <a:lnTo>
                  <a:pt x="6" y="57"/>
                </a:lnTo>
                <a:lnTo>
                  <a:pt x="5" y="67"/>
                </a:lnTo>
                <a:lnTo>
                  <a:pt x="3" y="79"/>
                </a:lnTo>
                <a:lnTo>
                  <a:pt x="0" y="91"/>
                </a:lnTo>
                <a:lnTo>
                  <a:pt x="26" y="100"/>
                </a:lnTo>
                <a:lnTo>
                  <a:pt x="47" y="106"/>
                </a:lnTo>
                <a:lnTo>
                  <a:pt x="59" y="108"/>
                </a:lnTo>
                <a:lnTo>
                  <a:pt x="70" y="111"/>
                </a:lnTo>
                <a:lnTo>
                  <a:pt x="83" y="112"/>
                </a:lnTo>
                <a:lnTo>
                  <a:pt x="97" y="113"/>
                </a:lnTo>
                <a:lnTo>
                  <a:pt x="112" y="112"/>
                </a:lnTo>
                <a:lnTo>
                  <a:pt x="127" y="111"/>
                </a:lnTo>
                <a:lnTo>
                  <a:pt x="130" y="105"/>
                </a:lnTo>
                <a:lnTo>
                  <a:pt x="132" y="99"/>
                </a:lnTo>
                <a:lnTo>
                  <a:pt x="132" y="96"/>
                </a:lnTo>
                <a:lnTo>
                  <a:pt x="131" y="93"/>
                </a:lnTo>
                <a:lnTo>
                  <a:pt x="129" y="91"/>
                </a:lnTo>
                <a:lnTo>
                  <a:pt x="126" y="90"/>
                </a:lnTo>
                <a:lnTo>
                  <a:pt x="121" y="87"/>
                </a:lnTo>
                <a:lnTo>
                  <a:pt x="114" y="84"/>
                </a:lnTo>
                <a:lnTo>
                  <a:pt x="100" y="73"/>
                </a:lnTo>
                <a:lnTo>
                  <a:pt x="84" y="64"/>
                </a:lnTo>
                <a:lnTo>
                  <a:pt x="69" y="55"/>
                </a:lnTo>
                <a:lnTo>
                  <a:pt x="54" y="46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" name="Freeform 174"/>
          <p:cNvSpPr>
            <a:spLocks/>
          </p:cNvSpPr>
          <p:nvPr/>
        </p:nvSpPr>
        <p:spPr bwMode="auto">
          <a:xfrm>
            <a:off x="8772380" y="6253940"/>
            <a:ext cx="111946" cy="123003"/>
          </a:xfrm>
          <a:custGeom>
            <a:avLst/>
            <a:gdLst>
              <a:gd name="T0" fmla="*/ 2 w 244"/>
              <a:gd name="T1" fmla="*/ 0 h 266"/>
              <a:gd name="T2" fmla="*/ 6 w 244"/>
              <a:gd name="T3" fmla="*/ 19 h 266"/>
              <a:gd name="T4" fmla="*/ 16 w 244"/>
              <a:gd name="T5" fmla="*/ 34 h 266"/>
              <a:gd name="T6" fmla="*/ 27 w 244"/>
              <a:gd name="T7" fmla="*/ 56 h 266"/>
              <a:gd name="T8" fmla="*/ 42 w 244"/>
              <a:gd name="T9" fmla="*/ 89 h 266"/>
              <a:gd name="T10" fmla="*/ 60 w 244"/>
              <a:gd name="T11" fmla="*/ 114 h 266"/>
              <a:gd name="T12" fmla="*/ 73 w 244"/>
              <a:gd name="T13" fmla="*/ 144 h 266"/>
              <a:gd name="T14" fmla="*/ 84 w 244"/>
              <a:gd name="T15" fmla="*/ 163 h 266"/>
              <a:gd name="T16" fmla="*/ 97 w 244"/>
              <a:gd name="T17" fmla="*/ 175 h 266"/>
              <a:gd name="T18" fmla="*/ 112 w 244"/>
              <a:gd name="T19" fmla="*/ 187 h 266"/>
              <a:gd name="T20" fmla="*/ 135 w 244"/>
              <a:gd name="T21" fmla="*/ 201 h 266"/>
              <a:gd name="T22" fmla="*/ 165 w 244"/>
              <a:gd name="T23" fmla="*/ 216 h 266"/>
              <a:gd name="T24" fmla="*/ 186 w 244"/>
              <a:gd name="T25" fmla="*/ 230 h 266"/>
              <a:gd name="T26" fmla="*/ 203 w 244"/>
              <a:gd name="T27" fmla="*/ 246 h 266"/>
              <a:gd name="T28" fmla="*/ 210 w 244"/>
              <a:gd name="T29" fmla="*/ 259 h 266"/>
              <a:gd name="T30" fmla="*/ 218 w 244"/>
              <a:gd name="T31" fmla="*/ 265 h 266"/>
              <a:gd name="T32" fmla="*/ 228 w 244"/>
              <a:gd name="T33" fmla="*/ 265 h 266"/>
              <a:gd name="T34" fmla="*/ 236 w 244"/>
              <a:gd name="T35" fmla="*/ 259 h 266"/>
              <a:gd name="T36" fmla="*/ 242 w 244"/>
              <a:gd name="T37" fmla="*/ 249 h 266"/>
              <a:gd name="T38" fmla="*/ 244 w 244"/>
              <a:gd name="T39" fmla="*/ 238 h 266"/>
              <a:gd name="T40" fmla="*/ 244 w 244"/>
              <a:gd name="T41" fmla="*/ 225 h 266"/>
              <a:gd name="T42" fmla="*/ 241 w 244"/>
              <a:gd name="T43" fmla="*/ 213 h 266"/>
              <a:gd name="T44" fmla="*/ 235 w 244"/>
              <a:gd name="T45" fmla="*/ 203 h 266"/>
              <a:gd name="T46" fmla="*/ 228 w 244"/>
              <a:gd name="T47" fmla="*/ 195 h 266"/>
              <a:gd name="T48" fmla="*/ 203 w 244"/>
              <a:gd name="T49" fmla="*/ 181 h 266"/>
              <a:gd name="T50" fmla="*/ 175 w 244"/>
              <a:gd name="T51" fmla="*/ 170 h 266"/>
              <a:gd name="T52" fmla="*/ 155 w 244"/>
              <a:gd name="T53" fmla="*/ 160 h 266"/>
              <a:gd name="T54" fmla="*/ 140 w 244"/>
              <a:gd name="T55" fmla="*/ 150 h 266"/>
              <a:gd name="T56" fmla="*/ 130 w 244"/>
              <a:gd name="T57" fmla="*/ 144 h 266"/>
              <a:gd name="T58" fmla="*/ 125 w 244"/>
              <a:gd name="T59" fmla="*/ 128 h 266"/>
              <a:gd name="T60" fmla="*/ 122 w 244"/>
              <a:gd name="T61" fmla="*/ 106 h 266"/>
              <a:gd name="T62" fmla="*/ 115 w 244"/>
              <a:gd name="T63" fmla="*/ 86 h 266"/>
              <a:gd name="T64" fmla="*/ 106 w 244"/>
              <a:gd name="T65" fmla="*/ 64 h 266"/>
              <a:gd name="T66" fmla="*/ 95 w 244"/>
              <a:gd name="T67" fmla="*/ 46 h 266"/>
              <a:gd name="T68" fmla="*/ 78 w 244"/>
              <a:gd name="T69" fmla="*/ 21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4" h="266">
                <a:moveTo>
                  <a:pt x="66" y="0"/>
                </a:moveTo>
                <a:lnTo>
                  <a:pt x="2" y="0"/>
                </a:lnTo>
                <a:lnTo>
                  <a:pt x="0" y="11"/>
                </a:lnTo>
                <a:lnTo>
                  <a:pt x="6" y="19"/>
                </a:lnTo>
                <a:lnTo>
                  <a:pt x="12" y="26"/>
                </a:lnTo>
                <a:lnTo>
                  <a:pt x="16" y="34"/>
                </a:lnTo>
                <a:lnTo>
                  <a:pt x="20" y="40"/>
                </a:lnTo>
                <a:lnTo>
                  <a:pt x="27" y="56"/>
                </a:lnTo>
                <a:lnTo>
                  <a:pt x="34" y="75"/>
                </a:lnTo>
                <a:lnTo>
                  <a:pt x="42" y="89"/>
                </a:lnTo>
                <a:lnTo>
                  <a:pt x="51" y="101"/>
                </a:lnTo>
                <a:lnTo>
                  <a:pt x="60" y="114"/>
                </a:lnTo>
                <a:lnTo>
                  <a:pt x="69" y="128"/>
                </a:lnTo>
                <a:lnTo>
                  <a:pt x="73" y="144"/>
                </a:lnTo>
                <a:lnTo>
                  <a:pt x="79" y="160"/>
                </a:lnTo>
                <a:lnTo>
                  <a:pt x="84" y="163"/>
                </a:lnTo>
                <a:lnTo>
                  <a:pt x="89" y="168"/>
                </a:lnTo>
                <a:lnTo>
                  <a:pt x="97" y="175"/>
                </a:lnTo>
                <a:lnTo>
                  <a:pt x="105" y="182"/>
                </a:lnTo>
                <a:lnTo>
                  <a:pt x="112" y="187"/>
                </a:lnTo>
                <a:lnTo>
                  <a:pt x="120" y="191"/>
                </a:lnTo>
                <a:lnTo>
                  <a:pt x="135" y="201"/>
                </a:lnTo>
                <a:lnTo>
                  <a:pt x="153" y="210"/>
                </a:lnTo>
                <a:lnTo>
                  <a:pt x="165" y="216"/>
                </a:lnTo>
                <a:lnTo>
                  <a:pt x="176" y="224"/>
                </a:lnTo>
                <a:lnTo>
                  <a:pt x="186" y="230"/>
                </a:lnTo>
                <a:lnTo>
                  <a:pt x="196" y="239"/>
                </a:lnTo>
                <a:lnTo>
                  <a:pt x="203" y="246"/>
                </a:lnTo>
                <a:lnTo>
                  <a:pt x="208" y="256"/>
                </a:lnTo>
                <a:lnTo>
                  <a:pt x="210" y="259"/>
                </a:lnTo>
                <a:lnTo>
                  <a:pt x="214" y="263"/>
                </a:lnTo>
                <a:lnTo>
                  <a:pt x="218" y="265"/>
                </a:lnTo>
                <a:lnTo>
                  <a:pt x="222" y="266"/>
                </a:lnTo>
                <a:lnTo>
                  <a:pt x="228" y="265"/>
                </a:lnTo>
                <a:lnTo>
                  <a:pt x="233" y="263"/>
                </a:lnTo>
                <a:lnTo>
                  <a:pt x="236" y="259"/>
                </a:lnTo>
                <a:lnTo>
                  <a:pt x="240" y="254"/>
                </a:lnTo>
                <a:lnTo>
                  <a:pt x="242" y="249"/>
                </a:lnTo>
                <a:lnTo>
                  <a:pt x="243" y="243"/>
                </a:lnTo>
                <a:lnTo>
                  <a:pt x="244" y="238"/>
                </a:lnTo>
                <a:lnTo>
                  <a:pt x="244" y="231"/>
                </a:lnTo>
                <a:lnTo>
                  <a:pt x="244" y="225"/>
                </a:lnTo>
                <a:lnTo>
                  <a:pt x="243" y="218"/>
                </a:lnTo>
                <a:lnTo>
                  <a:pt x="241" y="213"/>
                </a:lnTo>
                <a:lnTo>
                  <a:pt x="238" y="208"/>
                </a:lnTo>
                <a:lnTo>
                  <a:pt x="235" y="203"/>
                </a:lnTo>
                <a:lnTo>
                  <a:pt x="232" y="199"/>
                </a:lnTo>
                <a:lnTo>
                  <a:pt x="228" y="195"/>
                </a:lnTo>
                <a:lnTo>
                  <a:pt x="222" y="191"/>
                </a:lnTo>
                <a:lnTo>
                  <a:pt x="203" y="181"/>
                </a:lnTo>
                <a:lnTo>
                  <a:pt x="183" y="173"/>
                </a:lnTo>
                <a:lnTo>
                  <a:pt x="175" y="170"/>
                </a:lnTo>
                <a:lnTo>
                  <a:pt x="165" y="165"/>
                </a:lnTo>
                <a:lnTo>
                  <a:pt x="155" y="160"/>
                </a:lnTo>
                <a:lnTo>
                  <a:pt x="146" y="155"/>
                </a:lnTo>
                <a:lnTo>
                  <a:pt x="140" y="150"/>
                </a:lnTo>
                <a:lnTo>
                  <a:pt x="135" y="147"/>
                </a:lnTo>
                <a:lnTo>
                  <a:pt x="130" y="144"/>
                </a:lnTo>
                <a:lnTo>
                  <a:pt x="127" y="138"/>
                </a:lnTo>
                <a:lnTo>
                  <a:pt x="125" y="128"/>
                </a:lnTo>
                <a:lnTo>
                  <a:pt x="124" y="117"/>
                </a:lnTo>
                <a:lnTo>
                  <a:pt x="122" y="106"/>
                </a:lnTo>
                <a:lnTo>
                  <a:pt x="119" y="95"/>
                </a:lnTo>
                <a:lnTo>
                  <a:pt x="115" y="86"/>
                </a:lnTo>
                <a:lnTo>
                  <a:pt x="111" y="75"/>
                </a:lnTo>
                <a:lnTo>
                  <a:pt x="106" y="64"/>
                </a:lnTo>
                <a:lnTo>
                  <a:pt x="100" y="54"/>
                </a:lnTo>
                <a:lnTo>
                  <a:pt x="95" y="46"/>
                </a:lnTo>
                <a:lnTo>
                  <a:pt x="89" y="37"/>
                </a:lnTo>
                <a:lnTo>
                  <a:pt x="78" y="21"/>
                </a:lnTo>
                <a:lnTo>
                  <a:pt x="66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9" name="Freeform 175"/>
          <p:cNvSpPr>
            <a:spLocks/>
          </p:cNvSpPr>
          <p:nvPr/>
        </p:nvSpPr>
        <p:spPr bwMode="auto">
          <a:xfrm>
            <a:off x="8965868" y="6354830"/>
            <a:ext cx="33169" cy="31787"/>
          </a:xfrm>
          <a:custGeom>
            <a:avLst/>
            <a:gdLst>
              <a:gd name="T0" fmla="*/ 58 w 71"/>
              <a:gd name="T1" fmla="*/ 10 h 69"/>
              <a:gd name="T2" fmla="*/ 43 w 71"/>
              <a:gd name="T3" fmla="*/ 8 h 69"/>
              <a:gd name="T4" fmla="*/ 31 w 71"/>
              <a:gd name="T5" fmla="*/ 6 h 69"/>
              <a:gd name="T6" fmla="*/ 20 w 71"/>
              <a:gd name="T7" fmla="*/ 4 h 69"/>
              <a:gd name="T8" fmla="*/ 5 w 71"/>
              <a:gd name="T9" fmla="*/ 0 h 69"/>
              <a:gd name="T10" fmla="*/ 2 w 71"/>
              <a:gd name="T11" fmla="*/ 5 h 69"/>
              <a:gd name="T12" fmla="*/ 0 w 71"/>
              <a:gd name="T13" fmla="*/ 10 h 69"/>
              <a:gd name="T14" fmla="*/ 1 w 71"/>
              <a:gd name="T15" fmla="*/ 25 h 69"/>
              <a:gd name="T16" fmla="*/ 3 w 71"/>
              <a:gd name="T17" fmla="*/ 38 h 69"/>
              <a:gd name="T18" fmla="*/ 7 w 71"/>
              <a:gd name="T19" fmla="*/ 51 h 69"/>
              <a:gd name="T20" fmla="*/ 8 w 71"/>
              <a:gd name="T21" fmla="*/ 66 h 69"/>
              <a:gd name="T22" fmla="*/ 14 w 71"/>
              <a:gd name="T23" fmla="*/ 67 h 69"/>
              <a:gd name="T24" fmla="*/ 21 w 71"/>
              <a:gd name="T25" fmla="*/ 69 h 69"/>
              <a:gd name="T26" fmla="*/ 31 w 71"/>
              <a:gd name="T27" fmla="*/ 65 h 69"/>
              <a:gd name="T28" fmla="*/ 42 w 71"/>
              <a:gd name="T29" fmla="*/ 59 h 69"/>
              <a:gd name="T30" fmla="*/ 52 w 71"/>
              <a:gd name="T31" fmla="*/ 57 h 69"/>
              <a:gd name="T32" fmla="*/ 61 w 71"/>
              <a:gd name="T33" fmla="*/ 55 h 69"/>
              <a:gd name="T34" fmla="*/ 65 w 71"/>
              <a:gd name="T35" fmla="*/ 53 h 69"/>
              <a:gd name="T36" fmla="*/ 68 w 71"/>
              <a:gd name="T37" fmla="*/ 52 h 69"/>
              <a:gd name="T38" fmla="*/ 70 w 71"/>
              <a:gd name="T39" fmla="*/ 49 h 69"/>
              <a:gd name="T40" fmla="*/ 71 w 71"/>
              <a:gd name="T41" fmla="*/ 45 h 69"/>
              <a:gd name="T42" fmla="*/ 70 w 71"/>
              <a:gd name="T43" fmla="*/ 37 h 69"/>
              <a:gd name="T44" fmla="*/ 66 w 71"/>
              <a:gd name="T45" fmla="*/ 27 h 69"/>
              <a:gd name="T46" fmla="*/ 62 w 71"/>
              <a:gd name="T47" fmla="*/ 18 h 69"/>
              <a:gd name="T48" fmla="*/ 58 w 71"/>
              <a:gd name="T49" fmla="*/ 1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1" h="69">
                <a:moveTo>
                  <a:pt x="58" y="10"/>
                </a:moveTo>
                <a:lnTo>
                  <a:pt x="43" y="8"/>
                </a:lnTo>
                <a:lnTo>
                  <a:pt x="31" y="6"/>
                </a:lnTo>
                <a:lnTo>
                  <a:pt x="20" y="4"/>
                </a:lnTo>
                <a:lnTo>
                  <a:pt x="5" y="0"/>
                </a:lnTo>
                <a:lnTo>
                  <a:pt x="2" y="5"/>
                </a:lnTo>
                <a:lnTo>
                  <a:pt x="0" y="10"/>
                </a:lnTo>
                <a:lnTo>
                  <a:pt x="1" y="25"/>
                </a:lnTo>
                <a:lnTo>
                  <a:pt x="3" y="38"/>
                </a:lnTo>
                <a:lnTo>
                  <a:pt x="7" y="51"/>
                </a:lnTo>
                <a:lnTo>
                  <a:pt x="8" y="66"/>
                </a:lnTo>
                <a:lnTo>
                  <a:pt x="14" y="67"/>
                </a:lnTo>
                <a:lnTo>
                  <a:pt x="21" y="69"/>
                </a:lnTo>
                <a:lnTo>
                  <a:pt x="31" y="65"/>
                </a:lnTo>
                <a:lnTo>
                  <a:pt x="42" y="59"/>
                </a:lnTo>
                <a:lnTo>
                  <a:pt x="52" y="57"/>
                </a:lnTo>
                <a:lnTo>
                  <a:pt x="61" y="55"/>
                </a:lnTo>
                <a:lnTo>
                  <a:pt x="65" y="53"/>
                </a:lnTo>
                <a:lnTo>
                  <a:pt x="68" y="52"/>
                </a:lnTo>
                <a:lnTo>
                  <a:pt x="70" y="49"/>
                </a:lnTo>
                <a:lnTo>
                  <a:pt x="71" y="45"/>
                </a:lnTo>
                <a:lnTo>
                  <a:pt x="70" y="37"/>
                </a:lnTo>
                <a:lnTo>
                  <a:pt x="66" y="27"/>
                </a:lnTo>
                <a:lnTo>
                  <a:pt x="62" y="18"/>
                </a:lnTo>
                <a:lnTo>
                  <a:pt x="58" y="1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0" name="Freeform 176"/>
          <p:cNvSpPr>
            <a:spLocks/>
          </p:cNvSpPr>
          <p:nvPr/>
        </p:nvSpPr>
        <p:spPr bwMode="auto">
          <a:xfrm>
            <a:off x="8887090" y="6121263"/>
            <a:ext cx="30405" cy="48372"/>
          </a:xfrm>
          <a:custGeom>
            <a:avLst/>
            <a:gdLst>
              <a:gd name="T0" fmla="*/ 64 w 65"/>
              <a:gd name="T1" fmla="*/ 5 h 106"/>
              <a:gd name="T2" fmla="*/ 57 w 65"/>
              <a:gd name="T3" fmla="*/ 2 h 106"/>
              <a:gd name="T4" fmla="*/ 49 w 65"/>
              <a:gd name="T5" fmla="*/ 0 h 106"/>
              <a:gd name="T6" fmla="*/ 45 w 65"/>
              <a:gd name="T7" fmla="*/ 0 h 106"/>
              <a:gd name="T8" fmla="*/ 43 w 65"/>
              <a:gd name="T9" fmla="*/ 2 h 106"/>
              <a:gd name="T10" fmla="*/ 39 w 65"/>
              <a:gd name="T11" fmla="*/ 4 h 106"/>
              <a:gd name="T12" fmla="*/ 38 w 65"/>
              <a:gd name="T13" fmla="*/ 6 h 106"/>
              <a:gd name="T14" fmla="*/ 35 w 65"/>
              <a:gd name="T15" fmla="*/ 14 h 106"/>
              <a:gd name="T16" fmla="*/ 33 w 65"/>
              <a:gd name="T17" fmla="*/ 21 h 106"/>
              <a:gd name="T18" fmla="*/ 27 w 65"/>
              <a:gd name="T19" fmla="*/ 32 h 106"/>
              <a:gd name="T20" fmla="*/ 22 w 65"/>
              <a:gd name="T21" fmla="*/ 42 h 106"/>
              <a:gd name="T22" fmla="*/ 16 w 65"/>
              <a:gd name="T23" fmla="*/ 54 h 106"/>
              <a:gd name="T24" fmla="*/ 10 w 65"/>
              <a:gd name="T25" fmla="*/ 63 h 106"/>
              <a:gd name="T26" fmla="*/ 6 w 65"/>
              <a:gd name="T27" fmla="*/ 75 h 106"/>
              <a:gd name="T28" fmla="*/ 0 w 65"/>
              <a:gd name="T29" fmla="*/ 87 h 106"/>
              <a:gd name="T30" fmla="*/ 0 w 65"/>
              <a:gd name="T31" fmla="*/ 106 h 106"/>
              <a:gd name="T32" fmla="*/ 21 w 65"/>
              <a:gd name="T33" fmla="*/ 106 h 106"/>
              <a:gd name="T34" fmla="*/ 27 w 65"/>
              <a:gd name="T35" fmla="*/ 106 h 106"/>
              <a:gd name="T36" fmla="*/ 33 w 65"/>
              <a:gd name="T37" fmla="*/ 103 h 106"/>
              <a:gd name="T38" fmla="*/ 38 w 65"/>
              <a:gd name="T39" fmla="*/ 101 h 106"/>
              <a:gd name="T40" fmla="*/ 43 w 65"/>
              <a:gd name="T41" fmla="*/ 97 h 106"/>
              <a:gd name="T42" fmla="*/ 50 w 65"/>
              <a:gd name="T43" fmla="*/ 88 h 106"/>
              <a:gd name="T44" fmla="*/ 57 w 65"/>
              <a:gd name="T45" fmla="*/ 76 h 106"/>
              <a:gd name="T46" fmla="*/ 60 w 65"/>
              <a:gd name="T47" fmla="*/ 68 h 106"/>
              <a:gd name="T48" fmla="*/ 63 w 65"/>
              <a:gd name="T49" fmla="*/ 59 h 106"/>
              <a:gd name="T50" fmla="*/ 64 w 65"/>
              <a:gd name="T51" fmla="*/ 51 h 106"/>
              <a:gd name="T52" fmla="*/ 65 w 65"/>
              <a:gd name="T53" fmla="*/ 42 h 106"/>
              <a:gd name="T54" fmla="*/ 65 w 65"/>
              <a:gd name="T55" fmla="*/ 24 h 106"/>
              <a:gd name="T56" fmla="*/ 64 w 65"/>
              <a:gd name="T57" fmla="*/ 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5" h="106">
                <a:moveTo>
                  <a:pt x="64" y="5"/>
                </a:moveTo>
                <a:lnTo>
                  <a:pt x="57" y="2"/>
                </a:lnTo>
                <a:lnTo>
                  <a:pt x="49" y="0"/>
                </a:lnTo>
                <a:lnTo>
                  <a:pt x="45" y="0"/>
                </a:lnTo>
                <a:lnTo>
                  <a:pt x="43" y="2"/>
                </a:lnTo>
                <a:lnTo>
                  <a:pt x="39" y="4"/>
                </a:lnTo>
                <a:lnTo>
                  <a:pt x="38" y="6"/>
                </a:lnTo>
                <a:lnTo>
                  <a:pt x="35" y="14"/>
                </a:lnTo>
                <a:lnTo>
                  <a:pt x="33" y="21"/>
                </a:lnTo>
                <a:lnTo>
                  <a:pt x="27" y="32"/>
                </a:lnTo>
                <a:lnTo>
                  <a:pt x="22" y="42"/>
                </a:lnTo>
                <a:lnTo>
                  <a:pt x="16" y="54"/>
                </a:lnTo>
                <a:lnTo>
                  <a:pt x="10" y="63"/>
                </a:lnTo>
                <a:lnTo>
                  <a:pt x="6" y="75"/>
                </a:lnTo>
                <a:lnTo>
                  <a:pt x="0" y="87"/>
                </a:lnTo>
                <a:lnTo>
                  <a:pt x="0" y="106"/>
                </a:lnTo>
                <a:lnTo>
                  <a:pt x="21" y="106"/>
                </a:lnTo>
                <a:lnTo>
                  <a:pt x="27" y="106"/>
                </a:lnTo>
                <a:lnTo>
                  <a:pt x="33" y="103"/>
                </a:lnTo>
                <a:lnTo>
                  <a:pt x="38" y="101"/>
                </a:lnTo>
                <a:lnTo>
                  <a:pt x="43" y="97"/>
                </a:lnTo>
                <a:lnTo>
                  <a:pt x="50" y="88"/>
                </a:lnTo>
                <a:lnTo>
                  <a:pt x="57" y="76"/>
                </a:lnTo>
                <a:lnTo>
                  <a:pt x="60" y="68"/>
                </a:lnTo>
                <a:lnTo>
                  <a:pt x="63" y="59"/>
                </a:lnTo>
                <a:lnTo>
                  <a:pt x="64" y="51"/>
                </a:lnTo>
                <a:lnTo>
                  <a:pt x="65" y="42"/>
                </a:lnTo>
                <a:lnTo>
                  <a:pt x="65" y="24"/>
                </a:lnTo>
                <a:lnTo>
                  <a:pt x="64" y="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1" name="Freeform 177"/>
          <p:cNvSpPr>
            <a:spLocks/>
          </p:cNvSpPr>
          <p:nvPr/>
        </p:nvSpPr>
        <p:spPr bwMode="auto">
          <a:xfrm>
            <a:off x="7406909" y="6599454"/>
            <a:ext cx="1614240" cy="237713"/>
          </a:xfrm>
          <a:custGeom>
            <a:avLst/>
            <a:gdLst>
              <a:gd name="T0" fmla="*/ 3401 w 3503"/>
              <a:gd name="T1" fmla="*/ 442 h 518"/>
              <a:gd name="T2" fmla="*/ 3271 w 3503"/>
              <a:gd name="T3" fmla="*/ 438 h 518"/>
              <a:gd name="T4" fmla="*/ 3176 w 3503"/>
              <a:gd name="T5" fmla="*/ 480 h 518"/>
              <a:gd name="T6" fmla="*/ 3070 w 3503"/>
              <a:gd name="T7" fmla="*/ 461 h 518"/>
              <a:gd name="T8" fmla="*/ 2997 w 3503"/>
              <a:gd name="T9" fmla="*/ 331 h 518"/>
              <a:gd name="T10" fmla="*/ 2942 w 3503"/>
              <a:gd name="T11" fmla="*/ 348 h 518"/>
              <a:gd name="T12" fmla="*/ 2844 w 3503"/>
              <a:gd name="T13" fmla="*/ 335 h 518"/>
              <a:gd name="T14" fmla="*/ 2779 w 3503"/>
              <a:gd name="T15" fmla="*/ 286 h 518"/>
              <a:gd name="T16" fmla="*/ 2563 w 3503"/>
              <a:gd name="T17" fmla="*/ 280 h 518"/>
              <a:gd name="T18" fmla="*/ 2519 w 3503"/>
              <a:gd name="T19" fmla="*/ 268 h 518"/>
              <a:gd name="T20" fmla="*/ 2484 w 3503"/>
              <a:gd name="T21" fmla="*/ 331 h 518"/>
              <a:gd name="T22" fmla="*/ 2455 w 3503"/>
              <a:gd name="T23" fmla="*/ 267 h 518"/>
              <a:gd name="T24" fmla="*/ 2452 w 3503"/>
              <a:gd name="T25" fmla="*/ 217 h 518"/>
              <a:gd name="T26" fmla="*/ 2315 w 3503"/>
              <a:gd name="T27" fmla="*/ 176 h 518"/>
              <a:gd name="T28" fmla="*/ 2193 w 3503"/>
              <a:gd name="T29" fmla="*/ 96 h 518"/>
              <a:gd name="T30" fmla="*/ 2077 w 3503"/>
              <a:gd name="T31" fmla="*/ 40 h 518"/>
              <a:gd name="T32" fmla="*/ 2010 w 3503"/>
              <a:gd name="T33" fmla="*/ 1 h 518"/>
              <a:gd name="T34" fmla="*/ 1917 w 3503"/>
              <a:gd name="T35" fmla="*/ 30 h 518"/>
              <a:gd name="T36" fmla="*/ 1977 w 3503"/>
              <a:gd name="T37" fmla="*/ 83 h 518"/>
              <a:gd name="T38" fmla="*/ 2131 w 3503"/>
              <a:gd name="T39" fmla="*/ 102 h 518"/>
              <a:gd name="T40" fmla="*/ 2207 w 3503"/>
              <a:gd name="T41" fmla="*/ 179 h 518"/>
              <a:gd name="T42" fmla="*/ 2321 w 3503"/>
              <a:gd name="T43" fmla="*/ 206 h 518"/>
              <a:gd name="T44" fmla="*/ 2367 w 3503"/>
              <a:gd name="T45" fmla="*/ 250 h 518"/>
              <a:gd name="T46" fmla="*/ 2314 w 3503"/>
              <a:gd name="T47" fmla="*/ 271 h 518"/>
              <a:gd name="T48" fmla="*/ 2241 w 3503"/>
              <a:gd name="T49" fmla="*/ 234 h 518"/>
              <a:gd name="T50" fmla="*/ 2178 w 3503"/>
              <a:gd name="T51" fmla="*/ 230 h 518"/>
              <a:gd name="T52" fmla="*/ 2062 w 3503"/>
              <a:gd name="T53" fmla="*/ 183 h 518"/>
              <a:gd name="T54" fmla="*/ 1923 w 3503"/>
              <a:gd name="T55" fmla="*/ 156 h 518"/>
              <a:gd name="T56" fmla="*/ 1859 w 3503"/>
              <a:gd name="T57" fmla="*/ 181 h 518"/>
              <a:gd name="T58" fmla="*/ 1542 w 3503"/>
              <a:gd name="T59" fmla="*/ 140 h 518"/>
              <a:gd name="T60" fmla="*/ 1450 w 3503"/>
              <a:gd name="T61" fmla="*/ 74 h 518"/>
              <a:gd name="T62" fmla="*/ 1343 w 3503"/>
              <a:gd name="T63" fmla="*/ 54 h 518"/>
              <a:gd name="T64" fmla="*/ 1293 w 3503"/>
              <a:gd name="T65" fmla="*/ 96 h 518"/>
              <a:gd name="T66" fmla="*/ 1201 w 3503"/>
              <a:gd name="T67" fmla="*/ 98 h 518"/>
              <a:gd name="T68" fmla="*/ 1163 w 3503"/>
              <a:gd name="T69" fmla="*/ 50 h 518"/>
              <a:gd name="T70" fmla="*/ 1025 w 3503"/>
              <a:gd name="T71" fmla="*/ 69 h 518"/>
              <a:gd name="T72" fmla="*/ 951 w 3503"/>
              <a:gd name="T73" fmla="*/ 88 h 518"/>
              <a:gd name="T74" fmla="*/ 881 w 3503"/>
              <a:gd name="T75" fmla="*/ 111 h 518"/>
              <a:gd name="T76" fmla="*/ 781 w 3503"/>
              <a:gd name="T77" fmla="*/ 91 h 518"/>
              <a:gd name="T78" fmla="*/ 665 w 3503"/>
              <a:gd name="T79" fmla="*/ 104 h 518"/>
              <a:gd name="T80" fmla="*/ 587 w 3503"/>
              <a:gd name="T81" fmla="*/ 134 h 518"/>
              <a:gd name="T82" fmla="*/ 505 w 3503"/>
              <a:gd name="T83" fmla="*/ 199 h 518"/>
              <a:gd name="T84" fmla="*/ 392 w 3503"/>
              <a:gd name="T85" fmla="*/ 253 h 518"/>
              <a:gd name="T86" fmla="*/ 275 w 3503"/>
              <a:gd name="T87" fmla="*/ 301 h 518"/>
              <a:gd name="T88" fmla="*/ 199 w 3503"/>
              <a:gd name="T89" fmla="*/ 373 h 518"/>
              <a:gd name="T90" fmla="*/ 52 w 3503"/>
              <a:gd name="T91" fmla="*/ 465 h 518"/>
              <a:gd name="T92" fmla="*/ 411 w 3503"/>
              <a:gd name="T93" fmla="*/ 442 h 518"/>
              <a:gd name="T94" fmla="*/ 596 w 3503"/>
              <a:gd name="T95" fmla="*/ 405 h 518"/>
              <a:gd name="T96" fmla="*/ 743 w 3503"/>
              <a:gd name="T97" fmla="*/ 347 h 518"/>
              <a:gd name="T98" fmla="*/ 794 w 3503"/>
              <a:gd name="T99" fmla="*/ 385 h 518"/>
              <a:gd name="T100" fmla="*/ 691 w 3503"/>
              <a:gd name="T101" fmla="*/ 447 h 518"/>
              <a:gd name="T102" fmla="*/ 781 w 3503"/>
              <a:gd name="T103" fmla="*/ 475 h 518"/>
              <a:gd name="T104" fmla="*/ 961 w 3503"/>
              <a:gd name="T105" fmla="*/ 487 h 518"/>
              <a:gd name="T106" fmla="*/ 1011 w 3503"/>
              <a:gd name="T107" fmla="*/ 411 h 518"/>
              <a:gd name="T108" fmla="*/ 1052 w 3503"/>
              <a:gd name="T109" fmla="*/ 446 h 518"/>
              <a:gd name="T110" fmla="*/ 1154 w 3503"/>
              <a:gd name="T111" fmla="*/ 475 h 518"/>
              <a:gd name="T112" fmla="*/ 1268 w 3503"/>
              <a:gd name="T113" fmla="*/ 446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03" h="518">
                <a:moveTo>
                  <a:pt x="1436" y="517"/>
                </a:moveTo>
                <a:lnTo>
                  <a:pt x="3503" y="517"/>
                </a:lnTo>
                <a:lnTo>
                  <a:pt x="3503" y="451"/>
                </a:lnTo>
                <a:lnTo>
                  <a:pt x="3447" y="451"/>
                </a:lnTo>
                <a:lnTo>
                  <a:pt x="3440" y="448"/>
                </a:lnTo>
                <a:lnTo>
                  <a:pt x="3434" y="445"/>
                </a:lnTo>
                <a:lnTo>
                  <a:pt x="3428" y="446"/>
                </a:lnTo>
                <a:lnTo>
                  <a:pt x="3421" y="446"/>
                </a:lnTo>
                <a:lnTo>
                  <a:pt x="3412" y="445"/>
                </a:lnTo>
                <a:lnTo>
                  <a:pt x="3401" y="442"/>
                </a:lnTo>
                <a:lnTo>
                  <a:pt x="3381" y="437"/>
                </a:lnTo>
                <a:lnTo>
                  <a:pt x="3368" y="434"/>
                </a:lnTo>
                <a:lnTo>
                  <a:pt x="3357" y="433"/>
                </a:lnTo>
                <a:lnTo>
                  <a:pt x="3344" y="433"/>
                </a:lnTo>
                <a:lnTo>
                  <a:pt x="3331" y="435"/>
                </a:lnTo>
                <a:lnTo>
                  <a:pt x="3318" y="435"/>
                </a:lnTo>
                <a:lnTo>
                  <a:pt x="3305" y="435"/>
                </a:lnTo>
                <a:lnTo>
                  <a:pt x="3292" y="436"/>
                </a:lnTo>
                <a:lnTo>
                  <a:pt x="3281" y="436"/>
                </a:lnTo>
                <a:lnTo>
                  <a:pt x="3271" y="438"/>
                </a:lnTo>
                <a:lnTo>
                  <a:pt x="3260" y="441"/>
                </a:lnTo>
                <a:lnTo>
                  <a:pt x="3250" y="445"/>
                </a:lnTo>
                <a:lnTo>
                  <a:pt x="3240" y="450"/>
                </a:lnTo>
                <a:lnTo>
                  <a:pt x="3231" y="454"/>
                </a:lnTo>
                <a:lnTo>
                  <a:pt x="3221" y="460"/>
                </a:lnTo>
                <a:lnTo>
                  <a:pt x="3212" y="466"/>
                </a:lnTo>
                <a:lnTo>
                  <a:pt x="3204" y="470"/>
                </a:lnTo>
                <a:lnTo>
                  <a:pt x="3195" y="474"/>
                </a:lnTo>
                <a:lnTo>
                  <a:pt x="3185" y="477"/>
                </a:lnTo>
                <a:lnTo>
                  <a:pt x="3176" y="480"/>
                </a:lnTo>
                <a:lnTo>
                  <a:pt x="3165" y="481"/>
                </a:lnTo>
                <a:lnTo>
                  <a:pt x="3153" y="482"/>
                </a:lnTo>
                <a:lnTo>
                  <a:pt x="3142" y="482"/>
                </a:lnTo>
                <a:lnTo>
                  <a:pt x="3130" y="481"/>
                </a:lnTo>
                <a:lnTo>
                  <a:pt x="3119" y="480"/>
                </a:lnTo>
                <a:lnTo>
                  <a:pt x="3109" y="478"/>
                </a:lnTo>
                <a:lnTo>
                  <a:pt x="3098" y="475"/>
                </a:lnTo>
                <a:lnTo>
                  <a:pt x="3088" y="472"/>
                </a:lnTo>
                <a:lnTo>
                  <a:pt x="3078" y="466"/>
                </a:lnTo>
                <a:lnTo>
                  <a:pt x="3070" y="461"/>
                </a:lnTo>
                <a:lnTo>
                  <a:pt x="3062" y="455"/>
                </a:lnTo>
                <a:lnTo>
                  <a:pt x="3056" y="448"/>
                </a:lnTo>
                <a:lnTo>
                  <a:pt x="3051" y="434"/>
                </a:lnTo>
                <a:lnTo>
                  <a:pt x="3043" y="408"/>
                </a:lnTo>
                <a:lnTo>
                  <a:pt x="3033" y="383"/>
                </a:lnTo>
                <a:lnTo>
                  <a:pt x="3028" y="369"/>
                </a:lnTo>
                <a:lnTo>
                  <a:pt x="3018" y="361"/>
                </a:lnTo>
                <a:lnTo>
                  <a:pt x="3006" y="353"/>
                </a:lnTo>
                <a:lnTo>
                  <a:pt x="3002" y="342"/>
                </a:lnTo>
                <a:lnTo>
                  <a:pt x="2997" y="331"/>
                </a:lnTo>
                <a:lnTo>
                  <a:pt x="2995" y="326"/>
                </a:lnTo>
                <a:lnTo>
                  <a:pt x="2992" y="322"/>
                </a:lnTo>
                <a:lnTo>
                  <a:pt x="2988" y="319"/>
                </a:lnTo>
                <a:lnTo>
                  <a:pt x="2982" y="318"/>
                </a:lnTo>
                <a:lnTo>
                  <a:pt x="2976" y="319"/>
                </a:lnTo>
                <a:lnTo>
                  <a:pt x="2970" y="321"/>
                </a:lnTo>
                <a:lnTo>
                  <a:pt x="2966" y="325"/>
                </a:lnTo>
                <a:lnTo>
                  <a:pt x="2962" y="329"/>
                </a:lnTo>
                <a:lnTo>
                  <a:pt x="2953" y="339"/>
                </a:lnTo>
                <a:lnTo>
                  <a:pt x="2942" y="348"/>
                </a:lnTo>
                <a:lnTo>
                  <a:pt x="2934" y="353"/>
                </a:lnTo>
                <a:lnTo>
                  <a:pt x="2925" y="356"/>
                </a:lnTo>
                <a:lnTo>
                  <a:pt x="2916" y="358"/>
                </a:lnTo>
                <a:lnTo>
                  <a:pt x="2906" y="358"/>
                </a:lnTo>
                <a:lnTo>
                  <a:pt x="2894" y="358"/>
                </a:lnTo>
                <a:lnTo>
                  <a:pt x="2882" y="356"/>
                </a:lnTo>
                <a:lnTo>
                  <a:pt x="2872" y="353"/>
                </a:lnTo>
                <a:lnTo>
                  <a:pt x="2862" y="347"/>
                </a:lnTo>
                <a:lnTo>
                  <a:pt x="2853" y="342"/>
                </a:lnTo>
                <a:lnTo>
                  <a:pt x="2844" y="335"/>
                </a:lnTo>
                <a:lnTo>
                  <a:pt x="2835" y="328"/>
                </a:lnTo>
                <a:lnTo>
                  <a:pt x="2826" y="318"/>
                </a:lnTo>
                <a:lnTo>
                  <a:pt x="2818" y="307"/>
                </a:lnTo>
                <a:lnTo>
                  <a:pt x="2811" y="298"/>
                </a:lnTo>
                <a:lnTo>
                  <a:pt x="2806" y="291"/>
                </a:lnTo>
                <a:lnTo>
                  <a:pt x="2802" y="287"/>
                </a:lnTo>
                <a:lnTo>
                  <a:pt x="2795" y="286"/>
                </a:lnTo>
                <a:lnTo>
                  <a:pt x="2790" y="286"/>
                </a:lnTo>
                <a:lnTo>
                  <a:pt x="2785" y="286"/>
                </a:lnTo>
                <a:lnTo>
                  <a:pt x="2779" y="286"/>
                </a:lnTo>
                <a:lnTo>
                  <a:pt x="2770" y="288"/>
                </a:lnTo>
                <a:lnTo>
                  <a:pt x="2757" y="289"/>
                </a:lnTo>
                <a:lnTo>
                  <a:pt x="2741" y="290"/>
                </a:lnTo>
                <a:lnTo>
                  <a:pt x="2727" y="289"/>
                </a:lnTo>
                <a:lnTo>
                  <a:pt x="2713" y="287"/>
                </a:lnTo>
                <a:lnTo>
                  <a:pt x="2698" y="287"/>
                </a:lnTo>
                <a:lnTo>
                  <a:pt x="2596" y="287"/>
                </a:lnTo>
                <a:lnTo>
                  <a:pt x="2584" y="286"/>
                </a:lnTo>
                <a:lnTo>
                  <a:pt x="2574" y="284"/>
                </a:lnTo>
                <a:lnTo>
                  <a:pt x="2563" y="280"/>
                </a:lnTo>
                <a:lnTo>
                  <a:pt x="2552" y="276"/>
                </a:lnTo>
                <a:lnTo>
                  <a:pt x="2547" y="273"/>
                </a:lnTo>
                <a:lnTo>
                  <a:pt x="2543" y="268"/>
                </a:lnTo>
                <a:lnTo>
                  <a:pt x="2540" y="266"/>
                </a:lnTo>
                <a:lnTo>
                  <a:pt x="2537" y="264"/>
                </a:lnTo>
                <a:lnTo>
                  <a:pt x="2534" y="263"/>
                </a:lnTo>
                <a:lnTo>
                  <a:pt x="2531" y="263"/>
                </a:lnTo>
                <a:lnTo>
                  <a:pt x="2527" y="263"/>
                </a:lnTo>
                <a:lnTo>
                  <a:pt x="2522" y="265"/>
                </a:lnTo>
                <a:lnTo>
                  <a:pt x="2519" y="268"/>
                </a:lnTo>
                <a:lnTo>
                  <a:pt x="2516" y="272"/>
                </a:lnTo>
                <a:lnTo>
                  <a:pt x="2510" y="280"/>
                </a:lnTo>
                <a:lnTo>
                  <a:pt x="2507" y="289"/>
                </a:lnTo>
                <a:lnTo>
                  <a:pt x="2504" y="299"/>
                </a:lnTo>
                <a:lnTo>
                  <a:pt x="2501" y="306"/>
                </a:lnTo>
                <a:lnTo>
                  <a:pt x="2496" y="314"/>
                </a:lnTo>
                <a:lnTo>
                  <a:pt x="2491" y="321"/>
                </a:lnTo>
                <a:lnTo>
                  <a:pt x="2489" y="325"/>
                </a:lnTo>
                <a:lnTo>
                  <a:pt x="2487" y="328"/>
                </a:lnTo>
                <a:lnTo>
                  <a:pt x="2484" y="331"/>
                </a:lnTo>
                <a:lnTo>
                  <a:pt x="2481" y="332"/>
                </a:lnTo>
                <a:lnTo>
                  <a:pt x="2474" y="330"/>
                </a:lnTo>
                <a:lnTo>
                  <a:pt x="2467" y="327"/>
                </a:lnTo>
                <a:lnTo>
                  <a:pt x="2467" y="317"/>
                </a:lnTo>
                <a:lnTo>
                  <a:pt x="2465" y="308"/>
                </a:lnTo>
                <a:lnTo>
                  <a:pt x="2463" y="300"/>
                </a:lnTo>
                <a:lnTo>
                  <a:pt x="2461" y="292"/>
                </a:lnTo>
                <a:lnTo>
                  <a:pt x="2459" y="285"/>
                </a:lnTo>
                <a:lnTo>
                  <a:pt x="2456" y="276"/>
                </a:lnTo>
                <a:lnTo>
                  <a:pt x="2455" y="267"/>
                </a:lnTo>
                <a:lnTo>
                  <a:pt x="2454" y="258"/>
                </a:lnTo>
                <a:lnTo>
                  <a:pt x="2454" y="249"/>
                </a:lnTo>
                <a:lnTo>
                  <a:pt x="2454" y="241"/>
                </a:lnTo>
                <a:lnTo>
                  <a:pt x="2459" y="236"/>
                </a:lnTo>
                <a:lnTo>
                  <a:pt x="2462" y="231"/>
                </a:lnTo>
                <a:lnTo>
                  <a:pt x="2462" y="227"/>
                </a:lnTo>
                <a:lnTo>
                  <a:pt x="2461" y="224"/>
                </a:lnTo>
                <a:lnTo>
                  <a:pt x="2460" y="222"/>
                </a:lnTo>
                <a:lnTo>
                  <a:pt x="2457" y="220"/>
                </a:lnTo>
                <a:lnTo>
                  <a:pt x="2452" y="217"/>
                </a:lnTo>
                <a:lnTo>
                  <a:pt x="2446" y="214"/>
                </a:lnTo>
                <a:lnTo>
                  <a:pt x="2429" y="212"/>
                </a:lnTo>
                <a:lnTo>
                  <a:pt x="2414" y="210"/>
                </a:lnTo>
                <a:lnTo>
                  <a:pt x="2400" y="206"/>
                </a:lnTo>
                <a:lnTo>
                  <a:pt x="2388" y="203"/>
                </a:lnTo>
                <a:lnTo>
                  <a:pt x="2375" y="198"/>
                </a:lnTo>
                <a:lnTo>
                  <a:pt x="2361" y="194"/>
                </a:lnTo>
                <a:lnTo>
                  <a:pt x="2344" y="189"/>
                </a:lnTo>
                <a:lnTo>
                  <a:pt x="2329" y="182"/>
                </a:lnTo>
                <a:lnTo>
                  <a:pt x="2315" y="176"/>
                </a:lnTo>
                <a:lnTo>
                  <a:pt x="2302" y="170"/>
                </a:lnTo>
                <a:lnTo>
                  <a:pt x="2275" y="156"/>
                </a:lnTo>
                <a:lnTo>
                  <a:pt x="2245" y="141"/>
                </a:lnTo>
                <a:lnTo>
                  <a:pt x="2235" y="136"/>
                </a:lnTo>
                <a:lnTo>
                  <a:pt x="2227" y="129"/>
                </a:lnTo>
                <a:lnTo>
                  <a:pt x="2220" y="123"/>
                </a:lnTo>
                <a:lnTo>
                  <a:pt x="2213" y="115"/>
                </a:lnTo>
                <a:lnTo>
                  <a:pt x="2207" y="109"/>
                </a:lnTo>
                <a:lnTo>
                  <a:pt x="2200" y="102"/>
                </a:lnTo>
                <a:lnTo>
                  <a:pt x="2193" y="96"/>
                </a:lnTo>
                <a:lnTo>
                  <a:pt x="2183" y="90"/>
                </a:lnTo>
                <a:lnTo>
                  <a:pt x="2172" y="85"/>
                </a:lnTo>
                <a:lnTo>
                  <a:pt x="2162" y="81"/>
                </a:lnTo>
                <a:lnTo>
                  <a:pt x="2152" y="77"/>
                </a:lnTo>
                <a:lnTo>
                  <a:pt x="2141" y="72"/>
                </a:lnTo>
                <a:lnTo>
                  <a:pt x="2127" y="64"/>
                </a:lnTo>
                <a:lnTo>
                  <a:pt x="2115" y="58"/>
                </a:lnTo>
                <a:lnTo>
                  <a:pt x="2102" y="51"/>
                </a:lnTo>
                <a:lnTo>
                  <a:pt x="2088" y="45"/>
                </a:lnTo>
                <a:lnTo>
                  <a:pt x="2077" y="40"/>
                </a:lnTo>
                <a:lnTo>
                  <a:pt x="2069" y="33"/>
                </a:lnTo>
                <a:lnTo>
                  <a:pt x="2061" y="26"/>
                </a:lnTo>
                <a:lnTo>
                  <a:pt x="2055" y="18"/>
                </a:lnTo>
                <a:lnTo>
                  <a:pt x="2047" y="11"/>
                </a:lnTo>
                <a:lnTo>
                  <a:pt x="2038" y="5"/>
                </a:lnTo>
                <a:lnTo>
                  <a:pt x="2034" y="3"/>
                </a:lnTo>
                <a:lnTo>
                  <a:pt x="2030" y="2"/>
                </a:lnTo>
                <a:lnTo>
                  <a:pt x="2024" y="1"/>
                </a:lnTo>
                <a:lnTo>
                  <a:pt x="2019" y="0"/>
                </a:lnTo>
                <a:lnTo>
                  <a:pt x="2010" y="1"/>
                </a:lnTo>
                <a:lnTo>
                  <a:pt x="2003" y="2"/>
                </a:lnTo>
                <a:lnTo>
                  <a:pt x="1995" y="3"/>
                </a:lnTo>
                <a:lnTo>
                  <a:pt x="1989" y="5"/>
                </a:lnTo>
                <a:lnTo>
                  <a:pt x="1975" y="9"/>
                </a:lnTo>
                <a:lnTo>
                  <a:pt x="1961" y="16"/>
                </a:lnTo>
                <a:lnTo>
                  <a:pt x="1951" y="20"/>
                </a:lnTo>
                <a:lnTo>
                  <a:pt x="1942" y="23"/>
                </a:lnTo>
                <a:lnTo>
                  <a:pt x="1933" y="27"/>
                </a:lnTo>
                <a:lnTo>
                  <a:pt x="1923" y="29"/>
                </a:lnTo>
                <a:lnTo>
                  <a:pt x="1917" y="30"/>
                </a:lnTo>
                <a:lnTo>
                  <a:pt x="1912" y="30"/>
                </a:lnTo>
                <a:lnTo>
                  <a:pt x="1907" y="30"/>
                </a:lnTo>
                <a:lnTo>
                  <a:pt x="1902" y="32"/>
                </a:lnTo>
                <a:lnTo>
                  <a:pt x="1900" y="36"/>
                </a:lnTo>
                <a:lnTo>
                  <a:pt x="1899" y="43"/>
                </a:lnTo>
                <a:lnTo>
                  <a:pt x="1895" y="58"/>
                </a:lnTo>
                <a:lnTo>
                  <a:pt x="1892" y="74"/>
                </a:lnTo>
                <a:lnTo>
                  <a:pt x="1923" y="78"/>
                </a:lnTo>
                <a:lnTo>
                  <a:pt x="1950" y="82"/>
                </a:lnTo>
                <a:lnTo>
                  <a:pt x="1977" y="83"/>
                </a:lnTo>
                <a:lnTo>
                  <a:pt x="2008" y="85"/>
                </a:lnTo>
                <a:lnTo>
                  <a:pt x="2028" y="87"/>
                </a:lnTo>
                <a:lnTo>
                  <a:pt x="2045" y="89"/>
                </a:lnTo>
                <a:lnTo>
                  <a:pt x="2062" y="91"/>
                </a:lnTo>
                <a:lnTo>
                  <a:pt x="2083" y="92"/>
                </a:lnTo>
                <a:lnTo>
                  <a:pt x="2098" y="94"/>
                </a:lnTo>
                <a:lnTo>
                  <a:pt x="2112" y="96"/>
                </a:lnTo>
                <a:lnTo>
                  <a:pt x="2118" y="97"/>
                </a:lnTo>
                <a:lnTo>
                  <a:pt x="2125" y="99"/>
                </a:lnTo>
                <a:lnTo>
                  <a:pt x="2131" y="102"/>
                </a:lnTo>
                <a:lnTo>
                  <a:pt x="2138" y="107"/>
                </a:lnTo>
                <a:lnTo>
                  <a:pt x="2146" y="112"/>
                </a:lnTo>
                <a:lnTo>
                  <a:pt x="2154" y="118"/>
                </a:lnTo>
                <a:lnTo>
                  <a:pt x="2160" y="126"/>
                </a:lnTo>
                <a:lnTo>
                  <a:pt x="2167" y="132"/>
                </a:lnTo>
                <a:lnTo>
                  <a:pt x="2178" y="146"/>
                </a:lnTo>
                <a:lnTo>
                  <a:pt x="2189" y="161"/>
                </a:lnTo>
                <a:lnTo>
                  <a:pt x="2194" y="167"/>
                </a:lnTo>
                <a:lnTo>
                  <a:pt x="2200" y="173"/>
                </a:lnTo>
                <a:lnTo>
                  <a:pt x="2207" y="179"/>
                </a:lnTo>
                <a:lnTo>
                  <a:pt x="2213" y="184"/>
                </a:lnTo>
                <a:lnTo>
                  <a:pt x="2221" y="189"/>
                </a:lnTo>
                <a:lnTo>
                  <a:pt x="2228" y="192"/>
                </a:lnTo>
                <a:lnTo>
                  <a:pt x="2237" y="195"/>
                </a:lnTo>
                <a:lnTo>
                  <a:pt x="2247" y="196"/>
                </a:lnTo>
                <a:lnTo>
                  <a:pt x="2270" y="198"/>
                </a:lnTo>
                <a:lnTo>
                  <a:pt x="2290" y="199"/>
                </a:lnTo>
                <a:lnTo>
                  <a:pt x="2301" y="200"/>
                </a:lnTo>
                <a:lnTo>
                  <a:pt x="2311" y="203"/>
                </a:lnTo>
                <a:lnTo>
                  <a:pt x="2321" y="206"/>
                </a:lnTo>
                <a:lnTo>
                  <a:pt x="2332" y="210"/>
                </a:lnTo>
                <a:lnTo>
                  <a:pt x="2339" y="212"/>
                </a:lnTo>
                <a:lnTo>
                  <a:pt x="2345" y="216"/>
                </a:lnTo>
                <a:lnTo>
                  <a:pt x="2351" y="220"/>
                </a:lnTo>
                <a:lnTo>
                  <a:pt x="2356" y="223"/>
                </a:lnTo>
                <a:lnTo>
                  <a:pt x="2360" y="229"/>
                </a:lnTo>
                <a:lnTo>
                  <a:pt x="2363" y="234"/>
                </a:lnTo>
                <a:lnTo>
                  <a:pt x="2366" y="240"/>
                </a:lnTo>
                <a:lnTo>
                  <a:pt x="2367" y="247"/>
                </a:lnTo>
                <a:lnTo>
                  <a:pt x="2367" y="250"/>
                </a:lnTo>
                <a:lnTo>
                  <a:pt x="2366" y="253"/>
                </a:lnTo>
                <a:lnTo>
                  <a:pt x="2365" y="256"/>
                </a:lnTo>
                <a:lnTo>
                  <a:pt x="2362" y="259"/>
                </a:lnTo>
                <a:lnTo>
                  <a:pt x="2358" y="263"/>
                </a:lnTo>
                <a:lnTo>
                  <a:pt x="2353" y="266"/>
                </a:lnTo>
                <a:lnTo>
                  <a:pt x="2346" y="268"/>
                </a:lnTo>
                <a:lnTo>
                  <a:pt x="2339" y="270"/>
                </a:lnTo>
                <a:lnTo>
                  <a:pt x="2331" y="271"/>
                </a:lnTo>
                <a:lnTo>
                  <a:pt x="2325" y="271"/>
                </a:lnTo>
                <a:lnTo>
                  <a:pt x="2314" y="271"/>
                </a:lnTo>
                <a:lnTo>
                  <a:pt x="2304" y="270"/>
                </a:lnTo>
                <a:lnTo>
                  <a:pt x="2295" y="267"/>
                </a:lnTo>
                <a:lnTo>
                  <a:pt x="2287" y="265"/>
                </a:lnTo>
                <a:lnTo>
                  <a:pt x="2279" y="262"/>
                </a:lnTo>
                <a:lnTo>
                  <a:pt x="2272" y="258"/>
                </a:lnTo>
                <a:lnTo>
                  <a:pt x="2263" y="253"/>
                </a:lnTo>
                <a:lnTo>
                  <a:pt x="2255" y="247"/>
                </a:lnTo>
                <a:lnTo>
                  <a:pt x="2250" y="243"/>
                </a:lnTo>
                <a:lnTo>
                  <a:pt x="2246" y="238"/>
                </a:lnTo>
                <a:lnTo>
                  <a:pt x="2241" y="234"/>
                </a:lnTo>
                <a:lnTo>
                  <a:pt x="2236" y="231"/>
                </a:lnTo>
                <a:lnTo>
                  <a:pt x="2232" y="230"/>
                </a:lnTo>
                <a:lnTo>
                  <a:pt x="2228" y="230"/>
                </a:lnTo>
                <a:lnTo>
                  <a:pt x="2224" y="230"/>
                </a:lnTo>
                <a:lnTo>
                  <a:pt x="2221" y="231"/>
                </a:lnTo>
                <a:lnTo>
                  <a:pt x="2213" y="233"/>
                </a:lnTo>
                <a:lnTo>
                  <a:pt x="2205" y="234"/>
                </a:lnTo>
                <a:lnTo>
                  <a:pt x="2195" y="234"/>
                </a:lnTo>
                <a:lnTo>
                  <a:pt x="2186" y="232"/>
                </a:lnTo>
                <a:lnTo>
                  <a:pt x="2178" y="230"/>
                </a:lnTo>
                <a:lnTo>
                  <a:pt x="2170" y="226"/>
                </a:lnTo>
                <a:lnTo>
                  <a:pt x="2155" y="219"/>
                </a:lnTo>
                <a:lnTo>
                  <a:pt x="2141" y="209"/>
                </a:lnTo>
                <a:lnTo>
                  <a:pt x="2127" y="199"/>
                </a:lnTo>
                <a:lnTo>
                  <a:pt x="2112" y="192"/>
                </a:lnTo>
                <a:lnTo>
                  <a:pt x="2104" y="189"/>
                </a:lnTo>
                <a:lnTo>
                  <a:pt x="2096" y="185"/>
                </a:lnTo>
                <a:lnTo>
                  <a:pt x="2087" y="184"/>
                </a:lnTo>
                <a:lnTo>
                  <a:pt x="2077" y="183"/>
                </a:lnTo>
                <a:lnTo>
                  <a:pt x="2062" y="183"/>
                </a:lnTo>
                <a:lnTo>
                  <a:pt x="2049" y="183"/>
                </a:lnTo>
                <a:lnTo>
                  <a:pt x="2035" y="182"/>
                </a:lnTo>
                <a:lnTo>
                  <a:pt x="2021" y="178"/>
                </a:lnTo>
                <a:lnTo>
                  <a:pt x="2010" y="172"/>
                </a:lnTo>
                <a:lnTo>
                  <a:pt x="2001" y="165"/>
                </a:lnTo>
                <a:lnTo>
                  <a:pt x="1995" y="162"/>
                </a:lnTo>
                <a:lnTo>
                  <a:pt x="1990" y="159"/>
                </a:lnTo>
                <a:lnTo>
                  <a:pt x="1984" y="157"/>
                </a:lnTo>
                <a:lnTo>
                  <a:pt x="1978" y="156"/>
                </a:lnTo>
                <a:lnTo>
                  <a:pt x="1923" y="156"/>
                </a:lnTo>
                <a:lnTo>
                  <a:pt x="1912" y="167"/>
                </a:lnTo>
                <a:lnTo>
                  <a:pt x="1902" y="178"/>
                </a:lnTo>
                <a:lnTo>
                  <a:pt x="1898" y="182"/>
                </a:lnTo>
                <a:lnTo>
                  <a:pt x="1892" y="185"/>
                </a:lnTo>
                <a:lnTo>
                  <a:pt x="1885" y="188"/>
                </a:lnTo>
                <a:lnTo>
                  <a:pt x="1877" y="189"/>
                </a:lnTo>
                <a:lnTo>
                  <a:pt x="1872" y="188"/>
                </a:lnTo>
                <a:lnTo>
                  <a:pt x="1868" y="186"/>
                </a:lnTo>
                <a:lnTo>
                  <a:pt x="1863" y="184"/>
                </a:lnTo>
                <a:lnTo>
                  <a:pt x="1859" y="181"/>
                </a:lnTo>
                <a:lnTo>
                  <a:pt x="1853" y="173"/>
                </a:lnTo>
                <a:lnTo>
                  <a:pt x="1846" y="165"/>
                </a:lnTo>
                <a:lnTo>
                  <a:pt x="1657" y="191"/>
                </a:lnTo>
                <a:lnTo>
                  <a:pt x="1639" y="189"/>
                </a:lnTo>
                <a:lnTo>
                  <a:pt x="1622" y="185"/>
                </a:lnTo>
                <a:lnTo>
                  <a:pt x="1605" y="180"/>
                </a:lnTo>
                <a:lnTo>
                  <a:pt x="1588" y="172"/>
                </a:lnTo>
                <a:lnTo>
                  <a:pt x="1572" y="161"/>
                </a:lnTo>
                <a:lnTo>
                  <a:pt x="1557" y="149"/>
                </a:lnTo>
                <a:lnTo>
                  <a:pt x="1542" y="140"/>
                </a:lnTo>
                <a:lnTo>
                  <a:pt x="1529" y="134"/>
                </a:lnTo>
                <a:lnTo>
                  <a:pt x="1522" y="129"/>
                </a:lnTo>
                <a:lnTo>
                  <a:pt x="1516" y="125"/>
                </a:lnTo>
                <a:lnTo>
                  <a:pt x="1510" y="121"/>
                </a:lnTo>
                <a:lnTo>
                  <a:pt x="1504" y="114"/>
                </a:lnTo>
                <a:lnTo>
                  <a:pt x="1495" y="103"/>
                </a:lnTo>
                <a:lnTo>
                  <a:pt x="1484" y="92"/>
                </a:lnTo>
                <a:lnTo>
                  <a:pt x="1472" y="86"/>
                </a:lnTo>
                <a:lnTo>
                  <a:pt x="1462" y="80"/>
                </a:lnTo>
                <a:lnTo>
                  <a:pt x="1450" y="74"/>
                </a:lnTo>
                <a:lnTo>
                  <a:pt x="1438" y="70"/>
                </a:lnTo>
                <a:lnTo>
                  <a:pt x="1426" y="68"/>
                </a:lnTo>
                <a:lnTo>
                  <a:pt x="1414" y="64"/>
                </a:lnTo>
                <a:lnTo>
                  <a:pt x="1401" y="62"/>
                </a:lnTo>
                <a:lnTo>
                  <a:pt x="1386" y="61"/>
                </a:lnTo>
                <a:lnTo>
                  <a:pt x="1376" y="59"/>
                </a:lnTo>
                <a:lnTo>
                  <a:pt x="1367" y="57"/>
                </a:lnTo>
                <a:lnTo>
                  <a:pt x="1357" y="55"/>
                </a:lnTo>
                <a:lnTo>
                  <a:pt x="1347" y="54"/>
                </a:lnTo>
                <a:lnTo>
                  <a:pt x="1343" y="54"/>
                </a:lnTo>
                <a:lnTo>
                  <a:pt x="1340" y="56"/>
                </a:lnTo>
                <a:lnTo>
                  <a:pt x="1337" y="58"/>
                </a:lnTo>
                <a:lnTo>
                  <a:pt x="1335" y="61"/>
                </a:lnTo>
                <a:lnTo>
                  <a:pt x="1331" y="68"/>
                </a:lnTo>
                <a:lnTo>
                  <a:pt x="1326" y="74"/>
                </a:lnTo>
                <a:lnTo>
                  <a:pt x="1320" y="77"/>
                </a:lnTo>
                <a:lnTo>
                  <a:pt x="1315" y="80"/>
                </a:lnTo>
                <a:lnTo>
                  <a:pt x="1307" y="86"/>
                </a:lnTo>
                <a:lnTo>
                  <a:pt x="1301" y="91"/>
                </a:lnTo>
                <a:lnTo>
                  <a:pt x="1293" y="96"/>
                </a:lnTo>
                <a:lnTo>
                  <a:pt x="1287" y="99"/>
                </a:lnTo>
                <a:lnTo>
                  <a:pt x="1279" y="102"/>
                </a:lnTo>
                <a:lnTo>
                  <a:pt x="1271" y="104"/>
                </a:lnTo>
                <a:lnTo>
                  <a:pt x="1262" y="105"/>
                </a:lnTo>
                <a:lnTo>
                  <a:pt x="1252" y="107"/>
                </a:lnTo>
                <a:lnTo>
                  <a:pt x="1240" y="107"/>
                </a:lnTo>
                <a:lnTo>
                  <a:pt x="1231" y="105"/>
                </a:lnTo>
                <a:lnTo>
                  <a:pt x="1220" y="104"/>
                </a:lnTo>
                <a:lnTo>
                  <a:pt x="1209" y="101"/>
                </a:lnTo>
                <a:lnTo>
                  <a:pt x="1201" y="98"/>
                </a:lnTo>
                <a:lnTo>
                  <a:pt x="1196" y="94"/>
                </a:lnTo>
                <a:lnTo>
                  <a:pt x="1192" y="89"/>
                </a:lnTo>
                <a:lnTo>
                  <a:pt x="1187" y="84"/>
                </a:lnTo>
                <a:lnTo>
                  <a:pt x="1179" y="72"/>
                </a:lnTo>
                <a:lnTo>
                  <a:pt x="1169" y="61"/>
                </a:lnTo>
                <a:lnTo>
                  <a:pt x="1167" y="58"/>
                </a:lnTo>
                <a:lnTo>
                  <a:pt x="1166" y="55"/>
                </a:lnTo>
                <a:lnTo>
                  <a:pt x="1165" y="53"/>
                </a:lnTo>
                <a:lnTo>
                  <a:pt x="1164" y="51"/>
                </a:lnTo>
                <a:lnTo>
                  <a:pt x="1163" y="50"/>
                </a:lnTo>
                <a:lnTo>
                  <a:pt x="1160" y="50"/>
                </a:lnTo>
                <a:lnTo>
                  <a:pt x="1150" y="53"/>
                </a:lnTo>
                <a:lnTo>
                  <a:pt x="1140" y="56"/>
                </a:lnTo>
                <a:lnTo>
                  <a:pt x="1123" y="58"/>
                </a:lnTo>
                <a:lnTo>
                  <a:pt x="1106" y="59"/>
                </a:lnTo>
                <a:lnTo>
                  <a:pt x="1091" y="60"/>
                </a:lnTo>
                <a:lnTo>
                  <a:pt x="1073" y="61"/>
                </a:lnTo>
                <a:lnTo>
                  <a:pt x="1056" y="62"/>
                </a:lnTo>
                <a:lnTo>
                  <a:pt x="1040" y="65"/>
                </a:lnTo>
                <a:lnTo>
                  <a:pt x="1025" y="69"/>
                </a:lnTo>
                <a:lnTo>
                  <a:pt x="1009" y="74"/>
                </a:lnTo>
                <a:lnTo>
                  <a:pt x="999" y="80"/>
                </a:lnTo>
                <a:lnTo>
                  <a:pt x="992" y="86"/>
                </a:lnTo>
                <a:lnTo>
                  <a:pt x="988" y="88"/>
                </a:lnTo>
                <a:lnTo>
                  <a:pt x="983" y="91"/>
                </a:lnTo>
                <a:lnTo>
                  <a:pt x="978" y="92"/>
                </a:lnTo>
                <a:lnTo>
                  <a:pt x="972" y="92"/>
                </a:lnTo>
                <a:lnTo>
                  <a:pt x="965" y="92"/>
                </a:lnTo>
                <a:lnTo>
                  <a:pt x="957" y="91"/>
                </a:lnTo>
                <a:lnTo>
                  <a:pt x="951" y="88"/>
                </a:lnTo>
                <a:lnTo>
                  <a:pt x="945" y="85"/>
                </a:lnTo>
                <a:lnTo>
                  <a:pt x="935" y="77"/>
                </a:lnTo>
                <a:lnTo>
                  <a:pt x="925" y="67"/>
                </a:lnTo>
                <a:lnTo>
                  <a:pt x="921" y="76"/>
                </a:lnTo>
                <a:lnTo>
                  <a:pt x="916" y="84"/>
                </a:lnTo>
                <a:lnTo>
                  <a:pt x="911" y="92"/>
                </a:lnTo>
                <a:lnTo>
                  <a:pt x="904" y="99"/>
                </a:lnTo>
                <a:lnTo>
                  <a:pt x="898" y="104"/>
                </a:lnTo>
                <a:lnTo>
                  <a:pt x="890" y="108"/>
                </a:lnTo>
                <a:lnTo>
                  <a:pt x="881" y="111"/>
                </a:lnTo>
                <a:lnTo>
                  <a:pt x="871" y="112"/>
                </a:lnTo>
                <a:lnTo>
                  <a:pt x="860" y="111"/>
                </a:lnTo>
                <a:lnTo>
                  <a:pt x="850" y="109"/>
                </a:lnTo>
                <a:lnTo>
                  <a:pt x="842" y="104"/>
                </a:lnTo>
                <a:lnTo>
                  <a:pt x="833" y="101"/>
                </a:lnTo>
                <a:lnTo>
                  <a:pt x="824" y="97"/>
                </a:lnTo>
                <a:lnTo>
                  <a:pt x="815" y="94"/>
                </a:lnTo>
                <a:lnTo>
                  <a:pt x="805" y="91"/>
                </a:lnTo>
                <a:lnTo>
                  <a:pt x="794" y="90"/>
                </a:lnTo>
                <a:lnTo>
                  <a:pt x="781" y="91"/>
                </a:lnTo>
                <a:lnTo>
                  <a:pt x="768" y="92"/>
                </a:lnTo>
                <a:lnTo>
                  <a:pt x="758" y="96"/>
                </a:lnTo>
                <a:lnTo>
                  <a:pt x="747" y="98"/>
                </a:lnTo>
                <a:lnTo>
                  <a:pt x="736" y="101"/>
                </a:lnTo>
                <a:lnTo>
                  <a:pt x="724" y="103"/>
                </a:lnTo>
                <a:lnTo>
                  <a:pt x="712" y="105"/>
                </a:lnTo>
                <a:lnTo>
                  <a:pt x="699" y="107"/>
                </a:lnTo>
                <a:lnTo>
                  <a:pt x="686" y="107"/>
                </a:lnTo>
                <a:lnTo>
                  <a:pt x="675" y="105"/>
                </a:lnTo>
                <a:lnTo>
                  <a:pt x="665" y="104"/>
                </a:lnTo>
                <a:lnTo>
                  <a:pt x="655" y="102"/>
                </a:lnTo>
                <a:lnTo>
                  <a:pt x="644" y="99"/>
                </a:lnTo>
                <a:lnTo>
                  <a:pt x="634" y="96"/>
                </a:lnTo>
                <a:lnTo>
                  <a:pt x="625" y="90"/>
                </a:lnTo>
                <a:lnTo>
                  <a:pt x="614" y="85"/>
                </a:lnTo>
                <a:lnTo>
                  <a:pt x="607" y="101"/>
                </a:lnTo>
                <a:lnTo>
                  <a:pt x="601" y="117"/>
                </a:lnTo>
                <a:lnTo>
                  <a:pt x="597" y="123"/>
                </a:lnTo>
                <a:lnTo>
                  <a:pt x="592" y="129"/>
                </a:lnTo>
                <a:lnTo>
                  <a:pt x="587" y="134"/>
                </a:lnTo>
                <a:lnTo>
                  <a:pt x="583" y="138"/>
                </a:lnTo>
                <a:lnTo>
                  <a:pt x="572" y="146"/>
                </a:lnTo>
                <a:lnTo>
                  <a:pt x="561" y="156"/>
                </a:lnTo>
                <a:lnTo>
                  <a:pt x="552" y="165"/>
                </a:lnTo>
                <a:lnTo>
                  <a:pt x="545" y="172"/>
                </a:lnTo>
                <a:lnTo>
                  <a:pt x="538" y="179"/>
                </a:lnTo>
                <a:lnTo>
                  <a:pt x="530" y="184"/>
                </a:lnTo>
                <a:lnTo>
                  <a:pt x="522" y="190"/>
                </a:lnTo>
                <a:lnTo>
                  <a:pt x="513" y="195"/>
                </a:lnTo>
                <a:lnTo>
                  <a:pt x="505" y="199"/>
                </a:lnTo>
                <a:lnTo>
                  <a:pt x="494" y="205"/>
                </a:lnTo>
                <a:lnTo>
                  <a:pt x="483" y="208"/>
                </a:lnTo>
                <a:lnTo>
                  <a:pt x="473" y="211"/>
                </a:lnTo>
                <a:lnTo>
                  <a:pt x="463" y="213"/>
                </a:lnTo>
                <a:lnTo>
                  <a:pt x="452" y="218"/>
                </a:lnTo>
                <a:lnTo>
                  <a:pt x="439" y="224"/>
                </a:lnTo>
                <a:lnTo>
                  <a:pt x="429" y="232"/>
                </a:lnTo>
                <a:lnTo>
                  <a:pt x="418" y="239"/>
                </a:lnTo>
                <a:lnTo>
                  <a:pt x="407" y="247"/>
                </a:lnTo>
                <a:lnTo>
                  <a:pt x="392" y="253"/>
                </a:lnTo>
                <a:lnTo>
                  <a:pt x="378" y="258"/>
                </a:lnTo>
                <a:lnTo>
                  <a:pt x="365" y="260"/>
                </a:lnTo>
                <a:lnTo>
                  <a:pt x="353" y="263"/>
                </a:lnTo>
                <a:lnTo>
                  <a:pt x="341" y="265"/>
                </a:lnTo>
                <a:lnTo>
                  <a:pt x="328" y="268"/>
                </a:lnTo>
                <a:lnTo>
                  <a:pt x="314" y="273"/>
                </a:lnTo>
                <a:lnTo>
                  <a:pt x="301" y="279"/>
                </a:lnTo>
                <a:lnTo>
                  <a:pt x="290" y="286"/>
                </a:lnTo>
                <a:lnTo>
                  <a:pt x="281" y="293"/>
                </a:lnTo>
                <a:lnTo>
                  <a:pt x="275" y="301"/>
                </a:lnTo>
                <a:lnTo>
                  <a:pt x="268" y="310"/>
                </a:lnTo>
                <a:lnTo>
                  <a:pt x="262" y="318"/>
                </a:lnTo>
                <a:lnTo>
                  <a:pt x="255" y="328"/>
                </a:lnTo>
                <a:lnTo>
                  <a:pt x="248" y="337"/>
                </a:lnTo>
                <a:lnTo>
                  <a:pt x="239" y="345"/>
                </a:lnTo>
                <a:lnTo>
                  <a:pt x="228" y="356"/>
                </a:lnTo>
                <a:lnTo>
                  <a:pt x="218" y="365"/>
                </a:lnTo>
                <a:lnTo>
                  <a:pt x="212" y="369"/>
                </a:lnTo>
                <a:lnTo>
                  <a:pt x="206" y="372"/>
                </a:lnTo>
                <a:lnTo>
                  <a:pt x="199" y="373"/>
                </a:lnTo>
                <a:lnTo>
                  <a:pt x="192" y="374"/>
                </a:lnTo>
                <a:lnTo>
                  <a:pt x="179" y="372"/>
                </a:lnTo>
                <a:lnTo>
                  <a:pt x="165" y="369"/>
                </a:lnTo>
                <a:lnTo>
                  <a:pt x="160" y="371"/>
                </a:lnTo>
                <a:lnTo>
                  <a:pt x="154" y="375"/>
                </a:lnTo>
                <a:lnTo>
                  <a:pt x="145" y="382"/>
                </a:lnTo>
                <a:lnTo>
                  <a:pt x="134" y="391"/>
                </a:lnTo>
                <a:lnTo>
                  <a:pt x="108" y="413"/>
                </a:lnTo>
                <a:lnTo>
                  <a:pt x="80" y="439"/>
                </a:lnTo>
                <a:lnTo>
                  <a:pt x="52" y="465"/>
                </a:lnTo>
                <a:lnTo>
                  <a:pt x="27" y="490"/>
                </a:lnTo>
                <a:lnTo>
                  <a:pt x="9" y="508"/>
                </a:lnTo>
                <a:lnTo>
                  <a:pt x="0" y="518"/>
                </a:lnTo>
                <a:lnTo>
                  <a:pt x="368" y="518"/>
                </a:lnTo>
                <a:lnTo>
                  <a:pt x="377" y="492"/>
                </a:lnTo>
                <a:lnTo>
                  <a:pt x="387" y="469"/>
                </a:lnTo>
                <a:lnTo>
                  <a:pt x="394" y="460"/>
                </a:lnTo>
                <a:lnTo>
                  <a:pt x="401" y="451"/>
                </a:lnTo>
                <a:lnTo>
                  <a:pt x="405" y="447"/>
                </a:lnTo>
                <a:lnTo>
                  <a:pt x="411" y="442"/>
                </a:lnTo>
                <a:lnTo>
                  <a:pt x="417" y="439"/>
                </a:lnTo>
                <a:lnTo>
                  <a:pt x="424" y="436"/>
                </a:lnTo>
                <a:lnTo>
                  <a:pt x="437" y="429"/>
                </a:lnTo>
                <a:lnTo>
                  <a:pt x="450" y="425"/>
                </a:lnTo>
                <a:lnTo>
                  <a:pt x="464" y="422"/>
                </a:lnTo>
                <a:lnTo>
                  <a:pt x="478" y="419"/>
                </a:lnTo>
                <a:lnTo>
                  <a:pt x="507" y="414"/>
                </a:lnTo>
                <a:lnTo>
                  <a:pt x="536" y="412"/>
                </a:lnTo>
                <a:lnTo>
                  <a:pt x="566" y="409"/>
                </a:lnTo>
                <a:lnTo>
                  <a:pt x="596" y="405"/>
                </a:lnTo>
                <a:lnTo>
                  <a:pt x="611" y="401"/>
                </a:lnTo>
                <a:lnTo>
                  <a:pt x="625" y="398"/>
                </a:lnTo>
                <a:lnTo>
                  <a:pt x="639" y="393"/>
                </a:lnTo>
                <a:lnTo>
                  <a:pt x="652" y="387"/>
                </a:lnTo>
                <a:lnTo>
                  <a:pt x="668" y="381"/>
                </a:lnTo>
                <a:lnTo>
                  <a:pt x="683" y="374"/>
                </a:lnTo>
                <a:lnTo>
                  <a:pt x="699" y="368"/>
                </a:lnTo>
                <a:lnTo>
                  <a:pt x="715" y="361"/>
                </a:lnTo>
                <a:lnTo>
                  <a:pt x="732" y="354"/>
                </a:lnTo>
                <a:lnTo>
                  <a:pt x="743" y="347"/>
                </a:lnTo>
                <a:lnTo>
                  <a:pt x="752" y="344"/>
                </a:lnTo>
                <a:lnTo>
                  <a:pt x="760" y="342"/>
                </a:lnTo>
                <a:lnTo>
                  <a:pt x="767" y="343"/>
                </a:lnTo>
                <a:lnTo>
                  <a:pt x="776" y="345"/>
                </a:lnTo>
                <a:lnTo>
                  <a:pt x="789" y="349"/>
                </a:lnTo>
                <a:lnTo>
                  <a:pt x="807" y="355"/>
                </a:lnTo>
                <a:lnTo>
                  <a:pt x="807" y="357"/>
                </a:lnTo>
                <a:lnTo>
                  <a:pt x="807" y="359"/>
                </a:lnTo>
                <a:lnTo>
                  <a:pt x="801" y="371"/>
                </a:lnTo>
                <a:lnTo>
                  <a:pt x="794" y="385"/>
                </a:lnTo>
                <a:lnTo>
                  <a:pt x="789" y="389"/>
                </a:lnTo>
                <a:lnTo>
                  <a:pt x="781" y="395"/>
                </a:lnTo>
                <a:lnTo>
                  <a:pt x="774" y="399"/>
                </a:lnTo>
                <a:lnTo>
                  <a:pt x="765" y="405"/>
                </a:lnTo>
                <a:lnTo>
                  <a:pt x="746" y="414"/>
                </a:lnTo>
                <a:lnTo>
                  <a:pt x="725" y="424"/>
                </a:lnTo>
                <a:lnTo>
                  <a:pt x="715" y="429"/>
                </a:lnTo>
                <a:lnTo>
                  <a:pt x="707" y="435"/>
                </a:lnTo>
                <a:lnTo>
                  <a:pt x="698" y="440"/>
                </a:lnTo>
                <a:lnTo>
                  <a:pt x="691" y="447"/>
                </a:lnTo>
                <a:lnTo>
                  <a:pt x="684" y="452"/>
                </a:lnTo>
                <a:lnTo>
                  <a:pt x="680" y="459"/>
                </a:lnTo>
                <a:lnTo>
                  <a:pt x="677" y="465"/>
                </a:lnTo>
                <a:lnTo>
                  <a:pt x="675" y="473"/>
                </a:lnTo>
                <a:lnTo>
                  <a:pt x="680" y="475"/>
                </a:lnTo>
                <a:lnTo>
                  <a:pt x="685" y="477"/>
                </a:lnTo>
                <a:lnTo>
                  <a:pt x="710" y="476"/>
                </a:lnTo>
                <a:lnTo>
                  <a:pt x="734" y="476"/>
                </a:lnTo>
                <a:lnTo>
                  <a:pt x="758" y="475"/>
                </a:lnTo>
                <a:lnTo>
                  <a:pt x="781" y="475"/>
                </a:lnTo>
                <a:lnTo>
                  <a:pt x="804" y="475"/>
                </a:lnTo>
                <a:lnTo>
                  <a:pt x="828" y="476"/>
                </a:lnTo>
                <a:lnTo>
                  <a:pt x="851" y="479"/>
                </a:lnTo>
                <a:lnTo>
                  <a:pt x="876" y="483"/>
                </a:lnTo>
                <a:lnTo>
                  <a:pt x="899" y="489"/>
                </a:lnTo>
                <a:lnTo>
                  <a:pt x="925" y="492"/>
                </a:lnTo>
                <a:lnTo>
                  <a:pt x="938" y="492"/>
                </a:lnTo>
                <a:lnTo>
                  <a:pt x="950" y="490"/>
                </a:lnTo>
                <a:lnTo>
                  <a:pt x="955" y="489"/>
                </a:lnTo>
                <a:lnTo>
                  <a:pt x="961" y="487"/>
                </a:lnTo>
                <a:lnTo>
                  <a:pt x="966" y="483"/>
                </a:lnTo>
                <a:lnTo>
                  <a:pt x="971" y="481"/>
                </a:lnTo>
                <a:lnTo>
                  <a:pt x="982" y="472"/>
                </a:lnTo>
                <a:lnTo>
                  <a:pt x="994" y="461"/>
                </a:lnTo>
                <a:lnTo>
                  <a:pt x="998" y="454"/>
                </a:lnTo>
                <a:lnTo>
                  <a:pt x="1003" y="449"/>
                </a:lnTo>
                <a:lnTo>
                  <a:pt x="1006" y="442"/>
                </a:lnTo>
                <a:lnTo>
                  <a:pt x="1009" y="436"/>
                </a:lnTo>
                <a:lnTo>
                  <a:pt x="1010" y="425"/>
                </a:lnTo>
                <a:lnTo>
                  <a:pt x="1011" y="411"/>
                </a:lnTo>
                <a:lnTo>
                  <a:pt x="1012" y="399"/>
                </a:lnTo>
                <a:lnTo>
                  <a:pt x="1015" y="391"/>
                </a:lnTo>
                <a:lnTo>
                  <a:pt x="1019" y="394"/>
                </a:lnTo>
                <a:lnTo>
                  <a:pt x="1023" y="397"/>
                </a:lnTo>
                <a:lnTo>
                  <a:pt x="1026" y="400"/>
                </a:lnTo>
                <a:lnTo>
                  <a:pt x="1029" y="405"/>
                </a:lnTo>
                <a:lnTo>
                  <a:pt x="1034" y="414"/>
                </a:lnTo>
                <a:lnTo>
                  <a:pt x="1039" y="425"/>
                </a:lnTo>
                <a:lnTo>
                  <a:pt x="1046" y="436"/>
                </a:lnTo>
                <a:lnTo>
                  <a:pt x="1052" y="446"/>
                </a:lnTo>
                <a:lnTo>
                  <a:pt x="1057" y="451"/>
                </a:lnTo>
                <a:lnTo>
                  <a:pt x="1062" y="454"/>
                </a:lnTo>
                <a:lnTo>
                  <a:pt x="1067" y="459"/>
                </a:lnTo>
                <a:lnTo>
                  <a:pt x="1074" y="461"/>
                </a:lnTo>
                <a:lnTo>
                  <a:pt x="1085" y="465"/>
                </a:lnTo>
                <a:lnTo>
                  <a:pt x="1098" y="468"/>
                </a:lnTo>
                <a:lnTo>
                  <a:pt x="1111" y="472"/>
                </a:lnTo>
                <a:lnTo>
                  <a:pt x="1126" y="474"/>
                </a:lnTo>
                <a:lnTo>
                  <a:pt x="1140" y="475"/>
                </a:lnTo>
                <a:lnTo>
                  <a:pt x="1154" y="475"/>
                </a:lnTo>
                <a:lnTo>
                  <a:pt x="1160" y="474"/>
                </a:lnTo>
                <a:lnTo>
                  <a:pt x="1166" y="473"/>
                </a:lnTo>
                <a:lnTo>
                  <a:pt x="1172" y="472"/>
                </a:lnTo>
                <a:lnTo>
                  <a:pt x="1177" y="469"/>
                </a:lnTo>
                <a:lnTo>
                  <a:pt x="1199" y="457"/>
                </a:lnTo>
                <a:lnTo>
                  <a:pt x="1220" y="448"/>
                </a:lnTo>
                <a:lnTo>
                  <a:pt x="1231" y="445"/>
                </a:lnTo>
                <a:lnTo>
                  <a:pt x="1242" y="442"/>
                </a:lnTo>
                <a:lnTo>
                  <a:pt x="1254" y="443"/>
                </a:lnTo>
                <a:lnTo>
                  <a:pt x="1268" y="446"/>
                </a:lnTo>
                <a:lnTo>
                  <a:pt x="1276" y="449"/>
                </a:lnTo>
                <a:lnTo>
                  <a:pt x="1283" y="453"/>
                </a:lnTo>
                <a:lnTo>
                  <a:pt x="1290" y="457"/>
                </a:lnTo>
                <a:lnTo>
                  <a:pt x="1296" y="463"/>
                </a:lnTo>
                <a:lnTo>
                  <a:pt x="1304" y="467"/>
                </a:lnTo>
                <a:lnTo>
                  <a:pt x="1310" y="472"/>
                </a:lnTo>
                <a:lnTo>
                  <a:pt x="1318" y="475"/>
                </a:lnTo>
                <a:lnTo>
                  <a:pt x="1326" y="476"/>
                </a:lnTo>
                <a:lnTo>
                  <a:pt x="1436" y="517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2" name="Freeform 178"/>
          <p:cNvSpPr>
            <a:spLocks/>
          </p:cNvSpPr>
          <p:nvPr/>
        </p:nvSpPr>
        <p:spPr bwMode="auto">
          <a:xfrm>
            <a:off x="7406909" y="6599454"/>
            <a:ext cx="1614240" cy="237713"/>
          </a:xfrm>
          <a:custGeom>
            <a:avLst/>
            <a:gdLst>
              <a:gd name="T0" fmla="*/ 3401 w 3503"/>
              <a:gd name="T1" fmla="*/ 442 h 518"/>
              <a:gd name="T2" fmla="*/ 3271 w 3503"/>
              <a:gd name="T3" fmla="*/ 438 h 518"/>
              <a:gd name="T4" fmla="*/ 3176 w 3503"/>
              <a:gd name="T5" fmla="*/ 480 h 518"/>
              <a:gd name="T6" fmla="*/ 3070 w 3503"/>
              <a:gd name="T7" fmla="*/ 461 h 518"/>
              <a:gd name="T8" fmla="*/ 2997 w 3503"/>
              <a:gd name="T9" fmla="*/ 331 h 518"/>
              <a:gd name="T10" fmla="*/ 2942 w 3503"/>
              <a:gd name="T11" fmla="*/ 348 h 518"/>
              <a:gd name="T12" fmla="*/ 2844 w 3503"/>
              <a:gd name="T13" fmla="*/ 335 h 518"/>
              <a:gd name="T14" fmla="*/ 2779 w 3503"/>
              <a:gd name="T15" fmla="*/ 286 h 518"/>
              <a:gd name="T16" fmla="*/ 2563 w 3503"/>
              <a:gd name="T17" fmla="*/ 280 h 518"/>
              <a:gd name="T18" fmla="*/ 2519 w 3503"/>
              <a:gd name="T19" fmla="*/ 268 h 518"/>
              <a:gd name="T20" fmla="*/ 2484 w 3503"/>
              <a:gd name="T21" fmla="*/ 331 h 518"/>
              <a:gd name="T22" fmla="*/ 2455 w 3503"/>
              <a:gd name="T23" fmla="*/ 267 h 518"/>
              <a:gd name="T24" fmla="*/ 2452 w 3503"/>
              <a:gd name="T25" fmla="*/ 217 h 518"/>
              <a:gd name="T26" fmla="*/ 2315 w 3503"/>
              <a:gd name="T27" fmla="*/ 176 h 518"/>
              <a:gd name="T28" fmla="*/ 2193 w 3503"/>
              <a:gd name="T29" fmla="*/ 96 h 518"/>
              <a:gd name="T30" fmla="*/ 2077 w 3503"/>
              <a:gd name="T31" fmla="*/ 40 h 518"/>
              <a:gd name="T32" fmla="*/ 2010 w 3503"/>
              <a:gd name="T33" fmla="*/ 1 h 518"/>
              <a:gd name="T34" fmla="*/ 1917 w 3503"/>
              <a:gd name="T35" fmla="*/ 30 h 518"/>
              <a:gd name="T36" fmla="*/ 1977 w 3503"/>
              <a:gd name="T37" fmla="*/ 83 h 518"/>
              <a:gd name="T38" fmla="*/ 2131 w 3503"/>
              <a:gd name="T39" fmla="*/ 102 h 518"/>
              <a:gd name="T40" fmla="*/ 2207 w 3503"/>
              <a:gd name="T41" fmla="*/ 179 h 518"/>
              <a:gd name="T42" fmla="*/ 2321 w 3503"/>
              <a:gd name="T43" fmla="*/ 206 h 518"/>
              <a:gd name="T44" fmla="*/ 2367 w 3503"/>
              <a:gd name="T45" fmla="*/ 250 h 518"/>
              <a:gd name="T46" fmla="*/ 2314 w 3503"/>
              <a:gd name="T47" fmla="*/ 271 h 518"/>
              <a:gd name="T48" fmla="*/ 2241 w 3503"/>
              <a:gd name="T49" fmla="*/ 234 h 518"/>
              <a:gd name="T50" fmla="*/ 2178 w 3503"/>
              <a:gd name="T51" fmla="*/ 230 h 518"/>
              <a:gd name="T52" fmla="*/ 2062 w 3503"/>
              <a:gd name="T53" fmla="*/ 183 h 518"/>
              <a:gd name="T54" fmla="*/ 1923 w 3503"/>
              <a:gd name="T55" fmla="*/ 156 h 518"/>
              <a:gd name="T56" fmla="*/ 1859 w 3503"/>
              <a:gd name="T57" fmla="*/ 181 h 518"/>
              <a:gd name="T58" fmla="*/ 1542 w 3503"/>
              <a:gd name="T59" fmla="*/ 140 h 518"/>
              <a:gd name="T60" fmla="*/ 1450 w 3503"/>
              <a:gd name="T61" fmla="*/ 74 h 518"/>
              <a:gd name="T62" fmla="*/ 1343 w 3503"/>
              <a:gd name="T63" fmla="*/ 54 h 518"/>
              <a:gd name="T64" fmla="*/ 1293 w 3503"/>
              <a:gd name="T65" fmla="*/ 96 h 518"/>
              <a:gd name="T66" fmla="*/ 1201 w 3503"/>
              <a:gd name="T67" fmla="*/ 98 h 518"/>
              <a:gd name="T68" fmla="*/ 1163 w 3503"/>
              <a:gd name="T69" fmla="*/ 50 h 518"/>
              <a:gd name="T70" fmla="*/ 1025 w 3503"/>
              <a:gd name="T71" fmla="*/ 69 h 518"/>
              <a:gd name="T72" fmla="*/ 951 w 3503"/>
              <a:gd name="T73" fmla="*/ 88 h 518"/>
              <a:gd name="T74" fmla="*/ 881 w 3503"/>
              <a:gd name="T75" fmla="*/ 111 h 518"/>
              <a:gd name="T76" fmla="*/ 781 w 3503"/>
              <a:gd name="T77" fmla="*/ 91 h 518"/>
              <a:gd name="T78" fmla="*/ 665 w 3503"/>
              <a:gd name="T79" fmla="*/ 104 h 518"/>
              <a:gd name="T80" fmla="*/ 587 w 3503"/>
              <a:gd name="T81" fmla="*/ 134 h 518"/>
              <a:gd name="T82" fmla="*/ 505 w 3503"/>
              <a:gd name="T83" fmla="*/ 199 h 518"/>
              <a:gd name="T84" fmla="*/ 392 w 3503"/>
              <a:gd name="T85" fmla="*/ 253 h 518"/>
              <a:gd name="T86" fmla="*/ 275 w 3503"/>
              <a:gd name="T87" fmla="*/ 301 h 518"/>
              <a:gd name="T88" fmla="*/ 199 w 3503"/>
              <a:gd name="T89" fmla="*/ 373 h 518"/>
              <a:gd name="T90" fmla="*/ 52 w 3503"/>
              <a:gd name="T91" fmla="*/ 465 h 518"/>
              <a:gd name="T92" fmla="*/ 411 w 3503"/>
              <a:gd name="T93" fmla="*/ 442 h 518"/>
              <a:gd name="T94" fmla="*/ 596 w 3503"/>
              <a:gd name="T95" fmla="*/ 405 h 518"/>
              <a:gd name="T96" fmla="*/ 743 w 3503"/>
              <a:gd name="T97" fmla="*/ 347 h 518"/>
              <a:gd name="T98" fmla="*/ 794 w 3503"/>
              <a:gd name="T99" fmla="*/ 385 h 518"/>
              <a:gd name="T100" fmla="*/ 691 w 3503"/>
              <a:gd name="T101" fmla="*/ 447 h 518"/>
              <a:gd name="T102" fmla="*/ 781 w 3503"/>
              <a:gd name="T103" fmla="*/ 475 h 518"/>
              <a:gd name="T104" fmla="*/ 961 w 3503"/>
              <a:gd name="T105" fmla="*/ 487 h 518"/>
              <a:gd name="T106" fmla="*/ 1011 w 3503"/>
              <a:gd name="T107" fmla="*/ 411 h 518"/>
              <a:gd name="T108" fmla="*/ 1052 w 3503"/>
              <a:gd name="T109" fmla="*/ 446 h 518"/>
              <a:gd name="T110" fmla="*/ 1154 w 3503"/>
              <a:gd name="T111" fmla="*/ 475 h 518"/>
              <a:gd name="T112" fmla="*/ 1268 w 3503"/>
              <a:gd name="T113" fmla="*/ 446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03" h="518">
                <a:moveTo>
                  <a:pt x="1436" y="517"/>
                </a:moveTo>
                <a:lnTo>
                  <a:pt x="3503" y="517"/>
                </a:lnTo>
                <a:lnTo>
                  <a:pt x="3503" y="451"/>
                </a:lnTo>
                <a:lnTo>
                  <a:pt x="3447" y="451"/>
                </a:lnTo>
                <a:lnTo>
                  <a:pt x="3440" y="448"/>
                </a:lnTo>
                <a:lnTo>
                  <a:pt x="3434" y="445"/>
                </a:lnTo>
                <a:lnTo>
                  <a:pt x="3428" y="446"/>
                </a:lnTo>
                <a:lnTo>
                  <a:pt x="3421" y="446"/>
                </a:lnTo>
                <a:lnTo>
                  <a:pt x="3412" y="445"/>
                </a:lnTo>
                <a:lnTo>
                  <a:pt x="3401" y="442"/>
                </a:lnTo>
                <a:lnTo>
                  <a:pt x="3381" y="437"/>
                </a:lnTo>
                <a:lnTo>
                  <a:pt x="3368" y="434"/>
                </a:lnTo>
                <a:lnTo>
                  <a:pt x="3357" y="433"/>
                </a:lnTo>
                <a:lnTo>
                  <a:pt x="3344" y="433"/>
                </a:lnTo>
                <a:lnTo>
                  <a:pt x="3331" y="435"/>
                </a:lnTo>
                <a:lnTo>
                  <a:pt x="3318" y="435"/>
                </a:lnTo>
                <a:lnTo>
                  <a:pt x="3305" y="435"/>
                </a:lnTo>
                <a:lnTo>
                  <a:pt x="3292" y="436"/>
                </a:lnTo>
                <a:lnTo>
                  <a:pt x="3281" y="436"/>
                </a:lnTo>
                <a:lnTo>
                  <a:pt x="3271" y="438"/>
                </a:lnTo>
                <a:lnTo>
                  <a:pt x="3260" y="441"/>
                </a:lnTo>
                <a:lnTo>
                  <a:pt x="3250" y="445"/>
                </a:lnTo>
                <a:lnTo>
                  <a:pt x="3240" y="450"/>
                </a:lnTo>
                <a:lnTo>
                  <a:pt x="3231" y="454"/>
                </a:lnTo>
                <a:lnTo>
                  <a:pt x="3221" y="460"/>
                </a:lnTo>
                <a:lnTo>
                  <a:pt x="3212" y="466"/>
                </a:lnTo>
                <a:lnTo>
                  <a:pt x="3204" y="470"/>
                </a:lnTo>
                <a:lnTo>
                  <a:pt x="3195" y="474"/>
                </a:lnTo>
                <a:lnTo>
                  <a:pt x="3185" y="477"/>
                </a:lnTo>
                <a:lnTo>
                  <a:pt x="3176" y="480"/>
                </a:lnTo>
                <a:lnTo>
                  <a:pt x="3165" y="481"/>
                </a:lnTo>
                <a:lnTo>
                  <a:pt x="3153" y="482"/>
                </a:lnTo>
                <a:lnTo>
                  <a:pt x="3142" y="482"/>
                </a:lnTo>
                <a:lnTo>
                  <a:pt x="3130" y="481"/>
                </a:lnTo>
                <a:lnTo>
                  <a:pt x="3119" y="480"/>
                </a:lnTo>
                <a:lnTo>
                  <a:pt x="3109" y="478"/>
                </a:lnTo>
                <a:lnTo>
                  <a:pt x="3098" y="475"/>
                </a:lnTo>
                <a:lnTo>
                  <a:pt x="3088" y="472"/>
                </a:lnTo>
                <a:lnTo>
                  <a:pt x="3078" y="466"/>
                </a:lnTo>
                <a:lnTo>
                  <a:pt x="3070" y="461"/>
                </a:lnTo>
                <a:lnTo>
                  <a:pt x="3062" y="455"/>
                </a:lnTo>
                <a:lnTo>
                  <a:pt x="3056" y="448"/>
                </a:lnTo>
                <a:lnTo>
                  <a:pt x="3051" y="434"/>
                </a:lnTo>
                <a:lnTo>
                  <a:pt x="3043" y="408"/>
                </a:lnTo>
                <a:lnTo>
                  <a:pt x="3033" y="383"/>
                </a:lnTo>
                <a:lnTo>
                  <a:pt x="3028" y="369"/>
                </a:lnTo>
                <a:lnTo>
                  <a:pt x="3018" y="361"/>
                </a:lnTo>
                <a:lnTo>
                  <a:pt x="3006" y="353"/>
                </a:lnTo>
                <a:lnTo>
                  <a:pt x="3002" y="342"/>
                </a:lnTo>
                <a:lnTo>
                  <a:pt x="2997" y="331"/>
                </a:lnTo>
                <a:lnTo>
                  <a:pt x="2995" y="326"/>
                </a:lnTo>
                <a:lnTo>
                  <a:pt x="2992" y="322"/>
                </a:lnTo>
                <a:lnTo>
                  <a:pt x="2988" y="319"/>
                </a:lnTo>
                <a:lnTo>
                  <a:pt x="2982" y="318"/>
                </a:lnTo>
                <a:lnTo>
                  <a:pt x="2976" y="319"/>
                </a:lnTo>
                <a:lnTo>
                  <a:pt x="2970" y="321"/>
                </a:lnTo>
                <a:lnTo>
                  <a:pt x="2966" y="325"/>
                </a:lnTo>
                <a:lnTo>
                  <a:pt x="2962" y="329"/>
                </a:lnTo>
                <a:lnTo>
                  <a:pt x="2953" y="339"/>
                </a:lnTo>
                <a:lnTo>
                  <a:pt x="2942" y="348"/>
                </a:lnTo>
                <a:lnTo>
                  <a:pt x="2934" y="353"/>
                </a:lnTo>
                <a:lnTo>
                  <a:pt x="2925" y="356"/>
                </a:lnTo>
                <a:lnTo>
                  <a:pt x="2916" y="358"/>
                </a:lnTo>
                <a:lnTo>
                  <a:pt x="2906" y="358"/>
                </a:lnTo>
                <a:lnTo>
                  <a:pt x="2894" y="358"/>
                </a:lnTo>
                <a:lnTo>
                  <a:pt x="2882" y="356"/>
                </a:lnTo>
                <a:lnTo>
                  <a:pt x="2872" y="353"/>
                </a:lnTo>
                <a:lnTo>
                  <a:pt x="2862" y="347"/>
                </a:lnTo>
                <a:lnTo>
                  <a:pt x="2853" y="342"/>
                </a:lnTo>
                <a:lnTo>
                  <a:pt x="2844" y="335"/>
                </a:lnTo>
                <a:lnTo>
                  <a:pt x="2835" y="328"/>
                </a:lnTo>
                <a:lnTo>
                  <a:pt x="2826" y="318"/>
                </a:lnTo>
                <a:lnTo>
                  <a:pt x="2818" y="307"/>
                </a:lnTo>
                <a:lnTo>
                  <a:pt x="2811" y="298"/>
                </a:lnTo>
                <a:lnTo>
                  <a:pt x="2806" y="291"/>
                </a:lnTo>
                <a:lnTo>
                  <a:pt x="2802" y="287"/>
                </a:lnTo>
                <a:lnTo>
                  <a:pt x="2795" y="286"/>
                </a:lnTo>
                <a:lnTo>
                  <a:pt x="2790" y="286"/>
                </a:lnTo>
                <a:lnTo>
                  <a:pt x="2785" y="286"/>
                </a:lnTo>
                <a:lnTo>
                  <a:pt x="2779" y="286"/>
                </a:lnTo>
                <a:lnTo>
                  <a:pt x="2770" y="288"/>
                </a:lnTo>
                <a:lnTo>
                  <a:pt x="2757" y="289"/>
                </a:lnTo>
                <a:lnTo>
                  <a:pt x="2741" y="290"/>
                </a:lnTo>
                <a:lnTo>
                  <a:pt x="2727" y="289"/>
                </a:lnTo>
                <a:lnTo>
                  <a:pt x="2713" y="287"/>
                </a:lnTo>
                <a:lnTo>
                  <a:pt x="2698" y="287"/>
                </a:lnTo>
                <a:lnTo>
                  <a:pt x="2596" y="287"/>
                </a:lnTo>
                <a:lnTo>
                  <a:pt x="2584" y="286"/>
                </a:lnTo>
                <a:lnTo>
                  <a:pt x="2574" y="284"/>
                </a:lnTo>
                <a:lnTo>
                  <a:pt x="2563" y="280"/>
                </a:lnTo>
                <a:lnTo>
                  <a:pt x="2552" y="276"/>
                </a:lnTo>
                <a:lnTo>
                  <a:pt x="2547" y="273"/>
                </a:lnTo>
                <a:lnTo>
                  <a:pt x="2543" y="268"/>
                </a:lnTo>
                <a:lnTo>
                  <a:pt x="2540" y="266"/>
                </a:lnTo>
                <a:lnTo>
                  <a:pt x="2537" y="264"/>
                </a:lnTo>
                <a:lnTo>
                  <a:pt x="2534" y="263"/>
                </a:lnTo>
                <a:lnTo>
                  <a:pt x="2531" y="263"/>
                </a:lnTo>
                <a:lnTo>
                  <a:pt x="2527" y="263"/>
                </a:lnTo>
                <a:lnTo>
                  <a:pt x="2522" y="265"/>
                </a:lnTo>
                <a:lnTo>
                  <a:pt x="2519" y="268"/>
                </a:lnTo>
                <a:lnTo>
                  <a:pt x="2516" y="272"/>
                </a:lnTo>
                <a:lnTo>
                  <a:pt x="2510" y="280"/>
                </a:lnTo>
                <a:lnTo>
                  <a:pt x="2507" y="289"/>
                </a:lnTo>
                <a:lnTo>
                  <a:pt x="2504" y="299"/>
                </a:lnTo>
                <a:lnTo>
                  <a:pt x="2501" y="306"/>
                </a:lnTo>
                <a:lnTo>
                  <a:pt x="2496" y="314"/>
                </a:lnTo>
                <a:lnTo>
                  <a:pt x="2491" y="321"/>
                </a:lnTo>
                <a:lnTo>
                  <a:pt x="2489" y="325"/>
                </a:lnTo>
                <a:lnTo>
                  <a:pt x="2487" y="328"/>
                </a:lnTo>
                <a:lnTo>
                  <a:pt x="2484" y="331"/>
                </a:lnTo>
                <a:lnTo>
                  <a:pt x="2481" y="332"/>
                </a:lnTo>
                <a:lnTo>
                  <a:pt x="2474" y="330"/>
                </a:lnTo>
                <a:lnTo>
                  <a:pt x="2467" y="327"/>
                </a:lnTo>
                <a:lnTo>
                  <a:pt x="2467" y="317"/>
                </a:lnTo>
                <a:lnTo>
                  <a:pt x="2465" y="308"/>
                </a:lnTo>
                <a:lnTo>
                  <a:pt x="2463" y="300"/>
                </a:lnTo>
                <a:lnTo>
                  <a:pt x="2461" y="292"/>
                </a:lnTo>
                <a:lnTo>
                  <a:pt x="2459" y="285"/>
                </a:lnTo>
                <a:lnTo>
                  <a:pt x="2456" y="276"/>
                </a:lnTo>
                <a:lnTo>
                  <a:pt x="2455" y="267"/>
                </a:lnTo>
                <a:lnTo>
                  <a:pt x="2454" y="258"/>
                </a:lnTo>
                <a:lnTo>
                  <a:pt x="2454" y="249"/>
                </a:lnTo>
                <a:lnTo>
                  <a:pt x="2454" y="241"/>
                </a:lnTo>
                <a:lnTo>
                  <a:pt x="2459" y="236"/>
                </a:lnTo>
                <a:lnTo>
                  <a:pt x="2462" y="231"/>
                </a:lnTo>
                <a:lnTo>
                  <a:pt x="2462" y="227"/>
                </a:lnTo>
                <a:lnTo>
                  <a:pt x="2461" y="224"/>
                </a:lnTo>
                <a:lnTo>
                  <a:pt x="2460" y="222"/>
                </a:lnTo>
                <a:lnTo>
                  <a:pt x="2457" y="220"/>
                </a:lnTo>
                <a:lnTo>
                  <a:pt x="2452" y="217"/>
                </a:lnTo>
                <a:lnTo>
                  <a:pt x="2446" y="214"/>
                </a:lnTo>
                <a:lnTo>
                  <a:pt x="2429" y="212"/>
                </a:lnTo>
                <a:lnTo>
                  <a:pt x="2414" y="210"/>
                </a:lnTo>
                <a:lnTo>
                  <a:pt x="2400" y="206"/>
                </a:lnTo>
                <a:lnTo>
                  <a:pt x="2388" y="203"/>
                </a:lnTo>
                <a:lnTo>
                  <a:pt x="2375" y="198"/>
                </a:lnTo>
                <a:lnTo>
                  <a:pt x="2361" y="194"/>
                </a:lnTo>
                <a:lnTo>
                  <a:pt x="2344" y="189"/>
                </a:lnTo>
                <a:lnTo>
                  <a:pt x="2329" y="182"/>
                </a:lnTo>
                <a:lnTo>
                  <a:pt x="2315" y="176"/>
                </a:lnTo>
                <a:lnTo>
                  <a:pt x="2302" y="170"/>
                </a:lnTo>
                <a:lnTo>
                  <a:pt x="2275" y="156"/>
                </a:lnTo>
                <a:lnTo>
                  <a:pt x="2245" y="141"/>
                </a:lnTo>
                <a:lnTo>
                  <a:pt x="2235" y="136"/>
                </a:lnTo>
                <a:lnTo>
                  <a:pt x="2227" y="129"/>
                </a:lnTo>
                <a:lnTo>
                  <a:pt x="2220" y="123"/>
                </a:lnTo>
                <a:lnTo>
                  <a:pt x="2213" y="115"/>
                </a:lnTo>
                <a:lnTo>
                  <a:pt x="2207" y="109"/>
                </a:lnTo>
                <a:lnTo>
                  <a:pt x="2200" y="102"/>
                </a:lnTo>
                <a:lnTo>
                  <a:pt x="2193" y="96"/>
                </a:lnTo>
                <a:lnTo>
                  <a:pt x="2183" y="90"/>
                </a:lnTo>
                <a:lnTo>
                  <a:pt x="2172" y="85"/>
                </a:lnTo>
                <a:lnTo>
                  <a:pt x="2162" y="81"/>
                </a:lnTo>
                <a:lnTo>
                  <a:pt x="2152" y="77"/>
                </a:lnTo>
                <a:lnTo>
                  <a:pt x="2141" y="72"/>
                </a:lnTo>
                <a:lnTo>
                  <a:pt x="2127" y="64"/>
                </a:lnTo>
                <a:lnTo>
                  <a:pt x="2115" y="58"/>
                </a:lnTo>
                <a:lnTo>
                  <a:pt x="2102" y="51"/>
                </a:lnTo>
                <a:lnTo>
                  <a:pt x="2088" y="45"/>
                </a:lnTo>
                <a:lnTo>
                  <a:pt x="2077" y="40"/>
                </a:lnTo>
                <a:lnTo>
                  <a:pt x="2069" y="33"/>
                </a:lnTo>
                <a:lnTo>
                  <a:pt x="2061" y="26"/>
                </a:lnTo>
                <a:lnTo>
                  <a:pt x="2055" y="18"/>
                </a:lnTo>
                <a:lnTo>
                  <a:pt x="2047" y="11"/>
                </a:lnTo>
                <a:lnTo>
                  <a:pt x="2038" y="5"/>
                </a:lnTo>
                <a:lnTo>
                  <a:pt x="2034" y="3"/>
                </a:lnTo>
                <a:lnTo>
                  <a:pt x="2030" y="2"/>
                </a:lnTo>
                <a:lnTo>
                  <a:pt x="2024" y="1"/>
                </a:lnTo>
                <a:lnTo>
                  <a:pt x="2019" y="0"/>
                </a:lnTo>
                <a:lnTo>
                  <a:pt x="2010" y="1"/>
                </a:lnTo>
                <a:lnTo>
                  <a:pt x="2003" y="2"/>
                </a:lnTo>
                <a:lnTo>
                  <a:pt x="1995" y="3"/>
                </a:lnTo>
                <a:lnTo>
                  <a:pt x="1989" y="5"/>
                </a:lnTo>
                <a:lnTo>
                  <a:pt x="1975" y="9"/>
                </a:lnTo>
                <a:lnTo>
                  <a:pt x="1961" y="16"/>
                </a:lnTo>
                <a:lnTo>
                  <a:pt x="1951" y="20"/>
                </a:lnTo>
                <a:lnTo>
                  <a:pt x="1942" y="23"/>
                </a:lnTo>
                <a:lnTo>
                  <a:pt x="1933" y="27"/>
                </a:lnTo>
                <a:lnTo>
                  <a:pt x="1923" y="29"/>
                </a:lnTo>
                <a:lnTo>
                  <a:pt x="1917" y="30"/>
                </a:lnTo>
                <a:lnTo>
                  <a:pt x="1912" y="30"/>
                </a:lnTo>
                <a:lnTo>
                  <a:pt x="1907" y="30"/>
                </a:lnTo>
                <a:lnTo>
                  <a:pt x="1902" y="32"/>
                </a:lnTo>
                <a:lnTo>
                  <a:pt x="1900" y="36"/>
                </a:lnTo>
                <a:lnTo>
                  <a:pt x="1899" y="43"/>
                </a:lnTo>
                <a:lnTo>
                  <a:pt x="1895" y="58"/>
                </a:lnTo>
                <a:lnTo>
                  <a:pt x="1892" y="74"/>
                </a:lnTo>
                <a:lnTo>
                  <a:pt x="1923" y="78"/>
                </a:lnTo>
                <a:lnTo>
                  <a:pt x="1950" y="82"/>
                </a:lnTo>
                <a:lnTo>
                  <a:pt x="1977" y="83"/>
                </a:lnTo>
                <a:lnTo>
                  <a:pt x="2008" y="85"/>
                </a:lnTo>
                <a:lnTo>
                  <a:pt x="2028" y="87"/>
                </a:lnTo>
                <a:lnTo>
                  <a:pt x="2045" y="89"/>
                </a:lnTo>
                <a:lnTo>
                  <a:pt x="2062" y="91"/>
                </a:lnTo>
                <a:lnTo>
                  <a:pt x="2083" y="92"/>
                </a:lnTo>
                <a:lnTo>
                  <a:pt x="2098" y="94"/>
                </a:lnTo>
                <a:lnTo>
                  <a:pt x="2112" y="96"/>
                </a:lnTo>
                <a:lnTo>
                  <a:pt x="2118" y="97"/>
                </a:lnTo>
                <a:lnTo>
                  <a:pt x="2125" y="99"/>
                </a:lnTo>
                <a:lnTo>
                  <a:pt x="2131" y="102"/>
                </a:lnTo>
                <a:lnTo>
                  <a:pt x="2138" y="107"/>
                </a:lnTo>
                <a:lnTo>
                  <a:pt x="2146" y="112"/>
                </a:lnTo>
                <a:lnTo>
                  <a:pt x="2154" y="118"/>
                </a:lnTo>
                <a:lnTo>
                  <a:pt x="2160" y="126"/>
                </a:lnTo>
                <a:lnTo>
                  <a:pt x="2167" y="132"/>
                </a:lnTo>
                <a:lnTo>
                  <a:pt x="2178" y="146"/>
                </a:lnTo>
                <a:lnTo>
                  <a:pt x="2189" y="161"/>
                </a:lnTo>
                <a:lnTo>
                  <a:pt x="2194" y="167"/>
                </a:lnTo>
                <a:lnTo>
                  <a:pt x="2200" y="173"/>
                </a:lnTo>
                <a:lnTo>
                  <a:pt x="2207" y="179"/>
                </a:lnTo>
                <a:lnTo>
                  <a:pt x="2213" y="184"/>
                </a:lnTo>
                <a:lnTo>
                  <a:pt x="2221" y="189"/>
                </a:lnTo>
                <a:lnTo>
                  <a:pt x="2228" y="192"/>
                </a:lnTo>
                <a:lnTo>
                  <a:pt x="2237" y="195"/>
                </a:lnTo>
                <a:lnTo>
                  <a:pt x="2247" y="196"/>
                </a:lnTo>
                <a:lnTo>
                  <a:pt x="2270" y="198"/>
                </a:lnTo>
                <a:lnTo>
                  <a:pt x="2290" y="199"/>
                </a:lnTo>
                <a:lnTo>
                  <a:pt x="2301" y="200"/>
                </a:lnTo>
                <a:lnTo>
                  <a:pt x="2311" y="203"/>
                </a:lnTo>
                <a:lnTo>
                  <a:pt x="2321" y="206"/>
                </a:lnTo>
                <a:lnTo>
                  <a:pt x="2332" y="210"/>
                </a:lnTo>
                <a:lnTo>
                  <a:pt x="2339" y="212"/>
                </a:lnTo>
                <a:lnTo>
                  <a:pt x="2345" y="216"/>
                </a:lnTo>
                <a:lnTo>
                  <a:pt x="2351" y="220"/>
                </a:lnTo>
                <a:lnTo>
                  <a:pt x="2356" y="223"/>
                </a:lnTo>
                <a:lnTo>
                  <a:pt x="2360" y="229"/>
                </a:lnTo>
                <a:lnTo>
                  <a:pt x="2363" y="234"/>
                </a:lnTo>
                <a:lnTo>
                  <a:pt x="2366" y="240"/>
                </a:lnTo>
                <a:lnTo>
                  <a:pt x="2367" y="247"/>
                </a:lnTo>
                <a:lnTo>
                  <a:pt x="2367" y="250"/>
                </a:lnTo>
                <a:lnTo>
                  <a:pt x="2366" y="253"/>
                </a:lnTo>
                <a:lnTo>
                  <a:pt x="2365" y="256"/>
                </a:lnTo>
                <a:lnTo>
                  <a:pt x="2362" y="259"/>
                </a:lnTo>
                <a:lnTo>
                  <a:pt x="2358" y="263"/>
                </a:lnTo>
                <a:lnTo>
                  <a:pt x="2353" y="266"/>
                </a:lnTo>
                <a:lnTo>
                  <a:pt x="2346" y="268"/>
                </a:lnTo>
                <a:lnTo>
                  <a:pt x="2339" y="270"/>
                </a:lnTo>
                <a:lnTo>
                  <a:pt x="2331" y="271"/>
                </a:lnTo>
                <a:lnTo>
                  <a:pt x="2325" y="271"/>
                </a:lnTo>
                <a:lnTo>
                  <a:pt x="2314" y="271"/>
                </a:lnTo>
                <a:lnTo>
                  <a:pt x="2304" y="270"/>
                </a:lnTo>
                <a:lnTo>
                  <a:pt x="2295" y="267"/>
                </a:lnTo>
                <a:lnTo>
                  <a:pt x="2287" y="265"/>
                </a:lnTo>
                <a:lnTo>
                  <a:pt x="2279" y="262"/>
                </a:lnTo>
                <a:lnTo>
                  <a:pt x="2272" y="258"/>
                </a:lnTo>
                <a:lnTo>
                  <a:pt x="2263" y="253"/>
                </a:lnTo>
                <a:lnTo>
                  <a:pt x="2255" y="247"/>
                </a:lnTo>
                <a:lnTo>
                  <a:pt x="2250" y="243"/>
                </a:lnTo>
                <a:lnTo>
                  <a:pt x="2246" y="238"/>
                </a:lnTo>
                <a:lnTo>
                  <a:pt x="2241" y="234"/>
                </a:lnTo>
                <a:lnTo>
                  <a:pt x="2236" y="231"/>
                </a:lnTo>
                <a:lnTo>
                  <a:pt x="2232" y="230"/>
                </a:lnTo>
                <a:lnTo>
                  <a:pt x="2228" y="230"/>
                </a:lnTo>
                <a:lnTo>
                  <a:pt x="2224" y="230"/>
                </a:lnTo>
                <a:lnTo>
                  <a:pt x="2221" y="231"/>
                </a:lnTo>
                <a:lnTo>
                  <a:pt x="2213" y="233"/>
                </a:lnTo>
                <a:lnTo>
                  <a:pt x="2205" y="234"/>
                </a:lnTo>
                <a:lnTo>
                  <a:pt x="2195" y="234"/>
                </a:lnTo>
                <a:lnTo>
                  <a:pt x="2186" y="232"/>
                </a:lnTo>
                <a:lnTo>
                  <a:pt x="2178" y="230"/>
                </a:lnTo>
                <a:lnTo>
                  <a:pt x="2170" y="226"/>
                </a:lnTo>
                <a:lnTo>
                  <a:pt x="2155" y="219"/>
                </a:lnTo>
                <a:lnTo>
                  <a:pt x="2141" y="209"/>
                </a:lnTo>
                <a:lnTo>
                  <a:pt x="2127" y="199"/>
                </a:lnTo>
                <a:lnTo>
                  <a:pt x="2112" y="192"/>
                </a:lnTo>
                <a:lnTo>
                  <a:pt x="2104" y="189"/>
                </a:lnTo>
                <a:lnTo>
                  <a:pt x="2096" y="185"/>
                </a:lnTo>
                <a:lnTo>
                  <a:pt x="2087" y="184"/>
                </a:lnTo>
                <a:lnTo>
                  <a:pt x="2077" y="183"/>
                </a:lnTo>
                <a:lnTo>
                  <a:pt x="2062" y="183"/>
                </a:lnTo>
                <a:lnTo>
                  <a:pt x="2049" y="183"/>
                </a:lnTo>
                <a:lnTo>
                  <a:pt x="2035" y="182"/>
                </a:lnTo>
                <a:lnTo>
                  <a:pt x="2021" y="178"/>
                </a:lnTo>
                <a:lnTo>
                  <a:pt x="2010" y="172"/>
                </a:lnTo>
                <a:lnTo>
                  <a:pt x="2001" y="165"/>
                </a:lnTo>
                <a:lnTo>
                  <a:pt x="1995" y="162"/>
                </a:lnTo>
                <a:lnTo>
                  <a:pt x="1990" y="159"/>
                </a:lnTo>
                <a:lnTo>
                  <a:pt x="1984" y="157"/>
                </a:lnTo>
                <a:lnTo>
                  <a:pt x="1978" y="156"/>
                </a:lnTo>
                <a:lnTo>
                  <a:pt x="1923" y="156"/>
                </a:lnTo>
                <a:lnTo>
                  <a:pt x="1912" y="167"/>
                </a:lnTo>
                <a:lnTo>
                  <a:pt x="1902" y="178"/>
                </a:lnTo>
                <a:lnTo>
                  <a:pt x="1898" y="182"/>
                </a:lnTo>
                <a:lnTo>
                  <a:pt x="1892" y="185"/>
                </a:lnTo>
                <a:lnTo>
                  <a:pt x="1885" y="188"/>
                </a:lnTo>
                <a:lnTo>
                  <a:pt x="1877" y="189"/>
                </a:lnTo>
                <a:lnTo>
                  <a:pt x="1872" y="188"/>
                </a:lnTo>
                <a:lnTo>
                  <a:pt x="1868" y="186"/>
                </a:lnTo>
                <a:lnTo>
                  <a:pt x="1863" y="184"/>
                </a:lnTo>
                <a:lnTo>
                  <a:pt x="1859" y="181"/>
                </a:lnTo>
                <a:lnTo>
                  <a:pt x="1853" y="173"/>
                </a:lnTo>
                <a:lnTo>
                  <a:pt x="1846" y="165"/>
                </a:lnTo>
                <a:lnTo>
                  <a:pt x="1657" y="191"/>
                </a:lnTo>
                <a:lnTo>
                  <a:pt x="1639" y="189"/>
                </a:lnTo>
                <a:lnTo>
                  <a:pt x="1622" y="185"/>
                </a:lnTo>
                <a:lnTo>
                  <a:pt x="1605" y="180"/>
                </a:lnTo>
                <a:lnTo>
                  <a:pt x="1588" y="172"/>
                </a:lnTo>
                <a:lnTo>
                  <a:pt x="1572" y="161"/>
                </a:lnTo>
                <a:lnTo>
                  <a:pt x="1557" y="149"/>
                </a:lnTo>
                <a:lnTo>
                  <a:pt x="1542" y="140"/>
                </a:lnTo>
                <a:lnTo>
                  <a:pt x="1529" y="134"/>
                </a:lnTo>
                <a:lnTo>
                  <a:pt x="1522" y="129"/>
                </a:lnTo>
                <a:lnTo>
                  <a:pt x="1516" y="125"/>
                </a:lnTo>
                <a:lnTo>
                  <a:pt x="1510" y="121"/>
                </a:lnTo>
                <a:lnTo>
                  <a:pt x="1504" y="114"/>
                </a:lnTo>
                <a:lnTo>
                  <a:pt x="1495" y="103"/>
                </a:lnTo>
                <a:lnTo>
                  <a:pt x="1484" y="92"/>
                </a:lnTo>
                <a:lnTo>
                  <a:pt x="1472" y="86"/>
                </a:lnTo>
                <a:lnTo>
                  <a:pt x="1462" y="80"/>
                </a:lnTo>
                <a:lnTo>
                  <a:pt x="1450" y="74"/>
                </a:lnTo>
                <a:lnTo>
                  <a:pt x="1438" y="70"/>
                </a:lnTo>
                <a:lnTo>
                  <a:pt x="1426" y="68"/>
                </a:lnTo>
                <a:lnTo>
                  <a:pt x="1414" y="64"/>
                </a:lnTo>
                <a:lnTo>
                  <a:pt x="1401" y="62"/>
                </a:lnTo>
                <a:lnTo>
                  <a:pt x="1386" y="61"/>
                </a:lnTo>
                <a:lnTo>
                  <a:pt x="1376" y="59"/>
                </a:lnTo>
                <a:lnTo>
                  <a:pt x="1367" y="57"/>
                </a:lnTo>
                <a:lnTo>
                  <a:pt x="1357" y="55"/>
                </a:lnTo>
                <a:lnTo>
                  <a:pt x="1347" y="54"/>
                </a:lnTo>
                <a:lnTo>
                  <a:pt x="1343" y="54"/>
                </a:lnTo>
                <a:lnTo>
                  <a:pt x="1340" y="56"/>
                </a:lnTo>
                <a:lnTo>
                  <a:pt x="1337" y="58"/>
                </a:lnTo>
                <a:lnTo>
                  <a:pt x="1335" y="61"/>
                </a:lnTo>
                <a:lnTo>
                  <a:pt x="1331" y="68"/>
                </a:lnTo>
                <a:lnTo>
                  <a:pt x="1326" y="74"/>
                </a:lnTo>
                <a:lnTo>
                  <a:pt x="1320" y="77"/>
                </a:lnTo>
                <a:lnTo>
                  <a:pt x="1315" y="80"/>
                </a:lnTo>
                <a:lnTo>
                  <a:pt x="1307" y="86"/>
                </a:lnTo>
                <a:lnTo>
                  <a:pt x="1301" y="91"/>
                </a:lnTo>
                <a:lnTo>
                  <a:pt x="1293" y="96"/>
                </a:lnTo>
                <a:lnTo>
                  <a:pt x="1287" y="99"/>
                </a:lnTo>
                <a:lnTo>
                  <a:pt x="1279" y="102"/>
                </a:lnTo>
                <a:lnTo>
                  <a:pt x="1271" y="104"/>
                </a:lnTo>
                <a:lnTo>
                  <a:pt x="1262" y="105"/>
                </a:lnTo>
                <a:lnTo>
                  <a:pt x="1252" y="107"/>
                </a:lnTo>
                <a:lnTo>
                  <a:pt x="1240" y="107"/>
                </a:lnTo>
                <a:lnTo>
                  <a:pt x="1231" y="105"/>
                </a:lnTo>
                <a:lnTo>
                  <a:pt x="1220" y="104"/>
                </a:lnTo>
                <a:lnTo>
                  <a:pt x="1209" y="101"/>
                </a:lnTo>
                <a:lnTo>
                  <a:pt x="1201" y="98"/>
                </a:lnTo>
                <a:lnTo>
                  <a:pt x="1196" y="94"/>
                </a:lnTo>
                <a:lnTo>
                  <a:pt x="1192" y="89"/>
                </a:lnTo>
                <a:lnTo>
                  <a:pt x="1187" y="84"/>
                </a:lnTo>
                <a:lnTo>
                  <a:pt x="1179" y="72"/>
                </a:lnTo>
                <a:lnTo>
                  <a:pt x="1169" y="61"/>
                </a:lnTo>
                <a:lnTo>
                  <a:pt x="1167" y="58"/>
                </a:lnTo>
                <a:lnTo>
                  <a:pt x="1166" y="55"/>
                </a:lnTo>
                <a:lnTo>
                  <a:pt x="1165" y="53"/>
                </a:lnTo>
                <a:lnTo>
                  <a:pt x="1164" y="51"/>
                </a:lnTo>
                <a:lnTo>
                  <a:pt x="1163" y="50"/>
                </a:lnTo>
                <a:lnTo>
                  <a:pt x="1160" y="50"/>
                </a:lnTo>
                <a:lnTo>
                  <a:pt x="1150" y="53"/>
                </a:lnTo>
                <a:lnTo>
                  <a:pt x="1140" y="56"/>
                </a:lnTo>
                <a:lnTo>
                  <a:pt x="1123" y="58"/>
                </a:lnTo>
                <a:lnTo>
                  <a:pt x="1106" y="59"/>
                </a:lnTo>
                <a:lnTo>
                  <a:pt x="1091" y="60"/>
                </a:lnTo>
                <a:lnTo>
                  <a:pt x="1073" y="61"/>
                </a:lnTo>
                <a:lnTo>
                  <a:pt x="1056" y="62"/>
                </a:lnTo>
                <a:lnTo>
                  <a:pt x="1040" y="65"/>
                </a:lnTo>
                <a:lnTo>
                  <a:pt x="1025" y="69"/>
                </a:lnTo>
                <a:lnTo>
                  <a:pt x="1009" y="74"/>
                </a:lnTo>
                <a:lnTo>
                  <a:pt x="999" y="80"/>
                </a:lnTo>
                <a:lnTo>
                  <a:pt x="992" y="86"/>
                </a:lnTo>
                <a:lnTo>
                  <a:pt x="988" y="88"/>
                </a:lnTo>
                <a:lnTo>
                  <a:pt x="983" y="91"/>
                </a:lnTo>
                <a:lnTo>
                  <a:pt x="978" y="92"/>
                </a:lnTo>
                <a:lnTo>
                  <a:pt x="972" y="92"/>
                </a:lnTo>
                <a:lnTo>
                  <a:pt x="965" y="92"/>
                </a:lnTo>
                <a:lnTo>
                  <a:pt x="957" y="91"/>
                </a:lnTo>
                <a:lnTo>
                  <a:pt x="951" y="88"/>
                </a:lnTo>
                <a:lnTo>
                  <a:pt x="945" y="85"/>
                </a:lnTo>
                <a:lnTo>
                  <a:pt x="935" y="77"/>
                </a:lnTo>
                <a:lnTo>
                  <a:pt x="925" y="67"/>
                </a:lnTo>
                <a:lnTo>
                  <a:pt x="921" y="76"/>
                </a:lnTo>
                <a:lnTo>
                  <a:pt x="916" y="84"/>
                </a:lnTo>
                <a:lnTo>
                  <a:pt x="911" y="92"/>
                </a:lnTo>
                <a:lnTo>
                  <a:pt x="904" y="99"/>
                </a:lnTo>
                <a:lnTo>
                  <a:pt x="898" y="104"/>
                </a:lnTo>
                <a:lnTo>
                  <a:pt x="890" y="108"/>
                </a:lnTo>
                <a:lnTo>
                  <a:pt x="881" y="111"/>
                </a:lnTo>
                <a:lnTo>
                  <a:pt x="871" y="112"/>
                </a:lnTo>
                <a:lnTo>
                  <a:pt x="860" y="111"/>
                </a:lnTo>
                <a:lnTo>
                  <a:pt x="850" y="109"/>
                </a:lnTo>
                <a:lnTo>
                  <a:pt x="842" y="104"/>
                </a:lnTo>
                <a:lnTo>
                  <a:pt x="833" y="101"/>
                </a:lnTo>
                <a:lnTo>
                  <a:pt x="824" y="97"/>
                </a:lnTo>
                <a:lnTo>
                  <a:pt x="815" y="94"/>
                </a:lnTo>
                <a:lnTo>
                  <a:pt x="805" y="91"/>
                </a:lnTo>
                <a:lnTo>
                  <a:pt x="794" y="90"/>
                </a:lnTo>
                <a:lnTo>
                  <a:pt x="781" y="91"/>
                </a:lnTo>
                <a:lnTo>
                  <a:pt x="768" y="92"/>
                </a:lnTo>
                <a:lnTo>
                  <a:pt x="758" y="96"/>
                </a:lnTo>
                <a:lnTo>
                  <a:pt x="747" y="98"/>
                </a:lnTo>
                <a:lnTo>
                  <a:pt x="736" y="101"/>
                </a:lnTo>
                <a:lnTo>
                  <a:pt x="724" y="103"/>
                </a:lnTo>
                <a:lnTo>
                  <a:pt x="712" y="105"/>
                </a:lnTo>
                <a:lnTo>
                  <a:pt x="699" y="107"/>
                </a:lnTo>
                <a:lnTo>
                  <a:pt x="686" y="107"/>
                </a:lnTo>
                <a:lnTo>
                  <a:pt x="675" y="105"/>
                </a:lnTo>
                <a:lnTo>
                  <a:pt x="665" y="104"/>
                </a:lnTo>
                <a:lnTo>
                  <a:pt x="655" y="102"/>
                </a:lnTo>
                <a:lnTo>
                  <a:pt x="644" y="99"/>
                </a:lnTo>
                <a:lnTo>
                  <a:pt x="634" y="96"/>
                </a:lnTo>
                <a:lnTo>
                  <a:pt x="625" y="90"/>
                </a:lnTo>
                <a:lnTo>
                  <a:pt x="614" y="85"/>
                </a:lnTo>
                <a:lnTo>
                  <a:pt x="607" y="101"/>
                </a:lnTo>
                <a:lnTo>
                  <a:pt x="601" y="117"/>
                </a:lnTo>
                <a:lnTo>
                  <a:pt x="597" y="123"/>
                </a:lnTo>
                <a:lnTo>
                  <a:pt x="592" y="129"/>
                </a:lnTo>
                <a:lnTo>
                  <a:pt x="587" y="134"/>
                </a:lnTo>
                <a:lnTo>
                  <a:pt x="583" y="138"/>
                </a:lnTo>
                <a:lnTo>
                  <a:pt x="572" y="146"/>
                </a:lnTo>
                <a:lnTo>
                  <a:pt x="561" y="156"/>
                </a:lnTo>
                <a:lnTo>
                  <a:pt x="552" y="165"/>
                </a:lnTo>
                <a:lnTo>
                  <a:pt x="545" y="172"/>
                </a:lnTo>
                <a:lnTo>
                  <a:pt x="538" y="179"/>
                </a:lnTo>
                <a:lnTo>
                  <a:pt x="530" y="184"/>
                </a:lnTo>
                <a:lnTo>
                  <a:pt x="522" y="190"/>
                </a:lnTo>
                <a:lnTo>
                  <a:pt x="513" y="195"/>
                </a:lnTo>
                <a:lnTo>
                  <a:pt x="505" y="199"/>
                </a:lnTo>
                <a:lnTo>
                  <a:pt x="494" y="205"/>
                </a:lnTo>
                <a:lnTo>
                  <a:pt x="483" y="208"/>
                </a:lnTo>
                <a:lnTo>
                  <a:pt x="473" y="211"/>
                </a:lnTo>
                <a:lnTo>
                  <a:pt x="463" y="213"/>
                </a:lnTo>
                <a:lnTo>
                  <a:pt x="452" y="218"/>
                </a:lnTo>
                <a:lnTo>
                  <a:pt x="439" y="224"/>
                </a:lnTo>
                <a:lnTo>
                  <a:pt x="429" y="232"/>
                </a:lnTo>
                <a:lnTo>
                  <a:pt x="418" y="239"/>
                </a:lnTo>
                <a:lnTo>
                  <a:pt x="407" y="247"/>
                </a:lnTo>
                <a:lnTo>
                  <a:pt x="392" y="253"/>
                </a:lnTo>
                <a:lnTo>
                  <a:pt x="378" y="258"/>
                </a:lnTo>
                <a:lnTo>
                  <a:pt x="365" y="260"/>
                </a:lnTo>
                <a:lnTo>
                  <a:pt x="353" y="263"/>
                </a:lnTo>
                <a:lnTo>
                  <a:pt x="341" y="265"/>
                </a:lnTo>
                <a:lnTo>
                  <a:pt x="328" y="268"/>
                </a:lnTo>
                <a:lnTo>
                  <a:pt x="314" y="273"/>
                </a:lnTo>
                <a:lnTo>
                  <a:pt x="301" y="279"/>
                </a:lnTo>
                <a:lnTo>
                  <a:pt x="290" y="286"/>
                </a:lnTo>
                <a:lnTo>
                  <a:pt x="281" y="293"/>
                </a:lnTo>
                <a:lnTo>
                  <a:pt x="275" y="301"/>
                </a:lnTo>
                <a:lnTo>
                  <a:pt x="268" y="310"/>
                </a:lnTo>
                <a:lnTo>
                  <a:pt x="262" y="318"/>
                </a:lnTo>
                <a:lnTo>
                  <a:pt x="255" y="328"/>
                </a:lnTo>
                <a:lnTo>
                  <a:pt x="248" y="337"/>
                </a:lnTo>
                <a:lnTo>
                  <a:pt x="239" y="345"/>
                </a:lnTo>
                <a:lnTo>
                  <a:pt x="228" y="356"/>
                </a:lnTo>
                <a:lnTo>
                  <a:pt x="218" y="365"/>
                </a:lnTo>
                <a:lnTo>
                  <a:pt x="212" y="369"/>
                </a:lnTo>
                <a:lnTo>
                  <a:pt x="206" y="372"/>
                </a:lnTo>
                <a:lnTo>
                  <a:pt x="199" y="373"/>
                </a:lnTo>
                <a:lnTo>
                  <a:pt x="192" y="374"/>
                </a:lnTo>
                <a:lnTo>
                  <a:pt x="179" y="372"/>
                </a:lnTo>
                <a:lnTo>
                  <a:pt x="165" y="369"/>
                </a:lnTo>
                <a:lnTo>
                  <a:pt x="160" y="371"/>
                </a:lnTo>
                <a:lnTo>
                  <a:pt x="154" y="375"/>
                </a:lnTo>
                <a:lnTo>
                  <a:pt x="145" y="382"/>
                </a:lnTo>
                <a:lnTo>
                  <a:pt x="134" y="391"/>
                </a:lnTo>
                <a:lnTo>
                  <a:pt x="108" y="413"/>
                </a:lnTo>
                <a:lnTo>
                  <a:pt x="80" y="439"/>
                </a:lnTo>
                <a:lnTo>
                  <a:pt x="52" y="465"/>
                </a:lnTo>
                <a:lnTo>
                  <a:pt x="27" y="490"/>
                </a:lnTo>
                <a:lnTo>
                  <a:pt x="9" y="508"/>
                </a:lnTo>
                <a:lnTo>
                  <a:pt x="0" y="518"/>
                </a:lnTo>
                <a:lnTo>
                  <a:pt x="368" y="518"/>
                </a:lnTo>
                <a:lnTo>
                  <a:pt x="377" y="492"/>
                </a:lnTo>
                <a:lnTo>
                  <a:pt x="387" y="469"/>
                </a:lnTo>
                <a:lnTo>
                  <a:pt x="394" y="460"/>
                </a:lnTo>
                <a:lnTo>
                  <a:pt x="401" y="451"/>
                </a:lnTo>
                <a:lnTo>
                  <a:pt x="405" y="447"/>
                </a:lnTo>
                <a:lnTo>
                  <a:pt x="411" y="442"/>
                </a:lnTo>
                <a:lnTo>
                  <a:pt x="417" y="439"/>
                </a:lnTo>
                <a:lnTo>
                  <a:pt x="424" y="436"/>
                </a:lnTo>
                <a:lnTo>
                  <a:pt x="437" y="429"/>
                </a:lnTo>
                <a:lnTo>
                  <a:pt x="450" y="425"/>
                </a:lnTo>
                <a:lnTo>
                  <a:pt x="464" y="422"/>
                </a:lnTo>
                <a:lnTo>
                  <a:pt x="478" y="419"/>
                </a:lnTo>
                <a:lnTo>
                  <a:pt x="507" y="414"/>
                </a:lnTo>
                <a:lnTo>
                  <a:pt x="536" y="412"/>
                </a:lnTo>
                <a:lnTo>
                  <a:pt x="566" y="409"/>
                </a:lnTo>
                <a:lnTo>
                  <a:pt x="596" y="405"/>
                </a:lnTo>
                <a:lnTo>
                  <a:pt x="611" y="401"/>
                </a:lnTo>
                <a:lnTo>
                  <a:pt x="625" y="398"/>
                </a:lnTo>
                <a:lnTo>
                  <a:pt x="639" y="393"/>
                </a:lnTo>
                <a:lnTo>
                  <a:pt x="652" y="387"/>
                </a:lnTo>
                <a:lnTo>
                  <a:pt x="668" y="381"/>
                </a:lnTo>
                <a:lnTo>
                  <a:pt x="683" y="374"/>
                </a:lnTo>
                <a:lnTo>
                  <a:pt x="699" y="368"/>
                </a:lnTo>
                <a:lnTo>
                  <a:pt x="715" y="361"/>
                </a:lnTo>
                <a:lnTo>
                  <a:pt x="732" y="354"/>
                </a:lnTo>
                <a:lnTo>
                  <a:pt x="743" y="347"/>
                </a:lnTo>
                <a:lnTo>
                  <a:pt x="752" y="344"/>
                </a:lnTo>
                <a:lnTo>
                  <a:pt x="760" y="342"/>
                </a:lnTo>
                <a:lnTo>
                  <a:pt x="767" y="343"/>
                </a:lnTo>
                <a:lnTo>
                  <a:pt x="776" y="345"/>
                </a:lnTo>
                <a:lnTo>
                  <a:pt x="789" y="349"/>
                </a:lnTo>
                <a:lnTo>
                  <a:pt x="807" y="355"/>
                </a:lnTo>
                <a:lnTo>
                  <a:pt x="807" y="357"/>
                </a:lnTo>
                <a:lnTo>
                  <a:pt x="807" y="359"/>
                </a:lnTo>
                <a:lnTo>
                  <a:pt x="801" y="371"/>
                </a:lnTo>
                <a:lnTo>
                  <a:pt x="794" y="385"/>
                </a:lnTo>
                <a:lnTo>
                  <a:pt x="789" y="389"/>
                </a:lnTo>
                <a:lnTo>
                  <a:pt x="781" y="395"/>
                </a:lnTo>
                <a:lnTo>
                  <a:pt x="774" y="399"/>
                </a:lnTo>
                <a:lnTo>
                  <a:pt x="765" y="405"/>
                </a:lnTo>
                <a:lnTo>
                  <a:pt x="746" y="414"/>
                </a:lnTo>
                <a:lnTo>
                  <a:pt x="725" y="424"/>
                </a:lnTo>
                <a:lnTo>
                  <a:pt x="715" y="429"/>
                </a:lnTo>
                <a:lnTo>
                  <a:pt x="707" y="435"/>
                </a:lnTo>
                <a:lnTo>
                  <a:pt x="698" y="440"/>
                </a:lnTo>
                <a:lnTo>
                  <a:pt x="691" y="447"/>
                </a:lnTo>
                <a:lnTo>
                  <a:pt x="684" y="452"/>
                </a:lnTo>
                <a:lnTo>
                  <a:pt x="680" y="459"/>
                </a:lnTo>
                <a:lnTo>
                  <a:pt x="677" y="465"/>
                </a:lnTo>
                <a:lnTo>
                  <a:pt x="675" y="473"/>
                </a:lnTo>
                <a:lnTo>
                  <a:pt x="680" y="475"/>
                </a:lnTo>
                <a:lnTo>
                  <a:pt x="685" y="477"/>
                </a:lnTo>
                <a:lnTo>
                  <a:pt x="710" y="476"/>
                </a:lnTo>
                <a:lnTo>
                  <a:pt x="734" y="476"/>
                </a:lnTo>
                <a:lnTo>
                  <a:pt x="758" y="475"/>
                </a:lnTo>
                <a:lnTo>
                  <a:pt x="781" y="475"/>
                </a:lnTo>
                <a:lnTo>
                  <a:pt x="804" y="475"/>
                </a:lnTo>
                <a:lnTo>
                  <a:pt x="828" y="476"/>
                </a:lnTo>
                <a:lnTo>
                  <a:pt x="851" y="479"/>
                </a:lnTo>
                <a:lnTo>
                  <a:pt x="876" y="483"/>
                </a:lnTo>
                <a:lnTo>
                  <a:pt x="899" y="489"/>
                </a:lnTo>
                <a:lnTo>
                  <a:pt x="925" y="492"/>
                </a:lnTo>
                <a:lnTo>
                  <a:pt x="938" y="492"/>
                </a:lnTo>
                <a:lnTo>
                  <a:pt x="950" y="490"/>
                </a:lnTo>
                <a:lnTo>
                  <a:pt x="955" y="489"/>
                </a:lnTo>
                <a:lnTo>
                  <a:pt x="961" y="487"/>
                </a:lnTo>
                <a:lnTo>
                  <a:pt x="966" y="483"/>
                </a:lnTo>
                <a:lnTo>
                  <a:pt x="971" y="481"/>
                </a:lnTo>
                <a:lnTo>
                  <a:pt x="982" y="472"/>
                </a:lnTo>
                <a:lnTo>
                  <a:pt x="994" y="461"/>
                </a:lnTo>
                <a:lnTo>
                  <a:pt x="998" y="454"/>
                </a:lnTo>
                <a:lnTo>
                  <a:pt x="1003" y="449"/>
                </a:lnTo>
                <a:lnTo>
                  <a:pt x="1006" y="442"/>
                </a:lnTo>
                <a:lnTo>
                  <a:pt x="1009" y="436"/>
                </a:lnTo>
                <a:lnTo>
                  <a:pt x="1010" y="425"/>
                </a:lnTo>
                <a:lnTo>
                  <a:pt x="1011" y="411"/>
                </a:lnTo>
                <a:lnTo>
                  <a:pt x="1012" y="399"/>
                </a:lnTo>
                <a:lnTo>
                  <a:pt x="1015" y="391"/>
                </a:lnTo>
                <a:lnTo>
                  <a:pt x="1019" y="394"/>
                </a:lnTo>
                <a:lnTo>
                  <a:pt x="1023" y="397"/>
                </a:lnTo>
                <a:lnTo>
                  <a:pt x="1026" y="400"/>
                </a:lnTo>
                <a:lnTo>
                  <a:pt x="1029" y="405"/>
                </a:lnTo>
                <a:lnTo>
                  <a:pt x="1034" y="414"/>
                </a:lnTo>
                <a:lnTo>
                  <a:pt x="1039" y="425"/>
                </a:lnTo>
                <a:lnTo>
                  <a:pt x="1046" y="436"/>
                </a:lnTo>
                <a:lnTo>
                  <a:pt x="1052" y="446"/>
                </a:lnTo>
                <a:lnTo>
                  <a:pt x="1057" y="451"/>
                </a:lnTo>
                <a:lnTo>
                  <a:pt x="1062" y="454"/>
                </a:lnTo>
                <a:lnTo>
                  <a:pt x="1067" y="459"/>
                </a:lnTo>
                <a:lnTo>
                  <a:pt x="1074" y="461"/>
                </a:lnTo>
                <a:lnTo>
                  <a:pt x="1085" y="465"/>
                </a:lnTo>
                <a:lnTo>
                  <a:pt x="1098" y="468"/>
                </a:lnTo>
                <a:lnTo>
                  <a:pt x="1111" y="472"/>
                </a:lnTo>
                <a:lnTo>
                  <a:pt x="1126" y="474"/>
                </a:lnTo>
                <a:lnTo>
                  <a:pt x="1140" y="475"/>
                </a:lnTo>
                <a:lnTo>
                  <a:pt x="1154" y="475"/>
                </a:lnTo>
                <a:lnTo>
                  <a:pt x="1160" y="474"/>
                </a:lnTo>
                <a:lnTo>
                  <a:pt x="1166" y="473"/>
                </a:lnTo>
                <a:lnTo>
                  <a:pt x="1172" y="472"/>
                </a:lnTo>
                <a:lnTo>
                  <a:pt x="1177" y="469"/>
                </a:lnTo>
                <a:lnTo>
                  <a:pt x="1199" y="457"/>
                </a:lnTo>
                <a:lnTo>
                  <a:pt x="1220" y="448"/>
                </a:lnTo>
                <a:lnTo>
                  <a:pt x="1231" y="445"/>
                </a:lnTo>
                <a:lnTo>
                  <a:pt x="1242" y="442"/>
                </a:lnTo>
                <a:lnTo>
                  <a:pt x="1254" y="443"/>
                </a:lnTo>
                <a:lnTo>
                  <a:pt x="1268" y="446"/>
                </a:lnTo>
                <a:lnTo>
                  <a:pt x="1276" y="449"/>
                </a:lnTo>
                <a:lnTo>
                  <a:pt x="1283" y="453"/>
                </a:lnTo>
                <a:lnTo>
                  <a:pt x="1290" y="457"/>
                </a:lnTo>
                <a:lnTo>
                  <a:pt x="1296" y="463"/>
                </a:lnTo>
                <a:lnTo>
                  <a:pt x="1304" y="467"/>
                </a:lnTo>
                <a:lnTo>
                  <a:pt x="1310" y="472"/>
                </a:lnTo>
                <a:lnTo>
                  <a:pt x="1318" y="475"/>
                </a:lnTo>
                <a:lnTo>
                  <a:pt x="1326" y="476"/>
                </a:lnTo>
                <a:lnTo>
                  <a:pt x="1436" y="517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3" name="Freeform 179"/>
          <p:cNvSpPr>
            <a:spLocks/>
          </p:cNvSpPr>
          <p:nvPr/>
        </p:nvSpPr>
        <p:spPr bwMode="auto">
          <a:xfrm>
            <a:off x="6659217" y="5251950"/>
            <a:ext cx="1279783" cy="1006136"/>
          </a:xfrm>
          <a:custGeom>
            <a:avLst/>
            <a:gdLst>
              <a:gd name="T0" fmla="*/ 7 w 2778"/>
              <a:gd name="T1" fmla="*/ 423 h 2182"/>
              <a:gd name="T2" fmla="*/ 40 w 2778"/>
              <a:gd name="T3" fmla="*/ 498 h 2182"/>
              <a:gd name="T4" fmla="*/ 85 w 2778"/>
              <a:gd name="T5" fmla="*/ 583 h 2182"/>
              <a:gd name="T6" fmla="*/ 129 w 2778"/>
              <a:gd name="T7" fmla="*/ 559 h 2182"/>
              <a:gd name="T8" fmla="*/ 183 w 2778"/>
              <a:gd name="T9" fmla="*/ 491 h 2182"/>
              <a:gd name="T10" fmla="*/ 273 w 2778"/>
              <a:gd name="T11" fmla="*/ 498 h 2182"/>
              <a:gd name="T12" fmla="*/ 404 w 2778"/>
              <a:gd name="T13" fmla="*/ 461 h 2182"/>
              <a:gd name="T14" fmla="*/ 520 w 2778"/>
              <a:gd name="T15" fmla="*/ 495 h 2182"/>
              <a:gd name="T16" fmla="*/ 676 w 2778"/>
              <a:gd name="T17" fmla="*/ 526 h 2182"/>
              <a:gd name="T18" fmla="*/ 746 w 2778"/>
              <a:gd name="T19" fmla="*/ 591 h 2182"/>
              <a:gd name="T20" fmla="*/ 800 w 2778"/>
              <a:gd name="T21" fmla="*/ 653 h 2182"/>
              <a:gd name="T22" fmla="*/ 893 w 2778"/>
              <a:gd name="T23" fmla="*/ 658 h 2182"/>
              <a:gd name="T24" fmla="*/ 1001 w 2778"/>
              <a:gd name="T25" fmla="*/ 618 h 2182"/>
              <a:gd name="T26" fmla="*/ 1070 w 2778"/>
              <a:gd name="T27" fmla="*/ 574 h 2182"/>
              <a:gd name="T28" fmla="*/ 1087 w 2778"/>
              <a:gd name="T29" fmla="*/ 491 h 2182"/>
              <a:gd name="T30" fmla="*/ 1256 w 2778"/>
              <a:gd name="T31" fmla="*/ 482 h 2182"/>
              <a:gd name="T32" fmla="*/ 1336 w 2778"/>
              <a:gd name="T33" fmla="*/ 521 h 2182"/>
              <a:gd name="T34" fmla="*/ 1400 w 2778"/>
              <a:gd name="T35" fmla="*/ 631 h 2182"/>
              <a:gd name="T36" fmla="*/ 1578 w 2778"/>
              <a:gd name="T37" fmla="*/ 726 h 2182"/>
              <a:gd name="T38" fmla="*/ 1702 w 2778"/>
              <a:gd name="T39" fmla="*/ 848 h 2182"/>
              <a:gd name="T40" fmla="*/ 1724 w 2778"/>
              <a:gd name="T41" fmla="*/ 985 h 2182"/>
              <a:gd name="T42" fmla="*/ 1728 w 2778"/>
              <a:gd name="T43" fmla="*/ 1160 h 2182"/>
              <a:gd name="T44" fmla="*/ 1757 w 2778"/>
              <a:gd name="T45" fmla="*/ 1263 h 2182"/>
              <a:gd name="T46" fmla="*/ 1833 w 2778"/>
              <a:gd name="T47" fmla="*/ 1226 h 2182"/>
              <a:gd name="T48" fmla="*/ 1863 w 2778"/>
              <a:gd name="T49" fmla="*/ 1299 h 2182"/>
              <a:gd name="T50" fmla="*/ 1832 w 2778"/>
              <a:gd name="T51" fmla="*/ 1389 h 2182"/>
              <a:gd name="T52" fmla="*/ 1884 w 2778"/>
              <a:gd name="T53" fmla="*/ 1490 h 2182"/>
              <a:gd name="T54" fmla="*/ 2014 w 2778"/>
              <a:gd name="T55" fmla="*/ 1577 h 2182"/>
              <a:gd name="T56" fmla="*/ 2098 w 2778"/>
              <a:gd name="T57" fmla="*/ 1647 h 2182"/>
              <a:gd name="T58" fmla="*/ 2158 w 2778"/>
              <a:gd name="T59" fmla="*/ 1701 h 2182"/>
              <a:gd name="T60" fmla="*/ 2190 w 2778"/>
              <a:gd name="T61" fmla="*/ 1751 h 2182"/>
              <a:gd name="T62" fmla="*/ 2253 w 2778"/>
              <a:gd name="T63" fmla="*/ 1882 h 2182"/>
              <a:gd name="T64" fmla="*/ 2350 w 2778"/>
              <a:gd name="T65" fmla="*/ 1947 h 2182"/>
              <a:gd name="T66" fmla="*/ 2473 w 2778"/>
              <a:gd name="T67" fmla="*/ 2077 h 2182"/>
              <a:gd name="T68" fmla="*/ 2550 w 2778"/>
              <a:gd name="T69" fmla="*/ 2101 h 2182"/>
              <a:gd name="T70" fmla="*/ 2539 w 2778"/>
              <a:gd name="T71" fmla="*/ 2147 h 2182"/>
              <a:gd name="T72" fmla="*/ 2539 w 2778"/>
              <a:gd name="T73" fmla="*/ 2181 h 2182"/>
              <a:gd name="T74" fmla="*/ 2610 w 2778"/>
              <a:gd name="T75" fmla="*/ 2144 h 2182"/>
              <a:gd name="T76" fmla="*/ 2701 w 2778"/>
              <a:gd name="T77" fmla="*/ 2131 h 2182"/>
              <a:gd name="T78" fmla="*/ 2741 w 2778"/>
              <a:gd name="T79" fmla="*/ 1940 h 2182"/>
              <a:gd name="T80" fmla="*/ 2763 w 2778"/>
              <a:gd name="T81" fmla="*/ 1590 h 2182"/>
              <a:gd name="T82" fmla="*/ 2765 w 2778"/>
              <a:gd name="T83" fmla="*/ 1441 h 2182"/>
              <a:gd name="T84" fmla="*/ 2686 w 2778"/>
              <a:gd name="T85" fmla="*/ 1303 h 2182"/>
              <a:gd name="T86" fmla="*/ 2648 w 2778"/>
              <a:gd name="T87" fmla="*/ 1191 h 2182"/>
              <a:gd name="T88" fmla="*/ 2530 w 2778"/>
              <a:gd name="T89" fmla="*/ 993 h 2182"/>
              <a:gd name="T90" fmla="*/ 2420 w 2778"/>
              <a:gd name="T91" fmla="*/ 819 h 2182"/>
              <a:gd name="T92" fmla="*/ 2491 w 2778"/>
              <a:gd name="T93" fmla="*/ 817 h 2182"/>
              <a:gd name="T94" fmla="*/ 2411 w 2778"/>
              <a:gd name="T95" fmla="*/ 724 h 2182"/>
              <a:gd name="T96" fmla="*/ 2308 w 2778"/>
              <a:gd name="T97" fmla="*/ 570 h 2182"/>
              <a:gd name="T98" fmla="*/ 2218 w 2778"/>
              <a:gd name="T99" fmla="*/ 450 h 2182"/>
              <a:gd name="T100" fmla="*/ 2128 w 2778"/>
              <a:gd name="T101" fmla="*/ 222 h 2182"/>
              <a:gd name="T102" fmla="*/ 2065 w 2778"/>
              <a:gd name="T103" fmla="*/ 132 h 2182"/>
              <a:gd name="T104" fmla="*/ 2048 w 2778"/>
              <a:gd name="T105" fmla="*/ 332 h 2182"/>
              <a:gd name="T106" fmla="*/ 2003 w 2778"/>
              <a:gd name="T107" fmla="*/ 218 h 2182"/>
              <a:gd name="T108" fmla="*/ 2019 w 2778"/>
              <a:gd name="T109" fmla="*/ 132 h 2182"/>
              <a:gd name="T110" fmla="*/ 2068 w 2778"/>
              <a:gd name="T111" fmla="*/ 48 h 2182"/>
              <a:gd name="T112" fmla="*/ 1988 w 2778"/>
              <a:gd name="T113" fmla="*/ 16 h 2182"/>
              <a:gd name="T114" fmla="*/ 1903 w 2778"/>
              <a:gd name="T115" fmla="*/ 11 h 2182"/>
              <a:gd name="T116" fmla="*/ 1837 w 2778"/>
              <a:gd name="T117" fmla="*/ 89 h 2182"/>
              <a:gd name="T118" fmla="*/ 1203 w 2778"/>
              <a:gd name="T119" fmla="*/ 223 h 2182"/>
              <a:gd name="T120" fmla="*/ 794 w 2778"/>
              <a:gd name="T121" fmla="*/ 159 h 2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8" h="2182">
                <a:moveTo>
                  <a:pt x="794" y="159"/>
                </a:moveTo>
                <a:lnTo>
                  <a:pt x="18" y="316"/>
                </a:lnTo>
                <a:lnTo>
                  <a:pt x="14" y="335"/>
                </a:lnTo>
                <a:lnTo>
                  <a:pt x="8" y="352"/>
                </a:lnTo>
                <a:lnTo>
                  <a:pt x="4" y="361"/>
                </a:lnTo>
                <a:lnTo>
                  <a:pt x="2" y="370"/>
                </a:lnTo>
                <a:lnTo>
                  <a:pt x="0" y="379"/>
                </a:lnTo>
                <a:lnTo>
                  <a:pt x="0" y="390"/>
                </a:lnTo>
                <a:lnTo>
                  <a:pt x="0" y="402"/>
                </a:lnTo>
                <a:lnTo>
                  <a:pt x="3" y="413"/>
                </a:lnTo>
                <a:lnTo>
                  <a:pt x="7" y="423"/>
                </a:lnTo>
                <a:lnTo>
                  <a:pt x="13" y="432"/>
                </a:lnTo>
                <a:lnTo>
                  <a:pt x="22" y="440"/>
                </a:lnTo>
                <a:lnTo>
                  <a:pt x="30" y="446"/>
                </a:lnTo>
                <a:lnTo>
                  <a:pt x="35" y="448"/>
                </a:lnTo>
                <a:lnTo>
                  <a:pt x="38" y="452"/>
                </a:lnTo>
                <a:lnTo>
                  <a:pt x="41" y="456"/>
                </a:lnTo>
                <a:lnTo>
                  <a:pt x="42" y="461"/>
                </a:lnTo>
                <a:lnTo>
                  <a:pt x="43" y="471"/>
                </a:lnTo>
                <a:lnTo>
                  <a:pt x="42" y="480"/>
                </a:lnTo>
                <a:lnTo>
                  <a:pt x="40" y="488"/>
                </a:lnTo>
                <a:lnTo>
                  <a:pt x="40" y="498"/>
                </a:lnTo>
                <a:lnTo>
                  <a:pt x="40" y="509"/>
                </a:lnTo>
                <a:lnTo>
                  <a:pt x="42" y="518"/>
                </a:lnTo>
                <a:lnTo>
                  <a:pt x="44" y="526"/>
                </a:lnTo>
                <a:lnTo>
                  <a:pt x="48" y="536"/>
                </a:lnTo>
                <a:lnTo>
                  <a:pt x="51" y="549"/>
                </a:lnTo>
                <a:lnTo>
                  <a:pt x="53" y="561"/>
                </a:lnTo>
                <a:lnTo>
                  <a:pt x="55" y="572"/>
                </a:lnTo>
                <a:lnTo>
                  <a:pt x="58" y="586"/>
                </a:lnTo>
                <a:lnTo>
                  <a:pt x="58" y="586"/>
                </a:lnTo>
                <a:lnTo>
                  <a:pt x="71" y="585"/>
                </a:lnTo>
                <a:lnTo>
                  <a:pt x="85" y="583"/>
                </a:lnTo>
                <a:lnTo>
                  <a:pt x="94" y="585"/>
                </a:lnTo>
                <a:lnTo>
                  <a:pt x="102" y="585"/>
                </a:lnTo>
                <a:lnTo>
                  <a:pt x="106" y="585"/>
                </a:lnTo>
                <a:lnTo>
                  <a:pt x="109" y="585"/>
                </a:lnTo>
                <a:lnTo>
                  <a:pt x="113" y="583"/>
                </a:lnTo>
                <a:lnTo>
                  <a:pt x="117" y="581"/>
                </a:lnTo>
                <a:lnTo>
                  <a:pt x="120" y="578"/>
                </a:lnTo>
                <a:lnTo>
                  <a:pt x="123" y="575"/>
                </a:lnTo>
                <a:lnTo>
                  <a:pt x="125" y="570"/>
                </a:lnTo>
                <a:lnTo>
                  <a:pt x="126" y="567"/>
                </a:lnTo>
                <a:lnTo>
                  <a:pt x="129" y="559"/>
                </a:lnTo>
                <a:lnTo>
                  <a:pt x="130" y="549"/>
                </a:lnTo>
                <a:lnTo>
                  <a:pt x="133" y="535"/>
                </a:lnTo>
                <a:lnTo>
                  <a:pt x="134" y="523"/>
                </a:lnTo>
                <a:lnTo>
                  <a:pt x="135" y="510"/>
                </a:lnTo>
                <a:lnTo>
                  <a:pt x="135" y="496"/>
                </a:lnTo>
                <a:lnTo>
                  <a:pt x="145" y="497"/>
                </a:lnTo>
                <a:lnTo>
                  <a:pt x="153" y="498"/>
                </a:lnTo>
                <a:lnTo>
                  <a:pt x="162" y="498"/>
                </a:lnTo>
                <a:lnTo>
                  <a:pt x="170" y="496"/>
                </a:lnTo>
                <a:lnTo>
                  <a:pt x="176" y="494"/>
                </a:lnTo>
                <a:lnTo>
                  <a:pt x="183" y="491"/>
                </a:lnTo>
                <a:lnTo>
                  <a:pt x="189" y="487"/>
                </a:lnTo>
                <a:lnTo>
                  <a:pt x="197" y="485"/>
                </a:lnTo>
                <a:lnTo>
                  <a:pt x="204" y="483"/>
                </a:lnTo>
                <a:lnTo>
                  <a:pt x="213" y="483"/>
                </a:lnTo>
                <a:lnTo>
                  <a:pt x="224" y="487"/>
                </a:lnTo>
                <a:lnTo>
                  <a:pt x="233" y="493"/>
                </a:lnTo>
                <a:lnTo>
                  <a:pt x="242" y="496"/>
                </a:lnTo>
                <a:lnTo>
                  <a:pt x="250" y="497"/>
                </a:lnTo>
                <a:lnTo>
                  <a:pt x="257" y="498"/>
                </a:lnTo>
                <a:lnTo>
                  <a:pt x="266" y="498"/>
                </a:lnTo>
                <a:lnTo>
                  <a:pt x="273" y="498"/>
                </a:lnTo>
                <a:lnTo>
                  <a:pt x="280" y="497"/>
                </a:lnTo>
                <a:lnTo>
                  <a:pt x="286" y="496"/>
                </a:lnTo>
                <a:lnTo>
                  <a:pt x="293" y="494"/>
                </a:lnTo>
                <a:lnTo>
                  <a:pt x="305" y="488"/>
                </a:lnTo>
                <a:lnTo>
                  <a:pt x="319" y="483"/>
                </a:lnTo>
                <a:lnTo>
                  <a:pt x="340" y="474"/>
                </a:lnTo>
                <a:lnTo>
                  <a:pt x="361" y="468"/>
                </a:lnTo>
                <a:lnTo>
                  <a:pt x="370" y="465"/>
                </a:lnTo>
                <a:lnTo>
                  <a:pt x="380" y="463"/>
                </a:lnTo>
                <a:lnTo>
                  <a:pt x="391" y="461"/>
                </a:lnTo>
                <a:lnTo>
                  <a:pt x="404" y="461"/>
                </a:lnTo>
                <a:lnTo>
                  <a:pt x="416" y="463"/>
                </a:lnTo>
                <a:lnTo>
                  <a:pt x="427" y="465"/>
                </a:lnTo>
                <a:lnTo>
                  <a:pt x="437" y="469"/>
                </a:lnTo>
                <a:lnTo>
                  <a:pt x="447" y="473"/>
                </a:lnTo>
                <a:lnTo>
                  <a:pt x="456" y="479"/>
                </a:lnTo>
                <a:lnTo>
                  <a:pt x="467" y="484"/>
                </a:lnTo>
                <a:lnTo>
                  <a:pt x="476" y="488"/>
                </a:lnTo>
                <a:lnTo>
                  <a:pt x="488" y="493"/>
                </a:lnTo>
                <a:lnTo>
                  <a:pt x="499" y="495"/>
                </a:lnTo>
                <a:lnTo>
                  <a:pt x="510" y="495"/>
                </a:lnTo>
                <a:lnTo>
                  <a:pt x="520" y="495"/>
                </a:lnTo>
                <a:lnTo>
                  <a:pt x="531" y="496"/>
                </a:lnTo>
                <a:lnTo>
                  <a:pt x="547" y="500"/>
                </a:lnTo>
                <a:lnTo>
                  <a:pt x="559" y="506"/>
                </a:lnTo>
                <a:lnTo>
                  <a:pt x="574" y="512"/>
                </a:lnTo>
                <a:lnTo>
                  <a:pt x="590" y="518"/>
                </a:lnTo>
                <a:lnTo>
                  <a:pt x="653" y="509"/>
                </a:lnTo>
                <a:lnTo>
                  <a:pt x="658" y="511"/>
                </a:lnTo>
                <a:lnTo>
                  <a:pt x="662" y="513"/>
                </a:lnTo>
                <a:lnTo>
                  <a:pt x="666" y="516"/>
                </a:lnTo>
                <a:lnTo>
                  <a:pt x="670" y="520"/>
                </a:lnTo>
                <a:lnTo>
                  <a:pt x="676" y="526"/>
                </a:lnTo>
                <a:lnTo>
                  <a:pt x="679" y="536"/>
                </a:lnTo>
                <a:lnTo>
                  <a:pt x="682" y="545"/>
                </a:lnTo>
                <a:lnTo>
                  <a:pt x="684" y="552"/>
                </a:lnTo>
                <a:lnTo>
                  <a:pt x="686" y="560"/>
                </a:lnTo>
                <a:lnTo>
                  <a:pt x="690" y="567"/>
                </a:lnTo>
                <a:lnTo>
                  <a:pt x="696" y="574"/>
                </a:lnTo>
                <a:lnTo>
                  <a:pt x="702" y="578"/>
                </a:lnTo>
                <a:lnTo>
                  <a:pt x="709" y="581"/>
                </a:lnTo>
                <a:lnTo>
                  <a:pt x="715" y="583"/>
                </a:lnTo>
                <a:lnTo>
                  <a:pt x="730" y="588"/>
                </a:lnTo>
                <a:lnTo>
                  <a:pt x="746" y="591"/>
                </a:lnTo>
                <a:lnTo>
                  <a:pt x="758" y="595"/>
                </a:lnTo>
                <a:lnTo>
                  <a:pt x="769" y="600"/>
                </a:lnTo>
                <a:lnTo>
                  <a:pt x="773" y="603"/>
                </a:lnTo>
                <a:lnTo>
                  <a:pt x="779" y="606"/>
                </a:lnTo>
                <a:lnTo>
                  <a:pt x="782" y="610"/>
                </a:lnTo>
                <a:lnTo>
                  <a:pt x="786" y="616"/>
                </a:lnTo>
                <a:lnTo>
                  <a:pt x="791" y="627"/>
                </a:lnTo>
                <a:lnTo>
                  <a:pt x="794" y="637"/>
                </a:lnTo>
                <a:lnTo>
                  <a:pt x="796" y="643"/>
                </a:lnTo>
                <a:lnTo>
                  <a:pt x="798" y="648"/>
                </a:lnTo>
                <a:lnTo>
                  <a:pt x="800" y="653"/>
                </a:lnTo>
                <a:lnTo>
                  <a:pt x="805" y="658"/>
                </a:lnTo>
                <a:lnTo>
                  <a:pt x="812" y="664"/>
                </a:lnTo>
                <a:lnTo>
                  <a:pt x="820" y="670"/>
                </a:lnTo>
                <a:lnTo>
                  <a:pt x="828" y="674"/>
                </a:lnTo>
                <a:lnTo>
                  <a:pt x="836" y="680"/>
                </a:lnTo>
                <a:lnTo>
                  <a:pt x="826" y="680"/>
                </a:lnTo>
                <a:lnTo>
                  <a:pt x="838" y="677"/>
                </a:lnTo>
                <a:lnTo>
                  <a:pt x="850" y="675"/>
                </a:lnTo>
                <a:lnTo>
                  <a:pt x="861" y="671"/>
                </a:lnTo>
                <a:lnTo>
                  <a:pt x="872" y="668"/>
                </a:lnTo>
                <a:lnTo>
                  <a:pt x="893" y="658"/>
                </a:lnTo>
                <a:lnTo>
                  <a:pt x="916" y="647"/>
                </a:lnTo>
                <a:lnTo>
                  <a:pt x="927" y="642"/>
                </a:lnTo>
                <a:lnTo>
                  <a:pt x="937" y="637"/>
                </a:lnTo>
                <a:lnTo>
                  <a:pt x="947" y="633"/>
                </a:lnTo>
                <a:lnTo>
                  <a:pt x="959" y="629"/>
                </a:lnTo>
                <a:lnTo>
                  <a:pt x="970" y="627"/>
                </a:lnTo>
                <a:lnTo>
                  <a:pt x="982" y="626"/>
                </a:lnTo>
                <a:lnTo>
                  <a:pt x="986" y="624"/>
                </a:lnTo>
                <a:lnTo>
                  <a:pt x="991" y="623"/>
                </a:lnTo>
                <a:lnTo>
                  <a:pt x="997" y="621"/>
                </a:lnTo>
                <a:lnTo>
                  <a:pt x="1001" y="618"/>
                </a:lnTo>
                <a:lnTo>
                  <a:pt x="1010" y="608"/>
                </a:lnTo>
                <a:lnTo>
                  <a:pt x="1016" y="597"/>
                </a:lnTo>
                <a:lnTo>
                  <a:pt x="1020" y="592"/>
                </a:lnTo>
                <a:lnTo>
                  <a:pt x="1023" y="588"/>
                </a:lnTo>
                <a:lnTo>
                  <a:pt x="1027" y="583"/>
                </a:lnTo>
                <a:lnTo>
                  <a:pt x="1033" y="581"/>
                </a:lnTo>
                <a:lnTo>
                  <a:pt x="1044" y="578"/>
                </a:lnTo>
                <a:lnTo>
                  <a:pt x="1055" y="577"/>
                </a:lnTo>
                <a:lnTo>
                  <a:pt x="1061" y="577"/>
                </a:lnTo>
                <a:lnTo>
                  <a:pt x="1066" y="576"/>
                </a:lnTo>
                <a:lnTo>
                  <a:pt x="1070" y="574"/>
                </a:lnTo>
                <a:lnTo>
                  <a:pt x="1076" y="570"/>
                </a:lnTo>
                <a:lnTo>
                  <a:pt x="1078" y="567"/>
                </a:lnTo>
                <a:lnTo>
                  <a:pt x="1080" y="564"/>
                </a:lnTo>
                <a:lnTo>
                  <a:pt x="1082" y="560"/>
                </a:lnTo>
                <a:lnTo>
                  <a:pt x="1082" y="556"/>
                </a:lnTo>
                <a:lnTo>
                  <a:pt x="1083" y="548"/>
                </a:lnTo>
                <a:lnTo>
                  <a:pt x="1083" y="538"/>
                </a:lnTo>
                <a:lnTo>
                  <a:pt x="1084" y="526"/>
                </a:lnTo>
                <a:lnTo>
                  <a:pt x="1085" y="514"/>
                </a:lnTo>
                <a:lnTo>
                  <a:pt x="1085" y="504"/>
                </a:lnTo>
                <a:lnTo>
                  <a:pt x="1087" y="491"/>
                </a:lnTo>
                <a:lnTo>
                  <a:pt x="1101" y="490"/>
                </a:lnTo>
                <a:lnTo>
                  <a:pt x="1114" y="486"/>
                </a:lnTo>
                <a:lnTo>
                  <a:pt x="1125" y="484"/>
                </a:lnTo>
                <a:lnTo>
                  <a:pt x="1139" y="483"/>
                </a:lnTo>
                <a:lnTo>
                  <a:pt x="1191" y="483"/>
                </a:lnTo>
                <a:lnTo>
                  <a:pt x="1202" y="484"/>
                </a:lnTo>
                <a:lnTo>
                  <a:pt x="1214" y="485"/>
                </a:lnTo>
                <a:lnTo>
                  <a:pt x="1224" y="481"/>
                </a:lnTo>
                <a:lnTo>
                  <a:pt x="1234" y="478"/>
                </a:lnTo>
                <a:lnTo>
                  <a:pt x="1246" y="479"/>
                </a:lnTo>
                <a:lnTo>
                  <a:pt x="1256" y="482"/>
                </a:lnTo>
                <a:lnTo>
                  <a:pt x="1266" y="485"/>
                </a:lnTo>
                <a:lnTo>
                  <a:pt x="1278" y="488"/>
                </a:lnTo>
                <a:lnTo>
                  <a:pt x="1290" y="488"/>
                </a:lnTo>
                <a:lnTo>
                  <a:pt x="1300" y="490"/>
                </a:lnTo>
                <a:lnTo>
                  <a:pt x="1305" y="491"/>
                </a:lnTo>
                <a:lnTo>
                  <a:pt x="1310" y="493"/>
                </a:lnTo>
                <a:lnTo>
                  <a:pt x="1315" y="495"/>
                </a:lnTo>
                <a:lnTo>
                  <a:pt x="1320" y="498"/>
                </a:lnTo>
                <a:lnTo>
                  <a:pt x="1323" y="504"/>
                </a:lnTo>
                <a:lnTo>
                  <a:pt x="1325" y="509"/>
                </a:lnTo>
                <a:lnTo>
                  <a:pt x="1336" y="521"/>
                </a:lnTo>
                <a:lnTo>
                  <a:pt x="1347" y="533"/>
                </a:lnTo>
                <a:lnTo>
                  <a:pt x="1358" y="543"/>
                </a:lnTo>
                <a:lnTo>
                  <a:pt x="1367" y="556"/>
                </a:lnTo>
                <a:lnTo>
                  <a:pt x="1378" y="569"/>
                </a:lnTo>
                <a:lnTo>
                  <a:pt x="1387" y="581"/>
                </a:lnTo>
                <a:lnTo>
                  <a:pt x="1391" y="588"/>
                </a:lnTo>
                <a:lnTo>
                  <a:pt x="1394" y="594"/>
                </a:lnTo>
                <a:lnTo>
                  <a:pt x="1398" y="602"/>
                </a:lnTo>
                <a:lnTo>
                  <a:pt x="1400" y="610"/>
                </a:lnTo>
                <a:lnTo>
                  <a:pt x="1399" y="620"/>
                </a:lnTo>
                <a:lnTo>
                  <a:pt x="1400" y="631"/>
                </a:lnTo>
                <a:lnTo>
                  <a:pt x="1402" y="636"/>
                </a:lnTo>
                <a:lnTo>
                  <a:pt x="1405" y="641"/>
                </a:lnTo>
                <a:lnTo>
                  <a:pt x="1409" y="643"/>
                </a:lnTo>
                <a:lnTo>
                  <a:pt x="1415" y="645"/>
                </a:lnTo>
                <a:lnTo>
                  <a:pt x="1426" y="649"/>
                </a:lnTo>
                <a:lnTo>
                  <a:pt x="1436" y="653"/>
                </a:lnTo>
                <a:lnTo>
                  <a:pt x="1453" y="661"/>
                </a:lnTo>
                <a:lnTo>
                  <a:pt x="1469" y="671"/>
                </a:lnTo>
                <a:lnTo>
                  <a:pt x="1508" y="693"/>
                </a:lnTo>
                <a:lnTo>
                  <a:pt x="1542" y="709"/>
                </a:lnTo>
                <a:lnTo>
                  <a:pt x="1578" y="726"/>
                </a:lnTo>
                <a:lnTo>
                  <a:pt x="1617" y="745"/>
                </a:lnTo>
                <a:lnTo>
                  <a:pt x="1631" y="753"/>
                </a:lnTo>
                <a:lnTo>
                  <a:pt x="1642" y="762"/>
                </a:lnTo>
                <a:lnTo>
                  <a:pt x="1652" y="770"/>
                </a:lnTo>
                <a:lnTo>
                  <a:pt x="1661" y="779"/>
                </a:lnTo>
                <a:lnTo>
                  <a:pt x="1669" y="790"/>
                </a:lnTo>
                <a:lnTo>
                  <a:pt x="1676" y="802"/>
                </a:lnTo>
                <a:lnTo>
                  <a:pt x="1683" y="813"/>
                </a:lnTo>
                <a:lnTo>
                  <a:pt x="1689" y="828"/>
                </a:lnTo>
                <a:lnTo>
                  <a:pt x="1695" y="838"/>
                </a:lnTo>
                <a:lnTo>
                  <a:pt x="1702" y="848"/>
                </a:lnTo>
                <a:lnTo>
                  <a:pt x="1705" y="852"/>
                </a:lnTo>
                <a:lnTo>
                  <a:pt x="1708" y="858"/>
                </a:lnTo>
                <a:lnTo>
                  <a:pt x="1710" y="863"/>
                </a:lnTo>
                <a:lnTo>
                  <a:pt x="1710" y="870"/>
                </a:lnTo>
                <a:lnTo>
                  <a:pt x="1710" y="924"/>
                </a:lnTo>
                <a:lnTo>
                  <a:pt x="1711" y="936"/>
                </a:lnTo>
                <a:lnTo>
                  <a:pt x="1713" y="946"/>
                </a:lnTo>
                <a:lnTo>
                  <a:pt x="1715" y="956"/>
                </a:lnTo>
                <a:lnTo>
                  <a:pt x="1718" y="966"/>
                </a:lnTo>
                <a:lnTo>
                  <a:pt x="1722" y="975"/>
                </a:lnTo>
                <a:lnTo>
                  <a:pt x="1724" y="985"/>
                </a:lnTo>
                <a:lnTo>
                  <a:pt x="1726" y="996"/>
                </a:lnTo>
                <a:lnTo>
                  <a:pt x="1726" y="1008"/>
                </a:lnTo>
                <a:lnTo>
                  <a:pt x="1726" y="1034"/>
                </a:lnTo>
                <a:lnTo>
                  <a:pt x="1725" y="1056"/>
                </a:lnTo>
                <a:lnTo>
                  <a:pt x="1724" y="1079"/>
                </a:lnTo>
                <a:lnTo>
                  <a:pt x="1724" y="1105"/>
                </a:lnTo>
                <a:lnTo>
                  <a:pt x="1724" y="1120"/>
                </a:lnTo>
                <a:lnTo>
                  <a:pt x="1724" y="1132"/>
                </a:lnTo>
                <a:lnTo>
                  <a:pt x="1725" y="1142"/>
                </a:lnTo>
                <a:lnTo>
                  <a:pt x="1726" y="1151"/>
                </a:lnTo>
                <a:lnTo>
                  <a:pt x="1728" y="1160"/>
                </a:lnTo>
                <a:lnTo>
                  <a:pt x="1732" y="1178"/>
                </a:lnTo>
                <a:lnTo>
                  <a:pt x="1737" y="1200"/>
                </a:lnTo>
                <a:lnTo>
                  <a:pt x="1739" y="1211"/>
                </a:lnTo>
                <a:lnTo>
                  <a:pt x="1742" y="1222"/>
                </a:lnTo>
                <a:lnTo>
                  <a:pt x="1745" y="1231"/>
                </a:lnTo>
                <a:lnTo>
                  <a:pt x="1750" y="1242"/>
                </a:lnTo>
                <a:lnTo>
                  <a:pt x="1752" y="1249"/>
                </a:lnTo>
                <a:lnTo>
                  <a:pt x="1753" y="1255"/>
                </a:lnTo>
                <a:lnTo>
                  <a:pt x="1754" y="1258"/>
                </a:lnTo>
                <a:lnTo>
                  <a:pt x="1755" y="1262"/>
                </a:lnTo>
                <a:lnTo>
                  <a:pt x="1757" y="1263"/>
                </a:lnTo>
                <a:lnTo>
                  <a:pt x="1760" y="1264"/>
                </a:lnTo>
                <a:lnTo>
                  <a:pt x="1770" y="1263"/>
                </a:lnTo>
                <a:lnTo>
                  <a:pt x="1780" y="1262"/>
                </a:lnTo>
                <a:lnTo>
                  <a:pt x="1784" y="1259"/>
                </a:lnTo>
                <a:lnTo>
                  <a:pt x="1787" y="1257"/>
                </a:lnTo>
                <a:lnTo>
                  <a:pt x="1791" y="1254"/>
                </a:lnTo>
                <a:lnTo>
                  <a:pt x="1793" y="1250"/>
                </a:lnTo>
                <a:lnTo>
                  <a:pt x="1798" y="1235"/>
                </a:lnTo>
                <a:lnTo>
                  <a:pt x="1804" y="1218"/>
                </a:lnTo>
                <a:lnTo>
                  <a:pt x="1819" y="1222"/>
                </a:lnTo>
                <a:lnTo>
                  <a:pt x="1833" y="1226"/>
                </a:lnTo>
                <a:lnTo>
                  <a:pt x="1839" y="1228"/>
                </a:lnTo>
                <a:lnTo>
                  <a:pt x="1845" y="1231"/>
                </a:lnTo>
                <a:lnTo>
                  <a:pt x="1851" y="1237"/>
                </a:lnTo>
                <a:lnTo>
                  <a:pt x="1857" y="1242"/>
                </a:lnTo>
                <a:lnTo>
                  <a:pt x="1860" y="1247"/>
                </a:lnTo>
                <a:lnTo>
                  <a:pt x="1862" y="1252"/>
                </a:lnTo>
                <a:lnTo>
                  <a:pt x="1863" y="1256"/>
                </a:lnTo>
                <a:lnTo>
                  <a:pt x="1864" y="1262"/>
                </a:lnTo>
                <a:lnTo>
                  <a:pt x="1864" y="1272"/>
                </a:lnTo>
                <a:lnTo>
                  <a:pt x="1864" y="1284"/>
                </a:lnTo>
                <a:lnTo>
                  <a:pt x="1863" y="1299"/>
                </a:lnTo>
                <a:lnTo>
                  <a:pt x="1861" y="1312"/>
                </a:lnTo>
                <a:lnTo>
                  <a:pt x="1858" y="1324"/>
                </a:lnTo>
                <a:lnTo>
                  <a:pt x="1851" y="1337"/>
                </a:lnTo>
                <a:lnTo>
                  <a:pt x="1844" y="1348"/>
                </a:lnTo>
                <a:lnTo>
                  <a:pt x="1837" y="1358"/>
                </a:lnTo>
                <a:lnTo>
                  <a:pt x="1834" y="1363"/>
                </a:lnTo>
                <a:lnTo>
                  <a:pt x="1832" y="1367"/>
                </a:lnTo>
                <a:lnTo>
                  <a:pt x="1831" y="1374"/>
                </a:lnTo>
                <a:lnTo>
                  <a:pt x="1830" y="1380"/>
                </a:lnTo>
                <a:lnTo>
                  <a:pt x="1831" y="1385"/>
                </a:lnTo>
                <a:lnTo>
                  <a:pt x="1832" y="1389"/>
                </a:lnTo>
                <a:lnTo>
                  <a:pt x="1834" y="1393"/>
                </a:lnTo>
                <a:lnTo>
                  <a:pt x="1837" y="1397"/>
                </a:lnTo>
                <a:lnTo>
                  <a:pt x="1845" y="1402"/>
                </a:lnTo>
                <a:lnTo>
                  <a:pt x="1851" y="1410"/>
                </a:lnTo>
                <a:lnTo>
                  <a:pt x="1857" y="1417"/>
                </a:lnTo>
                <a:lnTo>
                  <a:pt x="1861" y="1424"/>
                </a:lnTo>
                <a:lnTo>
                  <a:pt x="1864" y="1432"/>
                </a:lnTo>
                <a:lnTo>
                  <a:pt x="1867" y="1441"/>
                </a:lnTo>
                <a:lnTo>
                  <a:pt x="1872" y="1459"/>
                </a:lnTo>
                <a:lnTo>
                  <a:pt x="1877" y="1474"/>
                </a:lnTo>
                <a:lnTo>
                  <a:pt x="1884" y="1490"/>
                </a:lnTo>
                <a:lnTo>
                  <a:pt x="1893" y="1505"/>
                </a:lnTo>
                <a:lnTo>
                  <a:pt x="1902" y="1517"/>
                </a:lnTo>
                <a:lnTo>
                  <a:pt x="1911" y="1526"/>
                </a:lnTo>
                <a:lnTo>
                  <a:pt x="1919" y="1534"/>
                </a:lnTo>
                <a:lnTo>
                  <a:pt x="1929" y="1541"/>
                </a:lnTo>
                <a:lnTo>
                  <a:pt x="1949" y="1554"/>
                </a:lnTo>
                <a:lnTo>
                  <a:pt x="1973" y="1568"/>
                </a:lnTo>
                <a:lnTo>
                  <a:pt x="1989" y="1580"/>
                </a:lnTo>
                <a:lnTo>
                  <a:pt x="2005" y="1592"/>
                </a:lnTo>
                <a:lnTo>
                  <a:pt x="2011" y="1586"/>
                </a:lnTo>
                <a:lnTo>
                  <a:pt x="2014" y="1577"/>
                </a:lnTo>
                <a:lnTo>
                  <a:pt x="2017" y="1569"/>
                </a:lnTo>
                <a:lnTo>
                  <a:pt x="2021" y="1561"/>
                </a:lnTo>
                <a:lnTo>
                  <a:pt x="2026" y="1558"/>
                </a:lnTo>
                <a:lnTo>
                  <a:pt x="2032" y="1555"/>
                </a:lnTo>
                <a:lnTo>
                  <a:pt x="2064" y="1555"/>
                </a:lnTo>
                <a:lnTo>
                  <a:pt x="2066" y="1574"/>
                </a:lnTo>
                <a:lnTo>
                  <a:pt x="2070" y="1590"/>
                </a:lnTo>
                <a:lnTo>
                  <a:pt x="2076" y="1605"/>
                </a:lnTo>
                <a:lnTo>
                  <a:pt x="2084" y="1622"/>
                </a:lnTo>
                <a:lnTo>
                  <a:pt x="2092" y="1635"/>
                </a:lnTo>
                <a:lnTo>
                  <a:pt x="2098" y="1647"/>
                </a:lnTo>
                <a:lnTo>
                  <a:pt x="2103" y="1653"/>
                </a:lnTo>
                <a:lnTo>
                  <a:pt x="2107" y="1657"/>
                </a:lnTo>
                <a:lnTo>
                  <a:pt x="2113" y="1661"/>
                </a:lnTo>
                <a:lnTo>
                  <a:pt x="2119" y="1664"/>
                </a:lnTo>
                <a:lnTo>
                  <a:pt x="2133" y="1670"/>
                </a:lnTo>
                <a:lnTo>
                  <a:pt x="2146" y="1674"/>
                </a:lnTo>
                <a:lnTo>
                  <a:pt x="2159" y="1677"/>
                </a:lnTo>
                <a:lnTo>
                  <a:pt x="2172" y="1683"/>
                </a:lnTo>
                <a:lnTo>
                  <a:pt x="2167" y="1690"/>
                </a:lnTo>
                <a:lnTo>
                  <a:pt x="2160" y="1698"/>
                </a:lnTo>
                <a:lnTo>
                  <a:pt x="2158" y="1701"/>
                </a:lnTo>
                <a:lnTo>
                  <a:pt x="2156" y="1706"/>
                </a:lnTo>
                <a:lnTo>
                  <a:pt x="2155" y="1710"/>
                </a:lnTo>
                <a:lnTo>
                  <a:pt x="2154" y="1715"/>
                </a:lnTo>
                <a:lnTo>
                  <a:pt x="2155" y="1720"/>
                </a:lnTo>
                <a:lnTo>
                  <a:pt x="2156" y="1724"/>
                </a:lnTo>
                <a:lnTo>
                  <a:pt x="2157" y="1728"/>
                </a:lnTo>
                <a:lnTo>
                  <a:pt x="2159" y="1731"/>
                </a:lnTo>
                <a:lnTo>
                  <a:pt x="2165" y="1737"/>
                </a:lnTo>
                <a:lnTo>
                  <a:pt x="2173" y="1741"/>
                </a:lnTo>
                <a:lnTo>
                  <a:pt x="2182" y="1747"/>
                </a:lnTo>
                <a:lnTo>
                  <a:pt x="2190" y="1751"/>
                </a:lnTo>
                <a:lnTo>
                  <a:pt x="2199" y="1756"/>
                </a:lnTo>
                <a:lnTo>
                  <a:pt x="2206" y="1763"/>
                </a:lnTo>
                <a:lnTo>
                  <a:pt x="2213" y="1769"/>
                </a:lnTo>
                <a:lnTo>
                  <a:pt x="2218" y="1777"/>
                </a:lnTo>
                <a:lnTo>
                  <a:pt x="2223" y="1784"/>
                </a:lnTo>
                <a:lnTo>
                  <a:pt x="2226" y="1792"/>
                </a:lnTo>
                <a:lnTo>
                  <a:pt x="2231" y="1808"/>
                </a:lnTo>
                <a:lnTo>
                  <a:pt x="2236" y="1826"/>
                </a:lnTo>
                <a:lnTo>
                  <a:pt x="2241" y="1847"/>
                </a:lnTo>
                <a:lnTo>
                  <a:pt x="2246" y="1864"/>
                </a:lnTo>
                <a:lnTo>
                  <a:pt x="2253" y="1882"/>
                </a:lnTo>
                <a:lnTo>
                  <a:pt x="2263" y="1901"/>
                </a:lnTo>
                <a:lnTo>
                  <a:pt x="2266" y="1906"/>
                </a:lnTo>
                <a:lnTo>
                  <a:pt x="2270" y="1911"/>
                </a:lnTo>
                <a:lnTo>
                  <a:pt x="2276" y="1914"/>
                </a:lnTo>
                <a:lnTo>
                  <a:pt x="2281" y="1916"/>
                </a:lnTo>
                <a:lnTo>
                  <a:pt x="2293" y="1920"/>
                </a:lnTo>
                <a:lnTo>
                  <a:pt x="2305" y="1925"/>
                </a:lnTo>
                <a:lnTo>
                  <a:pt x="2318" y="1930"/>
                </a:lnTo>
                <a:lnTo>
                  <a:pt x="2330" y="1936"/>
                </a:lnTo>
                <a:lnTo>
                  <a:pt x="2340" y="1941"/>
                </a:lnTo>
                <a:lnTo>
                  <a:pt x="2350" y="1947"/>
                </a:lnTo>
                <a:lnTo>
                  <a:pt x="2360" y="1954"/>
                </a:lnTo>
                <a:lnTo>
                  <a:pt x="2368" y="1961"/>
                </a:lnTo>
                <a:lnTo>
                  <a:pt x="2378" y="1970"/>
                </a:lnTo>
                <a:lnTo>
                  <a:pt x="2388" y="1980"/>
                </a:lnTo>
                <a:lnTo>
                  <a:pt x="2395" y="1991"/>
                </a:lnTo>
                <a:lnTo>
                  <a:pt x="2403" y="2000"/>
                </a:lnTo>
                <a:lnTo>
                  <a:pt x="2410" y="2010"/>
                </a:lnTo>
                <a:lnTo>
                  <a:pt x="2419" y="2020"/>
                </a:lnTo>
                <a:lnTo>
                  <a:pt x="2445" y="2047"/>
                </a:lnTo>
                <a:lnTo>
                  <a:pt x="2468" y="2072"/>
                </a:lnTo>
                <a:lnTo>
                  <a:pt x="2473" y="2077"/>
                </a:lnTo>
                <a:lnTo>
                  <a:pt x="2480" y="2081"/>
                </a:lnTo>
                <a:lnTo>
                  <a:pt x="2486" y="2086"/>
                </a:lnTo>
                <a:lnTo>
                  <a:pt x="2493" y="2090"/>
                </a:lnTo>
                <a:lnTo>
                  <a:pt x="2500" y="2093"/>
                </a:lnTo>
                <a:lnTo>
                  <a:pt x="2508" y="2095"/>
                </a:lnTo>
                <a:lnTo>
                  <a:pt x="2516" y="2096"/>
                </a:lnTo>
                <a:lnTo>
                  <a:pt x="2525" y="2098"/>
                </a:lnTo>
                <a:lnTo>
                  <a:pt x="2532" y="2094"/>
                </a:lnTo>
                <a:lnTo>
                  <a:pt x="2536" y="2092"/>
                </a:lnTo>
                <a:lnTo>
                  <a:pt x="2543" y="2096"/>
                </a:lnTo>
                <a:lnTo>
                  <a:pt x="2550" y="2101"/>
                </a:lnTo>
                <a:lnTo>
                  <a:pt x="2553" y="2103"/>
                </a:lnTo>
                <a:lnTo>
                  <a:pt x="2555" y="2106"/>
                </a:lnTo>
                <a:lnTo>
                  <a:pt x="2556" y="2109"/>
                </a:lnTo>
                <a:lnTo>
                  <a:pt x="2557" y="2113"/>
                </a:lnTo>
                <a:lnTo>
                  <a:pt x="2557" y="2119"/>
                </a:lnTo>
                <a:lnTo>
                  <a:pt x="2555" y="2126"/>
                </a:lnTo>
                <a:lnTo>
                  <a:pt x="2554" y="2131"/>
                </a:lnTo>
                <a:lnTo>
                  <a:pt x="2551" y="2135"/>
                </a:lnTo>
                <a:lnTo>
                  <a:pt x="2548" y="2140"/>
                </a:lnTo>
                <a:lnTo>
                  <a:pt x="2543" y="2144"/>
                </a:lnTo>
                <a:lnTo>
                  <a:pt x="2539" y="2147"/>
                </a:lnTo>
                <a:lnTo>
                  <a:pt x="2534" y="2150"/>
                </a:lnTo>
                <a:lnTo>
                  <a:pt x="2523" y="2152"/>
                </a:lnTo>
                <a:lnTo>
                  <a:pt x="2512" y="2150"/>
                </a:lnTo>
                <a:lnTo>
                  <a:pt x="2507" y="2154"/>
                </a:lnTo>
                <a:lnTo>
                  <a:pt x="2501" y="2158"/>
                </a:lnTo>
                <a:lnTo>
                  <a:pt x="2507" y="2164"/>
                </a:lnTo>
                <a:lnTo>
                  <a:pt x="2512" y="2170"/>
                </a:lnTo>
                <a:lnTo>
                  <a:pt x="2519" y="2174"/>
                </a:lnTo>
                <a:lnTo>
                  <a:pt x="2525" y="2177"/>
                </a:lnTo>
                <a:lnTo>
                  <a:pt x="2532" y="2180"/>
                </a:lnTo>
                <a:lnTo>
                  <a:pt x="2539" y="2181"/>
                </a:lnTo>
                <a:lnTo>
                  <a:pt x="2547" y="2182"/>
                </a:lnTo>
                <a:lnTo>
                  <a:pt x="2554" y="2182"/>
                </a:lnTo>
                <a:lnTo>
                  <a:pt x="2561" y="2182"/>
                </a:lnTo>
                <a:lnTo>
                  <a:pt x="2566" y="2181"/>
                </a:lnTo>
                <a:lnTo>
                  <a:pt x="2570" y="2179"/>
                </a:lnTo>
                <a:lnTo>
                  <a:pt x="2575" y="2175"/>
                </a:lnTo>
                <a:lnTo>
                  <a:pt x="2583" y="2169"/>
                </a:lnTo>
                <a:lnTo>
                  <a:pt x="2591" y="2161"/>
                </a:lnTo>
                <a:lnTo>
                  <a:pt x="2599" y="2153"/>
                </a:lnTo>
                <a:lnTo>
                  <a:pt x="2606" y="2146"/>
                </a:lnTo>
                <a:lnTo>
                  <a:pt x="2610" y="2144"/>
                </a:lnTo>
                <a:lnTo>
                  <a:pt x="2616" y="2142"/>
                </a:lnTo>
                <a:lnTo>
                  <a:pt x="2620" y="2140"/>
                </a:lnTo>
                <a:lnTo>
                  <a:pt x="2627" y="2140"/>
                </a:lnTo>
                <a:lnTo>
                  <a:pt x="2640" y="2141"/>
                </a:lnTo>
                <a:lnTo>
                  <a:pt x="2650" y="2142"/>
                </a:lnTo>
                <a:lnTo>
                  <a:pt x="2661" y="2144"/>
                </a:lnTo>
                <a:lnTo>
                  <a:pt x="2674" y="2145"/>
                </a:lnTo>
                <a:lnTo>
                  <a:pt x="2683" y="2144"/>
                </a:lnTo>
                <a:lnTo>
                  <a:pt x="2689" y="2141"/>
                </a:lnTo>
                <a:lnTo>
                  <a:pt x="2696" y="2136"/>
                </a:lnTo>
                <a:lnTo>
                  <a:pt x="2701" y="2131"/>
                </a:lnTo>
                <a:lnTo>
                  <a:pt x="2711" y="2117"/>
                </a:lnTo>
                <a:lnTo>
                  <a:pt x="2719" y="2103"/>
                </a:lnTo>
                <a:lnTo>
                  <a:pt x="2730" y="2085"/>
                </a:lnTo>
                <a:lnTo>
                  <a:pt x="2738" y="2067"/>
                </a:lnTo>
                <a:lnTo>
                  <a:pt x="2741" y="2059"/>
                </a:lnTo>
                <a:lnTo>
                  <a:pt x="2744" y="2049"/>
                </a:lnTo>
                <a:lnTo>
                  <a:pt x="2746" y="2039"/>
                </a:lnTo>
                <a:lnTo>
                  <a:pt x="2749" y="2028"/>
                </a:lnTo>
                <a:lnTo>
                  <a:pt x="2736" y="1970"/>
                </a:lnTo>
                <a:lnTo>
                  <a:pt x="2738" y="1954"/>
                </a:lnTo>
                <a:lnTo>
                  <a:pt x="2741" y="1940"/>
                </a:lnTo>
                <a:lnTo>
                  <a:pt x="2744" y="1927"/>
                </a:lnTo>
                <a:lnTo>
                  <a:pt x="2748" y="1914"/>
                </a:lnTo>
                <a:lnTo>
                  <a:pt x="2755" y="1888"/>
                </a:lnTo>
                <a:lnTo>
                  <a:pt x="2762" y="1858"/>
                </a:lnTo>
                <a:lnTo>
                  <a:pt x="2767" y="1821"/>
                </a:lnTo>
                <a:lnTo>
                  <a:pt x="2770" y="1790"/>
                </a:lnTo>
                <a:lnTo>
                  <a:pt x="2772" y="1757"/>
                </a:lnTo>
                <a:lnTo>
                  <a:pt x="2778" y="1721"/>
                </a:lnTo>
                <a:lnTo>
                  <a:pt x="2762" y="1608"/>
                </a:lnTo>
                <a:lnTo>
                  <a:pt x="2763" y="1599"/>
                </a:lnTo>
                <a:lnTo>
                  <a:pt x="2763" y="1590"/>
                </a:lnTo>
                <a:lnTo>
                  <a:pt x="2764" y="1581"/>
                </a:lnTo>
                <a:lnTo>
                  <a:pt x="2765" y="1572"/>
                </a:lnTo>
                <a:lnTo>
                  <a:pt x="2768" y="1554"/>
                </a:lnTo>
                <a:lnTo>
                  <a:pt x="2771" y="1540"/>
                </a:lnTo>
                <a:lnTo>
                  <a:pt x="2775" y="1525"/>
                </a:lnTo>
                <a:lnTo>
                  <a:pt x="2776" y="1508"/>
                </a:lnTo>
                <a:lnTo>
                  <a:pt x="2775" y="1493"/>
                </a:lnTo>
                <a:lnTo>
                  <a:pt x="2773" y="1479"/>
                </a:lnTo>
                <a:lnTo>
                  <a:pt x="2771" y="1466"/>
                </a:lnTo>
                <a:lnTo>
                  <a:pt x="2769" y="1454"/>
                </a:lnTo>
                <a:lnTo>
                  <a:pt x="2765" y="1441"/>
                </a:lnTo>
                <a:lnTo>
                  <a:pt x="2759" y="1429"/>
                </a:lnTo>
                <a:lnTo>
                  <a:pt x="2754" y="1417"/>
                </a:lnTo>
                <a:lnTo>
                  <a:pt x="2746" y="1404"/>
                </a:lnTo>
                <a:lnTo>
                  <a:pt x="2735" y="1385"/>
                </a:lnTo>
                <a:lnTo>
                  <a:pt x="2724" y="1366"/>
                </a:lnTo>
                <a:lnTo>
                  <a:pt x="2713" y="1349"/>
                </a:lnTo>
                <a:lnTo>
                  <a:pt x="2701" y="1330"/>
                </a:lnTo>
                <a:lnTo>
                  <a:pt x="2695" y="1321"/>
                </a:lnTo>
                <a:lnTo>
                  <a:pt x="2689" y="1312"/>
                </a:lnTo>
                <a:lnTo>
                  <a:pt x="2688" y="1308"/>
                </a:lnTo>
                <a:lnTo>
                  <a:pt x="2686" y="1303"/>
                </a:lnTo>
                <a:lnTo>
                  <a:pt x="2685" y="1298"/>
                </a:lnTo>
                <a:lnTo>
                  <a:pt x="2685" y="1293"/>
                </a:lnTo>
                <a:lnTo>
                  <a:pt x="2689" y="1282"/>
                </a:lnTo>
                <a:lnTo>
                  <a:pt x="2692" y="1271"/>
                </a:lnTo>
                <a:lnTo>
                  <a:pt x="2691" y="1261"/>
                </a:lnTo>
                <a:lnTo>
                  <a:pt x="2689" y="1251"/>
                </a:lnTo>
                <a:lnTo>
                  <a:pt x="2685" y="1243"/>
                </a:lnTo>
                <a:lnTo>
                  <a:pt x="2681" y="1235"/>
                </a:lnTo>
                <a:lnTo>
                  <a:pt x="2669" y="1220"/>
                </a:lnTo>
                <a:lnTo>
                  <a:pt x="2656" y="1202"/>
                </a:lnTo>
                <a:lnTo>
                  <a:pt x="2648" y="1191"/>
                </a:lnTo>
                <a:lnTo>
                  <a:pt x="2642" y="1181"/>
                </a:lnTo>
                <a:lnTo>
                  <a:pt x="2634" y="1171"/>
                </a:lnTo>
                <a:lnTo>
                  <a:pt x="2627" y="1160"/>
                </a:lnTo>
                <a:lnTo>
                  <a:pt x="2605" y="1127"/>
                </a:lnTo>
                <a:lnTo>
                  <a:pt x="2588" y="1096"/>
                </a:lnTo>
                <a:lnTo>
                  <a:pt x="2572" y="1065"/>
                </a:lnTo>
                <a:lnTo>
                  <a:pt x="2554" y="1029"/>
                </a:lnTo>
                <a:lnTo>
                  <a:pt x="2549" y="1019"/>
                </a:lnTo>
                <a:lnTo>
                  <a:pt x="2543" y="1009"/>
                </a:lnTo>
                <a:lnTo>
                  <a:pt x="2537" y="1000"/>
                </a:lnTo>
                <a:lnTo>
                  <a:pt x="2530" y="993"/>
                </a:lnTo>
                <a:lnTo>
                  <a:pt x="2516" y="977"/>
                </a:lnTo>
                <a:lnTo>
                  <a:pt x="2501" y="958"/>
                </a:lnTo>
                <a:lnTo>
                  <a:pt x="2494" y="944"/>
                </a:lnTo>
                <a:lnTo>
                  <a:pt x="2486" y="932"/>
                </a:lnTo>
                <a:lnTo>
                  <a:pt x="2480" y="919"/>
                </a:lnTo>
                <a:lnTo>
                  <a:pt x="2472" y="905"/>
                </a:lnTo>
                <a:lnTo>
                  <a:pt x="2462" y="885"/>
                </a:lnTo>
                <a:lnTo>
                  <a:pt x="2453" y="866"/>
                </a:lnTo>
                <a:lnTo>
                  <a:pt x="2443" y="849"/>
                </a:lnTo>
                <a:lnTo>
                  <a:pt x="2430" y="831"/>
                </a:lnTo>
                <a:lnTo>
                  <a:pt x="2420" y="819"/>
                </a:lnTo>
                <a:lnTo>
                  <a:pt x="2410" y="808"/>
                </a:lnTo>
                <a:lnTo>
                  <a:pt x="2405" y="803"/>
                </a:lnTo>
                <a:lnTo>
                  <a:pt x="2401" y="797"/>
                </a:lnTo>
                <a:lnTo>
                  <a:pt x="2398" y="791"/>
                </a:lnTo>
                <a:lnTo>
                  <a:pt x="2395" y="782"/>
                </a:lnTo>
                <a:lnTo>
                  <a:pt x="2410" y="784"/>
                </a:lnTo>
                <a:lnTo>
                  <a:pt x="2422" y="788"/>
                </a:lnTo>
                <a:lnTo>
                  <a:pt x="2433" y="791"/>
                </a:lnTo>
                <a:lnTo>
                  <a:pt x="2444" y="796"/>
                </a:lnTo>
                <a:lnTo>
                  <a:pt x="2467" y="806"/>
                </a:lnTo>
                <a:lnTo>
                  <a:pt x="2491" y="817"/>
                </a:lnTo>
                <a:lnTo>
                  <a:pt x="2485" y="806"/>
                </a:lnTo>
                <a:lnTo>
                  <a:pt x="2481" y="795"/>
                </a:lnTo>
                <a:lnTo>
                  <a:pt x="2474" y="785"/>
                </a:lnTo>
                <a:lnTo>
                  <a:pt x="2467" y="775"/>
                </a:lnTo>
                <a:lnTo>
                  <a:pt x="2462" y="769"/>
                </a:lnTo>
                <a:lnTo>
                  <a:pt x="2457" y="765"/>
                </a:lnTo>
                <a:lnTo>
                  <a:pt x="2452" y="761"/>
                </a:lnTo>
                <a:lnTo>
                  <a:pt x="2446" y="756"/>
                </a:lnTo>
                <a:lnTo>
                  <a:pt x="2435" y="750"/>
                </a:lnTo>
                <a:lnTo>
                  <a:pt x="2425" y="740"/>
                </a:lnTo>
                <a:lnTo>
                  <a:pt x="2411" y="724"/>
                </a:lnTo>
                <a:lnTo>
                  <a:pt x="2398" y="709"/>
                </a:lnTo>
                <a:lnTo>
                  <a:pt x="2384" y="694"/>
                </a:lnTo>
                <a:lnTo>
                  <a:pt x="2371" y="681"/>
                </a:lnTo>
                <a:lnTo>
                  <a:pt x="2364" y="674"/>
                </a:lnTo>
                <a:lnTo>
                  <a:pt x="2359" y="667"/>
                </a:lnTo>
                <a:lnTo>
                  <a:pt x="2353" y="659"/>
                </a:lnTo>
                <a:lnTo>
                  <a:pt x="2348" y="650"/>
                </a:lnTo>
                <a:lnTo>
                  <a:pt x="2333" y="621"/>
                </a:lnTo>
                <a:lnTo>
                  <a:pt x="2321" y="596"/>
                </a:lnTo>
                <a:lnTo>
                  <a:pt x="2316" y="583"/>
                </a:lnTo>
                <a:lnTo>
                  <a:pt x="2308" y="570"/>
                </a:lnTo>
                <a:lnTo>
                  <a:pt x="2300" y="558"/>
                </a:lnTo>
                <a:lnTo>
                  <a:pt x="2292" y="543"/>
                </a:lnTo>
                <a:lnTo>
                  <a:pt x="2284" y="533"/>
                </a:lnTo>
                <a:lnTo>
                  <a:pt x="2276" y="523"/>
                </a:lnTo>
                <a:lnTo>
                  <a:pt x="2267" y="515"/>
                </a:lnTo>
                <a:lnTo>
                  <a:pt x="2258" y="507"/>
                </a:lnTo>
                <a:lnTo>
                  <a:pt x="2251" y="499"/>
                </a:lnTo>
                <a:lnTo>
                  <a:pt x="2242" y="491"/>
                </a:lnTo>
                <a:lnTo>
                  <a:pt x="2236" y="481"/>
                </a:lnTo>
                <a:lnTo>
                  <a:pt x="2228" y="469"/>
                </a:lnTo>
                <a:lnTo>
                  <a:pt x="2218" y="450"/>
                </a:lnTo>
                <a:lnTo>
                  <a:pt x="2211" y="431"/>
                </a:lnTo>
                <a:lnTo>
                  <a:pt x="2204" y="413"/>
                </a:lnTo>
                <a:lnTo>
                  <a:pt x="2197" y="392"/>
                </a:lnTo>
                <a:lnTo>
                  <a:pt x="2187" y="376"/>
                </a:lnTo>
                <a:lnTo>
                  <a:pt x="2177" y="361"/>
                </a:lnTo>
                <a:lnTo>
                  <a:pt x="2165" y="331"/>
                </a:lnTo>
                <a:lnTo>
                  <a:pt x="2157" y="303"/>
                </a:lnTo>
                <a:lnTo>
                  <a:pt x="2148" y="275"/>
                </a:lnTo>
                <a:lnTo>
                  <a:pt x="2137" y="243"/>
                </a:lnTo>
                <a:lnTo>
                  <a:pt x="2133" y="232"/>
                </a:lnTo>
                <a:lnTo>
                  <a:pt x="2128" y="222"/>
                </a:lnTo>
                <a:lnTo>
                  <a:pt x="2122" y="212"/>
                </a:lnTo>
                <a:lnTo>
                  <a:pt x="2117" y="201"/>
                </a:lnTo>
                <a:lnTo>
                  <a:pt x="2108" y="175"/>
                </a:lnTo>
                <a:lnTo>
                  <a:pt x="2102" y="153"/>
                </a:lnTo>
                <a:lnTo>
                  <a:pt x="2097" y="142"/>
                </a:lnTo>
                <a:lnTo>
                  <a:pt x="2094" y="130"/>
                </a:lnTo>
                <a:lnTo>
                  <a:pt x="2089" y="118"/>
                </a:lnTo>
                <a:lnTo>
                  <a:pt x="2082" y="105"/>
                </a:lnTo>
                <a:lnTo>
                  <a:pt x="2076" y="115"/>
                </a:lnTo>
                <a:lnTo>
                  <a:pt x="2070" y="123"/>
                </a:lnTo>
                <a:lnTo>
                  <a:pt x="2065" y="132"/>
                </a:lnTo>
                <a:lnTo>
                  <a:pt x="2062" y="141"/>
                </a:lnTo>
                <a:lnTo>
                  <a:pt x="2055" y="158"/>
                </a:lnTo>
                <a:lnTo>
                  <a:pt x="2050" y="175"/>
                </a:lnTo>
                <a:lnTo>
                  <a:pt x="2048" y="194"/>
                </a:lnTo>
                <a:lnTo>
                  <a:pt x="2046" y="212"/>
                </a:lnTo>
                <a:lnTo>
                  <a:pt x="2044" y="232"/>
                </a:lnTo>
                <a:lnTo>
                  <a:pt x="2044" y="254"/>
                </a:lnTo>
                <a:lnTo>
                  <a:pt x="2046" y="282"/>
                </a:lnTo>
                <a:lnTo>
                  <a:pt x="2047" y="307"/>
                </a:lnTo>
                <a:lnTo>
                  <a:pt x="2048" y="319"/>
                </a:lnTo>
                <a:lnTo>
                  <a:pt x="2048" y="332"/>
                </a:lnTo>
                <a:lnTo>
                  <a:pt x="2047" y="346"/>
                </a:lnTo>
                <a:lnTo>
                  <a:pt x="2044" y="361"/>
                </a:lnTo>
                <a:lnTo>
                  <a:pt x="2040" y="336"/>
                </a:lnTo>
                <a:lnTo>
                  <a:pt x="2036" y="315"/>
                </a:lnTo>
                <a:lnTo>
                  <a:pt x="2032" y="294"/>
                </a:lnTo>
                <a:lnTo>
                  <a:pt x="2026" y="270"/>
                </a:lnTo>
                <a:lnTo>
                  <a:pt x="2022" y="258"/>
                </a:lnTo>
                <a:lnTo>
                  <a:pt x="2017" y="248"/>
                </a:lnTo>
                <a:lnTo>
                  <a:pt x="2013" y="238"/>
                </a:lnTo>
                <a:lnTo>
                  <a:pt x="2008" y="228"/>
                </a:lnTo>
                <a:lnTo>
                  <a:pt x="2003" y="218"/>
                </a:lnTo>
                <a:lnTo>
                  <a:pt x="2000" y="209"/>
                </a:lnTo>
                <a:lnTo>
                  <a:pt x="1998" y="198"/>
                </a:lnTo>
                <a:lnTo>
                  <a:pt x="1997" y="185"/>
                </a:lnTo>
                <a:lnTo>
                  <a:pt x="1997" y="177"/>
                </a:lnTo>
                <a:lnTo>
                  <a:pt x="1998" y="170"/>
                </a:lnTo>
                <a:lnTo>
                  <a:pt x="2000" y="162"/>
                </a:lnTo>
                <a:lnTo>
                  <a:pt x="2002" y="156"/>
                </a:lnTo>
                <a:lnTo>
                  <a:pt x="2006" y="150"/>
                </a:lnTo>
                <a:lnTo>
                  <a:pt x="2009" y="144"/>
                </a:lnTo>
                <a:lnTo>
                  <a:pt x="2013" y="139"/>
                </a:lnTo>
                <a:lnTo>
                  <a:pt x="2019" y="132"/>
                </a:lnTo>
                <a:lnTo>
                  <a:pt x="2024" y="130"/>
                </a:lnTo>
                <a:lnTo>
                  <a:pt x="2029" y="127"/>
                </a:lnTo>
                <a:lnTo>
                  <a:pt x="2039" y="112"/>
                </a:lnTo>
                <a:lnTo>
                  <a:pt x="2048" y="95"/>
                </a:lnTo>
                <a:lnTo>
                  <a:pt x="2054" y="88"/>
                </a:lnTo>
                <a:lnTo>
                  <a:pt x="2061" y="81"/>
                </a:lnTo>
                <a:lnTo>
                  <a:pt x="2064" y="78"/>
                </a:lnTo>
                <a:lnTo>
                  <a:pt x="2066" y="75"/>
                </a:lnTo>
                <a:lnTo>
                  <a:pt x="2068" y="70"/>
                </a:lnTo>
                <a:lnTo>
                  <a:pt x="2068" y="66"/>
                </a:lnTo>
                <a:lnTo>
                  <a:pt x="2068" y="48"/>
                </a:lnTo>
                <a:lnTo>
                  <a:pt x="2067" y="32"/>
                </a:lnTo>
                <a:lnTo>
                  <a:pt x="2065" y="16"/>
                </a:lnTo>
                <a:lnTo>
                  <a:pt x="2063" y="0"/>
                </a:lnTo>
                <a:lnTo>
                  <a:pt x="2063" y="0"/>
                </a:lnTo>
                <a:lnTo>
                  <a:pt x="2053" y="2"/>
                </a:lnTo>
                <a:lnTo>
                  <a:pt x="2042" y="5"/>
                </a:lnTo>
                <a:lnTo>
                  <a:pt x="2030" y="8"/>
                </a:lnTo>
                <a:lnTo>
                  <a:pt x="2021" y="10"/>
                </a:lnTo>
                <a:lnTo>
                  <a:pt x="2010" y="15"/>
                </a:lnTo>
                <a:lnTo>
                  <a:pt x="1999" y="18"/>
                </a:lnTo>
                <a:lnTo>
                  <a:pt x="1988" y="16"/>
                </a:lnTo>
                <a:lnTo>
                  <a:pt x="1979" y="15"/>
                </a:lnTo>
                <a:lnTo>
                  <a:pt x="1968" y="19"/>
                </a:lnTo>
                <a:lnTo>
                  <a:pt x="1958" y="21"/>
                </a:lnTo>
                <a:lnTo>
                  <a:pt x="1949" y="20"/>
                </a:lnTo>
                <a:lnTo>
                  <a:pt x="1942" y="19"/>
                </a:lnTo>
                <a:lnTo>
                  <a:pt x="1933" y="16"/>
                </a:lnTo>
                <a:lnTo>
                  <a:pt x="1926" y="15"/>
                </a:lnTo>
                <a:lnTo>
                  <a:pt x="1920" y="12"/>
                </a:lnTo>
                <a:lnTo>
                  <a:pt x="1915" y="10"/>
                </a:lnTo>
                <a:lnTo>
                  <a:pt x="1908" y="10"/>
                </a:lnTo>
                <a:lnTo>
                  <a:pt x="1903" y="11"/>
                </a:lnTo>
                <a:lnTo>
                  <a:pt x="1898" y="12"/>
                </a:lnTo>
                <a:lnTo>
                  <a:pt x="1893" y="14"/>
                </a:lnTo>
                <a:lnTo>
                  <a:pt x="1884" y="20"/>
                </a:lnTo>
                <a:lnTo>
                  <a:pt x="1876" y="26"/>
                </a:lnTo>
                <a:lnTo>
                  <a:pt x="1868" y="34"/>
                </a:lnTo>
                <a:lnTo>
                  <a:pt x="1862" y="42"/>
                </a:lnTo>
                <a:lnTo>
                  <a:pt x="1855" y="52"/>
                </a:lnTo>
                <a:lnTo>
                  <a:pt x="1851" y="63"/>
                </a:lnTo>
                <a:lnTo>
                  <a:pt x="1845" y="74"/>
                </a:lnTo>
                <a:lnTo>
                  <a:pt x="1839" y="83"/>
                </a:lnTo>
                <a:lnTo>
                  <a:pt x="1837" y="89"/>
                </a:lnTo>
                <a:lnTo>
                  <a:pt x="1835" y="94"/>
                </a:lnTo>
                <a:lnTo>
                  <a:pt x="1834" y="100"/>
                </a:lnTo>
                <a:lnTo>
                  <a:pt x="1834" y="106"/>
                </a:lnTo>
                <a:lnTo>
                  <a:pt x="1834" y="196"/>
                </a:lnTo>
                <a:lnTo>
                  <a:pt x="1821" y="193"/>
                </a:lnTo>
                <a:lnTo>
                  <a:pt x="1809" y="188"/>
                </a:lnTo>
                <a:lnTo>
                  <a:pt x="1798" y="183"/>
                </a:lnTo>
                <a:lnTo>
                  <a:pt x="1789" y="177"/>
                </a:lnTo>
                <a:lnTo>
                  <a:pt x="1768" y="164"/>
                </a:lnTo>
                <a:lnTo>
                  <a:pt x="1747" y="148"/>
                </a:lnTo>
                <a:lnTo>
                  <a:pt x="1203" y="223"/>
                </a:lnTo>
                <a:lnTo>
                  <a:pt x="996" y="236"/>
                </a:lnTo>
                <a:lnTo>
                  <a:pt x="968" y="225"/>
                </a:lnTo>
                <a:lnTo>
                  <a:pt x="943" y="218"/>
                </a:lnTo>
                <a:lnTo>
                  <a:pt x="918" y="211"/>
                </a:lnTo>
                <a:lnTo>
                  <a:pt x="890" y="201"/>
                </a:lnTo>
                <a:lnTo>
                  <a:pt x="864" y="190"/>
                </a:lnTo>
                <a:lnTo>
                  <a:pt x="842" y="178"/>
                </a:lnTo>
                <a:lnTo>
                  <a:pt x="832" y="172"/>
                </a:lnTo>
                <a:lnTo>
                  <a:pt x="820" y="168"/>
                </a:lnTo>
                <a:lnTo>
                  <a:pt x="808" y="162"/>
                </a:lnTo>
                <a:lnTo>
                  <a:pt x="794" y="15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4" name="Freeform 180"/>
          <p:cNvSpPr>
            <a:spLocks/>
          </p:cNvSpPr>
          <p:nvPr/>
        </p:nvSpPr>
        <p:spPr bwMode="auto">
          <a:xfrm>
            <a:off x="6659217" y="5251950"/>
            <a:ext cx="1279783" cy="1006136"/>
          </a:xfrm>
          <a:custGeom>
            <a:avLst/>
            <a:gdLst>
              <a:gd name="T0" fmla="*/ 7 w 2778"/>
              <a:gd name="T1" fmla="*/ 423 h 2182"/>
              <a:gd name="T2" fmla="*/ 40 w 2778"/>
              <a:gd name="T3" fmla="*/ 498 h 2182"/>
              <a:gd name="T4" fmla="*/ 85 w 2778"/>
              <a:gd name="T5" fmla="*/ 583 h 2182"/>
              <a:gd name="T6" fmla="*/ 129 w 2778"/>
              <a:gd name="T7" fmla="*/ 559 h 2182"/>
              <a:gd name="T8" fmla="*/ 183 w 2778"/>
              <a:gd name="T9" fmla="*/ 491 h 2182"/>
              <a:gd name="T10" fmla="*/ 273 w 2778"/>
              <a:gd name="T11" fmla="*/ 498 h 2182"/>
              <a:gd name="T12" fmla="*/ 404 w 2778"/>
              <a:gd name="T13" fmla="*/ 461 h 2182"/>
              <a:gd name="T14" fmla="*/ 520 w 2778"/>
              <a:gd name="T15" fmla="*/ 495 h 2182"/>
              <a:gd name="T16" fmla="*/ 676 w 2778"/>
              <a:gd name="T17" fmla="*/ 526 h 2182"/>
              <a:gd name="T18" fmla="*/ 746 w 2778"/>
              <a:gd name="T19" fmla="*/ 591 h 2182"/>
              <a:gd name="T20" fmla="*/ 800 w 2778"/>
              <a:gd name="T21" fmla="*/ 653 h 2182"/>
              <a:gd name="T22" fmla="*/ 893 w 2778"/>
              <a:gd name="T23" fmla="*/ 658 h 2182"/>
              <a:gd name="T24" fmla="*/ 1001 w 2778"/>
              <a:gd name="T25" fmla="*/ 618 h 2182"/>
              <a:gd name="T26" fmla="*/ 1070 w 2778"/>
              <a:gd name="T27" fmla="*/ 574 h 2182"/>
              <a:gd name="T28" fmla="*/ 1087 w 2778"/>
              <a:gd name="T29" fmla="*/ 491 h 2182"/>
              <a:gd name="T30" fmla="*/ 1256 w 2778"/>
              <a:gd name="T31" fmla="*/ 482 h 2182"/>
              <a:gd name="T32" fmla="*/ 1336 w 2778"/>
              <a:gd name="T33" fmla="*/ 521 h 2182"/>
              <a:gd name="T34" fmla="*/ 1400 w 2778"/>
              <a:gd name="T35" fmla="*/ 631 h 2182"/>
              <a:gd name="T36" fmla="*/ 1578 w 2778"/>
              <a:gd name="T37" fmla="*/ 726 h 2182"/>
              <a:gd name="T38" fmla="*/ 1702 w 2778"/>
              <a:gd name="T39" fmla="*/ 848 h 2182"/>
              <a:gd name="T40" fmla="*/ 1724 w 2778"/>
              <a:gd name="T41" fmla="*/ 985 h 2182"/>
              <a:gd name="T42" fmla="*/ 1728 w 2778"/>
              <a:gd name="T43" fmla="*/ 1160 h 2182"/>
              <a:gd name="T44" fmla="*/ 1757 w 2778"/>
              <a:gd name="T45" fmla="*/ 1263 h 2182"/>
              <a:gd name="T46" fmla="*/ 1833 w 2778"/>
              <a:gd name="T47" fmla="*/ 1226 h 2182"/>
              <a:gd name="T48" fmla="*/ 1863 w 2778"/>
              <a:gd name="T49" fmla="*/ 1299 h 2182"/>
              <a:gd name="T50" fmla="*/ 1832 w 2778"/>
              <a:gd name="T51" fmla="*/ 1389 h 2182"/>
              <a:gd name="T52" fmla="*/ 1884 w 2778"/>
              <a:gd name="T53" fmla="*/ 1490 h 2182"/>
              <a:gd name="T54" fmla="*/ 2014 w 2778"/>
              <a:gd name="T55" fmla="*/ 1577 h 2182"/>
              <a:gd name="T56" fmla="*/ 2098 w 2778"/>
              <a:gd name="T57" fmla="*/ 1647 h 2182"/>
              <a:gd name="T58" fmla="*/ 2158 w 2778"/>
              <a:gd name="T59" fmla="*/ 1701 h 2182"/>
              <a:gd name="T60" fmla="*/ 2190 w 2778"/>
              <a:gd name="T61" fmla="*/ 1751 h 2182"/>
              <a:gd name="T62" fmla="*/ 2253 w 2778"/>
              <a:gd name="T63" fmla="*/ 1882 h 2182"/>
              <a:gd name="T64" fmla="*/ 2350 w 2778"/>
              <a:gd name="T65" fmla="*/ 1947 h 2182"/>
              <a:gd name="T66" fmla="*/ 2473 w 2778"/>
              <a:gd name="T67" fmla="*/ 2077 h 2182"/>
              <a:gd name="T68" fmla="*/ 2550 w 2778"/>
              <a:gd name="T69" fmla="*/ 2101 h 2182"/>
              <a:gd name="T70" fmla="*/ 2539 w 2778"/>
              <a:gd name="T71" fmla="*/ 2147 h 2182"/>
              <a:gd name="T72" fmla="*/ 2539 w 2778"/>
              <a:gd name="T73" fmla="*/ 2181 h 2182"/>
              <a:gd name="T74" fmla="*/ 2610 w 2778"/>
              <a:gd name="T75" fmla="*/ 2144 h 2182"/>
              <a:gd name="T76" fmla="*/ 2701 w 2778"/>
              <a:gd name="T77" fmla="*/ 2131 h 2182"/>
              <a:gd name="T78" fmla="*/ 2741 w 2778"/>
              <a:gd name="T79" fmla="*/ 1940 h 2182"/>
              <a:gd name="T80" fmla="*/ 2763 w 2778"/>
              <a:gd name="T81" fmla="*/ 1590 h 2182"/>
              <a:gd name="T82" fmla="*/ 2765 w 2778"/>
              <a:gd name="T83" fmla="*/ 1441 h 2182"/>
              <a:gd name="T84" fmla="*/ 2686 w 2778"/>
              <a:gd name="T85" fmla="*/ 1303 h 2182"/>
              <a:gd name="T86" fmla="*/ 2648 w 2778"/>
              <a:gd name="T87" fmla="*/ 1191 h 2182"/>
              <a:gd name="T88" fmla="*/ 2530 w 2778"/>
              <a:gd name="T89" fmla="*/ 993 h 2182"/>
              <a:gd name="T90" fmla="*/ 2420 w 2778"/>
              <a:gd name="T91" fmla="*/ 819 h 2182"/>
              <a:gd name="T92" fmla="*/ 2491 w 2778"/>
              <a:gd name="T93" fmla="*/ 817 h 2182"/>
              <a:gd name="T94" fmla="*/ 2411 w 2778"/>
              <a:gd name="T95" fmla="*/ 724 h 2182"/>
              <a:gd name="T96" fmla="*/ 2308 w 2778"/>
              <a:gd name="T97" fmla="*/ 570 h 2182"/>
              <a:gd name="T98" fmla="*/ 2218 w 2778"/>
              <a:gd name="T99" fmla="*/ 450 h 2182"/>
              <a:gd name="T100" fmla="*/ 2128 w 2778"/>
              <a:gd name="T101" fmla="*/ 222 h 2182"/>
              <a:gd name="T102" fmla="*/ 2065 w 2778"/>
              <a:gd name="T103" fmla="*/ 132 h 2182"/>
              <a:gd name="T104" fmla="*/ 2048 w 2778"/>
              <a:gd name="T105" fmla="*/ 332 h 2182"/>
              <a:gd name="T106" fmla="*/ 2003 w 2778"/>
              <a:gd name="T107" fmla="*/ 218 h 2182"/>
              <a:gd name="T108" fmla="*/ 2019 w 2778"/>
              <a:gd name="T109" fmla="*/ 132 h 2182"/>
              <a:gd name="T110" fmla="*/ 2068 w 2778"/>
              <a:gd name="T111" fmla="*/ 48 h 2182"/>
              <a:gd name="T112" fmla="*/ 1988 w 2778"/>
              <a:gd name="T113" fmla="*/ 16 h 2182"/>
              <a:gd name="T114" fmla="*/ 1903 w 2778"/>
              <a:gd name="T115" fmla="*/ 11 h 2182"/>
              <a:gd name="T116" fmla="*/ 1837 w 2778"/>
              <a:gd name="T117" fmla="*/ 89 h 2182"/>
              <a:gd name="T118" fmla="*/ 1203 w 2778"/>
              <a:gd name="T119" fmla="*/ 223 h 2182"/>
              <a:gd name="T120" fmla="*/ 794 w 2778"/>
              <a:gd name="T121" fmla="*/ 159 h 2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8" h="2182">
                <a:moveTo>
                  <a:pt x="794" y="159"/>
                </a:moveTo>
                <a:lnTo>
                  <a:pt x="18" y="316"/>
                </a:lnTo>
                <a:lnTo>
                  <a:pt x="14" y="335"/>
                </a:lnTo>
                <a:lnTo>
                  <a:pt x="8" y="352"/>
                </a:lnTo>
                <a:lnTo>
                  <a:pt x="4" y="361"/>
                </a:lnTo>
                <a:lnTo>
                  <a:pt x="2" y="370"/>
                </a:lnTo>
                <a:lnTo>
                  <a:pt x="0" y="379"/>
                </a:lnTo>
                <a:lnTo>
                  <a:pt x="0" y="390"/>
                </a:lnTo>
                <a:lnTo>
                  <a:pt x="0" y="402"/>
                </a:lnTo>
                <a:lnTo>
                  <a:pt x="3" y="413"/>
                </a:lnTo>
                <a:lnTo>
                  <a:pt x="7" y="423"/>
                </a:lnTo>
                <a:lnTo>
                  <a:pt x="13" y="432"/>
                </a:lnTo>
                <a:lnTo>
                  <a:pt x="22" y="440"/>
                </a:lnTo>
                <a:lnTo>
                  <a:pt x="30" y="446"/>
                </a:lnTo>
                <a:lnTo>
                  <a:pt x="35" y="448"/>
                </a:lnTo>
                <a:lnTo>
                  <a:pt x="38" y="452"/>
                </a:lnTo>
                <a:lnTo>
                  <a:pt x="41" y="456"/>
                </a:lnTo>
                <a:lnTo>
                  <a:pt x="42" y="461"/>
                </a:lnTo>
                <a:lnTo>
                  <a:pt x="43" y="471"/>
                </a:lnTo>
                <a:lnTo>
                  <a:pt x="42" y="480"/>
                </a:lnTo>
                <a:lnTo>
                  <a:pt x="40" y="488"/>
                </a:lnTo>
                <a:lnTo>
                  <a:pt x="40" y="498"/>
                </a:lnTo>
                <a:lnTo>
                  <a:pt x="40" y="509"/>
                </a:lnTo>
                <a:lnTo>
                  <a:pt x="42" y="518"/>
                </a:lnTo>
                <a:lnTo>
                  <a:pt x="44" y="526"/>
                </a:lnTo>
                <a:lnTo>
                  <a:pt x="48" y="536"/>
                </a:lnTo>
                <a:lnTo>
                  <a:pt x="51" y="549"/>
                </a:lnTo>
                <a:lnTo>
                  <a:pt x="53" y="561"/>
                </a:lnTo>
                <a:lnTo>
                  <a:pt x="55" y="572"/>
                </a:lnTo>
                <a:lnTo>
                  <a:pt x="58" y="586"/>
                </a:lnTo>
                <a:lnTo>
                  <a:pt x="58" y="586"/>
                </a:lnTo>
                <a:lnTo>
                  <a:pt x="71" y="585"/>
                </a:lnTo>
                <a:lnTo>
                  <a:pt x="85" y="583"/>
                </a:lnTo>
                <a:lnTo>
                  <a:pt x="94" y="585"/>
                </a:lnTo>
                <a:lnTo>
                  <a:pt x="102" y="585"/>
                </a:lnTo>
                <a:lnTo>
                  <a:pt x="106" y="585"/>
                </a:lnTo>
                <a:lnTo>
                  <a:pt x="109" y="585"/>
                </a:lnTo>
                <a:lnTo>
                  <a:pt x="113" y="583"/>
                </a:lnTo>
                <a:lnTo>
                  <a:pt x="117" y="581"/>
                </a:lnTo>
                <a:lnTo>
                  <a:pt x="120" y="578"/>
                </a:lnTo>
                <a:lnTo>
                  <a:pt x="123" y="575"/>
                </a:lnTo>
                <a:lnTo>
                  <a:pt x="125" y="570"/>
                </a:lnTo>
                <a:lnTo>
                  <a:pt x="126" y="567"/>
                </a:lnTo>
                <a:lnTo>
                  <a:pt x="129" y="559"/>
                </a:lnTo>
                <a:lnTo>
                  <a:pt x="130" y="549"/>
                </a:lnTo>
                <a:lnTo>
                  <a:pt x="133" y="535"/>
                </a:lnTo>
                <a:lnTo>
                  <a:pt x="134" y="523"/>
                </a:lnTo>
                <a:lnTo>
                  <a:pt x="135" y="510"/>
                </a:lnTo>
                <a:lnTo>
                  <a:pt x="135" y="496"/>
                </a:lnTo>
                <a:lnTo>
                  <a:pt x="145" y="497"/>
                </a:lnTo>
                <a:lnTo>
                  <a:pt x="153" y="498"/>
                </a:lnTo>
                <a:lnTo>
                  <a:pt x="162" y="498"/>
                </a:lnTo>
                <a:lnTo>
                  <a:pt x="170" y="496"/>
                </a:lnTo>
                <a:lnTo>
                  <a:pt x="176" y="494"/>
                </a:lnTo>
                <a:lnTo>
                  <a:pt x="183" y="491"/>
                </a:lnTo>
                <a:lnTo>
                  <a:pt x="189" y="487"/>
                </a:lnTo>
                <a:lnTo>
                  <a:pt x="197" y="485"/>
                </a:lnTo>
                <a:lnTo>
                  <a:pt x="204" y="483"/>
                </a:lnTo>
                <a:lnTo>
                  <a:pt x="213" y="483"/>
                </a:lnTo>
                <a:lnTo>
                  <a:pt x="224" y="487"/>
                </a:lnTo>
                <a:lnTo>
                  <a:pt x="233" y="493"/>
                </a:lnTo>
                <a:lnTo>
                  <a:pt x="242" y="496"/>
                </a:lnTo>
                <a:lnTo>
                  <a:pt x="250" y="497"/>
                </a:lnTo>
                <a:lnTo>
                  <a:pt x="257" y="498"/>
                </a:lnTo>
                <a:lnTo>
                  <a:pt x="266" y="498"/>
                </a:lnTo>
                <a:lnTo>
                  <a:pt x="273" y="498"/>
                </a:lnTo>
                <a:lnTo>
                  <a:pt x="280" y="497"/>
                </a:lnTo>
                <a:lnTo>
                  <a:pt x="286" y="496"/>
                </a:lnTo>
                <a:lnTo>
                  <a:pt x="293" y="494"/>
                </a:lnTo>
                <a:lnTo>
                  <a:pt x="305" y="488"/>
                </a:lnTo>
                <a:lnTo>
                  <a:pt x="319" y="483"/>
                </a:lnTo>
                <a:lnTo>
                  <a:pt x="340" y="474"/>
                </a:lnTo>
                <a:lnTo>
                  <a:pt x="361" y="468"/>
                </a:lnTo>
                <a:lnTo>
                  <a:pt x="370" y="465"/>
                </a:lnTo>
                <a:lnTo>
                  <a:pt x="380" y="463"/>
                </a:lnTo>
                <a:lnTo>
                  <a:pt x="391" y="461"/>
                </a:lnTo>
                <a:lnTo>
                  <a:pt x="404" y="461"/>
                </a:lnTo>
                <a:lnTo>
                  <a:pt x="416" y="463"/>
                </a:lnTo>
                <a:lnTo>
                  <a:pt x="427" y="465"/>
                </a:lnTo>
                <a:lnTo>
                  <a:pt x="437" y="469"/>
                </a:lnTo>
                <a:lnTo>
                  <a:pt x="447" y="473"/>
                </a:lnTo>
                <a:lnTo>
                  <a:pt x="456" y="479"/>
                </a:lnTo>
                <a:lnTo>
                  <a:pt x="467" y="484"/>
                </a:lnTo>
                <a:lnTo>
                  <a:pt x="476" y="488"/>
                </a:lnTo>
                <a:lnTo>
                  <a:pt x="488" y="493"/>
                </a:lnTo>
                <a:lnTo>
                  <a:pt x="499" y="495"/>
                </a:lnTo>
                <a:lnTo>
                  <a:pt x="510" y="495"/>
                </a:lnTo>
                <a:lnTo>
                  <a:pt x="520" y="495"/>
                </a:lnTo>
                <a:lnTo>
                  <a:pt x="531" y="496"/>
                </a:lnTo>
                <a:lnTo>
                  <a:pt x="547" y="500"/>
                </a:lnTo>
                <a:lnTo>
                  <a:pt x="559" y="506"/>
                </a:lnTo>
                <a:lnTo>
                  <a:pt x="574" y="512"/>
                </a:lnTo>
                <a:lnTo>
                  <a:pt x="590" y="518"/>
                </a:lnTo>
                <a:lnTo>
                  <a:pt x="653" y="509"/>
                </a:lnTo>
                <a:lnTo>
                  <a:pt x="658" y="511"/>
                </a:lnTo>
                <a:lnTo>
                  <a:pt x="662" y="513"/>
                </a:lnTo>
                <a:lnTo>
                  <a:pt x="666" y="516"/>
                </a:lnTo>
                <a:lnTo>
                  <a:pt x="670" y="520"/>
                </a:lnTo>
                <a:lnTo>
                  <a:pt x="676" y="526"/>
                </a:lnTo>
                <a:lnTo>
                  <a:pt x="679" y="536"/>
                </a:lnTo>
                <a:lnTo>
                  <a:pt x="682" y="545"/>
                </a:lnTo>
                <a:lnTo>
                  <a:pt x="684" y="552"/>
                </a:lnTo>
                <a:lnTo>
                  <a:pt x="686" y="560"/>
                </a:lnTo>
                <a:lnTo>
                  <a:pt x="690" y="567"/>
                </a:lnTo>
                <a:lnTo>
                  <a:pt x="696" y="574"/>
                </a:lnTo>
                <a:lnTo>
                  <a:pt x="702" y="578"/>
                </a:lnTo>
                <a:lnTo>
                  <a:pt x="709" y="581"/>
                </a:lnTo>
                <a:lnTo>
                  <a:pt x="715" y="583"/>
                </a:lnTo>
                <a:lnTo>
                  <a:pt x="730" y="588"/>
                </a:lnTo>
                <a:lnTo>
                  <a:pt x="746" y="591"/>
                </a:lnTo>
                <a:lnTo>
                  <a:pt x="758" y="595"/>
                </a:lnTo>
                <a:lnTo>
                  <a:pt x="769" y="600"/>
                </a:lnTo>
                <a:lnTo>
                  <a:pt x="773" y="603"/>
                </a:lnTo>
                <a:lnTo>
                  <a:pt x="779" y="606"/>
                </a:lnTo>
                <a:lnTo>
                  <a:pt x="782" y="610"/>
                </a:lnTo>
                <a:lnTo>
                  <a:pt x="786" y="616"/>
                </a:lnTo>
                <a:lnTo>
                  <a:pt x="791" y="627"/>
                </a:lnTo>
                <a:lnTo>
                  <a:pt x="794" y="637"/>
                </a:lnTo>
                <a:lnTo>
                  <a:pt x="796" y="643"/>
                </a:lnTo>
                <a:lnTo>
                  <a:pt x="798" y="648"/>
                </a:lnTo>
                <a:lnTo>
                  <a:pt x="800" y="653"/>
                </a:lnTo>
                <a:lnTo>
                  <a:pt x="805" y="658"/>
                </a:lnTo>
                <a:lnTo>
                  <a:pt x="812" y="664"/>
                </a:lnTo>
                <a:lnTo>
                  <a:pt x="820" y="670"/>
                </a:lnTo>
                <a:lnTo>
                  <a:pt x="828" y="674"/>
                </a:lnTo>
                <a:lnTo>
                  <a:pt x="836" y="680"/>
                </a:lnTo>
                <a:lnTo>
                  <a:pt x="826" y="680"/>
                </a:lnTo>
                <a:lnTo>
                  <a:pt x="838" y="677"/>
                </a:lnTo>
                <a:lnTo>
                  <a:pt x="850" y="675"/>
                </a:lnTo>
                <a:lnTo>
                  <a:pt x="861" y="671"/>
                </a:lnTo>
                <a:lnTo>
                  <a:pt x="872" y="668"/>
                </a:lnTo>
                <a:lnTo>
                  <a:pt x="893" y="658"/>
                </a:lnTo>
                <a:lnTo>
                  <a:pt x="916" y="647"/>
                </a:lnTo>
                <a:lnTo>
                  <a:pt x="927" y="642"/>
                </a:lnTo>
                <a:lnTo>
                  <a:pt x="937" y="637"/>
                </a:lnTo>
                <a:lnTo>
                  <a:pt x="947" y="633"/>
                </a:lnTo>
                <a:lnTo>
                  <a:pt x="959" y="629"/>
                </a:lnTo>
                <a:lnTo>
                  <a:pt x="970" y="627"/>
                </a:lnTo>
                <a:lnTo>
                  <a:pt x="982" y="626"/>
                </a:lnTo>
                <a:lnTo>
                  <a:pt x="986" y="624"/>
                </a:lnTo>
                <a:lnTo>
                  <a:pt x="991" y="623"/>
                </a:lnTo>
                <a:lnTo>
                  <a:pt x="997" y="621"/>
                </a:lnTo>
                <a:lnTo>
                  <a:pt x="1001" y="618"/>
                </a:lnTo>
                <a:lnTo>
                  <a:pt x="1010" y="608"/>
                </a:lnTo>
                <a:lnTo>
                  <a:pt x="1016" y="597"/>
                </a:lnTo>
                <a:lnTo>
                  <a:pt x="1020" y="592"/>
                </a:lnTo>
                <a:lnTo>
                  <a:pt x="1023" y="588"/>
                </a:lnTo>
                <a:lnTo>
                  <a:pt x="1027" y="583"/>
                </a:lnTo>
                <a:lnTo>
                  <a:pt x="1033" y="581"/>
                </a:lnTo>
                <a:lnTo>
                  <a:pt x="1044" y="578"/>
                </a:lnTo>
                <a:lnTo>
                  <a:pt x="1055" y="577"/>
                </a:lnTo>
                <a:lnTo>
                  <a:pt x="1061" y="577"/>
                </a:lnTo>
                <a:lnTo>
                  <a:pt x="1066" y="576"/>
                </a:lnTo>
                <a:lnTo>
                  <a:pt x="1070" y="574"/>
                </a:lnTo>
                <a:lnTo>
                  <a:pt x="1076" y="570"/>
                </a:lnTo>
                <a:lnTo>
                  <a:pt x="1078" y="567"/>
                </a:lnTo>
                <a:lnTo>
                  <a:pt x="1080" y="564"/>
                </a:lnTo>
                <a:lnTo>
                  <a:pt x="1082" y="560"/>
                </a:lnTo>
                <a:lnTo>
                  <a:pt x="1082" y="556"/>
                </a:lnTo>
                <a:lnTo>
                  <a:pt x="1083" y="548"/>
                </a:lnTo>
                <a:lnTo>
                  <a:pt x="1083" y="538"/>
                </a:lnTo>
                <a:lnTo>
                  <a:pt x="1084" y="526"/>
                </a:lnTo>
                <a:lnTo>
                  <a:pt x="1085" y="514"/>
                </a:lnTo>
                <a:lnTo>
                  <a:pt x="1085" y="504"/>
                </a:lnTo>
                <a:lnTo>
                  <a:pt x="1087" y="491"/>
                </a:lnTo>
                <a:lnTo>
                  <a:pt x="1101" y="490"/>
                </a:lnTo>
                <a:lnTo>
                  <a:pt x="1114" y="486"/>
                </a:lnTo>
                <a:lnTo>
                  <a:pt x="1125" y="484"/>
                </a:lnTo>
                <a:lnTo>
                  <a:pt x="1139" y="483"/>
                </a:lnTo>
                <a:lnTo>
                  <a:pt x="1191" y="483"/>
                </a:lnTo>
                <a:lnTo>
                  <a:pt x="1202" y="484"/>
                </a:lnTo>
                <a:lnTo>
                  <a:pt x="1214" y="485"/>
                </a:lnTo>
                <a:lnTo>
                  <a:pt x="1224" y="481"/>
                </a:lnTo>
                <a:lnTo>
                  <a:pt x="1234" y="478"/>
                </a:lnTo>
                <a:lnTo>
                  <a:pt x="1246" y="479"/>
                </a:lnTo>
                <a:lnTo>
                  <a:pt x="1256" y="482"/>
                </a:lnTo>
                <a:lnTo>
                  <a:pt x="1266" y="485"/>
                </a:lnTo>
                <a:lnTo>
                  <a:pt x="1278" y="488"/>
                </a:lnTo>
                <a:lnTo>
                  <a:pt x="1290" y="488"/>
                </a:lnTo>
                <a:lnTo>
                  <a:pt x="1300" y="490"/>
                </a:lnTo>
                <a:lnTo>
                  <a:pt x="1305" y="491"/>
                </a:lnTo>
                <a:lnTo>
                  <a:pt x="1310" y="493"/>
                </a:lnTo>
                <a:lnTo>
                  <a:pt x="1315" y="495"/>
                </a:lnTo>
                <a:lnTo>
                  <a:pt x="1320" y="498"/>
                </a:lnTo>
                <a:lnTo>
                  <a:pt x="1323" y="504"/>
                </a:lnTo>
                <a:lnTo>
                  <a:pt x="1325" y="509"/>
                </a:lnTo>
                <a:lnTo>
                  <a:pt x="1336" y="521"/>
                </a:lnTo>
                <a:lnTo>
                  <a:pt x="1347" y="533"/>
                </a:lnTo>
                <a:lnTo>
                  <a:pt x="1358" y="543"/>
                </a:lnTo>
                <a:lnTo>
                  <a:pt x="1367" y="556"/>
                </a:lnTo>
                <a:lnTo>
                  <a:pt x="1378" y="569"/>
                </a:lnTo>
                <a:lnTo>
                  <a:pt x="1387" y="581"/>
                </a:lnTo>
                <a:lnTo>
                  <a:pt x="1391" y="588"/>
                </a:lnTo>
                <a:lnTo>
                  <a:pt x="1394" y="594"/>
                </a:lnTo>
                <a:lnTo>
                  <a:pt x="1398" y="602"/>
                </a:lnTo>
                <a:lnTo>
                  <a:pt x="1400" y="610"/>
                </a:lnTo>
                <a:lnTo>
                  <a:pt x="1399" y="620"/>
                </a:lnTo>
                <a:lnTo>
                  <a:pt x="1400" y="631"/>
                </a:lnTo>
                <a:lnTo>
                  <a:pt x="1402" y="636"/>
                </a:lnTo>
                <a:lnTo>
                  <a:pt x="1405" y="641"/>
                </a:lnTo>
                <a:lnTo>
                  <a:pt x="1409" y="643"/>
                </a:lnTo>
                <a:lnTo>
                  <a:pt x="1415" y="645"/>
                </a:lnTo>
                <a:lnTo>
                  <a:pt x="1426" y="649"/>
                </a:lnTo>
                <a:lnTo>
                  <a:pt x="1436" y="653"/>
                </a:lnTo>
                <a:lnTo>
                  <a:pt x="1453" y="661"/>
                </a:lnTo>
                <a:lnTo>
                  <a:pt x="1469" y="671"/>
                </a:lnTo>
                <a:lnTo>
                  <a:pt x="1508" y="693"/>
                </a:lnTo>
                <a:lnTo>
                  <a:pt x="1542" y="709"/>
                </a:lnTo>
                <a:lnTo>
                  <a:pt x="1578" y="726"/>
                </a:lnTo>
                <a:lnTo>
                  <a:pt x="1617" y="745"/>
                </a:lnTo>
                <a:lnTo>
                  <a:pt x="1631" y="753"/>
                </a:lnTo>
                <a:lnTo>
                  <a:pt x="1642" y="762"/>
                </a:lnTo>
                <a:lnTo>
                  <a:pt x="1652" y="770"/>
                </a:lnTo>
                <a:lnTo>
                  <a:pt x="1661" y="779"/>
                </a:lnTo>
                <a:lnTo>
                  <a:pt x="1669" y="790"/>
                </a:lnTo>
                <a:lnTo>
                  <a:pt x="1676" y="802"/>
                </a:lnTo>
                <a:lnTo>
                  <a:pt x="1683" y="813"/>
                </a:lnTo>
                <a:lnTo>
                  <a:pt x="1689" y="828"/>
                </a:lnTo>
                <a:lnTo>
                  <a:pt x="1695" y="838"/>
                </a:lnTo>
                <a:lnTo>
                  <a:pt x="1702" y="848"/>
                </a:lnTo>
                <a:lnTo>
                  <a:pt x="1705" y="852"/>
                </a:lnTo>
                <a:lnTo>
                  <a:pt x="1708" y="858"/>
                </a:lnTo>
                <a:lnTo>
                  <a:pt x="1710" y="863"/>
                </a:lnTo>
                <a:lnTo>
                  <a:pt x="1710" y="870"/>
                </a:lnTo>
                <a:lnTo>
                  <a:pt x="1710" y="924"/>
                </a:lnTo>
                <a:lnTo>
                  <a:pt x="1711" y="936"/>
                </a:lnTo>
                <a:lnTo>
                  <a:pt x="1713" y="946"/>
                </a:lnTo>
                <a:lnTo>
                  <a:pt x="1715" y="956"/>
                </a:lnTo>
                <a:lnTo>
                  <a:pt x="1718" y="966"/>
                </a:lnTo>
                <a:lnTo>
                  <a:pt x="1722" y="975"/>
                </a:lnTo>
                <a:lnTo>
                  <a:pt x="1724" y="985"/>
                </a:lnTo>
                <a:lnTo>
                  <a:pt x="1726" y="996"/>
                </a:lnTo>
                <a:lnTo>
                  <a:pt x="1726" y="1008"/>
                </a:lnTo>
                <a:lnTo>
                  <a:pt x="1726" y="1034"/>
                </a:lnTo>
                <a:lnTo>
                  <a:pt x="1725" y="1056"/>
                </a:lnTo>
                <a:lnTo>
                  <a:pt x="1724" y="1079"/>
                </a:lnTo>
                <a:lnTo>
                  <a:pt x="1724" y="1105"/>
                </a:lnTo>
                <a:lnTo>
                  <a:pt x="1724" y="1120"/>
                </a:lnTo>
                <a:lnTo>
                  <a:pt x="1724" y="1132"/>
                </a:lnTo>
                <a:lnTo>
                  <a:pt x="1725" y="1142"/>
                </a:lnTo>
                <a:lnTo>
                  <a:pt x="1726" y="1151"/>
                </a:lnTo>
                <a:lnTo>
                  <a:pt x="1728" y="1160"/>
                </a:lnTo>
                <a:lnTo>
                  <a:pt x="1732" y="1178"/>
                </a:lnTo>
                <a:lnTo>
                  <a:pt x="1737" y="1200"/>
                </a:lnTo>
                <a:lnTo>
                  <a:pt x="1739" y="1211"/>
                </a:lnTo>
                <a:lnTo>
                  <a:pt x="1742" y="1222"/>
                </a:lnTo>
                <a:lnTo>
                  <a:pt x="1745" y="1231"/>
                </a:lnTo>
                <a:lnTo>
                  <a:pt x="1750" y="1242"/>
                </a:lnTo>
                <a:lnTo>
                  <a:pt x="1752" y="1249"/>
                </a:lnTo>
                <a:lnTo>
                  <a:pt x="1753" y="1255"/>
                </a:lnTo>
                <a:lnTo>
                  <a:pt x="1754" y="1258"/>
                </a:lnTo>
                <a:lnTo>
                  <a:pt x="1755" y="1262"/>
                </a:lnTo>
                <a:lnTo>
                  <a:pt x="1757" y="1263"/>
                </a:lnTo>
                <a:lnTo>
                  <a:pt x="1760" y="1264"/>
                </a:lnTo>
                <a:lnTo>
                  <a:pt x="1770" y="1263"/>
                </a:lnTo>
                <a:lnTo>
                  <a:pt x="1780" y="1262"/>
                </a:lnTo>
                <a:lnTo>
                  <a:pt x="1784" y="1259"/>
                </a:lnTo>
                <a:lnTo>
                  <a:pt x="1787" y="1257"/>
                </a:lnTo>
                <a:lnTo>
                  <a:pt x="1791" y="1254"/>
                </a:lnTo>
                <a:lnTo>
                  <a:pt x="1793" y="1250"/>
                </a:lnTo>
                <a:lnTo>
                  <a:pt x="1798" y="1235"/>
                </a:lnTo>
                <a:lnTo>
                  <a:pt x="1804" y="1218"/>
                </a:lnTo>
                <a:lnTo>
                  <a:pt x="1819" y="1222"/>
                </a:lnTo>
                <a:lnTo>
                  <a:pt x="1833" y="1226"/>
                </a:lnTo>
                <a:lnTo>
                  <a:pt x="1839" y="1228"/>
                </a:lnTo>
                <a:lnTo>
                  <a:pt x="1845" y="1231"/>
                </a:lnTo>
                <a:lnTo>
                  <a:pt x="1851" y="1237"/>
                </a:lnTo>
                <a:lnTo>
                  <a:pt x="1857" y="1242"/>
                </a:lnTo>
                <a:lnTo>
                  <a:pt x="1860" y="1247"/>
                </a:lnTo>
                <a:lnTo>
                  <a:pt x="1862" y="1252"/>
                </a:lnTo>
                <a:lnTo>
                  <a:pt x="1863" y="1256"/>
                </a:lnTo>
                <a:lnTo>
                  <a:pt x="1864" y="1262"/>
                </a:lnTo>
                <a:lnTo>
                  <a:pt x="1864" y="1272"/>
                </a:lnTo>
                <a:lnTo>
                  <a:pt x="1864" y="1284"/>
                </a:lnTo>
                <a:lnTo>
                  <a:pt x="1863" y="1299"/>
                </a:lnTo>
                <a:lnTo>
                  <a:pt x="1861" y="1312"/>
                </a:lnTo>
                <a:lnTo>
                  <a:pt x="1858" y="1324"/>
                </a:lnTo>
                <a:lnTo>
                  <a:pt x="1851" y="1337"/>
                </a:lnTo>
                <a:lnTo>
                  <a:pt x="1844" y="1348"/>
                </a:lnTo>
                <a:lnTo>
                  <a:pt x="1837" y="1358"/>
                </a:lnTo>
                <a:lnTo>
                  <a:pt x="1834" y="1363"/>
                </a:lnTo>
                <a:lnTo>
                  <a:pt x="1832" y="1367"/>
                </a:lnTo>
                <a:lnTo>
                  <a:pt x="1831" y="1374"/>
                </a:lnTo>
                <a:lnTo>
                  <a:pt x="1830" y="1380"/>
                </a:lnTo>
                <a:lnTo>
                  <a:pt x="1831" y="1385"/>
                </a:lnTo>
                <a:lnTo>
                  <a:pt x="1832" y="1389"/>
                </a:lnTo>
                <a:lnTo>
                  <a:pt x="1834" y="1393"/>
                </a:lnTo>
                <a:lnTo>
                  <a:pt x="1837" y="1397"/>
                </a:lnTo>
                <a:lnTo>
                  <a:pt x="1845" y="1402"/>
                </a:lnTo>
                <a:lnTo>
                  <a:pt x="1851" y="1410"/>
                </a:lnTo>
                <a:lnTo>
                  <a:pt x="1857" y="1417"/>
                </a:lnTo>
                <a:lnTo>
                  <a:pt x="1861" y="1424"/>
                </a:lnTo>
                <a:lnTo>
                  <a:pt x="1864" y="1432"/>
                </a:lnTo>
                <a:lnTo>
                  <a:pt x="1867" y="1441"/>
                </a:lnTo>
                <a:lnTo>
                  <a:pt x="1872" y="1459"/>
                </a:lnTo>
                <a:lnTo>
                  <a:pt x="1877" y="1474"/>
                </a:lnTo>
                <a:lnTo>
                  <a:pt x="1884" y="1490"/>
                </a:lnTo>
                <a:lnTo>
                  <a:pt x="1893" y="1505"/>
                </a:lnTo>
                <a:lnTo>
                  <a:pt x="1902" y="1517"/>
                </a:lnTo>
                <a:lnTo>
                  <a:pt x="1911" y="1526"/>
                </a:lnTo>
                <a:lnTo>
                  <a:pt x="1919" y="1534"/>
                </a:lnTo>
                <a:lnTo>
                  <a:pt x="1929" y="1541"/>
                </a:lnTo>
                <a:lnTo>
                  <a:pt x="1949" y="1554"/>
                </a:lnTo>
                <a:lnTo>
                  <a:pt x="1973" y="1568"/>
                </a:lnTo>
                <a:lnTo>
                  <a:pt x="1989" y="1580"/>
                </a:lnTo>
                <a:lnTo>
                  <a:pt x="2005" y="1592"/>
                </a:lnTo>
                <a:lnTo>
                  <a:pt x="2011" y="1586"/>
                </a:lnTo>
                <a:lnTo>
                  <a:pt x="2014" y="1577"/>
                </a:lnTo>
                <a:lnTo>
                  <a:pt x="2017" y="1569"/>
                </a:lnTo>
                <a:lnTo>
                  <a:pt x="2021" y="1561"/>
                </a:lnTo>
                <a:lnTo>
                  <a:pt x="2026" y="1558"/>
                </a:lnTo>
                <a:lnTo>
                  <a:pt x="2032" y="1555"/>
                </a:lnTo>
                <a:lnTo>
                  <a:pt x="2064" y="1555"/>
                </a:lnTo>
                <a:lnTo>
                  <a:pt x="2066" y="1574"/>
                </a:lnTo>
                <a:lnTo>
                  <a:pt x="2070" y="1590"/>
                </a:lnTo>
                <a:lnTo>
                  <a:pt x="2076" y="1605"/>
                </a:lnTo>
                <a:lnTo>
                  <a:pt x="2084" y="1622"/>
                </a:lnTo>
                <a:lnTo>
                  <a:pt x="2092" y="1635"/>
                </a:lnTo>
                <a:lnTo>
                  <a:pt x="2098" y="1647"/>
                </a:lnTo>
                <a:lnTo>
                  <a:pt x="2103" y="1653"/>
                </a:lnTo>
                <a:lnTo>
                  <a:pt x="2107" y="1657"/>
                </a:lnTo>
                <a:lnTo>
                  <a:pt x="2113" y="1661"/>
                </a:lnTo>
                <a:lnTo>
                  <a:pt x="2119" y="1664"/>
                </a:lnTo>
                <a:lnTo>
                  <a:pt x="2133" y="1670"/>
                </a:lnTo>
                <a:lnTo>
                  <a:pt x="2146" y="1674"/>
                </a:lnTo>
                <a:lnTo>
                  <a:pt x="2159" y="1677"/>
                </a:lnTo>
                <a:lnTo>
                  <a:pt x="2172" y="1683"/>
                </a:lnTo>
                <a:lnTo>
                  <a:pt x="2167" y="1690"/>
                </a:lnTo>
                <a:lnTo>
                  <a:pt x="2160" y="1698"/>
                </a:lnTo>
                <a:lnTo>
                  <a:pt x="2158" y="1701"/>
                </a:lnTo>
                <a:lnTo>
                  <a:pt x="2156" y="1706"/>
                </a:lnTo>
                <a:lnTo>
                  <a:pt x="2155" y="1710"/>
                </a:lnTo>
                <a:lnTo>
                  <a:pt x="2154" y="1715"/>
                </a:lnTo>
                <a:lnTo>
                  <a:pt x="2155" y="1720"/>
                </a:lnTo>
                <a:lnTo>
                  <a:pt x="2156" y="1724"/>
                </a:lnTo>
                <a:lnTo>
                  <a:pt x="2157" y="1728"/>
                </a:lnTo>
                <a:lnTo>
                  <a:pt x="2159" y="1731"/>
                </a:lnTo>
                <a:lnTo>
                  <a:pt x="2165" y="1737"/>
                </a:lnTo>
                <a:lnTo>
                  <a:pt x="2173" y="1741"/>
                </a:lnTo>
                <a:lnTo>
                  <a:pt x="2182" y="1747"/>
                </a:lnTo>
                <a:lnTo>
                  <a:pt x="2190" y="1751"/>
                </a:lnTo>
                <a:lnTo>
                  <a:pt x="2199" y="1756"/>
                </a:lnTo>
                <a:lnTo>
                  <a:pt x="2206" y="1763"/>
                </a:lnTo>
                <a:lnTo>
                  <a:pt x="2213" y="1769"/>
                </a:lnTo>
                <a:lnTo>
                  <a:pt x="2218" y="1777"/>
                </a:lnTo>
                <a:lnTo>
                  <a:pt x="2223" y="1784"/>
                </a:lnTo>
                <a:lnTo>
                  <a:pt x="2226" y="1792"/>
                </a:lnTo>
                <a:lnTo>
                  <a:pt x="2231" y="1808"/>
                </a:lnTo>
                <a:lnTo>
                  <a:pt x="2236" y="1826"/>
                </a:lnTo>
                <a:lnTo>
                  <a:pt x="2241" y="1847"/>
                </a:lnTo>
                <a:lnTo>
                  <a:pt x="2246" y="1864"/>
                </a:lnTo>
                <a:lnTo>
                  <a:pt x="2253" y="1882"/>
                </a:lnTo>
                <a:lnTo>
                  <a:pt x="2263" y="1901"/>
                </a:lnTo>
                <a:lnTo>
                  <a:pt x="2266" y="1906"/>
                </a:lnTo>
                <a:lnTo>
                  <a:pt x="2270" y="1911"/>
                </a:lnTo>
                <a:lnTo>
                  <a:pt x="2276" y="1914"/>
                </a:lnTo>
                <a:lnTo>
                  <a:pt x="2281" y="1916"/>
                </a:lnTo>
                <a:lnTo>
                  <a:pt x="2293" y="1920"/>
                </a:lnTo>
                <a:lnTo>
                  <a:pt x="2305" y="1925"/>
                </a:lnTo>
                <a:lnTo>
                  <a:pt x="2318" y="1930"/>
                </a:lnTo>
                <a:lnTo>
                  <a:pt x="2330" y="1936"/>
                </a:lnTo>
                <a:lnTo>
                  <a:pt x="2340" y="1941"/>
                </a:lnTo>
                <a:lnTo>
                  <a:pt x="2350" y="1947"/>
                </a:lnTo>
                <a:lnTo>
                  <a:pt x="2360" y="1954"/>
                </a:lnTo>
                <a:lnTo>
                  <a:pt x="2368" y="1961"/>
                </a:lnTo>
                <a:lnTo>
                  <a:pt x="2378" y="1970"/>
                </a:lnTo>
                <a:lnTo>
                  <a:pt x="2388" y="1980"/>
                </a:lnTo>
                <a:lnTo>
                  <a:pt x="2395" y="1991"/>
                </a:lnTo>
                <a:lnTo>
                  <a:pt x="2403" y="2000"/>
                </a:lnTo>
                <a:lnTo>
                  <a:pt x="2410" y="2010"/>
                </a:lnTo>
                <a:lnTo>
                  <a:pt x="2419" y="2020"/>
                </a:lnTo>
                <a:lnTo>
                  <a:pt x="2445" y="2047"/>
                </a:lnTo>
                <a:lnTo>
                  <a:pt x="2468" y="2072"/>
                </a:lnTo>
                <a:lnTo>
                  <a:pt x="2473" y="2077"/>
                </a:lnTo>
                <a:lnTo>
                  <a:pt x="2480" y="2081"/>
                </a:lnTo>
                <a:lnTo>
                  <a:pt x="2486" y="2086"/>
                </a:lnTo>
                <a:lnTo>
                  <a:pt x="2493" y="2090"/>
                </a:lnTo>
                <a:lnTo>
                  <a:pt x="2500" y="2093"/>
                </a:lnTo>
                <a:lnTo>
                  <a:pt x="2508" y="2095"/>
                </a:lnTo>
                <a:lnTo>
                  <a:pt x="2516" y="2096"/>
                </a:lnTo>
                <a:lnTo>
                  <a:pt x="2525" y="2098"/>
                </a:lnTo>
                <a:lnTo>
                  <a:pt x="2532" y="2094"/>
                </a:lnTo>
                <a:lnTo>
                  <a:pt x="2536" y="2092"/>
                </a:lnTo>
                <a:lnTo>
                  <a:pt x="2543" y="2096"/>
                </a:lnTo>
                <a:lnTo>
                  <a:pt x="2550" y="2101"/>
                </a:lnTo>
                <a:lnTo>
                  <a:pt x="2553" y="2103"/>
                </a:lnTo>
                <a:lnTo>
                  <a:pt x="2555" y="2106"/>
                </a:lnTo>
                <a:lnTo>
                  <a:pt x="2556" y="2109"/>
                </a:lnTo>
                <a:lnTo>
                  <a:pt x="2557" y="2113"/>
                </a:lnTo>
                <a:lnTo>
                  <a:pt x="2557" y="2119"/>
                </a:lnTo>
                <a:lnTo>
                  <a:pt x="2555" y="2126"/>
                </a:lnTo>
                <a:lnTo>
                  <a:pt x="2554" y="2131"/>
                </a:lnTo>
                <a:lnTo>
                  <a:pt x="2551" y="2135"/>
                </a:lnTo>
                <a:lnTo>
                  <a:pt x="2548" y="2140"/>
                </a:lnTo>
                <a:lnTo>
                  <a:pt x="2543" y="2144"/>
                </a:lnTo>
                <a:lnTo>
                  <a:pt x="2539" y="2147"/>
                </a:lnTo>
                <a:lnTo>
                  <a:pt x="2534" y="2150"/>
                </a:lnTo>
                <a:lnTo>
                  <a:pt x="2523" y="2152"/>
                </a:lnTo>
                <a:lnTo>
                  <a:pt x="2512" y="2150"/>
                </a:lnTo>
                <a:lnTo>
                  <a:pt x="2507" y="2154"/>
                </a:lnTo>
                <a:lnTo>
                  <a:pt x="2501" y="2158"/>
                </a:lnTo>
                <a:lnTo>
                  <a:pt x="2507" y="2164"/>
                </a:lnTo>
                <a:lnTo>
                  <a:pt x="2512" y="2170"/>
                </a:lnTo>
                <a:lnTo>
                  <a:pt x="2519" y="2174"/>
                </a:lnTo>
                <a:lnTo>
                  <a:pt x="2525" y="2177"/>
                </a:lnTo>
                <a:lnTo>
                  <a:pt x="2532" y="2180"/>
                </a:lnTo>
                <a:lnTo>
                  <a:pt x="2539" y="2181"/>
                </a:lnTo>
                <a:lnTo>
                  <a:pt x="2547" y="2182"/>
                </a:lnTo>
                <a:lnTo>
                  <a:pt x="2554" y="2182"/>
                </a:lnTo>
                <a:lnTo>
                  <a:pt x="2561" y="2182"/>
                </a:lnTo>
                <a:lnTo>
                  <a:pt x="2566" y="2181"/>
                </a:lnTo>
                <a:lnTo>
                  <a:pt x="2570" y="2179"/>
                </a:lnTo>
                <a:lnTo>
                  <a:pt x="2575" y="2175"/>
                </a:lnTo>
                <a:lnTo>
                  <a:pt x="2583" y="2169"/>
                </a:lnTo>
                <a:lnTo>
                  <a:pt x="2591" y="2161"/>
                </a:lnTo>
                <a:lnTo>
                  <a:pt x="2599" y="2153"/>
                </a:lnTo>
                <a:lnTo>
                  <a:pt x="2606" y="2146"/>
                </a:lnTo>
                <a:lnTo>
                  <a:pt x="2610" y="2144"/>
                </a:lnTo>
                <a:lnTo>
                  <a:pt x="2616" y="2142"/>
                </a:lnTo>
                <a:lnTo>
                  <a:pt x="2620" y="2140"/>
                </a:lnTo>
                <a:lnTo>
                  <a:pt x="2627" y="2140"/>
                </a:lnTo>
                <a:lnTo>
                  <a:pt x="2640" y="2141"/>
                </a:lnTo>
                <a:lnTo>
                  <a:pt x="2650" y="2142"/>
                </a:lnTo>
                <a:lnTo>
                  <a:pt x="2661" y="2144"/>
                </a:lnTo>
                <a:lnTo>
                  <a:pt x="2674" y="2145"/>
                </a:lnTo>
                <a:lnTo>
                  <a:pt x="2683" y="2144"/>
                </a:lnTo>
                <a:lnTo>
                  <a:pt x="2689" y="2141"/>
                </a:lnTo>
                <a:lnTo>
                  <a:pt x="2696" y="2136"/>
                </a:lnTo>
                <a:lnTo>
                  <a:pt x="2701" y="2131"/>
                </a:lnTo>
                <a:lnTo>
                  <a:pt x="2711" y="2117"/>
                </a:lnTo>
                <a:lnTo>
                  <a:pt x="2719" y="2103"/>
                </a:lnTo>
                <a:lnTo>
                  <a:pt x="2730" y="2085"/>
                </a:lnTo>
                <a:lnTo>
                  <a:pt x="2738" y="2067"/>
                </a:lnTo>
                <a:lnTo>
                  <a:pt x="2741" y="2059"/>
                </a:lnTo>
                <a:lnTo>
                  <a:pt x="2744" y="2049"/>
                </a:lnTo>
                <a:lnTo>
                  <a:pt x="2746" y="2039"/>
                </a:lnTo>
                <a:lnTo>
                  <a:pt x="2749" y="2028"/>
                </a:lnTo>
                <a:lnTo>
                  <a:pt x="2736" y="1970"/>
                </a:lnTo>
                <a:lnTo>
                  <a:pt x="2738" y="1954"/>
                </a:lnTo>
                <a:lnTo>
                  <a:pt x="2741" y="1940"/>
                </a:lnTo>
                <a:lnTo>
                  <a:pt x="2744" y="1927"/>
                </a:lnTo>
                <a:lnTo>
                  <a:pt x="2748" y="1914"/>
                </a:lnTo>
                <a:lnTo>
                  <a:pt x="2755" y="1888"/>
                </a:lnTo>
                <a:lnTo>
                  <a:pt x="2762" y="1858"/>
                </a:lnTo>
                <a:lnTo>
                  <a:pt x="2767" y="1821"/>
                </a:lnTo>
                <a:lnTo>
                  <a:pt x="2770" y="1790"/>
                </a:lnTo>
                <a:lnTo>
                  <a:pt x="2772" y="1757"/>
                </a:lnTo>
                <a:lnTo>
                  <a:pt x="2778" y="1721"/>
                </a:lnTo>
                <a:lnTo>
                  <a:pt x="2762" y="1608"/>
                </a:lnTo>
                <a:lnTo>
                  <a:pt x="2763" y="1599"/>
                </a:lnTo>
                <a:lnTo>
                  <a:pt x="2763" y="1590"/>
                </a:lnTo>
                <a:lnTo>
                  <a:pt x="2764" y="1581"/>
                </a:lnTo>
                <a:lnTo>
                  <a:pt x="2765" y="1572"/>
                </a:lnTo>
                <a:lnTo>
                  <a:pt x="2768" y="1554"/>
                </a:lnTo>
                <a:lnTo>
                  <a:pt x="2771" y="1540"/>
                </a:lnTo>
                <a:lnTo>
                  <a:pt x="2775" y="1525"/>
                </a:lnTo>
                <a:lnTo>
                  <a:pt x="2776" y="1508"/>
                </a:lnTo>
                <a:lnTo>
                  <a:pt x="2775" y="1493"/>
                </a:lnTo>
                <a:lnTo>
                  <a:pt x="2773" y="1479"/>
                </a:lnTo>
                <a:lnTo>
                  <a:pt x="2771" y="1466"/>
                </a:lnTo>
                <a:lnTo>
                  <a:pt x="2769" y="1454"/>
                </a:lnTo>
                <a:lnTo>
                  <a:pt x="2765" y="1441"/>
                </a:lnTo>
                <a:lnTo>
                  <a:pt x="2759" y="1429"/>
                </a:lnTo>
                <a:lnTo>
                  <a:pt x="2754" y="1417"/>
                </a:lnTo>
                <a:lnTo>
                  <a:pt x="2746" y="1404"/>
                </a:lnTo>
                <a:lnTo>
                  <a:pt x="2735" y="1385"/>
                </a:lnTo>
                <a:lnTo>
                  <a:pt x="2724" y="1366"/>
                </a:lnTo>
                <a:lnTo>
                  <a:pt x="2713" y="1349"/>
                </a:lnTo>
                <a:lnTo>
                  <a:pt x="2701" y="1330"/>
                </a:lnTo>
                <a:lnTo>
                  <a:pt x="2695" y="1321"/>
                </a:lnTo>
                <a:lnTo>
                  <a:pt x="2689" y="1312"/>
                </a:lnTo>
                <a:lnTo>
                  <a:pt x="2688" y="1308"/>
                </a:lnTo>
                <a:lnTo>
                  <a:pt x="2686" y="1303"/>
                </a:lnTo>
                <a:lnTo>
                  <a:pt x="2685" y="1298"/>
                </a:lnTo>
                <a:lnTo>
                  <a:pt x="2685" y="1293"/>
                </a:lnTo>
                <a:lnTo>
                  <a:pt x="2689" y="1282"/>
                </a:lnTo>
                <a:lnTo>
                  <a:pt x="2692" y="1271"/>
                </a:lnTo>
                <a:lnTo>
                  <a:pt x="2691" y="1261"/>
                </a:lnTo>
                <a:lnTo>
                  <a:pt x="2689" y="1251"/>
                </a:lnTo>
                <a:lnTo>
                  <a:pt x="2685" y="1243"/>
                </a:lnTo>
                <a:lnTo>
                  <a:pt x="2681" y="1235"/>
                </a:lnTo>
                <a:lnTo>
                  <a:pt x="2669" y="1220"/>
                </a:lnTo>
                <a:lnTo>
                  <a:pt x="2656" y="1202"/>
                </a:lnTo>
                <a:lnTo>
                  <a:pt x="2648" y="1191"/>
                </a:lnTo>
                <a:lnTo>
                  <a:pt x="2642" y="1181"/>
                </a:lnTo>
                <a:lnTo>
                  <a:pt x="2634" y="1171"/>
                </a:lnTo>
                <a:lnTo>
                  <a:pt x="2627" y="1160"/>
                </a:lnTo>
                <a:lnTo>
                  <a:pt x="2605" y="1127"/>
                </a:lnTo>
                <a:lnTo>
                  <a:pt x="2588" y="1096"/>
                </a:lnTo>
                <a:lnTo>
                  <a:pt x="2572" y="1065"/>
                </a:lnTo>
                <a:lnTo>
                  <a:pt x="2554" y="1029"/>
                </a:lnTo>
                <a:lnTo>
                  <a:pt x="2549" y="1019"/>
                </a:lnTo>
                <a:lnTo>
                  <a:pt x="2543" y="1009"/>
                </a:lnTo>
                <a:lnTo>
                  <a:pt x="2537" y="1000"/>
                </a:lnTo>
                <a:lnTo>
                  <a:pt x="2530" y="993"/>
                </a:lnTo>
                <a:lnTo>
                  <a:pt x="2516" y="977"/>
                </a:lnTo>
                <a:lnTo>
                  <a:pt x="2501" y="958"/>
                </a:lnTo>
                <a:lnTo>
                  <a:pt x="2494" y="944"/>
                </a:lnTo>
                <a:lnTo>
                  <a:pt x="2486" y="932"/>
                </a:lnTo>
                <a:lnTo>
                  <a:pt x="2480" y="919"/>
                </a:lnTo>
                <a:lnTo>
                  <a:pt x="2472" y="905"/>
                </a:lnTo>
                <a:lnTo>
                  <a:pt x="2462" y="885"/>
                </a:lnTo>
                <a:lnTo>
                  <a:pt x="2453" y="866"/>
                </a:lnTo>
                <a:lnTo>
                  <a:pt x="2443" y="849"/>
                </a:lnTo>
                <a:lnTo>
                  <a:pt x="2430" y="831"/>
                </a:lnTo>
                <a:lnTo>
                  <a:pt x="2420" y="819"/>
                </a:lnTo>
                <a:lnTo>
                  <a:pt x="2410" y="808"/>
                </a:lnTo>
                <a:lnTo>
                  <a:pt x="2405" y="803"/>
                </a:lnTo>
                <a:lnTo>
                  <a:pt x="2401" y="797"/>
                </a:lnTo>
                <a:lnTo>
                  <a:pt x="2398" y="791"/>
                </a:lnTo>
                <a:lnTo>
                  <a:pt x="2395" y="782"/>
                </a:lnTo>
                <a:lnTo>
                  <a:pt x="2410" y="784"/>
                </a:lnTo>
                <a:lnTo>
                  <a:pt x="2422" y="788"/>
                </a:lnTo>
                <a:lnTo>
                  <a:pt x="2433" y="791"/>
                </a:lnTo>
                <a:lnTo>
                  <a:pt x="2444" y="796"/>
                </a:lnTo>
                <a:lnTo>
                  <a:pt x="2467" y="806"/>
                </a:lnTo>
                <a:lnTo>
                  <a:pt x="2491" y="817"/>
                </a:lnTo>
                <a:lnTo>
                  <a:pt x="2485" y="806"/>
                </a:lnTo>
                <a:lnTo>
                  <a:pt x="2481" y="795"/>
                </a:lnTo>
                <a:lnTo>
                  <a:pt x="2474" y="785"/>
                </a:lnTo>
                <a:lnTo>
                  <a:pt x="2467" y="775"/>
                </a:lnTo>
                <a:lnTo>
                  <a:pt x="2462" y="769"/>
                </a:lnTo>
                <a:lnTo>
                  <a:pt x="2457" y="765"/>
                </a:lnTo>
                <a:lnTo>
                  <a:pt x="2452" y="761"/>
                </a:lnTo>
                <a:lnTo>
                  <a:pt x="2446" y="756"/>
                </a:lnTo>
                <a:lnTo>
                  <a:pt x="2435" y="750"/>
                </a:lnTo>
                <a:lnTo>
                  <a:pt x="2425" y="740"/>
                </a:lnTo>
                <a:lnTo>
                  <a:pt x="2411" y="724"/>
                </a:lnTo>
                <a:lnTo>
                  <a:pt x="2398" y="709"/>
                </a:lnTo>
                <a:lnTo>
                  <a:pt x="2384" y="694"/>
                </a:lnTo>
                <a:lnTo>
                  <a:pt x="2371" y="681"/>
                </a:lnTo>
                <a:lnTo>
                  <a:pt x="2364" y="674"/>
                </a:lnTo>
                <a:lnTo>
                  <a:pt x="2359" y="667"/>
                </a:lnTo>
                <a:lnTo>
                  <a:pt x="2353" y="659"/>
                </a:lnTo>
                <a:lnTo>
                  <a:pt x="2348" y="650"/>
                </a:lnTo>
                <a:lnTo>
                  <a:pt x="2333" y="621"/>
                </a:lnTo>
                <a:lnTo>
                  <a:pt x="2321" y="596"/>
                </a:lnTo>
                <a:lnTo>
                  <a:pt x="2316" y="583"/>
                </a:lnTo>
                <a:lnTo>
                  <a:pt x="2308" y="570"/>
                </a:lnTo>
                <a:lnTo>
                  <a:pt x="2300" y="558"/>
                </a:lnTo>
                <a:lnTo>
                  <a:pt x="2292" y="543"/>
                </a:lnTo>
                <a:lnTo>
                  <a:pt x="2284" y="533"/>
                </a:lnTo>
                <a:lnTo>
                  <a:pt x="2276" y="523"/>
                </a:lnTo>
                <a:lnTo>
                  <a:pt x="2267" y="515"/>
                </a:lnTo>
                <a:lnTo>
                  <a:pt x="2258" y="507"/>
                </a:lnTo>
                <a:lnTo>
                  <a:pt x="2251" y="499"/>
                </a:lnTo>
                <a:lnTo>
                  <a:pt x="2242" y="491"/>
                </a:lnTo>
                <a:lnTo>
                  <a:pt x="2236" y="481"/>
                </a:lnTo>
                <a:lnTo>
                  <a:pt x="2228" y="469"/>
                </a:lnTo>
                <a:lnTo>
                  <a:pt x="2218" y="450"/>
                </a:lnTo>
                <a:lnTo>
                  <a:pt x="2211" y="431"/>
                </a:lnTo>
                <a:lnTo>
                  <a:pt x="2204" y="413"/>
                </a:lnTo>
                <a:lnTo>
                  <a:pt x="2197" y="392"/>
                </a:lnTo>
                <a:lnTo>
                  <a:pt x="2187" y="376"/>
                </a:lnTo>
                <a:lnTo>
                  <a:pt x="2177" y="361"/>
                </a:lnTo>
                <a:lnTo>
                  <a:pt x="2165" y="331"/>
                </a:lnTo>
                <a:lnTo>
                  <a:pt x="2157" y="303"/>
                </a:lnTo>
                <a:lnTo>
                  <a:pt x="2148" y="275"/>
                </a:lnTo>
                <a:lnTo>
                  <a:pt x="2137" y="243"/>
                </a:lnTo>
                <a:lnTo>
                  <a:pt x="2133" y="232"/>
                </a:lnTo>
                <a:lnTo>
                  <a:pt x="2128" y="222"/>
                </a:lnTo>
                <a:lnTo>
                  <a:pt x="2122" y="212"/>
                </a:lnTo>
                <a:lnTo>
                  <a:pt x="2117" y="201"/>
                </a:lnTo>
                <a:lnTo>
                  <a:pt x="2108" y="175"/>
                </a:lnTo>
                <a:lnTo>
                  <a:pt x="2102" y="153"/>
                </a:lnTo>
                <a:lnTo>
                  <a:pt x="2097" y="142"/>
                </a:lnTo>
                <a:lnTo>
                  <a:pt x="2094" y="130"/>
                </a:lnTo>
                <a:lnTo>
                  <a:pt x="2089" y="118"/>
                </a:lnTo>
                <a:lnTo>
                  <a:pt x="2082" y="105"/>
                </a:lnTo>
                <a:lnTo>
                  <a:pt x="2076" y="115"/>
                </a:lnTo>
                <a:lnTo>
                  <a:pt x="2070" y="123"/>
                </a:lnTo>
                <a:lnTo>
                  <a:pt x="2065" y="132"/>
                </a:lnTo>
                <a:lnTo>
                  <a:pt x="2062" y="141"/>
                </a:lnTo>
                <a:lnTo>
                  <a:pt x="2055" y="158"/>
                </a:lnTo>
                <a:lnTo>
                  <a:pt x="2050" y="175"/>
                </a:lnTo>
                <a:lnTo>
                  <a:pt x="2048" y="194"/>
                </a:lnTo>
                <a:lnTo>
                  <a:pt x="2046" y="212"/>
                </a:lnTo>
                <a:lnTo>
                  <a:pt x="2044" y="232"/>
                </a:lnTo>
                <a:lnTo>
                  <a:pt x="2044" y="254"/>
                </a:lnTo>
                <a:lnTo>
                  <a:pt x="2046" y="282"/>
                </a:lnTo>
                <a:lnTo>
                  <a:pt x="2047" y="307"/>
                </a:lnTo>
                <a:lnTo>
                  <a:pt x="2048" y="319"/>
                </a:lnTo>
                <a:lnTo>
                  <a:pt x="2048" y="332"/>
                </a:lnTo>
                <a:lnTo>
                  <a:pt x="2047" y="346"/>
                </a:lnTo>
                <a:lnTo>
                  <a:pt x="2044" y="361"/>
                </a:lnTo>
                <a:lnTo>
                  <a:pt x="2040" y="336"/>
                </a:lnTo>
                <a:lnTo>
                  <a:pt x="2036" y="315"/>
                </a:lnTo>
                <a:lnTo>
                  <a:pt x="2032" y="294"/>
                </a:lnTo>
                <a:lnTo>
                  <a:pt x="2026" y="270"/>
                </a:lnTo>
                <a:lnTo>
                  <a:pt x="2022" y="258"/>
                </a:lnTo>
                <a:lnTo>
                  <a:pt x="2017" y="248"/>
                </a:lnTo>
                <a:lnTo>
                  <a:pt x="2013" y="238"/>
                </a:lnTo>
                <a:lnTo>
                  <a:pt x="2008" y="228"/>
                </a:lnTo>
                <a:lnTo>
                  <a:pt x="2003" y="218"/>
                </a:lnTo>
                <a:lnTo>
                  <a:pt x="2000" y="209"/>
                </a:lnTo>
                <a:lnTo>
                  <a:pt x="1998" y="198"/>
                </a:lnTo>
                <a:lnTo>
                  <a:pt x="1997" y="185"/>
                </a:lnTo>
                <a:lnTo>
                  <a:pt x="1997" y="177"/>
                </a:lnTo>
                <a:lnTo>
                  <a:pt x="1998" y="170"/>
                </a:lnTo>
                <a:lnTo>
                  <a:pt x="2000" y="162"/>
                </a:lnTo>
                <a:lnTo>
                  <a:pt x="2002" y="156"/>
                </a:lnTo>
                <a:lnTo>
                  <a:pt x="2006" y="150"/>
                </a:lnTo>
                <a:lnTo>
                  <a:pt x="2009" y="144"/>
                </a:lnTo>
                <a:lnTo>
                  <a:pt x="2013" y="139"/>
                </a:lnTo>
                <a:lnTo>
                  <a:pt x="2019" y="132"/>
                </a:lnTo>
                <a:lnTo>
                  <a:pt x="2024" y="130"/>
                </a:lnTo>
                <a:lnTo>
                  <a:pt x="2029" y="127"/>
                </a:lnTo>
                <a:lnTo>
                  <a:pt x="2039" y="112"/>
                </a:lnTo>
                <a:lnTo>
                  <a:pt x="2048" y="95"/>
                </a:lnTo>
                <a:lnTo>
                  <a:pt x="2054" y="88"/>
                </a:lnTo>
                <a:lnTo>
                  <a:pt x="2061" y="81"/>
                </a:lnTo>
                <a:lnTo>
                  <a:pt x="2064" y="78"/>
                </a:lnTo>
                <a:lnTo>
                  <a:pt x="2066" y="75"/>
                </a:lnTo>
                <a:lnTo>
                  <a:pt x="2068" y="70"/>
                </a:lnTo>
                <a:lnTo>
                  <a:pt x="2068" y="66"/>
                </a:lnTo>
                <a:lnTo>
                  <a:pt x="2068" y="48"/>
                </a:lnTo>
                <a:lnTo>
                  <a:pt x="2067" y="32"/>
                </a:lnTo>
                <a:lnTo>
                  <a:pt x="2065" y="16"/>
                </a:lnTo>
                <a:lnTo>
                  <a:pt x="2063" y="0"/>
                </a:lnTo>
                <a:lnTo>
                  <a:pt x="2063" y="0"/>
                </a:lnTo>
                <a:lnTo>
                  <a:pt x="2053" y="2"/>
                </a:lnTo>
                <a:lnTo>
                  <a:pt x="2042" y="5"/>
                </a:lnTo>
                <a:lnTo>
                  <a:pt x="2030" y="8"/>
                </a:lnTo>
                <a:lnTo>
                  <a:pt x="2021" y="10"/>
                </a:lnTo>
                <a:lnTo>
                  <a:pt x="2010" y="15"/>
                </a:lnTo>
                <a:lnTo>
                  <a:pt x="1999" y="18"/>
                </a:lnTo>
                <a:lnTo>
                  <a:pt x="1988" y="16"/>
                </a:lnTo>
                <a:lnTo>
                  <a:pt x="1979" y="15"/>
                </a:lnTo>
                <a:lnTo>
                  <a:pt x="1968" y="19"/>
                </a:lnTo>
                <a:lnTo>
                  <a:pt x="1958" y="21"/>
                </a:lnTo>
                <a:lnTo>
                  <a:pt x="1949" y="20"/>
                </a:lnTo>
                <a:lnTo>
                  <a:pt x="1942" y="19"/>
                </a:lnTo>
                <a:lnTo>
                  <a:pt x="1933" y="16"/>
                </a:lnTo>
                <a:lnTo>
                  <a:pt x="1926" y="15"/>
                </a:lnTo>
                <a:lnTo>
                  <a:pt x="1920" y="12"/>
                </a:lnTo>
                <a:lnTo>
                  <a:pt x="1915" y="10"/>
                </a:lnTo>
                <a:lnTo>
                  <a:pt x="1908" y="10"/>
                </a:lnTo>
                <a:lnTo>
                  <a:pt x="1903" y="11"/>
                </a:lnTo>
                <a:lnTo>
                  <a:pt x="1898" y="12"/>
                </a:lnTo>
                <a:lnTo>
                  <a:pt x="1893" y="14"/>
                </a:lnTo>
                <a:lnTo>
                  <a:pt x="1884" y="20"/>
                </a:lnTo>
                <a:lnTo>
                  <a:pt x="1876" y="26"/>
                </a:lnTo>
                <a:lnTo>
                  <a:pt x="1868" y="34"/>
                </a:lnTo>
                <a:lnTo>
                  <a:pt x="1862" y="42"/>
                </a:lnTo>
                <a:lnTo>
                  <a:pt x="1855" y="52"/>
                </a:lnTo>
                <a:lnTo>
                  <a:pt x="1851" y="63"/>
                </a:lnTo>
                <a:lnTo>
                  <a:pt x="1845" y="74"/>
                </a:lnTo>
                <a:lnTo>
                  <a:pt x="1839" y="83"/>
                </a:lnTo>
                <a:lnTo>
                  <a:pt x="1837" y="89"/>
                </a:lnTo>
                <a:lnTo>
                  <a:pt x="1835" y="94"/>
                </a:lnTo>
                <a:lnTo>
                  <a:pt x="1834" y="100"/>
                </a:lnTo>
                <a:lnTo>
                  <a:pt x="1834" y="106"/>
                </a:lnTo>
                <a:lnTo>
                  <a:pt x="1834" y="196"/>
                </a:lnTo>
                <a:lnTo>
                  <a:pt x="1821" y="193"/>
                </a:lnTo>
                <a:lnTo>
                  <a:pt x="1809" y="188"/>
                </a:lnTo>
                <a:lnTo>
                  <a:pt x="1798" y="183"/>
                </a:lnTo>
                <a:lnTo>
                  <a:pt x="1789" y="177"/>
                </a:lnTo>
                <a:lnTo>
                  <a:pt x="1768" y="164"/>
                </a:lnTo>
                <a:lnTo>
                  <a:pt x="1747" y="148"/>
                </a:lnTo>
                <a:lnTo>
                  <a:pt x="1203" y="223"/>
                </a:lnTo>
                <a:lnTo>
                  <a:pt x="996" y="236"/>
                </a:lnTo>
                <a:lnTo>
                  <a:pt x="968" y="225"/>
                </a:lnTo>
                <a:lnTo>
                  <a:pt x="943" y="218"/>
                </a:lnTo>
                <a:lnTo>
                  <a:pt x="918" y="211"/>
                </a:lnTo>
                <a:lnTo>
                  <a:pt x="890" y="201"/>
                </a:lnTo>
                <a:lnTo>
                  <a:pt x="864" y="190"/>
                </a:lnTo>
                <a:lnTo>
                  <a:pt x="842" y="178"/>
                </a:lnTo>
                <a:lnTo>
                  <a:pt x="832" y="172"/>
                </a:lnTo>
                <a:lnTo>
                  <a:pt x="820" y="168"/>
                </a:lnTo>
                <a:lnTo>
                  <a:pt x="808" y="162"/>
                </a:lnTo>
                <a:lnTo>
                  <a:pt x="794" y="159"/>
                </a:lnTo>
                <a:lnTo>
                  <a:pt x="794" y="159"/>
                </a:lnTo>
                <a:close/>
              </a:path>
            </a:pathLst>
          </a:custGeom>
          <a:solidFill>
            <a:srgbClr val="FFFF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5" name="Freeform 181"/>
          <p:cNvSpPr>
            <a:spLocks/>
          </p:cNvSpPr>
          <p:nvPr/>
        </p:nvSpPr>
        <p:spPr bwMode="auto">
          <a:xfrm>
            <a:off x="6870672" y="4542956"/>
            <a:ext cx="769805" cy="818177"/>
          </a:xfrm>
          <a:custGeom>
            <a:avLst/>
            <a:gdLst>
              <a:gd name="T0" fmla="*/ 383 w 1671"/>
              <a:gd name="T1" fmla="*/ 1717 h 1775"/>
              <a:gd name="T2" fmla="*/ 509 w 1671"/>
              <a:gd name="T3" fmla="*/ 1764 h 1775"/>
              <a:gd name="T4" fmla="*/ 1330 w 1671"/>
              <a:gd name="T5" fmla="*/ 1716 h 1775"/>
              <a:gd name="T6" fmla="*/ 1375 w 1671"/>
              <a:gd name="T7" fmla="*/ 1645 h 1775"/>
              <a:gd name="T8" fmla="*/ 1386 w 1671"/>
              <a:gd name="T9" fmla="*/ 1613 h 1775"/>
              <a:gd name="T10" fmla="*/ 1417 w 1671"/>
              <a:gd name="T11" fmla="*/ 1565 h 1775"/>
              <a:gd name="T12" fmla="*/ 1449 w 1671"/>
              <a:gd name="T13" fmla="*/ 1549 h 1775"/>
              <a:gd name="T14" fmla="*/ 1483 w 1671"/>
              <a:gd name="T15" fmla="*/ 1558 h 1775"/>
              <a:gd name="T16" fmla="*/ 1529 w 1671"/>
              <a:gd name="T17" fmla="*/ 1555 h 1775"/>
              <a:gd name="T18" fmla="*/ 1583 w 1671"/>
              <a:gd name="T19" fmla="*/ 1544 h 1775"/>
              <a:gd name="T20" fmla="*/ 1602 w 1671"/>
              <a:gd name="T21" fmla="*/ 1523 h 1775"/>
              <a:gd name="T22" fmla="*/ 1593 w 1671"/>
              <a:gd name="T23" fmla="*/ 1465 h 1775"/>
              <a:gd name="T24" fmla="*/ 1585 w 1671"/>
              <a:gd name="T25" fmla="*/ 1409 h 1775"/>
              <a:gd name="T26" fmla="*/ 1578 w 1671"/>
              <a:gd name="T27" fmla="*/ 1355 h 1775"/>
              <a:gd name="T28" fmla="*/ 1594 w 1671"/>
              <a:gd name="T29" fmla="*/ 1313 h 1775"/>
              <a:gd name="T30" fmla="*/ 1588 w 1671"/>
              <a:gd name="T31" fmla="*/ 1263 h 1775"/>
              <a:gd name="T32" fmla="*/ 1601 w 1671"/>
              <a:gd name="T33" fmla="*/ 1180 h 1775"/>
              <a:gd name="T34" fmla="*/ 1623 w 1671"/>
              <a:gd name="T35" fmla="*/ 1087 h 1775"/>
              <a:gd name="T36" fmla="*/ 1658 w 1671"/>
              <a:gd name="T37" fmla="*/ 1031 h 1775"/>
              <a:gd name="T38" fmla="*/ 1670 w 1671"/>
              <a:gd name="T39" fmla="*/ 989 h 1775"/>
              <a:gd name="T40" fmla="*/ 1635 w 1671"/>
              <a:gd name="T41" fmla="*/ 970 h 1775"/>
              <a:gd name="T42" fmla="*/ 1608 w 1671"/>
              <a:gd name="T43" fmla="*/ 960 h 1775"/>
              <a:gd name="T44" fmla="*/ 1587 w 1671"/>
              <a:gd name="T45" fmla="*/ 922 h 1775"/>
              <a:gd name="T46" fmla="*/ 1564 w 1671"/>
              <a:gd name="T47" fmla="*/ 870 h 1775"/>
              <a:gd name="T48" fmla="*/ 1534 w 1671"/>
              <a:gd name="T49" fmla="*/ 834 h 1775"/>
              <a:gd name="T50" fmla="*/ 1472 w 1671"/>
              <a:gd name="T51" fmla="*/ 785 h 1775"/>
              <a:gd name="T52" fmla="*/ 1434 w 1671"/>
              <a:gd name="T53" fmla="*/ 726 h 1775"/>
              <a:gd name="T54" fmla="*/ 1414 w 1671"/>
              <a:gd name="T55" fmla="*/ 632 h 1775"/>
              <a:gd name="T56" fmla="*/ 1395 w 1671"/>
              <a:gd name="T57" fmla="*/ 595 h 1775"/>
              <a:gd name="T58" fmla="*/ 1340 w 1671"/>
              <a:gd name="T59" fmla="*/ 575 h 1775"/>
              <a:gd name="T60" fmla="*/ 1285 w 1671"/>
              <a:gd name="T61" fmla="*/ 554 h 1775"/>
              <a:gd name="T62" fmla="*/ 1252 w 1671"/>
              <a:gd name="T63" fmla="*/ 509 h 1775"/>
              <a:gd name="T64" fmla="*/ 1141 w 1671"/>
              <a:gd name="T65" fmla="*/ 413 h 1775"/>
              <a:gd name="T66" fmla="*/ 1055 w 1671"/>
              <a:gd name="T67" fmla="*/ 382 h 1775"/>
              <a:gd name="T68" fmla="*/ 969 w 1671"/>
              <a:gd name="T69" fmla="*/ 341 h 1775"/>
              <a:gd name="T70" fmla="*/ 928 w 1671"/>
              <a:gd name="T71" fmla="*/ 296 h 1775"/>
              <a:gd name="T72" fmla="*/ 863 w 1671"/>
              <a:gd name="T73" fmla="*/ 210 h 1775"/>
              <a:gd name="T74" fmla="*/ 782 w 1671"/>
              <a:gd name="T75" fmla="*/ 160 h 1775"/>
              <a:gd name="T76" fmla="*/ 750 w 1671"/>
              <a:gd name="T77" fmla="*/ 135 h 1775"/>
              <a:gd name="T78" fmla="*/ 731 w 1671"/>
              <a:gd name="T79" fmla="*/ 87 h 1775"/>
              <a:gd name="T80" fmla="*/ 738 w 1671"/>
              <a:gd name="T81" fmla="*/ 38 h 1775"/>
              <a:gd name="T82" fmla="*/ 342 w 1671"/>
              <a:gd name="T83" fmla="*/ 99 h 1775"/>
              <a:gd name="T84" fmla="*/ 219 w 1671"/>
              <a:gd name="T85" fmla="*/ 881 h 1775"/>
              <a:gd name="T86" fmla="*/ 233 w 1671"/>
              <a:gd name="T87" fmla="*/ 954 h 1775"/>
              <a:gd name="T88" fmla="*/ 242 w 1671"/>
              <a:gd name="T89" fmla="*/ 1018 h 1775"/>
              <a:gd name="T90" fmla="*/ 254 w 1671"/>
              <a:gd name="T91" fmla="*/ 1047 h 1775"/>
              <a:gd name="T92" fmla="*/ 300 w 1671"/>
              <a:gd name="T93" fmla="*/ 1071 h 1775"/>
              <a:gd name="T94" fmla="*/ 338 w 1671"/>
              <a:gd name="T95" fmla="*/ 1119 h 1775"/>
              <a:gd name="T96" fmla="*/ 365 w 1671"/>
              <a:gd name="T97" fmla="*/ 1159 h 1775"/>
              <a:gd name="T98" fmla="*/ 363 w 1671"/>
              <a:gd name="T99" fmla="*/ 1181 h 1775"/>
              <a:gd name="T100" fmla="*/ 329 w 1671"/>
              <a:gd name="T101" fmla="*/ 1225 h 1775"/>
              <a:gd name="T102" fmla="*/ 326 w 1671"/>
              <a:gd name="T103" fmla="*/ 1264 h 1775"/>
              <a:gd name="T104" fmla="*/ 322 w 1671"/>
              <a:gd name="T105" fmla="*/ 1316 h 1775"/>
              <a:gd name="T106" fmla="*/ 342 w 1671"/>
              <a:gd name="T107" fmla="*/ 163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71" h="1775">
                <a:moveTo>
                  <a:pt x="335" y="1698"/>
                </a:moveTo>
                <a:lnTo>
                  <a:pt x="349" y="1701"/>
                </a:lnTo>
                <a:lnTo>
                  <a:pt x="361" y="1707"/>
                </a:lnTo>
                <a:lnTo>
                  <a:pt x="373" y="1711"/>
                </a:lnTo>
                <a:lnTo>
                  <a:pt x="383" y="1717"/>
                </a:lnTo>
                <a:lnTo>
                  <a:pt x="405" y="1729"/>
                </a:lnTo>
                <a:lnTo>
                  <a:pt x="431" y="1740"/>
                </a:lnTo>
                <a:lnTo>
                  <a:pt x="459" y="1750"/>
                </a:lnTo>
                <a:lnTo>
                  <a:pt x="484" y="1757"/>
                </a:lnTo>
                <a:lnTo>
                  <a:pt x="509" y="1764"/>
                </a:lnTo>
                <a:lnTo>
                  <a:pt x="537" y="1775"/>
                </a:lnTo>
                <a:lnTo>
                  <a:pt x="744" y="1762"/>
                </a:lnTo>
                <a:lnTo>
                  <a:pt x="1288" y="1687"/>
                </a:lnTo>
                <a:lnTo>
                  <a:pt x="1309" y="1703"/>
                </a:lnTo>
                <a:lnTo>
                  <a:pt x="1330" y="1716"/>
                </a:lnTo>
                <a:lnTo>
                  <a:pt x="1339" y="1722"/>
                </a:lnTo>
                <a:lnTo>
                  <a:pt x="1350" y="1727"/>
                </a:lnTo>
                <a:lnTo>
                  <a:pt x="1362" y="1732"/>
                </a:lnTo>
                <a:lnTo>
                  <a:pt x="1375" y="1735"/>
                </a:lnTo>
                <a:lnTo>
                  <a:pt x="1375" y="1645"/>
                </a:lnTo>
                <a:lnTo>
                  <a:pt x="1375" y="1639"/>
                </a:lnTo>
                <a:lnTo>
                  <a:pt x="1376" y="1633"/>
                </a:lnTo>
                <a:lnTo>
                  <a:pt x="1378" y="1628"/>
                </a:lnTo>
                <a:lnTo>
                  <a:pt x="1380" y="1622"/>
                </a:lnTo>
                <a:lnTo>
                  <a:pt x="1386" y="1613"/>
                </a:lnTo>
                <a:lnTo>
                  <a:pt x="1392" y="1602"/>
                </a:lnTo>
                <a:lnTo>
                  <a:pt x="1396" y="1591"/>
                </a:lnTo>
                <a:lnTo>
                  <a:pt x="1403" y="1581"/>
                </a:lnTo>
                <a:lnTo>
                  <a:pt x="1409" y="1573"/>
                </a:lnTo>
                <a:lnTo>
                  <a:pt x="1417" y="1565"/>
                </a:lnTo>
                <a:lnTo>
                  <a:pt x="1425" y="1559"/>
                </a:lnTo>
                <a:lnTo>
                  <a:pt x="1434" y="1553"/>
                </a:lnTo>
                <a:lnTo>
                  <a:pt x="1439" y="1551"/>
                </a:lnTo>
                <a:lnTo>
                  <a:pt x="1444" y="1550"/>
                </a:lnTo>
                <a:lnTo>
                  <a:pt x="1449" y="1549"/>
                </a:lnTo>
                <a:lnTo>
                  <a:pt x="1456" y="1549"/>
                </a:lnTo>
                <a:lnTo>
                  <a:pt x="1461" y="1551"/>
                </a:lnTo>
                <a:lnTo>
                  <a:pt x="1467" y="1554"/>
                </a:lnTo>
                <a:lnTo>
                  <a:pt x="1474" y="1555"/>
                </a:lnTo>
                <a:lnTo>
                  <a:pt x="1483" y="1558"/>
                </a:lnTo>
                <a:lnTo>
                  <a:pt x="1490" y="1559"/>
                </a:lnTo>
                <a:lnTo>
                  <a:pt x="1499" y="1560"/>
                </a:lnTo>
                <a:lnTo>
                  <a:pt x="1509" y="1558"/>
                </a:lnTo>
                <a:lnTo>
                  <a:pt x="1520" y="1554"/>
                </a:lnTo>
                <a:lnTo>
                  <a:pt x="1529" y="1555"/>
                </a:lnTo>
                <a:lnTo>
                  <a:pt x="1540" y="1557"/>
                </a:lnTo>
                <a:lnTo>
                  <a:pt x="1551" y="1554"/>
                </a:lnTo>
                <a:lnTo>
                  <a:pt x="1562" y="1549"/>
                </a:lnTo>
                <a:lnTo>
                  <a:pt x="1571" y="1547"/>
                </a:lnTo>
                <a:lnTo>
                  <a:pt x="1583" y="1544"/>
                </a:lnTo>
                <a:lnTo>
                  <a:pt x="1594" y="1541"/>
                </a:lnTo>
                <a:lnTo>
                  <a:pt x="1604" y="1539"/>
                </a:lnTo>
                <a:lnTo>
                  <a:pt x="1604" y="1539"/>
                </a:lnTo>
                <a:lnTo>
                  <a:pt x="1603" y="1532"/>
                </a:lnTo>
                <a:lnTo>
                  <a:pt x="1602" y="1523"/>
                </a:lnTo>
                <a:lnTo>
                  <a:pt x="1601" y="1513"/>
                </a:lnTo>
                <a:lnTo>
                  <a:pt x="1600" y="1504"/>
                </a:lnTo>
                <a:lnTo>
                  <a:pt x="1597" y="1490"/>
                </a:lnTo>
                <a:lnTo>
                  <a:pt x="1595" y="1477"/>
                </a:lnTo>
                <a:lnTo>
                  <a:pt x="1593" y="1465"/>
                </a:lnTo>
                <a:lnTo>
                  <a:pt x="1591" y="1451"/>
                </a:lnTo>
                <a:lnTo>
                  <a:pt x="1590" y="1440"/>
                </a:lnTo>
                <a:lnTo>
                  <a:pt x="1589" y="1429"/>
                </a:lnTo>
                <a:lnTo>
                  <a:pt x="1588" y="1419"/>
                </a:lnTo>
                <a:lnTo>
                  <a:pt x="1585" y="1409"/>
                </a:lnTo>
                <a:lnTo>
                  <a:pt x="1577" y="1396"/>
                </a:lnTo>
                <a:lnTo>
                  <a:pt x="1570" y="1382"/>
                </a:lnTo>
                <a:lnTo>
                  <a:pt x="1571" y="1372"/>
                </a:lnTo>
                <a:lnTo>
                  <a:pt x="1574" y="1363"/>
                </a:lnTo>
                <a:lnTo>
                  <a:pt x="1578" y="1355"/>
                </a:lnTo>
                <a:lnTo>
                  <a:pt x="1582" y="1347"/>
                </a:lnTo>
                <a:lnTo>
                  <a:pt x="1587" y="1340"/>
                </a:lnTo>
                <a:lnTo>
                  <a:pt x="1590" y="1332"/>
                </a:lnTo>
                <a:lnTo>
                  <a:pt x="1593" y="1322"/>
                </a:lnTo>
                <a:lnTo>
                  <a:pt x="1594" y="1313"/>
                </a:lnTo>
                <a:lnTo>
                  <a:pt x="1593" y="1303"/>
                </a:lnTo>
                <a:lnTo>
                  <a:pt x="1590" y="1294"/>
                </a:lnTo>
                <a:lnTo>
                  <a:pt x="1587" y="1286"/>
                </a:lnTo>
                <a:lnTo>
                  <a:pt x="1585" y="1276"/>
                </a:lnTo>
                <a:lnTo>
                  <a:pt x="1588" y="1263"/>
                </a:lnTo>
                <a:lnTo>
                  <a:pt x="1591" y="1252"/>
                </a:lnTo>
                <a:lnTo>
                  <a:pt x="1594" y="1240"/>
                </a:lnTo>
                <a:lnTo>
                  <a:pt x="1596" y="1227"/>
                </a:lnTo>
                <a:lnTo>
                  <a:pt x="1598" y="1202"/>
                </a:lnTo>
                <a:lnTo>
                  <a:pt x="1601" y="1180"/>
                </a:lnTo>
                <a:lnTo>
                  <a:pt x="1603" y="1157"/>
                </a:lnTo>
                <a:lnTo>
                  <a:pt x="1607" y="1132"/>
                </a:lnTo>
                <a:lnTo>
                  <a:pt x="1614" y="1112"/>
                </a:lnTo>
                <a:lnTo>
                  <a:pt x="1620" y="1095"/>
                </a:lnTo>
                <a:lnTo>
                  <a:pt x="1623" y="1087"/>
                </a:lnTo>
                <a:lnTo>
                  <a:pt x="1627" y="1078"/>
                </a:lnTo>
                <a:lnTo>
                  <a:pt x="1629" y="1068"/>
                </a:lnTo>
                <a:lnTo>
                  <a:pt x="1631" y="1058"/>
                </a:lnTo>
                <a:lnTo>
                  <a:pt x="1645" y="1044"/>
                </a:lnTo>
                <a:lnTo>
                  <a:pt x="1658" y="1031"/>
                </a:lnTo>
                <a:lnTo>
                  <a:pt x="1663" y="1023"/>
                </a:lnTo>
                <a:lnTo>
                  <a:pt x="1668" y="1016"/>
                </a:lnTo>
                <a:lnTo>
                  <a:pt x="1670" y="1007"/>
                </a:lnTo>
                <a:lnTo>
                  <a:pt x="1671" y="996"/>
                </a:lnTo>
                <a:lnTo>
                  <a:pt x="1670" y="989"/>
                </a:lnTo>
                <a:lnTo>
                  <a:pt x="1668" y="982"/>
                </a:lnTo>
                <a:lnTo>
                  <a:pt x="1664" y="977"/>
                </a:lnTo>
                <a:lnTo>
                  <a:pt x="1661" y="970"/>
                </a:lnTo>
                <a:lnTo>
                  <a:pt x="1648" y="969"/>
                </a:lnTo>
                <a:lnTo>
                  <a:pt x="1635" y="970"/>
                </a:lnTo>
                <a:lnTo>
                  <a:pt x="1630" y="970"/>
                </a:lnTo>
                <a:lnTo>
                  <a:pt x="1623" y="969"/>
                </a:lnTo>
                <a:lnTo>
                  <a:pt x="1618" y="968"/>
                </a:lnTo>
                <a:lnTo>
                  <a:pt x="1612" y="965"/>
                </a:lnTo>
                <a:lnTo>
                  <a:pt x="1608" y="960"/>
                </a:lnTo>
                <a:lnTo>
                  <a:pt x="1605" y="955"/>
                </a:lnTo>
                <a:lnTo>
                  <a:pt x="1602" y="950"/>
                </a:lnTo>
                <a:lnTo>
                  <a:pt x="1600" y="943"/>
                </a:lnTo>
                <a:lnTo>
                  <a:pt x="1592" y="932"/>
                </a:lnTo>
                <a:lnTo>
                  <a:pt x="1587" y="922"/>
                </a:lnTo>
                <a:lnTo>
                  <a:pt x="1582" y="911"/>
                </a:lnTo>
                <a:lnTo>
                  <a:pt x="1578" y="901"/>
                </a:lnTo>
                <a:lnTo>
                  <a:pt x="1574" y="890"/>
                </a:lnTo>
                <a:lnTo>
                  <a:pt x="1569" y="881"/>
                </a:lnTo>
                <a:lnTo>
                  <a:pt x="1564" y="870"/>
                </a:lnTo>
                <a:lnTo>
                  <a:pt x="1556" y="859"/>
                </a:lnTo>
                <a:lnTo>
                  <a:pt x="1551" y="851"/>
                </a:lnTo>
                <a:lnTo>
                  <a:pt x="1546" y="845"/>
                </a:lnTo>
                <a:lnTo>
                  <a:pt x="1540" y="838"/>
                </a:lnTo>
                <a:lnTo>
                  <a:pt x="1534" y="834"/>
                </a:lnTo>
                <a:lnTo>
                  <a:pt x="1521" y="824"/>
                </a:lnTo>
                <a:lnTo>
                  <a:pt x="1507" y="814"/>
                </a:lnTo>
                <a:lnTo>
                  <a:pt x="1494" y="804"/>
                </a:lnTo>
                <a:lnTo>
                  <a:pt x="1482" y="794"/>
                </a:lnTo>
                <a:lnTo>
                  <a:pt x="1472" y="785"/>
                </a:lnTo>
                <a:lnTo>
                  <a:pt x="1462" y="776"/>
                </a:lnTo>
                <a:lnTo>
                  <a:pt x="1454" y="765"/>
                </a:lnTo>
                <a:lnTo>
                  <a:pt x="1446" y="753"/>
                </a:lnTo>
                <a:lnTo>
                  <a:pt x="1440" y="740"/>
                </a:lnTo>
                <a:lnTo>
                  <a:pt x="1434" y="726"/>
                </a:lnTo>
                <a:lnTo>
                  <a:pt x="1428" y="703"/>
                </a:lnTo>
                <a:lnTo>
                  <a:pt x="1423" y="684"/>
                </a:lnTo>
                <a:lnTo>
                  <a:pt x="1420" y="663"/>
                </a:lnTo>
                <a:lnTo>
                  <a:pt x="1416" y="641"/>
                </a:lnTo>
                <a:lnTo>
                  <a:pt x="1414" y="632"/>
                </a:lnTo>
                <a:lnTo>
                  <a:pt x="1412" y="624"/>
                </a:lnTo>
                <a:lnTo>
                  <a:pt x="1408" y="616"/>
                </a:lnTo>
                <a:lnTo>
                  <a:pt x="1405" y="608"/>
                </a:lnTo>
                <a:lnTo>
                  <a:pt x="1401" y="602"/>
                </a:lnTo>
                <a:lnTo>
                  <a:pt x="1395" y="595"/>
                </a:lnTo>
                <a:lnTo>
                  <a:pt x="1389" y="591"/>
                </a:lnTo>
                <a:lnTo>
                  <a:pt x="1381" y="588"/>
                </a:lnTo>
                <a:lnTo>
                  <a:pt x="1366" y="582"/>
                </a:lnTo>
                <a:lnTo>
                  <a:pt x="1353" y="578"/>
                </a:lnTo>
                <a:lnTo>
                  <a:pt x="1340" y="575"/>
                </a:lnTo>
                <a:lnTo>
                  <a:pt x="1325" y="572"/>
                </a:lnTo>
                <a:lnTo>
                  <a:pt x="1314" y="572"/>
                </a:lnTo>
                <a:lnTo>
                  <a:pt x="1305" y="570"/>
                </a:lnTo>
                <a:lnTo>
                  <a:pt x="1294" y="562"/>
                </a:lnTo>
                <a:lnTo>
                  <a:pt x="1285" y="554"/>
                </a:lnTo>
                <a:lnTo>
                  <a:pt x="1278" y="546"/>
                </a:lnTo>
                <a:lnTo>
                  <a:pt x="1271" y="537"/>
                </a:lnTo>
                <a:lnTo>
                  <a:pt x="1266" y="528"/>
                </a:lnTo>
                <a:lnTo>
                  <a:pt x="1259" y="519"/>
                </a:lnTo>
                <a:lnTo>
                  <a:pt x="1252" y="509"/>
                </a:lnTo>
                <a:lnTo>
                  <a:pt x="1243" y="500"/>
                </a:lnTo>
                <a:lnTo>
                  <a:pt x="1209" y="467"/>
                </a:lnTo>
                <a:lnTo>
                  <a:pt x="1176" y="438"/>
                </a:lnTo>
                <a:lnTo>
                  <a:pt x="1159" y="425"/>
                </a:lnTo>
                <a:lnTo>
                  <a:pt x="1141" y="413"/>
                </a:lnTo>
                <a:lnTo>
                  <a:pt x="1131" y="408"/>
                </a:lnTo>
                <a:lnTo>
                  <a:pt x="1120" y="403"/>
                </a:lnTo>
                <a:lnTo>
                  <a:pt x="1109" y="398"/>
                </a:lnTo>
                <a:lnTo>
                  <a:pt x="1097" y="393"/>
                </a:lnTo>
                <a:lnTo>
                  <a:pt x="1055" y="382"/>
                </a:lnTo>
                <a:lnTo>
                  <a:pt x="1018" y="370"/>
                </a:lnTo>
                <a:lnTo>
                  <a:pt x="1001" y="362"/>
                </a:lnTo>
                <a:lnTo>
                  <a:pt x="985" y="352"/>
                </a:lnTo>
                <a:lnTo>
                  <a:pt x="976" y="347"/>
                </a:lnTo>
                <a:lnTo>
                  <a:pt x="969" y="341"/>
                </a:lnTo>
                <a:lnTo>
                  <a:pt x="961" y="333"/>
                </a:lnTo>
                <a:lnTo>
                  <a:pt x="954" y="324"/>
                </a:lnTo>
                <a:lnTo>
                  <a:pt x="945" y="315"/>
                </a:lnTo>
                <a:lnTo>
                  <a:pt x="935" y="306"/>
                </a:lnTo>
                <a:lnTo>
                  <a:pt x="928" y="296"/>
                </a:lnTo>
                <a:lnTo>
                  <a:pt x="919" y="284"/>
                </a:lnTo>
                <a:lnTo>
                  <a:pt x="901" y="256"/>
                </a:lnTo>
                <a:lnTo>
                  <a:pt x="883" y="231"/>
                </a:lnTo>
                <a:lnTo>
                  <a:pt x="874" y="221"/>
                </a:lnTo>
                <a:lnTo>
                  <a:pt x="863" y="210"/>
                </a:lnTo>
                <a:lnTo>
                  <a:pt x="851" y="199"/>
                </a:lnTo>
                <a:lnTo>
                  <a:pt x="837" y="189"/>
                </a:lnTo>
                <a:lnTo>
                  <a:pt x="818" y="177"/>
                </a:lnTo>
                <a:lnTo>
                  <a:pt x="800" y="169"/>
                </a:lnTo>
                <a:lnTo>
                  <a:pt x="782" y="160"/>
                </a:lnTo>
                <a:lnTo>
                  <a:pt x="763" y="149"/>
                </a:lnTo>
                <a:lnTo>
                  <a:pt x="758" y="146"/>
                </a:lnTo>
                <a:lnTo>
                  <a:pt x="755" y="143"/>
                </a:lnTo>
                <a:lnTo>
                  <a:pt x="752" y="140"/>
                </a:lnTo>
                <a:lnTo>
                  <a:pt x="750" y="135"/>
                </a:lnTo>
                <a:lnTo>
                  <a:pt x="745" y="127"/>
                </a:lnTo>
                <a:lnTo>
                  <a:pt x="741" y="118"/>
                </a:lnTo>
                <a:lnTo>
                  <a:pt x="737" y="107"/>
                </a:lnTo>
                <a:lnTo>
                  <a:pt x="733" y="98"/>
                </a:lnTo>
                <a:lnTo>
                  <a:pt x="731" y="87"/>
                </a:lnTo>
                <a:lnTo>
                  <a:pt x="730" y="75"/>
                </a:lnTo>
                <a:lnTo>
                  <a:pt x="731" y="64"/>
                </a:lnTo>
                <a:lnTo>
                  <a:pt x="732" y="54"/>
                </a:lnTo>
                <a:lnTo>
                  <a:pt x="734" y="46"/>
                </a:lnTo>
                <a:lnTo>
                  <a:pt x="738" y="38"/>
                </a:lnTo>
                <a:lnTo>
                  <a:pt x="743" y="21"/>
                </a:lnTo>
                <a:lnTo>
                  <a:pt x="750" y="0"/>
                </a:lnTo>
                <a:lnTo>
                  <a:pt x="750" y="0"/>
                </a:lnTo>
                <a:lnTo>
                  <a:pt x="342" y="99"/>
                </a:lnTo>
                <a:lnTo>
                  <a:pt x="342" y="99"/>
                </a:lnTo>
                <a:lnTo>
                  <a:pt x="3" y="187"/>
                </a:lnTo>
                <a:lnTo>
                  <a:pt x="0" y="187"/>
                </a:lnTo>
                <a:lnTo>
                  <a:pt x="215" y="837"/>
                </a:lnTo>
                <a:lnTo>
                  <a:pt x="218" y="860"/>
                </a:lnTo>
                <a:lnTo>
                  <a:pt x="219" y="881"/>
                </a:lnTo>
                <a:lnTo>
                  <a:pt x="220" y="900"/>
                </a:lnTo>
                <a:lnTo>
                  <a:pt x="224" y="923"/>
                </a:lnTo>
                <a:lnTo>
                  <a:pt x="227" y="933"/>
                </a:lnTo>
                <a:lnTo>
                  <a:pt x="230" y="943"/>
                </a:lnTo>
                <a:lnTo>
                  <a:pt x="233" y="954"/>
                </a:lnTo>
                <a:lnTo>
                  <a:pt x="237" y="965"/>
                </a:lnTo>
                <a:lnTo>
                  <a:pt x="239" y="979"/>
                </a:lnTo>
                <a:lnTo>
                  <a:pt x="240" y="992"/>
                </a:lnTo>
                <a:lnTo>
                  <a:pt x="240" y="1004"/>
                </a:lnTo>
                <a:lnTo>
                  <a:pt x="242" y="1018"/>
                </a:lnTo>
                <a:lnTo>
                  <a:pt x="244" y="1027"/>
                </a:lnTo>
                <a:lnTo>
                  <a:pt x="247" y="1036"/>
                </a:lnTo>
                <a:lnTo>
                  <a:pt x="248" y="1039"/>
                </a:lnTo>
                <a:lnTo>
                  <a:pt x="252" y="1044"/>
                </a:lnTo>
                <a:lnTo>
                  <a:pt x="254" y="1047"/>
                </a:lnTo>
                <a:lnTo>
                  <a:pt x="258" y="1050"/>
                </a:lnTo>
                <a:lnTo>
                  <a:pt x="268" y="1054"/>
                </a:lnTo>
                <a:lnTo>
                  <a:pt x="279" y="1058"/>
                </a:lnTo>
                <a:lnTo>
                  <a:pt x="291" y="1064"/>
                </a:lnTo>
                <a:lnTo>
                  <a:pt x="300" y="1071"/>
                </a:lnTo>
                <a:lnTo>
                  <a:pt x="309" y="1079"/>
                </a:lnTo>
                <a:lnTo>
                  <a:pt x="316" y="1090"/>
                </a:lnTo>
                <a:lnTo>
                  <a:pt x="324" y="1101"/>
                </a:lnTo>
                <a:lnTo>
                  <a:pt x="331" y="1109"/>
                </a:lnTo>
                <a:lnTo>
                  <a:pt x="338" y="1119"/>
                </a:lnTo>
                <a:lnTo>
                  <a:pt x="346" y="1129"/>
                </a:lnTo>
                <a:lnTo>
                  <a:pt x="353" y="1140"/>
                </a:lnTo>
                <a:lnTo>
                  <a:pt x="360" y="1149"/>
                </a:lnTo>
                <a:lnTo>
                  <a:pt x="363" y="1154"/>
                </a:lnTo>
                <a:lnTo>
                  <a:pt x="365" y="1159"/>
                </a:lnTo>
                <a:lnTo>
                  <a:pt x="366" y="1166"/>
                </a:lnTo>
                <a:lnTo>
                  <a:pt x="367" y="1172"/>
                </a:lnTo>
                <a:lnTo>
                  <a:pt x="366" y="1175"/>
                </a:lnTo>
                <a:lnTo>
                  <a:pt x="365" y="1179"/>
                </a:lnTo>
                <a:lnTo>
                  <a:pt x="363" y="1181"/>
                </a:lnTo>
                <a:lnTo>
                  <a:pt x="361" y="1184"/>
                </a:lnTo>
                <a:lnTo>
                  <a:pt x="356" y="1188"/>
                </a:lnTo>
                <a:lnTo>
                  <a:pt x="351" y="1193"/>
                </a:lnTo>
                <a:lnTo>
                  <a:pt x="339" y="1209"/>
                </a:lnTo>
                <a:lnTo>
                  <a:pt x="329" y="1225"/>
                </a:lnTo>
                <a:lnTo>
                  <a:pt x="327" y="1232"/>
                </a:lnTo>
                <a:lnTo>
                  <a:pt x="326" y="1238"/>
                </a:lnTo>
                <a:lnTo>
                  <a:pt x="325" y="1244"/>
                </a:lnTo>
                <a:lnTo>
                  <a:pt x="325" y="1251"/>
                </a:lnTo>
                <a:lnTo>
                  <a:pt x="326" y="1264"/>
                </a:lnTo>
                <a:lnTo>
                  <a:pt x="327" y="1278"/>
                </a:lnTo>
                <a:lnTo>
                  <a:pt x="326" y="1289"/>
                </a:lnTo>
                <a:lnTo>
                  <a:pt x="325" y="1298"/>
                </a:lnTo>
                <a:lnTo>
                  <a:pt x="324" y="1307"/>
                </a:lnTo>
                <a:lnTo>
                  <a:pt x="322" y="1316"/>
                </a:lnTo>
                <a:lnTo>
                  <a:pt x="318" y="1333"/>
                </a:lnTo>
                <a:lnTo>
                  <a:pt x="313" y="1352"/>
                </a:lnTo>
                <a:lnTo>
                  <a:pt x="351" y="1567"/>
                </a:lnTo>
                <a:lnTo>
                  <a:pt x="348" y="1603"/>
                </a:lnTo>
                <a:lnTo>
                  <a:pt x="342" y="1632"/>
                </a:lnTo>
                <a:lnTo>
                  <a:pt x="338" y="1662"/>
                </a:lnTo>
                <a:lnTo>
                  <a:pt x="335" y="1698"/>
                </a:lnTo>
                <a:lnTo>
                  <a:pt x="335" y="1698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6" name="Freeform 182"/>
          <p:cNvSpPr>
            <a:spLocks/>
          </p:cNvSpPr>
          <p:nvPr/>
        </p:nvSpPr>
        <p:spPr bwMode="auto">
          <a:xfrm>
            <a:off x="6870672" y="4542956"/>
            <a:ext cx="769805" cy="818177"/>
          </a:xfrm>
          <a:custGeom>
            <a:avLst/>
            <a:gdLst>
              <a:gd name="T0" fmla="*/ 383 w 1671"/>
              <a:gd name="T1" fmla="*/ 1717 h 1775"/>
              <a:gd name="T2" fmla="*/ 509 w 1671"/>
              <a:gd name="T3" fmla="*/ 1764 h 1775"/>
              <a:gd name="T4" fmla="*/ 1330 w 1671"/>
              <a:gd name="T5" fmla="*/ 1716 h 1775"/>
              <a:gd name="T6" fmla="*/ 1375 w 1671"/>
              <a:gd name="T7" fmla="*/ 1645 h 1775"/>
              <a:gd name="T8" fmla="*/ 1386 w 1671"/>
              <a:gd name="T9" fmla="*/ 1613 h 1775"/>
              <a:gd name="T10" fmla="*/ 1417 w 1671"/>
              <a:gd name="T11" fmla="*/ 1565 h 1775"/>
              <a:gd name="T12" fmla="*/ 1449 w 1671"/>
              <a:gd name="T13" fmla="*/ 1549 h 1775"/>
              <a:gd name="T14" fmla="*/ 1483 w 1671"/>
              <a:gd name="T15" fmla="*/ 1558 h 1775"/>
              <a:gd name="T16" fmla="*/ 1529 w 1671"/>
              <a:gd name="T17" fmla="*/ 1555 h 1775"/>
              <a:gd name="T18" fmla="*/ 1583 w 1671"/>
              <a:gd name="T19" fmla="*/ 1544 h 1775"/>
              <a:gd name="T20" fmla="*/ 1602 w 1671"/>
              <a:gd name="T21" fmla="*/ 1523 h 1775"/>
              <a:gd name="T22" fmla="*/ 1593 w 1671"/>
              <a:gd name="T23" fmla="*/ 1465 h 1775"/>
              <a:gd name="T24" fmla="*/ 1585 w 1671"/>
              <a:gd name="T25" fmla="*/ 1409 h 1775"/>
              <a:gd name="T26" fmla="*/ 1578 w 1671"/>
              <a:gd name="T27" fmla="*/ 1355 h 1775"/>
              <a:gd name="T28" fmla="*/ 1594 w 1671"/>
              <a:gd name="T29" fmla="*/ 1313 h 1775"/>
              <a:gd name="T30" fmla="*/ 1588 w 1671"/>
              <a:gd name="T31" fmla="*/ 1263 h 1775"/>
              <a:gd name="T32" fmla="*/ 1601 w 1671"/>
              <a:gd name="T33" fmla="*/ 1180 h 1775"/>
              <a:gd name="T34" fmla="*/ 1623 w 1671"/>
              <a:gd name="T35" fmla="*/ 1087 h 1775"/>
              <a:gd name="T36" fmla="*/ 1658 w 1671"/>
              <a:gd name="T37" fmla="*/ 1031 h 1775"/>
              <a:gd name="T38" fmla="*/ 1670 w 1671"/>
              <a:gd name="T39" fmla="*/ 989 h 1775"/>
              <a:gd name="T40" fmla="*/ 1648 w 1671"/>
              <a:gd name="T41" fmla="*/ 969 h 1775"/>
              <a:gd name="T42" fmla="*/ 1612 w 1671"/>
              <a:gd name="T43" fmla="*/ 965 h 1775"/>
              <a:gd name="T44" fmla="*/ 1592 w 1671"/>
              <a:gd name="T45" fmla="*/ 932 h 1775"/>
              <a:gd name="T46" fmla="*/ 1569 w 1671"/>
              <a:gd name="T47" fmla="*/ 881 h 1775"/>
              <a:gd name="T48" fmla="*/ 1540 w 1671"/>
              <a:gd name="T49" fmla="*/ 838 h 1775"/>
              <a:gd name="T50" fmla="*/ 1482 w 1671"/>
              <a:gd name="T51" fmla="*/ 794 h 1775"/>
              <a:gd name="T52" fmla="*/ 1440 w 1671"/>
              <a:gd name="T53" fmla="*/ 740 h 1775"/>
              <a:gd name="T54" fmla="*/ 1416 w 1671"/>
              <a:gd name="T55" fmla="*/ 641 h 1775"/>
              <a:gd name="T56" fmla="*/ 1401 w 1671"/>
              <a:gd name="T57" fmla="*/ 602 h 1775"/>
              <a:gd name="T58" fmla="*/ 1353 w 1671"/>
              <a:gd name="T59" fmla="*/ 578 h 1775"/>
              <a:gd name="T60" fmla="*/ 1294 w 1671"/>
              <a:gd name="T61" fmla="*/ 562 h 1775"/>
              <a:gd name="T62" fmla="*/ 1259 w 1671"/>
              <a:gd name="T63" fmla="*/ 519 h 1775"/>
              <a:gd name="T64" fmla="*/ 1159 w 1671"/>
              <a:gd name="T65" fmla="*/ 425 h 1775"/>
              <a:gd name="T66" fmla="*/ 1097 w 1671"/>
              <a:gd name="T67" fmla="*/ 393 h 1775"/>
              <a:gd name="T68" fmla="*/ 976 w 1671"/>
              <a:gd name="T69" fmla="*/ 347 h 1775"/>
              <a:gd name="T70" fmla="*/ 935 w 1671"/>
              <a:gd name="T71" fmla="*/ 306 h 1775"/>
              <a:gd name="T72" fmla="*/ 874 w 1671"/>
              <a:gd name="T73" fmla="*/ 221 h 1775"/>
              <a:gd name="T74" fmla="*/ 800 w 1671"/>
              <a:gd name="T75" fmla="*/ 169 h 1775"/>
              <a:gd name="T76" fmla="*/ 752 w 1671"/>
              <a:gd name="T77" fmla="*/ 140 h 1775"/>
              <a:gd name="T78" fmla="*/ 733 w 1671"/>
              <a:gd name="T79" fmla="*/ 98 h 1775"/>
              <a:gd name="T80" fmla="*/ 734 w 1671"/>
              <a:gd name="T81" fmla="*/ 46 h 1775"/>
              <a:gd name="T82" fmla="*/ 342 w 1671"/>
              <a:gd name="T83" fmla="*/ 99 h 1775"/>
              <a:gd name="T84" fmla="*/ 218 w 1671"/>
              <a:gd name="T85" fmla="*/ 860 h 1775"/>
              <a:gd name="T86" fmla="*/ 230 w 1671"/>
              <a:gd name="T87" fmla="*/ 943 h 1775"/>
              <a:gd name="T88" fmla="*/ 240 w 1671"/>
              <a:gd name="T89" fmla="*/ 1004 h 1775"/>
              <a:gd name="T90" fmla="*/ 252 w 1671"/>
              <a:gd name="T91" fmla="*/ 1044 h 1775"/>
              <a:gd name="T92" fmla="*/ 291 w 1671"/>
              <a:gd name="T93" fmla="*/ 1064 h 1775"/>
              <a:gd name="T94" fmla="*/ 331 w 1671"/>
              <a:gd name="T95" fmla="*/ 1109 h 1775"/>
              <a:gd name="T96" fmla="*/ 363 w 1671"/>
              <a:gd name="T97" fmla="*/ 1154 h 1775"/>
              <a:gd name="T98" fmla="*/ 365 w 1671"/>
              <a:gd name="T99" fmla="*/ 1179 h 1775"/>
              <a:gd name="T100" fmla="*/ 339 w 1671"/>
              <a:gd name="T101" fmla="*/ 1209 h 1775"/>
              <a:gd name="T102" fmla="*/ 325 w 1671"/>
              <a:gd name="T103" fmla="*/ 1251 h 1775"/>
              <a:gd name="T104" fmla="*/ 324 w 1671"/>
              <a:gd name="T105" fmla="*/ 1307 h 1775"/>
              <a:gd name="T106" fmla="*/ 348 w 1671"/>
              <a:gd name="T107" fmla="*/ 1603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71" h="1775">
                <a:moveTo>
                  <a:pt x="335" y="1698"/>
                </a:moveTo>
                <a:lnTo>
                  <a:pt x="349" y="1701"/>
                </a:lnTo>
                <a:lnTo>
                  <a:pt x="361" y="1707"/>
                </a:lnTo>
                <a:lnTo>
                  <a:pt x="373" y="1711"/>
                </a:lnTo>
                <a:lnTo>
                  <a:pt x="383" y="1717"/>
                </a:lnTo>
                <a:lnTo>
                  <a:pt x="405" y="1729"/>
                </a:lnTo>
                <a:lnTo>
                  <a:pt x="431" y="1740"/>
                </a:lnTo>
                <a:lnTo>
                  <a:pt x="459" y="1750"/>
                </a:lnTo>
                <a:lnTo>
                  <a:pt x="484" y="1757"/>
                </a:lnTo>
                <a:lnTo>
                  <a:pt x="509" y="1764"/>
                </a:lnTo>
                <a:lnTo>
                  <a:pt x="537" y="1775"/>
                </a:lnTo>
                <a:lnTo>
                  <a:pt x="744" y="1762"/>
                </a:lnTo>
                <a:lnTo>
                  <a:pt x="1288" y="1687"/>
                </a:lnTo>
                <a:lnTo>
                  <a:pt x="1309" y="1703"/>
                </a:lnTo>
                <a:lnTo>
                  <a:pt x="1330" y="1716"/>
                </a:lnTo>
                <a:lnTo>
                  <a:pt x="1339" y="1722"/>
                </a:lnTo>
                <a:lnTo>
                  <a:pt x="1350" y="1727"/>
                </a:lnTo>
                <a:lnTo>
                  <a:pt x="1362" y="1732"/>
                </a:lnTo>
                <a:lnTo>
                  <a:pt x="1375" y="1735"/>
                </a:lnTo>
                <a:lnTo>
                  <a:pt x="1375" y="1645"/>
                </a:lnTo>
                <a:lnTo>
                  <a:pt x="1375" y="1639"/>
                </a:lnTo>
                <a:lnTo>
                  <a:pt x="1376" y="1633"/>
                </a:lnTo>
                <a:lnTo>
                  <a:pt x="1378" y="1628"/>
                </a:lnTo>
                <a:lnTo>
                  <a:pt x="1380" y="1622"/>
                </a:lnTo>
                <a:lnTo>
                  <a:pt x="1386" y="1613"/>
                </a:lnTo>
                <a:lnTo>
                  <a:pt x="1392" y="1602"/>
                </a:lnTo>
                <a:lnTo>
                  <a:pt x="1396" y="1591"/>
                </a:lnTo>
                <a:lnTo>
                  <a:pt x="1403" y="1581"/>
                </a:lnTo>
                <a:lnTo>
                  <a:pt x="1409" y="1573"/>
                </a:lnTo>
                <a:lnTo>
                  <a:pt x="1417" y="1565"/>
                </a:lnTo>
                <a:lnTo>
                  <a:pt x="1425" y="1559"/>
                </a:lnTo>
                <a:lnTo>
                  <a:pt x="1434" y="1553"/>
                </a:lnTo>
                <a:lnTo>
                  <a:pt x="1439" y="1551"/>
                </a:lnTo>
                <a:lnTo>
                  <a:pt x="1444" y="1550"/>
                </a:lnTo>
                <a:lnTo>
                  <a:pt x="1449" y="1549"/>
                </a:lnTo>
                <a:lnTo>
                  <a:pt x="1456" y="1549"/>
                </a:lnTo>
                <a:lnTo>
                  <a:pt x="1461" y="1551"/>
                </a:lnTo>
                <a:lnTo>
                  <a:pt x="1467" y="1554"/>
                </a:lnTo>
                <a:lnTo>
                  <a:pt x="1474" y="1555"/>
                </a:lnTo>
                <a:lnTo>
                  <a:pt x="1483" y="1558"/>
                </a:lnTo>
                <a:lnTo>
                  <a:pt x="1490" y="1559"/>
                </a:lnTo>
                <a:lnTo>
                  <a:pt x="1499" y="1560"/>
                </a:lnTo>
                <a:lnTo>
                  <a:pt x="1509" y="1558"/>
                </a:lnTo>
                <a:lnTo>
                  <a:pt x="1520" y="1554"/>
                </a:lnTo>
                <a:lnTo>
                  <a:pt x="1529" y="1555"/>
                </a:lnTo>
                <a:lnTo>
                  <a:pt x="1540" y="1557"/>
                </a:lnTo>
                <a:lnTo>
                  <a:pt x="1551" y="1554"/>
                </a:lnTo>
                <a:lnTo>
                  <a:pt x="1562" y="1549"/>
                </a:lnTo>
                <a:lnTo>
                  <a:pt x="1571" y="1547"/>
                </a:lnTo>
                <a:lnTo>
                  <a:pt x="1583" y="1544"/>
                </a:lnTo>
                <a:lnTo>
                  <a:pt x="1594" y="1541"/>
                </a:lnTo>
                <a:lnTo>
                  <a:pt x="1604" y="1539"/>
                </a:lnTo>
                <a:lnTo>
                  <a:pt x="1604" y="1539"/>
                </a:lnTo>
                <a:lnTo>
                  <a:pt x="1603" y="1532"/>
                </a:lnTo>
                <a:lnTo>
                  <a:pt x="1602" y="1523"/>
                </a:lnTo>
                <a:lnTo>
                  <a:pt x="1601" y="1513"/>
                </a:lnTo>
                <a:lnTo>
                  <a:pt x="1600" y="1504"/>
                </a:lnTo>
                <a:lnTo>
                  <a:pt x="1597" y="1490"/>
                </a:lnTo>
                <a:lnTo>
                  <a:pt x="1595" y="1477"/>
                </a:lnTo>
                <a:lnTo>
                  <a:pt x="1593" y="1465"/>
                </a:lnTo>
                <a:lnTo>
                  <a:pt x="1591" y="1451"/>
                </a:lnTo>
                <a:lnTo>
                  <a:pt x="1590" y="1440"/>
                </a:lnTo>
                <a:lnTo>
                  <a:pt x="1589" y="1429"/>
                </a:lnTo>
                <a:lnTo>
                  <a:pt x="1588" y="1419"/>
                </a:lnTo>
                <a:lnTo>
                  <a:pt x="1585" y="1409"/>
                </a:lnTo>
                <a:lnTo>
                  <a:pt x="1577" y="1396"/>
                </a:lnTo>
                <a:lnTo>
                  <a:pt x="1570" y="1382"/>
                </a:lnTo>
                <a:lnTo>
                  <a:pt x="1571" y="1372"/>
                </a:lnTo>
                <a:lnTo>
                  <a:pt x="1574" y="1363"/>
                </a:lnTo>
                <a:lnTo>
                  <a:pt x="1578" y="1355"/>
                </a:lnTo>
                <a:lnTo>
                  <a:pt x="1582" y="1347"/>
                </a:lnTo>
                <a:lnTo>
                  <a:pt x="1587" y="1340"/>
                </a:lnTo>
                <a:lnTo>
                  <a:pt x="1590" y="1332"/>
                </a:lnTo>
                <a:lnTo>
                  <a:pt x="1593" y="1322"/>
                </a:lnTo>
                <a:lnTo>
                  <a:pt x="1594" y="1313"/>
                </a:lnTo>
                <a:lnTo>
                  <a:pt x="1593" y="1303"/>
                </a:lnTo>
                <a:lnTo>
                  <a:pt x="1590" y="1294"/>
                </a:lnTo>
                <a:lnTo>
                  <a:pt x="1587" y="1286"/>
                </a:lnTo>
                <a:lnTo>
                  <a:pt x="1585" y="1276"/>
                </a:lnTo>
                <a:lnTo>
                  <a:pt x="1588" y="1263"/>
                </a:lnTo>
                <a:lnTo>
                  <a:pt x="1591" y="1252"/>
                </a:lnTo>
                <a:lnTo>
                  <a:pt x="1594" y="1240"/>
                </a:lnTo>
                <a:lnTo>
                  <a:pt x="1596" y="1227"/>
                </a:lnTo>
                <a:lnTo>
                  <a:pt x="1598" y="1202"/>
                </a:lnTo>
                <a:lnTo>
                  <a:pt x="1601" y="1180"/>
                </a:lnTo>
                <a:lnTo>
                  <a:pt x="1603" y="1157"/>
                </a:lnTo>
                <a:lnTo>
                  <a:pt x="1607" y="1132"/>
                </a:lnTo>
                <a:lnTo>
                  <a:pt x="1614" y="1112"/>
                </a:lnTo>
                <a:lnTo>
                  <a:pt x="1620" y="1095"/>
                </a:lnTo>
                <a:lnTo>
                  <a:pt x="1623" y="1087"/>
                </a:lnTo>
                <a:lnTo>
                  <a:pt x="1627" y="1078"/>
                </a:lnTo>
                <a:lnTo>
                  <a:pt x="1629" y="1068"/>
                </a:lnTo>
                <a:lnTo>
                  <a:pt x="1631" y="1058"/>
                </a:lnTo>
                <a:lnTo>
                  <a:pt x="1645" y="1044"/>
                </a:lnTo>
                <a:lnTo>
                  <a:pt x="1658" y="1031"/>
                </a:lnTo>
                <a:lnTo>
                  <a:pt x="1663" y="1023"/>
                </a:lnTo>
                <a:lnTo>
                  <a:pt x="1668" y="1016"/>
                </a:lnTo>
                <a:lnTo>
                  <a:pt x="1670" y="1007"/>
                </a:lnTo>
                <a:lnTo>
                  <a:pt x="1671" y="996"/>
                </a:lnTo>
                <a:lnTo>
                  <a:pt x="1670" y="989"/>
                </a:lnTo>
                <a:lnTo>
                  <a:pt x="1668" y="982"/>
                </a:lnTo>
                <a:lnTo>
                  <a:pt x="1664" y="977"/>
                </a:lnTo>
                <a:lnTo>
                  <a:pt x="1661" y="970"/>
                </a:lnTo>
                <a:lnTo>
                  <a:pt x="1661" y="970"/>
                </a:lnTo>
                <a:lnTo>
                  <a:pt x="1648" y="969"/>
                </a:lnTo>
                <a:lnTo>
                  <a:pt x="1635" y="970"/>
                </a:lnTo>
                <a:lnTo>
                  <a:pt x="1630" y="970"/>
                </a:lnTo>
                <a:lnTo>
                  <a:pt x="1623" y="969"/>
                </a:lnTo>
                <a:lnTo>
                  <a:pt x="1618" y="968"/>
                </a:lnTo>
                <a:lnTo>
                  <a:pt x="1612" y="965"/>
                </a:lnTo>
                <a:lnTo>
                  <a:pt x="1608" y="960"/>
                </a:lnTo>
                <a:lnTo>
                  <a:pt x="1605" y="955"/>
                </a:lnTo>
                <a:lnTo>
                  <a:pt x="1602" y="950"/>
                </a:lnTo>
                <a:lnTo>
                  <a:pt x="1600" y="943"/>
                </a:lnTo>
                <a:lnTo>
                  <a:pt x="1592" y="932"/>
                </a:lnTo>
                <a:lnTo>
                  <a:pt x="1587" y="922"/>
                </a:lnTo>
                <a:lnTo>
                  <a:pt x="1582" y="911"/>
                </a:lnTo>
                <a:lnTo>
                  <a:pt x="1578" y="901"/>
                </a:lnTo>
                <a:lnTo>
                  <a:pt x="1574" y="890"/>
                </a:lnTo>
                <a:lnTo>
                  <a:pt x="1569" y="881"/>
                </a:lnTo>
                <a:lnTo>
                  <a:pt x="1564" y="870"/>
                </a:lnTo>
                <a:lnTo>
                  <a:pt x="1556" y="859"/>
                </a:lnTo>
                <a:lnTo>
                  <a:pt x="1551" y="851"/>
                </a:lnTo>
                <a:lnTo>
                  <a:pt x="1546" y="845"/>
                </a:lnTo>
                <a:lnTo>
                  <a:pt x="1540" y="838"/>
                </a:lnTo>
                <a:lnTo>
                  <a:pt x="1534" y="834"/>
                </a:lnTo>
                <a:lnTo>
                  <a:pt x="1521" y="824"/>
                </a:lnTo>
                <a:lnTo>
                  <a:pt x="1507" y="814"/>
                </a:lnTo>
                <a:lnTo>
                  <a:pt x="1494" y="804"/>
                </a:lnTo>
                <a:lnTo>
                  <a:pt x="1482" y="794"/>
                </a:lnTo>
                <a:lnTo>
                  <a:pt x="1472" y="785"/>
                </a:lnTo>
                <a:lnTo>
                  <a:pt x="1462" y="776"/>
                </a:lnTo>
                <a:lnTo>
                  <a:pt x="1454" y="765"/>
                </a:lnTo>
                <a:lnTo>
                  <a:pt x="1446" y="753"/>
                </a:lnTo>
                <a:lnTo>
                  <a:pt x="1440" y="740"/>
                </a:lnTo>
                <a:lnTo>
                  <a:pt x="1434" y="726"/>
                </a:lnTo>
                <a:lnTo>
                  <a:pt x="1428" y="703"/>
                </a:lnTo>
                <a:lnTo>
                  <a:pt x="1423" y="684"/>
                </a:lnTo>
                <a:lnTo>
                  <a:pt x="1420" y="663"/>
                </a:lnTo>
                <a:lnTo>
                  <a:pt x="1416" y="641"/>
                </a:lnTo>
                <a:lnTo>
                  <a:pt x="1414" y="632"/>
                </a:lnTo>
                <a:lnTo>
                  <a:pt x="1412" y="624"/>
                </a:lnTo>
                <a:lnTo>
                  <a:pt x="1408" y="616"/>
                </a:lnTo>
                <a:lnTo>
                  <a:pt x="1405" y="608"/>
                </a:lnTo>
                <a:lnTo>
                  <a:pt x="1401" y="602"/>
                </a:lnTo>
                <a:lnTo>
                  <a:pt x="1395" y="595"/>
                </a:lnTo>
                <a:lnTo>
                  <a:pt x="1389" y="591"/>
                </a:lnTo>
                <a:lnTo>
                  <a:pt x="1381" y="588"/>
                </a:lnTo>
                <a:lnTo>
                  <a:pt x="1366" y="582"/>
                </a:lnTo>
                <a:lnTo>
                  <a:pt x="1353" y="578"/>
                </a:lnTo>
                <a:lnTo>
                  <a:pt x="1340" y="575"/>
                </a:lnTo>
                <a:lnTo>
                  <a:pt x="1325" y="572"/>
                </a:lnTo>
                <a:lnTo>
                  <a:pt x="1314" y="572"/>
                </a:lnTo>
                <a:lnTo>
                  <a:pt x="1305" y="570"/>
                </a:lnTo>
                <a:lnTo>
                  <a:pt x="1294" y="562"/>
                </a:lnTo>
                <a:lnTo>
                  <a:pt x="1285" y="554"/>
                </a:lnTo>
                <a:lnTo>
                  <a:pt x="1278" y="546"/>
                </a:lnTo>
                <a:lnTo>
                  <a:pt x="1271" y="537"/>
                </a:lnTo>
                <a:lnTo>
                  <a:pt x="1266" y="528"/>
                </a:lnTo>
                <a:lnTo>
                  <a:pt x="1259" y="519"/>
                </a:lnTo>
                <a:lnTo>
                  <a:pt x="1252" y="509"/>
                </a:lnTo>
                <a:lnTo>
                  <a:pt x="1243" y="500"/>
                </a:lnTo>
                <a:lnTo>
                  <a:pt x="1209" y="467"/>
                </a:lnTo>
                <a:lnTo>
                  <a:pt x="1176" y="438"/>
                </a:lnTo>
                <a:lnTo>
                  <a:pt x="1159" y="425"/>
                </a:lnTo>
                <a:lnTo>
                  <a:pt x="1141" y="413"/>
                </a:lnTo>
                <a:lnTo>
                  <a:pt x="1131" y="408"/>
                </a:lnTo>
                <a:lnTo>
                  <a:pt x="1120" y="403"/>
                </a:lnTo>
                <a:lnTo>
                  <a:pt x="1109" y="398"/>
                </a:lnTo>
                <a:lnTo>
                  <a:pt x="1097" y="393"/>
                </a:lnTo>
                <a:lnTo>
                  <a:pt x="1055" y="382"/>
                </a:lnTo>
                <a:lnTo>
                  <a:pt x="1018" y="370"/>
                </a:lnTo>
                <a:lnTo>
                  <a:pt x="1001" y="362"/>
                </a:lnTo>
                <a:lnTo>
                  <a:pt x="985" y="352"/>
                </a:lnTo>
                <a:lnTo>
                  <a:pt x="976" y="347"/>
                </a:lnTo>
                <a:lnTo>
                  <a:pt x="969" y="341"/>
                </a:lnTo>
                <a:lnTo>
                  <a:pt x="961" y="333"/>
                </a:lnTo>
                <a:lnTo>
                  <a:pt x="954" y="324"/>
                </a:lnTo>
                <a:lnTo>
                  <a:pt x="945" y="315"/>
                </a:lnTo>
                <a:lnTo>
                  <a:pt x="935" y="306"/>
                </a:lnTo>
                <a:lnTo>
                  <a:pt x="928" y="296"/>
                </a:lnTo>
                <a:lnTo>
                  <a:pt x="919" y="284"/>
                </a:lnTo>
                <a:lnTo>
                  <a:pt x="901" y="256"/>
                </a:lnTo>
                <a:lnTo>
                  <a:pt x="883" y="231"/>
                </a:lnTo>
                <a:lnTo>
                  <a:pt x="874" y="221"/>
                </a:lnTo>
                <a:lnTo>
                  <a:pt x="863" y="210"/>
                </a:lnTo>
                <a:lnTo>
                  <a:pt x="851" y="199"/>
                </a:lnTo>
                <a:lnTo>
                  <a:pt x="837" y="189"/>
                </a:lnTo>
                <a:lnTo>
                  <a:pt x="818" y="177"/>
                </a:lnTo>
                <a:lnTo>
                  <a:pt x="800" y="169"/>
                </a:lnTo>
                <a:lnTo>
                  <a:pt x="782" y="160"/>
                </a:lnTo>
                <a:lnTo>
                  <a:pt x="763" y="149"/>
                </a:lnTo>
                <a:lnTo>
                  <a:pt x="758" y="146"/>
                </a:lnTo>
                <a:lnTo>
                  <a:pt x="755" y="143"/>
                </a:lnTo>
                <a:lnTo>
                  <a:pt x="752" y="140"/>
                </a:lnTo>
                <a:lnTo>
                  <a:pt x="750" y="135"/>
                </a:lnTo>
                <a:lnTo>
                  <a:pt x="745" y="127"/>
                </a:lnTo>
                <a:lnTo>
                  <a:pt x="741" y="118"/>
                </a:lnTo>
                <a:lnTo>
                  <a:pt x="737" y="107"/>
                </a:lnTo>
                <a:lnTo>
                  <a:pt x="733" y="98"/>
                </a:lnTo>
                <a:lnTo>
                  <a:pt x="731" y="87"/>
                </a:lnTo>
                <a:lnTo>
                  <a:pt x="730" y="75"/>
                </a:lnTo>
                <a:lnTo>
                  <a:pt x="731" y="64"/>
                </a:lnTo>
                <a:lnTo>
                  <a:pt x="732" y="54"/>
                </a:lnTo>
                <a:lnTo>
                  <a:pt x="734" y="46"/>
                </a:lnTo>
                <a:lnTo>
                  <a:pt x="738" y="38"/>
                </a:lnTo>
                <a:lnTo>
                  <a:pt x="743" y="21"/>
                </a:lnTo>
                <a:lnTo>
                  <a:pt x="750" y="0"/>
                </a:lnTo>
                <a:lnTo>
                  <a:pt x="750" y="0"/>
                </a:lnTo>
                <a:lnTo>
                  <a:pt x="342" y="99"/>
                </a:lnTo>
                <a:lnTo>
                  <a:pt x="342" y="99"/>
                </a:lnTo>
                <a:lnTo>
                  <a:pt x="3" y="187"/>
                </a:lnTo>
                <a:lnTo>
                  <a:pt x="0" y="187"/>
                </a:lnTo>
                <a:lnTo>
                  <a:pt x="215" y="837"/>
                </a:lnTo>
                <a:lnTo>
                  <a:pt x="218" y="860"/>
                </a:lnTo>
                <a:lnTo>
                  <a:pt x="219" y="881"/>
                </a:lnTo>
                <a:lnTo>
                  <a:pt x="220" y="900"/>
                </a:lnTo>
                <a:lnTo>
                  <a:pt x="224" y="923"/>
                </a:lnTo>
                <a:lnTo>
                  <a:pt x="227" y="933"/>
                </a:lnTo>
                <a:lnTo>
                  <a:pt x="230" y="943"/>
                </a:lnTo>
                <a:lnTo>
                  <a:pt x="233" y="954"/>
                </a:lnTo>
                <a:lnTo>
                  <a:pt x="237" y="965"/>
                </a:lnTo>
                <a:lnTo>
                  <a:pt x="239" y="979"/>
                </a:lnTo>
                <a:lnTo>
                  <a:pt x="240" y="992"/>
                </a:lnTo>
                <a:lnTo>
                  <a:pt x="240" y="1004"/>
                </a:lnTo>
                <a:lnTo>
                  <a:pt x="242" y="1018"/>
                </a:lnTo>
                <a:lnTo>
                  <a:pt x="244" y="1027"/>
                </a:lnTo>
                <a:lnTo>
                  <a:pt x="247" y="1036"/>
                </a:lnTo>
                <a:lnTo>
                  <a:pt x="248" y="1039"/>
                </a:lnTo>
                <a:lnTo>
                  <a:pt x="252" y="1044"/>
                </a:lnTo>
                <a:lnTo>
                  <a:pt x="254" y="1047"/>
                </a:lnTo>
                <a:lnTo>
                  <a:pt x="258" y="1050"/>
                </a:lnTo>
                <a:lnTo>
                  <a:pt x="268" y="1054"/>
                </a:lnTo>
                <a:lnTo>
                  <a:pt x="279" y="1058"/>
                </a:lnTo>
                <a:lnTo>
                  <a:pt x="291" y="1064"/>
                </a:lnTo>
                <a:lnTo>
                  <a:pt x="300" y="1071"/>
                </a:lnTo>
                <a:lnTo>
                  <a:pt x="309" y="1079"/>
                </a:lnTo>
                <a:lnTo>
                  <a:pt x="316" y="1090"/>
                </a:lnTo>
                <a:lnTo>
                  <a:pt x="324" y="1101"/>
                </a:lnTo>
                <a:lnTo>
                  <a:pt x="331" y="1109"/>
                </a:lnTo>
                <a:lnTo>
                  <a:pt x="338" y="1119"/>
                </a:lnTo>
                <a:lnTo>
                  <a:pt x="346" y="1129"/>
                </a:lnTo>
                <a:lnTo>
                  <a:pt x="353" y="1140"/>
                </a:lnTo>
                <a:lnTo>
                  <a:pt x="360" y="1149"/>
                </a:lnTo>
                <a:lnTo>
                  <a:pt x="363" y="1154"/>
                </a:lnTo>
                <a:lnTo>
                  <a:pt x="365" y="1159"/>
                </a:lnTo>
                <a:lnTo>
                  <a:pt x="366" y="1166"/>
                </a:lnTo>
                <a:lnTo>
                  <a:pt x="367" y="1172"/>
                </a:lnTo>
                <a:lnTo>
                  <a:pt x="366" y="1175"/>
                </a:lnTo>
                <a:lnTo>
                  <a:pt x="365" y="1179"/>
                </a:lnTo>
                <a:lnTo>
                  <a:pt x="363" y="1181"/>
                </a:lnTo>
                <a:lnTo>
                  <a:pt x="361" y="1184"/>
                </a:lnTo>
                <a:lnTo>
                  <a:pt x="356" y="1188"/>
                </a:lnTo>
                <a:lnTo>
                  <a:pt x="351" y="1193"/>
                </a:lnTo>
                <a:lnTo>
                  <a:pt x="339" y="1209"/>
                </a:lnTo>
                <a:lnTo>
                  <a:pt x="329" y="1225"/>
                </a:lnTo>
                <a:lnTo>
                  <a:pt x="327" y="1232"/>
                </a:lnTo>
                <a:lnTo>
                  <a:pt x="326" y="1238"/>
                </a:lnTo>
                <a:lnTo>
                  <a:pt x="325" y="1244"/>
                </a:lnTo>
                <a:lnTo>
                  <a:pt x="325" y="1251"/>
                </a:lnTo>
                <a:lnTo>
                  <a:pt x="326" y="1264"/>
                </a:lnTo>
                <a:lnTo>
                  <a:pt x="327" y="1278"/>
                </a:lnTo>
                <a:lnTo>
                  <a:pt x="326" y="1289"/>
                </a:lnTo>
                <a:lnTo>
                  <a:pt x="325" y="1298"/>
                </a:lnTo>
                <a:lnTo>
                  <a:pt x="324" y="1307"/>
                </a:lnTo>
                <a:lnTo>
                  <a:pt x="322" y="1316"/>
                </a:lnTo>
                <a:lnTo>
                  <a:pt x="318" y="1333"/>
                </a:lnTo>
                <a:lnTo>
                  <a:pt x="313" y="1352"/>
                </a:lnTo>
                <a:lnTo>
                  <a:pt x="351" y="1567"/>
                </a:lnTo>
                <a:lnTo>
                  <a:pt x="348" y="1603"/>
                </a:lnTo>
                <a:lnTo>
                  <a:pt x="342" y="1632"/>
                </a:lnTo>
                <a:lnTo>
                  <a:pt x="338" y="1662"/>
                </a:lnTo>
                <a:lnTo>
                  <a:pt x="335" y="1698"/>
                </a:lnTo>
                <a:lnTo>
                  <a:pt x="335" y="1698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" name="Freeform 183"/>
          <p:cNvSpPr>
            <a:spLocks/>
          </p:cNvSpPr>
          <p:nvPr/>
        </p:nvSpPr>
        <p:spPr bwMode="auto">
          <a:xfrm>
            <a:off x="6478168" y="4630026"/>
            <a:ext cx="561114" cy="905246"/>
          </a:xfrm>
          <a:custGeom>
            <a:avLst/>
            <a:gdLst>
              <a:gd name="T0" fmla="*/ 407 w 1219"/>
              <a:gd name="T1" fmla="*/ 1687 h 1966"/>
              <a:gd name="T2" fmla="*/ 395 w 1219"/>
              <a:gd name="T3" fmla="*/ 1722 h 1966"/>
              <a:gd name="T4" fmla="*/ 393 w 1219"/>
              <a:gd name="T5" fmla="*/ 1754 h 1966"/>
              <a:gd name="T6" fmla="*/ 406 w 1219"/>
              <a:gd name="T7" fmla="*/ 1784 h 1966"/>
              <a:gd name="T8" fmla="*/ 428 w 1219"/>
              <a:gd name="T9" fmla="*/ 1800 h 1966"/>
              <a:gd name="T10" fmla="*/ 435 w 1219"/>
              <a:gd name="T11" fmla="*/ 1813 h 1966"/>
              <a:gd name="T12" fmla="*/ 433 w 1219"/>
              <a:gd name="T13" fmla="*/ 1840 h 1966"/>
              <a:gd name="T14" fmla="*/ 435 w 1219"/>
              <a:gd name="T15" fmla="*/ 1870 h 1966"/>
              <a:gd name="T16" fmla="*/ 444 w 1219"/>
              <a:gd name="T17" fmla="*/ 1901 h 1966"/>
              <a:gd name="T18" fmla="*/ 451 w 1219"/>
              <a:gd name="T19" fmla="*/ 1938 h 1966"/>
              <a:gd name="T20" fmla="*/ 407 w 1219"/>
              <a:gd name="T21" fmla="*/ 1946 h 1966"/>
              <a:gd name="T22" fmla="*/ 371 w 1219"/>
              <a:gd name="T23" fmla="*/ 1951 h 1966"/>
              <a:gd name="T24" fmla="*/ 343 w 1219"/>
              <a:gd name="T25" fmla="*/ 1948 h 1966"/>
              <a:gd name="T26" fmla="*/ 321 w 1219"/>
              <a:gd name="T27" fmla="*/ 1928 h 1966"/>
              <a:gd name="T28" fmla="*/ 287 w 1219"/>
              <a:gd name="T29" fmla="*/ 1885 h 1966"/>
              <a:gd name="T30" fmla="*/ 274 w 1219"/>
              <a:gd name="T31" fmla="*/ 1860 h 1966"/>
              <a:gd name="T32" fmla="*/ 260 w 1219"/>
              <a:gd name="T33" fmla="*/ 1875 h 1966"/>
              <a:gd name="T34" fmla="*/ 241 w 1219"/>
              <a:gd name="T35" fmla="*/ 1906 h 1966"/>
              <a:gd name="T36" fmla="*/ 215 w 1219"/>
              <a:gd name="T37" fmla="*/ 1935 h 1966"/>
              <a:gd name="T38" fmla="*/ 190 w 1219"/>
              <a:gd name="T39" fmla="*/ 1957 h 1966"/>
              <a:gd name="T40" fmla="*/ 169 w 1219"/>
              <a:gd name="T41" fmla="*/ 1962 h 1966"/>
              <a:gd name="T42" fmla="*/ 136 w 1219"/>
              <a:gd name="T43" fmla="*/ 1965 h 1966"/>
              <a:gd name="T44" fmla="*/ 53 w 1219"/>
              <a:gd name="T45" fmla="*/ 1389 h 1966"/>
              <a:gd name="T46" fmla="*/ 25 w 1219"/>
              <a:gd name="T47" fmla="*/ 172 h 1966"/>
              <a:gd name="T48" fmla="*/ 6 w 1219"/>
              <a:gd name="T49" fmla="*/ 129 h 1966"/>
              <a:gd name="T50" fmla="*/ 18 w 1219"/>
              <a:gd name="T51" fmla="*/ 113 h 1966"/>
              <a:gd name="T52" fmla="*/ 37 w 1219"/>
              <a:gd name="T53" fmla="*/ 105 h 1966"/>
              <a:gd name="T54" fmla="*/ 84 w 1219"/>
              <a:gd name="T55" fmla="*/ 95 h 1966"/>
              <a:gd name="T56" fmla="*/ 136 w 1219"/>
              <a:gd name="T57" fmla="*/ 84 h 1966"/>
              <a:gd name="T58" fmla="*/ 161 w 1219"/>
              <a:gd name="T59" fmla="*/ 76 h 1966"/>
              <a:gd name="T60" fmla="*/ 180 w 1219"/>
              <a:gd name="T61" fmla="*/ 75 h 1966"/>
              <a:gd name="T62" fmla="*/ 191 w 1219"/>
              <a:gd name="T63" fmla="*/ 80 h 1966"/>
              <a:gd name="T64" fmla="*/ 223 w 1219"/>
              <a:gd name="T65" fmla="*/ 96 h 1966"/>
              <a:gd name="T66" fmla="*/ 271 w 1219"/>
              <a:gd name="T67" fmla="*/ 108 h 1966"/>
              <a:gd name="T68" fmla="*/ 1067 w 1219"/>
              <a:gd name="T69" fmla="*/ 650 h 1966"/>
              <a:gd name="T70" fmla="*/ 1072 w 1219"/>
              <a:gd name="T71" fmla="*/ 713 h 1966"/>
              <a:gd name="T72" fmla="*/ 1082 w 1219"/>
              <a:gd name="T73" fmla="*/ 756 h 1966"/>
              <a:gd name="T74" fmla="*/ 1091 w 1219"/>
              <a:gd name="T75" fmla="*/ 792 h 1966"/>
              <a:gd name="T76" fmla="*/ 1094 w 1219"/>
              <a:gd name="T77" fmla="*/ 831 h 1966"/>
              <a:gd name="T78" fmla="*/ 1100 w 1219"/>
              <a:gd name="T79" fmla="*/ 852 h 1966"/>
              <a:gd name="T80" fmla="*/ 1110 w 1219"/>
              <a:gd name="T81" fmla="*/ 863 h 1966"/>
              <a:gd name="T82" fmla="*/ 1143 w 1219"/>
              <a:gd name="T83" fmla="*/ 877 h 1966"/>
              <a:gd name="T84" fmla="*/ 1168 w 1219"/>
              <a:gd name="T85" fmla="*/ 903 h 1966"/>
              <a:gd name="T86" fmla="*/ 1190 w 1219"/>
              <a:gd name="T87" fmla="*/ 932 h 1966"/>
              <a:gd name="T88" fmla="*/ 1212 w 1219"/>
              <a:gd name="T89" fmla="*/ 962 h 1966"/>
              <a:gd name="T90" fmla="*/ 1218 w 1219"/>
              <a:gd name="T91" fmla="*/ 979 h 1966"/>
              <a:gd name="T92" fmla="*/ 1217 w 1219"/>
              <a:gd name="T93" fmla="*/ 992 h 1966"/>
              <a:gd name="T94" fmla="*/ 1208 w 1219"/>
              <a:gd name="T95" fmla="*/ 1001 h 1966"/>
              <a:gd name="T96" fmla="*/ 1181 w 1219"/>
              <a:gd name="T97" fmla="*/ 1038 h 1966"/>
              <a:gd name="T98" fmla="*/ 1177 w 1219"/>
              <a:gd name="T99" fmla="*/ 1057 h 1966"/>
              <a:gd name="T100" fmla="*/ 1179 w 1219"/>
              <a:gd name="T101" fmla="*/ 1091 h 1966"/>
              <a:gd name="T102" fmla="*/ 1176 w 1219"/>
              <a:gd name="T103" fmla="*/ 1120 h 1966"/>
              <a:gd name="T104" fmla="*/ 1165 w 1219"/>
              <a:gd name="T105" fmla="*/ 1165 h 1966"/>
              <a:gd name="T106" fmla="*/ 1194 w 1219"/>
              <a:gd name="T107" fmla="*/ 1445 h 1966"/>
              <a:gd name="T108" fmla="*/ 1187 w 1219"/>
              <a:gd name="T109" fmla="*/ 1511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19" h="1966">
                <a:moveTo>
                  <a:pt x="1187" y="1511"/>
                </a:moveTo>
                <a:lnTo>
                  <a:pt x="411" y="1668"/>
                </a:lnTo>
                <a:lnTo>
                  <a:pt x="407" y="1687"/>
                </a:lnTo>
                <a:lnTo>
                  <a:pt x="401" y="1704"/>
                </a:lnTo>
                <a:lnTo>
                  <a:pt x="397" y="1713"/>
                </a:lnTo>
                <a:lnTo>
                  <a:pt x="395" y="1722"/>
                </a:lnTo>
                <a:lnTo>
                  <a:pt x="393" y="1731"/>
                </a:lnTo>
                <a:lnTo>
                  <a:pt x="393" y="1742"/>
                </a:lnTo>
                <a:lnTo>
                  <a:pt x="393" y="1754"/>
                </a:lnTo>
                <a:lnTo>
                  <a:pt x="396" y="1765"/>
                </a:lnTo>
                <a:lnTo>
                  <a:pt x="400" y="1775"/>
                </a:lnTo>
                <a:lnTo>
                  <a:pt x="406" y="1784"/>
                </a:lnTo>
                <a:lnTo>
                  <a:pt x="415" y="1792"/>
                </a:lnTo>
                <a:lnTo>
                  <a:pt x="423" y="1798"/>
                </a:lnTo>
                <a:lnTo>
                  <a:pt x="428" y="1800"/>
                </a:lnTo>
                <a:lnTo>
                  <a:pt x="431" y="1804"/>
                </a:lnTo>
                <a:lnTo>
                  <a:pt x="434" y="1808"/>
                </a:lnTo>
                <a:lnTo>
                  <a:pt x="435" y="1813"/>
                </a:lnTo>
                <a:lnTo>
                  <a:pt x="436" y="1823"/>
                </a:lnTo>
                <a:lnTo>
                  <a:pt x="435" y="1832"/>
                </a:lnTo>
                <a:lnTo>
                  <a:pt x="433" y="1840"/>
                </a:lnTo>
                <a:lnTo>
                  <a:pt x="433" y="1850"/>
                </a:lnTo>
                <a:lnTo>
                  <a:pt x="433" y="1861"/>
                </a:lnTo>
                <a:lnTo>
                  <a:pt x="435" y="1870"/>
                </a:lnTo>
                <a:lnTo>
                  <a:pt x="437" y="1878"/>
                </a:lnTo>
                <a:lnTo>
                  <a:pt x="441" y="1888"/>
                </a:lnTo>
                <a:lnTo>
                  <a:pt x="444" y="1901"/>
                </a:lnTo>
                <a:lnTo>
                  <a:pt x="446" y="1913"/>
                </a:lnTo>
                <a:lnTo>
                  <a:pt x="448" y="1924"/>
                </a:lnTo>
                <a:lnTo>
                  <a:pt x="451" y="1938"/>
                </a:lnTo>
                <a:lnTo>
                  <a:pt x="451" y="1938"/>
                </a:lnTo>
                <a:lnTo>
                  <a:pt x="429" y="1942"/>
                </a:lnTo>
                <a:lnTo>
                  <a:pt x="407" y="1946"/>
                </a:lnTo>
                <a:lnTo>
                  <a:pt x="396" y="1948"/>
                </a:lnTo>
                <a:lnTo>
                  <a:pt x="384" y="1949"/>
                </a:lnTo>
                <a:lnTo>
                  <a:pt x="371" y="1951"/>
                </a:lnTo>
                <a:lnTo>
                  <a:pt x="358" y="1952"/>
                </a:lnTo>
                <a:lnTo>
                  <a:pt x="350" y="1951"/>
                </a:lnTo>
                <a:lnTo>
                  <a:pt x="343" y="1948"/>
                </a:lnTo>
                <a:lnTo>
                  <a:pt x="337" y="1944"/>
                </a:lnTo>
                <a:lnTo>
                  <a:pt x="330" y="1940"/>
                </a:lnTo>
                <a:lnTo>
                  <a:pt x="321" y="1928"/>
                </a:lnTo>
                <a:lnTo>
                  <a:pt x="311" y="1914"/>
                </a:lnTo>
                <a:lnTo>
                  <a:pt x="298" y="1899"/>
                </a:lnTo>
                <a:lnTo>
                  <a:pt x="287" y="1885"/>
                </a:lnTo>
                <a:lnTo>
                  <a:pt x="283" y="1877"/>
                </a:lnTo>
                <a:lnTo>
                  <a:pt x="279" y="1868"/>
                </a:lnTo>
                <a:lnTo>
                  <a:pt x="274" y="1860"/>
                </a:lnTo>
                <a:lnTo>
                  <a:pt x="271" y="1850"/>
                </a:lnTo>
                <a:lnTo>
                  <a:pt x="266" y="1863"/>
                </a:lnTo>
                <a:lnTo>
                  <a:pt x="260" y="1875"/>
                </a:lnTo>
                <a:lnTo>
                  <a:pt x="254" y="1886"/>
                </a:lnTo>
                <a:lnTo>
                  <a:pt x="248" y="1897"/>
                </a:lnTo>
                <a:lnTo>
                  <a:pt x="241" y="1906"/>
                </a:lnTo>
                <a:lnTo>
                  <a:pt x="233" y="1916"/>
                </a:lnTo>
                <a:lnTo>
                  <a:pt x="225" y="1926"/>
                </a:lnTo>
                <a:lnTo>
                  <a:pt x="215" y="1935"/>
                </a:lnTo>
                <a:lnTo>
                  <a:pt x="206" y="1945"/>
                </a:lnTo>
                <a:lnTo>
                  <a:pt x="196" y="1954"/>
                </a:lnTo>
                <a:lnTo>
                  <a:pt x="190" y="1957"/>
                </a:lnTo>
                <a:lnTo>
                  <a:pt x="182" y="1960"/>
                </a:lnTo>
                <a:lnTo>
                  <a:pt x="176" y="1961"/>
                </a:lnTo>
                <a:lnTo>
                  <a:pt x="169" y="1962"/>
                </a:lnTo>
                <a:lnTo>
                  <a:pt x="155" y="1964"/>
                </a:lnTo>
                <a:lnTo>
                  <a:pt x="140" y="1965"/>
                </a:lnTo>
                <a:lnTo>
                  <a:pt x="136" y="1965"/>
                </a:lnTo>
                <a:lnTo>
                  <a:pt x="132" y="1966"/>
                </a:lnTo>
                <a:lnTo>
                  <a:pt x="132" y="1966"/>
                </a:lnTo>
                <a:lnTo>
                  <a:pt x="53" y="1389"/>
                </a:lnTo>
                <a:lnTo>
                  <a:pt x="45" y="210"/>
                </a:lnTo>
                <a:lnTo>
                  <a:pt x="34" y="189"/>
                </a:lnTo>
                <a:lnTo>
                  <a:pt x="25" y="172"/>
                </a:lnTo>
                <a:lnTo>
                  <a:pt x="14" y="155"/>
                </a:lnTo>
                <a:lnTo>
                  <a:pt x="0" y="137"/>
                </a:lnTo>
                <a:lnTo>
                  <a:pt x="6" y="129"/>
                </a:lnTo>
                <a:lnTo>
                  <a:pt x="12" y="120"/>
                </a:lnTo>
                <a:lnTo>
                  <a:pt x="15" y="116"/>
                </a:lnTo>
                <a:lnTo>
                  <a:pt x="18" y="113"/>
                </a:lnTo>
                <a:lnTo>
                  <a:pt x="22" y="108"/>
                </a:lnTo>
                <a:lnTo>
                  <a:pt x="26" y="106"/>
                </a:lnTo>
                <a:lnTo>
                  <a:pt x="37" y="105"/>
                </a:lnTo>
                <a:lnTo>
                  <a:pt x="47" y="106"/>
                </a:lnTo>
                <a:lnTo>
                  <a:pt x="67" y="101"/>
                </a:lnTo>
                <a:lnTo>
                  <a:pt x="84" y="95"/>
                </a:lnTo>
                <a:lnTo>
                  <a:pt x="101" y="91"/>
                </a:lnTo>
                <a:lnTo>
                  <a:pt x="122" y="88"/>
                </a:lnTo>
                <a:lnTo>
                  <a:pt x="136" y="84"/>
                </a:lnTo>
                <a:lnTo>
                  <a:pt x="149" y="80"/>
                </a:lnTo>
                <a:lnTo>
                  <a:pt x="154" y="78"/>
                </a:lnTo>
                <a:lnTo>
                  <a:pt x="161" y="76"/>
                </a:lnTo>
                <a:lnTo>
                  <a:pt x="167" y="75"/>
                </a:lnTo>
                <a:lnTo>
                  <a:pt x="175" y="74"/>
                </a:lnTo>
                <a:lnTo>
                  <a:pt x="180" y="75"/>
                </a:lnTo>
                <a:lnTo>
                  <a:pt x="185" y="76"/>
                </a:lnTo>
                <a:lnTo>
                  <a:pt x="188" y="78"/>
                </a:lnTo>
                <a:lnTo>
                  <a:pt x="191" y="80"/>
                </a:lnTo>
                <a:lnTo>
                  <a:pt x="199" y="86"/>
                </a:lnTo>
                <a:lnTo>
                  <a:pt x="207" y="90"/>
                </a:lnTo>
                <a:lnTo>
                  <a:pt x="223" y="96"/>
                </a:lnTo>
                <a:lnTo>
                  <a:pt x="239" y="101"/>
                </a:lnTo>
                <a:lnTo>
                  <a:pt x="254" y="105"/>
                </a:lnTo>
                <a:lnTo>
                  <a:pt x="271" y="108"/>
                </a:lnTo>
                <a:lnTo>
                  <a:pt x="852" y="0"/>
                </a:lnTo>
                <a:lnTo>
                  <a:pt x="852" y="0"/>
                </a:lnTo>
                <a:lnTo>
                  <a:pt x="1067" y="650"/>
                </a:lnTo>
                <a:lnTo>
                  <a:pt x="1070" y="673"/>
                </a:lnTo>
                <a:lnTo>
                  <a:pt x="1071" y="694"/>
                </a:lnTo>
                <a:lnTo>
                  <a:pt x="1072" y="713"/>
                </a:lnTo>
                <a:lnTo>
                  <a:pt x="1076" y="736"/>
                </a:lnTo>
                <a:lnTo>
                  <a:pt x="1079" y="746"/>
                </a:lnTo>
                <a:lnTo>
                  <a:pt x="1082" y="756"/>
                </a:lnTo>
                <a:lnTo>
                  <a:pt x="1085" y="767"/>
                </a:lnTo>
                <a:lnTo>
                  <a:pt x="1089" y="778"/>
                </a:lnTo>
                <a:lnTo>
                  <a:pt x="1091" y="792"/>
                </a:lnTo>
                <a:lnTo>
                  <a:pt x="1092" y="805"/>
                </a:lnTo>
                <a:lnTo>
                  <a:pt x="1092" y="817"/>
                </a:lnTo>
                <a:lnTo>
                  <a:pt x="1094" y="831"/>
                </a:lnTo>
                <a:lnTo>
                  <a:pt x="1096" y="840"/>
                </a:lnTo>
                <a:lnTo>
                  <a:pt x="1099" y="849"/>
                </a:lnTo>
                <a:lnTo>
                  <a:pt x="1100" y="852"/>
                </a:lnTo>
                <a:lnTo>
                  <a:pt x="1104" y="857"/>
                </a:lnTo>
                <a:lnTo>
                  <a:pt x="1106" y="860"/>
                </a:lnTo>
                <a:lnTo>
                  <a:pt x="1110" y="863"/>
                </a:lnTo>
                <a:lnTo>
                  <a:pt x="1120" y="867"/>
                </a:lnTo>
                <a:lnTo>
                  <a:pt x="1131" y="871"/>
                </a:lnTo>
                <a:lnTo>
                  <a:pt x="1143" y="877"/>
                </a:lnTo>
                <a:lnTo>
                  <a:pt x="1152" y="884"/>
                </a:lnTo>
                <a:lnTo>
                  <a:pt x="1161" y="892"/>
                </a:lnTo>
                <a:lnTo>
                  <a:pt x="1168" y="903"/>
                </a:lnTo>
                <a:lnTo>
                  <a:pt x="1176" y="914"/>
                </a:lnTo>
                <a:lnTo>
                  <a:pt x="1183" y="922"/>
                </a:lnTo>
                <a:lnTo>
                  <a:pt x="1190" y="932"/>
                </a:lnTo>
                <a:lnTo>
                  <a:pt x="1198" y="942"/>
                </a:lnTo>
                <a:lnTo>
                  <a:pt x="1205" y="953"/>
                </a:lnTo>
                <a:lnTo>
                  <a:pt x="1212" y="962"/>
                </a:lnTo>
                <a:lnTo>
                  <a:pt x="1215" y="967"/>
                </a:lnTo>
                <a:lnTo>
                  <a:pt x="1217" y="972"/>
                </a:lnTo>
                <a:lnTo>
                  <a:pt x="1218" y="979"/>
                </a:lnTo>
                <a:lnTo>
                  <a:pt x="1219" y="985"/>
                </a:lnTo>
                <a:lnTo>
                  <a:pt x="1218" y="988"/>
                </a:lnTo>
                <a:lnTo>
                  <a:pt x="1217" y="992"/>
                </a:lnTo>
                <a:lnTo>
                  <a:pt x="1215" y="994"/>
                </a:lnTo>
                <a:lnTo>
                  <a:pt x="1213" y="997"/>
                </a:lnTo>
                <a:lnTo>
                  <a:pt x="1208" y="1001"/>
                </a:lnTo>
                <a:lnTo>
                  <a:pt x="1203" y="1006"/>
                </a:lnTo>
                <a:lnTo>
                  <a:pt x="1191" y="1022"/>
                </a:lnTo>
                <a:lnTo>
                  <a:pt x="1181" y="1038"/>
                </a:lnTo>
                <a:lnTo>
                  <a:pt x="1179" y="1045"/>
                </a:lnTo>
                <a:lnTo>
                  <a:pt x="1178" y="1051"/>
                </a:lnTo>
                <a:lnTo>
                  <a:pt x="1177" y="1057"/>
                </a:lnTo>
                <a:lnTo>
                  <a:pt x="1177" y="1064"/>
                </a:lnTo>
                <a:lnTo>
                  <a:pt x="1178" y="1077"/>
                </a:lnTo>
                <a:lnTo>
                  <a:pt x="1179" y="1091"/>
                </a:lnTo>
                <a:lnTo>
                  <a:pt x="1178" y="1102"/>
                </a:lnTo>
                <a:lnTo>
                  <a:pt x="1177" y="1111"/>
                </a:lnTo>
                <a:lnTo>
                  <a:pt x="1176" y="1120"/>
                </a:lnTo>
                <a:lnTo>
                  <a:pt x="1174" y="1129"/>
                </a:lnTo>
                <a:lnTo>
                  <a:pt x="1170" y="1146"/>
                </a:lnTo>
                <a:lnTo>
                  <a:pt x="1165" y="1165"/>
                </a:lnTo>
                <a:lnTo>
                  <a:pt x="1203" y="1380"/>
                </a:lnTo>
                <a:lnTo>
                  <a:pt x="1200" y="1416"/>
                </a:lnTo>
                <a:lnTo>
                  <a:pt x="1194" y="1445"/>
                </a:lnTo>
                <a:lnTo>
                  <a:pt x="1190" y="1475"/>
                </a:lnTo>
                <a:lnTo>
                  <a:pt x="1187" y="1511"/>
                </a:lnTo>
                <a:lnTo>
                  <a:pt x="1187" y="151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" name="Freeform 184"/>
          <p:cNvSpPr>
            <a:spLocks/>
          </p:cNvSpPr>
          <p:nvPr/>
        </p:nvSpPr>
        <p:spPr bwMode="auto">
          <a:xfrm>
            <a:off x="6478168" y="4630026"/>
            <a:ext cx="561114" cy="905246"/>
          </a:xfrm>
          <a:custGeom>
            <a:avLst/>
            <a:gdLst>
              <a:gd name="T0" fmla="*/ 407 w 1219"/>
              <a:gd name="T1" fmla="*/ 1687 h 1966"/>
              <a:gd name="T2" fmla="*/ 395 w 1219"/>
              <a:gd name="T3" fmla="*/ 1722 h 1966"/>
              <a:gd name="T4" fmla="*/ 393 w 1219"/>
              <a:gd name="T5" fmla="*/ 1754 h 1966"/>
              <a:gd name="T6" fmla="*/ 406 w 1219"/>
              <a:gd name="T7" fmla="*/ 1784 h 1966"/>
              <a:gd name="T8" fmla="*/ 428 w 1219"/>
              <a:gd name="T9" fmla="*/ 1800 h 1966"/>
              <a:gd name="T10" fmla="*/ 435 w 1219"/>
              <a:gd name="T11" fmla="*/ 1813 h 1966"/>
              <a:gd name="T12" fmla="*/ 433 w 1219"/>
              <a:gd name="T13" fmla="*/ 1840 h 1966"/>
              <a:gd name="T14" fmla="*/ 435 w 1219"/>
              <a:gd name="T15" fmla="*/ 1870 h 1966"/>
              <a:gd name="T16" fmla="*/ 444 w 1219"/>
              <a:gd name="T17" fmla="*/ 1901 h 1966"/>
              <a:gd name="T18" fmla="*/ 451 w 1219"/>
              <a:gd name="T19" fmla="*/ 1938 h 1966"/>
              <a:gd name="T20" fmla="*/ 407 w 1219"/>
              <a:gd name="T21" fmla="*/ 1946 h 1966"/>
              <a:gd name="T22" fmla="*/ 371 w 1219"/>
              <a:gd name="T23" fmla="*/ 1951 h 1966"/>
              <a:gd name="T24" fmla="*/ 343 w 1219"/>
              <a:gd name="T25" fmla="*/ 1948 h 1966"/>
              <a:gd name="T26" fmla="*/ 321 w 1219"/>
              <a:gd name="T27" fmla="*/ 1928 h 1966"/>
              <a:gd name="T28" fmla="*/ 287 w 1219"/>
              <a:gd name="T29" fmla="*/ 1885 h 1966"/>
              <a:gd name="T30" fmla="*/ 274 w 1219"/>
              <a:gd name="T31" fmla="*/ 1860 h 1966"/>
              <a:gd name="T32" fmla="*/ 260 w 1219"/>
              <a:gd name="T33" fmla="*/ 1875 h 1966"/>
              <a:gd name="T34" fmla="*/ 241 w 1219"/>
              <a:gd name="T35" fmla="*/ 1906 h 1966"/>
              <a:gd name="T36" fmla="*/ 215 w 1219"/>
              <a:gd name="T37" fmla="*/ 1935 h 1966"/>
              <a:gd name="T38" fmla="*/ 190 w 1219"/>
              <a:gd name="T39" fmla="*/ 1957 h 1966"/>
              <a:gd name="T40" fmla="*/ 169 w 1219"/>
              <a:gd name="T41" fmla="*/ 1962 h 1966"/>
              <a:gd name="T42" fmla="*/ 136 w 1219"/>
              <a:gd name="T43" fmla="*/ 1965 h 1966"/>
              <a:gd name="T44" fmla="*/ 53 w 1219"/>
              <a:gd name="T45" fmla="*/ 1389 h 1966"/>
              <a:gd name="T46" fmla="*/ 25 w 1219"/>
              <a:gd name="T47" fmla="*/ 172 h 1966"/>
              <a:gd name="T48" fmla="*/ 0 w 1219"/>
              <a:gd name="T49" fmla="*/ 137 h 1966"/>
              <a:gd name="T50" fmla="*/ 15 w 1219"/>
              <a:gd name="T51" fmla="*/ 116 h 1966"/>
              <a:gd name="T52" fmla="*/ 26 w 1219"/>
              <a:gd name="T53" fmla="*/ 106 h 1966"/>
              <a:gd name="T54" fmla="*/ 67 w 1219"/>
              <a:gd name="T55" fmla="*/ 101 h 1966"/>
              <a:gd name="T56" fmla="*/ 122 w 1219"/>
              <a:gd name="T57" fmla="*/ 88 h 1966"/>
              <a:gd name="T58" fmla="*/ 154 w 1219"/>
              <a:gd name="T59" fmla="*/ 78 h 1966"/>
              <a:gd name="T60" fmla="*/ 175 w 1219"/>
              <a:gd name="T61" fmla="*/ 74 h 1966"/>
              <a:gd name="T62" fmla="*/ 188 w 1219"/>
              <a:gd name="T63" fmla="*/ 78 h 1966"/>
              <a:gd name="T64" fmla="*/ 207 w 1219"/>
              <a:gd name="T65" fmla="*/ 90 h 1966"/>
              <a:gd name="T66" fmla="*/ 254 w 1219"/>
              <a:gd name="T67" fmla="*/ 105 h 1966"/>
              <a:gd name="T68" fmla="*/ 852 w 1219"/>
              <a:gd name="T69" fmla="*/ 0 h 1966"/>
              <a:gd name="T70" fmla="*/ 1071 w 1219"/>
              <a:gd name="T71" fmla="*/ 694 h 1966"/>
              <a:gd name="T72" fmla="*/ 1079 w 1219"/>
              <a:gd name="T73" fmla="*/ 746 h 1966"/>
              <a:gd name="T74" fmla="*/ 1089 w 1219"/>
              <a:gd name="T75" fmla="*/ 778 h 1966"/>
              <a:gd name="T76" fmla="*/ 1092 w 1219"/>
              <a:gd name="T77" fmla="*/ 817 h 1966"/>
              <a:gd name="T78" fmla="*/ 1099 w 1219"/>
              <a:gd name="T79" fmla="*/ 849 h 1966"/>
              <a:gd name="T80" fmla="*/ 1106 w 1219"/>
              <a:gd name="T81" fmla="*/ 860 h 1966"/>
              <a:gd name="T82" fmla="*/ 1131 w 1219"/>
              <a:gd name="T83" fmla="*/ 871 h 1966"/>
              <a:gd name="T84" fmla="*/ 1161 w 1219"/>
              <a:gd name="T85" fmla="*/ 892 h 1966"/>
              <a:gd name="T86" fmla="*/ 1183 w 1219"/>
              <a:gd name="T87" fmla="*/ 922 h 1966"/>
              <a:gd name="T88" fmla="*/ 1205 w 1219"/>
              <a:gd name="T89" fmla="*/ 953 h 1966"/>
              <a:gd name="T90" fmla="*/ 1217 w 1219"/>
              <a:gd name="T91" fmla="*/ 972 h 1966"/>
              <a:gd name="T92" fmla="*/ 1218 w 1219"/>
              <a:gd name="T93" fmla="*/ 988 h 1966"/>
              <a:gd name="T94" fmla="*/ 1213 w 1219"/>
              <a:gd name="T95" fmla="*/ 997 h 1966"/>
              <a:gd name="T96" fmla="*/ 1191 w 1219"/>
              <a:gd name="T97" fmla="*/ 1022 h 1966"/>
              <a:gd name="T98" fmla="*/ 1178 w 1219"/>
              <a:gd name="T99" fmla="*/ 1051 h 1966"/>
              <a:gd name="T100" fmla="*/ 1178 w 1219"/>
              <a:gd name="T101" fmla="*/ 1077 h 1966"/>
              <a:gd name="T102" fmla="*/ 1177 w 1219"/>
              <a:gd name="T103" fmla="*/ 1111 h 1966"/>
              <a:gd name="T104" fmla="*/ 1170 w 1219"/>
              <a:gd name="T105" fmla="*/ 1146 h 1966"/>
              <a:gd name="T106" fmla="*/ 1200 w 1219"/>
              <a:gd name="T107" fmla="*/ 1416 h 1966"/>
              <a:gd name="T108" fmla="*/ 1187 w 1219"/>
              <a:gd name="T109" fmla="*/ 1511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19" h="1966">
                <a:moveTo>
                  <a:pt x="1187" y="1511"/>
                </a:moveTo>
                <a:lnTo>
                  <a:pt x="411" y="1668"/>
                </a:lnTo>
                <a:lnTo>
                  <a:pt x="407" y="1687"/>
                </a:lnTo>
                <a:lnTo>
                  <a:pt x="401" y="1704"/>
                </a:lnTo>
                <a:lnTo>
                  <a:pt x="397" y="1713"/>
                </a:lnTo>
                <a:lnTo>
                  <a:pt x="395" y="1722"/>
                </a:lnTo>
                <a:lnTo>
                  <a:pt x="393" y="1731"/>
                </a:lnTo>
                <a:lnTo>
                  <a:pt x="393" y="1742"/>
                </a:lnTo>
                <a:lnTo>
                  <a:pt x="393" y="1754"/>
                </a:lnTo>
                <a:lnTo>
                  <a:pt x="396" y="1765"/>
                </a:lnTo>
                <a:lnTo>
                  <a:pt x="400" y="1775"/>
                </a:lnTo>
                <a:lnTo>
                  <a:pt x="406" y="1784"/>
                </a:lnTo>
                <a:lnTo>
                  <a:pt x="415" y="1792"/>
                </a:lnTo>
                <a:lnTo>
                  <a:pt x="423" y="1798"/>
                </a:lnTo>
                <a:lnTo>
                  <a:pt x="428" y="1800"/>
                </a:lnTo>
                <a:lnTo>
                  <a:pt x="431" y="1804"/>
                </a:lnTo>
                <a:lnTo>
                  <a:pt x="434" y="1808"/>
                </a:lnTo>
                <a:lnTo>
                  <a:pt x="435" y="1813"/>
                </a:lnTo>
                <a:lnTo>
                  <a:pt x="436" y="1823"/>
                </a:lnTo>
                <a:lnTo>
                  <a:pt x="435" y="1832"/>
                </a:lnTo>
                <a:lnTo>
                  <a:pt x="433" y="1840"/>
                </a:lnTo>
                <a:lnTo>
                  <a:pt x="433" y="1850"/>
                </a:lnTo>
                <a:lnTo>
                  <a:pt x="433" y="1861"/>
                </a:lnTo>
                <a:lnTo>
                  <a:pt x="435" y="1870"/>
                </a:lnTo>
                <a:lnTo>
                  <a:pt x="437" y="1878"/>
                </a:lnTo>
                <a:lnTo>
                  <a:pt x="441" y="1888"/>
                </a:lnTo>
                <a:lnTo>
                  <a:pt x="444" y="1901"/>
                </a:lnTo>
                <a:lnTo>
                  <a:pt x="446" y="1913"/>
                </a:lnTo>
                <a:lnTo>
                  <a:pt x="448" y="1924"/>
                </a:lnTo>
                <a:lnTo>
                  <a:pt x="451" y="1938"/>
                </a:lnTo>
                <a:lnTo>
                  <a:pt x="451" y="1938"/>
                </a:lnTo>
                <a:lnTo>
                  <a:pt x="429" y="1942"/>
                </a:lnTo>
                <a:lnTo>
                  <a:pt x="407" y="1946"/>
                </a:lnTo>
                <a:lnTo>
                  <a:pt x="396" y="1948"/>
                </a:lnTo>
                <a:lnTo>
                  <a:pt x="384" y="1949"/>
                </a:lnTo>
                <a:lnTo>
                  <a:pt x="371" y="1951"/>
                </a:lnTo>
                <a:lnTo>
                  <a:pt x="358" y="1952"/>
                </a:lnTo>
                <a:lnTo>
                  <a:pt x="350" y="1951"/>
                </a:lnTo>
                <a:lnTo>
                  <a:pt x="343" y="1948"/>
                </a:lnTo>
                <a:lnTo>
                  <a:pt x="337" y="1944"/>
                </a:lnTo>
                <a:lnTo>
                  <a:pt x="330" y="1940"/>
                </a:lnTo>
                <a:lnTo>
                  <a:pt x="321" y="1928"/>
                </a:lnTo>
                <a:lnTo>
                  <a:pt x="311" y="1914"/>
                </a:lnTo>
                <a:lnTo>
                  <a:pt x="298" y="1899"/>
                </a:lnTo>
                <a:lnTo>
                  <a:pt x="287" y="1885"/>
                </a:lnTo>
                <a:lnTo>
                  <a:pt x="283" y="1877"/>
                </a:lnTo>
                <a:lnTo>
                  <a:pt x="279" y="1868"/>
                </a:lnTo>
                <a:lnTo>
                  <a:pt x="274" y="1860"/>
                </a:lnTo>
                <a:lnTo>
                  <a:pt x="271" y="1850"/>
                </a:lnTo>
                <a:lnTo>
                  <a:pt x="266" y="1863"/>
                </a:lnTo>
                <a:lnTo>
                  <a:pt x="260" y="1875"/>
                </a:lnTo>
                <a:lnTo>
                  <a:pt x="254" y="1886"/>
                </a:lnTo>
                <a:lnTo>
                  <a:pt x="248" y="1897"/>
                </a:lnTo>
                <a:lnTo>
                  <a:pt x="241" y="1906"/>
                </a:lnTo>
                <a:lnTo>
                  <a:pt x="233" y="1916"/>
                </a:lnTo>
                <a:lnTo>
                  <a:pt x="225" y="1926"/>
                </a:lnTo>
                <a:lnTo>
                  <a:pt x="215" y="1935"/>
                </a:lnTo>
                <a:lnTo>
                  <a:pt x="206" y="1945"/>
                </a:lnTo>
                <a:lnTo>
                  <a:pt x="196" y="1954"/>
                </a:lnTo>
                <a:lnTo>
                  <a:pt x="190" y="1957"/>
                </a:lnTo>
                <a:lnTo>
                  <a:pt x="182" y="1960"/>
                </a:lnTo>
                <a:lnTo>
                  <a:pt x="176" y="1961"/>
                </a:lnTo>
                <a:lnTo>
                  <a:pt x="169" y="1962"/>
                </a:lnTo>
                <a:lnTo>
                  <a:pt x="155" y="1964"/>
                </a:lnTo>
                <a:lnTo>
                  <a:pt x="140" y="1965"/>
                </a:lnTo>
                <a:lnTo>
                  <a:pt x="136" y="1965"/>
                </a:lnTo>
                <a:lnTo>
                  <a:pt x="132" y="1966"/>
                </a:lnTo>
                <a:lnTo>
                  <a:pt x="132" y="1966"/>
                </a:lnTo>
                <a:lnTo>
                  <a:pt x="53" y="1389"/>
                </a:lnTo>
                <a:lnTo>
                  <a:pt x="45" y="210"/>
                </a:lnTo>
                <a:lnTo>
                  <a:pt x="34" y="189"/>
                </a:lnTo>
                <a:lnTo>
                  <a:pt x="25" y="172"/>
                </a:lnTo>
                <a:lnTo>
                  <a:pt x="14" y="155"/>
                </a:lnTo>
                <a:lnTo>
                  <a:pt x="0" y="137"/>
                </a:lnTo>
                <a:lnTo>
                  <a:pt x="0" y="137"/>
                </a:lnTo>
                <a:lnTo>
                  <a:pt x="6" y="129"/>
                </a:lnTo>
                <a:lnTo>
                  <a:pt x="12" y="120"/>
                </a:lnTo>
                <a:lnTo>
                  <a:pt x="15" y="116"/>
                </a:lnTo>
                <a:lnTo>
                  <a:pt x="18" y="113"/>
                </a:lnTo>
                <a:lnTo>
                  <a:pt x="22" y="108"/>
                </a:lnTo>
                <a:lnTo>
                  <a:pt x="26" y="106"/>
                </a:lnTo>
                <a:lnTo>
                  <a:pt x="37" y="105"/>
                </a:lnTo>
                <a:lnTo>
                  <a:pt x="47" y="106"/>
                </a:lnTo>
                <a:lnTo>
                  <a:pt x="67" y="101"/>
                </a:lnTo>
                <a:lnTo>
                  <a:pt x="84" y="95"/>
                </a:lnTo>
                <a:lnTo>
                  <a:pt x="101" y="91"/>
                </a:lnTo>
                <a:lnTo>
                  <a:pt x="122" y="88"/>
                </a:lnTo>
                <a:lnTo>
                  <a:pt x="136" y="84"/>
                </a:lnTo>
                <a:lnTo>
                  <a:pt x="149" y="80"/>
                </a:lnTo>
                <a:lnTo>
                  <a:pt x="154" y="78"/>
                </a:lnTo>
                <a:lnTo>
                  <a:pt x="161" y="76"/>
                </a:lnTo>
                <a:lnTo>
                  <a:pt x="167" y="75"/>
                </a:lnTo>
                <a:lnTo>
                  <a:pt x="175" y="74"/>
                </a:lnTo>
                <a:lnTo>
                  <a:pt x="180" y="75"/>
                </a:lnTo>
                <a:lnTo>
                  <a:pt x="185" y="76"/>
                </a:lnTo>
                <a:lnTo>
                  <a:pt x="188" y="78"/>
                </a:lnTo>
                <a:lnTo>
                  <a:pt x="191" y="80"/>
                </a:lnTo>
                <a:lnTo>
                  <a:pt x="199" y="86"/>
                </a:lnTo>
                <a:lnTo>
                  <a:pt x="207" y="90"/>
                </a:lnTo>
                <a:lnTo>
                  <a:pt x="223" y="96"/>
                </a:lnTo>
                <a:lnTo>
                  <a:pt x="239" y="101"/>
                </a:lnTo>
                <a:lnTo>
                  <a:pt x="254" y="105"/>
                </a:lnTo>
                <a:lnTo>
                  <a:pt x="271" y="108"/>
                </a:lnTo>
                <a:lnTo>
                  <a:pt x="852" y="0"/>
                </a:lnTo>
                <a:lnTo>
                  <a:pt x="852" y="0"/>
                </a:lnTo>
                <a:lnTo>
                  <a:pt x="1067" y="650"/>
                </a:lnTo>
                <a:lnTo>
                  <a:pt x="1070" y="673"/>
                </a:lnTo>
                <a:lnTo>
                  <a:pt x="1071" y="694"/>
                </a:lnTo>
                <a:lnTo>
                  <a:pt x="1072" y="713"/>
                </a:lnTo>
                <a:lnTo>
                  <a:pt x="1076" y="736"/>
                </a:lnTo>
                <a:lnTo>
                  <a:pt x="1079" y="746"/>
                </a:lnTo>
                <a:lnTo>
                  <a:pt x="1082" y="756"/>
                </a:lnTo>
                <a:lnTo>
                  <a:pt x="1085" y="767"/>
                </a:lnTo>
                <a:lnTo>
                  <a:pt x="1089" y="778"/>
                </a:lnTo>
                <a:lnTo>
                  <a:pt x="1091" y="792"/>
                </a:lnTo>
                <a:lnTo>
                  <a:pt x="1092" y="805"/>
                </a:lnTo>
                <a:lnTo>
                  <a:pt x="1092" y="817"/>
                </a:lnTo>
                <a:lnTo>
                  <a:pt x="1094" y="831"/>
                </a:lnTo>
                <a:lnTo>
                  <a:pt x="1096" y="840"/>
                </a:lnTo>
                <a:lnTo>
                  <a:pt x="1099" y="849"/>
                </a:lnTo>
                <a:lnTo>
                  <a:pt x="1100" y="852"/>
                </a:lnTo>
                <a:lnTo>
                  <a:pt x="1104" y="857"/>
                </a:lnTo>
                <a:lnTo>
                  <a:pt x="1106" y="860"/>
                </a:lnTo>
                <a:lnTo>
                  <a:pt x="1110" y="863"/>
                </a:lnTo>
                <a:lnTo>
                  <a:pt x="1120" y="867"/>
                </a:lnTo>
                <a:lnTo>
                  <a:pt x="1131" y="871"/>
                </a:lnTo>
                <a:lnTo>
                  <a:pt x="1143" y="877"/>
                </a:lnTo>
                <a:lnTo>
                  <a:pt x="1152" y="884"/>
                </a:lnTo>
                <a:lnTo>
                  <a:pt x="1161" y="892"/>
                </a:lnTo>
                <a:lnTo>
                  <a:pt x="1168" y="903"/>
                </a:lnTo>
                <a:lnTo>
                  <a:pt x="1176" y="914"/>
                </a:lnTo>
                <a:lnTo>
                  <a:pt x="1183" y="922"/>
                </a:lnTo>
                <a:lnTo>
                  <a:pt x="1190" y="932"/>
                </a:lnTo>
                <a:lnTo>
                  <a:pt x="1198" y="942"/>
                </a:lnTo>
                <a:lnTo>
                  <a:pt x="1205" y="953"/>
                </a:lnTo>
                <a:lnTo>
                  <a:pt x="1212" y="962"/>
                </a:lnTo>
                <a:lnTo>
                  <a:pt x="1215" y="967"/>
                </a:lnTo>
                <a:lnTo>
                  <a:pt x="1217" y="972"/>
                </a:lnTo>
                <a:lnTo>
                  <a:pt x="1218" y="979"/>
                </a:lnTo>
                <a:lnTo>
                  <a:pt x="1219" y="985"/>
                </a:lnTo>
                <a:lnTo>
                  <a:pt x="1218" y="988"/>
                </a:lnTo>
                <a:lnTo>
                  <a:pt x="1217" y="992"/>
                </a:lnTo>
                <a:lnTo>
                  <a:pt x="1215" y="994"/>
                </a:lnTo>
                <a:lnTo>
                  <a:pt x="1213" y="997"/>
                </a:lnTo>
                <a:lnTo>
                  <a:pt x="1208" y="1001"/>
                </a:lnTo>
                <a:lnTo>
                  <a:pt x="1203" y="1006"/>
                </a:lnTo>
                <a:lnTo>
                  <a:pt x="1191" y="1022"/>
                </a:lnTo>
                <a:lnTo>
                  <a:pt x="1181" y="1038"/>
                </a:lnTo>
                <a:lnTo>
                  <a:pt x="1179" y="1045"/>
                </a:lnTo>
                <a:lnTo>
                  <a:pt x="1178" y="1051"/>
                </a:lnTo>
                <a:lnTo>
                  <a:pt x="1177" y="1057"/>
                </a:lnTo>
                <a:lnTo>
                  <a:pt x="1177" y="1064"/>
                </a:lnTo>
                <a:lnTo>
                  <a:pt x="1178" y="1077"/>
                </a:lnTo>
                <a:lnTo>
                  <a:pt x="1179" y="1091"/>
                </a:lnTo>
                <a:lnTo>
                  <a:pt x="1178" y="1102"/>
                </a:lnTo>
                <a:lnTo>
                  <a:pt x="1177" y="1111"/>
                </a:lnTo>
                <a:lnTo>
                  <a:pt x="1176" y="1120"/>
                </a:lnTo>
                <a:lnTo>
                  <a:pt x="1174" y="1129"/>
                </a:lnTo>
                <a:lnTo>
                  <a:pt x="1170" y="1146"/>
                </a:lnTo>
                <a:lnTo>
                  <a:pt x="1165" y="1165"/>
                </a:lnTo>
                <a:lnTo>
                  <a:pt x="1203" y="1380"/>
                </a:lnTo>
                <a:lnTo>
                  <a:pt x="1200" y="1416"/>
                </a:lnTo>
                <a:lnTo>
                  <a:pt x="1194" y="1445"/>
                </a:lnTo>
                <a:lnTo>
                  <a:pt x="1190" y="1475"/>
                </a:lnTo>
                <a:lnTo>
                  <a:pt x="1187" y="1511"/>
                </a:lnTo>
                <a:lnTo>
                  <a:pt x="1187" y="15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" name="Freeform 185"/>
          <p:cNvSpPr>
            <a:spLocks/>
          </p:cNvSpPr>
          <p:nvPr/>
        </p:nvSpPr>
        <p:spPr bwMode="auto">
          <a:xfrm>
            <a:off x="6037293" y="4692218"/>
            <a:ext cx="501686" cy="903864"/>
          </a:xfrm>
          <a:custGeom>
            <a:avLst/>
            <a:gdLst>
              <a:gd name="T0" fmla="*/ 970 w 1088"/>
              <a:gd name="T1" fmla="*/ 1842 h 1960"/>
              <a:gd name="T2" fmla="*/ 877 w 1088"/>
              <a:gd name="T3" fmla="*/ 1856 h 1960"/>
              <a:gd name="T4" fmla="*/ 810 w 1088"/>
              <a:gd name="T5" fmla="*/ 1904 h 1960"/>
              <a:gd name="T6" fmla="*/ 762 w 1088"/>
              <a:gd name="T7" fmla="*/ 1944 h 1960"/>
              <a:gd name="T8" fmla="*/ 736 w 1088"/>
              <a:gd name="T9" fmla="*/ 1959 h 1960"/>
              <a:gd name="T10" fmla="*/ 706 w 1088"/>
              <a:gd name="T11" fmla="*/ 1959 h 1960"/>
              <a:gd name="T12" fmla="*/ 700 w 1088"/>
              <a:gd name="T13" fmla="*/ 1887 h 1960"/>
              <a:gd name="T14" fmla="*/ 684 w 1088"/>
              <a:gd name="T15" fmla="*/ 1844 h 1960"/>
              <a:gd name="T16" fmla="*/ 643 w 1088"/>
              <a:gd name="T17" fmla="*/ 1804 h 1960"/>
              <a:gd name="T18" fmla="*/ 623 w 1088"/>
              <a:gd name="T19" fmla="*/ 1783 h 1960"/>
              <a:gd name="T20" fmla="*/ 627 w 1088"/>
              <a:gd name="T21" fmla="*/ 1753 h 1960"/>
              <a:gd name="T22" fmla="*/ 632 w 1088"/>
              <a:gd name="T23" fmla="*/ 1689 h 1960"/>
              <a:gd name="T24" fmla="*/ 628 w 1088"/>
              <a:gd name="T25" fmla="*/ 1678 h 1960"/>
              <a:gd name="T26" fmla="*/ 603 w 1088"/>
              <a:gd name="T27" fmla="*/ 1663 h 1960"/>
              <a:gd name="T28" fmla="*/ 22 w 1088"/>
              <a:gd name="T29" fmla="*/ 1737 h 1960"/>
              <a:gd name="T30" fmla="*/ 14 w 1088"/>
              <a:gd name="T31" fmla="*/ 1715 h 1960"/>
              <a:gd name="T32" fmla="*/ 14 w 1088"/>
              <a:gd name="T33" fmla="*/ 1693 h 1960"/>
              <a:gd name="T34" fmla="*/ 2 w 1088"/>
              <a:gd name="T35" fmla="*/ 1658 h 1960"/>
              <a:gd name="T36" fmla="*/ 0 w 1088"/>
              <a:gd name="T37" fmla="*/ 1633 h 1960"/>
              <a:gd name="T38" fmla="*/ 14 w 1088"/>
              <a:gd name="T39" fmla="*/ 1612 h 1960"/>
              <a:gd name="T40" fmla="*/ 41 w 1088"/>
              <a:gd name="T41" fmla="*/ 1562 h 1960"/>
              <a:gd name="T42" fmla="*/ 50 w 1088"/>
              <a:gd name="T43" fmla="*/ 1543 h 1960"/>
              <a:gd name="T44" fmla="*/ 43 w 1088"/>
              <a:gd name="T45" fmla="*/ 1520 h 1960"/>
              <a:gd name="T46" fmla="*/ 29 w 1088"/>
              <a:gd name="T47" fmla="*/ 1497 h 1960"/>
              <a:gd name="T48" fmla="*/ 31 w 1088"/>
              <a:gd name="T49" fmla="*/ 1478 h 1960"/>
              <a:gd name="T50" fmla="*/ 57 w 1088"/>
              <a:gd name="T51" fmla="*/ 1458 h 1960"/>
              <a:gd name="T52" fmla="*/ 56 w 1088"/>
              <a:gd name="T53" fmla="*/ 1438 h 1960"/>
              <a:gd name="T54" fmla="*/ 63 w 1088"/>
              <a:gd name="T55" fmla="*/ 1414 h 1960"/>
              <a:gd name="T56" fmla="*/ 88 w 1088"/>
              <a:gd name="T57" fmla="*/ 1395 h 1960"/>
              <a:gd name="T58" fmla="*/ 111 w 1088"/>
              <a:gd name="T59" fmla="*/ 1368 h 1960"/>
              <a:gd name="T60" fmla="*/ 116 w 1088"/>
              <a:gd name="T61" fmla="*/ 1323 h 1960"/>
              <a:gd name="T62" fmla="*/ 117 w 1088"/>
              <a:gd name="T63" fmla="*/ 1289 h 1960"/>
              <a:gd name="T64" fmla="*/ 129 w 1088"/>
              <a:gd name="T65" fmla="*/ 1264 h 1960"/>
              <a:gd name="T66" fmla="*/ 144 w 1088"/>
              <a:gd name="T67" fmla="*/ 1244 h 1960"/>
              <a:gd name="T68" fmla="*/ 146 w 1088"/>
              <a:gd name="T69" fmla="*/ 1207 h 1960"/>
              <a:gd name="T70" fmla="*/ 144 w 1088"/>
              <a:gd name="T71" fmla="*/ 1154 h 1960"/>
              <a:gd name="T72" fmla="*/ 132 w 1088"/>
              <a:gd name="T73" fmla="*/ 1104 h 1960"/>
              <a:gd name="T74" fmla="*/ 122 w 1088"/>
              <a:gd name="T75" fmla="*/ 1062 h 1960"/>
              <a:gd name="T76" fmla="*/ 123 w 1088"/>
              <a:gd name="T77" fmla="*/ 1025 h 1960"/>
              <a:gd name="T78" fmla="*/ 109 w 1088"/>
              <a:gd name="T79" fmla="*/ 983 h 1960"/>
              <a:gd name="T80" fmla="*/ 92 w 1088"/>
              <a:gd name="T81" fmla="*/ 949 h 1960"/>
              <a:gd name="T82" fmla="*/ 87 w 1088"/>
              <a:gd name="T83" fmla="*/ 916 h 1960"/>
              <a:gd name="T84" fmla="*/ 89 w 1088"/>
              <a:gd name="T85" fmla="*/ 871 h 1960"/>
              <a:gd name="T86" fmla="*/ 80 w 1088"/>
              <a:gd name="T87" fmla="*/ 804 h 1960"/>
              <a:gd name="T88" fmla="*/ 77 w 1088"/>
              <a:gd name="T89" fmla="*/ 742 h 1960"/>
              <a:gd name="T90" fmla="*/ 63 w 1088"/>
              <a:gd name="T91" fmla="*/ 702 h 1960"/>
              <a:gd name="T92" fmla="*/ 58 w 1088"/>
              <a:gd name="T93" fmla="*/ 676 h 1960"/>
              <a:gd name="T94" fmla="*/ 70 w 1088"/>
              <a:gd name="T95" fmla="*/ 639 h 1960"/>
              <a:gd name="T96" fmla="*/ 83 w 1088"/>
              <a:gd name="T97" fmla="*/ 576 h 1960"/>
              <a:gd name="T98" fmla="*/ 94 w 1088"/>
              <a:gd name="T99" fmla="*/ 531 h 1960"/>
              <a:gd name="T100" fmla="*/ 137 w 1088"/>
              <a:gd name="T101" fmla="*/ 481 h 1960"/>
              <a:gd name="T102" fmla="*/ 158 w 1088"/>
              <a:gd name="T103" fmla="*/ 441 h 1960"/>
              <a:gd name="T104" fmla="*/ 152 w 1088"/>
              <a:gd name="T105" fmla="*/ 400 h 1960"/>
              <a:gd name="T106" fmla="*/ 172 w 1088"/>
              <a:gd name="T107" fmla="*/ 379 h 1960"/>
              <a:gd name="T108" fmla="*/ 214 w 1088"/>
              <a:gd name="T109" fmla="*/ 338 h 1960"/>
              <a:gd name="T110" fmla="*/ 232 w 1088"/>
              <a:gd name="T111" fmla="*/ 298 h 1960"/>
              <a:gd name="T112" fmla="*/ 233 w 1088"/>
              <a:gd name="T113" fmla="*/ 264 h 1960"/>
              <a:gd name="T114" fmla="*/ 237 w 1088"/>
              <a:gd name="T115" fmla="*/ 235 h 1960"/>
              <a:gd name="T116" fmla="*/ 261 w 1088"/>
              <a:gd name="T117" fmla="*/ 185 h 1960"/>
              <a:gd name="T118" fmla="*/ 298 w 1088"/>
              <a:gd name="T119" fmla="*/ 141 h 1960"/>
              <a:gd name="T120" fmla="*/ 956 w 1088"/>
              <a:gd name="T121" fmla="*/ 0 h 1960"/>
              <a:gd name="T122" fmla="*/ 990 w 1088"/>
              <a:gd name="T123" fmla="*/ 52 h 1960"/>
              <a:gd name="T124" fmla="*/ 1088 w 1088"/>
              <a:gd name="T125" fmla="*/ 1829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8" h="1960">
                <a:moveTo>
                  <a:pt x="1088" y="1829"/>
                </a:moveTo>
                <a:lnTo>
                  <a:pt x="1046" y="1832"/>
                </a:lnTo>
                <a:lnTo>
                  <a:pt x="1008" y="1836"/>
                </a:lnTo>
                <a:lnTo>
                  <a:pt x="970" y="1842"/>
                </a:lnTo>
                <a:lnTo>
                  <a:pt x="927" y="1849"/>
                </a:lnTo>
                <a:lnTo>
                  <a:pt x="905" y="1844"/>
                </a:lnTo>
                <a:lnTo>
                  <a:pt x="891" y="1849"/>
                </a:lnTo>
                <a:lnTo>
                  <a:pt x="877" y="1856"/>
                </a:lnTo>
                <a:lnTo>
                  <a:pt x="865" y="1862"/>
                </a:lnTo>
                <a:lnTo>
                  <a:pt x="854" y="1870"/>
                </a:lnTo>
                <a:lnTo>
                  <a:pt x="833" y="1886"/>
                </a:lnTo>
                <a:lnTo>
                  <a:pt x="810" y="1904"/>
                </a:lnTo>
                <a:lnTo>
                  <a:pt x="797" y="1915"/>
                </a:lnTo>
                <a:lnTo>
                  <a:pt x="786" y="1926"/>
                </a:lnTo>
                <a:lnTo>
                  <a:pt x="776" y="1936"/>
                </a:lnTo>
                <a:lnTo>
                  <a:pt x="762" y="1944"/>
                </a:lnTo>
                <a:lnTo>
                  <a:pt x="753" y="1950"/>
                </a:lnTo>
                <a:lnTo>
                  <a:pt x="744" y="1955"/>
                </a:lnTo>
                <a:lnTo>
                  <a:pt x="740" y="1957"/>
                </a:lnTo>
                <a:lnTo>
                  <a:pt x="736" y="1959"/>
                </a:lnTo>
                <a:lnTo>
                  <a:pt x="730" y="1960"/>
                </a:lnTo>
                <a:lnTo>
                  <a:pt x="725" y="1960"/>
                </a:lnTo>
                <a:lnTo>
                  <a:pt x="715" y="1960"/>
                </a:lnTo>
                <a:lnTo>
                  <a:pt x="706" y="1959"/>
                </a:lnTo>
                <a:lnTo>
                  <a:pt x="706" y="1933"/>
                </a:lnTo>
                <a:lnTo>
                  <a:pt x="704" y="1910"/>
                </a:lnTo>
                <a:lnTo>
                  <a:pt x="703" y="1899"/>
                </a:lnTo>
                <a:lnTo>
                  <a:pt x="700" y="1887"/>
                </a:lnTo>
                <a:lnTo>
                  <a:pt x="697" y="1875"/>
                </a:lnTo>
                <a:lnTo>
                  <a:pt x="692" y="1862"/>
                </a:lnTo>
                <a:lnTo>
                  <a:pt x="689" y="1852"/>
                </a:lnTo>
                <a:lnTo>
                  <a:pt x="684" y="1844"/>
                </a:lnTo>
                <a:lnTo>
                  <a:pt x="678" y="1836"/>
                </a:lnTo>
                <a:lnTo>
                  <a:pt x="672" y="1830"/>
                </a:lnTo>
                <a:lnTo>
                  <a:pt x="658" y="1817"/>
                </a:lnTo>
                <a:lnTo>
                  <a:pt x="643" y="1804"/>
                </a:lnTo>
                <a:lnTo>
                  <a:pt x="635" y="1797"/>
                </a:lnTo>
                <a:lnTo>
                  <a:pt x="628" y="1791"/>
                </a:lnTo>
                <a:lnTo>
                  <a:pt x="625" y="1788"/>
                </a:lnTo>
                <a:lnTo>
                  <a:pt x="623" y="1783"/>
                </a:lnTo>
                <a:lnTo>
                  <a:pt x="622" y="1779"/>
                </a:lnTo>
                <a:lnTo>
                  <a:pt x="621" y="1775"/>
                </a:lnTo>
                <a:lnTo>
                  <a:pt x="623" y="1764"/>
                </a:lnTo>
                <a:lnTo>
                  <a:pt x="627" y="1753"/>
                </a:lnTo>
                <a:lnTo>
                  <a:pt x="629" y="1737"/>
                </a:lnTo>
                <a:lnTo>
                  <a:pt x="631" y="1722"/>
                </a:lnTo>
                <a:lnTo>
                  <a:pt x="632" y="1707"/>
                </a:lnTo>
                <a:lnTo>
                  <a:pt x="632" y="1689"/>
                </a:lnTo>
                <a:lnTo>
                  <a:pt x="632" y="1686"/>
                </a:lnTo>
                <a:lnTo>
                  <a:pt x="631" y="1683"/>
                </a:lnTo>
                <a:lnTo>
                  <a:pt x="629" y="1680"/>
                </a:lnTo>
                <a:lnTo>
                  <a:pt x="628" y="1678"/>
                </a:lnTo>
                <a:lnTo>
                  <a:pt x="622" y="1673"/>
                </a:lnTo>
                <a:lnTo>
                  <a:pt x="617" y="1670"/>
                </a:lnTo>
                <a:lnTo>
                  <a:pt x="609" y="1667"/>
                </a:lnTo>
                <a:lnTo>
                  <a:pt x="603" y="1663"/>
                </a:lnTo>
                <a:lnTo>
                  <a:pt x="595" y="1660"/>
                </a:lnTo>
                <a:lnTo>
                  <a:pt x="590" y="1655"/>
                </a:lnTo>
                <a:lnTo>
                  <a:pt x="27" y="1740"/>
                </a:lnTo>
                <a:lnTo>
                  <a:pt x="22" y="1737"/>
                </a:lnTo>
                <a:lnTo>
                  <a:pt x="18" y="1733"/>
                </a:lnTo>
                <a:lnTo>
                  <a:pt x="16" y="1726"/>
                </a:lnTo>
                <a:lnTo>
                  <a:pt x="15" y="1721"/>
                </a:lnTo>
                <a:lnTo>
                  <a:pt x="14" y="1715"/>
                </a:lnTo>
                <a:lnTo>
                  <a:pt x="14" y="1710"/>
                </a:lnTo>
                <a:lnTo>
                  <a:pt x="15" y="1705"/>
                </a:lnTo>
                <a:lnTo>
                  <a:pt x="15" y="1699"/>
                </a:lnTo>
                <a:lnTo>
                  <a:pt x="14" y="1693"/>
                </a:lnTo>
                <a:lnTo>
                  <a:pt x="13" y="1687"/>
                </a:lnTo>
                <a:lnTo>
                  <a:pt x="9" y="1674"/>
                </a:lnTo>
                <a:lnTo>
                  <a:pt x="4" y="1663"/>
                </a:lnTo>
                <a:lnTo>
                  <a:pt x="2" y="1658"/>
                </a:lnTo>
                <a:lnTo>
                  <a:pt x="1" y="1653"/>
                </a:lnTo>
                <a:lnTo>
                  <a:pt x="0" y="1646"/>
                </a:lnTo>
                <a:lnTo>
                  <a:pt x="0" y="1640"/>
                </a:lnTo>
                <a:lnTo>
                  <a:pt x="0" y="1633"/>
                </a:lnTo>
                <a:lnTo>
                  <a:pt x="2" y="1628"/>
                </a:lnTo>
                <a:lnTo>
                  <a:pt x="4" y="1624"/>
                </a:lnTo>
                <a:lnTo>
                  <a:pt x="7" y="1619"/>
                </a:lnTo>
                <a:lnTo>
                  <a:pt x="14" y="1612"/>
                </a:lnTo>
                <a:lnTo>
                  <a:pt x="21" y="1602"/>
                </a:lnTo>
                <a:lnTo>
                  <a:pt x="29" y="1587"/>
                </a:lnTo>
                <a:lnTo>
                  <a:pt x="37" y="1571"/>
                </a:lnTo>
                <a:lnTo>
                  <a:pt x="41" y="1562"/>
                </a:lnTo>
                <a:lnTo>
                  <a:pt x="45" y="1554"/>
                </a:lnTo>
                <a:lnTo>
                  <a:pt x="48" y="1551"/>
                </a:lnTo>
                <a:lnTo>
                  <a:pt x="49" y="1547"/>
                </a:lnTo>
                <a:lnTo>
                  <a:pt x="50" y="1543"/>
                </a:lnTo>
                <a:lnTo>
                  <a:pt x="50" y="1538"/>
                </a:lnTo>
                <a:lnTo>
                  <a:pt x="49" y="1532"/>
                </a:lnTo>
                <a:lnTo>
                  <a:pt x="47" y="1525"/>
                </a:lnTo>
                <a:lnTo>
                  <a:pt x="43" y="1520"/>
                </a:lnTo>
                <a:lnTo>
                  <a:pt x="39" y="1514"/>
                </a:lnTo>
                <a:lnTo>
                  <a:pt x="36" y="1509"/>
                </a:lnTo>
                <a:lnTo>
                  <a:pt x="33" y="1504"/>
                </a:lnTo>
                <a:lnTo>
                  <a:pt x="29" y="1497"/>
                </a:lnTo>
                <a:lnTo>
                  <a:pt x="29" y="1491"/>
                </a:lnTo>
                <a:lnTo>
                  <a:pt x="29" y="1485"/>
                </a:lnTo>
                <a:lnTo>
                  <a:pt x="30" y="1482"/>
                </a:lnTo>
                <a:lnTo>
                  <a:pt x="31" y="1478"/>
                </a:lnTo>
                <a:lnTo>
                  <a:pt x="35" y="1474"/>
                </a:lnTo>
                <a:lnTo>
                  <a:pt x="45" y="1470"/>
                </a:lnTo>
                <a:lnTo>
                  <a:pt x="55" y="1464"/>
                </a:lnTo>
                <a:lnTo>
                  <a:pt x="57" y="1458"/>
                </a:lnTo>
                <a:lnTo>
                  <a:pt x="58" y="1453"/>
                </a:lnTo>
                <a:lnTo>
                  <a:pt x="58" y="1449"/>
                </a:lnTo>
                <a:lnTo>
                  <a:pt x="57" y="1443"/>
                </a:lnTo>
                <a:lnTo>
                  <a:pt x="56" y="1438"/>
                </a:lnTo>
                <a:lnTo>
                  <a:pt x="56" y="1432"/>
                </a:lnTo>
                <a:lnTo>
                  <a:pt x="56" y="1427"/>
                </a:lnTo>
                <a:lnTo>
                  <a:pt x="58" y="1422"/>
                </a:lnTo>
                <a:lnTo>
                  <a:pt x="63" y="1414"/>
                </a:lnTo>
                <a:lnTo>
                  <a:pt x="68" y="1408"/>
                </a:lnTo>
                <a:lnTo>
                  <a:pt x="75" y="1403"/>
                </a:lnTo>
                <a:lnTo>
                  <a:pt x="81" y="1399"/>
                </a:lnTo>
                <a:lnTo>
                  <a:pt x="88" y="1395"/>
                </a:lnTo>
                <a:lnTo>
                  <a:pt x="94" y="1389"/>
                </a:lnTo>
                <a:lnTo>
                  <a:pt x="101" y="1384"/>
                </a:lnTo>
                <a:lnTo>
                  <a:pt x="106" y="1376"/>
                </a:lnTo>
                <a:lnTo>
                  <a:pt x="111" y="1368"/>
                </a:lnTo>
                <a:lnTo>
                  <a:pt x="115" y="1359"/>
                </a:lnTo>
                <a:lnTo>
                  <a:pt x="116" y="1349"/>
                </a:lnTo>
                <a:lnTo>
                  <a:pt x="117" y="1339"/>
                </a:lnTo>
                <a:lnTo>
                  <a:pt x="116" y="1323"/>
                </a:lnTo>
                <a:lnTo>
                  <a:pt x="116" y="1309"/>
                </a:lnTo>
                <a:lnTo>
                  <a:pt x="116" y="1303"/>
                </a:lnTo>
                <a:lnTo>
                  <a:pt x="116" y="1295"/>
                </a:lnTo>
                <a:lnTo>
                  <a:pt x="117" y="1289"/>
                </a:lnTo>
                <a:lnTo>
                  <a:pt x="119" y="1281"/>
                </a:lnTo>
                <a:lnTo>
                  <a:pt x="122" y="1275"/>
                </a:lnTo>
                <a:lnTo>
                  <a:pt x="125" y="1269"/>
                </a:lnTo>
                <a:lnTo>
                  <a:pt x="129" y="1264"/>
                </a:lnTo>
                <a:lnTo>
                  <a:pt x="133" y="1260"/>
                </a:lnTo>
                <a:lnTo>
                  <a:pt x="137" y="1255"/>
                </a:lnTo>
                <a:lnTo>
                  <a:pt x="141" y="1250"/>
                </a:lnTo>
                <a:lnTo>
                  <a:pt x="144" y="1244"/>
                </a:lnTo>
                <a:lnTo>
                  <a:pt x="146" y="1238"/>
                </a:lnTo>
                <a:lnTo>
                  <a:pt x="147" y="1227"/>
                </a:lnTo>
                <a:lnTo>
                  <a:pt x="147" y="1217"/>
                </a:lnTo>
                <a:lnTo>
                  <a:pt x="146" y="1207"/>
                </a:lnTo>
                <a:lnTo>
                  <a:pt x="146" y="1196"/>
                </a:lnTo>
                <a:lnTo>
                  <a:pt x="146" y="1181"/>
                </a:lnTo>
                <a:lnTo>
                  <a:pt x="145" y="1167"/>
                </a:lnTo>
                <a:lnTo>
                  <a:pt x="144" y="1154"/>
                </a:lnTo>
                <a:lnTo>
                  <a:pt x="142" y="1142"/>
                </a:lnTo>
                <a:lnTo>
                  <a:pt x="139" y="1129"/>
                </a:lnTo>
                <a:lnTo>
                  <a:pt x="136" y="1117"/>
                </a:lnTo>
                <a:lnTo>
                  <a:pt x="132" y="1104"/>
                </a:lnTo>
                <a:lnTo>
                  <a:pt x="128" y="1090"/>
                </a:lnTo>
                <a:lnTo>
                  <a:pt x="124" y="1079"/>
                </a:lnTo>
                <a:lnTo>
                  <a:pt x="123" y="1071"/>
                </a:lnTo>
                <a:lnTo>
                  <a:pt x="122" y="1062"/>
                </a:lnTo>
                <a:lnTo>
                  <a:pt x="123" y="1053"/>
                </a:lnTo>
                <a:lnTo>
                  <a:pt x="123" y="1044"/>
                </a:lnTo>
                <a:lnTo>
                  <a:pt x="123" y="1035"/>
                </a:lnTo>
                <a:lnTo>
                  <a:pt x="123" y="1025"/>
                </a:lnTo>
                <a:lnTo>
                  <a:pt x="122" y="1016"/>
                </a:lnTo>
                <a:lnTo>
                  <a:pt x="119" y="1004"/>
                </a:lnTo>
                <a:lnTo>
                  <a:pt x="115" y="993"/>
                </a:lnTo>
                <a:lnTo>
                  <a:pt x="109" y="983"/>
                </a:lnTo>
                <a:lnTo>
                  <a:pt x="104" y="972"/>
                </a:lnTo>
                <a:lnTo>
                  <a:pt x="98" y="965"/>
                </a:lnTo>
                <a:lnTo>
                  <a:pt x="95" y="956"/>
                </a:lnTo>
                <a:lnTo>
                  <a:pt x="92" y="949"/>
                </a:lnTo>
                <a:lnTo>
                  <a:pt x="90" y="940"/>
                </a:lnTo>
                <a:lnTo>
                  <a:pt x="89" y="935"/>
                </a:lnTo>
                <a:lnTo>
                  <a:pt x="88" y="928"/>
                </a:lnTo>
                <a:lnTo>
                  <a:pt x="87" y="916"/>
                </a:lnTo>
                <a:lnTo>
                  <a:pt x="89" y="906"/>
                </a:lnTo>
                <a:lnTo>
                  <a:pt x="90" y="897"/>
                </a:lnTo>
                <a:lnTo>
                  <a:pt x="90" y="885"/>
                </a:lnTo>
                <a:lnTo>
                  <a:pt x="89" y="871"/>
                </a:lnTo>
                <a:lnTo>
                  <a:pt x="87" y="859"/>
                </a:lnTo>
                <a:lnTo>
                  <a:pt x="84" y="846"/>
                </a:lnTo>
                <a:lnTo>
                  <a:pt x="82" y="832"/>
                </a:lnTo>
                <a:lnTo>
                  <a:pt x="80" y="804"/>
                </a:lnTo>
                <a:lnTo>
                  <a:pt x="79" y="780"/>
                </a:lnTo>
                <a:lnTo>
                  <a:pt x="79" y="768"/>
                </a:lnTo>
                <a:lnTo>
                  <a:pt x="78" y="755"/>
                </a:lnTo>
                <a:lnTo>
                  <a:pt x="77" y="742"/>
                </a:lnTo>
                <a:lnTo>
                  <a:pt x="74" y="728"/>
                </a:lnTo>
                <a:lnTo>
                  <a:pt x="70" y="717"/>
                </a:lnTo>
                <a:lnTo>
                  <a:pt x="65" y="708"/>
                </a:lnTo>
                <a:lnTo>
                  <a:pt x="63" y="702"/>
                </a:lnTo>
                <a:lnTo>
                  <a:pt x="61" y="698"/>
                </a:lnTo>
                <a:lnTo>
                  <a:pt x="58" y="693"/>
                </a:lnTo>
                <a:lnTo>
                  <a:pt x="58" y="686"/>
                </a:lnTo>
                <a:lnTo>
                  <a:pt x="58" y="676"/>
                </a:lnTo>
                <a:lnTo>
                  <a:pt x="60" y="669"/>
                </a:lnTo>
                <a:lnTo>
                  <a:pt x="62" y="661"/>
                </a:lnTo>
                <a:lnTo>
                  <a:pt x="65" y="654"/>
                </a:lnTo>
                <a:lnTo>
                  <a:pt x="70" y="639"/>
                </a:lnTo>
                <a:lnTo>
                  <a:pt x="77" y="622"/>
                </a:lnTo>
                <a:lnTo>
                  <a:pt x="81" y="606"/>
                </a:lnTo>
                <a:lnTo>
                  <a:pt x="82" y="591"/>
                </a:lnTo>
                <a:lnTo>
                  <a:pt x="83" y="576"/>
                </a:lnTo>
                <a:lnTo>
                  <a:pt x="84" y="559"/>
                </a:lnTo>
                <a:lnTo>
                  <a:pt x="87" y="548"/>
                </a:lnTo>
                <a:lnTo>
                  <a:pt x="90" y="539"/>
                </a:lnTo>
                <a:lnTo>
                  <a:pt x="94" y="531"/>
                </a:lnTo>
                <a:lnTo>
                  <a:pt x="99" y="522"/>
                </a:lnTo>
                <a:lnTo>
                  <a:pt x="111" y="508"/>
                </a:lnTo>
                <a:lnTo>
                  <a:pt x="124" y="495"/>
                </a:lnTo>
                <a:lnTo>
                  <a:pt x="137" y="481"/>
                </a:lnTo>
                <a:lnTo>
                  <a:pt x="148" y="467"/>
                </a:lnTo>
                <a:lnTo>
                  <a:pt x="152" y="459"/>
                </a:lnTo>
                <a:lnTo>
                  <a:pt x="156" y="451"/>
                </a:lnTo>
                <a:lnTo>
                  <a:pt x="158" y="441"/>
                </a:lnTo>
                <a:lnTo>
                  <a:pt x="159" y="431"/>
                </a:lnTo>
                <a:lnTo>
                  <a:pt x="155" y="417"/>
                </a:lnTo>
                <a:lnTo>
                  <a:pt x="151" y="404"/>
                </a:lnTo>
                <a:lnTo>
                  <a:pt x="152" y="400"/>
                </a:lnTo>
                <a:lnTo>
                  <a:pt x="155" y="396"/>
                </a:lnTo>
                <a:lnTo>
                  <a:pt x="158" y="392"/>
                </a:lnTo>
                <a:lnTo>
                  <a:pt x="162" y="388"/>
                </a:lnTo>
                <a:lnTo>
                  <a:pt x="172" y="379"/>
                </a:lnTo>
                <a:lnTo>
                  <a:pt x="182" y="372"/>
                </a:lnTo>
                <a:lnTo>
                  <a:pt x="191" y="364"/>
                </a:lnTo>
                <a:lnTo>
                  <a:pt x="202" y="354"/>
                </a:lnTo>
                <a:lnTo>
                  <a:pt x="214" y="338"/>
                </a:lnTo>
                <a:lnTo>
                  <a:pt x="225" y="324"/>
                </a:lnTo>
                <a:lnTo>
                  <a:pt x="228" y="316"/>
                </a:lnTo>
                <a:lnTo>
                  <a:pt x="231" y="307"/>
                </a:lnTo>
                <a:lnTo>
                  <a:pt x="232" y="298"/>
                </a:lnTo>
                <a:lnTo>
                  <a:pt x="233" y="289"/>
                </a:lnTo>
                <a:lnTo>
                  <a:pt x="233" y="280"/>
                </a:lnTo>
                <a:lnTo>
                  <a:pt x="233" y="271"/>
                </a:lnTo>
                <a:lnTo>
                  <a:pt x="233" y="264"/>
                </a:lnTo>
                <a:lnTo>
                  <a:pt x="233" y="255"/>
                </a:lnTo>
                <a:lnTo>
                  <a:pt x="232" y="250"/>
                </a:lnTo>
                <a:lnTo>
                  <a:pt x="231" y="246"/>
                </a:lnTo>
                <a:lnTo>
                  <a:pt x="237" y="235"/>
                </a:lnTo>
                <a:lnTo>
                  <a:pt x="244" y="224"/>
                </a:lnTo>
                <a:lnTo>
                  <a:pt x="251" y="210"/>
                </a:lnTo>
                <a:lnTo>
                  <a:pt x="256" y="197"/>
                </a:lnTo>
                <a:lnTo>
                  <a:pt x="261" y="185"/>
                </a:lnTo>
                <a:lnTo>
                  <a:pt x="268" y="171"/>
                </a:lnTo>
                <a:lnTo>
                  <a:pt x="278" y="161"/>
                </a:lnTo>
                <a:lnTo>
                  <a:pt x="290" y="153"/>
                </a:lnTo>
                <a:lnTo>
                  <a:pt x="298" y="141"/>
                </a:lnTo>
                <a:lnTo>
                  <a:pt x="305" y="130"/>
                </a:lnTo>
                <a:lnTo>
                  <a:pt x="309" y="118"/>
                </a:lnTo>
                <a:lnTo>
                  <a:pt x="312" y="106"/>
                </a:lnTo>
                <a:lnTo>
                  <a:pt x="956" y="0"/>
                </a:lnTo>
                <a:lnTo>
                  <a:pt x="956" y="0"/>
                </a:lnTo>
                <a:lnTo>
                  <a:pt x="970" y="18"/>
                </a:lnTo>
                <a:lnTo>
                  <a:pt x="981" y="35"/>
                </a:lnTo>
                <a:lnTo>
                  <a:pt x="990" y="52"/>
                </a:lnTo>
                <a:lnTo>
                  <a:pt x="1001" y="73"/>
                </a:lnTo>
                <a:lnTo>
                  <a:pt x="1009" y="1252"/>
                </a:lnTo>
                <a:lnTo>
                  <a:pt x="1088" y="1829"/>
                </a:lnTo>
                <a:lnTo>
                  <a:pt x="1088" y="1829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" name="Freeform 186"/>
          <p:cNvSpPr>
            <a:spLocks/>
          </p:cNvSpPr>
          <p:nvPr/>
        </p:nvSpPr>
        <p:spPr bwMode="auto">
          <a:xfrm>
            <a:off x="6037293" y="4692218"/>
            <a:ext cx="501686" cy="903864"/>
          </a:xfrm>
          <a:custGeom>
            <a:avLst/>
            <a:gdLst>
              <a:gd name="T0" fmla="*/ 970 w 1088"/>
              <a:gd name="T1" fmla="*/ 1842 h 1960"/>
              <a:gd name="T2" fmla="*/ 877 w 1088"/>
              <a:gd name="T3" fmla="*/ 1856 h 1960"/>
              <a:gd name="T4" fmla="*/ 810 w 1088"/>
              <a:gd name="T5" fmla="*/ 1904 h 1960"/>
              <a:gd name="T6" fmla="*/ 762 w 1088"/>
              <a:gd name="T7" fmla="*/ 1944 h 1960"/>
              <a:gd name="T8" fmla="*/ 736 w 1088"/>
              <a:gd name="T9" fmla="*/ 1959 h 1960"/>
              <a:gd name="T10" fmla="*/ 706 w 1088"/>
              <a:gd name="T11" fmla="*/ 1959 h 1960"/>
              <a:gd name="T12" fmla="*/ 703 w 1088"/>
              <a:gd name="T13" fmla="*/ 1899 h 1960"/>
              <a:gd name="T14" fmla="*/ 689 w 1088"/>
              <a:gd name="T15" fmla="*/ 1852 h 1960"/>
              <a:gd name="T16" fmla="*/ 658 w 1088"/>
              <a:gd name="T17" fmla="*/ 1817 h 1960"/>
              <a:gd name="T18" fmla="*/ 625 w 1088"/>
              <a:gd name="T19" fmla="*/ 1788 h 1960"/>
              <a:gd name="T20" fmla="*/ 623 w 1088"/>
              <a:gd name="T21" fmla="*/ 1764 h 1960"/>
              <a:gd name="T22" fmla="*/ 632 w 1088"/>
              <a:gd name="T23" fmla="*/ 1707 h 1960"/>
              <a:gd name="T24" fmla="*/ 629 w 1088"/>
              <a:gd name="T25" fmla="*/ 1680 h 1960"/>
              <a:gd name="T26" fmla="*/ 609 w 1088"/>
              <a:gd name="T27" fmla="*/ 1667 h 1960"/>
              <a:gd name="T28" fmla="*/ 27 w 1088"/>
              <a:gd name="T29" fmla="*/ 1740 h 1960"/>
              <a:gd name="T30" fmla="*/ 15 w 1088"/>
              <a:gd name="T31" fmla="*/ 1721 h 1960"/>
              <a:gd name="T32" fmla="*/ 15 w 1088"/>
              <a:gd name="T33" fmla="*/ 1699 h 1960"/>
              <a:gd name="T34" fmla="*/ 4 w 1088"/>
              <a:gd name="T35" fmla="*/ 1663 h 1960"/>
              <a:gd name="T36" fmla="*/ 0 w 1088"/>
              <a:gd name="T37" fmla="*/ 1640 h 1960"/>
              <a:gd name="T38" fmla="*/ 7 w 1088"/>
              <a:gd name="T39" fmla="*/ 1619 h 1960"/>
              <a:gd name="T40" fmla="*/ 37 w 1088"/>
              <a:gd name="T41" fmla="*/ 1571 h 1960"/>
              <a:gd name="T42" fmla="*/ 49 w 1088"/>
              <a:gd name="T43" fmla="*/ 1547 h 1960"/>
              <a:gd name="T44" fmla="*/ 47 w 1088"/>
              <a:gd name="T45" fmla="*/ 1525 h 1960"/>
              <a:gd name="T46" fmla="*/ 33 w 1088"/>
              <a:gd name="T47" fmla="*/ 1504 h 1960"/>
              <a:gd name="T48" fmla="*/ 30 w 1088"/>
              <a:gd name="T49" fmla="*/ 1482 h 1960"/>
              <a:gd name="T50" fmla="*/ 55 w 1088"/>
              <a:gd name="T51" fmla="*/ 1464 h 1960"/>
              <a:gd name="T52" fmla="*/ 57 w 1088"/>
              <a:gd name="T53" fmla="*/ 1443 h 1960"/>
              <a:gd name="T54" fmla="*/ 58 w 1088"/>
              <a:gd name="T55" fmla="*/ 1422 h 1960"/>
              <a:gd name="T56" fmla="*/ 81 w 1088"/>
              <a:gd name="T57" fmla="*/ 1399 h 1960"/>
              <a:gd name="T58" fmla="*/ 106 w 1088"/>
              <a:gd name="T59" fmla="*/ 1376 h 1960"/>
              <a:gd name="T60" fmla="*/ 117 w 1088"/>
              <a:gd name="T61" fmla="*/ 1339 h 1960"/>
              <a:gd name="T62" fmla="*/ 116 w 1088"/>
              <a:gd name="T63" fmla="*/ 1295 h 1960"/>
              <a:gd name="T64" fmla="*/ 125 w 1088"/>
              <a:gd name="T65" fmla="*/ 1269 h 1960"/>
              <a:gd name="T66" fmla="*/ 141 w 1088"/>
              <a:gd name="T67" fmla="*/ 1250 h 1960"/>
              <a:gd name="T68" fmla="*/ 147 w 1088"/>
              <a:gd name="T69" fmla="*/ 1217 h 1960"/>
              <a:gd name="T70" fmla="*/ 145 w 1088"/>
              <a:gd name="T71" fmla="*/ 1167 h 1960"/>
              <a:gd name="T72" fmla="*/ 136 w 1088"/>
              <a:gd name="T73" fmla="*/ 1117 h 1960"/>
              <a:gd name="T74" fmla="*/ 123 w 1088"/>
              <a:gd name="T75" fmla="*/ 1071 h 1960"/>
              <a:gd name="T76" fmla="*/ 123 w 1088"/>
              <a:gd name="T77" fmla="*/ 1035 h 1960"/>
              <a:gd name="T78" fmla="*/ 115 w 1088"/>
              <a:gd name="T79" fmla="*/ 993 h 1960"/>
              <a:gd name="T80" fmla="*/ 95 w 1088"/>
              <a:gd name="T81" fmla="*/ 956 h 1960"/>
              <a:gd name="T82" fmla="*/ 89 w 1088"/>
              <a:gd name="T83" fmla="*/ 935 h 1960"/>
              <a:gd name="T84" fmla="*/ 90 w 1088"/>
              <a:gd name="T85" fmla="*/ 897 h 1960"/>
              <a:gd name="T86" fmla="*/ 84 w 1088"/>
              <a:gd name="T87" fmla="*/ 846 h 1960"/>
              <a:gd name="T88" fmla="*/ 79 w 1088"/>
              <a:gd name="T89" fmla="*/ 768 h 1960"/>
              <a:gd name="T90" fmla="*/ 70 w 1088"/>
              <a:gd name="T91" fmla="*/ 717 h 1960"/>
              <a:gd name="T92" fmla="*/ 58 w 1088"/>
              <a:gd name="T93" fmla="*/ 693 h 1960"/>
              <a:gd name="T94" fmla="*/ 62 w 1088"/>
              <a:gd name="T95" fmla="*/ 661 h 1960"/>
              <a:gd name="T96" fmla="*/ 81 w 1088"/>
              <a:gd name="T97" fmla="*/ 606 h 1960"/>
              <a:gd name="T98" fmla="*/ 87 w 1088"/>
              <a:gd name="T99" fmla="*/ 548 h 1960"/>
              <a:gd name="T100" fmla="*/ 111 w 1088"/>
              <a:gd name="T101" fmla="*/ 508 h 1960"/>
              <a:gd name="T102" fmla="*/ 152 w 1088"/>
              <a:gd name="T103" fmla="*/ 459 h 1960"/>
              <a:gd name="T104" fmla="*/ 155 w 1088"/>
              <a:gd name="T105" fmla="*/ 417 h 1960"/>
              <a:gd name="T106" fmla="*/ 158 w 1088"/>
              <a:gd name="T107" fmla="*/ 392 h 1960"/>
              <a:gd name="T108" fmla="*/ 191 w 1088"/>
              <a:gd name="T109" fmla="*/ 364 h 1960"/>
              <a:gd name="T110" fmla="*/ 228 w 1088"/>
              <a:gd name="T111" fmla="*/ 316 h 1960"/>
              <a:gd name="T112" fmla="*/ 233 w 1088"/>
              <a:gd name="T113" fmla="*/ 280 h 1960"/>
              <a:gd name="T114" fmla="*/ 232 w 1088"/>
              <a:gd name="T115" fmla="*/ 250 h 1960"/>
              <a:gd name="T116" fmla="*/ 251 w 1088"/>
              <a:gd name="T117" fmla="*/ 210 h 1960"/>
              <a:gd name="T118" fmla="*/ 278 w 1088"/>
              <a:gd name="T119" fmla="*/ 161 h 1960"/>
              <a:gd name="T120" fmla="*/ 309 w 1088"/>
              <a:gd name="T121" fmla="*/ 118 h 1960"/>
              <a:gd name="T122" fmla="*/ 956 w 1088"/>
              <a:gd name="T123" fmla="*/ 0 h 1960"/>
              <a:gd name="T124" fmla="*/ 1001 w 1088"/>
              <a:gd name="T125" fmla="*/ 73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8" h="1960">
                <a:moveTo>
                  <a:pt x="1088" y="1829"/>
                </a:moveTo>
                <a:lnTo>
                  <a:pt x="1046" y="1832"/>
                </a:lnTo>
                <a:lnTo>
                  <a:pt x="1008" y="1836"/>
                </a:lnTo>
                <a:lnTo>
                  <a:pt x="970" y="1842"/>
                </a:lnTo>
                <a:lnTo>
                  <a:pt x="927" y="1849"/>
                </a:lnTo>
                <a:lnTo>
                  <a:pt x="905" y="1844"/>
                </a:lnTo>
                <a:lnTo>
                  <a:pt x="891" y="1849"/>
                </a:lnTo>
                <a:lnTo>
                  <a:pt x="877" y="1856"/>
                </a:lnTo>
                <a:lnTo>
                  <a:pt x="865" y="1862"/>
                </a:lnTo>
                <a:lnTo>
                  <a:pt x="854" y="1870"/>
                </a:lnTo>
                <a:lnTo>
                  <a:pt x="833" y="1886"/>
                </a:lnTo>
                <a:lnTo>
                  <a:pt x="810" y="1904"/>
                </a:lnTo>
                <a:lnTo>
                  <a:pt x="797" y="1915"/>
                </a:lnTo>
                <a:lnTo>
                  <a:pt x="786" y="1926"/>
                </a:lnTo>
                <a:lnTo>
                  <a:pt x="776" y="1936"/>
                </a:lnTo>
                <a:lnTo>
                  <a:pt x="762" y="1944"/>
                </a:lnTo>
                <a:lnTo>
                  <a:pt x="753" y="1950"/>
                </a:lnTo>
                <a:lnTo>
                  <a:pt x="744" y="1955"/>
                </a:lnTo>
                <a:lnTo>
                  <a:pt x="740" y="1957"/>
                </a:lnTo>
                <a:lnTo>
                  <a:pt x="736" y="1959"/>
                </a:lnTo>
                <a:lnTo>
                  <a:pt x="730" y="1960"/>
                </a:lnTo>
                <a:lnTo>
                  <a:pt x="725" y="1960"/>
                </a:lnTo>
                <a:lnTo>
                  <a:pt x="715" y="1960"/>
                </a:lnTo>
                <a:lnTo>
                  <a:pt x="706" y="1959"/>
                </a:lnTo>
                <a:lnTo>
                  <a:pt x="706" y="1959"/>
                </a:lnTo>
                <a:lnTo>
                  <a:pt x="706" y="1933"/>
                </a:lnTo>
                <a:lnTo>
                  <a:pt x="704" y="1910"/>
                </a:lnTo>
                <a:lnTo>
                  <a:pt x="703" y="1899"/>
                </a:lnTo>
                <a:lnTo>
                  <a:pt x="700" y="1887"/>
                </a:lnTo>
                <a:lnTo>
                  <a:pt x="697" y="1875"/>
                </a:lnTo>
                <a:lnTo>
                  <a:pt x="692" y="1862"/>
                </a:lnTo>
                <a:lnTo>
                  <a:pt x="689" y="1852"/>
                </a:lnTo>
                <a:lnTo>
                  <a:pt x="684" y="1844"/>
                </a:lnTo>
                <a:lnTo>
                  <a:pt x="678" y="1836"/>
                </a:lnTo>
                <a:lnTo>
                  <a:pt x="672" y="1830"/>
                </a:lnTo>
                <a:lnTo>
                  <a:pt x="658" y="1817"/>
                </a:lnTo>
                <a:lnTo>
                  <a:pt x="643" y="1804"/>
                </a:lnTo>
                <a:lnTo>
                  <a:pt x="635" y="1797"/>
                </a:lnTo>
                <a:lnTo>
                  <a:pt x="628" y="1791"/>
                </a:lnTo>
                <a:lnTo>
                  <a:pt x="625" y="1788"/>
                </a:lnTo>
                <a:lnTo>
                  <a:pt x="623" y="1783"/>
                </a:lnTo>
                <a:lnTo>
                  <a:pt x="622" y="1779"/>
                </a:lnTo>
                <a:lnTo>
                  <a:pt x="621" y="1775"/>
                </a:lnTo>
                <a:lnTo>
                  <a:pt x="623" y="1764"/>
                </a:lnTo>
                <a:lnTo>
                  <a:pt x="627" y="1753"/>
                </a:lnTo>
                <a:lnTo>
                  <a:pt x="629" y="1737"/>
                </a:lnTo>
                <a:lnTo>
                  <a:pt x="631" y="1722"/>
                </a:lnTo>
                <a:lnTo>
                  <a:pt x="632" y="1707"/>
                </a:lnTo>
                <a:lnTo>
                  <a:pt x="632" y="1689"/>
                </a:lnTo>
                <a:lnTo>
                  <a:pt x="632" y="1686"/>
                </a:lnTo>
                <a:lnTo>
                  <a:pt x="631" y="1683"/>
                </a:lnTo>
                <a:lnTo>
                  <a:pt x="629" y="1680"/>
                </a:lnTo>
                <a:lnTo>
                  <a:pt x="628" y="1678"/>
                </a:lnTo>
                <a:lnTo>
                  <a:pt x="622" y="1673"/>
                </a:lnTo>
                <a:lnTo>
                  <a:pt x="617" y="1670"/>
                </a:lnTo>
                <a:lnTo>
                  <a:pt x="609" y="1667"/>
                </a:lnTo>
                <a:lnTo>
                  <a:pt x="603" y="1663"/>
                </a:lnTo>
                <a:lnTo>
                  <a:pt x="595" y="1660"/>
                </a:lnTo>
                <a:lnTo>
                  <a:pt x="590" y="1655"/>
                </a:lnTo>
                <a:lnTo>
                  <a:pt x="27" y="1740"/>
                </a:lnTo>
                <a:lnTo>
                  <a:pt x="22" y="1737"/>
                </a:lnTo>
                <a:lnTo>
                  <a:pt x="18" y="1733"/>
                </a:lnTo>
                <a:lnTo>
                  <a:pt x="16" y="1726"/>
                </a:lnTo>
                <a:lnTo>
                  <a:pt x="15" y="1721"/>
                </a:lnTo>
                <a:lnTo>
                  <a:pt x="14" y="1715"/>
                </a:lnTo>
                <a:lnTo>
                  <a:pt x="14" y="1710"/>
                </a:lnTo>
                <a:lnTo>
                  <a:pt x="15" y="1705"/>
                </a:lnTo>
                <a:lnTo>
                  <a:pt x="15" y="1699"/>
                </a:lnTo>
                <a:lnTo>
                  <a:pt x="14" y="1693"/>
                </a:lnTo>
                <a:lnTo>
                  <a:pt x="13" y="1687"/>
                </a:lnTo>
                <a:lnTo>
                  <a:pt x="9" y="1674"/>
                </a:lnTo>
                <a:lnTo>
                  <a:pt x="4" y="1663"/>
                </a:lnTo>
                <a:lnTo>
                  <a:pt x="2" y="1658"/>
                </a:lnTo>
                <a:lnTo>
                  <a:pt x="1" y="1653"/>
                </a:lnTo>
                <a:lnTo>
                  <a:pt x="0" y="1646"/>
                </a:lnTo>
                <a:lnTo>
                  <a:pt x="0" y="1640"/>
                </a:lnTo>
                <a:lnTo>
                  <a:pt x="0" y="1633"/>
                </a:lnTo>
                <a:lnTo>
                  <a:pt x="2" y="1628"/>
                </a:lnTo>
                <a:lnTo>
                  <a:pt x="4" y="1624"/>
                </a:lnTo>
                <a:lnTo>
                  <a:pt x="7" y="1619"/>
                </a:lnTo>
                <a:lnTo>
                  <a:pt x="14" y="1612"/>
                </a:lnTo>
                <a:lnTo>
                  <a:pt x="21" y="1602"/>
                </a:lnTo>
                <a:lnTo>
                  <a:pt x="29" y="1587"/>
                </a:lnTo>
                <a:lnTo>
                  <a:pt x="37" y="1571"/>
                </a:lnTo>
                <a:lnTo>
                  <a:pt x="41" y="1562"/>
                </a:lnTo>
                <a:lnTo>
                  <a:pt x="45" y="1554"/>
                </a:lnTo>
                <a:lnTo>
                  <a:pt x="48" y="1551"/>
                </a:lnTo>
                <a:lnTo>
                  <a:pt x="49" y="1547"/>
                </a:lnTo>
                <a:lnTo>
                  <a:pt x="50" y="1543"/>
                </a:lnTo>
                <a:lnTo>
                  <a:pt x="50" y="1538"/>
                </a:lnTo>
                <a:lnTo>
                  <a:pt x="49" y="1532"/>
                </a:lnTo>
                <a:lnTo>
                  <a:pt x="47" y="1525"/>
                </a:lnTo>
                <a:lnTo>
                  <a:pt x="43" y="1520"/>
                </a:lnTo>
                <a:lnTo>
                  <a:pt x="39" y="1514"/>
                </a:lnTo>
                <a:lnTo>
                  <a:pt x="36" y="1509"/>
                </a:lnTo>
                <a:lnTo>
                  <a:pt x="33" y="1504"/>
                </a:lnTo>
                <a:lnTo>
                  <a:pt x="29" y="1497"/>
                </a:lnTo>
                <a:lnTo>
                  <a:pt x="29" y="1491"/>
                </a:lnTo>
                <a:lnTo>
                  <a:pt x="29" y="1485"/>
                </a:lnTo>
                <a:lnTo>
                  <a:pt x="30" y="1482"/>
                </a:lnTo>
                <a:lnTo>
                  <a:pt x="31" y="1478"/>
                </a:lnTo>
                <a:lnTo>
                  <a:pt x="35" y="1474"/>
                </a:lnTo>
                <a:lnTo>
                  <a:pt x="45" y="1470"/>
                </a:lnTo>
                <a:lnTo>
                  <a:pt x="55" y="1464"/>
                </a:lnTo>
                <a:lnTo>
                  <a:pt x="57" y="1458"/>
                </a:lnTo>
                <a:lnTo>
                  <a:pt x="58" y="1453"/>
                </a:lnTo>
                <a:lnTo>
                  <a:pt x="58" y="1449"/>
                </a:lnTo>
                <a:lnTo>
                  <a:pt x="57" y="1443"/>
                </a:lnTo>
                <a:lnTo>
                  <a:pt x="56" y="1438"/>
                </a:lnTo>
                <a:lnTo>
                  <a:pt x="56" y="1432"/>
                </a:lnTo>
                <a:lnTo>
                  <a:pt x="56" y="1427"/>
                </a:lnTo>
                <a:lnTo>
                  <a:pt x="58" y="1422"/>
                </a:lnTo>
                <a:lnTo>
                  <a:pt x="63" y="1414"/>
                </a:lnTo>
                <a:lnTo>
                  <a:pt x="68" y="1408"/>
                </a:lnTo>
                <a:lnTo>
                  <a:pt x="75" y="1403"/>
                </a:lnTo>
                <a:lnTo>
                  <a:pt x="81" y="1399"/>
                </a:lnTo>
                <a:lnTo>
                  <a:pt x="88" y="1395"/>
                </a:lnTo>
                <a:lnTo>
                  <a:pt x="94" y="1389"/>
                </a:lnTo>
                <a:lnTo>
                  <a:pt x="101" y="1384"/>
                </a:lnTo>
                <a:lnTo>
                  <a:pt x="106" y="1376"/>
                </a:lnTo>
                <a:lnTo>
                  <a:pt x="111" y="1368"/>
                </a:lnTo>
                <a:lnTo>
                  <a:pt x="115" y="1359"/>
                </a:lnTo>
                <a:lnTo>
                  <a:pt x="116" y="1349"/>
                </a:lnTo>
                <a:lnTo>
                  <a:pt x="117" y="1339"/>
                </a:lnTo>
                <a:lnTo>
                  <a:pt x="116" y="1323"/>
                </a:lnTo>
                <a:lnTo>
                  <a:pt x="116" y="1309"/>
                </a:lnTo>
                <a:lnTo>
                  <a:pt x="116" y="1303"/>
                </a:lnTo>
                <a:lnTo>
                  <a:pt x="116" y="1295"/>
                </a:lnTo>
                <a:lnTo>
                  <a:pt x="117" y="1289"/>
                </a:lnTo>
                <a:lnTo>
                  <a:pt x="119" y="1281"/>
                </a:lnTo>
                <a:lnTo>
                  <a:pt x="122" y="1275"/>
                </a:lnTo>
                <a:lnTo>
                  <a:pt x="125" y="1269"/>
                </a:lnTo>
                <a:lnTo>
                  <a:pt x="129" y="1264"/>
                </a:lnTo>
                <a:lnTo>
                  <a:pt x="133" y="1260"/>
                </a:lnTo>
                <a:lnTo>
                  <a:pt x="137" y="1255"/>
                </a:lnTo>
                <a:lnTo>
                  <a:pt x="141" y="1250"/>
                </a:lnTo>
                <a:lnTo>
                  <a:pt x="144" y="1244"/>
                </a:lnTo>
                <a:lnTo>
                  <a:pt x="146" y="1238"/>
                </a:lnTo>
                <a:lnTo>
                  <a:pt x="147" y="1227"/>
                </a:lnTo>
                <a:lnTo>
                  <a:pt x="147" y="1217"/>
                </a:lnTo>
                <a:lnTo>
                  <a:pt x="146" y="1207"/>
                </a:lnTo>
                <a:lnTo>
                  <a:pt x="146" y="1196"/>
                </a:lnTo>
                <a:lnTo>
                  <a:pt x="146" y="1181"/>
                </a:lnTo>
                <a:lnTo>
                  <a:pt x="145" y="1167"/>
                </a:lnTo>
                <a:lnTo>
                  <a:pt x="144" y="1154"/>
                </a:lnTo>
                <a:lnTo>
                  <a:pt x="142" y="1142"/>
                </a:lnTo>
                <a:lnTo>
                  <a:pt x="139" y="1129"/>
                </a:lnTo>
                <a:lnTo>
                  <a:pt x="136" y="1117"/>
                </a:lnTo>
                <a:lnTo>
                  <a:pt x="132" y="1104"/>
                </a:lnTo>
                <a:lnTo>
                  <a:pt x="128" y="1090"/>
                </a:lnTo>
                <a:lnTo>
                  <a:pt x="124" y="1079"/>
                </a:lnTo>
                <a:lnTo>
                  <a:pt x="123" y="1071"/>
                </a:lnTo>
                <a:lnTo>
                  <a:pt x="122" y="1062"/>
                </a:lnTo>
                <a:lnTo>
                  <a:pt x="123" y="1053"/>
                </a:lnTo>
                <a:lnTo>
                  <a:pt x="123" y="1044"/>
                </a:lnTo>
                <a:lnTo>
                  <a:pt x="123" y="1035"/>
                </a:lnTo>
                <a:lnTo>
                  <a:pt x="123" y="1025"/>
                </a:lnTo>
                <a:lnTo>
                  <a:pt x="122" y="1016"/>
                </a:lnTo>
                <a:lnTo>
                  <a:pt x="119" y="1004"/>
                </a:lnTo>
                <a:lnTo>
                  <a:pt x="115" y="993"/>
                </a:lnTo>
                <a:lnTo>
                  <a:pt x="109" y="983"/>
                </a:lnTo>
                <a:lnTo>
                  <a:pt x="104" y="972"/>
                </a:lnTo>
                <a:lnTo>
                  <a:pt x="98" y="965"/>
                </a:lnTo>
                <a:lnTo>
                  <a:pt x="95" y="956"/>
                </a:lnTo>
                <a:lnTo>
                  <a:pt x="92" y="949"/>
                </a:lnTo>
                <a:lnTo>
                  <a:pt x="90" y="940"/>
                </a:lnTo>
                <a:lnTo>
                  <a:pt x="90" y="940"/>
                </a:lnTo>
                <a:lnTo>
                  <a:pt x="89" y="935"/>
                </a:lnTo>
                <a:lnTo>
                  <a:pt x="88" y="928"/>
                </a:lnTo>
                <a:lnTo>
                  <a:pt x="87" y="916"/>
                </a:lnTo>
                <a:lnTo>
                  <a:pt x="89" y="906"/>
                </a:lnTo>
                <a:lnTo>
                  <a:pt x="90" y="897"/>
                </a:lnTo>
                <a:lnTo>
                  <a:pt x="90" y="885"/>
                </a:lnTo>
                <a:lnTo>
                  <a:pt x="89" y="871"/>
                </a:lnTo>
                <a:lnTo>
                  <a:pt x="87" y="859"/>
                </a:lnTo>
                <a:lnTo>
                  <a:pt x="84" y="846"/>
                </a:lnTo>
                <a:lnTo>
                  <a:pt x="82" y="832"/>
                </a:lnTo>
                <a:lnTo>
                  <a:pt x="80" y="804"/>
                </a:lnTo>
                <a:lnTo>
                  <a:pt x="79" y="780"/>
                </a:lnTo>
                <a:lnTo>
                  <a:pt x="79" y="768"/>
                </a:lnTo>
                <a:lnTo>
                  <a:pt x="78" y="755"/>
                </a:lnTo>
                <a:lnTo>
                  <a:pt x="77" y="742"/>
                </a:lnTo>
                <a:lnTo>
                  <a:pt x="74" y="728"/>
                </a:lnTo>
                <a:lnTo>
                  <a:pt x="70" y="717"/>
                </a:lnTo>
                <a:lnTo>
                  <a:pt x="65" y="708"/>
                </a:lnTo>
                <a:lnTo>
                  <a:pt x="63" y="702"/>
                </a:lnTo>
                <a:lnTo>
                  <a:pt x="61" y="698"/>
                </a:lnTo>
                <a:lnTo>
                  <a:pt x="58" y="693"/>
                </a:lnTo>
                <a:lnTo>
                  <a:pt x="58" y="686"/>
                </a:lnTo>
                <a:lnTo>
                  <a:pt x="58" y="676"/>
                </a:lnTo>
                <a:lnTo>
                  <a:pt x="60" y="669"/>
                </a:lnTo>
                <a:lnTo>
                  <a:pt x="62" y="661"/>
                </a:lnTo>
                <a:lnTo>
                  <a:pt x="65" y="654"/>
                </a:lnTo>
                <a:lnTo>
                  <a:pt x="70" y="639"/>
                </a:lnTo>
                <a:lnTo>
                  <a:pt x="77" y="622"/>
                </a:lnTo>
                <a:lnTo>
                  <a:pt x="81" y="606"/>
                </a:lnTo>
                <a:lnTo>
                  <a:pt x="82" y="591"/>
                </a:lnTo>
                <a:lnTo>
                  <a:pt x="83" y="576"/>
                </a:lnTo>
                <a:lnTo>
                  <a:pt x="84" y="559"/>
                </a:lnTo>
                <a:lnTo>
                  <a:pt x="87" y="548"/>
                </a:lnTo>
                <a:lnTo>
                  <a:pt x="90" y="539"/>
                </a:lnTo>
                <a:lnTo>
                  <a:pt x="94" y="531"/>
                </a:lnTo>
                <a:lnTo>
                  <a:pt x="99" y="522"/>
                </a:lnTo>
                <a:lnTo>
                  <a:pt x="111" y="508"/>
                </a:lnTo>
                <a:lnTo>
                  <a:pt x="124" y="495"/>
                </a:lnTo>
                <a:lnTo>
                  <a:pt x="137" y="481"/>
                </a:lnTo>
                <a:lnTo>
                  <a:pt x="148" y="467"/>
                </a:lnTo>
                <a:lnTo>
                  <a:pt x="152" y="459"/>
                </a:lnTo>
                <a:lnTo>
                  <a:pt x="156" y="451"/>
                </a:lnTo>
                <a:lnTo>
                  <a:pt x="158" y="441"/>
                </a:lnTo>
                <a:lnTo>
                  <a:pt x="159" y="431"/>
                </a:lnTo>
                <a:lnTo>
                  <a:pt x="155" y="417"/>
                </a:lnTo>
                <a:lnTo>
                  <a:pt x="151" y="404"/>
                </a:lnTo>
                <a:lnTo>
                  <a:pt x="152" y="400"/>
                </a:lnTo>
                <a:lnTo>
                  <a:pt x="155" y="396"/>
                </a:lnTo>
                <a:lnTo>
                  <a:pt x="158" y="392"/>
                </a:lnTo>
                <a:lnTo>
                  <a:pt x="162" y="388"/>
                </a:lnTo>
                <a:lnTo>
                  <a:pt x="172" y="379"/>
                </a:lnTo>
                <a:lnTo>
                  <a:pt x="182" y="372"/>
                </a:lnTo>
                <a:lnTo>
                  <a:pt x="191" y="364"/>
                </a:lnTo>
                <a:lnTo>
                  <a:pt x="202" y="354"/>
                </a:lnTo>
                <a:lnTo>
                  <a:pt x="214" y="338"/>
                </a:lnTo>
                <a:lnTo>
                  <a:pt x="225" y="324"/>
                </a:lnTo>
                <a:lnTo>
                  <a:pt x="228" y="316"/>
                </a:lnTo>
                <a:lnTo>
                  <a:pt x="231" y="307"/>
                </a:lnTo>
                <a:lnTo>
                  <a:pt x="232" y="298"/>
                </a:lnTo>
                <a:lnTo>
                  <a:pt x="233" y="289"/>
                </a:lnTo>
                <a:lnTo>
                  <a:pt x="233" y="280"/>
                </a:lnTo>
                <a:lnTo>
                  <a:pt x="233" y="271"/>
                </a:lnTo>
                <a:lnTo>
                  <a:pt x="233" y="264"/>
                </a:lnTo>
                <a:lnTo>
                  <a:pt x="233" y="255"/>
                </a:lnTo>
                <a:lnTo>
                  <a:pt x="232" y="250"/>
                </a:lnTo>
                <a:lnTo>
                  <a:pt x="231" y="246"/>
                </a:lnTo>
                <a:lnTo>
                  <a:pt x="237" y="235"/>
                </a:lnTo>
                <a:lnTo>
                  <a:pt x="244" y="224"/>
                </a:lnTo>
                <a:lnTo>
                  <a:pt x="251" y="210"/>
                </a:lnTo>
                <a:lnTo>
                  <a:pt x="256" y="197"/>
                </a:lnTo>
                <a:lnTo>
                  <a:pt x="261" y="185"/>
                </a:lnTo>
                <a:lnTo>
                  <a:pt x="268" y="171"/>
                </a:lnTo>
                <a:lnTo>
                  <a:pt x="278" y="161"/>
                </a:lnTo>
                <a:lnTo>
                  <a:pt x="290" y="153"/>
                </a:lnTo>
                <a:lnTo>
                  <a:pt x="298" y="141"/>
                </a:lnTo>
                <a:lnTo>
                  <a:pt x="305" y="130"/>
                </a:lnTo>
                <a:lnTo>
                  <a:pt x="309" y="118"/>
                </a:lnTo>
                <a:lnTo>
                  <a:pt x="312" y="106"/>
                </a:lnTo>
                <a:lnTo>
                  <a:pt x="312" y="106"/>
                </a:lnTo>
                <a:lnTo>
                  <a:pt x="956" y="0"/>
                </a:lnTo>
                <a:lnTo>
                  <a:pt x="956" y="0"/>
                </a:lnTo>
                <a:lnTo>
                  <a:pt x="970" y="18"/>
                </a:lnTo>
                <a:lnTo>
                  <a:pt x="981" y="35"/>
                </a:lnTo>
                <a:lnTo>
                  <a:pt x="990" y="52"/>
                </a:lnTo>
                <a:lnTo>
                  <a:pt x="1001" y="73"/>
                </a:lnTo>
                <a:lnTo>
                  <a:pt x="1009" y="1252"/>
                </a:lnTo>
                <a:lnTo>
                  <a:pt x="1088" y="1829"/>
                </a:lnTo>
                <a:lnTo>
                  <a:pt x="1088" y="1829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1" name="Freeform 187"/>
          <p:cNvSpPr>
            <a:spLocks/>
          </p:cNvSpPr>
          <p:nvPr/>
        </p:nvSpPr>
        <p:spPr bwMode="auto">
          <a:xfrm>
            <a:off x="6179644" y="4211263"/>
            <a:ext cx="1188567" cy="530709"/>
          </a:xfrm>
          <a:custGeom>
            <a:avLst/>
            <a:gdLst>
              <a:gd name="T0" fmla="*/ 664 w 2579"/>
              <a:gd name="T1" fmla="*/ 1021 h 1151"/>
              <a:gd name="T2" fmla="*/ 713 w 2579"/>
              <a:gd name="T3" fmla="*/ 1009 h 1151"/>
              <a:gd name="T4" fmla="*/ 795 w 2579"/>
              <a:gd name="T5" fmla="*/ 988 h 1151"/>
              <a:gd name="T6" fmla="*/ 826 w 2579"/>
              <a:gd name="T7" fmla="*/ 983 h 1151"/>
              <a:gd name="T8" fmla="*/ 853 w 2579"/>
              <a:gd name="T9" fmla="*/ 998 h 1151"/>
              <a:gd name="T10" fmla="*/ 1498 w 2579"/>
              <a:gd name="T11" fmla="*/ 908 h 1151"/>
              <a:gd name="T12" fmla="*/ 1845 w 2579"/>
              <a:gd name="T13" fmla="*/ 764 h 1151"/>
              <a:gd name="T14" fmla="*/ 1847 w 2579"/>
              <a:gd name="T15" fmla="*/ 694 h 1151"/>
              <a:gd name="T16" fmla="*/ 1875 w 2579"/>
              <a:gd name="T17" fmla="*/ 685 h 1151"/>
              <a:gd name="T18" fmla="*/ 1924 w 2579"/>
              <a:gd name="T19" fmla="*/ 654 h 1151"/>
              <a:gd name="T20" fmla="*/ 1944 w 2579"/>
              <a:gd name="T21" fmla="*/ 618 h 1151"/>
              <a:gd name="T22" fmla="*/ 1970 w 2579"/>
              <a:gd name="T23" fmla="*/ 591 h 1151"/>
              <a:gd name="T24" fmla="*/ 2024 w 2579"/>
              <a:gd name="T25" fmla="*/ 550 h 1151"/>
              <a:gd name="T26" fmla="*/ 2118 w 2579"/>
              <a:gd name="T27" fmla="*/ 461 h 1151"/>
              <a:gd name="T28" fmla="*/ 2168 w 2579"/>
              <a:gd name="T29" fmla="*/ 417 h 1151"/>
              <a:gd name="T30" fmla="*/ 2230 w 2579"/>
              <a:gd name="T31" fmla="*/ 369 h 1151"/>
              <a:gd name="T32" fmla="*/ 2284 w 2579"/>
              <a:gd name="T33" fmla="*/ 299 h 1151"/>
              <a:gd name="T34" fmla="*/ 2306 w 2579"/>
              <a:gd name="T35" fmla="*/ 263 h 1151"/>
              <a:gd name="T36" fmla="*/ 2332 w 2579"/>
              <a:gd name="T37" fmla="*/ 255 h 1151"/>
              <a:gd name="T38" fmla="*/ 2379 w 2579"/>
              <a:gd name="T39" fmla="*/ 242 h 1151"/>
              <a:gd name="T40" fmla="*/ 2435 w 2579"/>
              <a:gd name="T41" fmla="*/ 199 h 1151"/>
              <a:gd name="T42" fmla="*/ 2450 w 2579"/>
              <a:gd name="T43" fmla="*/ 185 h 1151"/>
              <a:gd name="T44" fmla="*/ 2492 w 2579"/>
              <a:gd name="T45" fmla="*/ 184 h 1151"/>
              <a:gd name="T46" fmla="*/ 2534 w 2579"/>
              <a:gd name="T47" fmla="*/ 167 h 1151"/>
              <a:gd name="T48" fmla="*/ 2555 w 2579"/>
              <a:gd name="T49" fmla="*/ 137 h 1151"/>
              <a:gd name="T50" fmla="*/ 2576 w 2579"/>
              <a:gd name="T51" fmla="*/ 77 h 1151"/>
              <a:gd name="T52" fmla="*/ 2568 w 2579"/>
              <a:gd name="T53" fmla="*/ 0 h 1151"/>
              <a:gd name="T54" fmla="*/ 1931 w 2579"/>
              <a:gd name="T55" fmla="*/ 148 h 1151"/>
              <a:gd name="T56" fmla="*/ 1498 w 2579"/>
              <a:gd name="T57" fmla="*/ 228 h 1151"/>
              <a:gd name="T58" fmla="*/ 737 w 2579"/>
              <a:gd name="T59" fmla="*/ 355 h 1151"/>
              <a:gd name="T60" fmla="*/ 653 w 2579"/>
              <a:gd name="T61" fmla="*/ 388 h 1151"/>
              <a:gd name="T62" fmla="*/ 554 w 2579"/>
              <a:gd name="T63" fmla="*/ 431 h 1151"/>
              <a:gd name="T64" fmla="*/ 482 w 2579"/>
              <a:gd name="T65" fmla="*/ 438 h 1151"/>
              <a:gd name="T66" fmla="*/ 398 w 2579"/>
              <a:gd name="T67" fmla="*/ 450 h 1151"/>
              <a:gd name="T68" fmla="*/ 296 w 2579"/>
              <a:gd name="T69" fmla="*/ 440 h 1151"/>
              <a:gd name="T70" fmla="*/ 234 w 2579"/>
              <a:gd name="T71" fmla="*/ 470 h 1151"/>
              <a:gd name="T72" fmla="*/ 207 w 2579"/>
              <a:gd name="T73" fmla="*/ 501 h 1151"/>
              <a:gd name="T74" fmla="*/ 182 w 2579"/>
              <a:gd name="T75" fmla="*/ 525 h 1151"/>
              <a:gd name="T76" fmla="*/ 158 w 2579"/>
              <a:gd name="T77" fmla="*/ 581 h 1151"/>
              <a:gd name="T78" fmla="*/ 144 w 2579"/>
              <a:gd name="T79" fmla="*/ 620 h 1151"/>
              <a:gd name="T80" fmla="*/ 144 w 2579"/>
              <a:gd name="T81" fmla="*/ 685 h 1151"/>
              <a:gd name="T82" fmla="*/ 139 w 2579"/>
              <a:gd name="T83" fmla="*/ 746 h 1151"/>
              <a:gd name="T84" fmla="*/ 117 w 2579"/>
              <a:gd name="T85" fmla="*/ 795 h 1151"/>
              <a:gd name="T86" fmla="*/ 88 w 2579"/>
              <a:gd name="T87" fmla="*/ 834 h 1151"/>
              <a:gd name="T88" fmla="*/ 88 w 2579"/>
              <a:gd name="T89" fmla="*/ 887 h 1151"/>
              <a:gd name="T90" fmla="*/ 79 w 2579"/>
              <a:gd name="T91" fmla="*/ 932 h 1151"/>
              <a:gd name="T92" fmla="*/ 51 w 2579"/>
              <a:gd name="T93" fmla="*/ 983 h 1151"/>
              <a:gd name="T94" fmla="*/ 42 w 2579"/>
              <a:gd name="T95" fmla="*/ 1035 h 1151"/>
              <a:gd name="T96" fmla="*/ 12 w 2579"/>
              <a:gd name="T97" fmla="*/ 1085 h 1151"/>
              <a:gd name="T98" fmla="*/ 0 w 2579"/>
              <a:gd name="T99" fmla="*/ 1102 h 1151"/>
              <a:gd name="T100" fmla="*/ 646 w 2579"/>
              <a:gd name="T101" fmla="*/ 1045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79" h="1151">
                <a:moveTo>
                  <a:pt x="646" y="1045"/>
                </a:moveTo>
                <a:lnTo>
                  <a:pt x="652" y="1037"/>
                </a:lnTo>
                <a:lnTo>
                  <a:pt x="658" y="1028"/>
                </a:lnTo>
                <a:lnTo>
                  <a:pt x="661" y="1024"/>
                </a:lnTo>
                <a:lnTo>
                  <a:pt x="664" y="1021"/>
                </a:lnTo>
                <a:lnTo>
                  <a:pt x="668" y="1016"/>
                </a:lnTo>
                <a:lnTo>
                  <a:pt x="672" y="1014"/>
                </a:lnTo>
                <a:lnTo>
                  <a:pt x="683" y="1013"/>
                </a:lnTo>
                <a:lnTo>
                  <a:pt x="693" y="1014"/>
                </a:lnTo>
                <a:lnTo>
                  <a:pt x="713" y="1009"/>
                </a:lnTo>
                <a:lnTo>
                  <a:pt x="730" y="1003"/>
                </a:lnTo>
                <a:lnTo>
                  <a:pt x="747" y="999"/>
                </a:lnTo>
                <a:lnTo>
                  <a:pt x="768" y="996"/>
                </a:lnTo>
                <a:lnTo>
                  <a:pt x="782" y="992"/>
                </a:lnTo>
                <a:lnTo>
                  <a:pt x="795" y="988"/>
                </a:lnTo>
                <a:lnTo>
                  <a:pt x="800" y="986"/>
                </a:lnTo>
                <a:lnTo>
                  <a:pt x="807" y="984"/>
                </a:lnTo>
                <a:lnTo>
                  <a:pt x="813" y="983"/>
                </a:lnTo>
                <a:lnTo>
                  <a:pt x="821" y="982"/>
                </a:lnTo>
                <a:lnTo>
                  <a:pt x="826" y="983"/>
                </a:lnTo>
                <a:lnTo>
                  <a:pt x="831" y="984"/>
                </a:lnTo>
                <a:lnTo>
                  <a:pt x="834" y="986"/>
                </a:lnTo>
                <a:lnTo>
                  <a:pt x="837" y="988"/>
                </a:lnTo>
                <a:lnTo>
                  <a:pt x="845" y="994"/>
                </a:lnTo>
                <a:lnTo>
                  <a:pt x="853" y="998"/>
                </a:lnTo>
                <a:lnTo>
                  <a:pt x="869" y="1004"/>
                </a:lnTo>
                <a:lnTo>
                  <a:pt x="885" y="1009"/>
                </a:lnTo>
                <a:lnTo>
                  <a:pt x="900" y="1013"/>
                </a:lnTo>
                <a:lnTo>
                  <a:pt x="917" y="1016"/>
                </a:lnTo>
                <a:lnTo>
                  <a:pt x="1498" y="908"/>
                </a:lnTo>
                <a:lnTo>
                  <a:pt x="1501" y="908"/>
                </a:lnTo>
                <a:lnTo>
                  <a:pt x="1840" y="820"/>
                </a:lnTo>
                <a:lnTo>
                  <a:pt x="1840" y="820"/>
                </a:lnTo>
                <a:lnTo>
                  <a:pt x="1843" y="792"/>
                </a:lnTo>
                <a:lnTo>
                  <a:pt x="1845" y="764"/>
                </a:lnTo>
                <a:lnTo>
                  <a:pt x="1846" y="737"/>
                </a:lnTo>
                <a:lnTo>
                  <a:pt x="1846" y="707"/>
                </a:lnTo>
                <a:lnTo>
                  <a:pt x="1844" y="703"/>
                </a:lnTo>
                <a:lnTo>
                  <a:pt x="1844" y="698"/>
                </a:lnTo>
                <a:lnTo>
                  <a:pt x="1847" y="694"/>
                </a:lnTo>
                <a:lnTo>
                  <a:pt x="1850" y="692"/>
                </a:lnTo>
                <a:lnTo>
                  <a:pt x="1853" y="690"/>
                </a:lnTo>
                <a:lnTo>
                  <a:pt x="1858" y="689"/>
                </a:lnTo>
                <a:lnTo>
                  <a:pt x="1866" y="688"/>
                </a:lnTo>
                <a:lnTo>
                  <a:pt x="1875" y="685"/>
                </a:lnTo>
                <a:lnTo>
                  <a:pt x="1887" y="679"/>
                </a:lnTo>
                <a:lnTo>
                  <a:pt x="1898" y="673"/>
                </a:lnTo>
                <a:lnTo>
                  <a:pt x="1907" y="666"/>
                </a:lnTo>
                <a:lnTo>
                  <a:pt x="1918" y="658"/>
                </a:lnTo>
                <a:lnTo>
                  <a:pt x="1924" y="654"/>
                </a:lnTo>
                <a:lnTo>
                  <a:pt x="1930" y="650"/>
                </a:lnTo>
                <a:lnTo>
                  <a:pt x="1935" y="646"/>
                </a:lnTo>
                <a:lnTo>
                  <a:pt x="1939" y="639"/>
                </a:lnTo>
                <a:lnTo>
                  <a:pt x="1942" y="629"/>
                </a:lnTo>
                <a:lnTo>
                  <a:pt x="1944" y="618"/>
                </a:lnTo>
                <a:lnTo>
                  <a:pt x="1947" y="612"/>
                </a:lnTo>
                <a:lnTo>
                  <a:pt x="1951" y="607"/>
                </a:lnTo>
                <a:lnTo>
                  <a:pt x="1955" y="602"/>
                </a:lnTo>
                <a:lnTo>
                  <a:pt x="1959" y="598"/>
                </a:lnTo>
                <a:lnTo>
                  <a:pt x="1970" y="591"/>
                </a:lnTo>
                <a:lnTo>
                  <a:pt x="1982" y="584"/>
                </a:lnTo>
                <a:lnTo>
                  <a:pt x="1994" y="576"/>
                </a:lnTo>
                <a:lnTo>
                  <a:pt x="2003" y="567"/>
                </a:lnTo>
                <a:lnTo>
                  <a:pt x="2013" y="558"/>
                </a:lnTo>
                <a:lnTo>
                  <a:pt x="2024" y="550"/>
                </a:lnTo>
                <a:lnTo>
                  <a:pt x="2048" y="530"/>
                </a:lnTo>
                <a:lnTo>
                  <a:pt x="2068" y="513"/>
                </a:lnTo>
                <a:lnTo>
                  <a:pt x="2088" y="494"/>
                </a:lnTo>
                <a:lnTo>
                  <a:pt x="2109" y="472"/>
                </a:lnTo>
                <a:lnTo>
                  <a:pt x="2118" y="461"/>
                </a:lnTo>
                <a:lnTo>
                  <a:pt x="2128" y="451"/>
                </a:lnTo>
                <a:lnTo>
                  <a:pt x="2138" y="442"/>
                </a:lnTo>
                <a:lnTo>
                  <a:pt x="2148" y="434"/>
                </a:lnTo>
                <a:lnTo>
                  <a:pt x="2157" y="425"/>
                </a:lnTo>
                <a:lnTo>
                  <a:pt x="2168" y="417"/>
                </a:lnTo>
                <a:lnTo>
                  <a:pt x="2187" y="402"/>
                </a:lnTo>
                <a:lnTo>
                  <a:pt x="2204" y="389"/>
                </a:lnTo>
                <a:lnTo>
                  <a:pt x="2213" y="383"/>
                </a:lnTo>
                <a:lnTo>
                  <a:pt x="2222" y="377"/>
                </a:lnTo>
                <a:lnTo>
                  <a:pt x="2230" y="369"/>
                </a:lnTo>
                <a:lnTo>
                  <a:pt x="2239" y="361"/>
                </a:lnTo>
                <a:lnTo>
                  <a:pt x="2253" y="346"/>
                </a:lnTo>
                <a:lnTo>
                  <a:pt x="2264" y="332"/>
                </a:lnTo>
                <a:lnTo>
                  <a:pt x="2275" y="316"/>
                </a:lnTo>
                <a:lnTo>
                  <a:pt x="2284" y="299"/>
                </a:lnTo>
                <a:lnTo>
                  <a:pt x="2291" y="288"/>
                </a:lnTo>
                <a:lnTo>
                  <a:pt x="2295" y="278"/>
                </a:lnTo>
                <a:lnTo>
                  <a:pt x="2298" y="272"/>
                </a:lnTo>
                <a:lnTo>
                  <a:pt x="2302" y="268"/>
                </a:lnTo>
                <a:lnTo>
                  <a:pt x="2306" y="263"/>
                </a:lnTo>
                <a:lnTo>
                  <a:pt x="2311" y="260"/>
                </a:lnTo>
                <a:lnTo>
                  <a:pt x="2317" y="257"/>
                </a:lnTo>
                <a:lnTo>
                  <a:pt x="2321" y="256"/>
                </a:lnTo>
                <a:lnTo>
                  <a:pt x="2326" y="255"/>
                </a:lnTo>
                <a:lnTo>
                  <a:pt x="2332" y="255"/>
                </a:lnTo>
                <a:lnTo>
                  <a:pt x="2343" y="254"/>
                </a:lnTo>
                <a:lnTo>
                  <a:pt x="2353" y="252"/>
                </a:lnTo>
                <a:lnTo>
                  <a:pt x="2363" y="248"/>
                </a:lnTo>
                <a:lnTo>
                  <a:pt x="2372" y="245"/>
                </a:lnTo>
                <a:lnTo>
                  <a:pt x="2379" y="242"/>
                </a:lnTo>
                <a:lnTo>
                  <a:pt x="2387" y="238"/>
                </a:lnTo>
                <a:lnTo>
                  <a:pt x="2400" y="227"/>
                </a:lnTo>
                <a:lnTo>
                  <a:pt x="2415" y="215"/>
                </a:lnTo>
                <a:lnTo>
                  <a:pt x="2426" y="207"/>
                </a:lnTo>
                <a:lnTo>
                  <a:pt x="2435" y="199"/>
                </a:lnTo>
                <a:lnTo>
                  <a:pt x="2437" y="193"/>
                </a:lnTo>
                <a:lnTo>
                  <a:pt x="2439" y="188"/>
                </a:lnTo>
                <a:lnTo>
                  <a:pt x="2442" y="186"/>
                </a:lnTo>
                <a:lnTo>
                  <a:pt x="2446" y="185"/>
                </a:lnTo>
                <a:lnTo>
                  <a:pt x="2450" y="185"/>
                </a:lnTo>
                <a:lnTo>
                  <a:pt x="2454" y="185"/>
                </a:lnTo>
                <a:lnTo>
                  <a:pt x="2461" y="185"/>
                </a:lnTo>
                <a:lnTo>
                  <a:pt x="2470" y="186"/>
                </a:lnTo>
                <a:lnTo>
                  <a:pt x="2482" y="185"/>
                </a:lnTo>
                <a:lnTo>
                  <a:pt x="2492" y="184"/>
                </a:lnTo>
                <a:lnTo>
                  <a:pt x="2502" y="181"/>
                </a:lnTo>
                <a:lnTo>
                  <a:pt x="2513" y="177"/>
                </a:lnTo>
                <a:lnTo>
                  <a:pt x="2521" y="174"/>
                </a:lnTo>
                <a:lnTo>
                  <a:pt x="2527" y="171"/>
                </a:lnTo>
                <a:lnTo>
                  <a:pt x="2534" y="167"/>
                </a:lnTo>
                <a:lnTo>
                  <a:pt x="2539" y="162"/>
                </a:lnTo>
                <a:lnTo>
                  <a:pt x="2545" y="158"/>
                </a:lnTo>
                <a:lnTo>
                  <a:pt x="2549" y="151"/>
                </a:lnTo>
                <a:lnTo>
                  <a:pt x="2552" y="145"/>
                </a:lnTo>
                <a:lnTo>
                  <a:pt x="2555" y="137"/>
                </a:lnTo>
                <a:lnTo>
                  <a:pt x="2556" y="127"/>
                </a:lnTo>
                <a:lnTo>
                  <a:pt x="2558" y="117"/>
                </a:lnTo>
                <a:lnTo>
                  <a:pt x="2565" y="100"/>
                </a:lnTo>
                <a:lnTo>
                  <a:pt x="2572" y="84"/>
                </a:lnTo>
                <a:lnTo>
                  <a:pt x="2576" y="77"/>
                </a:lnTo>
                <a:lnTo>
                  <a:pt x="2579" y="69"/>
                </a:lnTo>
                <a:lnTo>
                  <a:pt x="2578" y="50"/>
                </a:lnTo>
                <a:lnTo>
                  <a:pt x="2575" y="35"/>
                </a:lnTo>
                <a:lnTo>
                  <a:pt x="2572" y="18"/>
                </a:lnTo>
                <a:lnTo>
                  <a:pt x="2568" y="0"/>
                </a:lnTo>
                <a:lnTo>
                  <a:pt x="2568" y="0"/>
                </a:lnTo>
                <a:lnTo>
                  <a:pt x="1984" y="151"/>
                </a:lnTo>
                <a:lnTo>
                  <a:pt x="1984" y="151"/>
                </a:lnTo>
                <a:lnTo>
                  <a:pt x="1964" y="157"/>
                </a:lnTo>
                <a:lnTo>
                  <a:pt x="1931" y="148"/>
                </a:lnTo>
                <a:lnTo>
                  <a:pt x="1547" y="228"/>
                </a:lnTo>
                <a:lnTo>
                  <a:pt x="1534" y="228"/>
                </a:lnTo>
                <a:lnTo>
                  <a:pt x="1522" y="229"/>
                </a:lnTo>
                <a:lnTo>
                  <a:pt x="1510" y="229"/>
                </a:lnTo>
                <a:lnTo>
                  <a:pt x="1498" y="228"/>
                </a:lnTo>
                <a:lnTo>
                  <a:pt x="1487" y="225"/>
                </a:lnTo>
                <a:lnTo>
                  <a:pt x="1478" y="221"/>
                </a:lnTo>
                <a:lnTo>
                  <a:pt x="1468" y="217"/>
                </a:lnTo>
                <a:lnTo>
                  <a:pt x="1456" y="215"/>
                </a:lnTo>
                <a:lnTo>
                  <a:pt x="737" y="355"/>
                </a:lnTo>
                <a:lnTo>
                  <a:pt x="718" y="361"/>
                </a:lnTo>
                <a:lnTo>
                  <a:pt x="702" y="367"/>
                </a:lnTo>
                <a:lnTo>
                  <a:pt x="687" y="374"/>
                </a:lnTo>
                <a:lnTo>
                  <a:pt x="670" y="382"/>
                </a:lnTo>
                <a:lnTo>
                  <a:pt x="653" y="388"/>
                </a:lnTo>
                <a:lnTo>
                  <a:pt x="638" y="392"/>
                </a:lnTo>
                <a:lnTo>
                  <a:pt x="608" y="408"/>
                </a:lnTo>
                <a:lnTo>
                  <a:pt x="581" y="421"/>
                </a:lnTo>
                <a:lnTo>
                  <a:pt x="568" y="427"/>
                </a:lnTo>
                <a:lnTo>
                  <a:pt x="554" y="431"/>
                </a:lnTo>
                <a:lnTo>
                  <a:pt x="538" y="435"/>
                </a:lnTo>
                <a:lnTo>
                  <a:pt x="521" y="437"/>
                </a:lnTo>
                <a:lnTo>
                  <a:pt x="507" y="438"/>
                </a:lnTo>
                <a:lnTo>
                  <a:pt x="494" y="438"/>
                </a:lnTo>
                <a:lnTo>
                  <a:pt x="482" y="438"/>
                </a:lnTo>
                <a:lnTo>
                  <a:pt x="468" y="441"/>
                </a:lnTo>
                <a:lnTo>
                  <a:pt x="452" y="444"/>
                </a:lnTo>
                <a:lnTo>
                  <a:pt x="436" y="448"/>
                </a:lnTo>
                <a:lnTo>
                  <a:pt x="417" y="450"/>
                </a:lnTo>
                <a:lnTo>
                  <a:pt x="398" y="450"/>
                </a:lnTo>
                <a:lnTo>
                  <a:pt x="377" y="448"/>
                </a:lnTo>
                <a:lnTo>
                  <a:pt x="356" y="446"/>
                </a:lnTo>
                <a:lnTo>
                  <a:pt x="336" y="443"/>
                </a:lnTo>
                <a:lnTo>
                  <a:pt x="317" y="441"/>
                </a:lnTo>
                <a:lnTo>
                  <a:pt x="296" y="440"/>
                </a:lnTo>
                <a:lnTo>
                  <a:pt x="277" y="441"/>
                </a:lnTo>
                <a:lnTo>
                  <a:pt x="266" y="448"/>
                </a:lnTo>
                <a:lnTo>
                  <a:pt x="255" y="455"/>
                </a:lnTo>
                <a:lnTo>
                  <a:pt x="245" y="461"/>
                </a:lnTo>
                <a:lnTo>
                  <a:pt x="234" y="470"/>
                </a:lnTo>
                <a:lnTo>
                  <a:pt x="227" y="475"/>
                </a:lnTo>
                <a:lnTo>
                  <a:pt x="221" y="482"/>
                </a:lnTo>
                <a:lnTo>
                  <a:pt x="217" y="488"/>
                </a:lnTo>
                <a:lnTo>
                  <a:pt x="212" y="495"/>
                </a:lnTo>
                <a:lnTo>
                  <a:pt x="207" y="501"/>
                </a:lnTo>
                <a:lnTo>
                  <a:pt x="203" y="508"/>
                </a:lnTo>
                <a:lnTo>
                  <a:pt x="198" y="514"/>
                </a:lnTo>
                <a:lnTo>
                  <a:pt x="191" y="521"/>
                </a:lnTo>
                <a:lnTo>
                  <a:pt x="186" y="523"/>
                </a:lnTo>
                <a:lnTo>
                  <a:pt x="182" y="525"/>
                </a:lnTo>
                <a:lnTo>
                  <a:pt x="175" y="536"/>
                </a:lnTo>
                <a:lnTo>
                  <a:pt x="173" y="546"/>
                </a:lnTo>
                <a:lnTo>
                  <a:pt x="170" y="557"/>
                </a:lnTo>
                <a:lnTo>
                  <a:pt x="165" y="568"/>
                </a:lnTo>
                <a:lnTo>
                  <a:pt x="158" y="581"/>
                </a:lnTo>
                <a:lnTo>
                  <a:pt x="150" y="593"/>
                </a:lnTo>
                <a:lnTo>
                  <a:pt x="148" y="599"/>
                </a:lnTo>
                <a:lnTo>
                  <a:pt x="146" y="606"/>
                </a:lnTo>
                <a:lnTo>
                  <a:pt x="145" y="612"/>
                </a:lnTo>
                <a:lnTo>
                  <a:pt x="144" y="620"/>
                </a:lnTo>
                <a:lnTo>
                  <a:pt x="144" y="633"/>
                </a:lnTo>
                <a:lnTo>
                  <a:pt x="144" y="645"/>
                </a:lnTo>
                <a:lnTo>
                  <a:pt x="144" y="657"/>
                </a:lnTo>
                <a:lnTo>
                  <a:pt x="144" y="670"/>
                </a:lnTo>
                <a:lnTo>
                  <a:pt x="144" y="685"/>
                </a:lnTo>
                <a:lnTo>
                  <a:pt x="144" y="699"/>
                </a:lnTo>
                <a:lnTo>
                  <a:pt x="144" y="712"/>
                </a:lnTo>
                <a:lnTo>
                  <a:pt x="143" y="725"/>
                </a:lnTo>
                <a:lnTo>
                  <a:pt x="142" y="735"/>
                </a:lnTo>
                <a:lnTo>
                  <a:pt x="139" y="746"/>
                </a:lnTo>
                <a:lnTo>
                  <a:pt x="137" y="757"/>
                </a:lnTo>
                <a:lnTo>
                  <a:pt x="133" y="770"/>
                </a:lnTo>
                <a:lnTo>
                  <a:pt x="129" y="780"/>
                </a:lnTo>
                <a:lnTo>
                  <a:pt x="123" y="787"/>
                </a:lnTo>
                <a:lnTo>
                  <a:pt x="117" y="795"/>
                </a:lnTo>
                <a:lnTo>
                  <a:pt x="110" y="801"/>
                </a:lnTo>
                <a:lnTo>
                  <a:pt x="103" y="808"/>
                </a:lnTo>
                <a:lnTo>
                  <a:pt x="97" y="815"/>
                </a:lnTo>
                <a:lnTo>
                  <a:pt x="92" y="823"/>
                </a:lnTo>
                <a:lnTo>
                  <a:pt x="88" y="834"/>
                </a:lnTo>
                <a:lnTo>
                  <a:pt x="88" y="843"/>
                </a:lnTo>
                <a:lnTo>
                  <a:pt x="88" y="854"/>
                </a:lnTo>
                <a:lnTo>
                  <a:pt x="88" y="865"/>
                </a:lnTo>
                <a:lnTo>
                  <a:pt x="88" y="876"/>
                </a:lnTo>
                <a:lnTo>
                  <a:pt x="88" y="887"/>
                </a:lnTo>
                <a:lnTo>
                  <a:pt x="88" y="897"/>
                </a:lnTo>
                <a:lnTo>
                  <a:pt x="88" y="907"/>
                </a:lnTo>
                <a:lnTo>
                  <a:pt x="85" y="917"/>
                </a:lnTo>
                <a:lnTo>
                  <a:pt x="82" y="924"/>
                </a:lnTo>
                <a:lnTo>
                  <a:pt x="79" y="932"/>
                </a:lnTo>
                <a:lnTo>
                  <a:pt x="69" y="947"/>
                </a:lnTo>
                <a:lnTo>
                  <a:pt x="58" y="963"/>
                </a:lnTo>
                <a:lnTo>
                  <a:pt x="55" y="970"/>
                </a:lnTo>
                <a:lnTo>
                  <a:pt x="53" y="976"/>
                </a:lnTo>
                <a:lnTo>
                  <a:pt x="51" y="983"/>
                </a:lnTo>
                <a:lnTo>
                  <a:pt x="49" y="989"/>
                </a:lnTo>
                <a:lnTo>
                  <a:pt x="47" y="1002"/>
                </a:lnTo>
                <a:lnTo>
                  <a:pt x="45" y="1016"/>
                </a:lnTo>
                <a:lnTo>
                  <a:pt x="44" y="1026"/>
                </a:lnTo>
                <a:lnTo>
                  <a:pt x="42" y="1035"/>
                </a:lnTo>
                <a:lnTo>
                  <a:pt x="39" y="1043"/>
                </a:lnTo>
                <a:lnTo>
                  <a:pt x="36" y="1050"/>
                </a:lnTo>
                <a:lnTo>
                  <a:pt x="27" y="1065"/>
                </a:lnTo>
                <a:lnTo>
                  <a:pt x="16" y="1080"/>
                </a:lnTo>
                <a:lnTo>
                  <a:pt x="12" y="1085"/>
                </a:lnTo>
                <a:lnTo>
                  <a:pt x="7" y="1090"/>
                </a:lnTo>
                <a:lnTo>
                  <a:pt x="4" y="1093"/>
                </a:lnTo>
                <a:lnTo>
                  <a:pt x="2" y="1095"/>
                </a:lnTo>
                <a:lnTo>
                  <a:pt x="1" y="1098"/>
                </a:lnTo>
                <a:lnTo>
                  <a:pt x="0" y="1102"/>
                </a:lnTo>
                <a:lnTo>
                  <a:pt x="1" y="1118"/>
                </a:lnTo>
                <a:lnTo>
                  <a:pt x="3" y="1134"/>
                </a:lnTo>
                <a:lnTo>
                  <a:pt x="3" y="1143"/>
                </a:lnTo>
                <a:lnTo>
                  <a:pt x="2" y="1151"/>
                </a:lnTo>
                <a:lnTo>
                  <a:pt x="646" y="1045"/>
                </a:lnTo>
                <a:lnTo>
                  <a:pt x="646" y="1045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2" name="Freeform 188"/>
          <p:cNvSpPr>
            <a:spLocks/>
          </p:cNvSpPr>
          <p:nvPr/>
        </p:nvSpPr>
        <p:spPr bwMode="auto">
          <a:xfrm>
            <a:off x="6179644" y="4211263"/>
            <a:ext cx="1188567" cy="530709"/>
          </a:xfrm>
          <a:custGeom>
            <a:avLst/>
            <a:gdLst>
              <a:gd name="T0" fmla="*/ 664 w 2579"/>
              <a:gd name="T1" fmla="*/ 1021 h 1151"/>
              <a:gd name="T2" fmla="*/ 713 w 2579"/>
              <a:gd name="T3" fmla="*/ 1009 h 1151"/>
              <a:gd name="T4" fmla="*/ 795 w 2579"/>
              <a:gd name="T5" fmla="*/ 988 h 1151"/>
              <a:gd name="T6" fmla="*/ 826 w 2579"/>
              <a:gd name="T7" fmla="*/ 983 h 1151"/>
              <a:gd name="T8" fmla="*/ 853 w 2579"/>
              <a:gd name="T9" fmla="*/ 998 h 1151"/>
              <a:gd name="T10" fmla="*/ 1498 w 2579"/>
              <a:gd name="T11" fmla="*/ 908 h 1151"/>
              <a:gd name="T12" fmla="*/ 1845 w 2579"/>
              <a:gd name="T13" fmla="*/ 764 h 1151"/>
              <a:gd name="T14" fmla="*/ 1847 w 2579"/>
              <a:gd name="T15" fmla="*/ 694 h 1151"/>
              <a:gd name="T16" fmla="*/ 1875 w 2579"/>
              <a:gd name="T17" fmla="*/ 685 h 1151"/>
              <a:gd name="T18" fmla="*/ 1924 w 2579"/>
              <a:gd name="T19" fmla="*/ 654 h 1151"/>
              <a:gd name="T20" fmla="*/ 1944 w 2579"/>
              <a:gd name="T21" fmla="*/ 618 h 1151"/>
              <a:gd name="T22" fmla="*/ 1970 w 2579"/>
              <a:gd name="T23" fmla="*/ 591 h 1151"/>
              <a:gd name="T24" fmla="*/ 2024 w 2579"/>
              <a:gd name="T25" fmla="*/ 550 h 1151"/>
              <a:gd name="T26" fmla="*/ 2118 w 2579"/>
              <a:gd name="T27" fmla="*/ 461 h 1151"/>
              <a:gd name="T28" fmla="*/ 2168 w 2579"/>
              <a:gd name="T29" fmla="*/ 417 h 1151"/>
              <a:gd name="T30" fmla="*/ 2230 w 2579"/>
              <a:gd name="T31" fmla="*/ 369 h 1151"/>
              <a:gd name="T32" fmla="*/ 2284 w 2579"/>
              <a:gd name="T33" fmla="*/ 299 h 1151"/>
              <a:gd name="T34" fmla="*/ 2306 w 2579"/>
              <a:gd name="T35" fmla="*/ 263 h 1151"/>
              <a:gd name="T36" fmla="*/ 2332 w 2579"/>
              <a:gd name="T37" fmla="*/ 255 h 1151"/>
              <a:gd name="T38" fmla="*/ 2379 w 2579"/>
              <a:gd name="T39" fmla="*/ 242 h 1151"/>
              <a:gd name="T40" fmla="*/ 2435 w 2579"/>
              <a:gd name="T41" fmla="*/ 199 h 1151"/>
              <a:gd name="T42" fmla="*/ 2450 w 2579"/>
              <a:gd name="T43" fmla="*/ 185 h 1151"/>
              <a:gd name="T44" fmla="*/ 2492 w 2579"/>
              <a:gd name="T45" fmla="*/ 184 h 1151"/>
              <a:gd name="T46" fmla="*/ 2534 w 2579"/>
              <a:gd name="T47" fmla="*/ 167 h 1151"/>
              <a:gd name="T48" fmla="*/ 2555 w 2579"/>
              <a:gd name="T49" fmla="*/ 137 h 1151"/>
              <a:gd name="T50" fmla="*/ 2576 w 2579"/>
              <a:gd name="T51" fmla="*/ 77 h 1151"/>
              <a:gd name="T52" fmla="*/ 2568 w 2579"/>
              <a:gd name="T53" fmla="*/ 0 h 1151"/>
              <a:gd name="T54" fmla="*/ 1931 w 2579"/>
              <a:gd name="T55" fmla="*/ 148 h 1151"/>
              <a:gd name="T56" fmla="*/ 1498 w 2579"/>
              <a:gd name="T57" fmla="*/ 228 h 1151"/>
              <a:gd name="T58" fmla="*/ 737 w 2579"/>
              <a:gd name="T59" fmla="*/ 355 h 1151"/>
              <a:gd name="T60" fmla="*/ 653 w 2579"/>
              <a:gd name="T61" fmla="*/ 388 h 1151"/>
              <a:gd name="T62" fmla="*/ 554 w 2579"/>
              <a:gd name="T63" fmla="*/ 431 h 1151"/>
              <a:gd name="T64" fmla="*/ 482 w 2579"/>
              <a:gd name="T65" fmla="*/ 438 h 1151"/>
              <a:gd name="T66" fmla="*/ 398 w 2579"/>
              <a:gd name="T67" fmla="*/ 450 h 1151"/>
              <a:gd name="T68" fmla="*/ 296 w 2579"/>
              <a:gd name="T69" fmla="*/ 440 h 1151"/>
              <a:gd name="T70" fmla="*/ 245 w 2579"/>
              <a:gd name="T71" fmla="*/ 461 h 1151"/>
              <a:gd name="T72" fmla="*/ 212 w 2579"/>
              <a:gd name="T73" fmla="*/ 495 h 1151"/>
              <a:gd name="T74" fmla="*/ 186 w 2579"/>
              <a:gd name="T75" fmla="*/ 523 h 1151"/>
              <a:gd name="T76" fmla="*/ 165 w 2579"/>
              <a:gd name="T77" fmla="*/ 568 h 1151"/>
              <a:gd name="T78" fmla="*/ 145 w 2579"/>
              <a:gd name="T79" fmla="*/ 612 h 1151"/>
              <a:gd name="T80" fmla="*/ 144 w 2579"/>
              <a:gd name="T81" fmla="*/ 670 h 1151"/>
              <a:gd name="T82" fmla="*/ 143 w 2579"/>
              <a:gd name="T83" fmla="*/ 725 h 1151"/>
              <a:gd name="T84" fmla="*/ 129 w 2579"/>
              <a:gd name="T85" fmla="*/ 780 h 1151"/>
              <a:gd name="T86" fmla="*/ 97 w 2579"/>
              <a:gd name="T87" fmla="*/ 815 h 1151"/>
              <a:gd name="T88" fmla="*/ 88 w 2579"/>
              <a:gd name="T89" fmla="*/ 865 h 1151"/>
              <a:gd name="T90" fmla="*/ 85 w 2579"/>
              <a:gd name="T91" fmla="*/ 917 h 1151"/>
              <a:gd name="T92" fmla="*/ 55 w 2579"/>
              <a:gd name="T93" fmla="*/ 970 h 1151"/>
              <a:gd name="T94" fmla="*/ 45 w 2579"/>
              <a:gd name="T95" fmla="*/ 1016 h 1151"/>
              <a:gd name="T96" fmla="*/ 27 w 2579"/>
              <a:gd name="T97" fmla="*/ 1065 h 1151"/>
              <a:gd name="T98" fmla="*/ 2 w 2579"/>
              <a:gd name="T99" fmla="*/ 1095 h 1151"/>
              <a:gd name="T100" fmla="*/ 3 w 2579"/>
              <a:gd name="T101" fmla="*/ 1143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79" h="1151">
                <a:moveTo>
                  <a:pt x="646" y="1045"/>
                </a:moveTo>
                <a:lnTo>
                  <a:pt x="652" y="1037"/>
                </a:lnTo>
                <a:lnTo>
                  <a:pt x="658" y="1028"/>
                </a:lnTo>
                <a:lnTo>
                  <a:pt x="661" y="1024"/>
                </a:lnTo>
                <a:lnTo>
                  <a:pt x="664" y="1021"/>
                </a:lnTo>
                <a:lnTo>
                  <a:pt x="668" y="1016"/>
                </a:lnTo>
                <a:lnTo>
                  <a:pt x="672" y="1014"/>
                </a:lnTo>
                <a:lnTo>
                  <a:pt x="683" y="1013"/>
                </a:lnTo>
                <a:lnTo>
                  <a:pt x="693" y="1014"/>
                </a:lnTo>
                <a:lnTo>
                  <a:pt x="713" y="1009"/>
                </a:lnTo>
                <a:lnTo>
                  <a:pt x="730" y="1003"/>
                </a:lnTo>
                <a:lnTo>
                  <a:pt x="747" y="999"/>
                </a:lnTo>
                <a:lnTo>
                  <a:pt x="768" y="996"/>
                </a:lnTo>
                <a:lnTo>
                  <a:pt x="782" y="992"/>
                </a:lnTo>
                <a:lnTo>
                  <a:pt x="795" y="988"/>
                </a:lnTo>
                <a:lnTo>
                  <a:pt x="800" y="986"/>
                </a:lnTo>
                <a:lnTo>
                  <a:pt x="807" y="984"/>
                </a:lnTo>
                <a:lnTo>
                  <a:pt x="813" y="983"/>
                </a:lnTo>
                <a:lnTo>
                  <a:pt x="821" y="982"/>
                </a:lnTo>
                <a:lnTo>
                  <a:pt x="826" y="983"/>
                </a:lnTo>
                <a:lnTo>
                  <a:pt x="831" y="984"/>
                </a:lnTo>
                <a:lnTo>
                  <a:pt x="834" y="986"/>
                </a:lnTo>
                <a:lnTo>
                  <a:pt x="837" y="988"/>
                </a:lnTo>
                <a:lnTo>
                  <a:pt x="845" y="994"/>
                </a:lnTo>
                <a:lnTo>
                  <a:pt x="853" y="998"/>
                </a:lnTo>
                <a:lnTo>
                  <a:pt x="869" y="1004"/>
                </a:lnTo>
                <a:lnTo>
                  <a:pt x="885" y="1009"/>
                </a:lnTo>
                <a:lnTo>
                  <a:pt x="900" y="1013"/>
                </a:lnTo>
                <a:lnTo>
                  <a:pt x="917" y="1016"/>
                </a:lnTo>
                <a:lnTo>
                  <a:pt x="1498" y="908"/>
                </a:lnTo>
                <a:lnTo>
                  <a:pt x="1501" y="908"/>
                </a:lnTo>
                <a:lnTo>
                  <a:pt x="1840" y="820"/>
                </a:lnTo>
                <a:lnTo>
                  <a:pt x="1840" y="820"/>
                </a:lnTo>
                <a:lnTo>
                  <a:pt x="1843" y="792"/>
                </a:lnTo>
                <a:lnTo>
                  <a:pt x="1845" y="764"/>
                </a:lnTo>
                <a:lnTo>
                  <a:pt x="1846" y="737"/>
                </a:lnTo>
                <a:lnTo>
                  <a:pt x="1846" y="707"/>
                </a:lnTo>
                <a:lnTo>
                  <a:pt x="1844" y="703"/>
                </a:lnTo>
                <a:lnTo>
                  <a:pt x="1844" y="698"/>
                </a:lnTo>
                <a:lnTo>
                  <a:pt x="1847" y="694"/>
                </a:lnTo>
                <a:lnTo>
                  <a:pt x="1850" y="692"/>
                </a:lnTo>
                <a:lnTo>
                  <a:pt x="1853" y="690"/>
                </a:lnTo>
                <a:lnTo>
                  <a:pt x="1858" y="689"/>
                </a:lnTo>
                <a:lnTo>
                  <a:pt x="1866" y="688"/>
                </a:lnTo>
                <a:lnTo>
                  <a:pt x="1875" y="685"/>
                </a:lnTo>
                <a:lnTo>
                  <a:pt x="1887" y="679"/>
                </a:lnTo>
                <a:lnTo>
                  <a:pt x="1898" y="673"/>
                </a:lnTo>
                <a:lnTo>
                  <a:pt x="1907" y="666"/>
                </a:lnTo>
                <a:lnTo>
                  <a:pt x="1918" y="658"/>
                </a:lnTo>
                <a:lnTo>
                  <a:pt x="1924" y="654"/>
                </a:lnTo>
                <a:lnTo>
                  <a:pt x="1930" y="650"/>
                </a:lnTo>
                <a:lnTo>
                  <a:pt x="1935" y="646"/>
                </a:lnTo>
                <a:lnTo>
                  <a:pt x="1939" y="639"/>
                </a:lnTo>
                <a:lnTo>
                  <a:pt x="1942" y="629"/>
                </a:lnTo>
                <a:lnTo>
                  <a:pt x="1944" y="618"/>
                </a:lnTo>
                <a:lnTo>
                  <a:pt x="1947" y="612"/>
                </a:lnTo>
                <a:lnTo>
                  <a:pt x="1951" y="607"/>
                </a:lnTo>
                <a:lnTo>
                  <a:pt x="1955" y="602"/>
                </a:lnTo>
                <a:lnTo>
                  <a:pt x="1959" y="598"/>
                </a:lnTo>
                <a:lnTo>
                  <a:pt x="1970" y="591"/>
                </a:lnTo>
                <a:lnTo>
                  <a:pt x="1982" y="584"/>
                </a:lnTo>
                <a:lnTo>
                  <a:pt x="1994" y="576"/>
                </a:lnTo>
                <a:lnTo>
                  <a:pt x="2003" y="567"/>
                </a:lnTo>
                <a:lnTo>
                  <a:pt x="2013" y="558"/>
                </a:lnTo>
                <a:lnTo>
                  <a:pt x="2024" y="550"/>
                </a:lnTo>
                <a:lnTo>
                  <a:pt x="2048" y="530"/>
                </a:lnTo>
                <a:lnTo>
                  <a:pt x="2068" y="513"/>
                </a:lnTo>
                <a:lnTo>
                  <a:pt x="2088" y="494"/>
                </a:lnTo>
                <a:lnTo>
                  <a:pt x="2109" y="472"/>
                </a:lnTo>
                <a:lnTo>
                  <a:pt x="2118" y="461"/>
                </a:lnTo>
                <a:lnTo>
                  <a:pt x="2128" y="451"/>
                </a:lnTo>
                <a:lnTo>
                  <a:pt x="2138" y="442"/>
                </a:lnTo>
                <a:lnTo>
                  <a:pt x="2148" y="434"/>
                </a:lnTo>
                <a:lnTo>
                  <a:pt x="2157" y="425"/>
                </a:lnTo>
                <a:lnTo>
                  <a:pt x="2168" y="417"/>
                </a:lnTo>
                <a:lnTo>
                  <a:pt x="2187" y="402"/>
                </a:lnTo>
                <a:lnTo>
                  <a:pt x="2204" y="389"/>
                </a:lnTo>
                <a:lnTo>
                  <a:pt x="2213" y="383"/>
                </a:lnTo>
                <a:lnTo>
                  <a:pt x="2222" y="377"/>
                </a:lnTo>
                <a:lnTo>
                  <a:pt x="2230" y="369"/>
                </a:lnTo>
                <a:lnTo>
                  <a:pt x="2239" y="361"/>
                </a:lnTo>
                <a:lnTo>
                  <a:pt x="2253" y="346"/>
                </a:lnTo>
                <a:lnTo>
                  <a:pt x="2264" y="332"/>
                </a:lnTo>
                <a:lnTo>
                  <a:pt x="2275" y="316"/>
                </a:lnTo>
                <a:lnTo>
                  <a:pt x="2284" y="299"/>
                </a:lnTo>
                <a:lnTo>
                  <a:pt x="2291" y="288"/>
                </a:lnTo>
                <a:lnTo>
                  <a:pt x="2295" y="278"/>
                </a:lnTo>
                <a:lnTo>
                  <a:pt x="2298" y="272"/>
                </a:lnTo>
                <a:lnTo>
                  <a:pt x="2302" y="268"/>
                </a:lnTo>
                <a:lnTo>
                  <a:pt x="2306" y="263"/>
                </a:lnTo>
                <a:lnTo>
                  <a:pt x="2311" y="260"/>
                </a:lnTo>
                <a:lnTo>
                  <a:pt x="2317" y="257"/>
                </a:lnTo>
                <a:lnTo>
                  <a:pt x="2321" y="256"/>
                </a:lnTo>
                <a:lnTo>
                  <a:pt x="2326" y="255"/>
                </a:lnTo>
                <a:lnTo>
                  <a:pt x="2332" y="255"/>
                </a:lnTo>
                <a:lnTo>
                  <a:pt x="2343" y="254"/>
                </a:lnTo>
                <a:lnTo>
                  <a:pt x="2353" y="252"/>
                </a:lnTo>
                <a:lnTo>
                  <a:pt x="2363" y="248"/>
                </a:lnTo>
                <a:lnTo>
                  <a:pt x="2372" y="245"/>
                </a:lnTo>
                <a:lnTo>
                  <a:pt x="2379" y="242"/>
                </a:lnTo>
                <a:lnTo>
                  <a:pt x="2387" y="238"/>
                </a:lnTo>
                <a:lnTo>
                  <a:pt x="2400" y="227"/>
                </a:lnTo>
                <a:lnTo>
                  <a:pt x="2415" y="215"/>
                </a:lnTo>
                <a:lnTo>
                  <a:pt x="2426" y="207"/>
                </a:lnTo>
                <a:lnTo>
                  <a:pt x="2435" y="199"/>
                </a:lnTo>
                <a:lnTo>
                  <a:pt x="2437" y="193"/>
                </a:lnTo>
                <a:lnTo>
                  <a:pt x="2439" y="188"/>
                </a:lnTo>
                <a:lnTo>
                  <a:pt x="2442" y="186"/>
                </a:lnTo>
                <a:lnTo>
                  <a:pt x="2446" y="185"/>
                </a:lnTo>
                <a:lnTo>
                  <a:pt x="2450" y="185"/>
                </a:lnTo>
                <a:lnTo>
                  <a:pt x="2454" y="185"/>
                </a:lnTo>
                <a:lnTo>
                  <a:pt x="2461" y="185"/>
                </a:lnTo>
                <a:lnTo>
                  <a:pt x="2470" y="186"/>
                </a:lnTo>
                <a:lnTo>
                  <a:pt x="2482" y="185"/>
                </a:lnTo>
                <a:lnTo>
                  <a:pt x="2492" y="184"/>
                </a:lnTo>
                <a:lnTo>
                  <a:pt x="2502" y="181"/>
                </a:lnTo>
                <a:lnTo>
                  <a:pt x="2513" y="177"/>
                </a:lnTo>
                <a:lnTo>
                  <a:pt x="2521" y="174"/>
                </a:lnTo>
                <a:lnTo>
                  <a:pt x="2527" y="171"/>
                </a:lnTo>
                <a:lnTo>
                  <a:pt x="2534" y="167"/>
                </a:lnTo>
                <a:lnTo>
                  <a:pt x="2539" y="162"/>
                </a:lnTo>
                <a:lnTo>
                  <a:pt x="2545" y="158"/>
                </a:lnTo>
                <a:lnTo>
                  <a:pt x="2549" y="151"/>
                </a:lnTo>
                <a:lnTo>
                  <a:pt x="2552" y="145"/>
                </a:lnTo>
                <a:lnTo>
                  <a:pt x="2555" y="137"/>
                </a:lnTo>
                <a:lnTo>
                  <a:pt x="2556" y="127"/>
                </a:lnTo>
                <a:lnTo>
                  <a:pt x="2558" y="117"/>
                </a:lnTo>
                <a:lnTo>
                  <a:pt x="2565" y="100"/>
                </a:lnTo>
                <a:lnTo>
                  <a:pt x="2572" y="84"/>
                </a:lnTo>
                <a:lnTo>
                  <a:pt x="2576" y="77"/>
                </a:lnTo>
                <a:lnTo>
                  <a:pt x="2579" y="69"/>
                </a:lnTo>
                <a:lnTo>
                  <a:pt x="2578" y="50"/>
                </a:lnTo>
                <a:lnTo>
                  <a:pt x="2575" y="35"/>
                </a:lnTo>
                <a:lnTo>
                  <a:pt x="2572" y="18"/>
                </a:lnTo>
                <a:lnTo>
                  <a:pt x="2568" y="0"/>
                </a:lnTo>
                <a:lnTo>
                  <a:pt x="2568" y="0"/>
                </a:lnTo>
                <a:lnTo>
                  <a:pt x="1984" y="151"/>
                </a:lnTo>
                <a:lnTo>
                  <a:pt x="1984" y="151"/>
                </a:lnTo>
                <a:lnTo>
                  <a:pt x="1964" y="157"/>
                </a:lnTo>
                <a:lnTo>
                  <a:pt x="1931" y="148"/>
                </a:lnTo>
                <a:lnTo>
                  <a:pt x="1547" y="228"/>
                </a:lnTo>
                <a:lnTo>
                  <a:pt x="1534" y="228"/>
                </a:lnTo>
                <a:lnTo>
                  <a:pt x="1522" y="229"/>
                </a:lnTo>
                <a:lnTo>
                  <a:pt x="1510" y="229"/>
                </a:lnTo>
                <a:lnTo>
                  <a:pt x="1498" y="228"/>
                </a:lnTo>
                <a:lnTo>
                  <a:pt x="1487" y="225"/>
                </a:lnTo>
                <a:lnTo>
                  <a:pt x="1478" y="221"/>
                </a:lnTo>
                <a:lnTo>
                  <a:pt x="1468" y="217"/>
                </a:lnTo>
                <a:lnTo>
                  <a:pt x="1456" y="215"/>
                </a:lnTo>
                <a:lnTo>
                  <a:pt x="737" y="355"/>
                </a:lnTo>
                <a:lnTo>
                  <a:pt x="718" y="361"/>
                </a:lnTo>
                <a:lnTo>
                  <a:pt x="702" y="367"/>
                </a:lnTo>
                <a:lnTo>
                  <a:pt x="687" y="374"/>
                </a:lnTo>
                <a:lnTo>
                  <a:pt x="670" y="382"/>
                </a:lnTo>
                <a:lnTo>
                  <a:pt x="653" y="388"/>
                </a:lnTo>
                <a:lnTo>
                  <a:pt x="638" y="392"/>
                </a:lnTo>
                <a:lnTo>
                  <a:pt x="608" y="408"/>
                </a:lnTo>
                <a:lnTo>
                  <a:pt x="581" y="421"/>
                </a:lnTo>
                <a:lnTo>
                  <a:pt x="568" y="427"/>
                </a:lnTo>
                <a:lnTo>
                  <a:pt x="554" y="431"/>
                </a:lnTo>
                <a:lnTo>
                  <a:pt x="538" y="435"/>
                </a:lnTo>
                <a:lnTo>
                  <a:pt x="521" y="437"/>
                </a:lnTo>
                <a:lnTo>
                  <a:pt x="507" y="438"/>
                </a:lnTo>
                <a:lnTo>
                  <a:pt x="494" y="438"/>
                </a:lnTo>
                <a:lnTo>
                  <a:pt x="482" y="438"/>
                </a:lnTo>
                <a:lnTo>
                  <a:pt x="468" y="441"/>
                </a:lnTo>
                <a:lnTo>
                  <a:pt x="452" y="444"/>
                </a:lnTo>
                <a:lnTo>
                  <a:pt x="436" y="448"/>
                </a:lnTo>
                <a:lnTo>
                  <a:pt x="417" y="450"/>
                </a:lnTo>
                <a:lnTo>
                  <a:pt x="398" y="450"/>
                </a:lnTo>
                <a:lnTo>
                  <a:pt x="377" y="448"/>
                </a:lnTo>
                <a:lnTo>
                  <a:pt x="356" y="446"/>
                </a:lnTo>
                <a:lnTo>
                  <a:pt x="336" y="443"/>
                </a:lnTo>
                <a:lnTo>
                  <a:pt x="317" y="441"/>
                </a:lnTo>
                <a:lnTo>
                  <a:pt x="296" y="440"/>
                </a:lnTo>
                <a:lnTo>
                  <a:pt x="277" y="441"/>
                </a:lnTo>
                <a:lnTo>
                  <a:pt x="277" y="441"/>
                </a:lnTo>
                <a:lnTo>
                  <a:pt x="266" y="448"/>
                </a:lnTo>
                <a:lnTo>
                  <a:pt x="255" y="455"/>
                </a:lnTo>
                <a:lnTo>
                  <a:pt x="245" y="461"/>
                </a:lnTo>
                <a:lnTo>
                  <a:pt x="234" y="470"/>
                </a:lnTo>
                <a:lnTo>
                  <a:pt x="227" y="475"/>
                </a:lnTo>
                <a:lnTo>
                  <a:pt x="221" y="482"/>
                </a:lnTo>
                <a:lnTo>
                  <a:pt x="217" y="488"/>
                </a:lnTo>
                <a:lnTo>
                  <a:pt x="212" y="495"/>
                </a:lnTo>
                <a:lnTo>
                  <a:pt x="207" y="501"/>
                </a:lnTo>
                <a:lnTo>
                  <a:pt x="203" y="508"/>
                </a:lnTo>
                <a:lnTo>
                  <a:pt x="198" y="514"/>
                </a:lnTo>
                <a:lnTo>
                  <a:pt x="191" y="521"/>
                </a:lnTo>
                <a:lnTo>
                  <a:pt x="186" y="523"/>
                </a:lnTo>
                <a:lnTo>
                  <a:pt x="182" y="525"/>
                </a:lnTo>
                <a:lnTo>
                  <a:pt x="175" y="536"/>
                </a:lnTo>
                <a:lnTo>
                  <a:pt x="173" y="546"/>
                </a:lnTo>
                <a:lnTo>
                  <a:pt x="170" y="557"/>
                </a:lnTo>
                <a:lnTo>
                  <a:pt x="165" y="568"/>
                </a:lnTo>
                <a:lnTo>
                  <a:pt x="158" y="581"/>
                </a:lnTo>
                <a:lnTo>
                  <a:pt x="150" y="593"/>
                </a:lnTo>
                <a:lnTo>
                  <a:pt x="148" y="599"/>
                </a:lnTo>
                <a:lnTo>
                  <a:pt x="146" y="606"/>
                </a:lnTo>
                <a:lnTo>
                  <a:pt x="145" y="612"/>
                </a:lnTo>
                <a:lnTo>
                  <a:pt x="144" y="620"/>
                </a:lnTo>
                <a:lnTo>
                  <a:pt x="144" y="633"/>
                </a:lnTo>
                <a:lnTo>
                  <a:pt x="144" y="645"/>
                </a:lnTo>
                <a:lnTo>
                  <a:pt x="144" y="657"/>
                </a:lnTo>
                <a:lnTo>
                  <a:pt x="144" y="670"/>
                </a:lnTo>
                <a:lnTo>
                  <a:pt x="144" y="685"/>
                </a:lnTo>
                <a:lnTo>
                  <a:pt x="144" y="699"/>
                </a:lnTo>
                <a:lnTo>
                  <a:pt x="144" y="712"/>
                </a:lnTo>
                <a:lnTo>
                  <a:pt x="143" y="725"/>
                </a:lnTo>
                <a:lnTo>
                  <a:pt x="143" y="725"/>
                </a:lnTo>
                <a:lnTo>
                  <a:pt x="142" y="735"/>
                </a:lnTo>
                <a:lnTo>
                  <a:pt x="139" y="746"/>
                </a:lnTo>
                <a:lnTo>
                  <a:pt x="137" y="757"/>
                </a:lnTo>
                <a:lnTo>
                  <a:pt x="133" y="770"/>
                </a:lnTo>
                <a:lnTo>
                  <a:pt x="129" y="780"/>
                </a:lnTo>
                <a:lnTo>
                  <a:pt x="123" y="787"/>
                </a:lnTo>
                <a:lnTo>
                  <a:pt x="117" y="795"/>
                </a:lnTo>
                <a:lnTo>
                  <a:pt x="110" y="801"/>
                </a:lnTo>
                <a:lnTo>
                  <a:pt x="103" y="808"/>
                </a:lnTo>
                <a:lnTo>
                  <a:pt x="97" y="815"/>
                </a:lnTo>
                <a:lnTo>
                  <a:pt x="92" y="823"/>
                </a:lnTo>
                <a:lnTo>
                  <a:pt x="88" y="834"/>
                </a:lnTo>
                <a:lnTo>
                  <a:pt x="88" y="843"/>
                </a:lnTo>
                <a:lnTo>
                  <a:pt x="88" y="854"/>
                </a:lnTo>
                <a:lnTo>
                  <a:pt x="88" y="865"/>
                </a:lnTo>
                <a:lnTo>
                  <a:pt x="88" y="876"/>
                </a:lnTo>
                <a:lnTo>
                  <a:pt x="88" y="887"/>
                </a:lnTo>
                <a:lnTo>
                  <a:pt x="88" y="897"/>
                </a:lnTo>
                <a:lnTo>
                  <a:pt x="88" y="907"/>
                </a:lnTo>
                <a:lnTo>
                  <a:pt x="85" y="917"/>
                </a:lnTo>
                <a:lnTo>
                  <a:pt x="82" y="924"/>
                </a:lnTo>
                <a:lnTo>
                  <a:pt x="79" y="932"/>
                </a:lnTo>
                <a:lnTo>
                  <a:pt x="69" y="947"/>
                </a:lnTo>
                <a:lnTo>
                  <a:pt x="58" y="963"/>
                </a:lnTo>
                <a:lnTo>
                  <a:pt x="55" y="970"/>
                </a:lnTo>
                <a:lnTo>
                  <a:pt x="53" y="976"/>
                </a:lnTo>
                <a:lnTo>
                  <a:pt x="51" y="983"/>
                </a:lnTo>
                <a:lnTo>
                  <a:pt x="49" y="989"/>
                </a:lnTo>
                <a:lnTo>
                  <a:pt x="47" y="1002"/>
                </a:lnTo>
                <a:lnTo>
                  <a:pt x="45" y="1016"/>
                </a:lnTo>
                <a:lnTo>
                  <a:pt x="44" y="1026"/>
                </a:lnTo>
                <a:lnTo>
                  <a:pt x="42" y="1035"/>
                </a:lnTo>
                <a:lnTo>
                  <a:pt x="39" y="1043"/>
                </a:lnTo>
                <a:lnTo>
                  <a:pt x="36" y="1050"/>
                </a:lnTo>
                <a:lnTo>
                  <a:pt x="27" y="1065"/>
                </a:lnTo>
                <a:lnTo>
                  <a:pt x="16" y="1080"/>
                </a:lnTo>
                <a:lnTo>
                  <a:pt x="12" y="1085"/>
                </a:lnTo>
                <a:lnTo>
                  <a:pt x="7" y="1090"/>
                </a:lnTo>
                <a:lnTo>
                  <a:pt x="4" y="1093"/>
                </a:lnTo>
                <a:lnTo>
                  <a:pt x="2" y="1095"/>
                </a:lnTo>
                <a:lnTo>
                  <a:pt x="1" y="1098"/>
                </a:lnTo>
                <a:lnTo>
                  <a:pt x="0" y="1102"/>
                </a:lnTo>
                <a:lnTo>
                  <a:pt x="1" y="1118"/>
                </a:lnTo>
                <a:lnTo>
                  <a:pt x="3" y="1134"/>
                </a:lnTo>
                <a:lnTo>
                  <a:pt x="3" y="1143"/>
                </a:lnTo>
                <a:lnTo>
                  <a:pt x="2" y="1151"/>
                </a:lnTo>
                <a:lnTo>
                  <a:pt x="2" y="1151"/>
                </a:lnTo>
                <a:lnTo>
                  <a:pt x="646" y="1045"/>
                </a:lnTo>
                <a:lnTo>
                  <a:pt x="646" y="104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" name="Freeform 189"/>
          <p:cNvSpPr>
            <a:spLocks/>
          </p:cNvSpPr>
          <p:nvPr/>
        </p:nvSpPr>
        <p:spPr bwMode="auto">
          <a:xfrm>
            <a:off x="7206511" y="4446212"/>
            <a:ext cx="714523" cy="544530"/>
          </a:xfrm>
          <a:custGeom>
            <a:avLst/>
            <a:gdLst>
              <a:gd name="T0" fmla="*/ 2 w 1552"/>
              <a:gd name="T1" fmla="*/ 265 h 1181"/>
              <a:gd name="T2" fmla="*/ 7 w 1552"/>
              <a:gd name="T3" fmla="*/ 318 h 1181"/>
              <a:gd name="T4" fmla="*/ 25 w 1552"/>
              <a:gd name="T5" fmla="*/ 354 h 1181"/>
              <a:gd name="T6" fmla="*/ 88 w 1552"/>
              <a:gd name="T7" fmla="*/ 388 h 1181"/>
              <a:gd name="T8" fmla="*/ 153 w 1552"/>
              <a:gd name="T9" fmla="*/ 442 h 1181"/>
              <a:gd name="T10" fmla="*/ 215 w 1552"/>
              <a:gd name="T11" fmla="*/ 526 h 1181"/>
              <a:gd name="T12" fmla="*/ 255 w 1552"/>
              <a:gd name="T13" fmla="*/ 563 h 1181"/>
              <a:gd name="T14" fmla="*/ 379 w 1552"/>
              <a:gd name="T15" fmla="*/ 609 h 1181"/>
              <a:gd name="T16" fmla="*/ 446 w 1552"/>
              <a:gd name="T17" fmla="*/ 649 h 1181"/>
              <a:gd name="T18" fmla="*/ 536 w 1552"/>
              <a:gd name="T19" fmla="*/ 739 h 1181"/>
              <a:gd name="T20" fmla="*/ 575 w 1552"/>
              <a:gd name="T21" fmla="*/ 781 h 1181"/>
              <a:gd name="T22" fmla="*/ 636 w 1552"/>
              <a:gd name="T23" fmla="*/ 793 h 1181"/>
              <a:gd name="T24" fmla="*/ 675 w 1552"/>
              <a:gd name="T25" fmla="*/ 819 h 1181"/>
              <a:gd name="T26" fmla="*/ 690 w 1552"/>
              <a:gd name="T27" fmla="*/ 874 h 1181"/>
              <a:gd name="T28" fmla="*/ 716 w 1552"/>
              <a:gd name="T29" fmla="*/ 964 h 1181"/>
              <a:gd name="T30" fmla="*/ 764 w 1552"/>
              <a:gd name="T31" fmla="*/ 1015 h 1181"/>
              <a:gd name="T32" fmla="*/ 816 w 1552"/>
              <a:gd name="T33" fmla="*/ 1056 h 1181"/>
              <a:gd name="T34" fmla="*/ 844 w 1552"/>
              <a:gd name="T35" fmla="*/ 1101 h 1181"/>
              <a:gd name="T36" fmla="*/ 870 w 1552"/>
              <a:gd name="T37" fmla="*/ 1154 h 1181"/>
              <a:gd name="T38" fmla="*/ 888 w 1552"/>
              <a:gd name="T39" fmla="*/ 1179 h 1181"/>
              <a:gd name="T40" fmla="*/ 931 w 1552"/>
              <a:gd name="T41" fmla="*/ 1181 h 1181"/>
              <a:gd name="T42" fmla="*/ 930 w 1552"/>
              <a:gd name="T43" fmla="*/ 1150 h 1181"/>
              <a:gd name="T44" fmla="*/ 953 w 1552"/>
              <a:gd name="T45" fmla="*/ 1111 h 1181"/>
              <a:gd name="T46" fmla="*/ 956 w 1552"/>
              <a:gd name="T47" fmla="*/ 1082 h 1181"/>
              <a:gd name="T48" fmla="*/ 941 w 1552"/>
              <a:gd name="T49" fmla="*/ 1027 h 1181"/>
              <a:gd name="T50" fmla="*/ 984 w 1552"/>
              <a:gd name="T51" fmla="*/ 1040 h 1181"/>
              <a:gd name="T52" fmla="*/ 1000 w 1552"/>
              <a:gd name="T53" fmla="*/ 1023 h 1181"/>
              <a:gd name="T54" fmla="*/ 1023 w 1552"/>
              <a:gd name="T55" fmla="*/ 978 h 1181"/>
              <a:gd name="T56" fmla="*/ 1088 w 1552"/>
              <a:gd name="T57" fmla="*/ 957 h 1181"/>
              <a:gd name="T58" fmla="*/ 1123 w 1552"/>
              <a:gd name="T59" fmla="*/ 937 h 1181"/>
              <a:gd name="T60" fmla="*/ 1140 w 1552"/>
              <a:gd name="T61" fmla="*/ 910 h 1181"/>
              <a:gd name="T62" fmla="*/ 1196 w 1552"/>
              <a:gd name="T63" fmla="*/ 864 h 1181"/>
              <a:gd name="T64" fmla="*/ 1240 w 1552"/>
              <a:gd name="T65" fmla="*/ 812 h 1181"/>
              <a:gd name="T66" fmla="*/ 1246 w 1552"/>
              <a:gd name="T67" fmla="*/ 770 h 1181"/>
              <a:gd name="T68" fmla="*/ 1270 w 1552"/>
              <a:gd name="T69" fmla="*/ 758 h 1181"/>
              <a:gd name="T70" fmla="*/ 1292 w 1552"/>
              <a:gd name="T71" fmla="*/ 735 h 1181"/>
              <a:gd name="T72" fmla="*/ 1318 w 1552"/>
              <a:gd name="T73" fmla="*/ 703 h 1181"/>
              <a:gd name="T74" fmla="*/ 1340 w 1552"/>
              <a:gd name="T75" fmla="*/ 664 h 1181"/>
              <a:gd name="T76" fmla="*/ 1365 w 1552"/>
              <a:gd name="T77" fmla="*/ 620 h 1181"/>
              <a:gd name="T78" fmla="*/ 1366 w 1552"/>
              <a:gd name="T79" fmla="*/ 587 h 1181"/>
              <a:gd name="T80" fmla="*/ 1376 w 1552"/>
              <a:gd name="T81" fmla="*/ 568 h 1181"/>
              <a:gd name="T82" fmla="*/ 1405 w 1552"/>
              <a:gd name="T83" fmla="*/ 545 h 1181"/>
              <a:gd name="T84" fmla="*/ 1441 w 1552"/>
              <a:gd name="T85" fmla="*/ 477 h 1181"/>
              <a:gd name="T86" fmla="*/ 1473 w 1552"/>
              <a:gd name="T87" fmla="*/ 414 h 1181"/>
              <a:gd name="T88" fmla="*/ 1538 w 1552"/>
              <a:gd name="T89" fmla="*/ 286 h 1181"/>
              <a:gd name="T90" fmla="*/ 812 w 1552"/>
              <a:gd name="T91" fmla="*/ 94 h 1181"/>
              <a:gd name="T92" fmla="*/ 771 w 1552"/>
              <a:gd name="T93" fmla="*/ 47 h 1181"/>
              <a:gd name="T94" fmla="*/ 741 w 1552"/>
              <a:gd name="T95" fmla="*/ 27 h 1181"/>
              <a:gd name="T96" fmla="*/ 702 w 1552"/>
              <a:gd name="T97" fmla="*/ 2 h 1181"/>
              <a:gd name="T98" fmla="*/ 659 w 1552"/>
              <a:gd name="T99" fmla="*/ 2 h 1181"/>
              <a:gd name="T100" fmla="*/ 577 w 1552"/>
              <a:gd name="T101" fmla="*/ 17 h 1181"/>
              <a:gd name="T102" fmla="*/ 496 w 1552"/>
              <a:gd name="T103" fmla="*/ 33 h 1181"/>
              <a:gd name="T104" fmla="*/ 420 w 1552"/>
              <a:gd name="T105" fmla="*/ 44 h 1181"/>
              <a:gd name="T106" fmla="*/ 333 w 1552"/>
              <a:gd name="T107" fmla="*/ 66 h 1181"/>
              <a:gd name="T108" fmla="*/ 228 w 1552"/>
              <a:gd name="T109" fmla="*/ 93 h 1181"/>
              <a:gd name="T110" fmla="*/ 143 w 1552"/>
              <a:gd name="T111" fmla="*/ 143 h 1181"/>
              <a:gd name="T112" fmla="*/ 104 w 1552"/>
              <a:gd name="T113" fmla="*/ 169 h 1181"/>
              <a:gd name="T114" fmla="*/ 49 w 1552"/>
              <a:gd name="T115" fmla="*/ 184 h 1181"/>
              <a:gd name="T116" fmla="*/ 20 w 1552"/>
              <a:gd name="T117" fmla="*/ 211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2" h="1181">
                <a:moveTo>
                  <a:pt x="20" y="211"/>
                </a:moveTo>
                <a:lnTo>
                  <a:pt x="13" y="232"/>
                </a:lnTo>
                <a:lnTo>
                  <a:pt x="8" y="249"/>
                </a:lnTo>
                <a:lnTo>
                  <a:pt x="4" y="257"/>
                </a:lnTo>
                <a:lnTo>
                  <a:pt x="2" y="265"/>
                </a:lnTo>
                <a:lnTo>
                  <a:pt x="1" y="275"/>
                </a:lnTo>
                <a:lnTo>
                  <a:pt x="0" y="286"/>
                </a:lnTo>
                <a:lnTo>
                  <a:pt x="1" y="298"/>
                </a:lnTo>
                <a:lnTo>
                  <a:pt x="3" y="309"/>
                </a:lnTo>
                <a:lnTo>
                  <a:pt x="7" y="318"/>
                </a:lnTo>
                <a:lnTo>
                  <a:pt x="11" y="329"/>
                </a:lnTo>
                <a:lnTo>
                  <a:pt x="15" y="338"/>
                </a:lnTo>
                <a:lnTo>
                  <a:pt x="20" y="346"/>
                </a:lnTo>
                <a:lnTo>
                  <a:pt x="22" y="351"/>
                </a:lnTo>
                <a:lnTo>
                  <a:pt x="25" y="354"/>
                </a:lnTo>
                <a:lnTo>
                  <a:pt x="28" y="357"/>
                </a:lnTo>
                <a:lnTo>
                  <a:pt x="33" y="360"/>
                </a:lnTo>
                <a:lnTo>
                  <a:pt x="52" y="371"/>
                </a:lnTo>
                <a:lnTo>
                  <a:pt x="70" y="380"/>
                </a:lnTo>
                <a:lnTo>
                  <a:pt x="88" y="388"/>
                </a:lnTo>
                <a:lnTo>
                  <a:pt x="107" y="400"/>
                </a:lnTo>
                <a:lnTo>
                  <a:pt x="121" y="410"/>
                </a:lnTo>
                <a:lnTo>
                  <a:pt x="133" y="421"/>
                </a:lnTo>
                <a:lnTo>
                  <a:pt x="144" y="432"/>
                </a:lnTo>
                <a:lnTo>
                  <a:pt x="153" y="442"/>
                </a:lnTo>
                <a:lnTo>
                  <a:pt x="171" y="467"/>
                </a:lnTo>
                <a:lnTo>
                  <a:pt x="189" y="495"/>
                </a:lnTo>
                <a:lnTo>
                  <a:pt x="198" y="507"/>
                </a:lnTo>
                <a:lnTo>
                  <a:pt x="205" y="517"/>
                </a:lnTo>
                <a:lnTo>
                  <a:pt x="215" y="526"/>
                </a:lnTo>
                <a:lnTo>
                  <a:pt x="224" y="535"/>
                </a:lnTo>
                <a:lnTo>
                  <a:pt x="231" y="544"/>
                </a:lnTo>
                <a:lnTo>
                  <a:pt x="239" y="552"/>
                </a:lnTo>
                <a:lnTo>
                  <a:pt x="246" y="558"/>
                </a:lnTo>
                <a:lnTo>
                  <a:pt x="255" y="563"/>
                </a:lnTo>
                <a:lnTo>
                  <a:pt x="271" y="573"/>
                </a:lnTo>
                <a:lnTo>
                  <a:pt x="288" y="581"/>
                </a:lnTo>
                <a:lnTo>
                  <a:pt x="325" y="593"/>
                </a:lnTo>
                <a:lnTo>
                  <a:pt x="367" y="604"/>
                </a:lnTo>
                <a:lnTo>
                  <a:pt x="379" y="609"/>
                </a:lnTo>
                <a:lnTo>
                  <a:pt x="390" y="614"/>
                </a:lnTo>
                <a:lnTo>
                  <a:pt x="401" y="619"/>
                </a:lnTo>
                <a:lnTo>
                  <a:pt x="411" y="624"/>
                </a:lnTo>
                <a:lnTo>
                  <a:pt x="429" y="636"/>
                </a:lnTo>
                <a:lnTo>
                  <a:pt x="446" y="649"/>
                </a:lnTo>
                <a:lnTo>
                  <a:pt x="479" y="678"/>
                </a:lnTo>
                <a:lnTo>
                  <a:pt x="513" y="711"/>
                </a:lnTo>
                <a:lnTo>
                  <a:pt x="522" y="720"/>
                </a:lnTo>
                <a:lnTo>
                  <a:pt x="529" y="730"/>
                </a:lnTo>
                <a:lnTo>
                  <a:pt x="536" y="739"/>
                </a:lnTo>
                <a:lnTo>
                  <a:pt x="541" y="748"/>
                </a:lnTo>
                <a:lnTo>
                  <a:pt x="548" y="757"/>
                </a:lnTo>
                <a:lnTo>
                  <a:pt x="555" y="765"/>
                </a:lnTo>
                <a:lnTo>
                  <a:pt x="564" y="773"/>
                </a:lnTo>
                <a:lnTo>
                  <a:pt x="575" y="781"/>
                </a:lnTo>
                <a:lnTo>
                  <a:pt x="584" y="783"/>
                </a:lnTo>
                <a:lnTo>
                  <a:pt x="595" y="783"/>
                </a:lnTo>
                <a:lnTo>
                  <a:pt x="610" y="786"/>
                </a:lnTo>
                <a:lnTo>
                  <a:pt x="623" y="789"/>
                </a:lnTo>
                <a:lnTo>
                  <a:pt x="636" y="793"/>
                </a:lnTo>
                <a:lnTo>
                  <a:pt x="651" y="799"/>
                </a:lnTo>
                <a:lnTo>
                  <a:pt x="659" y="802"/>
                </a:lnTo>
                <a:lnTo>
                  <a:pt x="665" y="806"/>
                </a:lnTo>
                <a:lnTo>
                  <a:pt x="671" y="813"/>
                </a:lnTo>
                <a:lnTo>
                  <a:pt x="675" y="819"/>
                </a:lnTo>
                <a:lnTo>
                  <a:pt x="678" y="827"/>
                </a:lnTo>
                <a:lnTo>
                  <a:pt x="682" y="835"/>
                </a:lnTo>
                <a:lnTo>
                  <a:pt x="684" y="843"/>
                </a:lnTo>
                <a:lnTo>
                  <a:pt x="686" y="852"/>
                </a:lnTo>
                <a:lnTo>
                  <a:pt x="690" y="874"/>
                </a:lnTo>
                <a:lnTo>
                  <a:pt x="693" y="895"/>
                </a:lnTo>
                <a:lnTo>
                  <a:pt x="698" y="914"/>
                </a:lnTo>
                <a:lnTo>
                  <a:pt x="704" y="937"/>
                </a:lnTo>
                <a:lnTo>
                  <a:pt x="710" y="951"/>
                </a:lnTo>
                <a:lnTo>
                  <a:pt x="716" y="964"/>
                </a:lnTo>
                <a:lnTo>
                  <a:pt x="724" y="976"/>
                </a:lnTo>
                <a:lnTo>
                  <a:pt x="732" y="987"/>
                </a:lnTo>
                <a:lnTo>
                  <a:pt x="742" y="996"/>
                </a:lnTo>
                <a:lnTo>
                  <a:pt x="752" y="1005"/>
                </a:lnTo>
                <a:lnTo>
                  <a:pt x="764" y="1015"/>
                </a:lnTo>
                <a:lnTo>
                  <a:pt x="777" y="1025"/>
                </a:lnTo>
                <a:lnTo>
                  <a:pt x="791" y="1035"/>
                </a:lnTo>
                <a:lnTo>
                  <a:pt x="804" y="1045"/>
                </a:lnTo>
                <a:lnTo>
                  <a:pt x="810" y="1049"/>
                </a:lnTo>
                <a:lnTo>
                  <a:pt x="816" y="1056"/>
                </a:lnTo>
                <a:lnTo>
                  <a:pt x="821" y="1062"/>
                </a:lnTo>
                <a:lnTo>
                  <a:pt x="826" y="1070"/>
                </a:lnTo>
                <a:lnTo>
                  <a:pt x="834" y="1081"/>
                </a:lnTo>
                <a:lnTo>
                  <a:pt x="839" y="1092"/>
                </a:lnTo>
                <a:lnTo>
                  <a:pt x="844" y="1101"/>
                </a:lnTo>
                <a:lnTo>
                  <a:pt x="848" y="1112"/>
                </a:lnTo>
                <a:lnTo>
                  <a:pt x="852" y="1122"/>
                </a:lnTo>
                <a:lnTo>
                  <a:pt x="857" y="1133"/>
                </a:lnTo>
                <a:lnTo>
                  <a:pt x="862" y="1143"/>
                </a:lnTo>
                <a:lnTo>
                  <a:pt x="870" y="1154"/>
                </a:lnTo>
                <a:lnTo>
                  <a:pt x="872" y="1161"/>
                </a:lnTo>
                <a:lnTo>
                  <a:pt x="875" y="1166"/>
                </a:lnTo>
                <a:lnTo>
                  <a:pt x="878" y="1171"/>
                </a:lnTo>
                <a:lnTo>
                  <a:pt x="882" y="1176"/>
                </a:lnTo>
                <a:lnTo>
                  <a:pt x="888" y="1179"/>
                </a:lnTo>
                <a:lnTo>
                  <a:pt x="893" y="1180"/>
                </a:lnTo>
                <a:lnTo>
                  <a:pt x="900" y="1181"/>
                </a:lnTo>
                <a:lnTo>
                  <a:pt x="905" y="1181"/>
                </a:lnTo>
                <a:lnTo>
                  <a:pt x="918" y="1180"/>
                </a:lnTo>
                <a:lnTo>
                  <a:pt x="931" y="1181"/>
                </a:lnTo>
                <a:lnTo>
                  <a:pt x="929" y="1174"/>
                </a:lnTo>
                <a:lnTo>
                  <a:pt x="928" y="1165"/>
                </a:lnTo>
                <a:lnTo>
                  <a:pt x="928" y="1160"/>
                </a:lnTo>
                <a:lnTo>
                  <a:pt x="929" y="1154"/>
                </a:lnTo>
                <a:lnTo>
                  <a:pt x="930" y="1150"/>
                </a:lnTo>
                <a:lnTo>
                  <a:pt x="932" y="1144"/>
                </a:lnTo>
                <a:lnTo>
                  <a:pt x="936" y="1136"/>
                </a:lnTo>
                <a:lnTo>
                  <a:pt x="942" y="1128"/>
                </a:lnTo>
                <a:lnTo>
                  <a:pt x="947" y="1120"/>
                </a:lnTo>
                <a:lnTo>
                  <a:pt x="953" y="1111"/>
                </a:lnTo>
                <a:lnTo>
                  <a:pt x="954" y="1107"/>
                </a:lnTo>
                <a:lnTo>
                  <a:pt x="956" y="1101"/>
                </a:lnTo>
                <a:lnTo>
                  <a:pt x="956" y="1097"/>
                </a:lnTo>
                <a:lnTo>
                  <a:pt x="957" y="1090"/>
                </a:lnTo>
                <a:lnTo>
                  <a:pt x="956" y="1082"/>
                </a:lnTo>
                <a:lnTo>
                  <a:pt x="955" y="1074"/>
                </a:lnTo>
                <a:lnTo>
                  <a:pt x="953" y="1067"/>
                </a:lnTo>
                <a:lnTo>
                  <a:pt x="951" y="1059"/>
                </a:lnTo>
                <a:lnTo>
                  <a:pt x="945" y="1044"/>
                </a:lnTo>
                <a:lnTo>
                  <a:pt x="941" y="1027"/>
                </a:lnTo>
                <a:lnTo>
                  <a:pt x="946" y="1025"/>
                </a:lnTo>
                <a:lnTo>
                  <a:pt x="952" y="1021"/>
                </a:lnTo>
                <a:lnTo>
                  <a:pt x="966" y="1031"/>
                </a:lnTo>
                <a:lnTo>
                  <a:pt x="981" y="1041"/>
                </a:lnTo>
                <a:lnTo>
                  <a:pt x="984" y="1040"/>
                </a:lnTo>
                <a:lnTo>
                  <a:pt x="988" y="1039"/>
                </a:lnTo>
                <a:lnTo>
                  <a:pt x="990" y="1038"/>
                </a:lnTo>
                <a:lnTo>
                  <a:pt x="994" y="1035"/>
                </a:lnTo>
                <a:lnTo>
                  <a:pt x="997" y="1030"/>
                </a:lnTo>
                <a:lnTo>
                  <a:pt x="1000" y="1023"/>
                </a:lnTo>
                <a:lnTo>
                  <a:pt x="1005" y="1008"/>
                </a:lnTo>
                <a:lnTo>
                  <a:pt x="1010" y="992"/>
                </a:lnTo>
                <a:lnTo>
                  <a:pt x="1013" y="987"/>
                </a:lnTo>
                <a:lnTo>
                  <a:pt x="1017" y="982"/>
                </a:lnTo>
                <a:lnTo>
                  <a:pt x="1023" y="978"/>
                </a:lnTo>
                <a:lnTo>
                  <a:pt x="1029" y="976"/>
                </a:lnTo>
                <a:lnTo>
                  <a:pt x="1042" y="972"/>
                </a:lnTo>
                <a:lnTo>
                  <a:pt x="1055" y="966"/>
                </a:lnTo>
                <a:lnTo>
                  <a:pt x="1071" y="960"/>
                </a:lnTo>
                <a:lnTo>
                  <a:pt x="1088" y="957"/>
                </a:lnTo>
                <a:lnTo>
                  <a:pt x="1096" y="954"/>
                </a:lnTo>
                <a:lnTo>
                  <a:pt x="1104" y="951"/>
                </a:lnTo>
                <a:lnTo>
                  <a:pt x="1111" y="948"/>
                </a:lnTo>
                <a:lnTo>
                  <a:pt x="1119" y="942"/>
                </a:lnTo>
                <a:lnTo>
                  <a:pt x="1123" y="937"/>
                </a:lnTo>
                <a:lnTo>
                  <a:pt x="1128" y="932"/>
                </a:lnTo>
                <a:lnTo>
                  <a:pt x="1131" y="926"/>
                </a:lnTo>
                <a:lnTo>
                  <a:pt x="1134" y="921"/>
                </a:lnTo>
                <a:lnTo>
                  <a:pt x="1136" y="916"/>
                </a:lnTo>
                <a:lnTo>
                  <a:pt x="1140" y="910"/>
                </a:lnTo>
                <a:lnTo>
                  <a:pt x="1144" y="905"/>
                </a:lnTo>
                <a:lnTo>
                  <a:pt x="1148" y="899"/>
                </a:lnTo>
                <a:lnTo>
                  <a:pt x="1164" y="885"/>
                </a:lnTo>
                <a:lnTo>
                  <a:pt x="1179" y="874"/>
                </a:lnTo>
                <a:lnTo>
                  <a:pt x="1196" y="864"/>
                </a:lnTo>
                <a:lnTo>
                  <a:pt x="1212" y="850"/>
                </a:lnTo>
                <a:lnTo>
                  <a:pt x="1224" y="837"/>
                </a:lnTo>
                <a:lnTo>
                  <a:pt x="1232" y="825"/>
                </a:lnTo>
                <a:lnTo>
                  <a:pt x="1237" y="818"/>
                </a:lnTo>
                <a:lnTo>
                  <a:pt x="1240" y="812"/>
                </a:lnTo>
                <a:lnTo>
                  <a:pt x="1242" y="804"/>
                </a:lnTo>
                <a:lnTo>
                  <a:pt x="1243" y="796"/>
                </a:lnTo>
                <a:lnTo>
                  <a:pt x="1243" y="786"/>
                </a:lnTo>
                <a:lnTo>
                  <a:pt x="1243" y="775"/>
                </a:lnTo>
                <a:lnTo>
                  <a:pt x="1246" y="770"/>
                </a:lnTo>
                <a:lnTo>
                  <a:pt x="1250" y="766"/>
                </a:lnTo>
                <a:lnTo>
                  <a:pt x="1255" y="763"/>
                </a:lnTo>
                <a:lnTo>
                  <a:pt x="1259" y="761"/>
                </a:lnTo>
                <a:lnTo>
                  <a:pt x="1265" y="760"/>
                </a:lnTo>
                <a:lnTo>
                  <a:pt x="1270" y="758"/>
                </a:lnTo>
                <a:lnTo>
                  <a:pt x="1276" y="755"/>
                </a:lnTo>
                <a:lnTo>
                  <a:pt x="1281" y="751"/>
                </a:lnTo>
                <a:lnTo>
                  <a:pt x="1285" y="746"/>
                </a:lnTo>
                <a:lnTo>
                  <a:pt x="1290" y="741"/>
                </a:lnTo>
                <a:lnTo>
                  <a:pt x="1292" y="735"/>
                </a:lnTo>
                <a:lnTo>
                  <a:pt x="1295" y="730"/>
                </a:lnTo>
                <a:lnTo>
                  <a:pt x="1300" y="719"/>
                </a:lnTo>
                <a:lnTo>
                  <a:pt x="1307" y="708"/>
                </a:lnTo>
                <a:lnTo>
                  <a:pt x="1312" y="706"/>
                </a:lnTo>
                <a:lnTo>
                  <a:pt x="1318" y="703"/>
                </a:lnTo>
                <a:lnTo>
                  <a:pt x="1323" y="696"/>
                </a:lnTo>
                <a:lnTo>
                  <a:pt x="1327" y="690"/>
                </a:lnTo>
                <a:lnTo>
                  <a:pt x="1331" y="684"/>
                </a:lnTo>
                <a:lnTo>
                  <a:pt x="1334" y="678"/>
                </a:lnTo>
                <a:lnTo>
                  <a:pt x="1340" y="664"/>
                </a:lnTo>
                <a:lnTo>
                  <a:pt x="1347" y="650"/>
                </a:lnTo>
                <a:lnTo>
                  <a:pt x="1353" y="639"/>
                </a:lnTo>
                <a:lnTo>
                  <a:pt x="1360" y="629"/>
                </a:lnTo>
                <a:lnTo>
                  <a:pt x="1363" y="625"/>
                </a:lnTo>
                <a:lnTo>
                  <a:pt x="1365" y="620"/>
                </a:lnTo>
                <a:lnTo>
                  <a:pt x="1367" y="614"/>
                </a:lnTo>
                <a:lnTo>
                  <a:pt x="1368" y="608"/>
                </a:lnTo>
                <a:lnTo>
                  <a:pt x="1368" y="599"/>
                </a:lnTo>
                <a:lnTo>
                  <a:pt x="1367" y="592"/>
                </a:lnTo>
                <a:lnTo>
                  <a:pt x="1366" y="587"/>
                </a:lnTo>
                <a:lnTo>
                  <a:pt x="1366" y="584"/>
                </a:lnTo>
                <a:lnTo>
                  <a:pt x="1367" y="580"/>
                </a:lnTo>
                <a:lnTo>
                  <a:pt x="1368" y="575"/>
                </a:lnTo>
                <a:lnTo>
                  <a:pt x="1372" y="571"/>
                </a:lnTo>
                <a:lnTo>
                  <a:pt x="1376" y="568"/>
                </a:lnTo>
                <a:lnTo>
                  <a:pt x="1381" y="566"/>
                </a:lnTo>
                <a:lnTo>
                  <a:pt x="1387" y="562"/>
                </a:lnTo>
                <a:lnTo>
                  <a:pt x="1394" y="557"/>
                </a:lnTo>
                <a:lnTo>
                  <a:pt x="1400" y="552"/>
                </a:lnTo>
                <a:lnTo>
                  <a:pt x="1405" y="545"/>
                </a:lnTo>
                <a:lnTo>
                  <a:pt x="1410" y="539"/>
                </a:lnTo>
                <a:lnTo>
                  <a:pt x="1416" y="525"/>
                </a:lnTo>
                <a:lnTo>
                  <a:pt x="1425" y="509"/>
                </a:lnTo>
                <a:lnTo>
                  <a:pt x="1433" y="492"/>
                </a:lnTo>
                <a:lnTo>
                  <a:pt x="1441" y="477"/>
                </a:lnTo>
                <a:lnTo>
                  <a:pt x="1449" y="462"/>
                </a:lnTo>
                <a:lnTo>
                  <a:pt x="1459" y="446"/>
                </a:lnTo>
                <a:lnTo>
                  <a:pt x="1465" y="435"/>
                </a:lnTo>
                <a:lnTo>
                  <a:pt x="1469" y="424"/>
                </a:lnTo>
                <a:lnTo>
                  <a:pt x="1473" y="414"/>
                </a:lnTo>
                <a:lnTo>
                  <a:pt x="1478" y="403"/>
                </a:lnTo>
                <a:lnTo>
                  <a:pt x="1492" y="371"/>
                </a:lnTo>
                <a:lnTo>
                  <a:pt x="1506" y="343"/>
                </a:lnTo>
                <a:lnTo>
                  <a:pt x="1521" y="316"/>
                </a:lnTo>
                <a:lnTo>
                  <a:pt x="1538" y="286"/>
                </a:lnTo>
                <a:lnTo>
                  <a:pt x="1546" y="276"/>
                </a:lnTo>
                <a:lnTo>
                  <a:pt x="1552" y="268"/>
                </a:lnTo>
                <a:lnTo>
                  <a:pt x="1154" y="2"/>
                </a:lnTo>
                <a:lnTo>
                  <a:pt x="821" y="98"/>
                </a:lnTo>
                <a:lnTo>
                  <a:pt x="812" y="94"/>
                </a:lnTo>
                <a:lnTo>
                  <a:pt x="805" y="89"/>
                </a:lnTo>
                <a:lnTo>
                  <a:pt x="798" y="84"/>
                </a:lnTo>
                <a:lnTo>
                  <a:pt x="793" y="77"/>
                </a:lnTo>
                <a:lnTo>
                  <a:pt x="782" y="63"/>
                </a:lnTo>
                <a:lnTo>
                  <a:pt x="771" y="47"/>
                </a:lnTo>
                <a:lnTo>
                  <a:pt x="767" y="42"/>
                </a:lnTo>
                <a:lnTo>
                  <a:pt x="763" y="38"/>
                </a:lnTo>
                <a:lnTo>
                  <a:pt x="757" y="34"/>
                </a:lnTo>
                <a:lnTo>
                  <a:pt x="752" y="31"/>
                </a:lnTo>
                <a:lnTo>
                  <a:pt x="741" y="27"/>
                </a:lnTo>
                <a:lnTo>
                  <a:pt x="728" y="20"/>
                </a:lnTo>
                <a:lnTo>
                  <a:pt x="719" y="14"/>
                </a:lnTo>
                <a:lnTo>
                  <a:pt x="711" y="7"/>
                </a:lnTo>
                <a:lnTo>
                  <a:pt x="706" y="4"/>
                </a:lnTo>
                <a:lnTo>
                  <a:pt x="702" y="2"/>
                </a:lnTo>
                <a:lnTo>
                  <a:pt x="697" y="0"/>
                </a:lnTo>
                <a:lnTo>
                  <a:pt x="691" y="0"/>
                </a:lnTo>
                <a:lnTo>
                  <a:pt x="679" y="0"/>
                </a:lnTo>
                <a:lnTo>
                  <a:pt x="669" y="1"/>
                </a:lnTo>
                <a:lnTo>
                  <a:pt x="659" y="2"/>
                </a:lnTo>
                <a:lnTo>
                  <a:pt x="650" y="4"/>
                </a:lnTo>
                <a:lnTo>
                  <a:pt x="631" y="8"/>
                </a:lnTo>
                <a:lnTo>
                  <a:pt x="609" y="13"/>
                </a:lnTo>
                <a:lnTo>
                  <a:pt x="592" y="15"/>
                </a:lnTo>
                <a:lnTo>
                  <a:pt x="577" y="17"/>
                </a:lnTo>
                <a:lnTo>
                  <a:pt x="562" y="18"/>
                </a:lnTo>
                <a:lnTo>
                  <a:pt x="546" y="20"/>
                </a:lnTo>
                <a:lnTo>
                  <a:pt x="527" y="25"/>
                </a:lnTo>
                <a:lnTo>
                  <a:pt x="512" y="29"/>
                </a:lnTo>
                <a:lnTo>
                  <a:pt x="496" y="33"/>
                </a:lnTo>
                <a:lnTo>
                  <a:pt x="479" y="36"/>
                </a:lnTo>
                <a:lnTo>
                  <a:pt x="463" y="39"/>
                </a:lnTo>
                <a:lnTo>
                  <a:pt x="449" y="40"/>
                </a:lnTo>
                <a:lnTo>
                  <a:pt x="435" y="42"/>
                </a:lnTo>
                <a:lnTo>
                  <a:pt x="420" y="44"/>
                </a:lnTo>
                <a:lnTo>
                  <a:pt x="403" y="48"/>
                </a:lnTo>
                <a:lnTo>
                  <a:pt x="389" y="53"/>
                </a:lnTo>
                <a:lnTo>
                  <a:pt x="374" y="56"/>
                </a:lnTo>
                <a:lnTo>
                  <a:pt x="357" y="60"/>
                </a:lnTo>
                <a:lnTo>
                  <a:pt x="333" y="66"/>
                </a:lnTo>
                <a:lnTo>
                  <a:pt x="310" y="71"/>
                </a:lnTo>
                <a:lnTo>
                  <a:pt x="288" y="75"/>
                </a:lnTo>
                <a:lnTo>
                  <a:pt x="268" y="80"/>
                </a:lnTo>
                <a:lnTo>
                  <a:pt x="249" y="85"/>
                </a:lnTo>
                <a:lnTo>
                  <a:pt x="228" y="93"/>
                </a:lnTo>
                <a:lnTo>
                  <a:pt x="209" y="101"/>
                </a:lnTo>
                <a:lnTo>
                  <a:pt x="187" y="113"/>
                </a:lnTo>
                <a:lnTo>
                  <a:pt x="171" y="122"/>
                </a:lnTo>
                <a:lnTo>
                  <a:pt x="155" y="133"/>
                </a:lnTo>
                <a:lnTo>
                  <a:pt x="143" y="143"/>
                </a:lnTo>
                <a:lnTo>
                  <a:pt x="131" y="153"/>
                </a:lnTo>
                <a:lnTo>
                  <a:pt x="125" y="157"/>
                </a:lnTo>
                <a:lnTo>
                  <a:pt x="119" y="162"/>
                </a:lnTo>
                <a:lnTo>
                  <a:pt x="112" y="166"/>
                </a:lnTo>
                <a:lnTo>
                  <a:pt x="104" y="169"/>
                </a:lnTo>
                <a:lnTo>
                  <a:pt x="88" y="175"/>
                </a:lnTo>
                <a:lnTo>
                  <a:pt x="71" y="178"/>
                </a:lnTo>
                <a:lnTo>
                  <a:pt x="64" y="179"/>
                </a:lnTo>
                <a:lnTo>
                  <a:pt x="56" y="181"/>
                </a:lnTo>
                <a:lnTo>
                  <a:pt x="49" y="184"/>
                </a:lnTo>
                <a:lnTo>
                  <a:pt x="40" y="188"/>
                </a:lnTo>
                <a:lnTo>
                  <a:pt x="35" y="193"/>
                </a:lnTo>
                <a:lnTo>
                  <a:pt x="29" y="198"/>
                </a:lnTo>
                <a:lnTo>
                  <a:pt x="24" y="206"/>
                </a:lnTo>
                <a:lnTo>
                  <a:pt x="20" y="21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" name="Freeform 190"/>
          <p:cNvSpPr>
            <a:spLocks/>
          </p:cNvSpPr>
          <p:nvPr/>
        </p:nvSpPr>
        <p:spPr bwMode="auto">
          <a:xfrm>
            <a:off x="7206511" y="4446212"/>
            <a:ext cx="714523" cy="544530"/>
          </a:xfrm>
          <a:custGeom>
            <a:avLst/>
            <a:gdLst>
              <a:gd name="T0" fmla="*/ 2 w 1552"/>
              <a:gd name="T1" fmla="*/ 265 h 1181"/>
              <a:gd name="T2" fmla="*/ 7 w 1552"/>
              <a:gd name="T3" fmla="*/ 318 h 1181"/>
              <a:gd name="T4" fmla="*/ 25 w 1552"/>
              <a:gd name="T5" fmla="*/ 354 h 1181"/>
              <a:gd name="T6" fmla="*/ 88 w 1552"/>
              <a:gd name="T7" fmla="*/ 388 h 1181"/>
              <a:gd name="T8" fmla="*/ 153 w 1552"/>
              <a:gd name="T9" fmla="*/ 442 h 1181"/>
              <a:gd name="T10" fmla="*/ 215 w 1552"/>
              <a:gd name="T11" fmla="*/ 526 h 1181"/>
              <a:gd name="T12" fmla="*/ 255 w 1552"/>
              <a:gd name="T13" fmla="*/ 563 h 1181"/>
              <a:gd name="T14" fmla="*/ 379 w 1552"/>
              <a:gd name="T15" fmla="*/ 609 h 1181"/>
              <a:gd name="T16" fmla="*/ 446 w 1552"/>
              <a:gd name="T17" fmla="*/ 649 h 1181"/>
              <a:gd name="T18" fmla="*/ 536 w 1552"/>
              <a:gd name="T19" fmla="*/ 739 h 1181"/>
              <a:gd name="T20" fmla="*/ 575 w 1552"/>
              <a:gd name="T21" fmla="*/ 781 h 1181"/>
              <a:gd name="T22" fmla="*/ 636 w 1552"/>
              <a:gd name="T23" fmla="*/ 793 h 1181"/>
              <a:gd name="T24" fmla="*/ 675 w 1552"/>
              <a:gd name="T25" fmla="*/ 819 h 1181"/>
              <a:gd name="T26" fmla="*/ 690 w 1552"/>
              <a:gd name="T27" fmla="*/ 874 h 1181"/>
              <a:gd name="T28" fmla="*/ 716 w 1552"/>
              <a:gd name="T29" fmla="*/ 964 h 1181"/>
              <a:gd name="T30" fmla="*/ 764 w 1552"/>
              <a:gd name="T31" fmla="*/ 1015 h 1181"/>
              <a:gd name="T32" fmla="*/ 816 w 1552"/>
              <a:gd name="T33" fmla="*/ 1056 h 1181"/>
              <a:gd name="T34" fmla="*/ 844 w 1552"/>
              <a:gd name="T35" fmla="*/ 1101 h 1181"/>
              <a:gd name="T36" fmla="*/ 870 w 1552"/>
              <a:gd name="T37" fmla="*/ 1154 h 1181"/>
              <a:gd name="T38" fmla="*/ 888 w 1552"/>
              <a:gd name="T39" fmla="*/ 1179 h 1181"/>
              <a:gd name="T40" fmla="*/ 931 w 1552"/>
              <a:gd name="T41" fmla="*/ 1181 h 1181"/>
              <a:gd name="T42" fmla="*/ 929 w 1552"/>
              <a:gd name="T43" fmla="*/ 1154 h 1181"/>
              <a:gd name="T44" fmla="*/ 947 w 1552"/>
              <a:gd name="T45" fmla="*/ 1120 h 1181"/>
              <a:gd name="T46" fmla="*/ 957 w 1552"/>
              <a:gd name="T47" fmla="*/ 1090 h 1181"/>
              <a:gd name="T48" fmla="*/ 945 w 1552"/>
              <a:gd name="T49" fmla="*/ 1044 h 1181"/>
              <a:gd name="T50" fmla="*/ 981 w 1552"/>
              <a:gd name="T51" fmla="*/ 1041 h 1181"/>
              <a:gd name="T52" fmla="*/ 997 w 1552"/>
              <a:gd name="T53" fmla="*/ 1030 h 1181"/>
              <a:gd name="T54" fmla="*/ 1017 w 1552"/>
              <a:gd name="T55" fmla="*/ 982 h 1181"/>
              <a:gd name="T56" fmla="*/ 1071 w 1552"/>
              <a:gd name="T57" fmla="*/ 960 h 1181"/>
              <a:gd name="T58" fmla="*/ 1119 w 1552"/>
              <a:gd name="T59" fmla="*/ 942 h 1181"/>
              <a:gd name="T60" fmla="*/ 1136 w 1552"/>
              <a:gd name="T61" fmla="*/ 916 h 1181"/>
              <a:gd name="T62" fmla="*/ 1179 w 1552"/>
              <a:gd name="T63" fmla="*/ 874 h 1181"/>
              <a:gd name="T64" fmla="*/ 1237 w 1552"/>
              <a:gd name="T65" fmla="*/ 818 h 1181"/>
              <a:gd name="T66" fmla="*/ 1243 w 1552"/>
              <a:gd name="T67" fmla="*/ 775 h 1181"/>
              <a:gd name="T68" fmla="*/ 1265 w 1552"/>
              <a:gd name="T69" fmla="*/ 760 h 1181"/>
              <a:gd name="T70" fmla="*/ 1290 w 1552"/>
              <a:gd name="T71" fmla="*/ 741 h 1181"/>
              <a:gd name="T72" fmla="*/ 1312 w 1552"/>
              <a:gd name="T73" fmla="*/ 706 h 1181"/>
              <a:gd name="T74" fmla="*/ 1334 w 1552"/>
              <a:gd name="T75" fmla="*/ 678 h 1181"/>
              <a:gd name="T76" fmla="*/ 1363 w 1552"/>
              <a:gd name="T77" fmla="*/ 625 h 1181"/>
              <a:gd name="T78" fmla="*/ 1367 w 1552"/>
              <a:gd name="T79" fmla="*/ 592 h 1181"/>
              <a:gd name="T80" fmla="*/ 1372 w 1552"/>
              <a:gd name="T81" fmla="*/ 571 h 1181"/>
              <a:gd name="T82" fmla="*/ 1400 w 1552"/>
              <a:gd name="T83" fmla="*/ 552 h 1181"/>
              <a:gd name="T84" fmla="*/ 1433 w 1552"/>
              <a:gd name="T85" fmla="*/ 492 h 1181"/>
              <a:gd name="T86" fmla="*/ 1469 w 1552"/>
              <a:gd name="T87" fmla="*/ 424 h 1181"/>
              <a:gd name="T88" fmla="*/ 1521 w 1552"/>
              <a:gd name="T89" fmla="*/ 316 h 1181"/>
              <a:gd name="T90" fmla="*/ 1154 w 1552"/>
              <a:gd name="T91" fmla="*/ 2 h 1181"/>
              <a:gd name="T92" fmla="*/ 793 w 1552"/>
              <a:gd name="T93" fmla="*/ 77 h 1181"/>
              <a:gd name="T94" fmla="*/ 757 w 1552"/>
              <a:gd name="T95" fmla="*/ 34 h 1181"/>
              <a:gd name="T96" fmla="*/ 711 w 1552"/>
              <a:gd name="T97" fmla="*/ 7 h 1181"/>
              <a:gd name="T98" fmla="*/ 679 w 1552"/>
              <a:gd name="T99" fmla="*/ 0 h 1181"/>
              <a:gd name="T100" fmla="*/ 609 w 1552"/>
              <a:gd name="T101" fmla="*/ 13 h 1181"/>
              <a:gd name="T102" fmla="*/ 527 w 1552"/>
              <a:gd name="T103" fmla="*/ 25 h 1181"/>
              <a:gd name="T104" fmla="*/ 449 w 1552"/>
              <a:gd name="T105" fmla="*/ 40 h 1181"/>
              <a:gd name="T106" fmla="*/ 374 w 1552"/>
              <a:gd name="T107" fmla="*/ 56 h 1181"/>
              <a:gd name="T108" fmla="*/ 268 w 1552"/>
              <a:gd name="T109" fmla="*/ 80 h 1181"/>
              <a:gd name="T110" fmla="*/ 171 w 1552"/>
              <a:gd name="T111" fmla="*/ 122 h 1181"/>
              <a:gd name="T112" fmla="*/ 119 w 1552"/>
              <a:gd name="T113" fmla="*/ 162 h 1181"/>
              <a:gd name="T114" fmla="*/ 64 w 1552"/>
              <a:gd name="T115" fmla="*/ 179 h 1181"/>
              <a:gd name="T116" fmla="*/ 29 w 1552"/>
              <a:gd name="T117" fmla="*/ 198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2" h="1181">
                <a:moveTo>
                  <a:pt x="20" y="211"/>
                </a:moveTo>
                <a:lnTo>
                  <a:pt x="13" y="232"/>
                </a:lnTo>
                <a:lnTo>
                  <a:pt x="8" y="249"/>
                </a:lnTo>
                <a:lnTo>
                  <a:pt x="4" y="257"/>
                </a:lnTo>
                <a:lnTo>
                  <a:pt x="2" y="265"/>
                </a:lnTo>
                <a:lnTo>
                  <a:pt x="1" y="275"/>
                </a:lnTo>
                <a:lnTo>
                  <a:pt x="0" y="286"/>
                </a:lnTo>
                <a:lnTo>
                  <a:pt x="1" y="298"/>
                </a:lnTo>
                <a:lnTo>
                  <a:pt x="3" y="309"/>
                </a:lnTo>
                <a:lnTo>
                  <a:pt x="7" y="318"/>
                </a:lnTo>
                <a:lnTo>
                  <a:pt x="11" y="329"/>
                </a:lnTo>
                <a:lnTo>
                  <a:pt x="15" y="338"/>
                </a:lnTo>
                <a:lnTo>
                  <a:pt x="20" y="346"/>
                </a:lnTo>
                <a:lnTo>
                  <a:pt x="22" y="351"/>
                </a:lnTo>
                <a:lnTo>
                  <a:pt x="25" y="354"/>
                </a:lnTo>
                <a:lnTo>
                  <a:pt x="28" y="357"/>
                </a:lnTo>
                <a:lnTo>
                  <a:pt x="33" y="360"/>
                </a:lnTo>
                <a:lnTo>
                  <a:pt x="52" y="371"/>
                </a:lnTo>
                <a:lnTo>
                  <a:pt x="70" y="380"/>
                </a:lnTo>
                <a:lnTo>
                  <a:pt x="88" y="388"/>
                </a:lnTo>
                <a:lnTo>
                  <a:pt x="107" y="400"/>
                </a:lnTo>
                <a:lnTo>
                  <a:pt x="121" y="410"/>
                </a:lnTo>
                <a:lnTo>
                  <a:pt x="133" y="421"/>
                </a:lnTo>
                <a:lnTo>
                  <a:pt x="144" y="432"/>
                </a:lnTo>
                <a:lnTo>
                  <a:pt x="153" y="442"/>
                </a:lnTo>
                <a:lnTo>
                  <a:pt x="171" y="467"/>
                </a:lnTo>
                <a:lnTo>
                  <a:pt x="189" y="495"/>
                </a:lnTo>
                <a:lnTo>
                  <a:pt x="198" y="507"/>
                </a:lnTo>
                <a:lnTo>
                  <a:pt x="205" y="517"/>
                </a:lnTo>
                <a:lnTo>
                  <a:pt x="215" y="526"/>
                </a:lnTo>
                <a:lnTo>
                  <a:pt x="224" y="535"/>
                </a:lnTo>
                <a:lnTo>
                  <a:pt x="231" y="544"/>
                </a:lnTo>
                <a:lnTo>
                  <a:pt x="239" y="552"/>
                </a:lnTo>
                <a:lnTo>
                  <a:pt x="246" y="558"/>
                </a:lnTo>
                <a:lnTo>
                  <a:pt x="255" y="563"/>
                </a:lnTo>
                <a:lnTo>
                  <a:pt x="271" y="573"/>
                </a:lnTo>
                <a:lnTo>
                  <a:pt x="288" y="581"/>
                </a:lnTo>
                <a:lnTo>
                  <a:pt x="325" y="593"/>
                </a:lnTo>
                <a:lnTo>
                  <a:pt x="367" y="604"/>
                </a:lnTo>
                <a:lnTo>
                  <a:pt x="379" y="609"/>
                </a:lnTo>
                <a:lnTo>
                  <a:pt x="390" y="614"/>
                </a:lnTo>
                <a:lnTo>
                  <a:pt x="401" y="619"/>
                </a:lnTo>
                <a:lnTo>
                  <a:pt x="411" y="624"/>
                </a:lnTo>
                <a:lnTo>
                  <a:pt x="429" y="636"/>
                </a:lnTo>
                <a:lnTo>
                  <a:pt x="446" y="649"/>
                </a:lnTo>
                <a:lnTo>
                  <a:pt x="479" y="678"/>
                </a:lnTo>
                <a:lnTo>
                  <a:pt x="513" y="711"/>
                </a:lnTo>
                <a:lnTo>
                  <a:pt x="522" y="720"/>
                </a:lnTo>
                <a:lnTo>
                  <a:pt x="529" y="730"/>
                </a:lnTo>
                <a:lnTo>
                  <a:pt x="536" y="739"/>
                </a:lnTo>
                <a:lnTo>
                  <a:pt x="541" y="748"/>
                </a:lnTo>
                <a:lnTo>
                  <a:pt x="548" y="757"/>
                </a:lnTo>
                <a:lnTo>
                  <a:pt x="555" y="765"/>
                </a:lnTo>
                <a:lnTo>
                  <a:pt x="564" y="773"/>
                </a:lnTo>
                <a:lnTo>
                  <a:pt x="575" y="781"/>
                </a:lnTo>
                <a:lnTo>
                  <a:pt x="584" y="783"/>
                </a:lnTo>
                <a:lnTo>
                  <a:pt x="595" y="783"/>
                </a:lnTo>
                <a:lnTo>
                  <a:pt x="610" y="786"/>
                </a:lnTo>
                <a:lnTo>
                  <a:pt x="623" y="789"/>
                </a:lnTo>
                <a:lnTo>
                  <a:pt x="636" y="793"/>
                </a:lnTo>
                <a:lnTo>
                  <a:pt x="651" y="799"/>
                </a:lnTo>
                <a:lnTo>
                  <a:pt x="659" y="802"/>
                </a:lnTo>
                <a:lnTo>
                  <a:pt x="665" y="806"/>
                </a:lnTo>
                <a:lnTo>
                  <a:pt x="671" y="813"/>
                </a:lnTo>
                <a:lnTo>
                  <a:pt x="675" y="819"/>
                </a:lnTo>
                <a:lnTo>
                  <a:pt x="678" y="827"/>
                </a:lnTo>
                <a:lnTo>
                  <a:pt x="682" y="835"/>
                </a:lnTo>
                <a:lnTo>
                  <a:pt x="684" y="843"/>
                </a:lnTo>
                <a:lnTo>
                  <a:pt x="686" y="852"/>
                </a:lnTo>
                <a:lnTo>
                  <a:pt x="690" y="874"/>
                </a:lnTo>
                <a:lnTo>
                  <a:pt x="693" y="895"/>
                </a:lnTo>
                <a:lnTo>
                  <a:pt x="698" y="914"/>
                </a:lnTo>
                <a:lnTo>
                  <a:pt x="704" y="937"/>
                </a:lnTo>
                <a:lnTo>
                  <a:pt x="710" y="951"/>
                </a:lnTo>
                <a:lnTo>
                  <a:pt x="716" y="964"/>
                </a:lnTo>
                <a:lnTo>
                  <a:pt x="724" y="976"/>
                </a:lnTo>
                <a:lnTo>
                  <a:pt x="732" y="987"/>
                </a:lnTo>
                <a:lnTo>
                  <a:pt x="742" y="996"/>
                </a:lnTo>
                <a:lnTo>
                  <a:pt x="752" y="1005"/>
                </a:lnTo>
                <a:lnTo>
                  <a:pt x="764" y="1015"/>
                </a:lnTo>
                <a:lnTo>
                  <a:pt x="777" y="1025"/>
                </a:lnTo>
                <a:lnTo>
                  <a:pt x="791" y="1035"/>
                </a:lnTo>
                <a:lnTo>
                  <a:pt x="804" y="1045"/>
                </a:lnTo>
                <a:lnTo>
                  <a:pt x="810" y="1049"/>
                </a:lnTo>
                <a:lnTo>
                  <a:pt x="816" y="1056"/>
                </a:lnTo>
                <a:lnTo>
                  <a:pt x="821" y="1062"/>
                </a:lnTo>
                <a:lnTo>
                  <a:pt x="826" y="1070"/>
                </a:lnTo>
                <a:lnTo>
                  <a:pt x="834" y="1081"/>
                </a:lnTo>
                <a:lnTo>
                  <a:pt x="839" y="1092"/>
                </a:lnTo>
                <a:lnTo>
                  <a:pt x="844" y="1101"/>
                </a:lnTo>
                <a:lnTo>
                  <a:pt x="848" y="1112"/>
                </a:lnTo>
                <a:lnTo>
                  <a:pt x="852" y="1122"/>
                </a:lnTo>
                <a:lnTo>
                  <a:pt x="857" y="1133"/>
                </a:lnTo>
                <a:lnTo>
                  <a:pt x="862" y="1143"/>
                </a:lnTo>
                <a:lnTo>
                  <a:pt x="870" y="1154"/>
                </a:lnTo>
                <a:lnTo>
                  <a:pt x="872" y="1161"/>
                </a:lnTo>
                <a:lnTo>
                  <a:pt x="875" y="1166"/>
                </a:lnTo>
                <a:lnTo>
                  <a:pt x="878" y="1171"/>
                </a:lnTo>
                <a:lnTo>
                  <a:pt x="882" y="1176"/>
                </a:lnTo>
                <a:lnTo>
                  <a:pt x="888" y="1179"/>
                </a:lnTo>
                <a:lnTo>
                  <a:pt x="893" y="1180"/>
                </a:lnTo>
                <a:lnTo>
                  <a:pt x="900" y="1181"/>
                </a:lnTo>
                <a:lnTo>
                  <a:pt x="905" y="1181"/>
                </a:lnTo>
                <a:lnTo>
                  <a:pt x="918" y="1180"/>
                </a:lnTo>
                <a:lnTo>
                  <a:pt x="931" y="1181"/>
                </a:lnTo>
                <a:lnTo>
                  <a:pt x="931" y="1181"/>
                </a:lnTo>
                <a:lnTo>
                  <a:pt x="929" y="1174"/>
                </a:lnTo>
                <a:lnTo>
                  <a:pt x="928" y="1165"/>
                </a:lnTo>
                <a:lnTo>
                  <a:pt x="928" y="1160"/>
                </a:lnTo>
                <a:lnTo>
                  <a:pt x="929" y="1154"/>
                </a:lnTo>
                <a:lnTo>
                  <a:pt x="930" y="1150"/>
                </a:lnTo>
                <a:lnTo>
                  <a:pt x="932" y="1144"/>
                </a:lnTo>
                <a:lnTo>
                  <a:pt x="936" y="1136"/>
                </a:lnTo>
                <a:lnTo>
                  <a:pt x="942" y="1128"/>
                </a:lnTo>
                <a:lnTo>
                  <a:pt x="947" y="1120"/>
                </a:lnTo>
                <a:lnTo>
                  <a:pt x="953" y="1111"/>
                </a:lnTo>
                <a:lnTo>
                  <a:pt x="954" y="1107"/>
                </a:lnTo>
                <a:lnTo>
                  <a:pt x="956" y="1101"/>
                </a:lnTo>
                <a:lnTo>
                  <a:pt x="956" y="1097"/>
                </a:lnTo>
                <a:lnTo>
                  <a:pt x="957" y="1090"/>
                </a:lnTo>
                <a:lnTo>
                  <a:pt x="956" y="1082"/>
                </a:lnTo>
                <a:lnTo>
                  <a:pt x="955" y="1074"/>
                </a:lnTo>
                <a:lnTo>
                  <a:pt x="953" y="1067"/>
                </a:lnTo>
                <a:lnTo>
                  <a:pt x="951" y="1059"/>
                </a:lnTo>
                <a:lnTo>
                  <a:pt x="945" y="1044"/>
                </a:lnTo>
                <a:lnTo>
                  <a:pt x="941" y="1027"/>
                </a:lnTo>
                <a:lnTo>
                  <a:pt x="946" y="1025"/>
                </a:lnTo>
                <a:lnTo>
                  <a:pt x="952" y="1021"/>
                </a:lnTo>
                <a:lnTo>
                  <a:pt x="966" y="1031"/>
                </a:lnTo>
                <a:lnTo>
                  <a:pt x="981" y="1041"/>
                </a:lnTo>
                <a:lnTo>
                  <a:pt x="984" y="1040"/>
                </a:lnTo>
                <a:lnTo>
                  <a:pt x="988" y="1039"/>
                </a:lnTo>
                <a:lnTo>
                  <a:pt x="990" y="1038"/>
                </a:lnTo>
                <a:lnTo>
                  <a:pt x="994" y="1035"/>
                </a:lnTo>
                <a:lnTo>
                  <a:pt x="997" y="1030"/>
                </a:lnTo>
                <a:lnTo>
                  <a:pt x="1000" y="1023"/>
                </a:lnTo>
                <a:lnTo>
                  <a:pt x="1005" y="1008"/>
                </a:lnTo>
                <a:lnTo>
                  <a:pt x="1010" y="992"/>
                </a:lnTo>
                <a:lnTo>
                  <a:pt x="1013" y="987"/>
                </a:lnTo>
                <a:lnTo>
                  <a:pt x="1017" y="982"/>
                </a:lnTo>
                <a:lnTo>
                  <a:pt x="1023" y="978"/>
                </a:lnTo>
                <a:lnTo>
                  <a:pt x="1029" y="976"/>
                </a:lnTo>
                <a:lnTo>
                  <a:pt x="1042" y="972"/>
                </a:lnTo>
                <a:lnTo>
                  <a:pt x="1055" y="966"/>
                </a:lnTo>
                <a:lnTo>
                  <a:pt x="1071" y="960"/>
                </a:lnTo>
                <a:lnTo>
                  <a:pt x="1088" y="957"/>
                </a:lnTo>
                <a:lnTo>
                  <a:pt x="1096" y="954"/>
                </a:lnTo>
                <a:lnTo>
                  <a:pt x="1104" y="951"/>
                </a:lnTo>
                <a:lnTo>
                  <a:pt x="1111" y="948"/>
                </a:lnTo>
                <a:lnTo>
                  <a:pt x="1119" y="942"/>
                </a:lnTo>
                <a:lnTo>
                  <a:pt x="1123" y="937"/>
                </a:lnTo>
                <a:lnTo>
                  <a:pt x="1128" y="932"/>
                </a:lnTo>
                <a:lnTo>
                  <a:pt x="1131" y="926"/>
                </a:lnTo>
                <a:lnTo>
                  <a:pt x="1134" y="921"/>
                </a:lnTo>
                <a:lnTo>
                  <a:pt x="1136" y="916"/>
                </a:lnTo>
                <a:lnTo>
                  <a:pt x="1140" y="910"/>
                </a:lnTo>
                <a:lnTo>
                  <a:pt x="1144" y="905"/>
                </a:lnTo>
                <a:lnTo>
                  <a:pt x="1148" y="899"/>
                </a:lnTo>
                <a:lnTo>
                  <a:pt x="1164" y="885"/>
                </a:lnTo>
                <a:lnTo>
                  <a:pt x="1179" y="874"/>
                </a:lnTo>
                <a:lnTo>
                  <a:pt x="1196" y="864"/>
                </a:lnTo>
                <a:lnTo>
                  <a:pt x="1212" y="850"/>
                </a:lnTo>
                <a:lnTo>
                  <a:pt x="1224" y="837"/>
                </a:lnTo>
                <a:lnTo>
                  <a:pt x="1232" y="825"/>
                </a:lnTo>
                <a:lnTo>
                  <a:pt x="1237" y="818"/>
                </a:lnTo>
                <a:lnTo>
                  <a:pt x="1240" y="812"/>
                </a:lnTo>
                <a:lnTo>
                  <a:pt x="1242" y="804"/>
                </a:lnTo>
                <a:lnTo>
                  <a:pt x="1243" y="796"/>
                </a:lnTo>
                <a:lnTo>
                  <a:pt x="1243" y="786"/>
                </a:lnTo>
                <a:lnTo>
                  <a:pt x="1243" y="775"/>
                </a:lnTo>
                <a:lnTo>
                  <a:pt x="1246" y="770"/>
                </a:lnTo>
                <a:lnTo>
                  <a:pt x="1250" y="766"/>
                </a:lnTo>
                <a:lnTo>
                  <a:pt x="1255" y="763"/>
                </a:lnTo>
                <a:lnTo>
                  <a:pt x="1259" y="761"/>
                </a:lnTo>
                <a:lnTo>
                  <a:pt x="1265" y="760"/>
                </a:lnTo>
                <a:lnTo>
                  <a:pt x="1270" y="758"/>
                </a:lnTo>
                <a:lnTo>
                  <a:pt x="1276" y="755"/>
                </a:lnTo>
                <a:lnTo>
                  <a:pt x="1281" y="751"/>
                </a:lnTo>
                <a:lnTo>
                  <a:pt x="1285" y="746"/>
                </a:lnTo>
                <a:lnTo>
                  <a:pt x="1290" y="741"/>
                </a:lnTo>
                <a:lnTo>
                  <a:pt x="1292" y="735"/>
                </a:lnTo>
                <a:lnTo>
                  <a:pt x="1295" y="730"/>
                </a:lnTo>
                <a:lnTo>
                  <a:pt x="1300" y="719"/>
                </a:lnTo>
                <a:lnTo>
                  <a:pt x="1307" y="708"/>
                </a:lnTo>
                <a:lnTo>
                  <a:pt x="1312" y="706"/>
                </a:lnTo>
                <a:lnTo>
                  <a:pt x="1318" y="703"/>
                </a:lnTo>
                <a:lnTo>
                  <a:pt x="1323" y="696"/>
                </a:lnTo>
                <a:lnTo>
                  <a:pt x="1327" y="690"/>
                </a:lnTo>
                <a:lnTo>
                  <a:pt x="1331" y="684"/>
                </a:lnTo>
                <a:lnTo>
                  <a:pt x="1334" y="678"/>
                </a:lnTo>
                <a:lnTo>
                  <a:pt x="1340" y="664"/>
                </a:lnTo>
                <a:lnTo>
                  <a:pt x="1347" y="650"/>
                </a:lnTo>
                <a:lnTo>
                  <a:pt x="1353" y="639"/>
                </a:lnTo>
                <a:lnTo>
                  <a:pt x="1360" y="629"/>
                </a:lnTo>
                <a:lnTo>
                  <a:pt x="1363" y="625"/>
                </a:lnTo>
                <a:lnTo>
                  <a:pt x="1365" y="620"/>
                </a:lnTo>
                <a:lnTo>
                  <a:pt x="1367" y="614"/>
                </a:lnTo>
                <a:lnTo>
                  <a:pt x="1368" y="608"/>
                </a:lnTo>
                <a:lnTo>
                  <a:pt x="1368" y="599"/>
                </a:lnTo>
                <a:lnTo>
                  <a:pt x="1367" y="592"/>
                </a:lnTo>
                <a:lnTo>
                  <a:pt x="1366" y="587"/>
                </a:lnTo>
                <a:lnTo>
                  <a:pt x="1366" y="584"/>
                </a:lnTo>
                <a:lnTo>
                  <a:pt x="1367" y="580"/>
                </a:lnTo>
                <a:lnTo>
                  <a:pt x="1368" y="575"/>
                </a:lnTo>
                <a:lnTo>
                  <a:pt x="1372" y="571"/>
                </a:lnTo>
                <a:lnTo>
                  <a:pt x="1376" y="568"/>
                </a:lnTo>
                <a:lnTo>
                  <a:pt x="1381" y="566"/>
                </a:lnTo>
                <a:lnTo>
                  <a:pt x="1387" y="562"/>
                </a:lnTo>
                <a:lnTo>
                  <a:pt x="1394" y="557"/>
                </a:lnTo>
                <a:lnTo>
                  <a:pt x="1400" y="552"/>
                </a:lnTo>
                <a:lnTo>
                  <a:pt x="1405" y="545"/>
                </a:lnTo>
                <a:lnTo>
                  <a:pt x="1410" y="539"/>
                </a:lnTo>
                <a:lnTo>
                  <a:pt x="1416" y="525"/>
                </a:lnTo>
                <a:lnTo>
                  <a:pt x="1425" y="509"/>
                </a:lnTo>
                <a:lnTo>
                  <a:pt x="1433" y="492"/>
                </a:lnTo>
                <a:lnTo>
                  <a:pt x="1441" y="477"/>
                </a:lnTo>
                <a:lnTo>
                  <a:pt x="1449" y="462"/>
                </a:lnTo>
                <a:lnTo>
                  <a:pt x="1459" y="446"/>
                </a:lnTo>
                <a:lnTo>
                  <a:pt x="1465" y="435"/>
                </a:lnTo>
                <a:lnTo>
                  <a:pt x="1469" y="424"/>
                </a:lnTo>
                <a:lnTo>
                  <a:pt x="1473" y="414"/>
                </a:lnTo>
                <a:lnTo>
                  <a:pt x="1478" y="403"/>
                </a:lnTo>
                <a:lnTo>
                  <a:pt x="1492" y="371"/>
                </a:lnTo>
                <a:lnTo>
                  <a:pt x="1506" y="343"/>
                </a:lnTo>
                <a:lnTo>
                  <a:pt x="1521" y="316"/>
                </a:lnTo>
                <a:lnTo>
                  <a:pt x="1538" y="286"/>
                </a:lnTo>
                <a:lnTo>
                  <a:pt x="1546" y="276"/>
                </a:lnTo>
                <a:lnTo>
                  <a:pt x="1552" y="268"/>
                </a:lnTo>
                <a:lnTo>
                  <a:pt x="1552" y="268"/>
                </a:lnTo>
                <a:lnTo>
                  <a:pt x="1154" y="2"/>
                </a:lnTo>
                <a:lnTo>
                  <a:pt x="821" y="98"/>
                </a:lnTo>
                <a:lnTo>
                  <a:pt x="812" y="94"/>
                </a:lnTo>
                <a:lnTo>
                  <a:pt x="805" y="89"/>
                </a:lnTo>
                <a:lnTo>
                  <a:pt x="798" y="84"/>
                </a:lnTo>
                <a:lnTo>
                  <a:pt x="793" y="77"/>
                </a:lnTo>
                <a:lnTo>
                  <a:pt x="782" y="63"/>
                </a:lnTo>
                <a:lnTo>
                  <a:pt x="771" y="47"/>
                </a:lnTo>
                <a:lnTo>
                  <a:pt x="767" y="42"/>
                </a:lnTo>
                <a:lnTo>
                  <a:pt x="763" y="38"/>
                </a:lnTo>
                <a:lnTo>
                  <a:pt x="757" y="34"/>
                </a:lnTo>
                <a:lnTo>
                  <a:pt x="752" y="31"/>
                </a:lnTo>
                <a:lnTo>
                  <a:pt x="741" y="27"/>
                </a:lnTo>
                <a:lnTo>
                  <a:pt x="728" y="20"/>
                </a:lnTo>
                <a:lnTo>
                  <a:pt x="719" y="14"/>
                </a:lnTo>
                <a:lnTo>
                  <a:pt x="711" y="7"/>
                </a:lnTo>
                <a:lnTo>
                  <a:pt x="706" y="4"/>
                </a:lnTo>
                <a:lnTo>
                  <a:pt x="702" y="2"/>
                </a:lnTo>
                <a:lnTo>
                  <a:pt x="697" y="0"/>
                </a:lnTo>
                <a:lnTo>
                  <a:pt x="691" y="0"/>
                </a:lnTo>
                <a:lnTo>
                  <a:pt x="679" y="0"/>
                </a:lnTo>
                <a:lnTo>
                  <a:pt x="669" y="1"/>
                </a:lnTo>
                <a:lnTo>
                  <a:pt x="659" y="2"/>
                </a:lnTo>
                <a:lnTo>
                  <a:pt x="650" y="4"/>
                </a:lnTo>
                <a:lnTo>
                  <a:pt x="631" y="8"/>
                </a:lnTo>
                <a:lnTo>
                  <a:pt x="609" y="13"/>
                </a:lnTo>
                <a:lnTo>
                  <a:pt x="592" y="15"/>
                </a:lnTo>
                <a:lnTo>
                  <a:pt x="577" y="17"/>
                </a:lnTo>
                <a:lnTo>
                  <a:pt x="562" y="18"/>
                </a:lnTo>
                <a:lnTo>
                  <a:pt x="546" y="20"/>
                </a:lnTo>
                <a:lnTo>
                  <a:pt x="527" y="25"/>
                </a:lnTo>
                <a:lnTo>
                  <a:pt x="512" y="29"/>
                </a:lnTo>
                <a:lnTo>
                  <a:pt x="496" y="33"/>
                </a:lnTo>
                <a:lnTo>
                  <a:pt x="479" y="36"/>
                </a:lnTo>
                <a:lnTo>
                  <a:pt x="463" y="39"/>
                </a:lnTo>
                <a:lnTo>
                  <a:pt x="449" y="40"/>
                </a:lnTo>
                <a:lnTo>
                  <a:pt x="435" y="42"/>
                </a:lnTo>
                <a:lnTo>
                  <a:pt x="420" y="44"/>
                </a:lnTo>
                <a:lnTo>
                  <a:pt x="403" y="48"/>
                </a:lnTo>
                <a:lnTo>
                  <a:pt x="389" y="53"/>
                </a:lnTo>
                <a:lnTo>
                  <a:pt x="374" y="56"/>
                </a:lnTo>
                <a:lnTo>
                  <a:pt x="357" y="60"/>
                </a:lnTo>
                <a:lnTo>
                  <a:pt x="333" y="66"/>
                </a:lnTo>
                <a:lnTo>
                  <a:pt x="310" y="71"/>
                </a:lnTo>
                <a:lnTo>
                  <a:pt x="288" y="75"/>
                </a:lnTo>
                <a:lnTo>
                  <a:pt x="268" y="80"/>
                </a:lnTo>
                <a:lnTo>
                  <a:pt x="249" y="85"/>
                </a:lnTo>
                <a:lnTo>
                  <a:pt x="228" y="93"/>
                </a:lnTo>
                <a:lnTo>
                  <a:pt x="209" y="101"/>
                </a:lnTo>
                <a:lnTo>
                  <a:pt x="187" y="113"/>
                </a:lnTo>
                <a:lnTo>
                  <a:pt x="171" y="122"/>
                </a:lnTo>
                <a:lnTo>
                  <a:pt x="155" y="133"/>
                </a:lnTo>
                <a:lnTo>
                  <a:pt x="143" y="143"/>
                </a:lnTo>
                <a:lnTo>
                  <a:pt x="131" y="153"/>
                </a:lnTo>
                <a:lnTo>
                  <a:pt x="125" y="157"/>
                </a:lnTo>
                <a:lnTo>
                  <a:pt x="119" y="162"/>
                </a:lnTo>
                <a:lnTo>
                  <a:pt x="112" y="166"/>
                </a:lnTo>
                <a:lnTo>
                  <a:pt x="104" y="169"/>
                </a:lnTo>
                <a:lnTo>
                  <a:pt x="88" y="175"/>
                </a:lnTo>
                <a:lnTo>
                  <a:pt x="71" y="178"/>
                </a:lnTo>
                <a:lnTo>
                  <a:pt x="64" y="179"/>
                </a:lnTo>
                <a:lnTo>
                  <a:pt x="56" y="181"/>
                </a:lnTo>
                <a:lnTo>
                  <a:pt x="49" y="184"/>
                </a:lnTo>
                <a:lnTo>
                  <a:pt x="40" y="188"/>
                </a:lnTo>
                <a:lnTo>
                  <a:pt x="35" y="193"/>
                </a:lnTo>
                <a:lnTo>
                  <a:pt x="29" y="198"/>
                </a:lnTo>
                <a:lnTo>
                  <a:pt x="24" y="206"/>
                </a:lnTo>
                <a:lnTo>
                  <a:pt x="20" y="211"/>
                </a:lnTo>
                <a:lnTo>
                  <a:pt x="20" y="2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" name="Freeform 191"/>
          <p:cNvSpPr>
            <a:spLocks/>
          </p:cNvSpPr>
          <p:nvPr/>
        </p:nvSpPr>
        <p:spPr bwMode="auto">
          <a:xfrm>
            <a:off x="7055867" y="3962493"/>
            <a:ext cx="1224501" cy="626071"/>
          </a:xfrm>
          <a:custGeom>
            <a:avLst/>
            <a:gdLst>
              <a:gd name="T0" fmla="*/ 428 w 2659"/>
              <a:gd name="T1" fmla="*/ 1239 h 1361"/>
              <a:gd name="T2" fmla="*/ 500 w 2659"/>
              <a:gd name="T3" fmla="*/ 1217 h 1361"/>
              <a:gd name="T4" fmla="*/ 575 w 2659"/>
              <a:gd name="T5" fmla="*/ 1164 h 1361"/>
              <a:gd name="T6" fmla="*/ 721 w 2659"/>
              <a:gd name="T7" fmla="*/ 1117 h 1361"/>
              <a:gd name="T8" fmla="*/ 837 w 2659"/>
              <a:gd name="T9" fmla="*/ 1091 h 1361"/>
              <a:gd name="T10" fmla="*/ 950 w 2659"/>
              <a:gd name="T11" fmla="*/ 1069 h 1361"/>
              <a:gd name="T12" fmla="*/ 1057 w 2659"/>
              <a:gd name="T13" fmla="*/ 1052 h 1361"/>
              <a:gd name="T14" fmla="*/ 1107 w 2659"/>
              <a:gd name="T15" fmla="*/ 1065 h 1361"/>
              <a:gd name="T16" fmla="*/ 1159 w 2659"/>
              <a:gd name="T17" fmla="*/ 1098 h 1361"/>
              <a:gd name="T18" fmla="*/ 1542 w 2659"/>
              <a:gd name="T19" fmla="*/ 1053 h 1361"/>
              <a:gd name="T20" fmla="*/ 2001 w 2659"/>
              <a:gd name="T21" fmla="*/ 1276 h 1361"/>
              <a:gd name="T22" fmla="*/ 2112 w 2659"/>
              <a:gd name="T23" fmla="*/ 1222 h 1361"/>
              <a:gd name="T24" fmla="*/ 2158 w 2659"/>
              <a:gd name="T25" fmla="*/ 1178 h 1361"/>
              <a:gd name="T26" fmla="*/ 2199 w 2659"/>
              <a:gd name="T27" fmla="*/ 1016 h 1361"/>
              <a:gd name="T28" fmla="*/ 2268 w 2659"/>
              <a:gd name="T29" fmla="*/ 922 h 1361"/>
              <a:gd name="T30" fmla="*/ 2362 w 2659"/>
              <a:gd name="T31" fmla="*/ 822 h 1361"/>
              <a:gd name="T32" fmla="*/ 2439 w 2659"/>
              <a:gd name="T33" fmla="*/ 806 h 1361"/>
              <a:gd name="T34" fmla="*/ 2502 w 2659"/>
              <a:gd name="T35" fmla="*/ 780 h 1361"/>
              <a:gd name="T36" fmla="*/ 2530 w 2659"/>
              <a:gd name="T37" fmla="*/ 734 h 1361"/>
              <a:gd name="T38" fmla="*/ 2522 w 2659"/>
              <a:gd name="T39" fmla="*/ 667 h 1361"/>
              <a:gd name="T40" fmla="*/ 2494 w 2659"/>
              <a:gd name="T41" fmla="*/ 671 h 1361"/>
              <a:gd name="T42" fmla="*/ 2421 w 2659"/>
              <a:gd name="T43" fmla="*/ 720 h 1361"/>
              <a:gd name="T44" fmla="*/ 2388 w 2659"/>
              <a:gd name="T45" fmla="*/ 740 h 1361"/>
              <a:gd name="T46" fmla="*/ 2356 w 2659"/>
              <a:gd name="T47" fmla="*/ 693 h 1361"/>
              <a:gd name="T48" fmla="*/ 2425 w 2659"/>
              <a:gd name="T49" fmla="*/ 676 h 1361"/>
              <a:gd name="T50" fmla="*/ 2438 w 2659"/>
              <a:gd name="T51" fmla="*/ 610 h 1361"/>
              <a:gd name="T52" fmla="*/ 2410 w 2659"/>
              <a:gd name="T53" fmla="*/ 559 h 1361"/>
              <a:gd name="T54" fmla="*/ 2341 w 2659"/>
              <a:gd name="T55" fmla="*/ 552 h 1361"/>
              <a:gd name="T56" fmla="*/ 2377 w 2659"/>
              <a:gd name="T57" fmla="*/ 530 h 1361"/>
              <a:gd name="T58" fmla="*/ 2417 w 2659"/>
              <a:gd name="T59" fmla="*/ 479 h 1361"/>
              <a:gd name="T60" fmla="*/ 2468 w 2659"/>
              <a:gd name="T61" fmla="*/ 454 h 1361"/>
              <a:gd name="T62" fmla="*/ 2507 w 2659"/>
              <a:gd name="T63" fmla="*/ 487 h 1361"/>
              <a:gd name="T64" fmla="*/ 2534 w 2659"/>
              <a:gd name="T65" fmla="*/ 491 h 1361"/>
              <a:gd name="T66" fmla="*/ 2598 w 2659"/>
              <a:gd name="T67" fmla="*/ 446 h 1361"/>
              <a:gd name="T68" fmla="*/ 2645 w 2659"/>
              <a:gd name="T69" fmla="*/ 346 h 1361"/>
              <a:gd name="T70" fmla="*/ 2656 w 2659"/>
              <a:gd name="T71" fmla="*/ 246 h 1361"/>
              <a:gd name="T72" fmla="*/ 2596 w 2659"/>
              <a:gd name="T73" fmla="*/ 203 h 1361"/>
              <a:gd name="T74" fmla="*/ 2568 w 2659"/>
              <a:gd name="T75" fmla="*/ 282 h 1361"/>
              <a:gd name="T76" fmla="*/ 2541 w 2659"/>
              <a:gd name="T77" fmla="*/ 283 h 1361"/>
              <a:gd name="T78" fmla="*/ 2487 w 2659"/>
              <a:gd name="T79" fmla="*/ 261 h 1361"/>
              <a:gd name="T80" fmla="*/ 2379 w 2659"/>
              <a:gd name="T81" fmla="*/ 267 h 1361"/>
              <a:gd name="T82" fmla="*/ 2326 w 2659"/>
              <a:gd name="T83" fmla="*/ 298 h 1361"/>
              <a:gd name="T84" fmla="*/ 2312 w 2659"/>
              <a:gd name="T85" fmla="*/ 214 h 1361"/>
              <a:gd name="T86" fmla="*/ 2336 w 2659"/>
              <a:gd name="T87" fmla="*/ 171 h 1361"/>
              <a:gd name="T88" fmla="*/ 2375 w 2659"/>
              <a:gd name="T89" fmla="*/ 212 h 1361"/>
              <a:gd name="T90" fmla="*/ 2441 w 2659"/>
              <a:gd name="T91" fmla="*/ 163 h 1361"/>
              <a:gd name="T92" fmla="*/ 2500 w 2659"/>
              <a:gd name="T93" fmla="*/ 123 h 1361"/>
              <a:gd name="T94" fmla="*/ 2544 w 2659"/>
              <a:gd name="T95" fmla="*/ 126 h 1361"/>
              <a:gd name="T96" fmla="*/ 728 w 2659"/>
              <a:gd name="T97" fmla="*/ 541 h 1361"/>
              <a:gd name="T98" fmla="*/ 725 w 2659"/>
              <a:gd name="T99" fmla="*/ 641 h 1361"/>
              <a:gd name="T100" fmla="*/ 699 w 2659"/>
              <a:gd name="T101" fmla="*/ 703 h 1361"/>
              <a:gd name="T102" fmla="*/ 642 w 2659"/>
              <a:gd name="T103" fmla="*/ 726 h 1361"/>
              <a:gd name="T104" fmla="*/ 599 w 2659"/>
              <a:gd name="T105" fmla="*/ 729 h 1361"/>
              <a:gd name="T106" fmla="*/ 539 w 2659"/>
              <a:gd name="T107" fmla="*/ 783 h 1361"/>
              <a:gd name="T108" fmla="*/ 481 w 2659"/>
              <a:gd name="T109" fmla="*/ 797 h 1361"/>
              <a:gd name="T110" fmla="*/ 451 w 2659"/>
              <a:gd name="T111" fmla="*/ 829 h 1361"/>
              <a:gd name="T112" fmla="*/ 382 w 2659"/>
              <a:gd name="T113" fmla="*/ 918 h 1361"/>
              <a:gd name="T114" fmla="*/ 298 w 2659"/>
              <a:gd name="T115" fmla="*/ 983 h 1361"/>
              <a:gd name="T116" fmla="*/ 184 w 2659"/>
              <a:gd name="T117" fmla="*/ 1091 h 1361"/>
              <a:gd name="T118" fmla="*/ 115 w 2659"/>
              <a:gd name="T119" fmla="*/ 1143 h 1361"/>
              <a:gd name="T120" fmla="*/ 90 w 2659"/>
              <a:gd name="T121" fmla="*/ 1191 h 1361"/>
              <a:gd name="T122" fmla="*/ 26 w 2659"/>
              <a:gd name="T123" fmla="*/ 1229 h 1361"/>
              <a:gd name="T124" fmla="*/ 6 w 2659"/>
              <a:gd name="T125" fmla="*/ 1248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59" h="1361">
                <a:moveTo>
                  <a:pt x="0" y="1361"/>
                </a:moveTo>
                <a:lnTo>
                  <a:pt x="408" y="1262"/>
                </a:lnTo>
                <a:lnTo>
                  <a:pt x="408" y="1262"/>
                </a:lnTo>
                <a:lnTo>
                  <a:pt x="412" y="1257"/>
                </a:lnTo>
                <a:lnTo>
                  <a:pt x="417" y="1249"/>
                </a:lnTo>
                <a:lnTo>
                  <a:pt x="423" y="1244"/>
                </a:lnTo>
                <a:lnTo>
                  <a:pt x="428" y="1239"/>
                </a:lnTo>
                <a:lnTo>
                  <a:pt x="437" y="1235"/>
                </a:lnTo>
                <a:lnTo>
                  <a:pt x="444" y="1232"/>
                </a:lnTo>
                <a:lnTo>
                  <a:pt x="452" y="1230"/>
                </a:lnTo>
                <a:lnTo>
                  <a:pt x="459" y="1229"/>
                </a:lnTo>
                <a:lnTo>
                  <a:pt x="476" y="1226"/>
                </a:lnTo>
                <a:lnTo>
                  <a:pt x="492" y="1220"/>
                </a:lnTo>
                <a:lnTo>
                  <a:pt x="500" y="1217"/>
                </a:lnTo>
                <a:lnTo>
                  <a:pt x="507" y="1213"/>
                </a:lnTo>
                <a:lnTo>
                  <a:pt x="513" y="1208"/>
                </a:lnTo>
                <a:lnTo>
                  <a:pt x="519" y="1204"/>
                </a:lnTo>
                <a:lnTo>
                  <a:pt x="531" y="1194"/>
                </a:lnTo>
                <a:lnTo>
                  <a:pt x="543" y="1184"/>
                </a:lnTo>
                <a:lnTo>
                  <a:pt x="559" y="1173"/>
                </a:lnTo>
                <a:lnTo>
                  <a:pt x="575" y="1164"/>
                </a:lnTo>
                <a:lnTo>
                  <a:pt x="597" y="1152"/>
                </a:lnTo>
                <a:lnTo>
                  <a:pt x="616" y="1144"/>
                </a:lnTo>
                <a:lnTo>
                  <a:pt x="637" y="1136"/>
                </a:lnTo>
                <a:lnTo>
                  <a:pt x="656" y="1131"/>
                </a:lnTo>
                <a:lnTo>
                  <a:pt x="676" y="1126"/>
                </a:lnTo>
                <a:lnTo>
                  <a:pt x="698" y="1122"/>
                </a:lnTo>
                <a:lnTo>
                  <a:pt x="721" y="1117"/>
                </a:lnTo>
                <a:lnTo>
                  <a:pt x="745" y="1111"/>
                </a:lnTo>
                <a:lnTo>
                  <a:pt x="762" y="1107"/>
                </a:lnTo>
                <a:lnTo>
                  <a:pt x="777" y="1104"/>
                </a:lnTo>
                <a:lnTo>
                  <a:pt x="791" y="1099"/>
                </a:lnTo>
                <a:lnTo>
                  <a:pt x="808" y="1095"/>
                </a:lnTo>
                <a:lnTo>
                  <a:pt x="823" y="1093"/>
                </a:lnTo>
                <a:lnTo>
                  <a:pt x="837" y="1091"/>
                </a:lnTo>
                <a:lnTo>
                  <a:pt x="851" y="1090"/>
                </a:lnTo>
                <a:lnTo>
                  <a:pt x="867" y="1087"/>
                </a:lnTo>
                <a:lnTo>
                  <a:pt x="884" y="1084"/>
                </a:lnTo>
                <a:lnTo>
                  <a:pt x="900" y="1080"/>
                </a:lnTo>
                <a:lnTo>
                  <a:pt x="915" y="1076"/>
                </a:lnTo>
                <a:lnTo>
                  <a:pt x="934" y="1071"/>
                </a:lnTo>
                <a:lnTo>
                  <a:pt x="950" y="1069"/>
                </a:lnTo>
                <a:lnTo>
                  <a:pt x="965" y="1068"/>
                </a:lnTo>
                <a:lnTo>
                  <a:pt x="980" y="1066"/>
                </a:lnTo>
                <a:lnTo>
                  <a:pt x="997" y="1064"/>
                </a:lnTo>
                <a:lnTo>
                  <a:pt x="1019" y="1059"/>
                </a:lnTo>
                <a:lnTo>
                  <a:pt x="1038" y="1055"/>
                </a:lnTo>
                <a:lnTo>
                  <a:pt x="1047" y="1053"/>
                </a:lnTo>
                <a:lnTo>
                  <a:pt x="1057" y="1052"/>
                </a:lnTo>
                <a:lnTo>
                  <a:pt x="1067" y="1051"/>
                </a:lnTo>
                <a:lnTo>
                  <a:pt x="1079" y="1051"/>
                </a:lnTo>
                <a:lnTo>
                  <a:pt x="1085" y="1051"/>
                </a:lnTo>
                <a:lnTo>
                  <a:pt x="1090" y="1053"/>
                </a:lnTo>
                <a:lnTo>
                  <a:pt x="1094" y="1055"/>
                </a:lnTo>
                <a:lnTo>
                  <a:pt x="1099" y="1058"/>
                </a:lnTo>
                <a:lnTo>
                  <a:pt x="1107" y="1065"/>
                </a:lnTo>
                <a:lnTo>
                  <a:pt x="1116" y="1071"/>
                </a:lnTo>
                <a:lnTo>
                  <a:pt x="1129" y="1078"/>
                </a:lnTo>
                <a:lnTo>
                  <a:pt x="1140" y="1082"/>
                </a:lnTo>
                <a:lnTo>
                  <a:pt x="1145" y="1085"/>
                </a:lnTo>
                <a:lnTo>
                  <a:pt x="1151" y="1089"/>
                </a:lnTo>
                <a:lnTo>
                  <a:pt x="1155" y="1093"/>
                </a:lnTo>
                <a:lnTo>
                  <a:pt x="1159" y="1098"/>
                </a:lnTo>
                <a:lnTo>
                  <a:pt x="1170" y="1114"/>
                </a:lnTo>
                <a:lnTo>
                  <a:pt x="1181" y="1128"/>
                </a:lnTo>
                <a:lnTo>
                  <a:pt x="1186" y="1135"/>
                </a:lnTo>
                <a:lnTo>
                  <a:pt x="1193" y="1140"/>
                </a:lnTo>
                <a:lnTo>
                  <a:pt x="1200" y="1145"/>
                </a:lnTo>
                <a:lnTo>
                  <a:pt x="1209" y="1149"/>
                </a:lnTo>
                <a:lnTo>
                  <a:pt x="1542" y="1053"/>
                </a:lnTo>
                <a:lnTo>
                  <a:pt x="1940" y="1319"/>
                </a:lnTo>
                <a:lnTo>
                  <a:pt x="1947" y="1312"/>
                </a:lnTo>
                <a:lnTo>
                  <a:pt x="1953" y="1306"/>
                </a:lnTo>
                <a:lnTo>
                  <a:pt x="1961" y="1300"/>
                </a:lnTo>
                <a:lnTo>
                  <a:pt x="1967" y="1296"/>
                </a:lnTo>
                <a:lnTo>
                  <a:pt x="1983" y="1286"/>
                </a:lnTo>
                <a:lnTo>
                  <a:pt x="2001" y="1276"/>
                </a:lnTo>
                <a:lnTo>
                  <a:pt x="2018" y="1267"/>
                </a:lnTo>
                <a:lnTo>
                  <a:pt x="2032" y="1257"/>
                </a:lnTo>
                <a:lnTo>
                  <a:pt x="2047" y="1247"/>
                </a:lnTo>
                <a:lnTo>
                  <a:pt x="2064" y="1239"/>
                </a:lnTo>
                <a:lnTo>
                  <a:pt x="2082" y="1232"/>
                </a:lnTo>
                <a:lnTo>
                  <a:pt x="2097" y="1228"/>
                </a:lnTo>
                <a:lnTo>
                  <a:pt x="2112" y="1222"/>
                </a:lnTo>
                <a:lnTo>
                  <a:pt x="2128" y="1215"/>
                </a:lnTo>
                <a:lnTo>
                  <a:pt x="2134" y="1212"/>
                </a:lnTo>
                <a:lnTo>
                  <a:pt x="2139" y="1207"/>
                </a:lnTo>
                <a:lnTo>
                  <a:pt x="2143" y="1203"/>
                </a:lnTo>
                <a:lnTo>
                  <a:pt x="2147" y="1199"/>
                </a:lnTo>
                <a:lnTo>
                  <a:pt x="2154" y="1189"/>
                </a:lnTo>
                <a:lnTo>
                  <a:pt x="2158" y="1178"/>
                </a:lnTo>
                <a:lnTo>
                  <a:pt x="2165" y="1154"/>
                </a:lnTo>
                <a:lnTo>
                  <a:pt x="2171" y="1127"/>
                </a:lnTo>
                <a:lnTo>
                  <a:pt x="2179" y="1093"/>
                </a:lnTo>
                <a:lnTo>
                  <a:pt x="2184" y="1062"/>
                </a:lnTo>
                <a:lnTo>
                  <a:pt x="2188" y="1046"/>
                </a:lnTo>
                <a:lnTo>
                  <a:pt x="2193" y="1031"/>
                </a:lnTo>
                <a:lnTo>
                  <a:pt x="2199" y="1016"/>
                </a:lnTo>
                <a:lnTo>
                  <a:pt x="2208" y="1000"/>
                </a:lnTo>
                <a:lnTo>
                  <a:pt x="2221" y="985"/>
                </a:lnTo>
                <a:lnTo>
                  <a:pt x="2235" y="971"/>
                </a:lnTo>
                <a:lnTo>
                  <a:pt x="2241" y="960"/>
                </a:lnTo>
                <a:lnTo>
                  <a:pt x="2248" y="949"/>
                </a:lnTo>
                <a:lnTo>
                  <a:pt x="2259" y="934"/>
                </a:lnTo>
                <a:lnTo>
                  <a:pt x="2268" y="922"/>
                </a:lnTo>
                <a:lnTo>
                  <a:pt x="2280" y="910"/>
                </a:lnTo>
                <a:lnTo>
                  <a:pt x="2293" y="896"/>
                </a:lnTo>
                <a:lnTo>
                  <a:pt x="2315" y="869"/>
                </a:lnTo>
                <a:lnTo>
                  <a:pt x="2334" y="846"/>
                </a:lnTo>
                <a:lnTo>
                  <a:pt x="2345" y="835"/>
                </a:lnTo>
                <a:lnTo>
                  <a:pt x="2356" y="826"/>
                </a:lnTo>
                <a:lnTo>
                  <a:pt x="2362" y="822"/>
                </a:lnTo>
                <a:lnTo>
                  <a:pt x="2370" y="817"/>
                </a:lnTo>
                <a:lnTo>
                  <a:pt x="2377" y="814"/>
                </a:lnTo>
                <a:lnTo>
                  <a:pt x="2386" y="811"/>
                </a:lnTo>
                <a:lnTo>
                  <a:pt x="2399" y="809"/>
                </a:lnTo>
                <a:lnTo>
                  <a:pt x="2412" y="808"/>
                </a:lnTo>
                <a:lnTo>
                  <a:pt x="2425" y="807"/>
                </a:lnTo>
                <a:lnTo>
                  <a:pt x="2439" y="806"/>
                </a:lnTo>
                <a:lnTo>
                  <a:pt x="2447" y="804"/>
                </a:lnTo>
                <a:lnTo>
                  <a:pt x="2454" y="802"/>
                </a:lnTo>
                <a:lnTo>
                  <a:pt x="2461" y="799"/>
                </a:lnTo>
                <a:lnTo>
                  <a:pt x="2466" y="796"/>
                </a:lnTo>
                <a:lnTo>
                  <a:pt x="2478" y="789"/>
                </a:lnTo>
                <a:lnTo>
                  <a:pt x="2492" y="782"/>
                </a:lnTo>
                <a:lnTo>
                  <a:pt x="2502" y="780"/>
                </a:lnTo>
                <a:lnTo>
                  <a:pt x="2511" y="777"/>
                </a:lnTo>
                <a:lnTo>
                  <a:pt x="2515" y="775"/>
                </a:lnTo>
                <a:lnTo>
                  <a:pt x="2519" y="773"/>
                </a:lnTo>
                <a:lnTo>
                  <a:pt x="2522" y="770"/>
                </a:lnTo>
                <a:lnTo>
                  <a:pt x="2524" y="767"/>
                </a:lnTo>
                <a:lnTo>
                  <a:pt x="2527" y="750"/>
                </a:lnTo>
                <a:lnTo>
                  <a:pt x="2530" y="734"/>
                </a:lnTo>
                <a:lnTo>
                  <a:pt x="2534" y="720"/>
                </a:lnTo>
                <a:lnTo>
                  <a:pt x="2539" y="708"/>
                </a:lnTo>
                <a:lnTo>
                  <a:pt x="2545" y="695"/>
                </a:lnTo>
                <a:lnTo>
                  <a:pt x="2548" y="681"/>
                </a:lnTo>
                <a:lnTo>
                  <a:pt x="2537" y="676"/>
                </a:lnTo>
                <a:lnTo>
                  <a:pt x="2528" y="669"/>
                </a:lnTo>
                <a:lnTo>
                  <a:pt x="2522" y="667"/>
                </a:lnTo>
                <a:lnTo>
                  <a:pt x="2517" y="665"/>
                </a:lnTo>
                <a:lnTo>
                  <a:pt x="2511" y="663"/>
                </a:lnTo>
                <a:lnTo>
                  <a:pt x="2505" y="663"/>
                </a:lnTo>
                <a:lnTo>
                  <a:pt x="2502" y="663"/>
                </a:lnTo>
                <a:lnTo>
                  <a:pt x="2498" y="665"/>
                </a:lnTo>
                <a:lnTo>
                  <a:pt x="2496" y="667"/>
                </a:lnTo>
                <a:lnTo>
                  <a:pt x="2494" y="671"/>
                </a:lnTo>
                <a:lnTo>
                  <a:pt x="2490" y="678"/>
                </a:lnTo>
                <a:lnTo>
                  <a:pt x="2484" y="684"/>
                </a:lnTo>
                <a:lnTo>
                  <a:pt x="2468" y="693"/>
                </a:lnTo>
                <a:lnTo>
                  <a:pt x="2452" y="703"/>
                </a:lnTo>
                <a:lnTo>
                  <a:pt x="2441" y="709"/>
                </a:lnTo>
                <a:lnTo>
                  <a:pt x="2431" y="715"/>
                </a:lnTo>
                <a:lnTo>
                  <a:pt x="2421" y="720"/>
                </a:lnTo>
                <a:lnTo>
                  <a:pt x="2410" y="727"/>
                </a:lnTo>
                <a:lnTo>
                  <a:pt x="2404" y="730"/>
                </a:lnTo>
                <a:lnTo>
                  <a:pt x="2399" y="734"/>
                </a:lnTo>
                <a:lnTo>
                  <a:pt x="2397" y="736"/>
                </a:lnTo>
                <a:lnTo>
                  <a:pt x="2395" y="739"/>
                </a:lnTo>
                <a:lnTo>
                  <a:pt x="2392" y="740"/>
                </a:lnTo>
                <a:lnTo>
                  <a:pt x="2388" y="740"/>
                </a:lnTo>
                <a:lnTo>
                  <a:pt x="2379" y="739"/>
                </a:lnTo>
                <a:lnTo>
                  <a:pt x="2371" y="736"/>
                </a:lnTo>
                <a:lnTo>
                  <a:pt x="2363" y="732"/>
                </a:lnTo>
                <a:lnTo>
                  <a:pt x="2356" y="727"/>
                </a:lnTo>
                <a:lnTo>
                  <a:pt x="2344" y="713"/>
                </a:lnTo>
                <a:lnTo>
                  <a:pt x="2333" y="698"/>
                </a:lnTo>
                <a:lnTo>
                  <a:pt x="2356" y="693"/>
                </a:lnTo>
                <a:lnTo>
                  <a:pt x="2375" y="691"/>
                </a:lnTo>
                <a:lnTo>
                  <a:pt x="2386" y="690"/>
                </a:lnTo>
                <a:lnTo>
                  <a:pt x="2396" y="688"/>
                </a:lnTo>
                <a:lnTo>
                  <a:pt x="2407" y="686"/>
                </a:lnTo>
                <a:lnTo>
                  <a:pt x="2417" y="681"/>
                </a:lnTo>
                <a:lnTo>
                  <a:pt x="2422" y="679"/>
                </a:lnTo>
                <a:lnTo>
                  <a:pt x="2425" y="676"/>
                </a:lnTo>
                <a:lnTo>
                  <a:pt x="2427" y="673"/>
                </a:lnTo>
                <a:lnTo>
                  <a:pt x="2428" y="668"/>
                </a:lnTo>
                <a:lnTo>
                  <a:pt x="2430" y="660"/>
                </a:lnTo>
                <a:lnTo>
                  <a:pt x="2431" y="649"/>
                </a:lnTo>
                <a:lnTo>
                  <a:pt x="2434" y="635"/>
                </a:lnTo>
                <a:lnTo>
                  <a:pt x="2436" y="622"/>
                </a:lnTo>
                <a:lnTo>
                  <a:pt x="2438" y="610"/>
                </a:lnTo>
                <a:lnTo>
                  <a:pt x="2441" y="596"/>
                </a:lnTo>
                <a:lnTo>
                  <a:pt x="2447" y="586"/>
                </a:lnTo>
                <a:lnTo>
                  <a:pt x="2450" y="576"/>
                </a:lnTo>
                <a:lnTo>
                  <a:pt x="2449" y="566"/>
                </a:lnTo>
                <a:lnTo>
                  <a:pt x="2447" y="556"/>
                </a:lnTo>
                <a:lnTo>
                  <a:pt x="2427" y="557"/>
                </a:lnTo>
                <a:lnTo>
                  <a:pt x="2410" y="559"/>
                </a:lnTo>
                <a:lnTo>
                  <a:pt x="2401" y="560"/>
                </a:lnTo>
                <a:lnTo>
                  <a:pt x="2393" y="560"/>
                </a:lnTo>
                <a:lnTo>
                  <a:pt x="2383" y="560"/>
                </a:lnTo>
                <a:lnTo>
                  <a:pt x="2372" y="559"/>
                </a:lnTo>
                <a:lnTo>
                  <a:pt x="2361" y="557"/>
                </a:lnTo>
                <a:lnTo>
                  <a:pt x="2352" y="554"/>
                </a:lnTo>
                <a:lnTo>
                  <a:pt x="2341" y="552"/>
                </a:lnTo>
                <a:lnTo>
                  <a:pt x="2330" y="549"/>
                </a:lnTo>
                <a:lnTo>
                  <a:pt x="2335" y="543"/>
                </a:lnTo>
                <a:lnTo>
                  <a:pt x="2341" y="540"/>
                </a:lnTo>
                <a:lnTo>
                  <a:pt x="2347" y="537"/>
                </a:lnTo>
                <a:lnTo>
                  <a:pt x="2353" y="535"/>
                </a:lnTo>
                <a:lnTo>
                  <a:pt x="2366" y="531"/>
                </a:lnTo>
                <a:lnTo>
                  <a:pt x="2377" y="530"/>
                </a:lnTo>
                <a:lnTo>
                  <a:pt x="2390" y="528"/>
                </a:lnTo>
                <a:lnTo>
                  <a:pt x="2402" y="525"/>
                </a:lnTo>
                <a:lnTo>
                  <a:pt x="2409" y="523"/>
                </a:lnTo>
                <a:lnTo>
                  <a:pt x="2414" y="520"/>
                </a:lnTo>
                <a:lnTo>
                  <a:pt x="2421" y="516"/>
                </a:lnTo>
                <a:lnTo>
                  <a:pt x="2426" y="512"/>
                </a:lnTo>
                <a:lnTo>
                  <a:pt x="2417" y="479"/>
                </a:lnTo>
                <a:lnTo>
                  <a:pt x="2428" y="470"/>
                </a:lnTo>
                <a:lnTo>
                  <a:pt x="2438" y="461"/>
                </a:lnTo>
                <a:lnTo>
                  <a:pt x="2443" y="458"/>
                </a:lnTo>
                <a:lnTo>
                  <a:pt x="2450" y="455"/>
                </a:lnTo>
                <a:lnTo>
                  <a:pt x="2455" y="454"/>
                </a:lnTo>
                <a:lnTo>
                  <a:pt x="2463" y="452"/>
                </a:lnTo>
                <a:lnTo>
                  <a:pt x="2468" y="454"/>
                </a:lnTo>
                <a:lnTo>
                  <a:pt x="2474" y="455"/>
                </a:lnTo>
                <a:lnTo>
                  <a:pt x="2478" y="456"/>
                </a:lnTo>
                <a:lnTo>
                  <a:pt x="2482" y="458"/>
                </a:lnTo>
                <a:lnTo>
                  <a:pt x="2491" y="464"/>
                </a:lnTo>
                <a:lnTo>
                  <a:pt x="2497" y="472"/>
                </a:lnTo>
                <a:lnTo>
                  <a:pt x="2503" y="479"/>
                </a:lnTo>
                <a:lnTo>
                  <a:pt x="2507" y="487"/>
                </a:lnTo>
                <a:lnTo>
                  <a:pt x="2510" y="490"/>
                </a:lnTo>
                <a:lnTo>
                  <a:pt x="2514" y="493"/>
                </a:lnTo>
                <a:lnTo>
                  <a:pt x="2517" y="495"/>
                </a:lnTo>
                <a:lnTo>
                  <a:pt x="2521" y="496"/>
                </a:lnTo>
                <a:lnTo>
                  <a:pt x="2527" y="495"/>
                </a:lnTo>
                <a:lnTo>
                  <a:pt x="2531" y="493"/>
                </a:lnTo>
                <a:lnTo>
                  <a:pt x="2534" y="491"/>
                </a:lnTo>
                <a:lnTo>
                  <a:pt x="2537" y="488"/>
                </a:lnTo>
                <a:lnTo>
                  <a:pt x="2545" y="482"/>
                </a:lnTo>
                <a:lnTo>
                  <a:pt x="2554" y="477"/>
                </a:lnTo>
                <a:lnTo>
                  <a:pt x="2566" y="471"/>
                </a:lnTo>
                <a:lnTo>
                  <a:pt x="2578" y="463"/>
                </a:lnTo>
                <a:lnTo>
                  <a:pt x="2589" y="455"/>
                </a:lnTo>
                <a:lnTo>
                  <a:pt x="2598" y="446"/>
                </a:lnTo>
                <a:lnTo>
                  <a:pt x="2606" y="436"/>
                </a:lnTo>
                <a:lnTo>
                  <a:pt x="2614" y="425"/>
                </a:lnTo>
                <a:lnTo>
                  <a:pt x="2620" y="414"/>
                </a:lnTo>
                <a:lnTo>
                  <a:pt x="2628" y="400"/>
                </a:lnTo>
                <a:lnTo>
                  <a:pt x="2636" y="381"/>
                </a:lnTo>
                <a:lnTo>
                  <a:pt x="2641" y="364"/>
                </a:lnTo>
                <a:lnTo>
                  <a:pt x="2645" y="346"/>
                </a:lnTo>
                <a:lnTo>
                  <a:pt x="2649" y="325"/>
                </a:lnTo>
                <a:lnTo>
                  <a:pt x="2652" y="311"/>
                </a:lnTo>
                <a:lnTo>
                  <a:pt x="2655" y="299"/>
                </a:lnTo>
                <a:lnTo>
                  <a:pt x="2658" y="287"/>
                </a:lnTo>
                <a:lnTo>
                  <a:pt x="2659" y="272"/>
                </a:lnTo>
                <a:lnTo>
                  <a:pt x="2658" y="258"/>
                </a:lnTo>
                <a:lnTo>
                  <a:pt x="2656" y="246"/>
                </a:lnTo>
                <a:lnTo>
                  <a:pt x="2651" y="234"/>
                </a:lnTo>
                <a:lnTo>
                  <a:pt x="2645" y="223"/>
                </a:lnTo>
                <a:lnTo>
                  <a:pt x="2637" y="214"/>
                </a:lnTo>
                <a:lnTo>
                  <a:pt x="2627" y="205"/>
                </a:lnTo>
                <a:lnTo>
                  <a:pt x="2616" y="198"/>
                </a:lnTo>
                <a:lnTo>
                  <a:pt x="2603" y="190"/>
                </a:lnTo>
                <a:lnTo>
                  <a:pt x="2596" y="203"/>
                </a:lnTo>
                <a:lnTo>
                  <a:pt x="2590" y="215"/>
                </a:lnTo>
                <a:lnTo>
                  <a:pt x="2586" y="228"/>
                </a:lnTo>
                <a:lnTo>
                  <a:pt x="2583" y="243"/>
                </a:lnTo>
                <a:lnTo>
                  <a:pt x="2579" y="258"/>
                </a:lnTo>
                <a:lnTo>
                  <a:pt x="2575" y="271"/>
                </a:lnTo>
                <a:lnTo>
                  <a:pt x="2572" y="277"/>
                </a:lnTo>
                <a:lnTo>
                  <a:pt x="2568" y="282"/>
                </a:lnTo>
                <a:lnTo>
                  <a:pt x="2565" y="283"/>
                </a:lnTo>
                <a:lnTo>
                  <a:pt x="2562" y="285"/>
                </a:lnTo>
                <a:lnTo>
                  <a:pt x="2559" y="285"/>
                </a:lnTo>
                <a:lnTo>
                  <a:pt x="2556" y="286"/>
                </a:lnTo>
                <a:lnTo>
                  <a:pt x="2550" y="285"/>
                </a:lnTo>
                <a:lnTo>
                  <a:pt x="2545" y="284"/>
                </a:lnTo>
                <a:lnTo>
                  <a:pt x="2541" y="283"/>
                </a:lnTo>
                <a:lnTo>
                  <a:pt x="2536" y="281"/>
                </a:lnTo>
                <a:lnTo>
                  <a:pt x="2528" y="275"/>
                </a:lnTo>
                <a:lnTo>
                  <a:pt x="2519" y="270"/>
                </a:lnTo>
                <a:lnTo>
                  <a:pt x="2514" y="266"/>
                </a:lnTo>
                <a:lnTo>
                  <a:pt x="2508" y="261"/>
                </a:lnTo>
                <a:lnTo>
                  <a:pt x="2496" y="261"/>
                </a:lnTo>
                <a:lnTo>
                  <a:pt x="2487" y="261"/>
                </a:lnTo>
                <a:lnTo>
                  <a:pt x="2476" y="261"/>
                </a:lnTo>
                <a:lnTo>
                  <a:pt x="2465" y="261"/>
                </a:lnTo>
                <a:lnTo>
                  <a:pt x="2400" y="261"/>
                </a:lnTo>
                <a:lnTo>
                  <a:pt x="2394" y="262"/>
                </a:lnTo>
                <a:lnTo>
                  <a:pt x="2388" y="263"/>
                </a:lnTo>
                <a:lnTo>
                  <a:pt x="2383" y="265"/>
                </a:lnTo>
                <a:lnTo>
                  <a:pt x="2379" y="267"/>
                </a:lnTo>
                <a:lnTo>
                  <a:pt x="2370" y="273"/>
                </a:lnTo>
                <a:lnTo>
                  <a:pt x="2362" y="280"/>
                </a:lnTo>
                <a:lnTo>
                  <a:pt x="2355" y="287"/>
                </a:lnTo>
                <a:lnTo>
                  <a:pt x="2347" y="296"/>
                </a:lnTo>
                <a:lnTo>
                  <a:pt x="2338" y="303"/>
                </a:lnTo>
                <a:lnTo>
                  <a:pt x="2328" y="310"/>
                </a:lnTo>
                <a:lnTo>
                  <a:pt x="2326" y="298"/>
                </a:lnTo>
                <a:lnTo>
                  <a:pt x="2323" y="288"/>
                </a:lnTo>
                <a:lnTo>
                  <a:pt x="2321" y="279"/>
                </a:lnTo>
                <a:lnTo>
                  <a:pt x="2319" y="267"/>
                </a:lnTo>
                <a:lnTo>
                  <a:pt x="2318" y="253"/>
                </a:lnTo>
                <a:lnTo>
                  <a:pt x="2316" y="240"/>
                </a:lnTo>
                <a:lnTo>
                  <a:pt x="2315" y="228"/>
                </a:lnTo>
                <a:lnTo>
                  <a:pt x="2312" y="214"/>
                </a:lnTo>
                <a:lnTo>
                  <a:pt x="2307" y="202"/>
                </a:lnTo>
                <a:lnTo>
                  <a:pt x="2304" y="192"/>
                </a:lnTo>
                <a:lnTo>
                  <a:pt x="2301" y="181"/>
                </a:lnTo>
                <a:lnTo>
                  <a:pt x="2299" y="168"/>
                </a:lnTo>
                <a:lnTo>
                  <a:pt x="2329" y="168"/>
                </a:lnTo>
                <a:lnTo>
                  <a:pt x="2333" y="169"/>
                </a:lnTo>
                <a:lnTo>
                  <a:pt x="2336" y="171"/>
                </a:lnTo>
                <a:lnTo>
                  <a:pt x="2339" y="172"/>
                </a:lnTo>
                <a:lnTo>
                  <a:pt x="2342" y="174"/>
                </a:lnTo>
                <a:lnTo>
                  <a:pt x="2346" y="179"/>
                </a:lnTo>
                <a:lnTo>
                  <a:pt x="2352" y="185"/>
                </a:lnTo>
                <a:lnTo>
                  <a:pt x="2360" y="194"/>
                </a:lnTo>
                <a:lnTo>
                  <a:pt x="2368" y="203"/>
                </a:lnTo>
                <a:lnTo>
                  <a:pt x="2375" y="212"/>
                </a:lnTo>
                <a:lnTo>
                  <a:pt x="2386" y="219"/>
                </a:lnTo>
                <a:lnTo>
                  <a:pt x="2397" y="209"/>
                </a:lnTo>
                <a:lnTo>
                  <a:pt x="2407" y="202"/>
                </a:lnTo>
                <a:lnTo>
                  <a:pt x="2417" y="194"/>
                </a:lnTo>
                <a:lnTo>
                  <a:pt x="2428" y="185"/>
                </a:lnTo>
                <a:lnTo>
                  <a:pt x="2435" y="174"/>
                </a:lnTo>
                <a:lnTo>
                  <a:pt x="2441" y="163"/>
                </a:lnTo>
                <a:lnTo>
                  <a:pt x="2447" y="163"/>
                </a:lnTo>
                <a:lnTo>
                  <a:pt x="2452" y="163"/>
                </a:lnTo>
                <a:lnTo>
                  <a:pt x="2463" y="161"/>
                </a:lnTo>
                <a:lnTo>
                  <a:pt x="2474" y="158"/>
                </a:lnTo>
                <a:lnTo>
                  <a:pt x="2484" y="142"/>
                </a:lnTo>
                <a:lnTo>
                  <a:pt x="2495" y="126"/>
                </a:lnTo>
                <a:lnTo>
                  <a:pt x="2500" y="123"/>
                </a:lnTo>
                <a:lnTo>
                  <a:pt x="2505" y="122"/>
                </a:lnTo>
                <a:lnTo>
                  <a:pt x="2510" y="121"/>
                </a:lnTo>
                <a:lnTo>
                  <a:pt x="2516" y="121"/>
                </a:lnTo>
                <a:lnTo>
                  <a:pt x="2527" y="125"/>
                </a:lnTo>
                <a:lnTo>
                  <a:pt x="2537" y="128"/>
                </a:lnTo>
                <a:lnTo>
                  <a:pt x="2541" y="128"/>
                </a:lnTo>
                <a:lnTo>
                  <a:pt x="2544" y="126"/>
                </a:lnTo>
                <a:lnTo>
                  <a:pt x="2546" y="124"/>
                </a:lnTo>
                <a:lnTo>
                  <a:pt x="2547" y="121"/>
                </a:lnTo>
                <a:lnTo>
                  <a:pt x="2549" y="113"/>
                </a:lnTo>
                <a:lnTo>
                  <a:pt x="2550" y="105"/>
                </a:lnTo>
                <a:lnTo>
                  <a:pt x="2493" y="0"/>
                </a:lnTo>
                <a:lnTo>
                  <a:pt x="2493" y="0"/>
                </a:lnTo>
                <a:lnTo>
                  <a:pt x="728" y="541"/>
                </a:lnTo>
                <a:lnTo>
                  <a:pt x="732" y="559"/>
                </a:lnTo>
                <a:lnTo>
                  <a:pt x="735" y="576"/>
                </a:lnTo>
                <a:lnTo>
                  <a:pt x="738" y="591"/>
                </a:lnTo>
                <a:lnTo>
                  <a:pt x="739" y="610"/>
                </a:lnTo>
                <a:lnTo>
                  <a:pt x="736" y="618"/>
                </a:lnTo>
                <a:lnTo>
                  <a:pt x="732" y="625"/>
                </a:lnTo>
                <a:lnTo>
                  <a:pt x="725" y="641"/>
                </a:lnTo>
                <a:lnTo>
                  <a:pt x="718" y="658"/>
                </a:lnTo>
                <a:lnTo>
                  <a:pt x="716" y="668"/>
                </a:lnTo>
                <a:lnTo>
                  <a:pt x="715" y="678"/>
                </a:lnTo>
                <a:lnTo>
                  <a:pt x="712" y="686"/>
                </a:lnTo>
                <a:lnTo>
                  <a:pt x="709" y="692"/>
                </a:lnTo>
                <a:lnTo>
                  <a:pt x="705" y="699"/>
                </a:lnTo>
                <a:lnTo>
                  <a:pt x="699" y="703"/>
                </a:lnTo>
                <a:lnTo>
                  <a:pt x="694" y="708"/>
                </a:lnTo>
                <a:lnTo>
                  <a:pt x="687" y="712"/>
                </a:lnTo>
                <a:lnTo>
                  <a:pt x="681" y="715"/>
                </a:lnTo>
                <a:lnTo>
                  <a:pt x="673" y="718"/>
                </a:lnTo>
                <a:lnTo>
                  <a:pt x="662" y="722"/>
                </a:lnTo>
                <a:lnTo>
                  <a:pt x="652" y="725"/>
                </a:lnTo>
                <a:lnTo>
                  <a:pt x="642" y="726"/>
                </a:lnTo>
                <a:lnTo>
                  <a:pt x="630" y="727"/>
                </a:lnTo>
                <a:lnTo>
                  <a:pt x="621" y="726"/>
                </a:lnTo>
                <a:lnTo>
                  <a:pt x="614" y="726"/>
                </a:lnTo>
                <a:lnTo>
                  <a:pt x="610" y="726"/>
                </a:lnTo>
                <a:lnTo>
                  <a:pt x="606" y="726"/>
                </a:lnTo>
                <a:lnTo>
                  <a:pt x="602" y="727"/>
                </a:lnTo>
                <a:lnTo>
                  <a:pt x="599" y="729"/>
                </a:lnTo>
                <a:lnTo>
                  <a:pt x="597" y="734"/>
                </a:lnTo>
                <a:lnTo>
                  <a:pt x="595" y="740"/>
                </a:lnTo>
                <a:lnTo>
                  <a:pt x="586" y="748"/>
                </a:lnTo>
                <a:lnTo>
                  <a:pt x="575" y="756"/>
                </a:lnTo>
                <a:lnTo>
                  <a:pt x="560" y="768"/>
                </a:lnTo>
                <a:lnTo>
                  <a:pt x="547" y="779"/>
                </a:lnTo>
                <a:lnTo>
                  <a:pt x="539" y="783"/>
                </a:lnTo>
                <a:lnTo>
                  <a:pt x="532" y="786"/>
                </a:lnTo>
                <a:lnTo>
                  <a:pt x="523" y="789"/>
                </a:lnTo>
                <a:lnTo>
                  <a:pt x="513" y="793"/>
                </a:lnTo>
                <a:lnTo>
                  <a:pt x="503" y="795"/>
                </a:lnTo>
                <a:lnTo>
                  <a:pt x="492" y="796"/>
                </a:lnTo>
                <a:lnTo>
                  <a:pt x="486" y="796"/>
                </a:lnTo>
                <a:lnTo>
                  <a:pt x="481" y="797"/>
                </a:lnTo>
                <a:lnTo>
                  <a:pt x="477" y="798"/>
                </a:lnTo>
                <a:lnTo>
                  <a:pt x="471" y="801"/>
                </a:lnTo>
                <a:lnTo>
                  <a:pt x="466" y="804"/>
                </a:lnTo>
                <a:lnTo>
                  <a:pt x="462" y="809"/>
                </a:lnTo>
                <a:lnTo>
                  <a:pt x="458" y="813"/>
                </a:lnTo>
                <a:lnTo>
                  <a:pt x="455" y="819"/>
                </a:lnTo>
                <a:lnTo>
                  <a:pt x="451" y="829"/>
                </a:lnTo>
                <a:lnTo>
                  <a:pt x="444" y="840"/>
                </a:lnTo>
                <a:lnTo>
                  <a:pt x="435" y="857"/>
                </a:lnTo>
                <a:lnTo>
                  <a:pt x="424" y="873"/>
                </a:lnTo>
                <a:lnTo>
                  <a:pt x="413" y="887"/>
                </a:lnTo>
                <a:lnTo>
                  <a:pt x="399" y="902"/>
                </a:lnTo>
                <a:lnTo>
                  <a:pt x="390" y="910"/>
                </a:lnTo>
                <a:lnTo>
                  <a:pt x="382" y="918"/>
                </a:lnTo>
                <a:lnTo>
                  <a:pt x="373" y="924"/>
                </a:lnTo>
                <a:lnTo>
                  <a:pt x="364" y="930"/>
                </a:lnTo>
                <a:lnTo>
                  <a:pt x="347" y="943"/>
                </a:lnTo>
                <a:lnTo>
                  <a:pt x="328" y="958"/>
                </a:lnTo>
                <a:lnTo>
                  <a:pt x="317" y="966"/>
                </a:lnTo>
                <a:lnTo>
                  <a:pt x="308" y="975"/>
                </a:lnTo>
                <a:lnTo>
                  <a:pt x="298" y="983"/>
                </a:lnTo>
                <a:lnTo>
                  <a:pt x="288" y="992"/>
                </a:lnTo>
                <a:lnTo>
                  <a:pt x="278" y="1002"/>
                </a:lnTo>
                <a:lnTo>
                  <a:pt x="269" y="1013"/>
                </a:lnTo>
                <a:lnTo>
                  <a:pt x="248" y="1035"/>
                </a:lnTo>
                <a:lnTo>
                  <a:pt x="228" y="1054"/>
                </a:lnTo>
                <a:lnTo>
                  <a:pt x="208" y="1071"/>
                </a:lnTo>
                <a:lnTo>
                  <a:pt x="184" y="1091"/>
                </a:lnTo>
                <a:lnTo>
                  <a:pt x="173" y="1099"/>
                </a:lnTo>
                <a:lnTo>
                  <a:pt x="163" y="1108"/>
                </a:lnTo>
                <a:lnTo>
                  <a:pt x="154" y="1117"/>
                </a:lnTo>
                <a:lnTo>
                  <a:pt x="142" y="1125"/>
                </a:lnTo>
                <a:lnTo>
                  <a:pt x="130" y="1132"/>
                </a:lnTo>
                <a:lnTo>
                  <a:pt x="119" y="1139"/>
                </a:lnTo>
                <a:lnTo>
                  <a:pt x="115" y="1143"/>
                </a:lnTo>
                <a:lnTo>
                  <a:pt x="111" y="1148"/>
                </a:lnTo>
                <a:lnTo>
                  <a:pt x="107" y="1153"/>
                </a:lnTo>
                <a:lnTo>
                  <a:pt x="104" y="1159"/>
                </a:lnTo>
                <a:lnTo>
                  <a:pt x="102" y="1170"/>
                </a:lnTo>
                <a:lnTo>
                  <a:pt x="99" y="1180"/>
                </a:lnTo>
                <a:lnTo>
                  <a:pt x="95" y="1187"/>
                </a:lnTo>
                <a:lnTo>
                  <a:pt x="90" y="1191"/>
                </a:lnTo>
                <a:lnTo>
                  <a:pt x="84" y="1195"/>
                </a:lnTo>
                <a:lnTo>
                  <a:pt x="78" y="1199"/>
                </a:lnTo>
                <a:lnTo>
                  <a:pt x="67" y="1207"/>
                </a:lnTo>
                <a:lnTo>
                  <a:pt x="58" y="1214"/>
                </a:lnTo>
                <a:lnTo>
                  <a:pt x="47" y="1220"/>
                </a:lnTo>
                <a:lnTo>
                  <a:pt x="35" y="1226"/>
                </a:lnTo>
                <a:lnTo>
                  <a:pt x="26" y="1229"/>
                </a:lnTo>
                <a:lnTo>
                  <a:pt x="18" y="1230"/>
                </a:lnTo>
                <a:lnTo>
                  <a:pt x="13" y="1231"/>
                </a:lnTo>
                <a:lnTo>
                  <a:pt x="10" y="1233"/>
                </a:lnTo>
                <a:lnTo>
                  <a:pt x="7" y="1235"/>
                </a:lnTo>
                <a:lnTo>
                  <a:pt x="4" y="1239"/>
                </a:lnTo>
                <a:lnTo>
                  <a:pt x="4" y="1244"/>
                </a:lnTo>
                <a:lnTo>
                  <a:pt x="6" y="1248"/>
                </a:lnTo>
                <a:lnTo>
                  <a:pt x="6" y="1278"/>
                </a:lnTo>
                <a:lnTo>
                  <a:pt x="5" y="1305"/>
                </a:lnTo>
                <a:lnTo>
                  <a:pt x="3" y="1333"/>
                </a:lnTo>
                <a:lnTo>
                  <a:pt x="0" y="1361"/>
                </a:lnTo>
                <a:lnTo>
                  <a:pt x="0" y="136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6" name="Freeform 192"/>
          <p:cNvSpPr>
            <a:spLocks/>
          </p:cNvSpPr>
          <p:nvPr/>
        </p:nvSpPr>
        <p:spPr bwMode="auto">
          <a:xfrm>
            <a:off x="7028226" y="3962493"/>
            <a:ext cx="1224501" cy="626071"/>
          </a:xfrm>
          <a:custGeom>
            <a:avLst/>
            <a:gdLst>
              <a:gd name="T0" fmla="*/ 437 w 2659"/>
              <a:gd name="T1" fmla="*/ 1235 h 1361"/>
              <a:gd name="T2" fmla="*/ 513 w 2659"/>
              <a:gd name="T3" fmla="*/ 1208 h 1361"/>
              <a:gd name="T4" fmla="*/ 637 w 2659"/>
              <a:gd name="T5" fmla="*/ 1136 h 1361"/>
              <a:gd name="T6" fmla="*/ 791 w 2659"/>
              <a:gd name="T7" fmla="*/ 1099 h 1361"/>
              <a:gd name="T8" fmla="*/ 915 w 2659"/>
              <a:gd name="T9" fmla="*/ 1076 h 1361"/>
              <a:gd name="T10" fmla="*/ 1047 w 2659"/>
              <a:gd name="T11" fmla="*/ 1053 h 1361"/>
              <a:gd name="T12" fmla="*/ 1107 w 2659"/>
              <a:gd name="T13" fmla="*/ 1065 h 1361"/>
              <a:gd name="T14" fmla="*/ 1170 w 2659"/>
              <a:gd name="T15" fmla="*/ 1114 h 1361"/>
              <a:gd name="T16" fmla="*/ 1940 w 2659"/>
              <a:gd name="T17" fmla="*/ 1319 h 1361"/>
              <a:gd name="T18" fmla="*/ 2032 w 2659"/>
              <a:gd name="T19" fmla="*/ 1257 h 1361"/>
              <a:gd name="T20" fmla="*/ 2139 w 2659"/>
              <a:gd name="T21" fmla="*/ 1207 h 1361"/>
              <a:gd name="T22" fmla="*/ 2184 w 2659"/>
              <a:gd name="T23" fmla="*/ 1062 h 1361"/>
              <a:gd name="T24" fmla="*/ 2248 w 2659"/>
              <a:gd name="T25" fmla="*/ 949 h 1361"/>
              <a:gd name="T26" fmla="*/ 2356 w 2659"/>
              <a:gd name="T27" fmla="*/ 826 h 1361"/>
              <a:gd name="T28" fmla="*/ 2439 w 2659"/>
              <a:gd name="T29" fmla="*/ 806 h 1361"/>
              <a:gd name="T30" fmla="*/ 2511 w 2659"/>
              <a:gd name="T31" fmla="*/ 777 h 1361"/>
              <a:gd name="T32" fmla="*/ 2539 w 2659"/>
              <a:gd name="T33" fmla="*/ 708 h 1361"/>
              <a:gd name="T34" fmla="*/ 2505 w 2659"/>
              <a:gd name="T35" fmla="*/ 663 h 1361"/>
              <a:gd name="T36" fmla="*/ 2452 w 2659"/>
              <a:gd name="T37" fmla="*/ 703 h 1361"/>
              <a:gd name="T38" fmla="*/ 2395 w 2659"/>
              <a:gd name="T39" fmla="*/ 739 h 1361"/>
              <a:gd name="T40" fmla="*/ 2333 w 2659"/>
              <a:gd name="T41" fmla="*/ 698 h 1361"/>
              <a:gd name="T42" fmla="*/ 2425 w 2659"/>
              <a:gd name="T43" fmla="*/ 676 h 1361"/>
              <a:gd name="T44" fmla="*/ 2441 w 2659"/>
              <a:gd name="T45" fmla="*/ 596 h 1361"/>
              <a:gd name="T46" fmla="*/ 2393 w 2659"/>
              <a:gd name="T47" fmla="*/ 560 h 1361"/>
              <a:gd name="T48" fmla="*/ 2341 w 2659"/>
              <a:gd name="T49" fmla="*/ 540 h 1361"/>
              <a:gd name="T50" fmla="*/ 2414 w 2659"/>
              <a:gd name="T51" fmla="*/ 520 h 1361"/>
              <a:gd name="T52" fmla="*/ 2455 w 2659"/>
              <a:gd name="T53" fmla="*/ 454 h 1361"/>
              <a:gd name="T54" fmla="*/ 2503 w 2659"/>
              <a:gd name="T55" fmla="*/ 479 h 1361"/>
              <a:gd name="T56" fmla="*/ 2534 w 2659"/>
              <a:gd name="T57" fmla="*/ 491 h 1361"/>
              <a:gd name="T58" fmla="*/ 2606 w 2659"/>
              <a:gd name="T59" fmla="*/ 436 h 1361"/>
              <a:gd name="T60" fmla="*/ 2652 w 2659"/>
              <a:gd name="T61" fmla="*/ 311 h 1361"/>
              <a:gd name="T62" fmla="*/ 2637 w 2659"/>
              <a:gd name="T63" fmla="*/ 214 h 1361"/>
              <a:gd name="T64" fmla="*/ 2579 w 2659"/>
              <a:gd name="T65" fmla="*/ 258 h 1361"/>
              <a:gd name="T66" fmla="*/ 2550 w 2659"/>
              <a:gd name="T67" fmla="*/ 285 h 1361"/>
              <a:gd name="T68" fmla="*/ 2496 w 2659"/>
              <a:gd name="T69" fmla="*/ 261 h 1361"/>
              <a:gd name="T70" fmla="*/ 2379 w 2659"/>
              <a:gd name="T71" fmla="*/ 267 h 1361"/>
              <a:gd name="T72" fmla="*/ 2323 w 2659"/>
              <a:gd name="T73" fmla="*/ 288 h 1361"/>
              <a:gd name="T74" fmla="*/ 2304 w 2659"/>
              <a:gd name="T75" fmla="*/ 192 h 1361"/>
              <a:gd name="T76" fmla="*/ 2346 w 2659"/>
              <a:gd name="T77" fmla="*/ 179 h 1361"/>
              <a:gd name="T78" fmla="*/ 2417 w 2659"/>
              <a:gd name="T79" fmla="*/ 194 h 1361"/>
              <a:gd name="T80" fmla="*/ 2484 w 2659"/>
              <a:gd name="T81" fmla="*/ 142 h 1361"/>
              <a:gd name="T82" fmla="*/ 2541 w 2659"/>
              <a:gd name="T83" fmla="*/ 128 h 1361"/>
              <a:gd name="T84" fmla="*/ 728 w 2659"/>
              <a:gd name="T85" fmla="*/ 541 h 1361"/>
              <a:gd name="T86" fmla="*/ 725 w 2659"/>
              <a:gd name="T87" fmla="*/ 641 h 1361"/>
              <a:gd name="T88" fmla="*/ 694 w 2659"/>
              <a:gd name="T89" fmla="*/ 708 h 1361"/>
              <a:gd name="T90" fmla="*/ 621 w 2659"/>
              <a:gd name="T91" fmla="*/ 726 h 1361"/>
              <a:gd name="T92" fmla="*/ 586 w 2659"/>
              <a:gd name="T93" fmla="*/ 748 h 1361"/>
              <a:gd name="T94" fmla="*/ 503 w 2659"/>
              <a:gd name="T95" fmla="*/ 795 h 1361"/>
              <a:gd name="T96" fmla="*/ 458 w 2659"/>
              <a:gd name="T97" fmla="*/ 813 h 1361"/>
              <a:gd name="T98" fmla="*/ 390 w 2659"/>
              <a:gd name="T99" fmla="*/ 910 h 1361"/>
              <a:gd name="T100" fmla="*/ 298 w 2659"/>
              <a:gd name="T101" fmla="*/ 983 h 1361"/>
              <a:gd name="T102" fmla="*/ 173 w 2659"/>
              <a:gd name="T103" fmla="*/ 1099 h 1361"/>
              <a:gd name="T104" fmla="*/ 107 w 2659"/>
              <a:gd name="T105" fmla="*/ 1153 h 1361"/>
              <a:gd name="T106" fmla="*/ 67 w 2659"/>
              <a:gd name="T107" fmla="*/ 1207 h 1361"/>
              <a:gd name="T108" fmla="*/ 7 w 2659"/>
              <a:gd name="T109" fmla="*/ 1235 h 1361"/>
              <a:gd name="T110" fmla="*/ 0 w 2659"/>
              <a:gd name="T111" fmla="*/ 1361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59" h="1361">
                <a:moveTo>
                  <a:pt x="0" y="1361"/>
                </a:moveTo>
                <a:lnTo>
                  <a:pt x="408" y="1262"/>
                </a:lnTo>
                <a:lnTo>
                  <a:pt x="408" y="1262"/>
                </a:lnTo>
                <a:lnTo>
                  <a:pt x="412" y="1257"/>
                </a:lnTo>
                <a:lnTo>
                  <a:pt x="417" y="1249"/>
                </a:lnTo>
                <a:lnTo>
                  <a:pt x="423" y="1244"/>
                </a:lnTo>
                <a:lnTo>
                  <a:pt x="428" y="1239"/>
                </a:lnTo>
                <a:lnTo>
                  <a:pt x="437" y="1235"/>
                </a:lnTo>
                <a:lnTo>
                  <a:pt x="444" y="1232"/>
                </a:lnTo>
                <a:lnTo>
                  <a:pt x="452" y="1230"/>
                </a:lnTo>
                <a:lnTo>
                  <a:pt x="459" y="1229"/>
                </a:lnTo>
                <a:lnTo>
                  <a:pt x="476" y="1226"/>
                </a:lnTo>
                <a:lnTo>
                  <a:pt x="492" y="1220"/>
                </a:lnTo>
                <a:lnTo>
                  <a:pt x="500" y="1217"/>
                </a:lnTo>
                <a:lnTo>
                  <a:pt x="507" y="1213"/>
                </a:lnTo>
                <a:lnTo>
                  <a:pt x="513" y="1208"/>
                </a:lnTo>
                <a:lnTo>
                  <a:pt x="519" y="1204"/>
                </a:lnTo>
                <a:lnTo>
                  <a:pt x="531" y="1194"/>
                </a:lnTo>
                <a:lnTo>
                  <a:pt x="543" y="1184"/>
                </a:lnTo>
                <a:lnTo>
                  <a:pt x="559" y="1173"/>
                </a:lnTo>
                <a:lnTo>
                  <a:pt x="575" y="1164"/>
                </a:lnTo>
                <a:lnTo>
                  <a:pt x="597" y="1152"/>
                </a:lnTo>
                <a:lnTo>
                  <a:pt x="616" y="1144"/>
                </a:lnTo>
                <a:lnTo>
                  <a:pt x="637" y="1136"/>
                </a:lnTo>
                <a:lnTo>
                  <a:pt x="656" y="1131"/>
                </a:lnTo>
                <a:lnTo>
                  <a:pt x="676" y="1126"/>
                </a:lnTo>
                <a:lnTo>
                  <a:pt x="698" y="1122"/>
                </a:lnTo>
                <a:lnTo>
                  <a:pt x="721" y="1117"/>
                </a:lnTo>
                <a:lnTo>
                  <a:pt x="745" y="1111"/>
                </a:lnTo>
                <a:lnTo>
                  <a:pt x="762" y="1107"/>
                </a:lnTo>
                <a:lnTo>
                  <a:pt x="777" y="1104"/>
                </a:lnTo>
                <a:lnTo>
                  <a:pt x="791" y="1099"/>
                </a:lnTo>
                <a:lnTo>
                  <a:pt x="808" y="1095"/>
                </a:lnTo>
                <a:lnTo>
                  <a:pt x="823" y="1093"/>
                </a:lnTo>
                <a:lnTo>
                  <a:pt x="837" y="1091"/>
                </a:lnTo>
                <a:lnTo>
                  <a:pt x="851" y="1090"/>
                </a:lnTo>
                <a:lnTo>
                  <a:pt x="867" y="1087"/>
                </a:lnTo>
                <a:lnTo>
                  <a:pt x="884" y="1084"/>
                </a:lnTo>
                <a:lnTo>
                  <a:pt x="900" y="1080"/>
                </a:lnTo>
                <a:lnTo>
                  <a:pt x="915" y="1076"/>
                </a:lnTo>
                <a:lnTo>
                  <a:pt x="934" y="1071"/>
                </a:lnTo>
                <a:lnTo>
                  <a:pt x="950" y="1069"/>
                </a:lnTo>
                <a:lnTo>
                  <a:pt x="965" y="1068"/>
                </a:lnTo>
                <a:lnTo>
                  <a:pt x="980" y="1066"/>
                </a:lnTo>
                <a:lnTo>
                  <a:pt x="997" y="1064"/>
                </a:lnTo>
                <a:lnTo>
                  <a:pt x="1019" y="1059"/>
                </a:lnTo>
                <a:lnTo>
                  <a:pt x="1038" y="1055"/>
                </a:lnTo>
                <a:lnTo>
                  <a:pt x="1047" y="1053"/>
                </a:lnTo>
                <a:lnTo>
                  <a:pt x="1057" y="1052"/>
                </a:lnTo>
                <a:lnTo>
                  <a:pt x="1067" y="1051"/>
                </a:lnTo>
                <a:lnTo>
                  <a:pt x="1079" y="1051"/>
                </a:lnTo>
                <a:lnTo>
                  <a:pt x="1085" y="1051"/>
                </a:lnTo>
                <a:lnTo>
                  <a:pt x="1090" y="1053"/>
                </a:lnTo>
                <a:lnTo>
                  <a:pt x="1094" y="1055"/>
                </a:lnTo>
                <a:lnTo>
                  <a:pt x="1099" y="1058"/>
                </a:lnTo>
                <a:lnTo>
                  <a:pt x="1107" y="1065"/>
                </a:lnTo>
                <a:lnTo>
                  <a:pt x="1116" y="1071"/>
                </a:lnTo>
                <a:lnTo>
                  <a:pt x="1129" y="1078"/>
                </a:lnTo>
                <a:lnTo>
                  <a:pt x="1140" y="1082"/>
                </a:lnTo>
                <a:lnTo>
                  <a:pt x="1145" y="1085"/>
                </a:lnTo>
                <a:lnTo>
                  <a:pt x="1151" y="1089"/>
                </a:lnTo>
                <a:lnTo>
                  <a:pt x="1155" y="1093"/>
                </a:lnTo>
                <a:lnTo>
                  <a:pt x="1159" y="1098"/>
                </a:lnTo>
                <a:lnTo>
                  <a:pt x="1170" y="1114"/>
                </a:lnTo>
                <a:lnTo>
                  <a:pt x="1181" y="1128"/>
                </a:lnTo>
                <a:lnTo>
                  <a:pt x="1186" y="1135"/>
                </a:lnTo>
                <a:lnTo>
                  <a:pt x="1193" y="1140"/>
                </a:lnTo>
                <a:lnTo>
                  <a:pt x="1200" y="1145"/>
                </a:lnTo>
                <a:lnTo>
                  <a:pt x="1209" y="1149"/>
                </a:lnTo>
                <a:lnTo>
                  <a:pt x="1542" y="1053"/>
                </a:lnTo>
                <a:lnTo>
                  <a:pt x="1940" y="1319"/>
                </a:lnTo>
                <a:lnTo>
                  <a:pt x="1940" y="1319"/>
                </a:lnTo>
                <a:lnTo>
                  <a:pt x="1947" y="1312"/>
                </a:lnTo>
                <a:lnTo>
                  <a:pt x="1953" y="1306"/>
                </a:lnTo>
                <a:lnTo>
                  <a:pt x="1961" y="1300"/>
                </a:lnTo>
                <a:lnTo>
                  <a:pt x="1967" y="1296"/>
                </a:lnTo>
                <a:lnTo>
                  <a:pt x="1983" y="1286"/>
                </a:lnTo>
                <a:lnTo>
                  <a:pt x="2001" y="1276"/>
                </a:lnTo>
                <a:lnTo>
                  <a:pt x="2018" y="1267"/>
                </a:lnTo>
                <a:lnTo>
                  <a:pt x="2032" y="1257"/>
                </a:lnTo>
                <a:lnTo>
                  <a:pt x="2047" y="1247"/>
                </a:lnTo>
                <a:lnTo>
                  <a:pt x="2064" y="1239"/>
                </a:lnTo>
                <a:lnTo>
                  <a:pt x="2082" y="1232"/>
                </a:lnTo>
                <a:lnTo>
                  <a:pt x="2097" y="1228"/>
                </a:lnTo>
                <a:lnTo>
                  <a:pt x="2112" y="1222"/>
                </a:lnTo>
                <a:lnTo>
                  <a:pt x="2128" y="1215"/>
                </a:lnTo>
                <a:lnTo>
                  <a:pt x="2134" y="1212"/>
                </a:lnTo>
                <a:lnTo>
                  <a:pt x="2139" y="1207"/>
                </a:lnTo>
                <a:lnTo>
                  <a:pt x="2143" y="1203"/>
                </a:lnTo>
                <a:lnTo>
                  <a:pt x="2147" y="1199"/>
                </a:lnTo>
                <a:lnTo>
                  <a:pt x="2154" y="1189"/>
                </a:lnTo>
                <a:lnTo>
                  <a:pt x="2158" y="1178"/>
                </a:lnTo>
                <a:lnTo>
                  <a:pt x="2165" y="1154"/>
                </a:lnTo>
                <a:lnTo>
                  <a:pt x="2171" y="1127"/>
                </a:lnTo>
                <a:lnTo>
                  <a:pt x="2179" y="1093"/>
                </a:lnTo>
                <a:lnTo>
                  <a:pt x="2184" y="1062"/>
                </a:lnTo>
                <a:lnTo>
                  <a:pt x="2188" y="1046"/>
                </a:lnTo>
                <a:lnTo>
                  <a:pt x="2193" y="1031"/>
                </a:lnTo>
                <a:lnTo>
                  <a:pt x="2199" y="1016"/>
                </a:lnTo>
                <a:lnTo>
                  <a:pt x="2208" y="1000"/>
                </a:lnTo>
                <a:lnTo>
                  <a:pt x="2221" y="985"/>
                </a:lnTo>
                <a:lnTo>
                  <a:pt x="2235" y="971"/>
                </a:lnTo>
                <a:lnTo>
                  <a:pt x="2241" y="960"/>
                </a:lnTo>
                <a:lnTo>
                  <a:pt x="2248" y="949"/>
                </a:lnTo>
                <a:lnTo>
                  <a:pt x="2259" y="934"/>
                </a:lnTo>
                <a:lnTo>
                  <a:pt x="2268" y="922"/>
                </a:lnTo>
                <a:lnTo>
                  <a:pt x="2280" y="910"/>
                </a:lnTo>
                <a:lnTo>
                  <a:pt x="2293" y="896"/>
                </a:lnTo>
                <a:lnTo>
                  <a:pt x="2315" y="869"/>
                </a:lnTo>
                <a:lnTo>
                  <a:pt x="2334" y="846"/>
                </a:lnTo>
                <a:lnTo>
                  <a:pt x="2345" y="835"/>
                </a:lnTo>
                <a:lnTo>
                  <a:pt x="2356" y="826"/>
                </a:lnTo>
                <a:lnTo>
                  <a:pt x="2362" y="822"/>
                </a:lnTo>
                <a:lnTo>
                  <a:pt x="2370" y="817"/>
                </a:lnTo>
                <a:lnTo>
                  <a:pt x="2377" y="814"/>
                </a:lnTo>
                <a:lnTo>
                  <a:pt x="2386" y="811"/>
                </a:lnTo>
                <a:lnTo>
                  <a:pt x="2399" y="809"/>
                </a:lnTo>
                <a:lnTo>
                  <a:pt x="2412" y="808"/>
                </a:lnTo>
                <a:lnTo>
                  <a:pt x="2425" y="807"/>
                </a:lnTo>
                <a:lnTo>
                  <a:pt x="2439" y="806"/>
                </a:lnTo>
                <a:lnTo>
                  <a:pt x="2447" y="804"/>
                </a:lnTo>
                <a:lnTo>
                  <a:pt x="2454" y="802"/>
                </a:lnTo>
                <a:lnTo>
                  <a:pt x="2461" y="799"/>
                </a:lnTo>
                <a:lnTo>
                  <a:pt x="2466" y="796"/>
                </a:lnTo>
                <a:lnTo>
                  <a:pt x="2478" y="789"/>
                </a:lnTo>
                <a:lnTo>
                  <a:pt x="2492" y="782"/>
                </a:lnTo>
                <a:lnTo>
                  <a:pt x="2502" y="780"/>
                </a:lnTo>
                <a:lnTo>
                  <a:pt x="2511" y="777"/>
                </a:lnTo>
                <a:lnTo>
                  <a:pt x="2515" y="775"/>
                </a:lnTo>
                <a:lnTo>
                  <a:pt x="2519" y="773"/>
                </a:lnTo>
                <a:lnTo>
                  <a:pt x="2522" y="770"/>
                </a:lnTo>
                <a:lnTo>
                  <a:pt x="2524" y="767"/>
                </a:lnTo>
                <a:lnTo>
                  <a:pt x="2527" y="750"/>
                </a:lnTo>
                <a:lnTo>
                  <a:pt x="2530" y="734"/>
                </a:lnTo>
                <a:lnTo>
                  <a:pt x="2534" y="720"/>
                </a:lnTo>
                <a:lnTo>
                  <a:pt x="2539" y="708"/>
                </a:lnTo>
                <a:lnTo>
                  <a:pt x="2545" y="695"/>
                </a:lnTo>
                <a:lnTo>
                  <a:pt x="2548" y="681"/>
                </a:lnTo>
                <a:lnTo>
                  <a:pt x="2537" y="676"/>
                </a:lnTo>
                <a:lnTo>
                  <a:pt x="2528" y="669"/>
                </a:lnTo>
                <a:lnTo>
                  <a:pt x="2522" y="667"/>
                </a:lnTo>
                <a:lnTo>
                  <a:pt x="2517" y="665"/>
                </a:lnTo>
                <a:lnTo>
                  <a:pt x="2511" y="663"/>
                </a:lnTo>
                <a:lnTo>
                  <a:pt x="2505" y="663"/>
                </a:lnTo>
                <a:lnTo>
                  <a:pt x="2502" y="663"/>
                </a:lnTo>
                <a:lnTo>
                  <a:pt x="2498" y="665"/>
                </a:lnTo>
                <a:lnTo>
                  <a:pt x="2496" y="667"/>
                </a:lnTo>
                <a:lnTo>
                  <a:pt x="2494" y="671"/>
                </a:lnTo>
                <a:lnTo>
                  <a:pt x="2490" y="678"/>
                </a:lnTo>
                <a:lnTo>
                  <a:pt x="2484" y="684"/>
                </a:lnTo>
                <a:lnTo>
                  <a:pt x="2468" y="693"/>
                </a:lnTo>
                <a:lnTo>
                  <a:pt x="2452" y="703"/>
                </a:lnTo>
                <a:lnTo>
                  <a:pt x="2441" y="709"/>
                </a:lnTo>
                <a:lnTo>
                  <a:pt x="2431" y="715"/>
                </a:lnTo>
                <a:lnTo>
                  <a:pt x="2421" y="720"/>
                </a:lnTo>
                <a:lnTo>
                  <a:pt x="2410" y="727"/>
                </a:lnTo>
                <a:lnTo>
                  <a:pt x="2404" y="730"/>
                </a:lnTo>
                <a:lnTo>
                  <a:pt x="2399" y="734"/>
                </a:lnTo>
                <a:lnTo>
                  <a:pt x="2397" y="736"/>
                </a:lnTo>
                <a:lnTo>
                  <a:pt x="2395" y="739"/>
                </a:lnTo>
                <a:lnTo>
                  <a:pt x="2392" y="740"/>
                </a:lnTo>
                <a:lnTo>
                  <a:pt x="2388" y="740"/>
                </a:lnTo>
                <a:lnTo>
                  <a:pt x="2379" y="739"/>
                </a:lnTo>
                <a:lnTo>
                  <a:pt x="2371" y="736"/>
                </a:lnTo>
                <a:lnTo>
                  <a:pt x="2363" y="732"/>
                </a:lnTo>
                <a:lnTo>
                  <a:pt x="2356" y="727"/>
                </a:lnTo>
                <a:lnTo>
                  <a:pt x="2344" y="713"/>
                </a:lnTo>
                <a:lnTo>
                  <a:pt x="2333" y="698"/>
                </a:lnTo>
                <a:lnTo>
                  <a:pt x="2356" y="693"/>
                </a:lnTo>
                <a:lnTo>
                  <a:pt x="2375" y="691"/>
                </a:lnTo>
                <a:lnTo>
                  <a:pt x="2386" y="690"/>
                </a:lnTo>
                <a:lnTo>
                  <a:pt x="2396" y="688"/>
                </a:lnTo>
                <a:lnTo>
                  <a:pt x="2407" y="686"/>
                </a:lnTo>
                <a:lnTo>
                  <a:pt x="2417" y="681"/>
                </a:lnTo>
                <a:lnTo>
                  <a:pt x="2422" y="679"/>
                </a:lnTo>
                <a:lnTo>
                  <a:pt x="2425" y="676"/>
                </a:lnTo>
                <a:lnTo>
                  <a:pt x="2427" y="673"/>
                </a:lnTo>
                <a:lnTo>
                  <a:pt x="2428" y="668"/>
                </a:lnTo>
                <a:lnTo>
                  <a:pt x="2430" y="660"/>
                </a:lnTo>
                <a:lnTo>
                  <a:pt x="2431" y="649"/>
                </a:lnTo>
                <a:lnTo>
                  <a:pt x="2434" y="635"/>
                </a:lnTo>
                <a:lnTo>
                  <a:pt x="2436" y="622"/>
                </a:lnTo>
                <a:lnTo>
                  <a:pt x="2438" y="610"/>
                </a:lnTo>
                <a:lnTo>
                  <a:pt x="2441" y="596"/>
                </a:lnTo>
                <a:lnTo>
                  <a:pt x="2447" y="586"/>
                </a:lnTo>
                <a:lnTo>
                  <a:pt x="2450" y="576"/>
                </a:lnTo>
                <a:lnTo>
                  <a:pt x="2449" y="566"/>
                </a:lnTo>
                <a:lnTo>
                  <a:pt x="2447" y="556"/>
                </a:lnTo>
                <a:lnTo>
                  <a:pt x="2427" y="557"/>
                </a:lnTo>
                <a:lnTo>
                  <a:pt x="2410" y="559"/>
                </a:lnTo>
                <a:lnTo>
                  <a:pt x="2401" y="560"/>
                </a:lnTo>
                <a:lnTo>
                  <a:pt x="2393" y="560"/>
                </a:lnTo>
                <a:lnTo>
                  <a:pt x="2383" y="560"/>
                </a:lnTo>
                <a:lnTo>
                  <a:pt x="2372" y="559"/>
                </a:lnTo>
                <a:lnTo>
                  <a:pt x="2361" y="557"/>
                </a:lnTo>
                <a:lnTo>
                  <a:pt x="2352" y="554"/>
                </a:lnTo>
                <a:lnTo>
                  <a:pt x="2341" y="552"/>
                </a:lnTo>
                <a:lnTo>
                  <a:pt x="2330" y="549"/>
                </a:lnTo>
                <a:lnTo>
                  <a:pt x="2335" y="543"/>
                </a:lnTo>
                <a:lnTo>
                  <a:pt x="2341" y="540"/>
                </a:lnTo>
                <a:lnTo>
                  <a:pt x="2347" y="537"/>
                </a:lnTo>
                <a:lnTo>
                  <a:pt x="2353" y="535"/>
                </a:lnTo>
                <a:lnTo>
                  <a:pt x="2366" y="531"/>
                </a:lnTo>
                <a:lnTo>
                  <a:pt x="2377" y="530"/>
                </a:lnTo>
                <a:lnTo>
                  <a:pt x="2390" y="528"/>
                </a:lnTo>
                <a:lnTo>
                  <a:pt x="2402" y="525"/>
                </a:lnTo>
                <a:lnTo>
                  <a:pt x="2409" y="523"/>
                </a:lnTo>
                <a:lnTo>
                  <a:pt x="2414" y="520"/>
                </a:lnTo>
                <a:lnTo>
                  <a:pt x="2421" y="516"/>
                </a:lnTo>
                <a:lnTo>
                  <a:pt x="2426" y="512"/>
                </a:lnTo>
                <a:lnTo>
                  <a:pt x="2417" y="479"/>
                </a:lnTo>
                <a:lnTo>
                  <a:pt x="2428" y="470"/>
                </a:lnTo>
                <a:lnTo>
                  <a:pt x="2438" y="461"/>
                </a:lnTo>
                <a:lnTo>
                  <a:pt x="2443" y="458"/>
                </a:lnTo>
                <a:lnTo>
                  <a:pt x="2450" y="455"/>
                </a:lnTo>
                <a:lnTo>
                  <a:pt x="2455" y="454"/>
                </a:lnTo>
                <a:lnTo>
                  <a:pt x="2463" y="452"/>
                </a:lnTo>
                <a:lnTo>
                  <a:pt x="2468" y="454"/>
                </a:lnTo>
                <a:lnTo>
                  <a:pt x="2474" y="455"/>
                </a:lnTo>
                <a:lnTo>
                  <a:pt x="2478" y="456"/>
                </a:lnTo>
                <a:lnTo>
                  <a:pt x="2482" y="458"/>
                </a:lnTo>
                <a:lnTo>
                  <a:pt x="2491" y="464"/>
                </a:lnTo>
                <a:lnTo>
                  <a:pt x="2497" y="472"/>
                </a:lnTo>
                <a:lnTo>
                  <a:pt x="2503" y="479"/>
                </a:lnTo>
                <a:lnTo>
                  <a:pt x="2507" y="487"/>
                </a:lnTo>
                <a:lnTo>
                  <a:pt x="2510" y="490"/>
                </a:lnTo>
                <a:lnTo>
                  <a:pt x="2514" y="493"/>
                </a:lnTo>
                <a:lnTo>
                  <a:pt x="2517" y="495"/>
                </a:lnTo>
                <a:lnTo>
                  <a:pt x="2521" y="496"/>
                </a:lnTo>
                <a:lnTo>
                  <a:pt x="2527" y="495"/>
                </a:lnTo>
                <a:lnTo>
                  <a:pt x="2531" y="493"/>
                </a:lnTo>
                <a:lnTo>
                  <a:pt x="2534" y="491"/>
                </a:lnTo>
                <a:lnTo>
                  <a:pt x="2537" y="488"/>
                </a:lnTo>
                <a:lnTo>
                  <a:pt x="2545" y="482"/>
                </a:lnTo>
                <a:lnTo>
                  <a:pt x="2554" y="477"/>
                </a:lnTo>
                <a:lnTo>
                  <a:pt x="2566" y="471"/>
                </a:lnTo>
                <a:lnTo>
                  <a:pt x="2578" y="463"/>
                </a:lnTo>
                <a:lnTo>
                  <a:pt x="2589" y="455"/>
                </a:lnTo>
                <a:lnTo>
                  <a:pt x="2598" y="446"/>
                </a:lnTo>
                <a:lnTo>
                  <a:pt x="2606" y="436"/>
                </a:lnTo>
                <a:lnTo>
                  <a:pt x="2614" y="425"/>
                </a:lnTo>
                <a:lnTo>
                  <a:pt x="2620" y="414"/>
                </a:lnTo>
                <a:lnTo>
                  <a:pt x="2628" y="400"/>
                </a:lnTo>
                <a:lnTo>
                  <a:pt x="2636" y="381"/>
                </a:lnTo>
                <a:lnTo>
                  <a:pt x="2641" y="364"/>
                </a:lnTo>
                <a:lnTo>
                  <a:pt x="2645" y="346"/>
                </a:lnTo>
                <a:lnTo>
                  <a:pt x="2649" y="325"/>
                </a:lnTo>
                <a:lnTo>
                  <a:pt x="2652" y="311"/>
                </a:lnTo>
                <a:lnTo>
                  <a:pt x="2655" y="299"/>
                </a:lnTo>
                <a:lnTo>
                  <a:pt x="2658" y="287"/>
                </a:lnTo>
                <a:lnTo>
                  <a:pt x="2659" y="272"/>
                </a:lnTo>
                <a:lnTo>
                  <a:pt x="2658" y="258"/>
                </a:lnTo>
                <a:lnTo>
                  <a:pt x="2656" y="246"/>
                </a:lnTo>
                <a:lnTo>
                  <a:pt x="2651" y="234"/>
                </a:lnTo>
                <a:lnTo>
                  <a:pt x="2645" y="223"/>
                </a:lnTo>
                <a:lnTo>
                  <a:pt x="2637" y="214"/>
                </a:lnTo>
                <a:lnTo>
                  <a:pt x="2627" y="205"/>
                </a:lnTo>
                <a:lnTo>
                  <a:pt x="2616" y="198"/>
                </a:lnTo>
                <a:lnTo>
                  <a:pt x="2603" y="190"/>
                </a:lnTo>
                <a:lnTo>
                  <a:pt x="2596" y="203"/>
                </a:lnTo>
                <a:lnTo>
                  <a:pt x="2590" y="215"/>
                </a:lnTo>
                <a:lnTo>
                  <a:pt x="2586" y="228"/>
                </a:lnTo>
                <a:lnTo>
                  <a:pt x="2583" y="243"/>
                </a:lnTo>
                <a:lnTo>
                  <a:pt x="2579" y="258"/>
                </a:lnTo>
                <a:lnTo>
                  <a:pt x="2575" y="271"/>
                </a:lnTo>
                <a:lnTo>
                  <a:pt x="2572" y="277"/>
                </a:lnTo>
                <a:lnTo>
                  <a:pt x="2568" y="282"/>
                </a:lnTo>
                <a:lnTo>
                  <a:pt x="2565" y="283"/>
                </a:lnTo>
                <a:lnTo>
                  <a:pt x="2562" y="285"/>
                </a:lnTo>
                <a:lnTo>
                  <a:pt x="2559" y="285"/>
                </a:lnTo>
                <a:lnTo>
                  <a:pt x="2556" y="286"/>
                </a:lnTo>
                <a:lnTo>
                  <a:pt x="2550" y="285"/>
                </a:lnTo>
                <a:lnTo>
                  <a:pt x="2545" y="284"/>
                </a:lnTo>
                <a:lnTo>
                  <a:pt x="2541" y="283"/>
                </a:lnTo>
                <a:lnTo>
                  <a:pt x="2536" y="281"/>
                </a:lnTo>
                <a:lnTo>
                  <a:pt x="2528" y="275"/>
                </a:lnTo>
                <a:lnTo>
                  <a:pt x="2519" y="270"/>
                </a:lnTo>
                <a:lnTo>
                  <a:pt x="2514" y="266"/>
                </a:lnTo>
                <a:lnTo>
                  <a:pt x="2508" y="261"/>
                </a:lnTo>
                <a:lnTo>
                  <a:pt x="2496" y="261"/>
                </a:lnTo>
                <a:lnTo>
                  <a:pt x="2487" y="261"/>
                </a:lnTo>
                <a:lnTo>
                  <a:pt x="2476" y="261"/>
                </a:lnTo>
                <a:lnTo>
                  <a:pt x="2465" y="261"/>
                </a:lnTo>
                <a:lnTo>
                  <a:pt x="2400" y="261"/>
                </a:lnTo>
                <a:lnTo>
                  <a:pt x="2394" y="262"/>
                </a:lnTo>
                <a:lnTo>
                  <a:pt x="2388" y="263"/>
                </a:lnTo>
                <a:lnTo>
                  <a:pt x="2383" y="265"/>
                </a:lnTo>
                <a:lnTo>
                  <a:pt x="2379" y="267"/>
                </a:lnTo>
                <a:lnTo>
                  <a:pt x="2370" y="273"/>
                </a:lnTo>
                <a:lnTo>
                  <a:pt x="2362" y="280"/>
                </a:lnTo>
                <a:lnTo>
                  <a:pt x="2355" y="287"/>
                </a:lnTo>
                <a:lnTo>
                  <a:pt x="2347" y="296"/>
                </a:lnTo>
                <a:lnTo>
                  <a:pt x="2338" y="303"/>
                </a:lnTo>
                <a:lnTo>
                  <a:pt x="2328" y="310"/>
                </a:lnTo>
                <a:lnTo>
                  <a:pt x="2326" y="298"/>
                </a:lnTo>
                <a:lnTo>
                  <a:pt x="2323" y="288"/>
                </a:lnTo>
                <a:lnTo>
                  <a:pt x="2321" y="279"/>
                </a:lnTo>
                <a:lnTo>
                  <a:pt x="2319" y="267"/>
                </a:lnTo>
                <a:lnTo>
                  <a:pt x="2318" y="253"/>
                </a:lnTo>
                <a:lnTo>
                  <a:pt x="2316" y="240"/>
                </a:lnTo>
                <a:lnTo>
                  <a:pt x="2315" y="228"/>
                </a:lnTo>
                <a:lnTo>
                  <a:pt x="2312" y="214"/>
                </a:lnTo>
                <a:lnTo>
                  <a:pt x="2307" y="202"/>
                </a:lnTo>
                <a:lnTo>
                  <a:pt x="2304" y="192"/>
                </a:lnTo>
                <a:lnTo>
                  <a:pt x="2301" y="181"/>
                </a:lnTo>
                <a:lnTo>
                  <a:pt x="2299" y="168"/>
                </a:lnTo>
                <a:lnTo>
                  <a:pt x="2329" y="168"/>
                </a:lnTo>
                <a:lnTo>
                  <a:pt x="2333" y="169"/>
                </a:lnTo>
                <a:lnTo>
                  <a:pt x="2336" y="171"/>
                </a:lnTo>
                <a:lnTo>
                  <a:pt x="2339" y="172"/>
                </a:lnTo>
                <a:lnTo>
                  <a:pt x="2342" y="174"/>
                </a:lnTo>
                <a:lnTo>
                  <a:pt x="2346" y="179"/>
                </a:lnTo>
                <a:lnTo>
                  <a:pt x="2352" y="185"/>
                </a:lnTo>
                <a:lnTo>
                  <a:pt x="2360" y="194"/>
                </a:lnTo>
                <a:lnTo>
                  <a:pt x="2368" y="203"/>
                </a:lnTo>
                <a:lnTo>
                  <a:pt x="2375" y="212"/>
                </a:lnTo>
                <a:lnTo>
                  <a:pt x="2386" y="219"/>
                </a:lnTo>
                <a:lnTo>
                  <a:pt x="2397" y="209"/>
                </a:lnTo>
                <a:lnTo>
                  <a:pt x="2407" y="202"/>
                </a:lnTo>
                <a:lnTo>
                  <a:pt x="2417" y="194"/>
                </a:lnTo>
                <a:lnTo>
                  <a:pt x="2428" y="185"/>
                </a:lnTo>
                <a:lnTo>
                  <a:pt x="2435" y="174"/>
                </a:lnTo>
                <a:lnTo>
                  <a:pt x="2441" y="163"/>
                </a:lnTo>
                <a:lnTo>
                  <a:pt x="2447" y="163"/>
                </a:lnTo>
                <a:lnTo>
                  <a:pt x="2452" y="163"/>
                </a:lnTo>
                <a:lnTo>
                  <a:pt x="2463" y="161"/>
                </a:lnTo>
                <a:lnTo>
                  <a:pt x="2474" y="158"/>
                </a:lnTo>
                <a:lnTo>
                  <a:pt x="2484" y="142"/>
                </a:lnTo>
                <a:lnTo>
                  <a:pt x="2495" y="126"/>
                </a:lnTo>
                <a:lnTo>
                  <a:pt x="2500" y="123"/>
                </a:lnTo>
                <a:lnTo>
                  <a:pt x="2505" y="122"/>
                </a:lnTo>
                <a:lnTo>
                  <a:pt x="2510" y="121"/>
                </a:lnTo>
                <a:lnTo>
                  <a:pt x="2516" y="121"/>
                </a:lnTo>
                <a:lnTo>
                  <a:pt x="2527" y="125"/>
                </a:lnTo>
                <a:lnTo>
                  <a:pt x="2537" y="128"/>
                </a:lnTo>
                <a:lnTo>
                  <a:pt x="2541" y="128"/>
                </a:lnTo>
                <a:lnTo>
                  <a:pt x="2544" y="126"/>
                </a:lnTo>
                <a:lnTo>
                  <a:pt x="2546" y="124"/>
                </a:lnTo>
                <a:lnTo>
                  <a:pt x="2547" y="121"/>
                </a:lnTo>
                <a:lnTo>
                  <a:pt x="2549" y="113"/>
                </a:lnTo>
                <a:lnTo>
                  <a:pt x="2550" y="105"/>
                </a:lnTo>
                <a:lnTo>
                  <a:pt x="2493" y="0"/>
                </a:lnTo>
                <a:lnTo>
                  <a:pt x="2493" y="0"/>
                </a:lnTo>
                <a:lnTo>
                  <a:pt x="728" y="541"/>
                </a:lnTo>
                <a:lnTo>
                  <a:pt x="728" y="541"/>
                </a:lnTo>
                <a:lnTo>
                  <a:pt x="732" y="559"/>
                </a:lnTo>
                <a:lnTo>
                  <a:pt x="735" y="576"/>
                </a:lnTo>
                <a:lnTo>
                  <a:pt x="738" y="591"/>
                </a:lnTo>
                <a:lnTo>
                  <a:pt x="739" y="610"/>
                </a:lnTo>
                <a:lnTo>
                  <a:pt x="736" y="618"/>
                </a:lnTo>
                <a:lnTo>
                  <a:pt x="732" y="625"/>
                </a:lnTo>
                <a:lnTo>
                  <a:pt x="725" y="641"/>
                </a:lnTo>
                <a:lnTo>
                  <a:pt x="718" y="658"/>
                </a:lnTo>
                <a:lnTo>
                  <a:pt x="716" y="668"/>
                </a:lnTo>
                <a:lnTo>
                  <a:pt x="715" y="678"/>
                </a:lnTo>
                <a:lnTo>
                  <a:pt x="712" y="686"/>
                </a:lnTo>
                <a:lnTo>
                  <a:pt x="709" y="692"/>
                </a:lnTo>
                <a:lnTo>
                  <a:pt x="705" y="699"/>
                </a:lnTo>
                <a:lnTo>
                  <a:pt x="699" y="703"/>
                </a:lnTo>
                <a:lnTo>
                  <a:pt x="694" y="708"/>
                </a:lnTo>
                <a:lnTo>
                  <a:pt x="687" y="712"/>
                </a:lnTo>
                <a:lnTo>
                  <a:pt x="681" y="715"/>
                </a:lnTo>
                <a:lnTo>
                  <a:pt x="673" y="718"/>
                </a:lnTo>
                <a:lnTo>
                  <a:pt x="662" y="722"/>
                </a:lnTo>
                <a:lnTo>
                  <a:pt x="652" y="725"/>
                </a:lnTo>
                <a:lnTo>
                  <a:pt x="642" y="726"/>
                </a:lnTo>
                <a:lnTo>
                  <a:pt x="630" y="727"/>
                </a:lnTo>
                <a:lnTo>
                  <a:pt x="621" y="726"/>
                </a:lnTo>
                <a:lnTo>
                  <a:pt x="614" y="726"/>
                </a:lnTo>
                <a:lnTo>
                  <a:pt x="610" y="726"/>
                </a:lnTo>
                <a:lnTo>
                  <a:pt x="606" y="726"/>
                </a:lnTo>
                <a:lnTo>
                  <a:pt x="602" y="727"/>
                </a:lnTo>
                <a:lnTo>
                  <a:pt x="599" y="729"/>
                </a:lnTo>
                <a:lnTo>
                  <a:pt x="597" y="734"/>
                </a:lnTo>
                <a:lnTo>
                  <a:pt x="595" y="740"/>
                </a:lnTo>
                <a:lnTo>
                  <a:pt x="586" y="748"/>
                </a:lnTo>
                <a:lnTo>
                  <a:pt x="575" y="756"/>
                </a:lnTo>
                <a:lnTo>
                  <a:pt x="560" y="768"/>
                </a:lnTo>
                <a:lnTo>
                  <a:pt x="547" y="779"/>
                </a:lnTo>
                <a:lnTo>
                  <a:pt x="539" y="783"/>
                </a:lnTo>
                <a:lnTo>
                  <a:pt x="532" y="786"/>
                </a:lnTo>
                <a:lnTo>
                  <a:pt x="523" y="789"/>
                </a:lnTo>
                <a:lnTo>
                  <a:pt x="513" y="793"/>
                </a:lnTo>
                <a:lnTo>
                  <a:pt x="503" y="795"/>
                </a:lnTo>
                <a:lnTo>
                  <a:pt x="492" y="796"/>
                </a:lnTo>
                <a:lnTo>
                  <a:pt x="486" y="796"/>
                </a:lnTo>
                <a:lnTo>
                  <a:pt x="481" y="797"/>
                </a:lnTo>
                <a:lnTo>
                  <a:pt x="477" y="798"/>
                </a:lnTo>
                <a:lnTo>
                  <a:pt x="471" y="801"/>
                </a:lnTo>
                <a:lnTo>
                  <a:pt x="466" y="804"/>
                </a:lnTo>
                <a:lnTo>
                  <a:pt x="462" y="809"/>
                </a:lnTo>
                <a:lnTo>
                  <a:pt x="458" y="813"/>
                </a:lnTo>
                <a:lnTo>
                  <a:pt x="455" y="819"/>
                </a:lnTo>
                <a:lnTo>
                  <a:pt x="451" y="829"/>
                </a:lnTo>
                <a:lnTo>
                  <a:pt x="444" y="840"/>
                </a:lnTo>
                <a:lnTo>
                  <a:pt x="435" y="857"/>
                </a:lnTo>
                <a:lnTo>
                  <a:pt x="424" y="873"/>
                </a:lnTo>
                <a:lnTo>
                  <a:pt x="413" y="887"/>
                </a:lnTo>
                <a:lnTo>
                  <a:pt x="399" y="902"/>
                </a:lnTo>
                <a:lnTo>
                  <a:pt x="390" y="910"/>
                </a:lnTo>
                <a:lnTo>
                  <a:pt x="382" y="918"/>
                </a:lnTo>
                <a:lnTo>
                  <a:pt x="373" y="924"/>
                </a:lnTo>
                <a:lnTo>
                  <a:pt x="364" y="930"/>
                </a:lnTo>
                <a:lnTo>
                  <a:pt x="347" y="943"/>
                </a:lnTo>
                <a:lnTo>
                  <a:pt x="328" y="958"/>
                </a:lnTo>
                <a:lnTo>
                  <a:pt x="317" y="966"/>
                </a:lnTo>
                <a:lnTo>
                  <a:pt x="308" y="975"/>
                </a:lnTo>
                <a:lnTo>
                  <a:pt x="298" y="983"/>
                </a:lnTo>
                <a:lnTo>
                  <a:pt x="288" y="992"/>
                </a:lnTo>
                <a:lnTo>
                  <a:pt x="278" y="1002"/>
                </a:lnTo>
                <a:lnTo>
                  <a:pt x="269" y="1013"/>
                </a:lnTo>
                <a:lnTo>
                  <a:pt x="248" y="1035"/>
                </a:lnTo>
                <a:lnTo>
                  <a:pt x="228" y="1054"/>
                </a:lnTo>
                <a:lnTo>
                  <a:pt x="208" y="1071"/>
                </a:lnTo>
                <a:lnTo>
                  <a:pt x="184" y="1091"/>
                </a:lnTo>
                <a:lnTo>
                  <a:pt x="173" y="1099"/>
                </a:lnTo>
                <a:lnTo>
                  <a:pt x="163" y="1108"/>
                </a:lnTo>
                <a:lnTo>
                  <a:pt x="154" y="1117"/>
                </a:lnTo>
                <a:lnTo>
                  <a:pt x="142" y="1125"/>
                </a:lnTo>
                <a:lnTo>
                  <a:pt x="130" y="1132"/>
                </a:lnTo>
                <a:lnTo>
                  <a:pt x="119" y="1139"/>
                </a:lnTo>
                <a:lnTo>
                  <a:pt x="115" y="1143"/>
                </a:lnTo>
                <a:lnTo>
                  <a:pt x="111" y="1148"/>
                </a:lnTo>
                <a:lnTo>
                  <a:pt x="107" y="1153"/>
                </a:lnTo>
                <a:lnTo>
                  <a:pt x="104" y="1159"/>
                </a:lnTo>
                <a:lnTo>
                  <a:pt x="102" y="1170"/>
                </a:lnTo>
                <a:lnTo>
                  <a:pt x="99" y="1180"/>
                </a:lnTo>
                <a:lnTo>
                  <a:pt x="95" y="1187"/>
                </a:lnTo>
                <a:lnTo>
                  <a:pt x="90" y="1191"/>
                </a:lnTo>
                <a:lnTo>
                  <a:pt x="84" y="1195"/>
                </a:lnTo>
                <a:lnTo>
                  <a:pt x="78" y="1199"/>
                </a:lnTo>
                <a:lnTo>
                  <a:pt x="67" y="1207"/>
                </a:lnTo>
                <a:lnTo>
                  <a:pt x="58" y="1214"/>
                </a:lnTo>
                <a:lnTo>
                  <a:pt x="47" y="1220"/>
                </a:lnTo>
                <a:lnTo>
                  <a:pt x="35" y="1226"/>
                </a:lnTo>
                <a:lnTo>
                  <a:pt x="26" y="1229"/>
                </a:lnTo>
                <a:lnTo>
                  <a:pt x="18" y="1230"/>
                </a:lnTo>
                <a:lnTo>
                  <a:pt x="13" y="1231"/>
                </a:lnTo>
                <a:lnTo>
                  <a:pt x="10" y="1233"/>
                </a:lnTo>
                <a:lnTo>
                  <a:pt x="7" y="1235"/>
                </a:lnTo>
                <a:lnTo>
                  <a:pt x="4" y="1239"/>
                </a:lnTo>
                <a:lnTo>
                  <a:pt x="4" y="1244"/>
                </a:lnTo>
                <a:lnTo>
                  <a:pt x="6" y="1248"/>
                </a:lnTo>
                <a:lnTo>
                  <a:pt x="6" y="1278"/>
                </a:lnTo>
                <a:lnTo>
                  <a:pt x="5" y="1305"/>
                </a:lnTo>
                <a:lnTo>
                  <a:pt x="3" y="1333"/>
                </a:lnTo>
                <a:lnTo>
                  <a:pt x="0" y="1361"/>
                </a:lnTo>
                <a:lnTo>
                  <a:pt x="0" y="136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" name="Freeform 193"/>
          <p:cNvSpPr>
            <a:spLocks/>
          </p:cNvSpPr>
          <p:nvPr/>
        </p:nvSpPr>
        <p:spPr bwMode="auto">
          <a:xfrm>
            <a:off x="6305411" y="3843636"/>
            <a:ext cx="977113" cy="574935"/>
          </a:xfrm>
          <a:custGeom>
            <a:avLst/>
            <a:gdLst>
              <a:gd name="T0" fmla="*/ 144 w 2120"/>
              <a:gd name="T1" fmla="*/ 1247 h 1247"/>
              <a:gd name="T2" fmla="*/ 265 w 2120"/>
              <a:gd name="T3" fmla="*/ 1232 h 1247"/>
              <a:gd name="T4" fmla="*/ 414 w 2120"/>
              <a:gd name="T5" fmla="*/ 1171 h 1247"/>
              <a:gd name="T6" fmla="*/ 1225 w 2120"/>
              <a:gd name="T7" fmla="*/ 1025 h 1247"/>
              <a:gd name="T8" fmla="*/ 1736 w 2120"/>
              <a:gd name="T9" fmla="*/ 921 h 1247"/>
              <a:gd name="T10" fmla="*/ 1869 w 2120"/>
              <a:gd name="T11" fmla="*/ 812 h 1247"/>
              <a:gd name="T12" fmla="*/ 1935 w 2120"/>
              <a:gd name="T13" fmla="*/ 735 h 1247"/>
              <a:gd name="T14" fmla="*/ 1978 w 2120"/>
              <a:gd name="T15" fmla="*/ 652 h 1247"/>
              <a:gd name="T16" fmla="*/ 2021 w 2120"/>
              <a:gd name="T17" fmla="*/ 597 h 1247"/>
              <a:gd name="T18" fmla="*/ 2079 w 2120"/>
              <a:gd name="T19" fmla="*/ 533 h 1247"/>
              <a:gd name="T20" fmla="*/ 2120 w 2120"/>
              <a:gd name="T21" fmla="*/ 417 h 1247"/>
              <a:gd name="T22" fmla="*/ 2045 w 2120"/>
              <a:gd name="T23" fmla="*/ 392 h 1247"/>
              <a:gd name="T24" fmla="*/ 1980 w 2120"/>
              <a:gd name="T25" fmla="*/ 326 h 1247"/>
              <a:gd name="T26" fmla="*/ 1942 w 2120"/>
              <a:gd name="T27" fmla="*/ 239 h 1247"/>
              <a:gd name="T28" fmla="*/ 1913 w 2120"/>
              <a:gd name="T29" fmla="*/ 111 h 1247"/>
              <a:gd name="T30" fmla="*/ 1865 w 2120"/>
              <a:gd name="T31" fmla="*/ 93 h 1247"/>
              <a:gd name="T32" fmla="*/ 1815 w 2120"/>
              <a:gd name="T33" fmla="*/ 46 h 1247"/>
              <a:gd name="T34" fmla="*/ 1739 w 2120"/>
              <a:gd name="T35" fmla="*/ 1 h 1247"/>
              <a:gd name="T36" fmla="*/ 1706 w 2120"/>
              <a:gd name="T37" fmla="*/ 23 h 1247"/>
              <a:gd name="T38" fmla="*/ 1656 w 2120"/>
              <a:gd name="T39" fmla="*/ 60 h 1247"/>
              <a:gd name="T40" fmla="*/ 1587 w 2120"/>
              <a:gd name="T41" fmla="*/ 56 h 1247"/>
              <a:gd name="T42" fmla="*/ 1533 w 2120"/>
              <a:gd name="T43" fmla="*/ 76 h 1247"/>
              <a:gd name="T44" fmla="*/ 1479 w 2120"/>
              <a:gd name="T45" fmla="*/ 58 h 1247"/>
              <a:gd name="T46" fmla="*/ 1375 w 2120"/>
              <a:gd name="T47" fmla="*/ 64 h 1247"/>
              <a:gd name="T48" fmla="*/ 1343 w 2120"/>
              <a:gd name="T49" fmla="*/ 46 h 1247"/>
              <a:gd name="T50" fmla="*/ 1309 w 2120"/>
              <a:gd name="T51" fmla="*/ 24 h 1247"/>
              <a:gd name="T52" fmla="*/ 1250 w 2120"/>
              <a:gd name="T53" fmla="*/ 19 h 1247"/>
              <a:gd name="T54" fmla="*/ 1198 w 2120"/>
              <a:gd name="T55" fmla="*/ 29 h 1247"/>
              <a:gd name="T56" fmla="*/ 1184 w 2120"/>
              <a:gd name="T57" fmla="*/ 70 h 1247"/>
              <a:gd name="T58" fmla="*/ 1223 w 2120"/>
              <a:gd name="T59" fmla="*/ 133 h 1247"/>
              <a:gd name="T60" fmla="*/ 1190 w 2120"/>
              <a:gd name="T61" fmla="*/ 166 h 1247"/>
              <a:gd name="T62" fmla="*/ 1068 w 2120"/>
              <a:gd name="T63" fmla="*/ 200 h 1247"/>
              <a:gd name="T64" fmla="*/ 1000 w 2120"/>
              <a:gd name="T65" fmla="*/ 217 h 1247"/>
              <a:gd name="T66" fmla="*/ 990 w 2120"/>
              <a:gd name="T67" fmla="*/ 283 h 1247"/>
              <a:gd name="T68" fmla="*/ 925 w 2120"/>
              <a:gd name="T69" fmla="*/ 419 h 1247"/>
              <a:gd name="T70" fmla="*/ 850 w 2120"/>
              <a:gd name="T71" fmla="*/ 523 h 1247"/>
              <a:gd name="T72" fmla="*/ 795 w 2120"/>
              <a:gd name="T73" fmla="*/ 506 h 1247"/>
              <a:gd name="T74" fmla="*/ 757 w 2120"/>
              <a:gd name="T75" fmla="*/ 484 h 1247"/>
              <a:gd name="T76" fmla="*/ 726 w 2120"/>
              <a:gd name="T77" fmla="*/ 504 h 1247"/>
              <a:gd name="T78" fmla="*/ 727 w 2120"/>
              <a:gd name="T79" fmla="*/ 549 h 1247"/>
              <a:gd name="T80" fmla="*/ 712 w 2120"/>
              <a:gd name="T81" fmla="*/ 592 h 1247"/>
              <a:gd name="T82" fmla="*/ 662 w 2120"/>
              <a:gd name="T83" fmla="*/ 575 h 1247"/>
              <a:gd name="T84" fmla="*/ 608 w 2120"/>
              <a:gd name="T85" fmla="*/ 589 h 1247"/>
              <a:gd name="T86" fmla="*/ 560 w 2120"/>
              <a:gd name="T87" fmla="*/ 650 h 1247"/>
              <a:gd name="T88" fmla="*/ 523 w 2120"/>
              <a:gd name="T89" fmla="*/ 664 h 1247"/>
              <a:gd name="T90" fmla="*/ 442 w 2120"/>
              <a:gd name="T91" fmla="*/ 653 h 1247"/>
              <a:gd name="T92" fmla="*/ 380 w 2120"/>
              <a:gd name="T93" fmla="*/ 662 h 1247"/>
              <a:gd name="T94" fmla="*/ 342 w 2120"/>
              <a:gd name="T95" fmla="*/ 700 h 1247"/>
              <a:gd name="T96" fmla="*/ 302 w 2120"/>
              <a:gd name="T97" fmla="*/ 690 h 1247"/>
              <a:gd name="T98" fmla="*/ 296 w 2120"/>
              <a:gd name="T99" fmla="*/ 758 h 1247"/>
              <a:gd name="T100" fmla="*/ 272 w 2120"/>
              <a:gd name="T101" fmla="*/ 809 h 1247"/>
              <a:gd name="T102" fmla="*/ 290 w 2120"/>
              <a:gd name="T103" fmla="*/ 853 h 1247"/>
              <a:gd name="T104" fmla="*/ 241 w 2120"/>
              <a:gd name="T105" fmla="*/ 886 h 1247"/>
              <a:gd name="T106" fmla="*/ 187 w 2120"/>
              <a:gd name="T107" fmla="*/ 920 h 1247"/>
              <a:gd name="T108" fmla="*/ 200 w 2120"/>
              <a:gd name="T109" fmla="*/ 988 h 1247"/>
              <a:gd name="T110" fmla="*/ 194 w 2120"/>
              <a:gd name="T111" fmla="*/ 1022 h 1247"/>
              <a:gd name="T112" fmla="*/ 133 w 2120"/>
              <a:gd name="T113" fmla="*/ 1016 h 1247"/>
              <a:gd name="T114" fmla="*/ 39 w 2120"/>
              <a:gd name="T115" fmla="*/ 988 h 1247"/>
              <a:gd name="T116" fmla="*/ 1 w 2120"/>
              <a:gd name="T117" fmla="*/ 1024 h 1247"/>
              <a:gd name="T118" fmla="*/ 5 w 2120"/>
              <a:gd name="T119" fmla="*/ 1053 h 1247"/>
              <a:gd name="T120" fmla="*/ 15 w 2120"/>
              <a:gd name="T121" fmla="*/ 1201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20" h="1247">
                <a:moveTo>
                  <a:pt x="4" y="1238"/>
                </a:moveTo>
                <a:lnTo>
                  <a:pt x="23" y="1237"/>
                </a:lnTo>
                <a:lnTo>
                  <a:pt x="44" y="1238"/>
                </a:lnTo>
                <a:lnTo>
                  <a:pt x="63" y="1240"/>
                </a:lnTo>
                <a:lnTo>
                  <a:pt x="83" y="1243"/>
                </a:lnTo>
                <a:lnTo>
                  <a:pt x="104" y="1245"/>
                </a:lnTo>
                <a:lnTo>
                  <a:pt x="125" y="1247"/>
                </a:lnTo>
                <a:lnTo>
                  <a:pt x="144" y="1247"/>
                </a:lnTo>
                <a:lnTo>
                  <a:pt x="163" y="1245"/>
                </a:lnTo>
                <a:lnTo>
                  <a:pt x="179" y="1241"/>
                </a:lnTo>
                <a:lnTo>
                  <a:pt x="195" y="1238"/>
                </a:lnTo>
                <a:lnTo>
                  <a:pt x="209" y="1235"/>
                </a:lnTo>
                <a:lnTo>
                  <a:pt x="221" y="1235"/>
                </a:lnTo>
                <a:lnTo>
                  <a:pt x="234" y="1235"/>
                </a:lnTo>
                <a:lnTo>
                  <a:pt x="248" y="1234"/>
                </a:lnTo>
                <a:lnTo>
                  <a:pt x="265" y="1232"/>
                </a:lnTo>
                <a:lnTo>
                  <a:pt x="281" y="1228"/>
                </a:lnTo>
                <a:lnTo>
                  <a:pt x="295" y="1224"/>
                </a:lnTo>
                <a:lnTo>
                  <a:pt x="308" y="1218"/>
                </a:lnTo>
                <a:lnTo>
                  <a:pt x="335" y="1205"/>
                </a:lnTo>
                <a:lnTo>
                  <a:pt x="365" y="1189"/>
                </a:lnTo>
                <a:lnTo>
                  <a:pt x="380" y="1185"/>
                </a:lnTo>
                <a:lnTo>
                  <a:pt x="397" y="1179"/>
                </a:lnTo>
                <a:lnTo>
                  <a:pt x="414" y="1171"/>
                </a:lnTo>
                <a:lnTo>
                  <a:pt x="429" y="1164"/>
                </a:lnTo>
                <a:lnTo>
                  <a:pt x="445" y="1158"/>
                </a:lnTo>
                <a:lnTo>
                  <a:pt x="464" y="1152"/>
                </a:lnTo>
                <a:lnTo>
                  <a:pt x="1183" y="1012"/>
                </a:lnTo>
                <a:lnTo>
                  <a:pt x="1195" y="1014"/>
                </a:lnTo>
                <a:lnTo>
                  <a:pt x="1205" y="1018"/>
                </a:lnTo>
                <a:lnTo>
                  <a:pt x="1214" y="1022"/>
                </a:lnTo>
                <a:lnTo>
                  <a:pt x="1225" y="1025"/>
                </a:lnTo>
                <a:lnTo>
                  <a:pt x="1237" y="1026"/>
                </a:lnTo>
                <a:lnTo>
                  <a:pt x="1249" y="1026"/>
                </a:lnTo>
                <a:lnTo>
                  <a:pt x="1261" y="1025"/>
                </a:lnTo>
                <a:lnTo>
                  <a:pt x="1274" y="1025"/>
                </a:lnTo>
                <a:lnTo>
                  <a:pt x="1658" y="945"/>
                </a:lnTo>
                <a:lnTo>
                  <a:pt x="1691" y="954"/>
                </a:lnTo>
                <a:lnTo>
                  <a:pt x="1711" y="948"/>
                </a:lnTo>
                <a:lnTo>
                  <a:pt x="1736" y="921"/>
                </a:lnTo>
                <a:lnTo>
                  <a:pt x="1757" y="897"/>
                </a:lnTo>
                <a:lnTo>
                  <a:pt x="1769" y="887"/>
                </a:lnTo>
                <a:lnTo>
                  <a:pt x="1781" y="875"/>
                </a:lnTo>
                <a:lnTo>
                  <a:pt x="1795" y="864"/>
                </a:lnTo>
                <a:lnTo>
                  <a:pt x="1809" y="852"/>
                </a:lnTo>
                <a:lnTo>
                  <a:pt x="1835" y="835"/>
                </a:lnTo>
                <a:lnTo>
                  <a:pt x="1858" y="820"/>
                </a:lnTo>
                <a:lnTo>
                  <a:pt x="1869" y="812"/>
                </a:lnTo>
                <a:lnTo>
                  <a:pt x="1880" y="803"/>
                </a:lnTo>
                <a:lnTo>
                  <a:pt x="1891" y="794"/>
                </a:lnTo>
                <a:lnTo>
                  <a:pt x="1902" y="783"/>
                </a:lnTo>
                <a:lnTo>
                  <a:pt x="1914" y="775"/>
                </a:lnTo>
                <a:lnTo>
                  <a:pt x="1924" y="768"/>
                </a:lnTo>
                <a:lnTo>
                  <a:pt x="1929" y="757"/>
                </a:lnTo>
                <a:lnTo>
                  <a:pt x="1932" y="746"/>
                </a:lnTo>
                <a:lnTo>
                  <a:pt x="1935" y="735"/>
                </a:lnTo>
                <a:lnTo>
                  <a:pt x="1940" y="725"/>
                </a:lnTo>
                <a:lnTo>
                  <a:pt x="1954" y="712"/>
                </a:lnTo>
                <a:lnTo>
                  <a:pt x="1969" y="699"/>
                </a:lnTo>
                <a:lnTo>
                  <a:pt x="1973" y="689"/>
                </a:lnTo>
                <a:lnTo>
                  <a:pt x="1976" y="680"/>
                </a:lnTo>
                <a:lnTo>
                  <a:pt x="1977" y="671"/>
                </a:lnTo>
                <a:lnTo>
                  <a:pt x="1978" y="662"/>
                </a:lnTo>
                <a:lnTo>
                  <a:pt x="1978" y="652"/>
                </a:lnTo>
                <a:lnTo>
                  <a:pt x="1979" y="643"/>
                </a:lnTo>
                <a:lnTo>
                  <a:pt x="1981" y="634"/>
                </a:lnTo>
                <a:lnTo>
                  <a:pt x="1985" y="624"/>
                </a:lnTo>
                <a:lnTo>
                  <a:pt x="1989" y="619"/>
                </a:lnTo>
                <a:lnTo>
                  <a:pt x="1994" y="614"/>
                </a:lnTo>
                <a:lnTo>
                  <a:pt x="2000" y="612"/>
                </a:lnTo>
                <a:lnTo>
                  <a:pt x="2006" y="608"/>
                </a:lnTo>
                <a:lnTo>
                  <a:pt x="2021" y="597"/>
                </a:lnTo>
                <a:lnTo>
                  <a:pt x="2033" y="589"/>
                </a:lnTo>
                <a:lnTo>
                  <a:pt x="2039" y="583"/>
                </a:lnTo>
                <a:lnTo>
                  <a:pt x="2045" y="579"/>
                </a:lnTo>
                <a:lnTo>
                  <a:pt x="2051" y="572"/>
                </a:lnTo>
                <a:lnTo>
                  <a:pt x="2057" y="566"/>
                </a:lnTo>
                <a:lnTo>
                  <a:pt x="2063" y="555"/>
                </a:lnTo>
                <a:lnTo>
                  <a:pt x="2070" y="544"/>
                </a:lnTo>
                <a:lnTo>
                  <a:pt x="2079" y="533"/>
                </a:lnTo>
                <a:lnTo>
                  <a:pt x="2088" y="523"/>
                </a:lnTo>
                <a:lnTo>
                  <a:pt x="2096" y="509"/>
                </a:lnTo>
                <a:lnTo>
                  <a:pt x="2101" y="497"/>
                </a:lnTo>
                <a:lnTo>
                  <a:pt x="2105" y="484"/>
                </a:lnTo>
                <a:lnTo>
                  <a:pt x="2110" y="472"/>
                </a:lnTo>
                <a:lnTo>
                  <a:pt x="2115" y="446"/>
                </a:lnTo>
                <a:lnTo>
                  <a:pt x="2120" y="417"/>
                </a:lnTo>
                <a:lnTo>
                  <a:pt x="2120" y="417"/>
                </a:lnTo>
                <a:lnTo>
                  <a:pt x="2111" y="416"/>
                </a:lnTo>
                <a:lnTo>
                  <a:pt x="2102" y="415"/>
                </a:lnTo>
                <a:lnTo>
                  <a:pt x="2092" y="414"/>
                </a:lnTo>
                <a:lnTo>
                  <a:pt x="2084" y="411"/>
                </a:lnTo>
                <a:lnTo>
                  <a:pt x="2072" y="407"/>
                </a:lnTo>
                <a:lnTo>
                  <a:pt x="2062" y="403"/>
                </a:lnTo>
                <a:lnTo>
                  <a:pt x="2053" y="397"/>
                </a:lnTo>
                <a:lnTo>
                  <a:pt x="2045" y="392"/>
                </a:lnTo>
                <a:lnTo>
                  <a:pt x="2029" y="377"/>
                </a:lnTo>
                <a:lnTo>
                  <a:pt x="2011" y="361"/>
                </a:lnTo>
                <a:lnTo>
                  <a:pt x="2009" y="355"/>
                </a:lnTo>
                <a:lnTo>
                  <a:pt x="2006" y="350"/>
                </a:lnTo>
                <a:lnTo>
                  <a:pt x="2000" y="348"/>
                </a:lnTo>
                <a:lnTo>
                  <a:pt x="1995" y="346"/>
                </a:lnTo>
                <a:lnTo>
                  <a:pt x="1986" y="336"/>
                </a:lnTo>
                <a:lnTo>
                  <a:pt x="1980" y="326"/>
                </a:lnTo>
                <a:lnTo>
                  <a:pt x="1973" y="315"/>
                </a:lnTo>
                <a:lnTo>
                  <a:pt x="1969" y="302"/>
                </a:lnTo>
                <a:lnTo>
                  <a:pt x="1966" y="292"/>
                </a:lnTo>
                <a:lnTo>
                  <a:pt x="1964" y="282"/>
                </a:lnTo>
                <a:lnTo>
                  <a:pt x="1958" y="270"/>
                </a:lnTo>
                <a:lnTo>
                  <a:pt x="1953" y="260"/>
                </a:lnTo>
                <a:lnTo>
                  <a:pt x="1948" y="251"/>
                </a:lnTo>
                <a:lnTo>
                  <a:pt x="1942" y="239"/>
                </a:lnTo>
                <a:lnTo>
                  <a:pt x="1938" y="224"/>
                </a:lnTo>
                <a:lnTo>
                  <a:pt x="1935" y="207"/>
                </a:lnTo>
                <a:lnTo>
                  <a:pt x="1931" y="191"/>
                </a:lnTo>
                <a:lnTo>
                  <a:pt x="1929" y="175"/>
                </a:lnTo>
                <a:lnTo>
                  <a:pt x="1926" y="159"/>
                </a:lnTo>
                <a:lnTo>
                  <a:pt x="1923" y="143"/>
                </a:lnTo>
                <a:lnTo>
                  <a:pt x="1918" y="126"/>
                </a:lnTo>
                <a:lnTo>
                  <a:pt x="1913" y="111"/>
                </a:lnTo>
                <a:lnTo>
                  <a:pt x="1913" y="111"/>
                </a:lnTo>
                <a:lnTo>
                  <a:pt x="1905" y="111"/>
                </a:lnTo>
                <a:lnTo>
                  <a:pt x="1898" y="110"/>
                </a:lnTo>
                <a:lnTo>
                  <a:pt x="1890" y="108"/>
                </a:lnTo>
                <a:lnTo>
                  <a:pt x="1884" y="106"/>
                </a:lnTo>
                <a:lnTo>
                  <a:pt x="1878" y="103"/>
                </a:lnTo>
                <a:lnTo>
                  <a:pt x="1872" y="98"/>
                </a:lnTo>
                <a:lnTo>
                  <a:pt x="1865" y="93"/>
                </a:lnTo>
                <a:lnTo>
                  <a:pt x="1860" y="87"/>
                </a:lnTo>
                <a:lnTo>
                  <a:pt x="1855" y="77"/>
                </a:lnTo>
                <a:lnTo>
                  <a:pt x="1849" y="66"/>
                </a:lnTo>
                <a:lnTo>
                  <a:pt x="1845" y="62"/>
                </a:lnTo>
                <a:lnTo>
                  <a:pt x="1840" y="58"/>
                </a:lnTo>
                <a:lnTo>
                  <a:pt x="1834" y="56"/>
                </a:lnTo>
                <a:lnTo>
                  <a:pt x="1828" y="53"/>
                </a:lnTo>
                <a:lnTo>
                  <a:pt x="1815" y="46"/>
                </a:lnTo>
                <a:lnTo>
                  <a:pt x="1802" y="42"/>
                </a:lnTo>
                <a:lnTo>
                  <a:pt x="1789" y="37"/>
                </a:lnTo>
                <a:lnTo>
                  <a:pt x="1775" y="29"/>
                </a:lnTo>
                <a:lnTo>
                  <a:pt x="1764" y="21"/>
                </a:lnTo>
                <a:lnTo>
                  <a:pt x="1755" y="11"/>
                </a:lnTo>
                <a:lnTo>
                  <a:pt x="1750" y="6"/>
                </a:lnTo>
                <a:lnTo>
                  <a:pt x="1746" y="3"/>
                </a:lnTo>
                <a:lnTo>
                  <a:pt x="1739" y="1"/>
                </a:lnTo>
                <a:lnTo>
                  <a:pt x="1733" y="0"/>
                </a:lnTo>
                <a:lnTo>
                  <a:pt x="1728" y="0"/>
                </a:lnTo>
                <a:lnTo>
                  <a:pt x="1725" y="1"/>
                </a:lnTo>
                <a:lnTo>
                  <a:pt x="1722" y="2"/>
                </a:lnTo>
                <a:lnTo>
                  <a:pt x="1719" y="4"/>
                </a:lnTo>
                <a:lnTo>
                  <a:pt x="1713" y="10"/>
                </a:lnTo>
                <a:lnTo>
                  <a:pt x="1709" y="16"/>
                </a:lnTo>
                <a:lnTo>
                  <a:pt x="1706" y="23"/>
                </a:lnTo>
                <a:lnTo>
                  <a:pt x="1701" y="30"/>
                </a:lnTo>
                <a:lnTo>
                  <a:pt x="1696" y="37"/>
                </a:lnTo>
                <a:lnTo>
                  <a:pt x="1691" y="42"/>
                </a:lnTo>
                <a:lnTo>
                  <a:pt x="1683" y="48"/>
                </a:lnTo>
                <a:lnTo>
                  <a:pt x="1676" y="52"/>
                </a:lnTo>
                <a:lnTo>
                  <a:pt x="1670" y="55"/>
                </a:lnTo>
                <a:lnTo>
                  <a:pt x="1662" y="58"/>
                </a:lnTo>
                <a:lnTo>
                  <a:pt x="1656" y="60"/>
                </a:lnTo>
                <a:lnTo>
                  <a:pt x="1648" y="63"/>
                </a:lnTo>
                <a:lnTo>
                  <a:pt x="1640" y="64"/>
                </a:lnTo>
                <a:lnTo>
                  <a:pt x="1632" y="64"/>
                </a:lnTo>
                <a:lnTo>
                  <a:pt x="1621" y="64"/>
                </a:lnTo>
                <a:lnTo>
                  <a:pt x="1613" y="63"/>
                </a:lnTo>
                <a:lnTo>
                  <a:pt x="1604" y="63"/>
                </a:lnTo>
                <a:lnTo>
                  <a:pt x="1594" y="60"/>
                </a:lnTo>
                <a:lnTo>
                  <a:pt x="1587" y="56"/>
                </a:lnTo>
                <a:lnTo>
                  <a:pt x="1578" y="53"/>
                </a:lnTo>
                <a:lnTo>
                  <a:pt x="1571" y="54"/>
                </a:lnTo>
                <a:lnTo>
                  <a:pt x="1564" y="57"/>
                </a:lnTo>
                <a:lnTo>
                  <a:pt x="1558" y="60"/>
                </a:lnTo>
                <a:lnTo>
                  <a:pt x="1552" y="65"/>
                </a:lnTo>
                <a:lnTo>
                  <a:pt x="1546" y="69"/>
                </a:lnTo>
                <a:lnTo>
                  <a:pt x="1540" y="73"/>
                </a:lnTo>
                <a:lnTo>
                  <a:pt x="1533" y="76"/>
                </a:lnTo>
                <a:lnTo>
                  <a:pt x="1525" y="77"/>
                </a:lnTo>
                <a:lnTo>
                  <a:pt x="1520" y="77"/>
                </a:lnTo>
                <a:lnTo>
                  <a:pt x="1516" y="76"/>
                </a:lnTo>
                <a:lnTo>
                  <a:pt x="1510" y="73"/>
                </a:lnTo>
                <a:lnTo>
                  <a:pt x="1506" y="70"/>
                </a:lnTo>
                <a:lnTo>
                  <a:pt x="1498" y="66"/>
                </a:lnTo>
                <a:lnTo>
                  <a:pt x="1489" y="60"/>
                </a:lnTo>
                <a:lnTo>
                  <a:pt x="1479" y="58"/>
                </a:lnTo>
                <a:lnTo>
                  <a:pt x="1470" y="56"/>
                </a:lnTo>
                <a:lnTo>
                  <a:pt x="1462" y="56"/>
                </a:lnTo>
                <a:lnTo>
                  <a:pt x="1451" y="56"/>
                </a:lnTo>
                <a:lnTo>
                  <a:pt x="1432" y="57"/>
                </a:lnTo>
                <a:lnTo>
                  <a:pt x="1416" y="59"/>
                </a:lnTo>
                <a:lnTo>
                  <a:pt x="1399" y="63"/>
                </a:lnTo>
                <a:lnTo>
                  <a:pt x="1381" y="64"/>
                </a:lnTo>
                <a:lnTo>
                  <a:pt x="1375" y="64"/>
                </a:lnTo>
                <a:lnTo>
                  <a:pt x="1369" y="64"/>
                </a:lnTo>
                <a:lnTo>
                  <a:pt x="1363" y="63"/>
                </a:lnTo>
                <a:lnTo>
                  <a:pt x="1358" y="60"/>
                </a:lnTo>
                <a:lnTo>
                  <a:pt x="1355" y="59"/>
                </a:lnTo>
                <a:lnTo>
                  <a:pt x="1351" y="57"/>
                </a:lnTo>
                <a:lnTo>
                  <a:pt x="1349" y="55"/>
                </a:lnTo>
                <a:lnTo>
                  <a:pt x="1347" y="52"/>
                </a:lnTo>
                <a:lnTo>
                  <a:pt x="1343" y="46"/>
                </a:lnTo>
                <a:lnTo>
                  <a:pt x="1340" y="40"/>
                </a:lnTo>
                <a:lnTo>
                  <a:pt x="1336" y="33"/>
                </a:lnTo>
                <a:lnTo>
                  <a:pt x="1333" y="28"/>
                </a:lnTo>
                <a:lnTo>
                  <a:pt x="1331" y="27"/>
                </a:lnTo>
                <a:lnTo>
                  <a:pt x="1328" y="25"/>
                </a:lnTo>
                <a:lnTo>
                  <a:pt x="1324" y="24"/>
                </a:lnTo>
                <a:lnTo>
                  <a:pt x="1321" y="24"/>
                </a:lnTo>
                <a:lnTo>
                  <a:pt x="1309" y="24"/>
                </a:lnTo>
                <a:lnTo>
                  <a:pt x="1300" y="25"/>
                </a:lnTo>
                <a:lnTo>
                  <a:pt x="1290" y="26"/>
                </a:lnTo>
                <a:lnTo>
                  <a:pt x="1279" y="26"/>
                </a:lnTo>
                <a:lnTo>
                  <a:pt x="1273" y="26"/>
                </a:lnTo>
                <a:lnTo>
                  <a:pt x="1266" y="25"/>
                </a:lnTo>
                <a:lnTo>
                  <a:pt x="1261" y="23"/>
                </a:lnTo>
                <a:lnTo>
                  <a:pt x="1255" y="22"/>
                </a:lnTo>
                <a:lnTo>
                  <a:pt x="1250" y="19"/>
                </a:lnTo>
                <a:lnTo>
                  <a:pt x="1243" y="17"/>
                </a:lnTo>
                <a:lnTo>
                  <a:pt x="1237" y="16"/>
                </a:lnTo>
                <a:lnTo>
                  <a:pt x="1230" y="16"/>
                </a:lnTo>
                <a:lnTo>
                  <a:pt x="1223" y="16"/>
                </a:lnTo>
                <a:lnTo>
                  <a:pt x="1216" y="18"/>
                </a:lnTo>
                <a:lnTo>
                  <a:pt x="1210" y="21"/>
                </a:lnTo>
                <a:lnTo>
                  <a:pt x="1205" y="24"/>
                </a:lnTo>
                <a:lnTo>
                  <a:pt x="1198" y="29"/>
                </a:lnTo>
                <a:lnTo>
                  <a:pt x="1190" y="37"/>
                </a:lnTo>
                <a:lnTo>
                  <a:pt x="1187" y="40"/>
                </a:lnTo>
                <a:lnTo>
                  <a:pt x="1184" y="43"/>
                </a:lnTo>
                <a:lnTo>
                  <a:pt x="1181" y="46"/>
                </a:lnTo>
                <a:lnTo>
                  <a:pt x="1180" y="51"/>
                </a:lnTo>
                <a:lnTo>
                  <a:pt x="1181" y="57"/>
                </a:lnTo>
                <a:lnTo>
                  <a:pt x="1182" y="64"/>
                </a:lnTo>
                <a:lnTo>
                  <a:pt x="1184" y="70"/>
                </a:lnTo>
                <a:lnTo>
                  <a:pt x="1186" y="76"/>
                </a:lnTo>
                <a:lnTo>
                  <a:pt x="1193" y="86"/>
                </a:lnTo>
                <a:lnTo>
                  <a:pt x="1199" y="98"/>
                </a:lnTo>
                <a:lnTo>
                  <a:pt x="1207" y="109"/>
                </a:lnTo>
                <a:lnTo>
                  <a:pt x="1216" y="120"/>
                </a:lnTo>
                <a:lnTo>
                  <a:pt x="1220" y="124"/>
                </a:lnTo>
                <a:lnTo>
                  <a:pt x="1222" y="130"/>
                </a:lnTo>
                <a:lnTo>
                  <a:pt x="1223" y="133"/>
                </a:lnTo>
                <a:lnTo>
                  <a:pt x="1223" y="135"/>
                </a:lnTo>
                <a:lnTo>
                  <a:pt x="1222" y="138"/>
                </a:lnTo>
                <a:lnTo>
                  <a:pt x="1220" y="140"/>
                </a:lnTo>
                <a:lnTo>
                  <a:pt x="1215" y="147"/>
                </a:lnTo>
                <a:lnTo>
                  <a:pt x="1211" y="151"/>
                </a:lnTo>
                <a:lnTo>
                  <a:pt x="1207" y="157"/>
                </a:lnTo>
                <a:lnTo>
                  <a:pt x="1201" y="160"/>
                </a:lnTo>
                <a:lnTo>
                  <a:pt x="1190" y="166"/>
                </a:lnTo>
                <a:lnTo>
                  <a:pt x="1179" y="171"/>
                </a:lnTo>
                <a:lnTo>
                  <a:pt x="1153" y="177"/>
                </a:lnTo>
                <a:lnTo>
                  <a:pt x="1125" y="184"/>
                </a:lnTo>
                <a:lnTo>
                  <a:pt x="1108" y="186"/>
                </a:lnTo>
                <a:lnTo>
                  <a:pt x="1092" y="188"/>
                </a:lnTo>
                <a:lnTo>
                  <a:pt x="1087" y="192"/>
                </a:lnTo>
                <a:lnTo>
                  <a:pt x="1081" y="197"/>
                </a:lnTo>
                <a:lnTo>
                  <a:pt x="1068" y="200"/>
                </a:lnTo>
                <a:lnTo>
                  <a:pt x="1055" y="203"/>
                </a:lnTo>
                <a:lnTo>
                  <a:pt x="1043" y="205"/>
                </a:lnTo>
                <a:lnTo>
                  <a:pt x="1028" y="210"/>
                </a:lnTo>
                <a:lnTo>
                  <a:pt x="1020" y="212"/>
                </a:lnTo>
                <a:lnTo>
                  <a:pt x="1012" y="213"/>
                </a:lnTo>
                <a:lnTo>
                  <a:pt x="1008" y="214"/>
                </a:lnTo>
                <a:lnTo>
                  <a:pt x="1004" y="215"/>
                </a:lnTo>
                <a:lnTo>
                  <a:pt x="1000" y="217"/>
                </a:lnTo>
                <a:lnTo>
                  <a:pt x="997" y="220"/>
                </a:lnTo>
                <a:lnTo>
                  <a:pt x="994" y="225"/>
                </a:lnTo>
                <a:lnTo>
                  <a:pt x="992" y="229"/>
                </a:lnTo>
                <a:lnTo>
                  <a:pt x="991" y="234"/>
                </a:lnTo>
                <a:lnTo>
                  <a:pt x="991" y="240"/>
                </a:lnTo>
                <a:lnTo>
                  <a:pt x="992" y="251"/>
                </a:lnTo>
                <a:lnTo>
                  <a:pt x="992" y="262"/>
                </a:lnTo>
                <a:lnTo>
                  <a:pt x="990" y="283"/>
                </a:lnTo>
                <a:lnTo>
                  <a:pt x="985" y="301"/>
                </a:lnTo>
                <a:lnTo>
                  <a:pt x="980" y="319"/>
                </a:lnTo>
                <a:lnTo>
                  <a:pt x="973" y="335"/>
                </a:lnTo>
                <a:lnTo>
                  <a:pt x="966" y="351"/>
                </a:lnTo>
                <a:lnTo>
                  <a:pt x="957" y="366"/>
                </a:lnTo>
                <a:lnTo>
                  <a:pt x="946" y="383"/>
                </a:lnTo>
                <a:lnTo>
                  <a:pt x="936" y="401"/>
                </a:lnTo>
                <a:lnTo>
                  <a:pt x="925" y="419"/>
                </a:lnTo>
                <a:lnTo>
                  <a:pt x="914" y="434"/>
                </a:lnTo>
                <a:lnTo>
                  <a:pt x="903" y="449"/>
                </a:lnTo>
                <a:lnTo>
                  <a:pt x="890" y="468"/>
                </a:lnTo>
                <a:lnTo>
                  <a:pt x="879" y="487"/>
                </a:lnTo>
                <a:lnTo>
                  <a:pt x="868" y="506"/>
                </a:lnTo>
                <a:lnTo>
                  <a:pt x="862" y="514"/>
                </a:lnTo>
                <a:lnTo>
                  <a:pt x="855" y="521"/>
                </a:lnTo>
                <a:lnTo>
                  <a:pt x="850" y="523"/>
                </a:lnTo>
                <a:lnTo>
                  <a:pt x="846" y="524"/>
                </a:lnTo>
                <a:lnTo>
                  <a:pt x="841" y="525"/>
                </a:lnTo>
                <a:lnTo>
                  <a:pt x="835" y="526"/>
                </a:lnTo>
                <a:lnTo>
                  <a:pt x="827" y="525"/>
                </a:lnTo>
                <a:lnTo>
                  <a:pt x="820" y="523"/>
                </a:lnTo>
                <a:lnTo>
                  <a:pt x="812" y="519"/>
                </a:lnTo>
                <a:lnTo>
                  <a:pt x="807" y="516"/>
                </a:lnTo>
                <a:lnTo>
                  <a:pt x="795" y="506"/>
                </a:lnTo>
                <a:lnTo>
                  <a:pt x="782" y="497"/>
                </a:lnTo>
                <a:lnTo>
                  <a:pt x="777" y="492"/>
                </a:lnTo>
                <a:lnTo>
                  <a:pt x="771" y="488"/>
                </a:lnTo>
                <a:lnTo>
                  <a:pt x="769" y="486"/>
                </a:lnTo>
                <a:lnTo>
                  <a:pt x="767" y="485"/>
                </a:lnTo>
                <a:lnTo>
                  <a:pt x="764" y="484"/>
                </a:lnTo>
                <a:lnTo>
                  <a:pt x="761" y="483"/>
                </a:lnTo>
                <a:lnTo>
                  <a:pt x="757" y="484"/>
                </a:lnTo>
                <a:lnTo>
                  <a:pt x="755" y="485"/>
                </a:lnTo>
                <a:lnTo>
                  <a:pt x="752" y="487"/>
                </a:lnTo>
                <a:lnTo>
                  <a:pt x="751" y="489"/>
                </a:lnTo>
                <a:lnTo>
                  <a:pt x="747" y="495"/>
                </a:lnTo>
                <a:lnTo>
                  <a:pt x="742" y="499"/>
                </a:lnTo>
                <a:lnTo>
                  <a:pt x="736" y="502"/>
                </a:lnTo>
                <a:lnTo>
                  <a:pt x="729" y="503"/>
                </a:lnTo>
                <a:lnTo>
                  <a:pt x="726" y="504"/>
                </a:lnTo>
                <a:lnTo>
                  <a:pt x="724" y="505"/>
                </a:lnTo>
                <a:lnTo>
                  <a:pt x="722" y="508"/>
                </a:lnTo>
                <a:lnTo>
                  <a:pt x="721" y="510"/>
                </a:lnTo>
                <a:lnTo>
                  <a:pt x="721" y="517"/>
                </a:lnTo>
                <a:lnTo>
                  <a:pt x="721" y="524"/>
                </a:lnTo>
                <a:lnTo>
                  <a:pt x="722" y="530"/>
                </a:lnTo>
                <a:lnTo>
                  <a:pt x="724" y="536"/>
                </a:lnTo>
                <a:lnTo>
                  <a:pt x="727" y="549"/>
                </a:lnTo>
                <a:lnTo>
                  <a:pt x="728" y="563"/>
                </a:lnTo>
                <a:lnTo>
                  <a:pt x="728" y="568"/>
                </a:lnTo>
                <a:lnTo>
                  <a:pt x="727" y="573"/>
                </a:lnTo>
                <a:lnTo>
                  <a:pt x="726" y="578"/>
                </a:lnTo>
                <a:lnTo>
                  <a:pt x="723" y="583"/>
                </a:lnTo>
                <a:lnTo>
                  <a:pt x="721" y="586"/>
                </a:lnTo>
                <a:lnTo>
                  <a:pt x="716" y="590"/>
                </a:lnTo>
                <a:lnTo>
                  <a:pt x="712" y="592"/>
                </a:lnTo>
                <a:lnTo>
                  <a:pt x="708" y="592"/>
                </a:lnTo>
                <a:lnTo>
                  <a:pt x="700" y="592"/>
                </a:lnTo>
                <a:lnTo>
                  <a:pt x="693" y="590"/>
                </a:lnTo>
                <a:lnTo>
                  <a:pt x="687" y="586"/>
                </a:lnTo>
                <a:lnTo>
                  <a:pt x="681" y="583"/>
                </a:lnTo>
                <a:lnTo>
                  <a:pt x="675" y="579"/>
                </a:lnTo>
                <a:lnTo>
                  <a:pt x="669" y="577"/>
                </a:lnTo>
                <a:lnTo>
                  <a:pt x="662" y="575"/>
                </a:lnTo>
                <a:lnTo>
                  <a:pt x="655" y="573"/>
                </a:lnTo>
                <a:lnTo>
                  <a:pt x="650" y="578"/>
                </a:lnTo>
                <a:lnTo>
                  <a:pt x="646" y="584"/>
                </a:lnTo>
                <a:lnTo>
                  <a:pt x="641" y="585"/>
                </a:lnTo>
                <a:lnTo>
                  <a:pt x="635" y="586"/>
                </a:lnTo>
                <a:lnTo>
                  <a:pt x="626" y="586"/>
                </a:lnTo>
                <a:lnTo>
                  <a:pt x="615" y="586"/>
                </a:lnTo>
                <a:lnTo>
                  <a:pt x="608" y="589"/>
                </a:lnTo>
                <a:lnTo>
                  <a:pt x="603" y="592"/>
                </a:lnTo>
                <a:lnTo>
                  <a:pt x="598" y="596"/>
                </a:lnTo>
                <a:lnTo>
                  <a:pt x="593" y="600"/>
                </a:lnTo>
                <a:lnTo>
                  <a:pt x="584" y="609"/>
                </a:lnTo>
                <a:lnTo>
                  <a:pt x="576" y="619"/>
                </a:lnTo>
                <a:lnTo>
                  <a:pt x="571" y="629"/>
                </a:lnTo>
                <a:lnTo>
                  <a:pt x="564" y="639"/>
                </a:lnTo>
                <a:lnTo>
                  <a:pt x="560" y="650"/>
                </a:lnTo>
                <a:lnTo>
                  <a:pt x="555" y="659"/>
                </a:lnTo>
                <a:lnTo>
                  <a:pt x="552" y="663"/>
                </a:lnTo>
                <a:lnTo>
                  <a:pt x="549" y="666"/>
                </a:lnTo>
                <a:lnTo>
                  <a:pt x="545" y="668"/>
                </a:lnTo>
                <a:lnTo>
                  <a:pt x="540" y="670"/>
                </a:lnTo>
                <a:lnTo>
                  <a:pt x="534" y="668"/>
                </a:lnTo>
                <a:lnTo>
                  <a:pt x="528" y="666"/>
                </a:lnTo>
                <a:lnTo>
                  <a:pt x="523" y="664"/>
                </a:lnTo>
                <a:lnTo>
                  <a:pt x="519" y="661"/>
                </a:lnTo>
                <a:lnTo>
                  <a:pt x="513" y="658"/>
                </a:lnTo>
                <a:lnTo>
                  <a:pt x="509" y="656"/>
                </a:lnTo>
                <a:lnTo>
                  <a:pt x="504" y="653"/>
                </a:lnTo>
                <a:lnTo>
                  <a:pt x="497" y="653"/>
                </a:lnTo>
                <a:lnTo>
                  <a:pt x="479" y="653"/>
                </a:lnTo>
                <a:lnTo>
                  <a:pt x="460" y="653"/>
                </a:lnTo>
                <a:lnTo>
                  <a:pt x="442" y="653"/>
                </a:lnTo>
                <a:lnTo>
                  <a:pt x="424" y="653"/>
                </a:lnTo>
                <a:lnTo>
                  <a:pt x="413" y="651"/>
                </a:lnTo>
                <a:lnTo>
                  <a:pt x="402" y="648"/>
                </a:lnTo>
                <a:lnTo>
                  <a:pt x="397" y="647"/>
                </a:lnTo>
                <a:lnTo>
                  <a:pt x="392" y="648"/>
                </a:lnTo>
                <a:lnTo>
                  <a:pt x="389" y="650"/>
                </a:lnTo>
                <a:lnTo>
                  <a:pt x="386" y="653"/>
                </a:lnTo>
                <a:lnTo>
                  <a:pt x="380" y="662"/>
                </a:lnTo>
                <a:lnTo>
                  <a:pt x="376" y="672"/>
                </a:lnTo>
                <a:lnTo>
                  <a:pt x="371" y="683"/>
                </a:lnTo>
                <a:lnTo>
                  <a:pt x="365" y="691"/>
                </a:lnTo>
                <a:lnTo>
                  <a:pt x="362" y="695"/>
                </a:lnTo>
                <a:lnTo>
                  <a:pt x="359" y="699"/>
                </a:lnTo>
                <a:lnTo>
                  <a:pt x="353" y="700"/>
                </a:lnTo>
                <a:lnTo>
                  <a:pt x="349" y="701"/>
                </a:lnTo>
                <a:lnTo>
                  <a:pt x="342" y="700"/>
                </a:lnTo>
                <a:lnTo>
                  <a:pt x="334" y="698"/>
                </a:lnTo>
                <a:lnTo>
                  <a:pt x="325" y="693"/>
                </a:lnTo>
                <a:lnTo>
                  <a:pt x="318" y="690"/>
                </a:lnTo>
                <a:lnTo>
                  <a:pt x="311" y="688"/>
                </a:lnTo>
                <a:lnTo>
                  <a:pt x="306" y="687"/>
                </a:lnTo>
                <a:lnTo>
                  <a:pt x="304" y="687"/>
                </a:lnTo>
                <a:lnTo>
                  <a:pt x="303" y="688"/>
                </a:lnTo>
                <a:lnTo>
                  <a:pt x="302" y="690"/>
                </a:lnTo>
                <a:lnTo>
                  <a:pt x="301" y="693"/>
                </a:lnTo>
                <a:lnTo>
                  <a:pt x="301" y="706"/>
                </a:lnTo>
                <a:lnTo>
                  <a:pt x="301" y="719"/>
                </a:lnTo>
                <a:lnTo>
                  <a:pt x="301" y="732"/>
                </a:lnTo>
                <a:lnTo>
                  <a:pt x="301" y="745"/>
                </a:lnTo>
                <a:lnTo>
                  <a:pt x="301" y="751"/>
                </a:lnTo>
                <a:lnTo>
                  <a:pt x="298" y="755"/>
                </a:lnTo>
                <a:lnTo>
                  <a:pt x="296" y="758"/>
                </a:lnTo>
                <a:lnTo>
                  <a:pt x="292" y="761"/>
                </a:lnTo>
                <a:lnTo>
                  <a:pt x="284" y="768"/>
                </a:lnTo>
                <a:lnTo>
                  <a:pt x="277" y="775"/>
                </a:lnTo>
                <a:lnTo>
                  <a:pt x="274" y="781"/>
                </a:lnTo>
                <a:lnTo>
                  <a:pt x="272" y="787"/>
                </a:lnTo>
                <a:lnTo>
                  <a:pt x="271" y="795"/>
                </a:lnTo>
                <a:lnTo>
                  <a:pt x="271" y="801"/>
                </a:lnTo>
                <a:lnTo>
                  <a:pt x="272" y="809"/>
                </a:lnTo>
                <a:lnTo>
                  <a:pt x="275" y="815"/>
                </a:lnTo>
                <a:lnTo>
                  <a:pt x="278" y="821"/>
                </a:lnTo>
                <a:lnTo>
                  <a:pt x="281" y="826"/>
                </a:lnTo>
                <a:lnTo>
                  <a:pt x="284" y="832"/>
                </a:lnTo>
                <a:lnTo>
                  <a:pt x="288" y="837"/>
                </a:lnTo>
                <a:lnTo>
                  <a:pt x="290" y="842"/>
                </a:lnTo>
                <a:lnTo>
                  <a:pt x="291" y="850"/>
                </a:lnTo>
                <a:lnTo>
                  <a:pt x="290" y="853"/>
                </a:lnTo>
                <a:lnTo>
                  <a:pt x="289" y="855"/>
                </a:lnTo>
                <a:lnTo>
                  <a:pt x="287" y="857"/>
                </a:lnTo>
                <a:lnTo>
                  <a:pt x="284" y="860"/>
                </a:lnTo>
                <a:lnTo>
                  <a:pt x="278" y="863"/>
                </a:lnTo>
                <a:lnTo>
                  <a:pt x="271" y="866"/>
                </a:lnTo>
                <a:lnTo>
                  <a:pt x="262" y="873"/>
                </a:lnTo>
                <a:lnTo>
                  <a:pt x="251" y="879"/>
                </a:lnTo>
                <a:lnTo>
                  <a:pt x="241" y="886"/>
                </a:lnTo>
                <a:lnTo>
                  <a:pt x="229" y="892"/>
                </a:lnTo>
                <a:lnTo>
                  <a:pt x="215" y="897"/>
                </a:lnTo>
                <a:lnTo>
                  <a:pt x="201" y="904"/>
                </a:lnTo>
                <a:lnTo>
                  <a:pt x="196" y="907"/>
                </a:lnTo>
                <a:lnTo>
                  <a:pt x="191" y="911"/>
                </a:lnTo>
                <a:lnTo>
                  <a:pt x="189" y="915"/>
                </a:lnTo>
                <a:lnTo>
                  <a:pt x="188" y="917"/>
                </a:lnTo>
                <a:lnTo>
                  <a:pt x="187" y="920"/>
                </a:lnTo>
                <a:lnTo>
                  <a:pt x="187" y="924"/>
                </a:lnTo>
                <a:lnTo>
                  <a:pt x="187" y="934"/>
                </a:lnTo>
                <a:lnTo>
                  <a:pt x="189" y="944"/>
                </a:lnTo>
                <a:lnTo>
                  <a:pt x="191" y="952"/>
                </a:lnTo>
                <a:lnTo>
                  <a:pt x="194" y="961"/>
                </a:lnTo>
                <a:lnTo>
                  <a:pt x="196" y="970"/>
                </a:lnTo>
                <a:lnTo>
                  <a:pt x="198" y="979"/>
                </a:lnTo>
                <a:lnTo>
                  <a:pt x="200" y="988"/>
                </a:lnTo>
                <a:lnTo>
                  <a:pt x="200" y="999"/>
                </a:lnTo>
                <a:lnTo>
                  <a:pt x="201" y="1005"/>
                </a:lnTo>
                <a:lnTo>
                  <a:pt x="201" y="1011"/>
                </a:lnTo>
                <a:lnTo>
                  <a:pt x="201" y="1013"/>
                </a:lnTo>
                <a:lnTo>
                  <a:pt x="200" y="1015"/>
                </a:lnTo>
                <a:lnTo>
                  <a:pt x="199" y="1017"/>
                </a:lnTo>
                <a:lnTo>
                  <a:pt x="198" y="1019"/>
                </a:lnTo>
                <a:lnTo>
                  <a:pt x="194" y="1022"/>
                </a:lnTo>
                <a:lnTo>
                  <a:pt x="190" y="1023"/>
                </a:lnTo>
                <a:lnTo>
                  <a:pt x="187" y="1024"/>
                </a:lnTo>
                <a:lnTo>
                  <a:pt x="184" y="1024"/>
                </a:lnTo>
                <a:lnTo>
                  <a:pt x="177" y="1023"/>
                </a:lnTo>
                <a:lnTo>
                  <a:pt x="169" y="1023"/>
                </a:lnTo>
                <a:lnTo>
                  <a:pt x="158" y="1019"/>
                </a:lnTo>
                <a:lnTo>
                  <a:pt x="147" y="1017"/>
                </a:lnTo>
                <a:lnTo>
                  <a:pt x="133" y="1016"/>
                </a:lnTo>
                <a:lnTo>
                  <a:pt x="120" y="1015"/>
                </a:lnTo>
                <a:lnTo>
                  <a:pt x="107" y="1013"/>
                </a:lnTo>
                <a:lnTo>
                  <a:pt x="94" y="1009"/>
                </a:lnTo>
                <a:lnTo>
                  <a:pt x="77" y="1002"/>
                </a:lnTo>
                <a:lnTo>
                  <a:pt x="63" y="996"/>
                </a:lnTo>
                <a:lnTo>
                  <a:pt x="55" y="992"/>
                </a:lnTo>
                <a:lnTo>
                  <a:pt x="48" y="990"/>
                </a:lnTo>
                <a:lnTo>
                  <a:pt x="39" y="988"/>
                </a:lnTo>
                <a:lnTo>
                  <a:pt x="31" y="988"/>
                </a:lnTo>
                <a:lnTo>
                  <a:pt x="25" y="988"/>
                </a:lnTo>
                <a:lnTo>
                  <a:pt x="20" y="990"/>
                </a:lnTo>
                <a:lnTo>
                  <a:pt x="17" y="994"/>
                </a:lnTo>
                <a:lnTo>
                  <a:pt x="13" y="997"/>
                </a:lnTo>
                <a:lnTo>
                  <a:pt x="8" y="1006"/>
                </a:lnTo>
                <a:lnTo>
                  <a:pt x="4" y="1017"/>
                </a:lnTo>
                <a:lnTo>
                  <a:pt x="1" y="1024"/>
                </a:lnTo>
                <a:lnTo>
                  <a:pt x="1" y="1028"/>
                </a:lnTo>
                <a:lnTo>
                  <a:pt x="1" y="1031"/>
                </a:lnTo>
                <a:lnTo>
                  <a:pt x="2" y="1033"/>
                </a:lnTo>
                <a:lnTo>
                  <a:pt x="4" y="1037"/>
                </a:lnTo>
                <a:lnTo>
                  <a:pt x="4" y="1040"/>
                </a:lnTo>
                <a:lnTo>
                  <a:pt x="2" y="1044"/>
                </a:lnTo>
                <a:lnTo>
                  <a:pt x="0" y="1051"/>
                </a:lnTo>
                <a:lnTo>
                  <a:pt x="5" y="1053"/>
                </a:lnTo>
                <a:lnTo>
                  <a:pt x="8" y="1056"/>
                </a:lnTo>
                <a:lnTo>
                  <a:pt x="10" y="1062"/>
                </a:lnTo>
                <a:lnTo>
                  <a:pt x="10" y="1067"/>
                </a:lnTo>
                <a:lnTo>
                  <a:pt x="10" y="1097"/>
                </a:lnTo>
                <a:lnTo>
                  <a:pt x="10" y="1127"/>
                </a:lnTo>
                <a:lnTo>
                  <a:pt x="10" y="1158"/>
                </a:lnTo>
                <a:lnTo>
                  <a:pt x="10" y="1188"/>
                </a:lnTo>
                <a:lnTo>
                  <a:pt x="15" y="1201"/>
                </a:lnTo>
                <a:lnTo>
                  <a:pt x="20" y="1214"/>
                </a:lnTo>
                <a:lnTo>
                  <a:pt x="20" y="1217"/>
                </a:lnTo>
                <a:lnTo>
                  <a:pt x="19" y="1221"/>
                </a:lnTo>
                <a:lnTo>
                  <a:pt x="17" y="1225"/>
                </a:lnTo>
                <a:lnTo>
                  <a:pt x="14" y="1227"/>
                </a:lnTo>
                <a:lnTo>
                  <a:pt x="10" y="1232"/>
                </a:lnTo>
                <a:lnTo>
                  <a:pt x="4" y="1238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" name="Freeform 194"/>
          <p:cNvSpPr>
            <a:spLocks/>
          </p:cNvSpPr>
          <p:nvPr/>
        </p:nvSpPr>
        <p:spPr bwMode="auto">
          <a:xfrm>
            <a:off x="6305411" y="3843636"/>
            <a:ext cx="977113" cy="574935"/>
          </a:xfrm>
          <a:custGeom>
            <a:avLst/>
            <a:gdLst>
              <a:gd name="T0" fmla="*/ 144 w 2120"/>
              <a:gd name="T1" fmla="*/ 1247 h 1247"/>
              <a:gd name="T2" fmla="*/ 265 w 2120"/>
              <a:gd name="T3" fmla="*/ 1232 h 1247"/>
              <a:gd name="T4" fmla="*/ 414 w 2120"/>
              <a:gd name="T5" fmla="*/ 1171 h 1247"/>
              <a:gd name="T6" fmla="*/ 1225 w 2120"/>
              <a:gd name="T7" fmla="*/ 1025 h 1247"/>
              <a:gd name="T8" fmla="*/ 1711 w 2120"/>
              <a:gd name="T9" fmla="*/ 948 h 1247"/>
              <a:gd name="T10" fmla="*/ 1858 w 2120"/>
              <a:gd name="T11" fmla="*/ 820 h 1247"/>
              <a:gd name="T12" fmla="*/ 1932 w 2120"/>
              <a:gd name="T13" fmla="*/ 746 h 1247"/>
              <a:gd name="T14" fmla="*/ 1978 w 2120"/>
              <a:gd name="T15" fmla="*/ 662 h 1247"/>
              <a:gd name="T16" fmla="*/ 2006 w 2120"/>
              <a:gd name="T17" fmla="*/ 608 h 1247"/>
              <a:gd name="T18" fmla="*/ 2070 w 2120"/>
              <a:gd name="T19" fmla="*/ 544 h 1247"/>
              <a:gd name="T20" fmla="*/ 2120 w 2120"/>
              <a:gd name="T21" fmla="*/ 417 h 1247"/>
              <a:gd name="T22" fmla="*/ 2053 w 2120"/>
              <a:gd name="T23" fmla="*/ 397 h 1247"/>
              <a:gd name="T24" fmla="*/ 1986 w 2120"/>
              <a:gd name="T25" fmla="*/ 336 h 1247"/>
              <a:gd name="T26" fmla="*/ 1948 w 2120"/>
              <a:gd name="T27" fmla="*/ 251 h 1247"/>
              <a:gd name="T28" fmla="*/ 1918 w 2120"/>
              <a:gd name="T29" fmla="*/ 126 h 1247"/>
              <a:gd name="T30" fmla="*/ 1872 w 2120"/>
              <a:gd name="T31" fmla="*/ 98 h 1247"/>
              <a:gd name="T32" fmla="*/ 1828 w 2120"/>
              <a:gd name="T33" fmla="*/ 53 h 1247"/>
              <a:gd name="T34" fmla="*/ 1746 w 2120"/>
              <a:gd name="T35" fmla="*/ 3 h 1247"/>
              <a:gd name="T36" fmla="*/ 1709 w 2120"/>
              <a:gd name="T37" fmla="*/ 16 h 1247"/>
              <a:gd name="T38" fmla="*/ 1662 w 2120"/>
              <a:gd name="T39" fmla="*/ 58 h 1247"/>
              <a:gd name="T40" fmla="*/ 1594 w 2120"/>
              <a:gd name="T41" fmla="*/ 60 h 1247"/>
              <a:gd name="T42" fmla="*/ 1540 w 2120"/>
              <a:gd name="T43" fmla="*/ 73 h 1247"/>
              <a:gd name="T44" fmla="*/ 1489 w 2120"/>
              <a:gd name="T45" fmla="*/ 60 h 1247"/>
              <a:gd name="T46" fmla="*/ 1381 w 2120"/>
              <a:gd name="T47" fmla="*/ 64 h 1247"/>
              <a:gd name="T48" fmla="*/ 1347 w 2120"/>
              <a:gd name="T49" fmla="*/ 52 h 1247"/>
              <a:gd name="T50" fmla="*/ 1321 w 2120"/>
              <a:gd name="T51" fmla="*/ 24 h 1247"/>
              <a:gd name="T52" fmla="*/ 1255 w 2120"/>
              <a:gd name="T53" fmla="*/ 22 h 1247"/>
              <a:gd name="T54" fmla="*/ 1205 w 2120"/>
              <a:gd name="T55" fmla="*/ 24 h 1247"/>
              <a:gd name="T56" fmla="*/ 1181 w 2120"/>
              <a:gd name="T57" fmla="*/ 57 h 1247"/>
              <a:gd name="T58" fmla="*/ 1220 w 2120"/>
              <a:gd name="T59" fmla="*/ 124 h 1247"/>
              <a:gd name="T60" fmla="*/ 1207 w 2120"/>
              <a:gd name="T61" fmla="*/ 157 h 1247"/>
              <a:gd name="T62" fmla="*/ 1087 w 2120"/>
              <a:gd name="T63" fmla="*/ 192 h 1247"/>
              <a:gd name="T64" fmla="*/ 1008 w 2120"/>
              <a:gd name="T65" fmla="*/ 214 h 1247"/>
              <a:gd name="T66" fmla="*/ 992 w 2120"/>
              <a:gd name="T67" fmla="*/ 251 h 1247"/>
              <a:gd name="T68" fmla="*/ 946 w 2120"/>
              <a:gd name="T69" fmla="*/ 383 h 1247"/>
              <a:gd name="T70" fmla="*/ 862 w 2120"/>
              <a:gd name="T71" fmla="*/ 514 h 1247"/>
              <a:gd name="T72" fmla="*/ 812 w 2120"/>
              <a:gd name="T73" fmla="*/ 519 h 1247"/>
              <a:gd name="T74" fmla="*/ 764 w 2120"/>
              <a:gd name="T75" fmla="*/ 484 h 1247"/>
              <a:gd name="T76" fmla="*/ 736 w 2120"/>
              <a:gd name="T77" fmla="*/ 502 h 1247"/>
              <a:gd name="T78" fmla="*/ 722 w 2120"/>
              <a:gd name="T79" fmla="*/ 530 h 1247"/>
              <a:gd name="T80" fmla="*/ 721 w 2120"/>
              <a:gd name="T81" fmla="*/ 586 h 1247"/>
              <a:gd name="T82" fmla="*/ 675 w 2120"/>
              <a:gd name="T83" fmla="*/ 579 h 1247"/>
              <a:gd name="T84" fmla="*/ 626 w 2120"/>
              <a:gd name="T85" fmla="*/ 586 h 1247"/>
              <a:gd name="T86" fmla="*/ 571 w 2120"/>
              <a:gd name="T87" fmla="*/ 629 h 1247"/>
              <a:gd name="T88" fmla="*/ 534 w 2120"/>
              <a:gd name="T89" fmla="*/ 668 h 1247"/>
              <a:gd name="T90" fmla="*/ 479 w 2120"/>
              <a:gd name="T91" fmla="*/ 653 h 1247"/>
              <a:gd name="T92" fmla="*/ 389 w 2120"/>
              <a:gd name="T93" fmla="*/ 650 h 1247"/>
              <a:gd name="T94" fmla="*/ 353 w 2120"/>
              <a:gd name="T95" fmla="*/ 700 h 1247"/>
              <a:gd name="T96" fmla="*/ 304 w 2120"/>
              <a:gd name="T97" fmla="*/ 687 h 1247"/>
              <a:gd name="T98" fmla="*/ 301 w 2120"/>
              <a:gd name="T99" fmla="*/ 745 h 1247"/>
              <a:gd name="T100" fmla="*/ 272 w 2120"/>
              <a:gd name="T101" fmla="*/ 787 h 1247"/>
              <a:gd name="T102" fmla="*/ 288 w 2120"/>
              <a:gd name="T103" fmla="*/ 837 h 1247"/>
              <a:gd name="T104" fmla="*/ 271 w 2120"/>
              <a:gd name="T105" fmla="*/ 866 h 1247"/>
              <a:gd name="T106" fmla="*/ 191 w 2120"/>
              <a:gd name="T107" fmla="*/ 911 h 1247"/>
              <a:gd name="T108" fmla="*/ 194 w 2120"/>
              <a:gd name="T109" fmla="*/ 961 h 1247"/>
              <a:gd name="T110" fmla="*/ 200 w 2120"/>
              <a:gd name="T111" fmla="*/ 1015 h 1247"/>
              <a:gd name="T112" fmla="*/ 169 w 2120"/>
              <a:gd name="T113" fmla="*/ 1023 h 1247"/>
              <a:gd name="T114" fmla="*/ 63 w 2120"/>
              <a:gd name="T115" fmla="*/ 996 h 1247"/>
              <a:gd name="T116" fmla="*/ 13 w 2120"/>
              <a:gd name="T117" fmla="*/ 997 h 1247"/>
              <a:gd name="T118" fmla="*/ 4 w 2120"/>
              <a:gd name="T119" fmla="*/ 1040 h 1247"/>
              <a:gd name="T120" fmla="*/ 10 w 2120"/>
              <a:gd name="T121" fmla="*/ 1097 h 1247"/>
              <a:gd name="T122" fmla="*/ 17 w 2120"/>
              <a:gd name="T123" fmla="*/ 1225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20" h="1247">
                <a:moveTo>
                  <a:pt x="4" y="1238"/>
                </a:moveTo>
                <a:lnTo>
                  <a:pt x="23" y="1237"/>
                </a:lnTo>
                <a:lnTo>
                  <a:pt x="44" y="1238"/>
                </a:lnTo>
                <a:lnTo>
                  <a:pt x="63" y="1240"/>
                </a:lnTo>
                <a:lnTo>
                  <a:pt x="83" y="1243"/>
                </a:lnTo>
                <a:lnTo>
                  <a:pt x="104" y="1245"/>
                </a:lnTo>
                <a:lnTo>
                  <a:pt x="125" y="1247"/>
                </a:lnTo>
                <a:lnTo>
                  <a:pt x="144" y="1247"/>
                </a:lnTo>
                <a:lnTo>
                  <a:pt x="163" y="1245"/>
                </a:lnTo>
                <a:lnTo>
                  <a:pt x="179" y="1241"/>
                </a:lnTo>
                <a:lnTo>
                  <a:pt x="195" y="1238"/>
                </a:lnTo>
                <a:lnTo>
                  <a:pt x="209" y="1235"/>
                </a:lnTo>
                <a:lnTo>
                  <a:pt x="221" y="1235"/>
                </a:lnTo>
                <a:lnTo>
                  <a:pt x="234" y="1235"/>
                </a:lnTo>
                <a:lnTo>
                  <a:pt x="248" y="1234"/>
                </a:lnTo>
                <a:lnTo>
                  <a:pt x="265" y="1232"/>
                </a:lnTo>
                <a:lnTo>
                  <a:pt x="281" y="1228"/>
                </a:lnTo>
                <a:lnTo>
                  <a:pt x="295" y="1224"/>
                </a:lnTo>
                <a:lnTo>
                  <a:pt x="308" y="1218"/>
                </a:lnTo>
                <a:lnTo>
                  <a:pt x="335" y="1205"/>
                </a:lnTo>
                <a:lnTo>
                  <a:pt x="365" y="1189"/>
                </a:lnTo>
                <a:lnTo>
                  <a:pt x="380" y="1185"/>
                </a:lnTo>
                <a:lnTo>
                  <a:pt x="397" y="1179"/>
                </a:lnTo>
                <a:lnTo>
                  <a:pt x="414" y="1171"/>
                </a:lnTo>
                <a:lnTo>
                  <a:pt x="429" y="1164"/>
                </a:lnTo>
                <a:lnTo>
                  <a:pt x="445" y="1158"/>
                </a:lnTo>
                <a:lnTo>
                  <a:pt x="464" y="1152"/>
                </a:lnTo>
                <a:lnTo>
                  <a:pt x="1183" y="1012"/>
                </a:lnTo>
                <a:lnTo>
                  <a:pt x="1195" y="1014"/>
                </a:lnTo>
                <a:lnTo>
                  <a:pt x="1205" y="1018"/>
                </a:lnTo>
                <a:lnTo>
                  <a:pt x="1214" y="1022"/>
                </a:lnTo>
                <a:lnTo>
                  <a:pt x="1225" y="1025"/>
                </a:lnTo>
                <a:lnTo>
                  <a:pt x="1237" y="1026"/>
                </a:lnTo>
                <a:lnTo>
                  <a:pt x="1249" y="1026"/>
                </a:lnTo>
                <a:lnTo>
                  <a:pt x="1261" y="1025"/>
                </a:lnTo>
                <a:lnTo>
                  <a:pt x="1274" y="1025"/>
                </a:lnTo>
                <a:lnTo>
                  <a:pt x="1658" y="945"/>
                </a:lnTo>
                <a:lnTo>
                  <a:pt x="1691" y="954"/>
                </a:lnTo>
                <a:lnTo>
                  <a:pt x="1711" y="948"/>
                </a:lnTo>
                <a:lnTo>
                  <a:pt x="1711" y="948"/>
                </a:lnTo>
                <a:lnTo>
                  <a:pt x="1736" y="921"/>
                </a:lnTo>
                <a:lnTo>
                  <a:pt x="1757" y="897"/>
                </a:lnTo>
                <a:lnTo>
                  <a:pt x="1769" y="887"/>
                </a:lnTo>
                <a:lnTo>
                  <a:pt x="1781" y="875"/>
                </a:lnTo>
                <a:lnTo>
                  <a:pt x="1795" y="864"/>
                </a:lnTo>
                <a:lnTo>
                  <a:pt x="1809" y="852"/>
                </a:lnTo>
                <a:lnTo>
                  <a:pt x="1835" y="835"/>
                </a:lnTo>
                <a:lnTo>
                  <a:pt x="1858" y="820"/>
                </a:lnTo>
                <a:lnTo>
                  <a:pt x="1869" y="812"/>
                </a:lnTo>
                <a:lnTo>
                  <a:pt x="1880" y="803"/>
                </a:lnTo>
                <a:lnTo>
                  <a:pt x="1891" y="794"/>
                </a:lnTo>
                <a:lnTo>
                  <a:pt x="1902" y="783"/>
                </a:lnTo>
                <a:lnTo>
                  <a:pt x="1914" y="775"/>
                </a:lnTo>
                <a:lnTo>
                  <a:pt x="1924" y="768"/>
                </a:lnTo>
                <a:lnTo>
                  <a:pt x="1929" y="757"/>
                </a:lnTo>
                <a:lnTo>
                  <a:pt x="1932" y="746"/>
                </a:lnTo>
                <a:lnTo>
                  <a:pt x="1935" y="735"/>
                </a:lnTo>
                <a:lnTo>
                  <a:pt x="1940" y="725"/>
                </a:lnTo>
                <a:lnTo>
                  <a:pt x="1954" y="712"/>
                </a:lnTo>
                <a:lnTo>
                  <a:pt x="1969" y="699"/>
                </a:lnTo>
                <a:lnTo>
                  <a:pt x="1973" y="689"/>
                </a:lnTo>
                <a:lnTo>
                  <a:pt x="1976" y="680"/>
                </a:lnTo>
                <a:lnTo>
                  <a:pt x="1977" y="671"/>
                </a:lnTo>
                <a:lnTo>
                  <a:pt x="1978" y="662"/>
                </a:lnTo>
                <a:lnTo>
                  <a:pt x="1978" y="652"/>
                </a:lnTo>
                <a:lnTo>
                  <a:pt x="1979" y="643"/>
                </a:lnTo>
                <a:lnTo>
                  <a:pt x="1981" y="634"/>
                </a:lnTo>
                <a:lnTo>
                  <a:pt x="1985" y="624"/>
                </a:lnTo>
                <a:lnTo>
                  <a:pt x="1989" y="619"/>
                </a:lnTo>
                <a:lnTo>
                  <a:pt x="1994" y="614"/>
                </a:lnTo>
                <a:lnTo>
                  <a:pt x="2000" y="612"/>
                </a:lnTo>
                <a:lnTo>
                  <a:pt x="2006" y="608"/>
                </a:lnTo>
                <a:lnTo>
                  <a:pt x="2021" y="597"/>
                </a:lnTo>
                <a:lnTo>
                  <a:pt x="2033" y="589"/>
                </a:lnTo>
                <a:lnTo>
                  <a:pt x="2039" y="583"/>
                </a:lnTo>
                <a:lnTo>
                  <a:pt x="2045" y="579"/>
                </a:lnTo>
                <a:lnTo>
                  <a:pt x="2051" y="572"/>
                </a:lnTo>
                <a:lnTo>
                  <a:pt x="2057" y="566"/>
                </a:lnTo>
                <a:lnTo>
                  <a:pt x="2063" y="555"/>
                </a:lnTo>
                <a:lnTo>
                  <a:pt x="2070" y="544"/>
                </a:lnTo>
                <a:lnTo>
                  <a:pt x="2079" y="533"/>
                </a:lnTo>
                <a:lnTo>
                  <a:pt x="2088" y="523"/>
                </a:lnTo>
                <a:lnTo>
                  <a:pt x="2096" y="509"/>
                </a:lnTo>
                <a:lnTo>
                  <a:pt x="2101" y="497"/>
                </a:lnTo>
                <a:lnTo>
                  <a:pt x="2105" y="484"/>
                </a:lnTo>
                <a:lnTo>
                  <a:pt x="2110" y="472"/>
                </a:lnTo>
                <a:lnTo>
                  <a:pt x="2115" y="446"/>
                </a:lnTo>
                <a:lnTo>
                  <a:pt x="2120" y="417"/>
                </a:lnTo>
                <a:lnTo>
                  <a:pt x="2120" y="417"/>
                </a:lnTo>
                <a:lnTo>
                  <a:pt x="2111" y="416"/>
                </a:lnTo>
                <a:lnTo>
                  <a:pt x="2102" y="415"/>
                </a:lnTo>
                <a:lnTo>
                  <a:pt x="2092" y="414"/>
                </a:lnTo>
                <a:lnTo>
                  <a:pt x="2084" y="411"/>
                </a:lnTo>
                <a:lnTo>
                  <a:pt x="2072" y="407"/>
                </a:lnTo>
                <a:lnTo>
                  <a:pt x="2062" y="403"/>
                </a:lnTo>
                <a:lnTo>
                  <a:pt x="2053" y="397"/>
                </a:lnTo>
                <a:lnTo>
                  <a:pt x="2045" y="392"/>
                </a:lnTo>
                <a:lnTo>
                  <a:pt x="2029" y="377"/>
                </a:lnTo>
                <a:lnTo>
                  <a:pt x="2011" y="361"/>
                </a:lnTo>
                <a:lnTo>
                  <a:pt x="2009" y="355"/>
                </a:lnTo>
                <a:lnTo>
                  <a:pt x="2006" y="350"/>
                </a:lnTo>
                <a:lnTo>
                  <a:pt x="2000" y="348"/>
                </a:lnTo>
                <a:lnTo>
                  <a:pt x="1995" y="346"/>
                </a:lnTo>
                <a:lnTo>
                  <a:pt x="1986" y="336"/>
                </a:lnTo>
                <a:lnTo>
                  <a:pt x="1980" y="326"/>
                </a:lnTo>
                <a:lnTo>
                  <a:pt x="1973" y="315"/>
                </a:lnTo>
                <a:lnTo>
                  <a:pt x="1969" y="302"/>
                </a:lnTo>
                <a:lnTo>
                  <a:pt x="1966" y="292"/>
                </a:lnTo>
                <a:lnTo>
                  <a:pt x="1964" y="282"/>
                </a:lnTo>
                <a:lnTo>
                  <a:pt x="1958" y="270"/>
                </a:lnTo>
                <a:lnTo>
                  <a:pt x="1953" y="260"/>
                </a:lnTo>
                <a:lnTo>
                  <a:pt x="1948" y="251"/>
                </a:lnTo>
                <a:lnTo>
                  <a:pt x="1942" y="239"/>
                </a:lnTo>
                <a:lnTo>
                  <a:pt x="1938" y="224"/>
                </a:lnTo>
                <a:lnTo>
                  <a:pt x="1935" y="207"/>
                </a:lnTo>
                <a:lnTo>
                  <a:pt x="1931" y="191"/>
                </a:lnTo>
                <a:lnTo>
                  <a:pt x="1929" y="175"/>
                </a:lnTo>
                <a:lnTo>
                  <a:pt x="1926" y="159"/>
                </a:lnTo>
                <a:lnTo>
                  <a:pt x="1923" y="143"/>
                </a:lnTo>
                <a:lnTo>
                  <a:pt x="1918" y="126"/>
                </a:lnTo>
                <a:lnTo>
                  <a:pt x="1913" y="111"/>
                </a:lnTo>
                <a:lnTo>
                  <a:pt x="1913" y="111"/>
                </a:lnTo>
                <a:lnTo>
                  <a:pt x="1905" y="111"/>
                </a:lnTo>
                <a:lnTo>
                  <a:pt x="1898" y="110"/>
                </a:lnTo>
                <a:lnTo>
                  <a:pt x="1890" y="108"/>
                </a:lnTo>
                <a:lnTo>
                  <a:pt x="1884" y="106"/>
                </a:lnTo>
                <a:lnTo>
                  <a:pt x="1878" y="103"/>
                </a:lnTo>
                <a:lnTo>
                  <a:pt x="1872" y="98"/>
                </a:lnTo>
                <a:lnTo>
                  <a:pt x="1865" y="93"/>
                </a:lnTo>
                <a:lnTo>
                  <a:pt x="1860" y="87"/>
                </a:lnTo>
                <a:lnTo>
                  <a:pt x="1855" y="77"/>
                </a:lnTo>
                <a:lnTo>
                  <a:pt x="1849" y="66"/>
                </a:lnTo>
                <a:lnTo>
                  <a:pt x="1845" y="62"/>
                </a:lnTo>
                <a:lnTo>
                  <a:pt x="1840" y="58"/>
                </a:lnTo>
                <a:lnTo>
                  <a:pt x="1834" y="56"/>
                </a:lnTo>
                <a:lnTo>
                  <a:pt x="1828" y="53"/>
                </a:lnTo>
                <a:lnTo>
                  <a:pt x="1815" y="46"/>
                </a:lnTo>
                <a:lnTo>
                  <a:pt x="1802" y="42"/>
                </a:lnTo>
                <a:lnTo>
                  <a:pt x="1789" y="37"/>
                </a:lnTo>
                <a:lnTo>
                  <a:pt x="1775" y="29"/>
                </a:lnTo>
                <a:lnTo>
                  <a:pt x="1764" y="21"/>
                </a:lnTo>
                <a:lnTo>
                  <a:pt x="1755" y="11"/>
                </a:lnTo>
                <a:lnTo>
                  <a:pt x="1750" y="6"/>
                </a:lnTo>
                <a:lnTo>
                  <a:pt x="1746" y="3"/>
                </a:lnTo>
                <a:lnTo>
                  <a:pt x="1739" y="1"/>
                </a:lnTo>
                <a:lnTo>
                  <a:pt x="1733" y="0"/>
                </a:lnTo>
                <a:lnTo>
                  <a:pt x="1728" y="0"/>
                </a:lnTo>
                <a:lnTo>
                  <a:pt x="1725" y="1"/>
                </a:lnTo>
                <a:lnTo>
                  <a:pt x="1722" y="2"/>
                </a:lnTo>
                <a:lnTo>
                  <a:pt x="1719" y="4"/>
                </a:lnTo>
                <a:lnTo>
                  <a:pt x="1713" y="10"/>
                </a:lnTo>
                <a:lnTo>
                  <a:pt x="1709" y="16"/>
                </a:lnTo>
                <a:lnTo>
                  <a:pt x="1706" y="23"/>
                </a:lnTo>
                <a:lnTo>
                  <a:pt x="1701" y="30"/>
                </a:lnTo>
                <a:lnTo>
                  <a:pt x="1696" y="37"/>
                </a:lnTo>
                <a:lnTo>
                  <a:pt x="1691" y="42"/>
                </a:lnTo>
                <a:lnTo>
                  <a:pt x="1683" y="48"/>
                </a:lnTo>
                <a:lnTo>
                  <a:pt x="1676" y="52"/>
                </a:lnTo>
                <a:lnTo>
                  <a:pt x="1670" y="55"/>
                </a:lnTo>
                <a:lnTo>
                  <a:pt x="1662" y="58"/>
                </a:lnTo>
                <a:lnTo>
                  <a:pt x="1656" y="60"/>
                </a:lnTo>
                <a:lnTo>
                  <a:pt x="1648" y="63"/>
                </a:lnTo>
                <a:lnTo>
                  <a:pt x="1640" y="64"/>
                </a:lnTo>
                <a:lnTo>
                  <a:pt x="1632" y="64"/>
                </a:lnTo>
                <a:lnTo>
                  <a:pt x="1621" y="64"/>
                </a:lnTo>
                <a:lnTo>
                  <a:pt x="1613" y="63"/>
                </a:lnTo>
                <a:lnTo>
                  <a:pt x="1604" y="63"/>
                </a:lnTo>
                <a:lnTo>
                  <a:pt x="1594" y="60"/>
                </a:lnTo>
                <a:lnTo>
                  <a:pt x="1587" y="56"/>
                </a:lnTo>
                <a:lnTo>
                  <a:pt x="1578" y="53"/>
                </a:lnTo>
                <a:lnTo>
                  <a:pt x="1571" y="54"/>
                </a:lnTo>
                <a:lnTo>
                  <a:pt x="1564" y="57"/>
                </a:lnTo>
                <a:lnTo>
                  <a:pt x="1558" y="60"/>
                </a:lnTo>
                <a:lnTo>
                  <a:pt x="1552" y="65"/>
                </a:lnTo>
                <a:lnTo>
                  <a:pt x="1546" y="69"/>
                </a:lnTo>
                <a:lnTo>
                  <a:pt x="1540" y="73"/>
                </a:lnTo>
                <a:lnTo>
                  <a:pt x="1533" y="76"/>
                </a:lnTo>
                <a:lnTo>
                  <a:pt x="1525" y="77"/>
                </a:lnTo>
                <a:lnTo>
                  <a:pt x="1520" y="77"/>
                </a:lnTo>
                <a:lnTo>
                  <a:pt x="1516" y="76"/>
                </a:lnTo>
                <a:lnTo>
                  <a:pt x="1510" y="73"/>
                </a:lnTo>
                <a:lnTo>
                  <a:pt x="1506" y="70"/>
                </a:lnTo>
                <a:lnTo>
                  <a:pt x="1498" y="66"/>
                </a:lnTo>
                <a:lnTo>
                  <a:pt x="1489" y="60"/>
                </a:lnTo>
                <a:lnTo>
                  <a:pt x="1479" y="58"/>
                </a:lnTo>
                <a:lnTo>
                  <a:pt x="1470" y="56"/>
                </a:lnTo>
                <a:lnTo>
                  <a:pt x="1462" y="56"/>
                </a:lnTo>
                <a:lnTo>
                  <a:pt x="1451" y="56"/>
                </a:lnTo>
                <a:lnTo>
                  <a:pt x="1432" y="57"/>
                </a:lnTo>
                <a:lnTo>
                  <a:pt x="1416" y="59"/>
                </a:lnTo>
                <a:lnTo>
                  <a:pt x="1399" y="63"/>
                </a:lnTo>
                <a:lnTo>
                  <a:pt x="1381" y="64"/>
                </a:lnTo>
                <a:lnTo>
                  <a:pt x="1375" y="64"/>
                </a:lnTo>
                <a:lnTo>
                  <a:pt x="1369" y="64"/>
                </a:lnTo>
                <a:lnTo>
                  <a:pt x="1363" y="63"/>
                </a:lnTo>
                <a:lnTo>
                  <a:pt x="1358" y="60"/>
                </a:lnTo>
                <a:lnTo>
                  <a:pt x="1355" y="59"/>
                </a:lnTo>
                <a:lnTo>
                  <a:pt x="1351" y="57"/>
                </a:lnTo>
                <a:lnTo>
                  <a:pt x="1349" y="55"/>
                </a:lnTo>
                <a:lnTo>
                  <a:pt x="1347" y="52"/>
                </a:lnTo>
                <a:lnTo>
                  <a:pt x="1343" y="46"/>
                </a:lnTo>
                <a:lnTo>
                  <a:pt x="1340" y="40"/>
                </a:lnTo>
                <a:lnTo>
                  <a:pt x="1336" y="33"/>
                </a:lnTo>
                <a:lnTo>
                  <a:pt x="1333" y="28"/>
                </a:lnTo>
                <a:lnTo>
                  <a:pt x="1331" y="27"/>
                </a:lnTo>
                <a:lnTo>
                  <a:pt x="1328" y="25"/>
                </a:lnTo>
                <a:lnTo>
                  <a:pt x="1324" y="24"/>
                </a:lnTo>
                <a:lnTo>
                  <a:pt x="1321" y="24"/>
                </a:lnTo>
                <a:lnTo>
                  <a:pt x="1309" y="24"/>
                </a:lnTo>
                <a:lnTo>
                  <a:pt x="1300" y="25"/>
                </a:lnTo>
                <a:lnTo>
                  <a:pt x="1290" y="26"/>
                </a:lnTo>
                <a:lnTo>
                  <a:pt x="1279" y="26"/>
                </a:lnTo>
                <a:lnTo>
                  <a:pt x="1273" y="26"/>
                </a:lnTo>
                <a:lnTo>
                  <a:pt x="1266" y="25"/>
                </a:lnTo>
                <a:lnTo>
                  <a:pt x="1261" y="23"/>
                </a:lnTo>
                <a:lnTo>
                  <a:pt x="1255" y="22"/>
                </a:lnTo>
                <a:lnTo>
                  <a:pt x="1250" y="19"/>
                </a:lnTo>
                <a:lnTo>
                  <a:pt x="1243" y="17"/>
                </a:lnTo>
                <a:lnTo>
                  <a:pt x="1237" y="16"/>
                </a:lnTo>
                <a:lnTo>
                  <a:pt x="1230" y="16"/>
                </a:lnTo>
                <a:lnTo>
                  <a:pt x="1223" y="16"/>
                </a:lnTo>
                <a:lnTo>
                  <a:pt x="1216" y="18"/>
                </a:lnTo>
                <a:lnTo>
                  <a:pt x="1210" y="21"/>
                </a:lnTo>
                <a:lnTo>
                  <a:pt x="1205" y="24"/>
                </a:lnTo>
                <a:lnTo>
                  <a:pt x="1205" y="24"/>
                </a:lnTo>
                <a:lnTo>
                  <a:pt x="1198" y="29"/>
                </a:lnTo>
                <a:lnTo>
                  <a:pt x="1190" y="37"/>
                </a:lnTo>
                <a:lnTo>
                  <a:pt x="1187" y="40"/>
                </a:lnTo>
                <a:lnTo>
                  <a:pt x="1184" y="43"/>
                </a:lnTo>
                <a:lnTo>
                  <a:pt x="1181" y="46"/>
                </a:lnTo>
                <a:lnTo>
                  <a:pt x="1180" y="51"/>
                </a:lnTo>
                <a:lnTo>
                  <a:pt x="1181" y="57"/>
                </a:lnTo>
                <a:lnTo>
                  <a:pt x="1182" y="64"/>
                </a:lnTo>
                <a:lnTo>
                  <a:pt x="1184" y="70"/>
                </a:lnTo>
                <a:lnTo>
                  <a:pt x="1186" y="76"/>
                </a:lnTo>
                <a:lnTo>
                  <a:pt x="1193" y="86"/>
                </a:lnTo>
                <a:lnTo>
                  <a:pt x="1199" y="98"/>
                </a:lnTo>
                <a:lnTo>
                  <a:pt x="1207" y="109"/>
                </a:lnTo>
                <a:lnTo>
                  <a:pt x="1216" y="120"/>
                </a:lnTo>
                <a:lnTo>
                  <a:pt x="1220" y="124"/>
                </a:lnTo>
                <a:lnTo>
                  <a:pt x="1222" y="130"/>
                </a:lnTo>
                <a:lnTo>
                  <a:pt x="1223" y="133"/>
                </a:lnTo>
                <a:lnTo>
                  <a:pt x="1223" y="135"/>
                </a:lnTo>
                <a:lnTo>
                  <a:pt x="1222" y="138"/>
                </a:lnTo>
                <a:lnTo>
                  <a:pt x="1220" y="140"/>
                </a:lnTo>
                <a:lnTo>
                  <a:pt x="1215" y="147"/>
                </a:lnTo>
                <a:lnTo>
                  <a:pt x="1211" y="151"/>
                </a:lnTo>
                <a:lnTo>
                  <a:pt x="1207" y="157"/>
                </a:lnTo>
                <a:lnTo>
                  <a:pt x="1201" y="160"/>
                </a:lnTo>
                <a:lnTo>
                  <a:pt x="1190" y="166"/>
                </a:lnTo>
                <a:lnTo>
                  <a:pt x="1179" y="171"/>
                </a:lnTo>
                <a:lnTo>
                  <a:pt x="1153" y="177"/>
                </a:lnTo>
                <a:lnTo>
                  <a:pt x="1125" y="184"/>
                </a:lnTo>
                <a:lnTo>
                  <a:pt x="1108" y="186"/>
                </a:lnTo>
                <a:lnTo>
                  <a:pt x="1092" y="188"/>
                </a:lnTo>
                <a:lnTo>
                  <a:pt x="1087" y="192"/>
                </a:lnTo>
                <a:lnTo>
                  <a:pt x="1081" y="197"/>
                </a:lnTo>
                <a:lnTo>
                  <a:pt x="1068" y="200"/>
                </a:lnTo>
                <a:lnTo>
                  <a:pt x="1055" y="203"/>
                </a:lnTo>
                <a:lnTo>
                  <a:pt x="1043" y="205"/>
                </a:lnTo>
                <a:lnTo>
                  <a:pt x="1028" y="210"/>
                </a:lnTo>
                <a:lnTo>
                  <a:pt x="1020" y="212"/>
                </a:lnTo>
                <a:lnTo>
                  <a:pt x="1012" y="213"/>
                </a:lnTo>
                <a:lnTo>
                  <a:pt x="1008" y="214"/>
                </a:lnTo>
                <a:lnTo>
                  <a:pt x="1004" y="215"/>
                </a:lnTo>
                <a:lnTo>
                  <a:pt x="1000" y="217"/>
                </a:lnTo>
                <a:lnTo>
                  <a:pt x="997" y="220"/>
                </a:lnTo>
                <a:lnTo>
                  <a:pt x="994" y="225"/>
                </a:lnTo>
                <a:lnTo>
                  <a:pt x="992" y="229"/>
                </a:lnTo>
                <a:lnTo>
                  <a:pt x="991" y="234"/>
                </a:lnTo>
                <a:lnTo>
                  <a:pt x="991" y="240"/>
                </a:lnTo>
                <a:lnTo>
                  <a:pt x="992" y="251"/>
                </a:lnTo>
                <a:lnTo>
                  <a:pt x="992" y="262"/>
                </a:lnTo>
                <a:lnTo>
                  <a:pt x="990" y="283"/>
                </a:lnTo>
                <a:lnTo>
                  <a:pt x="985" y="301"/>
                </a:lnTo>
                <a:lnTo>
                  <a:pt x="980" y="319"/>
                </a:lnTo>
                <a:lnTo>
                  <a:pt x="973" y="335"/>
                </a:lnTo>
                <a:lnTo>
                  <a:pt x="966" y="351"/>
                </a:lnTo>
                <a:lnTo>
                  <a:pt x="957" y="366"/>
                </a:lnTo>
                <a:lnTo>
                  <a:pt x="946" y="383"/>
                </a:lnTo>
                <a:lnTo>
                  <a:pt x="936" y="401"/>
                </a:lnTo>
                <a:lnTo>
                  <a:pt x="925" y="419"/>
                </a:lnTo>
                <a:lnTo>
                  <a:pt x="914" y="434"/>
                </a:lnTo>
                <a:lnTo>
                  <a:pt x="903" y="449"/>
                </a:lnTo>
                <a:lnTo>
                  <a:pt x="890" y="468"/>
                </a:lnTo>
                <a:lnTo>
                  <a:pt x="879" y="487"/>
                </a:lnTo>
                <a:lnTo>
                  <a:pt x="868" y="506"/>
                </a:lnTo>
                <a:lnTo>
                  <a:pt x="862" y="514"/>
                </a:lnTo>
                <a:lnTo>
                  <a:pt x="855" y="521"/>
                </a:lnTo>
                <a:lnTo>
                  <a:pt x="850" y="523"/>
                </a:lnTo>
                <a:lnTo>
                  <a:pt x="846" y="524"/>
                </a:lnTo>
                <a:lnTo>
                  <a:pt x="841" y="525"/>
                </a:lnTo>
                <a:lnTo>
                  <a:pt x="835" y="526"/>
                </a:lnTo>
                <a:lnTo>
                  <a:pt x="827" y="525"/>
                </a:lnTo>
                <a:lnTo>
                  <a:pt x="820" y="523"/>
                </a:lnTo>
                <a:lnTo>
                  <a:pt x="812" y="519"/>
                </a:lnTo>
                <a:lnTo>
                  <a:pt x="807" y="516"/>
                </a:lnTo>
                <a:lnTo>
                  <a:pt x="795" y="506"/>
                </a:lnTo>
                <a:lnTo>
                  <a:pt x="782" y="497"/>
                </a:lnTo>
                <a:lnTo>
                  <a:pt x="777" y="492"/>
                </a:lnTo>
                <a:lnTo>
                  <a:pt x="771" y="488"/>
                </a:lnTo>
                <a:lnTo>
                  <a:pt x="769" y="486"/>
                </a:lnTo>
                <a:lnTo>
                  <a:pt x="767" y="485"/>
                </a:lnTo>
                <a:lnTo>
                  <a:pt x="764" y="484"/>
                </a:lnTo>
                <a:lnTo>
                  <a:pt x="761" y="483"/>
                </a:lnTo>
                <a:lnTo>
                  <a:pt x="757" y="484"/>
                </a:lnTo>
                <a:lnTo>
                  <a:pt x="755" y="485"/>
                </a:lnTo>
                <a:lnTo>
                  <a:pt x="752" y="487"/>
                </a:lnTo>
                <a:lnTo>
                  <a:pt x="751" y="489"/>
                </a:lnTo>
                <a:lnTo>
                  <a:pt x="747" y="495"/>
                </a:lnTo>
                <a:lnTo>
                  <a:pt x="742" y="499"/>
                </a:lnTo>
                <a:lnTo>
                  <a:pt x="736" y="502"/>
                </a:lnTo>
                <a:lnTo>
                  <a:pt x="729" y="503"/>
                </a:lnTo>
                <a:lnTo>
                  <a:pt x="726" y="504"/>
                </a:lnTo>
                <a:lnTo>
                  <a:pt x="724" y="505"/>
                </a:lnTo>
                <a:lnTo>
                  <a:pt x="722" y="508"/>
                </a:lnTo>
                <a:lnTo>
                  <a:pt x="721" y="510"/>
                </a:lnTo>
                <a:lnTo>
                  <a:pt x="721" y="517"/>
                </a:lnTo>
                <a:lnTo>
                  <a:pt x="721" y="524"/>
                </a:lnTo>
                <a:lnTo>
                  <a:pt x="722" y="530"/>
                </a:lnTo>
                <a:lnTo>
                  <a:pt x="724" y="536"/>
                </a:lnTo>
                <a:lnTo>
                  <a:pt x="727" y="549"/>
                </a:lnTo>
                <a:lnTo>
                  <a:pt x="728" y="563"/>
                </a:lnTo>
                <a:lnTo>
                  <a:pt x="728" y="568"/>
                </a:lnTo>
                <a:lnTo>
                  <a:pt x="727" y="573"/>
                </a:lnTo>
                <a:lnTo>
                  <a:pt x="726" y="578"/>
                </a:lnTo>
                <a:lnTo>
                  <a:pt x="723" y="583"/>
                </a:lnTo>
                <a:lnTo>
                  <a:pt x="721" y="586"/>
                </a:lnTo>
                <a:lnTo>
                  <a:pt x="716" y="590"/>
                </a:lnTo>
                <a:lnTo>
                  <a:pt x="712" y="592"/>
                </a:lnTo>
                <a:lnTo>
                  <a:pt x="708" y="592"/>
                </a:lnTo>
                <a:lnTo>
                  <a:pt x="700" y="592"/>
                </a:lnTo>
                <a:lnTo>
                  <a:pt x="693" y="590"/>
                </a:lnTo>
                <a:lnTo>
                  <a:pt x="687" y="586"/>
                </a:lnTo>
                <a:lnTo>
                  <a:pt x="681" y="583"/>
                </a:lnTo>
                <a:lnTo>
                  <a:pt x="675" y="579"/>
                </a:lnTo>
                <a:lnTo>
                  <a:pt x="669" y="577"/>
                </a:lnTo>
                <a:lnTo>
                  <a:pt x="662" y="575"/>
                </a:lnTo>
                <a:lnTo>
                  <a:pt x="655" y="573"/>
                </a:lnTo>
                <a:lnTo>
                  <a:pt x="650" y="578"/>
                </a:lnTo>
                <a:lnTo>
                  <a:pt x="646" y="584"/>
                </a:lnTo>
                <a:lnTo>
                  <a:pt x="641" y="585"/>
                </a:lnTo>
                <a:lnTo>
                  <a:pt x="635" y="586"/>
                </a:lnTo>
                <a:lnTo>
                  <a:pt x="626" y="586"/>
                </a:lnTo>
                <a:lnTo>
                  <a:pt x="615" y="586"/>
                </a:lnTo>
                <a:lnTo>
                  <a:pt x="608" y="589"/>
                </a:lnTo>
                <a:lnTo>
                  <a:pt x="603" y="592"/>
                </a:lnTo>
                <a:lnTo>
                  <a:pt x="598" y="596"/>
                </a:lnTo>
                <a:lnTo>
                  <a:pt x="593" y="600"/>
                </a:lnTo>
                <a:lnTo>
                  <a:pt x="584" y="609"/>
                </a:lnTo>
                <a:lnTo>
                  <a:pt x="576" y="619"/>
                </a:lnTo>
                <a:lnTo>
                  <a:pt x="571" y="629"/>
                </a:lnTo>
                <a:lnTo>
                  <a:pt x="564" y="639"/>
                </a:lnTo>
                <a:lnTo>
                  <a:pt x="560" y="650"/>
                </a:lnTo>
                <a:lnTo>
                  <a:pt x="555" y="659"/>
                </a:lnTo>
                <a:lnTo>
                  <a:pt x="552" y="663"/>
                </a:lnTo>
                <a:lnTo>
                  <a:pt x="549" y="666"/>
                </a:lnTo>
                <a:lnTo>
                  <a:pt x="545" y="668"/>
                </a:lnTo>
                <a:lnTo>
                  <a:pt x="540" y="670"/>
                </a:lnTo>
                <a:lnTo>
                  <a:pt x="534" y="668"/>
                </a:lnTo>
                <a:lnTo>
                  <a:pt x="528" y="666"/>
                </a:lnTo>
                <a:lnTo>
                  <a:pt x="523" y="664"/>
                </a:lnTo>
                <a:lnTo>
                  <a:pt x="519" y="661"/>
                </a:lnTo>
                <a:lnTo>
                  <a:pt x="513" y="658"/>
                </a:lnTo>
                <a:lnTo>
                  <a:pt x="509" y="656"/>
                </a:lnTo>
                <a:lnTo>
                  <a:pt x="504" y="653"/>
                </a:lnTo>
                <a:lnTo>
                  <a:pt x="497" y="653"/>
                </a:lnTo>
                <a:lnTo>
                  <a:pt x="479" y="653"/>
                </a:lnTo>
                <a:lnTo>
                  <a:pt x="460" y="653"/>
                </a:lnTo>
                <a:lnTo>
                  <a:pt x="442" y="653"/>
                </a:lnTo>
                <a:lnTo>
                  <a:pt x="424" y="653"/>
                </a:lnTo>
                <a:lnTo>
                  <a:pt x="413" y="651"/>
                </a:lnTo>
                <a:lnTo>
                  <a:pt x="402" y="648"/>
                </a:lnTo>
                <a:lnTo>
                  <a:pt x="397" y="647"/>
                </a:lnTo>
                <a:lnTo>
                  <a:pt x="392" y="648"/>
                </a:lnTo>
                <a:lnTo>
                  <a:pt x="389" y="650"/>
                </a:lnTo>
                <a:lnTo>
                  <a:pt x="386" y="653"/>
                </a:lnTo>
                <a:lnTo>
                  <a:pt x="380" y="662"/>
                </a:lnTo>
                <a:lnTo>
                  <a:pt x="376" y="672"/>
                </a:lnTo>
                <a:lnTo>
                  <a:pt x="371" y="683"/>
                </a:lnTo>
                <a:lnTo>
                  <a:pt x="365" y="691"/>
                </a:lnTo>
                <a:lnTo>
                  <a:pt x="362" y="695"/>
                </a:lnTo>
                <a:lnTo>
                  <a:pt x="359" y="699"/>
                </a:lnTo>
                <a:lnTo>
                  <a:pt x="353" y="700"/>
                </a:lnTo>
                <a:lnTo>
                  <a:pt x="349" y="701"/>
                </a:lnTo>
                <a:lnTo>
                  <a:pt x="342" y="700"/>
                </a:lnTo>
                <a:lnTo>
                  <a:pt x="334" y="698"/>
                </a:lnTo>
                <a:lnTo>
                  <a:pt x="325" y="693"/>
                </a:lnTo>
                <a:lnTo>
                  <a:pt x="318" y="690"/>
                </a:lnTo>
                <a:lnTo>
                  <a:pt x="311" y="688"/>
                </a:lnTo>
                <a:lnTo>
                  <a:pt x="306" y="687"/>
                </a:lnTo>
                <a:lnTo>
                  <a:pt x="304" y="687"/>
                </a:lnTo>
                <a:lnTo>
                  <a:pt x="303" y="688"/>
                </a:lnTo>
                <a:lnTo>
                  <a:pt x="302" y="690"/>
                </a:lnTo>
                <a:lnTo>
                  <a:pt x="301" y="693"/>
                </a:lnTo>
                <a:lnTo>
                  <a:pt x="301" y="693"/>
                </a:lnTo>
                <a:lnTo>
                  <a:pt x="301" y="706"/>
                </a:lnTo>
                <a:lnTo>
                  <a:pt x="301" y="719"/>
                </a:lnTo>
                <a:lnTo>
                  <a:pt x="301" y="732"/>
                </a:lnTo>
                <a:lnTo>
                  <a:pt x="301" y="745"/>
                </a:lnTo>
                <a:lnTo>
                  <a:pt x="301" y="751"/>
                </a:lnTo>
                <a:lnTo>
                  <a:pt x="298" y="755"/>
                </a:lnTo>
                <a:lnTo>
                  <a:pt x="296" y="758"/>
                </a:lnTo>
                <a:lnTo>
                  <a:pt x="292" y="761"/>
                </a:lnTo>
                <a:lnTo>
                  <a:pt x="284" y="768"/>
                </a:lnTo>
                <a:lnTo>
                  <a:pt x="277" y="775"/>
                </a:lnTo>
                <a:lnTo>
                  <a:pt x="274" y="781"/>
                </a:lnTo>
                <a:lnTo>
                  <a:pt x="272" y="787"/>
                </a:lnTo>
                <a:lnTo>
                  <a:pt x="271" y="795"/>
                </a:lnTo>
                <a:lnTo>
                  <a:pt x="271" y="801"/>
                </a:lnTo>
                <a:lnTo>
                  <a:pt x="272" y="809"/>
                </a:lnTo>
                <a:lnTo>
                  <a:pt x="275" y="815"/>
                </a:lnTo>
                <a:lnTo>
                  <a:pt x="278" y="821"/>
                </a:lnTo>
                <a:lnTo>
                  <a:pt x="281" y="826"/>
                </a:lnTo>
                <a:lnTo>
                  <a:pt x="284" y="832"/>
                </a:lnTo>
                <a:lnTo>
                  <a:pt x="288" y="837"/>
                </a:lnTo>
                <a:lnTo>
                  <a:pt x="290" y="842"/>
                </a:lnTo>
                <a:lnTo>
                  <a:pt x="291" y="850"/>
                </a:lnTo>
                <a:lnTo>
                  <a:pt x="290" y="853"/>
                </a:lnTo>
                <a:lnTo>
                  <a:pt x="289" y="855"/>
                </a:lnTo>
                <a:lnTo>
                  <a:pt x="287" y="857"/>
                </a:lnTo>
                <a:lnTo>
                  <a:pt x="284" y="860"/>
                </a:lnTo>
                <a:lnTo>
                  <a:pt x="278" y="863"/>
                </a:lnTo>
                <a:lnTo>
                  <a:pt x="271" y="866"/>
                </a:lnTo>
                <a:lnTo>
                  <a:pt x="262" y="873"/>
                </a:lnTo>
                <a:lnTo>
                  <a:pt x="251" y="879"/>
                </a:lnTo>
                <a:lnTo>
                  <a:pt x="241" y="886"/>
                </a:lnTo>
                <a:lnTo>
                  <a:pt x="229" y="892"/>
                </a:lnTo>
                <a:lnTo>
                  <a:pt x="215" y="897"/>
                </a:lnTo>
                <a:lnTo>
                  <a:pt x="201" y="904"/>
                </a:lnTo>
                <a:lnTo>
                  <a:pt x="196" y="907"/>
                </a:lnTo>
                <a:lnTo>
                  <a:pt x="191" y="911"/>
                </a:lnTo>
                <a:lnTo>
                  <a:pt x="189" y="915"/>
                </a:lnTo>
                <a:lnTo>
                  <a:pt x="188" y="917"/>
                </a:lnTo>
                <a:lnTo>
                  <a:pt x="187" y="920"/>
                </a:lnTo>
                <a:lnTo>
                  <a:pt x="187" y="924"/>
                </a:lnTo>
                <a:lnTo>
                  <a:pt x="187" y="934"/>
                </a:lnTo>
                <a:lnTo>
                  <a:pt x="189" y="944"/>
                </a:lnTo>
                <a:lnTo>
                  <a:pt x="191" y="952"/>
                </a:lnTo>
                <a:lnTo>
                  <a:pt x="194" y="961"/>
                </a:lnTo>
                <a:lnTo>
                  <a:pt x="196" y="970"/>
                </a:lnTo>
                <a:lnTo>
                  <a:pt x="198" y="979"/>
                </a:lnTo>
                <a:lnTo>
                  <a:pt x="200" y="988"/>
                </a:lnTo>
                <a:lnTo>
                  <a:pt x="200" y="999"/>
                </a:lnTo>
                <a:lnTo>
                  <a:pt x="201" y="1005"/>
                </a:lnTo>
                <a:lnTo>
                  <a:pt x="201" y="1011"/>
                </a:lnTo>
                <a:lnTo>
                  <a:pt x="201" y="1013"/>
                </a:lnTo>
                <a:lnTo>
                  <a:pt x="200" y="1015"/>
                </a:lnTo>
                <a:lnTo>
                  <a:pt x="199" y="1017"/>
                </a:lnTo>
                <a:lnTo>
                  <a:pt x="198" y="1019"/>
                </a:lnTo>
                <a:lnTo>
                  <a:pt x="194" y="1022"/>
                </a:lnTo>
                <a:lnTo>
                  <a:pt x="190" y="1023"/>
                </a:lnTo>
                <a:lnTo>
                  <a:pt x="187" y="1024"/>
                </a:lnTo>
                <a:lnTo>
                  <a:pt x="184" y="1024"/>
                </a:lnTo>
                <a:lnTo>
                  <a:pt x="177" y="1023"/>
                </a:lnTo>
                <a:lnTo>
                  <a:pt x="169" y="1023"/>
                </a:lnTo>
                <a:lnTo>
                  <a:pt x="158" y="1019"/>
                </a:lnTo>
                <a:lnTo>
                  <a:pt x="147" y="1017"/>
                </a:lnTo>
                <a:lnTo>
                  <a:pt x="133" y="1016"/>
                </a:lnTo>
                <a:lnTo>
                  <a:pt x="120" y="1015"/>
                </a:lnTo>
                <a:lnTo>
                  <a:pt x="107" y="1013"/>
                </a:lnTo>
                <a:lnTo>
                  <a:pt x="94" y="1009"/>
                </a:lnTo>
                <a:lnTo>
                  <a:pt x="77" y="1002"/>
                </a:lnTo>
                <a:lnTo>
                  <a:pt x="63" y="996"/>
                </a:lnTo>
                <a:lnTo>
                  <a:pt x="55" y="992"/>
                </a:lnTo>
                <a:lnTo>
                  <a:pt x="48" y="990"/>
                </a:lnTo>
                <a:lnTo>
                  <a:pt x="39" y="988"/>
                </a:lnTo>
                <a:lnTo>
                  <a:pt x="31" y="988"/>
                </a:lnTo>
                <a:lnTo>
                  <a:pt x="25" y="988"/>
                </a:lnTo>
                <a:lnTo>
                  <a:pt x="20" y="990"/>
                </a:lnTo>
                <a:lnTo>
                  <a:pt x="17" y="994"/>
                </a:lnTo>
                <a:lnTo>
                  <a:pt x="13" y="997"/>
                </a:lnTo>
                <a:lnTo>
                  <a:pt x="8" y="1006"/>
                </a:lnTo>
                <a:lnTo>
                  <a:pt x="4" y="1017"/>
                </a:lnTo>
                <a:lnTo>
                  <a:pt x="1" y="1024"/>
                </a:lnTo>
                <a:lnTo>
                  <a:pt x="1" y="1028"/>
                </a:lnTo>
                <a:lnTo>
                  <a:pt x="1" y="1031"/>
                </a:lnTo>
                <a:lnTo>
                  <a:pt x="2" y="1033"/>
                </a:lnTo>
                <a:lnTo>
                  <a:pt x="4" y="1037"/>
                </a:lnTo>
                <a:lnTo>
                  <a:pt x="4" y="1040"/>
                </a:lnTo>
                <a:lnTo>
                  <a:pt x="2" y="1044"/>
                </a:lnTo>
                <a:lnTo>
                  <a:pt x="0" y="1051"/>
                </a:lnTo>
                <a:lnTo>
                  <a:pt x="0" y="1051"/>
                </a:lnTo>
                <a:lnTo>
                  <a:pt x="5" y="1053"/>
                </a:lnTo>
                <a:lnTo>
                  <a:pt x="8" y="1056"/>
                </a:lnTo>
                <a:lnTo>
                  <a:pt x="10" y="1062"/>
                </a:lnTo>
                <a:lnTo>
                  <a:pt x="10" y="1067"/>
                </a:lnTo>
                <a:lnTo>
                  <a:pt x="10" y="1097"/>
                </a:lnTo>
                <a:lnTo>
                  <a:pt x="10" y="1127"/>
                </a:lnTo>
                <a:lnTo>
                  <a:pt x="10" y="1158"/>
                </a:lnTo>
                <a:lnTo>
                  <a:pt x="10" y="1188"/>
                </a:lnTo>
                <a:lnTo>
                  <a:pt x="15" y="1201"/>
                </a:lnTo>
                <a:lnTo>
                  <a:pt x="20" y="1214"/>
                </a:lnTo>
                <a:lnTo>
                  <a:pt x="20" y="1217"/>
                </a:lnTo>
                <a:lnTo>
                  <a:pt x="19" y="1221"/>
                </a:lnTo>
                <a:lnTo>
                  <a:pt x="17" y="1225"/>
                </a:lnTo>
                <a:lnTo>
                  <a:pt x="14" y="1227"/>
                </a:lnTo>
                <a:lnTo>
                  <a:pt x="10" y="1232"/>
                </a:lnTo>
                <a:lnTo>
                  <a:pt x="4" y="1238"/>
                </a:lnTo>
                <a:lnTo>
                  <a:pt x="4" y="1238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9" name="Freeform 195"/>
          <p:cNvSpPr>
            <a:spLocks/>
          </p:cNvSpPr>
          <p:nvPr/>
        </p:nvSpPr>
        <p:spPr bwMode="auto">
          <a:xfrm>
            <a:off x="6421504" y="3365445"/>
            <a:ext cx="447786" cy="801592"/>
          </a:xfrm>
          <a:custGeom>
            <a:avLst/>
            <a:gdLst>
              <a:gd name="T0" fmla="*/ 54 w 973"/>
              <a:gd name="T1" fmla="*/ 1726 h 1740"/>
              <a:gd name="T2" fmla="*/ 75 w 973"/>
              <a:gd name="T3" fmla="*/ 1732 h 1740"/>
              <a:gd name="T4" fmla="*/ 103 w 973"/>
              <a:gd name="T5" fmla="*/ 1739 h 1740"/>
              <a:gd name="T6" fmla="*/ 121 w 973"/>
              <a:gd name="T7" fmla="*/ 1722 h 1740"/>
              <a:gd name="T8" fmla="*/ 139 w 973"/>
              <a:gd name="T9" fmla="*/ 1689 h 1740"/>
              <a:gd name="T10" fmla="*/ 163 w 973"/>
              <a:gd name="T11" fmla="*/ 1690 h 1740"/>
              <a:gd name="T12" fmla="*/ 229 w 973"/>
              <a:gd name="T13" fmla="*/ 1692 h 1740"/>
              <a:gd name="T14" fmla="*/ 263 w 973"/>
              <a:gd name="T15" fmla="*/ 1697 h 1740"/>
              <a:gd name="T16" fmla="*/ 284 w 973"/>
              <a:gd name="T17" fmla="*/ 1707 h 1740"/>
              <a:gd name="T18" fmla="*/ 302 w 973"/>
              <a:gd name="T19" fmla="*/ 1702 h 1740"/>
              <a:gd name="T20" fmla="*/ 321 w 973"/>
              <a:gd name="T21" fmla="*/ 1668 h 1740"/>
              <a:gd name="T22" fmla="*/ 348 w 973"/>
              <a:gd name="T23" fmla="*/ 1635 h 1740"/>
              <a:gd name="T24" fmla="*/ 376 w 973"/>
              <a:gd name="T25" fmla="*/ 1625 h 1740"/>
              <a:gd name="T26" fmla="*/ 400 w 973"/>
              <a:gd name="T27" fmla="*/ 1617 h 1740"/>
              <a:gd name="T28" fmla="*/ 425 w 973"/>
              <a:gd name="T29" fmla="*/ 1618 h 1740"/>
              <a:gd name="T30" fmla="*/ 450 w 973"/>
              <a:gd name="T31" fmla="*/ 1631 h 1740"/>
              <a:gd name="T32" fmla="*/ 471 w 973"/>
              <a:gd name="T33" fmla="*/ 1625 h 1740"/>
              <a:gd name="T34" fmla="*/ 478 w 973"/>
              <a:gd name="T35" fmla="*/ 1607 h 1740"/>
              <a:gd name="T36" fmla="*/ 472 w 973"/>
              <a:gd name="T37" fmla="*/ 1569 h 1740"/>
              <a:gd name="T38" fmla="*/ 472 w 973"/>
              <a:gd name="T39" fmla="*/ 1547 h 1740"/>
              <a:gd name="T40" fmla="*/ 486 w 973"/>
              <a:gd name="T41" fmla="*/ 1541 h 1740"/>
              <a:gd name="T42" fmla="*/ 502 w 973"/>
              <a:gd name="T43" fmla="*/ 1526 h 1740"/>
              <a:gd name="T44" fmla="*/ 514 w 973"/>
              <a:gd name="T45" fmla="*/ 1523 h 1740"/>
              <a:gd name="T46" fmla="*/ 527 w 973"/>
              <a:gd name="T47" fmla="*/ 1531 h 1740"/>
              <a:gd name="T48" fmla="*/ 562 w 973"/>
              <a:gd name="T49" fmla="*/ 1558 h 1740"/>
              <a:gd name="T50" fmla="*/ 591 w 973"/>
              <a:gd name="T51" fmla="*/ 1564 h 1740"/>
              <a:gd name="T52" fmla="*/ 612 w 973"/>
              <a:gd name="T53" fmla="*/ 1553 h 1740"/>
              <a:gd name="T54" fmla="*/ 653 w 973"/>
              <a:gd name="T55" fmla="*/ 1488 h 1740"/>
              <a:gd name="T56" fmla="*/ 696 w 973"/>
              <a:gd name="T57" fmla="*/ 1422 h 1740"/>
              <a:gd name="T58" fmla="*/ 730 w 973"/>
              <a:gd name="T59" fmla="*/ 1358 h 1740"/>
              <a:gd name="T60" fmla="*/ 742 w 973"/>
              <a:gd name="T61" fmla="*/ 1290 h 1740"/>
              <a:gd name="T62" fmla="*/ 744 w 973"/>
              <a:gd name="T63" fmla="*/ 1264 h 1740"/>
              <a:gd name="T64" fmla="*/ 758 w 973"/>
              <a:gd name="T65" fmla="*/ 1253 h 1740"/>
              <a:gd name="T66" fmla="*/ 793 w 973"/>
              <a:gd name="T67" fmla="*/ 1244 h 1740"/>
              <a:gd name="T68" fmla="*/ 837 w 973"/>
              <a:gd name="T69" fmla="*/ 1231 h 1740"/>
              <a:gd name="T70" fmla="*/ 903 w 973"/>
              <a:gd name="T71" fmla="*/ 1216 h 1740"/>
              <a:gd name="T72" fmla="*/ 957 w 973"/>
              <a:gd name="T73" fmla="*/ 1196 h 1740"/>
              <a:gd name="T74" fmla="*/ 972 w 973"/>
              <a:gd name="T75" fmla="*/ 1177 h 1740"/>
              <a:gd name="T76" fmla="*/ 970 w 973"/>
              <a:gd name="T77" fmla="*/ 1163 h 1740"/>
              <a:gd name="T78" fmla="*/ 943 w 973"/>
              <a:gd name="T79" fmla="*/ 1125 h 1740"/>
              <a:gd name="T80" fmla="*/ 931 w 973"/>
              <a:gd name="T81" fmla="*/ 1096 h 1740"/>
              <a:gd name="T82" fmla="*/ 937 w 973"/>
              <a:gd name="T83" fmla="*/ 1079 h 1740"/>
              <a:gd name="T84" fmla="*/ 766 w 973"/>
              <a:gd name="T85" fmla="*/ 35 h 1740"/>
              <a:gd name="T86" fmla="*/ 165 w 973"/>
              <a:gd name="T87" fmla="*/ 107 h 1740"/>
              <a:gd name="T88" fmla="*/ 128 w 973"/>
              <a:gd name="T89" fmla="*/ 131 h 1740"/>
              <a:gd name="T90" fmla="*/ 48 w 973"/>
              <a:gd name="T91" fmla="*/ 175 h 1740"/>
              <a:gd name="T92" fmla="*/ 7 w 973"/>
              <a:gd name="T93" fmla="*/ 177 h 1740"/>
              <a:gd name="T94" fmla="*/ 123 w 973"/>
              <a:gd name="T95" fmla="*/ 1082 h 1740"/>
              <a:gd name="T96" fmla="*/ 99 w 973"/>
              <a:gd name="T97" fmla="*/ 1105 h 1740"/>
              <a:gd name="T98" fmla="*/ 92 w 973"/>
              <a:gd name="T99" fmla="*/ 1124 h 1740"/>
              <a:gd name="T100" fmla="*/ 96 w 973"/>
              <a:gd name="T101" fmla="*/ 1165 h 1740"/>
              <a:gd name="T102" fmla="*/ 123 w 973"/>
              <a:gd name="T103" fmla="*/ 1234 h 1740"/>
              <a:gd name="T104" fmla="*/ 137 w 973"/>
              <a:gd name="T105" fmla="*/ 1291 h 1740"/>
              <a:gd name="T106" fmla="*/ 138 w 973"/>
              <a:gd name="T107" fmla="*/ 1350 h 1740"/>
              <a:gd name="T108" fmla="*/ 123 w 973"/>
              <a:gd name="T109" fmla="*/ 1395 h 1740"/>
              <a:gd name="T110" fmla="*/ 105 w 973"/>
              <a:gd name="T111" fmla="*/ 1456 h 1740"/>
              <a:gd name="T112" fmla="*/ 88 w 973"/>
              <a:gd name="T113" fmla="*/ 1508 h 1740"/>
              <a:gd name="T114" fmla="*/ 68 w 973"/>
              <a:gd name="T115" fmla="*/ 1539 h 1740"/>
              <a:gd name="T116" fmla="*/ 60 w 973"/>
              <a:gd name="T117" fmla="*/ 1565 h 1740"/>
              <a:gd name="T118" fmla="*/ 55 w 973"/>
              <a:gd name="T119" fmla="*/ 1620 h 1740"/>
              <a:gd name="T120" fmla="*/ 48 w 973"/>
              <a:gd name="T121" fmla="*/ 1678 h 1740"/>
              <a:gd name="T122" fmla="*/ 43 w 973"/>
              <a:gd name="T123" fmla="*/ 1718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3" h="1740">
                <a:moveTo>
                  <a:pt x="51" y="1732"/>
                </a:moveTo>
                <a:lnTo>
                  <a:pt x="52" y="1729"/>
                </a:lnTo>
                <a:lnTo>
                  <a:pt x="53" y="1727"/>
                </a:lnTo>
                <a:lnTo>
                  <a:pt x="54" y="1726"/>
                </a:lnTo>
                <a:lnTo>
                  <a:pt x="56" y="1726"/>
                </a:lnTo>
                <a:lnTo>
                  <a:pt x="61" y="1727"/>
                </a:lnTo>
                <a:lnTo>
                  <a:pt x="68" y="1729"/>
                </a:lnTo>
                <a:lnTo>
                  <a:pt x="75" y="1732"/>
                </a:lnTo>
                <a:lnTo>
                  <a:pt x="84" y="1737"/>
                </a:lnTo>
                <a:lnTo>
                  <a:pt x="92" y="1739"/>
                </a:lnTo>
                <a:lnTo>
                  <a:pt x="99" y="1740"/>
                </a:lnTo>
                <a:lnTo>
                  <a:pt x="103" y="1739"/>
                </a:lnTo>
                <a:lnTo>
                  <a:pt x="109" y="1738"/>
                </a:lnTo>
                <a:lnTo>
                  <a:pt x="112" y="1734"/>
                </a:lnTo>
                <a:lnTo>
                  <a:pt x="115" y="1730"/>
                </a:lnTo>
                <a:lnTo>
                  <a:pt x="121" y="1722"/>
                </a:lnTo>
                <a:lnTo>
                  <a:pt x="126" y="1711"/>
                </a:lnTo>
                <a:lnTo>
                  <a:pt x="130" y="1701"/>
                </a:lnTo>
                <a:lnTo>
                  <a:pt x="136" y="1692"/>
                </a:lnTo>
                <a:lnTo>
                  <a:pt x="139" y="1689"/>
                </a:lnTo>
                <a:lnTo>
                  <a:pt x="142" y="1687"/>
                </a:lnTo>
                <a:lnTo>
                  <a:pt x="147" y="1686"/>
                </a:lnTo>
                <a:lnTo>
                  <a:pt x="152" y="1687"/>
                </a:lnTo>
                <a:lnTo>
                  <a:pt x="163" y="1690"/>
                </a:lnTo>
                <a:lnTo>
                  <a:pt x="174" y="1692"/>
                </a:lnTo>
                <a:lnTo>
                  <a:pt x="192" y="1692"/>
                </a:lnTo>
                <a:lnTo>
                  <a:pt x="210" y="1692"/>
                </a:lnTo>
                <a:lnTo>
                  <a:pt x="229" y="1692"/>
                </a:lnTo>
                <a:lnTo>
                  <a:pt x="247" y="1692"/>
                </a:lnTo>
                <a:lnTo>
                  <a:pt x="254" y="1692"/>
                </a:lnTo>
                <a:lnTo>
                  <a:pt x="259" y="1695"/>
                </a:lnTo>
                <a:lnTo>
                  <a:pt x="263" y="1697"/>
                </a:lnTo>
                <a:lnTo>
                  <a:pt x="269" y="1700"/>
                </a:lnTo>
                <a:lnTo>
                  <a:pt x="273" y="1703"/>
                </a:lnTo>
                <a:lnTo>
                  <a:pt x="278" y="1705"/>
                </a:lnTo>
                <a:lnTo>
                  <a:pt x="284" y="1707"/>
                </a:lnTo>
                <a:lnTo>
                  <a:pt x="290" y="1709"/>
                </a:lnTo>
                <a:lnTo>
                  <a:pt x="295" y="1707"/>
                </a:lnTo>
                <a:lnTo>
                  <a:pt x="299" y="1705"/>
                </a:lnTo>
                <a:lnTo>
                  <a:pt x="302" y="1702"/>
                </a:lnTo>
                <a:lnTo>
                  <a:pt x="305" y="1698"/>
                </a:lnTo>
                <a:lnTo>
                  <a:pt x="310" y="1689"/>
                </a:lnTo>
                <a:lnTo>
                  <a:pt x="314" y="1678"/>
                </a:lnTo>
                <a:lnTo>
                  <a:pt x="321" y="1668"/>
                </a:lnTo>
                <a:lnTo>
                  <a:pt x="326" y="1658"/>
                </a:lnTo>
                <a:lnTo>
                  <a:pt x="334" y="1648"/>
                </a:lnTo>
                <a:lnTo>
                  <a:pt x="343" y="1639"/>
                </a:lnTo>
                <a:lnTo>
                  <a:pt x="348" y="1635"/>
                </a:lnTo>
                <a:lnTo>
                  <a:pt x="353" y="1631"/>
                </a:lnTo>
                <a:lnTo>
                  <a:pt x="358" y="1628"/>
                </a:lnTo>
                <a:lnTo>
                  <a:pt x="365" y="1625"/>
                </a:lnTo>
                <a:lnTo>
                  <a:pt x="376" y="1625"/>
                </a:lnTo>
                <a:lnTo>
                  <a:pt x="385" y="1625"/>
                </a:lnTo>
                <a:lnTo>
                  <a:pt x="391" y="1624"/>
                </a:lnTo>
                <a:lnTo>
                  <a:pt x="396" y="1623"/>
                </a:lnTo>
                <a:lnTo>
                  <a:pt x="400" y="1617"/>
                </a:lnTo>
                <a:lnTo>
                  <a:pt x="405" y="1612"/>
                </a:lnTo>
                <a:lnTo>
                  <a:pt x="412" y="1614"/>
                </a:lnTo>
                <a:lnTo>
                  <a:pt x="419" y="1616"/>
                </a:lnTo>
                <a:lnTo>
                  <a:pt x="425" y="1618"/>
                </a:lnTo>
                <a:lnTo>
                  <a:pt x="431" y="1622"/>
                </a:lnTo>
                <a:lnTo>
                  <a:pt x="437" y="1625"/>
                </a:lnTo>
                <a:lnTo>
                  <a:pt x="443" y="1629"/>
                </a:lnTo>
                <a:lnTo>
                  <a:pt x="450" y="1631"/>
                </a:lnTo>
                <a:lnTo>
                  <a:pt x="458" y="1631"/>
                </a:lnTo>
                <a:lnTo>
                  <a:pt x="462" y="1631"/>
                </a:lnTo>
                <a:lnTo>
                  <a:pt x="466" y="1629"/>
                </a:lnTo>
                <a:lnTo>
                  <a:pt x="471" y="1625"/>
                </a:lnTo>
                <a:lnTo>
                  <a:pt x="473" y="1622"/>
                </a:lnTo>
                <a:lnTo>
                  <a:pt x="476" y="1617"/>
                </a:lnTo>
                <a:lnTo>
                  <a:pt x="477" y="1612"/>
                </a:lnTo>
                <a:lnTo>
                  <a:pt x="478" y="1607"/>
                </a:lnTo>
                <a:lnTo>
                  <a:pt x="478" y="1602"/>
                </a:lnTo>
                <a:lnTo>
                  <a:pt x="477" y="1588"/>
                </a:lnTo>
                <a:lnTo>
                  <a:pt x="474" y="1575"/>
                </a:lnTo>
                <a:lnTo>
                  <a:pt x="472" y="1569"/>
                </a:lnTo>
                <a:lnTo>
                  <a:pt x="471" y="1563"/>
                </a:lnTo>
                <a:lnTo>
                  <a:pt x="471" y="1556"/>
                </a:lnTo>
                <a:lnTo>
                  <a:pt x="471" y="1549"/>
                </a:lnTo>
                <a:lnTo>
                  <a:pt x="472" y="1547"/>
                </a:lnTo>
                <a:lnTo>
                  <a:pt x="474" y="1544"/>
                </a:lnTo>
                <a:lnTo>
                  <a:pt x="476" y="1543"/>
                </a:lnTo>
                <a:lnTo>
                  <a:pt x="479" y="1542"/>
                </a:lnTo>
                <a:lnTo>
                  <a:pt x="486" y="1541"/>
                </a:lnTo>
                <a:lnTo>
                  <a:pt x="492" y="1538"/>
                </a:lnTo>
                <a:lnTo>
                  <a:pt x="497" y="1534"/>
                </a:lnTo>
                <a:lnTo>
                  <a:pt x="501" y="1528"/>
                </a:lnTo>
                <a:lnTo>
                  <a:pt x="502" y="1526"/>
                </a:lnTo>
                <a:lnTo>
                  <a:pt x="505" y="1524"/>
                </a:lnTo>
                <a:lnTo>
                  <a:pt x="507" y="1523"/>
                </a:lnTo>
                <a:lnTo>
                  <a:pt x="511" y="1522"/>
                </a:lnTo>
                <a:lnTo>
                  <a:pt x="514" y="1523"/>
                </a:lnTo>
                <a:lnTo>
                  <a:pt x="517" y="1524"/>
                </a:lnTo>
                <a:lnTo>
                  <a:pt x="519" y="1525"/>
                </a:lnTo>
                <a:lnTo>
                  <a:pt x="521" y="1527"/>
                </a:lnTo>
                <a:lnTo>
                  <a:pt x="527" y="1531"/>
                </a:lnTo>
                <a:lnTo>
                  <a:pt x="532" y="1536"/>
                </a:lnTo>
                <a:lnTo>
                  <a:pt x="545" y="1545"/>
                </a:lnTo>
                <a:lnTo>
                  <a:pt x="557" y="1555"/>
                </a:lnTo>
                <a:lnTo>
                  <a:pt x="562" y="1558"/>
                </a:lnTo>
                <a:lnTo>
                  <a:pt x="570" y="1562"/>
                </a:lnTo>
                <a:lnTo>
                  <a:pt x="577" y="1564"/>
                </a:lnTo>
                <a:lnTo>
                  <a:pt x="585" y="1565"/>
                </a:lnTo>
                <a:lnTo>
                  <a:pt x="591" y="1564"/>
                </a:lnTo>
                <a:lnTo>
                  <a:pt x="596" y="1563"/>
                </a:lnTo>
                <a:lnTo>
                  <a:pt x="600" y="1562"/>
                </a:lnTo>
                <a:lnTo>
                  <a:pt x="605" y="1560"/>
                </a:lnTo>
                <a:lnTo>
                  <a:pt x="612" y="1553"/>
                </a:lnTo>
                <a:lnTo>
                  <a:pt x="618" y="1545"/>
                </a:lnTo>
                <a:lnTo>
                  <a:pt x="629" y="1526"/>
                </a:lnTo>
                <a:lnTo>
                  <a:pt x="640" y="1507"/>
                </a:lnTo>
                <a:lnTo>
                  <a:pt x="653" y="1488"/>
                </a:lnTo>
                <a:lnTo>
                  <a:pt x="664" y="1473"/>
                </a:lnTo>
                <a:lnTo>
                  <a:pt x="675" y="1458"/>
                </a:lnTo>
                <a:lnTo>
                  <a:pt x="686" y="1440"/>
                </a:lnTo>
                <a:lnTo>
                  <a:pt x="696" y="1422"/>
                </a:lnTo>
                <a:lnTo>
                  <a:pt x="707" y="1405"/>
                </a:lnTo>
                <a:lnTo>
                  <a:pt x="716" y="1390"/>
                </a:lnTo>
                <a:lnTo>
                  <a:pt x="723" y="1374"/>
                </a:lnTo>
                <a:lnTo>
                  <a:pt x="730" y="1358"/>
                </a:lnTo>
                <a:lnTo>
                  <a:pt x="735" y="1340"/>
                </a:lnTo>
                <a:lnTo>
                  <a:pt x="740" y="1322"/>
                </a:lnTo>
                <a:lnTo>
                  <a:pt x="742" y="1301"/>
                </a:lnTo>
                <a:lnTo>
                  <a:pt x="742" y="1290"/>
                </a:lnTo>
                <a:lnTo>
                  <a:pt x="741" y="1279"/>
                </a:lnTo>
                <a:lnTo>
                  <a:pt x="741" y="1273"/>
                </a:lnTo>
                <a:lnTo>
                  <a:pt x="742" y="1268"/>
                </a:lnTo>
                <a:lnTo>
                  <a:pt x="744" y="1264"/>
                </a:lnTo>
                <a:lnTo>
                  <a:pt x="747" y="1259"/>
                </a:lnTo>
                <a:lnTo>
                  <a:pt x="750" y="1256"/>
                </a:lnTo>
                <a:lnTo>
                  <a:pt x="754" y="1254"/>
                </a:lnTo>
                <a:lnTo>
                  <a:pt x="758" y="1253"/>
                </a:lnTo>
                <a:lnTo>
                  <a:pt x="762" y="1252"/>
                </a:lnTo>
                <a:lnTo>
                  <a:pt x="770" y="1251"/>
                </a:lnTo>
                <a:lnTo>
                  <a:pt x="778" y="1249"/>
                </a:lnTo>
                <a:lnTo>
                  <a:pt x="793" y="1244"/>
                </a:lnTo>
                <a:lnTo>
                  <a:pt x="805" y="1242"/>
                </a:lnTo>
                <a:lnTo>
                  <a:pt x="818" y="1239"/>
                </a:lnTo>
                <a:lnTo>
                  <a:pt x="831" y="1236"/>
                </a:lnTo>
                <a:lnTo>
                  <a:pt x="837" y="1231"/>
                </a:lnTo>
                <a:lnTo>
                  <a:pt x="842" y="1227"/>
                </a:lnTo>
                <a:lnTo>
                  <a:pt x="858" y="1225"/>
                </a:lnTo>
                <a:lnTo>
                  <a:pt x="875" y="1223"/>
                </a:lnTo>
                <a:lnTo>
                  <a:pt x="903" y="1216"/>
                </a:lnTo>
                <a:lnTo>
                  <a:pt x="929" y="1210"/>
                </a:lnTo>
                <a:lnTo>
                  <a:pt x="940" y="1205"/>
                </a:lnTo>
                <a:lnTo>
                  <a:pt x="951" y="1199"/>
                </a:lnTo>
                <a:lnTo>
                  <a:pt x="957" y="1196"/>
                </a:lnTo>
                <a:lnTo>
                  <a:pt x="961" y="1190"/>
                </a:lnTo>
                <a:lnTo>
                  <a:pt x="965" y="1186"/>
                </a:lnTo>
                <a:lnTo>
                  <a:pt x="970" y="1179"/>
                </a:lnTo>
                <a:lnTo>
                  <a:pt x="972" y="1177"/>
                </a:lnTo>
                <a:lnTo>
                  <a:pt x="973" y="1174"/>
                </a:lnTo>
                <a:lnTo>
                  <a:pt x="973" y="1172"/>
                </a:lnTo>
                <a:lnTo>
                  <a:pt x="972" y="1169"/>
                </a:lnTo>
                <a:lnTo>
                  <a:pt x="970" y="1163"/>
                </a:lnTo>
                <a:lnTo>
                  <a:pt x="966" y="1159"/>
                </a:lnTo>
                <a:lnTo>
                  <a:pt x="957" y="1148"/>
                </a:lnTo>
                <a:lnTo>
                  <a:pt x="949" y="1137"/>
                </a:lnTo>
                <a:lnTo>
                  <a:pt x="943" y="1125"/>
                </a:lnTo>
                <a:lnTo>
                  <a:pt x="936" y="1115"/>
                </a:lnTo>
                <a:lnTo>
                  <a:pt x="934" y="1109"/>
                </a:lnTo>
                <a:lnTo>
                  <a:pt x="932" y="1103"/>
                </a:lnTo>
                <a:lnTo>
                  <a:pt x="931" y="1096"/>
                </a:lnTo>
                <a:lnTo>
                  <a:pt x="930" y="1090"/>
                </a:lnTo>
                <a:lnTo>
                  <a:pt x="931" y="1085"/>
                </a:lnTo>
                <a:lnTo>
                  <a:pt x="934" y="1082"/>
                </a:lnTo>
                <a:lnTo>
                  <a:pt x="937" y="1079"/>
                </a:lnTo>
                <a:lnTo>
                  <a:pt x="940" y="1076"/>
                </a:lnTo>
                <a:lnTo>
                  <a:pt x="948" y="1068"/>
                </a:lnTo>
                <a:lnTo>
                  <a:pt x="955" y="1063"/>
                </a:lnTo>
                <a:lnTo>
                  <a:pt x="766" y="35"/>
                </a:lnTo>
                <a:lnTo>
                  <a:pt x="766" y="35"/>
                </a:lnTo>
                <a:lnTo>
                  <a:pt x="759" y="0"/>
                </a:lnTo>
                <a:lnTo>
                  <a:pt x="165" y="107"/>
                </a:lnTo>
                <a:lnTo>
                  <a:pt x="165" y="107"/>
                </a:lnTo>
                <a:lnTo>
                  <a:pt x="156" y="113"/>
                </a:lnTo>
                <a:lnTo>
                  <a:pt x="148" y="119"/>
                </a:lnTo>
                <a:lnTo>
                  <a:pt x="138" y="124"/>
                </a:lnTo>
                <a:lnTo>
                  <a:pt x="128" y="131"/>
                </a:lnTo>
                <a:lnTo>
                  <a:pt x="101" y="149"/>
                </a:lnTo>
                <a:lnTo>
                  <a:pt x="75" y="164"/>
                </a:lnTo>
                <a:lnTo>
                  <a:pt x="62" y="171"/>
                </a:lnTo>
                <a:lnTo>
                  <a:pt x="48" y="175"/>
                </a:lnTo>
                <a:lnTo>
                  <a:pt x="33" y="177"/>
                </a:lnTo>
                <a:lnTo>
                  <a:pt x="17" y="178"/>
                </a:lnTo>
                <a:lnTo>
                  <a:pt x="12" y="178"/>
                </a:lnTo>
                <a:lnTo>
                  <a:pt x="7" y="177"/>
                </a:lnTo>
                <a:lnTo>
                  <a:pt x="4" y="176"/>
                </a:lnTo>
                <a:lnTo>
                  <a:pt x="0" y="174"/>
                </a:lnTo>
                <a:lnTo>
                  <a:pt x="128" y="1074"/>
                </a:lnTo>
                <a:lnTo>
                  <a:pt x="123" y="1082"/>
                </a:lnTo>
                <a:lnTo>
                  <a:pt x="116" y="1089"/>
                </a:lnTo>
                <a:lnTo>
                  <a:pt x="111" y="1094"/>
                </a:lnTo>
                <a:lnTo>
                  <a:pt x="105" y="1099"/>
                </a:lnTo>
                <a:lnTo>
                  <a:pt x="99" y="1105"/>
                </a:lnTo>
                <a:lnTo>
                  <a:pt x="95" y="1111"/>
                </a:lnTo>
                <a:lnTo>
                  <a:pt x="93" y="1116"/>
                </a:lnTo>
                <a:lnTo>
                  <a:pt x="92" y="1119"/>
                </a:lnTo>
                <a:lnTo>
                  <a:pt x="92" y="1124"/>
                </a:lnTo>
                <a:lnTo>
                  <a:pt x="91" y="1130"/>
                </a:lnTo>
                <a:lnTo>
                  <a:pt x="92" y="1143"/>
                </a:lnTo>
                <a:lnTo>
                  <a:pt x="93" y="1155"/>
                </a:lnTo>
                <a:lnTo>
                  <a:pt x="96" y="1165"/>
                </a:lnTo>
                <a:lnTo>
                  <a:pt x="99" y="1175"/>
                </a:lnTo>
                <a:lnTo>
                  <a:pt x="108" y="1197"/>
                </a:lnTo>
                <a:lnTo>
                  <a:pt x="118" y="1219"/>
                </a:lnTo>
                <a:lnTo>
                  <a:pt x="123" y="1234"/>
                </a:lnTo>
                <a:lnTo>
                  <a:pt x="128" y="1249"/>
                </a:lnTo>
                <a:lnTo>
                  <a:pt x="132" y="1263"/>
                </a:lnTo>
                <a:lnTo>
                  <a:pt x="135" y="1277"/>
                </a:lnTo>
                <a:lnTo>
                  <a:pt x="137" y="1291"/>
                </a:lnTo>
                <a:lnTo>
                  <a:pt x="138" y="1305"/>
                </a:lnTo>
                <a:lnTo>
                  <a:pt x="138" y="1320"/>
                </a:lnTo>
                <a:lnTo>
                  <a:pt x="139" y="1336"/>
                </a:lnTo>
                <a:lnTo>
                  <a:pt x="138" y="1350"/>
                </a:lnTo>
                <a:lnTo>
                  <a:pt x="136" y="1363"/>
                </a:lnTo>
                <a:lnTo>
                  <a:pt x="132" y="1374"/>
                </a:lnTo>
                <a:lnTo>
                  <a:pt x="127" y="1385"/>
                </a:lnTo>
                <a:lnTo>
                  <a:pt x="123" y="1395"/>
                </a:lnTo>
                <a:lnTo>
                  <a:pt x="118" y="1406"/>
                </a:lnTo>
                <a:lnTo>
                  <a:pt x="113" y="1418"/>
                </a:lnTo>
                <a:lnTo>
                  <a:pt x="110" y="1432"/>
                </a:lnTo>
                <a:lnTo>
                  <a:pt x="105" y="1456"/>
                </a:lnTo>
                <a:lnTo>
                  <a:pt x="99" y="1476"/>
                </a:lnTo>
                <a:lnTo>
                  <a:pt x="96" y="1487"/>
                </a:lnTo>
                <a:lnTo>
                  <a:pt x="93" y="1498"/>
                </a:lnTo>
                <a:lnTo>
                  <a:pt x="88" y="1508"/>
                </a:lnTo>
                <a:lnTo>
                  <a:pt x="83" y="1520"/>
                </a:lnTo>
                <a:lnTo>
                  <a:pt x="78" y="1528"/>
                </a:lnTo>
                <a:lnTo>
                  <a:pt x="71" y="1535"/>
                </a:lnTo>
                <a:lnTo>
                  <a:pt x="68" y="1539"/>
                </a:lnTo>
                <a:lnTo>
                  <a:pt x="65" y="1542"/>
                </a:lnTo>
                <a:lnTo>
                  <a:pt x="62" y="1547"/>
                </a:lnTo>
                <a:lnTo>
                  <a:pt x="61" y="1551"/>
                </a:lnTo>
                <a:lnTo>
                  <a:pt x="60" y="1565"/>
                </a:lnTo>
                <a:lnTo>
                  <a:pt x="60" y="1578"/>
                </a:lnTo>
                <a:lnTo>
                  <a:pt x="60" y="1591"/>
                </a:lnTo>
                <a:lnTo>
                  <a:pt x="59" y="1605"/>
                </a:lnTo>
                <a:lnTo>
                  <a:pt x="55" y="1620"/>
                </a:lnTo>
                <a:lnTo>
                  <a:pt x="51" y="1636"/>
                </a:lnTo>
                <a:lnTo>
                  <a:pt x="51" y="1652"/>
                </a:lnTo>
                <a:lnTo>
                  <a:pt x="51" y="1669"/>
                </a:lnTo>
                <a:lnTo>
                  <a:pt x="48" y="1678"/>
                </a:lnTo>
                <a:lnTo>
                  <a:pt x="46" y="1689"/>
                </a:lnTo>
                <a:lnTo>
                  <a:pt x="44" y="1702"/>
                </a:lnTo>
                <a:lnTo>
                  <a:pt x="43" y="1714"/>
                </a:lnTo>
                <a:lnTo>
                  <a:pt x="43" y="1718"/>
                </a:lnTo>
                <a:lnTo>
                  <a:pt x="44" y="1724"/>
                </a:lnTo>
                <a:lnTo>
                  <a:pt x="46" y="1728"/>
                </a:lnTo>
                <a:lnTo>
                  <a:pt x="51" y="1732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0" name="Freeform 196"/>
          <p:cNvSpPr>
            <a:spLocks/>
          </p:cNvSpPr>
          <p:nvPr/>
        </p:nvSpPr>
        <p:spPr bwMode="auto">
          <a:xfrm>
            <a:off x="6421504" y="3365445"/>
            <a:ext cx="447786" cy="801592"/>
          </a:xfrm>
          <a:custGeom>
            <a:avLst/>
            <a:gdLst>
              <a:gd name="T0" fmla="*/ 54 w 973"/>
              <a:gd name="T1" fmla="*/ 1726 h 1740"/>
              <a:gd name="T2" fmla="*/ 75 w 973"/>
              <a:gd name="T3" fmla="*/ 1732 h 1740"/>
              <a:gd name="T4" fmla="*/ 103 w 973"/>
              <a:gd name="T5" fmla="*/ 1739 h 1740"/>
              <a:gd name="T6" fmla="*/ 121 w 973"/>
              <a:gd name="T7" fmla="*/ 1722 h 1740"/>
              <a:gd name="T8" fmla="*/ 139 w 973"/>
              <a:gd name="T9" fmla="*/ 1689 h 1740"/>
              <a:gd name="T10" fmla="*/ 163 w 973"/>
              <a:gd name="T11" fmla="*/ 1690 h 1740"/>
              <a:gd name="T12" fmla="*/ 229 w 973"/>
              <a:gd name="T13" fmla="*/ 1692 h 1740"/>
              <a:gd name="T14" fmla="*/ 263 w 973"/>
              <a:gd name="T15" fmla="*/ 1697 h 1740"/>
              <a:gd name="T16" fmla="*/ 284 w 973"/>
              <a:gd name="T17" fmla="*/ 1707 h 1740"/>
              <a:gd name="T18" fmla="*/ 302 w 973"/>
              <a:gd name="T19" fmla="*/ 1702 h 1740"/>
              <a:gd name="T20" fmla="*/ 321 w 973"/>
              <a:gd name="T21" fmla="*/ 1668 h 1740"/>
              <a:gd name="T22" fmla="*/ 348 w 973"/>
              <a:gd name="T23" fmla="*/ 1635 h 1740"/>
              <a:gd name="T24" fmla="*/ 376 w 973"/>
              <a:gd name="T25" fmla="*/ 1625 h 1740"/>
              <a:gd name="T26" fmla="*/ 400 w 973"/>
              <a:gd name="T27" fmla="*/ 1617 h 1740"/>
              <a:gd name="T28" fmla="*/ 425 w 973"/>
              <a:gd name="T29" fmla="*/ 1618 h 1740"/>
              <a:gd name="T30" fmla="*/ 450 w 973"/>
              <a:gd name="T31" fmla="*/ 1631 h 1740"/>
              <a:gd name="T32" fmla="*/ 471 w 973"/>
              <a:gd name="T33" fmla="*/ 1625 h 1740"/>
              <a:gd name="T34" fmla="*/ 478 w 973"/>
              <a:gd name="T35" fmla="*/ 1607 h 1740"/>
              <a:gd name="T36" fmla="*/ 472 w 973"/>
              <a:gd name="T37" fmla="*/ 1569 h 1740"/>
              <a:gd name="T38" fmla="*/ 472 w 973"/>
              <a:gd name="T39" fmla="*/ 1547 h 1740"/>
              <a:gd name="T40" fmla="*/ 486 w 973"/>
              <a:gd name="T41" fmla="*/ 1541 h 1740"/>
              <a:gd name="T42" fmla="*/ 502 w 973"/>
              <a:gd name="T43" fmla="*/ 1526 h 1740"/>
              <a:gd name="T44" fmla="*/ 514 w 973"/>
              <a:gd name="T45" fmla="*/ 1523 h 1740"/>
              <a:gd name="T46" fmla="*/ 527 w 973"/>
              <a:gd name="T47" fmla="*/ 1531 h 1740"/>
              <a:gd name="T48" fmla="*/ 562 w 973"/>
              <a:gd name="T49" fmla="*/ 1558 h 1740"/>
              <a:gd name="T50" fmla="*/ 591 w 973"/>
              <a:gd name="T51" fmla="*/ 1564 h 1740"/>
              <a:gd name="T52" fmla="*/ 612 w 973"/>
              <a:gd name="T53" fmla="*/ 1553 h 1740"/>
              <a:gd name="T54" fmla="*/ 653 w 973"/>
              <a:gd name="T55" fmla="*/ 1488 h 1740"/>
              <a:gd name="T56" fmla="*/ 696 w 973"/>
              <a:gd name="T57" fmla="*/ 1422 h 1740"/>
              <a:gd name="T58" fmla="*/ 730 w 973"/>
              <a:gd name="T59" fmla="*/ 1358 h 1740"/>
              <a:gd name="T60" fmla="*/ 742 w 973"/>
              <a:gd name="T61" fmla="*/ 1290 h 1740"/>
              <a:gd name="T62" fmla="*/ 744 w 973"/>
              <a:gd name="T63" fmla="*/ 1264 h 1740"/>
              <a:gd name="T64" fmla="*/ 758 w 973"/>
              <a:gd name="T65" fmla="*/ 1253 h 1740"/>
              <a:gd name="T66" fmla="*/ 793 w 973"/>
              <a:gd name="T67" fmla="*/ 1244 h 1740"/>
              <a:gd name="T68" fmla="*/ 837 w 973"/>
              <a:gd name="T69" fmla="*/ 1231 h 1740"/>
              <a:gd name="T70" fmla="*/ 903 w 973"/>
              <a:gd name="T71" fmla="*/ 1216 h 1740"/>
              <a:gd name="T72" fmla="*/ 957 w 973"/>
              <a:gd name="T73" fmla="*/ 1196 h 1740"/>
              <a:gd name="T74" fmla="*/ 972 w 973"/>
              <a:gd name="T75" fmla="*/ 1177 h 1740"/>
              <a:gd name="T76" fmla="*/ 970 w 973"/>
              <a:gd name="T77" fmla="*/ 1163 h 1740"/>
              <a:gd name="T78" fmla="*/ 943 w 973"/>
              <a:gd name="T79" fmla="*/ 1125 h 1740"/>
              <a:gd name="T80" fmla="*/ 931 w 973"/>
              <a:gd name="T81" fmla="*/ 1096 h 1740"/>
              <a:gd name="T82" fmla="*/ 937 w 973"/>
              <a:gd name="T83" fmla="*/ 1079 h 1740"/>
              <a:gd name="T84" fmla="*/ 955 w 973"/>
              <a:gd name="T85" fmla="*/ 1063 h 1740"/>
              <a:gd name="T86" fmla="*/ 165 w 973"/>
              <a:gd name="T87" fmla="*/ 107 h 1740"/>
              <a:gd name="T88" fmla="*/ 138 w 973"/>
              <a:gd name="T89" fmla="*/ 124 h 1740"/>
              <a:gd name="T90" fmla="*/ 62 w 973"/>
              <a:gd name="T91" fmla="*/ 171 h 1740"/>
              <a:gd name="T92" fmla="*/ 12 w 973"/>
              <a:gd name="T93" fmla="*/ 178 h 1740"/>
              <a:gd name="T94" fmla="*/ 0 w 973"/>
              <a:gd name="T95" fmla="*/ 174 h 1740"/>
              <a:gd name="T96" fmla="*/ 111 w 973"/>
              <a:gd name="T97" fmla="*/ 1094 h 1740"/>
              <a:gd name="T98" fmla="*/ 93 w 973"/>
              <a:gd name="T99" fmla="*/ 1116 h 1740"/>
              <a:gd name="T100" fmla="*/ 92 w 973"/>
              <a:gd name="T101" fmla="*/ 1143 h 1740"/>
              <a:gd name="T102" fmla="*/ 108 w 973"/>
              <a:gd name="T103" fmla="*/ 1197 h 1740"/>
              <a:gd name="T104" fmla="*/ 132 w 973"/>
              <a:gd name="T105" fmla="*/ 1263 h 1740"/>
              <a:gd name="T106" fmla="*/ 138 w 973"/>
              <a:gd name="T107" fmla="*/ 1320 h 1740"/>
              <a:gd name="T108" fmla="*/ 132 w 973"/>
              <a:gd name="T109" fmla="*/ 1374 h 1740"/>
              <a:gd name="T110" fmla="*/ 113 w 973"/>
              <a:gd name="T111" fmla="*/ 1418 h 1740"/>
              <a:gd name="T112" fmla="*/ 96 w 973"/>
              <a:gd name="T113" fmla="*/ 1487 h 1740"/>
              <a:gd name="T114" fmla="*/ 78 w 973"/>
              <a:gd name="T115" fmla="*/ 1528 h 1740"/>
              <a:gd name="T116" fmla="*/ 62 w 973"/>
              <a:gd name="T117" fmla="*/ 1547 h 1740"/>
              <a:gd name="T118" fmla="*/ 60 w 973"/>
              <a:gd name="T119" fmla="*/ 1591 h 1740"/>
              <a:gd name="T120" fmla="*/ 51 w 973"/>
              <a:gd name="T121" fmla="*/ 1652 h 1740"/>
              <a:gd name="T122" fmla="*/ 44 w 973"/>
              <a:gd name="T123" fmla="*/ 1702 h 1740"/>
              <a:gd name="T124" fmla="*/ 46 w 973"/>
              <a:gd name="T125" fmla="*/ 1728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73" h="1740">
                <a:moveTo>
                  <a:pt x="51" y="1732"/>
                </a:moveTo>
                <a:lnTo>
                  <a:pt x="52" y="1729"/>
                </a:lnTo>
                <a:lnTo>
                  <a:pt x="53" y="1727"/>
                </a:lnTo>
                <a:lnTo>
                  <a:pt x="54" y="1726"/>
                </a:lnTo>
                <a:lnTo>
                  <a:pt x="56" y="1726"/>
                </a:lnTo>
                <a:lnTo>
                  <a:pt x="61" y="1727"/>
                </a:lnTo>
                <a:lnTo>
                  <a:pt x="68" y="1729"/>
                </a:lnTo>
                <a:lnTo>
                  <a:pt x="75" y="1732"/>
                </a:lnTo>
                <a:lnTo>
                  <a:pt x="84" y="1737"/>
                </a:lnTo>
                <a:lnTo>
                  <a:pt x="92" y="1739"/>
                </a:lnTo>
                <a:lnTo>
                  <a:pt x="99" y="1740"/>
                </a:lnTo>
                <a:lnTo>
                  <a:pt x="103" y="1739"/>
                </a:lnTo>
                <a:lnTo>
                  <a:pt x="109" y="1738"/>
                </a:lnTo>
                <a:lnTo>
                  <a:pt x="112" y="1734"/>
                </a:lnTo>
                <a:lnTo>
                  <a:pt x="115" y="1730"/>
                </a:lnTo>
                <a:lnTo>
                  <a:pt x="121" y="1722"/>
                </a:lnTo>
                <a:lnTo>
                  <a:pt x="126" y="1711"/>
                </a:lnTo>
                <a:lnTo>
                  <a:pt x="130" y="1701"/>
                </a:lnTo>
                <a:lnTo>
                  <a:pt x="136" y="1692"/>
                </a:lnTo>
                <a:lnTo>
                  <a:pt x="139" y="1689"/>
                </a:lnTo>
                <a:lnTo>
                  <a:pt x="142" y="1687"/>
                </a:lnTo>
                <a:lnTo>
                  <a:pt x="147" y="1686"/>
                </a:lnTo>
                <a:lnTo>
                  <a:pt x="152" y="1687"/>
                </a:lnTo>
                <a:lnTo>
                  <a:pt x="163" y="1690"/>
                </a:lnTo>
                <a:lnTo>
                  <a:pt x="174" y="1692"/>
                </a:lnTo>
                <a:lnTo>
                  <a:pt x="192" y="1692"/>
                </a:lnTo>
                <a:lnTo>
                  <a:pt x="210" y="1692"/>
                </a:lnTo>
                <a:lnTo>
                  <a:pt x="229" y="1692"/>
                </a:lnTo>
                <a:lnTo>
                  <a:pt x="247" y="1692"/>
                </a:lnTo>
                <a:lnTo>
                  <a:pt x="254" y="1692"/>
                </a:lnTo>
                <a:lnTo>
                  <a:pt x="259" y="1695"/>
                </a:lnTo>
                <a:lnTo>
                  <a:pt x="263" y="1697"/>
                </a:lnTo>
                <a:lnTo>
                  <a:pt x="269" y="1700"/>
                </a:lnTo>
                <a:lnTo>
                  <a:pt x="273" y="1703"/>
                </a:lnTo>
                <a:lnTo>
                  <a:pt x="278" y="1705"/>
                </a:lnTo>
                <a:lnTo>
                  <a:pt x="284" y="1707"/>
                </a:lnTo>
                <a:lnTo>
                  <a:pt x="290" y="1709"/>
                </a:lnTo>
                <a:lnTo>
                  <a:pt x="295" y="1707"/>
                </a:lnTo>
                <a:lnTo>
                  <a:pt x="299" y="1705"/>
                </a:lnTo>
                <a:lnTo>
                  <a:pt x="302" y="1702"/>
                </a:lnTo>
                <a:lnTo>
                  <a:pt x="305" y="1698"/>
                </a:lnTo>
                <a:lnTo>
                  <a:pt x="310" y="1689"/>
                </a:lnTo>
                <a:lnTo>
                  <a:pt x="314" y="1678"/>
                </a:lnTo>
                <a:lnTo>
                  <a:pt x="321" y="1668"/>
                </a:lnTo>
                <a:lnTo>
                  <a:pt x="326" y="1658"/>
                </a:lnTo>
                <a:lnTo>
                  <a:pt x="334" y="1648"/>
                </a:lnTo>
                <a:lnTo>
                  <a:pt x="343" y="1639"/>
                </a:lnTo>
                <a:lnTo>
                  <a:pt x="348" y="1635"/>
                </a:lnTo>
                <a:lnTo>
                  <a:pt x="353" y="1631"/>
                </a:lnTo>
                <a:lnTo>
                  <a:pt x="358" y="1628"/>
                </a:lnTo>
                <a:lnTo>
                  <a:pt x="365" y="1625"/>
                </a:lnTo>
                <a:lnTo>
                  <a:pt x="376" y="1625"/>
                </a:lnTo>
                <a:lnTo>
                  <a:pt x="385" y="1625"/>
                </a:lnTo>
                <a:lnTo>
                  <a:pt x="391" y="1624"/>
                </a:lnTo>
                <a:lnTo>
                  <a:pt x="396" y="1623"/>
                </a:lnTo>
                <a:lnTo>
                  <a:pt x="400" y="1617"/>
                </a:lnTo>
                <a:lnTo>
                  <a:pt x="405" y="1612"/>
                </a:lnTo>
                <a:lnTo>
                  <a:pt x="412" y="1614"/>
                </a:lnTo>
                <a:lnTo>
                  <a:pt x="419" y="1616"/>
                </a:lnTo>
                <a:lnTo>
                  <a:pt x="425" y="1618"/>
                </a:lnTo>
                <a:lnTo>
                  <a:pt x="431" y="1622"/>
                </a:lnTo>
                <a:lnTo>
                  <a:pt x="437" y="1625"/>
                </a:lnTo>
                <a:lnTo>
                  <a:pt x="443" y="1629"/>
                </a:lnTo>
                <a:lnTo>
                  <a:pt x="450" y="1631"/>
                </a:lnTo>
                <a:lnTo>
                  <a:pt x="458" y="1631"/>
                </a:lnTo>
                <a:lnTo>
                  <a:pt x="462" y="1631"/>
                </a:lnTo>
                <a:lnTo>
                  <a:pt x="466" y="1629"/>
                </a:lnTo>
                <a:lnTo>
                  <a:pt x="471" y="1625"/>
                </a:lnTo>
                <a:lnTo>
                  <a:pt x="473" y="1622"/>
                </a:lnTo>
                <a:lnTo>
                  <a:pt x="476" y="1617"/>
                </a:lnTo>
                <a:lnTo>
                  <a:pt x="477" y="1612"/>
                </a:lnTo>
                <a:lnTo>
                  <a:pt x="478" y="1607"/>
                </a:lnTo>
                <a:lnTo>
                  <a:pt x="478" y="1602"/>
                </a:lnTo>
                <a:lnTo>
                  <a:pt x="477" y="1588"/>
                </a:lnTo>
                <a:lnTo>
                  <a:pt x="474" y="1575"/>
                </a:lnTo>
                <a:lnTo>
                  <a:pt x="472" y="1569"/>
                </a:lnTo>
                <a:lnTo>
                  <a:pt x="471" y="1563"/>
                </a:lnTo>
                <a:lnTo>
                  <a:pt x="471" y="1556"/>
                </a:lnTo>
                <a:lnTo>
                  <a:pt x="471" y="1549"/>
                </a:lnTo>
                <a:lnTo>
                  <a:pt x="472" y="1547"/>
                </a:lnTo>
                <a:lnTo>
                  <a:pt x="474" y="1544"/>
                </a:lnTo>
                <a:lnTo>
                  <a:pt x="476" y="1543"/>
                </a:lnTo>
                <a:lnTo>
                  <a:pt x="479" y="1542"/>
                </a:lnTo>
                <a:lnTo>
                  <a:pt x="486" y="1541"/>
                </a:lnTo>
                <a:lnTo>
                  <a:pt x="492" y="1538"/>
                </a:lnTo>
                <a:lnTo>
                  <a:pt x="497" y="1534"/>
                </a:lnTo>
                <a:lnTo>
                  <a:pt x="501" y="1528"/>
                </a:lnTo>
                <a:lnTo>
                  <a:pt x="502" y="1526"/>
                </a:lnTo>
                <a:lnTo>
                  <a:pt x="505" y="1524"/>
                </a:lnTo>
                <a:lnTo>
                  <a:pt x="507" y="1523"/>
                </a:lnTo>
                <a:lnTo>
                  <a:pt x="511" y="1522"/>
                </a:lnTo>
                <a:lnTo>
                  <a:pt x="514" y="1523"/>
                </a:lnTo>
                <a:lnTo>
                  <a:pt x="517" y="1524"/>
                </a:lnTo>
                <a:lnTo>
                  <a:pt x="519" y="1525"/>
                </a:lnTo>
                <a:lnTo>
                  <a:pt x="521" y="1527"/>
                </a:lnTo>
                <a:lnTo>
                  <a:pt x="527" y="1531"/>
                </a:lnTo>
                <a:lnTo>
                  <a:pt x="532" y="1536"/>
                </a:lnTo>
                <a:lnTo>
                  <a:pt x="545" y="1545"/>
                </a:lnTo>
                <a:lnTo>
                  <a:pt x="557" y="1555"/>
                </a:lnTo>
                <a:lnTo>
                  <a:pt x="562" y="1558"/>
                </a:lnTo>
                <a:lnTo>
                  <a:pt x="570" y="1562"/>
                </a:lnTo>
                <a:lnTo>
                  <a:pt x="577" y="1564"/>
                </a:lnTo>
                <a:lnTo>
                  <a:pt x="585" y="1565"/>
                </a:lnTo>
                <a:lnTo>
                  <a:pt x="591" y="1564"/>
                </a:lnTo>
                <a:lnTo>
                  <a:pt x="596" y="1563"/>
                </a:lnTo>
                <a:lnTo>
                  <a:pt x="600" y="1562"/>
                </a:lnTo>
                <a:lnTo>
                  <a:pt x="605" y="1560"/>
                </a:lnTo>
                <a:lnTo>
                  <a:pt x="612" y="1553"/>
                </a:lnTo>
                <a:lnTo>
                  <a:pt x="618" y="1545"/>
                </a:lnTo>
                <a:lnTo>
                  <a:pt x="629" y="1526"/>
                </a:lnTo>
                <a:lnTo>
                  <a:pt x="640" y="1507"/>
                </a:lnTo>
                <a:lnTo>
                  <a:pt x="653" y="1488"/>
                </a:lnTo>
                <a:lnTo>
                  <a:pt x="664" y="1473"/>
                </a:lnTo>
                <a:lnTo>
                  <a:pt x="675" y="1458"/>
                </a:lnTo>
                <a:lnTo>
                  <a:pt x="686" y="1440"/>
                </a:lnTo>
                <a:lnTo>
                  <a:pt x="696" y="1422"/>
                </a:lnTo>
                <a:lnTo>
                  <a:pt x="707" y="1405"/>
                </a:lnTo>
                <a:lnTo>
                  <a:pt x="716" y="1390"/>
                </a:lnTo>
                <a:lnTo>
                  <a:pt x="723" y="1374"/>
                </a:lnTo>
                <a:lnTo>
                  <a:pt x="730" y="1358"/>
                </a:lnTo>
                <a:lnTo>
                  <a:pt x="735" y="1340"/>
                </a:lnTo>
                <a:lnTo>
                  <a:pt x="740" y="1322"/>
                </a:lnTo>
                <a:lnTo>
                  <a:pt x="742" y="1301"/>
                </a:lnTo>
                <a:lnTo>
                  <a:pt x="742" y="1290"/>
                </a:lnTo>
                <a:lnTo>
                  <a:pt x="741" y="1279"/>
                </a:lnTo>
                <a:lnTo>
                  <a:pt x="741" y="1273"/>
                </a:lnTo>
                <a:lnTo>
                  <a:pt x="742" y="1268"/>
                </a:lnTo>
                <a:lnTo>
                  <a:pt x="744" y="1264"/>
                </a:lnTo>
                <a:lnTo>
                  <a:pt x="747" y="1259"/>
                </a:lnTo>
                <a:lnTo>
                  <a:pt x="750" y="1256"/>
                </a:lnTo>
                <a:lnTo>
                  <a:pt x="754" y="1254"/>
                </a:lnTo>
                <a:lnTo>
                  <a:pt x="758" y="1253"/>
                </a:lnTo>
                <a:lnTo>
                  <a:pt x="762" y="1252"/>
                </a:lnTo>
                <a:lnTo>
                  <a:pt x="770" y="1251"/>
                </a:lnTo>
                <a:lnTo>
                  <a:pt x="778" y="1249"/>
                </a:lnTo>
                <a:lnTo>
                  <a:pt x="793" y="1244"/>
                </a:lnTo>
                <a:lnTo>
                  <a:pt x="805" y="1242"/>
                </a:lnTo>
                <a:lnTo>
                  <a:pt x="818" y="1239"/>
                </a:lnTo>
                <a:lnTo>
                  <a:pt x="831" y="1236"/>
                </a:lnTo>
                <a:lnTo>
                  <a:pt x="837" y="1231"/>
                </a:lnTo>
                <a:lnTo>
                  <a:pt x="842" y="1227"/>
                </a:lnTo>
                <a:lnTo>
                  <a:pt x="858" y="1225"/>
                </a:lnTo>
                <a:lnTo>
                  <a:pt x="875" y="1223"/>
                </a:lnTo>
                <a:lnTo>
                  <a:pt x="903" y="1216"/>
                </a:lnTo>
                <a:lnTo>
                  <a:pt x="929" y="1210"/>
                </a:lnTo>
                <a:lnTo>
                  <a:pt x="940" y="1205"/>
                </a:lnTo>
                <a:lnTo>
                  <a:pt x="951" y="1199"/>
                </a:lnTo>
                <a:lnTo>
                  <a:pt x="957" y="1196"/>
                </a:lnTo>
                <a:lnTo>
                  <a:pt x="961" y="1190"/>
                </a:lnTo>
                <a:lnTo>
                  <a:pt x="965" y="1186"/>
                </a:lnTo>
                <a:lnTo>
                  <a:pt x="970" y="1179"/>
                </a:lnTo>
                <a:lnTo>
                  <a:pt x="972" y="1177"/>
                </a:lnTo>
                <a:lnTo>
                  <a:pt x="973" y="1174"/>
                </a:lnTo>
                <a:lnTo>
                  <a:pt x="973" y="1172"/>
                </a:lnTo>
                <a:lnTo>
                  <a:pt x="972" y="1169"/>
                </a:lnTo>
                <a:lnTo>
                  <a:pt x="970" y="1163"/>
                </a:lnTo>
                <a:lnTo>
                  <a:pt x="966" y="1159"/>
                </a:lnTo>
                <a:lnTo>
                  <a:pt x="957" y="1148"/>
                </a:lnTo>
                <a:lnTo>
                  <a:pt x="949" y="1137"/>
                </a:lnTo>
                <a:lnTo>
                  <a:pt x="943" y="1125"/>
                </a:lnTo>
                <a:lnTo>
                  <a:pt x="936" y="1115"/>
                </a:lnTo>
                <a:lnTo>
                  <a:pt x="934" y="1109"/>
                </a:lnTo>
                <a:lnTo>
                  <a:pt x="932" y="1103"/>
                </a:lnTo>
                <a:lnTo>
                  <a:pt x="931" y="1096"/>
                </a:lnTo>
                <a:lnTo>
                  <a:pt x="930" y="1090"/>
                </a:lnTo>
                <a:lnTo>
                  <a:pt x="931" y="1085"/>
                </a:lnTo>
                <a:lnTo>
                  <a:pt x="934" y="1082"/>
                </a:lnTo>
                <a:lnTo>
                  <a:pt x="937" y="1079"/>
                </a:lnTo>
                <a:lnTo>
                  <a:pt x="940" y="1076"/>
                </a:lnTo>
                <a:lnTo>
                  <a:pt x="948" y="1068"/>
                </a:lnTo>
                <a:lnTo>
                  <a:pt x="955" y="1063"/>
                </a:lnTo>
                <a:lnTo>
                  <a:pt x="955" y="1063"/>
                </a:lnTo>
                <a:lnTo>
                  <a:pt x="766" y="35"/>
                </a:lnTo>
                <a:lnTo>
                  <a:pt x="766" y="35"/>
                </a:lnTo>
                <a:lnTo>
                  <a:pt x="759" y="0"/>
                </a:lnTo>
                <a:lnTo>
                  <a:pt x="165" y="107"/>
                </a:lnTo>
                <a:lnTo>
                  <a:pt x="165" y="107"/>
                </a:lnTo>
                <a:lnTo>
                  <a:pt x="156" y="113"/>
                </a:lnTo>
                <a:lnTo>
                  <a:pt x="148" y="119"/>
                </a:lnTo>
                <a:lnTo>
                  <a:pt x="138" y="124"/>
                </a:lnTo>
                <a:lnTo>
                  <a:pt x="128" y="131"/>
                </a:lnTo>
                <a:lnTo>
                  <a:pt x="101" y="149"/>
                </a:lnTo>
                <a:lnTo>
                  <a:pt x="75" y="164"/>
                </a:lnTo>
                <a:lnTo>
                  <a:pt x="62" y="171"/>
                </a:lnTo>
                <a:lnTo>
                  <a:pt x="48" y="175"/>
                </a:lnTo>
                <a:lnTo>
                  <a:pt x="33" y="177"/>
                </a:lnTo>
                <a:lnTo>
                  <a:pt x="17" y="178"/>
                </a:lnTo>
                <a:lnTo>
                  <a:pt x="12" y="178"/>
                </a:lnTo>
                <a:lnTo>
                  <a:pt x="7" y="177"/>
                </a:lnTo>
                <a:lnTo>
                  <a:pt x="4" y="176"/>
                </a:lnTo>
                <a:lnTo>
                  <a:pt x="0" y="174"/>
                </a:lnTo>
                <a:lnTo>
                  <a:pt x="0" y="174"/>
                </a:lnTo>
                <a:lnTo>
                  <a:pt x="128" y="1074"/>
                </a:lnTo>
                <a:lnTo>
                  <a:pt x="123" y="1082"/>
                </a:lnTo>
                <a:lnTo>
                  <a:pt x="116" y="1089"/>
                </a:lnTo>
                <a:lnTo>
                  <a:pt x="111" y="1094"/>
                </a:lnTo>
                <a:lnTo>
                  <a:pt x="105" y="1099"/>
                </a:lnTo>
                <a:lnTo>
                  <a:pt x="99" y="1105"/>
                </a:lnTo>
                <a:lnTo>
                  <a:pt x="95" y="1111"/>
                </a:lnTo>
                <a:lnTo>
                  <a:pt x="93" y="1116"/>
                </a:lnTo>
                <a:lnTo>
                  <a:pt x="92" y="1119"/>
                </a:lnTo>
                <a:lnTo>
                  <a:pt x="92" y="1124"/>
                </a:lnTo>
                <a:lnTo>
                  <a:pt x="91" y="1130"/>
                </a:lnTo>
                <a:lnTo>
                  <a:pt x="92" y="1143"/>
                </a:lnTo>
                <a:lnTo>
                  <a:pt x="93" y="1155"/>
                </a:lnTo>
                <a:lnTo>
                  <a:pt x="96" y="1165"/>
                </a:lnTo>
                <a:lnTo>
                  <a:pt x="99" y="1175"/>
                </a:lnTo>
                <a:lnTo>
                  <a:pt x="108" y="1197"/>
                </a:lnTo>
                <a:lnTo>
                  <a:pt x="118" y="1219"/>
                </a:lnTo>
                <a:lnTo>
                  <a:pt x="123" y="1234"/>
                </a:lnTo>
                <a:lnTo>
                  <a:pt x="128" y="1249"/>
                </a:lnTo>
                <a:lnTo>
                  <a:pt x="132" y="1263"/>
                </a:lnTo>
                <a:lnTo>
                  <a:pt x="135" y="1277"/>
                </a:lnTo>
                <a:lnTo>
                  <a:pt x="137" y="1291"/>
                </a:lnTo>
                <a:lnTo>
                  <a:pt x="138" y="1305"/>
                </a:lnTo>
                <a:lnTo>
                  <a:pt x="138" y="1320"/>
                </a:lnTo>
                <a:lnTo>
                  <a:pt x="139" y="1336"/>
                </a:lnTo>
                <a:lnTo>
                  <a:pt x="138" y="1350"/>
                </a:lnTo>
                <a:lnTo>
                  <a:pt x="136" y="1363"/>
                </a:lnTo>
                <a:lnTo>
                  <a:pt x="132" y="1374"/>
                </a:lnTo>
                <a:lnTo>
                  <a:pt x="127" y="1385"/>
                </a:lnTo>
                <a:lnTo>
                  <a:pt x="123" y="1395"/>
                </a:lnTo>
                <a:lnTo>
                  <a:pt x="118" y="1406"/>
                </a:lnTo>
                <a:lnTo>
                  <a:pt x="113" y="1418"/>
                </a:lnTo>
                <a:lnTo>
                  <a:pt x="110" y="1432"/>
                </a:lnTo>
                <a:lnTo>
                  <a:pt x="105" y="1456"/>
                </a:lnTo>
                <a:lnTo>
                  <a:pt x="99" y="1476"/>
                </a:lnTo>
                <a:lnTo>
                  <a:pt x="96" y="1487"/>
                </a:lnTo>
                <a:lnTo>
                  <a:pt x="93" y="1498"/>
                </a:lnTo>
                <a:lnTo>
                  <a:pt x="88" y="1508"/>
                </a:lnTo>
                <a:lnTo>
                  <a:pt x="83" y="1520"/>
                </a:lnTo>
                <a:lnTo>
                  <a:pt x="78" y="1528"/>
                </a:lnTo>
                <a:lnTo>
                  <a:pt x="71" y="1535"/>
                </a:lnTo>
                <a:lnTo>
                  <a:pt x="68" y="1539"/>
                </a:lnTo>
                <a:lnTo>
                  <a:pt x="65" y="1542"/>
                </a:lnTo>
                <a:lnTo>
                  <a:pt x="62" y="1547"/>
                </a:lnTo>
                <a:lnTo>
                  <a:pt x="61" y="1551"/>
                </a:lnTo>
                <a:lnTo>
                  <a:pt x="60" y="1565"/>
                </a:lnTo>
                <a:lnTo>
                  <a:pt x="60" y="1578"/>
                </a:lnTo>
                <a:lnTo>
                  <a:pt x="60" y="1591"/>
                </a:lnTo>
                <a:lnTo>
                  <a:pt x="59" y="1605"/>
                </a:lnTo>
                <a:lnTo>
                  <a:pt x="55" y="1620"/>
                </a:lnTo>
                <a:lnTo>
                  <a:pt x="51" y="1636"/>
                </a:lnTo>
                <a:lnTo>
                  <a:pt x="51" y="1652"/>
                </a:lnTo>
                <a:lnTo>
                  <a:pt x="51" y="1669"/>
                </a:lnTo>
                <a:lnTo>
                  <a:pt x="48" y="1678"/>
                </a:lnTo>
                <a:lnTo>
                  <a:pt x="46" y="1689"/>
                </a:lnTo>
                <a:lnTo>
                  <a:pt x="44" y="1702"/>
                </a:lnTo>
                <a:lnTo>
                  <a:pt x="43" y="1714"/>
                </a:lnTo>
                <a:lnTo>
                  <a:pt x="43" y="1718"/>
                </a:lnTo>
                <a:lnTo>
                  <a:pt x="44" y="1724"/>
                </a:lnTo>
                <a:lnTo>
                  <a:pt x="46" y="1728"/>
                </a:lnTo>
                <a:lnTo>
                  <a:pt x="51" y="1732"/>
                </a:lnTo>
                <a:lnTo>
                  <a:pt x="51" y="1732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" name="Freeform 197"/>
          <p:cNvSpPr>
            <a:spLocks/>
          </p:cNvSpPr>
          <p:nvPr/>
        </p:nvSpPr>
        <p:spPr bwMode="auto">
          <a:xfrm>
            <a:off x="5910143" y="3315691"/>
            <a:ext cx="574935" cy="1013046"/>
          </a:xfrm>
          <a:custGeom>
            <a:avLst/>
            <a:gdLst>
              <a:gd name="T0" fmla="*/ 1208 w 1248"/>
              <a:gd name="T1" fmla="*/ 1212 h 2197"/>
              <a:gd name="T2" fmla="*/ 1202 w 1248"/>
              <a:gd name="T3" fmla="*/ 1262 h 2197"/>
              <a:gd name="T4" fmla="*/ 1241 w 1248"/>
              <a:gd name="T5" fmla="*/ 1370 h 2197"/>
              <a:gd name="T6" fmla="*/ 1245 w 1248"/>
              <a:gd name="T7" fmla="*/ 1470 h 2197"/>
              <a:gd name="T8" fmla="*/ 1214 w 1248"/>
              <a:gd name="T9" fmla="*/ 1563 h 2197"/>
              <a:gd name="T10" fmla="*/ 1180 w 1248"/>
              <a:gd name="T11" fmla="*/ 1642 h 2197"/>
              <a:gd name="T12" fmla="*/ 1169 w 1248"/>
              <a:gd name="T13" fmla="*/ 1698 h 2197"/>
              <a:gd name="T14" fmla="*/ 1155 w 1248"/>
              <a:gd name="T15" fmla="*/ 1796 h 2197"/>
              <a:gd name="T16" fmla="*/ 1160 w 1248"/>
              <a:gd name="T17" fmla="*/ 1852 h 2197"/>
              <a:gd name="T18" fmla="*/ 1151 w 1248"/>
              <a:gd name="T19" fmla="*/ 1907 h 2197"/>
              <a:gd name="T20" fmla="*/ 1131 w 1248"/>
              <a:gd name="T21" fmla="*/ 1955 h 2197"/>
              <a:gd name="T22" fmla="*/ 1150 w 1248"/>
              <a:gd name="T23" fmla="*/ 1996 h 2197"/>
              <a:gd name="T24" fmla="*/ 1121 w 1248"/>
              <a:gd name="T25" fmla="*/ 2019 h 2197"/>
              <a:gd name="T26" fmla="*/ 1050 w 1248"/>
              <a:gd name="T27" fmla="*/ 2057 h 2197"/>
              <a:gd name="T28" fmla="*/ 1050 w 1248"/>
              <a:gd name="T29" fmla="*/ 2098 h 2197"/>
              <a:gd name="T30" fmla="*/ 1060 w 1248"/>
              <a:gd name="T31" fmla="*/ 2157 h 2197"/>
              <a:gd name="T32" fmla="*/ 1046 w 1248"/>
              <a:gd name="T33" fmla="*/ 2170 h 2197"/>
              <a:gd name="T34" fmla="*/ 979 w 1248"/>
              <a:gd name="T35" fmla="*/ 2161 h 2197"/>
              <a:gd name="T36" fmla="*/ 898 w 1248"/>
              <a:gd name="T37" fmla="*/ 2134 h 2197"/>
              <a:gd name="T38" fmla="*/ 863 w 1248"/>
              <a:gd name="T39" fmla="*/ 2163 h 2197"/>
              <a:gd name="T40" fmla="*/ 861 w 1248"/>
              <a:gd name="T41" fmla="*/ 2190 h 2197"/>
              <a:gd name="T42" fmla="*/ 799 w 1248"/>
              <a:gd name="T43" fmla="*/ 2196 h 2197"/>
              <a:gd name="T44" fmla="*/ 742 w 1248"/>
              <a:gd name="T45" fmla="*/ 2164 h 2197"/>
              <a:gd name="T46" fmla="*/ 699 w 1248"/>
              <a:gd name="T47" fmla="*/ 2119 h 2197"/>
              <a:gd name="T48" fmla="*/ 697 w 1248"/>
              <a:gd name="T49" fmla="*/ 2047 h 2197"/>
              <a:gd name="T50" fmla="*/ 640 w 1248"/>
              <a:gd name="T51" fmla="*/ 1939 h 2197"/>
              <a:gd name="T52" fmla="*/ 579 w 1248"/>
              <a:gd name="T53" fmla="*/ 1887 h 2197"/>
              <a:gd name="T54" fmla="*/ 482 w 1248"/>
              <a:gd name="T55" fmla="*/ 1813 h 2197"/>
              <a:gd name="T56" fmla="*/ 432 w 1248"/>
              <a:gd name="T57" fmla="*/ 1758 h 2197"/>
              <a:gd name="T58" fmla="*/ 413 w 1248"/>
              <a:gd name="T59" fmla="*/ 1698 h 2197"/>
              <a:gd name="T60" fmla="*/ 439 w 1248"/>
              <a:gd name="T61" fmla="*/ 1621 h 2197"/>
              <a:gd name="T62" fmla="*/ 448 w 1248"/>
              <a:gd name="T63" fmla="*/ 1560 h 2197"/>
              <a:gd name="T64" fmla="*/ 392 w 1248"/>
              <a:gd name="T65" fmla="*/ 1536 h 2197"/>
              <a:gd name="T66" fmla="*/ 351 w 1248"/>
              <a:gd name="T67" fmla="*/ 1520 h 2197"/>
              <a:gd name="T68" fmla="*/ 330 w 1248"/>
              <a:gd name="T69" fmla="*/ 1549 h 2197"/>
              <a:gd name="T70" fmla="*/ 294 w 1248"/>
              <a:gd name="T71" fmla="*/ 1557 h 2197"/>
              <a:gd name="T72" fmla="*/ 273 w 1248"/>
              <a:gd name="T73" fmla="*/ 1480 h 2197"/>
              <a:gd name="T74" fmla="*/ 222 w 1248"/>
              <a:gd name="T75" fmla="*/ 1379 h 2197"/>
              <a:gd name="T76" fmla="*/ 125 w 1248"/>
              <a:gd name="T77" fmla="*/ 1298 h 2197"/>
              <a:gd name="T78" fmla="*/ 32 w 1248"/>
              <a:gd name="T79" fmla="*/ 1239 h 2197"/>
              <a:gd name="T80" fmla="*/ 13 w 1248"/>
              <a:gd name="T81" fmla="*/ 1190 h 2197"/>
              <a:gd name="T82" fmla="*/ 0 w 1248"/>
              <a:gd name="T83" fmla="*/ 1079 h 2197"/>
              <a:gd name="T84" fmla="*/ 5 w 1248"/>
              <a:gd name="T85" fmla="*/ 995 h 2197"/>
              <a:gd name="T86" fmla="*/ 23 w 1248"/>
              <a:gd name="T87" fmla="*/ 915 h 2197"/>
              <a:gd name="T88" fmla="*/ 54 w 1248"/>
              <a:gd name="T89" fmla="*/ 874 h 2197"/>
              <a:gd name="T90" fmla="*/ 74 w 1248"/>
              <a:gd name="T91" fmla="*/ 835 h 2197"/>
              <a:gd name="T92" fmla="*/ 109 w 1248"/>
              <a:gd name="T93" fmla="*/ 721 h 2197"/>
              <a:gd name="T94" fmla="*/ 109 w 1248"/>
              <a:gd name="T95" fmla="*/ 660 h 2197"/>
              <a:gd name="T96" fmla="*/ 62 w 1248"/>
              <a:gd name="T97" fmla="*/ 614 h 2197"/>
              <a:gd name="T98" fmla="*/ 93 w 1248"/>
              <a:gd name="T99" fmla="*/ 587 h 2197"/>
              <a:gd name="T100" fmla="*/ 198 w 1248"/>
              <a:gd name="T101" fmla="*/ 547 h 2197"/>
              <a:gd name="T102" fmla="*/ 276 w 1248"/>
              <a:gd name="T103" fmla="*/ 494 h 2197"/>
              <a:gd name="T104" fmla="*/ 306 w 1248"/>
              <a:gd name="T105" fmla="*/ 404 h 2197"/>
              <a:gd name="T106" fmla="*/ 289 w 1248"/>
              <a:gd name="T107" fmla="*/ 314 h 2197"/>
              <a:gd name="T108" fmla="*/ 250 w 1248"/>
              <a:gd name="T109" fmla="*/ 263 h 2197"/>
              <a:gd name="T110" fmla="*/ 180 w 1248"/>
              <a:gd name="T111" fmla="*/ 198 h 2197"/>
              <a:gd name="T112" fmla="*/ 974 w 1248"/>
              <a:gd name="T113" fmla="*/ 0 h 2197"/>
              <a:gd name="T114" fmla="*/ 993 w 1248"/>
              <a:gd name="T115" fmla="*/ 118 h 2197"/>
              <a:gd name="T116" fmla="*/ 1065 w 1248"/>
              <a:gd name="T117" fmla="*/ 240 h 2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8" h="2197">
                <a:moveTo>
                  <a:pt x="1109" y="281"/>
                </a:moveTo>
                <a:lnTo>
                  <a:pt x="1237" y="1181"/>
                </a:lnTo>
                <a:lnTo>
                  <a:pt x="1232" y="1189"/>
                </a:lnTo>
                <a:lnTo>
                  <a:pt x="1225" y="1196"/>
                </a:lnTo>
                <a:lnTo>
                  <a:pt x="1220" y="1201"/>
                </a:lnTo>
                <a:lnTo>
                  <a:pt x="1214" y="1206"/>
                </a:lnTo>
                <a:lnTo>
                  <a:pt x="1208" y="1212"/>
                </a:lnTo>
                <a:lnTo>
                  <a:pt x="1204" y="1218"/>
                </a:lnTo>
                <a:lnTo>
                  <a:pt x="1202" y="1223"/>
                </a:lnTo>
                <a:lnTo>
                  <a:pt x="1201" y="1226"/>
                </a:lnTo>
                <a:lnTo>
                  <a:pt x="1201" y="1231"/>
                </a:lnTo>
                <a:lnTo>
                  <a:pt x="1200" y="1237"/>
                </a:lnTo>
                <a:lnTo>
                  <a:pt x="1201" y="1250"/>
                </a:lnTo>
                <a:lnTo>
                  <a:pt x="1202" y="1262"/>
                </a:lnTo>
                <a:lnTo>
                  <a:pt x="1205" y="1272"/>
                </a:lnTo>
                <a:lnTo>
                  <a:pt x="1208" y="1282"/>
                </a:lnTo>
                <a:lnTo>
                  <a:pt x="1217" y="1304"/>
                </a:lnTo>
                <a:lnTo>
                  <a:pt x="1227" y="1326"/>
                </a:lnTo>
                <a:lnTo>
                  <a:pt x="1232" y="1341"/>
                </a:lnTo>
                <a:lnTo>
                  <a:pt x="1237" y="1356"/>
                </a:lnTo>
                <a:lnTo>
                  <a:pt x="1241" y="1370"/>
                </a:lnTo>
                <a:lnTo>
                  <a:pt x="1244" y="1384"/>
                </a:lnTo>
                <a:lnTo>
                  <a:pt x="1246" y="1398"/>
                </a:lnTo>
                <a:lnTo>
                  <a:pt x="1247" y="1412"/>
                </a:lnTo>
                <a:lnTo>
                  <a:pt x="1247" y="1427"/>
                </a:lnTo>
                <a:lnTo>
                  <a:pt x="1248" y="1443"/>
                </a:lnTo>
                <a:lnTo>
                  <a:pt x="1247" y="1457"/>
                </a:lnTo>
                <a:lnTo>
                  <a:pt x="1245" y="1470"/>
                </a:lnTo>
                <a:lnTo>
                  <a:pt x="1241" y="1481"/>
                </a:lnTo>
                <a:lnTo>
                  <a:pt x="1236" y="1492"/>
                </a:lnTo>
                <a:lnTo>
                  <a:pt x="1232" y="1502"/>
                </a:lnTo>
                <a:lnTo>
                  <a:pt x="1227" y="1513"/>
                </a:lnTo>
                <a:lnTo>
                  <a:pt x="1222" y="1525"/>
                </a:lnTo>
                <a:lnTo>
                  <a:pt x="1219" y="1539"/>
                </a:lnTo>
                <a:lnTo>
                  <a:pt x="1214" y="1563"/>
                </a:lnTo>
                <a:lnTo>
                  <a:pt x="1208" y="1583"/>
                </a:lnTo>
                <a:lnTo>
                  <a:pt x="1205" y="1594"/>
                </a:lnTo>
                <a:lnTo>
                  <a:pt x="1202" y="1605"/>
                </a:lnTo>
                <a:lnTo>
                  <a:pt x="1197" y="1615"/>
                </a:lnTo>
                <a:lnTo>
                  <a:pt x="1192" y="1627"/>
                </a:lnTo>
                <a:lnTo>
                  <a:pt x="1187" y="1635"/>
                </a:lnTo>
                <a:lnTo>
                  <a:pt x="1180" y="1642"/>
                </a:lnTo>
                <a:lnTo>
                  <a:pt x="1177" y="1646"/>
                </a:lnTo>
                <a:lnTo>
                  <a:pt x="1174" y="1649"/>
                </a:lnTo>
                <a:lnTo>
                  <a:pt x="1171" y="1654"/>
                </a:lnTo>
                <a:lnTo>
                  <a:pt x="1170" y="1658"/>
                </a:lnTo>
                <a:lnTo>
                  <a:pt x="1169" y="1672"/>
                </a:lnTo>
                <a:lnTo>
                  <a:pt x="1169" y="1685"/>
                </a:lnTo>
                <a:lnTo>
                  <a:pt x="1169" y="1698"/>
                </a:lnTo>
                <a:lnTo>
                  <a:pt x="1168" y="1712"/>
                </a:lnTo>
                <a:lnTo>
                  <a:pt x="1164" y="1727"/>
                </a:lnTo>
                <a:lnTo>
                  <a:pt x="1160" y="1743"/>
                </a:lnTo>
                <a:lnTo>
                  <a:pt x="1160" y="1759"/>
                </a:lnTo>
                <a:lnTo>
                  <a:pt x="1160" y="1776"/>
                </a:lnTo>
                <a:lnTo>
                  <a:pt x="1157" y="1785"/>
                </a:lnTo>
                <a:lnTo>
                  <a:pt x="1155" y="1796"/>
                </a:lnTo>
                <a:lnTo>
                  <a:pt x="1153" y="1809"/>
                </a:lnTo>
                <a:lnTo>
                  <a:pt x="1152" y="1821"/>
                </a:lnTo>
                <a:lnTo>
                  <a:pt x="1152" y="1825"/>
                </a:lnTo>
                <a:lnTo>
                  <a:pt x="1153" y="1831"/>
                </a:lnTo>
                <a:lnTo>
                  <a:pt x="1155" y="1835"/>
                </a:lnTo>
                <a:lnTo>
                  <a:pt x="1160" y="1839"/>
                </a:lnTo>
                <a:lnTo>
                  <a:pt x="1160" y="1852"/>
                </a:lnTo>
                <a:lnTo>
                  <a:pt x="1160" y="1865"/>
                </a:lnTo>
                <a:lnTo>
                  <a:pt x="1160" y="1878"/>
                </a:lnTo>
                <a:lnTo>
                  <a:pt x="1160" y="1891"/>
                </a:lnTo>
                <a:lnTo>
                  <a:pt x="1160" y="1897"/>
                </a:lnTo>
                <a:lnTo>
                  <a:pt x="1157" y="1901"/>
                </a:lnTo>
                <a:lnTo>
                  <a:pt x="1155" y="1904"/>
                </a:lnTo>
                <a:lnTo>
                  <a:pt x="1151" y="1907"/>
                </a:lnTo>
                <a:lnTo>
                  <a:pt x="1143" y="1914"/>
                </a:lnTo>
                <a:lnTo>
                  <a:pt x="1136" y="1921"/>
                </a:lnTo>
                <a:lnTo>
                  <a:pt x="1133" y="1927"/>
                </a:lnTo>
                <a:lnTo>
                  <a:pt x="1131" y="1933"/>
                </a:lnTo>
                <a:lnTo>
                  <a:pt x="1130" y="1941"/>
                </a:lnTo>
                <a:lnTo>
                  <a:pt x="1130" y="1947"/>
                </a:lnTo>
                <a:lnTo>
                  <a:pt x="1131" y="1955"/>
                </a:lnTo>
                <a:lnTo>
                  <a:pt x="1134" y="1961"/>
                </a:lnTo>
                <a:lnTo>
                  <a:pt x="1137" y="1967"/>
                </a:lnTo>
                <a:lnTo>
                  <a:pt x="1140" y="1972"/>
                </a:lnTo>
                <a:lnTo>
                  <a:pt x="1143" y="1978"/>
                </a:lnTo>
                <a:lnTo>
                  <a:pt x="1147" y="1983"/>
                </a:lnTo>
                <a:lnTo>
                  <a:pt x="1149" y="1988"/>
                </a:lnTo>
                <a:lnTo>
                  <a:pt x="1150" y="1996"/>
                </a:lnTo>
                <a:lnTo>
                  <a:pt x="1149" y="1999"/>
                </a:lnTo>
                <a:lnTo>
                  <a:pt x="1148" y="2001"/>
                </a:lnTo>
                <a:lnTo>
                  <a:pt x="1146" y="2003"/>
                </a:lnTo>
                <a:lnTo>
                  <a:pt x="1143" y="2006"/>
                </a:lnTo>
                <a:lnTo>
                  <a:pt x="1137" y="2009"/>
                </a:lnTo>
                <a:lnTo>
                  <a:pt x="1130" y="2012"/>
                </a:lnTo>
                <a:lnTo>
                  <a:pt x="1121" y="2019"/>
                </a:lnTo>
                <a:lnTo>
                  <a:pt x="1110" y="2025"/>
                </a:lnTo>
                <a:lnTo>
                  <a:pt x="1100" y="2032"/>
                </a:lnTo>
                <a:lnTo>
                  <a:pt x="1088" y="2038"/>
                </a:lnTo>
                <a:lnTo>
                  <a:pt x="1074" y="2043"/>
                </a:lnTo>
                <a:lnTo>
                  <a:pt x="1060" y="2050"/>
                </a:lnTo>
                <a:lnTo>
                  <a:pt x="1055" y="2053"/>
                </a:lnTo>
                <a:lnTo>
                  <a:pt x="1050" y="2057"/>
                </a:lnTo>
                <a:lnTo>
                  <a:pt x="1048" y="2061"/>
                </a:lnTo>
                <a:lnTo>
                  <a:pt x="1047" y="2063"/>
                </a:lnTo>
                <a:lnTo>
                  <a:pt x="1046" y="2066"/>
                </a:lnTo>
                <a:lnTo>
                  <a:pt x="1046" y="2070"/>
                </a:lnTo>
                <a:lnTo>
                  <a:pt x="1046" y="2080"/>
                </a:lnTo>
                <a:lnTo>
                  <a:pt x="1048" y="2090"/>
                </a:lnTo>
                <a:lnTo>
                  <a:pt x="1050" y="2098"/>
                </a:lnTo>
                <a:lnTo>
                  <a:pt x="1053" y="2107"/>
                </a:lnTo>
                <a:lnTo>
                  <a:pt x="1055" y="2116"/>
                </a:lnTo>
                <a:lnTo>
                  <a:pt x="1057" y="2125"/>
                </a:lnTo>
                <a:lnTo>
                  <a:pt x="1059" y="2134"/>
                </a:lnTo>
                <a:lnTo>
                  <a:pt x="1059" y="2145"/>
                </a:lnTo>
                <a:lnTo>
                  <a:pt x="1060" y="2151"/>
                </a:lnTo>
                <a:lnTo>
                  <a:pt x="1060" y="2157"/>
                </a:lnTo>
                <a:lnTo>
                  <a:pt x="1060" y="2159"/>
                </a:lnTo>
                <a:lnTo>
                  <a:pt x="1059" y="2161"/>
                </a:lnTo>
                <a:lnTo>
                  <a:pt x="1058" y="2163"/>
                </a:lnTo>
                <a:lnTo>
                  <a:pt x="1057" y="2165"/>
                </a:lnTo>
                <a:lnTo>
                  <a:pt x="1053" y="2168"/>
                </a:lnTo>
                <a:lnTo>
                  <a:pt x="1049" y="2169"/>
                </a:lnTo>
                <a:lnTo>
                  <a:pt x="1046" y="2170"/>
                </a:lnTo>
                <a:lnTo>
                  <a:pt x="1043" y="2170"/>
                </a:lnTo>
                <a:lnTo>
                  <a:pt x="1036" y="2169"/>
                </a:lnTo>
                <a:lnTo>
                  <a:pt x="1028" y="2169"/>
                </a:lnTo>
                <a:lnTo>
                  <a:pt x="1017" y="2165"/>
                </a:lnTo>
                <a:lnTo>
                  <a:pt x="1006" y="2163"/>
                </a:lnTo>
                <a:lnTo>
                  <a:pt x="992" y="2162"/>
                </a:lnTo>
                <a:lnTo>
                  <a:pt x="979" y="2161"/>
                </a:lnTo>
                <a:lnTo>
                  <a:pt x="966" y="2159"/>
                </a:lnTo>
                <a:lnTo>
                  <a:pt x="953" y="2155"/>
                </a:lnTo>
                <a:lnTo>
                  <a:pt x="936" y="2148"/>
                </a:lnTo>
                <a:lnTo>
                  <a:pt x="922" y="2142"/>
                </a:lnTo>
                <a:lnTo>
                  <a:pt x="914" y="2138"/>
                </a:lnTo>
                <a:lnTo>
                  <a:pt x="907" y="2136"/>
                </a:lnTo>
                <a:lnTo>
                  <a:pt x="898" y="2134"/>
                </a:lnTo>
                <a:lnTo>
                  <a:pt x="890" y="2134"/>
                </a:lnTo>
                <a:lnTo>
                  <a:pt x="884" y="2134"/>
                </a:lnTo>
                <a:lnTo>
                  <a:pt x="879" y="2136"/>
                </a:lnTo>
                <a:lnTo>
                  <a:pt x="876" y="2140"/>
                </a:lnTo>
                <a:lnTo>
                  <a:pt x="872" y="2143"/>
                </a:lnTo>
                <a:lnTo>
                  <a:pt x="867" y="2152"/>
                </a:lnTo>
                <a:lnTo>
                  <a:pt x="863" y="2163"/>
                </a:lnTo>
                <a:lnTo>
                  <a:pt x="860" y="2170"/>
                </a:lnTo>
                <a:lnTo>
                  <a:pt x="860" y="2174"/>
                </a:lnTo>
                <a:lnTo>
                  <a:pt x="860" y="2177"/>
                </a:lnTo>
                <a:lnTo>
                  <a:pt x="861" y="2179"/>
                </a:lnTo>
                <a:lnTo>
                  <a:pt x="863" y="2183"/>
                </a:lnTo>
                <a:lnTo>
                  <a:pt x="863" y="2186"/>
                </a:lnTo>
                <a:lnTo>
                  <a:pt x="861" y="2190"/>
                </a:lnTo>
                <a:lnTo>
                  <a:pt x="859" y="2197"/>
                </a:lnTo>
                <a:lnTo>
                  <a:pt x="852" y="2195"/>
                </a:lnTo>
                <a:lnTo>
                  <a:pt x="843" y="2194"/>
                </a:lnTo>
                <a:lnTo>
                  <a:pt x="832" y="2195"/>
                </a:lnTo>
                <a:lnTo>
                  <a:pt x="822" y="2195"/>
                </a:lnTo>
                <a:lnTo>
                  <a:pt x="810" y="2196"/>
                </a:lnTo>
                <a:lnTo>
                  <a:pt x="799" y="2196"/>
                </a:lnTo>
                <a:lnTo>
                  <a:pt x="788" y="2195"/>
                </a:lnTo>
                <a:lnTo>
                  <a:pt x="777" y="2192"/>
                </a:lnTo>
                <a:lnTo>
                  <a:pt x="770" y="2188"/>
                </a:lnTo>
                <a:lnTo>
                  <a:pt x="763" y="2185"/>
                </a:lnTo>
                <a:lnTo>
                  <a:pt x="758" y="2181"/>
                </a:lnTo>
                <a:lnTo>
                  <a:pt x="751" y="2175"/>
                </a:lnTo>
                <a:lnTo>
                  <a:pt x="742" y="2164"/>
                </a:lnTo>
                <a:lnTo>
                  <a:pt x="730" y="2152"/>
                </a:lnTo>
                <a:lnTo>
                  <a:pt x="720" y="2143"/>
                </a:lnTo>
                <a:lnTo>
                  <a:pt x="711" y="2134"/>
                </a:lnTo>
                <a:lnTo>
                  <a:pt x="707" y="2129"/>
                </a:lnTo>
                <a:lnTo>
                  <a:pt x="703" y="2124"/>
                </a:lnTo>
                <a:lnTo>
                  <a:pt x="701" y="2122"/>
                </a:lnTo>
                <a:lnTo>
                  <a:pt x="699" y="2119"/>
                </a:lnTo>
                <a:lnTo>
                  <a:pt x="698" y="2117"/>
                </a:lnTo>
                <a:lnTo>
                  <a:pt x="698" y="2114"/>
                </a:lnTo>
                <a:lnTo>
                  <a:pt x="698" y="2100"/>
                </a:lnTo>
                <a:lnTo>
                  <a:pt x="698" y="2086"/>
                </a:lnTo>
                <a:lnTo>
                  <a:pt x="698" y="2073"/>
                </a:lnTo>
                <a:lnTo>
                  <a:pt x="698" y="2059"/>
                </a:lnTo>
                <a:lnTo>
                  <a:pt x="697" y="2047"/>
                </a:lnTo>
                <a:lnTo>
                  <a:pt x="695" y="2035"/>
                </a:lnTo>
                <a:lnTo>
                  <a:pt x="692" y="2024"/>
                </a:lnTo>
                <a:lnTo>
                  <a:pt x="688" y="2014"/>
                </a:lnTo>
                <a:lnTo>
                  <a:pt x="677" y="1995"/>
                </a:lnTo>
                <a:lnTo>
                  <a:pt x="664" y="1974"/>
                </a:lnTo>
                <a:lnTo>
                  <a:pt x="652" y="1956"/>
                </a:lnTo>
                <a:lnTo>
                  <a:pt x="640" y="1939"/>
                </a:lnTo>
                <a:lnTo>
                  <a:pt x="634" y="1930"/>
                </a:lnTo>
                <a:lnTo>
                  <a:pt x="627" y="1922"/>
                </a:lnTo>
                <a:lnTo>
                  <a:pt x="618" y="1915"/>
                </a:lnTo>
                <a:lnTo>
                  <a:pt x="610" y="1908"/>
                </a:lnTo>
                <a:lnTo>
                  <a:pt x="599" y="1900"/>
                </a:lnTo>
                <a:lnTo>
                  <a:pt x="589" y="1893"/>
                </a:lnTo>
                <a:lnTo>
                  <a:pt x="579" y="1887"/>
                </a:lnTo>
                <a:lnTo>
                  <a:pt x="568" y="1879"/>
                </a:lnTo>
                <a:lnTo>
                  <a:pt x="555" y="1868"/>
                </a:lnTo>
                <a:lnTo>
                  <a:pt x="544" y="1858"/>
                </a:lnTo>
                <a:lnTo>
                  <a:pt x="533" y="1847"/>
                </a:lnTo>
                <a:lnTo>
                  <a:pt x="520" y="1836"/>
                </a:lnTo>
                <a:lnTo>
                  <a:pt x="501" y="1824"/>
                </a:lnTo>
                <a:lnTo>
                  <a:pt x="482" y="1813"/>
                </a:lnTo>
                <a:lnTo>
                  <a:pt x="474" y="1809"/>
                </a:lnTo>
                <a:lnTo>
                  <a:pt x="465" y="1804"/>
                </a:lnTo>
                <a:lnTo>
                  <a:pt x="456" y="1796"/>
                </a:lnTo>
                <a:lnTo>
                  <a:pt x="448" y="1789"/>
                </a:lnTo>
                <a:lnTo>
                  <a:pt x="440" y="1779"/>
                </a:lnTo>
                <a:lnTo>
                  <a:pt x="435" y="1769"/>
                </a:lnTo>
                <a:lnTo>
                  <a:pt x="432" y="1758"/>
                </a:lnTo>
                <a:lnTo>
                  <a:pt x="427" y="1746"/>
                </a:lnTo>
                <a:lnTo>
                  <a:pt x="422" y="1733"/>
                </a:lnTo>
                <a:lnTo>
                  <a:pt x="418" y="1723"/>
                </a:lnTo>
                <a:lnTo>
                  <a:pt x="417" y="1717"/>
                </a:lnTo>
                <a:lnTo>
                  <a:pt x="415" y="1711"/>
                </a:lnTo>
                <a:lnTo>
                  <a:pt x="414" y="1705"/>
                </a:lnTo>
                <a:lnTo>
                  <a:pt x="413" y="1698"/>
                </a:lnTo>
                <a:lnTo>
                  <a:pt x="414" y="1690"/>
                </a:lnTo>
                <a:lnTo>
                  <a:pt x="415" y="1682"/>
                </a:lnTo>
                <a:lnTo>
                  <a:pt x="418" y="1675"/>
                </a:lnTo>
                <a:lnTo>
                  <a:pt x="420" y="1669"/>
                </a:lnTo>
                <a:lnTo>
                  <a:pt x="426" y="1655"/>
                </a:lnTo>
                <a:lnTo>
                  <a:pt x="433" y="1640"/>
                </a:lnTo>
                <a:lnTo>
                  <a:pt x="439" y="1621"/>
                </a:lnTo>
                <a:lnTo>
                  <a:pt x="445" y="1604"/>
                </a:lnTo>
                <a:lnTo>
                  <a:pt x="446" y="1594"/>
                </a:lnTo>
                <a:lnTo>
                  <a:pt x="447" y="1586"/>
                </a:lnTo>
                <a:lnTo>
                  <a:pt x="448" y="1576"/>
                </a:lnTo>
                <a:lnTo>
                  <a:pt x="448" y="1565"/>
                </a:lnTo>
                <a:lnTo>
                  <a:pt x="448" y="1562"/>
                </a:lnTo>
                <a:lnTo>
                  <a:pt x="448" y="1560"/>
                </a:lnTo>
                <a:lnTo>
                  <a:pt x="446" y="1557"/>
                </a:lnTo>
                <a:lnTo>
                  <a:pt x="445" y="1555"/>
                </a:lnTo>
                <a:lnTo>
                  <a:pt x="440" y="1551"/>
                </a:lnTo>
                <a:lnTo>
                  <a:pt x="435" y="1549"/>
                </a:lnTo>
                <a:lnTo>
                  <a:pt x="422" y="1544"/>
                </a:lnTo>
                <a:lnTo>
                  <a:pt x="409" y="1541"/>
                </a:lnTo>
                <a:lnTo>
                  <a:pt x="392" y="1536"/>
                </a:lnTo>
                <a:lnTo>
                  <a:pt x="377" y="1528"/>
                </a:lnTo>
                <a:lnTo>
                  <a:pt x="371" y="1525"/>
                </a:lnTo>
                <a:lnTo>
                  <a:pt x="367" y="1522"/>
                </a:lnTo>
                <a:lnTo>
                  <a:pt x="361" y="1519"/>
                </a:lnTo>
                <a:lnTo>
                  <a:pt x="355" y="1517"/>
                </a:lnTo>
                <a:lnTo>
                  <a:pt x="353" y="1519"/>
                </a:lnTo>
                <a:lnTo>
                  <a:pt x="351" y="1520"/>
                </a:lnTo>
                <a:lnTo>
                  <a:pt x="348" y="1521"/>
                </a:lnTo>
                <a:lnTo>
                  <a:pt x="347" y="1523"/>
                </a:lnTo>
                <a:lnTo>
                  <a:pt x="345" y="1528"/>
                </a:lnTo>
                <a:lnTo>
                  <a:pt x="342" y="1534"/>
                </a:lnTo>
                <a:lnTo>
                  <a:pt x="339" y="1539"/>
                </a:lnTo>
                <a:lnTo>
                  <a:pt x="334" y="1544"/>
                </a:lnTo>
                <a:lnTo>
                  <a:pt x="330" y="1549"/>
                </a:lnTo>
                <a:lnTo>
                  <a:pt x="326" y="1553"/>
                </a:lnTo>
                <a:lnTo>
                  <a:pt x="320" y="1555"/>
                </a:lnTo>
                <a:lnTo>
                  <a:pt x="315" y="1559"/>
                </a:lnTo>
                <a:lnTo>
                  <a:pt x="309" y="1560"/>
                </a:lnTo>
                <a:lnTo>
                  <a:pt x="302" y="1560"/>
                </a:lnTo>
                <a:lnTo>
                  <a:pt x="298" y="1560"/>
                </a:lnTo>
                <a:lnTo>
                  <a:pt x="294" y="1557"/>
                </a:lnTo>
                <a:lnTo>
                  <a:pt x="293" y="1553"/>
                </a:lnTo>
                <a:lnTo>
                  <a:pt x="291" y="1549"/>
                </a:lnTo>
                <a:lnTo>
                  <a:pt x="290" y="1539"/>
                </a:lnTo>
                <a:lnTo>
                  <a:pt x="289" y="1528"/>
                </a:lnTo>
                <a:lnTo>
                  <a:pt x="284" y="1512"/>
                </a:lnTo>
                <a:lnTo>
                  <a:pt x="278" y="1496"/>
                </a:lnTo>
                <a:lnTo>
                  <a:pt x="273" y="1480"/>
                </a:lnTo>
                <a:lnTo>
                  <a:pt x="267" y="1463"/>
                </a:lnTo>
                <a:lnTo>
                  <a:pt x="262" y="1449"/>
                </a:lnTo>
                <a:lnTo>
                  <a:pt x="255" y="1432"/>
                </a:lnTo>
                <a:lnTo>
                  <a:pt x="247" y="1418"/>
                </a:lnTo>
                <a:lnTo>
                  <a:pt x="240" y="1405"/>
                </a:lnTo>
                <a:lnTo>
                  <a:pt x="233" y="1392"/>
                </a:lnTo>
                <a:lnTo>
                  <a:pt x="222" y="1379"/>
                </a:lnTo>
                <a:lnTo>
                  <a:pt x="212" y="1368"/>
                </a:lnTo>
                <a:lnTo>
                  <a:pt x="202" y="1359"/>
                </a:lnTo>
                <a:lnTo>
                  <a:pt x="192" y="1350"/>
                </a:lnTo>
                <a:lnTo>
                  <a:pt x="182" y="1341"/>
                </a:lnTo>
                <a:lnTo>
                  <a:pt x="161" y="1326"/>
                </a:lnTo>
                <a:lnTo>
                  <a:pt x="138" y="1308"/>
                </a:lnTo>
                <a:lnTo>
                  <a:pt x="125" y="1298"/>
                </a:lnTo>
                <a:lnTo>
                  <a:pt x="112" y="1292"/>
                </a:lnTo>
                <a:lnTo>
                  <a:pt x="99" y="1286"/>
                </a:lnTo>
                <a:lnTo>
                  <a:pt x="85" y="1279"/>
                </a:lnTo>
                <a:lnTo>
                  <a:pt x="68" y="1268"/>
                </a:lnTo>
                <a:lnTo>
                  <a:pt x="53" y="1255"/>
                </a:lnTo>
                <a:lnTo>
                  <a:pt x="42" y="1246"/>
                </a:lnTo>
                <a:lnTo>
                  <a:pt x="32" y="1239"/>
                </a:lnTo>
                <a:lnTo>
                  <a:pt x="28" y="1235"/>
                </a:lnTo>
                <a:lnTo>
                  <a:pt x="24" y="1229"/>
                </a:lnTo>
                <a:lnTo>
                  <a:pt x="21" y="1224"/>
                </a:lnTo>
                <a:lnTo>
                  <a:pt x="18" y="1217"/>
                </a:lnTo>
                <a:lnTo>
                  <a:pt x="15" y="1208"/>
                </a:lnTo>
                <a:lnTo>
                  <a:pt x="13" y="1199"/>
                </a:lnTo>
                <a:lnTo>
                  <a:pt x="13" y="1190"/>
                </a:lnTo>
                <a:lnTo>
                  <a:pt x="12" y="1182"/>
                </a:lnTo>
                <a:lnTo>
                  <a:pt x="12" y="1163"/>
                </a:lnTo>
                <a:lnTo>
                  <a:pt x="10" y="1143"/>
                </a:lnTo>
                <a:lnTo>
                  <a:pt x="7" y="1127"/>
                </a:lnTo>
                <a:lnTo>
                  <a:pt x="4" y="1111"/>
                </a:lnTo>
                <a:lnTo>
                  <a:pt x="1" y="1096"/>
                </a:lnTo>
                <a:lnTo>
                  <a:pt x="0" y="1079"/>
                </a:lnTo>
                <a:lnTo>
                  <a:pt x="0" y="1064"/>
                </a:lnTo>
                <a:lnTo>
                  <a:pt x="0" y="1050"/>
                </a:lnTo>
                <a:lnTo>
                  <a:pt x="1" y="1036"/>
                </a:lnTo>
                <a:lnTo>
                  <a:pt x="2" y="1023"/>
                </a:lnTo>
                <a:lnTo>
                  <a:pt x="3" y="1014"/>
                </a:lnTo>
                <a:lnTo>
                  <a:pt x="4" y="1005"/>
                </a:lnTo>
                <a:lnTo>
                  <a:pt x="5" y="995"/>
                </a:lnTo>
                <a:lnTo>
                  <a:pt x="7" y="984"/>
                </a:lnTo>
                <a:lnTo>
                  <a:pt x="12" y="970"/>
                </a:lnTo>
                <a:lnTo>
                  <a:pt x="16" y="957"/>
                </a:lnTo>
                <a:lnTo>
                  <a:pt x="20" y="945"/>
                </a:lnTo>
                <a:lnTo>
                  <a:pt x="23" y="931"/>
                </a:lnTo>
                <a:lnTo>
                  <a:pt x="23" y="922"/>
                </a:lnTo>
                <a:lnTo>
                  <a:pt x="23" y="915"/>
                </a:lnTo>
                <a:lnTo>
                  <a:pt x="23" y="907"/>
                </a:lnTo>
                <a:lnTo>
                  <a:pt x="26" y="899"/>
                </a:lnTo>
                <a:lnTo>
                  <a:pt x="30" y="893"/>
                </a:lnTo>
                <a:lnTo>
                  <a:pt x="34" y="889"/>
                </a:lnTo>
                <a:lnTo>
                  <a:pt x="40" y="885"/>
                </a:lnTo>
                <a:lnTo>
                  <a:pt x="45" y="880"/>
                </a:lnTo>
                <a:lnTo>
                  <a:pt x="54" y="874"/>
                </a:lnTo>
                <a:lnTo>
                  <a:pt x="61" y="867"/>
                </a:lnTo>
                <a:lnTo>
                  <a:pt x="64" y="864"/>
                </a:lnTo>
                <a:lnTo>
                  <a:pt x="68" y="861"/>
                </a:lnTo>
                <a:lnTo>
                  <a:pt x="70" y="857"/>
                </a:lnTo>
                <a:lnTo>
                  <a:pt x="71" y="851"/>
                </a:lnTo>
                <a:lnTo>
                  <a:pt x="73" y="843"/>
                </a:lnTo>
                <a:lnTo>
                  <a:pt x="74" y="835"/>
                </a:lnTo>
                <a:lnTo>
                  <a:pt x="76" y="827"/>
                </a:lnTo>
                <a:lnTo>
                  <a:pt x="80" y="819"/>
                </a:lnTo>
                <a:lnTo>
                  <a:pt x="88" y="797"/>
                </a:lnTo>
                <a:lnTo>
                  <a:pt x="96" y="778"/>
                </a:lnTo>
                <a:lnTo>
                  <a:pt x="101" y="757"/>
                </a:lnTo>
                <a:lnTo>
                  <a:pt x="105" y="735"/>
                </a:lnTo>
                <a:lnTo>
                  <a:pt x="109" y="721"/>
                </a:lnTo>
                <a:lnTo>
                  <a:pt x="111" y="708"/>
                </a:lnTo>
                <a:lnTo>
                  <a:pt x="113" y="696"/>
                </a:lnTo>
                <a:lnTo>
                  <a:pt x="114" y="682"/>
                </a:lnTo>
                <a:lnTo>
                  <a:pt x="114" y="675"/>
                </a:lnTo>
                <a:lnTo>
                  <a:pt x="113" y="670"/>
                </a:lnTo>
                <a:lnTo>
                  <a:pt x="111" y="664"/>
                </a:lnTo>
                <a:lnTo>
                  <a:pt x="109" y="660"/>
                </a:lnTo>
                <a:lnTo>
                  <a:pt x="98" y="655"/>
                </a:lnTo>
                <a:lnTo>
                  <a:pt x="87" y="649"/>
                </a:lnTo>
                <a:lnTo>
                  <a:pt x="77" y="641"/>
                </a:lnTo>
                <a:lnTo>
                  <a:pt x="68" y="630"/>
                </a:lnTo>
                <a:lnTo>
                  <a:pt x="64" y="624"/>
                </a:lnTo>
                <a:lnTo>
                  <a:pt x="62" y="619"/>
                </a:lnTo>
                <a:lnTo>
                  <a:pt x="62" y="614"/>
                </a:lnTo>
                <a:lnTo>
                  <a:pt x="63" y="607"/>
                </a:lnTo>
                <a:lnTo>
                  <a:pt x="66" y="602"/>
                </a:lnTo>
                <a:lnTo>
                  <a:pt x="68" y="598"/>
                </a:lnTo>
                <a:lnTo>
                  <a:pt x="71" y="595"/>
                </a:lnTo>
                <a:lnTo>
                  <a:pt x="74" y="592"/>
                </a:lnTo>
                <a:lnTo>
                  <a:pt x="83" y="589"/>
                </a:lnTo>
                <a:lnTo>
                  <a:pt x="93" y="587"/>
                </a:lnTo>
                <a:lnTo>
                  <a:pt x="113" y="586"/>
                </a:lnTo>
                <a:lnTo>
                  <a:pt x="135" y="583"/>
                </a:lnTo>
                <a:lnTo>
                  <a:pt x="148" y="579"/>
                </a:lnTo>
                <a:lnTo>
                  <a:pt x="159" y="575"/>
                </a:lnTo>
                <a:lnTo>
                  <a:pt x="170" y="568"/>
                </a:lnTo>
                <a:lnTo>
                  <a:pt x="179" y="562"/>
                </a:lnTo>
                <a:lnTo>
                  <a:pt x="198" y="547"/>
                </a:lnTo>
                <a:lnTo>
                  <a:pt x="220" y="529"/>
                </a:lnTo>
                <a:lnTo>
                  <a:pt x="231" y="523"/>
                </a:lnTo>
                <a:lnTo>
                  <a:pt x="242" y="517"/>
                </a:lnTo>
                <a:lnTo>
                  <a:pt x="251" y="512"/>
                </a:lnTo>
                <a:lnTo>
                  <a:pt x="262" y="506"/>
                </a:lnTo>
                <a:lnTo>
                  <a:pt x="270" y="500"/>
                </a:lnTo>
                <a:lnTo>
                  <a:pt x="276" y="494"/>
                </a:lnTo>
                <a:lnTo>
                  <a:pt x="280" y="486"/>
                </a:lnTo>
                <a:lnTo>
                  <a:pt x="284" y="479"/>
                </a:lnTo>
                <a:lnTo>
                  <a:pt x="289" y="461"/>
                </a:lnTo>
                <a:lnTo>
                  <a:pt x="294" y="442"/>
                </a:lnTo>
                <a:lnTo>
                  <a:pt x="299" y="429"/>
                </a:lnTo>
                <a:lnTo>
                  <a:pt x="303" y="416"/>
                </a:lnTo>
                <a:lnTo>
                  <a:pt x="306" y="404"/>
                </a:lnTo>
                <a:lnTo>
                  <a:pt x="307" y="389"/>
                </a:lnTo>
                <a:lnTo>
                  <a:pt x="307" y="378"/>
                </a:lnTo>
                <a:lnTo>
                  <a:pt x="306" y="368"/>
                </a:lnTo>
                <a:lnTo>
                  <a:pt x="304" y="360"/>
                </a:lnTo>
                <a:lnTo>
                  <a:pt x="302" y="351"/>
                </a:lnTo>
                <a:lnTo>
                  <a:pt x="297" y="334"/>
                </a:lnTo>
                <a:lnTo>
                  <a:pt x="289" y="314"/>
                </a:lnTo>
                <a:lnTo>
                  <a:pt x="286" y="306"/>
                </a:lnTo>
                <a:lnTo>
                  <a:pt x="283" y="298"/>
                </a:lnTo>
                <a:lnTo>
                  <a:pt x="278" y="291"/>
                </a:lnTo>
                <a:lnTo>
                  <a:pt x="273" y="283"/>
                </a:lnTo>
                <a:lnTo>
                  <a:pt x="265" y="274"/>
                </a:lnTo>
                <a:lnTo>
                  <a:pt x="258" y="269"/>
                </a:lnTo>
                <a:lnTo>
                  <a:pt x="250" y="263"/>
                </a:lnTo>
                <a:lnTo>
                  <a:pt x="242" y="256"/>
                </a:lnTo>
                <a:lnTo>
                  <a:pt x="231" y="246"/>
                </a:lnTo>
                <a:lnTo>
                  <a:pt x="221" y="237"/>
                </a:lnTo>
                <a:lnTo>
                  <a:pt x="212" y="227"/>
                </a:lnTo>
                <a:lnTo>
                  <a:pt x="202" y="216"/>
                </a:lnTo>
                <a:lnTo>
                  <a:pt x="190" y="208"/>
                </a:lnTo>
                <a:lnTo>
                  <a:pt x="180" y="198"/>
                </a:lnTo>
                <a:lnTo>
                  <a:pt x="175" y="190"/>
                </a:lnTo>
                <a:lnTo>
                  <a:pt x="170" y="183"/>
                </a:lnTo>
                <a:lnTo>
                  <a:pt x="167" y="175"/>
                </a:lnTo>
                <a:lnTo>
                  <a:pt x="164" y="168"/>
                </a:lnTo>
                <a:lnTo>
                  <a:pt x="157" y="151"/>
                </a:lnTo>
                <a:lnTo>
                  <a:pt x="151" y="134"/>
                </a:lnTo>
                <a:lnTo>
                  <a:pt x="974" y="0"/>
                </a:lnTo>
                <a:lnTo>
                  <a:pt x="974" y="66"/>
                </a:lnTo>
                <a:lnTo>
                  <a:pt x="975" y="74"/>
                </a:lnTo>
                <a:lnTo>
                  <a:pt x="976" y="80"/>
                </a:lnTo>
                <a:lnTo>
                  <a:pt x="978" y="87"/>
                </a:lnTo>
                <a:lnTo>
                  <a:pt x="980" y="93"/>
                </a:lnTo>
                <a:lnTo>
                  <a:pt x="987" y="105"/>
                </a:lnTo>
                <a:lnTo>
                  <a:pt x="993" y="118"/>
                </a:lnTo>
                <a:lnTo>
                  <a:pt x="1002" y="138"/>
                </a:lnTo>
                <a:lnTo>
                  <a:pt x="1013" y="157"/>
                </a:lnTo>
                <a:lnTo>
                  <a:pt x="1023" y="173"/>
                </a:lnTo>
                <a:lnTo>
                  <a:pt x="1035" y="192"/>
                </a:lnTo>
                <a:lnTo>
                  <a:pt x="1047" y="213"/>
                </a:lnTo>
                <a:lnTo>
                  <a:pt x="1059" y="231"/>
                </a:lnTo>
                <a:lnTo>
                  <a:pt x="1065" y="240"/>
                </a:lnTo>
                <a:lnTo>
                  <a:pt x="1072" y="247"/>
                </a:lnTo>
                <a:lnTo>
                  <a:pt x="1080" y="256"/>
                </a:lnTo>
                <a:lnTo>
                  <a:pt x="1088" y="265"/>
                </a:lnTo>
                <a:lnTo>
                  <a:pt x="1099" y="273"/>
                </a:lnTo>
                <a:lnTo>
                  <a:pt x="1109" y="28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2" name="Freeform 198"/>
          <p:cNvSpPr>
            <a:spLocks/>
          </p:cNvSpPr>
          <p:nvPr/>
        </p:nvSpPr>
        <p:spPr bwMode="auto">
          <a:xfrm>
            <a:off x="5910143" y="3315691"/>
            <a:ext cx="574935" cy="1013046"/>
          </a:xfrm>
          <a:custGeom>
            <a:avLst/>
            <a:gdLst>
              <a:gd name="T0" fmla="*/ 1208 w 1248"/>
              <a:gd name="T1" fmla="*/ 1212 h 2197"/>
              <a:gd name="T2" fmla="*/ 1202 w 1248"/>
              <a:gd name="T3" fmla="*/ 1262 h 2197"/>
              <a:gd name="T4" fmla="*/ 1241 w 1248"/>
              <a:gd name="T5" fmla="*/ 1370 h 2197"/>
              <a:gd name="T6" fmla="*/ 1245 w 1248"/>
              <a:gd name="T7" fmla="*/ 1470 h 2197"/>
              <a:gd name="T8" fmla="*/ 1214 w 1248"/>
              <a:gd name="T9" fmla="*/ 1563 h 2197"/>
              <a:gd name="T10" fmla="*/ 1180 w 1248"/>
              <a:gd name="T11" fmla="*/ 1642 h 2197"/>
              <a:gd name="T12" fmla="*/ 1169 w 1248"/>
              <a:gd name="T13" fmla="*/ 1698 h 2197"/>
              <a:gd name="T14" fmla="*/ 1155 w 1248"/>
              <a:gd name="T15" fmla="*/ 1796 h 2197"/>
              <a:gd name="T16" fmla="*/ 1160 w 1248"/>
              <a:gd name="T17" fmla="*/ 1839 h 2197"/>
              <a:gd name="T18" fmla="*/ 1155 w 1248"/>
              <a:gd name="T19" fmla="*/ 1904 h 2197"/>
              <a:gd name="T20" fmla="*/ 1130 w 1248"/>
              <a:gd name="T21" fmla="*/ 1947 h 2197"/>
              <a:gd name="T22" fmla="*/ 1149 w 1248"/>
              <a:gd name="T23" fmla="*/ 1988 h 2197"/>
              <a:gd name="T24" fmla="*/ 1130 w 1248"/>
              <a:gd name="T25" fmla="*/ 2012 h 2197"/>
              <a:gd name="T26" fmla="*/ 1055 w 1248"/>
              <a:gd name="T27" fmla="*/ 2053 h 2197"/>
              <a:gd name="T28" fmla="*/ 1048 w 1248"/>
              <a:gd name="T29" fmla="*/ 2090 h 2197"/>
              <a:gd name="T30" fmla="*/ 1060 w 1248"/>
              <a:gd name="T31" fmla="*/ 2151 h 2197"/>
              <a:gd name="T32" fmla="*/ 1049 w 1248"/>
              <a:gd name="T33" fmla="*/ 2169 h 2197"/>
              <a:gd name="T34" fmla="*/ 992 w 1248"/>
              <a:gd name="T35" fmla="*/ 2162 h 2197"/>
              <a:gd name="T36" fmla="*/ 907 w 1248"/>
              <a:gd name="T37" fmla="*/ 2136 h 2197"/>
              <a:gd name="T38" fmla="*/ 867 w 1248"/>
              <a:gd name="T39" fmla="*/ 2152 h 2197"/>
              <a:gd name="T40" fmla="*/ 863 w 1248"/>
              <a:gd name="T41" fmla="*/ 2186 h 2197"/>
              <a:gd name="T42" fmla="*/ 822 w 1248"/>
              <a:gd name="T43" fmla="*/ 2195 h 2197"/>
              <a:gd name="T44" fmla="*/ 758 w 1248"/>
              <a:gd name="T45" fmla="*/ 2181 h 2197"/>
              <a:gd name="T46" fmla="*/ 703 w 1248"/>
              <a:gd name="T47" fmla="*/ 2124 h 2197"/>
              <a:gd name="T48" fmla="*/ 698 w 1248"/>
              <a:gd name="T49" fmla="*/ 2073 h 2197"/>
              <a:gd name="T50" fmla="*/ 664 w 1248"/>
              <a:gd name="T51" fmla="*/ 1974 h 2197"/>
              <a:gd name="T52" fmla="*/ 599 w 1248"/>
              <a:gd name="T53" fmla="*/ 1900 h 2197"/>
              <a:gd name="T54" fmla="*/ 520 w 1248"/>
              <a:gd name="T55" fmla="*/ 1836 h 2197"/>
              <a:gd name="T56" fmla="*/ 440 w 1248"/>
              <a:gd name="T57" fmla="*/ 1779 h 2197"/>
              <a:gd name="T58" fmla="*/ 415 w 1248"/>
              <a:gd name="T59" fmla="*/ 1711 h 2197"/>
              <a:gd name="T60" fmla="*/ 426 w 1248"/>
              <a:gd name="T61" fmla="*/ 1655 h 2197"/>
              <a:gd name="T62" fmla="*/ 448 w 1248"/>
              <a:gd name="T63" fmla="*/ 1565 h 2197"/>
              <a:gd name="T64" fmla="*/ 422 w 1248"/>
              <a:gd name="T65" fmla="*/ 1544 h 2197"/>
              <a:gd name="T66" fmla="*/ 355 w 1248"/>
              <a:gd name="T67" fmla="*/ 1517 h 2197"/>
              <a:gd name="T68" fmla="*/ 339 w 1248"/>
              <a:gd name="T69" fmla="*/ 1539 h 2197"/>
              <a:gd name="T70" fmla="*/ 302 w 1248"/>
              <a:gd name="T71" fmla="*/ 1560 h 2197"/>
              <a:gd name="T72" fmla="*/ 284 w 1248"/>
              <a:gd name="T73" fmla="*/ 1512 h 2197"/>
              <a:gd name="T74" fmla="*/ 240 w 1248"/>
              <a:gd name="T75" fmla="*/ 1405 h 2197"/>
              <a:gd name="T76" fmla="*/ 161 w 1248"/>
              <a:gd name="T77" fmla="*/ 1326 h 2197"/>
              <a:gd name="T78" fmla="*/ 53 w 1248"/>
              <a:gd name="T79" fmla="*/ 1255 h 2197"/>
              <a:gd name="T80" fmla="*/ 15 w 1248"/>
              <a:gd name="T81" fmla="*/ 1208 h 2197"/>
              <a:gd name="T82" fmla="*/ 4 w 1248"/>
              <a:gd name="T83" fmla="*/ 1111 h 2197"/>
              <a:gd name="T84" fmla="*/ 2 w 1248"/>
              <a:gd name="T85" fmla="*/ 1023 h 2197"/>
              <a:gd name="T86" fmla="*/ 20 w 1248"/>
              <a:gd name="T87" fmla="*/ 945 h 2197"/>
              <a:gd name="T88" fmla="*/ 34 w 1248"/>
              <a:gd name="T89" fmla="*/ 889 h 2197"/>
              <a:gd name="T90" fmla="*/ 70 w 1248"/>
              <a:gd name="T91" fmla="*/ 857 h 2197"/>
              <a:gd name="T92" fmla="*/ 96 w 1248"/>
              <a:gd name="T93" fmla="*/ 778 h 2197"/>
              <a:gd name="T94" fmla="*/ 114 w 1248"/>
              <a:gd name="T95" fmla="*/ 675 h 2197"/>
              <a:gd name="T96" fmla="*/ 68 w 1248"/>
              <a:gd name="T97" fmla="*/ 630 h 2197"/>
              <a:gd name="T98" fmla="*/ 71 w 1248"/>
              <a:gd name="T99" fmla="*/ 595 h 2197"/>
              <a:gd name="T100" fmla="*/ 159 w 1248"/>
              <a:gd name="T101" fmla="*/ 575 h 2197"/>
              <a:gd name="T102" fmla="*/ 251 w 1248"/>
              <a:gd name="T103" fmla="*/ 512 h 2197"/>
              <a:gd name="T104" fmla="*/ 294 w 1248"/>
              <a:gd name="T105" fmla="*/ 442 h 2197"/>
              <a:gd name="T106" fmla="*/ 304 w 1248"/>
              <a:gd name="T107" fmla="*/ 360 h 2197"/>
              <a:gd name="T108" fmla="*/ 273 w 1248"/>
              <a:gd name="T109" fmla="*/ 283 h 2197"/>
              <a:gd name="T110" fmla="*/ 212 w 1248"/>
              <a:gd name="T111" fmla="*/ 227 h 2197"/>
              <a:gd name="T112" fmla="*/ 164 w 1248"/>
              <a:gd name="T113" fmla="*/ 168 h 2197"/>
              <a:gd name="T114" fmla="*/ 975 w 1248"/>
              <a:gd name="T115" fmla="*/ 74 h 2197"/>
              <a:gd name="T116" fmla="*/ 1013 w 1248"/>
              <a:gd name="T117" fmla="*/ 157 h 2197"/>
              <a:gd name="T118" fmla="*/ 1080 w 1248"/>
              <a:gd name="T119" fmla="*/ 256 h 2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48" h="2197">
                <a:moveTo>
                  <a:pt x="1109" y="281"/>
                </a:moveTo>
                <a:lnTo>
                  <a:pt x="1237" y="1181"/>
                </a:lnTo>
                <a:lnTo>
                  <a:pt x="1232" y="1189"/>
                </a:lnTo>
                <a:lnTo>
                  <a:pt x="1225" y="1196"/>
                </a:lnTo>
                <a:lnTo>
                  <a:pt x="1220" y="1201"/>
                </a:lnTo>
                <a:lnTo>
                  <a:pt x="1214" y="1206"/>
                </a:lnTo>
                <a:lnTo>
                  <a:pt x="1208" y="1212"/>
                </a:lnTo>
                <a:lnTo>
                  <a:pt x="1204" y="1218"/>
                </a:lnTo>
                <a:lnTo>
                  <a:pt x="1202" y="1223"/>
                </a:lnTo>
                <a:lnTo>
                  <a:pt x="1201" y="1226"/>
                </a:lnTo>
                <a:lnTo>
                  <a:pt x="1201" y="1231"/>
                </a:lnTo>
                <a:lnTo>
                  <a:pt x="1200" y="1237"/>
                </a:lnTo>
                <a:lnTo>
                  <a:pt x="1201" y="1250"/>
                </a:lnTo>
                <a:lnTo>
                  <a:pt x="1202" y="1262"/>
                </a:lnTo>
                <a:lnTo>
                  <a:pt x="1205" y="1272"/>
                </a:lnTo>
                <a:lnTo>
                  <a:pt x="1208" y="1282"/>
                </a:lnTo>
                <a:lnTo>
                  <a:pt x="1217" y="1304"/>
                </a:lnTo>
                <a:lnTo>
                  <a:pt x="1227" y="1326"/>
                </a:lnTo>
                <a:lnTo>
                  <a:pt x="1232" y="1341"/>
                </a:lnTo>
                <a:lnTo>
                  <a:pt x="1237" y="1356"/>
                </a:lnTo>
                <a:lnTo>
                  <a:pt x="1241" y="1370"/>
                </a:lnTo>
                <a:lnTo>
                  <a:pt x="1244" y="1384"/>
                </a:lnTo>
                <a:lnTo>
                  <a:pt x="1246" y="1398"/>
                </a:lnTo>
                <a:lnTo>
                  <a:pt x="1247" y="1412"/>
                </a:lnTo>
                <a:lnTo>
                  <a:pt x="1247" y="1427"/>
                </a:lnTo>
                <a:lnTo>
                  <a:pt x="1248" y="1443"/>
                </a:lnTo>
                <a:lnTo>
                  <a:pt x="1247" y="1457"/>
                </a:lnTo>
                <a:lnTo>
                  <a:pt x="1245" y="1470"/>
                </a:lnTo>
                <a:lnTo>
                  <a:pt x="1241" y="1481"/>
                </a:lnTo>
                <a:lnTo>
                  <a:pt x="1236" y="1492"/>
                </a:lnTo>
                <a:lnTo>
                  <a:pt x="1232" y="1502"/>
                </a:lnTo>
                <a:lnTo>
                  <a:pt x="1227" y="1513"/>
                </a:lnTo>
                <a:lnTo>
                  <a:pt x="1222" y="1525"/>
                </a:lnTo>
                <a:lnTo>
                  <a:pt x="1219" y="1539"/>
                </a:lnTo>
                <a:lnTo>
                  <a:pt x="1214" y="1563"/>
                </a:lnTo>
                <a:lnTo>
                  <a:pt x="1208" y="1583"/>
                </a:lnTo>
                <a:lnTo>
                  <a:pt x="1205" y="1594"/>
                </a:lnTo>
                <a:lnTo>
                  <a:pt x="1202" y="1605"/>
                </a:lnTo>
                <a:lnTo>
                  <a:pt x="1197" y="1615"/>
                </a:lnTo>
                <a:lnTo>
                  <a:pt x="1192" y="1627"/>
                </a:lnTo>
                <a:lnTo>
                  <a:pt x="1187" y="1635"/>
                </a:lnTo>
                <a:lnTo>
                  <a:pt x="1180" y="1642"/>
                </a:lnTo>
                <a:lnTo>
                  <a:pt x="1177" y="1646"/>
                </a:lnTo>
                <a:lnTo>
                  <a:pt x="1174" y="1649"/>
                </a:lnTo>
                <a:lnTo>
                  <a:pt x="1171" y="1654"/>
                </a:lnTo>
                <a:lnTo>
                  <a:pt x="1170" y="1658"/>
                </a:lnTo>
                <a:lnTo>
                  <a:pt x="1169" y="1672"/>
                </a:lnTo>
                <a:lnTo>
                  <a:pt x="1169" y="1685"/>
                </a:lnTo>
                <a:lnTo>
                  <a:pt x="1169" y="1698"/>
                </a:lnTo>
                <a:lnTo>
                  <a:pt x="1168" y="1712"/>
                </a:lnTo>
                <a:lnTo>
                  <a:pt x="1164" y="1727"/>
                </a:lnTo>
                <a:lnTo>
                  <a:pt x="1160" y="1743"/>
                </a:lnTo>
                <a:lnTo>
                  <a:pt x="1160" y="1759"/>
                </a:lnTo>
                <a:lnTo>
                  <a:pt x="1160" y="1776"/>
                </a:lnTo>
                <a:lnTo>
                  <a:pt x="1157" y="1785"/>
                </a:lnTo>
                <a:lnTo>
                  <a:pt x="1155" y="1796"/>
                </a:lnTo>
                <a:lnTo>
                  <a:pt x="1153" y="1809"/>
                </a:lnTo>
                <a:lnTo>
                  <a:pt x="1152" y="1821"/>
                </a:lnTo>
                <a:lnTo>
                  <a:pt x="1152" y="1825"/>
                </a:lnTo>
                <a:lnTo>
                  <a:pt x="1153" y="1831"/>
                </a:lnTo>
                <a:lnTo>
                  <a:pt x="1155" y="1835"/>
                </a:lnTo>
                <a:lnTo>
                  <a:pt x="1160" y="1839"/>
                </a:lnTo>
                <a:lnTo>
                  <a:pt x="1160" y="1839"/>
                </a:lnTo>
                <a:lnTo>
                  <a:pt x="1160" y="1852"/>
                </a:lnTo>
                <a:lnTo>
                  <a:pt x="1160" y="1865"/>
                </a:lnTo>
                <a:lnTo>
                  <a:pt x="1160" y="1878"/>
                </a:lnTo>
                <a:lnTo>
                  <a:pt x="1160" y="1891"/>
                </a:lnTo>
                <a:lnTo>
                  <a:pt x="1160" y="1897"/>
                </a:lnTo>
                <a:lnTo>
                  <a:pt x="1157" y="1901"/>
                </a:lnTo>
                <a:lnTo>
                  <a:pt x="1155" y="1904"/>
                </a:lnTo>
                <a:lnTo>
                  <a:pt x="1151" y="1907"/>
                </a:lnTo>
                <a:lnTo>
                  <a:pt x="1143" y="1914"/>
                </a:lnTo>
                <a:lnTo>
                  <a:pt x="1136" y="1921"/>
                </a:lnTo>
                <a:lnTo>
                  <a:pt x="1133" y="1927"/>
                </a:lnTo>
                <a:lnTo>
                  <a:pt x="1131" y="1933"/>
                </a:lnTo>
                <a:lnTo>
                  <a:pt x="1130" y="1941"/>
                </a:lnTo>
                <a:lnTo>
                  <a:pt x="1130" y="1947"/>
                </a:lnTo>
                <a:lnTo>
                  <a:pt x="1131" y="1955"/>
                </a:lnTo>
                <a:lnTo>
                  <a:pt x="1134" y="1961"/>
                </a:lnTo>
                <a:lnTo>
                  <a:pt x="1137" y="1967"/>
                </a:lnTo>
                <a:lnTo>
                  <a:pt x="1140" y="1972"/>
                </a:lnTo>
                <a:lnTo>
                  <a:pt x="1143" y="1978"/>
                </a:lnTo>
                <a:lnTo>
                  <a:pt x="1147" y="1983"/>
                </a:lnTo>
                <a:lnTo>
                  <a:pt x="1149" y="1988"/>
                </a:lnTo>
                <a:lnTo>
                  <a:pt x="1150" y="1996"/>
                </a:lnTo>
                <a:lnTo>
                  <a:pt x="1149" y="1999"/>
                </a:lnTo>
                <a:lnTo>
                  <a:pt x="1148" y="2001"/>
                </a:lnTo>
                <a:lnTo>
                  <a:pt x="1146" y="2003"/>
                </a:lnTo>
                <a:lnTo>
                  <a:pt x="1143" y="2006"/>
                </a:lnTo>
                <a:lnTo>
                  <a:pt x="1137" y="2009"/>
                </a:lnTo>
                <a:lnTo>
                  <a:pt x="1130" y="2012"/>
                </a:lnTo>
                <a:lnTo>
                  <a:pt x="1121" y="2019"/>
                </a:lnTo>
                <a:lnTo>
                  <a:pt x="1110" y="2025"/>
                </a:lnTo>
                <a:lnTo>
                  <a:pt x="1100" y="2032"/>
                </a:lnTo>
                <a:lnTo>
                  <a:pt x="1088" y="2038"/>
                </a:lnTo>
                <a:lnTo>
                  <a:pt x="1074" y="2043"/>
                </a:lnTo>
                <a:lnTo>
                  <a:pt x="1060" y="2050"/>
                </a:lnTo>
                <a:lnTo>
                  <a:pt x="1055" y="2053"/>
                </a:lnTo>
                <a:lnTo>
                  <a:pt x="1050" y="2057"/>
                </a:lnTo>
                <a:lnTo>
                  <a:pt x="1048" y="2061"/>
                </a:lnTo>
                <a:lnTo>
                  <a:pt x="1047" y="2063"/>
                </a:lnTo>
                <a:lnTo>
                  <a:pt x="1046" y="2066"/>
                </a:lnTo>
                <a:lnTo>
                  <a:pt x="1046" y="2070"/>
                </a:lnTo>
                <a:lnTo>
                  <a:pt x="1046" y="2080"/>
                </a:lnTo>
                <a:lnTo>
                  <a:pt x="1048" y="2090"/>
                </a:lnTo>
                <a:lnTo>
                  <a:pt x="1050" y="2098"/>
                </a:lnTo>
                <a:lnTo>
                  <a:pt x="1053" y="2107"/>
                </a:lnTo>
                <a:lnTo>
                  <a:pt x="1055" y="2116"/>
                </a:lnTo>
                <a:lnTo>
                  <a:pt x="1057" y="2125"/>
                </a:lnTo>
                <a:lnTo>
                  <a:pt x="1059" y="2134"/>
                </a:lnTo>
                <a:lnTo>
                  <a:pt x="1059" y="2145"/>
                </a:lnTo>
                <a:lnTo>
                  <a:pt x="1060" y="2151"/>
                </a:lnTo>
                <a:lnTo>
                  <a:pt x="1060" y="2157"/>
                </a:lnTo>
                <a:lnTo>
                  <a:pt x="1060" y="2159"/>
                </a:lnTo>
                <a:lnTo>
                  <a:pt x="1059" y="2161"/>
                </a:lnTo>
                <a:lnTo>
                  <a:pt x="1058" y="2163"/>
                </a:lnTo>
                <a:lnTo>
                  <a:pt x="1057" y="2165"/>
                </a:lnTo>
                <a:lnTo>
                  <a:pt x="1053" y="2168"/>
                </a:lnTo>
                <a:lnTo>
                  <a:pt x="1049" y="2169"/>
                </a:lnTo>
                <a:lnTo>
                  <a:pt x="1046" y="2170"/>
                </a:lnTo>
                <a:lnTo>
                  <a:pt x="1043" y="2170"/>
                </a:lnTo>
                <a:lnTo>
                  <a:pt x="1036" y="2169"/>
                </a:lnTo>
                <a:lnTo>
                  <a:pt x="1028" y="2169"/>
                </a:lnTo>
                <a:lnTo>
                  <a:pt x="1017" y="2165"/>
                </a:lnTo>
                <a:lnTo>
                  <a:pt x="1006" y="2163"/>
                </a:lnTo>
                <a:lnTo>
                  <a:pt x="992" y="2162"/>
                </a:lnTo>
                <a:lnTo>
                  <a:pt x="979" y="2161"/>
                </a:lnTo>
                <a:lnTo>
                  <a:pt x="966" y="2159"/>
                </a:lnTo>
                <a:lnTo>
                  <a:pt x="953" y="2155"/>
                </a:lnTo>
                <a:lnTo>
                  <a:pt x="936" y="2148"/>
                </a:lnTo>
                <a:lnTo>
                  <a:pt x="922" y="2142"/>
                </a:lnTo>
                <a:lnTo>
                  <a:pt x="914" y="2138"/>
                </a:lnTo>
                <a:lnTo>
                  <a:pt x="907" y="2136"/>
                </a:lnTo>
                <a:lnTo>
                  <a:pt x="898" y="2134"/>
                </a:lnTo>
                <a:lnTo>
                  <a:pt x="890" y="2134"/>
                </a:lnTo>
                <a:lnTo>
                  <a:pt x="884" y="2134"/>
                </a:lnTo>
                <a:lnTo>
                  <a:pt x="879" y="2136"/>
                </a:lnTo>
                <a:lnTo>
                  <a:pt x="876" y="2140"/>
                </a:lnTo>
                <a:lnTo>
                  <a:pt x="872" y="2143"/>
                </a:lnTo>
                <a:lnTo>
                  <a:pt x="867" y="2152"/>
                </a:lnTo>
                <a:lnTo>
                  <a:pt x="863" y="2163"/>
                </a:lnTo>
                <a:lnTo>
                  <a:pt x="860" y="2170"/>
                </a:lnTo>
                <a:lnTo>
                  <a:pt x="860" y="2174"/>
                </a:lnTo>
                <a:lnTo>
                  <a:pt x="860" y="2177"/>
                </a:lnTo>
                <a:lnTo>
                  <a:pt x="861" y="2179"/>
                </a:lnTo>
                <a:lnTo>
                  <a:pt x="863" y="2183"/>
                </a:lnTo>
                <a:lnTo>
                  <a:pt x="863" y="2186"/>
                </a:lnTo>
                <a:lnTo>
                  <a:pt x="861" y="2190"/>
                </a:lnTo>
                <a:lnTo>
                  <a:pt x="859" y="2197"/>
                </a:lnTo>
                <a:lnTo>
                  <a:pt x="859" y="2197"/>
                </a:lnTo>
                <a:lnTo>
                  <a:pt x="852" y="2195"/>
                </a:lnTo>
                <a:lnTo>
                  <a:pt x="843" y="2194"/>
                </a:lnTo>
                <a:lnTo>
                  <a:pt x="832" y="2195"/>
                </a:lnTo>
                <a:lnTo>
                  <a:pt x="822" y="2195"/>
                </a:lnTo>
                <a:lnTo>
                  <a:pt x="810" y="2196"/>
                </a:lnTo>
                <a:lnTo>
                  <a:pt x="799" y="2196"/>
                </a:lnTo>
                <a:lnTo>
                  <a:pt x="788" y="2195"/>
                </a:lnTo>
                <a:lnTo>
                  <a:pt x="777" y="2192"/>
                </a:lnTo>
                <a:lnTo>
                  <a:pt x="770" y="2188"/>
                </a:lnTo>
                <a:lnTo>
                  <a:pt x="763" y="2185"/>
                </a:lnTo>
                <a:lnTo>
                  <a:pt x="758" y="2181"/>
                </a:lnTo>
                <a:lnTo>
                  <a:pt x="751" y="2175"/>
                </a:lnTo>
                <a:lnTo>
                  <a:pt x="742" y="2164"/>
                </a:lnTo>
                <a:lnTo>
                  <a:pt x="730" y="2152"/>
                </a:lnTo>
                <a:lnTo>
                  <a:pt x="720" y="2143"/>
                </a:lnTo>
                <a:lnTo>
                  <a:pt x="711" y="2134"/>
                </a:lnTo>
                <a:lnTo>
                  <a:pt x="707" y="2129"/>
                </a:lnTo>
                <a:lnTo>
                  <a:pt x="703" y="2124"/>
                </a:lnTo>
                <a:lnTo>
                  <a:pt x="701" y="2122"/>
                </a:lnTo>
                <a:lnTo>
                  <a:pt x="699" y="2119"/>
                </a:lnTo>
                <a:lnTo>
                  <a:pt x="698" y="2117"/>
                </a:lnTo>
                <a:lnTo>
                  <a:pt x="698" y="2114"/>
                </a:lnTo>
                <a:lnTo>
                  <a:pt x="698" y="2100"/>
                </a:lnTo>
                <a:lnTo>
                  <a:pt x="698" y="2086"/>
                </a:lnTo>
                <a:lnTo>
                  <a:pt x="698" y="2073"/>
                </a:lnTo>
                <a:lnTo>
                  <a:pt x="698" y="2059"/>
                </a:lnTo>
                <a:lnTo>
                  <a:pt x="697" y="2047"/>
                </a:lnTo>
                <a:lnTo>
                  <a:pt x="695" y="2035"/>
                </a:lnTo>
                <a:lnTo>
                  <a:pt x="692" y="2024"/>
                </a:lnTo>
                <a:lnTo>
                  <a:pt x="688" y="2014"/>
                </a:lnTo>
                <a:lnTo>
                  <a:pt x="677" y="1995"/>
                </a:lnTo>
                <a:lnTo>
                  <a:pt x="664" y="1974"/>
                </a:lnTo>
                <a:lnTo>
                  <a:pt x="652" y="1956"/>
                </a:lnTo>
                <a:lnTo>
                  <a:pt x="640" y="1939"/>
                </a:lnTo>
                <a:lnTo>
                  <a:pt x="634" y="1930"/>
                </a:lnTo>
                <a:lnTo>
                  <a:pt x="627" y="1922"/>
                </a:lnTo>
                <a:lnTo>
                  <a:pt x="618" y="1915"/>
                </a:lnTo>
                <a:lnTo>
                  <a:pt x="610" y="1908"/>
                </a:lnTo>
                <a:lnTo>
                  <a:pt x="599" y="1900"/>
                </a:lnTo>
                <a:lnTo>
                  <a:pt x="589" y="1893"/>
                </a:lnTo>
                <a:lnTo>
                  <a:pt x="579" y="1887"/>
                </a:lnTo>
                <a:lnTo>
                  <a:pt x="568" y="1879"/>
                </a:lnTo>
                <a:lnTo>
                  <a:pt x="555" y="1868"/>
                </a:lnTo>
                <a:lnTo>
                  <a:pt x="544" y="1858"/>
                </a:lnTo>
                <a:lnTo>
                  <a:pt x="533" y="1847"/>
                </a:lnTo>
                <a:lnTo>
                  <a:pt x="520" y="1836"/>
                </a:lnTo>
                <a:lnTo>
                  <a:pt x="501" y="1824"/>
                </a:lnTo>
                <a:lnTo>
                  <a:pt x="482" y="1813"/>
                </a:lnTo>
                <a:lnTo>
                  <a:pt x="474" y="1809"/>
                </a:lnTo>
                <a:lnTo>
                  <a:pt x="465" y="1804"/>
                </a:lnTo>
                <a:lnTo>
                  <a:pt x="456" y="1796"/>
                </a:lnTo>
                <a:lnTo>
                  <a:pt x="448" y="1789"/>
                </a:lnTo>
                <a:lnTo>
                  <a:pt x="440" y="1779"/>
                </a:lnTo>
                <a:lnTo>
                  <a:pt x="435" y="1769"/>
                </a:lnTo>
                <a:lnTo>
                  <a:pt x="432" y="1758"/>
                </a:lnTo>
                <a:lnTo>
                  <a:pt x="427" y="1746"/>
                </a:lnTo>
                <a:lnTo>
                  <a:pt x="422" y="1733"/>
                </a:lnTo>
                <a:lnTo>
                  <a:pt x="418" y="1723"/>
                </a:lnTo>
                <a:lnTo>
                  <a:pt x="417" y="1717"/>
                </a:lnTo>
                <a:lnTo>
                  <a:pt x="415" y="1711"/>
                </a:lnTo>
                <a:lnTo>
                  <a:pt x="414" y="1705"/>
                </a:lnTo>
                <a:lnTo>
                  <a:pt x="413" y="1698"/>
                </a:lnTo>
                <a:lnTo>
                  <a:pt x="414" y="1690"/>
                </a:lnTo>
                <a:lnTo>
                  <a:pt x="415" y="1682"/>
                </a:lnTo>
                <a:lnTo>
                  <a:pt x="418" y="1675"/>
                </a:lnTo>
                <a:lnTo>
                  <a:pt x="420" y="1669"/>
                </a:lnTo>
                <a:lnTo>
                  <a:pt x="426" y="1655"/>
                </a:lnTo>
                <a:lnTo>
                  <a:pt x="433" y="1640"/>
                </a:lnTo>
                <a:lnTo>
                  <a:pt x="439" y="1621"/>
                </a:lnTo>
                <a:lnTo>
                  <a:pt x="445" y="1604"/>
                </a:lnTo>
                <a:lnTo>
                  <a:pt x="446" y="1594"/>
                </a:lnTo>
                <a:lnTo>
                  <a:pt x="447" y="1586"/>
                </a:lnTo>
                <a:lnTo>
                  <a:pt x="448" y="1576"/>
                </a:lnTo>
                <a:lnTo>
                  <a:pt x="448" y="1565"/>
                </a:lnTo>
                <a:lnTo>
                  <a:pt x="448" y="1562"/>
                </a:lnTo>
                <a:lnTo>
                  <a:pt x="448" y="1560"/>
                </a:lnTo>
                <a:lnTo>
                  <a:pt x="446" y="1557"/>
                </a:lnTo>
                <a:lnTo>
                  <a:pt x="445" y="1555"/>
                </a:lnTo>
                <a:lnTo>
                  <a:pt x="440" y="1551"/>
                </a:lnTo>
                <a:lnTo>
                  <a:pt x="435" y="1549"/>
                </a:lnTo>
                <a:lnTo>
                  <a:pt x="422" y="1544"/>
                </a:lnTo>
                <a:lnTo>
                  <a:pt x="409" y="1541"/>
                </a:lnTo>
                <a:lnTo>
                  <a:pt x="392" y="1536"/>
                </a:lnTo>
                <a:lnTo>
                  <a:pt x="377" y="1528"/>
                </a:lnTo>
                <a:lnTo>
                  <a:pt x="371" y="1525"/>
                </a:lnTo>
                <a:lnTo>
                  <a:pt x="367" y="1522"/>
                </a:lnTo>
                <a:lnTo>
                  <a:pt x="361" y="1519"/>
                </a:lnTo>
                <a:lnTo>
                  <a:pt x="355" y="1517"/>
                </a:lnTo>
                <a:lnTo>
                  <a:pt x="353" y="1519"/>
                </a:lnTo>
                <a:lnTo>
                  <a:pt x="351" y="1520"/>
                </a:lnTo>
                <a:lnTo>
                  <a:pt x="348" y="1521"/>
                </a:lnTo>
                <a:lnTo>
                  <a:pt x="347" y="1523"/>
                </a:lnTo>
                <a:lnTo>
                  <a:pt x="345" y="1528"/>
                </a:lnTo>
                <a:lnTo>
                  <a:pt x="342" y="1534"/>
                </a:lnTo>
                <a:lnTo>
                  <a:pt x="339" y="1539"/>
                </a:lnTo>
                <a:lnTo>
                  <a:pt x="334" y="1544"/>
                </a:lnTo>
                <a:lnTo>
                  <a:pt x="330" y="1549"/>
                </a:lnTo>
                <a:lnTo>
                  <a:pt x="326" y="1553"/>
                </a:lnTo>
                <a:lnTo>
                  <a:pt x="320" y="1555"/>
                </a:lnTo>
                <a:lnTo>
                  <a:pt x="315" y="1559"/>
                </a:lnTo>
                <a:lnTo>
                  <a:pt x="309" y="1560"/>
                </a:lnTo>
                <a:lnTo>
                  <a:pt x="302" y="1560"/>
                </a:lnTo>
                <a:lnTo>
                  <a:pt x="298" y="1560"/>
                </a:lnTo>
                <a:lnTo>
                  <a:pt x="294" y="1557"/>
                </a:lnTo>
                <a:lnTo>
                  <a:pt x="293" y="1553"/>
                </a:lnTo>
                <a:lnTo>
                  <a:pt x="291" y="1549"/>
                </a:lnTo>
                <a:lnTo>
                  <a:pt x="290" y="1539"/>
                </a:lnTo>
                <a:lnTo>
                  <a:pt x="289" y="1528"/>
                </a:lnTo>
                <a:lnTo>
                  <a:pt x="284" y="1512"/>
                </a:lnTo>
                <a:lnTo>
                  <a:pt x="278" y="1496"/>
                </a:lnTo>
                <a:lnTo>
                  <a:pt x="273" y="1480"/>
                </a:lnTo>
                <a:lnTo>
                  <a:pt x="267" y="1463"/>
                </a:lnTo>
                <a:lnTo>
                  <a:pt x="262" y="1449"/>
                </a:lnTo>
                <a:lnTo>
                  <a:pt x="255" y="1432"/>
                </a:lnTo>
                <a:lnTo>
                  <a:pt x="247" y="1418"/>
                </a:lnTo>
                <a:lnTo>
                  <a:pt x="240" y="1405"/>
                </a:lnTo>
                <a:lnTo>
                  <a:pt x="233" y="1392"/>
                </a:lnTo>
                <a:lnTo>
                  <a:pt x="222" y="1379"/>
                </a:lnTo>
                <a:lnTo>
                  <a:pt x="212" y="1368"/>
                </a:lnTo>
                <a:lnTo>
                  <a:pt x="202" y="1359"/>
                </a:lnTo>
                <a:lnTo>
                  <a:pt x="192" y="1350"/>
                </a:lnTo>
                <a:lnTo>
                  <a:pt x="182" y="1341"/>
                </a:lnTo>
                <a:lnTo>
                  <a:pt x="161" y="1326"/>
                </a:lnTo>
                <a:lnTo>
                  <a:pt x="138" y="1308"/>
                </a:lnTo>
                <a:lnTo>
                  <a:pt x="125" y="1298"/>
                </a:lnTo>
                <a:lnTo>
                  <a:pt x="112" y="1292"/>
                </a:lnTo>
                <a:lnTo>
                  <a:pt x="99" y="1286"/>
                </a:lnTo>
                <a:lnTo>
                  <a:pt x="85" y="1279"/>
                </a:lnTo>
                <a:lnTo>
                  <a:pt x="68" y="1268"/>
                </a:lnTo>
                <a:lnTo>
                  <a:pt x="53" y="1255"/>
                </a:lnTo>
                <a:lnTo>
                  <a:pt x="42" y="1246"/>
                </a:lnTo>
                <a:lnTo>
                  <a:pt x="32" y="1239"/>
                </a:lnTo>
                <a:lnTo>
                  <a:pt x="28" y="1235"/>
                </a:lnTo>
                <a:lnTo>
                  <a:pt x="24" y="1229"/>
                </a:lnTo>
                <a:lnTo>
                  <a:pt x="21" y="1224"/>
                </a:lnTo>
                <a:lnTo>
                  <a:pt x="18" y="1217"/>
                </a:lnTo>
                <a:lnTo>
                  <a:pt x="15" y="1208"/>
                </a:lnTo>
                <a:lnTo>
                  <a:pt x="13" y="1199"/>
                </a:lnTo>
                <a:lnTo>
                  <a:pt x="13" y="1190"/>
                </a:lnTo>
                <a:lnTo>
                  <a:pt x="12" y="1182"/>
                </a:lnTo>
                <a:lnTo>
                  <a:pt x="12" y="1163"/>
                </a:lnTo>
                <a:lnTo>
                  <a:pt x="10" y="1143"/>
                </a:lnTo>
                <a:lnTo>
                  <a:pt x="7" y="1127"/>
                </a:lnTo>
                <a:lnTo>
                  <a:pt x="4" y="1111"/>
                </a:lnTo>
                <a:lnTo>
                  <a:pt x="1" y="1096"/>
                </a:lnTo>
                <a:lnTo>
                  <a:pt x="0" y="1079"/>
                </a:lnTo>
                <a:lnTo>
                  <a:pt x="0" y="1064"/>
                </a:lnTo>
                <a:lnTo>
                  <a:pt x="0" y="1050"/>
                </a:lnTo>
                <a:lnTo>
                  <a:pt x="1" y="1036"/>
                </a:lnTo>
                <a:lnTo>
                  <a:pt x="2" y="1023"/>
                </a:lnTo>
                <a:lnTo>
                  <a:pt x="2" y="1023"/>
                </a:lnTo>
                <a:lnTo>
                  <a:pt x="3" y="1014"/>
                </a:lnTo>
                <a:lnTo>
                  <a:pt x="4" y="1005"/>
                </a:lnTo>
                <a:lnTo>
                  <a:pt x="5" y="995"/>
                </a:lnTo>
                <a:lnTo>
                  <a:pt x="7" y="984"/>
                </a:lnTo>
                <a:lnTo>
                  <a:pt x="12" y="970"/>
                </a:lnTo>
                <a:lnTo>
                  <a:pt x="16" y="957"/>
                </a:lnTo>
                <a:lnTo>
                  <a:pt x="20" y="945"/>
                </a:lnTo>
                <a:lnTo>
                  <a:pt x="23" y="931"/>
                </a:lnTo>
                <a:lnTo>
                  <a:pt x="23" y="922"/>
                </a:lnTo>
                <a:lnTo>
                  <a:pt x="23" y="915"/>
                </a:lnTo>
                <a:lnTo>
                  <a:pt x="23" y="907"/>
                </a:lnTo>
                <a:lnTo>
                  <a:pt x="26" y="899"/>
                </a:lnTo>
                <a:lnTo>
                  <a:pt x="30" y="893"/>
                </a:lnTo>
                <a:lnTo>
                  <a:pt x="34" y="889"/>
                </a:lnTo>
                <a:lnTo>
                  <a:pt x="40" y="885"/>
                </a:lnTo>
                <a:lnTo>
                  <a:pt x="45" y="880"/>
                </a:lnTo>
                <a:lnTo>
                  <a:pt x="54" y="874"/>
                </a:lnTo>
                <a:lnTo>
                  <a:pt x="61" y="867"/>
                </a:lnTo>
                <a:lnTo>
                  <a:pt x="64" y="864"/>
                </a:lnTo>
                <a:lnTo>
                  <a:pt x="68" y="861"/>
                </a:lnTo>
                <a:lnTo>
                  <a:pt x="70" y="857"/>
                </a:lnTo>
                <a:lnTo>
                  <a:pt x="71" y="851"/>
                </a:lnTo>
                <a:lnTo>
                  <a:pt x="73" y="843"/>
                </a:lnTo>
                <a:lnTo>
                  <a:pt x="74" y="835"/>
                </a:lnTo>
                <a:lnTo>
                  <a:pt x="76" y="827"/>
                </a:lnTo>
                <a:lnTo>
                  <a:pt x="80" y="819"/>
                </a:lnTo>
                <a:lnTo>
                  <a:pt x="88" y="797"/>
                </a:lnTo>
                <a:lnTo>
                  <a:pt x="96" y="778"/>
                </a:lnTo>
                <a:lnTo>
                  <a:pt x="101" y="757"/>
                </a:lnTo>
                <a:lnTo>
                  <a:pt x="105" y="735"/>
                </a:lnTo>
                <a:lnTo>
                  <a:pt x="109" y="721"/>
                </a:lnTo>
                <a:lnTo>
                  <a:pt x="111" y="708"/>
                </a:lnTo>
                <a:lnTo>
                  <a:pt x="113" y="696"/>
                </a:lnTo>
                <a:lnTo>
                  <a:pt x="114" y="682"/>
                </a:lnTo>
                <a:lnTo>
                  <a:pt x="114" y="675"/>
                </a:lnTo>
                <a:lnTo>
                  <a:pt x="113" y="670"/>
                </a:lnTo>
                <a:lnTo>
                  <a:pt x="111" y="664"/>
                </a:lnTo>
                <a:lnTo>
                  <a:pt x="109" y="660"/>
                </a:lnTo>
                <a:lnTo>
                  <a:pt x="98" y="655"/>
                </a:lnTo>
                <a:lnTo>
                  <a:pt x="87" y="649"/>
                </a:lnTo>
                <a:lnTo>
                  <a:pt x="77" y="641"/>
                </a:lnTo>
                <a:lnTo>
                  <a:pt x="68" y="630"/>
                </a:lnTo>
                <a:lnTo>
                  <a:pt x="64" y="624"/>
                </a:lnTo>
                <a:lnTo>
                  <a:pt x="62" y="619"/>
                </a:lnTo>
                <a:lnTo>
                  <a:pt x="62" y="614"/>
                </a:lnTo>
                <a:lnTo>
                  <a:pt x="63" y="607"/>
                </a:lnTo>
                <a:lnTo>
                  <a:pt x="66" y="602"/>
                </a:lnTo>
                <a:lnTo>
                  <a:pt x="68" y="598"/>
                </a:lnTo>
                <a:lnTo>
                  <a:pt x="71" y="595"/>
                </a:lnTo>
                <a:lnTo>
                  <a:pt x="74" y="592"/>
                </a:lnTo>
                <a:lnTo>
                  <a:pt x="83" y="589"/>
                </a:lnTo>
                <a:lnTo>
                  <a:pt x="93" y="587"/>
                </a:lnTo>
                <a:lnTo>
                  <a:pt x="113" y="586"/>
                </a:lnTo>
                <a:lnTo>
                  <a:pt x="135" y="583"/>
                </a:lnTo>
                <a:lnTo>
                  <a:pt x="148" y="579"/>
                </a:lnTo>
                <a:lnTo>
                  <a:pt x="159" y="575"/>
                </a:lnTo>
                <a:lnTo>
                  <a:pt x="170" y="568"/>
                </a:lnTo>
                <a:lnTo>
                  <a:pt x="179" y="562"/>
                </a:lnTo>
                <a:lnTo>
                  <a:pt x="198" y="547"/>
                </a:lnTo>
                <a:lnTo>
                  <a:pt x="220" y="529"/>
                </a:lnTo>
                <a:lnTo>
                  <a:pt x="231" y="523"/>
                </a:lnTo>
                <a:lnTo>
                  <a:pt x="242" y="517"/>
                </a:lnTo>
                <a:lnTo>
                  <a:pt x="251" y="512"/>
                </a:lnTo>
                <a:lnTo>
                  <a:pt x="262" y="506"/>
                </a:lnTo>
                <a:lnTo>
                  <a:pt x="270" y="500"/>
                </a:lnTo>
                <a:lnTo>
                  <a:pt x="276" y="494"/>
                </a:lnTo>
                <a:lnTo>
                  <a:pt x="280" y="486"/>
                </a:lnTo>
                <a:lnTo>
                  <a:pt x="284" y="479"/>
                </a:lnTo>
                <a:lnTo>
                  <a:pt x="289" y="461"/>
                </a:lnTo>
                <a:lnTo>
                  <a:pt x="294" y="442"/>
                </a:lnTo>
                <a:lnTo>
                  <a:pt x="299" y="429"/>
                </a:lnTo>
                <a:lnTo>
                  <a:pt x="303" y="416"/>
                </a:lnTo>
                <a:lnTo>
                  <a:pt x="306" y="404"/>
                </a:lnTo>
                <a:lnTo>
                  <a:pt x="307" y="389"/>
                </a:lnTo>
                <a:lnTo>
                  <a:pt x="307" y="378"/>
                </a:lnTo>
                <a:lnTo>
                  <a:pt x="306" y="368"/>
                </a:lnTo>
                <a:lnTo>
                  <a:pt x="304" y="360"/>
                </a:lnTo>
                <a:lnTo>
                  <a:pt x="302" y="351"/>
                </a:lnTo>
                <a:lnTo>
                  <a:pt x="297" y="334"/>
                </a:lnTo>
                <a:lnTo>
                  <a:pt x="289" y="314"/>
                </a:lnTo>
                <a:lnTo>
                  <a:pt x="286" y="306"/>
                </a:lnTo>
                <a:lnTo>
                  <a:pt x="283" y="298"/>
                </a:lnTo>
                <a:lnTo>
                  <a:pt x="278" y="291"/>
                </a:lnTo>
                <a:lnTo>
                  <a:pt x="273" y="283"/>
                </a:lnTo>
                <a:lnTo>
                  <a:pt x="265" y="274"/>
                </a:lnTo>
                <a:lnTo>
                  <a:pt x="258" y="269"/>
                </a:lnTo>
                <a:lnTo>
                  <a:pt x="250" y="263"/>
                </a:lnTo>
                <a:lnTo>
                  <a:pt x="242" y="256"/>
                </a:lnTo>
                <a:lnTo>
                  <a:pt x="231" y="246"/>
                </a:lnTo>
                <a:lnTo>
                  <a:pt x="221" y="237"/>
                </a:lnTo>
                <a:lnTo>
                  <a:pt x="212" y="227"/>
                </a:lnTo>
                <a:lnTo>
                  <a:pt x="202" y="216"/>
                </a:lnTo>
                <a:lnTo>
                  <a:pt x="190" y="208"/>
                </a:lnTo>
                <a:lnTo>
                  <a:pt x="180" y="198"/>
                </a:lnTo>
                <a:lnTo>
                  <a:pt x="175" y="190"/>
                </a:lnTo>
                <a:lnTo>
                  <a:pt x="170" y="183"/>
                </a:lnTo>
                <a:lnTo>
                  <a:pt x="167" y="175"/>
                </a:lnTo>
                <a:lnTo>
                  <a:pt x="164" y="168"/>
                </a:lnTo>
                <a:lnTo>
                  <a:pt x="157" y="151"/>
                </a:lnTo>
                <a:lnTo>
                  <a:pt x="151" y="134"/>
                </a:lnTo>
                <a:lnTo>
                  <a:pt x="151" y="134"/>
                </a:lnTo>
                <a:lnTo>
                  <a:pt x="974" y="0"/>
                </a:lnTo>
                <a:lnTo>
                  <a:pt x="974" y="0"/>
                </a:lnTo>
                <a:lnTo>
                  <a:pt x="974" y="66"/>
                </a:lnTo>
                <a:lnTo>
                  <a:pt x="975" y="74"/>
                </a:lnTo>
                <a:lnTo>
                  <a:pt x="976" y="80"/>
                </a:lnTo>
                <a:lnTo>
                  <a:pt x="978" y="87"/>
                </a:lnTo>
                <a:lnTo>
                  <a:pt x="980" y="93"/>
                </a:lnTo>
                <a:lnTo>
                  <a:pt x="987" y="105"/>
                </a:lnTo>
                <a:lnTo>
                  <a:pt x="993" y="118"/>
                </a:lnTo>
                <a:lnTo>
                  <a:pt x="1002" y="138"/>
                </a:lnTo>
                <a:lnTo>
                  <a:pt x="1013" y="157"/>
                </a:lnTo>
                <a:lnTo>
                  <a:pt x="1023" y="173"/>
                </a:lnTo>
                <a:lnTo>
                  <a:pt x="1035" y="192"/>
                </a:lnTo>
                <a:lnTo>
                  <a:pt x="1047" y="213"/>
                </a:lnTo>
                <a:lnTo>
                  <a:pt x="1059" y="231"/>
                </a:lnTo>
                <a:lnTo>
                  <a:pt x="1065" y="240"/>
                </a:lnTo>
                <a:lnTo>
                  <a:pt x="1072" y="247"/>
                </a:lnTo>
                <a:lnTo>
                  <a:pt x="1080" y="256"/>
                </a:lnTo>
                <a:lnTo>
                  <a:pt x="1088" y="265"/>
                </a:lnTo>
                <a:lnTo>
                  <a:pt x="1099" y="273"/>
                </a:lnTo>
                <a:lnTo>
                  <a:pt x="1109" y="281"/>
                </a:lnTo>
                <a:lnTo>
                  <a:pt x="1109" y="28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6" name="Freeform 202"/>
          <p:cNvSpPr>
            <a:spLocks/>
          </p:cNvSpPr>
          <p:nvPr/>
        </p:nvSpPr>
        <p:spPr bwMode="auto">
          <a:xfrm>
            <a:off x="5317242" y="3756567"/>
            <a:ext cx="997844" cy="801592"/>
          </a:xfrm>
          <a:custGeom>
            <a:avLst/>
            <a:gdLst>
              <a:gd name="T0" fmla="*/ 584 w 2165"/>
              <a:gd name="T1" fmla="*/ 60 h 1740"/>
              <a:gd name="T2" fmla="*/ 1059 w 2165"/>
              <a:gd name="T3" fmla="*/ 16 h 1740"/>
              <a:gd name="T4" fmla="*/ 1207 w 2165"/>
              <a:gd name="T5" fmla="*/ 14 h 1740"/>
              <a:gd name="T6" fmla="*/ 1288 w 2165"/>
              <a:gd name="T7" fmla="*/ 66 h 1740"/>
              <a:gd name="T8" fmla="*/ 1290 w 2165"/>
              <a:gd name="T9" fmla="*/ 154 h 1740"/>
              <a:gd name="T10" fmla="*/ 1299 w 2165"/>
              <a:gd name="T11" fmla="*/ 242 h 1740"/>
              <a:gd name="T12" fmla="*/ 1318 w 2165"/>
              <a:gd name="T13" fmla="*/ 282 h 1740"/>
              <a:gd name="T14" fmla="*/ 1398 w 2165"/>
              <a:gd name="T15" fmla="*/ 335 h 1740"/>
              <a:gd name="T16" fmla="*/ 1488 w 2165"/>
              <a:gd name="T17" fmla="*/ 402 h 1740"/>
              <a:gd name="T18" fmla="*/ 1541 w 2165"/>
              <a:gd name="T19" fmla="*/ 475 h 1740"/>
              <a:gd name="T20" fmla="*/ 1575 w 2165"/>
              <a:gd name="T21" fmla="*/ 571 h 1740"/>
              <a:gd name="T22" fmla="*/ 1588 w 2165"/>
              <a:gd name="T23" fmla="*/ 603 h 1740"/>
              <a:gd name="T24" fmla="*/ 1620 w 2165"/>
              <a:gd name="T25" fmla="*/ 587 h 1740"/>
              <a:gd name="T26" fmla="*/ 1637 w 2165"/>
              <a:gd name="T27" fmla="*/ 563 h 1740"/>
              <a:gd name="T28" fmla="*/ 1663 w 2165"/>
              <a:gd name="T29" fmla="*/ 571 h 1740"/>
              <a:gd name="T30" fmla="*/ 1731 w 2165"/>
              <a:gd name="T31" fmla="*/ 598 h 1740"/>
              <a:gd name="T32" fmla="*/ 1733 w 2165"/>
              <a:gd name="T33" fmla="*/ 629 h 1740"/>
              <a:gd name="T34" fmla="*/ 1706 w 2165"/>
              <a:gd name="T35" fmla="*/ 712 h 1740"/>
              <a:gd name="T36" fmla="*/ 1701 w 2165"/>
              <a:gd name="T37" fmla="*/ 754 h 1740"/>
              <a:gd name="T38" fmla="*/ 1721 w 2165"/>
              <a:gd name="T39" fmla="*/ 812 h 1740"/>
              <a:gd name="T40" fmla="*/ 1768 w 2165"/>
              <a:gd name="T41" fmla="*/ 856 h 1740"/>
              <a:gd name="T42" fmla="*/ 1854 w 2165"/>
              <a:gd name="T43" fmla="*/ 922 h 1740"/>
              <a:gd name="T44" fmla="*/ 1913 w 2165"/>
              <a:gd name="T45" fmla="*/ 965 h 1740"/>
              <a:gd name="T46" fmla="*/ 1974 w 2165"/>
              <a:gd name="T47" fmla="*/ 1057 h 1740"/>
              <a:gd name="T48" fmla="*/ 1984 w 2165"/>
              <a:gd name="T49" fmla="*/ 1129 h 1740"/>
              <a:gd name="T50" fmla="*/ 1989 w 2165"/>
              <a:gd name="T51" fmla="*/ 1167 h 1740"/>
              <a:gd name="T52" fmla="*/ 2037 w 2165"/>
              <a:gd name="T53" fmla="*/ 1218 h 1740"/>
              <a:gd name="T54" fmla="*/ 2085 w 2165"/>
              <a:gd name="T55" fmla="*/ 1239 h 1740"/>
              <a:gd name="T56" fmla="*/ 2145 w 2165"/>
              <a:gd name="T57" fmla="*/ 1240 h 1740"/>
              <a:gd name="T58" fmla="*/ 2155 w 2165"/>
              <a:gd name="T59" fmla="*/ 1286 h 1740"/>
              <a:gd name="T60" fmla="*/ 2165 w 2165"/>
              <a:gd name="T61" fmla="*/ 1406 h 1740"/>
              <a:gd name="T62" fmla="*/ 2149 w 2165"/>
              <a:gd name="T63" fmla="*/ 1427 h 1740"/>
              <a:gd name="T64" fmla="*/ 2093 w 2165"/>
              <a:gd name="T65" fmla="*/ 1468 h 1740"/>
              <a:gd name="T66" fmla="*/ 2063 w 2165"/>
              <a:gd name="T67" fmla="*/ 1507 h 1740"/>
              <a:gd name="T68" fmla="*/ 2037 w 2165"/>
              <a:gd name="T69" fmla="*/ 1554 h 1740"/>
              <a:gd name="T70" fmla="*/ 2016 w 2165"/>
              <a:gd name="T71" fmla="*/ 1606 h 1740"/>
              <a:gd name="T72" fmla="*/ 2016 w 2165"/>
              <a:gd name="T73" fmla="*/ 1685 h 1740"/>
              <a:gd name="T74" fmla="*/ 1973 w 2165"/>
              <a:gd name="T75" fmla="*/ 1713 h 1740"/>
              <a:gd name="T76" fmla="*/ 1911 w 2165"/>
              <a:gd name="T77" fmla="*/ 1723 h 1740"/>
              <a:gd name="T78" fmla="*/ 1841 w 2165"/>
              <a:gd name="T79" fmla="*/ 1737 h 1740"/>
              <a:gd name="T80" fmla="*/ 1816 w 2165"/>
              <a:gd name="T81" fmla="*/ 1681 h 1740"/>
              <a:gd name="T82" fmla="*/ 1828 w 2165"/>
              <a:gd name="T83" fmla="*/ 1616 h 1740"/>
              <a:gd name="T84" fmla="*/ 1845 w 2165"/>
              <a:gd name="T85" fmla="*/ 1566 h 1740"/>
              <a:gd name="T86" fmla="*/ 1818 w 2165"/>
              <a:gd name="T87" fmla="*/ 1542 h 1740"/>
              <a:gd name="T88" fmla="*/ 377 w 2165"/>
              <a:gd name="T89" fmla="*/ 693 h 1740"/>
              <a:gd name="T90" fmla="*/ 323 w 2165"/>
              <a:gd name="T91" fmla="*/ 617 h 1740"/>
              <a:gd name="T92" fmla="*/ 287 w 2165"/>
              <a:gd name="T93" fmla="*/ 613 h 1740"/>
              <a:gd name="T94" fmla="*/ 268 w 2165"/>
              <a:gd name="T95" fmla="*/ 571 h 1740"/>
              <a:gd name="T96" fmla="*/ 238 w 2165"/>
              <a:gd name="T97" fmla="*/ 517 h 1740"/>
              <a:gd name="T98" fmla="*/ 238 w 2165"/>
              <a:gd name="T99" fmla="*/ 456 h 1740"/>
              <a:gd name="T100" fmla="*/ 257 w 2165"/>
              <a:gd name="T101" fmla="*/ 393 h 1740"/>
              <a:gd name="T102" fmla="*/ 223 w 2165"/>
              <a:gd name="T103" fmla="*/ 348 h 1740"/>
              <a:gd name="T104" fmla="*/ 153 w 2165"/>
              <a:gd name="T105" fmla="*/ 297 h 1740"/>
              <a:gd name="T106" fmla="*/ 105 w 2165"/>
              <a:gd name="T107" fmla="*/ 246 h 1740"/>
              <a:gd name="T108" fmla="*/ 25 w 2165"/>
              <a:gd name="T109" fmla="*/ 168 h 1740"/>
              <a:gd name="T110" fmla="*/ 12 w 2165"/>
              <a:gd name="T111" fmla="*/ 125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165" h="1740">
                <a:moveTo>
                  <a:pt x="0" y="100"/>
                </a:moveTo>
                <a:lnTo>
                  <a:pt x="127" y="93"/>
                </a:lnTo>
                <a:lnTo>
                  <a:pt x="250" y="85"/>
                </a:lnTo>
                <a:lnTo>
                  <a:pt x="367" y="78"/>
                </a:lnTo>
                <a:lnTo>
                  <a:pt x="479" y="69"/>
                </a:lnTo>
                <a:lnTo>
                  <a:pt x="584" y="60"/>
                </a:lnTo>
                <a:lnTo>
                  <a:pt x="683" y="52"/>
                </a:lnTo>
                <a:lnTo>
                  <a:pt x="774" y="44"/>
                </a:lnTo>
                <a:lnTo>
                  <a:pt x="858" y="37"/>
                </a:lnTo>
                <a:lnTo>
                  <a:pt x="934" y="29"/>
                </a:lnTo>
                <a:lnTo>
                  <a:pt x="1001" y="23"/>
                </a:lnTo>
                <a:lnTo>
                  <a:pt x="1059" y="16"/>
                </a:lnTo>
                <a:lnTo>
                  <a:pt x="1107" y="11"/>
                </a:lnTo>
                <a:lnTo>
                  <a:pt x="1146" y="6"/>
                </a:lnTo>
                <a:lnTo>
                  <a:pt x="1174" y="3"/>
                </a:lnTo>
                <a:lnTo>
                  <a:pt x="1192" y="1"/>
                </a:lnTo>
                <a:lnTo>
                  <a:pt x="1198" y="0"/>
                </a:lnTo>
                <a:lnTo>
                  <a:pt x="1207" y="14"/>
                </a:lnTo>
                <a:lnTo>
                  <a:pt x="1215" y="25"/>
                </a:lnTo>
                <a:lnTo>
                  <a:pt x="1225" y="33"/>
                </a:lnTo>
                <a:lnTo>
                  <a:pt x="1236" y="40"/>
                </a:lnTo>
                <a:lnTo>
                  <a:pt x="1259" y="53"/>
                </a:lnTo>
                <a:lnTo>
                  <a:pt x="1288" y="66"/>
                </a:lnTo>
                <a:lnTo>
                  <a:pt x="1288" y="66"/>
                </a:lnTo>
                <a:lnTo>
                  <a:pt x="1287" y="79"/>
                </a:lnTo>
                <a:lnTo>
                  <a:pt x="1286" y="93"/>
                </a:lnTo>
                <a:lnTo>
                  <a:pt x="1286" y="107"/>
                </a:lnTo>
                <a:lnTo>
                  <a:pt x="1286" y="122"/>
                </a:lnTo>
                <a:lnTo>
                  <a:pt x="1287" y="139"/>
                </a:lnTo>
                <a:lnTo>
                  <a:pt x="1290" y="154"/>
                </a:lnTo>
                <a:lnTo>
                  <a:pt x="1293" y="170"/>
                </a:lnTo>
                <a:lnTo>
                  <a:pt x="1296" y="186"/>
                </a:lnTo>
                <a:lnTo>
                  <a:pt x="1298" y="206"/>
                </a:lnTo>
                <a:lnTo>
                  <a:pt x="1298" y="225"/>
                </a:lnTo>
                <a:lnTo>
                  <a:pt x="1299" y="233"/>
                </a:lnTo>
                <a:lnTo>
                  <a:pt x="1299" y="242"/>
                </a:lnTo>
                <a:lnTo>
                  <a:pt x="1301" y="251"/>
                </a:lnTo>
                <a:lnTo>
                  <a:pt x="1304" y="260"/>
                </a:lnTo>
                <a:lnTo>
                  <a:pt x="1307" y="267"/>
                </a:lnTo>
                <a:lnTo>
                  <a:pt x="1310" y="272"/>
                </a:lnTo>
                <a:lnTo>
                  <a:pt x="1314" y="278"/>
                </a:lnTo>
                <a:lnTo>
                  <a:pt x="1318" y="282"/>
                </a:lnTo>
                <a:lnTo>
                  <a:pt x="1328" y="289"/>
                </a:lnTo>
                <a:lnTo>
                  <a:pt x="1339" y="298"/>
                </a:lnTo>
                <a:lnTo>
                  <a:pt x="1354" y="311"/>
                </a:lnTo>
                <a:lnTo>
                  <a:pt x="1371" y="322"/>
                </a:lnTo>
                <a:lnTo>
                  <a:pt x="1385" y="329"/>
                </a:lnTo>
                <a:lnTo>
                  <a:pt x="1398" y="335"/>
                </a:lnTo>
                <a:lnTo>
                  <a:pt x="1411" y="341"/>
                </a:lnTo>
                <a:lnTo>
                  <a:pt x="1424" y="351"/>
                </a:lnTo>
                <a:lnTo>
                  <a:pt x="1447" y="369"/>
                </a:lnTo>
                <a:lnTo>
                  <a:pt x="1468" y="384"/>
                </a:lnTo>
                <a:lnTo>
                  <a:pt x="1478" y="393"/>
                </a:lnTo>
                <a:lnTo>
                  <a:pt x="1488" y="402"/>
                </a:lnTo>
                <a:lnTo>
                  <a:pt x="1498" y="411"/>
                </a:lnTo>
                <a:lnTo>
                  <a:pt x="1508" y="422"/>
                </a:lnTo>
                <a:lnTo>
                  <a:pt x="1519" y="435"/>
                </a:lnTo>
                <a:lnTo>
                  <a:pt x="1526" y="448"/>
                </a:lnTo>
                <a:lnTo>
                  <a:pt x="1533" y="461"/>
                </a:lnTo>
                <a:lnTo>
                  <a:pt x="1541" y="475"/>
                </a:lnTo>
                <a:lnTo>
                  <a:pt x="1548" y="492"/>
                </a:lnTo>
                <a:lnTo>
                  <a:pt x="1553" y="506"/>
                </a:lnTo>
                <a:lnTo>
                  <a:pt x="1559" y="523"/>
                </a:lnTo>
                <a:lnTo>
                  <a:pt x="1564" y="539"/>
                </a:lnTo>
                <a:lnTo>
                  <a:pt x="1570" y="555"/>
                </a:lnTo>
                <a:lnTo>
                  <a:pt x="1575" y="571"/>
                </a:lnTo>
                <a:lnTo>
                  <a:pt x="1576" y="582"/>
                </a:lnTo>
                <a:lnTo>
                  <a:pt x="1577" y="592"/>
                </a:lnTo>
                <a:lnTo>
                  <a:pt x="1579" y="596"/>
                </a:lnTo>
                <a:lnTo>
                  <a:pt x="1580" y="600"/>
                </a:lnTo>
                <a:lnTo>
                  <a:pt x="1584" y="603"/>
                </a:lnTo>
                <a:lnTo>
                  <a:pt x="1588" y="603"/>
                </a:lnTo>
                <a:lnTo>
                  <a:pt x="1595" y="603"/>
                </a:lnTo>
                <a:lnTo>
                  <a:pt x="1601" y="602"/>
                </a:lnTo>
                <a:lnTo>
                  <a:pt x="1606" y="598"/>
                </a:lnTo>
                <a:lnTo>
                  <a:pt x="1612" y="596"/>
                </a:lnTo>
                <a:lnTo>
                  <a:pt x="1616" y="592"/>
                </a:lnTo>
                <a:lnTo>
                  <a:pt x="1620" y="587"/>
                </a:lnTo>
                <a:lnTo>
                  <a:pt x="1625" y="582"/>
                </a:lnTo>
                <a:lnTo>
                  <a:pt x="1628" y="577"/>
                </a:lnTo>
                <a:lnTo>
                  <a:pt x="1631" y="571"/>
                </a:lnTo>
                <a:lnTo>
                  <a:pt x="1633" y="566"/>
                </a:lnTo>
                <a:lnTo>
                  <a:pt x="1634" y="564"/>
                </a:lnTo>
                <a:lnTo>
                  <a:pt x="1637" y="563"/>
                </a:lnTo>
                <a:lnTo>
                  <a:pt x="1639" y="562"/>
                </a:lnTo>
                <a:lnTo>
                  <a:pt x="1641" y="560"/>
                </a:lnTo>
                <a:lnTo>
                  <a:pt x="1647" y="562"/>
                </a:lnTo>
                <a:lnTo>
                  <a:pt x="1653" y="565"/>
                </a:lnTo>
                <a:lnTo>
                  <a:pt x="1657" y="568"/>
                </a:lnTo>
                <a:lnTo>
                  <a:pt x="1663" y="571"/>
                </a:lnTo>
                <a:lnTo>
                  <a:pt x="1678" y="579"/>
                </a:lnTo>
                <a:lnTo>
                  <a:pt x="1695" y="584"/>
                </a:lnTo>
                <a:lnTo>
                  <a:pt x="1708" y="587"/>
                </a:lnTo>
                <a:lnTo>
                  <a:pt x="1721" y="592"/>
                </a:lnTo>
                <a:lnTo>
                  <a:pt x="1726" y="594"/>
                </a:lnTo>
                <a:lnTo>
                  <a:pt x="1731" y="598"/>
                </a:lnTo>
                <a:lnTo>
                  <a:pt x="1732" y="600"/>
                </a:lnTo>
                <a:lnTo>
                  <a:pt x="1734" y="603"/>
                </a:lnTo>
                <a:lnTo>
                  <a:pt x="1734" y="605"/>
                </a:lnTo>
                <a:lnTo>
                  <a:pt x="1734" y="608"/>
                </a:lnTo>
                <a:lnTo>
                  <a:pt x="1734" y="619"/>
                </a:lnTo>
                <a:lnTo>
                  <a:pt x="1733" y="629"/>
                </a:lnTo>
                <a:lnTo>
                  <a:pt x="1732" y="637"/>
                </a:lnTo>
                <a:lnTo>
                  <a:pt x="1731" y="647"/>
                </a:lnTo>
                <a:lnTo>
                  <a:pt x="1725" y="664"/>
                </a:lnTo>
                <a:lnTo>
                  <a:pt x="1719" y="683"/>
                </a:lnTo>
                <a:lnTo>
                  <a:pt x="1712" y="698"/>
                </a:lnTo>
                <a:lnTo>
                  <a:pt x="1706" y="712"/>
                </a:lnTo>
                <a:lnTo>
                  <a:pt x="1704" y="718"/>
                </a:lnTo>
                <a:lnTo>
                  <a:pt x="1701" y="725"/>
                </a:lnTo>
                <a:lnTo>
                  <a:pt x="1700" y="733"/>
                </a:lnTo>
                <a:lnTo>
                  <a:pt x="1699" y="741"/>
                </a:lnTo>
                <a:lnTo>
                  <a:pt x="1700" y="748"/>
                </a:lnTo>
                <a:lnTo>
                  <a:pt x="1701" y="754"/>
                </a:lnTo>
                <a:lnTo>
                  <a:pt x="1703" y="760"/>
                </a:lnTo>
                <a:lnTo>
                  <a:pt x="1704" y="766"/>
                </a:lnTo>
                <a:lnTo>
                  <a:pt x="1708" y="776"/>
                </a:lnTo>
                <a:lnTo>
                  <a:pt x="1713" y="789"/>
                </a:lnTo>
                <a:lnTo>
                  <a:pt x="1718" y="801"/>
                </a:lnTo>
                <a:lnTo>
                  <a:pt x="1721" y="812"/>
                </a:lnTo>
                <a:lnTo>
                  <a:pt x="1726" y="822"/>
                </a:lnTo>
                <a:lnTo>
                  <a:pt x="1734" y="832"/>
                </a:lnTo>
                <a:lnTo>
                  <a:pt x="1742" y="839"/>
                </a:lnTo>
                <a:lnTo>
                  <a:pt x="1751" y="847"/>
                </a:lnTo>
                <a:lnTo>
                  <a:pt x="1760" y="852"/>
                </a:lnTo>
                <a:lnTo>
                  <a:pt x="1768" y="856"/>
                </a:lnTo>
                <a:lnTo>
                  <a:pt x="1787" y="867"/>
                </a:lnTo>
                <a:lnTo>
                  <a:pt x="1806" y="879"/>
                </a:lnTo>
                <a:lnTo>
                  <a:pt x="1819" y="890"/>
                </a:lnTo>
                <a:lnTo>
                  <a:pt x="1830" y="901"/>
                </a:lnTo>
                <a:lnTo>
                  <a:pt x="1841" y="911"/>
                </a:lnTo>
                <a:lnTo>
                  <a:pt x="1854" y="922"/>
                </a:lnTo>
                <a:lnTo>
                  <a:pt x="1865" y="930"/>
                </a:lnTo>
                <a:lnTo>
                  <a:pt x="1875" y="936"/>
                </a:lnTo>
                <a:lnTo>
                  <a:pt x="1885" y="943"/>
                </a:lnTo>
                <a:lnTo>
                  <a:pt x="1896" y="951"/>
                </a:lnTo>
                <a:lnTo>
                  <a:pt x="1904" y="958"/>
                </a:lnTo>
                <a:lnTo>
                  <a:pt x="1913" y="965"/>
                </a:lnTo>
                <a:lnTo>
                  <a:pt x="1920" y="973"/>
                </a:lnTo>
                <a:lnTo>
                  <a:pt x="1926" y="982"/>
                </a:lnTo>
                <a:lnTo>
                  <a:pt x="1938" y="999"/>
                </a:lnTo>
                <a:lnTo>
                  <a:pt x="1950" y="1017"/>
                </a:lnTo>
                <a:lnTo>
                  <a:pt x="1963" y="1038"/>
                </a:lnTo>
                <a:lnTo>
                  <a:pt x="1974" y="1057"/>
                </a:lnTo>
                <a:lnTo>
                  <a:pt x="1978" y="1067"/>
                </a:lnTo>
                <a:lnTo>
                  <a:pt x="1981" y="1078"/>
                </a:lnTo>
                <a:lnTo>
                  <a:pt x="1983" y="1090"/>
                </a:lnTo>
                <a:lnTo>
                  <a:pt x="1984" y="1102"/>
                </a:lnTo>
                <a:lnTo>
                  <a:pt x="1984" y="1116"/>
                </a:lnTo>
                <a:lnTo>
                  <a:pt x="1984" y="1129"/>
                </a:lnTo>
                <a:lnTo>
                  <a:pt x="1984" y="1143"/>
                </a:lnTo>
                <a:lnTo>
                  <a:pt x="1984" y="1157"/>
                </a:lnTo>
                <a:lnTo>
                  <a:pt x="1984" y="1160"/>
                </a:lnTo>
                <a:lnTo>
                  <a:pt x="1985" y="1162"/>
                </a:lnTo>
                <a:lnTo>
                  <a:pt x="1987" y="1165"/>
                </a:lnTo>
                <a:lnTo>
                  <a:pt x="1989" y="1167"/>
                </a:lnTo>
                <a:lnTo>
                  <a:pt x="1993" y="1172"/>
                </a:lnTo>
                <a:lnTo>
                  <a:pt x="1997" y="1177"/>
                </a:lnTo>
                <a:lnTo>
                  <a:pt x="2006" y="1186"/>
                </a:lnTo>
                <a:lnTo>
                  <a:pt x="2016" y="1195"/>
                </a:lnTo>
                <a:lnTo>
                  <a:pt x="2028" y="1207"/>
                </a:lnTo>
                <a:lnTo>
                  <a:pt x="2037" y="1218"/>
                </a:lnTo>
                <a:lnTo>
                  <a:pt x="2044" y="1224"/>
                </a:lnTo>
                <a:lnTo>
                  <a:pt x="2049" y="1228"/>
                </a:lnTo>
                <a:lnTo>
                  <a:pt x="2056" y="1231"/>
                </a:lnTo>
                <a:lnTo>
                  <a:pt x="2063" y="1235"/>
                </a:lnTo>
                <a:lnTo>
                  <a:pt x="2074" y="1238"/>
                </a:lnTo>
                <a:lnTo>
                  <a:pt x="2085" y="1239"/>
                </a:lnTo>
                <a:lnTo>
                  <a:pt x="2096" y="1239"/>
                </a:lnTo>
                <a:lnTo>
                  <a:pt x="2108" y="1238"/>
                </a:lnTo>
                <a:lnTo>
                  <a:pt x="2118" y="1238"/>
                </a:lnTo>
                <a:lnTo>
                  <a:pt x="2129" y="1237"/>
                </a:lnTo>
                <a:lnTo>
                  <a:pt x="2138" y="1238"/>
                </a:lnTo>
                <a:lnTo>
                  <a:pt x="2145" y="1240"/>
                </a:lnTo>
                <a:lnTo>
                  <a:pt x="2145" y="1240"/>
                </a:lnTo>
                <a:lnTo>
                  <a:pt x="2150" y="1242"/>
                </a:lnTo>
                <a:lnTo>
                  <a:pt x="2153" y="1245"/>
                </a:lnTo>
                <a:lnTo>
                  <a:pt x="2155" y="1251"/>
                </a:lnTo>
                <a:lnTo>
                  <a:pt x="2155" y="1256"/>
                </a:lnTo>
                <a:lnTo>
                  <a:pt x="2155" y="1286"/>
                </a:lnTo>
                <a:lnTo>
                  <a:pt x="2155" y="1316"/>
                </a:lnTo>
                <a:lnTo>
                  <a:pt x="2155" y="1347"/>
                </a:lnTo>
                <a:lnTo>
                  <a:pt x="2155" y="1377"/>
                </a:lnTo>
                <a:lnTo>
                  <a:pt x="2160" y="1390"/>
                </a:lnTo>
                <a:lnTo>
                  <a:pt x="2165" y="1403"/>
                </a:lnTo>
                <a:lnTo>
                  <a:pt x="2165" y="1406"/>
                </a:lnTo>
                <a:lnTo>
                  <a:pt x="2164" y="1410"/>
                </a:lnTo>
                <a:lnTo>
                  <a:pt x="2162" y="1414"/>
                </a:lnTo>
                <a:lnTo>
                  <a:pt x="2159" y="1416"/>
                </a:lnTo>
                <a:lnTo>
                  <a:pt x="2155" y="1421"/>
                </a:lnTo>
                <a:lnTo>
                  <a:pt x="2149" y="1427"/>
                </a:lnTo>
                <a:lnTo>
                  <a:pt x="2149" y="1427"/>
                </a:lnTo>
                <a:lnTo>
                  <a:pt x="2138" y="1434"/>
                </a:lnTo>
                <a:lnTo>
                  <a:pt x="2127" y="1441"/>
                </a:lnTo>
                <a:lnTo>
                  <a:pt x="2117" y="1447"/>
                </a:lnTo>
                <a:lnTo>
                  <a:pt x="2106" y="1456"/>
                </a:lnTo>
                <a:lnTo>
                  <a:pt x="2099" y="1461"/>
                </a:lnTo>
                <a:lnTo>
                  <a:pt x="2093" y="1468"/>
                </a:lnTo>
                <a:lnTo>
                  <a:pt x="2089" y="1474"/>
                </a:lnTo>
                <a:lnTo>
                  <a:pt x="2084" y="1481"/>
                </a:lnTo>
                <a:lnTo>
                  <a:pt x="2079" y="1487"/>
                </a:lnTo>
                <a:lnTo>
                  <a:pt x="2075" y="1494"/>
                </a:lnTo>
                <a:lnTo>
                  <a:pt x="2070" y="1500"/>
                </a:lnTo>
                <a:lnTo>
                  <a:pt x="2063" y="1507"/>
                </a:lnTo>
                <a:lnTo>
                  <a:pt x="2058" y="1509"/>
                </a:lnTo>
                <a:lnTo>
                  <a:pt x="2054" y="1511"/>
                </a:lnTo>
                <a:lnTo>
                  <a:pt x="2047" y="1522"/>
                </a:lnTo>
                <a:lnTo>
                  <a:pt x="2045" y="1532"/>
                </a:lnTo>
                <a:lnTo>
                  <a:pt x="2042" y="1543"/>
                </a:lnTo>
                <a:lnTo>
                  <a:pt x="2037" y="1554"/>
                </a:lnTo>
                <a:lnTo>
                  <a:pt x="2030" y="1567"/>
                </a:lnTo>
                <a:lnTo>
                  <a:pt x="2022" y="1579"/>
                </a:lnTo>
                <a:lnTo>
                  <a:pt x="2020" y="1585"/>
                </a:lnTo>
                <a:lnTo>
                  <a:pt x="2018" y="1592"/>
                </a:lnTo>
                <a:lnTo>
                  <a:pt x="2017" y="1598"/>
                </a:lnTo>
                <a:lnTo>
                  <a:pt x="2016" y="1606"/>
                </a:lnTo>
                <a:lnTo>
                  <a:pt x="2016" y="1619"/>
                </a:lnTo>
                <a:lnTo>
                  <a:pt x="2016" y="1631"/>
                </a:lnTo>
                <a:lnTo>
                  <a:pt x="2016" y="1643"/>
                </a:lnTo>
                <a:lnTo>
                  <a:pt x="2016" y="1656"/>
                </a:lnTo>
                <a:lnTo>
                  <a:pt x="2016" y="1671"/>
                </a:lnTo>
                <a:lnTo>
                  <a:pt x="2016" y="1685"/>
                </a:lnTo>
                <a:lnTo>
                  <a:pt x="2016" y="1698"/>
                </a:lnTo>
                <a:lnTo>
                  <a:pt x="2015" y="1711"/>
                </a:lnTo>
                <a:lnTo>
                  <a:pt x="2015" y="1711"/>
                </a:lnTo>
                <a:lnTo>
                  <a:pt x="2000" y="1711"/>
                </a:lnTo>
                <a:lnTo>
                  <a:pt x="1987" y="1712"/>
                </a:lnTo>
                <a:lnTo>
                  <a:pt x="1973" y="1713"/>
                </a:lnTo>
                <a:lnTo>
                  <a:pt x="1958" y="1713"/>
                </a:lnTo>
                <a:lnTo>
                  <a:pt x="1949" y="1714"/>
                </a:lnTo>
                <a:lnTo>
                  <a:pt x="1940" y="1715"/>
                </a:lnTo>
                <a:lnTo>
                  <a:pt x="1933" y="1716"/>
                </a:lnTo>
                <a:lnTo>
                  <a:pt x="1926" y="1718"/>
                </a:lnTo>
                <a:lnTo>
                  <a:pt x="1911" y="1723"/>
                </a:lnTo>
                <a:lnTo>
                  <a:pt x="1894" y="1727"/>
                </a:lnTo>
                <a:lnTo>
                  <a:pt x="1883" y="1728"/>
                </a:lnTo>
                <a:lnTo>
                  <a:pt x="1872" y="1729"/>
                </a:lnTo>
                <a:lnTo>
                  <a:pt x="1862" y="1730"/>
                </a:lnTo>
                <a:lnTo>
                  <a:pt x="1852" y="1732"/>
                </a:lnTo>
                <a:lnTo>
                  <a:pt x="1841" y="1737"/>
                </a:lnTo>
                <a:lnTo>
                  <a:pt x="1829" y="1740"/>
                </a:lnTo>
                <a:lnTo>
                  <a:pt x="1823" y="1739"/>
                </a:lnTo>
                <a:lnTo>
                  <a:pt x="1817" y="1737"/>
                </a:lnTo>
                <a:lnTo>
                  <a:pt x="1817" y="1717"/>
                </a:lnTo>
                <a:lnTo>
                  <a:pt x="1816" y="1700"/>
                </a:lnTo>
                <a:lnTo>
                  <a:pt x="1816" y="1681"/>
                </a:lnTo>
                <a:lnTo>
                  <a:pt x="1816" y="1662"/>
                </a:lnTo>
                <a:lnTo>
                  <a:pt x="1816" y="1652"/>
                </a:lnTo>
                <a:lnTo>
                  <a:pt x="1818" y="1645"/>
                </a:lnTo>
                <a:lnTo>
                  <a:pt x="1819" y="1637"/>
                </a:lnTo>
                <a:lnTo>
                  <a:pt x="1822" y="1630"/>
                </a:lnTo>
                <a:lnTo>
                  <a:pt x="1828" y="1616"/>
                </a:lnTo>
                <a:lnTo>
                  <a:pt x="1835" y="1599"/>
                </a:lnTo>
                <a:lnTo>
                  <a:pt x="1839" y="1592"/>
                </a:lnTo>
                <a:lnTo>
                  <a:pt x="1842" y="1586"/>
                </a:lnTo>
                <a:lnTo>
                  <a:pt x="1845" y="1580"/>
                </a:lnTo>
                <a:lnTo>
                  <a:pt x="1846" y="1572"/>
                </a:lnTo>
                <a:lnTo>
                  <a:pt x="1845" y="1566"/>
                </a:lnTo>
                <a:lnTo>
                  <a:pt x="1843" y="1561"/>
                </a:lnTo>
                <a:lnTo>
                  <a:pt x="1840" y="1555"/>
                </a:lnTo>
                <a:lnTo>
                  <a:pt x="1835" y="1551"/>
                </a:lnTo>
                <a:lnTo>
                  <a:pt x="1830" y="1548"/>
                </a:lnTo>
                <a:lnTo>
                  <a:pt x="1825" y="1544"/>
                </a:lnTo>
                <a:lnTo>
                  <a:pt x="1818" y="1542"/>
                </a:lnTo>
                <a:lnTo>
                  <a:pt x="1812" y="1540"/>
                </a:lnTo>
                <a:lnTo>
                  <a:pt x="452" y="1702"/>
                </a:lnTo>
                <a:lnTo>
                  <a:pt x="452" y="1702"/>
                </a:lnTo>
                <a:lnTo>
                  <a:pt x="436" y="1492"/>
                </a:lnTo>
                <a:lnTo>
                  <a:pt x="436" y="1492"/>
                </a:lnTo>
                <a:lnTo>
                  <a:pt x="377" y="693"/>
                </a:lnTo>
                <a:lnTo>
                  <a:pt x="367" y="675"/>
                </a:lnTo>
                <a:lnTo>
                  <a:pt x="357" y="657"/>
                </a:lnTo>
                <a:lnTo>
                  <a:pt x="347" y="639"/>
                </a:lnTo>
                <a:lnTo>
                  <a:pt x="337" y="621"/>
                </a:lnTo>
                <a:lnTo>
                  <a:pt x="330" y="619"/>
                </a:lnTo>
                <a:lnTo>
                  <a:pt x="323" y="617"/>
                </a:lnTo>
                <a:lnTo>
                  <a:pt x="316" y="617"/>
                </a:lnTo>
                <a:lnTo>
                  <a:pt x="308" y="617"/>
                </a:lnTo>
                <a:lnTo>
                  <a:pt x="303" y="617"/>
                </a:lnTo>
                <a:lnTo>
                  <a:pt x="296" y="617"/>
                </a:lnTo>
                <a:lnTo>
                  <a:pt x="292" y="616"/>
                </a:lnTo>
                <a:lnTo>
                  <a:pt x="287" y="613"/>
                </a:lnTo>
                <a:lnTo>
                  <a:pt x="282" y="610"/>
                </a:lnTo>
                <a:lnTo>
                  <a:pt x="279" y="606"/>
                </a:lnTo>
                <a:lnTo>
                  <a:pt x="277" y="600"/>
                </a:lnTo>
                <a:lnTo>
                  <a:pt x="275" y="595"/>
                </a:lnTo>
                <a:lnTo>
                  <a:pt x="272" y="583"/>
                </a:lnTo>
                <a:lnTo>
                  <a:pt x="268" y="571"/>
                </a:lnTo>
                <a:lnTo>
                  <a:pt x="263" y="559"/>
                </a:lnTo>
                <a:lnTo>
                  <a:pt x="257" y="550"/>
                </a:lnTo>
                <a:lnTo>
                  <a:pt x="251" y="539"/>
                </a:lnTo>
                <a:lnTo>
                  <a:pt x="245" y="529"/>
                </a:lnTo>
                <a:lnTo>
                  <a:pt x="241" y="523"/>
                </a:lnTo>
                <a:lnTo>
                  <a:pt x="238" y="517"/>
                </a:lnTo>
                <a:lnTo>
                  <a:pt x="237" y="511"/>
                </a:lnTo>
                <a:lnTo>
                  <a:pt x="235" y="504"/>
                </a:lnTo>
                <a:lnTo>
                  <a:pt x="234" y="491"/>
                </a:lnTo>
                <a:lnTo>
                  <a:pt x="234" y="478"/>
                </a:lnTo>
                <a:lnTo>
                  <a:pt x="235" y="467"/>
                </a:lnTo>
                <a:lnTo>
                  <a:pt x="238" y="456"/>
                </a:lnTo>
                <a:lnTo>
                  <a:pt x="241" y="446"/>
                </a:lnTo>
                <a:lnTo>
                  <a:pt x="246" y="436"/>
                </a:lnTo>
                <a:lnTo>
                  <a:pt x="250" y="427"/>
                </a:lnTo>
                <a:lnTo>
                  <a:pt x="254" y="416"/>
                </a:lnTo>
                <a:lnTo>
                  <a:pt x="256" y="405"/>
                </a:lnTo>
                <a:lnTo>
                  <a:pt x="257" y="393"/>
                </a:lnTo>
                <a:lnTo>
                  <a:pt x="256" y="386"/>
                </a:lnTo>
                <a:lnTo>
                  <a:pt x="254" y="379"/>
                </a:lnTo>
                <a:lnTo>
                  <a:pt x="251" y="374"/>
                </a:lnTo>
                <a:lnTo>
                  <a:pt x="247" y="368"/>
                </a:lnTo>
                <a:lnTo>
                  <a:pt x="236" y="359"/>
                </a:lnTo>
                <a:lnTo>
                  <a:pt x="223" y="348"/>
                </a:lnTo>
                <a:lnTo>
                  <a:pt x="213" y="339"/>
                </a:lnTo>
                <a:lnTo>
                  <a:pt x="205" y="332"/>
                </a:lnTo>
                <a:lnTo>
                  <a:pt x="195" y="323"/>
                </a:lnTo>
                <a:lnTo>
                  <a:pt x="183" y="316"/>
                </a:lnTo>
                <a:lnTo>
                  <a:pt x="168" y="308"/>
                </a:lnTo>
                <a:lnTo>
                  <a:pt x="153" y="297"/>
                </a:lnTo>
                <a:lnTo>
                  <a:pt x="139" y="286"/>
                </a:lnTo>
                <a:lnTo>
                  <a:pt x="126" y="273"/>
                </a:lnTo>
                <a:lnTo>
                  <a:pt x="126" y="273"/>
                </a:lnTo>
                <a:lnTo>
                  <a:pt x="118" y="265"/>
                </a:lnTo>
                <a:lnTo>
                  <a:pt x="112" y="255"/>
                </a:lnTo>
                <a:lnTo>
                  <a:pt x="105" y="246"/>
                </a:lnTo>
                <a:lnTo>
                  <a:pt x="95" y="237"/>
                </a:lnTo>
                <a:lnTo>
                  <a:pt x="71" y="216"/>
                </a:lnTo>
                <a:lnTo>
                  <a:pt x="48" y="197"/>
                </a:lnTo>
                <a:lnTo>
                  <a:pt x="38" y="187"/>
                </a:lnTo>
                <a:lnTo>
                  <a:pt x="30" y="175"/>
                </a:lnTo>
                <a:lnTo>
                  <a:pt x="25" y="168"/>
                </a:lnTo>
                <a:lnTo>
                  <a:pt x="22" y="162"/>
                </a:lnTo>
                <a:lnTo>
                  <a:pt x="19" y="154"/>
                </a:lnTo>
                <a:lnTo>
                  <a:pt x="16" y="147"/>
                </a:lnTo>
                <a:lnTo>
                  <a:pt x="16" y="141"/>
                </a:lnTo>
                <a:lnTo>
                  <a:pt x="16" y="136"/>
                </a:lnTo>
                <a:lnTo>
                  <a:pt x="12" y="125"/>
                </a:lnTo>
                <a:lnTo>
                  <a:pt x="9" y="117"/>
                </a:lnTo>
                <a:lnTo>
                  <a:pt x="5" y="108"/>
                </a:lnTo>
                <a:lnTo>
                  <a:pt x="0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0" name="Freeform 206"/>
          <p:cNvSpPr>
            <a:spLocks/>
          </p:cNvSpPr>
          <p:nvPr/>
        </p:nvSpPr>
        <p:spPr bwMode="auto">
          <a:xfrm>
            <a:off x="3700237" y="4562305"/>
            <a:ext cx="2039913" cy="1943169"/>
          </a:xfrm>
          <a:custGeom>
            <a:avLst/>
            <a:gdLst>
              <a:gd name="T0" fmla="*/ 4368 w 4427"/>
              <a:gd name="T1" fmla="*/ 1959 h 4219"/>
              <a:gd name="T2" fmla="*/ 4420 w 4427"/>
              <a:gd name="T3" fmla="*/ 2171 h 4219"/>
              <a:gd name="T4" fmla="*/ 4395 w 4427"/>
              <a:gd name="T5" fmla="*/ 2360 h 4219"/>
              <a:gd name="T6" fmla="*/ 4388 w 4427"/>
              <a:gd name="T7" fmla="*/ 2620 h 4219"/>
              <a:gd name="T8" fmla="*/ 4143 w 4427"/>
              <a:gd name="T9" fmla="*/ 2728 h 4219"/>
              <a:gd name="T10" fmla="*/ 4087 w 4427"/>
              <a:gd name="T11" fmla="*/ 2693 h 4219"/>
              <a:gd name="T12" fmla="*/ 4032 w 4427"/>
              <a:gd name="T13" fmla="*/ 2618 h 4219"/>
              <a:gd name="T14" fmla="*/ 3969 w 4427"/>
              <a:gd name="T15" fmla="*/ 2758 h 4219"/>
              <a:gd name="T16" fmla="*/ 3885 w 4427"/>
              <a:gd name="T17" fmla="*/ 2898 h 4219"/>
              <a:gd name="T18" fmla="*/ 3764 w 4427"/>
              <a:gd name="T19" fmla="*/ 3036 h 4219"/>
              <a:gd name="T20" fmla="*/ 3583 w 4427"/>
              <a:gd name="T21" fmla="*/ 3071 h 4219"/>
              <a:gd name="T22" fmla="*/ 3510 w 4427"/>
              <a:gd name="T23" fmla="*/ 3078 h 4219"/>
              <a:gd name="T24" fmla="*/ 3487 w 4427"/>
              <a:gd name="T25" fmla="*/ 3129 h 4219"/>
              <a:gd name="T26" fmla="*/ 3347 w 4427"/>
              <a:gd name="T27" fmla="*/ 3182 h 4219"/>
              <a:gd name="T28" fmla="*/ 3272 w 4427"/>
              <a:gd name="T29" fmla="*/ 3298 h 4219"/>
              <a:gd name="T30" fmla="*/ 3196 w 4427"/>
              <a:gd name="T31" fmla="*/ 3354 h 4219"/>
              <a:gd name="T32" fmla="*/ 3179 w 4427"/>
              <a:gd name="T33" fmla="*/ 3435 h 4219"/>
              <a:gd name="T34" fmla="*/ 3132 w 4427"/>
              <a:gd name="T35" fmla="*/ 3478 h 4219"/>
              <a:gd name="T36" fmla="*/ 3153 w 4427"/>
              <a:gd name="T37" fmla="*/ 3546 h 4219"/>
              <a:gd name="T38" fmla="*/ 3076 w 4427"/>
              <a:gd name="T39" fmla="*/ 3613 h 4219"/>
              <a:gd name="T40" fmla="*/ 3127 w 4427"/>
              <a:gd name="T41" fmla="*/ 3666 h 4219"/>
              <a:gd name="T42" fmla="*/ 3103 w 4427"/>
              <a:gd name="T43" fmla="*/ 3820 h 4219"/>
              <a:gd name="T44" fmla="*/ 3155 w 4427"/>
              <a:gd name="T45" fmla="*/ 3986 h 4219"/>
              <a:gd name="T46" fmla="*/ 3184 w 4427"/>
              <a:gd name="T47" fmla="*/ 4148 h 4219"/>
              <a:gd name="T48" fmla="*/ 3137 w 4427"/>
              <a:gd name="T49" fmla="*/ 4217 h 4219"/>
              <a:gd name="T50" fmla="*/ 3025 w 4427"/>
              <a:gd name="T51" fmla="*/ 4165 h 4219"/>
              <a:gd name="T52" fmla="*/ 2854 w 4427"/>
              <a:gd name="T53" fmla="*/ 4135 h 4219"/>
              <a:gd name="T54" fmla="*/ 2724 w 4427"/>
              <a:gd name="T55" fmla="*/ 4095 h 4219"/>
              <a:gd name="T56" fmla="*/ 2534 w 4427"/>
              <a:gd name="T57" fmla="*/ 3996 h 4219"/>
              <a:gd name="T58" fmla="*/ 2462 w 4427"/>
              <a:gd name="T59" fmla="*/ 3811 h 4219"/>
              <a:gd name="T60" fmla="*/ 2382 w 4427"/>
              <a:gd name="T61" fmla="*/ 3559 h 4219"/>
              <a:gd name="T62" fmla="*/ 2266 w 4427"/>
              <a:gd name="T63" fmla="*/ 3458 h 4219"/>
              <a:gd name="T64" fmla="*/ 2117 w 4427"/>
              <a:gd name="T65" fmla="*/ 3256 h 4219"/>
              <a:gd name="T66" fmla="*/ 1958 w 4427"/>
              <a:gd name="T67" fmla="*/ 2990 h 4219"/>
              <a:gd name="T68" fmla="*/ 1808 w 4427"/>
              <a:gd name="T69" fmla="*/ 2836 h 4219"/>
              <a:gd name="T70" fmla="*/ 1640 w 4427"/>
              <a:gd name="T71" fmla="*/ 2711 h 4219"/>
              <a:gd name="T72" fmla="*/ 1459 w 4427"/>
              <a:gd name="T73" fmla="*/ 2704 h 4219"/>
              <a:gd name="T74" fmla="*/ 1323 w 4427"/>
              <a:gd name="T75" fmla="*/ 2781 h 4219"/>
              <a:gd name="T76" fmla="*/ 1241 w 4427"/>
              <a:gd name="T77" fmla="*/ 2910 h 4219"/>
              <a:gd name="T78" fmla="*/ 1148 w 4427"/>
              <a:gd name="T79" fmla="*/ 2977 h 4219"/>
              <a:gd name="T80" fmla="*/ 949 w 4427"/>
              <a:gd name="T81" fmla="*/ 2874 h 4219"/>
              <a:gd name="T82" fmla="*/ 774 w 4427"/>
              <a:gd name="T83" fmla="*/ 2768 h 4219"/>
              <a:gd name="T84" fmla="*/ 642 w 4427"/>
              <a:gd name="T85" fmla="*/ 2615 h 4219"/>
              <a:gd name="T86" fmla="*/ 568 w 4427"/>
              <a:gd name="T87" fmla="*/ 2385 h 4219"/>
              <a:gd name="T88" fmla="*/ 512 w 4427"/>
              <a:gd name="T89" fmla="*/ 2257 h 4219"/>
              <a:gd name="T90" fmla="*/ 352 w 4427"/>
              <a:gd name="T91" fmla="*/ 2140 h 4219"/>
              <a:gd name="T92" fmla="*/ 257 w 4427"/>
              <a:gd name="T93" fmla="*/ 1989 h 4219"/>
              <a:gd name="T94" fmla="*/ 135 w 4427"/>
              <a:gd name="T95" fmla="*/ 1893 h 4219"/>
              <a:gd name="T96" fmla="*/ 30 w 4427"/>
              <a:gd name="T97" fmla="*/ 1752 h 4219"/>
              <a:gd name="T98" fmla="*/ 2293 w 4427"/>
              <a:gd name="T99" fmla="*/ 789 h 4219"/>
              <a:gd name="T100" fmla="*/ 2409 w 4427"/>
              <a:gd name="T101" fmla="*/ 853 h 4219"/>
              <a:gd name="T102" fmla="*/ 2494 w 4427"/>
              <a:gd name="T103" fmla="*/ 843 h 4219"/>
              <a:gd name="T104" fmla="*/ 2682 w 4427"/>
              <a:gd name="T105" fmla="*/ 926 h 4219"/>
              <a:gd name="T106" fmla="*/ 2898 w 4427"/>
              <a:gd name="T107" fmla="*/ 968 h 4219"/>
              <a:gd name="T108" fmla="*/ 2968 w 4427"/>
              <a:gd name="T109" fmla="*/ 1035 h 4219"/>
              <a:gd name="T110" fmla="*/ 3054 w 4427"/>
              <a:gd name="T111" fmla="*/ 1005 h 4219"/>
              <a:gd name="T112" fmla="*/ 3179 w 4427"/>
              <a:gd name="T113" fmla="*/ 1046 h 4219"/>
              <a:gd name="T114" fmla="*/ 3408 w 4427"/>
              <a:gd name="T115" fmla="*/ 1076 h 4219"/>
              <a:gd name="T116" fmla="*/ 3546 w 4427"/>
              <a:gd name="T117" fmla="*/ 1036 h 4219"/>
              <a:gd name="T118" fmla="*/ 3705 w 4427"/>
              <a:gd name="T119" fmla="*/ 992 h 4219"/>
              <a:gd name="T120" fmla="*/ 3929 w 4427"/>
              <a:gd name="T121" fmla="*/ 1051 h 4219"/>
              <a:gd name="T122" fmla="*/ 4141 w 4427"/>
              <a:gd name="T123" fmla="*/ 1092 h 4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27" h="4219">
                <a:moveTo>
                  <a:pt x="4231" y="1318"/>
                </a:moveTo>
                <a:lnTo>
                  <a:pt x="4249" y="1737"/>
                </a:lnTo>
                <a:lnTo>
                  <a:pt x="4267" y="1777"/>
                </a:lnTo>
                <a:lnTo>
                  <a:pt x="4283" y="1812"/>
                </a:lnTo>
                <a:lnTo>
                  <a:pt x="4290" y="1830"/>
                </a:lnTo>
                <a:lnTo>
                  <a:pt x="4299" y="1847"/>
                </a:lnTo>
                <a:lnTo>
                  <a:pt x="4307" y="1866"/>
                </a:lnTo>
                <a:lnTo>
                  <a:pt x="4318" y="1886"/>
                </a:lnTo>
                <a:lnTo>
                  <a:pt x="4326" y="1898"/>
                </a:lnTo>
                <a:lnTo>
                  <a:pt x="4334" y="1908"/>
                </a:lnTo>
                <a:lnTo>
                  <a:pt x="4342" y="1917"/>
                </a:lnTo>
                <a:lnTo>
                  <a:pt x="4351" y="1928"/>
                </a:lnTo>
                <a:lnTo>
                  <a:pt x="4357" y="1939"/>
                </a:lnTo>
                <a:lnTo>
                  <a:pt x="4362" y="1950"/>
                </a:lnTo>
                <a:lnTo>
                  <a:pt x="4368" y="1959"/>
                </a:lnTo>
                <a:lnTo>
                  <a:pt x="4374" y="1971"/>
                </a:lnTo>
                <a:lnTo>
                  <a:pt x="4386" y="1987"/>
                </a:lnTo>
                <a:lnTo>
                  <a:pt x="4398" y="2003"/>
                </a:lnTo>
                <a:lnTo>
                  <a:pt x="4405" y="2015"/>
                </a:lnTo>
                <a:lnTo>
                  <a:pt x="4411" y="2028"/>
                </a:lnTo>
                <a:lnTo>
                  <a:pt x="4416" y="2039"/>
                </a:lnTo>
                <a:lnTo>
                  <a:pt x="4420" y="2051"/>
                </a:lnTo>
                <a:lnTo>
                  <a:pt x="4423" y="2063"/>
                </a:lnTo>
                <a:lnTo>
                  <a:pt x="4425" y="2076"/>
                </a:lnTo>
                <a:lnTo>
                  <a:pt x="4427" y="2089"/>
                </a:lnTo>
                <a:lnTo>
                  <a:pt x="4427" y="2104"/>
                </a:lnTo>
                <a:lnTo>
                  <a:pt x="4427" y="2129"/>
                </a:lnTo>
                <a:lnTo>
                  <a:pt x="4425" y="2150"/>
                </a:lnTo>
                <a:lnTo>
                  <a:pt x="4423" y="2160"/>
                </a:lnTo>
                <a:lnTo>
                  <a:pt x="4420" y="2171"/>
                </a:lnTo>
                <a:lnTo>
                  <a:pt x="4416" y="2182"/>
                </a:lnTo>
                <a:lnTo>
                  <a:pt x="4411" y="2194"/>
                </a:lnTo>
                <a:lnTo>
                  <a:pt x="4400" y="2214"/>
                </a:lnTo>
                <a:lnTo>
                  <a:pt x="4388" y="2233"/>
                </a:lnTo>
                <a:lnTo>
                  <a:pt x="4384" y="2241"/>
                </a:lnTo>
                <a:lnTo>
                  <a:pt x="4381" y="2251"/>
                </a:lnTo>
                <a:lnTo>
                  <a:pt x="4378" y="2262"/>
                </a:lnTo>
                <a:lnTo>
                  <a:pt x="4377" y="2274"/>
                </a:lnTo>
                <a:lnTo>
                  <a:pt x="4378" y="2288"/>
                </a:lnTo>
                <a:lnTo>
                  <a:pt x="4380" y="2301"/>
                </a:lnTo>
                <a:lnTo>
                  <a:pt x="4383" y="2312"/>
                </a:lnTo>
                <a:lnTo>
                  <a:pt x="4386" y="2324"/>
                </a:lnTo>
                <a:lnTo>
                  <a:pt x="4389" y="2335"/>
                </a:lnTo>
                <a:lnTo>
                  <a:pt x="4393" y="2347"/>
                </a:lnTo>
                <a:lnTo>
                  <a:pt x="4395" y="2360"/>
                </a:lnTo>
                <a:lnTo>
                  <a:pt x="4396" y="2374"/>
                </a:lnTo>
                <a:lnTo>
                  <a:pt x="4396" y="2401"/>
                </a:lnTo>
                <a:lnTo>
                  <a:pt x="4395" y="2425"/>
                </a:lnTo>
                <a:lnTo>
                  <a:pt x="4395" y="2449"/>
                </a:lnTo>
                <a:lnTo>
                  <a:pt x="4395" y="2470"/>
                </a:lnTo>
                <a:lnTo>
                  <a:pt x="4395" y="2493"/>
                </a:lnTo>
                <a:lnTo>
                  <a:pt x="4395" y="2516"/>
                </a:lnTo>
                <a:lnTo>
                  <a:pt x="4394" y="2539"/>
                </a:lnTo>
                <a:lnTo>
                  <a:pt x="4394" y="2566"/>
                </a:lnTo>
                <a:lnTo>
                  <a:pt x="4392" y="2572"/>
                </a:lnTo>
                <a:lnTo>
                  <a:pt x="4391" y="2576"/>
                </a:lnTo>
                <a:lnTo>
                  <a:pt x="4391" y="2588"/>
                </a:lnTo>
                <a:lnTo>
                  <a:pt x="4391" y="2599"/>
                </a:lnTo>
                <a:lnTo>
                  <a:pt x="4389" y="2608"/>
                </a:lnTo>
                <a:lnTo>
                  <a:pt x="4388" y="2620"/>
                </a:lnTo>
                <a:lnTo>
                  <a:pt x="4388" y="2620"/>
                </a:lnTo>
                <a:lnTo>
                  <a:pt x="4362" y="2628"/>
                </a:lnTo>
                <a:lnTo>
                  <a:pt x="4340" y="2636"/>
                </a:lnTo>
                <a:lnTo>
                  <a:pt x="4316" y="2645"/>
                </a:lnTo>
                <a:lnTo>
                  <a:pt x="4289" y="2656"/>
                </a:lnTo>
                <a:lnTo>
                  <a:pt x="4269" y="2663"/>
                </a:lnTo>
                <a:lnTo>
                  <a:pt x="4250" y="2670"/>
                </a:lnTo>
                <a:lnTo>
                  <a:pt x="4240" y="2674"/>
                </a:lnTo>
                <a:lnTo>
                  <a:pt x="4232" y="2677"/>
                </a:lnTo>
                <a:lnTo>
                  <a:pt x="4222" y="2682"/>
                </a:lnTo>
                <a:lnTo>
                  <a:pt x="4212" y="2688"/>
                </a:lnTo>
                <a:lnTo>
                  <a:pt x="4188" y="2703"/>
                </a:lnTo>
                <a:lnTo>
                  <a:pt x="4166" y="2716"/>
                </a:lnTo>
                <a:lnTo>
                  <a:pt x="4155" y="2723"/>
                </a:lnTo>
                <a:lnTo>
                  <a:pt x="4143" y="2728"/>
                </a:lnTo>
                <a:lnTo>
                  <a:pt x="4130" y="2734"/>
                </a:lnTo>
                <a:lnTo>
                  <a:pt x="4116" y="2738"/>
                </a:lnTo>
                <a:lnTo>
                  <a:pt x="4103" y="2742"/>
                </a:lnTo>
                <a:lnTo>
                  <a:pt x="4090" y="2744"/>
                </a:lnTo>
                <a:lnTo>
                  <a:pt x="4077" y="2747"/>
                </a:lnTo>
                <a:lnTo>
                  <a:pt x="4063" y="2749"/>
                </a:lnTo>
                <a:lnTo>
                  <a:pt x="4073" y="2741"/>
                </a:lnTo>
                <a:lnTo>
                  <a:pt x="4082" y="2734"/>
                </a:lnTo>
                <a:lnTo>
                  <a:pt x="4085" y="2730"/>
                </a:lnTo>
                <a:lnTo>
                  <a:pt x="4087" y="2725"/>
                </a:lnTo>
                <a:lnTo>
                  <a:pt x="4089" y="2721"/>
                </a:lnTo>
                <a:lnTo>
                  <a:pt x="4090" y="2714"/>
                </a:lnTo>
                <a:lnTo>
                  <a:pt x="4089" y="2706"/>
                </a:lnTo>
                <a:lnTo>
                  <a:pt x="4088" y="2697"/>
                </a:lnTo>
                <a:lnTo>
                  <a:pt x="4087" y="2693"/>
                </a:lnTo>
                <a:lnTo>
                  <a:pt x="4085" y="2689"/>
                </a:lnTo>
                <a:lnTo>
                  <a:pt x="4083" y="2686"/>
                </a:lnTo>
                <a:lnTo>
                  <a:pt x="4080" y="2683"/>
                </a:lnTo>
                <a:lnTo>
                  <a:pt x="4063" y="2673"/>
                </a:lnTo>
                <a:lnTo>
                  <a:pt x="4047" y="2665"/>
                </a:lnTo>
                <a:lnTo>
                  <a:pt x="4045" y="2661"/>
                </a:lnTo>
                <a:lnTo>
                  <a:pt x="4044" y="2658"/>
                </a:lnTo>
                <a:lnTo>
                  <a:pt x="4044" y="2655"/>
                </a:lnTo>
                <a:lnTo>
                  <a:pt x="4044" y="2652"/>
                </a:lnTo>
                <a:lnTo>
                  <a:pt x="4044" y="2644"/>
                </a:lnTo>
                <a:lnTo>
                  <a:pt x="4045" y="2636"/>
                </a:lnTo>
                <a:lnTo>
                  <a:pt x="4047" y="2620"/>
                </a:lnTo>
                <a:lnTo>
                  <a:pt x="4050" y="2605"/>
                </a:lnTo>
                <a:lnTo>
                  <a:pt x="4041" y="2612"/>
                </a:lnTo>
                <a:lnTo>
                  <a:pt x="4032" y="2618"/>
                </a:lnTo>
                <a:lnTo>
                  <a:pt x="4024" y="2625"/>
                </a:lnTo>
                <a:lnTo>
                  <a:pt x="4019" y="2631"/>
                </a:lnTo>
                <a:lnTo>
                  <a:pt x="4006" y="2646"/>
                </a:lnTo>
                <a:lnTo>
                  <a:pt x="3992" y="2661"/>
                </a:lnTo>
                <a:lnTo>
                  <a:pt x="3987" y="2667"/>
                </a:lnTo>
                <a:lnTo>
                  <a:pt x="3981" y="2672"/>
                </a:lnTo>
                <a:lnTo>
                  <a:pt x="3970" y="2675"/>
                </a:lnTo>
                <a:lnTo>
                  <a:pt x="3960" y="2677"/>
                </a:lnTo>
                <a:lnTo>
                  <a:pt x="3965" y="2687"/>
                </a:lnTo>
                <a:lnTo>
                  <a:pt x="3969" y="2698"/>
                </a:lnTo>
                <a:lnTo>
                  <a:pt x="3973" y="2708"/>
                </a:lnTo>
                <a:lnTo>
                  <a:pt x="3974" y="2720"/>
                </a:lnTo>
                <a:lnTo>
                  <a:pt x="3973" y="2734"/>
                </a:lnTo>
                <a:lnTo>
                  <a:pt x="3972" y="2747"/>
                </a:lnTo>
                <a:lnTo>
                  <a:pt x="3969" y="2758"/>
                </a:lnTo>
                <a:lnTo>
                  <a:pt x="3968" y="2773"/>
                </a:lnTo>
                <a:lnTo>
                  <a:pt x="3966" y="2784"/>
                </a:lnTo>
                <a:lnTo>
                  <a:pt x="3964" y="2795"/>
                </a:lnTo>
                <a:lnTo>
                  <a:pt x="3961" y="2805"/>
                </a:lnTo>
                <a:lnTo>
                  <a:pt x="3954" y="2816"/>
                </a:lnTo>
                <a:lnTo>
                  <a:pt x="3953" y="2821"/>
                </a:lnTo>
                <a:lnTo>
                  <a:pt x="3952" y="2827"/>
                </a:lnTo>
                <a:lnTo>
                  <a:pt x="3947" y="2828"/>
                </a:lnTo>
                <a:lnTo>
                  <a:pt x="3941" y="2829"/>
                </a:lnTo>
                <a:lnTo>
                  <a:pt x="3926" y="2842"/>
                </a:lnTo>
                <a:lnTo>
                  <a:pt x="3912" y="2856"/>
                </a:lnTo>
                <a:lnTo>
                  <a:pt x="3905" y="2865"/>
                </a:lnTo>
                <a:lnTo>
                  <a:pt x="3898" y="2876"/>
                </a:lnTo>
                <a:lnTo>
                  <a:pt x="3893" y="2886"/>
                </a:lnTo>
                <a:lnTo>
                  <a:pt x="3885" y="2898"/>
                </a:lnTo>
                <a:lnTo>
                  <a:pt x="3878" y="2909"/>
                </a:lnTo>
                <a:lnTo>
                  <a:pt x="3870" y="2918"/>
                </a:lnTo>
                <a:lnTo>
                  <a:pt x="3864" y="2929"/>
                </a:lnTo>
                <a:lnTo>
                  <a:pt x="3856" y="2940"/>
                </a:lnTo>
                <a:lnTo>
                  <a:pt x="3852" y="2953"/>
                </a:lnTo>
                <a:lnTo>
                  <a:pt x="3846" y="2964"/>
                </a:lnTo>
                <a:lnTo>
                  <a:pt x="3840" y="2971"/>
                </a:lnTo>
                <a:lnTo>
                  <a:pt x="3833" y="2978"/>
                </a:lnTo>
                <a:lnTo>
                  <a:pt x="3828" y="2983"/>
                </a:lnTo>
                <a:lnTo>
                  <a:pt x="3821" y="2987"/>
                </a:lnTo>
                <a:lnTo>
                  <a:pt x="3807" y="2996"/>
                </a:lnTo>
                <a:lnTo>
                  <a:pt x="3792" y="3007"/>
                </a:lnTo>
                <a:lnTo>
                  <a:pt x="3781" y="3017"/>
                </a:lnTo>
                <a:lnTo>
                  <a:pt x="3773" y="3026"/>
                </a:lnTo>
                <a:lnTo>
                  <a:pt x="3764" y="3036"/>
                </a:lnTo>
                <a:lnTo>
                  <a:pt x="3752" y="3047"/>
                </a:lnTo>
                <a:lnTo>
                  <a:pt x="3747" y="3051"/>
                </a:lnTo>
                <a:lnTo>
                  <a:pt x="3740" y="3054"/>
                </a:lnTo>
                <a:lnTo>
                  <a:pt x="3734" y="3057"/>
                </a:lnTo>
                <a:lnTo>
                  <a:pt x="3727" y="3059"/>
                </a:lnTo>
                <a:lnTo>
                  <a:pt x="3714" y="3062"/>
                </a:lnTo>
                <a:lnTo>
                  <a:pt x="3699" y="3065"/>
                </a:lnTo>
                <a:lnTo>
                  <a:pt x="3680" y="3070"/>
                </a:lnTo>
                <a:lnTo>
                  <a:pt x="3663" y="3073"/>
                </a:lnTo>
                <a:lnTo>
                  <a:pt x="3645" y="3075"/>
                </a:lnTo>
                <a:lnTo>
                  <a:pt x="3625" y="3076"/>
                </a:lnTo>
                <a:lnTo>
                  <a:pt x="3614" y="3076"/>
                </a:lnTo>
                <a:lnTo>
                  <a:pt x="3603" y="3075"/>
                </a:lnTo>
                <a:lnTo>
                  <a:pt x="3594" y="3074"/>
                </a:lnTo>
                <a:lnTo>
                  <a:pt x="3583" y="3071"/>
                </a:lnTo>
                <a:lnTo>
                  <a:pt x="3574" y="3066"/>
                </a:lnTo>
                <a:lnTo>
                  <a:pt x="3568" y="3061"/>
                </a:lnTo>
                <a:lnTo>
                  <a:pt x="3563" y="3059"/>
                </a:lnTo>
                <a:lnTo>
                  <a:pt x="3560" y="3057"/>
                </a:lnTo>
                <a:lnTo>
                  <a:pt x="3556" y="3055"/>
                </a:lnTo>
                <a:lnTo>
                  <a:pt x="3551" y="3054"/>
                </a:lnTo>
                <a:lnTo>
                  <a:pt x="3547" y="3054"/>
                </a:lnTo>
                <a:lnTo>
                  <a:pt x="3544" y="3057"/>
                </a:lnTo>
                <a:lnTo>
                  <a:pt x="3542" y="3058"/>
                </a:lnTo>
                <a:lnTo>
                  <a:pt x="3540" y="3061"/>
                </a:lnTo>
                <a:lnTo>
                  <a:pt x="3535" y="3065"/>
                </a:lnTo>
                <a:lnTo>
                  <a:pt x="3530" y="3071"/>
                </a:lnTo>
                <a:lnTo>
                  <a:pt x="3523" y="3074"/>
                </a:lnTo>
                <a:lnTo>
                  <a:pt x="3517" y="3076"/>
                </a:lnTo>
                <a:lnTo>
                  <a:pt x="3510" y="3078"/>
                </a:lnTo>
                <a:lnTo>
                  <a:pt x="3503" y="3078"/>
                </a:lnTo>
                <a:lnTo>
                  <a:pt x="3500" y="3078"/>
                </a:lnTo>
                <a:lnTo>
                  <a:pt x="3495" y="3077"/>
                </a:lnTo>
                <a:lnTo>
                  <a:pt x="3492" y="3076"/>
                </a:lnTo>
                <a:lnTo>
                  <a:pt x="3489" y="3074"/>
                </a:lnTo>
                <a:lnTo>
                  <a:pt x="3483" y="3070"/>
                </a:lnTo>
                <a:lnTo>
                  <a:pt x="3477" y="3065"/>
                </a:lnTo>
                <a:lnTo>
                  <a:pt x="3466" y="3067"/>
                </a:lnTo>
                <a:lnTo>
                  <a:pt x="3467" y="3078"/>
                </a:lnTo>
                <a:lnTo>
                  <a:pt x="3468" y="3088"/>
                </a:lnTo>
                <a:lnTo>
                  <a:pt x="3469" y="3098"/>
                </a:lnTo>
                <a:lnTo>
                  <a:pt x="3473" y="3106"/>
                </a:lnTo>
                <a:lnTo>
                  <a:pt x="3476" y="3115"/>
                </a:lnTo>
                <a:lnTo>
                  <a:pt x="3480" y="3122"/>
                </a:lnTo>
                <a:lnTo>
                  <a:pt x="3487" y="3129"/>
                </a:lnTo>
                <a:lnTo>
                  <a:pt x="3495" y="3134"/>
                </a:lnTo>
                <a:lnTo>
                  <a:pt x="3481" y="3140"/>
                </a:lnTo>
                <a:lnTo>
                  <a:pt x="3468" y="3145"/>
                </a:lnTo>
                <a:lnTo>
                  <a:pt x="3456" y="3152"/>
                </a:lnTo>
                <a:lnTo>
                  <a:pt x="3446" y="3158"/>
                </a:lnTo>
                <a:lnTo>
                  <a:pt x="3424" y="3172"/>
                </a:lnTo>
                <a:lnTo>
                  <a:pt x="3399" y="3187"/>
                </a:lnTo>
                <a:lnTo>
                  <a:pt x="3400" y="3171"/>
                </a:lnTo>
                <a:lnTo>
                  <a:pt x="3399" y="3155"/>
                </a:lnTo>
                <a:lnTo>
                  <a:pt x="3381" y="3155"/>
                </a:lnTo>
                <a:lnTo>
                  <a:pt x="3369" y="3160"/>
                </a:lnTo>
                <a:lnTo>
                  <a:pt x="3357" y="3167"/>
                </a:lnTo>
                <a:lnTo>
                  <a:pt x="3353" y="3171"/>
                </a:lnTo>
                <a:lnTo>
                  <a:pt x="3349" y="3176"/>
                </a:lnTo>
                <a:lnTo>
                  <a:pt x="3347" y="3182"/>
                </a:lnTo>
                <a:lnTo>
                  <a:pt x="3346" y="3188"/>
                </a:lnTo>
                <a:lnTo>
                  <a:pt x="3346" y="3209"/>
                </a:lnTo>
                <a:lnTo>
                  <a:pt x="3375" y="3209"/>
                </a:lnTo>
                <a:lnTo>
                  <a:pt x="3368" y="3213"/>
                </a:lnTo>
                <a:lnTo>
                  <a:pt x="3360" y="3219"/>
                </a:lnTo>
                <a:lnTo>
                  <a:pt x="3354" y="3223"/>
                </a:lnTo>
                <a:lnTo>
                  <a:pt x="3348" y="3228"/>
                </a:lnTo>
                <a:lnTo>
                  <a:pt x="3338" y="3240"/>
                </a:lnTo>
                <a:lnTo>
                  <a:pt x="3326" y="3253"/>
                </a:lnTo>
                <a:lnTo>
                  <a:pt x="3311" y="3266"/>
                </a:lnTo>
                <a:lnTo>
                  <a:pt x="3297" y="3275"/>
                </a:lnTo>
                <a:lnTo>
                  <a:pt x="3290" y="3280"/>
                </a:lnTo>
                <a:lnTo>
                  <a:pt x="3284" y="3284"/>
                </a:lnTo>
                <a:lnTo>
                  <a:pt x="3278" y="3291"/>
                </a:lnTo>
                <a:lnTo>
                  <a:pt x="3272" y="3298"/>
                </a:lnTo>
                <a:lnTo>
                  <a:pt x="3267" y="3307"/>
                </a:lnTo>
                <a:lnTo>
                  <a:pt x="3263" y="3316"/>
                </a:lnTo>
                <a:lnTo>
                  <a:pt x="3259" y="3324"/>
                </a:lnTo>
                <a:lnTo>
                  <a:pt x="3253" y="3333"/>
                </a:lnTo>
                <a:lnTo>
                  <a:pt x="3247" y="3322"/>
                </a:lnTo>
                <a:lnTo>
                  <a:pt x="3239" y="3312"/>
                </a:lnTo>
                <a:lnTo>
                  <a:pt x="3232" y="3304"/>
                </a:lnTo>
                <a:lnTo>
                  <a:pt x="3222" y="3296"/>
                </a:lnTo>
                <a:lnTo>
                  <a:pt x="3213" y="3312"/>
                </a:lnTo>
                <a:lnTo>
                  <a:pt x="3206" y="3328"/>
                </a:lnTo>
                <a:lnTo>
                  <a:pt x="3203" y="3333"/>
                </a:lnTo>
                <a:lnTo>
                  <a:pt x="3199" y="3338"/>
                </a:lnTo>
                <a:lnTo>
                  <a:pt x="3196" y="3343"/>
                </a:lnTo>
                <a:lnTo>
                  <a:pt x="3195" y="3349"/>
                </a:lnTo>
                <a:lnTo>
                  <a:pt x="3196" y="3354"/>
                </a:lnTo>
                <a:lnTo>
                  <a:pt x="3197" y="3356"/>
                </a:lnTo>
                <a:lnTo>
                  <a:pt x="3199" y="3359"/>
                </a:lnTo>
                <a:lnTo>
                  <a:pt x="3203" y="3360"/>
                </a:lnTo>
                <a:lnTo>
                  <a:pt x="3211" y="3363"/>
                </a:lnTo>
                <a:lnTo>
                  <a:pt x="3219" y="3365"/>
                </a:lnTo>
                <a:lnTo>
                  <a:pt x="3212" y="3376"/>
                </a:lnTo>
                <a:lnTo>
                  <a:pt x="3207" y="3386"/>
                </a:lnTo>
                <a:lnTo>
                  <a:pt x="3200" y="3397"/>
                </a:lnTo>
                <a:lnTo>
                  <a:pt x="3195" y="3408"/>
                </a:lnTo>
                <a:lnTo>
                  <a:pt x="3193" y="3416"/>
                </a:lnTo>
                <a:lnTo>
                  <a:pt x="3190" y="3425"/>
                </a:lnTo>
                <a:lnTo>
                  <a:pt x="3189" y="3428"/>
                </a:lnTo>
                <a:lnTo>
                  <a:pt x="3186" y="3431"/>
                </a:lnTo>
                <a:lnTo>
                  <a:pt x="3183" y="3433"/>
                </a:lnTo>
                <a:lnTo>
                  <a:pt x="3179" y="3435"/>
                </a:lnTo>
                <a:lnTo>
                  <a:pt x="3171" y="3431"/>
                </a:lnTo>
                <a:lnTo>
                  <a:pt x="3164" y="3429"/>
                </a:lnTo>
                <a:lnTo>
                  <a:pt x="3155" y="3431"/>
                </a:lnTo>
                <a:lnTo>
                  <a:pt x="3147" y="3435"/>
                </a:lnTo>
                <a:lnTo>
                  <a:pt x="3139" y="3437"/>
                </a:lnTo>
                <a:lnTo>
                  <a:pt x="3130" y="3439"/>
                </a:lnTo>
                <a:lnTo>
                  <a:pt x="3126" y="3441"/>
                </a:lnTo>
                <a:lnTo>
                  <a:pt x="3124" y="3443"/>
                </a:lnTo>
                <a:lnTo>
                  <a:pt x="3122" y="3446"/>
                </a:lnTo>
                <a:lnTo>
                  <a:pt x="3120" y="3450"/>
                </a:lnTo>
                <a:lnTo>
                  <a:pt x="3122" y="3456"/>
                </a:lnTo>
                <a:lnTo>
                  <a:pt x="3124" y="3460"/>
                </a:lnTo>
                <a:lnTo>
                  <a:pt x="3126" y="3466"/>
                </a:lnTo>
                <a:lnTo>
                  <a:pt x="3129" y="3471"/>
                </a:lnTo>
                <a:lnTo>
                  <a:pt x="3132" y="3478"/>
                </a:lnTo>
                <a:lnTo>
                  <a:pt x="3137" y="3484"/>
                </a:lnTo>
                <a:lnTo>
                  <a:pt x="3140" y="3486"/>
                </a:lnTo>
                <a:lnTo>
                  <a:pt x="3143" y="3489"/>
                </a:lnTo>
                <a:lnTo>
                  <a:pt x="3146" y="3490"/>
                </a:lnTo>
                <a:lnTo>
                  <a:pt x="3150" y="3490"/>
                </a:lnTo>
                <a:lnTo>
                  <a:pt x="3153" y="3490"/>
                </a:lnTo>
                <a:lnTo>
                  <a:pt x="3156" y="3489"/>
                </a:lnTo>
                <a:lnTo>
                  <a:pt x="3159" y="3487"/>
                </a:lnTo>
                <a:lnTo>
                  <a:pt x="3162" y="3485"/>
                </a:lnTo>
                <a:lnTo>
                  <a:pt x="3166" y="3481"/>
                </a:lnTo>
                <a:lnTo>
                  <a:pt x="3171" y="3477"/>
                </a:lnTo>
                <a:lnTo>
                  <a:pt x="3168" y="3496"/>
                </a:lnTo>
                <a:lnTo>
                  <a:pt x="3164" y="3512"/>
                </a:lnTo>
                <a:lnTo>
                  <a:pt x="3158" y="3527"/>
                </a:lnTo>
                <a:lnTo>
                  <a:pt x="3153" y="3546"/>
                </a:lnTo>
                <a:lnTo>
                  <a:pt x="3147" y="3558"/>
                </a:lnTo>
                <a:lnTo>
                  <a:pt x="3143" y="3570"/>
                </a:lnTo>
                <a:lnTo>
                  <a:pt x="3140" y="3581"/>
                </a:lnTo>
                <a:lnTo>
                  <a:pt x="3139" y="3594"/>
                </a:lnTo>
                <a:lnTo>
                  <a:pt x="3140" y="3607"/>
                </a:lnTo>
                <a:lnTo>
                  <a:pt x="3142" y="3620"/>
                </a:lnTo>
                <a:lnTo>
                  <a:pt x="3142" y="3605"/>
                </a:lnTo>
                <a:lnTo>
                  <a:pt x="3132" y="3608"/>
                </a:lnTo>
                <a:lnTo>
                  <a:pt x="3124" y="3609"/>
                </a:lnTo>
                <a:lnTo>
                  <a:pt x="3113" y="3606"/>
                </a:lnTo>
                <a:lnTo>
                  <a:pt x="3102" y="3604"/>
                </a:lnTo>
                <a:lnTo>
                  <a:pt x="3096" y="3605"/>
                </a:lnTo>
                <a:lnTo>
                  <a:pt x="3088" y="3606"/>
                </a:lnTo>
                <a:lnTo>
                  <a:pt x="3083" y="3609"/>
                </a:lnTo>
                <a:lnTo>
                  <a:pt x="3076" y="3613"/>
                </a:lnTo>
                <a:lnTo>
                  <a:pt x="3072" y="3618"/>
                </a:lnTo>
                <a:lnTo>
                  <a:pt x="3068" y="3624"/>
                </a:lnTo>
                <a:lnTo>
                  <a:pt x="3065" y="3629"/>
                </a:lnTo>
                <a:lnTo>
                  <a:pt x="3065" y="3636"/>
                </a:lnTo>
                <a:lnTo>
                  <a:pt x="3065" y="3644"/>
                </a:lnTo>
                <a:lnTo>
                  <a:pt x="3069" y="3651"/>
                </a:lnTo>
                <a:lnTo>
                  <a:pt x="3073" y="3657"/>
                </a:lnTo>
                <a:lnTo>
                  <a:pt x="3079" y="3661"/>
                </a:lnTo>
                <a:lnTo>
                  <a:pt x="3086" y="3666"/>
                </a:lnTo>
                <a:lnTo>
                  <a:pt x="3093" y="3668"/>
                </a:lnTo>
                <a:lnTo>
                  <a:pt x="3102" y="3670"/>
                </a:lnTo>
                <a:lnTo>
                  <a:pt x="3110" y="3671"/>
                </a:lnTo>
                <a:lnTo>
                  <a:pt x="3116" y="3670"/>
                </a:lnTo>
                <a:lnTo>
                  <a:pt x="3122" y="3669"/>
                </a:lnTo>
                <a:lnTo>
                  <a:pt x="3127" y="3666"/>
                </a:lnTo>
                <a:lnTo>
                  <a:pt x="3132" y="3662"/>
                </a:lnTo>
                <a:lnTo>
                  <a:pt x="3132" y="3747"/>
                </a:lnTo>
                <a:lnTo>
                  <a:pt x="3132" y="3754"/>
                </a:lnTo>
                <a:lnTo>
                  <a:pt x="3131" y="3761"/>
                </a:lnTo>
                <a:lnTo>
                  <a:pt x="3129" y="3766"/>
                </a:lnTo>
                <a:lnTo>
                  <a:pt x="3126" y="3771"/>
                </a:lnTo>
                <a:lnTo>
                  <a:pt x="3119" y="3782"/>
                </a:lnTo>
                <a:lnTo>
                  <a:pt x="3110" y="3793"/>
                </a:lnTo>
                <a:lnTo>
                  <a:pt x="3108" y="3795"/>
                </a:lnTo>
                <a:lnTo>
                  <a:pt x="3103" y="3797"/>
                </a:lnTo>
                <a:lnTo>
                  <a:pt x="3101" y="3800"/>
                </a:lnTo>
                <a:lnTo>
                  <a:pt x="3100" y="3803"/>
                </a:lnTo>
                <a:lnTo>
                  <a:pt x="3100" y="3809"/>
                </a:lnTo>
                <a:lnTo>
                  <a:pt x="3101" y="3815"/>
                </a:lnTo>
                <a:lnTo>
                  <a:pt x="3103" y="3820"/>
                </a:lnTo>
                <a:lnTo>
                  <a:pt x="3105" y="3825"/>
                </a:lnTo>
                <a:lnTo>
                  <a:pt x="3111" y="3834"/>
                </a:lnTo>
                <a:lnTo>
                  <a:pt x="3115" y="3846"/>
                </a:lnTo>
                <a:lnTo>
                  <a:pt x="3119" y="3860"/>
                </a:lnTo>
                <a:lnTo>
                  <a:pt x="3122" y="3872"/>
                </a:lnTo>
                <a:lnTo>
                  <a:pt x="3124" y="3885"/>
                </a:lnTo>
                <a:lnTo>
                  <a:pt x="3126" y="3899"/>
                </a:lnTo>
                <a:lnTo>
                  <a:pt x="3129" y="3916"/>
                </a:lnTo>
                <a:lnTo>
                  <a:pt x="3131" y="3931"/>
                </a:lnTo>
                <a:lnTo>
                  <a:pt x="3133" y="3939"/>
                </a:lnTo>
                <a:lnTo>
                  <a:pt x="3136" y="3946"/>
                </a:lnTo>
                <a:lnTo>
                  <a:pt x="3138" y="3954"/>
                </a:lnTo>
                <a:lnTo>
                  <a:pt x="3142" y="3963"/>
                </a:lnTo>
                <a:lnTo>
                  <a:pt x="3149" y="3974"/>
                </a:lnTo>
                <a:lnTo>
                  <a:pt x="3155" y="3986"/>
                </a:lnTo>
                <a:lnTo>
                  <a:pt x="3163" y="3998"/>
                </a:lnTo>
                <a:lnTo>
                  <a:pt x="3168" y="4010"/>
                </a:lnTo>
                <a:lnTo>
                  <a:pt x="3173" y="4024"/>
                </a:lnTo>
                <a:lnTo>
                  <a:pt x="3179" y="4036"/>
                </a:lnTo>
                <a:lnTo>
                  <a:pt x="3181" y="4043"/>
                </a:lnTo>
                <a:lnTo>
                  <a:pt x="3183" y="4049"/>
                </a:lnTo>
                <a:lnTo>
                  <a:pt x="3184" y="4055"/>
                </a:lnTo>
                <a:lnTo>
                  <a:pt x="3184" y="4063"/>
                </a:lnTo>
                <a:lnTo>
                  <a:pt x="3184" y="4117"/>
                </a:lnTo>
                <a:lnTo>
                  <a:pt x="3183" y="4126"/>
                </a:lnTo>
                <a:lnTo>
                  <a:pt x="3182" y="4134"/>
                </a:lnTo>
                <a:lnTo>
                  <a:pt x="3182" y="4138"/>
                </a:lnTo>
                <a:lnTo>
                  <a:pt x="3182" y="4142"/>
                </a:lnTo>
                <a:lnTo>
                  <a:pt x="3182" y="4145"/>
                </a:lnTo>
                <a:lnTo>
                  <a:pt x="3184" y="4148"/>
                </a:lnTo>
                <a:lnTo>
                  <a:pt x="3190" y="4154"/>
                </a:lnTo>
                <a:lnTo>
                  <a:pt x="3196" y="4158"/>
                </a:lnTo>
                <a:lnTo>
                  <a:pt x="3203" y="4160"/>
                </a:lnTo>
                <a:lnTo>
                  <a:pt x="3210" y="4160"/>
                </a:lnTo>
                <a:lnTo>
                  <a:pt x="3226" y="4160"/>
                </a:lnTo>
                <a:lnTo>
                  <a:pt x="3243" y="4159"/>
                </a:lnTo>
                <a:lnTo>
                  <a:pt x="3244" y="4168"/>
                </a:lnTo>
                <a:lnTo>
                  <a:pt x="3244" y="4175"/>
                </a:lnTo>
                <a:lnTo>
                  <a:pt x="3246" y="4184"/>
                </a:lnTo>
                <a:lnTo>
                  <a:pt x="3248" y="4190"/>
                </a:lnTo>
                <a:lnTo>
                  <a:pt x="3248" y="4190"/>
                </a:lnTo>
                <a:lnTo>
                  <a:pt x="3220" y="4197"/>
                </a:lnTo>
                <a:lnTo>
                  <a:pt x="3192" y="4205"/>
                </a:lnTo>
                <a:lnTo>
                  <a:pt x="3165" y="4211"/>
                </a:lnTo>
                <a:lnTo>
                  <a:pt x="3137" y="4217"/>
                </a:lnTo>
                <a:lnTo>
                  <a:pt x="3129" y="4219"/>
                </a:lnTo>
                <a:lnTo>
                  <a:pt x="3122" y="4219"/>
                </a:lnTo>
                <a:lnTo>
                  <a:pt x="3115" y="4217"/>
                </a:lnTo>
                <a:lnTo>
                  <a:pt x="3109" y="4216"/>
                </a:lnTo>
                <a:lnTo>
                  <a:pt x="3102" y="4213"/>
                </a:lnTo>
                <a:lnTo>
                  <a:pt x="3097" y="4210"/>
                </a:lnTo>
                <a:lnTo>
                  <a:pt x="3091" y="4206"/>
                </a:lnTo>
                <a:lnTo>
                  <a:pt x="3086" y="4201"/>
                </a:lnTo>
                <a:lnTo>
                  <a:pt x="3074" y="4193"/>
                </a:lnTo>
                <a:lnTo>
                  <a:pt x="3063" y="4183"/>
                </a:lnTo>
                <a:lnTo>
                  <a:pt x="3057" y="4179"/>
                </a:lnTo>
                <a:lnTo>
                  <a:pt x="3050" y="4174"/>
                </a:lnTo>
                <a:lnTo>
                  <a:pt x="3043" y="4170"/>
                </a:lnTo>
                <a:lnTo>
                  <a:pt x="3035" y="4167"/>
                </a:lnTo>
                <a:lnTo>
                  <a:pt x="3025" y="4165"/>
                </a:lnTo>
                <a:lnTo>
                  <a:pt x="3015" y="4162"/>
                </a:lnTo>
                <a:lnTo>
                  <a:pt x="3005" y="4162"/>
                </a:lnTo>
                <a:lnTo>
                  <a:pt x="2993" y="4161"/>
                </a:lnTo>
                <a:lnTo>
                  <a:pt x="2977" y="4160"/>
                </a:lnTo>
                <a:lnTo>
                  <a:pt x="2962" y="4159"/>
                </a:lnTo>
                <a:lnTo>
                  <a:pt x="2947" y="4158"/>
                </a:lnTo>
                <a:lnTo>
                  <a:pt x="2929" y="4156"/>
                </a:lnTo>
                <a:lnTo>
                  <a:pt x="2912" y="4155"/>
                </a:lnTo>
                <a:lnTo>
                  <a:pt x="2897" y="4154"/>
                </a:lnTo>
                <a:lnTo>
                  <a:pt x="2889" y="4152"/>
                </a:lnTo>
                <a:lnTo>
                  <a:pt x="2882" y="4149"/>
                </a:lnTo>
                <a:lnTo>
                  <a:pt x="2874" y="4147"/>
                </a:lnTo>
                <a:lnTo>
                  <a:pt x="2866" y="4143"/>
                </a:lnTo>
                <a:lnTo>
                  <a:pt x="2859" y="4140"/>
                </a:lnTo>
                <a:lnTo>
                  <a:pt x="2854" y="4135"/>
                </a:lnTo>
                <a:lnTo>
                  <a:pt x="2849" y="4130"/>
                </a:lnTo>
                <a:lnTo>
                  <a:pt x="2845" y="4126"/>
                </a:lnTo>
                <a:lnTo>
                  <a:pt x="2840" y="4120"/>
                </a:lnTo>
                <a:lnTo>
                  <a:pt x="2835" y="4116"/>
                </a:lnTo>
                <a:lnTo>
                  <a:pt x="2830" y="4112"/>
                </a:lnTo>
                <a:lnTo>
                  <a:pt x="2823" y="4108"/>
                </a:lnTo>
                <a:lnTo>
                  <a:pt x="2809" y="4104"/>
                </a:lnTo>
                <a:lnTo>
                  <a:pt x="2795" y="4102"/>
                </a:lnTo>
                <a:lnTo>
                  <a:pt x="2782" y="4101"/>
                </a:lnTo>
                <a:lnTo>
                  <a:pt x="2769" y="4101"/>
                </a:lnTo>
                <a:lnTo>
                  <a:pt x="2758" y="4101"/>
                </a:lnTo>
                <a:lnTo>
                  <a:pt x="2745" y="4100"/>
                </a:lnTo>
                <a:lnTo>
                  <a:pt x="2737" y="4099"/>
                </a:lnTo>
                <a:lnTo>
                  <a:pt x="2731" y="4098"/>
                </a:lnTo>
                <a:lnTo>
                  <a:pt x="2724" y="4095"/>
                </a:lnTo>
                <a:lnTo>
                  <a:pt x="2717" y="4092"/>
                </a:lnTo>
                <a:lnTo>
                  <a:pt x="2707" y="4086"/>
                </a:lnTo>
                <a:lnTo>
                  <a:pt x="2696" y="4079"/>
                </a:lnTo>
                <a:lnTo>
                  <a:pt x="2673" y="4068"/>
                </a:lnTo>
                <a:lnTo>
                  <a:pt x="2654" y="4060"/>
                </a:lnTo>
                <a:lnTo>
                  <a:pt x="2633" y="4051"/>
                </a:lnTo>
                <a:lnTo>
                  <a:pt x="2611" y="4043"/>
                </a:lnTo>
                <a:lnTo>
                  <a:pt x="2596" y="4036"/>
                </a:lnTo>
                <a:lnTo>
                  <a:pt x="2580" y="4030"/>
                </a:lnTo>
                <a:lnTo>
                  <a:pt x="2568" y="4023"/>
                </a:lnTo>
                <a:lnTo>
                  <a:pt x="2555" y="4016"/>
                </a:lnTo>
                <a:lnTo>
                  <a:pt x="2549" y="4011"/>
                </a:lnTo>
                <a:lnTo>
                  <a:pt x="2544" y="4006"/>
                </a:lnTo>
                <a:lnTo>
                  <a:pt x="2538" y="4001"/>
                </a:lnTo>
                <a:lnTo>
                  <a:pt x="2534" y="3996"/>
                </a:lnTo>
                <a:lnTo>
                  <a:pt x="2530" y="3990"/>
                </a:lnTo>
                <a:lnTo>
                  <a:pt x="2526" y="3983"/>
                </a:lnTo>
                <a:lnTo>
                  <a:pt x="2523" y="3976"/>
                </a:lnTo>
                <a:lnTo>
                  <a:pt x="2520" y="3968"/>
                </a:lnTo>
                <a:lnTo>
                  <a:pt x="2517" y="3953"/>
                </a:lnTo>
                <a:lnTo>
                  <a:pt x="2515" y="3940"/>
                </a:lnTo>
                <a:lnTo>
                  <a:pt x="2512" y="3927"/>
                </a:lnTo>
                <a:lnTo>
                  <a:pt x="2511" y="3914"/>
                </a:lnTo>
                <a:lnTo>
                  <a:pt x="2509" y="3901"/>
                </a:lnTo>
                <a:lnTo>
                  <a:pt x="2507" y="3888"/>
                </a:lnTo>
                <a:lnTo>
                  <a:pt x="2503" y="3875"/>
                </a:lnTo>
                <a:lnTo>
                  <a:pt x="2496" y="3862"/>
                </a:lnTo>
                <a:lnTo>
                  <a:pt x="2485" y="3845"/>
                </a:lnTo>
                <a:lnTo>
                  <a:pt x="2472" y="3830"/>
                </a:lnTo>
                <a:lnTo>
                  <a:pt x="2462" y="3811"/>
                </a:lnTo>
                <a:lnTo>
                  <a:pt x="2453" y="3794"/>
                </a:lnTo>
                <a:lnTo>
                  <a:pt x="2444" y="3776"/>
                </a:lnTo>
                <a:lnTo>
                  <a:pt x="2438" y="3755"/>
                </a:lnTo>
                <a:lnTo>
                  <a:pt x="2430" y="3725"/>
                </a:lnTo>
                <a:lnTo>
                  <a:pt x="2426" y="3697"/>
                </a:lnTo>
                <a:lnTo>
                  <a:pt x="2423" y="3683"/>
                </a:lnTo>
                <a:lnTo>
                  <a:pt x="2420" y="3669"/>
                </a:lnTo>
                <a:lnTo>
                  <a:pt x="2416" y="3655"/>
                </a:lnTo>
                <a:lnTo>
                  <a:pt x="2412" y="3639"/>
                </a:lnTo>
                <a:lnTo>
                  <a:pt x="2407" y="3624"/>
                </a:lnTo>
                <a:lnTo>
                  <a:pt x="2401" y="3609"/>
                </a:lnTo>
                <a:lnTo>
                  <a:pt x="2396" y="3595"/>
                </a:lnTo>
                <a:lnTo>
                  <a:pt x="2390" y="3580"/>
                </a:lnTo>
                <a:lnTo>
                  <a:pt x="2386" y="3568"/>
                </a:lnTo>
                <a:lnTo>
                  <a:pt x="2382" y="3559"/>
                </a:lnTo>
                <a:lnTo>
                  <a:pt x="2377" y="3549"/>
                </a:lnTo>
                <a:lnTo>
                  <a:pt x="2372" y="3538"/>
                </a:lnTo>
                <a:lnTo>
                  <a:pt x="2367" y="3531"/>
                </a:lnTo>
                <a:lnTo>
                  <a:pt x="2362" y="3524"/>
                </a:lnTo>
                <a:lnTo>
                  <a:pt x="2357" y="3519"/>
                </a:lnTo>
                <a:lnTo>
                  <a:pt x="2352" y="3514"/>
                </a:lnTo>
                <a:lnTo>
                  <a:pt x="2340" y="3506"/>
                </a:lnTo>
                <a:lnTo>
                  <a:pt x="2327" y="3499"/>
                </a:lnTo>
                <a:lnTo>
                  <a:pt x="2313" y="3493"/>
                </a:lnTo>
                <a:lnTo>
                  <a:pt x="2300" y="3485"/>
                </a:lnTo>
                <a:lnTo>
                  <a:pt x="2293" y="3481"/>
                </a:lnTo>
                <a:lnTo>
                  <a:pt x="2287" y="3477"/>
                </a:lnTo>
                <a:lnTo>
                  <a:pt x="2280" y="3472"/>
                </a:lnTo>
                <a:lnTo>
                  <a:pt x="2274" y="3466"/>
                </a:lnTo>
                <a:lnTo>
                  <a:pt x="2266" y="3458"/>
                </a:lnTo>
                <a:lnTo>
                  <a:pt x="2261" y="3451"/>
                </a:lnTo>
                <a:lnTo>
                  <a:pt x="2255" y="3443"/>
                </a:lnTo>
                <a:lnTo>
                  <a:pt x="2250" y="3435"/>
                </a:lnTo>
                <a:lnTo>
                  <a:pt x="2236" y="3414"/>
                </a:lnTo>
                <a:lnTo>
                  <a:pt x="2223" y="3397"/>
                </a:lnTo>
                <a:lnTo>
                  <a:pt x="2210" y="3379"/>
                </a:lnTo>
                <a:lnTo>
                  <a:pt x="2196" y="3360"/>
                </a:lnTo>
                <a:lnTo>
                  <a:pt x="2184" y="3339"/>
                </a:lnTo>
                <a:lnTo>
                  <a:pt x="2172" y="3322"/>
                </a:lnTo>
                <a:lnTo>
                  <a:pt x="2160" y="3305"/>
                </a:lnTo>
                <a:lnTo>
                  <a:pt x="2146" y="3286"/>
                </a:lnTo>
                <a:lnTo>
                  <a:pt x="2139" y="3277"/>
                </a:lnTo>
                <a:lnTo>
                  <a:pt x="2131" y="3269"/>
                </a:lnTo>
                <a:lnTo>
                  <a:pt x="2125" y="3263"/>
                </a:lnTo>
                <a:lnTo>
                  <a:pt x="2117" y="3256"/>
                </a:lnTo>
                <a:lnTo>
                  <a:pt x="2110" y="3250"/>
                </a:lnTo>
                <a:lnTo>
                  <a:pt x="2102" y="3243"/>
                </a:lnTo>
                <a:lnTo>
                  <a:pt x="2094" y="3236"/>
                </a:lnTo>
                <a:lnTo>
                  <a:pt x="2088" y="3227"/>
                </a:lnTo>
                <a:lnTo>
                  <a:pt x="2075" y="3209"/>
                </a:lnTo>
                <a:lnTo>
                  <a:pt x="2065" y="3192"/>
                </a:lnTo>
                <a:lnTo>
                  <a:pt x="2057" y="3173"/>
                </a:lnTo>
                <a:lnTo>
                  <a:pt x="2048" y="3153"/>
                </a:lnTo>
                <a:lnTo>
                  <a:pt x="2035" y="3125"/>
                </a:lnTo>
                <a:lnTo>
                  <a:pt x="2023" y="3099"/>
                </a:lnTo>
                <a:lnTo>
                  <a:pt x="2010" y="3074"/>
                </a:lnTo>
                <a:lnTo>
                  <a:pt x="1995" y="3047"/>
                </a:lnTo>
                <a:lnTo>
                  <a:pt x="1982" y="3025"/>
                </a:lnTo>
                <a:lnTo>
                  <a:pt x="1970" y="3007"/>
                </a:lnTo>
                <a:lnTo>
                  <a:pt x="1958" y="2990"/>
                </a:lnTo>
                <a:lnTo>
                  <a:pt x="1944" y="2969"/>
                </a:lnTo>
                <a:lnTo>
                  <a:pt x="1936" y="2959"/>
                </a:lnTo>
                <a:lnTo>
                  <a:pt x="1927" y="2952"/>
                </a:lnTo>
                <a:lnTo>
                  <a:pt x="1918" y="2944"/>
                </a:lnTo>
                <a:lnTo>
                  <a:pt x="1907" y="2938"/>
                </a:lnTo>
                <a:lnTo>
                  <a:pt x="1893" y="2929"/>
                </a:lnTo>
                <a:lnTo>
                  <a:pt x="1881" y="2920"/>
                </a:lnTo>
                <a:lnTo>
                  <a:pt x="1869" y="2910"/>
                </a:lnTo>
                <a:lnTo>
                  <a:pt x="1857" y="2898"/>
                </a:lnTo>
                <a:lnTo>
                  <a:pt x="1848" y="2887"/>
                </a:lnTo>
                <a:lnTo>
                  <a:pt x="1841" y="2877"/>
                </a:lnTo>
                <a:lnTo>
                  <a:pt x="1835" y="2866"/>
                </a:lnTo>
                <a:lnTo>
                  <a:pt x="1828" y="2856"/>
                </a:lnTo>
                <a:lnTo>
                  <a:pt x="1818" y="2845"/>
                </a:lnTo>
                <a:lnTo>
                  <a:pt x="1808" y="2836"/>
                </a:lnTo>
                <a:lnTo>
                  <a:pt x="1799" y="2827"/>
                </a:lnTo>
                <a:lnTo>
                  <a:pt x="1790" y="2816"/>
                </a:lnTo>
                <a:lnTo>
                  <a:pt x="1782" y="2802"/>
                </a:lnTo>
                <a:lnTo>
                  <a:pt x="1776" y="2788"/>
                </a:lnTo>
                <a:lnTo>
                  <a:pt x="1772" y="2781"/>
                </a:lnTo>
                <a:lnTo>
                  <a:pt x="1768" y="2776"/>
                </a:lnTo>
                <a:lnTo>
                  <a:pt x="1764" y="2769"/>
                </a:lnTo>
                <a:lnTo>
                  <a:pt x="1759" y="2763"/>
                </a:lnTo>
                <a:lnTo>
                  <a:pt x="1748" y="2753"/>
                </a:lnTo>
                <a:lnTo>
                  <a:pt x="1738" y="2744"/>
                </a:lnTo>
                <a:lnTo>
                  <a:pt x="1727" y="2739"/>
                </a:lnTo>
                <a:lnTo>
                  <a:pt x="1716" y="2734"/>
                </a:lnTo>
                <a:lnTo>
                  <a:pt x="1692" y="2727"/>
                </a:lnTo>
                <a:lnTo>
                  <a:pt x="1666" y="2720"/>
                </a:lnTo>
                <a:lnTo>
                  <a:pt x="1640" y="2711"/>
                </a:lnTo>
                <a:lnTo>
                  <a:pt x="1618" y="2702"/>
                </a:lnTo>
                <a:lnTo>
                  <a:pt x="1607" y="2699"/>
                </a:lnTo>
                <a:lnTo>
                  <a:pt x="1596" y="2696"/>
                </a:lnTo>
                <a:lnTo>
                  <a:pt x="1583" y="2694"/>
                </a:lnTo>
                <a:lnTo>
                  <a:pt x="1569" y="2694"/>
                </a:lnTo>
                <a:lnTo>
                  <a:pt x="1552" y="2694"/>
                </a:lnTo>
                <a:lnTo>
                  <a:pt x="1535" y="2694"/>
                </a:lnTo>
                <a:lnTo>
                  <a:pt x="1518" y="2694"/>
                </a:lnTo>
                <a:lnTo>
                  <a:pt x="1502" y="2694"/>
                </a:lnTo>
                <a:lnTo>
                  <a:pt x="1493" y="2694"/>
                </a:lnTo>
                <a:lnTo>
                  <a:pt x="1485" y="2695"/>
                </a:lnTo>
                <a:lnTo>
                  <a:pt x="1479" y="2696"/>
                </a:lnTo>
                <a:lnTo>
                  <a:pt x="1471" y="2698"/>
                </a:lnTo>
                <a:lnTo>
                  <a:pt x="1465" y="2701"/>
                </a:lnTo>
                <a:lnTo>
                  <a:pt x="1459" y="2704"/>
                </a:lnTo>
                <a:lnTo>
                  <a:pt x="1453" y="2709"/>
                </a:lnTo>
                <a:lnTo>
                  <a:pt x="1448" y="2714"/>
                </a:lnTo>
                <a:lnTo>
                  <a:pt x="1437" y="2725"/>
                </a:lnTo>
                <a:lnTo>
                  <a:pt x="1427" y="2733"/>
                </a:lnTo>
                <a:lnTo>
                  <a:pt x="1416" y="2740"/>
                </a:lnTo>
                <a:lnTo>
                  <a:pt x="1407" y="2746"/>
                </a:lnTo>
                <a:lnTo>
                  <a:pt x="1384" y="2755"/>
                </a:lnTo>
                <a:lnTo>
                  <a:pt x="1357" y="2765"/>
                </a:lnTo>
                <a:lnTo>
                  <a:pt x="1348" y="2767"/>
                </a:lnTo>
                <a:lnTo>
                  <a:pt x="1341" y="2768"/>
                </a:lnTo>
                <a:lnTo>
                  <a:pt x="1336" y="2769"/>
                </a:lnTo>
                <a:lnTo>
                  <a:pt x="1333" y="2771"/>
                </a:lnTo>
                <a:lnTo>
                  <a:pt x="1329" y="2773"/>
                </a:lnTo>
                <a:lnTo>
                  <a:pt x="1326" y="2776"/>
                </a:lnTo>
                <a:lnTo>
                  <a:pt x="1323" y="2781"/>
                </a:lnTo>
                <a:lnTo>
                  <a:pt x="1322" y="2787"/>
                </a:lnTo>
                <a:lnTo>
                  <a:pt x="1315" y="2796"/>
                </a:lnTo>
                <a:lnTo>
                  <a:pt x="1307" y="2805"/>
                </a:lnTo>
                <a:lnTo>
                  <a:pt x="1299" y="2814"/>
                </a:lnTo>
                <a:lnTo>
                  <a:pt x="1290" y="2821"/>
                </a:lnTo>
                <a:lnTo>
                  <a:pt x="1282" y="2828"/>
                </a:lnTo>
                <a:lnTo>
                  <a:pt x="1274" y="2836"/>
                </a:lnTo>
                <a:lnTo>
                  <a:pt x="1266" y="2845"/>
                </a:lnTo>
                <a:lnTo>
                  <a:pt x="1259" y="2856"/>
                </a:lnTo>
                <a:lnTo>
                  <a:pt x="1254" y="2864"/>
                </a:lnTo>
                <a:lnTo>
                  <a:pt x="1251" y="2874"/>
                </a:lnTo>
                <a:lnTo>
                  <a:pt x="1249" y="2884"/>
                </a:lnTo>
                <a:lnTo>
                  <a:pt x="1248" y="2892"/>
                </a:lnTo>
                <a:lnTo>
                  <a:pt x="1245" y="2902"/>
                </a:lnTo>
                <a:lnTo>
                  <a:pt x="1241" y="2910"/>
                </a:lnTo>
                <a:lnTo>
                  <a:pt x="1238" y="2913"/>
                </a:lnTo>
                <a:lnTo>
                  <a:pt x="1235" y="2916"/>
                </a:lnTo>
                <a:lnTo>
                  <a:pt x="1232" y="2919"/>
                </a:lnTo>
                <a:lnTo>
                  <a:pt x="1227" y="2922"/>
                </a:lnTo>
                <a:lnTo>
                  <a:pt x="1207" y="2928"/>
                </a:lnTo>
                <a:lnTo>
                  <a:pt x="1187" y="2933"/>
                </a:lnTo>
                <a:lnTo>
                  <a:pt x="1179" y="2936"/>
                </a:lnTo>
                <a:lnTo>
                  <a:pt x="1171" y="2940"/>
                </a:lnTo>
                <a:lnTo>
                  <a:pt x="1167" y="2942"/>
                </a:lnTo>
                <a:lnTo>
                  <a:pt x="1164" y="2945"/>
                </a:lnTo>
                <a:lnTo>
                  <a:pt x="1160" y="2950"/>
                </a:lnTo>
                <a:lnTo>
                  <a:pt x="1158" y="2954"/>
                </a:lnTo>
                <a:lnTo>
                  <a:pt x="1154" y="2965"/>
                </a:lnTo>
                <a:lnTo>
                  <a:pt x="1151" y="2974"/>
                </a:lnTo>
                <a:lnTo>
                  <a:pt x="1148" y="2977"/>
                </a:lnTo>
                <a:lnTo>
                  <a:pt x="1146" y="2978"/>
                </a:lnTo>
                <a:lnTo>
                  <a:pt x="1144" y="2979"/>
                </a:lnTo>
                <a:lnTo>
                  <a:pt x="1141" y="2979"/>
                </a:lnTo>
                <a:lnTo>
                  <a:pt x="1135" y="2978"/>
                </a:lnTo>
                <a:lnTo>
                  <a:pt x="1129" y="2978"/>
                </a:lnTo>
                <a:lnTo>
                  <a:pt x="1120" y="2976"/>
                </a:lnTo>
                <a:lnTo>
                  <a:pt x="1113" y="2973"/>
                </a:lnTo>
                <a:lnTo>
                  <a:pt x="1105" y="2970"/>
                </a:lnTo>
                <a:lnTo>
                  <a:pt x="1097" y="2967"/>
                </a:lnTo>
                <a:lnTo>
                  <a:pt x="1075" y="2957"/>
                </a:lnTo>
                <a:lnTo>
                  <a:pt x="1054" y="2947"/>
                </a:lnTo>
                <a:lnTo>
                  <a:pt x="1037" y="2937"/>
                </a:lnTo>
                <a:lnTo>
                  <a:pt x="1020" y="2926"/>
                </a:lnTo>
                <a:lnTo>
                  <a:pt x="986" y="2901"/>
                </a:lnTo>
                <a:lnTo>
                  <a:pt x="949" y="2874"/>
                </a:lnTo>
                <a:lnTo>
                  <a:pt x="935" y="2865"/>
                </a:lnTo>
                <a:lnTo>
                  <a:pt x="923" y="2858"/>
                </a:lnTo>
                <a:lnTo>
                  <a:pt x="910" y="2850"/>
                </a:lnTo>
                <a:lnTo>
                  <a:pt x="895" y="2845"/>
                </a:lnTo>
                <a:lnTo>
                  <a:pt x="873" y="2838"/>
                </a:lnTo>
                <a:lnTo>
                  <a:pt x="851" y="2833"/>
                </a:lnTo>
                <a:lnTo>
                  <a:pt x="842" y="2831"/>
                </a:lnTo>
                <a:lnTo>
                  <a:pt x="831" y="2828"/>
                </a:lnTo>
                <a:lnTo>
                  <a:pt x="821" y="2823"/>
                </a:lnTo>
                <a:lnTo>
                  <a:pt x="810" y="2818"/>
                </a:lnTo>
                <a:lnTo>
                  <a:pt x="801" y="2811"/>
                </a:lnTo>
                <a:lnTo>
                  <a:pt x="794" y="2804"/>
                </a:lnTo>
                <a:lnTo>
                  <a:pt x="788" y="2796"/>
                </a:lnTo>
                <a:lnTo>
                  <a:pt x="783" y="2788"/>
                </a:lnTo>
                <a:lnTo>
                  <a:pt x="774" y="2768"/>
                </a:lnTo>
                <a:lnTo>
                  <a:pt x="763" y="2749"/>
                </a:lnTo>
                <a:lnTo>
                  <a:pt x="754" y="2739"/>
                </a:lnTo>
                <a:lnTo>
                  <a:pt x="747" y="2731"/>
                </a:lnTo>
                <a:lnTo>
                  <a:pt x="738" y="2724"/>
                </a:lnTo>
                <a:lnTo>
                  <a:pt x="730" y="2717"/>
                </a:lnTo>
                <a:lnTo>
                  <a:pt x="712" y="2706"/>
                </a:lnTo>
                <a:lnTo>
                  <a:pt x="694" y="2690"/>
                </a:lnTo>
                <a:lnTo>
                  <a:pt x="687" y="2685"/>
                </a:lnTo>
                <a:lnTo>
                  <a:pt x="682" y="2680"/>
                </a:lnTo>
                <a:lnTo>
                  <a:pt x="678" y="2673"/>
                </a:lnTo>
                <a:lnTo>
                  <a:pt x="673" y="2668"/>
                </a:lnTo>
                <a:lnTo>
                  <a:pt x="667" y="2655"/>
                </a:lnTo>
                <a:lnTo>
                  <a:pt x="659" y="2640"/>
                </a:lnTo>
                <a:lnTo>
                  <a:pt x="651" y="2627"/>
                </a:lnTo>
                <a:lnTo>
                  <a:pt x="642" y="2615"/>
                </a:lnTo>
                <a:lnTo>
                  <a:pt x="638" y="2608"/>
                </a:lnTo>
                <a:lnTo>
                  <a:pt x="634" y="2602"/>
                </a:lnTo>
                <a:lnTo>
                  <a:pt x="632" y="2595"/>
                </a:lnTo>
                <a:lnTo>
                  <a:pt x="630" y="2587"/>
                </a:lnTo>
                <a:lnTo>
                  <a:pt x="628" y="2576"/>
                </a:lnTo>
                <a:lnTo>
                  <a:pt x="629" y="2566"/>
                </a:lnTo>
                <a:lnTo>
                  <a:pt x="630" y="2555"/>
                </a:lnTo>
                <a:lnTo>
                  <a:pt x="630" y="2545"/>
                </a:lnTo>
                <a:lnTo>
                  <a:pt x="627" y="2523"/>
                </a:lnTo>
                <a:lnTo>
                  <a:pt x="622" y="2503"/>
                </a:lnTo>
                <a:lnTo>
                  <a:pt x="617" y="2485"/>
                </a:lnTo>
                <a:lnTo>
                  <a:pt x="609" y="2468"/>
                </a:lnTo>
                <a:lnTo>
                  <a:pt x="593" y="2433"/>
                </a:lnTo>
                <a:lnTo>
                  <a:pt x="574" y="2396"/>
                </a:lnTo>
                <a:lnTo>
                  <a:pt x="568" y="2385"/>
                </a:lnTo>
                <a:lnTo>
                  <a:pt x="563" y="2374"/>
                </a:lnTo>
                <a:lnTo>
                  <a:pt x="559" y="2364"/>
                </a:lnTo>
                <a:lnTo>
                  <a:pt x="552" y="2354"/>
                </a:lnTo>
                <a:lnTo>
                  <a:pt x="545" y="2343"/>
                </a:lnTo>
                <a:lnTo>
                  <a:pt x="537" y="2333"/>
                </a:lnTo>
                <a:lnTo>
                  <a:pt x="534" y="2328"/>
                </a:lnTo>
                <a:lnTo>
                  <a:pt x="531" y="2323"/>
                </a:lnTo>
                <a:lnTo>
                  <a:pt x="528" y="2317"/>
                </a:lnTo>
                <a:lnTo>
                  <a:pt x="526" y="2311"/>
                </a:lnTo>
                <a:lnTo>
                  <a:pt x="523" y="2296"/>
                </a:lnTo>
                <a:lnTo>
                  <a:pt x="521" y="2283"/>
                </a:lnTo>
                <a:lnTo>
                  <a:pt x="520" y="2278"/>
                </a:lnTo>
                <a:lnTo>
                  <a:pt x="519" y="2271"/>
                </a:lnTo>
                <a:lnTo>
                  <a:pt x="516" y="2265"/>
                </a:lnTo>
                <a:lnTo>
                  <a:pt x="512" y="2257"/>
                </a:lnTo>
                <a:lnTo>
                  <a:pt x="507" y="2249"/>
                </a:lnTo>
                <a:lnTo>
                  <a:pt x="499" y="2241"/>
                </a:lnTo>
                <a:lnTo>
                  <a:pt x="492" y="2235"/>
                </a:lnTo>
                <a:lnTo>
                  <a:pt x="483" y="2229"/>
                </a:lnTo>
                <a:lnTo>
                  <a:pt x="464" y="2220"/>
                </a:lnTo>
                <a:lnTo>
                  <a:pt x="443" y="2210"/>
                </a:lnTo>
                <a:lnTo>
                  <a:pt x="432" y="2203"/>
                </a:lnTo>
                <a:lnTo>
                  <a:pt x="423" y="2196"/>
                </a:lnTo>
                <a:lnTo>
                  <a:pt x="414" y="2188"/>
                </a:lnTo>
                <a:lnTo>
                  <a:pt x="405" y="2181"/>
                </a:lnTo>
                <a:lnTo>
                  <a:pt x="398" y="2173"/>
                </a:lnTo>
                <a:lnTo>
                  <a:pt x="389" y="2166"/>
                </a:lnTo>
                <a:lnTo>
                  <a:pt x="379" y="2159"/>
                </a:lnTo>
                <a:lnTo>
                  <a:pt x="370" y="2152"/>
                </a:lnTo>
                <a:lnTo>
                  <a:pt x="352" y="2140"/>
                </a:lnTo>
                <a:lnTo>
                  <a:pt x="337" y="2129"/>
                </a:lnTo>
                <a:lnTo>
                  <a:pt x="323" y="2118"/>
                </a:lnTo>
                <a:lnTo>
                  <a:pt x="306" y="2106"/>
                </a:lnTo>
                <a:lnTo>
                  <a:pt x="300" y="2103"/>
                </a:lnTo>
                <a:lnTo>
                  <a:pt x="294" y="2100"/>
                </a:lnTo>
                <a:lnTo>
                  <a:pt x="289" y="2095"/>
                </a:lnTo>
                <a:lnTo>
                  <a:pt x="284" y="2090"/>
                </a:lnTo>
                <a:lnTo>
                  <a:pt x="280" y="2082"/>
                </a:lnTo>
                <a:lnTo>
                  <a:pt x="276" y="2074"/>
                </a:lnTo>
                <a:lnTo>
                  <a:pt x="273" y="2066"/>
                </a:lnTo>
                <a:lnTo>
                  <a:pt x="270" y="2059"/>
                </a:lnTo>
                <a:lnTo>
                  <a:pt x="266" y="2042"/>
                </a:lnTo>
                <a:lnTo>
                  <a:pt x="263" y="2024"/>
                </a:lnTo>
                <a:lnTo>
                  <a:pt x="261" y="2006"/>
                </a:lnTo>
                <a:lnTo>
                  <a:pt x="257" y="1989"/>
                </a:lnTo>
                <a:lnTo>
                  <a:pt x="254" y="1981"/>
                </a:lnTo>
                <a:lnTo>
                  <a:pt x="251" y="1973"/>
                </a:lnTo>
                <a:lnTo>
                  <a:pt x="246" y="1967"/>
                </a:lnTo>
                <a:lnTo>
                  <a:pt x="239" y="1960"/>
                </a:lnTo>
                <a:lnTo>
                  <a:pt x="228" y="1953"/>
                </a:lnTo>
                <a:lnTo>
                  <a:pt x="217" y="1947"/>
                </a:lnTo>
                <a:lnTo>
                  <a:pt x="207" y="1943"/>
                </a:lnTo>
                <a:lnTo>
                  <a:pt x="196" y="1939"/>
                </a:lnTo>
                <a:lnTo>
                  <a:pt x="186" y="1936"/>
                </a:lnTo>
                <a:lnTo>
                  <a:pt x="175" y="1931"/>
                </a:lnTo>
                <a:lnTo>
                  <a:pt x="165" y="1926"/>
                </a:lnTo>
                <a:lnTo>
                  <a:pt x="154" y="1918"/>
                </a:lnTo>
                <a:lnTo>
                  <a:pt x="146" y="1910"/>
                </a:lnTo>
                <a:lnTo>
                  <a:pt x="140" y="1902"/>
                </a:lnTo>
                <a:lnTo>
                  <a:pt x="135" y="1893"/>
                </a:lnTo>
                <a:lnTo>
                  <a:pt x="132" y="1885"/>
                </a:lnTo>
                <a:lnTo>
                  <a:pt x="128" y="1875"/>
                </a:lnTo>
                <a:lnTo>
                  <a:pt x="125" y="1865"/>
                </a:lnTo>
                <a:lnTo>
                  <a:pt x="120" y="1856"/>
                </a:lnTo>
                <a:lnTo>
                  <a:pt x="114" y="1846"/>
                </a:lnTo>
                <a:lnTo>
                  <a:pt x="105" y="1835"/>
                </a:lnTo>
                <a:lnTo>
                  <a:pt x="95" y="1827"/>
                </a:lnTo>
                <a:lnTo>
                  <a:pt x="85" y="1819"/>
                </a:lnTo>
                <a:lnTo>
                  <a:pt x="73" y="1811"/>
                </a:lnTo>
                <a:lnTo>
                  <a:pt x="73" y="1811"/>
                </a:lnTo>
                <a:lnTo>
                  <a:pt x="64" y="1797"/>
                </a:lnTo>
                <a:lnTo>
                  <a:pt x="58" y="1784"/>
                </a:lnTo>
                <a:lnTo>
                  <a:pt x="50" y="1771"/>
                </a:lnTo>
                <a:lnTo>
                  <a:pt x="40" y="1758"/>
                </a:lnTo>
                <a:lnTo>
                  <a:pt x="30" y="1752"/>
                </a:lnTo>
                <a:lnTo>
                  <a:pt x="19" y="1746"/>
                </a:lnTo>
                <a:lnTo>
                  <a:pt x="14" y="1741"/>
                </a:lnTo>
                <a:lnTo>
                  <a:pt x="11" y="1736"/>
                </a:lnTo>
                <a:lnTo>
                  <a:pt x="9" y="1731"/>
                </a:lnTo>
                <a:lnTo>
                  <a:pt x="7" y="1726"/>
                </a:lnTo>
                <a:lnTo>
                  <a:pt x="4" y="1715"/>
                </a:lnTo>
                <a:lnTo>
                  <a:pt x="0" y="1702"/>
                </a:lnTo>
                <a:lnTo>
                  <a:pt x="1224" y="1777"/>
                </a:lnTo>
                <a:lnTo>
                  <a:pt x="1264" y="0"/>
                </a:lnTo>
                <a:lnTo>
                  <a:pt x="1264" y="0"/>
                </a:lnTo>
                <a:lnTo>
                  <a:pt x="2215" y="20"/>
                </a:lnTo>
                <a:lnTo>
                  <a:pt x="2215" y="776"/>
                </a:lnTo>
                <a:lnTo>
                  <a:pt x="2244" y="780"/>
                </a:lnTo>
                <a:lnTo>
                  <a:pt x="2268" y="784"/>
                </a:lnTo>
                <a:lnTo>
                  <a:pt x="2293" y="789"/>
                </a:lnTo>
                <a:lnTo>
                  <a:pt x="2321" y="795"/>
                </a:lnTo>
                <a:lnTo>
                  <a:pt x="2333" y="797"/>
                </a:lnTo>
                <a:lnTo>
                  <a:pt x="2344" y="802"/>
                </a:lnTo>
                <a:lnTo>
                  <a:pt x="2354" y="806"/>
                </a:lnTo>
                <a:lnTo>
                  <a:pt x="2363" y="814"/>
                </a:lnTo>
                <a:lnTo>
                  <a:pt x="2370" y="819"/>
                </a:lnTo>
                <a:lnTo>
                  <a:pt x="2375" y="825"/>
                </a:lnTo>
                <a:lnTo>
                  <a:pt x="2380" y="832"/>
                </a:lnTo>
                <a:lnTo>
                  <a:pt x="2384" y="838"/>
                </a:lnTo>
                <a:lnTo>
                  <a:pt x="2389" y="844"/>
                </a:lnTo>
                <a:lnTo>
                  <a:pt x="2395" y="849"/>
                </a:lnTo>
                <a:lnTo>
                  <a:pt x="2398" y="850"/>
                </a:lnTo>
                <a:lnTo>
                  <a:pt x="2401" y="852"/>
                </a:lnTo>
                <a:lnTo>
                  <a:pt x="2404" y="852"/>
                </a:lnTo>
                <a:lnTo>
                  <a:pt x="2409" y="853"/>
                </a:lnTo>
                <a:lnTo>
                  <a:pt x="2414" y="849"/>
                </a:lnTo>
                <a:lnTo>
                  <a:pt x="2420" y="845"/>
                </a:lnTo>
                <a:lnTo>
                  <a:pt x="2436" y="838"/>
                </a:lnTo>
                <a:lnTo>
                  <a:pt x="2451" y="831"/>
                </a:lnTo>
                <a:lnTo>
                  <a:pt x="2458" y="829"/>
                </a:lnTo>
                <a:lnTo>
                  <a:pt x="2466" y="826"/>
                </a:lnTo>
                <a:lnTo>
                  <a:pt x="2474" y="824"/>
                </a:lnTo>
                <a:lnTo>
                  <a:pt x="2483" y="824"/>
                </a:lnTo>
                <a:lnTo>
                  <a:pt x="2484" y="824"/>
                </a:lnTo>
                <a:lnTo>
                  <a:pt x="2485" y="825"/>
                </a:lnTo>
                <a:lnTo>
                  <a:pt x="2487" y="826"/>
                </a:lnTo>
                <a:lnTo>
                  <a:pt x="2487" y="828"/>
                </a:lnTo>
                <a:lnTo>
                  <a:pt x="2488" y="832"/>
                </a:lnTo>
                <a:lnTo>
                  <a:pt x="2489" y="834"/>
                </a:lnTo>
                <a:lnTo>
                  <a:pt x="2494" y="843"/>
                </a:lnTo>
                <a:lnTo>
                  <a:pt x="2499" y="850"/>
                </a:lnTo>
                <a:lnTo>
                  <a:pt x="2505" y="857"/>
                </a:lnTo>
                <a:lnTo>
                  <a:pt x="2512" y="863"/>
                </a:lnTo>
                <a:lnTo>
                  <a:pt x="2523" y="872"/>
                </a:lnTo>
                <a:lnTo>
                  <a:pt x="2533" y="878"/>
                </a:lnTo>
                <a:lnTo>
                  <a:pt x="2544" y="886"/>
                </a:lnTo>
                <a:lnTo>
                  <a:pt x="2555" y="892"/>
                </a:lnTo>
                <a:lnTo>
                  <a:pt x="2575" y="906"/>
                </a:lnTo>
                <a:lnTo>
                  <a:pt x="2595" y="917"/>
                </a:lnTo>
                <a:lnTo>
                  <a:pt x="2605" y="922"/>
                </a:lnTo>
                <a:lnTo>
                  <a:pt x="2616" y="925"/>
                </a:lnTo>
                <a:lnTo>
                  <a:pt x="2627" y="927"/>
                </a:lnTo>
                <a:lnTo>
                  <a:pt x="2640" y="927"/>
                </a:lnTo>
                <a:lnTo>
                  <a:pt x="2663" y="927"/>
                </a:lnTo>
                <a:lnTo>
                  <a:pt x="2682" y="926"/>
                </a:lnTo>
                <a:lnTo>
                  <a:pt x="2701" y="924"/>
                </a:lnTo>
                <a:lnTo>
                  <a:pt x="2720" y="923"/>
                </a:lnTo>
                <a:lnTo>
                  <a:pt x="2738" y="920"/>
                </a:lnTo>
                <a:lnTo>
                  <a:pt x="2757" y="918"/>
                </a:lnTo>
                <a:lnTo>
                  <a:pt x="2777" y="917"/>
                </a:lnTo>
                <a:lnTo>
                  <a:pt x="2800" y="917"/>
                </a:lnTo>
                <a:lnTo>
                  <a:pt x="2811" y="916"/>
                </a:lnTo>
                <a:lnTo>
                  <a:pt x="2820" y="917"/>
                </a:lnTo>
                <a:lnTo>
                  <a:pt x="2831" y="925"/>
                </a:lnTo>
                <a:lnTo>
                  <a:pt x="2842" y="936"/>
                </a:lnTo>
                <a:lnTo>
                  <a:pt x="2856" y="942"/>
                </a:lnTo>
                <a:lnTo>
                  <a:pt x="2869" y="949"/>
                </a:lnTo>
                <a:lnTo>
                  <a:pt x="2882" y="956"/>
                </a:lnTo>
                <a:lnTo>
                  <a:pt x="2895" y="965"/>
                </a:lnTo>
                <a:lnTo>
                  <a:pt x="2898" y="968"/>
                </a:lnTo>
                <a:lnTo>
                  <a:pt x="2901" y="971"/>
                </a:lnTo>
                <a:lnTo>
                  <a:pt x="2903" y="976"/>
                </a:lnTo>
                <a:lnTo>
                  <a:pt x="2906" y="979"/>
                </a:lnTo>
                <a:lnTo>
                  <a:pt x="2910" y="987"/>
                </a:lnTo>
                <a:lnTo>
                  <a:pt x="2913" y="996"/>
                </a:lnTo>
                <a:lnTo>
                  <a:pt x="2917" y="1005"/>
                </a:lnTo>
                <a:lnTo>
                  <a:pt x="2922" y="1011"/>
                </a:lnTo>
                <a:lnTo>
                  <a:pt x="2927" y="1019"/>
                </a:lnTo>
                <a:lnTo>
                  <a:pt x="2933" y="1024"/>
                </a:lnTo>
                <a:lnTo>
                  <a:pt x="2939" y="1030"/>
                </a:lnTo>
                <a:lnTo>
                  <a:pt x="2946" y="1033"/>
                </a:lnTo>
                <a:lnTo>
                  <a:pt x="2953" y="1035"/>
                </a:lnTo>
                <a:lnTo>
                  <a:pt x="2962" y="1036"/>
                </a:lnTo>
                <a:lnTo>
                  <a:pt x="2965" y="1036"/>
                </a:lnTo>
                <a:lnTo>
                  <a:pt x="2968" y="1035"/>
                </a:lnTo>
                <a:lnTo>
                  <a:pt x="2971" y="1034"/>
                </a:lnTo>
                <a:lnTo>
                  <a:pt x="2975" y="1032"/>
                </a:lnTo>
                <a:lnTo>
                  <a:pt x="2980" y="1026"/>
                </a:lnTo>
                <a:lnTo>
                  <a:pt x="2985" y="1021"/>
                </a:lnTo>
                <a:lnTo>
                  <a:pt x="2991" y="1015"/>
                </a:lnTo>
                <a:lnTo>
                  <a:pt x="2996" y="1011"/>
                </a:lnTo>
                <a:lnTo>
                  <a:pt x="3002" y="1008"/>
                </a:lnTo>
                <a:lnTo>
                  <a:pt x="3007" y="1005"/>
                </a:lnTo>
                <a:lnTo>
                  <a:pt x="3012" y="1003"/>
                </a:lnTo>
                <a:lnTo>
                  <a:pt x="3019" y="1000"/>
                </a:lnTo>
                <a:lnTo>
                  <a:pt x="3025" y="999"/>
                </a:lnTo>
                <a:lnTo>
                  <a:pt x="3033" y="999"/>
                </a:lnTo>
                <a:lnTo>
                  <a:pt x="3041" y="999"/>
                </a:lnTo>
                <a:lnTo>
                  <a:pt x="3048" y="1001"/>
                </a:lnTo>
                <a:lnTo>
                  <a:pt x="3054" y="1005"/>
                </a:lnTo>
                <a:lnTo>
                  <a:pt x="3060" y="1010"/>
                </a:lnTo>
                <a:lnTo>
                  <a:pt x="3062" y="1015"/>
                </a:lnTo>
                <a:lnTo>
                  <a:pt x="3065" y="1021"/>
                </a:lnTo>
                <a:lnTo>
                  <a:pt x="3071" y="1025"/>
                </a:lnTo>
                <a:lnTo>
                  <a:pt x="3077" y="1028"/>
                </a:lnTo>
                <a:lnTo>
                  <a:pt x="3084" y="1031"/>
                </a:lnTo>
                <a:lnTo>
                  <a:pt x="3090" y="1032"/>
                </a:lnTo>
                <a:lnTo>
                  <a:pt x="3103" y="1034"/>
                </a:lnTo>
                <a:lnTo>
                  <a:pt x="3118" y="1034"/>
                </a:lnTo>
                <a:lnTo>
                  <a:pt x="3129" y="1033"/>
                </a:lnTo>
                <a:lnTo>
                  <a:pt x="3140" y="1033"/>
                </a:lnTo>
                <a:lnTo>
                  <a:pt x="3150" y="1034"/>
                </a:lnTo>
                <a:lnTo>
                  <a:pt x="3160" y="1036"/>
                </a:lnTo>
                <a:lnTo>
                  <a:pt x="3170" y="1040"/>
                </a:lnTo>
                <a:lnTo>
                  <a:pt x="3179" y="1046"/>
                </a:lnTo>
                <a:lnTo>
                  <a:pt x="3183" y="1048"/>
                </a:lnTo>
                <a:lnTo>
                  <a:pt x="3187" y="1050"/>
                </a:lnTo>
                <a:lnTo>
                  <a:pt x="3192" y="1052"/>
                </a:lnTo>
                <a:lnTo>
                  <a:pt x="3198" y="1052"/>
                </a:lnTo>
                <a:lnTo>
                  <a:pt x="3208" y="1041"/>
                </a:lnTo>
                <a:lnTo>
                  <a:pt x="3219" y="1031"/>
                </a:lnTo>
                <a:lnTo>
                  <a:pt x="3235" y="1034"/>
                </a:lnTo>
                <a:lnTo>
                  <a:pt x="3251" y="1039"/>
                </a:lnTo>
                <a:lnTo>
                  <a:pt x="3288" y="1046"/>
                </a:lnTo>
                <a:lnTo>
                  <a:pt x="3320" y="1053"/>
                </a:lnTo>
                <a:lnTo>
                  <a:pt x="3353" y="1061"/>
                </a:lnTo>
                <a:lnTo>
                  <a:pt x="3389" y="1068"/>
                </a:lnTo>
                <a:lnTo>
                  <a:pt x="3396" y="1071"/>
                </a:lnTo>
                <a:lnTo>
                  <a:pt x="3401" y="1073"/>
                </a:lnTo>
                <a:lnTo>
                  <a:pt x="3408" y="1076"/>
                </a:lnTo>
                <a:lnTo>
                  <a:pt x="3412" y="1079"/>
                </a:lnTo>
                <a:lnTo>
                  <a:pt x="3417" y="1082"/>
                </a:lnTo>
                <a:lnTo>
                  <a:pt x="3424" y="1085"/>
                </a:lnTo>
                <a:lnTo>
                  <a:pt x="3429" y="1086"/>
                </a:lnTo>
                <a:lnTo>
                  <a:pt x="3437" y="1087"/>
                </a:lnTo>
                <a:lnTo>
                  <a:pt x="3447" y="1086"/>
                </a:lnTo>
                <a:lnTo>
                  <a:pt x="3455" y="1085"/>
                </a:lnTo>
                <a:lnTo>
                  <a:pt x="3464" y="1081"/>
                </a:lnTo>
                <a:lnTo>
                  <a:pt x="3474" y="1079"/>
                </a:lnTo>
                <a:lnTo>
                  <a:pt x="3489" y="1074"/>
                </a:lnTo>
                <a:lnTo>
                  <a:pt x="3502" y="1069"/>
                </a:lnTo>
                <a:lnTo>
                  <a:pt x="3515" y="1063"/>
                </a:lnTo>
                <a:lnTo>
                  <a:pt x="3527" y="1054"/>
                </a:lnTo>
                <a:lnTo>
                  <a:pt x="3536" y="1046"/>
                </a:lnTo>
                <a:lnTo>
                  <a:pt x="3546" y="1036"/>
                </a:lnTo>
                <a:lnTo>
                  <a:pt x="3555" y="1031"/>
                </a:lnTo>
                <a:lnTo>
                  <a:pt x="3564" y="1027"/>
                </a:lnTo>
                <a:lnTo>
                  <a:pt x="3573" y="1025"/>
                </a:lnTo>
                <a:lnTo>
                  <a:pt x="3582" y="1023"/>
                </a:lnTo>
                <a:lnTo>
                  <a:pt x="3591" y="1021"/>
                </a:lnTo>
                <a:lnTo>
                  <a:pt x="3600" y="1020"/>
                </a:lnTo>
                <a:lnTo>
                  <a:pt x="3610" y="1017"/>
                </a:lnTo>
                <a:lnTo>
                  <a:pt x="3619" y="1012"/>
                </a:lnTo>
                <a:lnTo>
                  <a:pt x="3636" y="1001"/>
                </a:lnTo>
                <a:lnTo>
                  <a:pt x="3652" y="991"/>
                </a:lnTo>
                <a:lnTo>
                  <a:pt x="3663" y="988"/>
                </a:lnTo>
                <a:lnTo>
                  <a:pt x="3672" y="986"/>
                </a:lnTo>
                <a:lnTo>
                  <a:pt x="3683" y="986"/>
                </a:lnTo>
                <a:lnTo>
                  <a:pt x="3694" y="986"/>
                </a:lnTo>
                <a:lnTo>
                  <a:pt x="3705" y="992"/>
                </a:lnTo>
                <a:lnTo>
                  <a:pt x="3716" y="997"/>
                </a:lnTo>
                <a:lnTo>
                  <a:pt x="3720" y="999"/>
                </a:lnTo>
                <a:lnTo>
                  <a:pt x="3725" y="1000"/>
                </a:lnTo>
                <a:lnTo>
                  <a:pt x="3731" y="1001"/>
                </a:lnTo>
                <a:lnTo>
                  <a:pt x="3737" y="1001"/>
                </a:lnTo>
                <a:lnTo>
                  <a:pt x="3811" y="1001"/>
                </a:lnTo>
                <a:lnTo>
                  <a:pt x="3820" y="1003"/>
                </a:lnTo>
                <a:lnTo>
                  <a:pt x="3829" y="1004"/>
                </a:lnTo>
                <a:lnTo>
                  <a:pt x="3837" y="1006"/>
                </a:lnTo>
                <a:lnTo>
                  <a:pt x="3844" y="1008"/>
                </a:lnTo>
                <a:lnTo>
                  <a:pt x="3858" y="1015"/>
                </a:lnTo>
                <a:lnTo>
                  <a:pt x="3875" y="1023"/>
                </a:lnTo>
                <a:lnTo>
                  <a:pt x="3895" y="1033"/>
                </a:lnTo>
                <a:lnTo>
                  <a:pt x="3912" y="1041"/>
                </a:lnTo>
                <a:lnTo>
                  <a:pt x="3929" y="1051"/>
                </a:lnTo>
                <a:lnTo>
                  <a:pt x="3949" y="1060"/>
                </a:lnTo>
                <a:lnTo>
                  <a:pt x="3963" y="1066"/>
                </a:lnTo>
                <a:lnTo>
                  <a:pt x="3976" y="1069"/>
                </a:lnTo>
                <a:lnTo>
                  <a:pt x="3989" y="1072"/>
                </a:lnTo>
                <a:lnTo>
                  <a:pt x="4001" y="1074"/>
                </a:lnTo>
                <a:lnTo>
                  <a:pt x="4027" y="1074"/>
                </a:lnTo>
                <a:lnTo>
                  <a:pt x="4056" y="1074"/>
                </a:lnTo>
                <a:lnTo>
                  <a:pt x="4056" y="1074"/>
                </a:lnTo>
                <a:lnTo>
                  <a:pt x="4068" y="1078"/>
                </a:lnTo>
                <a:lnTo>
                  <a:pt x="4081" y="1082"/>
                </a:lnTo>
                <a:lnTo>
                  <a:pt x="4092" y="1086"/>
                </a:lnTo>
                <a:lnTo>
                  <a:pt x="4103" y="1088"/>
                </a:lnTo>
                <a:lnTo>
                  <a:pt x="4115" y="1090"/>
                </a:lnTo>
                <a:lnTo>
                  <a:pt x="4128" y="1091"/>
                </a:lnTo>
                <a:lnTo>
                  <a:pt x="4141" y="1092"/>
                </a:lnTo>
                <a:lnTo>
                  <a:pt x="4154" y="1092"/>
                </a:lnTo>
                <a:lnTo>
                  <a:pt x="4171" y="1092"/>
                </a:lnTo>
                <a:lnTo>
                  <a:pt x="4186" y="1091"/>
                </a:lnTo>
                <a:lnTo>
                  <a:pt x="4200" y="1090"/>
                </a:lnTo>
                <a:lnTo>
                  <a:pt x="4218" y="1089"/>
                </a:lnTo>
                <a:lnTo>
                  <a:pt x="4231" y="1318"/>
                </a:lnTo>
                <a:lnTo>
                  <a:pt x="4231" y="1318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2" name="Freeform 208"/>
          <p:cNvSpPr>
            <a:spLocks/>
          </p:cNvSpPr>
          <p:nvPr/>
        </p:nvSpPr>
        <p:spPr bwMode="auto">
          <a:xfrm>
            <a:off x="5525932" y="4466943"/>
            <a:ext cx="720051" cy="702084"/>
          </a:xfrm>
          <a:custGeom>
            <a:avLst/>
            <a:gdLst>
              <a:gd name="T0" fmla="*/ 93 w 1563"/>
              <a:gd name="T1" fmla="*/ 1281 h 1525"/>
              <a:gd name="T2" fmla="*/ 118 w 1563"/>
              <a:gd name="T3" fmla="*/ 1289 h 1525"/>
              <a:gd name="T4" fmla="*/ 152 w 1563"/>
              <a:gd name="T5" fmla="*/ 1297 h 1525"/>
              <a:gd name="T6" fmla="*/ 191 w 1563"/>
              <a:gd name="T7" fmla="*/ 1299 h 1525"/>
              <a:gd name="T8" fmla="*/ 237 w 1563"/>
              <a:gd name="T9" fmla="*/ 1297 h 1525"/>
              <a:gd name="T10" fmla="*/ 268 w 1563"/>
              <a:gd name="T11" fmla="*/ 1525 h 1525"/>
              <a:gd name="T12" fmla="*/ 1199 w 1563"/>
              <a:gd name="T13" fmla="*/ 1426 h 1525"/>
              <a:gd name="T14" fmla="*/ 1199 w 1563"/>
              <a:gd name="T15" fmla="*/ 1397 h 1525"/>
              <a:gd name="T16" fmla="*/ 1199 w 1563"/>
              <a:gd name="T17" fmla="*/ 1362 h 1525"/>
              <a:gd name="T18" fmla="*/ 1192 w 1563"/>
              <a:gd name="T19" fmla="*/ 1323 h 1525"/>
              <a:gd name="T20" fmla="*/ 1189 w 1563"/>
              <a:gd name="T21" fmla="*/ 1259 h 1525"/>
              <a:gd name="T22" fmla="*/ 1184 w 1563"/>
              <a:gd name="T23" fmla="*/ 1219 h 1525"/>
              <a:gd name="T24" fmla="*/ 1173 w 1563"/>
              <a:gd name="T25" fmla="*/ 1193 h 1525"/>
              <a:gd name="T26" fmla="*/ 1168 w 1563"/>
              <a:gd name="T27" fmla="*/ 1177 h 1525"/>
              <a:gd name="T28" fmla="*/ 1172 w 1563"/>
              <a:gd name="T29" fmla="*/ 1152 h 1525"/>
              <a:gd name="T30" fmla="*/ 1187 w 1563"/>
              <a:gd name="T31" fmla="*/ 1113 h 1525"/>
              <a:gd name="T32" fmla="*/ 1193 w 1563"/>
              <a:gd name="T33" fmla="*/ 1067 h 1525"/>
              <a:gd name="T34" fmla="*/ 1200 w 1563"/>
              <a:gd name="T35" fmla="*/ 1030 h 1525"/>
              <a:gd name="T36" fmla="*/ 1221 w 1563"/>
              <a:gd name="T37" fmla="*/ 999 h 1525"/>
              <a:gd name="T38" fmla="*/ 1258 w 1563"/>
              <a:gd name="T39" fmla="*/ 958 h 1525"/>
              <a:gd name="T40" fmla="*/ 1268 w 1563"/>
              <a:gd name="T41" fmla="*/ 932 h 1525"/>
              <a:gd name="T42" fmla="*/ 1261 w 1563"/>
              <a:gd name="T43" fmla="*/ 895 h 1525"/>
              <a:gd name="T44" fmla="*/ 1268 w 1563"/>
              <a:gd name="T45" fmla="*/ 883 h 1525"/>
              <a:gd name="T46" fmla="*/ 1292 w 1563"/>
              <a:gd name="T47" fmla="*/ 863 h 1525"/>
              <a:gd name="T48" fmla="*/ 1324 w 1563"/>
              <a:gd name="T49" fmla="*/ 829 h 1525"/>
              <a:gd name="T50" fmla="*/ 1341 w 1563"/>
              <a:gd name="T51" fmla="*/ 798 h 1525"/>
              <a:gd name="T52" fmla="*/ 1343 w 1563"/>
              <a:gd name="T53" fmla="*/ 771 h 1525"/>
              <a:gd name="T54" fmla="*/ 1343 w 1563"/>
              <a:gd name="T55" fmla="*/ 746 h 1525"/>
              <a:gd name="T56" fmla="*/ 1347 w 1563"/>
              <a:gd name="T57" fmla="*/ 726 h 1525"/>
              <a:gd name="T58" fmla="*/ 1366 w 1563"/>
              <a:gd name="T59" fmla="*/ 688 h 1525"/>
              <a:gd name="T60" fmla="*/ 1388 w 1563"/>
              <a:gd name="T61" fmla="*/ 652 h 1525"/>
              <a:gd name="T62" fmla="*/ 1415 w 1563"/>
              <a:gd name="T63" fmla="*/ 621 h 1525"/>
              <a:gd name="T64" fmla="*/ 1422 w 1563"/>
              <a:gd name="T65" fmla="*/ 597 h 1525"/>
              <a:gd name="T66" fmla="*/ 1421 w 1563"/>
              <a:gd name="T67" fmla="*/ 564 h 1525"/>
              <a:gd name="T68" fmla="*/ 1422 w 1563"/>
              <a:gd name="T69" fmla="*/ 541 h 1525"/>
              <a:gd name="T70" fmla="*/ 1432 w 1563"/>
              <a:gd name="T71" fmla="*/ 531 h 1525"/>
              <a:gd name="T72" fmla="*/ 1456 w 1563"/>
              <a:gd name="T73" fmla="*/ 496 h 1525"/>
              <a:gd name="T74" fmla="*/ 1464 w 1563"/>
              <a:gd name="T75" fmla="*/ 472 h 1525"/>
              <a:gd name="T76" fmla="*/ 1469 w 1563"/>
              <a:gd name="T77" fmla="*/ 435 h 1525"/>
              <a:gd name="T78" fmla="*/ 1475 w 1563"/>
              <a:gd name="T79" fmla="*/ 416 h 1525"/>
              <a:gd name="T80" fmla="*/ 1499 w 1563"/>
              <a:gd name="T81" fmla="*/ 378 h 1525"/>
              <a:gd name="T82" fmla="*/ 1508 w 1563"/>
              <a:gd name="T83" fmla="*/ 353 h 1525"/>
              <a:gd name="T84" fmla="*/ 1508 w 1563"/>
              <a:gd name="T85" fmla="*/ 322 h 1525"/>
              <a:gd name="T86" fmla="*/ 1508 w 1563"/>
              <a:gd name="T87" fmla="*/ 289 h 1525"/>
              <a:gd name="T88" fmla="*/ 1517 w 1563"/>
              <a:gd name="T89" fmla="*/ 261 h 1525"/>
              <a:gd name="T90" fmla="*/ 1537 w 1563"/>
              <a:gd name="T91" fmla="*/ 241 h 1525"/>
              <a:gd name="T92" fmla="*/ 1553 w 1563"/>
              <a:gd name="T93" fmla="*/ 216 h 1525"/>
              <a:gd name="T94" fmla="*/ 1562 w 1563"/>
              <a:gd name="T95" fmla="*/ 181 h 1525"/>
              <a:gd name="T96" fmla="*/ 1548 w 1563"/>
              <a:gd name="T97" fmla="*/ 171 h 1525"/>
              <a:gd name="T98" fmla="*/ 1506 w 1563"/>
              <a:gd name="T99" fmla="*/ 173 h 1525"/>
              <a:gd name="T100" fmla="*/ 1481 w 1563"/>
              <a:gd name="T101" fmla="*/ 176 h 1525"/>
              <a:gd name="T102" fmla="*/ 1442 w 1563"/>
              <a:gd name="T103" fmla="*/ 187 h 1525"/>
              <a:gd name="T104" fmla="*/ 1410 w 1563"/>
              <a:gd name="T105" fmla="*/ 190 h 1525"/>
              <a:gd name="T106" fmla="*/ 1377 w 1563"/>
              <a:gd name="T107" fmla="*/ 200 h 1525"/>
              <a:gd name="T108" fmla="*/ 1365 w 1563"/>
              <a:gd name="T109" fmla="*/ 177 h 1525"/>
              <a:gd name="T110" fmla="*/ 1364 w 1563"/>
              <a:gd name="T111" fmla="*/ 122 h 1525"/>
              <a:gd name="T112" fmla="*/ 1367 w 1563"/>
              <a:gd name="T113" fmla="*/ 97 h 1525"/>
              <a:gd name="T114" fmla="*/ 1383 w 1563"/>
              <a:gd name="T115" fmla="*/ 59 h 1525"/>
              <a:gd name="T116" fmla="*/ 1393 w 1563"/>
              <a:gd name="T117" fmla="*/ 40 h 1525"/>
              <a:gd name="T118" fmla="*/ 1391 w 1563"/>
              <a:gd name="T119" fmla="*/ 21 h 1525"/>
              <a:gd name="T120" fmla="*/ 1378 w 1563"/>
              <a:gd name="T121" fmla="*/ 8 h 1525"/>
              <a:gd name="T122" fmla="*/ 1360 w 1563"/>
              <a:gd name="T123" fmla="*/ 0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63" h="1525">
                <a:moveTo>
                  <a:pt x="0" y="162"/>
                </a:moveTo>
                <a:lnTo>
                  <a:pt x="60" y="531"/>
                </a:lnTo>
                <a:lnTo>
                  <a:pt x="93" y="1281"/>
                </a:lnTo>
                <a:lnTo>
                  <a:pt x="93" y="1281"/>
                </a:lnTo>
                <a:lnTo>
                  <a:pt x="105" y="1285"/>
                </a:lnTo>
                <a:lnTo>
                  <a:pt x="118" y="1289"/>
                </a:lnTo>
                <a:lnTo>
                  <a:pt x="129" y="1293"/>
                </a:lnTo>
                <a:lnTo>
                  <a:pt x="140" y="1295"/>
                </a:lnTo>
                <a:lnTo>
                  <a:pt x="152" y="1297"/>
                </a:lnTo>
                <a:lnTo>
                  <a:pt x="165" y="1298"/>
                </a:lnTo>
                <a:lnTo>
                  <a:pt x="178" y="1299"/>
                </a:lnTo>
                <a:lnTo>
                  <a:pt x="191" y="1299"/>
                </a:lnTo>
                <a:lnTo>
                  <a:pt x="208" y="1299"/>
                </a:lnTo>
                <a:lnTo>
                  <a:pt x="223" y="1298"/>
                </a:lnTo>
                <a:lnTo>
                  <a:pt x="237" y="1297"/>
                </a:lnTo>
                <a:lnTo>
                  <a:pt x="255" y="1296"/>
                </a:lnTo>
                <a:lnTo>
                  <a:pt x="268" y="1525"/>
                </a:lnTo>
                <a:lnTo>
                  <a:pt x="268" y="1525"/>
                </a:lnTo>
                <a:lnTo>
                  <a:pt x="1200" y="1431"/>
                </a:lnTo>
                <a:lnTo>
                  <a:pt x="1200" y="1431"/>
                </a:lnTo>
                <a:lnTo>
                  <a:pt x="1199" y="1426"/>
                </a:lnTo>
                <a:lnTo>
                  <a:pt x="1198" y="1419"/>
                </a:lnTo>
                <a:lnTo>
                  <a:pt x="1197" y="1407"/>
                </a:lnTo>
                <a:lnTo>
                  <a:pt x="1199" y="1397"/>
                </a:lnTo>
                <a:lnTo>
                  <a:pt x="1200" y="1388"/>
                </a:lnTo>
                <a:lnTo>
                  <a:pt x="1200" y="1376"/>
                </a:lnTo>
                <a:lnTo>
                  <a:pt x="1199" y="1362"/>
                </a:lnTo>
                <a:lnTo>
                  <a:pt x="1197" y="1350"/>
                </a:lnTo>
                <a:lnTo>
                  <a:pt x="1194" y="1337"/>
                </a:lnTo>
                <a:lnTo>
                  <a:pt x="1192" y="1323"/>
                </a:lnTo>
                <a:lnTo>
                  <a:pt x="1190" y="1295"/>
                </a:lnTo>
                <a:lnTo>
                  <a:pt x="1189" y="1271"/>
                </a:lnTo>
                <a:lnTo>
                  <a:pt x="1189" y="1259"/>
                </a:lnTo>
                <a:lnTo>
                  <a:pt x="1188" y="1246"/>
                </a:lnTo>
                <a:lnTo>
                  <a:pt x="1187" y="1233"/>
                </a:lnTo>
                <a:lnTo>
                  <a:pt x="1184" y="1219"/>
                </a:lnTo>
                <a:lnTo>
                  <a:pt x="1180" y="1208"/>
                </a:lnTo>
                <a:lnTo>
                  <a:pt x="1175" y="1199"/>
                </a:lnTo>
                <a:lnTo>
                  <a:pt x="1173" y="1193"/>
                </a:lnTo>
                <a:lnTo>
                  <a:pt x="1171" y="1189"/>
                </a:lnTo>
                <a:lnTo>
                  <a:pt x="1168" y="1184"/>
                </a:lnTo>
                <a:lnTo>
                  <a:pt x="1168" y="1177"/>
                </a:lnTo>
                <a:lnTo>
                  <a:pt x="1168" y="1167"/>
                </a:lnTo>
                <a:lnTo>
                  <a:pt x="1170" y="1160"/>
                </a:lnTo>
                <a:lnTo>
                  <a:pt x="1172" y="1152"/>
                </a:lnTo>
                <a:lnTo>
                  <a:pt x="1175" y="1145"/>
                </a:lnTo>
                <a:lnTo>
                  <a:pt x="1180" y="1130"/>
                </a:lnTo>
                <a:lnTo>
                  <a:pt x="1187" y="1113"/>
                </a:lnTo>
                <a:lnTo>
                  <a:pt x="1191" y="1097"/>
                </a:lnTo>
                <a:lnTo>
                  <a:pt x="1192" y="1082"/>
                </a:lnTo>
                <a:lnTo>
                  <a:pt x="1193" y="1067"/>
                </a:lnTo>
                <a:lnTo>
                  <a:pt x="1194" y="1050"/>
                </a:lnTo>
                <a:lnTo>
                  <a:pt x="1197" y="1039"/>
                </a:lnTo>
                <a:lnTo>
                  <a:pt x="1200" y="1030"/>
                </a:lnTo>
                <a:lnTo>
                  <a:pt x="1204" y="1022"/>
                </a:lnTo>
                <a:lnTo>
                  <a:pt x="1209" y="1013"/>
                </a:lnTo>
                <a:lnTo>
                  <a:pt x="1221" y="999"/>
                </a:lnTo>
                <a:lnTo>
                  <a:pt x="1234" y="986"/>
                </a:lnTo>
                <a:lnTo>
                  <a:pt x="1247" y="972"/>
                </a:lnTo>
                <a:lnTo>
                  <a:pt x="1258" y="958"/>
                </a:lnTo>
                <a:lnTo>
                  <a:pt x="1262" y="950"/>
                </a:lnTo>
                <a:lnTo>
                  <a:pt x="1266" y="942"/>
                </a:lnTo>
                <a:lnTo>
                  <a:pt x="1268" y="932"/>
                </a:lnTo>
                <a:lnTo>
                  <a:pt x="1269" y="922"/>
                </a:lnTo>
                <a:lnTo>
                  <a:pt x="1265" y="908"/>
                </a:lnTo>
                <a:lnTo>
                  <a:pt x="1261" y="895"/>
                </a:lnTo>
                <a:lnTo>
                  <a:pt x="1262" y="891"/>
                </a:lnTo>
                <a:lnTo>
                  <a:pt x="1265" y="887"/>
                </a:lnTo>
                <a:lnTo>
                  <a:pt x="1268" y="883"/>
                </a:lnTo>
                <a:lnTo>
                  <a:pt x="1272" y="879"/>
                </a:lnTo>
                <a:lnTo>
                  <a:pt x="1282" y="870"/>
                </a:lnTo>
                <a:lnTo>
                  <a:pt x="1292" y="863"/>
                </a:lnTo>
                <a:lnTo>
                  <a:pt x="1301" y="855"/>
                </a:lnTo>
                <a:lnTo>
                  <a:pt x="1312" y="845"/>
                </a:lnTo>
                <a:lnTo>
                  <a:pt x="1324" y="829"/>
                </a:lnTo>
                <a:lnTo>
                  <a:pt x="1335" y="815"/>
                </a:lnTo>
                <a:lnTo>
                  <a:pt x="1338" y="807"/>
                </a:lnTo>
                <a:lnTo>
                  <a:pt x="1341" y="798"/>
                </a:lnTo>
                <a:lnTo>
                  <a:pt x="1342" y="789"/>
                </a:lnTo>
                <a:lnTo>
                  <a:pt x="1343" y="780"/>
                </a:lnTo>
                <a:lnTo>
                  <a:pt x="1343" y="771"/>
                </a:lnTo>
                <a:lnTo>
                  <a:pt x="1343" y="762"/>
                </a:lnTo>
                <a:lnTo>
                  <a:pt x="1343" y="755"/>
                </a:lnTo>
                <a:lnTo>
                  <a:pt x="1343" y="746"/>
                </a:lnTo>
                <a:lnTo>
                  <a:pt x="1342" y="741"/>
                </a:lnTo>
                <a:lnTo>
                  <a:pt x="1341" y="737"/>
                </a:lnTo>
                <a:lnTo>
                  <a:pt x="1347" y="726"/>
                </a:lnTo>
                <a:lnTo>
                  <a:pt x="1354" y="715"/>
                </a:lnTo>
                <a:lnTo>
                  <a:pt x="1361" y="701"/>
                </a:lnTo>
                <a:lnTo>
                  <a:pt x="1366" y="688"/>
                </a:lnTo>
                <a:lnTo>
                  <a:pt x="1371" y="676"/>
                </a:lnTo>
                <a:lnTo>
                  <a:pt x="1378" y="662"/>
                </a:lnTo>
                <a:lnTo>
                  <a:pt x="1388" y="652"/>
                </a:lnTo>
                <a:lnTo>
                  <a:pt x="1400" y="644"/>
                </a:lnTo>
                <a:lnTo>
                  <a:pt x="1408" y="632"/>
                </a:lnTo>
                <a:lnTo>
                  <a:pt x="1415" y="621"/>
                </a:lnTo>
                <a:lnTo>
                  <a:pt x="1419" y="609"/>
                </a:lnTo>
                <a:lnTo>
                  <a:pt x="1422" y="597"/>
                </a:lnTo>
                <a:lnTo>
                  <a:pt x="1422" y="597"/>
                </a:lnTo>
                <a:lnTo>
                  <a:pt x="1423" y="589"/>
                </a:lnTo>
                <a:lnTo>
                  <a:pt x="1423" y="580"/>
                </a:lnTo>
                <a:lnTo>
                  <a:pt x="1421" y="564"/>
                </a:lnTo>
                <a:lnTo>
                  <a:pt x="1420" y="548"/>
                </a:lnTo>
                <a:lnTo>
                  <a:pt x="1421" y="544"/>
                </a:lnTo>
                <a:lnTo>
                  <a:pt x="1422" y="541"/>
                </a:lnTo>
                <a:lnTo>
                  <a:pt x="1424" y="539"/>
                </a:lnTo>
                <a:lnTo>
                  <a:pt x="1427" y="536"/>
                </a:lnTo>
                <a:lnTo>
                  <a:pt x="1432" y="531"/>
                </a:lnTo>
                <a:lnTo>
                  <a:pt x="1436" y="526"/>
                </a:lnTo>
                <a:lnTo>
                  <a:pt x="1447" y="511"/>
                </a:lnTo>
                <a:lnTo>
                  <a:pt x="1456" y="496"/>
                </a:lnTo>
                <a:lnTo>
                  <a:pt x="1459" y="489"/>
                </a:lnTo>
                <a:lnTo>
                  <a:pt x="1462" y="481"/>
                </a:lnTo>
                <a:lnTo>
                  <a:pt x="1464" y="472"/>
                </a:lnTo>
                <a:lnTo>
                  <a:pt x="1465" y="462"/>
                </a:lnTo>
                <a:lnTo>
                  <a:pt x="1467" y="448"/>
                </a:lnTo>
                <a:lnTo>
                  <a:pt x="1469" y="435"/>
                </a:lnTo>
                <a:lnTo>
                  <a:pt x="1471" y="429"/>
                </a:lnTo>
                <a:lnTo>
                  <a:pt x="1473" y="422"/>
                </a:lnTo>
                <a:lnTo>
                  <a:pt x="1475" y="416"/>
                </a:lnTo>
                <a:lnTo>
                  <a:pt x="1478" y="409"/>
                </a:lnTo>
                <a:lnTo>
                  <a:pt x="1489" y="393"/>
                </a:lnTo>
                <a:lnTo>
                  <a:pt x="1499" y="378"/>
                </a:lnTo>
                <a:lnTo>
                  <a:pt x="1502" y="370"/>
                </a:lnTo>
                <a:lnTo>
                  <a:pt x="1505" y="363"/>
                </a:lnTo>
                <a:lnTo>
                  <a:pt x="1508" y="353"/>
                </a:lnTo>
                <a:lnTo>
                  <a:pt x="1508" y="343"/>
                </a:lnTo>
                <a:lnTo>
                  <a:pt x="1508" y="333"/>
                </a:lnTo>
                <a:lnTo>
                  <a:pt x="1508" y="322"/>
                </a:lnTo>
                <a:lnTo>
                  <a:pt x="1508" y="311"/>
                </a:lnTo>
                <a:lnTo>
                  <a:pt x="1508" y="300"/>
                </a:lnTo>
                <a:lnTo>
                  <a:pt x="1508" y="289"/>
                </a:lnTo>
                <a:lnTo>
                  <a:pt x="1508" y="280"/>
                </a:lnTo>
                <a:lnTo>
                  <a:pt x="1512" y="269"/>
                </a:lnTo>
                <a:lnTo>
                  <a:pt x="1517" y="261"/>
                </a:lnTo>
                <a:lnTo>
                  <a:pt x="1523" y="254"/>
                </a:lnTo>
                <a:lnTo>
                  <a:pt x="1530" y="247"/>
                </a:lnTo>
                <a:lnTo>
                  <a:pt x="1537" y="241"/>
                </a:lnTo>
                <a:lnTo>
                  <a:pt x="1543" y="233"/>
                </a:lnTo>
                <a:lnTo>
                  <a:pt x="1549" y="226"/>
                </a:lnTo>
                <a:lnTo>
                  <a:pt x="1553" y="216"/>
                </a:lnTo>
                <a:lnTo>
                  <a:pt x="1557" y="203"/>
                </a:lnTo>
                <a:lnTo>
                  <a:pt x="1559" y="192"/>
                </a:lnTo>
                <a:lnTo>
                  <a:pt x="1562" y="181"/>
                </a:lnTo>
                <a:lnTo>
                  <a:pt x="1563" y="171"/>
                </a:lnTo>
                <a:lnTo>
                  <a:pt x="1563" y="171"/>
                </a:lnTo>
                <a:lnTo>
                  <a:pt x="1548" y="171"/>
                </a:lnTo>
                <a:lnTo>
                  <a:pt x="1535" y="172"/>
                </a:lnTo>
                <a:lnTo>
                  <a:pt x="1521" y="173"/>
                </a:lnTo>
                <a:lnTo>
                  <a:pt x="1506" y="173"/>
                </a:lnTo>
                <a:lnTo>
                  <a:pt x="1497" y="174"/>
                </a:lnTo>
                <a:lnTo>
                  <a:pt x="1488" y="175"/>
                </a:lnTo>
                <a:lnTo>
                  <a:pt x="1481" y="176"/>
                </a:lnTo>
                <a:lnTo>
                  <a:pt x="1474" y="178"/>
                </a:lnTo>
                <a:lnTo>
                  <a:pt x="1459" y="183"/>
                </a:lnTo>
                <a:lnTo>
                  <a:pt x="1442" y="187"/>
                </a:lnTo>
                <a:lnTo>
                  <a:pt x="1431" y="188"/>
                </a:lnTo>
                <a:lnTo>
                  <a:pt x="1420" y="189"/>
                </a:lnTo>
                <a:lnTo>
                  <a:pt x="1410" y="190"/>
                </a:lnTo>
                <a:lnTo>
                  <a:pt x="1400" y="192"/>
                </a:lnTo>
                <a:lnTo>
                  <a:pt x="1389" y="197"/>
                </a:lnTo>
                <a:lnTo>
                  <a:pt x="1377" y="200"/>
                </a:lnTo>
                <a:lnTo>
                  <a:pt x="1371" y="199"/>
                </a:lnTo>
                <a:lnTo>
                  <a:pt x="1365" y="197"/>
                </a:lnTo>
                <a:lnTo>
                  <a:pt x="1365" y="177"/>
                </a:lnTo>
                <a:lnTo>
                  <a:pt x="1364" y="160"/>
                </a:lnTo>
                <a:lnTo>
                  <a:pt x="1364" y="141"/>
                </a:lnTo>
                <a:lnTo>
                  <a:pt x="1364" y="122"/>
                </a:lnTo>
                <a:lnTo>
                  <a:pt x="1364" y="112"/>
                </a:lnTo>
                <a:lnTo>
                  <a:pt x="1366" y="105"/>
                </a:lnTo>
                <a:lnTo>
                  <a:pt x="1367" y="97"/>
                </a:lnTo>
                <a:lnTo>
                  <a:pt x="1370" y="90"/>
                </a:lnTo>
                <a:lnTo>
                  <a:pt x="1376" y="76"/>
                </a:lnTo>
                <a:lnTo>
                  <a:pt x="1383" y="59"/>
                </a:lnTo>
                <a:lnTo>
                  <a:pt x="1387" y="52"/>
                </a:lnTo>
                <a:lnTo>
                  <a:pt x="1390" y="46"/>
                </a:lnTo>
                <a:lnTo>
                  <a:pt x="1393" y="40"/>
                </a:lnTo>
                <a:lnTo>
                  <a:pt x="1394" y="32"/>
                </a:lnTo>
                <a:lnTo>
                  <a:pt x="1393" y="26"/>
                </a:lnTo>
                <a:lnTo>
                  <a:pt x="1391" y="21"/>
                </a:lnTo>
                <a:lnTo>
                  <a:pt x="1388" y="15"/>
                </a:lnTo>
                <a:lnTo>
                  <a:pt x="1383" y="11"/>
                </a:lnTo>
                <a:lnTo>
                  <a:pt x="1378" y="8"/>
                </a:lnTo>
                <a:lnTo>
                  <a:pt x="1373" y="4"/>
                </a:lnTo>
                <a:lnTo>
                  <a:pt x="1366" y="2"/>
                </a:lnTo>
                <a:lnTo>
                  <a:pt x="1360" y="0"/>
                </a:lnTo>
                <a:lnTo>
                  <a:pt x="0" y="162"/>
                </a:lnTo>
                <a:lnTo>
                  <a:pt x="0" y="162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4" name="Freeform 210"/>
          <p:cNvSpPr>
            <a:spLocks/>
          </p:cNvSpPr>
          <p:nvPr/>
        </p:nvSpPr>
        <p:spPr bwMode="auto">
          <a:xfrm>
            <a:off x="5648935" y="5126183"/>
            <a:ext cx="818177" cy="717287"/>
          </a:xfrm>
          <a:custGeom>
            <a:avLst/>
            <a:gdLst>
              <a:gd name="T0" fmla="*/ 961 w 1774"/>
              <a:gd name="T1" fmla="*/ 64 h 1557"/>
              <a:gd name="T2" fmla="*/ 974 w 1774"/>
              <a:gd name="T3" fmla="*/ 164 h 1557"/>
              <a:gd name="T4" fmla="*/ 989 w 1774"/>
              <a:gd name="T5" fmla="*/ 287 h 1557"/>
              <a:gd name="T6" fmla="*/ 959 w 1774"/>
              <a:gd name="T7" fmla="*/ 349 h 1557"/>
              <a:gd name="T8" fmla="*/ 943 w 1774"/>
              <a:gd name="T9" fmla="*/ 444 h 1557"/>
              <a:gd name="T10" fmla="*/ 898 w 1774"/>
              <a:gd name="T11" fmla="*/ 498 h 1557"/>
              <a:gd name="T12" fmla="*/ 871 w 1774"/>
              <a:gd name="T13" fmla="*/ 545 h 1557"/>
              <a:gd name="T14" fmla="*/ 892 w 1774"/>
              <a:gd name="T15" fmla="*/ 603 h 1557"/>
              <a:gd name="T16" fmla="*/ 846 w 1774"/>
              <a:gd name="T17" fmla="*/ 684 h 1557"/>
              <a:gd name="T18" fmla="*/ 856 w 1774"/>
              <a:gd name="T19" fmla="*/ 753 h 1557"/>
              <a:gd name="T20" fmla="*/ 1432 w 1774"/>
              <a:gd name="T21" fmla="*/ 715 h 1557"/>
              <a:gd name="T22" fmla="*/ 1474 w 1774"/>
              <a:gd name="T23" fmla="*/ 749 h 1557"/>
              <a:gd name="T24" fmla="*/ 1470 w 1774"/>
              <a:gd name="T25" fmla="*/ 851 h 1557"/>
              <a:gd name="T26" fmla="*/ 1542 w 1774"/>
              <a:gd name="T27" fmla="*/ 947 h 1557"/>
              <a:gd name="T28" fmla="*/ 1487 w 1774"/>
              <a:gd name="T29" fmla="*/ 1001 h 1557"/>
              <a:gd name="T30" fmla="*/ 1355 w 1774"/>
              <a:gd name="T31" fmla="*/ 951 h 1557"/>
              <a:gd name="T32" fmla="*/ 1238 w 1774"/>
              <a:gd name="T33" fmla="*/ 990 h 1557"/>
              <a:gd name="T34" fmla="*/ 1258 w 1774"/>
              <a:gd name="T35" fmla="*/ 1049 h 1557"/>
              <a:gd name="T36" fmla="*/ 1396 w 1774"/>
              <a:gd name="T37" fmla="*/ 1095 h 1557"/>
              <a:gd name="T38" fmla="*/ 1447 w 1774"/>
              <a:gd name="T39" fmla="*/ 1039 h 1557"/>
              <a:gd name="T40" fmla="*/ 1496 w 1774"/>
              <a:gd name="T41" fmla="*/ 1087 h 1557"/>
              <a:gd name="T42" fmla="*/ 1544 w 1774"/>
              <a:gd name="T43" fmla="*/ 1121 h 1557"/>
              <a:gd name="T44" fmla="*/ 1628 w 1774"/>
              <a:gd name="T45" fmla="*/ 1082 h 1557"/>
              <a:gd name="T46" fmla="*/ 1686 w 1774"/>
              <a:gd name="T47" fmla="*/ 1119 h 1557"/>
              <a:gd name="T48" fmla="*/ 1655 w 1774"/>
              <a:gd name="T49" fmla="*/ 1177 h 1557"/>
              <a:gd name="T50" fmla="*/ 1589 w 1774"/>
              <a:gd name="T51" fmla="*/ 1259 h 1557"/>
              <a:gd name="T52" fmla="*/ 1609 w 1774"/>
              <a:gd name="T53" fmla="*/ 1302 h 1557"/>
              <a:gd name="T54" fmla="*/ 1707 w 1774"/>
              <a:gd name="T55" fmla="*/ 1330 h 1557"/>
              <a:gd name="T56" fmla="*/ 1772 w 1774"/>
              <a:gd name="T57" fmla="*/ 1397 h 1557"/>
              <a:gd name="T58" fmla="*/ 1751 w 1774"/>
              <a:gd name="T59" fmla="*/ 1450 h 1557"/>
              <a:gd name="T60" fmla="*/ 1664 w 1774"/>
              <a:gd name="T61" fmla="*/ 1464 h 1557"/>
              <a:gd name="T62" fmla="*/ 1519 w 1774"/>
              <a:gd name="T63" fmla="*/ 1384 h 1557"/>
              <a:gd name="T64" fmla="*/ 1434 w 1774"/>
              <a:gd name="T65" fmla="*/ 1321 h 1557"/>
              <a:gd name="T66" fmla="*/ 1383 w 1774"/>
              <a:gd name="T67" fmla="*/ 1259 h 1557"/>
              <a:gd name="T68" fmla="*/ 1339 w 1774"/>
              <a:gd name="T69" fmla="*/ 1308 h 1557"/>
              <a:gd name="T70" fmla="*/ 1408 w 1774"/>
              <a:gd name="T71" fmla="*/ 1338 h 1557"/>
              <a:gd name="T72" fmla="*/ 1425 w 1774"/>
              <a:gd name="T73" fmla="*/ 1458 h 1557"/>
              <a:gd name="T74" fmla="*/ 1342 w 1774"/>
              <a:gd name="T75" fmla="*/ 1519 h 1557"/>
              <a:gd name="T76" fmla="*/ 1287 w 1774"/>
              <a:gd name="T77" fmla="*/ 1497 h 1557"/>
              <a:gd name="T78" fmla="*/ 1191 w 1774"/>
              <a:gd name="T79" fmla="*/ 1516 h 1557"/>
              <a:gd name="T80" fmla="*/ 1124 w 1774"/>
              <a:gd name="T81" fmla="*/ 1556 h 1557"/>
              <a:gd name="T82" fmla="*/ 1030 w 1774"/>
              <a:gd name="T83" fmla="*/ 1421 h 1557"/>
              <a:gd name="T84" fmla="*/ 1025 w 1774"/>
              <a:gd name="T85" fmla="*/ 1299 h 1557"/>
              <a:gd name="T86" fmla="*/ 980 w 1774"/>
              <a:gd name="T87" fmla="*/ 1235 h 1557"/>
              <a:gd name="T88" fmla="*/ 917 w 1774"/>
              <a:gd name="T89" fmla="*/ 1239 h 1557"/>
              <a:gd name="T90" fmla="*/ 967 w 1774"/>
              <a:gd name="T91" fmla="*/ 1307 h 1557"/>
              <a:gd name="T92" fmla="*/ 971 w 1774"/>
              <a:gd name="T93" fmla="*/ 1377 h 1557"/>
              <a:gd name="T94" fmla="*/ 878 w 1774"/>
              <a:gd name="T95" fmla="*/ 1319 h 1557"/>
              <a:gd name="T96" fmla="*/ 792 w 1774"/>
              <a:gd name="T97" fmla="*/ 1300 h 1557"/>
              <a:gd name="T98" fmla="*/ 751 w 1774"/>
              <a:gd name="T99" fmla="*/ 1319 h 1557"/>
              <a:gd name="T100" fmla="*/ 703 w 1774"/>
              <a:gd name="T101" fmla="*/ 1348 h 1557"/>
              <a:gd name="T102" fmla="*/ 678 w 1774"/>
              <a:gd name="T103" fmla="*/ 1405 h 1557"/>
              <a:gd name="T104" fmla="*/ 502 w 1774"/>
              <a:gd name="T105" fmla="*/ 1402 h 1557"/>
              <a:gd name="T106" fmla="*/ 365 w 1774"/>
              <a:gd name="T107" fmla="*/ 1361 h 1557"/>
              <a:gd name="T108" fmla="*/ 207 w 1774"/>
              <a:gd name="T109" fmla="*/ 1384 h 1557"/>
              <a:gd name="T110" fmla="*/ 163 w 1774"/>
              <a:gd name="T111" fmla="*/ 1342 h 1557"/>
              <a:gd name="T112" fmla="*/ 162 w 1774"/>
              <a:gd name="T113" fmla="*/ 1123 h 1557"/>
              <a:gd name="T114" fmla="*/ 157 w 1774"/>
              <a:gd name="T115" fmla="*/ 1009 h 1557"/>
              <a:gd name="T116" fmla="*/ 194 w 1774"/>
              <a:gd name="T117" fmla="*/ 852 h 1557"/>
              <a:gd name="T118" fmla="*/ 131 w 1774"/>
              <a:gd name="T119" fmla="*/ 726 h 1557"/>
              <a:gd name="T120" fmla="*/ 52 w 1774"/>
              <a:gd name="T121" fmla="*/ 588 h 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74" h="1557">
                <a:moveTo>
                  <a:pt x="0" y="94"/>
                </a:moveTo>
                <a:lnTo>
                  <a:pt x="932" y="0"/>
                </a:lnTo>
                <a:lnTo>
                  <a:pt x="932" y="0"/>
                </a:lnTo>
                <a:lnTo>
                  <a:pt x="934" y="9"/>
                </a:lnTo>
                <a:lnTo>
                  <a:pt x="937" y="16"/>
                </a:lnTo>
                <a:lnTo>
                  <a:pt x="940" y="25"/>
                </a:lnTo>
                <a:lnTo>
                  <a:pt x="946" y="32"/>
                </a:lnTo>
                <a:lnTo>
                  <a:pt x="951" y="43"/>
                </a:lnTo>
                <a:lnTo>
                  <a:pt x="957" y="53"/>
                </a:lnTo>
                <a:lnTo>
                  <a:pt x="961" y="64"/>
                </a:lnTo>
                <a:lnTo>
                  <a:pt x="964" y="76"/>
                </a:lnTo>
                <a:lnTo>
                  <a:pt x="965" y="85"/>
                </a:lnTo>
                <a:lnTo>
                  <a:pt x="965" y="95"/>
                </a:lnTo>
                <a:lnTo>
                  <a:pt x="965" y="104"/>
                </a:lnTo>
                <a:lnTo>
                  <a:pt x="965" y="113"/>
                </a:lnTo>
                <a:lnTo>
                  <a:pt x="964" y="122"/>
                </a:lnTo>
                <a:lnTo>
                  <a:pt x="965" y="131"/>
                </a:lnTo>
                <a:lnTo>
                  <a:pt x="966" y="139"/>
                </a:lnTo>
                <a:lnTo>
                  <a:pt x="970" y="150"/>
                </a:lnTo>
                <a:lnTo>
                  <a:pt x="974" y="164"/>
                </a:lnTo>
                <a:lnTo>
                  <a:pt x="978" y="177"/>
                </a:lnTo>
                <a:lnTo>
                  <a:pt x="981" y="189"/>
                </a:lnTo>
                <a:lnTo>
                  <a:pt x="984" y="202"/>
                </a:lnTo>
                <a:lnTo>
                  <a:pt x="986" y="214"/>
                </a:lnTo>
                <a:lnTo>
                  <a:pt x="987" y="227"/>
                </a:lnTo>
                <a:lnTo>
                  <a:pt x="988" y="241"/>
                </a:lnTo>
                <a:lnTo>
                  <a:pt x="988" y="256"/>
                </a:lnTo>
                <a:lnTo>
                  <a:pt x="988" y="267"/>
                </a:lnTo>
                <a:lnTo>
                  <a:pt x="989" y="277"/>
                </a:lnTo>
                <a:lnTo>
                  <a:pt x="989" y="287"/>
                </a:lnTo>
                <a:lnTo>
                  <a:pt x="988" y="298"/>
                </a:lnTo>
                <a:lnTo>
                  <a:pt x="986" y="304"/>
                </a:lnTo>
                <a:lnTo>
                  <a:pt x="983" y="310"/>
                </a:lnTo>
                <a:lnTo>
                  <a:pt x="979" y="315"/>
                </a:lnTo>
                <a:lnTo>
                  <a:pt x="975" y="320"/>
                </a:lnTo>
                <a:lnTo>
                  <a:pt x="971" y="324"/>
                </a:lnTo>
                <a:lnTo>
                  <a:pt x="967" y="329"/>
                </a:lnTo>
                <a:lnTo>
                  <a:pt x="964" y="335"/>
                </a:lnTo>
                <a:lnTo>
                  <a:pt x="961" y="341"/>
                </a:lnTo>
                <a:lnTo>
                  <a:pt x="959" y="349"/>
                </a:lnTo>
                <a:lnTo>
                  <a:pt x="958" y="355"/>
                </a:lnTo>
                <a:lnTo>
                  <a:pt x="958" y="363"/>
                </a:lnTo>
                <a:lnTo>
                  <a:pt x="958" y="369"/>
                </a:lnTo>
                <a:lnTo>
                  <a:pt x="958" y="383"/>
                </a:lnTo>
                <a:lnTo>
                  <a:pt x="959" y="399"/>
                </a:lnTo>
                <a:lnTo>
                  <a:pt x="958" y="409"/>
                </a:lnTo>
                <a:lnTo>
                  <a:pt x="957" y="419"/>
                </a:lnTo>
                <a:lnTo>
                  <a:pt x="953" y="428"/>
                </a:lnTo>
                <a:lnTo>
                  <a:pt x="948" y="436"/>
                </a:lnTo>
                <a:lnTo>
                  <a:pt x="943" y="444"/>
                </a:lnTo>
                <a:lnTo>
                  <a:pt x="936" y="449"/>
                </a:lnTo>
                <a:lnTo>
                  <a:pt x="930" y="455"/>
                </a:lnTo>
                <a:lnTo>
                  <a:pt x="923" y="459"/>
                </a:lnTo>
                <a:lnTo>
                  <a:pt x="917" y="463"/>
                </a:lnTo>
                <a:lnTo>
                  <a:pt x="910" y="468"/>
                </a:lnTo>
                <a:lnTo>
                  <a:pt x="905" y="474"/>
                </a:lnTo>
                <a:lnTo>
                  <a:pt x="900" y="482"/>
                </a:lnTo>
                <a:lnTo>
                  <a:pt x="898" y="487"/>
                </a:lnTo>
                <a:lnTo>
                  <a:pt x="898" y="492"/>
                </a:lnTo>
                <a:lnTo>
                  <a:pt x="898" y="498"/>
                </a:lnTo>
                <a:lnTo>
                  <a:pt x="899" y="503"/>
                </a:lnTo>
                <a:lnTo>
                  <a:pt x="900" y="509"/>
                </a:lnTo>
                <a:lnTo>
                  <a:pt x="900" y="513"/>
                </a:lnTo>
                <a:lnTo>
                  <a:pt x="899" y="518"/>
                </a:lnTo>
                <a:lnTo>
                  <a:pt x="897" y="524"/>
                </a:lnTo>
                <a:lnTo>
                  <a:pt x="887" y="530"/>
                </a:lnTo>
                <a:lnTo>
                  <a:pt x="877" y="534"/>
                </a:lnTo>
                <a:lnTo>
                  <a:pt x="873" y="538"/>
                </a:lnTo>
                <a:lnTo>
                  <a:pt x="872" y="542"/>
                </a:lnTo>
                <a:lnTo>
                  <a:pt x="871" y="545"/>
                </a:lnTo>
                <a:lnTo>
                  <a:pt x="871" y="551"/>
                </a:lnTo>
                <a:lnTo>
                  <a:pt x="871" y="557"/>
                </a:lnTo>
                <a:lnTo>
                  <a:pt x="875" y="564"/>
                </a:lnTo>
                <a:lnTo>
                  <a:pt x="878" y="569"/>
                </a:lnTo>
                <a:lnTo>
                  <a:pt x="881" y="574"/>
                </a:lnTo>
                <a:lnTo>
                  <a:pt x="885" y="580"/>
                </a:lnTo>
                <a:lnTo>
                  <a:pt x="889" y="585"/>
                </a:lnTo>
                <a:lnTo>
                  <a:pt x="891" y="592"/>
                </a:lnTo>
                <a:lnTo>
                  <a:pt x="892" y="598"/>
                </a:lnTo>
                <a:lnTo>
                  <a:pt x="892" y="603"/>
                </a:lnTo>
                <a:lnTo>
                  <a:pt x="891" y="607"/>
                </a:lnTo>
                <a:lnTo>
                  <a:pt x="890" y="611"/>
                </a:lnTo>
                <a:lnTo>
                  <a:pt x="887" y="614"/>
                </a:lnTo>
                <a:lnTo>
                  <a:pt x="883" y="622"/>
                </a:lnTo>
                <a:lnTo>
                  <a:pt x="879" y="631"/>
                </a:lnTo>
                <a:lnTo>
                  <a:pt x="871" y="647"/>
                </a:lnTo>
                <a:lnTo>
                  <a:pt x="863" y="662"/>
                </a:lnTo>
                <a:lnTo>
                  <a:pt x="856" y="672"/>
                </a:lnTo>
                <a:lnTo>
                  <a:pt x="849" y="679"/>
                </a:lnTo>
                <a:lnTo>
                  <a:pt x="846" y="684"/>
                </a:lnTo>
                <a:lnTo>
                  <a:pt x="844" y="688"/>
                </a:lnTo>
                <a:lnTo>
                  <a:pt x="842" y="693"/>
                </a:lnTo>
                <a:lnTo>
                  <a:pt x="842" y="700"/>
                </a:lnTo>
                <a:lnTo>
                  <a:pt x="842" y="706"/>
                </a:lnTo>
                <a:lnTo>
                  <a:pt x="843" y="713"/>
                </a:lnTo>
                <a:lnTo>
                  <a:pt x="844" y="718"/>
                </a:lnTo>
                <a:lnTo>
                  <a:pt x="846" y="723"/>
                </a:lnTo>
                <a:lnTo>
                  <a:pt x="851" y="734"/>
                </a:lnTo>
                <a:lnTo>
                  <a:pt x="855" y="747"/>
                </a:lnTo>
                <a:lnTo>
                  <a:pt x="856" y="753"/>
                </a:lnTo>
                <a:lnTo>
                  <a:pt x="857" y="759"/>
                </a:lnTo>
                <a:lnTo>
                  <a:pt x="857" y="765"/>
                </a:lnTo>
                <a:lnTo>
                  <a:pt x="856" y="770"/>
                </a:lnTo>
                <a:lnTo>
                  <a:pt x="856" y="775"/>
                </a:lnTo>
                <a:lnTo>
                  <a:pt x="857" y="781"/>
                </a:lnTo>
                <a:lnTo>
                  <a:pt x="858" y="786"/>
                </a:lnTo>
                <a:lnTo>
                  <a:pt x="860" y="793"/>
                </a:lnTo>
                <a:lnTo>
                  <a:pt x="864" y="797"/>
                </a:lnTo>
                <a:lnTo>
                  <a:pt x="869" y="800"/>
                </a:lnTo>
                <a:lnTo>
                  <a:pt x="1432" y="715"/>
                </a:lnTo>
                <a:lnTo>
                  <a:pt x="1437" y="720"/>
                </a:lnTo>
                <a:lnTo>
                  <a:pt x="1445" y="723"/>
                </a:lnTo>
                <a:lnTo>
                  <a:pt x="1451" y="727"/>
                </a:lnTo>
                <a:lnTo>
                  <a:pt x="1459" y="730"/>
                </a:lnTo>
                <a:lnTo>
                  <a:pt x="1464" y="733"/>
                </a:lnTo>
                <a:lnTo>
                  <a:pt x="1470" y="738"/>
                </a:lnTo>
                <a:lnTo>
                  <a:pt x="1471" y="740"/>
                </a:lnTo>
                <a:lnTo>
                  <a:pt x="1473" y="743"/>
                </a:lnTo>
                <a:lnTo>
                  <a:pt x="1474" y="746"/>
                </a:lnTo>
                <a:lnTo>
                  <a:pt x="1474" y="749"/>
                </a:lnTo>
                <a:lnTo>
                  <a:pt x="1474" y="767"/>
                </a:lnTo>
                <a:lnTo>
                  <a:pt x="1473" y="782"/>
                </a:lnTo>
                <a:lnTo>
                  <a:pt x="1471" y="797"/>
                </a:lnTo>
                <a:lnTo>
                  <a:pt x="1469" y="813"/>
                </a:lnTo>
                <a:lnTo>
                  <a:pt x="1465" y="824"/>
                </a:lnTo>
                <a:lnTo>
                  <a:pt x="1463" y="835"/>
                </a:lnTo>
                <a:lnTo>
                  <a:pt x="1464" y="839"/>
                </a:lnTo>
                <a:lnTo>
                  <a:pt x="1465" y="843"/>
                </a:lnTo>
                <a:lnTo>
                  <a:pt x="1467" y="848"/>
                </a:lnTo>
                <a:lnTo>
                  <a:pt x="1470" y="851"/>
                </a:lnTo>
                <a:lnTo>
                  <a:pt x="1477" y="857"/>
                </a:lnTo>
                <a:lnTo>
                  <a:pt x="1485" y="864"/>
                </a:lnTo>
                <a:lnTo>
                  <a:pt x="1500" y="877"/>
                </a:lnTo>
                <a:lnTo>
                  <a:pt x="1514" y="890"/>
                </a:lnTo>
                <a:lnTo>
                  <a:pt x="1520" y="896"/>
                </a:lnTo>
                <a:lnTo>
                  <a:pt x="1526" y="904"/>
                </a:lnTo>
                <a:lnTo>
                  <a:pt x="1531" y="912"/>
                </a:lnTo>
                <a:lnTo>
                  <a:pt x="1534" y="922"/>
                </a:lnTo>
                <a:lnTo>
                  <a:pt x="1539" y="935"/>
                </a:lnTo>
                <a:lnTo>
                  <a:pt x="1542" y="947"/>
                </a:lnTo>
                <a:lnTo>
                  <a:pt x="1545" y="959"/>
                </a:lnTo>
                <a:lnTo>
                  <a:pt x="1546" y="970"/>
                </a:lnTo>
                <a:lnTo>
                  <a:pt x="1548" y="993"/>
                </a:lnTo>
                <a:lnTo>
                  <a:pt x="1548" y="1019"/>
                </a:lnTo>
                <a:lnTo>
                  <a:pt x="1548" y="1019"/>
                </a:lnTo>
                <a:lnTo>
                  <a:pt x="1538" y="1017"/>
                </a:lnTo>
                <a:lnTo>
                  <a:pt x="1527" y="1015"/>
                </a:lnTo>
                <a:lnTo>
                  <a:pt x="1517" y="1012"/>
                </a:lnTo>
                <a:lnTo>
                  <a:pt x="1507" y="1009"/>
                </a:lnTo>
                <a:lnTo>
                  <a:pt x="1487" y="1001"/>
                </a:lnTo>
                <a:lnTo>
                  <a:pt x="1463" y="993"/>
                </a:lnTo>
                <a:lnTo>
                  <a:pt x="1446" y="989"/>
                </a:lnTo>
                <a:lnTo>
                  <a:pt x="1431" y="985"/>
                </a:lnTo>
                <a:lnTo>
                  <a:pt x="1416" y="978"/>
                </a:lnTo>
                <a:lnTo>
                  <a:pt x="1399" y="973"/>
                </a:lnTo>
                <a:lnTo>
                  <a:pt x="1385" y="968"/>
                </a:lnTo>
                <a:lnTo>
                  <a:pt x="1372" y="962"/>
                </a:lnTo>
                <a:lnTo>
                  <a:pt x="1366" y="959"/>
                </a:lnTo>
                <a:lnTo>
                  <a:pt x="1361" y="956"/>
                </a:lnTo>
                <a:lnTo>
                  <a:pt x="1355" y="951"/>
                </a:lnTo>
                <a:lnTo>
                  <a:pt x="1349" y="946"/>
                </a:lnTo>
                <a:lnTo>
                  <a:pt x="1334" y="956"/>
                </a:lnTo>
                <a:lnTo>
                  <a:pt x="1317" y="964"/>
                </a:lnTo>
                <a:lnTo>
                  <a:pt x="1309" y="971"/>
                </a:lnTo>
                <a:lnTo>
                  <a:pt x="1302" y="976"/>
                </a:lnTo>
                <a:lnTo>
                  <a:pt x="1295" y="982"/>
                </a:lnTo>
                <a:lnTo>
                  <a:pt x="1285" y="986"/>
                </a:lnTo>
                <a:lnTo>
                  <a:pt x="1269" y="989"/>
                </a:lnTo>
                <a:lnTo>
                  <a:pt x="1254" y="990"/>
                </a:lnTo>
                <a:lnTo>
                  <a:pt x="1238" y="990"/>
                </a:lnTo>
                <a:lnTo>
                  <a:pt x="1221" y="991"/>
                </a:lnTo>
                <a:lnTo>
                  <a:pt x="1222" y="997"/>
                </a:lnTo>
                <a:lnTo>
                  <a:pt x="1223" y="1002"/>
                </a:lnTo>
                <a:lnTo>
                  <a:pt x="1224" y="1006"/>
                </a:lnTo>
                <a:lnTo>
                  <a:pt x="1227" y="1011"/>
                </a:lnTo>
                <a:lnTo>
                  <a:pt x="1232" y="1018"/>
                </a:lnTo>
                <a:lnTo>
                  <a:pt x="1238" y="1026"/>
                </a:lnTo>
                <a:lnTo>
                  <a:pt x="1245" y="1033"/>
                </a:lnTo>
                <a:lnTo>
                  <a:pt x="1251" y="1040"/>
                </a:lnTo>
                <a:lnTo>
                  <a:pt x="1258" y="1049"/>
                </a:lnTo>
                <a:lnTo>
                  <a:pt x="1264" y="1057"/>
                </a:lnTo>
                <a:lnTo>
                  <a:pt x="1270" y="1067"/>
                </a:lnTo>
                <a:lnTo>
                  <a:pt x="1276" y="1074"/>
                </a:lnTo>
                <a:lnTo>
                  <a:pt x="1284" y="1081"/>
                </a:lnTo>
                <a:lnTo>
                  <a:pt x="1291" y="1086"/>
                </a:lnTo>
                <a:lnTo>
                  <a:pt x="1300" y="1090"/>
                </a:lnTo>
                <a:lnTo>
                  <a:pt x="1310" y="1093"/>
                </a:lnTo>
                <a:lnTo>
                  <a:pt x="1321" y="1094"/>
                </a:lnTo>
                <a:lnTo>
                  <a:pt x="1331" y="1095"/>
                </a:lnTo>
                <a:lnTo>
                  <a:pt x="1396" y="1095"/>
                </a:lnTo>
                <a:lnTo>
                  <a:pt x="1402" y="1094"/>
                </a:lnTo>
                <a:lnTo>
                  <a:pt x="1406" y="1092"/>
                </a:lnTo>
                <a:lnTo>
                  <a:pt x="1410" y="1090"/>
                </a:lnTo>
                <a:lnTo>
                  <a:pt x="1413" y="1085"/>
                </a:lnTo>
                <a:lnTo>
                  <a:pt x="1420" y="1077"/>
                </a:lnTo>
                <a:lnTo>
                  <a:pt x="1426" y="1068"/>
                </a:lnTo>
                <a:lnTo>
                  <a:pt x="1432" y="1061"/>
                </a:lnTo>
                <a:lnTo>
                  <a:pt x="1437" y="1055"/>
                </a:lnTo>
                <a:lnTo>
                  <a:pt x="1443" y="1047"/>
                </a:lnTo>
                <a:lnTo>
                  <a:pt x="1447" y="1039"/>
                </a:lnTo>
                <a:lnTo>
                  <a:pt x="1459" y="1045"/>
                </a:lnTo>
                <a:lnTo>
                  <a:pt x="1469" y="1050"/>
                </a:lnTo>
                <a:lnTo>
                  <a:pt x="1479" y="1054"/>
                </a:lnTo>
                <a:lnTo>
                  <a:pt x="1490" y="1060"/>
                </a:lnTo>
                <a:lnTo>
                  <a:pt x="1492" y="1063"/>
                </a:lnTo>
                <a:lnTo>
                  <a:pt x="1494" y="1065"/>
                </a:lnTo>
                <a:lnTo>
                  <a:pt x="1496" y="1068"/>
                </a:lnTo>
                <a:lnTo>
                  <a:pt x="1496" y="1071"/>
                </a:lnTo>
                <a:lnTo>
                  <a:pt x="1496" y="1079"/>
                </a:lnTo>
                <a:lnTo>
                  <a:pt x="1496" y="1087"/>
                </a:lnTo>
                <a:lnTo>
                  <a:pt x="1494" y="1093"/>
                </a:lnTo>
                <a:lnTo>
                  <a:pt x="1493" y="1097"/>
                </a:lnTo>
                <a:lnTo>
                  <a:pt x="1492" y="1101"/>
                </a:lnTo>
                <a:lnTo>
                  <a:pt x="1490" y="1106"/>
                </a:lnTo>
                <a:lnTo>
                  <a:pt x="1486" y="1114"/>
                </a:lnTo>
                <a:lnTo>
                  <a:pt x="1481" y="1124"/>
                </a:lnTo>
                <a:lnTo>
                  <a:pt x="1513" y="1124"/>
                </a:lnTo>
                <a:lnTo>
                  <a:pt x="1525" y="1124"/>
                </a:lnTo>
                <a:lnTo>
                  <a:pt x="1534" y="1122"/>
                </a:lnTo>
                <a:lnTo>
                  <a:pt x="1544" y="1121"/>
                </a:lnTo>
                <a:lnTo>
                  <a:pt x="1553" y="1118"/>
                </a:lnTo>
                <a:lnTo>
                  <a:pt x="1571" y="1110"/>
                </a:lnTo>
                <a:lnTo>
                  <a:pt x="1591" y="1100"/>
                </a:lnTo>
                <a:lnTo>
                  <a:pt x="1599" y="1095"/>
                </a:lnTo>
                <a:lnTo>
                  <a:pt x="1607" y="1088"/>
                </a:lnTo>
                <a:lnTo>
                  <a:pt x="1611" y="1085"/>
                </a:lnTo>
                <a:lnTo>
                  <a:pt x="1615" y="1083"/>
                </a:lnTo>
                <a:lnTo>
                  <a:pt x="1620" y="1082"/>
                </a:lnTo>
                <a:lnTo>
                  <a:pt x="1625" y="1082"/>
                </a:lnTo>
                <a:lnTo>
                  <a:pt x="1628" y="1082"/>
                </a:lnTo>
                <a:lnTo>
                  <a:pt x="1632" y="1084"/>
                </a:lnTo>
                <a:lnTo>
                  <a:pt x="1634" y="1086"/>
                </a:lnTo>
                <a:lnTo>
                  <a:pt x="1636" y="1090"/>
                </a:lnTo>
                <a:lnTo>
                  <a:pt x="1640" y="1096"/>
                </a:lnTo>
                <a:lnTo>
                  <a:pt x="1647" y="1100"/>
                </a:lnTo>
                <a:lnTo>
                  <a:pt x="1658" y="1103"/>
                </a:lnTo>
                <a:lnTo>
                  <a:pt x="1667" y="1106"/>
                </a:lnTo>
                <a:lnTo>
                  <a:pt x="1675" y="1109"/>
                </a:lnTo>
                <a:lnTo>
                  <a:pt x="1681" y="1113"/>
                </a:lnTo>
                <a:lnTo>
                  <a:pt x="1686" y="1119"/>
                </a:lnTo>
                <a:lnTo>
                  <a:pt x="1690" y="1124"/>
                </a:lnTo>
                <a:lnTo>
                  <a:pt x="1699" y="1137"/>
                </a:lnTo>
                <a:lnTo>
                  <a:pt x="1707" y="1151"/>
                </a:lnTo>
                <a:lnTo>
                  <a:pt x="1705" y="1157"/>
                </a:lnTo>
                <a:lnTo>
                  <a:pt x="1702" y="1161"/>
                </a:lnTo>
                <a:lnTo>
                  <a:pt x="1694" y="1165"/>
                </a:lnTo>
                <a:lnTo>
                  <a:pt x="1687" y="1168"/>
                </a:lnTo>
                <a:lnTo>
                  <a:pt x="1679" y="1172"/>
                </a:lnTo>
                <a:lnTo>
                  <a:pt x="1672" y="1174"/>
                </a:lnTo>
                <a:lnTo>
                  <a:pt x="1655" y="1177"/>
                </a:lnTo>
                <a:lnTo>
                  <a:pt x="1638" y="1180"/>
                </a:lnTo>
                <a:lnTo>
                  <a:pt x="1627" y="1182"/>
                </a:lnTo>
                <a:lnTo>
                  <a:pt x="1618" y="1185"/>
                </a:lnTo>
                <a:lnTo>
                  <a:pt x="1608" y="1187"/>
                </a:lnTo>
                <a:lnTo>
                  <a:pt x="1596" y="1188"/>
                </a:lnTo>
                <a:lnTo>
                  <a:pt x="1596" y="1238"/>
                </a:lnTo>
                <a:lnTo>
                  <a:pt x="1595" y="1244"/>
                </a:lnTo>
                <a:lnTo>
                  <a:pt x="1594" y="1249"/>
                </a:lnTo>
                <a:lnTo>
                  <a:pt x="1592" y="1255"/>
                </a:lnTo>
                <a:lnTo>
                  <a:pt x="1589" y="1259"/>
                </a:lnTo>
                <a:lnTo>
                  <a:pt x="1587" y="1263"/>
                </a:lnTo>
                <a:lnTo>
                  <a:pt x="1585" y="1269"/>
                </a:lnTo>
                <a:lnTo>
                  <a:pt x="1583" y="1274"/>
                </a:lnTo>
                <a:lnTo>
                  <a:pt x="1583" y="1281"/>
                </a:lnTo>
                <a:lnTo>
                  <a:pt x="1583" y="1285"/>
                </a:lnTo>
                <a:lnTo>
                  <a:pt x="1585" y="1289"/>
                </a:lnTo>
                <a:lnTo>
                  <a:pt x="1588" y="1292"/>
                </a:lnTo>
                <a:lnTo>
                  <a:pt x="1592" y="1295"/>
                </a:lnTo>
                <a:lnTo>
                  <a:pt x="1600" y="1298"/>
                </a:lnTo>
                <a:lnTo>
                  <a:pt x="1609" y="1302"/>
                </a:lnTo>
                <a:lnTo>
                  <a:pt x="1623" y="1309"/>
                </a:lnTo>
                <a:lnTo>
                  <a:pt x="1635" y="1315"/>
                </a:lnTo>
                <a:lnTo>
                  <a:pt x="1641" y="1317"/>
                </a:lnTo>
                <a:lnTo>
                  <a:pt x="1648" y="1320"/>
                </a:lnTo>
                <a:lnTo>
                  <a:pt x="1654" y="1322"/>
                </a:lnTo>
                <a:lnTo>
                  <a:pt x="1662" y="1323"/>
                </a:lnTo>
                <a:lnTo>
                  <a:pt x="1674" y="1323"/>
                </a:lnTo>
                <a:lnTo>
                  <a:pt x="1683" y="1323"/>
                </a:lnTo>
                <a:lnTo>
                  <a:pt x="1696" y="1326"/>
                </a:lnTo>
                <a:lnTo>
                  <a:pt x="1707" y="1330"/>
                </a:lnTo>
                <a:lnTo>
                  <a:pt x="1717" y="1336"/>
                </a:lnTo>
                <a:lnTo>
                  <a:pt x="1727" y="1342"/>
                </a:lnTo>
                <a:lnTo>
                  <a:pt x="1735" y="1350"/>
                </a:lnTo>
                <a:lnTo>
                  <a:pt x="1743" y="1358"/>
                </a:lnTo>
                <a:lnTo>
                  <a:pt x="1750" y="1368"/>
                </a:lnTo>
                <a:lnTo>
                  <a:pt x="1758" y="1379"/>
                </a:lnTo>
                <a:lnTo>
                  <a:pt x="1763" y="1385"/>
                </a:lnTo>
                <a:lnTo>
                  <a:pt x="1768" y="1391"/>
                </a:lnTo>
                <a:lnTo>
                  <a:pt x="1771" y="1394"/>
                </a:lnTo>
                <a:lnTo>
                  <a:pt x="1772" y="1397"/>
                </a:lnTo>
                <a:lnTo>
                  <a:pt x="1773" y="1402"/>
                </a:lnTo>
                <a:lnTo>
                  <a:pt x="1774" y="1406"/>
                </a:lnTo>
                <a:lnTo>
                  <a:pt x="1773" y="1410"/>
                </a:lnTo>
                <a:lnTo>
                  <a:pt x="1772" y="1414"/>
                </a:lnTo>
                <a:lnTo>
                  <a:pt x="1771" y="1418"/>
                </a:lnTo>
                <a:lnTo>
                  <a:pt x="1769" y="1421"/>
                </a:lnTo>
                <a:lnTo>
                  <a:pt x="1764" y="1428"/>
                </a:lnTo>
                <a:lnTo>
                  <a:pt x="1760" y="1435"/>
                </a:lnTo>
                <a:lnTo>
                  <a:pt x="1757" y="1444"/>
                </a:lnTo>
                <a:lnTo>
                  <a:pt x="1751" y="1450"/>
                </a:lnTo>
                <a:lnTo>
                  <a:pt x="1746" y="1458"/>
                </a:lnTo>
                <a:lnTo>
                  <a:pt x="1740" y="1464"/>
                </a:lnTo>
                <a:lnTo>
                  <a:pt x="1728" y="1477"/>
                </a:lnTo>
                <a:lnTo>
                  <a:pt x="1718" y="1489"/>
                </a:lnTo>
                <a:lnTo>
                  <a:pt x="1714" y="1495"/>
                </a:lnTo>
                <a:lnTo>
                  <a:pt x="1708" y="1500"/>
                </a:lnTo>
                <a:lnTo>
                  <a:pt x="1702" y="1504"/>
                </a:lnTo>
                <a:lnTo>
                  <a:pt x="1694" y="1510"/>
                </a:lnTo>
                <a:lnTo>
                  <a:pt x="1678" y="1486"/>
                </a:lnTo>
                <a:lnTo>
                  <a:pt x="1664" y="1464"/>
                </a:lnTo>
                <a:lnTo>
                  <a:pt x="1656" y="1455"/>
                </a:lnTo>
                <a:lnTo>
                  <a:pt x="1648" y="1446"/>
                </a:lnTo>
                <a:lnTo>
                  <a:pt x="1637" y="1437"/>
                </a:lnTo>
                <a:lnTo>
                  <a:pt x="1625" y="1430"/>
                </a:lnTo>
                <a:lnTo>
                  <a:pt x="1611" y="1422"/>
                </a:lnTo>
                <a:lnTo>
                  <a:pt x="1598" y="1416"/>
                </a:lnTo>
                <a:lnTo>
                  <a:pt x="1585" y="1411"/>
                </a:lnTo>
                <a:lnTo>
                  <a:pt x="1572" y="1406"/>
                </a:lnTo>
                <a:lnTo>
                  <a:pt x="1547" y="1396"/>
                </a:lnTo>
                <a:lnTo>
                  <a:pt x="1519" y="1384"/>
                </a:lnTo>
                <a:lnTo>
                  <a:pt x="1507" y="1378"/>
                </a:lnTo>
                <a:lnTo>
                  <a:pt x="1498" y="1371"/>
                </a:lnTo>
                <a:lnTo>
                  <a:pt x="1487" y="1364"/>
                </a:lnTo>
                <a:lnTo>
                  <a:pt x="1476" y="1355"/>
                </a:lnTo>
                <a:lnTo>
                  <a:pt x="1464" y="1347"/>
                </a:lnTo>
                <a:lnTo>
                  <a:pt x="1453" y="1340"/>
                </a:lnTo>
                <a:lnTo>
                  <a:pt x="1448" y="1336"/>
                </a:lnTo>
                <a:lnTo>
                  <a:pt x="1443" y="1331"/>
                </a:lnTo>
                <a:lnTo>
                  <a:pt x="1438" y="1326"/>
                </a:lnTo>
                <a:lnTo>
                  <a:pt x="1434" y="1321"/>
                </a:lnTo>
                <a:lnTo>
                  <a:pt x="1429" y="1310"/>
                </a:lnTo>
                <a:lnTo>
                  <a:pt x="1424" y="1300"/>
                </a:lnTo>
                <a:lnTo>
                  <a:pt x="1420" y="1289"/>
                </a:lnTo>
                <a:lnTo>
                  <a:pt x="1416" y="1279"/>
                </a:lnTo>
                <a:lnTo>
                  <a:pt x="1412" y="1274"/>
                </a:lnTo>
                <a:lnTo>
                  <a:pt x="1409" y="1271"/>
                </a:lnTo>
                <a:lnTo>
                  <a:pt x="1406" y="1269"/>
                </a:lnTo>
                <a:lnTo>
                  <a:pt x="1402" y="1267"/>
                </a:lnTo>
                <a:lnTo>
                  <a:pt x="1393" y="1263"/>
                </a:lnTo>
                <a:lnTo>
                  <a:pt x="1383" y="1259"/>
                </a:lnTo>
                <a:lnTo>
                  <a:pt x="1376" y="1255"/>
                </a:lnTo>
                <a:lnTo>
                  <a:pt x="1368" y="1250"/>
                </a:lnTo>
                <a:lnTo>
                  <a:pt x="1361" y="1246"/>
                </a:lnTo>
                <a:lnTo>
                  <a:pt x="1352" y="1244"/>
                </a:lnTo>
                <a:lnTo>
                  <a:pt x="1341" y="1286"/>
                </a:lnTo>
                <a:lnTo>
                  <a:pt x="1337" y="1292"/>
                </a:lnTo>
                <a:lnTo>
                  <a:pt x="1334" y="1297"/>
                </a:lnTo>
                <a:lnTo>
                  <a:pt x="1334" y="1301"/>
                </a:lnTo>
                <a:lnTo>
                  <a:pt x="1336" y="1306"/>
                </a:lnTo>
                <a:lnTo>
                  <a:pt x="1339" y="1308"/>
                </a:lnTo>
                <a:lnTo>
                  <a:pt x="1343" y="1310"/>
                </a:lnTo>
                <a:lnTo>
                  <a:pt x="1353" y="1314"/>
                </a:lnTo>
                <a:lnTo>
                  <a:pt x="1363" y="1317"/>
                </a:lnTo>
                <a:lnTo>
                  <a:pt x="1372" y="1324"/>
                </a:lnTo>
                <a:lnTo>
                  <a:pt x="1383" y="1328"/>
                </a:lnTo>
                <a:lnTo>
                  <a:pt x="1390" y="1329"/>
                </a:lnTo>
                <a:lnTo>
                  <a:pt x="1395" y="1330"/>
                </a:lnTo>
                <a:lnTo>
                  <a:pt x="1400" y="1331"/>
                </a:lnTo>
                <a:lnTo>
                  <a:pt x="1405" y="1334"/>
                </a:lnTo>
                <a:lnTo>
                  <a:pt x="1408" y="1338"/>
                </a:lnTo>
                <a:lnTo>
                  <a:pt x="1409" y="1343"/>
                </a:lnTo>
                <a:lnTo>
                  <a:pt x="1409" y="1350"/>
                </a:lnTo>
                <a:lnTo>
                  <a:pt x="1410" y="1355"/>
                </a:lnTo>
                <a:lnTo>
                  <a:pt x="1416" y="1380"/>
                </a:lnTo>
                <a:lnTo>
                  <a:pt x="1421" y="1403"/>
                </a:lnTo>
                <a:lnTo>
                  <a:pt x="1423" y="1414"/>
                </a:lnTo>
                <a:lnTo>
                  <a:pt x="1424" y="1425"/>
                </a:lnTo>
                <a:lnTo>
                  <a:pt x="1425" y="1437"/>
                </a:lnTo>
                <a:lnTo>
                  <a:pt x="1426" y="1450"/>
                </a:lnTo>
                <a:lnTo>
                  <a:pt x="1425" y="1458"/>
                </a:lnTo>
                <a:lnTo>
                  <a:pt x="1422" y="1465"/>
                </a:lnTo>
                <a:lnTo>
                  <a:pt x="1419" y="1471"/>
                </a:lnTo>
                <a:lnTo>
                  <a:pt x="1413" y="1475"/>
                </a:lnTo>
                <a:lnTo>
                  <a:pt x="1400" y="1484"/>
                </a:lnTo>
                <a:lnTo>
                  <a:pt x="1386" y="1490"/>
                </a:lnTo>
                <a:lnTo>
                  <a:pt x="1370" y="1499"/>
                </a:lnTo>
                <a:lnTo>
                  <a:pt x="1354" y="1510"/>
                </a:lnTo>
                <a:lnTo>
                  <a:pt x="1349" y="1513"/>
                </a:lnTo>
                <a:lnTo>
                  <a:pt x="1344" y="1517"/>
                </a:lnTo>
                <a:lnTo>
                  <a:pt x="1342" y="1519"/>
                </a:lnTo>
                <a:lnTo>
                  <a:pt x="1339" y="1520"/>
                </a:lnTo>
                <a:lnTo>
                  <a:pt x="1337" y="1522"/>
                </a:lnTo>
                <a:lnTo>
                  <a:pt x="1334" y="1523"/>
                </a:lnTo>
                <a:lnTo>
                  <a:pt x="1325" y="1522"/>
                </a:lnTo>
                <a:lnTo>
                  <a:pt x="1318" y="1518"/>
                </a:lnTo>
                <a:lnTo>
                  <a:pt x="1312" y="1514"/>
                </a:lnTo>
                <a:lnTo>
                  <a:pt x="1307" y="1510"/>
                </a:lnTo>
                <a:lnTo>
                  <a:pt x="1300" y="1504"/>
                </a:lnTo>
                <a:lnTo>
                  <a:pt x="1295" y="1500"/>
                </a:lnTo>
                <a:lnTo>
                  <a:pt x="1287" y="1497"/>
                </a:lnTo>
                <a:lnTo>
                  <a:pt x="1280" y="1496"/>
                </a:lnTo>
                <a:lnTo>
                  <a:pt x="1262" y="1496"/>
                </a:lnTo>
                <a:lnTo>
                  <a:pt x="1248" y="1495"/>
                </a:lnTo>
                <a:lnTo>
                  <a:pt x="1233" y="1493"/>
                </a:lnTo>
                <a:lnTo>
                  <a:pt x="1217" y="1493"/>
                </a:lnTo>
                <a:lnTo>
                  <a:pt x="1210" y="1495"/>
                </a:lnTo>
                <a:lnTo>
                  <a:pt x="1205" y="1497"/>
                </a:lnTo>
                <a:lnTo>
                  <a:pt x="1201" y="1500"/>
                </a:lnTo>
                <a:lnTo>
                  <a:pt x="1197" y="1505"/>
                </a:lnTo>
                <a:lnTo>
                  <a:pt x="1191" y="1516"/>
                </a:lnTo>
                <a:lnTo>
                  <a:pt x="1184" y="1528"/>
                </a:lnTo>
                <a:lnTo>
                  <a:pt x="1178" y="1534"/>
                </a:lnTo>
                <a:lnTo>
                  <a:pt x="1172" y="1541"/>
                </a:lnTo>
                <a:lnTo>
                  <a:pt x="1164" y="1545"/>
                </a:lnTo>
                <a:lnTo>
                  <a:pt x="1155" y="1549"/>
                </a:lnTo>
                <a:lnTo>
                  <a:pt x="1150" y="1552"/>
                </a:lnTo>
                <a:lnTo>
                  <a:pt x="1145" y="1554"/>
                </a:lnTo>
                <a:lnTo>
                  <a:pt x="1140" y="1556"/>
                </a:lnTo>
                <a:lnTo>
                  <a:pt x="1134" y="1557"/>
                </a:lnTo>
                <a:lnTo>
                  <a:pt x="1124" y="1556"/>
                </a:lnTo>
                <a:lnTo>
                  <a:pt x="1115" y="1554"/>
                </a:lnTo>
                <a:lnTo>
                  <a:pt x="1108" y="1550"/>
                </a:lnTo>
                <a:lnTo>
                  <a:pt x="1100" y="1544"/>
                </a:lnTo>
                <a:lnTo>
                  <a:pt x="1086" y="1533"/>
                </a:lnTo>
                <a:lnTo>
                  <a:pt x="1070" y="1523"/>
                </a:lnTo>
                <a:lnTo>
                  <a:pt x="1056" y="1515"/>
                </a:lnTo>
                <a:lnTo>
                  <a:pt x="1044" y="1509"/>
                </a:lnTo>
                <a:lnTo>
                  <a:pt x="1031" y="1501"/>
                </a:lnTo>
                <a:lnTo>
                  <a:pt x="1017" y="1493"/>
                </a:lnTo>
                <a:lnTo>
                  <a:pt x="1030" y="1421"/>
                </a:lnTo>
                <a:lnTo>
                  <a:pt x="1028" y="1408"/>
                </a:lnTo>
                <a:lnTo>
                  <a:pt x="1025" y="1395"/>
                </a:lnTo>
                <a:lnTo>
                  <a:pt x="1024" y="1382"/>
                </a:lnTo>
                <a:lnTo>
                  <a:pt x="1024" y="1369"/>
                </a:lnTo>
                <a:lnTo>
                  <a:pt x="1025" y="1358"/>
                </a:lnTo>
                <a:lnTo>
                  <a:pt x="1025" y="1348"/>
                </a:lnTo>
                <a:lnTo>
                  <a:pt x="1026" y="1336"/>
                </a:lnTo>
                <a:lnTo>
                  <a:pt x="1027" y="1325"/>
                </a:lnTo>
                <a:lnTo>
                  <a:pt x="1026" y="1313"/>
                </a:lnTo>
                <a:lnTo>
                  <a:pt x="1025" y="1299"/>
                </a:lnTo>
                <a:lnTo>
                  <a:pt x="1022" y="1284"/>
                </a:lnTo>
                <a:lnTo>
                  <a:pt x="1018" y="1270"/>
                </a:lnTo>
                <a:lnTo>
                  <a:pt x="1015" y="1263"/>
                </a:lnTo>
                <a:lnTo>
                  <a:pt x="1012" y="1258"/>
                </a:lnTo>
                <a:lnTo>
                  <a:pt x="1006" y="1252"/>
                </a:lnTo>
                <a:lnTo>
                  <a:pt x="1001" y="1246"/>
                </a:lnTo>
                <a:lnTo>
                  <a:pt x="997" y="1242"/>
                </a:lnTo>
                <a:lnTo>
                  <a:pt x="991" y="1240"/>
                </a:lnTo>
                <a:lnTo>
                  <a:pt x="986" y="1238"/>
                </a:lnTo>
                <a:lnTo>
                  <a:pt x="980" y="1235"/>
                </a:lnTo>
                <a:lnTo>
                  <a:pt x="970" y="1232"/>
                </a:lnTo>
                <a:lnTo>
                  <a:pt x="959" y="1228"/>
                </a:lnTo>
                <a:lnTo>
                  <a:pt x="947" y="1221"/>
                </a:lnTo>
                <a:lnTo>
                  <a:pt x="937" y="1214"/>
                </a:lnTo>
                <a:lnTo>
                  <a:pt x="929" y="1205"/>
                </a:lnTo>
                <a:lnTo>
                  <a:pt x="919" y="1195"/>
                </a:lnTo>
                <a:lnTo>
                  <a:pt x="908" y="1199"/>
                </a:lnTo>
                <a:lnTo>
                  <a:pt x="911" y="1216"/>
                </a:lnTo>
                <a:lnTo>
                  <a:pt x="914" y="1231"/>
                </a:lnTo>
                <a:lnTo>
                  <a:pt x="917" y="1239"/>
                </a:lnTo>
                <a:lnTo>
                  <a:pt x="919" y="1246"/>
                </a:lnTo>
                <a:lnTo>
                  <a:pt x="922" y="1254"/>
                </a:lnTo>
                <a:lnTo>
                  <a:pt x="926" y="1262"/>
                </a:lnTo>
                <a:lnTo>
                  <a:pt x="932" y="1270"/>
                </a:lnTo>
                <a:lnTo>
                  <a:pt x="937" y="1276"/>
                </a:lnTo>
                <a:lnTo>
                  <a:pt x="944" y="1283"/>
                </a:lnTo>
                <a:lnTo>
                  <a:pt x="950" y="1288"/>
                </a:lnTo>
                <a:lnTo>
                  <a:pt x="957" y="1294"/>
                </a:lnTo>
                <a:lnTo>
                  <a:pt x="962" y="1299"/>
                </a:lnTo>
                <a:lnTo>
                  <a:pt x="967" y="1307"/>
                </a:lnTo>
                <a:lnTo>
                  <a:pt x="972" y="1315"/>
                </a:lnTo>
                <a:lnTo>
                  <a:pt x="975" y="1326"/>
                </a:lnTo>
                <a:lnTo>
                  <a:pt x="977" y="1337"/>
                </a:lnTo>
                <a:lnTo>
                  <a:pt x="980" y="1343"/>
                </a:lnTo>
                <a:lnTo>
                  <a:pt x="984" y="1350"/>
                </a:lnTo>
                <a:lnTo>
                  <a:pt x="987" y="1355"/>
                </a:lnTo>
                <a:lnTo>
                  <a:pt x="988" y="1363"/>
                </a:lnTo>
                <a:lnTo>
                  <a:pt x="986" y="1371"/>
                </a:lnTo>
                <a:lnTo>
                  <a:pt x="983" y="1379"/>
                </a:lnTo>
                <a:lnTo>
                  <a:pt x="971" y="1377"/>
                </a:lnTo>
                <a:lnTo>
                  <a:pt x="961" y="1374"/>
                </a:lnTo>
                <a:lnTo>
                  <a:pt x="952" y="1370"/>
                </a:lnTo>
                <a:lnTo>
                  <a:pt x="943" y="1366"/>
                </a:lnTo>
                <a:lnTo>
                  <a:pt x="926" y="1356"/>
                </a:lnTo>
                <a:lnTo>
                  <a:pt x="908" y="1344"/>
                </a:lnTo>
                <a:lnTo>
                  <a:pt x="897" y="1337"/>
                </a:lnTo>
                <a:lnTo>
                  <a:pt x="886" y="1328"/>
                </a:lnTo>
                <a:lnTo>
                  <a:pt x="883" y="1325"/>
                </a:lnTo>
                <a:lnTo>
                  <a:pt x="881" y="1322"/>
                </a:lnTo>
                <a:lnTo>
                  <a:pt x="878" y="1319"/>
                </a:lnTo>
                <a:lnTo>
                  <a:pt x="873" y="1317"/>
                </a:lnTo>
                <a:lnTo>
                  <a:pt x="860" y="1320"/>
                </a:lnTo>
                <a:lnTo>
                  <a:pt x="848" y="1323"/>
                </a:lnTo>
                <a:lnTo>
                  <a:pt x="836" y="1320"/>
                </a:lnTo>
                <a:lnTo>
                  <a:pt x="826" y="1317"/>
                </a:lnTo>
                <a:lnTo>
                  <a:pt x="815" y="1314"/>
                </a:lnTo>
                <a:lnTo>
                  <a:pt x="804" y="1310"/>
                </a:lnTo>
                <a:lnTo>
                  <a:pt x="799" y="1307"/>
                </a:lnTo>
                <a:lnTo>
                  <a:pt x="795" y="1302"/>
                </a:lnTo>
                <a:lnTo>
                  <a:pt x="792" y="1300"/>
                </a:lnTo>
                <a:lnTo>
                  <a:pt x="789" y="1298"/>
                </a:lnTo>
                <a:lnTo>
                  <a:pt x="787" y="1297"/>
                </a:lnTo>
                <a:lnTo>
                  <a:pt x="784" y="1297"/>
                </a:lnTo>
                <a:lnTo>
                  <a:pt x="778" y="1297"/>
                </a:lnTo>
                <a:lnTo>
                  <a:pt x="775" y="1298"/>
                </a:lnTo>
                <a:lnTo>
                  <a:pt x="771" y="1299"/>
                </a:lnTo>
                <a:lnTo>
                  <a:pt x="768" y="1301"/>
                </a:lnTo>
                <a:lnTo>
                  <a:pt x="762" y="1307"/>
                </a:lnTo>
                <a:lnTo>
                  <a:pt x="757" y="1312"/>
                </a:lnTo>
                <a:lnTo>
                  <a:pt x="751" y="1319"/>
                </a:lnTo>
                <a:lnTo>
                  <a:pt x="746" y="1325"/>
                </a:lnTo>
                <a:lnTo>
                  <a:pt x="741" y="1331"/>
                </a:lnTo>
                <a:lnTo>
                  <a:pt x="733" y="1337"/>
                </a:lnTo>
                <a:lnTo>
                  <a:pt x="728" y="1341"/>
                </a:lnTo>
                <a:lnTo>
                  <a:pt x="722" y="1344"/>
                </a:lnTo>
                <a:lnTo>
                  <a:pt x="717" y="1346"/>
                </a:lnTo>
                <a:lnTo>
                  <a:pt x="710" y="1346"/>
                </a:lnTo>
                <a:lnTo>
                  <a:pt x="708" y="1346"/>
                </a:lnTo>
                <a:lnTo>
                  <a:pt x="705" y="1347"/>
                </a:lnTo>
                <a:lnTo>
                  <a:pt x="703" y="1348"/>
                </a:lnTo>
                <a:lnTo>
                  <a:pt x="701" y="1350"/>
                </a:lnTo>
                <a:lnTo>
                  <a:pt x="700" y="1353"/>
                </a:lnTo>
                <a:lnTo>
                  <a:pt x="698" y="1356"/>
                </a:lnTo>
                <a:lnTo>
                  <a:pt x="697" y="1358"/>
                </a:lnTo>
                <a:lnTo>
                  <a:pt x="697" y="1362"/>
                </a:lnTo>
                <a:lnTo>
                  <a:pt x="697" y="1369"/>
                </a:lnTo>
                <a:lnTo>
                  <a:pt x="698" y="1377"/>
                </a:lnTo>
                <a:lnTo>
                  <a:pt x="700" y="1391"/>
                </a:lnTo>
                <a:lnTo>
                  <a:pt x="704" y="1405"/>
                </a:lnTo>
                <a:lnTo>
                  <a:pt x="678" y="1405"/>
                </a:lnTo>
                <a:lnTo>
                  <a:pt x="655" y="1405"/>
                </a:lnTo>
                <a:lnTo>
                  <a:pt x="634" y="1405"/>
                </a:lnTo>
                <a:lnTo>
                  <a:pt x="612" y="1405"/>
                </a:lnTo>
                <a:lnTo>
                  <a:pt x="592" y="1405"/>
                </a:lnTo>
                <a:lnTo>
                  <a:pt x="570" y="1406"/>
                </a:lnTo>
                <a:lnTo>
                  <a:pt x="546" y="1406"/>
                </a:lnTo>
                <a:lnTo>
                  <a:pt x="521" y="1406"/>
                </a:lnTo>
                <a:lnTo>
                  <a:pt x="514" y="1405"/>
                </a:lnTo>
                <a:lnTo>
                  <a:pt x="508" y="1404"/>
                </a:lnTo>
                <a:lnTo>
                  <a:pt x="502" y="1402"/>
                </a:lnTo>
                <a:lnTo>
                  <a:pt x="497" y="1400"/>
                </a:lnTo>
                <a:lnTo>
                  <a:pt x="486" y="1395"/>
                </a:lnTo>
                <a:lnTo>
                  <a:pt x="473" y="1392"/>
                </a:lnTo>
                <a:lnTo>
                  <a:pt x="450" y="1389"/>
                </a:lnTo>
                <a:lnTo>
                  <a:pt x="430" y="1384"/>
                </a:lnTo>
                <a:lnTo>
                  <a:pt x="409" y="1379"/>
                </a:lnTo>
                <a:lnTo>
                  <a:pt x="387" y="1371"/>
                </a:lnTo>
                <a:lnTo>
                  <a:pt x="378" y="1367"/>
                </a:lnTo>
                <a:lnTo>
                  <a:pt x="369" y="1363"/>
                </a:lnTo>
                <a:lnTo>
                  <a:pt x="365" y="1361"/>
                </a:lnTo>
                <a:lnTo>
                  <a:pt x="360" y="1360"/>
                </a:lnTo>
                <a:lnTo>
                  <a:pt x="356" y="1358"/>
                </a:lnTo>
                <a:lnTo>
                  <a:pt x="351" y="1357"/>
                </a:lnTo>
                <a:lnTo>
                  <a:pt x="338" y="1358"/>
                </a:lnTo>
                <a:lnTo>
                  <a:pt x="326" y="1362"/>
                </a:lnTo>
                <a:lnTo>
                  <a:pt x="315" y="1365"/>
                </a:lnTo>
                <a:lnTo>
                  <a:pt x="302" y="1368"/>
                </a:lnTo>
                <a:lnTo>
                  <a:pt x="268" y="1375"/>
                </a:lnTo>
                <a:lnTo>
                  <a:pt x="237" y="1379"/>
                </a:lnTo>
                <a:lnTo>
                  <a:pt x="207" y="1384"/>
                </a:lnTo>
                <a:lnTo>
                  <a:pt x="173" y="1392"/>
                </a:lnTo>
                <a:lnTo>
                  <a:pt x="165" y="1394"/>
                </a:lnTo>
                <a:lnTo>
                  <a:pt x="157" y="1396"/>
                </a:lnTo>
                <a:lnTo>
                  <a:pt x="157" y="1396"/>
                </a:lnTo>
                <a:lnTo>
                  <a:pt x="158" y="1384"/>
                </a:lnTo>
                <a:lnTo>
                  <a:pt x="160" y="1375"/>
                </a:lnTo>
                <a:lnTo>
                  <a:pt x="160" y="1364"/>
                </a:lnTo>
                <a:lnTo>
                  <a:pt x="160" y="1352"/>
                </a:lnTo>
                <a:lnTo>
                  <a:pt x="161" y="1348"/>
                </a:lnTo>
                <a:lnTo>
                  <a:pt x="163" y="1342"/>
                </a:lnTo>
                <a:lnTo>
                  <a:pt x="163" y="1315"/>
                </a:lnTo>
                <a:lnTo>
                  <a:pt x="164" y="1292"/>
                </a:lnTo>
                <a:lnTo>
                  <a:pt x="164" y="1269"/>
                </a:lnTo>
                <a:lnTo>
                  <a:pt x="164" y="1246"/>
                </a:lnTo>
                <a:lnTo>
                  <a:pt x="164" y="1225"/>
                </a:lnTo>
                <a:lnTo>
                  <a:pt x="164" y="1201"/>
                </a:lnTo>
                <a:lnTo>
                  <a:pt x="165" y="1177"/>
                </a:lnTo>
                <a:lnTo>
                  <a:pt x="165" y="1150"/>
                </a:lnTo>
                <a:lnTo>
                  <a:pt x="164" y="1136"/>
                </a:lnTo>
                <a:lnTo>
                  <a:pt x="162" y="1123"/>
                </a:lnTo>
                <a:lnTo>
                  <a:pt x="158" y="1111"/>
                </a:lnTo>
                <a:lnTo>
                  <a:pt x="155" y="1100"/>
                </a:lnTo>
                <a:lnTo>
                  <a:pt x="152" y="1088"/>
                </a:lnTo>
                <a:lnTo>
                  <a:pt x="149" y="1077"/>
                </a:lnTo>
                <a:lnTo>
                  <a:pt x="147" y="1064"/>
                </a:lnTo>
                <a:lnTo>
                  <a:pt x="146" y="1050"/>
                </a:lnTo>
                <a:lnTo>
                  <a:pt x="147" y="1038"/>
                </a:lnTo>
                <a:lnTo>
                  <a:pt x="150" y="1027"/>
                </a:lnTo>
                <a:lnTo>
                  <a:pt x="153" y="1017"/>
                </a:lnTo>
                <a:lnTo>
                  <a:pt x="157" y="1009"/>
                </a:lnTo>
                <a:lnTo>
                  <a:pt x="169" y="990"/>
                </a:lnTo>
                <a:lnTo>
                  <a:pt x="180" y="970"/>
                </a:lnTo>
                <a:lnTo>
                  <a:pt x="185" y="958"/>
                </a:lnTo>
                <a:lnTo>
                  <a:pt x="189" y="947"/>
                </a:lnTo>
                <a:lnTo>
                  <a:pt x="192" y="936"/>
                </a:lnTo>
                <a:lnTo>
                  <a:pt x="194" y="926"/>
                </a:lnTo>
                <a:lnTo>
                  <a:pt x="196" y="905"/>
                </a:lnTo>
                <a:lnTo>
                  <a:pt x="196" y="880"/>
                </a:lnTo>
                <a:lnTo>
                  <a:pt x="196" y="865"/>
                </a:lnTo>
                <a:lnTo>
                  <a:pt x="194" y="852"/>
                </a:lnTo>
                <a:lnTo>
                  <a:pt x="192" y="839"/>
                </a:lnTo>
                <a:lnTo>
                  <a:pt x="189" y="827"/>
                </a:lnTo>
                <a:lnTo>
                  <a:pt x="185" y="815"/>
                </a:lnTo>
                <a:lnTo>
                  <a:pt x="180" y="804"/>
                </a:lnTo>
                <a:lnTo>
                  <a:pt x="174" y="791"/>
                </a:lnTo>
                <a:lnTo>
                  <a:pt x="167" y="779"/>
                </a:lnTo>
                <a:lnTo>
                  <a:pt x="155" y="763"/>
                </a:lnTo>
                <a:lnTo>
                  <a:pt x="143" y="747"/>
                </a:lnTo>
                <a:lnTo>
                  <a:pt x="137" y="735"/>
                </a:lnTo>
                <a:lnTo>
                  <a:pt x="131" y="726"/>
                </a:lnTo>
                <a:lnTo>
                  <a:pt x="126" y="715"/>
                </a:lnTo>
                <a:lnTo>
                  <a:pt x="120" y="704"/>
                </a:lnTo>
                <a:lnTo>
                  <a:pt x="111" y="693"/>
                </a:lnTo>
                <a:lnTo>
                  <a:pt x="103" y="684"/>
                </a:lnTo>
                <a:lnTo>
                  <a:pt x="95" y="674"/>
                </a:lnTo>
                <a:lnTo>
                  <a:pt x="87" y="662"/>
                </a:lnTo>
                <a:lnTo>
                  <a:pt x="76" y="642"/>
                </a:lnTo>
                <a:lnTo>
                  <a:pt x="68" y="623"/>
                </a:lnTo>
                <a:lnTo>
                  <a:pt x="59" y="606"/>
                </a:lnTo>
                <a:lnTo>
                  <a:pt x="52" y="588"/>
                </a:lnTo>
                <a:lnTo>
                  <a:pt x="36" y="553"/>
                </a:lnTo>
                <a:lnTo>
                  <a:pt x="18" y="513"/>
                </a:lnTo>
                <a:lnTo>
                  <a:pt x="0" y="94"/>
                </a:lnTo>
                <a:lnTo>
                  <a:pt x="0" y="94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6" name="Freeform 212"/>
          <p:cNvSpPr>
            <a:spLocks/>
          </p:cNvSpPr>
          <p:nvPr/>
        </p:nvSpPr>
        <p:spPr bwMode="auto">
          <a:xfrm>
            <a:off x="3317408" y="4399222"/>
            <a:ext cx="964675" cy="1062800"/>
          </a:xfrm>
          <a:custGeom>
            <a:avLst/>
            <a:gdLst>
              <a:gd name="T0" fmla="*/ 2096 w 2096"/>
              <a:gd name="T1" fmla="*/ 353 h 2306"/>
              <a:gd name="T2" fmla="*/ 2056 w 2096"/>
              <a:gd name="T3" fmla="*/ 2130 h 2306"/>
              <a:gd name="T4" fmla="*/ 832 w 2096"/>
              <a:gd name="T5" fmla="*/ 2055 h 2306"/>
              <a:gd name="T6" fmla="*/ 836 w 2096"/>
              <a:gd name="T7" fmla="*/ 2068 h 2306"/>
              <a:gd name="T8" fmla="*/ 839 w 2096"/>
              <a:gd name="T9" fmla="*/ 2079 h 2306"/>
              <a:gd name="T10" fmla="*/ 841 w 2096"/>
              <a:gd name="T11" fmla="*/ 2084 h 2306"/>
              <a:gd name="T12" fmla="*/ 843 w 2096"/>
              <a:gd name="T13" fmla="*/ 2089 h 2306"/>
              <a:gd name="T14" fmla="*/ 846 w 2096"/>
              <a:gd name="T15" fmla="*/ 2094 h 2306"/>
              <a:gd name="T16" fmla="*/ 851 w 2096"/>
              <a:gd name="T17" fmla="*/ 2099 h 2306"/>
              <a:gd name="T18" fmla="*/ 862 w 2096"/>
              <a:gd name="T19" fmla="*/ 2105 h 2306"/>
              <a:gd name="T20" fmla="*/ 872 w 2096"/>
              <a:gd name="T21" fmla="*/ 2111 h 2306"/>
              <a:gd name="T22" fmla="*/ 882 w 2096"/>
              <a:gd name="T23" fmla="*/ 2124 h 2306"/>
              <a:gd name="T24" fmla="*/ 890 w 2096"/>
              <a:gd name="T25" fmla="*/ 2137 h 2306"/>
              <a:gd name="T26" fmla="*/ 896 w 2096"/>
              <a:gd name="T27" fmla="*/ 2150 h 2306"/>
              <a:gd name="T28" fmla="*/ 905 w 2096"/>
              <a:gd name="T29" fmla="*/ 2164 h 2306"/>
              <a:gd name="T30" fmla="*/ 905 w 2096"/>
              <a:gd name="T31" fmla="*/ 2164 h 2306"/>
              <a:gd name="T32" fmla="*/ 341 w 2096"/>
              <a:gd name="T33" fmla="*/ 2119 h 2306"/>
              <a:gd name="T34" fmla="*/ 325 w 2096"/>
              <a:gd name="T35" fmla="*/ 2306 h 2306"/>
              <a:gd name="T36" fmla="*/ 0 w 2096"/>
              <a:gd name="T37" fmla="*/ 2269 h 2306"/>
              <a:gd name="T38" fmla="*/ 0 w 2096"/>
              <a:gd name="T39" fmla="*/ 2269 h 2306"/>
              <a:gd name="T40" fmla="*/ 208 w 2096"/>
              <a:gd name="T41" fmla="*/ 0 h 2306"/>
              <a:gd name="T42" fmla="*/ 208 w 2096"/>
              <a:gd name="T43" fmla="*/ 0 h 2306"/>
              <a:gd name="T44" fmla="*/ 330 w 2096"/>
              <a:gd name="T45" fmla="*/ 13 h 2306"/>
              <a:gd name="T46" fmla="*/ 452 w 2096"/>
              <a:gd name="T47" fmla="*/ 25 h 2306"/>
              <a:gd name="T48" fmla="*/ 574 w 2096"/>
              <a:gd name="T49" fmla="*/ 37 h 2306"/>
              <a:gd name="T50" fmla="*/ 695 w 2096"/>
              <a:gd name="T51" fmla="*/ 48 h 2306"/>
              <a:gd name="T52" fmla="*/ 815 w 2096"/>
              <a:gd name="T53" fmla="*/ 59 h 2306"/>
              <a:gd name="T54" fmla="*/ 935 w 2096"/>
              <a:gd name="T55" fmla="*/ 69 h 2306"/>
              <a:gd name="T56" fmla="*/ 1054 w 2096"/>
              <a:gd name="T57" fmla="*/ 79 h 2306"/>
              <a:gd name="T58" fmla="*/ 1171 w 2096"/>
              <a:gd name="T59" fmla="*/ 89 h 2306"/>
              <a:gd name="T60" fmla="*/ 1289 w 2096"/>
              <a:gd name="T61" fmla="*/ 97 h 2306"/>
              <a:gd name="T62" fmla="*/ 1407 w 2096"/>
              <a:gd name="T63" fmla="*/ 106 h 2306"/>
              <a:gd name="T64" fmla="*/ 1524 w 2096"/>
              <a:gd name="T65" fmla="*/ 115 h 2306"/>
              <a:gd name="T66" fmla="*/ 1639 w 2096"/>
              <a:gd name="T67" fmla="*/ 122 h 2306"/>
              <a:gd name="T68" fmla="*/ 1755 w 2096"/>
              <a:gd name="T69" fmla="*/ 130 h 2306"/>
              <a:gd name="T70" fmla="*/ 1869 w 2096"/>
              <a:gd name="T71" fmla="*/ 136 h 2306"/>
              <a:gd name="T72" fmla="*/ 1983 w 2096"/>
              <a:gd name="T73" fmla="*/ 143 h 2306"/>
              <a:gd name="T74" fmla="*/ 2096 w 2096"/>
              <a:gd name="T75" fmla="*/ 149 h 2306"/>
              <a:gd name="T76" fmla="*/ 2096 w 2096"/>
              <a:gd name="T77" fmla="*/ 149 h 2306"/>
              <a:gd name="T78" fmla="*/ 2096 w 2096"/>
              <a:gd name="T79" fmla="*/ 353 h 2306"/>
              <a:gd name="T80" fmla="*/ 2096 w 2096"/>
              <a:gd name="T81" fmla="*/ 353 h 2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96" h="2306">
                <a:moveTo>
                  <a:pt x="2096" y="353"/>
                </a:moveTo>
                <a:lnTo>
                  <a:pt x="2056" y="2130"/>
                </a:lnTo>
                <a:lnTo>
                  <a:pt x="832" y="2055"/>
                </a:lnTo>
                <a:lnTo>
                  <a:pt x="836" y="2068"/>
                </a:lnTo>
                <a:lnTo>
                  <a:pt x="839" y="2079"/>
                </a:lnTo>
                <a:lnTo>
                  <a:pt x="841" y="2084"/>
                </a:lnTo>
                <a:lnTo>
                  <a:pt x="843" y="2089"/>
                </a:lnTo>
                <a:lnTo>
                  <a:pt x="846" y="2094"/>
                </a:lnTo>
                <a:lnTo>
                  <a:pt x="851" y="2099"/>
                </a:lnTo>
                <a:lnTo>
                  <a:pt x="862" y="2105"/>
                </a:lnTo>
                <a:lnTo>
                  <a:pt x="872" y="2111"/>
                </a:lnTo>
                <a:lnTo>
                  <a:pt x="882" y="2124"/>
                </a:lnTo>
                <a:lnTo>
                  <a:pt x="890" y="2137"/>
                </a:lnTo>
                <a:lnTo>
                  <a:pt x="896" y="2150"/>
                </a:lnTo>
                <a:lnTo>
                  <a:pt x="905" y="2164"/>
                </a:lnTo>
                <a:lnTo>
                  <a:pt x="905" y="2164"/>
                </a:lnTo>
                <a:lnTo>
                  <a:pt x="341" y="2119"/>
                </a:lnTo>
                <a:lnTo>
                  <a:pt x="325" y="2306"/>
                </a:lnTo>
                <a:lnTo>
                  <a:pt x="0" y="2269"/>
                </a:lnTo>
                <a:lnTo>
                  <a:pt x="0" y="2269"/>
                </a:lnTo>
                <a:lnTo>
                  <a:pt x="208" y="0"/>
                </a:lnTo>
                <a:lnTo>
                  <a:pt x="208" y="0"/>
                </a:lnTo>
                <a:lnTo>
                  <a:pt x="330" y="13"/>
                </a:lnTo>
                <a:lnTo>
                  <a:pt x="452" y="25"/>
                </a:lnTo>
                <a:lnTo>
                  <a:pt x="574" y="37"/>
                </a:lnTo>
                <a:lnTo>
                  <a:pt x="695" y="48"/>
                </a:lnTo>
                <a:lnTo>
                  <a:pt x="815" y="59"/>
                </a:lnTo>
                <a:lnTo>
                  <a:pt x="935" y="69"/>
                </a:lnTo>
                <a:lnTo>
                  <a:pt x="1054" y="79"/>
                </a:lnTo>
                <a:lnTo>
                  <a:pt x="1171" y="89"/>
                </a:lnTo>
                <a:lnTo>
                  <a:pt x="1289" y="97"/>
                </a:lnTo>
                <a:lnTo>
                  <a:pt x="1407" y="106"/>
                </a:lnTo>
                <a:lnTo>
                  <a:pt x="1524" y="115"/>
                </a:lnTo>
                <a:lnTo>
                  <a:pt x="1639" y="122"/>
                </a:lnTo>
                <a:lnTo>
                  <a:pt x="1755" y="130"/>
                </a:lnTo>
                <a:lnTo>
                  <a:pt x="1869" y="136"/>
                </a:lnTo>
                <a:lnTo>
                  <a:pt x="1983" y="143"/>
                </a:lnTo>
                <a:lnTo>
                  <a:pt x="2096" y="149"/>
                </a:lnTo>
                <a:lnTo>
                  <a:pt x="2096" y="149"/>
                </a:lnTo>
                <a:lnTo>
                  <a:pt x="2096" y="353"/>
                </a:lnTo>
                <a:lnTo>
                  <a:pt x="2096" y="353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" name="Freeform 214"/>
          <p:cNvSpPr>
            <a:spLocks/>
          </p:cNvSpPr>
          <p:nvPr/>
        </p:nvSpPr>
        <p:spPr bwMode="auto">
          <a:xfrm>
            <a:off x="4282082" y="4444830"/>
            <a:ext cx="1286693" cy="617779"/>
          </a:xfrm>
          <a:custGeom>
            <a:avLst/>
            <a:gdLst>
              <a:gd name="T0" fmla="*/ 951 w 2792"/>
              <a:gd name="T1" fmla="*/ 275 h 1342"/>
              <a:gd name="T2" fmla="*/ 1029 w 2792"/>
              <a:gd name="T3" fmla="*/ 1044 h 1342"/>
              <a:gd name="T4" fmla="*/ 1090 w 2792"/>
              <a:gd name="T5" fmla="*/ 1061 h 1342"/>
              <a:gd name="T6" fmla="*/ 1116 w 2792"/>
              <a:gd name="T7" fmla="*/ 1087 h 1342"/>
              <a:gd name="T8" fmla="*/ 1134 w 2792"/>
              <a:gd name="T9" fmla="*/ 1105 h 1342"/>
              <a:gd name="T10" fmla="*/ 1150 w 2792"/>
              <a:gd name="T11" fmla="*/ 1104 h 1342"/>
              <a:gd name="T12" fmla="*/ 1194 w 2792"/>
              <a:gd name="T13" fmla="*/ 1084 h 1342"/>
              <a:gd name="T14" fmla="*/ 1220 w 2792"/>
              <a:gd name="T15" fmla="*/ 1079 h 1342"/>
              <a:gd name="T16" fmla="*/ 1224 w 2792"/>
              <a:gd name="T17" fmla="*/ 1087 h 1342"/>
              <a:gd name="T18" fmla="*/ 1241 w 2792"/>
              <a:gd name="T19" fmla="*/ 1112 h 1342"/>
              <a:gd name="T20" fmla="*/ 1280 w 2792"/>
              <a:gd name="T21" fmla="*/ 1141 h 1342"/>
              <a:gd name="T22" fmla="*/ 1341 w 2792"/>
              <a:gd name="T23" fmla="*/ 1177 h 1342"/>
              <a:gd name="T24" fmla="*/ 1399 w 2792"/>
              <a:gd name="T25" fmla="*/ 1182 h 1342"/>
              <a:gd name="T26" fmla="*/ 1474 w 2792"/>
              <a:gd name="T27" fmla="*/ 1175 h 1342"/>
              <a:gd name="T28" fmla="*/ 1547 w 2792"/>
              <a:gd name="T29" fmla="*/ 1171 h 1342"/>
              <a:gd name="T30" fmla="*/ 1592 w 2792"/>
              <a:gd name="T31" fmla="*/ 1197 h 1342"/>
              <a:gd name="T32" fmla="*/ 1634 w 2792"/>
              <a:gd name="T33" fmla="*/ 1223 h 1342"/>
              <a:gd name="T34" fmla="*/ 1646 w 2792"/>
              <a:gd name="T35" fmla="*/ 1242 h 1342"/>
              <a:gd name="T36" fmla="*/ 1663 w 2792"/>
              <a:gd name="T37" fmla="*/ 1274 h 1342"/>
              <a:gd name="T38" fmla="*/ 1689 w 2792"/>
              <a:gd name="T39" fmla="*/ 1290 h 1342"/>
              <a:gd name="T40" fmla="*/ 1707 w 2792"/>
              <a:gd name="T41" fmla="*/ 1289 h 1342"/>
              <a:gd name="T42" fmla="*/ 1727 w 2792"/>
              <a:gd name="T43" fmla="*/ 1270 h 1342"/>
              <a:gd name="T44" fmla="*/ 1748 w 2792"/>
              <a:gd name="T45" fmla="*/ 1258 h 1342"/>
              <a:gd name="T46" fmla="*/ 1777 w 2792"/>
              <a:gd name="T47" fmla="*/ 1254 h 1342"/>
              <a:gd name="T48" fmla="*/ 1798 w 2792"/>
              <a:gd name="T49" fmla="*/ 1270 h 1342"/>
              <a:gd name="T50" fmla="*/ 1820 w 2792"/>
              <a:gd name="T51" fmla="*/ 1286 h 1342"/>
              <a:gd name="T52" fmla="*/ 1865 w 2792"/>
              <a:gd name="T53" fmla="*/ 1288 h 1342"/>
              <a:gd name="T54" fmla="*/ 1906 w 2792"/>
              <a:gd name="T55" fmla="*/ 1295 h 1342"/>
              <a:gd name="T56" fmla="*/ 1928 w 2792"/>
              <a:gd name="T57" fmla="*/ 1307 h 1342"/>
              <a:gd name="T58" fmla="*/ 1971 w 2792"/>
              <a:gd name="T59" fmla="*/ 1289 h 1342"/>
              <a:gd name="T60" fmla="*/ 2089 w 2792"/>
              <a:gd name="T61" fmla="*/ 1316 h 1342"/>
              <a:gd name="T62" fmla="*/ 2144 w 2792"/>
              <a:gd name="T63" fmla="*/ 1331 h 1342"/>
              <a:gd name="T64" fmla="*/ 2165 w 2792"/>
              <a:gd name="T65" fmla="*/ 1341 h 1342"/>
              <a:gd name="T66" fmla="*/ 2200 w 2792"/>
              <a:gd name="T67" fmla="*/ 1336 h 1342"/>
              <a:gd name="T68" fmla="*/ 2251 w 2792"/>
              <a:gd name="T69" fmla="*/ 1318 h 1342"/>
              <a:gd name="T70" fmla="*/ 2291 w 2792"/>
              <a:gd name="T71" fmla="*/ 1286 h 1342"/>
              <a:gd name="T72" fmla="*/ 2327 w 2792"/>
              <a:gd name="T73" fmla="*/ 1276 h 1342"/>
              <a:gd name="T74" fmla="*/ 2372 w 2792"/>
              <a:gd name="T75" fmla="*/ 1256 h 1342"/>
              <a:gd name="T76" fmla="*/ 2419 w 2792"/>
              <a:gd name="T77" fmla="*/ 1241 h 1342"/>
              <a:gd name="T78" fmla="*/ 2456 w 2792"/>
              <a:gd name="T79" fmla="*/ 1254 h 1342"/>
              <a:gd name="T80" fmla="*/ 2547 w 2792"/>
              <a:gd name="T81" fmla="*/ 1256 h 1342"/>
              <a:gd name="T82" fmla="*/ 2580 w 2792"/>
              <a:gd name="T83" fmla="*/ 1263 h 1342"/>
              <a:gd name="T84" fmla="*/ 2648 w 2792"/>
              <a:gd name="T85" fmla="*/ 1296 h 1342"/>
              <a:gd name="T86" fmla="*/ 2712 w 2792"/>
              <a:gd name="T87" fmla="*/ 1324 h 1342"/>
              <a:gd name="T88" fmla="*/ 2792 w 2792"/>
              <a:gd name="T89" fmla="*/ 1329 h 1342"/>
              <a:gd name="T90" fmla="*/ 2699 w 2792"/>
              <a:gd name="T91" fmla="*/ 210 h 1342"/>
              <a:gd name="T92" fmla="*/ 2631 w 2792"/>
              <a:gd name="T93" fmla="*/ 5 h 1342"/>
              <a:gd name="T94" fmla="*/ 2255 w 2792"/>
              <a:gd name="T95" fmla="*/ 27 h 1342"/>
              <a:gd name="T96" fmla="*/ 1602 w 2792"/>
              <a:gd name="T97" fmla="*/ 56 h 1342"/>
              <a:gd name="T98" fmla="*/ 770 w 2792"/>
              <a:gd name="T99" fmla="*/ 70 h 1342"/>
              <a:gd name="T100" fmla="*/ 320 w 2792"/>
              <a:gd name="T101" fmla="*/ 65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92" h="1342">
                <a:moveTo>
                  <a:pt x="0" y="51"/>
                </a:moveTo>
                <a:lnTo>
                  <a:pt x="0" y="255"/>
                </a:lnTo>
                <a:lnTo>
                  <a:pt x="0" y="255"/>
                </a:lnTo>
                <a:lnTo>
                  <a:pt x="951" y="275"/>
                </a:lnTo>
                <a:lnTo>
                  <a:pt x="951" y="1031"/>
                </a:lnTo>
                <a:lnTo>
                  <a:pt x="980" y="1035"/>
                </a:lnTo>
                <a:lnTo>
                  <a:pt x="1004" y="1039"/>
                </a:lnTo>
                <a:lnTo>
                  <a:pt x="1029" y="1044"/>
                </a:lnTo>
                <a:lnTo>
                  <a:pt x="1057" y="1050"/>
                </a:lnTo>
                <a:lnTo>
                  <a:pt x="1069" y="1052"/>
                </a:lnTo>
                <a:lnTo>
                  <a:pt x="1080" y="1057"/>
                </a:lnTo>
                <a:lnTo>
                  <a:pt x="1090" y="1061"/>
                </a:lnTo>
                <a:lnTo>
                  <a:pt x="1099" y="1069"/>
                </a:lnTo>
                <a:lnTo>
                  <a:pt x="1106" y="1074"/>
                </a:lnTo>
                <a:lnTo>
                  <a:pt x="1111" y="1080"/>
                </a:lnTo>
                <a:lnTo>
                  <a:pt x="1116" y="1087"/>
                </a:lnTo>
                <a:lnTo>
                  <a:pt x="1120" y="1093"/>
                </a:lnTo>
                <a:lnTo>
                  <a:pt x="1125" y="1099"/>
                </a:lnTo>
                <a:lnTo>
                  <a:pt x="1131" y="1104"/>
                </a:lnTo>
                <a:lnTo>
                  <a:pt x="1134" y="1105"/>
                </a:lnTo>
                <a:lnTo>
                  <a:pt x="1137" y="1107"/>
                </a:lnTo>
                <a:lnTo>
                  <a:pt x="1140" y="1107"/>
                </a:lnTo>
                <a:lnTo>
                  <a:pt x="1145" y="1108"/>
                </a:lnTo>
                <a:lnTo>
                  <a:pt x="1150" y="1104"/>
                </a:lnTo>
                <a:lnTo>
                  <a:pt x="1156" y="1100"/>
                </a:lnTo>
                <a:lnTo>
                  <a:pt x="1172" y="1093"/>
                </a:lnTo>
                <a:lnTo>
                  <a:pt x="1187" y="1086"/>
                </a:lnTo>
                <a:lnTo>
                  <a:pt x="1194" y="1084"/>
                </a:lnTo>
                <a:lnTo>
                  <a:pt x="1202" y="1081"/>
                </a:lnTo>
                <a:lnTo>
                  <a:pt x="1210" y="1079"/>
                </a:lnTo>
                <a:lnTo>
                  <a:pt x="1219" y="1079"/>
                </a:lnTo>
                <a:lnTo>
                  <a:pt x="1220" y="1079"/>
                </a:lnTo>
                <a:lnTo>
                  <a:pt x="1221" y="1080"/>
                </a:lnTo>
                <a:lnTo>
                  <a:pt x="1223" y="1081"/>
                </a:lnTo>
                <a:lnTo>
                  <a:pt x="1223" y="1083"/>
                </a:lnTo>
                <a:lnTo>
                  <a:pt x="1224" y="1087"/>
                </a:lnTo>
                <a:lnTo>
                  <a:pt x="1225" y="1089"/>
                </a:lnTo>
                <a:lnTo>
                  <a:pt x="1230" y="1098"/>
                </a:lnTo>
                <a:lnTo>
                  <a:pt x="1235" y="1105"/>
                </a:lnTo>
                <a:lnTo>
                  <a:pt x="1241" y="1112"/>
                </a:lnTo>
                <a:lnTo>
                  <a:pt x="1248" y="1118"/>
                </a:lnTo>
                <a:lnTo>
                  <a:pt x="1259" y="1127"/>
                </a:lnTo>
                <a:lnTo>
                  <a:pt x="1269" y="1133"/>
                </a:lnTo>
                <a:lnTo>
                  <a:pt x="1280" y="1141"/>
                </a:lnTo>
                <a:lnTo>
                  <a:pt x="1291" y="1147"/>
                </a:lnTo>
                <a:lnTo>
                  <a:pt x="1311" y="1161"/>
                </a:lnTo>
                <a:lnTo>
                  <a:pt x="1331" y="1172"/>
                </a:lnTo>
                <a:lnTo>
                  <a:pt x="1341" y="1177"/>
                </a:lnTo>
                <a:lnTo>
                  <a:pt x="1352" y="1180"/>
                </a:lnTo>
                <a:lnTo>
                  <a:pt x="1363" y="1182"/>
                </a:lnTo>
                <a:lnTo>
                  <a:pt x="1376" y="1182"/>
                </a:lnTo>
                <a:lnTo>
                  <a:pt x="1399" y="1182"/>
                </a:lnTo>
                <a:lnTo>
                  <a:pt x="1418" y="1181"/>
                </a:lnTo>
                <a:lnTo>
                  <a:pt x="1437" y="1179"/>
                </a:lnTo>
                <a:lnTo>
                  <a:pt x="1456" y="1178"/>
                </a:lnTo>
                <a:lnTo>
                  <a:pt x="1474" y="1175"/>
                </a:lnTo>
                <a:lnTo>
                  <a:pt x="1493" y="1173"/>
                </a:lnTo>
                <a:lnTo>
                  <a:pt x="1513" y="1172"/>
                </a:lnTo>
                <a:lnTo>
                  <a:pt x="1536" y="1172"/>
                </a:lnTo>
                <a:lnTo>
                  <a:pt x="1547" y="1171"/>
                </a:lnTo>
                <a:lnTo>
                  <a:pt x="1556" y="1172"/>
                </a:lnTo>
                <a:lnTo>
                  <a:pt x="1567" y="1180"/>
                </a:lnTo>
                <a:lnTo>
                  <a:pt x="1578" y="1191"/>
                </a:lnTo>
                <a:lnTo>
                  <a:pt x="1592" y="1197"/>
                </a:lnTo>
                <a:lnTo>
                  <a:pt x="1605" y="1204"/>
                </a:lnTo>
                <a:lnTo>
                  <a:pt x="1618" y="1211"/>
                </a:lnTo>
                <a:lnTo>
                  <a:pt x="1631" y="1220"/>
                </a:lnTo>
                <a:lnTo>
                  <a:pt x="1634" y="1223"/>
                </a:lnTo>
                <a:lnTo>
                  <a:pt x="1637" y="1226"/>
                </a:lnTo>
                <a:lnTo>
                  <a:pt x="1639" y="1231"/>
                </a:lnTo>
                <a:lnTo>
                  <a:pt x="1642" y="1234"/>
                </a:lnTo>
                <a:lnTo>
                  <a:pt x="1646" y="1242"/>
                </a:lnTo>
                <a:lnTo>
                  <a:pt x="1649" y="1251"/>
                </a:lnTo>
                <a:lnTo>
                  <a:pt x="1653" y="1260"/>
                </a:lnTo>
                <a:lnTo>
                  <a:pt x="1658" y="1266"/>
                </a:lnTo>
                <a:lnTo>
                  <a:pt x="1663" y="1274"/>
                </a:lnTo>
                <a:lnTo>
                  <a:pt x="1669" y="1279"/>
                </a:lnTo>
                <a:lnTo>
                  <a:pt x="1675" y="1285"/>
                </a:lnTo>
                <a:lnTo>
                  <a:pt x="1682" y="1288"/>
                </a:lnTo>
                <a:lnTo>
                  <a:pt x="1689" y="1290"/>
                </a:lnTo>
                <a:lnTo>
                  <a:pt x="1698" y="1291"/>
                </a:lnTo>
                <a:lnTo>
                  <a:pt x="1701" y="1291"/>
                </a:lnTo>
                <a:lnTo>
                  <a:pt x="1704" y="1290"/>
                </a:lnTo>
                <a:lnTo>
                  <a:pt x="1707" y="1289"/>
                </a:lnTo>
                <a:lnTo>
                  <a:pt x="1711" y="1287"/>
                </a:lnTo>
                <a:lnTo>
                  <a:pt x="1716" y="1281"/>
                </a:lnTo>
                <a:lnTo>
                  <a:pt x="1721" y="1276"/>
                </a:lnTo>
                <a:lnTo>
                  <a:pt x="1727" y="1270"/>
                </a:lnTo>
                <a:lnTo>
                  <a:pt x="1732" y="1266"/>
                </a:lnTo>
                <a:lnTo>
                  <a:pt x="1738" y="1263"/>
                </a:lnTo>
                <a:lnTo>
                  <a:pt x="1743" y="1260"/>
                </a:lnTo>
                <a:lnTo>
                  <a:pt x="1748" y="1258"/>
                </a:lnTo>
                <a:lnTo>
                  <a:pt x="1755" y="1255"/>
                </a:lnTo>
                <a:lnTo>
                  <a:pt x="1761" y="1254"/>
                </a:lnTo>
                <a:lnTo>
                  <a:pt x="1769" y="1254"/>
                </a:lnTo>
                <a:lnTo>
                  <a:pt x="1777" y="1254"/>
                </a:lnTo>
                <a:lnTo>
                  <a:pt x="1784" y="1256"/>
                </a:lnTo>
                <a:lnTo>
                  <a:pt x="1790" y="1260"/>
                </a:lnTo>
                <a:lnTo>
                  <a:pt x="1796" y="1265"/>
                </a:lnTo>
                <a:lnTo>
                  <a:pt x="1798" y="1270"/>
                </a:lnTo>
                <a:lnTo>
                  <a:pt x="1801" y="1276"/>
                </a:lnTo>
                <a:lnTo>
                  <a:pt x="1807" y="1280"/>
                </a:lnTo>
                <a:lnTo>
                  <a:pt x="1813" y="1283"/>
                </a:lnTo>
                <a:lnTo>
                  <a:pt x="1820" y="1286"/>
                </a:lnTo>
                <a:lnTo>
                  <a:pt x="1826" y="1287"/>
                </a:lnTo>
                <a:lnTo>
                  <a:pt x="1839" y="1289"/>
                </a:lnTo>
                <a:lnTo>
                  <a:pt x="1854" y="1289"/>
                </a:lnTo>
                <a:lnTo>
                  <a:pt x="1865" y="1288"/>
                </a:lnTo>
                <a:lnTo>
                  <a:pt x="1876" y="1288"/>
                </a:lnTo>
                <a:lnTo>
                  <a:pt x="1886" y="1289"/>
                </a:lnTo>
                <a:lnTo>
                  <a:pt x="1896" y="1291"/>
                </a:lnTo>
                <a:lnTo>
                  <a:pt x="1906" y="1295"/>
                </a:lnTo>
                <a:lnTo>
                  <a:pt x="1915" y="1301"/>
                </a:lnTo>
                <a:lnTo>
                  <a:pt x="1919" y="1303"/>
                </a:lnTo>
                <a:lnTo>
                  <a:pt x="1923" y="1305"/>
                </a:lnTo>
                <a:lnTo>
                  <a:pt x="1928" y="1307"/>
                </a:lnTo>
                <a:lnTo>
                  <a:pt x="1934" y="1307"/>
                </a:lnTo>
                <a:lnTo>
                  <a:pt x="1944" y="1296"/>
                </a:lnTo>
                <a:lnTo>
                  <a:pt x="1955" y="1286"/>
                </a:lnTo>
                <a:lnTo>
                  <a:pt x="1971" y="1289"/>
                </a:lnTo>
                <a:lnTo>
                  <a:pt x="1987" y="1294"/>
                </a:lnTo>
                <a:lnTo>
                  <a:pt x="2024" y="1301"/>
                </a:lnTo>
                <a:lnTo>
                  <a:pt x="2056" y="1308"/>
                </a:lnTo>
                <a:lnTo>
                  <a:pt x="2089" y="1316"/>
                </a:lnTo>
                <a:lnTo>
                  <a:pt x="2125" y="1323"/>
                </a:lnTo>
                <a:lnTo>
                  <a:pt x="2132" y="1326"/>
                </a:lnTo>
                <a:lnTo>
                  <a:pt x="2137" y="1328"/>
                </a:lnTo>
                <a:lnTo>
                  <a:pt x="2144" y="1331"/>
                </a:lnTo>
                <a:lnTo>
                  <a:pt x="2148" y="1334"/>
                </a:lnTo>
                <a:lnTo>
                  <a:pt x="2153" y="1337"/>
                </a:lnTo>
                <a:lnTo>
                  <a:pt x="2160" y="1340"/>
                </a:lnTo>
                <a:lnTo>
                  <a:pt x="2165" y="1341"/>
                </a:lnTo>
                <a:lnTo>
                  <a:pt x="2173" y="1342"/>
                </a:lnTo>
                <a:lnTo>
                  <a:pt x="2183" y="1341"/>
                </a:lnTo>
                <a:lnTo>
                  <a:pt x="2191" y="1340"/>
                </a:lnTo>
                <a:lnTo>
                  <a:pt x="2200" y="1336"/>
                </a:lnTo>
                <a:lnTo>
                  <a:pt x="2210" y="1334"/>
                </a:lnTo>
                <a:lnTo>
                  <a:pt x="2225" y="1329"/>
                </a:lnTo>
                <a:lnTo>
                  <a:pt x="2238" y="1324"/>
                </a:lnTo>
                <a:lnTo>
                  <a:pt x="2251" y="1318"/>
                </a:lnTo>
                <a:lnTo>
                  <a:pt x="2263" y="1309"/>
                </a:lnTo>
                <a:lnTo>
                  <a:pt x="2272" y="1301"/>
                </a:lnTo>
                <a:lnTo>
                  <a:pt x="2282" y="1291"/>
                </a:lnTo>
                <a:lnTo>
                  <a:pt x="2291" y="1286"/>
                </a:lnTo>
                <a:lnTo>
                  <a:pt x="2300" y="1282"/>
                </a:lnTo>
                <a:lnTo>
                  <a:pt x="2309" y="1280"/>
                </a:lnTo>
                <a:lnTo>
                  <a:pt x="2318" y="1278"/>
                </a:lnTo>
                <a:lnTo>
                  <a:pt x="2327" y="1276"/>
                </a:lnTo>
                <a:lnTo>
                  <a:pt x="2336" y="1275"/>
                </a:lnTo>
                <a:lnTo>
                  <a:pt x="2346" y="1272"/>
                </a:lnTo>
                <a:lnTo>
                  <a:pt x="2355" y="1267"/>
                </a:lnTo>
                <a:lnTo>
                  <a:pt x="2372" y="1256"/>
                </a:lnTo>
                <a:lnTo>
                  <a:pt x="2388" y="1246"/>
                </a:lnTo>
                <a:lnTo>
                  <a:pt x="2399" y="1243"/>
                </a:lnTo>
                <a:lnTo>
                  <a:pt x="2408" y="1241"/>
                </a:lnTo>
                <a:lnTo>
                  <a:pt x="2419" y="1241"/>
                </a:lnTo>
                <a:lnTo>
                  <a:pt x="2430" y="1241"/>
                </a:lnTo>
                <a:lnTo>
                  <a:pt x="2441" y="1247"/>
                </a:lnTo>
                <a:lnTo>
                  <a:pt x="2452" y="1252"/>
                </a:lnTo>
                <a:lnTo>
                  <a:pt x="2456" y="1254"/>
                </a:lnTo>
                <a:lnTo>
                  <a:pt x="2461" y="1255"/>
                </a:lnTo>
                <a:lnTo>
                  <a:pt x="2467" y="1256"/>
                </a:lnTo>
                <a:lnTo>
                  <a:pt x="2473" y="1256"/>
                </a:lnTo>
                <a:lnTo>
                  <a:pt x="2547" y="1256"/>
                </a:lnTo>
                <a:lnTo>
                  <a:pt x="2556" y="1258"/>
                </a:lnTo>
                <a:lnTo>
                  <a:pt x="2565" y="1259"/>
                </a:lnTo>
                <a:lnTo>
                  <a:pt x="2573" y="1261"/>
                </a:lnTo>
                <a:lnTo>
                  <a:pt x="2580" y="1263"/>
                </a:lnTo>
                <a:lnTo>
                  <a:pt x="2594" y="1270"/>
                </a:lnTo>
                <a:lnTo>
                  <a:pt x="2611" y="1278"/>
                </a:lnTo>
                <a:lnTo>
                  <a:pt x="2631" y="1288"/>
                </a:lnTo>
                <a:lnTo>
                  <a:pt x="2648" y="1296"/>
                </a:lnTo>
                <a:lnTo>
                  <a:pt x="2665" y="1306"/>
                </a:lnTo>
                <a:lnTo>
                  <a:pt x="2685" y="1315"/>
                </a:lnTo>
                <a:lnTo>
                  <a:pt x="2699" y="1321"/>
                </a:lnTo>
                <a:lnTo>
                  <a:pt x="2712" y="1324"/>
                </a:lnTo>
                <a:lnTo>
                  <a:pt x="2725" y="1327"/>
                </a:lnTo>
                <a:lnTo>
                  <a:pt x="2737" y="1329"/>
                </a:lnTo>
                <a:lnTo>
                  <a:pt x="2763" y="1329"/>
                </a:lnTo>
                <a:lnTo>
                  <a:pt x="2792" y="1329"/>
                </a:lnTo>
                <a:lnTo>
                  <a:pt x="2792" y="1329"/>
                </a:lnTo>
                <a:lnTo>
                  <a:pt x="2759" y="579"/>
                </a:lnTo>
                <a:lnTo>
                  <a:pt x="2699" y="210"/>
                </a:lnTo>
                <a:lnTo>
                  <a:pt x="2699" y="210"/>
                </a:lnTo>
                <a:lnTo>
                  <a:pt x="2683" y="0"/>
                </a:lnTo>
                <a:lnTo>
                  <a:pt x="2683" y="0"/>
                </a:lnTo>
                <a:lnTo>
                  <a:pt x="2670" y="2"/>
                </a:lnTo>
                <a:lnTo>
                  <a:pt x="2631" y="5"/>
                </a:lnTo>
                <a:lnTo>
                  <a:pt x="2569" y="9"/>
                </a:lnTo>
                <a:lnTo>
                  <a:pt x="2484" y="15"/>
                </a:lnTo>
                <a:lnTo>
                  <a:pt x="2379" y="20"/>
                </a:lnTo>
                <a:lnTo>
                  <a:pt x="2255" y="27"/>
                </a:lnTo>
                <a:lnTo>
                  <a:pt x="2115" y="34"/>
                </a:lnTo>
                <a:lnTo>
                  <a:pt x="1957" y="42"/>
                </a:lnTo>
                <a:lnTo>
                  <a:pt x="1785" y="49"/>
                </a:lnTo>
                <a:lnTo>
                  <a:pt x="1602" y="56"/>
                </a:lnTo>
                <a:lnTo>
                  <a:pt x="1406" y="61"/>
                </a:lnTo>
                <a:lnTo>
                  <a:pt x="1202" y="65"/>
                </a:lnTo>
                <a:lnTo>
                  <a:pt x="989" y="67"/>
                </a:lnTo>
                <a:lnTo>
                  <a:pt x="770" y="70"/>
                </a:lnTo>
                <a:lnTo>
                  <a:pt x="659" y="70"/>
                </a:lnTo>
                <a:lnTo>
                  <a:pt x="546" y="69"/>
                </a:lnTo>
                <a:lnTo>
                  <a:pt x="433" y="67"/>
                </a:lnTo>
                <a:lnTo>
                  <a:pt x="320" y="65"/>
                </a:lnTo>
                <a:lnTo>
                  <a:pt x="320" y="6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0" name="Freeform 216"/>
          <p:cNvSpPr>
            <a:spLocks/>
          </p:cNvSpPr>
          <p:nvPr/>
        </p:nvSpPr>
        <p:spPr bwMode="auto">
          <a:xfrm>
            <a:off x="2692719" y="3382030"/>
            <a:ext cx="794682" cy="1017193"/>
          </a:xfrm>
          <a:custGeom>
            <a:avLst/>
            <a:gdLst>
              <a:gd name="T0" fmla="*/ 1724 w 1724"/>
              <a:gd name="T1" fmla="*/ 624 h 2209"/>
              <a:gd name="T2" fmla="*/ 1562 w 1724"/>
              <a:gd name="T3" fmla="*/ 2209 h 2209"/>
              <a:gd name="T4" fmla="*/ 1562 w 1724"/>
              <a:gd name="T5" fmla="*/ 2209 h 2209"/>
              <a:gd name="T6" fmla="*/ 1467 w 1724"/>
              <a:gd name="T7" fmla="*/ 2197 h 2209"/>
              <a:gd name="T8" fmla="*/ 1373 w 1724"/>
              <a:gd name="T9" fmla="*/ 2184 h 2209"/>
              <a:gd name="T10" fmla="*/ 1277 w 1724"/>
              <a:gd name="T11" fmla="*/ 2170 h 2209"/>
              <a:gd name="T12" fmla="*/ 1182 w 1724"/>
              <a:gd name="T13" fmla="*/ 2156 h 2209"/>
              <a:gd name="T14" fmla="*/ 1086 w 1724"/>
              <a:gd name="T15" fmla="*/ 2142 h 2209"/>
              <a:gd name="T16" fmla="*/ 990 w 1724"/>
              <a:gd name="T17" fmla="*/ 2128 h 2209"/>
              <a:gd name="T18" fmla="*/ 893 w 1724"/>
              <a:gd name="T19" fmla="*/ 2113 h 2209"/>
              <a:gd name="T20" fmla="*/ 795 w 1724"/>
              <a:gd name="T21" fmla="*/ 2098 h 2209"/>
              <a:gd name="T22" fmla="*/ 698 w 1724"/>
              <a:gd name="T23" fmla="*/ 2083 h 2209"/>
              <a:gd name="T24" fmla="*/ 600 w 1724"/>
              <a:gd name="T25" fmla="*/ 2067 h 2209"/>
              <a:gd name="T26" fmla="*/ 502 w 1724"/>
              <a:gd name="T27" fmla="*/ 2050 h 2209"/>
              <a:gd name="T28" fmla="*/ 402 w 1724"/>
              <a:gd name="T29" fmla="*/ 2034 h 2209"/>
              <a:gd name="T30" fmla="*/ 303 w 1724"/>
              <a:gd name="T31" fmla="*/ 2017 h 2209"/>
              <a:gd name="T32" fmla="*/ 202 w 1724"/>
              <a:gd name="T33" fmla="*/ 2000 h 2209"/>
              <a:gd name="T34" fmla="*/ 102 w 1724"/>
              <a:gd name="T35" fmla="*/ 1982 h 2209"/>
              <a:gd name="T36" fmla="*/ 0 w 1724"/>
              <a:gd name="T37" fmla="*/ 1965 h 2209"/>
              <a:gd name="T38" fmla="*/ 0 w 1724"/>
              <a:gd name="T39" fmla="*/ 1965 h 2209"/>
              <a:gd name="T40" fmla="*/ 301 w 1724"/>
              <a:gd name="T41" fmla="*/ 0 h 2209"/>
              <a:gd name="T42" fmla="*/ 301 w 1724"/>
              <a:gd name="T43" fmla="*/ 0 h 2209"/>
              <a:gd name="T44" fmla="*/ 1169 w 1724"/>
              <a:gd name="T45" fmla="*/ 149 h 2209"/>
              <a:gd name="T46" fmla="*/ 1169 w 1724"/>
              <a:gd name="T47" fmla="*/ 149 h 2209"/>
              <a:gd name="T48" fmla="*/ 1116 w 1724"/>
              <a:gd name="T49" fmla="*/ 547 h 2209"/>
              <a:gd name="T50" fmla="*/ 1724 w 1724"/>
              <a:gd name="T51" fmla="*/ 624 h 2209"/>
              <a:gd name="T52" fmla="*/ 1724 w 1724"/>
              <a:gd name="T53" fmla="*/ 624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24" h="2209">
                <a:moveTo>
                  <a:pt x="1724" y="624"/>
                </a:moveTo>
                <a:lnTo>
                  <a:pt x="1562" y="2209"/>
                </a:lnTo>
                <a:lnTo>
                  <a:pt x="1562" y="2209"/>
                </a:lnTo>
                <a:lnTo>
                  <a:pt x="1467" y="2197"/>
                </a:lnTo>
                <a:lnTo>
                  <a:pt x="1373" y="2184"/>
                </a:lnTo>
                <a:lnTo>
                  <a:pt x="1277" y="2170"/>
                </a:lnTo>
                <a:lnTo>
                  <a:pt x="1182" y="2156"/>
                </a:lnTo>
                <a:lnTo>
                  <a:pt x="1086" y="2142"/>
                </a:lnTo>
                <a:lnTo>
                  <a:pt x="990" y="2128"/>
                </a:lnTo>
                <a:lnTo>
                  <a:pt x="893" y="2113"/>
                </a:lnTo>
                <a:lnTo>
                  <a:pt x="795" y="2098"/>
                </a:lnTo>
                <a:lnTo>
                  <a:pt x="698" y="2083"/>
                </a:lnTo>
                <a:lnTo>
                  <a:pt x="600" y="2067"/>
                </a:lnTo>
                <a:lnTo>
                  <a:pt x="502" y="2050"/>
                </a:lnTo>
                <a:lnTo>
                  <a:pt x="402" y="2034"/>
                </a:lnTo>
                <a:lnTo>
                  <a:pt x="303" y="2017"/>
                </a:lnTo>
                <a:lnTo>
                  <a:pt x="202" y="2000"/>
                </a:lnTo>
                <a:lnTo>
                  <a:pt x="102" y="1982"/>
                </a:lnTo>
                <a:lnTo>
                  <a:pt x="0" y="1965"/>
                </a:lnTo>
                <a:lnTo>
                  <a:pt x="0" y="1965"/>
                </a:lnTo>
                <a:lnTo>
                  <a:pt x="301" y="0"/>
                </a:lnTo>
                <a:lnTo>
                  <a:pt x="301" y="0"/>
                </a:lnTo>
                <a:lnTo>
                  <a:pt x="1169" y="149"/>
                </a:lnTo>
                <a:lnTo>
                  <a:pt x="1169" y="149"/>
                </a:lnTo>
                <a:lnTo>
                  <a:pt x="1116" y="547"/>
                </a:lnTo>
                <a:lnTo>
                  <a:pt x="1724" y="624"/>
                </a:lnTo>
                <a:lnTo>
                  <a:pt x="1724" y="624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3" name="Freeform 219"/>
          <p:cNvSpPr>
            <a:spLocks/>
          </p:cNvSpPr>
          <p:nvPr/>
        </p:nvSpPr>
        <p:spPr bwMode="auto">
          <a:xfrm>
            <a:off x="6773928" y="3192688"/>
            <a:ext cx="601194" cy="702084"/>
          </a:xfrm>
          <a:custGeom>
            <a:avLst/>
            <a:gdLst>
              <a:gd name="T0" fmla="*/ 371 w 1304"/>
              <a:gd name="T1" fmla="*/ 331 h 1526"/>
              <a:gd name="T2" fmla="*/ 414 w 1304"/>
              <a:gd name="T3" fmla="*/ 350 h 1526"/>
              <a:gd name="T4" fmla="*/ 551 w 1304"/>
              <a:gd name="T5" fmla="*/ 363 h 1526"/>
              <a:gd name="T6" fmla="*/ 567 w 1304"/>
              <a:gd name="T7" fmla="*/ 387 h 1526"/>
              <a:gd name="T8" fmla="*/ 586 w 1304"/>
              <a:gd name="T9" fmla="*/ 414 h 1526"/>
              <a:gd name="T10" fmla="*/ 619 w 1304"/>
              <a:gd name="T11" fmla="*/ 401 h 1526"/>
              <a:gd name="T12" fmla="*/ 685 w 1304"/>
              <a:gd name="T13" fmla="*/ 371 h 1526"/>
              <a:gd name="T14" fmla="*/ 777 w 1304"/>
              <a:gd name="T15" fmla="*/ 320 h 1526"/>
              <a:gd name="T16" fmla="*/ 860 w 1304"/>
              <a:gd name="T17" fmla="*/ 278 h 1526"/>
              <a:gd name="T18" fmla="*/ 899 w 1304"/>
              <a:gd name="T19" fmla="*/ 257 h 1526"/>
              <a:gd name="T20" fmla="*/ 969 w 1304"/>
              <a:gd name="T21" fmla="*/ 183 h 1526"/>
              <a:gd name="T22" fmla="*/ 1037 w 1304"/>
              <a:gd name="T23" fmla="*/ 120 h 1526"/>
              <a:gd name="T24" fmla="*/ 1099 w 1304"/>
              <a:gd name="T25" fmla="*/ 66 h 1526"/>
              <a:gd name="T26" fmla="*/ 1149 w 1304"/>
              <a:gd name="T27" fmla="*/ 37 h 1526"/>
              <a:gd name="T28" fmla="*/ 1186 w 1304"/>
              <a:gd name="T29" fmla="*/ 5 h 1526"/>
              <a:gd name="T30" fmla="*/ 1304 w 1304"/>
              <a:gd name="T31" fmla="*/ 482 h 1526"/>
              <a:gd name="T32" fmla="*/ 1284 w 1304"/>
              <a:gd name="T33" fmla="*/ 501 h 1526"/>
              <a:gd name="T34" fmla="*/ 1285 w 1304"/>
              <a:gd name="T35" fmla="*/ 546 h 1526"/>
              <a:gd name="T36" fmla="*/ 1288 w 1304"/>
              <a:gd name="T37" fmla="*/ 678 h 1526"/>
              <a:gd name="T38" fmla="*/ 1296 w 1304"/>
              <a:gd name="T39" fmla="*/ 772 h 1526"/>
              <a:gd name="T40" fmla="*/ 1287 w 1304"/>
              <a:gd name="T41" fmla="*/ 855 h 1526"/>
              <a:gd name="T42" fmla="*/ 1257 w 1304"/>
              <a:gd name="T43" fmla="*/ 972 h 1526"/>
              <a:gd name="T44" fmla="*/ 1230 w 1304"/>
              <a:gd name="T45" fmla="*/ 1016 h 1526"/>
              <a:gd name="T46" fmla="*/ 1193 w 1304"/>
              <a:gd name="T47" fmla="*/ 1042 h 1526"/>
              <a:gd name="T48" fmla="*/ 1153 w 1304"/>
              <a:gd name="T49" fmla="*/ 1042 h 1526"/>
              <a:gd name="T50" fmla="*/ 1128 w 1304"/>
              <a:gd name="T51" fmla="*/ 1053 h 1526"/>
              <a:gd name="T52" fmla="*/ 1117 w 1304"/>
              <a:gd name="T53" fmla="*/ 1087 h 1526"/>
              <a:gd name="T54" fmla="*/ 1114 w 1304"/>
              <a:gd name="T55" fmla="*/ 1132 h 1526"/>
              <a:gd name="T56" fmla="*/ 1100 w 1304"/>
              <a:gd name="T57" fmla="*/ 1157 h 1526"/>
              <a:gd name="T58" fmla="*/ 1107 w 1304"/>
              <a:gd name="T59" fmla="*/ 1197 h 1526"/>
              <a:gd name="T60" fmla="*/ 1091 w 1304"/>
              <a:gd name="T61" fmla="*/ 1241 h 1526"/>
              <a:gd name="T62" fmla="*/ 1076 w 1304"/>
              <a:gd name="T63" fmla="*/ 1294 h 1526"/>
              <a:gd name="T64" fmla="*/ 1058 w 1304"/>
              <a:gd name="T65" fmla="*/ 1303 h 1526"/>
              <a:gd name="T66" fmla="*/ 1041 w 1304"/>
              <a:gd name="T67" fmla="*/ 1280 h 1526"/>
              <a:gd name="T68" fmla="*/ 1029 w 1304"/>
              <a:gd name="T69" fmla="*/ 1250 h 1526"/>
              <a:gd name="T70" fmla="*/ 1005 w 1304"/>
              <a:gd name="T71" fmla="*/ 1257 h 1526"/>
              <a:gd name="T72" fmla="*/ 999 w 1304"/>
              <a:gd name="T73" fmla="*/ 1299 h 1526"/>
              <a:gd name="T74" fmla="*/ 997 w 1304"/>
              <a:gd name="T75" fmla="*/ 1377 h 1526"/>
              <a:gd name="T76" fmla="*/ 983 w 1304"/>
              <a:gd name="T77" fmla="*/ 1437 h 1526"/>
              <a:gd name="T78" fmla="*/ 942 w 1304"/>
              <a:gd name="T79" fmla="*/ 1490 h 1526"/>
              <a:gd name="T80" fmla="*/ 905 w 1304"/>
              <a:gd name="T81" fmla="*/ 1525 h 1526"/>
              <a:gd name="T82" fmla="*/ 868 w 1304"/>
              <a:gd name="T83" fmla="*/ 1521 h 1526"/>
              <a:gd name="T84" fmla="*/ 839 w 1304"/>
              <a:gd name="T85" fmla="*/ 1492 h 1526"/>
              <a:gd name="T86" fmla="*/ 812 w 1304"/>
              <a:gd name="T87" fmla="*/ 1468 h 1526"/>
              <a:gd name="T88" fmla="*/ 748 w 1304"/>
              <a:gd name="T89" fmla="*/ 1436 h 1526"/>
              <a:gd name="T90" fmla="*/ 717 w 1304"/>
              <a:gd name="T91" fmla="*/ 1415 h 1526"/>
              <a:gd name="T92" fmla="*/ 697 w 1304"/>
              <a:gd name="T93" fmla="*/ 1425 h 1526"/>
              <a:gd name="T94" fmla="*/ 675 w 1304"/>
              <a:gd name="T95" fmla="*/ 1457 h 1526"/>
              <a:gd name="T96" fmla="*/ 640 w 1304"/>
              <a:gd name="T97" fmla="*/ 1475 h 1526"/>
              <a:gd name="T98" fmla="*/ 597 w 1304"/>
              <a:gd name="T99" fmla="*/ 1478 h 1526"/>
              <a:gd name="T100" fmla="*/ 555 w 1304"/>
              <a:gd name="T101" fmla="*/ 1469 h 1526"/>
              <a:gd name="T102" fmla="*/ 524 w 1304"/>
              <a:gd name="T103" fmla="*/ 1488 h 1526"/>
              <a:gd name="T104" fmla="*/ 494 w 1304"/>
              <a:gd name="T105" fmla="*/ 1488 h 1526"/>
              <a:gd name="T106" fmla="*/ 454 w 1304"/>
              <a:gd name="T107" fmla="*/ 1471 h 1526"/>
              <a:gd name="T108" fmla="*/ 383 w 1304"/>
              <a:gd name="T109" fmla="*/ 1478 h 1526"/>
              <a:gd name="T110" fmla="*/ 342 w 1304"/>
              <a:gd name="T111" fmla="*/ 1475 h 1526"/>
              <a:gd name="T112" fmla="*/ 327 w 1304"/>
              <a:gd name="T113" fmla="*/ 1461 h 1526"/>
              <a:gd name="T114" fmla="*/ 312 w 1304"/>
              <a:gd name="T115" fmla="*/ 1440 h 1526"/>
              <a:gd name="T116" fmla="*/ 274 w 1304"/>
              <a:gd name="T117" fmla="*/ 1441 h 1526"/>
              <a:gd name="T118" fmla="*/ 239 w 1304"/>
              <a:gd name="T119" fmla="*/ 1437 h 1526"/>
              <a:gd name="T120" fmla="*/ 207 w 1304"/>
              <a:gd name="T121" fmla="*/ 1431 h 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4" h="1526">
                <a:moveTo>
                  <a:pt x="0" y="411"/>
                </a:moveTo>
                <a:lnTo>
                  <a:pt x="369" y="321"/>
                </a:lnTo>
                <a:lnTo>
                  <a:pt x="369" y="324"/>
                </a:lnTo>
                <a:lnTo>
                  <a:pt x="370" y="328"/>
                </a:lnTo>
                <a:lnTo>
                  <a:pt x="371" y="331"/>
                </a:lnTo>
                <a:lnTo>
                  <a:pt x="373" y="333"/>
                </a:lnTo>
                <a:lnTo>
                  <a:pt x="378" y="337"/>
                </a:lnTo>
                <a:lnTo>
                  <a:pt x="384" y="340"/>
                </a:lnTo>
                <a:lnTo>
                  <a:pt x="399" y="346"/>
                </a:lnTo>
                <a:lnTo>
                  <a:pt x="414" y="350"/>
                </a:lnTo>
                <a:lnTo>
                  <a:pt x="427" y="354"/>
                </a:lnTo>
                <a:lnTo>
                  <a:pt x="440" y="359"/>
                </a:lnTo>
                <a:lnTo>
                  <a:pt x="453" y="362"/>
                </a:lnTo>
                <a:lnTo>
                  <a:pt x="467" y="363"/>
                </a:lnTo>
                <a:lnTo>
                  <a:pt x="551" y="363"/>
                </a:lnTo>
                <a:lnTo>
                  <a:pt x="556" y="364"/>
                </a:lnTo>
                <a:lnTo>
                  <a:pt x="560" y="366"/>
                </a:lnTo>
                <a:lnTo>
                  <a:pt x="562" y="371"/>
                </a:lnTo>
                <a:lnTo>
                  <a:pt x="564" y="376"/>
                </a:lnTo>
                <a:lnTo>
                  <a:pt x="567" y="387"/>
                </a:lnTo>
                <a:lnTo>
                  <a:pt x="571" y="398"/>
                </a:lnTo>
                <a:lnTo>
                  <a:pt x="573" y="403"/>
                </a:lnTo>
                <a:lnTo>
                  <a:pt x="577" y="406"/>
                </a:lnTo>
                <a:lnTo>
                  <a:pt x="582" y="410"/>
                </a:lnTo>
                <a:lnTo>
                  <a:pt x="586" y="414"/>
                </a:lnTo>
                <a:lnTo>
                  <a:pt x="591" y="411"/>
                </a:lnTo>
                <a:lnTo>
                  <a:pt x="597" y="407"/>
                </a:lnTo>
                <a:lnTo>
                  <a:pt x="602" y="405"/>
                </a:lnTo>
                <a:lnTo>
                  <a:pt x="608" y="404"/>
                </a:lnTo>
                <a:lnTo>
                  <a:pt x="619" y="401"/>
                </a:lnTo>
                <a:lnTo>
                  <a:pt x="631" y="398"/>
                </a:lnTo>
                <a:lnTo>
                  <a:pt x="637" y="393"/>
                </a:lnTo>
                <a:lnTo>
                  <a:pt x="642" y="390"/>
                </a:lnTo>
                <a:lnTo>
                  <a:pt x="665" y="380"/>
                </a:lnTo>
                <a:lnTo>
                  <a:pt x="685" y="371"/>
                </a:lnTo>
                <a:lnTo>
                  <a:pt x="705" y="361"/>
                </a:lnTo>
                <a:lnTo>
                  <a:pt x="727" y="350"/>
                </a:lnTo>
                <a:lnTo>
                  <a:pt x="746" y="340"/>
                </a:lnTo>
                <a:lnTo>
                  <a:pt x="762" y="330"/>
                </a:lnTo>
                <a:lnTo>
                  <a:pt x="777" y="320"/>
                </a:lnTo>
                <a:lnTo>
                  <a:pt x="792" y="310"/>
                </a:lnTo>
                <a:lnTo>
                  <a:pt x="807" y="302"/>
                </a:lnTo>
                <a:lnTo>
                  <a:pt x="822" y="293"/>
                </a:lnTo>
                <a:lnTo>
                  <a:pt x="840" y="285"/>
                </a:lnTo>
                <a:lnTo>
                  <a:pt x="860" y="278"/>
                </a:lnTo>
                <a:lnTo>
                  <a:pt x="868" y="276"/>
                </a:lnTo>
                <a:lnTo>
                  <a:pt x="875" y="274"/>
                </a:lnTo>
                <a:lnTo>
                  <a:pt x="882" y="269"/>
                </a:lnTo>
                <a:lnTo>
                  <a:pt x="887" y="266"/>
                </a:lnTo>
                <a:lnTo>
                  <a:pt x="899" y="257"/>
                </a:lnTo>
                <a:lnTo>
                  <a:pt x="909" y="248"/>
                </a:lnTo>
                <a:lnTo>
                  <a:pt x="927" y="226"/>
                </a:lnTo>
                <a:lnTo>
                  <a:pt x="948" y="201"/>
                </a:lnTo>
                <a:lnTo>
                  <a:pt x="959" y="190"/>
                </a:lnTo>
                <a:lnTo>
                  <a:pt x="969" y="183"/>
                </a:lnTo>
                <a:lnTo>
                  <a:pt x="979" y="174"/>
                </a:lnTo>
                <a:lnTo>
                  <a:pt x="990" y="164"/>
                </a:lnTo>
                <a:lnTo>
                  <a:pt x="1006" y="147"/>
                </a:lnTo>
                <a:lnTo>
                  <a:pt x="1021" y="133"/>
                </a:lnTo>
                <a:lnTo>
                  <a:pt x="1037" y="120"/>
                </a:lnTo>
                <a:lnTo>
                  <a:pt x="1057" y="106"/>
                </a:lnTo>
                <a:lnTo>
                  <a:pt x="1069" y="95"/>
                </a:lnTo>
                <a:lnTo>
                  <a:pt x="1077" y="86"/>
                </a:lnTo>
                <a:lnTo>
                  <a:pt x="1087" y="76"/>
                </a:lnTo>
                <a:lnTo>
                  <a:pt x="1099" y="66"/>
                </a:lnTo>
                <a:lnTo>
                  <a:pt x="1111" y="60"/>
                </a:lnTo>
                <a:lnTo>
                  <a:pt x="1123" y="55"/>
                </a:lnTo>
                <a:lnTo>
                  <a:pt x="1132" y="50"/>
                </a:lnTo>
                <a:lnTo>
                  <a:pt x="1141" y="43"/>
                </a:lnTo>
                <a:lnTo>
                  <a:pt x="1149" y="37"/>
                </a:lnTo>
                <a:lnTo>
                  <a:pt x="1155" y="31"/>
                </a:lnTo>
                <a:lnTo>
                  <a:pt x="1163" y="24"/>
                </a:lnTo>
                <a:lnTo>
                  <a:pt x="1169" y="18"/>
                </a:lnTo>
                <a:lnTo>
                  <a:pt x="1178" y="11"/>
                </a:lnTo>
                <a:lnTo>
                  <a:pt x="1186" y="5"/>
                </a:lnTo>
                <a:lnTo>
                  <a:pt x="1191" y="2"/>
                </a:lnTo>
                <a:lnTo>
                  <a:pt x="1194" y="0"/>
                </a:lnTo>
                <a:lnTo>
                  <a:pt x="1194" y="0"/>
                </a:lnTo>
                <a:lnTo>
                  <a:pt x="1304" y="482"/>
                </a:lnTo>
                <a:lnTo>
                  <a:pt x="1304" y="482"/>
                </a:lnTo>
                <a:lnTo>
                  <a:pt x="1299" y="485"/>
                </a:lnTo>
                <a:lnTo>
                  <a:pt x="1293" y="487"/>
                </a:lnTo>
                <a:lnTo>
                  <a:pt x="1289" y="492"/>
                </a:lnTo>
                <a:lnTo>
                  <a:pt x="1285" y="496"/>
                </a:lnTo>
                <a:lnTo>
                  <a:pt x="1284" y="501"/>
                </a:lnTo>
                <a:lnTo>
                  <a:pt x="1284" y="506"/>
                </a:lnTo>
                <a:lnTo>
                  <a:pt x="1285" y="511"/>
                </a:lnTo>
                <a:lnTo>
                  <a:pt x="1285" y="518"/>
                </a:lnTo>
                <a:lnTo>
                  <a:pt x="1285" y="532"/>
                </a:lnTo>
                <a:lnTo>
                  <a:pt x="1285" y="546"/>
                </a:lnTo>
                <a:lnTo>
                  <a:pt x="1285" y="560"/>
                </a:lnTo>
                <a:lnTo>
                  <a:pt x="1285" y="573"/>
                </a:lnTo>
                <a:lnTo>
                  <a:pt x="1285" y="612"/>
                </a:lnTo>
                <a:lnTo>
                  <a:pt x="1286" y="645"/>
                </a:lnTo>
                <a:lnTo>
                  <a:pt x="1288" y="678"/>
                </a:lnTo>
                <a:lnTo>
                  <a:pt x="1290" y="716"/>
                </a:lnTo>
                <a:lnTo>
                  <a:pt x="1291" y="731"/>
                </a:lnTo>
                <a:lnTo>
                  <a:pt x="1293" y="744"/>
                </a:lnTo>
                <a:lnTo>
                  <a:pt x="1294" y="757"/>
                </a:lnTo>
                <a:lnTo>
                  <a:pt x="1296" y="772"/>
                </a:lnTo>
                <a:lnTo>
                  <a:pt x="1296" y="788"/>
                </a:lnTo>
                <a:lnTo>
                  <a:pt x="1294" y="803"/>
                </a:lnTo>
                <a:lnTo>
                  <a:pt x="1293" y="816"/>
                </a:lnTo>
                <a:lnTo>
                  <a:pt x="1291" y="829"/>
                </a:lnTo>
                <a:lnTo>
                  <a:pt x="1287" y="855"/>
                </a:lnTo>
                <a:lnTo>
                  <a:pt x="1279" y="884"/>
                </a:lnTo>
                <a:lnTo>
                  <a:pt x="1274" y="907"/>
                </a:lnTo>
                <a:lnTo>
                  <a:pt x="1269" y="930"/>
                </a:lnTo>
                <a:lnTo>
                  <a:pt x="1263" y="952"/>
                </a:lnTo>
                <a:lnTo>
                  <a:pt x="1257" y="972"/>
                </a:lnTo>
                <a:lnTo>
                  <a:pt x="1252" y="982"/>
                </a:lnTo>
                <a:lnTo>
                  <a:pt x="1248" y="991"/>
                </a:lnTo>
                <a:lnTo>
                  <a:pt x="1243" y="999"/>
                </a:lnTo>
                <a:lnTo>
                  <a:pt x="1236" y="1008"/>
                </a:lnTo>
                <a:lnTo>
                  <a:pt x="1230" y="1016"/>
                </a:lnTo>
                <a:lnTo>
                  <a:pt x="1222" y="1024"/>
                </a:lnTo>
                <a:lnTo>
                  <a:pt x="1212" y="1031"/>
                </a:lnTo>
                <a:lnTo>
                  <a:pt x="1203" y="1038"/>
                </a:lnTo>
                <a:lnTo>
                  <a:pt x="1198" y="1040"/>
                </a:lnTo>
                <a:lnTo>
                  <a:pt x="1193" y="1042"/>
                </a:lnTo>
                <a:lnTo>
                  <a:pt x="1189" y="1042"/>
                </a:lnTo>
                <a:lnTo>
                  <a:pt x="1183" y="1043"/>
                </a:lnTo>
                <a:lnTo>
                  <a:pt x="1173" y="1043"/>
                </a:lnTo>
                <a:lnTo>
                  <a:pt x="1163" y="1042"/>
                </a:lnTo>
                <a:lnTo>
                  <a:pt x="1153" y="1042"/>
                </a:lnTo>
                <a:lnTo>
                  <a:pt x="1144" y="1043"/>
                </a:lnTo>
                <a:lnTo>
                  <a:pt x="1140" y="1045"/>
                </a:lnTo>
                <a:lnTo>
                  <a:pt x="1136" y="1047"/>
                </a:lnTo>
                <a:lnTo>
                  <a:pt x="1131" y="1050"/>
                </a:lnTo>
                <a:lnTo>
                  <a:pt x="1128" y="1053"/>
                </a:lnTo>
                <a:lnTo>
                  <a:pt x="1125" y="1059"/>
                </a:lnTo>
                <a:lnTo>
                  <a:pt x="1122" y="1064"/>
                </a:lnTo>
                <a:lnTo>
                  <a:pt x="1119" y="1069"/>
                </a:lnTo>
                <a:lnTo>
                  <a:pt x="1118" y="1075"/>
                </a:lnTo>
                <a:lnTo>
                  <a:pt x="1117" y="1087"/>
                </a:lnTo>
                <a:lnTo>
                  <a:pt x="1116" y="1097"/>
                </a:lnTo>
                <a:lnTo>
                  <a:pt x="1116" y="1109"/>
                </a:lnTo>
                <a:lnTo>
                  <a:pt x="1116" y="1120"/>
                </a:lnTo>
                <a:lnTo>
                  <a:pt x="1115" y="1127"/>
                </a:lnTo>
                <a:lnTo>
                  <a:pt x="1114" y="1132"/>
                </a:lnTo>
                <a:lnTo>
                  <a:pt x="1112" y="1139"/>
                </a:lnTo>
                <a:lnTo>
                  <a:pt x="1110" y="1144"/>
                </a:lnTo>
                <a:lnTo>
                  <a:pt x="1105" y="1149"/>
                </a:lnTo>
                <a:lnTo>
                  <a:pt x="1101" y="1154"/>
                </a:lnTo>
                <a:lnTo>
                  <a:pt x="1100" y="1157"/>
                </a:lnTo>
                <a:lnTo>
                  <a:pt x="1098" y="1159"/>
                </a:lnTo>
                <a:lnTo>
                  <a:pt x="1097" y="1162"/>
                </a:lnTo>
                <a:lnTo>
                  <a:pt x="1097" y="1166"/>
                </a:lnTo>
                <a:lnTo>
                  <a:pt x="1102" y="1182"/>
                </a:lnTo>
                <a:lnTo>
                  <a:pt x="1107" y="1197"/>
                </a:lnTo>
                <a:lnTo>
                  <a:pt x="1107" y="1207"/>
                </a:lnTo>
                <a:lnTo>
                  <a:pt x="1104" y="1214"/>
                </a:lnTo>
                <a:lnTo>
                  <a:pt x="1100" y="1221"/>
                </a:lnTo>
                <a:lnTo>
                  <a:pt x="1097" y="1229"/>
                </a:lnTo>
                <a:lnTo>
                  <a:pt x="1091" y="1241"/>
                </a:lnTo>
                <a:lnTo>
                  <a:pt x="1089" y="1253"/>
                </a:lnTo>
                <a:lnTo>
                  <a:pt x="1086" y="1265"/>
                </a:lnTo>
                <a:lnTo>
                  <a:pt x="1083" y="1277"/>
                </a:lnTo>
                <a:lnTo>
                  <a:pt x="1080" y="1286"/>
                </a:lnTo>
                <a:lnTo>
                  <a:pt x="1076" y="1294"/>
                </a:lnTo>
                <a:lnTo>
                  <a:pt x="1073" y="1298"/>
                </a:lnTo>
                <a:lnTo>
                  <a:pt x="1070" y="1301"/>
                </a:lnTo>
                <a:lnTo>
                  <a:pt x="1067" y="1303"/>
                </a:lnTo>
                <a:lnTo>
                  <a:pt x="1062" y="1304"/>
                </a:lnTo>
                <a:lnTo>
                  <a:pt x="1058" y="1303"/>
                </a:lnTo>
                <a:lnTo>
                  <a:pt x="1054" y="1302"/>
                </a:lnTo>
                <a:lnTo>
                  <a:pt x="1051" y="1298"/>
                </a:lnTo>
                <a:lnTo>
                  <a:pt x="1048" y="1295"/>
                </a:lnTo>
                <a:lnTo>
                  <a:pt x="1044" y="1288"/>
                </a:lnTo>
                <a:lnTo>
                  <a:pt x="1041" y="1280"/>
                </a:lnTo>
                <a:lnTo>
                  <a:pt x="1037" y="1270"/>
                </a:lnTo>
                <a:lnTo>
                  <a:pt x="1035" y="1261"/>
                </a:lnTo>
                <a:lnTo>
                  <a:pt x="1034" y="1256"/>
                </a:lnTo>
                <a:lnTo>
                  <a:pt x="1032" y="1252"/>
                </a:lnTo>
                <a:lnTo>
                  <a:pt x="1029" y="1250"/>
                </a:lnTo>
                <a:lnTo>
                  <a:pt x="1024" y="1248"/>
                </a:lnTo>
                <a:lnTo>
                  <a:pt x="1019" y="1248"/>
                </a:lnTo>
                <a:lnTo>
                  <a:pt x="1014" y="1249"/>
                </a:lnTo>
                <a:lnTo>
                  <a:pt x="1009" y="1252"/>
                </a:lnTo>
                <a:lnTo>
                  <a:pt x="1005" y="1257"/>
                </a:lnTo>
                <a:lnTo>
                  <a:pt x="1002" y="1263"/>
                </a:lnTo>
                <a:lnTo>
                  <a:pt x="1000" y="1269"/>
                </a:lnTo>
                <a:lnTo>
                  <a:pt x="999" y="1276"/>
                </a:lnTo>
                <a:lnTo>
                  <a:pt x="999" y="1283"/>
                </a:lnTo>
                <a:lnTo>
                  <a:pt x="999" y="1299"/>
                </a:lnTo>
                <a:lnTo>
                  <a:pt x="999" y="1317"/>
                </a:lnTo>
                <a:lnTo>
                  <a:pt x="999" y="1334"/>
                </a:lnTo>
                <a:lnTo>
                  <a:pt x="999" y="1350"/>
                </a:lnTo>
                <a:lnTo>
                  <a:pt x="997" y="1364"/>
                </a:lnTo>
                <a:lnTo>
                  <a:pt x="997" y="1377"/>
                </a:lnTo>
                <a:lnTo>
                  <a:pt x="996" y="1390"/>
                </a:lnTo>
                <a:lnTo>
                  <a:pt x="994" y="1402"/>
                </a:lnTo>
                <a:lnTo>
                  <a:pt x="992" y="1414"/>
                </a:lnTo>
                <a:lnTo>
                  <a:pt x="988" y="1425"/>
                </a:lnTo>
                <a:lnTo>
                  <a:pt x="983" y="1437"/>
                </a:lnTo>
                <a:lnTo>
                  <a:pt x="977" y="1450"/>
                </a:lnTo>
                <a:lnTo>
                  <a:pt x="969" y="1461"/>
                </a:lnTo>
                <a:lnTo>
                  <a:pt x="962" y="1471"/>
                </a:lnTo>
                <a:lnTo>
                  <a:pt x="953" y="1480"/>
                </a:lnTo>
                <a:lnTo>
                  <a:pt x="942" y="1490"/>
                </a:lnTo>
                <a:lnTo>
                  <a:pt x="932" y="1501"/>
                </a:lnTo>
                <a:lnTo>
                  <a:pt x="922" y="1513"/>
                </a:lnTo>
                <a:lnTo>
                  <a:pt x="918" y="1519"/>
                </a:lnTo>
                <a:lnTo>
                  <a:pt x="911" y="1523"/>
                </a:lnTo>
                <a:lnTo>
                  <a:pt x="905" y="1525"/>
                </a:lnTo>
                <a:lnTo>
                  <a:pt x="897" y="1526"/>
                </a:lnTo>
                <a:lnTo>
                  <a:pt x="889" y="1526"/>
                </a:lnTo>
                <a:lnTo>
                  <a:pt x="882" y="1525"/>
                </a:lnTo>
                <a:lnTo>
                  <a:pt x="874" y="1523"/>
                </a:lnTo>
                <a:lnTo>
                  <a:pt x="868" y="1521"/>
                </a:lnTo>
                <a:lnTo>
                  <a:pt x="862" y="1518"/>
                </a:lnTo>
                <a:lnTo>
                  <a:pt x="856" y="1513"/>
                </a:lnTo>
                <a:lnTo>
                  <a:pt x="849" y="1508"/>
                </a:lnTo>
                <a:lnTo>
                  <a:pt x="844" y="1502"/>
                </a:lnTo>
                <a:lnTo>
                  <a:pt x="839" y="1492"/>
                </a:lnTo>
                <a:lnTo>
                  <a:pt x="833" y="1481"/>
                </a:lnTo>
                <a:lnTo>
                  <a:pt x="829" y="1477"/>
                </a:lnTo>
                <a:lnTo>
                  <a:pt x="824" y="1473"/>
                </a:lnTo>
                <a:lnTo>
                  <a:pt x="818" y="1471"/>
                </a:lnTo>
                <a:lnTo>
                  <a:pt x="812" y="1468"/>
                </a:lnTo>
                <a:lnTo>
                  <a:pt x="799" y="1461"/>
                </a:lnTo>
                <a:lnTo>
                  <a:pt x="786" y="1457"/>
                </a:lnTo>
                <a:lnTo>
                  <a:pt x="773" y="1452"/>
                </a:lnTo>
                <a:lnTo>
                  <a:pt x="759" y="1444"/>
                </a:lnTo>
                <a:lnTo>
                  <a:pt x="748" y="1436"/>
                </a:lnTo>
                <a:lnTo>
                  <a:pt x="739" y="1426"/>
                </a:lnTo>
                <a:lnTo>
                  <a:pt x="734" y="1421"/>
                </a:lnTo>
                <a:lnTo>
                  <a:pt x="730" y="1418"/>
                </a:lnTo>
                <a:lnTo>
                  <a:pt x="723" y="1416"/>
                </a:lnTo>
                <a:lnTo>
                  <a:pt x="717" y="1415"/>
                </a:lnTo>
                <a:lnTo>
                  <a:pt x="712" y="1415"/>
                </a:lnTo>
                <a:lnTo>
                  <a:pt x="709" y="1416"/>
                </a:lnTo>
                <a:lnTo>
                  <a:pt x="706" y="1417"/>
                </a:lnTo>
                <a:lnTo>
                  <a:pt x="703" y="1419"/>
                </a:lnTo>
                <a:lnTo>
                  <a:pt x="697" y="1425"/>
                </a:lnTo>
                <a:lnTo>
                  <a:pt x="693" y="1431"/>
                </a:lnTo>
                <a:lnTo>
                  <a:pt x="690" y="1438"/>
                </a:lnTo>
                <a:lnTo>
                  <a:pt x="685" y="1445"/>
                </a:lnTo>
                <a:lnTo>
                  <a:pt x="680" y="1452"/>
                </a:lnTo>
                <a:lnTo>
                  <a:pt x="675" y="1457"/>
                </a:lnTo>
                <a:lnTo>
                  <a:pt x="667" y="1463"/>
                </a:lnTo>
                <a:lnTo>
                  <a:pt x="660" y="1467"/>
                </a:lnTo>
                <a:lnTo>
                  <a:pt x="654" y="1470"/>
                </a:lnTo>
                <a:lnTo>
                  <a:pt x="646" y="1473"/>
                </a:lnTo>
                <a:lnTo>
                  <a:pt x="640" y="1475"/>
                </a:lnTo>
                <a:lnTo>
                  <a:pt x="632" y="1478"/>
                </a:lnTo>
                <a:lnTo>
                  <a:pt x="624" y="1479"/>
                </a:lnTo>
                <a:lnTo>
                  <a:pt x="616" y="1479"/>
                </a:lnTo>
                <a:lnTo>
                  <a:pt x="605" y="1479"/>
                </a:lnTo>
                <a:lnTo>
                  <a:pt x="597" y="1478"/>
                </a:lnTo>
                <a:lnTo>
                  <a:pt x="588" y="1478"/>
                </a:lnTo>
                <a:lnTo>
                  <a:pt x="578" y="1475"/>
                </a:lnTo>
                <a:lnTo>
                  <a:pt x="571" y="1471"/>
                </a:lnTo>
                <a:lnTo>
                  <a:pt x="562" y="1468"/>
                </a:lnTo>
                <a:lnTo>
                  <a:pt x="555" y="1469"/>
                </a:lnTo>
                <a:lnTo>
                  <a:pt x="548" y="1472"/>
                </a:lnTo>
                <a:lnTo>
                  <a:pt x="542" y="1475"/>
                </a:lnTo>
                <a:lnTo>
                  <a:pt x="536" y="1480"/>
                </a:lnTo>
                <a:lnTo>
                  <a:pt x="530" y="1484"/>
                </a:lnTo>
                <a:lnTo>
                  <a:pt x="524" y="1488"/>
                </a:lnTo>
                <a:lnTo>
                  <a:pt x="517" y="1491"/>
                </a:lnTo>
                <a:lnTo>
                  <a:pt x="509" y="1492"/>
                </a:lnTo>
                <a:lnTo>
                  <a:pt x="504" y="1492"/>
                </a:lnTo>
                <a:lnTo>
                  <a:pt x="500" y="1491"/>
                </a:lnTo>
                <a:lnTo>
                  <a:pt x="494" y="1488"/>
                </a:lnTo>
                <a:lnTo>
                  <a:pt x="490" y="1485"/>
                </a:lnTo>
                <a:lnTo>
                  <a:pt x="482" y="1481"/>
                </a:lnTo>
                <a:lnTo>
                  <a:pt x="473" y="1475"/>
                </a:lnTo>
                <a:lnTo>
                  <a:pt x="463" y="1473"/>
                </a:lnTo>
                <a:lnTo>
                  <a:pt x="454" y="1471"/>
                </a:lnTo>
                <a:lnTo>
                  <a:pt x="446" y="1471"/>
                </a:lnTo>
                <a:lnTo>
                  <a:pt x="435" y="1471"/>
                </a:lnTo>
                <a:lnTo>
                  <a:pt x="416" y="1472"/>
                </a:lnTo>
                <a:lnTo>
                  <a:pt x="400" y="1474"/>
                </a:lnTo>
                <a:lnTo>
                  <a:pt x="383" y="1478"/>
                </a:lnTo>
                <a:lnTo>
                  <a:pt x="365" y="1479"/>
                </a:lnTo>
                <a:lnTo>
                  <a:pt x="359" y="1479"/>
                </a:lnTo>
                <a:lnTo>
                  <a:pt x="353" y="1479"/>
                </a:lnTo>
                <a:lnTo>
                  <a:pt x="347" y="1478"/>
                </a:lnTo>
                <a:lnTo>
                  <a:pt x="342" y="1475"/>
                </a:lnTo>
                <a:lnTo>
                  <a:pt x="339" y="1474"/>
                </a:lnTo>
                <a:lnTo>
                  <a:pt x="335" y="1472"/>
                </a:lnTo>
                <a:lnTo>
                  <a:pt x="333" y="1470"/>
                </a:lnTo>
                <a:lnTo>
                  <a:pt x="331" y="1467"/>
                </a:lnTo>
                <a:lnTo>
                  <a:pt x="327" y="1461"/>
                </a:lnTo>
                <a:lnTo>
                  <a:pt x="324" y="1455"/>
                </a:lnTo>
                <a:lnTo>
                  <a:pt x="320" y="1448"/>
                </a:lnTo>
                <a:lnTo>
                  <a:pt x="317" y="1443"/>
                </a:lnTo>
                <a:lnTo>
                  <a:pt x="315" y="1442"/>
                </a:lnTo>
                <a:lnTo>
                  <a:pt x="312" y="1440"/>
                </a:lnTo>
                <a:lnTo>
                  <a:pt x="308" y="1439"/>
                </a:lnTo>
                <a:lnTo>
                  <a:pt x="305" y="1439"/>
                </a:lnTo>
                <a:lnTo>
                  <a:pt x="293" y="1439"/>
                </a:lnTo>
                <a:lnTo>
                  <a:pt x="284" y="1440"/>
                </a:lnTo>
                <a:lnTo>
                  <a:pt x="274" y="1441"/>
                </a:lnTo>
                <a:lnTo>
                  <a:pt x="263" y="1441"/>
                </a:lnTo>
                <a:lnTo>
                  <a:pt x="257" y="1441"/>
                </a:lnTo>
                <a:lnTo>
                  <a:pt x="250" y="1440"/>
                </a:lnTo>
                <a:lnTo>
                  <a:pt x="245" y="1438"/>
                </a:lnTo>
                <a:lnTo>
                  <a:pt x="239" y="1437"/>
                </a:lnTo>
                <a:lnTo>
                  <a:pt x="234" y="1434"/>
                </a:lnTo>
                <a:lnTo>
                  <a:pt x="227" y="1432"/>
                </a:lnTo>
                <a:lnTo>
                  <a:pt x="221" y="1431"/>
                </a:lnTo>
                <a:lnTo>
                  <a:pt x="214" y="1431"/>
                </a:lnTo>
                <a:lnTo>
                  <a:pt x="207" y="1431"/>
                </a:lnTo>
                <a:lnTo>
                  <a:pt x="200" y="1433"/>
                </a:lnTo>
                <a:lnTo>
                  <a:pt x="194" y="1436"/>
                </a:lnTo>
                <a:lnTo>
                  <a:pt x="189" y="1439"/>
                </a:lnTo>
                <a:lnTo>
                  <a:pt x="0" y="41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4" name="Freeform 220"/>
          <p:cNvSpPr>
            <a:spLocks/>
          </p:cNvSpPr>
          <p:nvPr/>
        </p:nvSpPr>
        <p:spPr bwMode="auto">
          <a:xfrm>
            <a:off x="6773928" y="3192688"/>
            <a:ext cx="601194" cy="702084"/>
          </a:xfrm>
          <a:custGeom>
            <a:avLst/>
            <a:gdLst>
              <a:gd name="T0" fmla="*/ 370 w 1304"/>
              <a:gd name="T1" fmla="*/ 328 h 1526"/>
              <a:gd name="T2" fmla="*/ 399 w 1304"/>
              <a:gd name="T3" fmla="*/ 346 h 1526"/>
              <a:gd name="T4" fmla="*/ 467 w 1304"/>
              <a:gd name="T5" fmla="*/ 363 h 1526"/>
              <a:gd name="T6" fmla="*/ 564 w 1304"/>
              <a:gd name="T7" fmla="*/ 376 h 1526"/>
              <a:gd name="T8" fmla="*/ 582 w 1304"/>
              <a:gd name="T9" fmla="*/ 410 h 1526"/>
              <a:gd name="T10" fmla="*/ 608 w 1304"/>
              <a:gd name="T11" fmla="*/ 404 h 1526"/>
              <a:gd name="T12" fmla="*/ 665 w 1304"/>
              <a:gd name="T13" fmla="*/ 380 h 1526"/>
              <a:gd name="T14" fmla="*/ 762 w 1304"/>
              <a:gd name="T15" fmla="*/ 330 h 1526"/>
              <a:gd name="T16" fmla="*/ 840 w 1304"/>
              <a:gd name="T17" fmla="*/ 285 h 1526"/>
              <a:gd name="T18" fmla="*/ 887 w 1304"/>
              <a:gd name="T19" fmla="*/ 266 h 1526"/>
              <a:gd name="T20" fmla="*/ 959 w 1304"/>
              <a:gd name="T21" fmla="*/ 190 h 1526"/>
              <a:gd name="T22" fmla="*/ 1021 w 1304"/>
              <a:gd name="T23" fmla="*/ 133 h 1526"/>
              <a:gd name="T24" fmla="*/ 1087 w 1304"/>
              <a:gd name="T25" fmla="*/ 76 h 1526"/>
              <a:gd name="T26" fmla="*/ 1141 w 1304"/>
              <a:gd name="T27" fmla="*/ 43 h 1526"/>
              <a:gd name="T28" fmla="*/ 1178 w 1304"/>
              <a:gd name="T29" fmla="*/ 11 h 1526"/>
              <a:gd name="T30" fmla="*/ 1304 w 1304"/>
              <a:gd name="T31" fmla="*/ 482 h 1526"/>
              <a:gd name="T32" fmla="*/ 1285 w 1304"/>
              <a:gd name="T33" fmla="*/ 496 h 1526"/>
              <a:gd name="T34" fmla="*/ 1285 w 1304"/>
              <a:gd name="T35" fmla="*/ 532 h 1526"/>
              <a:gd name="T36" fmla="*/ 1286 w 1304"/>
              <a:gd name="T37" fmla="*/ 645 h 1526"/>
              <a:gd name="T38" fmla="*/ 1294 w 1304"/>
              <a:gd name="T39" fmla="*/ 757 h 1526"/>
              <a:gd name="T40" fmla="*/ 1291 w 1304"/>
              <a:gd name="T41" fmla="*/ 829 h 1526"/>
              <a:gd name="T42" fmla="*/ 1263 w 1304"/>
              <a:gd name="T43" fmla="*/ 952 h 1526"/>
              <a:gd name="T44" fmla="*/ 1236 w 1304"/>
              <a:gd name="T45" fmla="*/ 1008 h 1526"/>
              <a:gd name="T46" fmla="*/ 1198 w 1304"/>
              <a:gd name="T47" fmla="*/ 1040 h 1526"/>
              <a:gd name="T48" fmla="*/ 1163 w 1304"/>
              <a:gd name="T49" fmla="*/ 1042 h 1526"/>
              <a:gd name="T50" fmla="*/ 1131 w 1304"/>
              <a:gd name="T51" fmla="*/ 1050 h 1526"/>
              <a:gd name="T52" fmla="*/ 1118 w 1304"/>
              <a:gd name="T53" fmla="*/ 1075 h 1526"/>
              <a:gd name="T54" fmla="*/ 1115 w 1304"/>
              <a:gd name="T55" fmla="*/ 1127 h 1526"/>
              <a:gd name="T56" fmla="*/ 1101 w 1304"/>
              <a:gd name="T57" fmla="*/ 1154 h 1526"/>
              <a:gd name="T58" fmla="*/ 1102 w 1304"/>
              <a:gd name="T59" fmla="*/ 1182 h 1526"/>
              <a:gd name="T60" fmla="*/ 1097 w 1304"/>
              <a:gd name="T61" fmla="*/ 1229 h 1526"/>
              <a:gd name="T62" fmla="*/ 1080 w 1304"/>
              <a:gd name="T63" fmla="*/ 1286 h 1526"/>
              <a:gd name="T64" fmla="*/ 1062 w 1304"/>
              <a:gd name="T65" fmla="*/ 1304 h 1526"/>
              <a:gd name="T66" fmla="*/ 1044 w 1304"/>
              <a:gd name="T67" fmla="*/ 1288 h 1526"/>
              <a:gd name="T68" fmla="*/ 1032 w 1304"/>
              <a:gd name="T69" fmla="*/ 1252 h 1526"/>
              <a:gd name="T70" fmla="*/ 1009 w 1304"/>
              <a:gd name="T71" fmla="*/ 1252 h 1526"/>
              <a:gd name="T72" fmla="*/ 999 w 1304"/>
              <a:gd name="T73" fmla="*/ 1283 h 1526"/>
              <a:gd name="T74" fmla="*/ 997 w 1304"/>
              <a:gd name="T75" fmla="*/ 1364 h 1526"/>
              <a:gd name="T76" fmla="*/ 988 w 1304"/>
              <a:gd name="T77" fmla="*/ 1425 h 1526"/>
              <a:gd name="T78" fmla="*/ 953 w 1304"/>
              <a:gd name="T79" fmla="*/ 1480 h 1526"/>
              <a:gd name="T80" fmla="*/ 911 w 1304"/>
              <a:gd name="T81" fmla="*/ 1523 h 1526"/>
              <a:gd name="T82" fmla="*/ 882 w 1304"/>
              <a:gd name="T83" fmla="*/ 1525 h 1526"/>
              <a:gd name="T84" fmla="*/ 849 w 1304"/>
              <a:gd name="T85" fmla="*/ 1508 h 1526"/>
              <a:gd name="T86" fmla="*/ 824 w 1304"/>
              <a:gd name="T87" fmla="*/ 1473 h 1526"/>
              <a:gd name="T88" fmla="*/ 773 w 1304"/>
              <a:gd name="T89" fmla="*/ 1452 h 1526"/>
              <a:gd name="T90" fmla="*/ 730 w 1304"/>
              <a:gd name="T91" fmla="*/ 1418 h 1526"/>
              <a:gd name="T92" fmla="*/ 706 w 1304"/>
              <a:gd name="T93" fmla="*/ 1417 h 1526"/>
              <a:gd name="T94" fmla="*/ 685 w 1304"/>
              <a:gd name="T95" fmla="*/ 1445 h 1526"/>
              <a:gd name="T96" fmla="*/ 654 w 1304"/>
              <a:gd name="T97" fmla="*/ 1470 h 1526"/>
              <a:gd name="T98" fmla="*/ 616 w 1304"/>
              <a:gd name="T99" fmla="*/ 1479 h 1526"/>
              <a:gd name="T100" fmla="*/ 571 w 1304"/>
              <a:gd name="T101" fmla="*/ 1471 h 1526"/>
              <a:gd name="T102" fmla="*/ 536 w 1304"/>
              <a:gd name="T103" fmla="*/ 1480 h 1526"/>
              <a:gd name="T104" fmla="*/ 504 w 1304"/>
              <a:gd name="T105" fmla="*/ 1492 h 1526"/>
              <a:gd name="T106" fmla="*/ 473 w 1304"/>
              <a:gd name="T107" fmla="*/ 1475 h 1526"/>
              <a:gd name="T108" fmla="*/ 416 w 1304"/>
              <a:gd name="T109" fmla="*/ 1472 h 1526"/>
              <a:gd name="T110" fmla="*/ 353 w 1304"/>
              <a:gd name="T111" fmla="*/ 1479 h 1526"/>
              <a:gd name="T112" fmla="*/ 333 w 1304"/>
              <a:gd name="T113" fmla="*/ 1470 h 1526"/>
              <a:gd name="T114" fmla="*/ 317 w 1304"/>
              <a:gd name="T115" fmla="*/ 1443 h 1526"/>
              <a:gd name="T116" fmla="*/ 293 w 1304"/>
              <a:gd name="T117" fmla="*/ 1439 h 1526"/>
              <a:gd name="T118" fmla="*/ 250 w 1304"/>
              <a:gd name="T119" fmla="*/ 1440 h 1526"/>
              <a:gd name="T120" fmla="*/ 221 w 1304"/>
              <a:gd name="T121" fmla="*/ 1431 h 1526"/>
              <a:gd name="T122" fmla="*/ 189 w 1304"/>
              <a:gd name="T123" fmla="*/ 1439 h 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04" h="1526">
                <a:moveTo>
                  <a:pt x="0" y="411"/>
                </a:moveTo>
                <a:lnTo>
                  <a:pt x="369" y="321"/>
                </a:lnTo>
                <a:lnTo>
                  <a:pt x="369" y="321"/>
                </a:lnTo>
                <a:lnTo>
                  <a:pt x="369" y="324"/>
                </a:lnTo>
                <a:lnTo>
                  <a:pt x="370" y="328"/>
                </a:lnTo>
                <a:lnTo>
                  <a:pt x="371" y="331"/>
                </a:lnTo>
                <a:lnTo>
                  <a:pt x="373" y="333"/>
                </a:lnTo>
                <a:lnTo>
                  <a:pt x="378" y="337"/>
                </a:lnTo>
                <a:lnTo>
                  <a:pt x="384" y="340"/>
                </a:lnTo>
                <a:lnTo>
                  <a:pt x="399" y="346"/>
                </a:lnTo>
                <a:lnTo>
                  <a:pt x="414" y="350"/>
                </a:lnTo>
                <a:lnTo>
                  <a:pt x="427" y="354"/>
                </a:lnTo>
                <a:lnTo>
                  <a:pt x="440" y="359"/>
                </a:lnTo>
                <a:lnTo>
                  <a:pt x="453" y="362"/>
                </a:lnTo>
                <a:lnTo>
                  <a:pt x="467" y="363"/>
                </a:lnTo>
                <a:lnTo>
                  <a:pt x="551" y="363"/>
                </a:lnTo>
                <a:lnTo>
                  <a:pt x="556" y="364"/>
                </a:lnTo>
                <a:lnTo>
                  <a:pt x="560" y="366"/>
                </a:lnTo>
                <a:lnTo>
                  <a:pt x="562" y="371"/>
                </a:lnTo>
                <a:lnTo>
                  <a:pt x="564" y="376"/>
                </a:lnTo>
                <a:lnTo>
                  <a:pt x="567" y="387"/>
                </a:lnTo>
                <a:lnTo>
                  <a:pt x="571" y="398"/>
                </a:lnTo>
                <a:lnTo>
                  <a:pt x="573" y="403"/>
                </a:lnTo>
                <a:lnTo>
                  <a:pt x="577" y="406"/>
                </a:lnTo>
                <a:lnTo>
                  <a:pt x="582" y="410"/>
                </a:lnTo>
                <a:lnTo>
                  <a:pt x="586" y="414"/>
                </a:lnTo>
                <a:lnTo>
                  <a:pt x="591" y="411"/>
                </a:lnTo>
                <a:lnTo>
                  <a:pt x="597" y="407"/>
                </a:lnTo>
                <a:lnTo>
                  <a:pt x="602" y="405"/>
                </a:lnTo>
                <a:lnTo>
                  <a:pt x="608" y="404"/>
                </a:lnTo>
                <a:lnTo>
                  <a:pt x="619" y="401"/>
                </a:lnTo>
                <a:lnTo>
                  <a:pt x="631" y="398"/>
                </a:lnTo>
                <a:lnTo>
                  <a:pt x="637" y="393"/>
                </a:lnTo>
                <a:lnTo>
                  <a:pt x="642" y="390"/>
                </a:lnTo>
                <a:lnTo>
                  <a:pt x="665" y="380"/>
                </a:lnTo>
                <a:lnTo>
                  <a:pt x="685" y="371"/>
                </a:lnTo>
                <a:lnTo>
                  <a:pt x="705" y="361"/>
                </a:lnTo>
                <a:lnTo>
                  <a:pt x="727" y="350"/>
                </a:lnTo>
                <a:lnTo>
                  <a:pt x="746" y="340"/>
                </a:lnTo>
                <a:lnTo>
                  <a:pt x="762" y="330"/>
                </a:lnTo>
                <a:lnTo>
                  <a:pt x="777" y="320"/>
                </a:lnTo>
                <a:lnTo>
                  <a:pt x="792" y="310"/>
                </a:lnTo>
                <a:lnTo>
                  <a:pt x="807" y="302"/>
                </a:lnTo>
                <a:lnTo>
                  <a:pt x="822" y="293"/>
                </a:lnTo>
                <a:lnTo>
                  <a:pt x="840" y="285"/>
                </a:lnTo>
                <a:lnTo>
                  <a:pt x="860" y="278"/>
                </a:lnTo>
                <a:lnTo>
                  <a:pt x="868" y="276"/>
                </a:lnTo>
                <a:lnTo>
                  <a:pt x="875" y="274"/>
                </a:lnTo>
                <a:lnTo>
                  <a:pt x="882" y="269"/>
                </a:lnTo>
                <a:lnTo>
                  <a:pt x="887" y="266"/>
                </a:lnTo>
                <a:lnTo>
                  <a:pt x="899" y="257"/>
                </a:lnTo>
                <a:lnTo>
                  <a:pt x="909" y="248"/>
                </a:lnTo>
                <a:lnTo>
                  <a:pt x="927" y="226"/>
                </a:lnTo>
                <a:lnTo>
                  <a:pt x="948" y="201"/>
                </a:lnTo>
                <a:lnTo>
                  <a:pt x="959" y="190"/>
                </a:lnTo>
                <a:lnTo>
                  <a:pt x="969" y="183"/>
                </a:lnTo>
                <a:lnTo>
                  <a:pt x="979" y="174"/>
                </a:lnTo>
                <a:lnTo>
                  <a:pt x="990" y="164"/>
                </a:lnTo>
                <a:lnTo>
                  <a:pt x="1006" y="147"/>
                </a:lnTo>
                <a:lnTo>
                  <a:pt x="1021" y="133"/>
                </a:lnTo>
                <a:lnTo>
                  <a:pt x="1037" y="120"/>
                </a:lnTo>
                <a:lnTo>
                  <a:pt x="1057" y="106"/>
                </a:lnTo>
                <a:lnTo>
                  <a:pt x="1069" y="95"/>
                </a:lnTo>
                <a:lnTo>
                  <a:pt x="1077" y="86"/>
                </a:lnTo>
                <a:lnTo>
                  <a:pt x="1087" y="76"/>
                </a:lnTo>
                <a:lnTo>
                  <a:pt x="1099" y="66"/>
                </a:lnTo>
                <a:lnTo>
                  <a:pt x="1111" y="60"/>
                </a:lnTo>
                <a:lnTo>
                  <a:pt x="1123" y="55"/>
                </a:lnTo>
                <a:lnTo>
                  <a:pt x="1132" y="50"/>
                </a:lnTo>
                <a:lnTo>
                  <a:pt x="1141" y="43"/>
                </a:lnTo>
                <a:lnTo>
                  <a:pt x="1149" y="37"/>
                </a:lnTo>
                <a:lnTo>
                  <a:pt x="1155" y="31"/>
                </a:lnTo>
                <a:lnTo>
                  <a:pt x="1163" y="24"/>
                </a:lnTo>
                <a:lnTo>
                  <a:pt x="1169" y="18"/>
                </a:lnTo>
                <a:lnTo>
                  <a:pt x="1178" y="11"/>
                </a:lnTo>
                <a:lnTo>
                  <a:pt x="1186" y="5"/>
                </a:lnTo>
                <a:lnTo>
                  <a:pt x="1191" y="2"/>
                </a:lnTo>
                <a:lnTo>
                  <a:pt x="1194" y="0"/>
                </a:lnTo>
                <a:lnTo>
                  <a:pt x="1194" y="0"/>
                </a:lnTo>
                <a:lnTo>
                  <a:pt x="1304" y="482"/>
                </a:lnTo>
                <a:lnTo>
                  <a:pt x="1304" y="482"/>
                </a:lnTo>
                <a:lnTo>
                  <a:pt x="1299" y="485"/>
                </a:lnTo>
                <a:lnTo>
                  <a:pt x="1293" y="487"/>
                </a:lnTo>
                <a:lnTo>
                  <a:pt x="1289" y="492"/>
                </a:lnTo>
                <a:lnTo>
                  <a:pt x="1285" y="496"/>
                </a:lnTo>
                <a:lnTo>
                  <a:pt x="1284" y="501"/>
                </a:lnTo>
                <a:lnTo>
                  <a:pt x="1284" y="506"/>
                </a:lnTo>
                <a:lnTo>
                  <a:pt x="1285" y="511"/>
                </a:lnTo>
                <a:lnTo>
                  <a:pt x="1285" y="518"/>
                </a:lnTo>
                <a:lnTo>
                  <a:pt x="1285" y="532"/>
                </a:lnTo>
                <a:lnTo>
                  <a:pt x="1285" y="546"/>
                </a:lnTo>
                <a:lnTo>
                  <a:pt x="1285" y="560"/>
                </a:lnTo>
                <a:lnTo>
                  <a:pt x="1285" y="573"/>
                </a:lnTo>
                <a:lnTo>
                  <a:pt x="1285" y="612"/>
                </a:lnTo>
                <a:lnTo>
                  <a:pt x="1286" y="645"/>
                </a:lnTo>
                <a:lnTo>
                  <a:pt x="1288" y="678"/>
                </a:lnTo>
                <a:lnTo>
                  <a:pt x="1290" y="716"/>
                </a:lnTo>
                <a:lnTo>
                  <a:pt x="1291" y="731"/>
                </a:lnTo>
                <a:lnTo>
                  <a:pt x="1293" y="744"/>
                </a:lnTo>
                <a:lnTo>
                  <a:pt x="1294" y="757"/>
                </a:lnTo>
                <a:lnTo>
                  <a:pt x="1296" y="772"/>
                </a:lnTo>
                <a:lnTo>
                  <a:pt x="1296" y="788"/>
                </a:lnTo>
                <a:lnTo>
                  <a:pt x="1294" y="803"/>
                </a:lnTo>
                <a:lnTo>
                  <a:pt x="1293" y="816"/>
                </a:lnTo>
                <a:lnTo>
                  <a:pt x="1291" y="829"/>
                </a:lnTo>
                <a:lnTo>
                  <a:pt x="1287" y="855"/>
                </a:lnTo>
                <a:lnTo>
                  <a:pt x="1279" y="884"/>
                </a:lnTo>
                <a:lnTo>
                  <a:pt x="1274" y="907"/>
                </a:lnTo>
                <a:lnTo>
                  <a:pt x="1269" y="930"/>
                </a:lnTo>
                <a:lnTo>
                  <a:pt x="1263" y="952"/>
                </a:lnTo>
                <a:lnTo>
                  <a:pt x="1257" y="972"/>
                </a:lnTo>
                <a:lnTo>
                  <a:pt x="1252" y="982"/>
                </a:lnTo>
                <a:lnTo>
                  <a:pt x="1248" y="991"/>
                </a:lnTo>
                <a:lnTo>
                  <a:pt x="1243" y="999"/>
                </a:lnTo>
                <a:lnTo>
                  <a:pt x="1236" y="1008"/>
                </a:lnTo>
                <a:lnTo>
                  <a:pt x="1230" y="1016"/>
                </a:lnTo>
                <a:lnTo>
                  <a:pt x="1222" y="1024"/>
                </a:lnTo>
                <a:lnTo>
                  <a:pt x="1212" y="1031"/>
                </a:lnTo>
                <a:lnTo>
                  <a:pt x="1203" y="1038"/>
                </a:lnTo>
                <a:lnTo>
                  <a:pt x="1198" y="1040"/>
                </a:lnTo>
                <a:lnTo>
                  <a:pt x="1193" y="1042"/>
                </a:lnTo>
                <a:lnTo>
                  <a:pt x="1189" y="1042"/>
                </a:lnTo>
                <a:lnTo>
                  <a:pt x="1183" y="1043"/>
                </a:lnTo>
                <a:lnTo>
                  <a:pt x="1173" y="1043"/>
                </a:lnTo>
                <a:lnTo>
                  <a:pt x="1163" y="1042"/>
                </a:lnTo>
                <a:lnTo>
                  <a:pt x="1153" y="1042"/>
                </a:lnTo>
                <a:lnTo>
                  <a:pt x="1144" y="1043"/>
                </a:lnTo>
                <a:lnTo>
                  <a:pt x="1140" y="1045"/>
                </a:lnTo>
                <a:lnTo>
                  <a:pt x="1136" y="1047"/>
                </a:lnTo>
                <a:lnTo>
                  <a:pt x="1131" y="1050"/>
                </a:lnTo>
                <a:lnTo>
                  <a:pt x="1128" y="1053"/>
                </a:lnTo>
                <a:lnTo>
                  <a:pt x="1125" y="1059"/>
                </a:lnTo>
                <a:lnTo>
                  <a:pt x="1122" y="1064"/>
                </a:lnTo>
                <a:lnTo>
                  <a:pt x="1119" y="1069"/>
                </a:lnTo>
                <a:lnTo>
                  <a:pt x="1118" y="1075"/>
                </a:lnTo>
                <a:lnTo>
                  <a:pt x="1117" y="1087"/>
                </a:lnTo>
                <a:lnTo>
                  <a:pt x="1116" y="1097"/>
                </a:lnTo>
                <a:lnTo>
                  <a:pt x="1116" y="1109"/>
                </a:lnTo>
                <a:lnTo>
                  <a:pt x="1116" y="1120"/>
                </a:lnTo>
                <a:lnTo>
                  <a:pt x="1115" y="1127"/>
                </a:lnTo>
                <a:lnTo>
                  <a:pt x="1114" y="1132"/>
                </a:lnTo>
                <a:lnTo>
                  <a:pt x="1112" y="1139"/>
                </a:lnTo>
                <a:lnTo>
                  <a:pt x="1110" y="1144"/>
                </a:lnTo>
                <a:lnTo>
                  <a:pt x="1105" y="1149"/>
                </a:lnTo>
                <a:lnTo>
                  <a:pt x="1101" y="1154"/>
                </a:lnTo>
                <a:lnTo>
                  <a:pt x="1100" y="1157"/>
                </a:lnTo>
                <a:lnTo>
                  <a:pt x="1098" y="1159"/>
                </a:lnTo>
                <a:lnTo>
                  <a:pt x="1097" y="1162"/>
                </a:lnTo>
                <a:lnTo>
                  <a:pt x="1097" y="1166"/>
                </a:lnTo>
                <a:lnTo>
                  <a:pt x="1102" y="1182"/>
                </a:lnTo>
                <a:lnTo>
                  <a:pt x="1107" y="1197"/>
                </a:lnTo>
                <a:lnTo>
                  <a:pt x="1107" y="1207"/>
                </a:lnTo>
                <a:lnTo>
                  <a:pt x="1104" y="1214"/>
                </a:lnTo>
                <a:lnTo>
                  <a:pt x="1100" y="1221"/>
                </a:lnTo>
                <a:lnTo>
                  <a:pt x="1097" y="1229"/>
                </a:lnTo>
                <a:lnTo>
                  <a:pt x="1091" y="1241"/>
                </a:lnTo>
                <a:lnTo>
                  <a:pt x="1089" y="1253"/>
                </a:lnTo>
                <a:lnTo>
                  <a:pt x="1086" y="1265"/>
                </a:lnTo>
                <a:lnTo>
                  <a:pt x="1083" y="1277"/>
                </a:lnTo>
                <a:lnTo>
                  <a:pt x="1080" y="1286"/>
                </a:lnTo>
                <a:lnTo>
                  <a:pt x="1076" y="1294"/>
                </a:lnTo>
                <a:lnTo>
                  <a:pt x="1073" y="1298"/>
                </a:lnTo>
                <a:lnTo>
                  <a:pt x="1070" y="1301"/>
                </a:lnTo>
                <a:lnTo>
                  <a:pt x="1067" y="1303"/>
                </a:lnTo>
                <a:lnTo>
                  <a:pt x="1062" y="1304"/>
                </a:lnTo>
                <a:lnTo>
                  <a:pt x="1058" y="1303"/>
                </a:lnTo>
                <a:lnTo>
                  <a:pt x="1054" y="1302"/>
                </a:lnTo>
                <a:lnTo>
                  <a:pt x="1051" y="1298"/>
                </a:lnTo>
                <a:lnTo>
                  <a:pt x="1048" y="1295"/>
                </a:lnTo>
                <a:lnTo>
                  <a:pt x="1044" y="1288"/>
                </a:lnTo>
                <a:lnTo>
                  <a:pt x="1041" y="1280"/>
                </a:lnTo>
                <a:lnTo>
                  <a:pt x="1037" y="1270"/>
                </a:lnTo>
                <a:lnTo>
                  <a:pt x="1035" y="1261"/>
                </a:lnTo>
                <a:lnTo>
                  <a:pt x="1034" y="1256"/>
                </a:lnTo>
                <a:lnTo>
                  <a:pt x="1032" y="1252"/>
                </a:lnTo>
                <a:lnTo>
                  <a:pt x="1029" y="1250"/>
                </a:lnTo>
                <a:lnTo>
                  <a:pt x="1024" y="1248"/>
                </a:lnTo>
                <a:lnTo>
                  <a:pt x="1019" y="1248"/>
                </a:lnTo>
                <a:lnTo>
                  <a:pt x="1014" y="1249"/>
                </a:lnTo>
                <a:lnTo>
                  <a:pt x="1009" y="1252"/>
                </a:lnTo>
                <a:lnTo>
                  <a:pt x="1005" y="1257"/>
                </a:lnTo>
                <a:lnTo>
                  <a:pt x="1002" y="1263"/>
                </a:lnTo>
                <a:lnTo>
                  <a:pt x="1000" y="1269"/>
                </a:lnTo>
                <a:lnTo>
                  <a:pt x="999" y="1276"/>
                </a:lnTo>
                <a:lnTo>
                  <a:pt x="999" y="1283"/>
                </a:lnTo>
                <a:lnTo>
                  <a:pt x="999" y="1299"/>
                </a:lnTo>
                <a:lnTo>
                  <a:pt x="999" y="1317"/>
                </a:lnTo>
                <a:lnTo>
                  <a:pt x="999" y="1334"/>
                </a:lnTo>
                <a:lnTo>
                  <a:pt x="999" y="1350"/>
                </a:lnTo>
                <a:lnTo>
                  <a:pt x="997" y="1364"/>
                </a:lnTo>
                <a:lnTo>
                  <a:pt x="997" y="1377"/>
                </a:lnTo>
                <a:lnTo>
                  <a:pt x="996" y="1390"/>
                </a:lnTo>
                <a:lnTo>
                  <a:pt x="994" y="1402"/>
                </a:lnTo>
                <a:lnTo>
                  <a:pt x="992" y="1414"/>
                </a:lnTo>
                <a:lnTo>
                  <a:pt x="988" y="1425"/>
                </a:lnTo>
                <a:lnTo>
                  <a:pt x="983" y="1437"/>
                </a:lnTo>
                <a:lnTo>
                  <a:pt x="977" y="1450"/>
                </a:lnTo>
                <a:lnTo>
                  <a:pt x="969" y="1461"/>
                </a:lnTo>
                <a:lnTo>
                  <a:pt x="962" y="1471"/>
                </a:lnTo>
                <a:lnTo>
                  <a:pt x="953" y="1480"/>
                </a:lnTo>
                <a:lnTo>
                  <a:pt x="942" y="1490"/>
                </a:lnTo>
                <a:lnTo>
                  <a:pt x="932" y="1501"/>
                </a:lnTo>
                <a:lnTo>
                  <a:pt x="922" y="1513"/>
                </a:lnTo>
                <a:lnTo>
                  <a:pt x="918" y="1519"/>
                </a:lnTo>
                <a:lnTo>
                  <a:pt x="911" y="1523"/>
                </a:lnTo>
                <a:lnTo>
                  <a:pt x="905" y="1525"/>
                </a:lnTo>
                <a:lnTo>
                  <a:pt x="897" y="1526"/>
                </a:lnTo>
                <a:lnTo>
                  <a:pt x="897" y="1526"/>
                </a:lnTo>
                <a:lnTo>
                  <a:pt x="889" y="1526"/>
                </a:lnTo>
                <a:lnTo>
                  <a:pt x="882" y="1525"/>
                </a:lnTo>
                <a:lnTo>
                  <a:pt x="874" y="1523"/>
                </a:lnTo>
                <a:lnTo>
                  <a:pt x="868" y="1521"/>
                </a:lnTo>
                <a:lnTo>
                  <a:pt x="862" y="1518"/>
                </a:lnTo>
                <a:lnTo>
                  <a:pt x="856" y="1513"/>
                </a:lnTo>
                <a:lnTo>
                  <a:pt x="849" y="1508"/>
                </a:lnTo>
                <a:lnTo>
                  <a:pt x="844" y="1502"/>
                </a:lnTo>
                <a:lnTo>
                  <a:pt x="839" y="1492"/>
                </a:lnTo>
                <a:lnTo>
                  <a:pt x="833" y="1481"/>
                </a:lnTo>
                <a:lnTo>
                  <a:pt x="829" y="1477"/>
                </a:lnTo>
                <a:lnTo>
                  <a:pt x="824" y="1473"/>
                </a:lnTo>
                <a:lnTo>
                  <a:pt x="818" y="1471"/>
                </a:lnTo>
                <a:lnTo>
                  <a:pt x="812" y="1468"/>
                </a:lnTo>
                <a:lnTo>
                  <a:pt x="799" y="1461"/>
                </a:lnTo>
                <a:lnTo>
                  <a:pt x="786" y="1457"/>
                </a:lnTo>
                <a:lnTo>
                  <a:pt x="773" y="1452"/>
                </a:lnTo>
                <a:lnTo>
                  <a:pt x="759" y="1444"/>
                </a:lnTo>
                <a:lnTo>
                  <a:pt x="748" y="1436"/>
                </a:lnTo>
                <a:lnTo>
                  <a:pt x="739" y="1426"/>
                </a:lnTo>
                <a:lnTo>
                  <a:pt x="734" y="1421"/>
                </a:lnTo>
                <a:lnTo>
                  <a:pt x="730" y="1418"/>
                </a:lnTo>
                <a:lnTo>
                  <a:pt x="723" y="1416"/>
                </a:lnTo>
                <a:lnTo>
                  <a:pt x="717" y="1415"/>
                </a:lnTo>
                <a:lnTo>
                  <a:pt x="712" y="1415"/>
                </a:lnTo>
                <a:lnTo>
                  <a:pt x="709" y="1416"/>
                </a:lnTo>
                <a:lnTo>
                  <a:pt x="706" y="1417"/>
                </a:lnTo>
                <a:lnTo>
                  <a:pt x="703" y="1419"/>
                </a:lnTo>
                <a:lnTo>
                  <a:pt x="697" y="1425"/>
                </a:lnTo>
                <a:lnTo>
                  <a:pt x="693" y="1431"/>
                </a:lnTo>
                <a:lnTo>
                  <a:pt x="690" y="1438"/>
                </a:lnTo>
                <a:lnTo>
                  <a:pt x="685" y="1445"/>
                </a:lnTo>
                <a:lnTo>
                  <a:pt x="680" y="1452"/>
                </a:lnTo>
                <a:lnTo>
                  <a:pt x="675" y="1457"/>
                </a:lnTo>
                <a:lnTo>
                  <a:pt x="667" y="1463"/>
                </a:lnTo>
                <a:lnTo>
                  <a:pt x="660" y="1467"/>
                </a:lnTo>
                <a:lnTo>
                  <a:pt x="654" y="1470"/>
                </a:lnTo>
                <a:lnTo>
                  <a:pt x="646" y="1473"/>
                </a:lnTo>
                <a:lnTo>
                  <a:pt x="640" y="1475"/>
                </a:lnTo>
                <a:lnTo>
                  <a:pt x="632" y="1478"/>
                </a:lnTo>
                <a:lnTo>
                  <a:pt x="624" y="1479"/>
                </a:lnTo>
                <a:lnTo>
                  <a:pt x="616" y="1479"/>
                </a:lnTo>
                <a:lnTo>
                  <a:pt x="605" y="1479"/>
                </a:lnTo>
                <a:lnTo>
                  <a:pt x="597" y="1478"/>
                </a:lnTo>
                <a:lnTo>
                  <a:pt x="588" y="1478"/>
                </a:lnTo>
                <a:lnTo>
                  <a:pt x="578" y="1475"/>
                </a:lnTo>
                <a:lnTo>
                  <a:pt x="571" y="1471"/>
                </a:lnTo>
                <a:lnTo>
                  <a:pt x="562" y="1468"/>
                </a:lnTo>
                <a:lnTo>
                  <a:pt x="555" y="1469"/>
                </a:lnTo>
                <a:lnTo>
                  <a:pt x="548" y="1472"/>
                </a:lnTo>
                <a:lnTo>
                  <a:pt x="542" y="1475"/>
                </a:lnTo>
                <a:lnTo>
                  <a:pt x="536" y="1480"/>
                </a:lnTo>
                <a:lnTo>
                  <a:pt x="530" y="1484"/>
                </a:lnTo>
                <a:lnTo>
                  <a:pt x="524" y="1488"/>
                </a:lnTo>
                <a:lnTo>
                  <a:pt x="517" y="1491"/>
                </a:lnTo>
                <a:lnTo>
                  <a:pt x="509" y="1492"/>
                </a:lnTo>
                <a:lnTo>
                  <a:pt x="504" y="1492"/>
                </a:lnTo>
                <a:lnTo>
                  <a:pt x="500" y="1491"/>
                </a:lnTo>
                <a:lnTo>
                  <a:pt x="494" y="1488"/>
                </a:lnTo>
                <a:lnTo>
                  <a:pt x="490" y="1485"/>
                </a:lnTo>
                <a:lnTo>
                  <a:pt x="482" y="1481"/>
                </a:lnTo>
                <a:lnTo>
                  <a:pt x="473" y="1475"/>
                </a:lnTo>
                <a:lnTo>
                  <a:pt x="463" y="1473"/>
                </a:lnTo>
                <a:lnTo>
                  <a:pt x="454" y="1471"/>
                </a:lnTo>
                <a:lnTo>
                  <a:pt x="446" y="1471"/>
                </a:lnTo>
                <a:lnTo>
                  <a:pt x="435" y="1471"/>
                </a:lnTo>
                <a:lnTo>
                  <a:pt x="416" y="1472"/>
                </a:lnTo>
                <a:lnTo>
                  <a:pt x="400" y="1474"/>
                </a:lnTo>
                <a:lnTo>
                  <a:pt x="383" y="1478"/>
                </a:lnTo>
                <a:lnTo>
                  <a:pt x="365" y="1479"/>
                </a:lnTo>
                <a:lnTo>
                  <a:pt x="359" y="1479"/>
                </a:lnTo>
                <a:lnTo>
                  <a:pt x="353" y="1479"/>
                </a:lnTo>
                <a:lnTo>
                  <a:pt x="347" y="1478"/>
                </a:lnTo>
                <a:lnTo>
                  <a:pt x="342" y="1475"/>
                </a:lnTo>
                <a:lnTo>
                  <a:pt x="339" y="1474"/>
                </a:lnTo>
                <a:lnTo>
                  <a:pt x="335" y="1472"/>
                </a:lnTo>
                <a:lnTo>
                  <a:pt x="333" y="1470"/>
                </a:lnTo>
                <a:lnTo>
                  <a:pt x="331" y="1467"/>
                </a:lnTo>
                <a:lnTo>
                  <a:pt x="327" y="1461"/>
                </a:lnTo>
                <a:lnTo>
                  <a:pt x="324" y="1455"/>
                </a:lnTo>
                <a:lnTo>
                  <a:pt x="320" y="1448"/>
                </a:lnTo>
                <a:lnTo>
                  <a:pt x="317" y="1443"/>
                </a:lnTo>
                <a:lnTo>
                  <a:pt x="315" y="1442"/>
                </a:lnTo>
                <a:lnTo>
                  <a:pt x="312" y="1440"/>
                </a:lnTo>
                <a:lnTo>
                  <a:pt x="308" y="1439"/>
                </a:lnTo>
                <a:lnTo>
                  <a:pt x="305" y="1439"/>
                </a:lnTo>
                <a:lnTo>
                  <a:pt x="293" y="1439"/>
                </a:lnTo>
                <a:lnTo>
                  <a:pt x="284" y="1440"/>
                </a:lnTo>
                <a:lnTo>
                  <a:pt x="274" y="1441"/>
                </a:lnTo>
                <a:lnTo>
                  <a:pt x="263" y="1441"/>
                </a:lnTo>
                <a:lnTo>
                  <a:pt x="257" y="1441"/>
                </a:lnTo>
                <a:lnTo>
                  <a:pt x="250" y="1440"/>
                </a:lnTo>
                <a:lnTo>
                  <a:pt x="245" y="1438"/>
                </a:lnTo>
                <a:lnTo>
                  <a:pt x="239" y="1437"/>
                </a:lnTo>
                <a:lnTo>
                  <a:pt x="234" y="1434"/>
                </a:lnTo>
                <a:lnTo>
                  <a:pt x="227" y="1432"/>
                </a:lnTo>
                <a:lnTo>
                  <a:pt x="221" y="1431"/>
                </a:lnTo>
                <a:lnTo>
                  <a:pt x="214" y="1431"/>
                </a:lnTo>
                <a:lnTo>
                  <a:pt x="207" y="1431"/>
                </a:lnTo>
                <a:lnTo>
                  <a:pt x="200" y="1433"/>
                </a:lnTo>
                <a:lnTo>
                  <a:pt x="194" y="1436"/>
                </a:lnTo>
                <a:lnTo>
                  <a:pt x="189" y="1439"/>
                </a:lnTo>
                <a:lnTo>
                  <a:pt x="189" y="1439"/>
                </a:lnTo>
                <a:lnTo>
                  <a:pt x="0" y="411"/>
                </a:lnTo>
                <a:lnTo>
                  <a:pt x="0" y="4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5" name="Freeform 221"/>
          <p:cNvSpPr>
            <a:spLocks/>
          </p:cNvSpPr>
          <p:nvPr/>
        </p:nvSpPr>
        <p:spPr bwMode="auto">
          <a:xfrm>
            <a:off x="7187162" y="3413817"/>
            <a:ext cx="626071" cy="688263"/>
          </a:xfrm>
          <a:custGeom>
            <a:avLst/>
            <a:gdLst>
              <a:gd name="T0" fmla="*/ 45 w 1358"/>
              <a:gd name="T1" fmla="*/ 1008 h 1493"/>
              <a:gd name="T2" fmla="*/ 95 w 1358"/>
              <a:gd name="T3" fmla="*/ 932 h 1493"/>
              <a:gd name="T4" fmla="*/ 102 w 1358"/>
              <a:gd name="T5" fmla="*/ 835 h 1493"/>
              <a:gd name="T6" fmla="*/ 112 w 1358"/>
              <a:gd name="T7" fmla="*/ 770 h 1493"/>
              <a:gd name="T8" fmla="*/ 138 w 1358"/>
              <a:gd name="T9" fmla="*/ 779 h 1493"/>
              <a:gd name="T10" fmla="*/ 161 w 1358"/>
              <a:gd name="T11" fmla="*/ 821 h 1493"/>
              <a:gd name="T12" fmla="*/ 186 w 1358"/>
              <a:gd name="T13" fmla="*/ 795 h 1493"/>
              <a:gd name="T14" fmla="*/ 210 w 1358"/>
              <a:gd name="T15" fmla="*/ 725 h 1493"/>
              <a:gd name="T16" fmla="*/ 204 w 1358"/>
              <a:gd name="T17" fmla="*/ 672 h 1493"/>
              <a:gd name="T18" fmla="*/ 219 w 1358"/>
              <a:gd name="T19" fmla="*/ 627 h 1493"/>
              <a:gd name="T20" fmla="*/ 231 w 1358"/>
              <a:gd name="T21" fmla="*/ 571 h 1493"/>
              <a:gd name="T22" fmla="*/ 276 w 1358"/>
              <a:gd name="T23" fmla="*/ 561 h 1493"/>
              <a:gd name="T24" fmla="*/ 325 w 1358"/>
              <a:gd name="T25" fmla="*/ 542 h 1493"/>
              <a:gd name="T26" fmla="*/ 366 w 1358"/>
              <a:gd name="T27" fmla="*/ 470 h 1493"/>
              <a:gd name="T28" fmla="*/ 397 w 1358"/>
              <a:gd name="T29" fmla="*/ 321 h 1493"/>
              <a:gd name="T30" fmla="*/ 391 w 1358"/>
              <a:gd name="T31" fmla="*/ 196 h 1493"/>
              <a:gd name="T32" fmla="*/ 388 w 1358"/>
              <a:gd name="T33" fmla="*/ 36 h 1493"/>
              <a:gd name="T34" fmla="*/ 402 w 1358"/>
              <a:gd name="T35" fmla="*/ 3 h 1493"/>
              <a:gd name="T36" fmla="*/ 866 w 1358"/>
              <a:gd name="T37" fmla="*/ 462 h 1493"/>
              <a:gd name="T38" fmla="*/ 923 w 1358"/>
              <a:gd name="T39" fmla="*/ 397 h 1493"/>
              <a:gd name="T40" fmla="*/ 993 w 1358"/>
              <a:gd name="T41" fmla="*/ 352 h 1493"/>
              <a:gd name="T42" fmla="*/ 1109 w 1358"/>
              <a:gd name="T43" fmla="*/ 309 h 1493"/>
              <a:gd name="T44" fmla="*/ 1153 w 1358"/>
              <a:gd name="T45" fmla="*/ 272 h 1493"/>
              <a:gd name="T46" fmla="*/ 1187 w 1358"/>
              <a:gd name="T47" fmla="*/ 229 h 1493"/>
              <a:gd name="T48" fmla="*/ 1282 w 1358"/>
              <a:gd name="T49" fmla="*/ 221 h 1493"/>
              <a:gd name="T50" fmla="*/ 1307 w 1358"/>
              <a:gd name="T51" fmla="*/ 253 h 1493"/>
              <a:gd name="T52" fmla="*/ 1340 w 1358"/>
              <a:gd name="T53" fmla="*/ 270 h 1493"/>
              <a:gd name="T54" fmla="*/ 1351 w 1358"/>
              <a:gd name="T55" fmla="*/ 316 h 1493"/>
              <a:gd name="T56" fmla="*/ 1325 w 1358"/>
              <a:gd name="T57" fmla="*/ 370 h 1493"/>
              <a:gd name="T58" fmla="*/ 1288 w 1358"/>
              <a:gd name="T59" fmla="*/ 352 h 1493"/>
              <a:gd name="T60" fmla="*/ 1214 w 1358"/>
              <a:gd name="T61" fmla="*/ 340 h 1493"/>
              <a:gd name="T62" fmla="*/ 1196 w 1358"/>
              <a:gd name="T63" fmla="*/ 378 h 1493"/>
              <a:gd name="T64" fmla="*/ 1178 w 1358"/>
              <a:gd name="T65" fmla="*/ 446 h 1493"/>
              <a:gd name="T66" fmla="*/ 1128 w 1358"/>
              <a:gd name="T67" fmla="*/ 555 h 1493"/>
              <a:gd name="T68" fmla="*/ 1081 w 1358"/>
              <a:gd name="T69" fmla="*/ 625 h 1493"/>
              <a:gd name="T70" fmla="*/ 1055 w 1358"/>
              <a:gd name="T71" fmla="*/ 640 h 1493"/>
              <a:gd name="T72" fmla="*/ 1024 w 1358"/>
              <a:gd name="T73" fmla="*/ 704 h 1493"/>
              <a:gd name="T74" fmla="*/ 978 w 1358"/>
              <a:gd name="T75" fmla="*/ 768 h 1493"/>
              <a:gd name="T76" fmla="*/ 912 w 1358"/>
              <a:gd name="T77" fmla="*/ 768 h 1493"/>
              <a:gd name="T78" fmla="*/ 850 w 1358"/>
              <a:gd name="T79" fmla="*/ 876 h 1493"/>
              <a:gd name="T80" fmla="*/ 787 w 1358"/>
              <a:gd name="T81" fmla="*/ 1014 h 1493"/>
              <a:gd name="T82" fmla="*/ 733 w 1358"/>
              <a:gd name="T83" fmla="*/ 1123 h 1493"/>
              <a:gd name="T84" fmla="*/ 746 w 1358"/>
              <a:gd name="T85" fmla="*/ 1222 h 1493"/>
              <a:gd name="T86" fmla="*/ 735 w 1358"/>
              <a:gd name="T87" fmla="*/ 1303 h 1493"/>
              <a:gd name="T88" fmla="*/ 648 w 1358"/>
              <a:gd name="T89" fmla="*/ 1326 h 1493"/>
              <a:gd name="T90" fmla="*/ 572 w 1358"/>
              <a:gd name="T91" fmla="*/ 1365 h 1493"/>
              <a:gd name="T92" fmla="*/ 456 w 1358"/>
              <a:gd name="T93" fmla="*/ 1400 h 1493"/>
              <a:gd name="T94" fmla="*/ 409 w 1358"/>
              <a:gd name="T95" fmla="*/ 1489 h 1493"/>
              <a:gd name="T96" fmla="*/ 328 w 1358"/>
              <a:gd name="T97" fmla="*/ 1446 h 1493"/>
              <a:gd name="T98" fmla="*/ 264 w 1358"/>
              <a:gd name="T99" fmla="*/ 1406 h 1493"/>
              <a:gd name="T100" fmla="*/ 221 w 1358"/>
              <a:gd name="T101" fmla="*/ 1350 h 1493"/>
              <a:gd name="T102" fmla="*/ 159 w 1358"/>
              <a:gd name="T103" fmla="*/ 1340 h 1493"/>
              <a:gd name="T104" fmla="*/ 93 w 1358"/>
              <a:gd name="T105" fmla="*/ 1283 h 1493"/>
              <a:gd name="T106" fmla="*/ 53 w 1358"/>
              <a:gd name="T107" fmla="*/ 1225 h 1493"/>
              <a:gd name="T108" fmla="*/ 22 w 1358"/>
              <a:gd name="T109" fmla="*/ 1140 h 1493"/>
              <a:gd name="T110" fmla="*/ 0 w 1358"/>
              <a:gd name="T111" fmla="*/ 1044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58" h="1493">
                <a:moveTo>
                  <a:pt x="0" y="1044"/>
                </a:moveTo>
                <a:lnTo>
                  <a:pt x="8" y="1043"/>
                </a:lnTo>
                <a:lnTo>
                  <a:pt x="14" y="1041"/>
                </a:lnTo>
                <a:lnTo>
                  <a:pt x="21" y="1037"/>
                </a:lnTo>
                <a:lnTo>
                  <a:pt x="25" y="1031"/>
                </a:lnTo>
                <a:lnTo>
                  <a:pt x="35" y="1019"/>
                </a:lnTo>
                <a:lnTo>
                  <a:pt x="45" y="1008"/>
                </a:lnTo>
                <a:lnTo>
                  <a:pt x="56" y="998"/>
                </a:lnTo>
                <a:lnTo>
                  <a:pt x="65" y="989"/>
                </a:lnTo>
                <a:lnTo>
                  <a:pt x="72" y="979"/>
                </a:lnTo>
                <a:lnTo>
                  <a:pt x="80" y="968"/>
                </a:lnTo>
                <a:lnTo>
                  <a:pt x="86" y="955"/>
                </a:lnTo>
                <a:lnTo>
                  <a:pt x="91" y="943"/>
                </a:lnTo>
                <a:lnTo>
                  <a:pt x="95" y="932"/>
                </a:lnTo>
                <a:lnTo>
                  <a:pt x="97" y="920"/>
                </a:lnTo>
                <a:lnTo>
                  <a:pt x="99" y="908"/>
                </a:lnTo>
                <a:lnTo>
                  <a:pt x="100" y="895"/>
                </a:lnTo>
                <a:lnTo>
                  <a:pt x="100" y="882"/>
                </a:lnTo>
                <a:lnTo>
                  <a:pt x="102" y="868"/>
                </a:lnTo>
                <a:lnTo>
                  <a:pt x="102" y="852"/>
                </a:lnTo>
                <a:lnTo>
                  <a:pt x="102" y="835"/>
                </a:lnTo>
                <a:lnTo>
                  <a:pt x="102" y="817"/>
                </a:lnTo>
                <a:lnTo>
                  <a:pt x="102" y="801"/>
                </a:lnTo>
                <a:lnTo>
                  <a:pt x="102" y="794"/>
                </a:lnTo>
                <a:lnTo>
                  <a:pt x="103" y="787"/>
                </a:lnTo>
                <a:lnTo>
                  <a:pt x="105" y="781"/>
                </a:lnTo>
                <a:lnTo>
                  <a:pt x="108" y="775"/>
                </a:lnTo>
                <a:lnTo>
                  <a:pt x="112" y="770"/>
                </a:lnTo>
                <a:lnTo>
                  <a:pt x="117" y="767"/>
                </a:lnTo>
                <a:lnTo>
                  <a:pt x="122" y="766"/>
                </a:lnTo>
                <a:lnTo>
                  <a:pt x="127" y="766"/>
                </a:lnTo>
                <a:lnTo>
                  <a:pt x="132" y="768"/>
                </a:lnTo>
                <a:lnTo>
                  <a:pt x="135" y="770"/>
                </a:lnTo>
                <a:lnTo>
                  <a:pt x="137" y="774"/>
                </a:lnTo>
                <a:lnTo>
                  <a:pt x="138" y="779"/>
                </a:lnTo>
                <a:lnTo>
                  <a:pt x="140" y="788"/>
                </a:lnTo>
                <a:lnTo>
                  <a:pt x="144" y="798"/>
                </a:lnTo>
                <a:lnTo>
                  <a:pt x="147" y="806"/>
                </a:lnTo>
                <a:lnTo>
                  <a:pt x="151" y="813"/>
                </a:lnTo>
                <a:lnTo>
                  <a:pt x="154" y="816"/>
                </a:lnTo>
                <a:lnTo>
                  <a:pt x="157" y="820"/>
                </a:lnTo>
                <a:lnTo>
                  <a:pt x="161" y="821"/>
                </a:lnTo>
                <a:lnTo>
                  <a:pt x="165" y="822"/>
                </a:lnTo>
                <a:lnTo>
                  <a:pt x="170" y="821"/>
                </a:lnTo>
                <a:lnTo>
                  <a:pt x="173" y="819"/>
                </a:lnTo>
                <a:lnTo>
                  <a:pt x="176" y="816"/>
                </a:lnTo>
                <a:lnTo>
                  <a:pt x="179" y="812"/>
                </a:lnTo>
                <a:lnTo>
                  <a:pt x="183" y="804"/>
                </a:lnTo>
                <a:lnTo>
                  <a:pt x="186" y="795"/>
                </a:lnTo>
                <a:lnTo>
                  <a:pt x="189" y="783"/>
                </a:lnTo>
                <a:lnTo>
                  <a:pt x="192" y="771"/>
                </a:lnTo>
                <a:lnTo>
                  <a:pt x="194" y="759"/>
                </a:lnTo>
                <a:lnTo>
                  <a:pt x="200" y="747"/>
                </a:lnTo>
                <a:lnTo>
                  <a:pt x="203" y="739"/>
                </a:lnTo>
                <a:lnTo>
                  <a:pt x="207" y="732"/>
                </a:lnTo>
                <a:lnTo>
                  <a:pt x="210" y="725"/>
                </a:lnTo>
                <a:lnTo>
                  <a:pt x="210" y="715"/>
                </a:lnTo>
                <a:lnTo>
                  <a:pt x="205" y="700"/>
                </a:lnTo>
                <a:lnTo>
                  <a:pt x="200" y="684"/>
                </a:lnTo>
                <a:lnTo>
                  <a:pt x="200" y="680"/>
                </a:lnTo>
                <a:lnTo>
                  <a:pt x="201" y="677"/>
                </a:lnTo>
                <a:lnTo>
                  <a:pt x="203" y="675"/>
                </a:lnTo>
                <a:lnTo>
                  <a:pt x="204" y="672"/>
                </a:lnTo>
                <a:lnTo>
                  <a:pt x="208" y="667"/>
                </a:lnTo>
                <a:lnTo>
                  <a:pt x="213" y="662"/>
                </a:lnTo>
                <a:lnTo>
                  <a:pt x="215" y="657"/>
                </a:lnTo>
                <a:lnTo>
                  <a:pt x="217" y="650"/>
                </a:lnTo>
                <a:lnTo>
                  <a:pt x="218" y="645"/>
                </a:lnTo>
                <a:lnTo>
                  <a:pt x="219" y="638"/>
                </a:lnTo>
                <a:lnTo>
                  <a:pt x="219" y="627"/>
                </a:lnTo>
                <a:lnTo>
                  <a:pt x="219" y="615"/>
                </a:lnTo>
                <a:lnTo>
                  <a:pt x="220" y="605"/>
                </a:lnTo>
                <a:lnTo>
                  <a:pt x="221" y="593"/>
                </a:lnTo>
                <a:lnTo>
                  <a:pt x="222" y="587"/>
                </a:lnTo>
                <a:lnTo>
                  <a:pt x="225" y="582"/>
                </a:lnTo>
                <a:lnTo>
                  <a:pt x="228" y="577"/>
                </a:lnTo>
                <a:lnTo>
                  <a:pt x="231" y="571"/>
                </a:lnTo>
                <a:lnTo>
                  <a:pt x="234" y="568"/>
                </a:lnTo>
                <a:lnTo>
                  <a:pt x="239" y="565"/>
                </a:lnTo>
                <a:lnTo>
                  <a:pt x="243" y="563"/>
                </a:lnTo>
                <a:lnTo>
                  <a:pt x="247" y="561"/>
                </a:lnTo>
                <a:lnTo>
                  <a:pt x="256" y="560"/>
                </a:lnTo>
                <a:lnTo>
                  <a:pt x="266" y="560"/>
                </a:lnTo>
                <a:lnTo>
                  <a:pt x="276" y="561"/>
                </a:lnTo>
                <a:lnTo>
                  <a:pt x="286" y="561"/>
                </a:lnTo>
                <a:lnTo>
                  <a:pt x="292" y="560"/>
                </a:lnTo>
                <a:lnTo>
                  <a:pt x="296" y="560"/>
                </a:lnTo>
                <a:lnTo>
                  <a:pt x="301" y="558"/>
                </a:lnTo>
                <a:lnTo>
                  <a:pt x="306" y="556"/>
                </a:lnTo>
                <a:lnTo>
                  <a:pt x="315" y="549"/>
                </a:lnTo>
                <a:lnTo>
                  <a:pt x="325" y="542"/>
                </a:lnTo>
                <a:lnTo>
                  <a:pt x="333" y="534"/>
                </a:lnTo>
                <a:lnTo>
                  <a:pt x="339" y="526"/>
                </a:lnTo>
                <a:lnTo>
                  <a:pt x="346" y="517"/>
                </a:lnTo>
                <a:lnTo>
                  <a:pt x="351" y="509"/>
                </a:lnTo>
                <a:lnTo>
                  <a:pt x="355" y="500"/>
                </a:lnTo>
                <a:lnTo>
                  <a:pt x="360" y="490"/>
                </a:lnTo>
                <a:lnTo>
                  <a:pt x="366" y="470"/>
                </a:lnTo>
                <a:lnTo>
                  <a:pt x="372" y="448"/>
                </a:lnTo>
                <a:lnTo>
                  <a:pt x="377" y="425"/>
                </a:lnTo>
                <a:lnTo>
                  <a:pt x="382" y="402"/>
                </a:lnTo>
                <a:lnTo>
                  <a:pt x="390" y="373"/>
                </a:lnTo>
                <a:lnTo>
                  <a:pt x="394" y="347"/>
                </a:lnTo>
                <a:lnTo>
                  <a:pt x="396" y="334"/>
                </a:lnTo>
                <a:lnTo>
                  <a:pt x="397" y="321"/>
                </a:lnTo>
                <a:lnTo>
                  <a:pt x="399" y="306"/>
                </a:lnTo>
                <a:lnTo>
                  <a:pt x="399" y="290"/>
                </a:lnTo>
                <a:lnTo>
                  <a:pt x="397" y="275"/>
                </a:lnTo>
                <a:lnTo>
                  <a:pt x="396" y="262"/>
                </a:lnTo>
                <a:lnTo>
                  <a:pt x="394" y="249"/>
                </a:lnTo>
                <a:lnTo>
                  <a:pt x="393" y="234"/>
                </a:lnTo>
                <a:lnTo>
                  <a:pt x="391" y="196"/>
                </a:lnTo>
                <a:lnTo>
                  <a:pt x="389" y="163"/>
                </a:lnTo>
                <a:lnTo>
                  <a:pt x="388" y="130"/>
                </a:lnTo>
                <a:lnTo>
                  <a:pt x="388" y="91"/>
                </a:lnTo>
                <a:lnTo>
                  <a:pt x="388" y="78"/>
                </a:lnTo>
                <a:lnTo>
                  <a:pt x="388" y="64"/>
                </a:lnTo>
                <a:lnTo>
                  <a:pt x="388" y="50"/>
                </a:lnTo>
                <a:lnTo>
                  <a:pt x="388" y="36"/>
                </a:lnTo>
                <a:lnTo>
                  <a:pt x="388" y="29"/>
                </a:lnTo>
                <a:lnTo>
                  <a:pt x="387" y="24"/>
                </a:lnTo>
                <a:lnTo>
                  <a:pt x="387" y="19"/>
                </a:lnTo>
                <a:lnTo>
                  <a:pt x="388" y="14"/>
                </a:lnTo>
                <a:lnTo>
                  <a:pt x="392" y="10"/>
                </a:lnTo>
                <a:lnTo>
                  <a:pt x="396" y="5"/>
                </a:lnTo>
                <a:lnTo>
                  <a:pt x="402" y="3"/>
                </a:lnTo>
                <a:lnTo>
                  <a:pt x="407" y="0"/>
                </a:lnTo>
                <a:lnTo>
                  <a:pt x="407" y="0"/>
                </a:lnTo>
                <a:lnTo>
                  <a:pt x="504" y="407"/>
                </a:lnTo>
                <a:lnTo>
                  <a:pt x="819" y="312"/>
                </a:lnTo>
                <a:lnTo>
                  <a:pt x="819" y="312"/>
                </a:lnTo>
                <a:lnTo>
                  <a:pt x="858" y="469"/>
                </a:lnTo>
                <a:lnTo>
                  <a:pt x="866" y="462"/>
                </a:lnTo>
                <a:lnTo>
                  <a:pt x="873" y="455"/>
                </a:lnTo>
                <a:lnTo>
                  <a:pt x="878" y="448"/>
                </a:lnTo>
                <a:lnTo>
                  <a:pt x="883" y="441"/>
                </a:lnTo>
                <a:lnTo>
                  <a:pt x="893" y="425"/>
                </a:lnTo>
                <a:lnTo>
                  <a:pt x="906" y="410"/>
                </a:lnTo>
                <a:lnTo>
                  <a:pt x="914" y="403"/>
                </a:lnTo>
                <a:lnTo>
                  <a:pt x="923" y="397"/>
                </a:lnTo>
                <a:lnTo>
                  <a:pt x="932" y="393"/>
                </a:lnTo>
                <a:lnTo>
                  <a:pt x="942" y="390"/>
                </a:lnTo>
                <a:lnTo>
                  <a:pt x="950" y="387"/>
                </a:lnTo>
                <a:lnTo>
                  <a:pt x="960" y="382"/>
                </a:lnTo>
                <a:lnTo>
                  <a:pt x="969" y="377"/>
                </a:lnTo>
                <a:lnTo>
                  <a:pt x="977" y="370"/>
                </a:lnTo>
                <a:lnTo>
                  <a:pt x="993" y="352"/>
                </a:lnTo>
                <a:lnTo>
                  <a:pt x="1005" y="336"/>
                </a:lnTo>
                <a:lnTo>
                  <a:pt x="1012" y="327"/>
                </a:lnTo>
                <a:lnTo>
                  <a:pt x="1018" y="319"/>
                </a:lnTo>
                <a:lnTo>
                  <a:pt x="1027" y="311"/>
                </a:lnTo>
                <a:lnTo>
                  <a:pt x="1036" y="303"/>
                </a:lnTo>
                <a:lnTo>
                  <a:pt x="1057" y="309"/>
                </a:lnTo>
                <a:lnTo>
                  <a:pt x="1109" y="309"/>
                </a:lnTo>
                <a:lnTo>
                  <a:pt x="1115" y="309"/>
                </a:lnTo>
                <a:lnTo>
                  <a:pt x="1120" y="308"/>
                </a:lnTo>
                <a:lnTo>
                  <a:pt x="1124" y="306"/>
                </a:lnTo>
                <a:lnTo>
                  <a:pt x="1129" y="302"/>
                </a:lnTo>
                <a:lnTo>
                  <a:pt x="1135" y="296"/>
                </a:lnTo>
                <a:lnTo>
                  <a:pt x="1143" y="287"/>
                </a:lnTo>
                <a:lnTo>
                  <a:pt x="1153" y="272"/>
                </a:lnTo>
                <a:lnTo>
                  <a:pt x="1163" y="256"/>
                </a:lnTo>
                <a:lnTo>
                  <a:pt x="1169" y="247"/>
                </a:lnTo>
                <a:lnTo>
                  <a:pt x="1173" y="240"/>
                </a:lnTo>
                <a:lnTo>
                  <a:pt x="1176" y="236"/>
                </a:lnTo>
                <a:lnTo>
                  <a:pt x="1179" y="233"/>
                </a:lnTo>
                <a:lnTo>
                  <a:pt x="1183" y="231"/>
                </a:lnTo>
                <a:lnTo>
                  <a:pt x="1187" y="229"/>
                </a:lnTo>
                <a:lnTo>
                  <a:pt x="1198" y="229"/>
                </a:lnTo>
                <a:lnTo>
                  <a:pt x="1209" y="229"/>
                </a:lnTo>
                <a:lnTo>
                  <a:pt x="1227" y="227"/>
                </a:lnTo>
                <a:lnTo>
                  <a:pt x="1243" y="223"/>
                </a:lnTo>
                <a:lnTo>
                  <a:pt x="1259" y="222"/>
                </a:lnTo>
                <a:lnTo>
                  <a:pt x="1278" y="221"/>
                </a:lnTo>
                <a:lnTo>
                  <a:pt x="1282" y="221"/>
                </a:lnTo>
                <a:lnTo>
                  <a:pt x="1285" y="222"/>
                </a:lnTo>
                <a:lnTo>
                  <a:pt x="1288" y="225"/>
                </a:lnTo>
                <a:lnTo>
                  <a:pt x="1292" y="226"/>
                </a:lnTo>
                <a:lnTo>
                  <a:pt x="1296" y="231"/>
                </a:lnTo>
                <a:lnTo>
                  <a:pt x="1300" y="239"/>
                </a:lnTo>
                <a:lnTo>
                  <a:pt x="1304" y="245"/>
                </a:lnTo>
                <a:lnTo>
                  <a:pt x="1307" y="253"/>
                </a:lnTo>
                <a:lnTo>
                  <a:pt x="1312" y="260"/>
                </a:lnTo>
                <a:lnTo>
                  <a:pt x="1318" y="267"/>
                </a:lnTo>
                <a:lnTo>
                  <a:pt x="1321" y="269"/>
                </a:lnTo>
                <a:lnTo>
                  <a:pt x="1324" y="270"/>
                </a:lnTo>
                <a:lnTo>
                  <a:pt x="1328" y="271"/>
                </a:lnTo>
                <a:lnTo>
                  <a:pt x="1332" y="271"/>
                </a:lnTo>
                <a:lnTo>
                  <a:pt x="1340" y="270"/>
                </a:lnTo>
                <a:lnTo>
                  <a:pt x="1349" y="269"/>
                </a:lnTo>
                <a:lnTo>
                  <a:pt x="1353" y="269"/>
                </a:lnTo>
                <a:lnTo>
                  <a:pt x="1358" y="269"/>
                </a:lnTo>
                <a:lnTo>
                  <a:pt x="1358" y="269"/>
                </a:lnTo>
                <a:lnTo>
                  <a:pt x="1355" y="286"/>
                </a:lnTo>
                <a:lnTo>
                  <a:pt x="1353" y="301"/>
                </a:lnTo>
                <a:lnTo>
                  <a:pt x="1351" y="316"/>
                </a:lnTo>
                <a:lnTo>
                  <a:pt x="1347" y="333"/>
                </a:lnTo>
                <a:lnTo>
                  <a:pt x="1344" y="346"/>
                </a:lnTo>
                <a:lnTo>
                  <a:pt x="1340" y="357"/>
                </a:lnTo>
                <a:lnTo>
                  <a:pt x="1338" y="363"/>
                </a:lnTo>
                <a:lnTo>
                  <a:pt x="1335" y="366"/>
                </a:lnTo>
                <a:lnTo>
                  <a:pt x="1331" y="369"/>
                </a:lnTo>
                <a:lnTo>
                  <a:pt x="1325" y="370"/>
                </a:lnTo>
                <a:lnTo>
                  <a:pt x="1322" y="369"/>
                </a:lnTo>
                <a:lnTo>
                  <a:pt x="1320" y="368"/>
                </a:lnTo>
                <a:lnTo>
                  <a:pt x="1317" y="367"/>
                </a:lnTo>
                <a:lnTo>
                  <a:pt x="1314" y="365"/>
                </a:lnTo>
                <a:lnTo>
                  <a:pt x="1310" y="361"/>
                </a:lnTo>
                <a:lnTo>
                  <a:pt x="1305" y="356"/>
                </a:lnTo>
                <a:lnTo>
                  <a:pt x="1288" y="352"/>
                </a:lnTo>
                <a:lnTo>
                  <a:pt x="1272" y="349"/>
                </a:lnTo>
                <a:lnTo>
                  <a:pt x="1258" y="346"/>
                </a:lnTo>
                <a:lnTo>
                  <a:pt x="1246" y="341"/>
                </a:lnTo>
                <a:lnTo>
                  <a:pt x="1233" y="339"/>
                </a:lnTo>
                <a:lnTo>
                  <a:pt x="1219" y="338"/>
                </a:lnTo>
                <a:lnTo>
                  <a:pt x="1216" y="339"/>
                </a:lnTo>
                <a:lnTo>
                  <a:pt x="1214" y="340"/>
                </a:lnTo>
                <a:lnTo>
                  <a:pt x="1213" y="342"/>
                </a:lnTo>
                <a:lnTo>
                  <a:pt x="1212" y="346"/>
                </a:lnTo>
                <a:lnTo>
                  <a:pt x="1211" y="353"/>
                </a:lnTo>
                <a:lnTo>
                  <a:pt x="1209" y="360"/>
                </a:lnTo>
                <a:lnTo>
                  <a:pt x="1204" y="365"/>
                </a:lnTo>
                <a:lnTo>
                  <a:pt x="1201" y="370"/>
                </a:lnTo>
                <a:lnTo>
                  <a:pt x="1196" y="378"/>
                </a:lnTo>
                <a:lnTo>
                  <a:pt x="1191" y="385"/>
                </a:lnTo>
                <a:lnTo>
                  <a:pt x="1187" y="393"/>
                </a:lnTo>
                <a:lnTo>
                  <a:pt x="1185" y="402"/>
                </a:lnTo>
                <a:lnTo>
                  <a:pt x="1185" y="412"/>
                </a:lnTo>
                <a:lnTo>
                  <a:pt x="1185" y="423"/>
                </a:lnTo>
                <a:lnTo>
                  <a:pt x="1183" y="435"/>
                </a:lnTo>
                <a:lnTo>
                  <a:pt x="1178" y="446"/>
                </a:lnTo>
                <a:lnTo>
                  <a:pt x="1173" y="457"/>
                </a:lnTo>
                <a:lnTo>
                  <a:pt x="1169" y="469"/>
                </a:lnTo>
                <a:lnTo>
                  <a:pt x="1162" y="485"/>
                </a:lnTo>
                <a:lnTo>
                  <a:pt x="1157" y="500"/>
                </a:lnTo>
                <a:lnTo>
                  <a:pt x="1149" y="515"/>
                </a:lnTo>
                <a:lnTo>
                  <a:pt x="1143" y="528"/>
                </a:lnTo>
                <a:lnTo>
                  <a:pt x="1128" y="555"/>
                </a:lnTo>
                <a:lnTo>
                  <a:pt x="1110" y="585"/>
                </a:lnTo>
                <a:lnTo>
                  <a:pt x="1105" y="597"/>
                </a:lnTo>
                <a:lnTo>
                  <a:pt x="1099" y="609"/>
                </a:lnTo>
                <a:lnTo>
                  <a:pt x="1096" y="613"/>
                </a:lnTo>
                <a:lnTo>
                  <a:pt x="1092" y="618"/>
                </a:lnTo>
                <a:lnTo>
                  <a:pt x="1088" y="622"/>
                </a:lnTo>
                <a:lnTo>
                  <a:pt x="1081" y="625"/>
                </a:lnTo>
                <a:lnTo>
                  <a:pt x="1070" y="624"/>
                </a:lnTo>
                <a:lnTo>
                  <a:pt x="1059" y="625"/>
                </a:lnTo>
                <a:lnTo>
                  <a:pt x="1058" y="626"/>
                </a:lnTo>
                <a:lnTo>
                  <a:pt x="1056" y="630"/>
                </a:lnTo>
                <a:lnTo>
                  <a:pt x="1056" y="632"/>
                </a:lnTo>
                <a:lnTo>
                  <a:pt x="1056" y="635"/>
                </a:lnTo>
                <a:lnTo>
                  <a:pt x="1055" y="640"/>
                </a:lnTo>
                <a:lnTo>
                  <a:pt x="1054" y="646"/>
                </a:lnTo>
                <a:lnTo>
                  <a:pt x="1052" y="654"/>
                </a:lnTo>
                <a:lnTo>
                  <a:pt x="1049" y="663"/>
                </a:lnTo>
                <a:lnTo>
                  <a:pt x="1045" y="669"/>
                </a:lnTo>
                <a:lnTo>
                  <a:pt x="1041" y="678"/>
                </a:lnTo>
                <a:lnTo>
                  <a:pt x="1032" y="692"/>
                </a:lnTo>
                <a:lnTo>
                  <a:pt x="1024" y="704"/>
                </a:lnTo>
                <a:lnTo>
                  <a:pt x="1015" y="717"/>
                </a:lnTo>
                <a:lnTo>
                  <a:pt x="1007" y="731"/>
                </a:lnTo>
                <a:lnTo>
                  <a:pt x="1002" y="740"/>
                </a:lnTo>
                <a:lnTo>
                  <a:pt x="997" y="748"/>
                </a:lnTo>
                <a:lnTo>
                  <a:pt x="991" y="756"/>
                </a:lnTo>
                <a:lnTo>
                  <a:pt x="985" y="762"/>
                </a:lnTo>
                <a:lnTo>
                  <a:pt x="978" y="768"/>
                </a:lnTo>
                <a:lnTo>
                  <a:pt x="972" y="772"/>
                </a:lnTo>
                <a:lnTo>
                  <a:pt x="963" y="775"/>
                </a:lnTo>
                <a:lnTo>
                  <a:pt x="954" y="776"/>
                </a:lnTo>
                <a:lnTo>
                  <a:pt x="942" y="775"/>
                </a:lnTo>
                <a:lnTo>
                  <a:pt x="932" y="774"/>
                </a:lnTo>
                <a:lnTo>
                  <a:pt x="922" y="771"/>
                </a:lnTo>
                <a:lnTo>
                  <a:pt x="912" y="768"/>
                </a:lnTo>
                <a:lnTo>
                  <a:pt x="903" y="786"/>
                </a:lnTo>
                <a:lnTo>
                  <a:pt x="894" y="802"/>
                </a:lnTo>
                <a:lnTo>
                  <a:pt x="886" y="816"/>
                </a:lnTo>
                <a:lnTo>
                  <a:pt x="877" y="830"/>
                </a:lnTo>
                <a:lnTo>
                  <a:pt x="867" y="844"/>
                </a:lnTo>
                <a:lnTo>
                  <a:pt x="859" y="860"/>
                </a:lnTo>
                <a:lnTo>
                  <a:pt x="850" y="876"/>
                </a:lnTo>
                <a:lnTo>
                  <a:pt x="842" y="893"/>
                </a:lnTo>
                <a:lnTo>
                  <a:pt x="836" y="910"/>
                </a:lnTo>
                <a:lnTo>
                  <a:pt x="831" y="927"/>
                </a:lnTo>
                <a:lnTo>
                  <a:pt x="825" y="943"/>
                </a:lnTo>
                <a:lnTo>
                  <a:pt x="819" y="959"/>
                </a:lnTo>
                <a:lnTo>
                  <a:pt x="802" y="988"/>
                </a:lnTo>
                <a:lnTo>
                  <a:pt x="787" y="1014"/>
                </a:lnTo>
                <a:lnTo>
                  <a:pt x="772" y="1039"/>
                </a:lnTo>
                <a:lnTo>
                  <a:pt x="757" y="1068"/>
                </a:lnTo>
                <a:lnTo>
                  <a:pt x="748" y="1084"/>
                </a:lnTo>
                <a:lnTo>
                  <a:pt x="741" y="1099"/>
                </a:lnTo>
                <a:lnTo>
                  <a:pt x="738" y="1107"/>
                </a:lnTo>
                <a:lnTo>
                  <a:pt x="735" y="1114"/>
                </a:lnTo>
                <a:lnTo>
                  <a:pt x="733" y="1123"/>
                </a:lnTo>
                <a:lnTo>
                  <a:pt x="733" y="1132"/>
                </a:lnTo>
                <a:lnTo>
                  <a:pt x="737" y="1148"/>
                </a:lnTo>
                <a:lnTo>
                  <a:pt x="741" y="1164"/>
                </a:lnTo>
                <a:lnTo>
                  <a:pt x="743" y="1179"/>
                </a:lnTo>
                <a:lnTo>
                  <a:pt x="744" y="1193"/>
                </a:lnTo>
                <a:lnTo>
                  <a:pt x="745" y="1207"/>
                </a:lnTo>
                <a:lnTo>
                  <a:pt x="746" y="1222"/>
                </a:lnTo>
                <a:lnTo>
                  <a:pt x="748" y="1233"/>
                </a:lnTo>
                <a:lnTo>
                  <a:pt x="753" y="1243"/>
                </a:lnTo>
                <a:lnTo>
                  <a:pt x="756" y="1253"/>
                </a:lnTo>
                <a:lnTo>
                  <a:pt x="757" y="1265"/>
                </a:lnTo>
                <a:lnTo>
                  <a:pt x="757" y="1304"/>
                </a:lnTo>
                <a:lnTo>
                  <a:pt x="745" y="1303"/>
                </a:lnTo>
                <a:lnTo>
                  <a:pt x="735" y="1303"/>
                </a:lnTo>
                <a:lnTo>
                  <a:pt x="726" y="1304"/>
                </a:lnTo>
                <a:lnTo>
                  <a:pt x="715" y="1308"/>
                </a:lnTo>
                <a:lnTo>
                  <a:pt x="701" y="1308"/>
                </a:lnTo>
                <a:lnTo>
                  <a:pt x="687" y="1312"/>
                </a:lnTo>
                <a:lnTo>
                  <a:pt x="674" y="1315"/>
                </a:lnTo>
                <a:lnTo>
                  <a:pt x="662" y="1320"/>
                </a:lnTo>
                <a:lnTo>
                  <a:pt x="648" y="1326"/>
                </a:lnTo>
                <a:lnTo>
                  <a:pt x="634" y="1335"/>
                </a:lnTo>
                <a:lnTo>
                  <a:pt x="622" y="1343"/>
                </a:lnTo>
                <a:lnTo>
                  <a:pt x="616" y="1347"/>
                </a:lnTo>
                <a:lnTo>
                  <a:pt x="609" y="1351"/>
                </a:lnTo>
                <a:lnTo>
                  <a:pt x="603" y="1354"/>
                </a:lnTo>
                <a:lnTo>
                  <a:pt x="595" y="1357"/>
                </a:lnTo>
                <a:lnTo>
                  <a:pt x="572" y="1365"/>
                </a:lnTo>
                <a:lnTo>
                  <a:pt x="553" y="1370"/>
                </a:lnTo>
                <a:lnTo>
                  <a:pt x="532" y="1375"/>
                </a:lnTo>
                <a:lnTo>
                  <a:pt x="510" y="1381"/>
                </a:lnTo>
                <a:lnTo>
                  <a:pt x="491" y="1389"/>
                </a:lnTo>
                <a:lnTo>
                  <a:pt x="474" y="1395"/>
                </a:lnTo>
                <a:lnTo>
                  <a:pt x="465" y="1397"/>
                </a:lnTo>
                <a:lnTo>
                  <a:pt x="456" y="1400"/>
                </a:lnTo>
                <a:lnTo>
                  <a:pt x="446" y="1401"/>
                </a:lnTo>
                <a:lnTo>
                  <a:pt x="435" y="1401"/>
                </a:lnTo>
                <a:lnTo>
                  <a:pt x="434" y="1414"/>
                </a:lnTo>
                <a:lnTo>
                  <a:pt x="432" y="1428"/>
                </a:lnTo>
                <a:lnTo>
                  <a:pt x="432" y="1493"/>
                </a:lnTo>
                <a:lnTo>
                  <a:pt x="420" y="1491"/>
                </a:lnTo>
                <a:lnTo>
                  <a:pt x="409" y="1489"/>
                </a:lnTo>
                <a:lnTo>
                  <a:pt x="400" y="1486"/>
                </a:lnTo>
                <a:lnTo>
                  <a:pt x="388" y="1483"/>
                </a:lnTo>
                <a:lnTo>
                  <a:pt x="377" y="1475"/>
                </a:lnTo>
                <a:lnTo>
                  <a:pt x="367" y="1466"/>
                </a:lnTo>
                <a:lnTo>
                  <a:pt x="353" y="1459"/>
                </a:lnTo>
                <a:lnTo>
                  <a:pt x="340" y="1452"/>
                </a:lnTo>
                <a:lnTo>
                  <a:pt x="328" y="1446"/>
                </a:lnTo>
                <a:lnTo>
                  <a:pt x="313" y="1441"/>
                </a:lnTo>
                <a:lnTo>
                  <a:pt x="298" y="1434"/>
                </a:lnTo>
                <a:lnTo>
                  <a:pt x="285" y="1427"/>
                </a:lnTo>
                <a:lnTo>
                  <a:pt x="279" y="1423"/>
                </a:lnTo>
                <a:lnTo>
                  <a:pt x="273" y="1418"/>
                </a:lnTo>
                <a:lnTo>
                  <a:pt x="268" y="1412"/>
                </a:lnTo>
                <a:lnTo>
                  <a:pt x="264" y="1406"/>
                </a:lnTo>
                <a:lnTo>
                  <a:pt x="256" y="1391"/>
                </a:lnTo>
                <a:lnTo>
                  <a:pt x="251" y="1376"/>
                </a:lnTo>
                <a:lnTo>
                  <a:pt x="248" y="1369"/>
                </a:lnTo>
                <a:lnTo>
                  <a:pt x="244" y="1363"/>
                </a:lnTo>
                <a:lnTo>
                  <a:pt x="240" y="1357"/>
                </a:lnTo>
                <a:lnTo>
                  <a:pt x="234" y="1352"/>
                </a:lnTo>
                <a:lnTo>
                  <a:pt x="221" y="1350"/>
                </a:lnTo>
                <a:lnTo>
                  <a:pt x="207" y="1350"/>
                </a:lnTo>
                <a:lnTo>
                  <a:pt x="207" y="1350"/>
                </a:lnTo>
                <a:lnTo>
                  <a:pt x="198" y="1349"/>
                </a:lnTo>
                <a:lnTo>
                  <a:pt x="189" y="1348"/>
                </a:lnTo>
                <a:lnTo>
                  <a:pt x="179" y="1347"/>
                </a:lnTo>
                <a:lnTo>
                  <a:pt x="171" y="1344"/>
                </a:lnTo>
                <a:lnTo>
                  <a:pt x="159" y="1340"/>
                </a:lnTo>
                <a:lnTo>
                  <a:pt x="149" y="1336"/>
                </a:lnTo>
                <a:lnTo>
                  <a:pt x="140" y="1330"/>
                </a:lnTo>
                <a:lnTo>
                  <a:pt x="132" y="1325"/>
                </a:lnTo>
                <a:lnTo>
                  <a:pt x="116" y="1310"/>
                </a:lnTo>
                <a:lnTo>
                  <a:pt x="98" y="1294"/>
                </a:lnTo>
                <a:lnTo>
                  <a:pt x="96" y="1288"/>
                </a:lnTo>
                <a:lnTo>
                  <a:pt x="93" y="1283"/>
                </a:lnTo>
                <a:lnTo>
                  <a:pt x="87" y="1281"/>
                </a:lnTo>
                <a:lnTo>
                  <a:pt x="82" y="1279"/>
                </a:lnTo>
                <a:lnTo>
                  <a:pt x="73" y="1269"/>
                </a:lnTo>
                <a:lnTo>
                  <a:pt x="67" y="1259"/>
                </a:lnTo>
                <a:lnTo>
                  <a:pt x="60" y="1248"/>
                </a:lnTo>
                <a:lnTo>
                  <a:pt x="56" y="1235"/>
                </a:lnTo>
                <a:lnTo>
                  <a:pt x="53" y="1225"/>
                </a:lnTo>
                <a:lnTo>
                  <a:pt x="51" y="1215"/>
                </a:lnTo>
                <a:lnTo>
                  <a:pt x="45" y="1203"/>
                </a:lnTo>
                <a:lnTo>
                  <a:pt x="40" y="1193"/>
                </a:lnTo>
                <a:lnTo>
                  <a:pt x="35" y="1184"/>
                </a:lnTo>
                <a:lnTo>
                  <a:pt x="29" y="1172"/>
                </a:lnTo>
                <a:lnTo>
                  <a:pt x="25" y="1157"/>
                </a:lnTo>
                <a:lnTo>
                  <a:pt x="22" y="1140"/>
                </a:lnTo>
                <a:lnTo>
                  <a:pt x="18" y="1124"/>
                </a:lnTo>
                <a:lnTo>
                  <a:pt x="16" y="1108"/>
                </a:lnTo>
                <a:lnTo>
                  <a:pt x="13" y="1092"/>
                </a:lnTo>
                <a:lnTo>
                  <a:pt x="10" y="1076"/>
                </a:lnTo>
                <a:lnTo>
                  <a:pt x="5" y="1059"/>
                </a:lnTo>
                <a:lnTo>
                  <a:pt x="0" y="1044"/>
                </a:lnTo>
                <a:lnTo>
                  <a:pt x="0" y="1044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6" name="Freeform 222"/>
          <p:cNvSpPr>
            <a:spLocks/>
          </p:cNvSpPr>
          <p:nvPr/>
        </p:nvSpPr>
        <p:spPr bwMode="auto">
          <a:xfrm>
            <a:off x="7187162" y="3413817"/>
            <a:ext cx="626071" cy="688263"/>
          </a:xfrm>
          <a:custGeom>
            <a:avLst/>
            <a:gdLst>
              <a:gd name="T0" fmla="*/ 45 w 1358"/>
              <a:gd name="T1" fmla="*/ 1008 h 1493"/>
              <a:gd name="T2" fmla="*/ 95 w 1358"/>
              <a:gd name="T3" fmla="*/ 932 h 1493"/>
              <a:gd name="T4" fmla="*/ 102 w 1358"/>
              <a:gd name="T5" fmla="*/ 835 h 1493"/>
              <a:gd name="T6" fmla="*/ 112 w 1358"/>
              <a:gd name="T7" fmla="*/ 770 h 1493"/>
              <a:gd name="T8" fmla="*/ 138 w 1358"/>
              <a:gd name="T9" fmla="*/ 779 h 1493"/>
              <a:gd name="T10" fmla="*/ 161 w 1358"/>
              <a:gd name="T11" fmla="*/ 821 h 1493"/>
              <a:gd name="T12" fmla="*/ 186 w 1358"/>
              <a:gd name="T13" fmla="*/ 795 h 1493"/>
              <a:gd name="T14" fmla="*/ 210 w 1358"/>
              <a:gd name="T15" fmla="*/ 725 h 1493"/>
              <a:gd name="T16" fmla="*/ 204 w 1358"/>
              <a:gd name="T17" fmla="*/ 672 h 1493"/>
              <a:gd name="T18" fmla="*/ 219 w 1358"/>
              <a:gd name="T19" fmla="*/ 627 h 1493"/>
              <a:gd name="T20" fmla="*/ 231 w 1358"/>
              <a:gd name="T21" fmla="*/ 571 h 1493"/>
              <a:gd name="T22" fmla="*/ 276 w 1358"/>
              <a:gd name="T23" fmla="*/ 561 h 1493"/>
              <a:gd name="T24" fmla="*/ 325 w 1358"/>
              <a:gd name="T25" fmla="*/ 542 h 1493"/>
              <a:gd name="T26" fmla="*/ 366 w 1358"/>
              <a:gd name="T27" fmla="*/ 470 h 1493"/>
              <a:gd name="T28" fmla="*/ 397 w 1358"/>
              <a:gd name="T29" fmla="*/ 321 h 1493"/>
              <a:gd name="T30" fmla="*/ 391 w 1358"/>
              <a:gd name="T31" fmla="*/ 196 h 1493"/>
              <a:gd name="T32" fmla="*/ 388 w 1358"/>
              <a:gd name="T33" fmla="*/ 36 h 1493"/>
              <a:gd name="T34" fmla="*/ 402 w 1358"/>
              <a:gd name="T35" fmla="*/ 3 h 1493"/>
              <a:gd name="T36" fmla="*/ 866 w 1358"/>
              <a:gd name="T37" fmla="*/ 462 h 1493"/>
              <a:gd name="T38" fmla="*/ 923 w 1358"/>
              <a:gd name="T39" fmla="*/ 397 h 1493"/>
              <a:gd name="T40" fmla="*/ 993 w 1358"/>
              <a:gd name="T41" fmla="*/ 352 h 1493"/>
              <a:gd name="T42" fmla="*/ 1109 w 1358"/>
              <a:gd name="T43" fmla="*/ 309 h 1493"/>
              <a:gd name="T44" fmla="*/ 1153 w 1358"/>
              <a:gd name="T45" fmla="*/ 272 h 1493"/>
              <a:gd name="T46" fmla="*/ 1187 w 1358"/>
              <a:gd name="T47" fmla="*/ 229 h 1493"/>
              <a:gd name="T48" fmla="*/ 1282 w 1358"/>
              <a:gd name="T49" fmla="*/ 221 h 1493"/>
              <a:gd name="T50" fmla="*/ 1307 w 1358"/>
              <a:gd name="T51" fmla="*/ 253 h 1493"/>
              <a:gd name="T52" fmla="*/ 1340 w 1358"/>
              <a:gd name="T53" fmla="*/ 270 h 1493"/>
              <a:gd name="T54" fmla="*/ 1351 w 1358"/>
              <a:gd name="T55" fmla="*/ 316 h 1493"/>
              <a:gd name="T56" fmla="*/ 1325 w 1358"/>
              <a:gd name="T57" fmla="*/ 370 h 1493"/>
              <a:gd name="T58" fmla="*/ 1288 w 1358"/>
              <a:gd name="T59" fmla="*/ 352 h 1493"/>
              <a:gd name="T60" fmla="*/ 1214 w 1358"/>
              <a:gd name="T61" fmla="*/ 340 h 1493"/>
              <a:gd name="T62" fmla="*/ 1196 w 1358"/>
              <a:gd name="T63" fmla="*/ 378 h 1493"/>
              <a:gd name="T64" fmla="*/ 1178 w 1358"/>
              <a:gd name="T65" fmla="*/ 446 h 1493"/>
              <a:gd name="T66" fmla="*/ 1128 w 1358"/>
              <a:gd name="T67" fmla="*/ 555 h 1493"/>
              <a:gd name="T68" fmla="*/ 1081 w 1358"/>
              <a:gd name="T69" fmla="*/ 625 h 1493"/>
              <a:gd name="T70" fmla="*/ 1055 w 1358"/>
              <a:gd name="T71" fmla="*/ 640 h 1493"/>
              <a:gd name="T72" fmla="*/ 1024 w 1358"/>
              <a:gd name="T73" fmla="*/ 704 h 1493"/>
              <a:gd name="T74" fmla="*/ 978 w 1358"/>
              <a:gd name="T75" fmla="*/ 768 h 1493"/>
              <a:gd name="T76" fmla="*/ 912 w 1358"/>
              <a:gd name="T77" fmla="*/ 768 h 1493"/>
              <a:gd name="T78" fmla="*/ 850 w 1358"/>
              <a:gd name="T79" fmla="*/ 876 h 1493"/>
              <a:gd name="T80" fmla="*/ 787 w 1358"/>
              <a:gd name="T81" fmla="*/ 1014 h 1493"/>
              <a:gd name="T82" fmla="*/ 733 w 1358"/>
              <a:gd name="T83" fmla="*/ 1123 h 1493"/>
              <a:gd name="T84" fmla="*/ 746 w 1358"/>
              <a:gd name="T85" fmla="*/ 1222 h 1493"/>
              <a:gd name="T86" fmla="*/ 735 w 1358"/>
              <a:gd name="T87" fmla="*/ 1303 h 1493"/>
              <a:gd name="T88" fmla="*/ 648 w 1358"/>
              <a:gd name="T89" fmla="*/ 1326 h 1493"/>
              <a:gd name="T90" fmla="*/ 572 w 1358"/>
              <a:gd name="T91" fmla="*/ 1365 h 1493"/>
              <a:gd name="T92" fmla="*/ 456 w 1358"/>
              <a:gd name="T93" fmla="*/ 1400 h 1493"/>
              <a:gd name="T94" fmla="*/ 409 w 1358"/>
              <a:gd name="T95" fmla="*/ 1489 h 1493"/>
              <a:gd name="T96" fmla="*/ 328 w 1358"/>
              <a:gd name="T97" fmla="*/ 1446 h 1493"/>
              <a:gd name="T98" fmla="*/ 264 w 1358"/>
              <a:gd name="T99" fmla="*/ 1406 h 1493"/>
              <a:gd name="T100" fmla="*/ 221 w 1358"/>
              <a:gd name="T101" fmla="*/ 1350 h 1493"/>
              <a:gd name="T102" fmla="*/ 159 w 1358"/>
              <a:gd name="T103" fmla="*/ 1340 h 1493"/>
              <a:gd name="T104" fmla="*/ 93 w 1358"/>
              <a:gd name="T105" fmla="*/ 1283 h 1493"/>
              <a:gd name="T106" fmla="*/ 53 w 1358"/>
              <a:gd name="T107" fmla="*/ 1225 h 1493"/>
              <a:gd name="T108" fmla="*/ 22 w 1358"/>
              <a:gd name="T109" fmla="*/ 1140 h 1493"/>
              <a:gd name="T110" fmla="*/ 0 w 1358"/>
              <a:gd name="T111" fmla="*/ 1044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58" h="1493">
                <a:moveTo>
                  <a:pt x="0" y="1044"/>
                </a:moveTo>
                <a:lnTo>
                  <a:pt x="8" y="1043"/>
                </a:lnTo>
                <a:lnTo>
                  <a:pt x="14" y="1041"/>
                </a:lnTo>
                <a:lnTo>
                  <a:pt x="21" y="1037"/>
                </a:lnTo>
                <a:lnTo>
                  <a:pt x="25" y="1031"/>
                </a:lnTo>
                <a:lnTo>
                  <a:pt x="35" y="1019"/>
                </a:lnTo>
                <a:lnTo>
                  <a:pt x="45" y="1008"/>
                </a:lnTo>
                <a:lnTo>
                  <a:pt x="56" y="998"/>
                </a:lnTo>
                <a:lnTo>
                  <a:pt x="65" y="989"/>
                </a:lnTo>
                <a:lnTo>
                  <a:pt x="72" y="979"/>
                </a:lnTo>
                <a:lnTo>
                  <a:pt x="80" y="968"/>
                </a:lnTo>
                <a:lnTo>
                  <a:pt x="86" y="955"/>
                </a:lnTo>
                <a:lnTo>
                  <a:pt x="91" y="943"/>
                </a:lnTo>
                <a:lnTo>
                  <a:pt x="95" y="932"/>
                </a:lnTo>
                <a:lnTo>
                  <a:pt x="97" y="920"/>
                </a:lnTo>
                <a:lnTo>
                  <a:pt x="99" y="908"/>
                </a:lnTo>
                <a:lnTo>
                  <a:pt x="100" y="895"/>
                </a:lnTo>
                <a:lnTo>
                  <a:pt x="100" y="882"/>
                </a:lnTo>
                <a:lnTo>
                  <a:pt x="102" y="868"/>
                </a:lnTo>
                <a:lnTo>
                  <a:pt x="102" y="852"/>
                </a:lnTo>
                <a:lnTo>
                  <a:pt x="102" y="835"/>
                </a:lnTo>
                <a:lnTo>
                  <a:pt x="102" y="817"/>
                </a:lnTo>
                <a:lnTo>
                  <a:pt x="102" y="801"/>
                </a:lnTo>
                <a:lnTo>
                  <a:pt x="102" y="794"/>
                </a:lnTo>
                <a:lnTo>
                  <a:pt x="103" y="787"/>
                </a:lnTo>
                <a:lnTo>
                  <a:pt x="105" y="781"/>
                </a:lnTo>
                <a:lnTo>
                  <a:pt x="108" y="775"/>
                </a:lnTo>
                <a:lnTo>
                  <a:pt x="112" y="770"/>
                </a:lnTo>
                <a:lnTo>
                  <a:pt x="117" y="767"/>
                </a:lnTo>
                <a:lnTo>
                  <a:pt x="122" y="766"/>
                </a:lnTo>
                <a:lnTo>
                  <a:pt x="127" y="766"/>
                </a:lnTo>
                <a:lnTo>
                  <a:pt x="132" y="768"/>
                </a:lnTo>
                <a:lnTo>
                  <a:pt x="135" y="770"/>
                </a:lnTo>
                <a:lnTo>
                  <a:pt x="137" y="774"/>
                </a:lnTo>
                <a:lnTo>
                  <a:pt x="138" y="779"/>
                </a:lnTo>
                <a:lnTo>
                  <a:pt x="140" y="788"/>
                </a:lnTo>
                <a:lnTo>
                  <a:pt x="144" y="798"/>
                </a:lnTo>
                <a:lnTo>
                  <a:pt x="147" y="806"/>
                </a:lnTo>
                <a:lnTo>
                  <a:pt x="151" y="813"/>
                </a:lnTo>
                <a:lnTo>
                  <a:pt x="154" y="816"/>
                </a:lnTo>
                <a:lnTo>
                  <a:pt x="157" y="820"/>
                </a:lnTo>
                <a:lnTo>
                  <a:pt x="161" y="821"/>
                </a:lnTo>
                <a:lnTo>
                  <a:pt x="165" y="822"/>
                </a:lnTo>
                <a:lnTo>
                  <a:pt x="170" y="821"/>
                </a:lnTo>
                <a:lnTo>
                  <a:pt x="173" y="819"/>
                </a:lnTo>
                <a:lnTo>
                  <a:pt x="176" y="816"/>
                </a:lnTo>
                <a:lnTo>
                  <a:pt x="179" y="812"/>
                </a:lnTo>
                <a:lnTo>
                  <a:pt x="183" y="804"/>
                </a:lnTo>
                <a:lnTo>
                  <a:pt x="186" y="795"/>
                </a:lnTo>
                <a:lnTo>
                  <a:pt x="189" y="783"/>
                </a:lnTo>
                <a:lnTo>
                  <a:pt x="192" y="771"/>
                </a:lnTo>
                <a:lnTo>
                  <a:pt x="194" y="759"/>
                </a:lnTo>
                <a:lnTo>
                  <a:pt x="200" y="747"/>
                </a:lnTo>
                <a:lnTo>
                  <a:pt x="203" y="739"/>
                </a:lnTo>
                <a:lnTo>
                  <a:pt x="207" y="732"/>
                </a:lnTo>
                <a:lnTo>
                  <a:pt x="210" y="725"/>
                </a:lnTo>
                <a:lnTo>
                  <a:pt x="210" y="715"/>
                </a:lnTo>
                <a:lnTo>
                  <a:pt x="205" y="700"/>
                </a:lnTo>
                <a:lnTo>
                  <a:pt x="200" y="684"/>
                </a:lnTo>
                <a:lnTo>
                  <a:pt x="200" y="680"/>
                </a:lnTo>
                <a:lnTo>
                  <a:pt x="201" y="677"/>
                </a:lnTo>
                <a:lnTo>
                  <a:pt x="203" y="675"/>
                </a:lnTo>
                <a:lnTo>
                  <a:pt x="204" y="672"/>
                </a:lnTo>
                <a:lnTo>
                  <a:pt x="208" y="667"/>
                </a:lnTo>
                <a:lnTo>
                  <a:pt x="213" y="662"/>
                </a:lnTo>
                <a:lnTo>
                  <a:pt x="215" y="657"/>
                </a:lnTo>
                <a:lnTo>
                  <a:pt x="217" y="650"/>
                </a:lnTo>
                <a:lnTo>
                  <a:pt x="218" y="645"/>
                </a:lnTo>
                <a:lnTo>
                  <a:pt x="219" y="638"/>
                </a:lnTo>
                <a:lnTo>
                  <a:pt x="219" y="627"/>
                </a:lnTo>
                <a:lnTo>
                  <a:pt x="219" y="615"/>
                </a:lnTo>
                <a:lnTo>
                  <a:pt x="220" y="605"/>
                </a:lnTo>
                <a:lnTo>
                  <a:pt x="221" y="593"/>
                </a:lnTo>
                <a:lnTo>
                  <a:pt x="222" y="587"/>
                </a:lnTo>
                <a:lnTo>
                  <a:pt x="225" y="582"/>
                </a:lnTo>
                <a:lnTo>
                  <a:pt x="228" y="577"/>
                </a:lnTo>
                <a:lnTo>
                  <a:pt x="231" y="571"/>
                </a:lnTo>
                <a:lnTo>
                  <a:pt x="234" y="568"/>
                </a:lnTo>
                <a:lnTo>
                  <a:pt x="239" y="565"/>
                </a:lnTo>
                <a:lnTo>
                  <a:pt x="243" y="563"/>
                </a:lnTo>
                <a:lnTo>
                  <a:pt x="247" y="561"/>
                </a:lnTo>
                <a:lnTo>
                  <a:pt x="256" y="560"/>
                </a:lnTo>
                <a:lnTo>
                  <a:pt x="266" y="560"/>
                </a:lnTo>
                <a:lnTo>
                  <a:pt x="276" y="561"/>
                </a:lnTo>
                <a:lnTo>
                  <a:pt x="286" y="561"/>
                </a:lnTo>
                <a:lnTo>
                  <a:pt x="292" y="560"/>
                </a:lnTo>
                <a:lnTo>
                  <a:pt x="296" y="560"/>
                </a:lnTo>
                <a:lnTo>
                  <a:pt x="301" y="558"/>
                </a:lnTo>
                <a:lnTo>
                  <a:pt x="306" y="556"/>
                </a:lnTo>
                <a:lnTo>
                  <a:pt x="315" y="549"/>
                </a:lnTo>
                <a:lnTo>
                  <a:pt x="325" y="542"/>
                </a:lnTo>
                <a:lnTo>
                  <a:pt x="333" y="534"/>
                </a:lnTo>
                <a:lnTo>
                  <a:pt x="339" y="526"/>
                </a:lnTo>
                <a:lnTo>
                  <a:pt x="346" y="517"/>
                </a:lnTo>
                <a:lnTo>
                  <a:pt x="351" y="509"/>
                </a:lnTo>
                <a:lnTo>
                  <a:pt x="355" y="500"/>
                </a:lnTo>
                <a:lnTo>
                  <a:pt x="360" y="490"/>
                </a:lnTo>
                <a:lnTo>
                  <a:pt x="366" y="470"/>
                </a:lnTo>
                <a:lnTo>
                  <a:pt x="372" y="448"/>
                </a:lnTo>
                <a:lnTo>
                  <a:pt x="377" y="425"/>
                </a:lnTo>
                <a:lnTo>
                  <a:pt x="382" y="402"/>
                </a:lnTo>
                <a:lnTo>
                  <a:pt x="390" y="373"/>
                </a:lnTo>
                <a:lnTo>
                  <a:pt x="394" y="347"/>
                </a:lnTo>
                <a:lnTo>
                  <a:pt x="396" y="334"/>
                </a:lnTo>
                <a:lnTo>
                  <a:pt x="397" y="321"/>
                </a:lnTo>
                <a:lnTo>
                  <a:pt x="399" y="306"/>
                </a:lnTo>
                <a:lnTo>
                  <a:pt x="399" y="290"/>
                </a:lnTo>
                <a:lnTo>
                  <a:pt x="397" y="275"/>
                </a:lnTo>
                <a:lnTo>
                  <a:pt x="396" y="262"/>
                </a:lnTo>
                <a:lnTo>
                  <a:pt x="394" y="249"/>
                </a:lnTo>
                <a:lnTo>
                  <a:pt x="393" y="234"/>
                </a:lnTo>
                <a:lnTo>
                  <a:pt x="391" y="196"/>
                </a:lnTo>
                <a:lnTo>
                  <a:pt x="389" y="163"/>
                </a:lnTo>
                <a:lnTo>
                  <a:pt x="388" y="130"/>
                </a:lnTo>
                <a:lnTo>
                  <a:pt x="388" y="91"/>
                </a:lnTo>
                <a:lnTo>
                  <a:pt x="388" y="78"/>
                </a:lnTo>
                <a:lnTo>
                  <a:pt x="388" y="64"/>
                </a:lnTo>
                <a:lnTo>
                  <a:pt x="388" y="50"/>
                </a:lnTo>
                <a:lnTo>
                  <a:pt x="388" y="36"/>
                </a:lnTo>
                <a:lnTo>
                  <a:pt x="388" y="29"/>
                </a:lnTo>
                <a:lnTo>
                  <a:pt x="387" y="24"/>
                </a:lnTo>
                <a:lnTo>
                  <a:pt x="387" y="19"/>
                </a:lnTo>
                <a:lnTo>
                  <a:pt x="388" y="14"/>
                </a:lnTo>
                <a:lnTo>
                  <a:pt x="392" y="10"/>
                </a:lnTo>
                <a:lnTo>
                  <a:pt x="396" y="5"/>
                </a:lnTo>
                <a:lnTo>
                  <a:pt x="402" y="3"/>
                </a:lnTo>
                <a:lnTo>
                  <a:pt x="407" y="0"/>
                </a:lnTo>
                <a:lnTo>
                  <a:pt x="407" y="0"/>
                </a:lnTo>
                <a:lnTo>
                  <a:pt x="504" y="407"/>
                </a:lnTo>
                <a:lnTo>
                  <a:pt x="819" y="312"/>
                </a:lnTo>
                <a:lnTo>
                  <a:pt x="819" y="312"/>
                </a:lnTo>
                <a:lnTo>
                  <a:pt x="858" y="469"/>
                </a:lnTo>
                <a:lnTo>
                  <a:pt x="866" y="462"/>
                </a:lnTo>
                <a:lnTo>
                  <a:pt x="873" y="455"/>
                </a:lnTo>
                <a:lnTo>
                  <a:pt x="878" y="448"/>
                </a:lnTo>
                <a:lnTo>
                  <a:pt x="883" y="441"/>
                </a:lnTo>
                <a:lnTo>
                  <a:pt x="893" y="425"/>
                </a:lnTo>
                <a:lnTo>
                  <a:pt x="906" y="410"/>
                </a:lnTo>
                <a:lnTo>
                  <a:pt x="914" y="403"/>
                </a:lnTo>
                <a:lnTo>
                  <a:pt x="923" y="397"/>
                </a:lnTo>
                <a:lnTo>
                  <a:pt x="932" y="393"/>
                </a:lnTo>
                <a:lnTo>
                  <a:pt x="942" y="390"/>
                </a:lnTo>
                <a:lnTo>
                  <a:pt x="950" y="387"/>
                </a:lnTo>
                <a:lnTo>
                  <a:pt x="960" y="382"/>
                </a:lnTo>
                <a:lnTo>
                  <a:pt x="969" y="377"/>
                </a:lnTo>
                <a:lnTo>
                  <a:pt x="977" y="370"/>
                </a:lnTo>
                <a:lnTo>
                  <a:pt x="993" y="352"/>
                </a:lnTo>
                <a:lnTo>
                  <a:pt x="1005" y="336"/>
                </a:lnTo>
                <a:lnTo>
                  <a:pt x="1012" y="327"/>
                </a:lnTo>
                <a:lnTo>
                  <a:pt x="1018" y="319"/>
                </a:lnTo>
                <a:lnTo>
                  <a:pt x="1027" y="311"/>
                </a:lnTo>
                <a:lnTo>
                  <a:pt x="1036" y="303"/>
                </a:lnTo>
                <a:lnTo>
                  <a:pt x="1057" y="309"/>
                </a:lnTo>
                <a:lnTo>
                  <a:pt x="1109" y="309"/>
                </a:lnTo>
                <a:lnTo>
                  <a:pt x="1115" y="309"/>
                </a:lnTo>
                <a:lnTo>
                  <a:pt x="1120" y="308"/>
                </a:lnTo>
                <a:lnTo>
                  <a:pt x="1124" y="306"/>
                </a:lnTo>
                <a:lnTo>
                  <a:pt x="1129" y="302"/>
                </a:lnTo>
                <a:lnTo>
                  <a:pt x="1135" y="296"/>
                </a:lnTo>
                <a:lnTo>
                  <a:pt x="1143" y="287"/>
                </a:lnTo>
                <a:lnTo>
                  <a:pt x="1153" y="272"/>
                </a:lnTo>
                <a:lnTo>
                  <a:pt x="1163" y="256"/>
                </a:lnTo>
                <a:lnTo>
                  <a:pt x="1169" y="247"/>
                </a:lnTo>
                <a:lnTo>
                  <a:pt x="1173" y="240"/>
                </a:lnTo>
                <a:lnTo>
                  <a:pt x="1176" y="236"/>
                </a:lnTo>
                <a:lnTo>
                  <a:pt x="1179" y="233"/>
                </a:lnTo>
                <a:lnTo>
                  <a:pt x="1183" y="231"/>
                </a:lnTo>
                <a:lnTo>
                  <a:pt x="1187" y="229"/>
                </a:lnTo>
                <a:lnTo>
                  <a:pt x="1198" y="229"/>
                </a:lnTo>
                <a:lnTo>
                  <a:pt x="1209" y="229"/>
                </a:lnTo>
                <a:lnTo>
                  <a:pt x="1227" y="227"/>
                </a:lnTo>
                <a:lnTo>
                  <a:pt x="1243" y="223"/>
                </a:lnTo>
                <a:lnTo>
                  <a:pt x="1259" y="222"/>
                </a:lnTo>
                <a:lnTo>
                  <a:pt x="1278" y="221"/>
                </a:lnTo>
                <a:lnTo>
                  <a:pt x="1282" y="221"/>
                </a:lnTo>
                <a:lnTo>
                  <a:pt x="1285" y="222"/>
                </a:lnTo>
                <a:lnTo>
                  <a:pt x="1288" y="225"/>
                </a:lnTo>
                <a:lnTo>
                  <a:pt x="1292" y="226"/>
                </a:lnTo>
                <a:lnTo>
                  <a:pt x="1296" y="231"/>
                </a:lnTo>
                <a:lnTo>
                  <a:pt x="1300" y="239"/>
                </a:lnTo>
                <a:lnTo>
                  <a:pt x="1304" y="245"/>
                </a:lnTo>
                <a:lnTo>
                  <a:pt x="1307" y="253"/>
                </a:lnTo>
                <a:lnTo>
                  <a:pt x="1312" y="260"/>
                </a:lnTo>
                <a:lnTo>
                  <a:pt x="1318" y="267"/>
                </a:lnTo>
                <a:lnTo>
                  <a:pt x="1321" y="269"/>
                </a:lnTo>
                <a:lnTo>
                  <a:pt x="1324" y="270"/>
                </a:lnTo>
                <a:lnTo>
                  <a:pt x="1328" y="271"/>
                </a:lnTo>
                <a:lnTo>
                  <a:pt x="1332" y="271"/>
                </a:lnTo>
                <a:lnTo>
                  <a:pt x="1340" y="270"/>
                </a:lnTo>
                <a:lnTo>
                  <a:pt x="1349" y="269"/>
                </a:lnTo>
                <a:lnTo>
                  <a:pt x="1353" y="269"/>
                </a:lnTo>
                <a:lnTo>
                  <a:pt x="1358" y="269"/>
                </a:lnTo>
                <a:lnTo>
                  <a:pt x="1358" y="269"/>
                </a:lnTo>
                <a:lnTo>
                  <a:pt x="1355" y="286"/>
                </a:lnTo>
                <a:lnTo>
                  <a:pt x="1353" y="301"/>
                </a:lnTo>
                <a:lnTo>
                  <a:pt x="1351" y="316"/>
                </a:lnTo>
                <a:lnTo>
                  <a:pt x="1347" y="333"/>
                </a:lnTo>
                <a:lnTo>
                  <a:pt x="1344" y="346"/>
                </a:lnTo>
                <a:lnTo>
                  <a:pt x="1340" y="357"/>
                </a:lnTo>
                <a:lnTo>
                  <a:pt x="1338" y="363"/>
                </a:lnTo>
                <a:lnTo>
                  <a:pt x="1335" y="366"/>
                </a:lnTo>
                <a:lnTo>
                  <a:pt x="1331" y="369"/>
                </a:lnTo>
                <a:lnTo>
                  <a:pt x="1325" y="370"/>
                </a:lnTo>
                <a:lnTo>
                  <a:pt x="1322" y="369"/>
                </a:lnTo>
                <a:lnTo>
                  <a:pt x="1320" y="368"/>
                </a:lnTo>
                <a:lnTo>
                  <a:pt x="1317" y="367"/>
                </a:lnTo>
                <a:lnTo>
                  <a:pt x="1314" y="365"/>
                </a:lnTo>
                <a:lnTo>
                  <a:pt x="1310" y="361"/>
                </a:lnTo>
                <a:lnTo>
                  <a:pt x="1305" y="356"/>
                </a:lnTo>
                <a:lnTo>
                  <a:pt x="1288" y="352"/>
                </a:lnTo>
                <a:lnTo>
                  <a:pt x="1272" y="349"/>
                </a:lnTo>
                <a:lnTo>
                  <a:pt x="1258" y="346"/>
                </a:lnTo>
                <a:lnTo>
                  <a:pt x="1246" y="341"/>
                </a:lnTo>
                <a:lnTo>
                  <a:pt x="1233" y="339"/>
                </a:lnTo>
                <a:lnTo>
                  <a:pt x="1219" y="338"/>
                </a:lnTo>
                <a:lnTo>
                  <a:pt x="1216" y="339"/>
                </a:lnTo>
                <a:lnTo>
                  <a:pt x="1214" y="340"/>
                </a:lnTo>
                <a:lnTo>
                  <a:pt x="1213" y="342"/>
                </a:lnTo>
                <a:lnTo>
                  <a:pt x="1212" y="346"/>
                </a:lnTo>
                <a:lnTo>
                  <a:pt x="1211" y="353"/>
                </a:lnTo>
                <a:lnTo>
                  <a:pt x="1209" y="360"/>
                </a:lnTo>
                <a:lnTo>
                  <a:pt x="1204" y="365"/>
                </a:lnTo>
                <a:lnTo>
                  <a:pt x="1201" y="370"/>
                </a:lnTo>
                <a:lnTo>
                  <a:pt x="1196" y="378"/>
                </a:lnTo>
                <a:lnTo>
                  <a:pt x="1191" y="385"/>
                </a:lnTo>
                <a:lnTo>
                  <a:pt x="1187" y="393"/>
                </a:lnTo>
                <a:lnTo>
                  <a:pt x="1185" y="402"/>
                </a:lnTo>
                <a:lnTo>
                  <a:pt x="1185" y="412"/>
                </a:lnTo>
                <a:lnTo>
                  <a:pt x="1185" y="423"/>
                </a:lnTo>
                <a:lnTo>
                  <a:pt x="1183" y="435"/>
                </a:lnTo>
                <a:lnTo>
                  <a:pt x="1178" y="446"/>
                </a:lnTo>
                <a:lnTo>
                  <a:pt x="1173" y="457"/>
                </a:lnTo>
                <a:lnTo>
                  <a:pt x="1169" y="469"/>
                </a:lnTo>
                <a:lnTo>
                  <a:pt x="1162" y="485"/>
                </a:lnTo>
                <a:lnTo>
                  <a:pt x="1157" y="500"/>
                </a:lnTo>
                <a:lnTo>
                  <a:pt x="1149" y="515"/>
                </a:lnTo>
                <a:lnTo>
                  <a:pt x="1143" y="528"/>
                </a:lnTo>
                <a:lnTo>
                  <a:pt x="1128" y="555"/>
                </a:lnTo>
                <a:lnTo>
                  <a:pt x="1110" y="585"/>
                </a:lnTo>
                <a:lnTo>
                  <a:pt x="1105" y="597"/>
                </a:lnTo>
                <a:lnTo>
                  <a:pt x="1099" y="609"/>
                </a:lnTo>
                <a:lnTo>
                  <a:pt x="1096" y="613"/>
                </a:lnTo>
                <a:lnTo>
                  <a:pt x="1092" y="618"/>
                </a:lnTo>
                <a:lnTo>
                  <a:pt x="1088" y="622"/>
                </a:lnTo>
                <a:lnTo>
                  <a:pt x="1081" y="625"/>
                </a:lnTo>
                <a:lnTo>
                  <a:pt x="1070" y="624"/>
                </a:lnTo>
                <a:lnTo>
                  <a:pt x="1059" y="625"/>
                </a:lnTo>
                <a:lnTo>
                  <a:pt x="1058" y="626"/>
                </a:lnTo>
                <a:lnTo>
                  <a:pt x="1056" y="630"/>
                </a:lnTo>
                <a:lnTo>
                  <a:pt x="1056" y="632"/>
                </a:lnTo>
                <a:lnTo>
                  <a:pt x="1056" y="635"/>
                </a:lnTo>
                <a:lnTo>
                  <a:pt x="1055" y="640"/>
                </a:lnTo>
                <a:lnTo>
                  <a:pt x="1054" y="646"/>
                </a:lnTo>
                <a:lnTo>
                  <a:pt x="1052" y="654"/>
                </a:lnTo>
                <a:lnTo>
                  <a:pt x="1049" y="663"/>
                </a:lnTo>
                <a:lnTo>
                  <a:pt x="1045" y="669"/>
                </a:lnTo>
                <a:lnTo>
                  <a:pt x="1041" y="678"/>
                </a:lnTo>
                <a:lnTo>
                  <a:pt x="1032" y="692"/>
                </a:lnTo>
                <a:lnTo>
                  <a:pt x="1024" y="704"/>
                </a:lnTo>
                <a:lnTo>
                  <a:pt x="1015" y="717"/>
                </a:lnTo>
                <a:lnTo>
                  <a:pt x="1007" y="731"/>
                </a:lnTo>
                <a:lnTo>
                  <a:pt x="1002" y="740"/>
                </a:lnTo>
                <a:lnTo>
                  <a:pt x="997" y="748"/>
                </a:lnTo>
                <a:lnTo>
                  <a:pt x="991" y="756"/>
                </a:lnTo>
                <a:lnTo>
                  <a:pt x="985" y="762"/>
                </a:lnTo>
                <a:lnTo>
                  <a:pt x="978" y="768"/>
                </a:lnTo>
                <a:lnTo>
                  <a:pt x="972" y="772"/>
                </a:lnTo>
                <a:lnTo>
                  <a:pt x="963" y="775"/>
                </a:lnTo>
                <a:lnTo>
                  <a:pt x="954" y="776"/>
                </a:lnTo>
                <a:lnTo>
                  <a:pt x="942" y="775"/>
                </a:lnTo>
                <a:lnTo>
                  <a:pt x="932" y="774"/>
                </a:lnTo>
                <a:lnTo>
                  <a:pt x="922" y="771"/>
                </a:lnTo>
                <a:lnTo>
                  <a:pt x="912" y="768"/>
                </a:lnTo>
                <a:lnTo>
                  <a:pt x="903" y="786"/>
                </a:lnTo>
                <a:lnTo>
                  <a:pt x="894" y="802"/>
                </a:lnTo>
                <a:lnTo>
                  <a:pt x="886" y="816"/>
                </a:lnTo>
                <a:lnTo>
                  <a:pt x="877" y="830"/>
                </a:lnTo>
                <a:lnTo>
                  <a:pt x="867" y="844"/>
                </a:lnTo>
                <a:lnTo>
                  <a:pt x="859" y="860"/>
                </a:lnTo>
                <a:lnTo>
                  <a:pt x="850" y="876"/>
                </a:lnTo>
                <a:lnTo>
                  <a:pt x="842" y="893"/>
                </a:lnTo>
                <a:lnTo>
                  <a:pt x="836" y="910"/>
                </a:lnTo>
                <a:lnTo>
                  <a:pt x="831" y="927"/>
                </a:lnTo>
                <a:lnTo>
                  <a:pt x="825" y="943"/>
                </a:lnTo>
                <a:lnTo>
                  <a:pt x="819" y="959"/>
                </a:lnTo>
                <a:lnTo>
                  <a:pt x="802" y="988"/>
                </a:lnTo>
                <a:lnTo>
                  <a:pt x="787" y="1014"/>
                </a:lnTo>
                <a:lnTo>
                  <a:pt x="772" y="1039"/>
                </a:lnTo>
                <a:lnTo>
                  <a:pt x="757" y="1068"/>
                </a:lnTo>
                <a:lnTo>
                  <a:pt x="748" y="1084"/>
                </a:lnTo>
                <a:lnTo>
                  <a:pt x="741" y="1099"/>
                </a:lnTo>
                <a:lnTo>
                  <a:pt x="738" y="1107"/>
                </a:lnTo>
                <a:lnTo>
                  <a:pt x="735" y="1114"/>
                </a:lnTo>
                <a:lnTo>
                  <a:pt x="733" y="1123"/>
                </a:lnTo>
                <a:lnTo>
                  <a:pt x="733" y="1132"/>
                </a:lnTo>
                <a:lnTo>
                  <a:pt x="737" y="1148"/>
                </a:lnTo>
                <a:lnTo>
                  <a:pt x="741" y="1164"/>
                </a:lnTo>
                <a:lnTo>
                  <a:pt x="743" y="1179"/>
                </a:lnTo>
                <a:lnTo>
                  <a:pt x="744" y="1193"/>
                </a:lnTo>
                <a:lnTo>
                  <a:pt x="745" y="1207"/>
                </a:lnTo>
                <a:lnTo>
                  <a:pt x="746" y="1222"/>
                </a:lnTo>
                <a:lnTo>
                  <a:pt x="748" y="1233"/>
                </a:lnTo>
                <a:lnTo>
                  <a:pt x="753" y="1243"/>
                </a:lnTo>
                <a:lnTo>
                  <a:pt x="756" y="1253"/>
                </a:lnTo>
                <a:lnTo>
                  <a:pt x="757" y="1265"/>
                </a:lnTo>
                <a:lnTo>
                  <a:pt x="757" y="1304"/>
                </a:lnTo>
                <a:lnTo>
                  <a:pt x="745" y="1303"/>
                </a:lnTo>
                <a:lnTo>
                  <a:pt x="735" y="1303"/>
                </a:lnTo>
                <a:lnTo>
                  <a:pt x="726" y="1304"/>
                </a:lnTo>
                <a:lnTo>
                  <a:pt x="715" y="1308"/>
                </a:lnTo>
                <a:lnTo>
                  <a:pt x="701" y="1308"/>
                </a:lnTo>
                <a:lnTo>
                  <a:pt x="687" y="1312"/>
                </a:lnTo>
                <a:lnTo>
                  <a:pt x="674" y="1315"/>
                </a:lnTo>
                <a:lnTo>
                  <a:pt x="662" y="1320"/>
                </a:lnTo>
                <a:lnTo>
                  <a:pt x="648" y="1326"/>
                </a:lnTo>
                <a:lnTo>
                  <a:pt x="634" y="1335"/>
                </a:lnTo>
                <a:lnTo>
                  <a:pt x="622" y="1343"/>
                </a:lnTo>
                <a:lnTo>
                  <a:pt x="616" y="1347"/>
                </a:lnTo>
                <a:lnTo>
                  <a:pt x="609" y="1351"/>
                </a:lnTo>
                <a:lnTo>
                  <a:pt x="603" y="1354"/>
                </a:lnTo>
                <a:lnTo>
                  <a:pt x="595" y="1357"/>
                </a:lnTo>
                <a:lnTo>
                  <a:pt x="572" y="1365"/>
                </a:lnTo>
                <a:lnTo>
                  <a:pt x="553" y="1370"/>
                </a:lnTo>
                <a:lnTo>
                  <a:pt x="532" y="1375"/>
                </a:lnTo>
                <a:lnTo>
                  <a:pt x="510" y="1381"/>
                </a:lnTo>
                <a:lnTo>
                  <a:pt x="491" y="1389"/>
                </a:lnTo>
                <a:lnTo>
                  <a:pt x="474" y="1395"/>
                </a:lnTo>
                <a:lnTo>
                  <a:pt x="465" y="1397"/>
                </a:lnTo>
                <a:lnTo>
                  <a:pt x="456" y="1400"/>
                </a:lnTo>
                <a:lnTo>
                  <a:pt x="446" y="1401"/>
                </a:lnTo>
                <a:lnTo>
                  <a:pt x="435" y="1401"/>
                </a:lnTo>
                <a:lnTo>
                  <a:pt x="434" y="1414"/>
                </a:lnTo>
                <a:lnTo>
                  <a:pt x="432" y="1428"/>
                </a:lnTo>
                <a:lnTo>
                  <a:pt x="432" y="1493"/>
                </a:lnTo>
                <a:lnTo>
                  <a:pt x="420" y="1491"/>
                </a:lnTo>
                <a:lnTo>
                  <a:pt x="409" y="1489"/>
                </a:lnTo>
                <a:lnTo>
                  <a:pt x="400" y="1486"/>
                </a:lnTo>
                <a:lnTo>
                  <a:pt x="388" y="1483"/>
                </a:lnTo>
                <a:lnTo>
                  <a:pt x="377" y="1475"/>
                </a:lnTo>
                <a:lnTo>
                  <a:pt x="367" y="1466"/>
                </a:lnTo>
                <a:lnTo>
                  <a:pt x="353" y="1459"/>
                </a:lnTo>
                <a:lnTo>
                  <a:pt x="340" y="1452"/>
                </a:lnTo>
                <a:lnTo>
                  <a:pt x="328" y="1446"/>
                </a:lnTo>
                <a:lnTo>
                  <a:pt x="313" y="1441"/>
                </a:lnTo>
                <a:lnTo>
                  <a:pt x="298" y="1434"/>
                </a:lnTo>
                <a:lnTo>
                  <a:pt x="285" y="1427"/>
                </a:lnTo>
                <a:lnTo>
                  <a:pt x="279" y="1423"/>
                </a:lnTo>
                <a:lnTo>
                  <a:pt x="273" y="1418"/>
                </a:lnTo>
                <a:lnTo>
                  <a:pt x="268" y="1412"/>
                </a:lnTo>
                <a:lnTo>
                  <a:pt x="264" y="1406"/>
                </a:lnTo>
                <a:lnTo>
                  <a:pt x="256" y="1391"/>
                </a:lnTo>
                <a:lnTo>
                  <a:pt x="251" y="1376"/>
                </a:lnTo>
                <a:lnTo>
                  <a:pt x="248" y="1369"/>
                </a:lnTo>
                <a:lnTo>
                  <a:pt x="244" y="1363"/>
                </a:lnTo>
                <a:lnTo>
                  <a:pt x="240" y="1357"/>
                </a:lnTo>
                <a:lnTo>
                  <a:pt x="234" y="1352"/>
                </a:lnTo>
                <a:lnTo>
                  <a:pt x="221" y="1350"/>
                </a:lnTo>
                <a:lnTo>
                  <a:pt x="207" y="1350"/>
                </a:lnTo>
                <a:lnTo>
                  <a:pt x="207" y="1350"/>
                </a:lnTo>
                <a:lnTo>
                  <a:pt x="198" y="1349"/>
                </a:lnTo>
                <a:lnTo>
                  <a:pt x="189" y="1348"/>
                </a:lnTo>
                <a:lnTo>
                  <a:pt x="179" y="1347"/>
                </a:lnTo>
                <a:lnTo>
                  <a:pt x="171" y="1344"/>
                </a:lnTo>
                <a:lnTo>
                  <a:pt x="159" y="1340"/>
                </a:lnTo>
                <a:lnTo>
                  <a:pt x="149" y="1336"/>
                </a:lnTo>
                <a:lnTo>
                  <a:pt x="140" y="1330"/>
                </a:lnTo>
                <a:lnTo>
                  <a:pt x="132" y="1325"/>
                </a:lnTo>
                <a:lnTo>
                  <a:pt x="116" y="1310"/>
                </a:lnTo>
                <a:lnTo>
                  <a:pt x="98" y="1294"/>
                </a:lnTo>
                <a:lnTo>
                  <a:pt x="96" y="1288"/>
                </a:lnTo>
                <a:lnTo>
                  <a:pt x="93" y="1283"/>
                </a:lnTo>
                <a:lnTo>
                  <a:pt x="87" y="1281"/>
                </a:lnTo>
                <a:lnTo>
                  <a:pt x="82" y="1279"/>
                </a:lnTo>
                <a:lnTo>
                  <a:pt x="73" y="1269"/>
                </a:lnTo>
                <a:lnTo>
                  <a:pt x="67" y="1259"/>
                </a:lnTo>
                <a:lnTo>
                  <a:pt x="60" y="1248"/>
                </a:lnTo>
                <a:lnTo>
                  <a:pt x="56" y="1235"/>
                </a:lnTo>
                <a:lnTo>
                  <a:pt x="53" y="1225"/>
                </a:lnTo>
                <a:lnTo>
                  <a:pt x="51" y="1215"/>
                </a:lnTo>
                <a:lnTo>
                  <a:pt x="45" y="1203"/>
                </a:lnTo>
                <a:lnTo>
                  <a:pt x="40" y="1193"/>
                </a:lnTo>
                <a:lnTo>
                  <a:pt x="35" y="1184"/>
                </a:lnTo>
                <a:lnTo>
                  <a:pt x="29" y="1172"/>
                </a:lnTo>
                <a:lnTo>
                  <a:pt x="25" y="1157"/>
                </a:lnTo>
                <a:lnTo>
                  <a:pt x="22" y="1140"/>
                </a:lnTo>
                <a:lnTo>
                  <a:pt x="18" y="1124"/>
                </a:lnTo>
                <a:lnTo>
                  <a:pt x="16" y="1108"/>
                </a:lnTo>
                <a:lnTo>
                  <a:pt x="13" y="1092"/>
                </a:lnTo>
                <a:lnTo>
                  <a:pt x="10" y="1076"/>
                </a:lnTo>
                <a:lnTo>
                  <a:pt x="5" y="1059"/>
                </a:lnTo>
                <a:lnTo>
                  <a:pt x="0" y="1044"/>
                </a:lnTo>
                <a:lnTo>
                  <a:pt x="0" y="1044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7" name="Freeform 223"/>
          <p:cNvSpPr>
            <a:spLocks/>
          </p:cNvSpPr>
          <p:nvPr/>
        </p:nvSpPr>
        <p:spPr bwMode="auto">
          <a:xfrm>
            <a:off x="8077206" y="3055865"/>
            <a:ext cx="196252" cy="440876"/>
          </a:xfrm>
          <a:custGeom>
            <a:avLst/>
            <a:gdLst>
              <a:gd name="T0" fmla="*/ 64 w 426"/>
              <a:gd name="T1" fmla="*/ 801 h 957"/>
              <a:gd name="T2" fmla="*/ 92 w 426"/>
              <a:gd name="T3" fmla="*/ 809 h 957"/>
              <a:gd name="T4" fmla="*/ 159 w 426"/>
              <a:gd name="T5" fmla="*/ 836 h 957"/>
              <a:gd name="T6" fmla="*/ 225 w 426"/>
              <a:gd name="T7" fmla="*/ 851 h 957"/>
              <a:gd name="T8" fmla="*/ 245 w 426"/>
              <a:gd name="T9" fmla="*/ 859 h 957"/>
              <a:gd name="T10" fmla="*/ 254 w 426"/>
              <a:gd name="T11" fmla="*/ 884 h 957"/>
              <a:gd name="T12" fmla="*/ 257 w 426"/>
              <a:gd name="T13" fmla="*/ 936 h 957"/>
              <a:gd name="T14" fmla="*/ 278 w 426"/>
              <a:gd name="T15" fmla="*/ 941 h 957"/>
              <a:gd name="T16" fmla="*/ 299 w 426"/>
              <a:gd name="T17" fmla="*/ 901 h 957"/>
              <a:gd name="T18" fmla="*/ 317 w 426"/>
              <a:gd name="T19" fmla="*/ 830 h 957"/>
              <a:gd name="T20" fmla="*/ 344 w 426"/>
              <a:gd name="T21" fmla="*/ 767 h 957"/>
              <a:gd name="T22" fmla="*/ 356 w 426"/>
              <a:gd name="T23" fmla="*/ 722 h 957"/>
              <a:gd name="T24" fmla="*/ 359 w 426"/>
              <a:gd name="T25" fmla="*/ 659 h 957"/>
              <a:gd name="T26" fmla="*/ 370 w 426"/>
              <a:gd name="T27" fmla="*/ 628 h 957"/>
              <a:gd name="T28" fmla="*/ 378 w 426"/>
              <a:gd name="T29" fmla="*/ 564 h 957"/>
              <a:gd name="T30" fmla="*/ 388 w 426"/>
              <a:gd name="T31" fmla="*/ 511 h 957"/>
              <a:gd name="T32" fmla="*/ 419 w 426"/>
              <a:gd name="T33" fmla="*/ 420 h 957"/>
              <a:gd name="T34" fmla="*/ 426 w 426"/>
              <a:gd name="T35" fmla="*/ 368 h 957"/>
              <a:gd name="T36" fmla="*/ 422 w 426"/>
              <a:gd name="T37" fmla="*/ 330 h 957"/>
              <a:gd name="T38" fmla="*/ 402 w 426"/>
              <a:gd name="T39" fmla="*/ 321 h 957"/>
              <a:gd name="T40" fmla="*/ 370 w 426"/>
              <a:gd name="T41" fmla="*/ 319 h 957"/>
              <a:gd name="T42" fmla="*/ 317 w 426"/>
              <a:gd name="T43" fmla="*/ 315 h 957"/>
              <a:gd name="T44" fmla="*/ 317 w 426"/>
              <a:gd name="T45" fmla="*/ 241 h 957"/>
              <a:gd name="T46" fmla="*/ 330 w 426"/>
              <a:gd name="T47" fmla="*/ 189 h 957"/>
              <a:gd name="T48" fmla="*/ 351 w 426"/>
              <a:gd name="T49" fmla="*/ 147 h 957"/>
              <a:gd name="T50" fmla="*/ 362 w 426"/>
              <a:gd name="T51" fmla="*/ 104 h 957"/>
              <a:gd name="T52" fmla="*/ 397 w 426"/>
              <a:gd name="T53" fmla="*/ 51 h 957"/>
              <a:gd name="T54" fmla="*/ 359 w 426"/>
              <a:gd name="T55" fmla="*/ 39 h 957"/>
              <a:gd name="T56" fmla="*/ 282 w 426"/>
              <a:gd name="T57" fmla="*/ 47 h 957"/>
              <a:gd name="T58" fmla="*/ 213 w 426"/>
              <a:gd name="T59" fmla="*/ 46 h 957"/>
              <a:gd name="T60" fmla="*/ 109 w 426"/>
              <a:gd name="T61" fmla="*/ 28 h 957"/>
              <a:gd name="T62" fmla="*/ 71 w 426"/>
              <a:gd name="T63" fmla="*/ 11 h 957"/>
              <a:gd name="T64" fmla="*/ 49 w 426"/>
              <a:gd name="T65" fmla="*/ 54 h 957"/>
              <a:gd name="T66" fmla="*/ 12 w 426"/>
              <a:gd name="T67" fmla="*/ 148 h 957"/>
              <a:gd name="T68" fmla="*/ 0 w 426"/>
              <a:gd name="T69" fmla="*/ 192 h 957"/>
              <a:gd name="T70" fmla="*/ 10 w 426"/>
              <a:gd name="T71" fmla="*/ 221 h 957"/>
              <a:gd name="T72" fmla="*/ 20 w 426"/>
              <a:gd name="T73" fmla="*/ 250 h 957"/>
              <a:gd name="T74" fmla="*/ 14 w 426"/>
              <a:gd name="T75" fmla="*/ 298 h 957"/>
              <a:gd name="T76" fmla="*/ 14 w 426"/>
              <a:gd name="T77" fmla="*/ 330 h 957"/>
              <a:gd name="T78" fmla="*/ 25 w 426"/>
              <a:gd name="T79" fmla="*/ 346 h 957"/>
              <a:gd name="T80" fmla="*/ 62 w 426"/>
              <a:gd name="T81" fmla="*/ 369 h 957"/>
              <a:gd name="T82" fmla="*/ 104 w 426"/>
              <a:gd name="T83" fmla="*/ 396 h 957"/>
              <a:gd name="T84" fmla="*/ 149 w 426"/>
              <a:gd name="T85" fmla="*/ 419 h 957"/>
              <a:gd name="T86" fmla="*/ 162 w 426"/>
              <a:gd name="T87" fmla="*/ 437 h 957"/>
              <a:gd name="T88" fmla="*/ 149 w 426"/>
              <a:gd name="T89" fmla="*/ 495 h 957"/>
              <a:gd name="T90" fmla="*/ 130 w 426"/>
              <a:gd name="T91" fmla="*/ 557 h 957"/>
              <a:gd name="T92" fmla="*/ 89 w 426"/>
              <a:gd name="T93" fmla="*/ 652 h 957"/>
              <a:gd name="T94" fmla="*/ 64 w 426"/>
              <a:gd name="T95" fmla="*/ 694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6" h="957">
                <a:moveTo>
                  <a:pt x="56" y="717"/>
                </a:moveTo>
                <a:lnTo>
                  <a:pt x="62" y="776"/>
                </a:lnTo>
                <a:lnTo>
                  <a:pt x="64" y="801"/>
                </a:lnTo>
                <a:lnTo>
                  <a:pt x="64" y="801"/>
                </a:lnTo>
                <a:lnTo>
                  <a:pt x="73" y="802"/>
                </a:lnTo>
                <a:lnTo>
                  <a:pt x="79" y="804"/>
                </a:lnTo>
                <a:lnTo>
                  <a:pt x="86" y="806"/>
                </a:lnTo>
                <a:lnTo>
                  <a:pt x="92" y="809"/>
                </a:lnTo>
                <a:lnTo>
                  <a:pt x="104" y="815"/>
                </a:lnTo>
                <a:lnTo>
                  <a:pt x="118" y="821"/>
                </a:lnTo>
                <a:lnTo>
                  <a:pt x="140" y="830"/>
                </a:lnTo>
                <a:lnTo>
                  <a:pt x="159" y="836"/>
                </a:lnTo>
                <a:lnTo>
                  <a:pt x="179" y="843"/>
                </a:lnTo>
                <a:lnTo>
                  <a:pt x="202" y="848"/>
                </a:lnTo>
                <a:lnTo>
                  <a:pt x="214" y="850"/>
                </a:lnTo>
                <a:lnTo>
                  <a:pt x="225" y="851"/>
                </a:lnTo>
                <a:lnTo>
                  <a:pt x="230" y="851"/>
                </a:lnTo>
                <a:lnTo>
                  <a:pt x="236" y="854"/>
                </a:lnTo>
                <a:lnTo>
                  <a:pt x="240" y="856"/>
                </a:lnTo>
                <a:lnTo>
                  <a:pt x="245" y="859"/>
                </a:lnTo>
                <a:lnTo>
                  <a:pt x="250" y="864"/>
                </a:lnTo>
                <a:lnTo>
                  <a:pt x="253" y="870"/>
                </a:lnTo>
                <a:lnTo>
                  <a:pt x="254" y="876"/>
                </a:lnTo>
                <a:lnTo>
                  <a:pt x="254" y="884"/>
                </a:lnTo>
                <a:lnTo>
                  <a:pt x="253" y="898"/>
                </a:lnTo>
                <a:lnTo>
                  <a:pt x="253" y="914"/>
                </a:lnTo>
                <a:lnTo>
                  <a:pt x="255" y="926"/>
                </a:lnTo>
                <a:lnTo>
                  <a:pt x="257" y="936"/>
                </a:lnTo>
                <a:lnTo>
                  <a:pt x="260" y="945"/>
                </a:lnTo>
                <a:lnTo>
                  <a:pt x="264" y="957"/>
                </a:lnTo>
                <a:lnTo>
                  <a:pt x="270" y="949"/>
                </a:lnTo>
                <a:lnTo>
                  <a:pt x="278" y="941"/>
                </a:lnTo>
                <a:lnTo>
                  <a:pt x="284" y="933"/>
                </a:lnTo>
                <a:lnTo>
                  <a:pt x="290" y="925"/>
                </a:lnTo>
                <a:lnTo>
                  <a:pt x="296" y="912"/>
                </a:lnTo>
                <a:lnTo>
                  <a:pt x="299" y="901"/>
                </a:lnTo>
                <a:lnTo>
                  <a:pt x="303" y="889"/>
                </a:lnTo>
                <a:lnTo>
                  <a:pt x="306" y="877"/>
                </a:lnTo>
                <a:lnTo>
                  <a:pt x="310" y="855"/>
                </a:lnTo>
                <a:lnTo>
                  <a:pt x="317" y="830"/>
                </a:lnTo>
                <a:lnTo>
                  <a:pt x="325" y="807"/>
                </a:lnTo>
                <a:lnTo>
                  <a:pt x="335" y="787"/>
                </a:lnTo>
                <a:lnTo>
                  <a:pt x="339" y="778"/>
                </a:lnTo>
                <a:lnTo>
                  <a:pt x="344" y="767"/>
                </a:lnTo>
                <a:lnTo>
                  <a:pt x="348" y="756"/>
                </a:lnTo>
                <a:lnTo>
                  <a:pt x="351" y="744"/>
                </a:lnTo>
                <a:lnTo>
                  <a:pt x="353" y="733"/>
                </a:lnTo>
                <a:lnTo>
                  <a:pt x="356" y="722"/>
                </a:lnTo>
                <a:lnTo>
                  <a:pt x="357" y="712"/>
                </a:lnTo>
                <a:lnTo>
                  <a:pt x="358" y="702"/>
                </a:lnTo>
                <a:lnTo>
                  <a:pt x="358" y="682"/>
                </a:lnTo>
                <a:lnTo>
                  <a:pt x="359" y="659"/>
                </a:lnTo>
                <a:lnTo>
                  <a:pt x="361" y="650"/>
                </a:lnTo>
                <a:lnTo>
                  <a:pt x="363" y="643"/>
                </a:lnTo>
                <a:lnTo>
                  <a:pt x="366" y="635"/>
                </a:lnTo>
                <a:lnTo>
                  <a:pt x="370" y="628"/>
                </a:lnTo>
                <a:lnTo>
                  <a:pt x="374" y="612"/>
                </a:lnTo>
                <a:lnTo>
                  <a:pt x="376" y="597"/>
                </a:lnTo>
                <a:lnTo>
                  <a:pt x="377" y="580"/>
                </a:lnTo>
                <a:lnTo>
                  <a:pt x="378" y="564"/>
                </a:lnTo>
                <a:lnTo>
                  <a:pt x="379" y="549"/>
                </a:lnTo>
                <a:lnTo>
                  <a:pt x="381" y="536"/>
                </a:lnTo>
                <a:lnTo>
                  <a:pt x="385" y="523"/>
                </a:lnTo>
                <a:lnTo>
                  <a:pt x="388" y="511"/>
                </a:lnTo>
                <a:lnTo>
                  <a:pt x="395" y="487"/>
                </a:lnTo>
                <a:lnTo>
                  <a:pt x="404" y="466"/>
                </a:lnTo>
                <a:lnTo>
                  <a:pt x="412" y="443"/>
                </a:lnTo>
                <a:lnTo>
                  <a:pt x="419" y="420"/>
                </a:lnTo>
                <a:lnTo>
                  <a:pt x="421" y="408"/>
                </a:lnTo>
                <a:lnTo>
                  <a:pt x="424" y="396"/>
                </a:lnTo>
                <a:lnTo>
                  <a:pt x="425" y="382"/>
                </a:lnTo>
                <a:lnTo>
                  <a:pt x="426" y="368"/>
                </a:lnTo>
                <a:lnTo>
                  <a:pt x="425" y="354"/>
                </a:lnTo>
                <a:lnTo>
                  <a:pt x="422" y="341"/>
                </a:lnTo>
                <a:lnTo>
                  <a:pt x="424" y="335"/>
                </a:lnTo>
                <a:lnTo>
                  <a:pt x="422" y="330"/>
                </a:lnTo>
                <a:lnTo>
                  <a:pt x="418" y="327"/>
                </a:lnTo>
                <a:lnTo>
                  <a:pt x="413" y="324"/>
                </a:lnTo>
                <a:lnTo>
                  <a:pt x="407" y="322"/>
                </a:lnTo>
                <a:lnTo>
                  <a:pt x="402" y="321"/>
                </a:lnTo>
                <a:lnTo>
                  <a:pt x="397" y="320"/>
                </a:lnTo>
                <a:lnTo>
                  <a:pt x="392" y="320"/>
                </a:lnTo>
                <a:lnTo>
                  <a:pt x="381" y="320"/>
                </a:lnTo>
                <a:lnTo>
                  <a:pt x="370" y="319"/>
                </a:lnTo>
                <a:lnTo>
                  <a:pt x="356" y="319"/>
                </a:lnTo>
                <a:lnTo>
                  <a:pt x="344" y="317"/>
                </a:lnTo>
                <a:lnTo>
                  <a:pt x="331" y="316"/>
                </a:lnTo>
                <a:lnTo>
                  <a:pt x="317" y="315"/>
                </a:lnTo>
                <a:lnTo>
                  <a:pt x="316" y="305"/>
                </a:lnTo>
                <a:lnTo>
                  <a:pt x="314" y="295"/>
                </a:lnTo>
                <a:lnTo>
                  <a:pt x="314" y="266"/>
                </a:lnTo>
                <a:lnTo>
                  <a:pt x="317" y="241"/>
                </a:lnTo>
                <a:lnTo>
                  <a:pt x="318" y="228"/>
                </a:lnTo>
                <a:lnTo>
                  <a:pt x="321" y="216"/>
                </a:lnTo>
                <a:lnTo>
                  <a:pt x="325" y="203"/>
                </a:lnTo>
                <a:lnTo>
                  <a:pt x="330" y="189"/>
                </a:lnTo>
                <a:lnTo>
                  <a:pt x="335" y="179"/>
                </a:lnTo>
                <a:lnTo>
                  <a:pt x="341" y="169"/>
                </a:lnTo>
                <a:lnTo>
                  <a:pt x="347" y="158"/>
                </a:lnTo>
                <a:lnTo>
                  <a:pt x="351" y="147"/>
                </a:lnTo>
                <a:lnTo>
                  <a:pt x="353" y="135"/>
                </a:lnTo>
                <a:lnTo>
                  <a:pt x="356" y="125"/>
                </a:lnTo>
                <a:lnTo>
                  <a:pt x="358" y="115"/>
                </a:lnTo>
                <a:lnTo>
                  <a:pt x="362" y="104"/>
                </a:lnTo>
                <a:lnTo>
                  <a:pt x="370" y="90"/>
                </a:lnTo>
                <a:lnTo>
                  <a:pt x="378" y="77"/>
                </a:lnTo>
                <a:lnTo>
                  <a:pt x="387" y="65"/>
                </a:lnTo>
                <a:lnTo>
                  <a:pt x="397" y="51"/>
                </a:lnTo>
                <a:lnTo>
                  <a:pt x="403" y="40"/>
                </a:lnTo>
                <a:lnTo>
                  <a:pt x="410" y="31"/>
                </a:lnTo>
                <a:lnTo>
                  <a:pt x="383" y="36"/>
                </a:lnTo>
                <a:lnTo>
                  <a:pt x="359" y="39"/>
                </a:lnTo>
                <a:lnTo>
                  <a:pt x="334" y="41"/>
                </a:lnTo>
                <a:lnTo>
                  <a:pt x="306" y="44"/>
                </a:lnTo>
                <a:lnTo>
                  <a:pt x="293" y="45"/>
                </a:lnTo>
                <a:lnTo>
                  <a:pt x="282" y="47"/>
                </a:lnTo>
                <a:lnTo>
                  <a:pt x="271" y="48"/>
                </a:lnTo>
                <a:lnTo>
                  <a:pt x="258" y="49"/>
                </a:lnTo>
                <a:lnTo>
                  <a:pt x="235" y="48"/>
                </a:lnTo>
                <a:lnTo>
                  <a:pt x="213" y="46"/>
                </a:lnTo>
                <a:lnTo>
                  <a:pt x="191" y="42"/>
                </a:lnTo>
                <a:lnTo>
                  <a:pt x="168" y="38"/>
                </a:lnTo>
                <a:lnTo>
                  <a:pt x="138" y="33"/>
                </a:lnTo>
                <a:lnTo>
                  <a:pt x="109" y="28"/>
                </a:lnTo>
                <a:lnTo>
                  <a:pt x="96" y="24"/>
                </a:lnTo>
                <a:lnTo>
                  <a:pt x="83" y="19"/>
                </a:lnTo>
                <a:lnTo>
                  <a:pt x="78" y="15"/>
                </a:lnTo>
                <a:lnTo>
                  <a:pt x="71" y="11"/>
                </a:lnTo>
                <a:lnTo>
                  <a:pt x="66" y="7"/>
                </a:lnTo>
                <a:lnTo>
                  <a:pt x="62" y="0"/>
                </a:lnTo>
                <a:lnTo>
                  <a:pt x="55" y="30"/>
                </a:lnTo>
                <a:lnTo>
                  <a:pt x="49" y="54"/>
                </a:lnTo>
                <a:lnTo>
                  <a:pt x="42" y="79"/>
                </a:lnTo>
                <a:lnTo>
                  <a:pt x="33" y="107"/>
                </a:lnTo>
                <a:lnTo>
                  <a:pt x="23" y="129"/>
                </a:lnTo>
                <a:lnTo>
                  <a:pt x="12" y="148"/>
                </a:lnTo>
                <a:lnTo>
                  <a:pt x="8" y="158"/>
                </a:lnTo>
                <a:lnTo>
                  <a:pt x="3" y="169"/>
                </a:lnTo>
                <a:lnTo>
                  <a:pt x="1" y="180"/>
                </a:lnTo>
                <a:lnTo>
                  <a:pt x="0" y="192"/>
                </a:lnTo>
                <a:lnTo>
                  <a:pt x="1" y="200"/>
                </a:lnTo>
                <a:lnTo>
                  <a:pt x="3" y="208"/>
                </a:lnTo>
                <a:lnTo>
                  <a:pt x="7" y="214"/>
                </a:lnTo>
                <a:lnTo>
                  <a:pt x="10" y="221"/>
                </a:lnTo>
                <a:lnTo>
                  <a:pt x="13" y="227"/>
                </a:lnTo>
                <a:lnTo>
                  <a:pt x="16" y="235"/>
                </a:lnTo>
                <a:lnTo>
                  <a:pt x="19" y="242"/>
                </a:lnTo>
                <a:lnTo>
                  <a:pt x="20" y="250"/>
                </a:lnTo>
                <a:lnTo>
                  <a:pt x="19" y="263"/>
                </a:lnTo>
                <a:lnTo>
                  <a:pt x="19" y="275"/>
                </a:lnTo>
                <a:lnTo>
                  <a:pt x="16" y="285"/>
                </a:lnTo>
                <a:lnTo>
                  <a:pt x="14" y="298"/>
                </a:lnTo>
                <a:lnTo>
                  <a:pt x="9" y="308"/>
                </a:lnTo>
                <a:lnTo>
                  <a:pt x="6" y="319"/>
                </a:lnTo>
                <a:lnTo>
                  <a:pt x="9" y="325"/>
                </a:lnTo>
                <a:lnTo>
                  <a:pt x="14" y="330"/>
                </a:lnTo>
                <a:lnTo>
                  <a:pt x="16" y="335"/>
                </a:lnTo>
                <a:lnTo>
                  <a:pt x="19" y="338"/>
                </a:lnTo>
                <a:lnTo>
                  <a:pt x="22" y="343"/>
                </a:lnTo>
                <a:lnTo>
                  <a:pt x="25" y="346"/>
                </a:lnTo>
                <a:lnTo>
                  <a:pt x="32" y="351"/>
                </a:lnTo>
                <a:lnTo>
                  <a:pt x="40" y="357"/>
                </a:lnTo>
                <a:lnTo>
                  <a:pt x="51" y="363"/>
                </a:lnTo>
                <a:lnTo>
                  <a:pt x="62" y="369"/>
                </a:lnTo>
                <a:lnTo>
                  <a:pt x="71" y="374"/>
                </a:lnTo>
                <a:lnTo>
                  <a:pt x="83" y="381"/>
                </a:lnTo>
                <a:lnTo>
                  <a:pt x="94" y="388"/>
                </a:lnTo>
                <a:lnTo>
                  <a:pt x="104" y="396"/>
                </a:lnTo>
                <a:lnTo>
                  <a:pt x="114" y="402"/>
                </a:lnTo>
                <a:lnTo>
                  <a:pt x="125" y="410"/>
                </a:lnTo>
                <a:lnTo>
                  <a:pt x="137" y="415"/>
                </a:lnTo>
                <a:lnTo>
                  <a:pt x="149" y="419"/>
                </a:lnTo>
                <a:lnTo>
                  <a:pt x="155" y="422"/>
                </a:lnTo>
                <a:lnTo>
                  <a:pt x="159" y="426"/>
                </a:lnTo>
                <a:lnTo>
                  <a:pt x="161" y="430"/>
                </a:lnTo>
                <a:lnTo>
                  <a:pt x="162" y="437"/>
                </a:lnTo>
                <a:lnTo>
                  <a:pt x="159" y="453"/>
                </a:lnTo>
                <a:lnTo>
                  <a:pt x="155" y="468"/>
                </a:lnTo>
                <a:lnTo>
                  <a:pt x="151" y="482"/>
                </a:lnTo>
                <a:lnTo>
                  <a:pt x="149" y="495"/>
                </a:lnTo>
                <a:lnTo>
                  <a:pt x="145" y="508"/>
                </a:lnTo>
                <a:lnTo>
                  <a:pt x="142" y="521"/>
                </a:lnTo>
                <a:lnTo>
                  <a:pt x="136" y="539"/>
                </a:lnTo>
                <a:lnTo>
                  <a:pt x="130" y="557"/>
                </a:lnTo>
                <a:lnTo>
                  <a:pt x="124" y="573"/>
                </a:lnTo>
                <a:lnTo>
                  <a:pt x="118" y="588"/>
                </a:lnTo>
                <a:lnTo>
                  <a:pt x="105" y="618"/>
                </a:lnTo>
                <a:lnTo>
                  <a:pt x="89" y="652"/>
                </a:lnTo>
                <a:lnTo>
                  <a:pt x="82" y="662"/>
                </a:lnTo>
                <a:lnTo>
                  <a:pt x="76" y="672"/>
                </a:lnTo>
                <a:lnTo>
                  <a:pt x="70" y="683"/>
                </a:lnTo>
                <a:lnTo>
                  <a:pt x="64" y="694"/>
                </a:lnTo>
                <a:lnTo>
                  <a:pt x="60" y="706"/>
                </a:lnTo>
                <a:lnTo>
                  <a:pt x="56" y="717"/>
                </a:lnTo>
                <a:lnTo>
                  <a:pt x="56" y="71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" name="Freeform 224"/>
          <p:cNvSpPr>
            <a:spLocks/>
          </p:cNvSpPr>
          <p:nvPr/>
        </p:nvSpPr>
        <p:spPr bwMode="auto">
          <a:xfrm>
            <a:off x="8077206" y="3055865"/>
            <a:ext cx="196252" cy="440876"/>
          </a:xfrm>
          <a:custGeom>
            <a:avLst/>
            <a:gdLst>
              <a:gd name="T0" fmla="*/ 64 w 426"/>
              <a:gd name="T1" fmla="*/ 801 h 957"/>
              <a:gd name="T2" fmla="*/ 92 w 426"/>
              <a:gd name="T3" fmla="*/ 809 h 957"/>
              <a:gd name="T4" fmla="*/ 159 w 426"/>
              <a:gd name="T5" fmla="*/ 836 h 957"/>
              <a:gd name="T6" fmla="*/ 225 w 426"/>
              <a:gd name="T7" fmla="*/ 851 h 957"/>
              <a:gd name="T8" fmla="*/ 245 w 426"/>
              <a:gd name="T9" fmla="*/ 859 h 957"/>
              <a:gd name="T10" fmla="*/ 254 w 426"/>
              <a:gd name="T11" fmla="*/ 884 h 957"/>
              <a:gd name="T12" fmla="*/ 257 w 426"/>
              <a:gd name="T13" fmla="*/ 936 h 957"/>
              <a:gd name="T14" fmla="*/ 278 w 426"/>
              <a:gd name="T15" fmla="*/ 941 h 957"/>
              <a:gd name="T16" fmla="*/ 299 w 426"/>
              <a:gd name="T17" fmla="*/ 901 h 957"/>
              <a:gd name="T18" fmla="*/ 317 w 426"/>
              <a:gd name="T19" fmla="*/ 830 h 957"/>
              <a:gd name="T20" fmla="*/ 344 w 426"/>
              <a:gd name="T21" fmla="*/ 767 h 957"/>
              <a:gd name="T22" fmla="*/ 356 w 426"/>
              <a:gd name="T23" fmla="*/ 722 h 957"/>
              <a:gd name="T24" fmla="*/ 359 w 426"/>
              <a:gd name="T25" fmla="*/ 659 h 957"/>
              <a:gd name="T26" fmla="*/ 370 w 426"/>
              <a:gd name="T27" fmla="*/ 628 h 957"/>
              <a:gd name="T28" fmla="*/ 378 w 426"/>
              <a:gd name="T29" fmla="*/ 564 h 957"/>
              <a:gd name="T30" fmla="*/ 388 w 426"/>
              <a:gd name="T31" fmla="*/ 511 h 957"/>
              <a:gd name="T32" fmla="*/ 419 w 426"/>
              <a:gd name="T33" fmla="*/ 420 h 957"/>
              <a:gd name="T34" fmla="*/ 426 w 426"/>
              <a:gd name="T35" fmla="*/ 368 h 957"/>
              <a:gd name="T36" fmla="*/ 422 w 426"/>
              <a:gd name="T37" fmla="*/ 330 h 957"/>
              <a:gd name="T38" fmla="*/ 402 w 426"/>
              <a:gd name="T39" fmla="*/ 321 h 957"/>
              <a:gd name="T40" fmla="*/ 370 w 426"/>
              <a:gd name="T41" fmla="*/ 319 h 957"/>
              <a:gd name="T42" fmla="*/ 317 w 426"/>
              <a:gd name="T43" fmla="*/ 315 h 957"/>
              <a:gd name="T44" fmla="*/ 317 w 426"/>
              <a:gd name="T45" fmla="*/ 241 h 957"/>
              <a:gd name="T46" fmla="*/ 330 w 426"/>
              <a:gd name="T47" fmla="*/ 189 h 957"/>
              <a:gd name="T48" fmla="*/ 351 w 426"/>
              <a:gd name="T49" fmla="*/ 147 h 957"/>
              <a:gd name="T50" fmla="*/ 362 w 426"/>
              <a:gd name="T51" fmla="*/ 104 h 957"/>
              <a:gd name="T52" fmla="*/ 397 w 426"/>
              <a:gd name="T53" fmla="*/ 51 h 957"/>
              <a:gd name="T54" fmla="*/ 383 w 426"/>
              <a:gd name="T55" fmla="*/ 36 h 957"/>
              <a:gd name="T56" fmla="*/ 293 w 426"/>
              <a:gd name="T57" fmla="*/ 45 h 957"/>
              <a:gd name="T58" fmla="*/ 235 w 426"/>
              <a:gd name="T59" fmla="*/ 48 h 957"/>
              <a:gd name="T60" fmla="*/ 138 w 426"/>
              <a:gd name="T61" fmla="*/ 33 h 957"/>
              <a:gd name="T62" fmla="*/ 78 w 426"/>
              <a:gd name="T63" fmla="*/ 15 h 957"/>
              <a:gd name="T64" fmla="*/ 62 w 426"/>
              <a:gd name="T65" fmla="*/ 0 h 957"/>
              <a:gd name="T66" fmla="*/ 33 w 426"/>
              <a:gd name="T67" fmla="*/ 107 h 957"/>
              <a:gd name="T68" fmla="*/ 3 w 426"/>
              <a:gd name="T69" fmla="*/ 169 h 957"/>
              <a:gd name="T70" fmla="*/ 3 w 426"/>
              <a:gd name="T71" fmla="*/ 208 h 957"/>
              <a:gd name="T72" fmla="*/ 16 w 426"/>
              <a:gd name="T73" fmla="*/ 235 h 957"/>
              <a:gd name="T74" fmla="*/ 19 w 426"/>
              <a:gd name="T75" fmla="*/ 275 h 957"/>
              <a:gd name="T76" fmla="*/ 6 w 426"/>
              <a:gd name="T77" fmla="*/ 319 h 957"/>
              <a:gd name="T78" fmla="*/ 19 w 426"/>
              <a:gd name="T79" fmla="*/ 338 h 957"/>
              <a:gd name="T80" fmla="*/ 40 w 426"/>
              <a:gd name="T81" fmla="*/ 357 h 957"/>
              <a:gd name="T82" fmla="*/ 83 w 426"/>
              <a:gd name="T83" fmla="*/ 381 h 957"/>
              <a:gd name="T84" fmla="*/ 125 w 426"/>
              <a:gd name="T85" fmla="*/ 410 h 957"/>
              <a:gd name="T86" fmla="*/ 159 w 426"/>
              <a:gd name="T87" fmla="*/ 426 h 957"/>
              <a:gd name="T88" fmla="*/ 155 w 426"/>
              <a:gd name="T89" fmla="*/ 468 h 957"/>
              <a:gd name="T90" fmla="*/ 142 w 426"/>
              <a:gd name="T91" fmla="*/ 521 h 957"/>
              <a:gd name="T92" fmla="*/ 118 w 426"/>
              <a:gd name="T93" fmla="*/ 588 h 957"/>
              <a:gd name="T94" fmla="*/ 76 w 426"/>
              <a:gd name="T95" fmla="*/ 672 h 957"/>
              <a:gd name="T96" fmla="*/ 56 w 426"/>
              <a:gd name="T97" fmla="*/ 717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6" h="957">
                <a:moveTo>
                  <a:pt x="56" y="717"/>
                </a:moveTo>
                <a:lnTo>
                  <a:pt x="62" y="776"/>
                </a:lnTo>
                <a:lnTo>
                  <a:pt x="64" y="801"/>
                </a:lnTo>
                <a:lnTo>
                  <a:pt x="64" y="801"/>
                </a:lnTo>
                <a:lnTo>
                  <a:pt x="73" y="802"/>
                </a:lnTo>
                <a:lnTo>
                  <a:pt x="79" y="804"/>
                </a:lnTo>
                <a:lnTo>
                  <a:pt x="86" y="806"/>
                </a:lnTo>
                <a:lnTo>
                  <a:pt x="92" y="809"/>
                </a:lnTo>
                <a:lnTo>
                  <a:pt x="104" y="815"/>
                </a:lnTo>
                <a:lnTo>
                  <a:pt x="118" y="821"/>
                </a:lnTo>
                <a:lnTo>
                  <a:pt x="140" y="830"/>
                </a:lnTo>
                <a:lnTo>
                  <a:pt x="159" y="836"/>
                </a:lnTo>
                <a:lnTo>
                  <a:pt x="179" y="843"/>
                </a:lnTo>
                <a:lnTo>
                  <a:pt x="202" y="848"/>
                </a:lnTo>
                <a:lnTo>
                  <a:pt x="214" y="850"/>
                </a:lnTo>
                <a:lnTo>
                  <a:pt x="225" y="851"/>
                </a:lnTo>
                <a:lnTo>
                  <a:pt x="230" y="851"/>
                </a:lnTo>
                <a:lnTo>
                  <a:pt x="236" y="854"/>
                </a:lnTo>
                <a:lnTo>
                  <a:pt x="240" y="856"/>
                </a:lnTo>
                <a:lnTo>
                  <a:pt x="245" y="859"/>
                </a:lnTo>
                <a:lnTo>
                  <a:pt x="250" y="864"/>
                </a:lnTo>
                <a:lnTo>
                  <a:pt x="253" y="870"/>
                </a:lnTo>
                <a:lnTo>
                  <a:pt x="254" y="876"/>
                </a:lnTo>
                <a:lnTo>
                  <a:pt x="254" y="884"/>
                </a:lnTo>
                <a:lnTo>
                  <a:pt x="253" y="898"/>
                </a:lnTo>
                <a:lnTo>
                  <a:pt x="253" y="914"/>
                </a:lnTo>
                <a:lnTo>
                  <a:pt x="255" y="926"/>
                </a:lnTo>
                <a:lnTo>
                  <a:pt x="257" y="936"/>
                </a:lnTo>
                <a:lnTo>
                  <a:pt x="260" y="945"/>
                </a:lnTo>
                <a:lnTo>
                  <a:pt x="264" y="957"/>
                </a:lnTo>
                <a:lnTo>
                  <a:pt x="270" y="949"/>
                </a:lnTo>
                <a:lnTo>
                  <a:pt x="278" y="941"/>
                </a:lnTo>
                <a:lnTo>
                  <a:pt x="284" y="933"/>
                </a:lnTo>
                <a:lnTo>
                  <a:pt x="290" y="925"/>
                </a:lnTo>
                <a:lnTo>
                  <a:pt x="296" y="912"/>
                </a:lnTo>
                <a:lnTo>
                  <a:pt x="299" y="901"/>
                </a:lnTo>
                <a:lnTo>
                  <a:pt x="303" y="889"/>
                </a:lnTo>
                <a:lnTo>
                  <a:pt x="306" y="877"/>
                </a:lnTo>
                <a:lnTo>
                  <a:pt x="310" y="855"/>
                </a:lnTo>
                <a:lnTo>
                  <a:pt x="317" y="830"/>
                </a:lnTo>
                <a:lnTo>
                  <a:pt x="325" y="807"/>
                </a:lnTo>
                <a:lnTo>
                  <a:pt x="335" y="787"/>
                </a:lnTo>
                <a:lnTo>
                  <a:pt x="339" y="778"/>
                </a:lnTo>
                <a:lnTo>
                  <a:pt x="344" y="767"/>
                </a:lnTo>
                <a:lnTo>
                  <a:pt x="348" y="756"/>
                </a:lnTo>
                <a:lnTo>
                  <a:pt x="351" y="744"/>
                </a:lnTo>
                <a:lnTo>
                  <a:pt x="353" y="733"/>
                </a:lnTo>
                <a:lnTo>
                  <a:pt x="356" y="722"/>
                </a:lnTo>
                <a:lnTo>
                  <a:pt x="357" y="712"/>
                </a:lnTo>
                <a:lnTo>
                  <a:pt x="358" y="702"/>
                </a:lnTo>
                <a:lnTo>
                  <a:pt x="358" y="682"/>
                </a:lnTo>
                <a:lnTo>
                  <a:pt x="359" y="659"/>
                </a:lnTo>
                <a:lnTo>
                  <a:pt x="361" y="650"/>
                </a:lnTo>
                <a:lnTo>
                  <a:pt x="363" y="643"/>
                </a:lnTo>
                <a:lnTo>
                  <a:pt x="366" y="635"/>
                </a:lnTo>
                <a:lnTo>
                  <a:pt x="370" y="628"/>
                </a:lnTo>
                <a:lnTo>
                  <a:pt x="374" y="612"/>
                </a:lnTo>
                <a:lnTo>
                  <a:pt x="376" y="597"/>
                </a:lnTo>
                <a:lnTo>
                  <a:pt x="377" y="580"/>
                </a:lnTo>
                <a:lnTo>
                  <a:pt x="378" y="564"/>
                </a:lnTo>
                <a:lnTo>
                  <a:pt x="379" y="549"/>
                </a:lnTo>
                <a:lnTo>
                  <a:pt x="381" y="536"/>
                </a:lnTo>
                <a:lnTo>
                  <a:pt x="385" y="523"/>
                </a:lnTo>
                <a:lnTo>
                  <a:pt x="388" y="511"/>
                </a:lnTo>
                <a:lnTo>
                  <a:pt x="395" y="487"/>
                </a:lnTo>
                <a:lnTo>
                  <a:pt x="404" y="466"/>
                </a:lnTo>
                <a:lnTo>
                  <a:pt x="412" y="443"/>
                </a:lnTo>
                <a:lnTo>
                  <a:pt x="419" y="420"/>
                </a:lnTo>
                <a:lnTo>
                  <a:pt x="421" y="408"/>
                </a:lnTo>
                <a:lnTo>
                  <a:pt x="424" y="396"/>
                </a:lnTo>
                <a:lnTo>
                  <a:pt x="425" y="382"/>
                </a:lnTo>
                <a:lnTo>
                  <a:pt x="426" y="368"/>
                </a:lnTo>
                <a:lnTo>
                  <a:pt x="425" y="354"/>
                </a:lnTo>
                <a:lnTo>
                  <a:pt x="422" y="341"/>
                </a:lnTo>
                <a:lnTo>
                  <a:pt x="424" y="335"/>
                </a:lnTo>
                <a:lnTo>
                  <a:pt x="422" y="330"/>
                </a:lnTo>
                <a:lnTo>
                  <a:pt x="418" y="327"/>
                </a:lnTo>
                <a:lnTo>
                  <a:pt x="413" y="324"/>
                </a:lnTo>
                <a:lnTo>
                  <a:pt x="407" y="322"/>
                </a:lnTo>
                <a:lnTo>
                  <a:pt x="402" y="321"/>
                </a:lnTo>
                <a:lnTo>
                  <a:pt x="397" y="320"/>
                </a:lnTo>
                <a:lnTo>
                  <a:pt x="392" y="320"/>
                </a:lnTo>
                <a:lnTo>
                  <a:pt x="381" y="320"/>
                </a:lnTo>
                <a:lnTo>
                  <a:pt x="370" y="319"/>
                </a:lnTo>
                <a:lnTo>
                  <a:pt x="356" y="319"/>
                </a:lnTo>
                <a:lnTo>
                  <a:pt x="344" y="317"/>
                </a:lnTo>
                <a:lnTo>
                  <a:pt x="331" y="316"/>
                </a:lnTo>
                <a:lnTo>
                  <a:pt x="317" y="315"/>
                </a:lnTo>
                <a:lnTo>
                  <a:pt x="316" y="305"/>
                </a:lnTo>
                <a:lnTo>
                  <a:pt x="314" y="295"/>
                </a:lnTo>
                <a:lnTo>
                  <a:pt x="314" y="266"/>
                </a:lnTo>
                <a:lnTo>
                  <a:pt x="317" y="241"/>
                </a:lnTo>
                <a:lnTo>
                  <a:pt x="318" y="228"/>
                </a:lnTo>
                <a:lnTo>
                  <a:pt x="321" y="216"/>
                </a:lnTo>
                <a:lnTo>
                  <a:pt x="325" y="203"/>
                </a:lnTo>
                <a:lnTo>
                  <a:pt x="330" y="189"/>
                </a:lnTo>
                <a:lnTo>
                  <a:pt x="335" y="179"/>
                </a:lnTo>
                <a:lnTo>
                  <a:pt x="341" y="169"/>
                </a:lnTo>
                <a:lnTo>
                  <a:pt x="347" y="158"/>
                </a:lnTo>
                <a:lnTo>
                  <a:pt x="351" y="147"/>
                </a:lnTo>
                <a:lnTo>
                  <a:pt x="353" y="135"/>
                </a:lnTo>
                <a:lnTo>
                  <a:pt x="356" y="125"/>
                </a:lnTo>
                <a:lnTo>
                  <a:pt x="358" y="115"/>
                </a:lnTo>
                <a:lnTo>
                  <a:pt x="362" y="104"/>
                </a:lnTo>
                <a:lnTo>
                  <a:pt x="370" y="90"/>
                </a:lnTo>
                <a:lnTo>
                  <a:pt x="378" y="77"/>
                </a:lnTo>
                <a:lnTo>
                  <a:pt x="387" y="65"/>
                </a:lnTo>
                <a:lnTo>
                  <a:pt x="397" y="51"/>
                </a:lnTo>
                <a:lnTo>
                  <a:pt x="403" y="40"/>
                </a:lnTo>
                <a:lnTo>
                  <a:pt x="410" y="31"/>
                </a:lnTo>
                <a:lnTo>
                  <a:pt x="410" y="31"/>
                </a:lnTo>
                <a:lnTo>
                  <a:pt x="383" y="36"/>
                </a:lnTo>
                <a:lnTo>
                  <a:pt x="359" y="39"/>
                </a:lnTo>
                <a:lnTo>
                  <a:pt x="334" y="41"/>
                </a:lnTo>
                <a:lnTo>
                  <a:pt x="306" y="44"/>
                </a:lnTo>
                <a:lnTo>
                  <a:pt x="293" y="45"/>
                </a:lnTo>
                <a:lnTo>
                  <a:pt x="282" y="47"/>
                </a:lnTo>
                <a:lnTo>
                  <a:pt x="271" y="48"/>
                </a:lnTo>
                <a:lnTo>
                  <a:pt x="258" y="49"/>
                </a:lnTo>
                <a:lnTo>
                  <a:pt x="235" y="48"/>
                </a:lnTo>
                <a:lnTo>
                  <a:pt x="213" y="46"/>
                </a:lnTo>
                <a:lnTo>
                  <a:pt x="191" y="42"/>
                </a:lnTo>
                <a:lnTo>
                  <a:pt x="168" y="38"/>
                </a:lnTo>
                <a:lnTo>
                  <a:pt x="138" y="33"/>
                </a:lnTo>
                <a:lnTo>
                  <a:pt x="109" y="28"/>
                </a:lnTo>
                <a:lnTo>
                  <a:pt x="96" y="24"/>
                </a:lnTo>
                <a:lnTo>
                  <a:pt x="83" y="19"/>
                </a:lnTo>
                <a:lnTo>
                  <a:pt x="78" y="15"/>
                </a:lnTo>
                <a:lnTo>
                  <a:pt x="71" y="11"/>
                </a:lnTo>
                <a:lnTo>
                  <a:pt x="66" y="7"/>
                </a:lnTo>
                <a:lnTo>
                  <a:pt x="62" y="0"/>
                </a:lnTo>
                <a:lnTo>
                  <a:pt x="62" y="0"/>
                </a:lnTo>
                <a:lnTo>
                  <a:pt x="55" y="30"/>
                </a:lnTo>
                <a:lnTo>
                  <a:pt x="49" y="54"/>
                </a:lnTo>
                <a:lnTo>
                  <a:pt x="42" y="79"/>
                </a:lnTo>
                <a:lnTo>
                  <a:pt x="33" y="107"/>
                </a:lnTo>
                <a:lnTo>
                  <a:pt x="23" y="129"/>
                </a:lnTo>
                <a:lnTo>
                  <a:pt x="12" y="148"/>
                </a:lnTo>
                <a:lnTo>
                  <a:pt x="8" y="158"/>
                </a:lnTo>
                <a:lnTo>
                  <a:pt x="3" y="169"/>
                </a:lnTo>
                <a:lnTo>
                  <a:pt x="1" y="180"/>
                </a:lnTo>
                <a:lnTo>
                  <a:pt x="0" y="192"/>
                </a:lnTo>
                <a:lnTo>
                  <a:pt x="1" y="200"/>
                </a:lnTo>
                <a:lnTo>
                  <a:pt x="3" y="208"/>
                </a:lnTo>
                <a:lnTo>
                  <a:pt x="7" y="214"/>
                </a:lnTo>
                <a:lnTo>
                  <a:pt x="10" y="221"/>
                </a:lnTo>
                <a:lnTo>
                  <a:pt x="13" y="227"/>
                </a:lnTo>
                <a:lnTo>
                  <a:pt x="16" y="235"/>
                </a:lnTo>
                <a:lnTo>
                  <a:pt x="19" y="242"/>
                </a:lnTo>
                <a:lnTo>
                  <a:pt x="20" y="250"/>
                </a:lnTo>
                <a:lnTo>
                  <a:pt x="19" y="263"/>
                </a:lnTo>
                <a:lnTo>
                  <a:pt x="19" y="275"/>
                </a:lnTo>
                <a:lnTo>
                  <a:pt x="16" y="285"/>
                </a:lnTo>
                <a:lnTo>
                  <a:pt x="14" y="298"/>
                </a:lnTo>
                <a:lnTo>
                  <a:pt x="9" y="308"/>
                </a:lnTo>
                <a:lnTo>
                  <a:pt x="6" y="319"/>
                </a:lnTo>
                <a:lnTo>
                  <a:pt x="9" y="325"/>
                </a:lnTo>
                <a:lnTo>
                  <a:pt x="14" y="330"/>
                </a:lnTo>
                <a:lnTo>
                  <a:pt x="16" y="335"/>
                </a:lnTo>
                <a:lnTo>
                  <a:pt x="19" y="338"/>
                </a:lnTo>
                <a:lnTo>
                  <a:pt x="22" y="343"/>
                </a:lnTo>
                <a:lnTo>
                  <a:pt x="25" y="346"/>
                </a:lnTo>
                <a:lnTo>
                  <a:pt x="32" y="351"/>
                </a:lnTo>
                <a:lnTo>
                  <a:pt x="40" y="357"/>
                </a:lnTo>
                <a:lnTo>
                  <a:pt x="51" y="363"/>
                </a:lnTo>
                <a:lnTo>
                  <a:pt x="62" y="369"/>
                </a:lnTo>
                <a:lnTo>
                  <a:pt x="71" y="374"/>
                </a:lnTo>
                <a:lnTo>
                  <a:pt x="83" y="381"/>
                </a:lnTo>
                <a:lnTo>
                  <a:pt x="94" y="388"/>
                </a:lnTo>
                <a:lnTo>
                  <a:pt x="104" y="396"/>
                </a:lnTo>
                <a:lnTo>
                  <a:pt x="114" y="402"/>
                </a:lnTo>
                <a:lnTo>
                  <a:pt x="125" y="410"/>
                </a:lnTo>
                <a:lnTo>
                  <a:pt x="137" y="415"/>
                </a:lnTo>
                <a:lnTo>
                  <a:pt x="149" y="419"/>
                </a:lnTo>
                <a:lnTo>
                  <a:pt x="155" y="422"/>
                </a:lnTo>
                <a:lnTo>
                  <a:pt x="159" y="426"/>
                </a:lnTo>
                <a:lnTo>
                  <a:pt x="161" y="430"/>
                </a:lnTo>
                <a:lnTo>
                  <a:pt x="162" y="437"/>
                </a:lnTo>
                <a:lnTo>
                  <a:pt x="159" y="453"/>
                </a:lnTo>
                <a:lnTo>
                  <a:pt x="155" y="468"/>
                </a:lnTo>
                <a:lnTo>
                  <a:pt x="151" y="482"/>
                </a:lnTo>
                <a:lnTo>
                  <a:pt x="149" y="495"/>
                </a:lnTo>
                <a:lnTo>
                  <a:pt x="145" y="508"/>
                </a:lnTo>
                <a:lnTo>
                  <a:pt x="142" y="521"/>
                </a:lnTo>
                <a:lnTo>
                  <a:pt x="136" y="539"/>
                </a:lnTo>
                <a:lnTo>
                  <a:pt x="130" y="557"/>
                </a:lnTo>
                <a:lnTo>
                  <a:pt x="124" y="573"/>
                </a:lnTo>
                <a:lnTo>
                  <a:pt x="118" y="588"/>
                </a:lnTo>
                <a:lnTo>
                  <a:pt x="105" y="618"/>
                </a:lnTo>
                <a:lnTo>
                  <a:pt x="89" y="652"/>
                </a:lnTo>
                <a:lnTo>
                  <a:pt x="82" y="662"/>
                </a:lnTo>
                <a:lnTo>
                  <a:pt x="76" y="672"/>
                </a:lnTo>
                <a:lnTo>
                  <a:pt x="70" y="683"/>
                </a:lnTo>
                <a:lnTo>
                  <a:pt x="64" y="694"/>
                </a:lnTo>
                <a:lnTo>
                  <a:pt x="60" y="706"/>
                </a:lnTo>
                <a:lnTo>
                  <a:pt x="56" y="717"/>
                </a:lnTo>
                <a:lnTo>
                  <a:pt x="56" y="717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" name="Freeform 225"/>
          <p:cNvSpPr>
            <a:spLocks/>
          </p:cNvSpPr>
          <p:nvPr/>
        </p:nvSpPr>
        <p:spPr bwMode="auto">
          <a:xfrm>
            <a:off x="7323986" y="2977088"/>
            <a:ext cx="827851" cy="624689"/>
          </a:xfrm>
          <a:custGeom>
            <a:avLst/>
            <a:gdLst>
              <a:gd name="T0" fmla="*/ 1581 w 1798"/>
              <a:gd name="T1" fmla="*/ 923 h 1356"/>
              <a:gd name="T2" fmla="*/ 1696 w 1798"/>
              <a:gd name="T3" fmla="*/ 877 h 1356"/>
              <a:gd name="T4" fmla="*/ 1706 w 1798"/>
              <a:gd name="T5" fmla="*/ 854 h 1356"/>
              <a:gd name="T6" fmla="*/ 1718 w 1798"/>
              <a:gd name="T7" fmla="*/ 833 h 1356"/>
              <a:gd name="T8" fmla="*/ 1741 w 1798"/>
              <a:gd name="T9" fmla="*/ 789 h 1356"/>
              <a:gd name="T10" fmla="*/ 1760 w 1798"/>
              <a:gd name="T11" fmla="*/ 744 h 1356"/>
              <a:gd name="T12" fmla="*/ 1772 w 1798"/>
              <a:gd name="T13" fmla="*/ 710 h 1356"/>
              <a:gd name="T14" fmla="*/ 1781 w 1798"/>
              <a:gd name="T15" fmla="*/ 679 h 1356"/>
              <a:gd name="T16" fmla="*/ 1787 w 1798"/>
              <a:gd name="T17" fmla="*/ 653 h 1356"/>
              <a:gd name="T18" fmla="*/ 1795 w 1798"/>
              <a:gd name="T19" fmla="*/ 624 h 1356"/>
              <a:gd name="T20" fmla="*/ 1797 w 1798"/>
              <a:gd name="T21" fmla="*/ 601 h 1356"/>
              <a:gd name="T22" fmla="*/ 1791 w 1798"/>
              <a:gd name="T23" fmla="*/ 593 h 1356"/>
              <a:gd name="T24" fmla="*/ 1773 w 1798"/>
              <a:gd name="T25" fmla="*/ 586 h 1356"/>
              <a:gd name="T26" fmla="*/ 1750 w 1798"/>
              <a:gd name="T27" fmla="*/ 573 h 1356"/>
              <a:gd name="T28" fmla="*/ 1730 w 1798"/>
              <a:gd name="T29" fmla="*/ 559 h 1356"/>
              <a:gd name="T30" fmla="*/ 1707 w 1798"/>
              <a:gd name="T31" fmla="*/ 545 h 1356"/>
              <a:gd name="T32" fmla="*/ 1687 w 1798"/>
              <a:gd name="T33" fmla="*/ 534 h 1356"/>
              <a:gd name="T34" fmla="*/ 1668 w 1798"/>
              <a:gd name="T35" fmla="*/ 522 h 1356"/>
              <a:gd name="T36" fmla="*/ 1658 w 1798"/>
              <a:gd name="T37" fmla="*/ 514 h 1356"/>
              <a:gd name="T38" fmla="*/ 1652 w 1798"/>
              <a:gd name="T39" fmla="*/ 506 h 1356"/>
              <a:gd name="T40" fmla="*/ 1645 w 1798"/>
              <a:gd name="T41" fmla="*/ 496 h 1356"/>
              <a:gd name="T42" fmla="*/ 1645 w 1798"/>
              <a:gd name="T43" fmla="*/ 479 h 1356"/>
              <a:gd name="T44" fmla="*/ 1652 w 1798"/>
              <a:gd name="T45" fmla="*/ 456 h 1356"/>
              <a:gd name="T46" fmla="*/ 1655 w 1798"/>
              <a:gd name="T47" fmla="*/ 434 h 1356"/>
              <a:gd name="T48" fmla="*/ 1655 w 1798"/>
              <a:gd name="T49" fmla="*/ 413 h 1356"/>
              <a:gd name="T50" fmla="*/ 1649 w 1798"/>
              <a:gd name="T51" fmla="*/ 398 h 1356"/>
              <a:gd name="T52" fmla="*/ 1643 w 1798"/>
              <a:gd name="T53" fmla="*/ 385 h 1356"/>
              <a:gd name="T54" fmla="*/ 1637 w 1798"/>
              <a:gd name="T55" fmla="*/ 371 h 1356"/>
              <a:gd name="T56" fmla="*/ 1637 w 1798"/>
              <a:gd name="T57" fmla="*/ 351 h 1356"/>
              <a:gd name="T58" fmla="*/ 1644 w 1798"/>
              <a:gd name="T59" fmla="*/ 329 h 1356"/>
              <a:gd name="T60" fmla="*/ 1659 w 1798"/>
              <a:gd name="T61" fmla="*/ 300 h 1356"/>
              <a:gd name="T62" fmla="*/ 1678 w 1798"/>
              <a:gd name="T63" fmla="*/ 250 h 1356"/>
              <a:gd name="T64" fmla="*/ 1691 w 1798"/>
              <a:gd name="T65" fmla="*/ 201 h 1356"/>
              <a:gd name="T66" fmla="*/ 1698 w 1798"/>
              <a:gd name="T67" fmla="*/ 171 h 1356"/>
              <a:gd name="T68" fmla="*/ 1674 w 1798"/>
              <a:gd name="T69" fmla="*/ 165 h 1356"/>
              <a:gd name="T70" fmla="*/ 1650 w 1798"/>
              <a:gd name="T71" fmla="*/ 162 h 1356"/>
              <a:gd name="T72" fmla="*/ 1628 w 1798"/>
              <a:gd name="T73" fmla="*/ 155 h 1356"/>
              <a:gd name="T74" fmla="*/ 1617 w 1798"/>
              <a:gd name="T75" fmla="*/ 151 h 1356"/>
              <a:gd name="T76" fmla="*/ 1607 w 1798"/>
              <a:gd name="T77" fmla="*/ 142 h 1356"/>
              <a:gd name="T78" fmla="*/ 1597 w 1798"/>
              <a:gd name="T79" fmla="*/ 130 h 1356"/>
              <a:gd name="T80" fmla="*/ 1591 w 1798"/>
              <a:gd name="T81" fmla="*/ 117 h 1356"/>
              <a:gd name="T82" fmla="*/ 1578 w 1798"/>
              <a:gd name="T83" fmla="*/ 89 h 1356"/>
              <a:gd name="T84" fmla="*/ 1554 w 1798"/>
              <a:gd name="T85" fmla="*/ 58 h 1356"/>
              <a:gd name="T86" fmla="*/ 1545 w 1798"/>
              <a:gd name="T87" fmla="*/ 40 h 1356"/>
              <a:gd name="T88" fmla="*/ 1541 w 1798"/>
              <a:gd name="T89" fmla="*/ 32 h 1356"/>
              <a:gd name="T90" fmla="*/ 1533 w 1798"/>
              <a:gd name="T91" fmla="*/ 26 h 1356"/>
              <a:gd name="T92" fmla="*/ 1507 w 1798"/>
              <a:gd name="T93" fmla="*/ 17 h 1356"/>
              <a:gd name="T94" fmla="*/ 1480 w 1798"/>
              <a:gd name="T95" fmla="*/ 9 h 1356"/>
              <a:gd name="T96" fmla="*/ 1448 w 1798"/>
              <a:gd name="T97" fmla="*/ 0 h 1356"/>
              <a:gd name="T98" fmla="*/ 1291 w 1798"/>
              <a:gd name="T99" fmla="*/ 54 h 1356"/>
              <a:gd name="T100" fmla="*/ 1129 w 1798"/>
              <a:gd name="T101" fmla="*/ 107 h 1356"/>
              <a:gd name="T102" fmla="*/ 963 w 1798"/>
              <a:gd name="T103" fmla="*/ 161 h 1356"/>
              <a:gd name="T104" fmla="*/ 793 w 1798"/>
              <a:gd name="T105" fmla="*/ 213 h 1356"/>
              <a:gd name="T106" fmla="*/ 619 w 1798"/>
              <a:gd name="T107" fmla="*/ 266 h 1356"/>
              <a:gd name="T108" fmla="*/ 440 w 1798"/>
              <a:gd name="T109" fmla="*/ 319 h 1356"/>
              <a:gd name="T110" fmla="*/ 256 w 1798"/>
              <a:gd name="T111" fmla="*/ 372 h 1356"/>
              <a:gd name="T112" fmla="*/ 69 w 1798"/>
              <a:gd name="T113" fmla="*/ 424 h 1356"/>
              <a:gd name="T114" fmla="*/ 37 w 1798"/>
              <a:gd name="T115" fmla="*/ 447 h 1356"/>
              <a:gd name="T116" fmla="*/ 0 w 1798"/>
              <a:gd name="T117" fmla="*/ 467 h 1356"/>
              <a:gd name="T118" fmla="*/ 110 w 1798"/>
              <a:gd name="T119" fmla="*/ 949 h 1356"/>
              <a:gd name="T120" fmla="*/ 207 w 1798"/>
              <a:gd name="T121" fmla="*/ 1356 h 1356"/>
              <a:gd name="T122" fmla="*/ 522 w 1798"/>
              <a:gd name="T123" fmla="*/ 1261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98" h="1356">
                <a:moveTo>
                  <a:pt x="522" y="1261"/>
                </a:moveTo>
                <a:lnTo>
                  <a:pt x="1581" y="923"/>
                </a:lnTo>
                <a:lnTo>
                  <a:pt x="1692" y="888"/>
                </a:lnTo>
                <a:lnTo>
                  <a:pt x="1696" y="877"/>
                </a:lnTo>
                <a:lnTo>
                  <a:pt x="1700" y="865"/>
                </a:lnTo>
                <a:lnTo>
                  <a:pt x="1706" y="854"/>
                </a:lnTo>
                <a:lnTo>
                  <a:pt x="1712" y="843"/>
                </a:lnTo>
                <a:lnTo>
                  <a:pt x="1718" y="833"/>
                </a:lnTo>
                <a:lnTo>
                  <a:pt x="1725" y="823"/>
                </a:lnTo>
                <a:lnTo>
                  <a:pt x="1741" y="789"/>
                </a:lnTo>
                <a:lnTo>
                  <a:pt x="1754" y="759"/>
                </a:lnTo>
                <a:lnTo>
                  <a:pt x="1760" y="744"/>
                </a:lnTo>
                <a:lnTo>
                  <a:pt x="1766" y="728"/>
                </a:lnTo>
                <a:lnTo>
                  <a:pt x="1772" y="710"/>
                </a:lnTo>
                <a:lnTo>
                  <a:pt x="1778" y="692"/>
                </a:lnTo>
                <a:lnTo>
                  <a:pt x="1781" y="679"/>
                </a:lnTo>
                <a:lnTo>
                  <a:pt x="1785" y="666"/>
                </a:lnTo>
                <a:lnTo>
                  <a:pt x="1787" y="653"/>
                </a:lnTo>
                <a:lnTo>
                  <a:pt x="1791" y="639"/>
                </a:lnTo>
                <a:lnTo>
                  <a:pt x="1795" y="624"/>
                </a:lnTo>
                <a:lnTo>
                  <a:pt x="1798" y="608"/>
                </a:lnTo>
                <a:lnTo>
                  <a:pt x="1797" y="601"/>
                </a:lnTo>
                <a:lnTo>
                  <a:pt x="1795" y="597"/>
                </a:lnTo>
                <a:lnTo>
                  <a:pt x="1791" y="593"/>
                </a:lnTo>
                <a:lnTo>
                  <a:pt x="1785" y="590"/>
                </a:lnTo>
                <a:lnTo>
                  <a:pt x="1773" y="586"/>
                </a:lnTo>
                <a:lnTo>
                  <a:pt x="1761" y="581"/>
                </a:lnTo>
                <a:lnTo>
                  <a:pt x="1750" y="573"/>
                </a:lnTo>
                <a:lnTo>
                  <a:pt x="1740" y="567"/>
                </a:lnTo>
                <a:lnTo>
                  <a:pt x="1730" y="559"/>
                </a:lnTo>
                <a:lnTo>
                  <a:pt x="1719" y="552"/>
                </a:lnTo>
                <a:lnTo>
                  <a:pt x="1707" y="545"/>
                </a:lnTo>
                <a:lnTo>
                  <a:pt x="1698" y="540"/>
                </a:lnTo>
                <a:lnTo>
                  <a:pt x="1687" y="534"/>
                </a:lnTo>
                <a:lnTo>
                  <a:pt x="1676" y="528"/>
                </a:lnTo>
                <a:lnTo>
                  <a:pt x="1668" y="522"/>
                </a:lnTo>
                <a:lnTo>
                  <a:pt x="1661" y="517"/>
                </a:lnTo>
                <a:lnTo>
                  <a:pt x="1658" y="514"/>
                </a:lnTo>
                <a:lnTo>
                  <a:pt x="1655" y="509"/>
                </a:lnTo>
                <a:lnTo>
                  <a:pt x="1652" y="506"/>
                </a:lnTo>
                <a:lnTo>
                  <a:pt x="1650" y="501"/>
                </a:lnTo>
                <a:lnTo>
                  <a:pt x="1645" y="496"/>
                </a:lnTo>
                <a:lnTo>
                  <a:pt x="1642" y="490"/>
                </a:lnTo>
                <a:lnTo>
                  <a:pt x="1645" y="479"/>
                </a:lnTo>
                <a:lnTo>
                  <a:pt x="1650" y="469"/>
                </a:lnTo>
                <a:lnTo>
                  <a:pt x="1652" y="456"/>
                </a:lnTo>
                <a:lnTo>
                  <a:pt x="1655" y="446"/>
                </a:lnTo>
                <a:lnTo>
                  <a:pt x="1655" y="434"/>
                </a:lnTo>
                <a:lnTo>
                  <a:pt x="1656" y="421"/>
                </a:lnTo>
                <a:lnTo>
                  <a:pt x="1655" y="413"/>
                </a:lnTo>
                <a:lnTo>
                  <a:pt x="1652" y="406"/>
                </a:lnTo>
                <a:lnTo>
                  <a:pt x="1649" y="398"/>
                </a:lnTo>
                <a:lnTo>
                  <a:pt x="1646" y="392"/>
                </a:lnTo>
                <a:lnTo>
                  <a:pt x="1643" y="385"/>
                </a:lnTo>
                <a:lnTo>
                  <a:pt x="1639" y="379"/>
                </a:lnTo>
                <a:lnTo>
                  <a:pt x="1637" y="371"/>
                </a:lnTo>
                <a:lnTo>
                  <a:pt x="1636" y="363"/>
                </a:lnTo>
                <a:lnTo>
                  <a:pt x="1637" y="351"/>
                </a:lnTo>
                <a:lnTo>
                  <a:pt x="1639" y="340"/>
                </a:lnTo>
                <a:lnTo>
                  <a:pt x="1644" y="329"/>
                </a:lnTo>
                <a:lnTo>
                  <a:pt x="1648" y="319"/>
                </a:lnTo>
                <a:lnTo>
                  <a:pt x="1659" y="300"/>
                </a:lnTo>
                <a:lnTo>
                  <a:pt x="1669" y="278"/>
                </a:lnTo>
                <a:lnTo>
                  <a:pt x="1678" y="250"/>
                </a:lnTo>
                <a:lnTo>
                  <a:pt x="1685" y="225"/>
                </a:lnTo>
                <a:lnTo>
                  <a:pt x="1691" y="201"/>
                </a:lnTo>
                <a:lnTo>
                  <a:pt x="1698" y="171"/>
                </a:lnTo>
                <a:lnTo>
                  <a:pt x="1698" y="171"/>
                </a:lnTo>
                <a:lnTo>
                  <a:pt x="1686" y="168"/>
                </a:lnTo>
                <a:lnTo>
                  <a:pt x="1674" y="165"/>
                </a:lnTo>
                <a:lnTo>
                  <a:pt x="1662" y="163"/>
                </a:lnTo>
                <a:lnTo>
                  <a:pt x="1650" y="162"/>
                </a:lnTo>
                <a:lnTo>
                  <a:pt x="1638" y="159"/>
                </a:lnTo>
                <a:lnTo>
                  <a:pt x="1628" y="155"/>
                </a:lnTo>
                <a:lnTo>
                  <a:pt x="1622" y="153"/>
                </a:lnTo>
                <a:lnTo>
                  <a:pt x="1617" y="151"/>
                </a:lnTo>
                <a:lnTo>
                  <a:pt x="1612" y="147"/>
                </a:lnTo>
                <a:lnTo>
                  <a:pt x="1607" y="142"/>
                </a:lnTo>
                <a:lnTo>
                  <a:pt x="1602" y="137"/>
                </a:lnTo>
                <a:lnTo>
                  <a:pt x="1597" y="130"/>
                </a:lnTo>
                <a:lnTo>
                  <a:pt x="1594" y="124"/>
                </a:lnTo>
                <a:lnTo>
                  <a:pt x="1591" y="117"/>
                </a:lnTo>
                <a:lnTo>
                  <a:pt x="1585" y="104"/>
                </a:lnTo>
                <a:lnTo>
                  <a:pt x="1578" y="89"/>
                </a:lnTo>
                <a:lnTo>
                  <a:pt x="1566" y="73"/>
                </a:lnTo>
                <a:lnTo>
                  <a:pt x="1554" y="58"/>
                </a:lnTo>
                <a:lnTo>
                  <a:pt x="1550" y="48"/>
                </a:lnTo>
                <a:lnTo>
                  <a:pt x="1545" y="40"/>
                </a:lnTo>
                <a:lnTo>
                  <a:pt x="1543" y="35"/>
                </a:lnTo>
                <a:lnTo>
                  <a:pt x="1541" y="32"/>
                </a:lnTo>
                <a:lnTo>
                  <a:pt x="1537" y="29"/>
                </a:lnTo>
                <a:lnTo>
                  <a:pt x="1533" y="26"/>
                </a:lnTo>
                <a:lnTo>
                  <a:pt x="1520" y="20"/>
                </a:lnTo>
                <a:lnTo>
                  <a:pt x="1507" y="17"/>
                </a:lnTo>
                <a:lnTo>
                  <a:pt x="1494" y="14"/>
                </a:lnTo>
                <a:lnTo>
                  <a:pt x="1480" y="9"/>
                </a:lnTo>
                <a:lnTo>
                  <a:pt x="1464" y="4"/>
                </a:lnTo>
                <a:lnTo>
                  <a:pt x="1448" y="0"/>
                </a:lnTo>
                <a:lnTo>
                  <a:pt x="1369" y="27"/>
                </a:lnTo>
                <a:lnTo>
                  <a:pt x="1291" y="54"/>
                </a:lnTo>
                <a:lnTo>
                  <a:pt x="1211" y="81"/>
                </a:lnTo>
                <a:lnTo>
                  <a:pt x="1129" y="107"/>
                </a:lnTo>
                <a:lnTo>
                  <a:pt x="1047" y="134"/>
                </a:lnTo>
                <a:lnTo>
                  <a:pt x="963" y="161"/>
                </a:lnTo>
                <a:lnTo>
                  <a:pt x="878" y="188"/>
                </a:lnTo>
                <a:lnTo>
                  <a:pt x="793" y="213"/>
                </a:lnTo>
                <a:lnTo>
                  <a:pt x="706" y="240"/>
                </a:lnTo>
                <a:lnTo>
                  <a:pt x="619" y="266"/>
                </a:lnTo>
                <a:lnTo>
                  <a:pt x="529" y="293"/>
                </a:lnTo>
                <a:lnTo>
                  <a:pt x="440" y="319"/>
                </a:lnTo>
                <a:lnTo>
                  <a:pt x="349" y="345"/>
                </a:lnTo>
                <a:lnTo>
                  <a:pt x="256" y="372"/>
                </a:lnTo>
                <a:lnTo>
                  <a:pt x="163" y="398"/>
                </a:lnTo>
                <a:lnTo>
                  <a:pt x="69" y="424"/>
                </a:lnTo>
                <a:lnTo>
                  <a:pt x="53" y="436"/>
                </a:lnTo>
                <a:lnTo>
                  <a:pt x="37" y="447"/>
                </a:lnTo>
                <a:lnTo>
                  <a:pt x="19" y="456"/>
                </a:lnTo>
                <a:lnTo>
                  <a:pt x="0" y="467"/>
                </a:lnTo>
                <a:lnTo>
                  <a:pt x="0" y="467"/>
                </a:lnTo>
                <a:lnTo>
                  <a:pt x="110" y="949"/>
                </a:lnTo>
                <a:lnTo>
                  <a:pt x="110" y="949"/>
                </a:lnTo>
                <a:lnTo>
                  <a:pt x="207" y="1356"/>
                </a:lnTo>
                <a:lnTo>
                  <a:pt x="522" y="1261"/>
                </a:lnTo>
                <a:lnTo>
                  <a:pt x="522" y="126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0" name="Freeform 226"/>
          <p:cNvSpPr>
            <a:spLocks/>
          </p:cNvSpPr>
          <p:nvPr/>
        </p:nvSpPr>
        <p:spPr bwMode="auto">
          <a:xfrm>
            <a:off x="7323986" y="2977088"/>
            <a:ext cx="827851" cy="624689"/>
          </a:xfrm>
          <a:custGeom>
            <a:avLst/>
            <a:gdLst>
              <a:gd name="T0" fmla="*/ 1581 w 1798"/>
              <a:gd name="T1" fmla="*/ 923 h 1356"/>
              <a:gd name="T2" fmla="*/ 1696 w 1798"/>
              <a:gd name="T3" fmla="*/ 877 h 1356"/>
              <a:gd name="T4" fmla="*/ 1706 w 1798"/>
              <a:gd name="T5" fmla="*/ 854 h 1356"/>
              <a:gd name="T6" fmla="*/ 1718 w 1798"/>
              <a:gd name="T7" fmla="*/ 833 h 1356"/>
              <a:gd name="T8" fmla="*/ 1741 w 1798"/>
              <a:gd name="T9" fmla="*/ 789 h 1356"/>
              <a:gd name="T10" fmla="*/ 1760 w 1798"/>
              <a:gd name="T11" fmla="*/ 744 h 1356"/>
              <a:gd name="T12" fmla="*/ 1772 w 1798"/>
              <a:gd name="T13" fmla="*/ 710 h 1356"/>
              <a:gd name="T14" fmla="*/ 1781 w 1798"/>
              <a:gd name="T15" fmla="*/ 679 h 1356"/>
              <a:gd name="T16" fmla="*/ 1787 w 1798"/>
              <a:gd name="T17" fmla="*/ 653 h 1356"/>
              <a:gd name="T18" fmla="*/ 1795 w 1798"/>
              <a:gd name="T19" fmla="*/ 624 h 1356"/>
              <a:gd name="T20" fmla="*/ 1797 w 1798"/>
              <a:gd name="T21" fmla="*/ 601 h 1356"/>
              <a:gd name="T22" fmla="*/ 1791 w 1798"/>
              <a:gd name="T23" fmla="*/ 593 h 1356"/>
              <a:gd name="T24" fmla="*/ 1773 w 1798"/>
              <a:gd name="T25" fmla="*/ 586 h 1356"/>
              <a:gd name="T26" fmla="*/ 1750 w 1798"/>
              <a:gd name="T27" fmla="*/ 573 h 1356"/>
              <a:gd name="T28" fmla="*/ 1730 w 1798"/>
              <a:gd name="T29" fmla="*/ 559 h 1356"/>
              <a:gd name="T30" fmla="*/ 1707 w 1798"/>
              <a:gd name="T31" fmla="*/ 545 h 1356"/>
              <a:gd name="T32" fmla="*/ 1687 w 1798"/>
              <a:gd name="T33" fmla="*/ 534 h 1356"/>
              <a:gd name="T34" fmla="*/ 1668 w 1798"/>
              <a:gd name="T35" fmla="*/ 522 h 1356"/>
              <a:gd name="T36" fmla="*/ 1658 w 1798"/>
              <a:gd name="T37" fmla="*/ 514 h 1356"/>
              <a:gd name="T38" fmla="*/ 1652 w 1798"/>
              <a:gd name="T39" fmla="*/ 506 h 1356"/>
              <a:gd name="T40" fmla="*/ 1645 w 1798"/>
              <a:gd name="T41" fmla="*/ 496 h 1356"/>
              <a:gd name="T42" fmla="*/ 1645 w 1798"/>
              <a:gd name="T43" fmla="*/ 479 h 1356"/>
              <a:gd name="T44" fmla="*/ 1652 w 1798"/>
              <a:gd name="T45" fmla="*/ 456 h 1356"/>
              <a:gd name="T46" fmla="*/ 1655 w 1798"/>
              <a:gd name="T47" fmla="*/ 434 h 1356"/>
              <a:gd name="T48" fmla="*/ 1655 w 1798"/>
              <a:gd name="T49" fmla="*/ 413 h 1356"/>
              <a:gd name="T50" fmla="*/ 1649 w 1798"/>
              <a:gd name="T51" fmla="*/ 398 h 1356"/>
              <a:gd name="T52" fmla="*/ 1643 w 1798"/>
              <a:gd name="T53" fmla="*/ 385 h 1356"/>
              <a:gd name="T54" fmla="*/ 1637 w 1798"/>
              <a:gd name="T55" fmla="*/ 371 h 1356"/>
              <a:gd name="T56" fmla="*/ 1637 w 1798"/>
              <a:gd name="T57" fmla="*/ 351 h 1356"/>
              <a:gd name="T58" fmla="*/ 1644 w 1798"/>
              <a:gd name="T59" fmla="*/ 329 h 1356"/>
              <a:gd name="T60" fmla="*/ 1659 w 1798"/>
              <a:gd name="T61" fmla="*/ 300 h 1356"/>
              <a:gd name="T62" fmla="*/ 1678 w 1798"/>
              <a:gd name="T63" fmla="*/ 250 h 1356"/>
              <a:gd name="T64" fmla="*/ 1691 w 1798"/>
              <a:gd name="T65" fmla="*/ 201 h 1356"/>
              <a:gd name="T66" fmla="*/ 1698 w 1798"/>
              <a:gd name="T67" fmla="*/ 171 h 1356"/>
              <a:gd name="T68" fmla="*/ 1674 w 1798"/>
              <a:gd name="T69" fmla="*/ 165 h 1356"/>
              <a:gd name="T70" fmla="*/ 1650 w 1798"/>
              <a:gd name="T71" fmla="*/ 162 h 1356"/>
              <a:gd name="T72" fmla="*/ 1628 w 1798"/>
              <a:gd name="T73" fmla="*/ 155 h 1356"/>
              <a:gd name="T74" fmla="*/ 1617 w 1798"/>
              <a:gd name="T75" fmla="*/ 151 h 1356"/>
              <a:gd name="T76" fmla="*/ 1607 w 1798"/>
              <a:gd name="T77" fmla="*/ 142 h 1356"/>
              <a:gd name="T78" fmla="*/ 1597 w 1798"/>
              <a:gd name="T79" fmla="*/ 130 h 1356"/>
              <a:gd name="T80" fmla="*/ 1591 w 1798"/>
              <a:gd name="T81" fmla="*/ 117 h 1356"/>
              <a:gd name="T82" fmla="*/ 1578 w 1798"/>
              <a:gd name="T83" fmla="*/ 89 h 1356"/>
              <a:gd name="T84" fmla="*/ 1554 w 1798"/>
              <a:gd name="T85" fmla="*/ 58 h 1356"/>
              <a:gd name="T86" fmla="*/ 1545 w 1798"/>
              <a:gd name="T87" fmla="*/ 40 h 1356"/>
              <a:gd name="T88" fmla="*/ 1541 w 1798"/>
              <a:gd name="T89" fmla="*/ 32 h 1356"/>
              <a:gd name="T90" fmla="*/ 1533 w 1798"/>
              <a:gd name="T91" fmla="*/ 26 h 1356"/>
              <a:gd name="T92" fmla="*/ 1507 w 1798"/>
              <a:gd name="T93" fmla="*/ 17 h 1356"/>
              <a:gd name="T94" fmla="*/ 1480 w 1798"/>
              <a:gd name="T95" fmla="*/ 9 h 1356"/>
              <a:gd name="T96" fmla="*/ 1448 w 1798"/>
              <a:gd name="T97" fmla="*/ 0 h 1356"/>
              <a:gd name="T98" fmla="*/ 1291 w 1798"/>
              <a:gd name="T99" fmla="*/ 54 h 1356"/>
              <a:gd name="T100" fmla="*/ 1129 w 1798"/>
              <a:gd name="T101" fmla="*/ 107 h 1356"/>
              <a:gd name="T102" fmla="*/ 963 w 1798"/>
              <a:gd name="T103" fmla="*/ 161 h 1356"/>
              <a:gd name="T104" fmla="*/ 793 w 1798"/>
              <a:gd name="T105" fmla="*/ 213 h 1356"/>
              <a:gd name="T106" fmla="*/ 619 w 1798"/>
              <a:gd name="T107" fmla="*/ 266 h 1356"/>
              <a:gd name="T108" fmla="*/ 440 w 1798"/>
              <a:gd name="T109" fmla="*/ 319 h 1356"/>
              <a:gd name="T110" fmla="*/ 256 w 1798"/>
              <a:gd name="T111" fmla="*/ 372 h 1356"/>
              <a:gd name="T112" fmla="*/ 69 w 1798"/>
              <a:gd name="T113" fmla="*/ 424 h 1356"/>
              <a:gd name="T114" fmla="*/ 53 w 1798"/>
              <a:gd name="T115" fmla="*/ 436 h 1356"/>
              <a:gd name="T116" fmla="*/ 19 w 1798"/>
              <a:gd name="T117" fmla="*/ 456 h 1356"/>
              <a:gd name="T118" fmla="*/ 0 w 1798"/>
              <a:gd name="T119" fmla="*/ 467 h 1356"/>
              <a:gd name="T120" fmla="*/ 110 w 1798"/>
              <a:gd name="T121" fmla="*/ 949 h 1356"/>
              <a:gd name="T122" fmla="*/ 522 w 1798"/>
              <a:gd name="T123" fmla="*/ 1261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98" h="1356">
                <a:moveTo>
                  <a:pt x="522" y="1261"/>
                </a:moveTo>
                <a:lnTo>
                  <a:pt x="1581" y="923"/>
                </a:lnTo>
                <a:lnTo>
                  <a:pt x="1692" y="888"/>
                </a:lnTo>
                <a:lnTo>
                  <a:pt x="1696" y="877"/>
                </a:lnTo>
                <a:lnTo>
                  <a:pt x="1700" y="865"/>
                </a:lnTo>
                <a:lnTo>
                  <a:pt x="1706" y="854"/>
                </a:lnTo>
                <a:lnTo>
                  <a:pt x="1712" y="843"/>
                </a:lnTo>
                <a:lnTo>
                  <a:pt x="1718" y="833"/>
                </a:lnTo>
                <a:lnTo>
                  <a:pt x="1725" y="823"/>
                </a:lnTo>
                <a:lnTo>
                  <a:pt x="1741" y="789"/>
                </a:lnTo>
                <a:lnTo>
                  <a:pt x="1754" y="759"/>
                </a:lnTo>
                <a:lnTo>
                  <a:pt x="1760" y="744"/>
                </a:lnTo>
                <a:lnTo>
                  <a:pt x="1766" y="728"/>
                </a:lnTo>
                <a:lnTo>
                  <a:pt x="1772" y="710"/>
                </a:lnTo>
                <a:lnTo>
                  <a:pt x="1778" y="692"/>
                </a:lnTo>
                <a:lnTo>
                  <a:pt x="1781" y="679"/>
                </a:lnTo>
                <a:lnTo>
                  <a:pt x="1785" y="666"/>
                </a:lnTo>
                <a:lnTo>
                  <a:pt x="1787" y="653"/>
                </a:lnTo>
                <a:lnTo>
                  <a:pt x="1791" y="639"/>
                </a:lnTo>
                <a:lnTo>
                  <a:pt x="1795" y="624"/>
                </a:lnTo>
                <a:lnTo>
                  <a:pt x="1798" y="608"/>
                </a:lnTo>
                <a:lnTo>
                  <a:pt x="1797" y="601"/>
                </a:lnTo>
                <a:lnTo>
                  <a:pt x="1795" y="597"/>
                </a:lnTo>
                <a:lnTo>
                  <a:pt x="1791" y="593"/>
                </a:lnTo>
                <a:lnTo>
                  <a:pt x="1785" y="590"/>
                </a:lnTo>
                <a:lnTo>
                  <a:pt x="1773" y="586"/>
                </a:lnTo>
                <a:lnTo>
                  <a:pt x="1761" y="581"/>
                </a:lnTo>
                <a:lnTo>
                  <a:pt x="1750" y="573"/>
                </a:lnTo>
                <a:lnTo>
                  <a:pt x="1740" y="567"/>
                </a:lnTo>
                <a:lnTo>
                  <a:pt x="1730" y="559"/>
                </a:lnTo>
                <a:lnTo>
                  <a:pt x="1719" y="552"/>
                </a:lnTo>
                <a:lnTo>
                  <a:pt x="1707" y="545"/>
                </a:lnTo>
                <a:lnTo>
                  <a:pt x="1698" y="540"/>
                </a:lnTo>
                <a:lnTo>
                  <a:pt x="1687" y="534"/>
                </a:lnTo>
                <a:lnTo>
                  <a:pt x="1676" y="528"/>
                </a:lnTo>
                <a:lnTo>
                  <a:pt x="1668" y="522"/>
                </a:lnTo>
                <a:lnTo>
                  <a:pt x="1661" y="517"/>
                </a:lnTo>
                <a:lnTo>
                  <a:pt x="1658" y="514"/>
                </a:lnTo>
                <a:lnTo>
                  <a:pt x="1655" y="509"/>
                </a:lnTo>
                <a:lnTo>
                  <a:pt x="1652" y="506"/>
                </a:lnTo>
                <a:lnTo>
                  <a:pt x="1650" y="501"/>
                </a:lnTo>
                <a:lnTo>
                  <a:pt x="1645" y="496"/>
                </a:lnTo>
                <a:lnTo>
                  <a:pt x="1642" y="490"/>
                </a:lnTo>
                <a:lnTo>
                  <a:pt x="1645" y="479"/>
                </a:lnTo>
                <a:lnTo>
                  <a:pt x="1650" y="469"/>
                </a:lnTo>
                <a:lnTo>
                  <a:pt x="1652" y="456"/>
                </a:lnTo>
                <a:lnTo>
                  <a:pt x="1655" y="446"/>
                </a:lnTo>
                <a:lnTo>
                  <a:pt x="1655" y="434"/>
                </a:lnTo>
                <a:lnTo>
                  <a:pt x="1656" y="421"/>
                </a:lnTo>
                <a:lnTo>
                  <a:pt x="1655" y="413"/>
                </a:lnTo>
                <a:lnTo>
                  <a:pt x="1652" y="406"/>
                </a:lnTo>
                <a:lnTo>
                  <a:pt x="1649" y="398"/>
                </a:lnTo>
                <a:lnTo>
                  <a:pt x="1646" y="392"/>
                </a:lnTo>
                <a:lnTo>
                  <a:pt x="1643" y="385"/>
                </a:lnTo>
                <a:lnTo>
                  <a:pt x="1639" y="379"/>
                </a:lnTo>
                <a:lnTo>
                  <a:pt x="1637" y="371"/>
                </a:lnTo>
                <a:lnTo>
                  <a:pt x="1636" y="363"/>
                </a:lnTo>
                <a:lnTo>
                  <a:pt x="1637" y="351"/>
                </a:lnTo>
                <a:lnTo>
                  <a:pt x="1639" y="340"/>
                </a:lnTo>
                <a:lnTo>
                  <a:pt x="1644" y="329"/>
                </a:lnTo>
                <a:lnTo>
                  <a:pt x="1648" y="319"/>
                </a:lnTo>
                <a:lnTo>
                  <a:pt x="1659" y="300"/>
                </a:lnTo>
                <a:lnTo>
                  <a:pt x="1669" y="278"/>
                </a:lnTo>
                <a:lnTo>
                  <a:pt x="1678" y="250"/>
                </a:lnTo>
                <a:lnTo>
                  <a:pt x="1685" y="225"/>
                </a:lnTo>
                <a:lnTo>
                  <a:pt x="1691" y="201"/>
                </a:lnTo>
                <a:lnTo>
                  <a:pt x="1698" y="171"/>
                </a:lnTo>
                <a:lnTo>
                  <a:pt x="1698" y="171"/>
                </a:lnTo>
                <a:lnTo>
                  <a:pt x="1686" y="168"/>
                </a:lnTo>
                <a:lnTo>
                  <a:pt x="1674" y="165"/>
                </a:lnTo>
                <a:lnTo>
                  <a:pt x="1662" y="163"/>
                </a:lnTo>
                <a:lnTo>
                  <a:pt x="1650" y="162"/>
                </a:lnTo>
                <a:lnTo>
                  <a:pt x="1638" y="159"/>
                </a:lnTo>
                <a:lnTo>
                  <a:pt x="1628" y="155"/>
                </a:lnTo>
                <a:lnTo>
                  <a:pt x="1622" y="153"/>
                </a:lnTo>
                <a:lnTo>
                  <a:pt x="1617" y="151"/>
                </a:lnTo>
                <a:lnTo>
                  <a:pt x="1612" y="147"/>
                </a:lnTo>
                <a:lnTo>
                  <a:pt x="1607" y="142"/>
                </a:lnTo>
                <a:lnTo>
                  <a:pt x="1602" y="137"/>
                </a:lnTo>
                <a:lnTo>
                  <a:pt x="1597" y="130"/>
                </a:lnTo>
                <a:lnTo>
                  <a:pt x="1594" y="124"/>
                </a:lnTo>
                <a:lnTo>
                  <a:pt x="1591" y="117"/>
                </a:lnTo>
                <a:lnTo>
                  <a:pt x="1585" y="104"/>
                </a:lnTo>
                <a:lnTo>
                  <a:pt x="1578" y="89"/>
                </a:lnTo>
                <a:lnTo>
                  <a:pt x="1566" y="73"/>
                </a:lnTo>
                <a:lnTo>
                  <a:pt x="1554" y="58"/>
                </a:lnTo>
                <a:lnTo>
                  <a:pt x="1550" y="48"/>
                </a:lnTo>
                <a:lnTo>
                  <a:pt x="1545" y="40"/>
                </a:lnTo>
                <a:lnTo>
                  <a:pt x="1543" y="35"/>
                </a:lnTo>
                <a:lnTo>
                  <a:pt x="1541" y="32"/>
                </a:lnTo>
                <a:lnTo>
                  <a:pt x="1537" y="29"/>
                </a:lnTo>
                <a:lnTo>
                  <a:pt x="1533" y="26"/>
                </a:lnTo>
                <a:lnTo>
                  <a:pt x="1520" y="20"/>
                </a:lnTo>
                <a:lnTo>
                  <a:pt x="1507" y="17"/>
                </a:lnTo>
                <a:lnTo>
                  <a:pt x="1494" y="14"/>
                </a:lnTo>
                <a:lnTo>
                  <a:pt x="1480" y="9"/>
                </a:lnTo>
                <a:lnTo>
                  <a:pt x="1464" y="4"/>
                </a:lnTo>
                <a:lnTo>
                  <a:pt x="1448" y="0"/>
                </a:lnTo>
                <a:lnTo>
                  <a:pt x="1369" y="27"/>
                </a:lnTo>
                <a:lnTo>
                  <a:pt x="1291" y="54"/>
                </a:lnTo>
                <a:lnTo>
                  <a:pt x="1211" y="81"/>
                </a:lnTo>
                <a:lnTo>
                  <a:pt x="1129" y="107"/>
                </a:lnTo>
                <a:lnTo>
                  <a:pt x="1047" y="134"/>
                </a:lnTo>
                <a:lnTo>
                  <a:pt x="963" y="161"/>
                </a:lnTo>
                <a:lnTo>
                  <a:pt x="878" y="188"/>
                </a:lnTo>
                <a:lnTo>
                  <a:pt x="793" y="213"/>
                </a:lnTo>
                <a:lnTo>
                  <a:pt x="706" y="240"/>
                </a:lnTo>
                <a:lnTo>
                  <a:pt x="619" y="266"/>
                </a:lnTo>
                <a:lnTo>
                  <a:pt x="529" y="293"/>
                </a:lnTo>
                <a:lnTo>
                  <a:pt x="440" y="319"/>
                </a:lnTo>
                <a:lnTo>
                  <a:pt x="349" y="345"/>
                </a:lnTo>
                <a:lnTo>
                  <a:pt x="256" y="372"/>
                </a:lnTo>
                <a:lnTo>
                  <a:pt x="163" y="398"/>
                </a:lnTo>
                <a:lnTo>
                  <a:pt x="69" y="424"/>
                </a:lnTo>
                <a:lnTo>
                  <a:pt x="69" y="424"/>
                </a:lnTo>
                <a:lnTo>
                  <a:pt x="53" y="436"/>
                </a:lnTo>
                <a:lnTo>
                  <a:pt x="37" y="447"/>
                </a:lnTo>
                <a:lnTo>
                  <a:pt x="19" y="456"/>
                </a:lnTo>
                <a:lnTo>
                  <a:pt x="0" y="467"/>
                </a:lnTo>
                <a:lnTo>
                  <a:pt x="0" y="467"/>
                </a:lnTo>
                <a:lnTo>
                  <a:pt x="110" y="949"/>
                </a:lnTo>
                <a:lnTo>
                  <a:pt x="110" y="949"/>
                </a:lnTo>
                <a:lnTo>
                  <a:pt x="207" y="1356"/>
                </a:lnTo>
                <a:lnTo>
                  <a:pt x="522" y="1261"/>
                </a:lnTo>
                <a:lnTo>
                  <a:pt x="522" y="126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1" name="Freeform 227"/>
          <p:cNvSpPr>
            <a:spLocks/>
          </p:cNvSpPr>
          <p:nvPr/>
        </p:nvSpPr>
        <p:spPr bwMode="auto">
          <a:xfrm>
            <a:off x="8215412" y="2597023"/>
            <a:ext cx="487865" cy="279175"/>
          </a:xfrm>
          <a:custGeom>
            <a:avLst/>
            <a:gdLst>
              <a:gd name="T0" fmla="*/ 548 w 1058"/>
              <a:gd name="T1" fmla="*/ 426 h 606"/>
              <a:gd name="T2" fmla="*/ 590 w 1058"/>
              <a:gd name="T3" fmla="*/ 420 h 606"/>
              <a:gd name="T4" fmla="*/ 615 w 1058"/>
              <a:gd name="T5" fmla="*/ 409 h 606"/>
              <a:gd name="T6" fmla="*/ 639 w 1058"/>
              <a:gd name="T7" fmla="*/ 405 h 606"/>
              <a:gd name="T8" fmla="*/ 655 w 1058"/>
              <a:gd name="T9" fmla="*/ 423 h 606"/>
              <a:gd name="T10" fmla="*/ 701 w 1058"/>
              <a:gd name="T11" fmla="*/ 462 h 606"/>
              <a:gd name="T12" fmla="*/ 737 w 1058"/>
              <a:gd name="T13" fmla="*/ 490 h 606"/>
              <a:gd name="T14" fmla="*/ 748 w 1058"/>
              <a:gd name="T15" fmla="*/ 526 h 606"/>
              <a:gd name="T16" fmla="*/ 782 w 1058"/>
              <a:gd name="T17" fmla="*/ 527 h 606"/>
              <a:gd name="T18" fmla="*/ 810 w 1058"/>
              <a:gd name="T19" fmla="*/ 507 h 606"/>
              <a:gd name="T20" fmla="*/ 822 w 1058"/>
              <a:gd name="T21" fmla="*/ 487 h 606"/>
              <a:gd name="T22" fmla="*/ 845 w 1058"/>
              <a:gd name="T23" fmla="*/ 444 h 606"/>
              <a:gd name="T24" fmla="*/ 876 w 1058"/>
              <a:gd name="T25" fmla="*/ 440 h 606"/>
              <a:gd name="T26" fmla="*/ 911 w 1058"/>
              <a:gd name="T27" fmla="*/ 447 h 606"/>
              <a:gd name="T28" fmla="*/ 952 w 1058"/>
              <a:gd name="T29" fmla="*/ 401 h 606"/>
              <a:gd name="T30" fmla="*/ 984 w 1058"/>
              <a:gd name="T31" fmla="*/ 381 h 606"/>
              <a:gd name="T32" fmla="*/ 1016 w 1058"/>
              <a:gd name="T33" fmla="*/ 340 h 606"/>
              <a:gd name="T34" fmla="*/ 1052 w 1058"/>
              <a:gd name="T35" fmla="*/ 291 h 606"/>
              <a:gd name="T36" fmla="*/ 1058 w 1058"/>
              <a:gd name="T37" fmla="*/ 258 h 606"/>
              <a:gd name="T38" fmla="*/ 1052 w 1058"/>
              <a:gd name="T39" fmla="*/ 239 h 606"/>
              <a:gd name="T40" fmla="*/ 999 w 1058"/>
              <a:gd name="T41" fmla="*/ 212 h 606"/>
              <a:gd name="T42" fmla="*/ 927 w 1058"/>
              <a:gd name="T43" fmla="*/ 180 h 606"/>
              <a:gd name="T44" fmla="*/ 945 w 1058"/>
              <a:gd name="T45" fmla="*/ 233 h 606"/>
              <a:gd name="T46" fmla="*/ 970 w 1058"/>
              <a:gd name="T47" fmla="*/ 249 h 606"/>
              <a:gd name="T48" fmla="*/ 981 w 1058"/>
              <a:gd name="T49" fmla="*/ 266 h 606"/>
              <a:gd name="T50" fmla="*/ 981 w 1058"/>
              <a:gd name="T51" fmla="*/ 313 h 606"/>
              <a:gd name="T52" fmla="*/ 970 w 1058"/>
              <a:gd name="T53" fmla="*/ 334 h 606"/>
              <a:gd name="T54" fmla="*/ 951 w 1058"/>
              <a:gd name="T55" fmla="*/ 346 h 606"/>
              <a:gd name="T56" fmla="*/ 899 w 1058"/>
              <a:gd name="T57" fmla="*/ 363 h 606"/>
              <a:gd name="T58" fmla="*/ 856 w 1058"/>
              <a:gd name="T59" fmla="*/ 365 h 606"/>
              <a:gd name="T60" fmla="*/ 824 w 1058"/>
              <a:gd name="T61" fmla="*/ 342 h 606"/>
              <a:gd name="T62" fmla="*/ 782 w 1058"/>
              <a:gd name="T63" fmla="*/ 287 h 606"/>
              <a:gd name="T64" fmla="*/ 758 w 1058"/>
              <a:gd name="T65" fmla="*/ 244 h 606"/>
              <a:gd name="T66" fmla="*/ 736 w 1058"/>
              <a:gd name="T67" fmla="*/ 224 h 606"/>
              <a:gd name="T68" fmla="*/ 693 w 1058"/>
              <a:gd name="T69" fmla="*/ 223 h 606"/>
              <a:gd name="T70" fmla="*/ 674 w 1058"/>
              <a:gd name="T71" fmla="*/ 209 h 606"/>
              <a:gd name="T72" fmla="*/ 661 w 1058"/>
              <a:gd name="T73" fmla="*/ 171 h 606"/>
              <a:gd name="T74" fmla="*/ 658 w 1058"/>
              <a:gd name="T75" fmla="*/ 118 h 606"/>
              <a:gd name="T76" fmla="*/ 669 w 1058"/>
              <a:gd name="T77" fmla="*/ 81 h 606"/>
              <a:gd name="T78" fmla="*/ 687 w 1058"/>
              <a:gd name="T79" fmla="*/ 57 h 606"/>
              <a:gd name="T80" fmla="*/ 681 w 1058"/>
              <a:gd name="T81" fmla="*/ 33 h 606"/>
              <a:gd name="T82" fmla="*/ 633 w 1058"/>
              <a:gd name="T83" fmla="*/ 14 h 606"/>
              <a:gd name="T84" fmla="*/ 616 w 1058"/>
              <a:gd name="T85" fmla="*/ 5 h 606"/>
              <a:gd name="T86" fmla="*/ 607 w 1058"/>
              <a:gd name="T87" fmla="*/ 7 h 606"/>
              <a:gd name="T88" fmla="*/ 579 w 1058"/>
              <a:gd name="T89" fmla="*/ 32 h 606"/>
              <a:gd name="T90" fmla="*/ 547 w 1058"/>
              <a:gd name="T91" fmla="*/ 69 h 606"/>
              <a:gd name="T92" fmla="*/ 235 w 1058"/>
              <a:gd name="T93" fmla="*/ 234 h 606"/>
              <a:gd name="T94" fmla="*/ 14 w 1058"/>
              <a:gd name="T95" fmla="*/ 454 h 606"/>
              <a:gd name="T96" fmla="*/ 17 w 1058"/>
              <a:gd name="T97" fmla="*/ 532 h 606"/>
              <a:gd name="T98" fmla="*/ 30 w 1058"/>
              <a:gd name="T99" fmla="*/ 581 h 606"/>
              <a:gd name="T100" fmla="*/ 40 w 1058"/>
              <a:gd name="T101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58" h="606">
                <a:moveTo>
                  <a:pt x="510" y="440"/>
                </a:moveTo>
                <a:lnTo>
                  <a:pt x="523" y="436"/>
                </a:lnTo>
                <a:lnTo>
                  <a:pt x="536" y="431"/>
                </a:lnTo>
                <a:lnTo>
                  <a:pt x="548" y="426"/>
                </a:lnTo>
                <a:lnTo>
                  <a:pt x="561" y="422"/>
                </a:lnTo>
                <a:lnTo>
                  <a:pt x="572" y="422"/>
                </a:lnTo>
                <a:lnTo>
                  <a:pt x="583" y="422"/>
                </a:lnTo>
                <a:lnTo>
                  <a:pt x="590" y="420"/>
                </a:lnTo>
                <a:lnTo>
                  <a:pt x="597" y="418"/>
                </a:lnTo>
                <a:lnTo>
                  <a:pt x="603" y="414"/>
                </a:lnTo>
                <a:lnTo>
                  <a:pt x="608" y="411"/>
                </a:lnTo>
                <a:lnTo>
                  <a:pt x="615" y="409"/>
                </a:lnTo>
                <a:lnTo>
                  <a:pt x="621" y="406"/>
                </a:lnTo>
                <a:lnTo>
                  <a:pt x="628" y="405"/>
                </a:lnTo>
                <a:lnTo>
                  <a:pt x="635" y="404"/>
                </a:lnTo>
                <a:lnTo>
                  <a:pt x="639" y="405"/>
                </a:lnTo>
                <a:lnTo>
                  <a:pt x="642" y="408"/>
                </a:lnTo>
                <a:lnTo>
                  <a:pt x="644" y="411"/>
                </a:lnTo>
                <a:lnTo>
                  <a:pt x="646" y="414"/>
                </a:lnTo>
                <a:lnTo>
                  <a:pt x="655" y="423"/>
                </a:lnTo>
                <a:lnTo>
                  <a:pt x="665" y="433"/>
                </a:lnTo>
                <a:lnTo>
                  <a:pt x="677" y="445"/>
                </a:lnTo>
                <a:lnTo>
                  <a:pt x="688" y="453"/>
                </a:lnTo>
                <a:lnTo>
                  <a:pt x="701" y="462"/>
                </a:lnTo>
                <a:lnTo>
                  <a:pt x="715" y="469"/>
                </a:lnTo>
                <a:lnTo>
                  <a:pt x="724" y="476"/>
                </a:lnTo>
                <a:lnTo>
                  <a:pt x="731" y="482"/>
                </a:lnTo>
                <a:lnTo>
                  <a:pt x="737" y="490"/>
                </a:lnTo>
                <a:lnTo>
                  <a:pt x="741" y="498"/>
                </a:lnTo>
                <a:lnTo>
                  <a:pt x="745" y="506"/>
                </a:lnTo>
                <a:lnTo>
                  <a:pt x="747" y="515"/>
                </a:lnTo>
                <a:lnTo>
                  <a:pt x="748" y="526"/>
                </a:lnTo>
                <a:lnTo>
                  <a:pt x="749" y="536"/>
                </a:lnTo>
                <a:lnTo>
                  <a:pt x="749" y="536"/>
                </a:lnTo>
                <a:lnTo>
                  <a:pt x="766" y="532"/>
                </a:lnTo>
                <a:lnTo>
                  <a:pt x="782" y="527"/>
                </a:lnTo>
                <a:lnTo>
                  <a:pt x="790" y="523"/>
                </a:lnTo>
                <a:lnTo>
                  <a:pt x="796" y="519"/>
                </a:lnTo>
                <a:lnTo>
                  <a:pt x="804" y="514"/>
                </a:lnTo>
                <a:lnTo>
                  <a:pt x="810" y="507"/>
                </a:lnTo>
                <a:lnTo>
                  <a:pt x="815" y="502"/>
                </a:lnTo>
                <a:lnTo>
                  <a:pt x="818" y="498"/>
                </a:lnTo>
                <a:lnTo>
                  <a:pt x="820" y="492"/>
                </a:lnTo>
                <a:lnTo>
                  <a:pt x="822" y="487"/>
                </a:lnTo>
                <a:lnTo>
                  <a:pt x="827" y="476"/>
                </a:lnTo>
                <a:lnTo>
                  <a:pt x="832" y="465"/>
                </a:lnTo>
                <a:lnTo>
                  <a:pt x="839" y="453"/>
                </a:lnTo>
                <a:lnTo>
                  <a:pt x="845" y="444"/>
                </a:lnTo>
                <a:lnTo>
                  <a:pt x="851" y="433"/>
                </a:lnTo>
                <a:lnTo>
                  <a:pt x="859" y="422"/>
                </a:lnTo>
                <a:lnTo>
                  <a:pt x="868" y="432"/>
                </a:lnTo>
                <a:lnTo>
                  <a:pt x="876" y="440"/>
                </a:lnTo>
                <a:lnTo>
                  <a:pt x="885" y="449"/>
                </a:lnTo>
                <a:lnTo>
                  <a:pt x="894" y="460"/>
                </a:lnTo>
                <a:lnTo>
                  <a:pt x="902" y="453"/>
                </a:lnTo>
                <a:lnTo>
                  <a:pt x="911" y="447"/>
                </a:lnTo>
                <a:lnTo>
                  <a:pt x="917" y="440"/>
                </a:lnTo>
                <a:lnTo>
                  <a:pt x="924" y="433"/>
                </a:lnTo>
                <a:lnTo>
                  <a:pt x="937" y="417"/>
                </a:lnTo>
                <a:lnTo>
                  <a:pt x="952" y="401"/>
                </a:lnTo>
                <a:lnTo>
                  <a:pt x="963" y="393"/>
                </a:lnTo>
                <a:lnTo>
                  <a:pt x="974" y="387"/>
                </a:lnTo>
                <a:lnTo>
                  <a:pt x="979" y="384"/>
                </a:lnTo>
                <a:lnTo>
                  <a:pt x="984" y="381"/>
                </a:lnTo>
                <a:lnTo>
                  <a:pt x="989" y="377"/>
                </a:lnTo>
                <a:lnTo>
                  <a:pt x="994" y="372"/>
                </a:lnTo>
                <a:lnTo>
                  <a:pt x="1005" y="356"/>
                </a:lnTo>
                <a:lnTo>
                  <a:pt x="1016" y="340"/>
                </a:lnTo>
                <a:lnTo>
                  <a:pt x="1026" y="331"/>
                </a:lnTo>
                <a:lnTo>
                  <a:pt x="1036" y="322"/>
                </a:lnTo>
                <a:lnTo>
                  <a:pt x="1046" y="306"/>
                </a:lnTo>
                <a:lnTo>
                  <a:pt x="1052" y="291"/>
                </a:lnTo>
                <a:lnTo>
                  <a:pt x="1055" y="284"/>
                </a:lnTo>
                <a:lnTo>
                  <a:pt x="1057" y="275"/>
                </a:lnTo>
                <a:lnTo>
                  <a:pt x="1058" y="266"/>
                </a:lnTo>
                <a:lnTo>
                  <a:pt x="1058" y="258"/>
                </a:lnTo>
                <a:lnTo>
                  <a:pt x="1058" y="252"/>
                </a:lnTo>
                <a:lnTo>
                  <a:pt x="1057" y="248"/>
                </a:lnTo>
                <a:lnTo>
                  <a:pt x="1055" y="244"/>
                </a:lnTo>
                <a:lnTo>
                  <a:pt x="1052" y="239"/>
                </a:lnTo>
                <a:lnTo>
                  <a:pt x="1046" y="234"/>
                </a:lnTo>
                <a:lnTo>
                  <a:pt x="1038" y="229"/>
                </a:lnTo>
                <a:lnTo>
                  <a:pt x="1019" y="220"/>
                </a:lnTo>
                <a:lnTo>
                  <a:pt x="999" y="212"/>
                </a:lnTo>
                <a:lnTo>
                  <a:pt x="980" y="204"/>
                </a:lnTo>
                <a:lnTo>
                  <a:pt x="964" y="196"/>
                </a:lnTo>
                <a:lnTo>
                  <a:pt x="948" y="189"/>
                </a:lnTo>
                <a:lnTo>
                  <a:pt x="927" y="180"/>
                </a:lnTo>
                <a:lnTo>
                  <a:pt x="931" y="201"/>
                </a:lnTo>
                <a:lnTo>
                  <a:pt x="937" y="218"/>
                </a:lnTo>
                <a:lnTo>
                  <a:pt x="941" y="226"/>
                </a:lnTo>
                <a:lnTo>
                  <a:pt x="945" y="233"/>
                </a:lnTo>
                <a:lnTo>
                  <a:pt x="952" y="241"/>
                </a:lnTo>
                <a:lnTo>
                  <a:pt x="959" y="247"/>
                </a:lnTo>
                <a:lnTo>
                  <a:pt x="965" y="248"/>
                </a:lnTo>
                <a:lnTo>
                  <a:pt x="970" y="249"/>
                </a:lnTo>
                <a:lnTo>
                  <a:pt x="974" y="253"/>
                </a:lnTo>
                <a:lnTo>
                  <a:pt x="977" y="258"/>
                </a:lnTo>
                <a:lnTo>
                  <a:pt x="979" y="262"/>
                </a:lnTo>
                <a:lnTo>
                  <a:pt x="981" y="266"/>
                </a:lnTo>
                <a:lnTo>
                  <a:pt x="983" y="276"/>
                </a:lnTo>
                <a:lnTo>
                  <a:pt x="983" y="287"/>
                </a:lnTo>
                <a:lnTo>
                  <a:pt x="983" y="300"/>
                </a:lnTo>
                <a:lnTo>
                  <a:pt x="981" y="313"/>
                </a:lnTo>
                <a:lnTo>
                  <a:pt x="980" y="318"/>
                </a:lnTo>
                <a:lnTo>
                  <a:pt x="978" y="324"/>
                </a:lnTo>
                <a:lnTo>
                  <a:pt x="975" y="329"/>
                </a:lnTo>
                <a:lnTo>
                  <a:pt x="970" y="334"/>
                </a:lnTo>
                <a:lnTo>
                  <a:pt x="966" y="339"/>
                </a:lnTo>
                <a:lnTo>
                  <a:pt x="961" y="342"/>
                </a:lnTo>
                <a:lnTo>
                  <a:pt x="956" y="344"/>
                </a:lnTo>
                <a:lnTo>
                  <a:pt x="951" y="346"/>
                </a:lnTo>
                <a:lnTo>
                  <a:pt x="940" y="350"/>
                </a:lnTo>
                <a:lnTo>
                  <a:pt x="927" y="353"/>
                </a:lnTo>
                <a:lnTo>
                  <a:pt x="913" y="358"/>
                </a:lnTo>
                <a:lnTo>
                  <a:pt x="899" y="363"/>
                </a:lnTo>
                <a:lnTo>
                  <a:pt x="885" y="366"/>
                </a:lnTo>
                <a:lnTo>
                  <a:pt x="869" y="367"/>
                </a:lnTo>
                <a:lnTo>
                  <a:pt x="862" y="366"/>
                </a:lnTo>
                <a:lnTo>
                  <a:pt x="856" y="365"/>
                </a:lnTo>
                <a:lnTo>
                  <a:pt x="849" y="363"/>
                </a:lnTo>
                <a:lnTo>
                  <a:pt x="844" y="359"/>
                </a:lnTo>
                <a:lnTo>
                  <a:pt x="833" y="352"/>
                </a:lnTo>
                <a:lnTo>
                  <a:pt x="824" y="342"/>
                </a:lnTo>
                <a:lnTo>
                  <a:pt x="810" y="329"/>
                </a:lnTo>
                <a:lnTo>
                  <a:pt x="797" y="313"/>
                </a:lnTo>
                <a:lnTo>
                  <a:pt x="790" y="299"/>
                </a:lnTo>
                <a:lnTo>
                  <a:pt x="782" y="287"/>
                </a:lnTo>
                <a:lnTo>
                  <a:pt x="776" y="274"/>
                </a:lnTo>
                <a:lnTo>
                  <a:pt x="768" y="260"/>
                </a:lnTo>
                <a:lnTo>
                  <a:pt x="763" y="251"/>
                </a:lnTo>
                <a:lnTo>
                  <a:pt x="758" y="244"/>
                </a:lnTo>
                <a:lnTo>
                  <a:pt x="752" y="237"/>
                </a:lnTo>
                <a:lnTo>
                  <a:pt x="745" y="231"/>
                </a:lnTo>
                <a:lnTo>
                  <a:pt x="741" y="228"/>
                </a:lnTo>
                <a:lnTo>
                  <a:pt x="736" y="224"/>
                </a:lnTo>
                <a:lnTo>
                  <a:pt x="721" y="225"/>
                </a:lnTo>
                <a:lnTo>
                  <a:pt x="706" y="225"/>
                </a:lnTo>
                <a:lnTo>
                  <a:pt x="698" y="225"/>
                </a:lnTo>
                <a:lnTo>
                  <a:pt x="693" y="223"/>
                </a:lnTo>
                <a:lnTo>
                  <a:pt x="687" y="221"/>
                </a:lnTo>
                <a:lnTo>
                  <a:pt x="683" y="218"/>
                </a:lnTo>
                <a:lnTo>
                  <a:pt x="679" y="214"/>
                </a:lnTo>
                <a:lnTo>
                  <a:pt x="674" y="209"/>
                </a:lnTo>
                <a:lnTo>
                  <a:pt x="671" y="204"/>
                </a:lnTo>
                <a:lnTo>
                  <a:pt x="669" y="198"/>
                </a:lnTo>
                <a:lnTo>
                  <a:pt x="665" y="185"/>
                </a:lnTo>
                <a:lnTo>
                  <a:pt x="661" y="171"/>
                </a:lnTo>
                <a:lnTo>
                  <a:pt x="660" y="157"/>
                </a:lnTo>
                <a:lnTo>
                  <a:pt x="659" y="143"/>
                </a:lnTo>
                <a:lnTo>
                  <a:pt x="659" y="130"/>
                </a:lnTo>
                <a:lnTo>
                  <a:pt x="658" y="118"/>
                </a:lnTo>
                <a:lnTo>
                  <a:pt x="659" y="108"/>
                </a:lnTo>
                <a:lnTo>
                  <a:pt x="662" y="96"/>
                </a:lnTo>
                <a:lnTo>
                  <a:pt x="665" y="87"/>
                </a:lnTo>
                <a:lnTo>
                  <a:pt x="669" y="81"/>
                </a:lnTo>
                <a:lnTo>
                  <a:pt x="673" y="74"/>
                </a:lnTo>
                <a:lnTo>
                  <a:pt x="678" y="69"/>
                </a:lnTo>
                <a:lnTo>
                  <a:pt x="683" y="62"/>
                </a:lnTo>
                <a:lnTo>
                  <a:pt x="687" y="57"/>
                </a:lnTo>
                <a:lnTo>
                  <a:pt x="693" y="50"/>
                </a:lnTo>
                <a:lnTo>
                  <a:pt x="697" y="43"/>
                </a:lnTo>
                <a:lnTo>
                  <a:pt x="688" y="37"/>
                </a:lnTo>
                <a:lnTo>
                  <a:pt x="681" y="33"/>
                </a:lnTo>
                <a:lnTo>
                  <a:pt x="673" y="29"/>
                </a:lnTo>
                <a:lnTo>
                  <a:pt x="666" y="26"/>
                </a:lnTo>
                <a:lnTo>
                  <a:pt x="651" y="20"/>
                </a:lnTo>
                <a:lnTo>
                  <a:pt x="633" y="14"/>
                </a:lnTo>
                <a:lnTo>
                  <a:pt x="627" y="10"/>
                </a:lnTo>
                <a:lnTo>
                  <a:pt x="620" y="8"/>
                </a:lnTo>
                <a:lnTo>
                  <a:pt x="618" y="7"/>
                </a:lnTo>
                <a:lnTo>
                  <a:pt x="616" y="5"/>
                </a:lnTo>
                <a:lnTo>
                  <a:pt x="615" y="3"/>
                </a:lnTo>
                <a:lnTo>
                  <a:pt x="614" y="0"/>
                </a:lnTo>
                <a:lnTo>
                  <a:pt x="614" y="0"/>
                </a:lnTo>
                <a:lnTo>
                  <a:pt x="607" y="7"/>
                </a:lnTo>
                <a:lnTo>
                  <a:pt x="601" y="15"/>
                </a:lnTo>
                <a:lnTo>
                  <a:pt x="593" y="20"/>
                </a:lnTo>
                <a:lnTo>
                  <a:pt x="586" y="27"/>
                </a:lnTo>
                <a:lnTo>
                  <a:pt x="579" y="32"/>
                </a:lnTo>
                <a:lnTo>
                  <a:pt x="572" y="39"/>
                </a:lnTo>
                <a:lnTo>
                  <a:pt x="565" y="45"/>
                </a:lnTo>
                <a:lnTo>
                  <a:pt x="559" y="53"/>
                </a:lnTo>
                <a:lnTo>
                  <a:pt x="547" y="69"/>
                </a:lnTo>
                <a:lnTo>
                  <a:pt x="538" y="84"/>
                </a:lnTo>
                <a:lnTo>
                  <a:pt x="530" y="99"/>
                </a:lnTo>
                <a:lnTo>
                  <a:pt x="521" y="116"/>
                </a:lnTo>
                <a:lnTo>
                  <a:pt x="235" y="234"/>
                </a:lnTo>
                <a:lnTo>
                  <a:pt x="235" y="234"/>
                </a:lnTo>
                <a:lnTo>
                  <a:pt x="0" y="303"/>
                </a:lnTo>
                <a:lnTo>
                  <a:pt x="6" y="369"/>
                </a:lnTo>
                <a:lnTo>
                  <a:pt x="14" y="454"/>
                </a:lnTo>
                <a:lnTo>
                  <a:pt x="14" y="508"/>
                </a:lnTo>
                <a:lnTo>
                  <a:pt x="14" y="517"/>
                </a:lnTo>
                <a:lnTo>
                  <a:pt x="16" y="525"/>
                </a:lnTo>
                <a:lnTo>
                  <a:pt x="17" y="532"/>
                </a:lnTo>
                <a:lnTo>
                  <a:pt x="19" y="540"/>
                </a:lnTo>
                <a:lnTo>
                  <a:pt x="23" y="555"/>
                </a:lnTo>
                <a:lnTo>
                  <a:pt x="27" y="571"/>
                </a:lnTo>
                <a:lnTo>
                  <a:pt x="30" y="581"/>
                </a:lnTo>
                <a:lnTo>
                  <a:pt x="34" y="588"/>
                </a:lnTo>
                <a:lnTo>
                  <a:pt x="38" y="596"/>
                </a:lnTo>
                <a:lnTo>
                  <a:pt x="40" y="606"/>
                </a:lnTo>
                <a:lnTo>
                  <a:pt x="40" y="606"/>
                </a:lnTo>
                <a:lnTo>
                  <a:pt x="510" y="440"/>
                </a:lnTo>
                <a:lnTo>
                  <a:pt x="510" y="44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2" name="Freeform 228"/>
          <p:cNvSpPr>
            <a:spLocks/>
          </p:cNvSpPr>
          <p:nvPr/>
        </p:nvSpPr>
        <p:spPr bwMode="auto">
          <a:xfrm>
            <a:off x="8215412" y="2597023"/>
            <a:ext cx="487865" cy="279175"/>
          </a:xfrm>
          <a:custGeom>
            <a:avLst/>
            <a:gdLst>
              <a:gd name="T0" fmla="*/ 548 w 1058"/>
              <a:gd name="T1" fmla="*/ 426 h 606"/>
              <a:gd name="T2" fmla="*/ 590 w 1058"/>
              <a:gd name="T3" fmla="*/ 420 h 606"/>
              <a:gd name="T4" fmla="*/ 615 w 1058"/>
              <a:gd name="T5" fmla="*/ 409 h 606"/>
              <a:gd name="T6" fmla="*/ 639 w 1058"/>
              <a:gd name="T7" fmla="*/ 405 h 606"/>
              <a:gd name="T8" fmla="*/ 655 w 1058"/>
              <a:gd name="T9" fmla="*/ 423 h 606"/>
              <a:gd name="T10" fmla="*/ 701 w 1058"/>
              <a:gd name="T11" fmla="*/ 462 h 606"/>
              <a:gd name="T12" fmla="*/ 737 w 1058"/>
              <a:gd name="T13" fmla="*/ 490 h 606"/>
              <a:gd name="T14" fmla="*/ 748 w 1058"/>
              <a:gd name="T15" fmla="*/ 526 h 606"/>
              <a:gd name="T16" fmla="*/ 782 w 1058"/>
              <a:gd name="T17" fmla="*/ 527 h 606"/>
              <a:gd name="T18" fmla="*/ 810 w 1058"/>
              <a:gd name="T19" fmla="*/ 507 h 606"/>
              <a:gd name="T20" fmla="*/ 822 w 1058"/>
              <a:gd name="T21" fmla="*/ 487 h 606"/>
              <a:gd name="T22" fmla="*/ 845 w 1058"/>
              <a:gd name="T23" fmla="*/ 444 h 606"/>
              <a:gd name="T24" fmla="*/ 876 w 1058"/>
              <a:gd name="T25" fmla="*/ 440 h 606"/>
              <a:gd name="T26" fmla="*/ 911 w 1058"/>
              <a:gd name="T27" fmla="*/ 447 h 606"/>
              <a:gd name="T28" fmla="*/ 952 w 1058"/>
              <a:gd name="T29" fmla="*/ 401 h 606"/>
              <a:gd name="T30" fmla="*/ 984 w 1058"/>
              <a:gd name="T31" fmla="*/ 381 h 606"/>
              <a:gd name="T32" fmla="*/ 1016 w 1058"/>
              <a:gd name="T33" fmla="*/ 340 h 606"/>
              <a:gd name="T34" fmla="*/ 1052 w 1058"/>
              <a:gd name="T35" fmla="*/ 291 h 606"/>
              <a:gd name="T36" fmla="*/ 1058 w 1058"/>
              <a:gd name="T37" fmla="*/ 258 h 606"/>
              <a:gd name="T38" fmla="*/ 1052 w 1058"/>
              <a:gd name="T39" fmla="*/ 239 h 606"/>
              <a:gd name="T40" fmla="*/ 999 w 1058"/>
              <a:gd name="T41" fmla="*/ 212 h 606"/>
              <a:gd name="T42" fmla="*/ 927 w 1058"/>
              <a:gd name="T43" fmla="*/ 180 h 606"/>
              <a:gd name="T44" fmla="*/ 945 w 1058"/>
              <a:gd name="T45" fmla="*/ 233 h 606"/>
              <a:gd name="T46" fmla="*/ 970 w 1058"/>
              <a:gd name="T47" fmla="*/ 249 h 606"/>
              <a:gd name="T48" fmla="*/ 981 w 1058"/>
              <a:gd name="T49" fmla="*/ 266 h 606"/>
              <a:gd name="T50" fmla="*/ 981 w 1058"/>
              <a:gd name="T51" fmla="*/ 313 h 606"/>
              <a:gd name="T52" fmla="*/ 970 w 1058"/>
              <a:gd name="T53" fmla="*/ 334 h 606"/>
              <a:gd name="T54" fmla="*/ 951 w 1058"/>
              <a:gd name="T55" fmla="*/ 346 h 606"/>
              <a:gd name="T56" fmla="*/ 899 w 1058"/>
              <a:gd name="T57" fmla="*/ 363 h 606"/>
              <a:gd name="T58" fmla="*/ 856 w 1058"/>
              <a:gd name="T59" fmla="*/ 365 h 606"/>
              <a:gd name="T60" fmla="*/ 824 w 1058"/>
              <a:gd name="T61" fmla="*/ 342 h 606"/>
              <a:gd name="T62" fmla="*/ 782 w 1058"/>
              <a:gd name="T63" fmla="*/ 287 h 606"/>
              <a:gd name="T64" fmla="*/ 758 w 1058"/>
              <a:gd name="T65" fmla="*/ 244 h 606"/>
              <a:gd name="T66" fmla="*/ 736 w 1058"/>
              <a:gd name="T67" fmla="*/ 224 h 606"/>
              <a:gd name="T68" fmla="*/ 693 w 1058"/>
              <a:gd name="T69" fmla="*/ 223 h 606"/>
              <a:gd name="T70" fmla="*/ 674 w 1058"/>
              <a:gd name="T71" fmla="*/ 209 h 606"/>
              <a:gd name="T72" fmla="*/ 661 w 1058"/>
              <a:gd name="T73" fmla="*/ 171 h 606"/>
              <a:gd name="T74" fmla="*/ 658 w 1058"/>
              <a:gd name="T75" fmla="*/ 118 h 606"/>
              <a:gd name="T76" fmla="*/ 669 w 1058"/>
              <a:gd name="T77" fmla="*/ 81 h 606"/>
              <a:gd name="T78" fmla="*/ 687 w 1058"/>
              <a:gd name="T79" fmla="*/ 57 h 606"/>
              <a:gd name="T80" fmla="*/ 681 w 1058"/>
              <a:gd name="T81" fmla="*/ 33 h 606"/>
              <a:gd name="T82" fmla="*/ 633 w 1058"/>
              <a:gd name="T83" fmla="*/ 14 h 606"/>
              <a:gd name="T84" fmla="*/ 616 w 1058"/>
              <a:gd name="T85" fmla="*/ 5 h 606"/>
              <a:gd name="T86" fmla="*/ 607 w 1058"/>
              <a:gd name="T87" fmla="*/ 7 h 606"/>
              <a:gd name="T88" fmla="*/ 579 w 1058"/>
              <a:gd name="T89" fmla="*/ 32 h 606"/>
              <a:gd name="T90" fmla="*/ 547 w 1058"/>
              <a:gd name="T91" fmla="*/ 69 h 606"/>
              <a:gd name="T92" fmla="*/ 235 w 1058"/>
              <a:gd name="T93" fmla="*/ 234 h 606"/>
              <a:gd name="T94" fmla="*/ 6 w 1058"/>
              <a:gd name="T95" fmla="*/ 369 h 606"/>
              <a:gd name="T96" fmla="*/ 16 w 1058"/>
              <a:gd name="T97" fmla="*/ 525 h 606"/>
              <a:gd name="T98" fmla="*/ 27 w 1058"/>
              <a:gd name="T99" fmla="*/ 571 h 606"/>
              <a:gd name="T100" fmla="*/ 40 w 1058"/>
              <a:gd name="T101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58" h="606">
                <a:moveTo>
                  <a:pt x="510" y="440"/>
                </a:moveTo>
                <a:lnTo>
                  <a:pt x="523" y="436"/>
                </a:lnTo>
                <a:lnTo>
                  <a:pt x="536" y="431"/>
                </a:lnTo>
                <a:lnTo>
                  <a:pt x="548" y="426"/>
                </a:lnTo>
                <a:lnTo>
                  <a:pt x="561" y="422"/>
                </a:lnTo>
                <a:lnTo>
                  <a:pt x="572" y="422"/>
                </a:lnTo>
                <a:lnTo>
                  <a:pt x="583" y="422"/>
                </a:lnTo>
                <a:lnTo>
                  <a:pt x="590" y="420"/>
                </a:lnTo>
                <a:lnTo>
                  <a:pt x="597" y="418"/>
                </a:lnTo>
                <a:lnTo>
                  <a:pt x="603" y="414"/>
                </a:lnTo>
                <a:lnTo>
                  <a:pt x="608" y="411"/>
                </a:lnTo>
                <a:lnTo>
                  <a:pt x="615" y="409"/>
                </a:lnTo>
                <a:lnTo>
                  <a:pt x="621" y="406"/>
                </a:lnTo>
                <a:lnTo>
                  <a:pt x="628" y="405"/>
                </a:lnTo>
                <a:lnTo>
                  <a:pt x="635" y="404"/>
                </a:lnTo>
                <a:lnTo>
                  <a:pt x="639" y="405"/>
                </a:lnTo>
                <a:lnTo>
                  <a:pt x="642" y="408"/>
                </a:lnTo>
                <a:lnTo>
                  <a:pt x="644" y="411"/>
                </a:lnTo>
                <a:lnTo>
                  <a:pt x="646" y="414"/>
                </a:lnTo>
                <a:lnTo>
                  <a:pt x="655" y="423"/>
                </a:lnTo>
                <a:lnTo>
                  <a:pt x="665" y="433"/>
                </a:lnTo>
                <a:lnTo>
                  <a:pt x="677" y="445"/>
                </a:lnTo>
                <a:lnTo>
                  <a:pt x="688" y="453"/>
                </a:lnTo>
                <a:lnTo>
                  <a:pt x="701" y="462"/>
                </a:lnTo>
                <a:lnTo>
                  <a:pt x="715" y="469"/>
                </a:lnTo>
                <a:lnTo>
                  <a:pt x="724" y="476"/>
                </a:lnTo>
                <a:lnTo>
                  <a:pt x="731" y="482"/>
                </a:lnTo>
                <a:lnTo>
                  <a:pt x="737" y="490"/>
                </a:lnTo>
                <a:lnTo>
                  <a:pt x="741" y="498"/>
                </a:lnTo>
                <a:lnTo>
                  <a:pt x="745" y="506"/>
                </a:lnTo>
                <a:lnTo>
                  <a:pt x="747" y="515"/>
                </a:lnTo>
                <a:lnTo>
                  <a:pt x="748" y="526"/>
                </a:lnTo>
                <a:lnTo>
                  <a:pt x="749" y="536"/>
                </a:lnTo>
                <a:lnTo>
                  <a:pt x="749" y="536"/>
                </a:lnTo>
                <a:lnTo>
                  <a:pt x="766" y="532"/>
                </a:lnTo>
                <a:lnTo>
                  <a:pt x="782" y="527"/>
                </a:lnTo>
                <a:lnTo>
                  <a:pt x="790" y="523"/>
                </a:lnTo>
                <a:lnTo>
                  <a:pt x="796" y="519"/>
                </a:lnTo>
                <a:lnTo>
                  <a:pt x="804" y="514"/>
                </a:lnTo>
                <a:lnTo>
                  <a:pt x="810" y="507"/>
                </a:lnTo>
                <a:lnTo>
                  <a:pt x="815" y="502"/>
                </a:lnTo>
                <a:lnTo>
                  <a:pt x="818" y="498"/>
                </a:lnTo>
                <a:lnTo>
                  <a:pt x="820" y="492"/>
                </a:lnTo>
                <a:lnTo>
                  <a:pt x="822" y="487"/>
                </a:lnTo>
                <a:lnTo>
                  <a:pt x="827" y="476"/>
                </a:lnTo>
                <a:lnTo>
                  <a:pt x="832" y="465"/>
                </a:lnTo>
                <a:lnTo>
                  <a:pt x="839" y="453"/>
                </a:lnTo>
                <a:lnTo>
                  <a:pt x="845" y="444"/>
                </a:lnTo>
                <a:lnTo>
                  <a:pt x="851" y="433"/>
                </a:lnTo>
                <a:lnTo>
                  <a:pt x="859" y="422"/>
                </a:lnTo>
                <a:lnTo>
                  <a:pt x="868" y="432"/>
                </a:lnTo>
                <a:lnTo>
                  <a:pt x="876" y="440"/>
                </a:lnTo>
                <a:lnTo>
                  <a:pt x="885" y="449"/>
                </a:lnTo>
                <a:lnTo>
                  <a:pt x="894" y="460"/>
                </a:lnTo>
                <a:lnTo>
                  <a:pt x="902" y="453"/>
                </a:lnTo>
                <a:lnTo>
                  <a:pt x="911" y="447"/>
                </a:lnTo>
                <a:lnTo>
                  <a:pt x="917" y="440"/>
                </a:lnTo>
                <a:lnTo>
                  <a:pt x="924" y="433"/>
                </a:lnTo>
                <a:lnTo>
                  <a:pt x="937" y="417"/>
                </a:lnTo>
                <a:lnTo>
                  <a:pt x="952" y="401"/>
                </a:lnTo>
                <a:lnTo>
                  <a:pt x="963" y="393"/>
                </a:lnTo>
                <a:lnTo>
                  <a:pt x="974" y="387"/>
                </a:lnTo>
                <a:lnTo>
                  <a:pt x="979" y="384"/>
                </a:lnTo>
                <a:lnTo>
                  <a:pt x="984" y="381"/>
                </a:lnTo>
                <a:lnTo>
                  <a:pt x="989" y="377"/>
                </a:lnTo>
                <a:lnTo>
                  <a:pt x="994" y="372"/>
                </a:lnTo>
                <a:lnTo>
                  <a:pt x="1005" y="356"/>
                </a:lnTo>
                <a:lnTo>
                  <a:pt x="1016" y="340"/>
                </a:lnTo>
                <a:lnTo>
                  <a:pt x="1026" y="331"/>
                </a:lnTo>
                <a:lnTo>
                  <a:pt x="1036" y="322"/>
                </a:lnTo>
                <a:lnTo>
                  <a:pt x="1046" y="306"/>
                </a:lnTo>
                <a:lnTo>
                  <a:pt x="1052" y="291"/>
                </a:lnTo>
                <a:lnTo>
                  <a:pt x="1055" y="284"/>
                </a:lnTo>
                <a:lnTo>
                  <a:pt x="1057" y="275"/>
                </a:lnTo>
                <a:lnTo>
                  <a:pt x="1058" y="266"/>
                </a:lnTo>
                <a:lnTo>
                  <a:pt x="1058" y="258"/>
                </a:lnTo>
                <a:lnTo>
                  <a:pt x="1058" y="252"/>
                </a:lnTo>
                <a:lnTo>
                  <a:pt x="1057" y="248"/>
                </a:lnTo>
                <a:lnTo>
                  <a:pt x="1055" y="244"/>
                </a:lnTo>
                <a:lnTo>
                  <a:pt x="1052" y="239"/>
                </a:lnTo>
                <a:lnTo>
                  <a:pt x="1046" y="234"/>
                </a:lnTo>
                <a:lnTo>
                  <a:pt x="1038" y="229"/>
                </a:lnTo>
                <a:lnTo>
                  <a:pt x="1019" y="220"/>
                </a:lnTo>
                <a:lnTo>
                  <a:pt x="999" y="212"/>
                </a:lnTo>
                <a:lnTo>
                  <a:pt x="980" y="204"/>
                </a:lnTo>
                <a:lnTo>
                  <a:pt x="964" y="196"/>
                </a:lnTo>
                <a:lnTo>
                  <a:pt x="948" y="189"/>
                </a:lnTo>
                <a:lnTo>
                  <a:pt x="927" y="180"/>
                </a:lnTo>
                <a:lnTo>
                  <a:pt x="931" y="201"/>
                </a:lnTo>
                <a:lnTo>
                  <a:pt x="937" y="218"/>
                </a:lnTo>
                <a:lnTo>
                  <a:pt x="941" y="226"/>
                </a:lnTo>
                <a:lnTo>
                  <a:pt x="945" y="233"/>
                </a:lnTo>
                <a:lnTo>
                  <a:pt x="952" y="241"/>
                </a:lnTo>
                <a:lnTo>
                  <a:pt x="959" y="247"/>
                </a:lnTo>
                <a:lnTo>
                  <a:pt x="965" y="248"/>
                </a:lnTo>
                <a:lnTo>
                  <a:pt x="970" y="249"/>
                </a:lnTo>
                <a:lnTo>
                  <a:pt x="974" y="253"/>
                </a:lnTo>
                <a:lnTo>
                  <a:pt x="977" y="258"/>
                </a:lnTo>
                <a:lnTo>
                  <a:pt x="979" y="262"/>
                </a:lnTo>
                <a:lnTo>
                  <a:pt x="981" y="266"/>
                </a:lnTo>
                <a:lnTo>
                  <a:pt x="983" y="276"/>
                </a:lnTo>
                <a:lnTo>
                  <a:pt x="983" y="287"/>
                </a:lnTo>
                <a:lnTo>
                  <a:pt x="983" y="300"/>
                </a:lnTo>
                <a:lnTo>
                  <a:pt x="981" y="313"/>
                </a:lnTo>
                <a:lnTo>
                  <a:pt x="980" y="318"/>
                </a:lnTo>
                <a:lnTo>
                  <a:pt x="978" y="324"/>
                </a:lnTo>
                <a:lnTo>
                  <a:pt x="975" y="329"/>
                </a:lnTo>
                <a:lnTo>
                  <a:pt x="970" y="334"/>
                </a:lnTo>
                <a:lnTo>
                  <a:pt x="966" y="339"/>
                </a:lnTo>
                <a:lnTo>
                  <a:pt x="961" y="342"/>
                </a:lnTo>
                <a:lnTo>
                  <a:pt x="956" y="344"/>
                </a:lnTo>
                <a:lnTo>
                  <a:pt x="951" y="346"/>
                </a:lnTo>
                <a:lnTo>
                  <a:pt x="940" y="350"/>
                </a:lnTo>
                <a:lnTo>
                  <a:pt x="927" y="353"/>
                </a:lnTo>
                <a:lnTo>
                  <a:pt x="913" y="358"/>
                </a:lnTo>
                <a:lnTo>
                  <a:pt x="899" y="363"/>
                </a:lnTo>
                <a:lnTo>
                  <a:pt x="885" y="366"/>
                </a:lnTo>
                <a:lnTo>
                  <a:pt x="869" y="367"/>
                </a:lnTo>
                <a:lnTo>
                  <a:pt x="862" y="366"/>
                </a:lnTo>
                <a:lnTo>
                  <a:pt x="856" y="365"/>
                </a:lnTo>
                <a:lnTo>
                  <a:pt x="849" y="363"/>
                </a:lnTo>
                <a:lnTo>
                  <a:pt x="844" y="359"/>
                </a:lnTo>
                <a:lnTo>
                  <a:pt x="833" y="352"/>
                </a:lnTo>
                <a:lnTo>
                  <a:pt x="824" y="342"/>
                </a:lnTo>
                <a:lnTo>
                  <a:pt x="810" y="329"/>
                </a:lnTo>
                <a:lnTo>
                  <a:pt x="797" y="313"/>
                </a:lnTo>
                <a:lnTo>
                  <a:pt x="790" y="299"/>
                </a:lnTo>
                <a:lnTo>
                  <a:pt x="782" y="287"/>
                </a:lnTo>
                <a:lnTo>
                  <a:pt x="776" y="274"/>
                </a:lnTo>
                <a:lnTo>
                  <a:pt x="768" y="260"/>
                </a:lnTo>
                <a:lnTo>
                  <a:pt x="763" y="251"/>
                </a:lnTo>
                <a:lnTo>
                  <a:pt x="758" y="244"/>
                </a:lnTo>
                <a:lnTo>
                  <a:pt x="752" y="237"/>
                </a:lnTo>
                <a:lnTo>
                  <a:pt x="745" y="231"/>
                </a:lnTo>
                <a:lnTo>
                  <a:pt x="741" y="228"/>
                </a:lnTo>
                <a:lnTo>
                  <a:pt x="736" y="224"/>
                </a:lnTo>
                <a:lnTo>
                  <a:pt x="721" y="225"/>
                </a:lnTo>
                <a:lnTo>
                  <a:pt x="706" y="225"/>
                </a:lnTo>
                <a:lnTo>
                  <a:pt x="698" y="225"/>
                </a:lnTo>
                <a:lnTo>
                  <a:pt x="693" y="223"/>
                </a:lnTo>
                <a:lnTo>
                  <a:pt x="687" y="221"/>
                </a:lnTo>
                <a:lnTo>
                  <a:pt x="683" y="218"/>
                </a:lnTo>
                <a:lnTo>
                  <a:pt x="679" y="214"/>
                </a:lnTo>
                <a:lnTo>
                  <a:pt x="674" y="209"/>
                </a:lnTo>
                <a:lnTo>
                  <a:pt x="671" y="204"/>
                </a:lnTo>
                <a:lnTo>
                  <a:pt x="669" y="198"/>
                </a:lnTo>
                <a:lnTo>
                  <a:pt x="665" y="185"/>
                </a:lnTo>
                <a:lnTo>
                  <a:pt x="661" y="171"/>
                </a:lnTo>
                <a:lnTo>
                  <a:pt x="660" y="157"/>
                </a:lnTo>
                <a:lnTo>
                  <a:pt x="659" y="143"/>
                </a:lnTo>
                <a:lnTo>
                  <a:pt x="659" y="130"/>
                </a:lnTo>
                <a:lnTo>
                  <a:pt x="658" y="118"/>
                </a:lnTo>
                <a:lnTo>
                  <a:pt x="659" y="108"/>
                </a:lnTo>
                <a:lnTo>
                  <a:pt x="662" y="96"/>
                </a:lnTo>
                <a:lnTo>
                  <a:pt x="665" y="87"/>
                </a:lnTo>
                <a:lnTo>
                  <a:pt x="669" y="81"/>
                </a:lnTo>
                <a:lnTo>
                  <a:pt x="673" y="74"/>
                </a:lnTo>
                <a:lnTo>
                  <a:pt x="678" y="69"/>
                </a:lnTo>
                <a:lnTo>
                  <a:pt x="683" y="62"/>
                </a:lnTo>
                <a:lnTo>
                  <a:pt x="687" y="57"/>
                </a:lnTo>
                <a:lnTo>
                  <a:pt x="693" y="50"/>
                </a:lnTo>
                <a:lnTo>
                  <a:pt x="697" y="43"/>
                </a:lnTo>
                <a:lnTo>
                  <a:pt x="688" y="37"/>
                </a:lnTo>
                <a:lnTo>
                  <a:pt x="681" y="33"/>
                </a:lnTo>
                <a:lnTo>
                  <a:pt x="673" y="29"/>
                </a:lnTo>
                <a:lnTo>
                  <a:pt x="666" y="26"/>
                </a:lnTo>
                <a:lnTo>
                  <a:pt x="651" y="20"/>
                </a:lnTo>
                <a:lnTo>
                  <a:pt x="633" y="14"/>
                </a:lnTo>
                <a:lnTo>
                  <a:pt x="627" y="10"/>
                </a:lnTo>
                <a:lnTo>
                  <a:pt x="620" y="8"/>
                </a:lnTo>
                <a:lnTo>
                  <a:pt x="618" y="7"/>
                </a:lnTo>
                <a:lnTo>
                  <a:pt x="616" y="5"/>
                </a:lnTo>
                <a:lnTo>
                  <a:pt x="615" y="3"/>
                </a:lnTo>
                <a:lnTo>
                  <a:pt x="614" y="0"/>
                </a:lnTo>
                <a:lnTo>
                  <a:pt x="614" y="0"/>
                </a:lnTo>
                <a:lnTo>
                  <a:pt x="607" y="7"/>
                </a:lnTo>
                <a:lnTo>
                  <a:pt x="601" y="15"/>
                </a:lnTo>
                <a:lnTo>
                  <a:pt x="593" y="20"/>
                </a:lnTo>
                <a:lnTo>
                  <a:pt x="586" y="27"/>
                </a:lnTo>
                <a:lnTo>
                  <a:pt x="579" y="32"/>
                </a:lnTo>
                <a:lnTo>
                  <a:pt x="572" y="39"/>
                </a:lnTo>
                <a:lnTo>
                  <a:pt x="565" y="45"/>
                </a:lnTo>
                <a:lnTo>
                  <a:pt x="559" y="53"/>
                </a:lnTo>
                <a:lnTo>
                  <a:pt x="547" y="69"/>
                </a:lnTo>
                <a:lnTo>
                  <a:pt x="538" y="84"/>
                </a:lnTo>
                <a:lnTo>
                  <a:pt x="530" y="99"/>
                </a:lnTo>
                <a:lnTo>
                  <a:pt x="521" y="116"/>
                </a:lnTo>
                <a:lnTo>
                  <a:pt x="235" y="234"/>
                </a:lnTo>
                <a:lnTo>
                  <a:pt x="235" y="234"/>
                </a:lnTo>
                <a:lnTo>
                  <a:pt x="0" y="303"/>
                </a:lnTo>
                <a:lnTo>
                  <a:pt x="0" y="303"/>
                </a:lnTo>
                <a:lnTo>
                  <a:pt x="6" y="369"/>
                </a:lnTo>
                <a:lnTo>
                  <a:pt x="14" y="454"/>
                </a:lnTo>
                <a:lnTo>
                  <a:pt x="14" y="508"/>
                </a:lnTo>
                <a:lnTo>
                  <a:pt x="14" y="517"/>
                </a:lnTo>
                <a:lnTo>
                  <a:pt x="16" y="525"/>
                </a:lnTo>
                <a:lnTo>
                  <a:pt x="17" y="532"/>
                </a:lnTo>
                <a:lnTo>
                  <a:pt x="19" y="540"/>
                </a:lnTo>
                <a:lnTo>
                  <a:pt x="23" y="555"/>
                </a:lnTo>
                <a:lnTo>
                  <a:pt x="27" y="571"/>
                </a:lnTo>
                <a:lnTo>
                  <a:pt x="30" y="581"/>
                </a:lnTo>
                <a:lnTo>
                  <a:pt x="34" y="588"/>
                </a:lnTo>
                <a:lnTo>
                  <a:pt x="38" y="596"/>
                </a:lnTo>
                <a:lnTo>
                  <a:pt x="40" y="606"/>
                </a:lnTo>
                <a:lnTo>
                  <a:pt x="40" y="606"/>
                </a:lnTo>
                <a:lnTo>
                  <a:pt x="510" y="440"/>
                </a:lnTo>
                <a:lnTo>
                  <a:pt x="510" y="440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3" name="Freeform 229"/>
          <p:cNvSpPr>
            <a:spLocks/>
          </p:cNvSpPr>
          <p:nvPr/>
        </p:nvSpPr>
        <p:spPr bwMode="auto">
          <a:xfrm>
            <a:off x="8234760" y="2800185"/>
            <a:ext cx="254298" cy="248770"/>
          </a:xfrm>
          <a:custGeom>
            <a:avLst/>
            <a:gdLst>
              <a:gd name="T0" fmla="*/ 553 w 553"/>
              <a:gd name="T1" fmla="*/ 224 h 539"/>
              <a:gd name="T2" fmla="*/ 541 w 553"/>
              <a:gd name="T3" fmla="*/ 229 h 539"/>
              <a:gd name="T4" fmla="*/ 531 w 553"/>
              <a:gd name="T5" fmla="*/ 236 h 539"/>
              <a:gd name="T6" fmla="*/ 520 w 553"/>
              <a:gd name="T7" fmla="*/ 242 h 539"/>
              <a:gd name="T8" fmla="*/ 508 w 553"/>
              <a:gd name="T9" fmla="*/ 251 h 539"/>
              <a:gd name="T10" fmla="*/ 494 w 553"/>
              <a:gd name="T11" fmla="*/ 259 h 539"/>
              <a:gd name="T12" fmla="*/ 481 w 553"/>
              <a:gd name="T13" fmla="*/ 268 h 539"/>
              <a:gd name="T14" fmla="*/ 468 w 553"/>
              <a:gd name="T15" fmla="*/ 277 h 539"/>
              <a:gd name="T16" fmla="*/ 455 w 553"/>
              <a:gd name="T17" fmla="*/ 288 h 539"/>
              <a:gd name="T18" fmla="*/ 444 w 553"/>
              <a:gd name="T19" fmla="*/ 298 h 539"/>
              <a:gd name="T20" fmla="*/ 433 w 553"/>
              <a:gd name="T21" fmla="*/ 309 h 539"/>
              <a:gd name="T22" fmla="*/ 406 w 553"/>
              <a:gd name="T23" fmla="*/ 325 h 539"/>
              <a:gd name="T24" fmla="*/ 381 w 553"/>
              <a:gd name="T25" fmla="*/ 339 h 539"/>
              <a:gd name="T26" fmla="*/ 356 w 553"/>
              <a:gd name="T27" fmla="*/ 352 h 539"/>
              <a:gd name="T28" fmla="*/ 328 w 553"/>
              <a:gd name="T29" fmla="*/ 367 h 539"/>
              <a:gd name="T30" fmla="*/ 310 w 553"/>
              <a:gd name="T31" fmla="*/ 377 h 539"/>
              <a:gd name="T32" fmla="*/ 296 w 553"/>
              <a:gd name="T33" fmla="*/ 386 h 539"/>
              <a:gd name="T34" fmla="*/ 281 w 553"/>
              <a:gd name="T35" fmla="*/ 393 h 539"/>
              <a:gd name="T36" fmla="*/ 264 w 553"/>
              <a:gd name="T37" fmla="*/ 402 h 539"/>
              <a:gd name="T38" fmla="*/ 242 w 553"/>
              <a:gd name="T39" fmla="*/ 412 h 539"/>
              <a:gd name="T40" fmla="*/ 224 w 553"/>
              <a:gd name="T41" fmla="*/ 421 h 539"/>
              <a:gd name="T42" fmla="*/ 215 w 553"/>
              <a:gd name="T43" fmla="*/ 427 h 539"/>
              <a:gd name="T44" fmla="*/ 207 w 553"/>
              <a:gd name="T45" fmla="*/ 433 h 539"/>
              <a:gd name="T46" fmla="*/ 198 w 553"/>
              <a:gd name="T47" fmla="*/ 441 h 539"/>
              <a:gd name="T48" fmla="*/ 189 w 553"/>
              <a:gd name="T49" fmla="*/ 450 h 539"/>
              <a:gd name="T50" fmla="*/ 181 w 553"/>
              <a:gd name="T51" fmla="*/ 459 h 539"/>
              <a:gd name="T52" fmla="*/ 173 w 553"/>
              <a:gd name="T53" fmla="*/ 468 h 539"/>
              <a:gd name="T54" fmla="*/ 166 w 553"/>
              <a:gd name="T55" fmla="*/ 478 h 539"/>
              <a:gd name="T56" fmla="*/ 157 w 553"/>
              <a:gd name="T57" fmla="*/ 486 h 539"/>
              <a:gd name="T58" fmla="*/ 142 w 553"/>
              <a:gd name="T59" fmla="*/ 499 h 539"/>
              <a:gd name="T60" fmla="*/ 126 w 553"/>
              <a:gd name="T61" fmla="*/ 511 h 539"/>
              <a:gd name="T62" fmla="*/ 112 w 553"/>
              <a:gd name="T63" fmla="*/ 525 h 539"/>
              <a:gd name="T64" fmla="*/ 101 w 553"/>
              <a:gd name="T65" fmla="*/ 539 h 539"/>
              <a:gd name="T66" fmla="*/ 101 w 553"/>
              <a:gd name="T67" fmla="*/ 539 h 539"/>
              <a:gd name="T68" fmla="*/ 98 w 553"/>
              <a:gd name="T69" fmla="*/ 524 h 539"/>
              <a:gd name="T70" fmla="*/ 95 w 553"/>
              <a:gd name="T71" fmla="*/ 509 h 539"/>
              <a:gd name="T72" fmla="*/ 93 w 553"/>
              <a:gd name="T73" fmla="*/ 494 h 539"/>
              <a:gd name="T74" fmla="*/ 93 w 553"/>
              <a:gd name="T75" fmla="*/ 479 h 539"/>
              <a:gd name="T76" fmla="*/ 85 w 553"/>
              <a:gd name="T77" fmla="*/ 446 h 539"/>
              <a:gd name="T78" fmla="*/ 78 w 553"/>
              <a:gd name="T79" fmla="*/ 417 h 539"/>
              <a:gd name="T80" fmla="*/ 75 w 553"/>
              <a:gd name="T81" fmla="*/ 403 h 539"/>
              <a:gd name="T82" fmla="*/ 72 w 553"/>
              <a:gd name="T83" fmla="*/ 388 h 539"/>
              <a:gd name="T84" fmla="*/ 67 w 553"/>
              <a:gd name="T85" fmla="*/ 373 h 539"/>
              <a:gd name="T86" fmla="*/ 62 w 553"/>
              <a:gd name="T87" fmla="*/ 357 h 539"/>
              <a:gd name="T88" fmla="*/ 52 w 553"/>
              <a:gd name="T89" fmla="*/ 336 h 539"/>
              <a:gd name="T90" fmla="*/ 43 w 553"/>
              <a:gd name="T91" fmla="*/ 320 h 539"/>
              <a:gd name="T92" fmla="*/ 34 w 553"/>
              <a:gd name="T93" fmla="*/ 303 h 539"/>
              <a:gd name="T94" fmla="*/ 24 w 553"/>
              <a:gd name="T95" fmla="*/ 282 h 539"/>
              <a:gd name="T96" fmla="*/ 21 w 553"/>
              <a:gd name="T97" fmla="*/ 267 h 539"/>
              <a:gd name="T98" fmla="*/ 17 w 553"/>
              <a:gd name="T99" fmla="*/ 251 h 539"/>
              <a:gd name="T100" fmla="*/ 10 w 553"/>
              <a:gd name="T101" fmla="*/ 228 h 539"/>
              <a:gd name="T102" fmla="*/ 5 w 553"/>
              <a:gd name="T103" fmla="*/ 209 h 539"/>
              <a:gd name="T104" fmla="*/ 3 w 553"/>
              <a:gd name="T105" fmla="*/ 199 h 539"/>
              <a:gd name="T106" fmla="*/ 1 w 553"/>
              <a:gd name="T107" fmla="*/ 188 h 539"/>
              <a:gd name="T108" fmla="*/ 0 w 553"/>
              <a:gd name="T109" fmla="*/ 177 h 539"/>
              <a:gd name="T110" fmla="*/ 0 w 553"/>
              <a:gd name="T111" fmla="*/ 166 h 539"/>
              <a:gd name="T112" fmla="*/ 470 w 553"/>
              <a:gd name="T113" fmla="*/ 0 h 539"/>
              <a:gd name="T114" fmla="*/ 470 w 553"/>
              <a:gd name="T115" fmla="*/ 0 h 539"/>
              <a:gd name="T116" fmla="*/ 553 w 553"/>
              <a:gd name="T117" fmla="*/ 22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53" h="539">
                <a:moveTo>
                  <a:pt x="553" y="224"/>
                </a:moveTo>
                <a:lnTo>
                  <a:pt x="541" y="229"/>
                </a:lnTo>
                <a:lnTo>
                  <a:pt x="531" y="236"/>
                </a:lnTo>
                <a:lnTo>
                  <a:pt x="520" y="242"/>
                </a:lnTo>
                <a:lnTo>
                  <a:pt x="508" y="251"/>
                </a:lnTo>
                <a:lnTo>
                  <a:pt x="494" y="259"/>
                </a:lnTo>
                <a:lnTo>
                  <a:pt x="481" y="268"/>
                </a:lnTo>
                <a:lnTo>
                  <a:pt x="468" y="277"/>
                </a:lnTo>
                <a:lnTo>
                  <a:pt x="455" y="288"/>
                </a:lnTo>
                <a:lnTo>
                  <a:pt x="444" y="298"/>
                </a:lnTo>
                <a:lnTo>
                  <a:pt x="433" y="309"/>
                </a:lnTo>
                <a:lnTo>
                  <a:pt x="406" y="325"/>
                </a:lnTo>
                <a:lnTo>
                  <a:pt x="381" y="339"/>
                </a:lnTo>
                <a:lnTo>
                  <a:pt x="356" y="352"/>
                </a:lnTo>
                <a:lnTo>
                  <a:pt x="328" y="367"/>
                </a:lnTo>
                <a:lnTo>
                  <a:pt x="310" y="377"/>
                </a:lnTo>
                <a:lnTo>
                  <a:pt x="296" y="386"/>
                </a:lnTo>
                <a:lnTo>
                  <a:pt x="281" y="393"/>
                </a:lnTo>
                <a:lnTo>
                  <a:pt x="264" y="402"/>
                </a:lnTo>
                <a:lnTo>
                  <a:pt x="242" y="412"/>
                </a:lnTo>
                <a:lnTo>
                  <a:pt x="224" y="421"/>
                </a:lnTo>
                <a:lnTo>
                  <a:pt x="215" y="427"/>
                </a:lnTo>
                <a:lnTo>
                  <a:pt x="207" y="433"/>
                </a:lnTo>
                <a:lnTo>
                  <a:pt x="198" y="441"/>
                </a:lnTo>
                <a:lnTo>
                  <a:pt x="189" y="450"/>
                </a:lnTo>
                <a:lnTo>
                  <a:pt x="181" y="459"/>
                </a:lnTo>
                <a:lnTo>
                  <a:pt x="173" y="468"/>
                </a:lnTo>
                <a:lnTo>
                  <a:pt x="166" y="478"/>
                </a:lnTo>
                <a:lnTo>
                  <a:pt x="157" y="486"/>
                </a:lnTo>
                <a:lnTo>
                  <a:pt x="142" y="499"/>
                </a:lnTo>
                <a:lnTo>
                  <a:pt x="126" y="511"/>
                </a:lnTo>
                <a:lnTo>
                  <a:pt x="112" y="525"/>
                </a:lnTo>
                <a:lnTo>
                  <a:pt x="101" y="539"/>
                </a:lnTo>
                <a:lnTo>
                  <a:pt x="101" y="539"/>
                </a:lnTo>
                <a:lnTo>
                  <a:pt x="98" y="524"/>
                </a:lnTo>
                <a:lnTo>
                  <a:pt x="95" y="509"/>
                </a:lnTo>
                <a:lnTo>
                  <a:pt x="93" y="494"/>
                </a:lnTo>
                <a:lnTo>
                  <a:pt x="93" y="479"/>
                </a:lnTo>
                <a:lnTo>
                  <a:pt x="85" y="446"/>
                </a:lnTo>
                <a:lnTo>
                  <a:pt x="78" y="417"/>
                </a:lnTo>
                <a:lnTo>
                  <a:pt x="75" y="403"/>
                </a:lnTo>
                <a:lnTo>
                  <a:pt x="72" y="388"/>
                </a:lnTo>
                <a:lnTo>
                  <a:pt x="67" y="373"/>
                </a:lnTo>
                <a:lnTo>
                  <a:pt x="62" y="357"/>
                </a:lnTo>
                <a:lnTo>
                  <a:pt x="52" y="336"/>
                </a:lnTo>
                <a:lnTo>
                  <a:pt x="43" y="320"/>
                </a:lnTo>
                <a:lnTo>
                  <a:pt x="34" y="303"/>
                </a:lnTo>
                <a:lnTo>
                  <a:pt x="24" y="282"/>
                </a:lnTo>
                <a:lnTo>
                  <a:pt x="21" y="267"/>
                </a:lnTo>
                <a:lnTo>
                  <a:pt x="17" y="251"/>
                </a:lnTo>
                <a:lnTo>
                  <a:pt x="10" y="228"/>
                </a:lnTo>
                <a:lnTo>
                  <a:pt x="5" y="209"/>
                </a:lnTo>
                <a:lnTo>
                  <a:pt x="3" y="199"/>
                </a:lnTo>
                <a:lnTo>
                  <a:pt x="1" y="188"/>
                </a:lnTo>
                <a:lnTo>
                  <a:pt x="0" y="177"/>
                </a:lnTo>
                <a:lnTo>
                  <a:pt x="0" y="166"/>
                </a:lnTo>
                <a:lnTo>
                  <a:pt x="470" y="0"/>
                </a:lnTo>
                <a:lnTo>
                  <a:pt x="470" y="0"/>
                </a:lnTo>
                <a:lnTo>
                  <a:pt x="553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4" name="Freeform 230"/>
          <p:cNvSpPr>
            <a:spLocks/>
          </p:cNvSpPr>
          <p:nvPr/>
        </p:nvSpPr>
        <p:spPr bwMode="auto">
          <a:xfrm>
            <a:off x="8234760" y="2800185"/>
            <a:ext cx="254298" cy="248770"/>
          </a:xfrm>
          <a:custGeom>
            <a:avLst/>
            <a:gdLst>
              <a:gd name="T0" fmla="*/ 553 w 553"/>
              <a:gd name="T1" fmla="*/ 224 h 539"/>
              <a:gd name="T2" fmla="*/ 541 w 553"/>
              <a:gd name="T3" fmla="*/ 229 h 539"/>
              <a:gd name="T4" fmla="*/ 531 w 553"/>
              <a:gd name="T5" fmla="*/ 236 h 539"/>
              <a:gd name="T6" fmla="*/ 520 w 553"/>
              <a:gd name="T7" fmla="*/ 242 h 539"/>
              <a:gd name="T8" fmla="*/ 508 w 553"/>
              <a:gd name="T9" fmla="*/ 251 h 539"/>
              <a:gd name="T10" fmla="*/ 494 w 553"/>
              <a:gd name="T11" fmla="*/ 259 h 539"/>
              <a:gd name="T12" fmla="*/ 481 w 553"/>
              <a:gd name="T13" fmla="*/ 268 h 539"/>
              <a:gd name="T14" fmla="*/ 468 w 553"/>
              <a:gd name="T15" fmla="*/ 277 h 539"/>
              <a:gd name="T16" fmla="*/ 455 w 553"/>
              <a:gd name="T17" fmla="*/ 288 h 539"/>
              <a:gd name="T18" fmla="*/ 444 w 553"/>
              <a:gd name="T19" fmla="*/ 298 h 539"/>
              <a:gd name="T20" fmla="*/ 433 w 553"/>
              <a:gd name="T21" fmla="*/ 309 h 539"/>
              <a:gd name="T22" fmla="*/ 406 w 553"/>
              <a:gd name="T23" fmla="*/ 325 h 539"/>
              <a:gd name="T24" fmla="*/ 381 w 553"/>
              <a:gd name="T25" fmla="*/ 339 h 539"/>
              <a:gd name="T26" fmla="*/ 356 w 553"/>
              <a:gd name="T27" fmla="*/ 352 h 539"/>
              <a:gd name="T28" fmla="*/ 328 w 553"/>
              <a:gd name="T29" fmla="*/ 367 h 539"/>
              <a:gd name="T30" fmla="*/ 310 w 553"/>
              <a:gd name="T31" fmla="*/ 377 h 539"/>
              <a:gd name="T32" fmla="*/ 296 w 553"/>
              <a:gd name="T33" fmla="*/ 386 h 539"/>
              <a:gd name="T34" fmla="*/ 281 w 553"/>
              <a:gd name="T35" fmla="*/ 393 h 539"/>
              <a:gd name="T36" fmla="*/ 264 w 553"/>
              <a:gd name="T37" fmla="*/ 402 h 539"/>
              <a:gd name="T38" fmla="*/ 242 w 553"/>
              <a:gd name="T39" fmla="*/ 412 h 539"/>
              <a:gd name="T40" fmla="*/ 224 w 553"/>
              <a:gd name="T41" fmla="*/ 421 h 539"/>
              <a:gd name="T42" fmla="*/ 215 w 553"/>
              <a:gd name="T43" fmla="*/ 427 h 539"/>
              <a:gd name="T44" fmla="*/ 207 w 553"/>
              <a:gd name="T45" fmla="*/ 433 h 539"/>
              <a:gd name="T46" fmla="*/ 198 w 553"/>
              <a:gd name="T47" fmla="*/ 441 h 539"/>
              <a:gd name="T48" fmla="*/ 189 w 553"/>
              <a:gd name="T49" fmla="*/ 450 h 539"/>
              <a:gd name="T50" fmla="*/ 181 w 553"/>
              <a:gd name="T51" fmla="*/ 459 h 539"/>
              <a:gd name="T52" fmla="*/ 173 w 553"/>
              <a:gd name="T53" fmla="*/ 468 h 539"/>
              <a:gd name="T54" fmla="*/ 166 w 553"/>
              <a:gd name="T55" fmla="*/ 478 h 539"/>
              <a:gd name="T56" fmla="*/ 157 w 553"/>
              <a:gd name="T57" fmla="*/ 486 h 539"/>
              <a:gd name="T58" fmla="*/ 142 w 553"/>
              <a:gd name="T59" fmla="*/ 499 h 539"/>
              <a:gd name="T60" fmla="*/ 126 w 553"/>
              <a:gd name="T61" fmla="*/ 511 h 539"/>
              <a:gd name="T62" fmla="*/ 112 w 553"/>
              <a:gd name="T63" fmla="*/ 525 h 539"/>
              <a:gd name="T64" fmla="*/ 101 w 553"/>
              <a:gd name="T65" fmla="*/ 539 h 539"/>
              <a:gd name="T66" fmla="*/ 101 w 553"/>
              <a:gd name="T67" fmla="*/ 539 h 539"/>
              <a:gd name="T68" fmla="*/ 98 w 553"/>
              <a:gd name="T69" fmla="*/ 524 h 539"/>
              <a:gd name="T70" fmla="*/ 95 w 553"/>
              <a:gd name="T71" fmla="*/ 509 h 539"/>
              <a:gd name="T72" fmla="*/ 93 w 553"/>
              <a:gd name="T73" fmla="*/ 494 h 539"/>
              <a:gd name="T74" fmla="*/ 93 w 553"/>
              <a:gd name="T75" fmla="*/ 479 h 539"/>
              <a:gd name="T76" fmla="*/ 85 w 553"/>
              <a:gd name="T77" fmla="*/ 446 h 539"/>
              <a:gd name="T78" fmla="*/ 78 w 553"/>
              <a:gd name="T79" fmla="*/ 417 h 539"/>
              <a:gd name="T80" fmla="*/ 75 w 553"/>
              <a:gd name="T81" fmla="*/ 403 h 539"/>
              <a:gd name="T82" fmla="*/ 72 w 553"/>
              <a:gd name="T83" fmla="*/ 388 h 539"/>
              <a:gd name="T84" fmla="*/ 67 w 553"/>
              <a:gd name="T85" fmla="*/ 373 h 539"/>
              <a:gd name="T86" fmla="*/ 62 w 553"/>
              <a:gd name="T87" fmla="*/ 357 h 539"/>
              <a:gd name="T88" fmla="*/ 52 w 553"/>
              <a:gd name="T89" fmla="*/ 336 h 539"/>
              <a:gd name="T90" fmla="*/ 43 w 553"/>
              <a:gd name="T91" fmla="*/ 320 h 539"/>
              <a:gd name="T92" fmla="*/ 34 w 553"/>
              <a:gd name="T93" fmla="*/ 303 h 539"/>
              <a:gd name="T94" fmla="*/ 24 w 553"/>
              <a:gd name="T95" fmla="*/ 282 h 539"/>
              <a:gd name="T96" fmla="*/ 21 w 553"/>
              <a:gd name="T97" fmla="*/ 267 h 539"/>
              <a:gd name="T98" fmla="*/ 17 w 553"/>
              <a:gd name="T99" fmla="*/ 251 h 539"/>
              <a:gd name="T100" fmla="*/ 10 w 553"/>
              <a:gd name="T101" fmla="*/ 228 h 539"/>
              <a:gd name="T102" fmla="*/ 5 w 553"/>
              <a:gd name="T103" fmla="*/ 209 h 539"/>
              <a:gd name="T104" fmla="*/ 3 w 553"/>
              <a:gd name="T105" fmla="*/ 199 h 539"/>
              <a:gd name="T106" fmla="*/ 1 w 553"/>
              <a:gd name="T107" fmla="*/ 188 h 539"/>
              <a:gd name="T108" fmla="*/ 0 w 553"/>
              <a:gd name="T109" fmla="*/ 177 h 539"/>
              <a:gd name="T110" fmla="*/ 0 w 553"/>
              <a:gd name="T111" fmla="*/ 166 h 539"/>
              <a:gd name="T112" fmla="*/ 0 w 553"/>
              <a:gd name="T113" fmla="*/ 166 h 539"/>
              <a:gd name="T114" fmla="*/ 470 w 553"/>
              <a:gd name="T115" fmla="*/ 0 h 539"/>
              <a:gd name="T116" fmla="*/ 470 w 553"/>
              <a:gd name="T117" fmla="*/ 0 h 539"/>
              <a:gd name="T118" fmla="*/ 553 w 553"/>
              <a:gd name="T119" fmla="*/ 224 h 539"/>
              <a:gd name="T120" fmla="*/ 553 w 553"/>
              <a:gd name="T121" fmla="*/ 22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53" h="539">
                <a:moveTo>
                  <a:pt x="553" y="224"/>
                </a:moveTo>
                <a:lnTo>
                  <a:pt x="541" y="229"/>
                </a:lnTo>
                <a:lnTo>
                  <a:pt x="531" y="236"/>
                </a:lnTo>
                <a:lnTo>
                  <a:pt x="520" y="242"/>
                </a:lnTo>
                <a:lnTo>
                  <a:pt x="508" y="251"/>
                </a:lnTo>
                <a:lnTo>
                  <a:pt x="494" y="259"/>
                </a:lnTo>
                <a:lnTo>
                  <a:pt x="481" y="268"/>
                </a:lnTo>
                <a:lnTo>
                  <a:pt x="468" y="277"/>
                </a:lnTo>
                <a:lnTo>
                  <a:pt x="455" y="288"/>
                </a:lnTo>
                <a:lnTo>
                  <a:pt x="444" y="298"/>
                </a:lnTo>
                <a:lnTo>
                  <a:pt x="433" y="309"/>
                </a:lnTo>
                <a:lnTo>
                  <a:pt x="406" y="325"/>
                </a:lnTo>
                <a:lnTo>
                  <a:pt x="381" y="339"/>
                </a:lnTo>
                <a:lnTo>
                  <a:pt x="356" y="352"/>
                </a:lnTo>
                <a:lnTo>
                  <a:pt x="328" y="367"/>
                </a:lnTo>
                <a:lnTo>
                  <a:pt x="310" y="377"/>
                </a:lnTo>
                <a:lnTo>
                  <a:pt x="296" y="386"/>
                </a:lnTo>
                <a:lnTo>
                  <a:pt x="281" y="393"/>
                </a:lnTo>
                <a:lnTo>
                  <a:pt x="264" y="402"/>
                </a:lnTo>
                <a:lnTo>
                  <a:pt x="242" y="412"/>
                </a:lnTo>
                <a:lnTo>
                  <a:pt x="224" y="421"/>
                </a:lnTo>
                <a:lnTo>
                  <a:pt x="215" y="427"/>
                </a:lnTo>
                <a:lnTo>
                  <a:pt x="207" y="433"/>
                </a:lnTo>
                <a:lnTo>
                  <a:pt x="198" y="441"/>
                </a:lnTo>
                <a:lnTo>
                  <a:pt x="189" y="450"/>
                </a:lnTo>
                <a:lnTo>
                  <a:pt x="181" y="459"/>
                </a:lnTo>
                <a:lnTo>
                  <a:pt x="173" y="468"/>
                </a:lnTo>
                <a:lnTo>
                  <a:pt x="166" y="478"/>
                </a:lnTo>
                <a:lnTo>
                  <a:pt x="157" y="486"/>
                </a:lnTo>
                <a:lnTo>
                  <a:pt x="142" y="499"/>
                </a:lnTo>
                <a:lnTo>
                  <a:pt x="126" y="511"/>
                </a:lnTo>
                <a:lnTo>
                  <a:pt x="112" y="525"/>
                </a:lnTo>
                <a:lnTo>
                  <a:pt x="101" y="539"/>
                </a:lnTo>
                <a:lnTo>
                  <a:pt x="101" y="539"/>
                </a:lnTo>
                <a:lnTo>
                  <a:pt x="98" y="524"/>
                </a:lnTo>
                <a:lnTo>
                  <a:pt x="95" y="509"/>
                </a:lnTo>
                <a:lnTo>
                  <a:pt x="93" y="494"/>
                </a:lnTo>
                <a:lnTo>
                  <a:pt x="93" y="479"/>
                </a:lnTo>
                <a:lnTo>
                  <a:pt x="85" y="446"/>
                </a:lnTo>
                <a:lnTo>
                  <a:pt x="78" y="417"/>
                </a:lnTo>
                <a:lnTo>
                  <a:pt x="75" y="403"/>
                </a:lnTo>
                <a:lnTo>
                  <a:pt x="72" y="388"/>
                </a:lnTo>
                <a:lnTo>
                  <a:pt x="67" y="373"/>
                </a:lnTo>
                <a:lnTo>
                  <a:pt x="62" y="357"/>
                </a:lnTo>
                <a:lnTo>
                  <a:pt x="52" y="336"/>
                </a:lnTo>
                <a:lnTo>
                  <a:pt x="43" y="320"/>
                </a:lnTo>
                <a:lnTo>
                  <a:pt x="34" y="303"/>
                </a:lnTo>
                <a:lnTo>
                  <a:pt x="24" y="282"/>
                </a:lnTo>
                <a:lnTo>
                  <a:pt x="21" y="267"/>
                </a:lnTo>
                <a:lnTo>
                  <a:pt x="17" y="251"/>
                </a:lnTo>
                <a:lnTo>
                  <a:pt x="10" y="228"/>
                </a:lnTo>
                <a:lnTo>
                  <a:pt x="5" y="209"/>
                </a:lnTo>
                <a:lnTo>
                  <a:pt x="3" y="199"/>
                </a:lnTo>
                <a:lnTo>
                  <a:pt x="1" y="188"/>
                </a:lnTo>
                <a:lnTo>
                  <a:pt x="0" y="177"/>
                </a:lnTo>
                <a:lnTo>
                  <a:pt x="0" y="166"/>
                </a:lnTo>
                <a:lnTo>
                  <a:pt x="0" y="166"/>
                </a:lnTo>
                <a:lnTo>
                  <a:pt x="470" y="0"/>
                </a:lnTo>
                <a:lnTo>
                  <a:pt x="470" y="0"/>
                </a:lnTo>
                <a:lnTo>
                  <a:pt x="553" y="224"/>
                </a:lnTo>
                <a:lnTo>
                  <a:pt x="553" y="224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5" name="Freeform 231"/>
          <p:cNvSpPr>
            <a:spLocks/>
          </p:cNvSpPr>
          <p:nvPr/>
        </p:nvSpPr>
        <p:spPr bwMode="auto">
          <a:xfrm>
            <a:off x="8450361" y="2783600"/>
            <a:ext cx="110564" cy="120239"/>
          </a:xfrm>
          <a:custGeom>
            <a:avLst/>
            <a:gdLst>
              <a:gd name="T0" fmla="*/ 83 w 239"/>
              <a:gd name="T1" fmla="*/ 260 h 260"/>
              <a:gd name="T2" fmla="*/ 91 w 239"/>
              <a:gd name="T3" fmla="*/ 258 h 260"/>
              <a:gd name="T4" fmla="*/ 113 w 239"/>
              <a:gd name="T5" fmla="*/ 252 h 260"/>
              <a:gd name="T6" fmla="*/ 123 w 239"/>
              <a:gd name="T7" fmla="*/ 241 h 260"/>
              <a:gd name="T8" fmla="*/ 135 w 239"/>
              <a:gd name="T9" fmla="*/ 227 h 260"/>
              <a:gd name="T10" fmla="*/ 144 w 239"/>
              <a:gd name="T11" fmla="*/ 212 h 260"/>
              <a:gd name="T12" fmla="*/ 147 w 239"/>
              <a:gd name="T13" fmla="*/ 198 h 260"/>
              <a:gd name="T14" fmla="*/ 147 w 239"/>
              <a:gd name="T15" fmla="*/ 185 h 260"/>
              <a:gd name="T16" fmla="*/ 149 w 239"/>
              <a:gd name="T17" fmla="*/ 159 h 260"/>
              <a:gd name="T18" fmla="*/ 164 w 239"/>
              <a:gd name="T19" fmla="*/ 123 h 260"/>
              <a:gd name="T20" fmla="*/ 171 w 239"/>
              <a:gd name="T21" fmla="*/ 105 h 260"/>
              <a:gd name="T22" fmla="*/ 173 w 239"/>
              <a:gd name="T23" fmla="*/ 85 h 260"/>
              <a:gd name="T24" fmla="*/ 205 w 239"/>
              <a:gd name="T25" fmla="*/ 100 h 260"/>
              <a:gd name="T26" fmla="*/ 216 w 239"/>
              <a:gd name="T27" fmla="*/ 103 h 260"/>
              <a:gd name="T28" fmla="*/ 221 w 239"/>
              <a:gd name="T29" fmla="*/ 111 h 260"/>
              <a:gd name="T30" fmla="*/ 223 w 239"/>
              <a:gd name="T31" fmla="*/ 118 h 260"/>
              <a:gd name="T32" fmla="*/ 226 w 239"/>
              <a:gd name="T33" fmla="*/ 135 h 260"/>
              <a:gd name="T34" fmla="*/ 239 w 239"/>
              <a:gd name="T35" fmla="*/ 132 h 260"/>
              <a:gd name="T36" fmla="*/ 238 w 239"/>
              <a:gd name="T37" fmla="*/ 122 h 260"/>
              <a:gd name="T38" fmla="*/ 235 w 239"/>
              <a:gd name="T39" fmla="*/ 102 h 260"/>
              <a:gd name="T40" fmla="*/ 227 w 239"/>
              <a:gd name="T41" fmla="*/ 86 h 260"/>
              <a:gd name="T42" fmla="*/ 214 w 239"/>
              <a:gd name="T43" fmla="*/ 72 h 260"/>
              <a:gd name="T44" fmla="*/ 191 w 239"/>
              <a:gd name="T45" fmla="*/ 58 h 260"/>
              <a:gd name="T46" fmla="*/ 167 w 239"/>
              <a:gd name="T47" fmla="*/ 41 h 260"/>
              <a:gd name="T48" fmla="*/ 145 w 239"/>
              <a:gd name="T49" fmla="*/ 19 h 260"/>
              <a:gd name="T50" fmla="*/ 134 w 239"/>
              <a:gd name="T51" fmla="*/ 7 h 260"/>
              <a:gd name="T52" fmla="*/ 129 w 239"/>
              <a:gd name="T53" fmla="*/ 1 h 260"/>
              <a:gd name="T54" fmla="*/ 118 w 239"/>
              <a:gd name="T55" fmla="*/ 1 h 260"/>
              <a:gd name="T56" fmla="*/ 105 w 239"/>
              <a:gd name="T57" fmla="*/ 5 h 260"/>
              <a:gd name="T58" fmla="*/ 93 w 239"/>
              <a:gd name="T59" fmla="*/ 10 h 260"/>
              <a:gd name="T60" fmla="*/ 80 w 239"/>
              <a:gd name="T61" fmla="*/ 16 h 260"/>
              <a:gd name="T62" fmla="*/ 62 w 239"/>
              <a:gd name="T63" fmla="*/ 18 h 260"/>
              <a:gd name="T64" fmla="*/ 38 w 239"/>
              <a:gd name="T65" fmla="*/ 22 h 260"/>
              <a:gd name="T66" fmla="*/ 13 w 239"/>
              <a:gd name="T67" fmla="*/ 32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9" h="260">
                <a:moveTo>
                  <a:pt x="0" y="36"/>
                </a:moveTo>
                <a:lnTo>
                  <a:pt x="83" y="260"/>
                </a:lnTo>
                <a:lnTo>
                  <a:pt x="87" y="259"/>
                </a:lnTo>
                <a:lnTo>
                  <a:pt x="91" y="258"/>
                </a:lnTo>
                <a:lnTo>
                  <a:pt x="102" y="254"/>
                </a:lnTo>
                <a:lnTo>
                  <a:pt x="113" y="252"/>
                </a:lnTo>
                <a:lnTo>
                  <a:pt x="118" y="247"/>
                </a:lnTo>
                <a:lnTo>
                  <a:pt x="123" y="241"/>
                </a:lnTo>
                <a:lnTo>
                  <a:pt x="130" y="235"/>
                </a:lnTo>
                <a:lnTo>
                  <a:pt x="135" y="227"/>
                </a:lnTo>
                <a:lnTo>
                  <a:pt x="141" y="221"/>
                </a:lnTo>
                <a:lnTo>
                  <a:pt x="144" y="212"/>
                </a:lnTo>
                <a:lnTo>
                  <a:pt x="146" y="205"/>
                </a:lnTo>
                <a:lnTo>
                  <a:pt x="147" y="198"/>
                </a:lnTo>
                <a:lnTo>
                  <a:pt x="147" y="192"/>
                </a:lnTo>
                <a:lnTo>
                  <a:pt x="147" y="185"/>
                </a:lnTo>
                <a:lnTo>
                  <a:pt x="147" y="172"/>
                </a:lnTo>
                <a:lnTo>
                  <a:pt x="149" y="159"/>
                </a:lnTo>
                <a:lnTo>
                  <a:pt x="157" y="139"/>
                </a:lnTo>
                <a:lnTo>
                  <a:pt x="164" y="123"/>
                </a:lnTo>
                <a:lnTo>
                  <a:pt x="168" y="114"/>
                </a:lnTo>
                <a:lnTo>
                  <a:pt x="171" y="105"/>
                </a:lnTo>
                <a:lnTo>
                  <a:pt x="173" y="96"/>
                </a:lnTo>
                <a:lnTo>
                  <a:pt x="173" y="85"/>
                </a:lnTo>
                <a:lnTo>
                  <a:pt x="189" y="92"/>
                </a:lnTo>
                <a:lnTo>
                  <a:pt x="205" y="100"/>
                </a:lnTo>
                <a:lnTo>
                  <a:pt x="211" y="101"/>
                </a:lnTo>
                <a:lnTo>
                  <a:pt x="216" y="103"/>
                </a:lnTo>
                <a:lnTo>
                  <a:pt x="218" y="106"/>
                </a:lnTo>
                <a:lnTo>
                  <a:pt x="221" y="111"/>
                </a:lnTo>
                <a:lnTo>
                  <a:pt x="223" y="114"/>
                </a:lnTo>
                <a:lnTo>
                  <a:pt x="223" y="118"/>
                </a:lnTo>
                <a:lnTo>
                  <a:pt x="225" y="126"/>
                </a:lnTo>
                <a:lnTo>
                  <a:pt x="226" y="135"/>
                </a:lnTo>
                <a:lnTo>
                  <a:pt x="232" y="133"/>
                </a:lnTo>
                <a:lnTo>
                  <a:pt x="239" y="132"/>
                </a:lnTo>
                <a:lnTo>
                  <a:pt x="239" y="132"/>
                </a:lnTo>
                <a:lnTo>
                  <a:pt x="238" y="122"/>
                </a:lnTo>
                <a:lnTo>
                  <a:pt x="237" y="111"/>
                </a:lnTo>
                <a:lnTo>
                  <a:pt x="235" y="102"/>
                </a:lnTo>
                <a:lnTo>
                  <a:pt x="231" y="94"/>
                </a:lnTo>
                <a:lnTo>
                  <a:pt x="227" y="86"/>
                </a:lnTo>
                <a:lnTo>
                  <a:pt x="221" y="78"/>
                </a:lnTo>
                <a:lnTo>
                  <a:pt x="214" y="72"/>
                </a:lnTo>
                <a:lnTo>
                  <a:pt x="205" y="65"/>
                </a:lnTo>
                <a:lnTo>
                  <a:pt x="191" y="58"/>
                </a:lnTo>
                <a:lnTo>
                  <a:pt x="178" y="49"/>
                </a:lnTo>
                <a:lnTo>
                  <a:pt x="167" y="41"/>
                </a:lnTo>
                <a:lnTo>
                  <a:pt x="155" y="29"/>
                </a:lnTo>
                <a:lnTo>
                  <a:pt x="145" y="19"/>
                </a:lnTo>
                <a:lnTo>
                  <a:pt x="136" y="10"/>
                </a:lnTo>
                <a:lnTo>
                  <a:pt x="134" y="7"/>
                </a:lnTo>
                <a:lnTo>
                  <a:pt x="132" y="4"/>
                </a:lnTo>
                <a:lnTo>
                  <a:pt x="129" y="1"/>
                </a:lnTo>
                <a:lnTo>
                  <a:pt x="125" y="0"/>
                </a:lnTo>
                <a:lnTo>
                  <a:pt x="118" y="1"/>
                </a:lnTo>
                <a:lnTo>
                  <a:pt x="111" y="2"/>
                </a:lnTo>
                <a:lnTo>
                  <a:pt x="105" y="5"/>
                </a:lnTo>
                <a:lnTo>
                  <a:pt x="98" y="7"/>
                </a:lnTo>
                <a:lnTo>
                  <a:pt x="93" y="10"/>
                </a:lnTo>
                <a:lnTo>
                  <a:pt x="87" y="14"/>
                </a:lnTo>
                <a:lnTo>
                  <a:pt x="80" y="16"/>
                </a:lnTo>
                <a:lnTo>
                  <a:pt x="73" y="18"/>
                </a:lnTo>
                <a:lnTo>
                  <a:pt x="62" y="18"/>
                </a:lnTo>
                <a:lnTo>
                  <a:pt x="51" y="18"/>
                </a:lnTo>
                <a:lnTo>
                  <a:pt x="38" y="22"/>
                </a:lnTo>
                <a:lnTo>
                  <a:pt x="26" y="27"/>
                </a:lnTo>
                <a:lnTo>
                  <a:pt x="13" y="32"/>
                </a:lnTo>
                <a:lnTo>
                  <a:pt x="0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6" name="Freeform 232"/>
          <p:cNvSpPr>
            <a:spLocks/>
          </p:cNvSpPr>
          <p:nvPr/>
        </p:nvSpPr>
        <p:spPr bwMode="auto">
          <a:xfrm>
            <a:off x="8450361" y="2783600"/>
            <a:ext cx="110564" cy="120239"/>
          </a:xfrm>
          <a:custGeom>
            <a:avLst/>
            <a:gdLst>
              <a:gd name="T0" fmla="*/ 83 w 239"/>
              <a:gd name="T1" fmla="*/ 260 h 260"/>
              <a:gd name="T2" fmla="*/ 87 w 239"/>
              <a:gd name="T3" fmla="*/ 259 h 260"/>
              <a:gd name="T4" fmla="*/ 102 w 239"/>
              <a:gd name="T5" fmla="*/ 254 h 260"/>
              <a:gd name="T6" fmla="*/ 118 w 239"/>
              <a:gd name="T7" fmla="*/ 247 h 260"/>
              <a:gd name="T8" fmla="*/ 130 w 239"/>
              <a:gd name="T9" fmla="*/ 235 h 260"/>
              <a:gd name="T10" fmla="*/ 141 w 239"/>
              <a:gd name="T11" fmla="*/ 221 h 260"/>
              <a:gd name="T12" fmla="*/ 146 w 239"/>
              <a:gd name="T13" fmla="*/ 205 h 260"/>
              <a:gd name="T14" fmla="*/ 147 w 239"/>
              <a:gd name="T15" fmla="*/ 192 h 260"/>
              <a:gd name="T16" fmla="*/ 147 w 239"/>
              <a:gd name="T17" fmla="*/ 172 h 260"/>
              <a:gd name="T18" fmla="*/ 157 w 239"/>
              <a:gd name="T19" fmla="*/ 139 h 260"/>
              <a:gd name="T20" fmla="*/ 168 w 239"/>
              <a:gd name="T21" fmla="*/ 114 h 260"/>
              <a:gd name="T22" fmla="*/ 173 w 239"/>
              <a:gd name="T23" fmla="*/ 96 h 260"/>
              <a:gd name="T24" fmla="*/ 189 w 239"/>
              <a:gd name="T25" fmla="*/ 92 h 260"/>
              <a:gd name="T26" fmla="*/ 211 w 239"/>
              <a:gd name="T27" fmla="*/ 101 h 260"/>
              <a:gd name="T28" fmla="*/ 218 w 239"/>
              <a:gd name="T29" fmla="*/ 106 h 260"/>
              <a:gd name="T30" fmla="*/ 223 w 239"/>
              <a:gd name="T31" fmla="*/ 114 h 260"/>
              <a:gd name="T32" fmla="*/ 225 w 239"/>
              <a:gd name="T33" fmla="*/ 126 h 260"/>
              <a:gd name="T34" fmla="*/ 232 w 239"/>
              <a:gd name="T35" fmla="*/ 133 h 260"/>
              <a:gd name="T36" fmla="*/ 239 w 239"/>
              <a:gd name="T37" fmla="*/ 132 h 260"/>
              <a:gd name="T38" fmla="*/ 237 w 239"/>
              <a:gd name="T39" fmla="*/ 111 h 260"/>
              <a:gd name="T40" fmla="*/ 231 w 239"/>
              <a:gd name="T41" fmla="*/ 94 h 260"/>
              <a:gd name="T42" fmla="*/ 221 w 239"/>
              <a:gd name="T43" fmla="*/ 78 h 260"/>
              <a:gd name="T44" fmla="*/ 205 w 239"/>
              <a:gd name="T45" fmla="*/ 65 h 260"/>
              <a:gd name="T46" fmla="*/ 178 w 239"/>
              <a:gd name="T47" fmla="*/ 49 h 260"/>
              <a:gd name="T48" fmla="*/ 155 w 239"/>
              <a:gd name="T49" fmla="*/ 29 h 260"/>
              <a:gd name="T50" fmla="*/ 136 w 239"/>
              <a:gd name="T51" fmla="*/ 10 h 260"/>
              <a:gd name="T52" fmla="*/ 132 w 239"/>
              <a:gd name="T53" fmla="*/ 4 h 260"/>
              <a:gd name="T54" fmla="*/ 125 w 239"/>
              <a:gd name="T55" fmla="*/ 0 h 260"/>
              <a:gd name="T56" fmla="*/ 111 w 239"/>
              <a:gd name="T57" fmla="*/ 2 h 260"/>
              <a:gd name="T58" fmla="*/ 98 w 239"/>
              <a:gd name="T59" fmla="*/ 7 h 260"/>
              <a:gd name="T60" fmla="*/ 87 w 239"/>
              <a:gd name="T61" fmla="*/ 14 h 260"/>
              <a:gd name="T62" fmla="*/ 73 w 239"/>
              <a:gd name="T63" fmla="*/ 18 h 260"/>
              <a:gd name="T64" fmla="*/ 51 w 239"/>
              <a:gd name="T65" fmla="*/ 18 h 260"/>
              <a:gd name="T66" fmla="*/ 26 w 239"/>
              <a:gd name="T67" fmla="*/ 27 h 260"/>
              <a:gd name="T68" fmla="*/ 0 w 239"/>
              <a:gd name="T69" fmla="*/ 36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9" h="260">
                <a:moveTo>
                  <a:pt x="0" y="36"/>
                </a:moveTo>
                <a:lnTo>
                  <a:pt x="83" y="260"/>
                </a:lnTo>
                <a:lnTo>
                  <a:pt x="83" y="260"/>
                </a:lnTo>
                <a:lnTo>
                  <a:pt x="87" y="259"/>
                </a:lnTo>
                <a:lnTo>
                  <a:pt x="91" y="258"/>
                </a:lnTo>
                <a:lnTo>
                  <a:pt x="102" y="254"/>
                </a:lnTo>
                <a:lnTo>
                  <a:pt x="113" y="252"/>
                </a:lnTo>
                <a:lnTo>
                  <a:pt x="118" y="247"/>
                </a:lnTo>
                <a:lnTo>
                  <a:pt x="123" y="241"/>
                </a:lnTo>
                <a:lnTo>
                  <a:pt x="130" y="235"/>
                </a:lnTo>
                <a:lnTo>
                  <a:pt x="135" y="227"/>
                </a:lnTo>
                <a:lnTo>
                  <a:pt x="141" y="221"/>
                </a:lnTo>
                <a:lnTo>
                  <a:pt x="144" y="212"/>
                </a:lnTo>
                <a:lnTo>
                  <a:pt x="146" y="205"/>
                </a:lnTo>
                <a:lnTo>
                  <a:pt x="147" y="198"/>
                </a:lnTo>
                <a:lnTo>
                  <a:pt x="147" y="192"/>
                </a:lnTo>
                <a:lnTo>
                  <a:pt x="147" y="185"/>
                </a:lnTo>
                <a:lnTo>
                  <a:pt x="147" y="172"/>
                </a:lnTo>
                <a:lnTo>
                  <a:pt x="149" y="159"/>
                </a:lnTo>
                <a:lnTo>
                  <a:pt x="157" y="139"/>
                </a:lnTo>
                <a:lnTo>
                  <a:pt x="164" y="123"/>
                </a:lnTo>
                <a:lnTo>
                  <a:pt x="168" y="114"/>
                </a:lnTo>
                <a:lnTo>
                  <a:pt x="171" y="105"/>
                </a:lnTo>
                <a:lnTo>
                  <a:pt x="173" y="96"/>
                </a:lnTo>
                <a:lnTo>
                  <a:pt x="173" y="85"/>
                </a:lnTo>
                <a:lnTo>
                  <a:pt x="189" y="92"/>
                </a:lnTo>
                <a:lnTo>
                  <a:pt x="205" y="100"/>
                </a:lnTo>
                <a:lnTo>
                  <a:pt x="211" y="101"/>
                </a:lnTo>
                <a:lnTo>
                  <a:pt x="216" y="103"/>
                </a:lnTo>
                <a:lnTo>
                  <a:pt x="218" y="106"/>
                </a:lnTo>
                <a:lnTo>
                  <a:pt x="221" y="111"/>
                </a:lnTo>
                <a:lnTo>
                  <a:pt x="223" y="114"/>
                </a:lnTo>
                <a:lnTo>
                  <a:pt x="223" y="118"/>
                </a:lnTo>
                <a:lnTo>
                  <a:pt x="225" y="126"/>
                </a:lnTo>
                <a:lnTo>
                  <a:pt x="226" y="135"/>
                </a:lnTo>
                <a:lnTo>
                  <a:pt x="232" y="133"/>
                </a:lnTo>
                <a:lnTo>
                  <a:pt x="239" y="132"/>
                </a:lnTo>
                <a:lnTo>
                  <a:pt x="239" y="132"/>
                </a:lnTo>
                <a:lnTo>
                  <a:pt x="238" y="122"/>
                </a:lnTo>
                <a:lnTo>
                  <a:pt x="237" y="111"/>
                </a:lnTo>
                <a:lnTo>
                  <a:pt x="235" y="102"/>
                </a:lnTo>
                <a:lnTo>
                  <a:pt x="231" y="94"/>
                </a:lnTo>
                <a:lnTo>
                  <a:pt x="227" y="86"/>
                </a:lnTo>
                <a:lnTo>
                  <a:pt x="221" y="78"/>
                </a:lnTo>
                <a:lnTo>
                  <a:pt x="214" y="72"/>
                </a:lnTo>
                <a:lnTo>
                  <a:pt x="205" y="65"/>
                </a:lnTo>
                <a:lnTo>
                  <a:pt x="191" y="58"/>
                </a:lnTo>
                <a:lnTo>
                  <a:pt x="178" y="49"/>
                </a:lnTo>
                <a:lnTo>
                  <a:pt x="167" y="41"/>
                </a:lnTo>
                <a:lnTo>
                  <a:pt x="155" y="29"/>
                </a:lnTo>
                <a:lnTo>
                  <a:pt x="145" y="19"/>
                </a:lnTo>
                <a:lnTo>
                  <a:pt x="136" y="10"/>
                </a:lnTo>
                <a:lnTo>
                  <a:pt x="134" y="7"/>
                </a:lnTo>
                <a:lnTo>
                  <a:pt x="132" y="4"/>
                </a:lnTo>
                <a:lnTo>
                  <a:pt x="129" y="1"/>
                </a:lnTo>
                <a:lnTo>
                  <a:pt x="125" y="0"/>
                </a:lnTo>
                <a:lnTo>
                  <a:pt x="118" y="1"/>
                </a:lnTo>
                <a:lnTo>
                  <a:pt x="111" y="2"/>
                </a:lnTo>
                <a:lnTo>
                  <a:pt x="105" y="5"/>
                </a:lnTo>
                <a:lnTo>
                  <a:pt x="98" y="7"/>
                </a:lnTo>
                <a:lnTo>
                  <a:pt x="93" y="10"/>
                </a:lnTo>
                <a:lnTo>
                  <a:pt x="87" y="14"/>
                </a:lnTo>
                <a:lnTo>
                  <a:pt x="80" y="16"/>
                </a:lnTo>
                <a:lnTo>
                  <a:pt x="73" y="18"/>
                </a:lnTo>
                <a:lnTo>
                  <a:pt x="62" y="18"/>
                </a:lnTo>
                <a:lnTo>
                  <a:pt x="51" y="18"/>
                </a:lnTo>
                <a:lnTo>
                  <a:pt x="38" y="22"/>
                </a:lnTo>
                <a:lnTo>
                  <a:pt x="26" y="27"/>
                </a:lnTo>
                <a:lnTo>
                  <a:pt x="13" y="32"/>
                </a:lnTo>
                <a:lnTo>
                  <a:pt x="0" y="36"/>
                </a:lnTo>
                <a:lnTo>
                  <a:pt x="0" y="36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7" name="Freeform 233"/>
          <p:cNvSpPr>
            <a:spLocks/>
          </p:cNvSpPr>
          <p:nvPr/>
        </p:nvSpPr>
        <p:spPr bwMode="auto">
          <a:xfrm>
            <a:off x="8331504" y="1701451"/>
            <a:ext cx="504450" cy="858256"/>
          </a:xfrm>
          <a:custGeom>
            <a:avLst/>
            <a:gdLst>
              <a:gd name="T0" fmla="*/ 329 w 1093"/>
              <a:gd name="T1" fmla="*/ 1848 h 1865"/>
              <a:gd name="T2" fmla="*/ 385 w 1093"/>
              <a:gd name="T3" fmla="*/ 1815 h 1865"/>
              <a:gd name="T4" fmla="*/ 415 w 1093"/>
              <a:gd name="T5" fmla="*/ 1691 h 1865"/>
              <a:gd name="T6" fmla="*/ 449 w 1093"/>
              <a:gd name="T7" fmla="*/ 1622 h 1865"/>
              <a:gd name="T8" fmla="*/ 479 w 1093"/>
              <a:gd name="T9" fmla="*/ 1521 h 1865"/>
              <a:gd name="T10" fmla="*/ 560 w 1093"/>
              <a:gd name="T11" fmla="*/ 1460 h 1865"/>
              <a:gd name="T12" fmla="*/ 616 w 1093"/>
              <a:gd name="T13" fmla="*/ 1369 h 1865"/>
              <a:gd name="T14" fmla="*/ 657 w 1093"/>
              <a:gd name="T15" fmla="*/ 1348 h 1865"/>
              <a:gd name="T16" fmla="*/ 675 w 1093"/>
              <a:gd name="T17" fmla="*/ 1317 h 1865"/>
              <a:gd name="T18" fmla="*/ 691 w 1093"/>
              <a:gd name="T19" fmla="*/ 1222 h 1865"/>
              <a:gd name="T20" fmla="*/ 715 w 1093"/>
              <a:gd name="T21" fmla="*/ 1099 h 1865"/>
              <a:gd name="T22" fmla="*/ 737 w 1093"/>
              <a:gd name="T23" fmla="*/ 1128 h 1865"/>
              <a:gd name="T24" fmla="*/ 795 w 1093"/>
              <a:gd name="T25" fmla="*/ 1147 h 1865"/>
              <a:gd name="T26" fmla="*/ 817 w 1093"/>
              <a:gd name="T27" fmla="*/ 1098 h 1865"/>
              <a:gd name="T28" fmla="*/ 852 w 1093"/>
              <a:gd name="T29" fmla="*/ 1044 h 1865"/>
              <a:gd name="T30" fmla="*/ 873 w 1093"/>
              <a:gd name="T31" fmla="*/ 1046 h 1865"/>
              <a:gd name="T32" fmla="*/ 906 w 1093"/>
              <a:gd name="T33" fmla="*/ 1030 h 1865"/>
              <a:gd name="T34" fmla="*/ 930 w 1093"/>
              <a:gd name="T35" fmla="*/ 988 h 1865"/>
              <a:gd name="T36" fmla="*/ 1002 w 1093"/>
              <a:gd name="T37" fmla="*/ 924 h 1865"/>
              <a:gd name="T38" fmla="*/ 1068 w 1093"/>
              <a:gd name="T39" fmla="*/ 833 h 1865"/>
              <a:gd name="T40" fmla="*/ 1093 w 1093"/>
              <a:gd name="T41" fmla="*/ 770 h 1865"/>
              <a:gd name="T42" fmla="*/ 1053 w 1093"/>
              <a:gd name="T43" fmla="*/ 717 h 1865"/>
              <a:gd name="T44" fmla="*/ 1039 w 1093"/>
              <a:gd name="T45" fmla="*/ 684 h 1865"/>
              <a:gd name="T46" fmla="*/ 1010 w 1093"/>
              <a:gd name="T47" fmla="*/ 655 h 1865"/>
              <a:gd name="T48" fmla="*/ 961 w 1093"/>
              <a:gd name="T49" fmla="*/ 631 h 1865"/>
              <a:gd name="T50" fmla="*/ 911 w 1093"/>
              <a:gd name="T51" fmla="*/ 616 h 1865"/>
              <a:gd name="T52" fmla="*/ 888 w 1093"/>
              <a:gd name="T53" fmla="*/ 589 h 1865"/>
              <a:gd name="T54" fmla="*/ 824 w 1093"/>
              <a:gd name="T55" fmla="*/ 512 h 1865"/>
              <a:gd name="T56" fmla="*/ 765 w 1093"/>
              <a:gd name="T57" fmla="*/ 496 h 1865"/>
              <a:gd name="T58" fmla="*/ 745 w 1093"/>
              <a:gd name="T59" fmla="*/ 483 h 1865"/>
              <a:gd name="T60" fmla="*/ 729 w 1093"/>
              <a:gd name="T61" fmla="*/ 429 h 1865"/>
              <a:gd name="T62" fmla="*/ 686 w 1093"/>
              <a:gd name="T63" fmla="*/ 353 h 1865"/>
              <a:gd name="T64" fmla="*/ 637 w 1093"/>
              <a:gd name="T65" fmla="*/ 209 h 1865"/>
              <a:gd name="T66" fmla="*/ 585 w 1093"/>
              <a:gd name="T67" fmla="*/ 76 h 1865"/>
              <a:gd name="T68" fmla="*/ 554 w 1093"/>
              <a:gd name="T69" fmla="*/ 37 h 1865"/>
              <a:gd name="T70" fmla="*/ 475 w 1093"/>
              <a:gd name="T71" fmla="*/ 8 h 1865"/>
              <a:gd name="T72" fmla="*/ 421 w 1093"/>
              <a:gd name="T73" fmla="*/ 3 h 1865"/>
              <a:gd name="T74" fmla="*/ 378 w 1093"/>
              <a:gd name="T75" fmla="*/ 66 h 1865"/>
              <a:gd name="T76" fmla="*/ 320 w 1093"/>
              <a:gd name="T77" fmla="*/ 87 h 1865"/>
              <a:gd name="T78" fmla="*/ 282 w 1093"/>
              <a:gd name="T79" fmla="*/ 125 h 1865"/>
              <a:gd name="T80" fmla="*/ 214 w 1093"/>
              <a:gd name="T81" fmla="*/ 139 h 1865"/>
              <a:gd name="T82" fmla="*/ 150 w 1093"/>
              <a:gd name="T83" fmla="*/ 85 h 1865"/>
              <a:gd name="T84" fmla="*/ 135 w 1093"/>
              <a:gd name="T85" fmla="*/ 132 h 1865"/>
              <a:gd name="T86" fmla="*/ 105 w 1093"/>
              <a:gd name="T87" fmla="*/ 229 h 1865"/>
              <a:gd name="T88" fmla="*/ 83 w 1093"/>
              <a:gd name="T89" fmla="*/ 360 h 1865"/>
              <a:gd name="T90" fmla="*/ 72 w 1093"/>
              <a:gd name="T91" fmla="*/ 539 h 1865"/>
              <a:gd name="T92" fmla="*/ 89 w 1093"/>
              <a:gd name="T93" fmla="*/ 693 h 1865"/>
              <a:gd name="T94" fmla="*/ 75 w 1093"/>
              <a:gd name="T95" fmla="*/ 859 h 1865"/>
              <a:gd name="T96" fmla="*/ 36 w 1093"/>
              <a:gd name="T97" fmla="*/ 923 h 1865"/>
              <a:gd name="T98" fmla="*/ 50 w 1093"/>
              <a:gd name="T99" fmla="*/ 950 h 1865"/>
              <a:gd name="T100" fmla="*/ 49 w 1093"/>
              <a:gd name="T101" fmla="*/ 1004 h 1865"/>
              <a:gd name="T102" fmla="*/ 44 w 1093"/>
              <a:gd name="T103" fmla="*/ 1064 h 1865"/>
              <a:gd name="T104" fmla="*/ 13 w 1093"/>
              <a:gd name="T105" fmla="*/ 1085 h 1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3" h="1865">
                <a:moveTo>
                  <a:pt x="0" y="1089"/>
                </a:moveTo>
                <a:lnTo>
                  <a:pt x="283" y="1829"/>
                </a:lnTo>
                <a:lnTo>
                  <a:pt x="294" y="1836"/>
                </a:lnTo>
                <a:lnTo>
                  <a:pt x="306" y="1840"/>
                </a:lnTo>
                <a:lnTo>
                  <a:pt x="318" y="1844"/>
                </a:lnTo>
                <a:lnTo>
                  <a:pt x="329" y="1848"/>
                </a:lnTo>
                <a:lnTo>
                  <a:pt x="353" y="1856"/>
                </a:lnTo>
                <a:lnTo>
                  <a:pt x="378" y="1865"/>
                </a:lnTo>
                <a:lnTo>
                  <a:pt x="378" y="1863"/>
                </a:lnTo>
                <a:lnTo>
                  <a:pt x="378" y="1861"/>
                </a:lnTo>
                <a:lnTo>
                  <a:pt x="381" y="1838"/>
                </a:lnTo>
                <a:lnTo>
                  <a:pt x="385" y="1815"/>
                </a:lnTo>
                <a:lnTo>
                  <a:pt x="388" y="1794"/>
                </a:lnTo>
                <a:lnTo>
                  <a:pt x="391" y="1775"/>
                </a:lnTo>
                <a:lnTo>
                  <a:pt x="395" y="1755"/>
                </a:lnTo>
                <a:lnTo>
                  <a:pt x="400" y="1735"/>
                </a:lnTo>
                <a:lnTo>
                  <a:pt x="407" y="1713"/>
                </a:lnTo>
                <a:lnTo>
                  <a:pt x="415" y="1691"/>
                </a:lnTo>
                <a:lnTo>
                  <a:pt x="421" y="1680"/>
                </a:lnTo>
                <a:lnTo>
                  <a:pt x="427" y="1670"/>
                </a:lnTo>
                <a:lnTo>
                  <a:pt x="433" y="1659"/>
                </a:lnTo>
                <a:lnTo>
                  <a:pt x="440" y="1649"/>
                </a:lnTo>
                <a:lnTo>
                  <a:pt x="445" y="1635"/>
                </a:lnTo>
                <a:lnTo>
                  <a:pt x="449" y="1622"/>
                </a:lnTo>
                <a:lnTo>
                  <a:pt x="454" y="1609"/>
                </a:lnTo>
                <a:lnTo>
                  <a:pt x="457" y="1597"/>
                </a:lnTo>
                <a:lnTo>
                  <a:pt x="460" y="1571"/>
                </a:lnTo>
                <a:lnTo>
                  <a:pt x="463" y="1543"/>
                </a:lnTo>
                <a:lnTo>
                  <a:pt x="471" y="1531"/>
                </a:lnTo>
                <a:lnTo>
                  <a:pt x="479" y="1521"/>
                </a:lnTo>
                <a:lnTo>
                  <a:pt x="487" y="1513"/>
                </a:lnTo>
                <a:lnTo>
                  <a:pt x="496" y="1506"/>
                </a:lnTo>
                <a:lnTo>
                  <a:pt x="515" y="1493"/>
                </a:lnTo>
                <a:lnTo>
                  <a:pt x="538" y="1478"/>
                </a:lnTo>
                <a:lnTo>
                  <a:pt x="550" y="1469"/>
                </a:lnTo>
                <a:lnTo>
                  <a:pt x="560" y="1460"/>
                </a:lnTo>
                <a:lnTo>
                  <a:pt x="567" y="1450"/>
                </a:lnTo>
                <a:lnTo>
                  <a:pt x="575" y="1439"/>
                </a:lnTo>
                <a:lnTo>
                  <a:pt x="588" y="1417"/>
                </a:lnTo>
                <a:lnTo>
                  <a:pt x="602" y="1391"/>
                </a:lnTo>
                <a:lnTo>
                  <a:pt x="608" y="1379"/>
                </a:lnTo>
                <a:lnTo>
                  <a:pt x="616" y="1369"/>
                </a:lnTo>
                <a:lnTo>
                  <a:pt x="619" y="1365"/>
                </a:lnTo>
                <a:lnTo>
                  <a:pt x="624" y="1360"/>
                </a:lnTo>
                <a:lnTo>
                  <a:pt x="630" y="1357"/>
                </a:lnTo>
                <a:lnTo>
                  <a:pt x="636" y="1354"/>
                </a:lnTo>
                <a:lnTo>
                  <a:pt x="647" y="1352"/>
                </a:lnTo>
                <a:lnTo>
                  <a:pt x="657" y="1348"/>
                </a:lnTo>
                <a:lnTo>
                  <a:pt x="661" y="1345"/>
                </a:lnTo>
                <a:lnTo>
                  <a:pt x="664" y="1342"/>
                </a:lnTo>
                <a:lnTo>
                  <a:pt x="666" y="1339"/>
                </a:lnTo>
                <a:lnTo>
                  <a:pt x="670" y="1334"/>
                </a:lnTo>
                <a:lnTo>
                  <a:pt x="673" y="1326"/>
                </a:lnTo>
                <a:lnTo>
                  <a:pt x="675" y="1317"/>
                </a:lnTo>
                <a:lnTo>
                  <a:pt x="679" y="1300"/>
                </a:lnTo>
                <a:lnTo>
                  <a:pt x="680" y="1285"/>
                </a:lnTo>
                <a:lnTo>
                  <a:pt x="682" y="1270"/>
                </a:lnTo>
                <a:lnTo>
                  <a:pt x="684" y="1252"/>
                </a:lnTo>
                <a:lnTo>
                  <a:pt x="688" y="1237"/>
                </a:lnTo>
                <a:lnTo>
                  <a:pt x="691" y="1222"/>
                </a:lnTo>
                <a:lnTo>
                  <a:pt x="691" y="1168"/>
                </a:lnTo>
                <a:lnTo>
                  <a:pt x="673" y="1115"/>
                </a:lnTo>
                <a:lnTo>
                  <a:pt x="689" y="1111"/>
                </a:lnTo>
                <a:lnTo>
                  <a:pt x="705" y="1107"/>
                </a:lnTo>
                <a:lnTo>
                  <a:pt x="710" y="1102"/>
                </a:lnTo>
                <a:lnTo>
                  <a:pt x="715" y="1099"/>
                </a:lnTo>
                <a:lnTo>
                  <a:pt x="720" y="1100"/>
                </a:lnTo>
                <a:lnTo>
                  <a:pt x="724" y="1102"/>
                </a:lnTo>
                <a:lnTo>
                  <a:pt x="727" y="1105"/>
                </a:lnTo>
                <a:lnTo>
                  <a:pt x="729" y="1109"/>
                </a:lnTo>
                <a:lnTo>
                  <a:pt x="732" y="1118"/>
                </a:lnTo>
                <a:lnTo>
                  <a:pt x="737" y="1128"/>
                </a:lnTo>
                <a:lnTo>
                  <a:pt x="744" y="1143"/>
                </a:lnTo>
                <a:lnTo>
                  <a:pt x="753" y="1159"/>
                </a:lnTo>
                <a:lnTo>
                  <a:pt x="768" y="1156"/>
                </a:lnTo>
                <a:lnTo>
                  <a:pt x="782" y="1153"/>
                </a:lnTo>
                <a:lnTo>
                  <a:pt x="788" y="1150"/>
                </a:lnTo>
                <a:lnTo>
                  <a:pt x="795" y="1147"/>
                </a:lnTo>
                <a:lnTo>
                  <a:pt x="800" y="1142"/>
                </a:lnTo>
                <a:lnTo>
                  <a:pt x="806" y="1136"/>
                </a:lnTo>
                <a:lnTo>
                  <a:pt x="808" y="1126"/>
                </a:lnTo>
                <a:lnTo>
                  <a:pt x="808" y="1115"/>
                </a:lnTo>
                <a:lnTo>
                  <a:pt x="811" y="1105"/>
                </a:lnTo>
                <a:lnTo>
                  <a:pt x="817" y="1098"/>
                </a:lnTo>
                <a:lnTo>
                  <a:pt x="822" y="1090"/>
                </a:lnTo>
                <a:lnTo>
                  <a:pt x="827" y="1083"/>
                </a:lnTo>
                <a:lnTo>
                  <a:pt x="837" y="1067"/>
                </a:lnTo>
                <a:lnTo>
                  <a:pt x="848" y="1051"/>
                </a:lnTo>
                <a:lnTo>
                  <a:pt x="850" y="1047"/>
                </a:lnTo>
                <a:lnTo>
                  <a:pt x="852" y="1044"/>
                </a:lnTo>
                <a:lnTo>
                  <a:pt x="855" y="1042"/>
                </a:lnTo>
                <a:lnTo>
                  <a:pt x="859" y="1041"/>
                </a:lnTo>
                <a:lnTo>
                  <a:pt x="863" y="1041"/>
                </a:lnTo>
                <a:lnTo>
                  <a:pt x="866" y="1042"/>
                </a:lnTo>
                <a:lnTo>
                  <a:pt x="869" y="1044"/>
                </a:lnTo>
                <a:lnTo>
                  <a:pt x="873" y="1046"/>
                </a:lnTo>
                <a:lnTo>
                  <a:pt x="878" y="1051"/>
                </a:lnTo>
                <a:lnTo>
                  <a:pt x="886" y="1057"/>
                </a:lnTo>
                <a:lnTo>
                  <a:pt x="891" y="1057"/>
                </a:lnTo>
                <a:lnTo>
                  <a:pt x="896" y="1057"/>
                </a:lnTo>
                <a:lnTo>
                  <a:pt x="902" y="1043"/>
                </a:lnTo>
                <a:lnTo>
                  <a:pt x="906" y="1030"/>
                </a:lnTo>
                <a:lnTo>
                  <a:pt x="908" y="1023"/>
                </a:lnTo>
                <a:lnTo>
                  <a:pt x="911" y="1017"/>
                </a:lnTo>
                <a:lnTo>
                  <a:pt x="914" y="1010"/>
                </a:lnTo>
                <a:lnTo>
                  <a:pt x="917" y="1003"/>
                </a:lnTo>
                <a:lnTo>
                  <a:pt x="923" y="994"/>
                </a:lnTo>
                <a:lnTo>
                  <a:pt x="930" y="988"/>
                </a:lnTo>
                <a:lnTo>
                  <a:pt x="936" y="981"/>
                </a:lnTo>
                <a:lnTo>
                  <a:pt x="943" y="975"/>
                </a:lnTo>
                <a:lnTo>
                  <a:pt x="958" y="964"/>
                </a:lnTo>
                <a:lnTo>
                  <a:pt x="973" y="950"/>
                </a:lnTo>
                <a:lnTo>
                  <a:pt x="987" y="936"/>
                </a:lnTo>
                <a:lnTo>
                  <a:pt x="1002" y="924"/>
                </a:lnTo>
                <a:lnTo>
                  <a:pt x="1014" y="914"/>
                </a:lnTo>
                <a:lnTo>
                  <a:pt x="1024" y="904"/>
                </a:lnTo>
                <a:lnTo>
                  <a:pt x="1033" y="894"/>
                </a:lnTo>
                <a:lnTo>
                  <a:pt x="1041" y="883"/>
                </a:lnTo>
                <a:lnTo>
                  <a:pt x="1054" y="860"/>
                </a:lnTo>
                <a:lnTo>
                  <a:pt x="1068" y="833"/>
                </a:lnTo>
                <a:lnTo>
                  <a:pt x="1078" y="817"/>
                </a:lnTo>
                <a:lnTo>
                  <a:pt x="1085" y="803"/>
                </a:lnTo>
                <a:lnTo>
                  <a:pt x="1088" y="796"/>
                </a:lnTo>
                <a:lnTo>
                  <a:pt x="1091" y="788"/>
                </a:lnTo>
                <a:lnTo>
                  <a:pt x="1092" y="779"/>
                </a:lnTo>
                <a:lnTo>
                  <a:pt x="1093" y="770"/>
                </a:lnTo>
                <a:lnTo>
                  <a:pt x="1092" y="761"/>
                </a:lnTo>
                <a:lnTo>
                  <a:pt x="1091" y="752"/>
                </a:lnTo>
                <a:lnTo>
                  <a:pt x="1089" y="745"/>
                </a:lnTo>
                <a:lnTo>
                  <a:pt x="1084" y="737"/>
                </a:lnTo>
                <a:lnTo>
                  <a:pt x="1069" y="726"/>
                </a:lnTo>
                <a:lnTo>
                  <a:pt x="1053" y="717"/>
                </a:lnTo>
                <a:lnTo>
                  <a:pt x="1050" y="713"/>
                </a:lnTo>
                <a:lnTo>
                  <a:pt x="1048" y="709"/>
                </a:lnTo>
                <a:lnTo>
                  <a:pt x="1046" y="706"/>
                </a:lnTo>
                <a:lnTo>
                  <a:pt x="1044" y="702"/>
                </a:lnTo>
                <a:lnTo>
                  <a:pt x="1042" y="693"/>
                </a:lnTo>
                <a:lnTo>
                  <a:pt x="1039" y="684"/>
                </a:lnTo>
                <a:lnTo>
                  <a:pt x="1037" y="680"/>
                </a:lnTo>
                <a:lnTo>
                  <a:pt x="1035" y="676"/>
                </a:lnTo>
                <a:lnTo>
                  <a:pt x="1030" y="671"/>
                </a:lnTo>
                <a:lnTo>
                  <a:pt x="1027" y="668"/>
                </a:lnTo>
                <a:lnTo>
                  <a:pt x="1019" y="662"/>
                </a:lnTo>
                <a:lnTo>
                  <a:pt x="1010" y="655"/>
                </a:lnTo>
                <a:lnTo>
                  <a:pt x="1000" y="653"/>
                </a:lnTo>
                <a:lnTo>
                  <a:pt x="992" y="650"/>
                </a:lnTo>
                <a:lnTo>
                  <a:pt x="984" y="645"/>
                </a:lnTo>
                <a:lnTo>
                  <a:pt x="976" y="641"/>
                </a:lnTo>
                <a:lnTo>
                  <a:pt x="969" y="636"/>
                </a:lnTo>
                <a:lnTo>
                  <a:pt x="961" y="631"/>
                </a:lnTo>
                <a:lnTo>
                  <a:pt x="953" y="627"/>
                </a:lnTo>
                <a:lnTo>
                  <a:pt x="944" y="624"/>
                </a:lnTo>
                <a:lnTo>
                  <a:pt x="932" y="621"/>
                </a:lnTo>
                <a:lnTo>
                  <a:pt x="921" y="620"/>
                </a:lnTo>
                <a:lnTo>
                  <a:pt x="916" y="618"/>
                </a:lnTo>
                <a:lnTo>
                  <a:pt x="911" y="616"/>
                </a:lnTo>
                <a:lnTo>
                  <a:pt x="906" y="614"/>
                </a:lnTo>
                <a:lnTo>
                  <a:pt x="901" y="610"/>
                </a:lnTo>
                <a:lnTo>
                  <a:pt x="898" y="605"/>
                </a:lnTo>
                <a:lnTo>
                  <a:pt x="893" y="600"/>
                </a:lnTo>
                <a:lnTo>
                  <a:pt x="891" y="595"/>
                </a:lnTo>
                <a:lnTo>
                  <a:pt x="888" y="589"/>
                </a:lnTo>
                <a:lnTo>
                  <a:pt x="874" y="566"/>
                </a:lnTo>
                <a:lnTo>
                  <a:pt x="861" y="546"/>
                </a:lnTo>
                <a:lnTo>
                  <a:pt x="853" y="536"/>
                </a:lnTo>
                <a:lnTo>
                  <a:pt x="846" y="528"/>
                </a:lnTo>
                <a:lnTo>
                  <a:pt x="836" y="520"/>
                </a:lnTo>
                <a:lnTo>
                  <a:pt x="824" y="512"/>
                </a:lnTo>
                <a:lnTo>
                  <a:pt x="813" y="506"/>
                </a:lnTo>
                <a:lnTo>
                  <a:pt x="804" y="502"/>
                </a:lnTo>
                <a:lnTo>
                  <a:pt x="794" y="499"/>
                </a:lnTo>
                <a:lnTo>
                  <a:pt x="782" y="496"/>
                </a:lnTo>
                <a:lnTo>
                  <a:pt x="773" y="495"/>
                </a:lnTo>
                <a:lnTo>
                  <a:pt x="765" y="496"/>
                </a:lnTo>
                <a:lnTo>
                  <a:pt x="760" y="495"/>
                </a:lnTo>
                <a:lnTo>
                  <a:pt x="757" y="495"/>
                </a:lnTo>
                <a:lnTo>
                  <a:pt x="753" y="493"/>
                </a:lnTo>
                <a:lnTo>
                  <a:pt x="750" y="491"/>
                </a:lnTo>
                <a:lnTo>
                  <a:pt x="747" y="488"/>
                </a:lnTo>
                <a:lnTo>
                  <a:pt x="745" y="483"/>
                </a:lnTo>
                <a:lnTo>
                  <a:pt x="744" y="480"/>
                </a:lnTo>
                <a:lnTo>
                  <a:pt x="744" y="476"/>
                </a:lnTo>
                <a:lnTo>
                  <a:pt x="744" y="467"/>
                </a:lnTo>
                <a:lnTo>
                  <a:pt x="742" y="459"/>
                </a:lnTo>
                <a:lnTo>
                  <a:pt x="736" y="443"/>
                </a:lnTo>
                <a:lnTo>
                  <a:pt x="729" y="429"/>
                </a:lnTo>
                <a:lnTo>
                  <a:pt x="723" y="418"/>
                </a:lnTo>
                <a:lnTo>
                  <a:pt x="715" y="406"/>
                </a:lnTo>
                <a:lnTo>
                  <a:pt x="707" y="394"/>
                </a:lnTo>
                <a:lnTo>
                  <a:pt x="700" y="381"/>
                </a:lnTo>
                <a:lnTo>
                  <a:pt x="692" y="368"/>
                </a:lnTo>
                <a:lnTo>
                  <a:pt x="686" y="353"/>
                </a:lnTo>
                <a:lnTo>
                  <a:pt x="680" y="333"/>
                </a:lnTo>
                <a:lnTo>
                  <a:pt x="675" y="315"/>
                </a:lnTo>
                <a:lnTo>
                  <a:pt x="671" y="298"/>
                </a:lnTo>
                <a:lnTo>
                  <a:pt x="665" y="278"/>
                </a:lnTo>
                <a:lnTo>
                  <a:pt x="651" y="242"/>
                </a:lnTo>
                <a:lnTo>
                  <a:pt x="637" y="209"/>
                </a:lnTo>
                <a:lnTo>
                  <a:pt x="625" y="177"/>
                </a:lnTo>
                <a:lnTo>
                  <a:pt x="611" y="140"/>
                </a:lnTo>
                <a:lnTo>
                  <a:pt x="606" y="123"/>
                </a:lnTo>
                <a:lnTo>
                  <a:pt x="601" y="108"/>
                </a:lnTo>
                <a:lnTo>
                  <a:pt x="593" y="93"/>
                </a:lnTo>
                <a:lnTo>
                  <a:pt x="585" y="76"/>
                </a:lnTo>
                <a:lnTo>
                  <a:pt x="581" y="68"/>
                </a:lnTo>
                <a:lnTo>
                  <a:pt x="578" y="59"/>
                </a:lnTo>
                <a:lnTo>
                  <a:pt x="574" y="51"/>
                </a:lnTo>
                <a:lnTo>
                  <a:pt x="567" y="45"/>
                </a:lnTo>
                <a:lnTo>
                  <a:pt x="561" y="41"/>
                </a:lnTo>
                <a:lnTo>
                  <a:pt x="554" y="37"/>
                </a:lnTo>
                <a:lnTo>
                  <a:pt x="548" y="35"/>
                </a:lnTo>
                <a:lnTo>
                  <a:pt x="541" y="33"/>
                </a:lnTo>
                <a:lnTo>
                  <a:pt x="528" y="30"/>
                </a:lnTo>
                <a:lnTo>
                  <a:pt x="513" y="26"/>
                </a:lnTo>
                <a:lnTo>
                  <a:pt x="494" y="17"/>
                </a:lnTo>
                <a:lnTo>
                  <a:pt x="475" y="8"/>
                </a:lnTo>
                <a:lnTo>
                  <a:pt x="466" y="5"/>
                </a:lnTo>
                <a:lnTo>
                  <a:pt x="456" y="2"/>
                </a:lnTo>
                <a:lnTo>
                  <a:pt x="445" y="0"/>
                </a:lnTo>
                <a:lnTo>
                  <a:pt x="434" y="0"/>
                </a:lnTo>
                <a:lnTo>
                  <a:pt x="427" y="1"/>
                </a:lnTo>
                <a:lnTo>
                  <a:pt x="421" y="3"/>
                </a:lnTo>
                <a:lnTo>
                  <a:pt x="416" y="6"/>
                </a:lnTo>
                <a:lnTo>
                  <a:pt x="412" y="10"/>
                </a:lnTo>
                <a:lnTo>
                  <a:pt x="403" y="21"/>
                </a:lnTo>
                <a:lnTo>
                  <a:pt x="396" y="34"/>
                </a:lnTo>
                <a:lnTo>
                  <a:pt x="388" y="50"/>
                </a:lnTo>
                <a:lnTo>
                  <a:pt x="378" y="66"/>
                </a:lnTo>
                <a:lnTo>
                  <a:pt x="368" y="71"/>
                </a:lnTo>
                <a:lnTo>
                  <a:pt x="359" y="75"/>
                </a:lnTo>
                <a:lnTo>
                  <a:pt x="349" y="78"/>
                </a:lnTo>
                <a:lnTo>
                  <a:pt x="339" y="81"/>
                </a:lnTo>
                <a:lnTo>
                  <a:pt x="329" y="84"/>
                </a:lnTo>
                <a:lnTo>
                  <a:pt x="320" y="87"/>
                </a:lnTo>
                <a:lnTo>
                  <a:pt x="310" y="91"/>
                </a:lnTo>
                <a:lnTo>
                  <a:pt x="301" y="98"/>
                </a:lnTo>
                <a:lnTo>
                  <a:pt x="298" y="103"/>
                </a:lnTo>
                <a:lnTo>
                  <a:pt x="296" y="109"/>
                </a:lnTo>
                <a:lnTo>
                  <a:pt x="288" y="117"/>
                </a:lnTo>
                <a:lnTo>
                  <a:pt x="282" y="125"/>
                </a:lnTo>
                <a:lnTo>
                  <a:pt x="274" y="131"/>
                </a:lnTo>
                <a:lnTo>
                  <a:pt x="268" y="138"/>
                </a:lnTo>
                <a:lnTo>
                  <a:pt x="252" y="149"/>
                </a:lnTo>
                <a:lnTo>
                  <a:pt x="234" y="162"/>
                </a:lnTo>
                <a:lnTo>
                  <a:pt x="225" y="150"/>
                </a:lnTo>
                <a:lnTo>
                  <a:pt x="214" y="139"/>
                </a:lnTo>
                <a:lnTo>
                  <a:pt x="203" y="130"/>
                </a:lnTo>
                <a:lnTo>
                  <a:pt x="192" y="123"/>
                </a:lnTo>
                <a:lnTo>
                  <a:pt x="182" y="115"/>
                </a:lnTo>
                <a:lnTo>
                  <a:pt x="171" y="107"/>
                </a:lnTo>
                <a:lnTo>
                  <a:pt x="160" y="97"/>
                </a:lnTo>
                <a:lnTo>
                  <a:pt x="150" y="85"/>
                </a:lnTo>
                <a:lnTo>
                  <a:pt x="149" y="91"/>
                </a:lnTo>
                <a:lnTo>
                  <a:pt x="148" y="98"/>
                </a:lnTo>
                <a:lnTo>
                  <a:pt x="147" y="104"/>
                </a:lnTo>
                <a:lnTo>
                  <a:pt x="145" y="111"/>
                </a:lnTo>
                <a:lnTo>
                  <a:pt x="140" y="122"/>
                </a:lnTo>
                <a:lnTo>
                  <a:pt x="135" y="132"/>
                </a:lnTo>
                <a:lnTo>
                  <a:pt x="129" y="143"/>
                </a:lnTo>
                <a:lnTo>
                  <a:pt x="123" y="154"/>
                </a:lnTo>
                <a:lnTo>
                  <a:pt x="119" y="166"/>
                </a:lnTo>
                <a:lnTo>
                  <a:pt x="116" y="180"/>
                </a:lnTo>
                <a:lnTo>
                  <a:pt x="110" y="206"/>
                </a:lnTo>
                <a:lnTo>
                  <a:pt x="105" y="229"/>
                </a:lnTo>
                <a:lnTo>
                  <a:pt x="99" y="250"/>
                </a:lnTo>
                <a:lnTo>
                  <a:pt x="94" y="276"/>
                </a:lnTo>
                <a:lnTo>
                  <a:pt x="90" y="298"/>
                </a:lnTo>
                <a:lnTo>
                  <a:pt x="89" y="318"/>
                </a:lnTo>
                <a:lnTo>
                  <a:pt x="86" y="338"/>
                </a:lnTo>
                <a:lnTo>
                  <a:pt x="83" y="360"/>
                </a:lnTo>
                <a:lnTo>
                  <a:pt x="78" y="393"/>
                </a:lnTo>
                <a:lnTo>
                  <a:pt x="74" y="422"/>
                </a:lnTo>
                <a:lnTo>
                  <a:pt x="71" y="450"/>
                </a:lnTo>
                <a:lnTo>
                  <a:pt x="70" y="482"/>
                </a:lnTo>
                <a:lnTo>
                  <a:pt x="70" y="513"/>
                </a:lnTo>
                <a:lnTo>
                  <a:pt x="72" y="539"/>
                </a:lnTo>
                <a:lnTo>
                  <a:pt x="75" y="563"/>
                </a:lnTo>
                <a:lnTo>
                  <a:pt x="77" y="588"/>
                </a:lnTo>
                <a:lnTo>
                  <a:pt x="80" y="612"/>
                </a:lnTo>
                <a:lnTo>
                  <a:pt x="83" y="637"/>
                </a:lnTo>
                <a:lnTo>
                  <a:pt x="86" y="664"/>
                </a:lnTo>
                <a:lnTo>
                  <a:pt x="89" y="693"/>
                </a:lnTo>
                <a:lnTo>
                  <a:pt x="89" y="759"/>
                </a:lnTo>
                <a:lnTo>
                  <a:pt x="88" y="782"/>
                </a:lnTo>
                <a:lnTo>
                  <a:pt x="85" y="802"/>
                </a:lnTo>
                <a:lnTo>
                  <a:pt x="82" y="821"/>
                </a:lnTo>
                <a:lnTo>
                  <a:pt x="78" y="844"/>
                </a:lnTo>
                <a:lnTo>
                  <a:pt x="75" y="859"/>
                </a:lnTo>
                <a:lnTo>
                  <a:pt x="70" y="871"/>
                </a:lnTo>
                <a:lnTo>
                  <a:pt x="64" y="884"/>
                </a:lnTo>
                <a:lnTo>
                  <a:pt x="57" y="897"/>
                </a:lnTo>
                <a:lnTo>
                  <a:pt x="49" y="908"/>
                </a:lnTo>
                <a:lnTo>
                  <a:pt x="41" y="919"/>
                </a:lnTo>
                <a:lnTo>
                  <a:pt x="36" y="923"/>
                </a:lnTo>
                <a:lnTo>
                  <a:pt x="32" y="929"/>
                </a:lnTo>
                <a:lnTo>
                  <a:pt x="34" y="935"/>
                </a:lnTo>
                <a:lnTo>
                  <a:pt x="37" y="939"/>
                </a:lnTo>
                <a:lnTo>
                  <a:pt x="40" y="942"/>
                </a:lnTo>
                <a:lnTo>
                  <a:pt x="44" y="946"/>
                </a:lnTo>
                <a:lnTo>
                  <a:pt x="50" y="950"/>
                </a:lnTo>
                <a:lnTo>
                  <a:pt x="53" y="953"/>
                </a:lnTo>
                <a:lnTo>
                  <a:pt x="56" y="958"/>
                </a:lnTo>
                <a:lnTo>
                  <a:pt x="57" y="963"/>
                </a:lnTo>
                <a:lnTo>
                  <a:pt x="55" y="978"/>
                </a:lnTo>
                <a:lnTo>
                  <a:pt x="52" y="991"/>
                </a:lnTo>
                <a:lnTo>
                  <a:pt x="49" y="1004"/>
                </a:lnTo>
                <a:lnTo>
                  <a:pt x="47" y="1019"/>
                </a:lnTo>
                <a:lnTo>
                  <a:pt x="47" y="1031"/>
                </a:lnTo>
                <a:lnTo>
                  <a:pt x="48" y="1041"/>
                </a:lnTo>
                <a:lnTo>
                  <a:pt x="48" y="1050"/>
                </a:lnTo>
                <a:lnTo>
                  <a:pt x="47" y="1061"/>
                </a:lnTo>
                <a:lnTo>
                  <a:pt x="44" y="1064"/>
                </a:lnTo>
                <a:lnTo>
                  <a:pt x="42" y="1067"/>
                </a:lnTo>
                <a:lnTo>
                  <a:pt x="39" y="1068"/>
                </a:lnTo>
                <a:lnTo>
                  <a:pt x="36" y="1070"/>
                </a:lnTo>
                <a:lnTo>
                  <a:pt x="28" y="1075"/>
                </a:lnTo>
                <a:lnTo>
                  <a:pt x="21" y="1081"/>
                </a:lnTo>
                <a:lnTo>
                  <a:pt x="13" y="1085"/>
                </a:lnTo>
                <a:lnTo>
                  <a:pt x="3" y="1088"/>
                </a:lnTo>
                <a:lnTo>
                  <a:pt x="2" y="1089"/>
                </a:lnTo>
                <a:lnTo>
                  <a:pt x="0" y="1089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" name="Freeform 234"/>
          <p:cNvSpPr>
            <a:spLocks/>
          </p:cNvSpPr>
          <p:nvPr/>
        </p:nvSpPr>
        <p:spPr bwMode="auto">
          <a:xfrm>
            <a:off x="8331504" y="1701451"/>
            <a:ext cx="504450" cy="858256"/>
          </a:xfrm>
          <a:custGeom>
            <a:avLst/>
            <a:gdLst>
              <a:gd name="T0" fmla="*/ 329 w 1093"/>
              <a:gd name="T1" fmla="*/ 1848 h 1865"/>
              <a:gd name="T2" fmla="*/ 381 w 1093"/>
              <a:gd name="T3" fmla="*/ 1838 h 1865"/>
              <a:gd name="T4" fmla="*/ 407 w 1093"/>
              <a:gd name="T5" fmla="*/ 1713 h 1865"/>
              <a:gd name="T6" fmla="*/ 445 w 1093"/>
              <a:gd name="T7" fmla="*/ 1635 h 1865"/>
              <a:gd name="T8" fmla="*/ 471 w 1093"/>
              <a:gd name="T9" fmla="*/ 1531 h 1865"/>
              <a:gd name="T10" fmla="*/ 550 w 1093"/>
              <a:gd name="T11" fmla="*/ 1469 h 1865"/>
              <a:gd name="T12" fmla="*/ 608 w 1093"/>
              <a:gd name="T13" fmla="*/ 1379 h 1865"/>
              <a:gd name="T14" fmla="*/ 647 w 1093"/>
              <a:gd name="T15" fmla="*/ 1352 h 1865"/>
              <a:gd name="T16" fmla="*/ 673 w 1093"/>
              <a:gd name="T17" fmla="*/ 1326 h 1865"/>
              <a:gd name="T18" fmla="*/ 688 w 1093"/>
              <a:gd name="T19" fmla="*/ 1237 h 1865"/>
              <a:gd name="T20" fmla="*/ 710 w 1093"/>
              <a:gd name="T21" fmla="*/ 1102 h 1865"/>
              <a:gd name="T22" fmla="*/ 732 w 1093"/>
              <a:gd name="T23" fmla="*/ 1118 h 1865"/>
              <a:gd name="T24" fmla="*/ 788 w 1093"/>
              <a:gd name="T25" fmla="*/ 1150 h 1865"/>
              <a:gd name="T26" fmla="*/ 811 w 1093"/>
              <a:gd name="T27" fmla="*/ 1105 h 1865"/>
              <a:gd name="T28" fmla="*/ 850 w 1093"/>
              <a:gd name="T29" fmla="*/ 1047 h 1865"/>
              <a:gd name="T30" fmla="*/ 869 w 1093"/>
              <a:gd name="T31" fmla="*/ 1044 h 1865"/>
              <a:gd name="T32" fmla="*/ 902 w 1093"/>
              <a:gd name="T33" fmla="*/ 1043 h 1865"/>
              <a:gd name="T34" fmla="*/ 923 w 1093"/>
              <a:gd name="T35" fmla="*/ 994 h 1865"/>
              <a:gd name="T36" fmla="*/ 987 w 1093"/>
              <a:gd name="T37" fmla="*/ 936 h 1865"/>
              <a:gd name="T38" fmla="*/ 1054 w 1093"/>
              <a:gd name="T39" fmla="*/ 860 h 1865"/>
              <a:gd name="T40" fmla="*/ 1092 w 1093"/>
              <a:gd name="T41" fmla="*/ 779 h 1865"/>
              <a:gd name="T42" fmla="*/ 1069 w 1093"/>
              <a:gd name="T43" fmla="*/ 726 h 1865"/>
              <a:gd name="T44" fmla="*/ 1042 w 1093"/>
              <a:gd name="T45" fmla="*/ 693 h 1865"/>
              <a:gd name="T46" fmla="*/ 1019 w 1093"/>
              <a:gd name="T47" fmla="*/ 662 h 1865"/>
              <a:gd name="T48" fmla="*/ 976 w 1093"/>
              <a:gd name="T49" fmla="*/ 641 h 1865"/>
              <a:gd name="T50" fmla="*/ 921 w 1093"/>
              <a:gd name="T51" fmla="*/ 620 h 1865"/>
              <a:gd name="T52" fmla="*/ 893 w 1093"/>
              <a:gd name="T53" fmla="*/ 600 h 1865"/>
              <a:gd name="T54" fmla="*/ 846 w 1093"/>
              <a:gd name="T55" fmla="*/ 528 h 1865"/>
              <a:gd name="T56" fmla="*/ 782 w 1093"/>
              <a:gd name="T57" fmla="*/ 496 h 1865"/>
              <a:gd name="T58" fmla="*/ 750 w 1093"/>
              <a:gd name="T59" fmla="*/ 491 h 1865"/>
              <a:gd name="T60" fmla="*/ 742 w 1093"/>
              <a:gd name="T61" fmla="*/ 459 h 1865"/>
              <a:gd name="T62" fmla="*/ 700 w 1093"/>
              <a:gd name="T63" fmla="*/ 381 h 1865"/>
              <a:gd name="T64" fmla="*/ 665 w 1093"/>
              <a:gd name="T65" fmla="*/ 278 h 1865"/>
              <a:gd name="T66" fmla="*/ 601 w 1093"/>
              <a:gd name="T67" fmla="*/ 108 h 1865"/>
              <a:gd name="T68" fmla="*/ 567 w 1093"/>
              <a:gd name="T69" fmla="*/ 45 h 1865"/>
              <a:gd name="T70" fmla="*/ 513 w 1093"/>
              <a:gd name="T71" fmla="*/ 26 h 1865"/>
              <a:gd name="T72" fmla="*/ 434 w 1093"/>
              <a:gd name="T73" fmla="*/ 0 h 1865"/>
              <a:gd name="T74" fmla="*/ 396 w 1093"/>
              <a:gd name="T75" fmla="*/ 34 h 1865"/>
              <a:gd name="T76" fmla="*/ 339 w 1093"/>
              <a:gd name="T77" fmla="*/ 81 h 1865"/>
              <a:gd name="T78" fmla="*/ 296 w 1093"/>
              <a:gd name="T79" fmla="*/ 109 h 1865"/>
              <a:gd name="T80" fmla="*/ 234 w 1093"/>
              <a:gd name="T81" fmla="*/ 162 h 1865"/>
              <a:gd name="T82" fmla="*/ 171 w 1093"/>
              <a:gd name="T83" fmla="*/ 107 h 1865"/>
              <a:gd name="T84" fmla="*/ 145 w 1093"/>
              <a:gd name="T85" fmla="*/ 111 h 1865"/>
              <a:gd name="T86" fmla="*/ 116 w 1093"/>
              <a:gd name="T87" fmla="*/ 180 h 1865"/>
              <a:gd name="T88" fmla="*/ 89 w 1093"/>
              <a:gd name="T89" fmla="*/ 318 h 1865"/>
              <a:gd name="T90" fmla="*/ 70 w 1093"/>
              <a:gd name="T91" fmla="*/ 482 h 1865"/>
              <a:gd name="T92" fmla="*/ 83 w 1093"/>
              <a:gd name="T93" fmla="*/ 637 h 1865"/>
              <a:gd name="T94" fmla="*/ 82 w 1093"/>
              <a:gd name="T95" fmla="*/ 821 h 1865"/>
              <a:gd name="T96" fmla="*/ 49 w 1093"/>
              <a:gd name="T97" fmla="*/ 908 h 1865"/>
              <a:gd name="T98" fmla="*/ 40 w 1093"/>
              <a:gd name="T99" fmla="*/ 942 h 1865"/>
              <a:gd name="T100" fmla="*/ 55 w 1093"/>
              <a:gd name="T101" fmla="*/ 978 h 1865"/>
              <a:gd name="T102" fmla="*/ 48 w 1093"/>
              <a:gd name="T103" fmla="*/ 1050 h 1865"/>
              <a:gd name="T104" fmla="*/ 28 w 1093"/>
              <a:gd name="T105" fmla="*/ 1075 h 1865"/>
              <a:gd name="T106" fmla="*/ 0 w 1093"/>
              <a:gd name="T107" fmla="*/ 1089 h 1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93" h="1865">
                <a:moveTo>
                  <a:pt x="0" y="1089"/>
                </a:moveTo>
                <a:lnTo>
                  <a:pt x="283" y="1829"/>
                </a:lnTo>
                <a:lnTo>
                  <a:pt x="294" y="1836"/>
                </a:lnTo>
                <a:lnTo>
                  <a:pt x="306" y="1840"/>
                </a:lnTo>
                <a:lnTo>
                  <a:pt x="318" y="1844"/>
                </a:lnTo>
                <a:lnTo>
                  <a:pt x="329" y="1848"/>
                </a:lnTo>
                <a:lnTo>
                  <a:pt x="353" y="1856"/>
                </a:lnTo>
                <a:lnTo>
                  <a:pt x="378" y="1865"/>
                </a:lnTo>
                <a:lnTo>
                  <a:pt x="378" y="1865"/>
                </a:lnTo>
                <a:lnTo>
                  <a:pt x="378" y="1863"/>
                </a:lnTo>
                <a:lnTo>
                  <a:pt x="378" y="1861"/>
                </a:lnTo>
                <a:lnTo>
                  <a:pt x="381" y="1838"/>
                </a:lnTo>
                <a:lnTo>
                  <a:pt x="385" y="1815"/>
                </a:lnTo>
                <a:lnTo>
                  <a:pt x="388" y="1794"/>
                </a:lnTo>
                <a:lnTo>
                  <a:pt x="391" y="1775"/>
                </a:lnTo>
                <a:lnTo>
                  <a:pt x="395" y="1755"/>
                </a:lnTo>
                <a:lnTo>
                  <a:pt x="400" y="1735"/>
                </a:lnTo>
                <a:lnTo>
                  <a:pt x="407" y="1713"/>
                </a:lnTo>
                <a:lnTo>
                  <a:pt x="415" y="1691"/>
                </a:lnTo>
                <a:lnTo>
                  <a:pt x="421" y="1680"/>
                </a:lnTo>
                <a:lnTo>
                  <a:pt x="427" y="1670"/>
                </a:lnTo>
                <a:lnTo>
                  <a:pt x="433" y="1659"/>
                </a:lnTo>
                <a:lnTo>
                  <a:pt x="440" y="1649"/>
                </a:lnTo>
                <a:lnTo>
                  <a:pt x="445" y="1635"/>
                </a:lnTo>
                <a:lnTo>
                  <a:pt x="449" y="1622"/>
                </a:lnTo>
                <a:lnTo>
                  <a:pt x="454" y="1609"/>
                </a:lnTo>
                <a:lnTo>
                  <a:pt x="457" y="1597"/>
                </a:lnTo>
                <a:lnTo>
                  <a:pt x="460" y="1571"/>
                </a:lnTo>
                <a:lnTo>
                  <a:pt x="463" y="1543"/>
                </a:lnTo>
                <a:lnTo>
                  <a:pt x="471" y="1531"/>
                </a:lnTo>
                <a:lnTo>
                  <a:pt x="479" y="1521"/>
                </a:lnTo>
                <a:lnTo>
                  <a:pt x="487" y="1513"/>
                </a:lnTo>
                <a:lnTo>
                  <a:pt x="496" y="1506"/>
                </a:lnTo>
                <a:lnTo>
                  <a:pt x="515" y="1493"/>
                </a:lnTo>
                <a:lnTo>
                  <a:pt x="538" y="1478"/>
                </a:lnTo>
                <a:lnTo>
                  <a:pt x="550" y="1469"/>
                </a:lnTo>
                <a:lnTo>
                  <a:pt x="560" y="1460"/>
                </a:lnTo>
                <a:lnTo>
                  <a:pt x="567" y="1450"/>
                </a:lnTo>
                <a:lnTo>
                  <a:pt x="575" y="1439"/>
                </a:lnTo>
                <a:lnTo>
                  <a:pt x="588" y="1417"/>
                </a:lnTo>
                <a:lnTo>
                  <a:pt x="602" y="1391"/>
                </a:lnTo>
                <a:lnTo>
                  <a:pt x="608" y="1379"/>
                </a:lnTo>
                <a:lnTo>
                  <a:pt x="616" y="1369"/>
                </a:lnTo>
                <a:lnTo>
                  <a:pt x="619" y="1365"/>
                </a:lnTo>
                <a:lnTo>
                  <a:pt x="624" y="1360"/>
                </a:lnTo>
                <a:lnTo>
                  <a:pt x="630" y="1357"/>
                </a:lnTo>
                <a:lnTo>
                  <a:pt x="636" y="1354"/>
                </a:lnTo>
                <a:lnTo>
                  <a:pt x="647" y="1352"/>
                </a:lnTo>
                <a:lnTo>
                  <a:pt x="657" y="1348"/>
                </a:lnTo>
                <a:lnTo>
                  <a:pt x="661" y="1345"/>
                </a:lnTo>
                <a:lnTo>
                  <a:pt x="664" y="1342"/>
                </a:lnTo>
                <a:lnTo>
                  <a:pt x="666" y="1339"/>
                </a:lnTo>
                <a:lnTo>
                  <a:pt x="670" y="1334"/>
                </a:lnTo>
                <a:lnTo>
                  <a:pt x="673" y="1326"/>
                </a:lnTo>
                <a:lnTo>
                  <a:pt x="675" y="1317"/>
                </a:lnTo>
                <a:lnTo>
                  <a:pt x="679" y="1300"/>
                </a:lnTo>
                <a:lnTo>
                  <a:pt x="680" y="1285"/>
                </a:lnTo>
                <a:lnTo>
                  <a:pt x="682" y="1270"/>
                </a:lnTo>
                <a:lnTo>
                  <a:pt x="684" y="1252"/>
                </a:lnTo>
                <a:lnTo>
                  <a:pt x="688" y="1237"/>
                </a:lnTo>
                <a:lnTo>
                  <a:pt x="691" y="1222"/>
                </a:lnTo>
                <a:lnTo>
                  <a:pt x="691" y="1168"/>
                </a:lnTo>
                <a:lnTo>
                  <a:pt x="673" y="1115"/>
                </a:lnTo>
                <a:lnTo>
                  <a:pt x="689" y="1111"/>
                </a:lnTo>
                <a:lnTo>
                  <a:pt x="705" y="1107"/>
                </a:lnTo>
                <a:lnTo>
                  <a:pt x="710" y="1102"/>
                </a:lnTo>
                <a:lnTo>
                  <a:pt x="715" y="1099"/>
                </a:lnTo>
                <a:lnTo>
                  <a:pt x="720" y="1100"/>
                </a:lnTo>
                <a:lnTo>
                  <a:pt x="724" y="1102"/>
                </a:lnTo>
                <a:lnTo>
                  <a:pt x="727" y="1105"/>
                </a:lnTo>
                <a:lnTo>
                  <a:pt x="729" y="1109"/>
                </a:lnTo>
                <a:lnTo>
                  <a:pt x="732" y="1118"/>
                </a:lnTo>
                <a:lnTo>
                  <a:pt x="737" y="1128"/>
                </a:lnTo>
                <a:lnTo>
                  <a:pt x="744" y="1143"/>
                </a:lnTo>
                <a:lnTo>
                  <a:pt x="753" y="1159"/>
                </a:lnTo>
                <a:lnTo>
                  <a:pt x="768" y="1156"/>
                </a:lnTo>
                <a:lnTo>
                  <a:pt x="782" y="1153"/>
                </a:lnTo>
                <a:lnTo>
                  <a:pt x="788" y="1150"/>
                </a:lnTo>
                <a:lnTo>
                  <a:pt x="795" y="1147"/>
                </a:lnTo>
                <a:lnTo>
                  <a:pt x="800" y="1142"/>
                </a:lnTo>
                <a:lnTo>
                  <a:pt x="806" y="1136"/>
                </a:lnTo>
                <a:lnTo>
                  <a:pt x="808" y="1126"/>
                </a:lnTo>
                <a:lnTo>
                  <a:pt x="808" y="1115"/>
                </a:lnTo>
                <a:lnTo>
                  <a:pt x="811" y="1105"/>
                </a:lnTo>
                <a:lnTo>
                  <a:pt x="817" y="1098"/>
                </a:lnTo>
                <a:lnTo>
                  <a:pt x="822" y="1090"/>
                </a:lnTo>
                <a:lnTo>
                  <a:pt x="827" y="1083"/>
                </a:lnTo>
                <a:lnTo>
                  <a:pt x="837" y="1067"/>
                </a:lnTo>
                <a:lnTo>
                  <a:pt x="848" y="1051"/>
                </a:lnTo>
                <a:lnTo>
                  <a:pt x="850" y="1047"/>
                </a:lnTo>
                <a:lnTo>
                  <a:pt x="852" y="1044"/>
                </a:lnTo>
                <a:lnTo>
                  <a:pt x="855" y="1042"/>
                </a:lnTo>
                <a:lnTo>
                  <a:pt x="859" y="1041"/>
                </a:lnTo>
                <a:lnTo>
                  <a:pt x="863" y="1041"/>
                </a:lnTo>
                <a:lnTo>
                  <a:pt x="866" y="1042"/>
                </a:lnTo>
                <a:lnTo>
                  <a:pt x="869" y="1044"/>
                </a:lnTo>
                <a:lnTo>
                  <a:pt x="873" y="1046"/>
                </a:lnTo>
                <a:lnTo>
                  <a:pt x="878" y="1051"/>
                </a:lnTo>
                <a:lnTo>
                  <a:pt x="886" y="1057"/>
                </a:lnTo>
                <a:lnTo>
                  <a:pt x="891" y="1057"/>
                </a:lnTo>
                <a:lnTo>
                  <a:pt x="896" y="1057"/>
                </a:lnTo>
                <a:lnTo>
                  <a:pt x="902" y="1043"/>
                </a:lnTo>
                <a:lnTo>
                  <a:pt x="906" y="1030"/>
                </a:lnTo>
                <a:lnTo>
                  <a:pt x="908" y="1023"/>
                </a:lnTo>
                <a:lnTo>
                  <a:pt x="911" y="1017"/>
                </a:lnTo>
                <a:lnTo>
                  <a:pt x="914" y="1010"/>
                </a:lnTo>
                <a:lnTo>
                  <a:pt x="917" y="1003"/>
                </a:lnTo>
                <a:lnTo>
                  <a:pt x="923" y="994"/>
                </a:lnTo>
                <a:lnTo>
                  <a:pt x="930" y="988"/>
                </a:lnTo>
                <a:lnTo>
                  <a:pt x="936" y="981"/>
                </a:lnTo>
                <a:lnTo>
                  <a:pt x="943" y="975"/>
                </a:lnTo>
                <a:lnTo>
                  <a:pt x="958" y="964"/>
                </a:lnTo>
                <a:lnTo>
                  <a:pt x="973" y="950"/>
                </a:lnTo>
                <a:lnTo>
                  <a:pt x="987" y="936"/>
                </a:lnTo>
                <a:lnTo>
                  <a:pt x="1002" y="924"/>
                </a:lnTo>
                <a:lnTo>
                  <a:pt x="1014" y="914"/>
                </a:lnTo>
                <a:lnTo>
                  <a:pt x="1024" y="904"/>
                </a:lnTo>
                <a:lnTo>
                  <a:pt x="1033" y="894"/>
                </a:lnTo>
                <a:lnTo>
                  <a:pt x="1041" y="883"/>
                </a:lnTo>
                <a:lnTo>
                  <a:pt x="1054" y="860"/>
                </a:lnTo>
                <a:lnTo>
                  <a:pt x="1068" y="833"/>
                </a:lnTo>
                <a:lnTo>
                  <a:pt x="1078" y="817"/>
                </a:lnTo>
                <a:lnTo>
                  <a:pt x="1085" y="803"/>
                </a:lnTo>
                <a:lnTo>
                  <a:pt x="1088" y="796"/>
                </a:lnTo>
                <a:lnTo>
                  <a:pt x="1091" y="788"/>
                </a:lnTo>
                <a:lnTo>
                  <a:pt x="1092" y="779"/>
                </a:lnTo>
                <a:lnTo>
                  <a:pt x="1093" y="770"/>
                </a:lnTo>
                <a:lnTo>
                  <a:pt x="1092" y="761"/>
                </a:lnTo>
                <a:lnTo>
                  <a:pt x="1091" y="752"/>
                </a:lnTo>
                <a:lnTo>
                  <a:pt x="1089" y="745"/>
                </a:lnTo>
                <a:lnTo>
                  <a:pt x="1084" y="737"/>
                </a:lnTo>
                <a:lnTo>
                  <a:pt x="1069" y="726"/>
                </a:lnTo>
                <a:lnTo>
                  <a:pt x="1053" y="717"/>
                </a:lnTo>
                <a:lnTo>
                  <a:pt x="1050" y="713"/>
                </a:lnTo>
                <a:lnTo>
                  <a:pt x="1048" y="709"/>
                </a:lnTo>
                <a:lnTo>
                  <a:pt x="1046" y="706"/>
                </a:lnTo>
                <a:lnTo>
                  <a:pt x="1044" y="702"/>
                </a:lnTo>
                <a:lnTo>
                  <a:pt x="1042" y="693"/>
                </a:lnTo>
                <a:lnTo>
                  <a:pt x="1039" y="684"/>
                </a:lnTo>
                <a:lnTo>
                  <a:pt x="1037" y="680"/>
                </a:lnTo>
                <a:lnTo>
                  <a:pt x="1035" y="676"/>
                </a:lnTo>
                <a:lnTo>
                  <a:pt x="1030" y="671"/>
                </a:lnTo>
                <a:lnTo>
                  <a:pt x="1027" y="668"/>
                </a:lnTo>
                <a:lnTo>
                  <a:pt x="1019" y="662"/>
                </a:lnTo>
                <a:lnTo>
                  <a:pt x="1010" y="655"/>
                </a:lnTo>
                <a:lnTo>
                  <a:pt x="1010" y="655"/>
                </a:lnTo>
                <a:lnTo>
                  <a:pt x="1000" y="653"/>
                </a:lnTo>
                <a:lnTo>
                  <a:pt x="992" y="650"/>
                </a:lnTo>
                <a:lnTo>
                  <a:pt x="984" y="645"/>
                </a:lnTo>
                <a:lnTo>
                  <a:pt x="976" y="641"/>
                </a:lnTo>
                <a:lnTo>
                  <a:pt x="969" y="636"/>
                </a:lnTo>
                <a:lnTo>
                  <a:pt x="961" y="631"/>
                </a:lnTo>
                <a:lnTo>
                  <a:pt x="953" y="627"/>
                </a:lnTo>
                <a:lnTo>
                  <a:pt x="944" y="624"/>
                </a:lnTo>
                <a:lnTo>
                  <a:pt x="932" y="621"/>
                </a:lnTo>
                <a:lnTo>
                  <a:pt x="921" y="620"/>
                </a:lnTo>
                <a:lnTo>
                  <a:pt x="916" y="618"/>
                </a:lnTo>
                <a:lnTo>
                  <a:pt x="911" y="616"/>
                </a:lnTo>
                <a:lnTo>
                  <a:pt x="906" y="614"/>
                </a:lnTo>
                <a:lnTo>
                  <a:pt x="901" y="610"/>
                </a:lnTo>
                <a:lnTo>
                  <a:pt x="898" y="605"/>
                </a:lnTo>
                <a:lnTo>
                  <a:pt x="893" y="600"/>
                </a:lnTo>
                <a:lnTo>
                  <a:pt x="891" y="595"/>
                </a:lnTo>
                <a:lnTo>
                  <a:pt x="888" y="589"/>
                </a:lnTo>
                <a:lnTo>
                  <a:pt x="874" y="566"/>
                </a:lnTo>
                <a:lnTo>
                  <a:pt x="861" y="546"/>
                </a:lnTo>
                <a:lnTo>
                  <a:pt x="853" y="536"/>
                </a:lnTo>
                <a:lnTo>
                  <a:pt x="846" y="528"/>
                </a:lnTo>
                <a:lnTo>
                  <a:pt x="836" y="520"/>
                </a:lnTo>
                <a:lnTo>
                  <a:pt x="824" y="512"/>
                </a:lnTo>
                <a:lnTo>
                  <a:pt x="813" y="506"/>
                </a:lnTo>
                <a:lnTo>
                  <a:pt x="804" y="502"/>
                </a:lnTo>
                <a:lnTo>
                  <a:pt x="794" y="499"/>
                </a:lnTo>
                <a:lnTo>
                  <a:pt x="782" y="496"/>
                </a:lnTo>
                <a:lnTo>
                  <a:pt x="773" y="495"/>
                </a:lnTo>
                <a:lnTo>
                  <a:pt x="765" y="496"/>
                </a:lnTo>
                <a:lnTo>
                  <a:pt x="760" y="495"/>
                </a:lnTo>
                <a:lnTo>
                  <a:pt x="757" y="495"/>
                </a:lnTo>
                <a:lnTo>
                  <a:pt x="753" y="493"/>
                </a:lnTo>
                <a:lnTo>
                  <a:pt x="750" y="491"/>
                </a:lnTo>
                <a:lnTo>
                  <a:pt x="747" y="488"/>
                </a:lnTo>
                <a:lnTo>
                  <a:pt x="745" y="483"/>
                </a:lnTo>
                <a:lnTo>
                  <a:pt x="744" y="480"/>
                </a:lnTo>
                <a:lnTo>
                  <a:pt x="744" y="476"/>
                </a:lnTo>
                <a:lnTo>
                  <a:pt x="744" y="467"/>
                </a:lnTo>
                <a:lnTo>
                  <a:pt x="742" y="459"/>
                </a:lnTo>
                <a:lnTo>
                  <a:pt x="736" y="443"/>
                </a:lnTo>
                <a:lnTo>
                  <a:pt x="729" y="429"/>
                </a:lnTo>
                <a:lnTo>
                  <a:pt x="723" y="418"/>
                </a:lnTo>
                <a:lnTo>
                  <a:pt x="715" y="406"/>
                </a:lnTo>
                <a:lnTo>
                  <a:pt x="707" y="394"/>
                </a:lnTo>
                <a:lnTo>
                  <a:pt x="700" y="381"/>
                </a:lnTo>
                <a:lnTo>
                  <a:pt x="692" y="368"/>
                </a:lnTo>
                <a:lnTo>
                  <a:pt x="686" y="353"/>
                </a:lnTo>
                <a:lnTo>
                  <a:pt x="680" y="333"/>
                </a:lnTo>
                <a:lnTo>
                  <a:pt x="675" y="315"/>
                </a:lnTo>
                <a:lnTo>
                  <a:pt x="671" y="298"/>
                </a:lnTo>
                <a:lnTo>
                  <a:pt x="665" y="278"/>
                </a:lnTo>
                <a:lnTo>
                  <a:pt x="651" y="242"/>
                </a:lnTo>
                <a:lnTo>
                  <a:pt x="637" y="209"/>
                </a:lnTo>
                <a:lnTo>
                  <a:pt x="625" y="177"/>
                </a:lnTo>
                <a:lnTo>
                  <a:pt x="611" y="140"/>
                </a:lnTo>
                <a:lnTo>
                  <a:pt x="606" y="123"/>
                </a:lnTo>
                <a:lnTo>
                  <a:pt x="601" y="108"/>
                </a:lnTo>
                <a:lnTo>
                  <a:pt x="593" y="93"/>
                </a:lnTo>
                <a:lnTo>
                  <a:pt x="585" y="76"/>
                </a:lnTo>
                <a:lnTo>
                  <a:pt x="581" y="68"/>
                </a:lnTo>
                <a:lnTo>
                  <a:pt x="578" y="59"/>
                </a:lnTo>
                <a:lnTo>
                  <a:pt x="574" y="51"/>
                </a:lnTo>
                <a:lnTo>
                  <a:pt x="567" y="45"/>
                </a:lnTo>
                <a:lnTo>
                  <a:pt x="561" y="41"/>
                </a:lnTo>
                <a:lnTo>
                  <a:pt x="554" y="37"/>
                </a:lnTo>
                <a:lnTo>
                  <a:pt x="548" y="35"/>
                </a:lnTo>
                <a:lnTo>
                  <a:pt x="541" y="33"/>
                </a:lnTo>
                <a:lnTo>
                  <a:pt x="528" y="30"/>
                </a:lnTo>
                <a:lnTo>
                  <a:pt x="513" y="26"/>
                </a:lnTo>
                <a:lnTo>
                  <a:pt x="494" y="17"/>
                </a:lnTo>
                <a:lnTo>
                  <a:pt x="475" y="8"/>
                </a:lnTo>
                <a:lnTo>
                  <a:pt x="466" y="5"/>
                </a:lnTo>
                <a:lnTo>
                  <a:pt x="456" y="2"/>
                </a:lnTo>
                <a:lnTo>
                  <a:pt x="445" y="0"/>
                </a:lnTo>
                <a:lnTo>
                  <a:pt x="434" y="0"/>
                </a:lnTo>
                <a:lnTo>
                  <a:pt x="427" y="1"/>
                </a:lnTo>
                <a:lnTo>
                  <a:pt x="421" y="3"/>
                </a:lnTo>
                <a:lnTo>
                  <a:pt x="416" y="6"/>
                </a:lnTo>
                <a:lnTo>
                  <a:pt x="412" y="10"/>
                </a:lnTo>
                <a:lnTo>
                  <a:pt x="403" y="21"/>
                </a:lnTo>
                <a:lnTo>
                  <a:pt x="396" y="34"/>
                </a:lnTo>
                <a:lnTo>
                  <a:pt x="388" y="50"/>
                </a:lnTo>
                <a:lnTo>
                  <a:pt x="378" y="66"/>
                </a:lnTo>
                <a:lnTo>
                  <a:pt x="368" y="71"/>
                </a:lnTo>
                <a:lnTo>
                  <a:pt x="359" y="75"/>
                </a:lnTo>
                <a:lnTo>
                  <a:pt x="349" y="78"/>
                </a:lnTo>
                <a:lnTo>
                  <a:pt x="339" y="81"/>
                </a:lnTo>
                <a:lnTo>
                  <a:pt x="329" y="84"/>
                </a:lnTo>
                <a:lnTo>
                  <a:pt x="320" y="87"/>
                </a:lnTo>
                <a:lnTo>
                  <a:pt x="310" y="91"/>
                </a:lnTo>
                <a:lnTo>
                  <a:pt x="301" y="98"/>
                </a:lnTo>
                <a:lnTo>
                  <a:pt x="298" y="103"/>
                </a:lnTo>
                <a:lnTo>
                  <a:pt x="296" y="109"/>
                </a:lnTo>
                <a:lnTo>
                  <a:pt x="288" y="117"/>
                </a:lnTo>
                <a:lnTo>
                  <a:pt x="282" y="125"/>
                </a:lnTo>
                <a:lnTo>
                  <a:pt x="274" y="131"/>
                </a:lnTo>
                <a:lnTo>
                  <a:pt x="268" y="138"/>
                </a:lnTo>
                <a:lnTo>
                  <a:pt x="252" y="149"/>
                </a:lnTo>
                <a:lnTo>
                  <a:pt x="234" y="162"/>
                </a:lnTo>
                <a:lnTo>
                  <a:pt x="225" y="150"/>
                </a:lnTo>
                <a:lnTo>
                  <a:pt x="214" y="139"/>
                </a:lnTo>
                <a:lnTo>
                  <a:pt x="203" y="130"/>
                </a:lnTo>
                <a:lnTo>
                  <a:pt x="192" y="123"/>
                </a:lnTo>
                <a:lnTo>
                  <a:pt x="182" y="115"/>
                </a:lnTo>
                <a:lnTo>
                  <a:pt x="171" y="107"/>
                </a:lnTo>
                <a:lnTo>
                  <a:pt x="160" y="97"/>
                </a:lnTo>
                <a:lnTo>
                  <a:pt x="150" y="85"/>
                </a:lnTo>
                <a:lnTo>
                  <a:pt x="149" y="91"/>
                </a:lnTo>
                <a:lnTo>
                  <a:pt x="148" y="98"/>
                </a:lnTo>
                <a:lnTo>
                  <a:pt x="147" y="104"/>
                </a:lnTo>
                <a:lnTo>
                  <a:pt x="145" y="111"/>
                </a:lnTo>
                <a:lnTo>
                  <a:pt x="140" y="122"/>
                </a:lnTo>
                <a:lnTo>
                  <a:pt x="135" y="132"/>
                </a:lnTo>
                <a:lnTo>
                  <a:pt x="129" y="143"/>
                </a:lnTo>
                <a:lnTo>
                  <a:pt x="123" y="154"/>
                </a:lnTo>
                <a:lnTo>
                  <a:pt x="119" y="166"/>
                </a:lnTo>
                <a:lnTo>
                  <a:pt x="116" y="180"/>
                </a:lnTo>
                <a:lnTo>
                  <a:pt x="110" y="206"/>
                </a:lnTo>
                <a:lnTo>
                  <a:pt x="105" y="229"/>
                </a:lnTo>
                <a:lnTo>
                  <a:pt x="99" y="250"/>
                </a:lnTo>
                <a:lnTo>
                  <a:pt x="94" y="276"/>
                </a:lnTo>
                <a:lnTo>
                  <a:pt x="90" y="298"/>
                </a:lnTo>
                <a:lnTo>
                  <a:pt x="89" y="318"/>
                </a:lnTo>
                <a:lnTo>
                  <a:pt x="86" y="338"/>
                </a:lnTo>
                <a:lnTo>
                  <a:pt x="83" y="360"/>
                </a:lnTo>
                <a:lnTo>
                  <a:pt x="78" y="393"/>
                </a:lnTo>
                <a:lnTo>
                  <a:pt x="74" y="422"/>
                </a:lnTo>
                <a:lnTo>
                  <a:pt x="71" y="450"/>
                </a:lnTo>
                <a:lnTo>
                  <a:pt x="70" y="482"/>
                </a:lnTo>
                <a:lnTo>
                  <a:pt x="70" y="513"/>
                </a:lnTo>
                <a:lnTo>
                  <a:pt x="72" y="539"/>
                </a:lnTo>
                <a:lnTo>
                  <a:pt x="75" y="563"/>
                </a:lnTo>
                <a:lnTo>
                  <a:pt x="77" y="588"/>
                </a:lnTo>
                <a:lnTo>
                  <a:pt x="80" y="612"/>
                </a:lnTo>
                <a:lnTo>
                  <a:pt x="83" y="637"/>
                </a:lnTo>
                <a:lnTo>
                  <a:pt x="86" y="664"/>
                </a:lnTo>
                <a:lnTo>
                  <a:pt x="89" y="693"/>
                </a:lnTo>
                <a:lnTo>
                  <a:pt x="89" y="759"/>
                </a:lnTo>
                <a:lnTo>
                  <a:pt x="88" y="782"/>
                </a:lnTo>
                <a:lnTo>
                  <a:pt x="85" y="802"/>
                </a:lnTo>
                <a:lnTo>
                  <a:pt x="82" y="821"/>
                </a:lnTo>
                <a:lnTo>
                  <a:pt x="78" y="844"/>
                </a:lnTo>
                <a:lnTo>
                  <a:pt x="75" y="859"/>
                </a:lnTo>
                <a:lnTo>
                  <a:pt x="70" y="871"/>
                </a:lnTo>
                <a:lnTo>
                  <a:pt x="64" y="884"/>
                </a:lnTo>
                <a:lnTo>
                  <a:pt x="57" y="897"/>
                </a:lnTo>
                <a:lnTo>
                  <a:pt x="49" y="908"/>
                </a:lnTo>
                <a:lnTo>
                  <a:pt x="41" y="919"/>
                </a:lnTo>
                <a:lnTo>
                  <a:pt x="36" y="923"/>
                </a:lnTo>
                <a:lnTo>
                  <a:pt x="32" y="929"/>
                </a:lnTo>
                <a:lnTo>
                  <a:pt x="34" y="935"/>
                </a:lnTo>
                <a:lnTo>
                  <a:pt x="37" y="939"/>
                </a:lnTo>
                <a:lnTo>
                  <a:pt x="40" y="942"/>
                </a:lnTo>
                <a:lnTo>
                  <a:pt x="44" y="946"/>
                </a:lnTo>
                <a:lnTo>
                  <a:pt x="50" y="950"/>
                </a:lnTo>
                <a:lnTo>
                  <a:pt x="53" y="953"/>
                </a:lnTo>
                <a:lnTo>
                  <a:pt x="56" y="958"/>
                </a:lnTo>
                <a:lnTo>
                  <a:pt x="57" y="963"/>
                </a:lnTo>
                <a:lnTo>
                  <a:pt x="55" y="978"/>
                </a:lnTo>
                <a:lnTo>
                  <a:pt x="52" y="991"/>
                </a:lnTo>
                <a:lnTo>
                  <a:pt x="49" y="1004"/>
                </a:lnTo>
                <a:lnTo>
                  <a:pt x="47" y="1019"/>
                </a:lnTo>
                <a:lnTo>
                  <a:pt x="47" y="1031"/>
                </a:lnTo>
                <a:lnTo>
                  <a:pt x="48" y="1041"/>
                </a:lnTo>
                <a:lnTo>
                  <a:pt x="48" y="1050"/>
                </a:lnTo>
                <a:lnTo>
                  <a:pt x="47" y="1061"/>
                </a:lnTo>
                <a:lnTo>
                  <a:pt x="44" y="1064"/>
                </a:lnTo>
                <a:lnTo>
                  <a:pt x="42" y="1067"/>
                </a:lnTo>
                <a:lnTo>
                  <a:pt x="39" y="1068"/>
                </a:lnTo>
                <a:lnTo>
                  <a:pt x="36" y="1070"/>
                </a:lnTo>
                <a:lnTo>
                  <a:pt x="28" y="1075"/>
                </a:lnTo>
                <a:lnTo>
                  <a:pt x="21" y="1081"/>
                </a:lnTo>
                <a:lnTo>
                  <a:pt x="13" y="1085"/>
                </a:lnTo>
                <a:lnTo>
                  <a:pt x="3" y="1088"/>
                </a:lnTo>
                <a:lnTo>
                  <a:pt x="2" y="1089"/>
                </a:lnTo>
                <a:lnTo>
                  <a:pt x="0" y="1089"/>
                </a:lnTo>
                <a:lnTo>
                  <a:pt x="0" y="1089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" name="Freeform 235"/>
          <p:cNvSpPr>
            <a:spLocks/>
          </p:cNvSpPr>
          <p:nvPr/>
        </p:nvSpPr>
        <p:spPr bwMode="auto">
          <a:xfrm>
            <a:off x="8075824" y="2262565"/>
            <a:ext cx="248770" cy="474045"/>
          </a:xfrm>
          <a:custGeom>
            <a:avLst/>
            <a:gdLst>
              <a:gd name="T0" fmla="*/ 540 w 540"/>
              <a:gd name="T1" fmla="*/ 961 h 1030"/>
              <a:gd name="T2" fmla="*/ 520 w 540"/>
              <a:gd name="T3" fmla="*/ 929 h 1030"/>
              <a:gd name="T4" fmla="*/ 513 w 540"/>
              <a:gd name="T5" fmla="*/ 907 h 1030"/>
              <a:gd name="T6" fmla="*/ 510 w 540"/>
              <a:gd name="T7" fmla="*/ 861 h 1030"/>
              <a:gd name="T8" fmla="*/ 499 w 540"/>
              <a:gd name="T9" fmla="*/ 811 h 1030"/>
              <a:gd name="T10" fmla="*/ 483 w 540"/>
              <a:gd name="T11" fmla="*/ 769 h 1030"/>
              <a:gd name="T12" fmla="*/ 474 w 540"/>
              <a:gd name="T13" fmla="*/ 739 h 1030"/>
              <a:gd name="T14" fmla="*/ 462 w 540"/>
              <a:gd name="T15" fmla="*/ 668 h 1030"/>
              <a:gd name="T16" fmla="*/ 449 w 540"/>
              <a:gd name="T17" fmla="*/ 621 h 1030"/>
              <a:gd name="T18" fmla="*/ 447 w 540"/>
              <a:gd name="T19" fmla="*/ 584 h 1030"/>
              <a:gd name="T20" fmla="*/ 454 w 540"/>
              <a:gd name="T21" fmla="*/ 557 h 1030"/>
              <a:gd name="T22" fmla="*/ 459 w 540"/>
              <a:gd name="T23" fmla="*/ 511 h 1030"/>
              <a:gd name="T24" fmla="*/ 464 w 540"/>
              <a:gd name="T25" fmla="*/ 467 h 1030"/>
              <a:gd name="T26" fmla="*/ 467 w 540"/>
              <a:gd name="T27" fmla="*/ 388 h 1030"/>
              <a:gd name="T28" fmla="*/ 467 w 540"/>
              <a:gd name="T29" fmla="*/ 308 h 1030"/>
              <a:gd name="T30" fmla="*/ 475 w 540"/>
              <a:gd name="T31" fmla="*/ 284 h 1030"/>
              <a:gd name="T32" fmla="*/ 500 w 540"/>
              <a:gd name="T33" fmla="*/ 249 h 1030"/>
              <a:gd name="T34" fmla="*/ 513 w 540"/>
              <a:gd name="T35" fmla="*/ 217 h 1030"/>
              <a:gd name="T36" fmla="*/ 532 w 540"/>
              <a:gd name="T37" fmla="*/ 181 h 1030"/>
              <a:gd name="T38" fmla="*/ 539 w 540"/>
              <a:gd name="T39" fmla="*/ 162 h 1030"/>
              <a:gd name="T40" fmla="*/ 538 w 540"/>
              <a:gd name="T41" fmla="*/ 142 h 1030"/>
              <a:gd name="T42" fmla="*/ 527 w 540"/>
              <a:gd name="T43" fmla="*/ 126 h 1030"/>
              <a:gd name="T44" fmla="*/ 502 w 540"/>
              <a:gd name="T45" fmla="*/ 107 h 1030"/>
              <a:gd name="T46" fmla="*/ 491 w 540"/>
              <a:gd name="T47" fmla="*/ 95 h 1030"/>
              <a:gd name="T48" fmla="*/ 480 w 540"/>
              <a:gd name="T49" fmla="*/ 67 h 1030"/>
              <a:gd name="T50" fmla="*/ 474 w 540"/>
              <a:gd name="T51" fmla="*/ 33 h 1030"/>
              <a:gd name="T52" fmla="*/ 465 w 540"/>
              <a:gd name="T53" fmla="*/ 0 h 1030"/>
              <a:gd name="T54" fmla="*/ 1 w 540"/>
              <a:gd name="T55" fmla="*/ 203 h 1030"/>
              <a:gd name="T56" fmla="*/ 10 w 540"/>
              <a:gd name="T57" fmla="*/ 243 h 1030"/>
              <a:gd name="T58" fmla="*/ 20 w 540"/>
              <a:gd name="T59" fmla="*/ 291 h 1030"/>
              <a:gd name="T60" fmla="*/ 28 w 540"/>
              <a:gd name="T61" fmla="*/ 327 h 1030"/>
              <a:gd name="T62" fmla="*/ 45 w 540"/>
              <a:gd name="T63" fmla="*/ 350 h 1030"/>
              <a:gd name="T64" fmla="*/ 67 w 540"/>
              <a:gd name="T65" fmla="*/ 389 h 1030"/>
              <a:gd name="T66" fmla="*/ 82 w 540"/>
              <a:gd name="T67" fmla="*/ 426 h 1030"/>
              <a:gd name="T68" fmla="*/ 92 w 540"/>
              <a:gd name="T69" fmla="*/ 476 h 1030"/>
              <a:gd name="T70" fmla="*/ 110 w 540"/>
              <a:gd name="T71" fmla="*/ 526 h 1030"/>
              <a:gd name="T72" fmla="*/ 128 w 540"/>
              <a:gd name="T73" fmla="*/ 574 h 1030"/>
              <a:gd name="T74" fmla="*/ 143 w 540"/>
              <a:gd name="T75" fmla="*/ 627 h 1030"/>
              <a:gd name="T76" fmla="*/ 166 w 540"/>
              <a:gd name="T77" fmla="*/ 668 h 1030"/>
              <a:gd name="T78" fmla="*/ 186 w 540"/>
              <a:gd name="T79" fmla="*/ 693 h 1030"/>
              <a:gd name="T80" fmla="*/ 210 w 540"/>
              <a:gd name="T81" fmla="*/ 714 h 1030"/>
              <a:gd name="T82" fmla="*/ 300 w 540"/>
              <a:gd name="T83" fmla="*/ 996 h 1030"/>
              <a:gd name="T84" fmla="*/ 305 w 540"/>
              <a:gd name="T85" fmla="*/ 1030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0" h="1030">
                <a:moveTo>
                  <a:pt x="305" y="1030"/>
                </a:moveTo>
                <a:lnTo>
                  <a:pt x="540" y="961"/>
                </a:lnTo>
                <a:lnTo>
                  <a:pt x="540" y="961"/>
                </a:lnTo>
                <a:lnTo>
                  <a:pt x="531" y="947"/>
                </a:lnTo>
                <a:lnTo>
                  <a:pt x="524" y="935"/>
                </a:lnTo>
                <a:lnTo>
                  <a:pt x="520" y="929"/>
                </a:lnTo>
                <a:lnTo>
                  <a:pt x="518" y="922"/>
                </a:lnTo>
                <a:lnTo>
                  <a:pt x="515" y="916"/>
                </a:lnTo>
                <a:lnTo>
                  <a:pt x="513" y="907"/>
                </a:lnTo>
                <a:lnTo>
                  <a:pt x="510" y="891"/>
                </a:lnTo>
                <a:lnTo>
                  <a:pt x="510" y="876"/>
                </a:lnTo>
                <a:lnTo>
                  <a:pt x="510" y="861"/>
                </a:lnTo>
                <a:lnTo>
                  <a:pt x="507" y="843"/>
                </a:lnTo>
                <a:lnTo>
                  <a:pt x="504" y="826"/>
                </a:lnTo>
                <a:lnTo>
                  <a:pt x="499" y="811"/>
                </a:lnTo>
                <a:lnTo>
                  <a:pt x="493" y="797"/>
                </a:lnTo>
                <a:lnTo>
                  <a:pt x="486" y="780"/>
                </a:lnTo>
                <a:lnTo>
                  <a:pt x="483" y="769"/>
                </a:lnTo>
                <a:lnTo>
                  <a:pt x="479" y="758"/>
                </a:lnTo>
                <a:lnTo>
                  <a:pt x="476" y="748"/>
                </a:lnTo>
                <a:lnTo>
                  <a:pt x="474" y="739"/>
                </a:lnTo>
                <a:lnTo>
                  <a:pt x="471" y="718"/>
                </a:lnTo>
                <a:lnTo>
                  <a:pt x="467" y="695"/>
                </a:lnTo>
                <a:lnTo>
                  <a:pt x="462" y="668"/>
                </a:lnTo>
                <a:lnTo>
                  <a:pt x="454" y="645"/>
                </a:lnTo>
                <a:lnTo>
                  <a:pt x="451" y="634"/>
                </a:lnTo>
                <a:lnTo>
                  <a:pt x="449" y="621"/>
                </a:lnTo>
                <a:lnTo>
                  <a:pt x="447" y="608"/>
                </a:lnTo>
                <a:lnTo>
                  <a:pt x="447" y="594"/>
                </a:lnTo>
                <a:lnTo>
                  <a:pt x="447" y="584"/>
                </a:lnTo>
                <a:lnTo>
                  <a:pt x="449" y="575"/>
                </a:lnTo>
                <a:lnTo>
                  <a:pt x="452" y="567"/>
                </a:lnTo>
                <a:lnTo>
                  <a:pt x="454" y="557"/>
                </a:lnTo>
                <a:lnTo>
                  <a:pt x="458" y="541"/>
                </a:lnTo>
                <a:lnTo>
                  <a:pt x="459" y="526"/>
                </a:lnTo>
                <a:lnTo>
                  <a:pt x="459" y="511"/>
                </a:lnTo>
                <a:lnTo>
                  <a:pt x="460" y="493"/>
                </a:lnTo>
                <a:lnTo>
                  <a:pt x="462" y="479"/>
                </a:lnTo>
                <a:lnTo>
                  <a:pt x="464" y="467"/>
                </a:lnTo>
                <a:lnTo>
                  <a:pt x="466" y="455"/>
                </a:lnTo>
                <a:lnTo>
                  <a:pt x="467" y="440"/>
                </a:lnTo>
                <a:lnTo>
                  <a:pt x="467" y="388"/>
                </a:lnTo>
                <a:lnTo>
                  <a:pt x="478" y="334"/>
                </a:lnTo>
                <a:lnTo>
                  <a:pt x="472" y="321"/>
                </a:lnTo>
                <a:lnTo>
                  <a:pt x="467" y="308"/>
                </a:lnTo>
                <a:lnTo>
                  <a:pt x="469" y="298"/>
                </a:lnTo>
                <a:lnTo>
                  <a:pt x="471" y="290"/>
                </a:lnTo>
                <a:lnTo>
                  <a:pt x="475" y="284"/>
                </a:lnTo>
                <a:lnTo>
                  <a:pt x="479" y="277"/>
                </a:lnTo>
                <a:lnTo>
                  <a:pt x="489" y="264"/>
                </a:lnTo>
                <a:lnTo>
                  <a:pt x="500" y="249"/>
                </a:lnTo>
                <a:lnTo>
                  <a:pt x="505" y="239"/>
                </a:lnTo>
                <a:lnTo>
                  <a:pt x="508" y="228"/>
                </a:lnTo>
                <a:lnTo>
                  <a:pt x="513" y="217"/>
                </a:lnTo>
                <a:lnTo>
                  <a:pt x="518" y="206"/>
                </a:lnTo>
                <a:lnTo>
                  <a:pt x="526" y="193"/>
                </a:lnTo>
                <a:lnTo>
                  <a:pt x="532" y="181"/>
                </a:lnTo>
                <a:lnTo>
                  <a:pt x="535" y="175"/>
                </a:lnTo>
                <a:lnTo>
                  <a:pt x="538" y="168"/>
                </a:lnTo>
                <a:lnTo>
                  <a:pt x="539" y="162"/>
                </a:lnTo>
                <a:lnTo>
                  <a:pt x="540" y="153"/>
                </a:lnTo>
                <a:lnTo>
                  <a:pt x="539" y="148"/>
                </a:lnTo>
                <a:lnTo>
                  <a:pt x="538" y="142"/>
                </a:lnTo>
                <a:lnTo>
                  <a:pt x="535" y="138"/>
                </a:lnTo>
                <a:lnTo>
                  <a:pt x="533" y="134"/>
                </a:lnTo>
                <a:lnTo>
                  <a:pt x="527" y="126"/>
                </a:lnTo>
                <a:lnTo>
                  <a:pt x="519" y="120"/>
                </a:lnTo>
                <a:lnTo>
                  <a:pt x="511" y="114"/>
                </a:lnTo>
                <a:lnTo>
                  <a:pt x="502" y="107"/>
                </a:lnTo>
                <a:lnTo>
                  <a:pt x="499" y="104"/>
                </a:lnTo>
                <a:lnTo>
                  <a:pt x="494" y="99"/>
                </a:lnTo>
                <a:lnTo>
                  <a:pt x="491" y="95"/>
                </a:lnTo>
                <a:lnTo>
                  <a:pt x="489" y="90"/>
                </a:lnTo>
                <a:lnTo>
                  <a:pt x="485" y="79"/>
                </a:lnTo>
                <a:lnTo>
                  <a:pt x="480" y="67"/>
                </a:lnTo>
                <a:lnTo>
                  <a:pt x="478" y="56"/>
                </a:lnTo>
                <a:lnTo>
                  <a:pt x="476" y="45"/>
                </a:lnTo>
                <a:lnTo>
                  <a:pt x="474" y="33"/>
                </a:lnTo>
                <a:lnTo>
                  <a:pt x="472" y="23"/>
                </a:lnTo>
                <a:lnTo>
                  <a:pt x="470" y="11"/>
                </a:lnTo>
                <a:lnTo>
                  <a:pt x="465" y="0"/>
                </a:lnTo>
                <a:lnTo>
                  <a:pt x="0" y="180"/>
                </a:lnTo>
                <a:lnTo>
                  <a:pt x="0" y="192"/>
                </a:lnTo>
                <a:lnTo>
                  <a:pt x="1" y="203"/>
                </a:lnTo>
                <a:lnTo>
                  <a:pt x="2" y="214"/>
                </a:lnTo>
                <a:lnTo>
                  <a:pt x="4" y="223"/>
                </a:lnTo>
                <a:lnTo>
                  <a:pt x="10" y="243"/>
                </a:lnTo>
                <a:lnTo>
                  <a:pt x="16" y="264"/>
                </a:lnTo>
                <a:lnTo>
                  <a:pt x="19" y="279"/>
                </a:lnTo>
                <a:lnTo>
                  <a:pt x="20" y="291"/>
                </a:lnTo>
                <a:lnTo>
                  <a:pt x="21" y="304"/>
                </a:lnTo>
                <a:lnTo>
                  <a:pt x="25" y="318"/>
                </a:lnTo>
                <a:lnTo>
                  <a:pt x="28" y="327"/>
                </a:lnTo>
                <a:lnTo>
                  <a:pt x="33" y="335"/>
                </a:lnTo>
                <a:lnTo>
                  <a:pt x="40" y="342"/>
                </a:lnTo>
                <a:lnTo>
                  <a:pt x="45" y="350"/>
                </a:lnTo>
                <a:lnTo>
                  <a:pt x="54" y="364"/>
                </a:lnTo>
                <a:lnTo>
                  <a:pt x="61" y="377"/>
                </a:lnTo>
                <a:lnTo>
                  <a:pt x="67" y="389"/>
                </a:lnTo>
                <a:lnTo>
                  <a:pt x="72" y="401"/>
                </a:lnTo>
                <a:lnTo>
                  <a:pt x="78" y="413"/>
                </a:lnTo>
                <a:lnTo>
                  <a:pt x="82" y="426"/>
                </a:lnTo>
                <a:lnTo>
                  <a:pt x="85" y="440"/>
                </a:lnTo>
                <a:lnTo>
                  <a:pt x="88" y="456"/>
                </a:lnTo>
                <a:lnTo>
                  <a:pt x="92" y="476"/>
                </a:lnTo>
                <a:lnTo>
                  <a:pt x="97" y="493"/>
                </a:lnTo>
                <a:lnTo>
                  <a:pt x="103" y="510"/>
                </a:lnTo>
                <a:lnTo>
                  <a:pt x="110" y="526"/>
                </a:lnTo>
                <a:lnTo>
                  <a:pt x="116" y="541"/>
                </a:lnTo>
                <a:lnTo>
                  <a:pt x="123" y="557"/>
                </a:lnTo>
                <a:lnTo>
                  <a:pt x="128" y="574"/>
                </a:lnTo>
                <a:lnTo>
                  <a:pt x="133" y="594"/>
                </a:lnTo>
                <a:lnTo>
                  <a:pt x="138" y="612"/>
                </a:lnTo>
                <a:lnTo>
                  <a:pt x="143" y="627"/>
                </a:lnTo>
                <a:lnTo>
                  <a:pt x="151" y="641"/>
                </a:lnTo>
                <a:lnTo>
                  <a:pt x="160" y="658"/>
                </a:lnTo>
                <a:lnTo>
                  <a:pt x="166" y="668"/>
                </a:lnTo>
                <a:lnTo>
                  <a:pt x="172" y="677"/>
                </a:lnTo>
                <a:lnTo>
                  <a:pt x="178" y="686"/>
                </a:lnTo>
                <a:lnTo>
                  <a:pt x="186" y="693"/>
                </a:lnTo>
                <a:lnTo>
                  <a:pt x="193" y="701"/>
                </a:lnTo>
                <a:lnTo>
                  <a:pt x="201" y="707"/>
                </a:lnTo>
                <a:lnTo>
                  <a:pt x="210" y="714"/>
                </a:lnTo>
                <a:lnTo>
                  <a:pt x="221" y="719"/>
                </a:lnTo>
                <a:lnTo>
                  <a:pt x="298" y="982"/>
                </a:lnTo>
                <a:lnTo>
                  <a:pt x="300" y="996"/>
                </a:lnTo>
                <a:lnTo>
                  <a:pt x="302" y="1005"/>
                </a:lnTo>
                <a:lnTo>
                  <a:pt x="304" y="1016"/>
                </a:lnTo>
                <a:lnTo>
                  <a:pt x="305" y="1030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" name="Freeform 236"/>
          <p:cNvSpPr>
            <a:spLocks/>
          </p:cNvSpPr>
          <p:nvPr/>
        </p:nvSpPr>
        <p:spPr bwMode="auto">
          <a:xfrm>
            <a:off x="8075824" y="2262565"/>
            <a:ext cx="248770" cy="474045"/>
          </a:xfrm>
          <a:custGeom>
            <a:avLst/>
            <a:gdLst>
              <a:gd name="T0" fmla="*/ 540 w 540"/>
              <a:gd name="T1" fmla="*/ 961 h 1030"/>
              <a:gd name="T2" fmla="*/ 520 w 540"/>
              <a:gd name="T3" fmla="*/ 929 h 1030"/>
              <a:gd name="T4" fmla="*/ 513 w 540"/>
              <a:gd name="T5" fmla="*/ 907 h 1030"/>
              <a:gd name="T6" fmla="*/ 510 w 540"/>
              <a:gd name="T7" fmla="*/ 861 h 1030"/>
              <a:gd name="T8" fmla="*/ 499 w 540"/>
              <a:gd name="T9" fmla="*/ 811 h 1030"/>
              <a:gd name="T10" fmla="*/ 483 w 540"/>
              <a:gd name="T11" fmla="*/ 769 h 1030"/>
              <a:gd name="T12" fmla="*/ 474 w 540"/>
              <a:gd name="T13" fmla="*/ 739 h 1030"/>
              <a:gd name="T14" fmla="*/ 462 w 540"/>
              <a:gd name="T15" fmla="*/ 668 h 1030"/>
              <a:gd name="T16" fmla="*/ 449 w 540"/>
              <a:gd name="T17" fmla="*/ 621 h 1030"/>
              <a:gd name="T18" fmla="*/ 447 w 540"/>
              <a:gd name="T19" fmla="*/ 584 h 1030"/>
              <a:gd name="T20" fmla="*/ 454 w 540"/>
              <a:gd name="T21" fmla="*/ 557 h 1030"/>
              <a:gd name="T22" fmla="*/ 459 w 540"/>
              <a:gd name="T23" fmla="*/ 511 h 1030"/>
              <a:gd name="T24" fmla="*/ 464 w 540"/>
              <a:gd name="T25" fmla="*/ 467 h 1030"/>
              <a:gd name="T26" fmla="*/ 467 w 540"/>
              <a:gd name="T27" fmla="*/ 388 h 1030"/>
              <a:gd name="T28" fmla="*/ 467 w 540"/>
              <a:gd name="T29" fmla="*/ 308 h 1030"/>
              <a:gd name="T30" fmla="*/ 475 w 540"/>
              <a:gd name="T31" fmla="*/ 284 h 1030"/>
              <a:gd name="T32" fmla="*/ 500 w 540"/>
              <a:gd name="T33" fmla="*/ 249 h 1030"/>
              <a:gd name="T34" fmla="*/ 513 w 540"/>
              <a:gd name="T35" fmla="*/ 217 h 1030"/>
              <a:gd name="T36" fmla="*/ 532 w 540"/>
              <a:gd name="T37" fmla="*/ 181 h 1030"/>
              <a:gd name="T38" fmla="*/ 539 w 540"/>
              <a:gd name="T39" fmla="*/ 162 h 1030"/>
              <a:gd name="T40" fmla="*/ 538 w 540"/>
              <a:gd name="T41" fmla="*/ 142 h 1030"/>
              <a:gd name="T42" fmla="*/ 527 w 540"/>
              <a:gd name="T43" fmla="*/ 126 h 1030"/>
              <a:gd name="T44" fmla="*/ 502 w 540"/>
              <a:gd name="T45" fmla="*/ 107 h 1030"/>
              <a:gd name="T46" fmla="*/ 491 w 540"/>
              <a:gd name="T47" fmla="*/ 95 h 1030"/>
              <a:gd name="T48" fmla="*/ 480 w 540"/>
              <a:gd name="T49" fmla="*/ 67 h 1030"/>
              <a:gd name="T50" fmla="*/ 474 w 540"/>
              <a:gd name="T51" fmla="*/ 33 h 1030"/>
              <a:gd name="T52" fmla="*/ 465 w 540"/>
              <a:gd name="T53" fmla="*/ 0 h 1030"/>
              <a:gd name="T54" fmla="*/ 0 w 540"/>
              <a:gd name="T55" fmla="*/ 180 h 1030"/>
              <a:gd name="T56" fmla="*/ 2 w 540"/>
              <a:gd name="T57" fmla="*/ 214 h 1030"/>
              <a:gd name="T58" fmla="*/ 16 w 540"/>
              <a:gd name="T59" fmla="*/ 264 h 1030"/>
              <a:gd name="T60" fmla="*/ 21 w 540"/>
              <a:gd name="T61" fmla="*/ 304 h 1030"/>
              <a:gd name="T62" fmla="*/ 33 w 540"/>
              <a:gd name="T63" fmla="*/ 335 h 1030"/>
              <a:gd name="T64" fmla="*/ 54 w 540"/>
              <a:gd name="T65" fmla="*/ 364 h 1030"/>
              <a:gd name="T66" fmla="*/ 72 w 540"/>
              <a:gd name="T67" fmla="*/ 401 h 1030"/>
              <a:gd name="T68" fmla="*/ 85 w 540"/>
              <a:gd name="T69" fmla="*/ 440 h 1030"/>
              <a:gd name="T70" fmla="*/ 97 w 540"/>
              <a:gd name="T71" fmla="*/ 493 h 1030"/>
              <a:gd name="T72" fmla="*/ 116 w 540"/>
              <a:gd name="T73" fmla="*/ 541 h 1030"/>
              <a:gd name="T74" fmla="*/ 133 w 540"/>
              <a:gd name="T75" fmla="*/ 594 h 1030"/>
              <a:gd name="T76" fmla="*/ 151 w 540"/>
              <a:gd name="T77" fmla="*/ 641 h 1030"/>
              <a:gd name="T78" fmla="*/ 172 w 540"/>
              <a:gd name="T79" fmla="*/ 677 h 1030"/>
              <a:gd name="T80" fmla="*/ 193 w 540"/>
              <a:gd name="T81" fmla="*/ 701 h 1030"/>
              <a:gd name="T82" fmla="*/ 221 w 540"/>
              <a:gd name="T83" fmla="*/ 719 h 1030"/>
              <a:gd name="T84" fmla="*/ 302 w 540"/>
              <a:gd name="T85" fmla="*/ 1005 h 1030"/>
              <a:gd name="T86" fmla="*/ 305 w 540"/>
              <a:gd name="T87" fmla="*/ 1030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40" h="1030">
                <a:moveTo>
                  <a:pt x="305" y="1030"/>
                </a:moveTo>
                <a:lnTo>
                  <a:pt x="540" y="961"/>
                </a:lnTo>
                <a:lnTo>
                  <a:pt x="540" y="961"/>
                </a:lnTo>
                <a:lnTo>
                  <a:pt x="531" y="947"/>
                </a:lnTo>
                <a:lnTo>
                  <a:pt x="524" y="935"/>
                </a:lnTo>
                <a:lnTo>
                  <a:pt x="520" y="929"/>
                </a:lnTo>
                <a:lnTo>
                  <a:pt x="518" y="922"/>
                </a:lnTo>
                <a:lnTo>
                  <a:pt x="515" y="916"/>
                </a:lnTo>
                <a:lnTo>
                  <a:pt x="513" y="907"/>
                </a:lnTo>
                <a:lnTo>
                  <a:pt x="510" y="891"/>
                </a:lnTo>
                <a:lnTo>
                  <a:pt x="510" y="876"/>
                </a:lnTo>
                <a:lnTo>
                  <a:pt x="510" y="861"/>
                </a:lnTo>
                <a:lnTo>
                  <a:pt x="507" y="843"/>
                </a:lnTo>
                <a:lnTo>
                  <a:pt x="504" y="826"/>
                </a:lnTo>
                <a:lnTo>
                  <a:pt x="499" y="811"/>
                </a:lnTo>
                <a:lnTo>
                  <a:pt x="493" y="797"/>
                </a:lnTo>
                <a:lnTo>
                  <a:pt x="486" y="780"/>
                </a:lnTo>
                <a:lnTo>
                  <a:pt x="483" y="769"/>
                </a:lnTo>
                <a:lnTo>
                  <a:pt x="479" y="758"/>
                </a:lnTo>
                <a:lnTo>
                  <a:pt x="476" y="748"/>
                </a:lnTo>
                <a:lnTo>
                  <a:pt x="474" y="739"/>
                </a:lnTo>
                <a:lnTo>
                  <a:pt x="471" y="718"/>
                </a:lnTo>
                <a:lnTo>
                  <a:pt x="467" y="695"/>
                </a:lnTo>
                <a:lnTo>
                  <a:pt x="462" y="668"/>
                </a:lnTo>
                <a:lnTo>
                  <a:pt x="454" y="645"/>
                </a:lnTo>
                <a:lnTo>
                  <a:pt x="451" y="634"/>
                </a:lnTo>
                <a:lnTo>
                  <a:pt x="449" y="621"/>
                </a:lnTo>
                <a:lnTo>
                  <a:pt x="447" y="608"/>
                </a:lnTo>
                <a:lnTo>
                  <a:pt x="447" y="594"/>
                </a:lnTo>
                <a:lnTo>
                  <a:pt x="447" y="584"/>
                </a:lnTo>
                <a:lnTo>
                  <a:pt x="449" y="575"/>
                </a:lnTo>
                <a:lnTo>
                  <a:pt x="452" y="567"/>
                </a:lnTo>
                <a:lnTo>
                  <a:pt x="454" y="557"/>
                </a:lnTo>
                <a:lnTo>
                  <a:pt x="458" y="541"/>
                </a:lnTo>
                <a:lnTo>
                  <a:pt x="459" y="526"/>
                </a:lnTo>
                <a:lnTo>
                  <a:pt x="459" y="511"/>
                </a:lnTo>
                <a:lnTo>
                  <a:pt x="460" y="493"/>
                </a:lnTo>
                <a:lnTo>
                  <a:pt x="462" y="479"/>
                </a:lnTo>
                <a:lnTo>
                  <a:pt x="464" y="467"/>
                </a:lnTo>
                <a:lnTo>
                  <a:pt x="466" y="455"/>
                </a:lnTo>
                <a:lnTo>
                  <a:pt x="467" y="440"/>
                </a:lnTo>
                <a:lnTo>
                  <a:pt x="467" y="388"/>
                </a:lnTo>
                <a:lnTo>
                  <a:pt x="478" y="334"/>
                </a:lnTo>
                <a:lnTo>
                  <a:pt x="472" y="321"/>
                </a:lnTo>
                <a:lnTo>
                  <a:pt x="467" y="308"/>
                </a:lnTo>
                <a:lnTo>
                  <a:pt x="469" y="298"/>
                </a:lnTo>
                <a:lnTo>
                  <a:pt x="471" y="290"/>
                </a:lnTo>
                <a:lnTo>
                  <a:pt x="475" y="284"/>
                </a:lnTo>
                <a:lnTo>
                  <a:pt x="479" y="277"/>
                </a:lnTo>
                <a:lnTo>
                  <a:pt x="489" y="264"/>
                </a:lnTo>
                <a:lnTo>
                  <a:pt x="500" y="249"/>
                </a:lnTo>
                <a:lnTo>
                  <a:pt x="505" y="239"/>
                </a:lnTo>
                <a:lnTo>
                  <a:pt x="508" y="228"/>
                </a:lnTo>
                <a:lnTo>
                  <a:pt x="513" y="217"/>
                </a:lnTo>
                <a:lnTo>
                  <a:pt x="518" y="206"/>
                </a:lnTo>
                <a:lnTo>
                  <a:pt x="526" y="193"/>
                </a:lnTo>
                <a:lnTo>
                  <a:pt x="532" y="181"/>
                </a:lnTo>
                <a:lnTo>
                  <a:pt x="535" y="175"/>
                </a:lnTo>
                <a:lnTo>
                  <a:pt x="538" y="168"/>
                </a:lnTo>
                <a:lnTo>
                  <a:pt x="539" y="162"/>
                </a:lnTo>
                <a:lnTo>
                  <a:pt x="540" y="153"/>
                </a:lnTo>
                <a:lnTo>
                  <a:pt x="539" y="148"/>
                </a:lnTo>
                <a:lnTo>
                  <a:pt x="538" y="142"/>
                </a:lnTo>
                <a:lnTo>
                  <a:pt x="535" y="138"/>
                </a:lnTo>
                <a:lnTo>
                  <a:pt x="533" y="134"/>
                </a:lnTo>
                <a:lnTo>
                  <a:pt x="527" y="126"/>
                </a:lnTo>
                <a:lnTo>
                  <a:pt x="519" y="120"/>
                </a:lnTo>
                <a:lnTo>
                  <a:pt x="511" y="114"/>
                </a:lnTo>
                <a:lnTo>
                  <a:pt x="502" y="107"/>
                </a:lnTo>
                <a:lnTo>
                  <a:pt x="499" y="104"/>
                </a:lnTo>
                <a:lnTo>
                  <a:pt x="494" y="99"/>
                </a:lnTo>
                <a:lnTo>
                  <a:pt x="491" y="95"/>
                </a:lnTo>
                <a:lnTo>
                  <a:pt x="489" y="90"/>
                </a:lnTo>
                <a:lnTo>
                  <a:pt x="485" y="79"/>
                </a:lnTo>
                <a:lnTo>
                  <a:pt x="480" y="67"/>
                </a:lnTo>
                <a:lnTo>
                  <a:pt x="478" y="56"/>
                </a:lnTo>
                <a:lnTo>
                  <a:pt x="476" y="45"/>
                </a:lnTo>
                <a:lnTo>
                  <a:pt x="474" y="33"/>
                </a:lnTo>
                <a:lnTo>
                  <a:pt x="472" y="23"/>
                </a:lnTo>
                <a:lnTo>
                  <a:pt x="470" y="11"/>
                </a:lnTo>
                <a:lnTo>
                  <a:pt x="465" y="0"/>
                </a:lnTo>
                <a:lnTo>
                  <a:pt x="465" y="0"/>
                </a:lnTo>
                <a:lnTo>
                  <a:pt x="0" y="180"/>
                </a:lnTo>
                <a:lnTo>
                  <a:pt x="0" y="180"/>
                </a:lnTo>
                <a:lnTo>
                  <a:pt x="0" y="192"/>
                </a:lnTo>
                <a:lnTo>
                  <a:pt x="1" y="203"/>
                </a:lnTo>
                <a:lnTo>
                  <a:pt x="2" y="214"/>
                </a:lnTo>
                <a:lnTo>
                  <a:pt x="4" y="223"/>
                </a:lnTo>
                <a:lnTo>
                  <a:pt x="10" y="243"/>
                </a:lnTo>
                <a:lnTo>
                  <a:pt x="16" y="264"/>
                </a:lnTo>
                <a:lnTo>
                  <a:pt x="19" y="279"/>
                </a:lnTo>
                <a:lnTo>
                  <a:pt x="20" y="291"/>
                </a:lnTo>
                <a:lnTo>
                  <a:pt x="21" y="304"/>
                </a:lnTo>
                <a:lnTo>
                  <a:pt x="25" y="318"/>
                </a:lnTo>
                <a:lnTo>
                  <a:pt x="28" y="327"/>
                </a:lnTo>
                <a:lnTo>
                  <a:pt x="33" y="335"/>
                </a:lnTo>
                <a:lnTo>
                  <a:pt x="40" y="342"/>
                </a:lnTo>
                <a:lnTo>
                  <a:pt x="45" y="350"/>
                </a:lnTo>
                <a:lnTo>
                  <a:pt x="54" y="364"/>
                </a:lnTo>
                <a:lnTo>
                  <a:pt x="61" y="377"/>
                </a:lnTo>
                <a:lnTo>
                  <a:pt x="67" y="389"/>
                </a:lnTo>
                <a:lnTo>
                  <a:pt x="72" y="401"/>
                </a:lnTo>
                <a:lnTo>
                  <a:pt x="78" y="413"/>
                </a:lnTo>
                <a:lnTo>
                  <a:pt x="82" y="426"/>
                </a:lnTo>
                <a:lnTo>
                  <a:pt x="85" y="440"/>
                </a:lnTo>
                <a:lnTo>
                  <a:pt x="88" y="456"/>
                </a:lnTo>
                <a:lnTo>
                  <a:pt x="92" y="476"/>
                </a:lnTo>
                <a:lnTo>
                  <a:pt x="97" y="493"/>
                </a:lnTo>
                <a:lnTo>
                  <a:pt x="103" y="510"/>
                </a:lnTo>
                <a:lnTo>
                  <a:pt x="110" y="526"/>
                </a:lnTo>
                <a:lnTo>
                  <a:pt x="116" y="541"/>
                </a:lnTo>
                <a:lnTo>
                  <a:pt x="123" y="557"/>
                </a:lnTo>
                <a:lnTo>
                  <a:pt x="128" y="574"/>
                </a:lnTo>
                <a:lnTo>
                  <a:pt x="133" y="594"/>
                </a:lnTo>
                <a:lnTo>
                  <a:pt x="138" y="612"/>
                </a:lnTo>
                <a:lnTo>
                  <a:pt x="143" y="627"/>
                </a:lnTo>
                <a:lnTo>
                  <a:pt x="151" y="641"/>
                </a:lnTo>
                <a:lnTo>
                  <a:pt x="160" y="658"/>
                </a:lnTo>
                <a:lnTo>
                  <a:pt x="166" y="668"/>
                </a:lnTo>
                <a:lnTo>
                  <a:pt x="172" y="677"/>
                </a:lnTo>
                <a:lnTo>
                  <a:pt x="178" y="686"/>
                </a:lnTo>
                <a:lnTo>
                  <a:pt x="186" y="693"/>
                </a:lnTo>
                <a:lnTo>
                  <a:pt x="193" y="701"/>
                </a:lnTo>
                <a:lnTo>
                  <a:pt x="201" y="707"/>
                </a:lnTo>
                <a:lnTo>
                  <a:pt x="210" y="714"/>
                </a:lnTo>
                <a:lnTo>
                  <a:pt x="221" y="719"/>
                </a:lnTo>
                <a:lnTo>
                  <a:pt x="298" y="982"/>
                </a:lnTo>
                <a:lnTo>
                  <a:pt x="300" y="996"/>
                </a:lnTo>
                <a:lnTo>
                  <a:pt x="302" y="1005"/>
                </a:lnTo>
                <a:lnTo>
                  <a:pt x="304" y="1016"/>
                </a:lnTo>
                <a:lnTo>
                  <a:pt x="305" y="1030"/>
                </a:lnTo>
                <a:lnTo>
                  <a:pt x="305" y="103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" name="Freeform 237"/>
          <p:cNvSpPr>
            <a:spLocks/>
          </p:cNvSpPr>
          <p:nvPr/>
        </p:nvSpPr>
        <p:spPr bwMode="auto">
          <a:xfrm>
            <a:off x="8281750" y="2203137"/>
            <a:ext cx="223893" cy="501686"/>
          </a:xfrm>
          <a:custGeom>
            <a:avLst/>
            <a:gdLst>
              <a:gd name="T0" fmla="*/ 393 w 488"/>
              <a:gd name="T1" fmla="*/ 740 h 1091"/>
              <a:gd name="T2" fmla="*/ 416 w 488"/>
              <a:gd name="T3" fmla="*/ 751 h 1091"/>
              <a:gd name="T4" fmla="*/ 439 w 488"/>
              <a:gd name="T5" fmla="*/ 759 h 1091"/>
              <a:gd name="T6" fmla="*/ 488 w 488"/>
              <a:gd name="T7" fmla="*/ 776 h 1091"/>
              <a:gd name="T8" fmla="*/ 483 w 488"/>
              <a:gd name="T9" fmla="*/ 805 h 1091"/>
              <a:gd name="T10" fmla="*/ 477 w 488"/>
              <a:gd name="T11" fmla="*/ 836 h 1091"/>
              <a:gd name="T12" fmla="*/ 472 w 488"/>
              <a:gd name="T13" fmla="*/ 857 h 1091"/>
              <a:gd name="T14" fmla="*/ 465 w 488"/>
              <a:gd name="T15" fmla="*/ 864 h 1091"/>
              <a:gd name="T16" fmla="*/ 451 w 488"/>
              <a:gd name="T17" fmla="*/ 877 h 1091"/>
              <a:gd name="T18" fmla="*/ 437 w 488"/>
              <a:gd name="T19" fmla="*/ 889 h 1091"/>
              <a:gd name="T20" fmla="*/ 423 w 488"/>
              <a:gd name="T21" fmla="*/ 902 h 1091"/>
              <a:gd name="T22" fmla="*/ 405 w 488"/>
              <a:gd name="T23" fmla="*/ 926 h 1091"/>
              <a:gd name="T24" fmla="*/ 388 w 488"/>
              <a:gd name="T25" fmla="*/ 956 h 1091"/>
              <a:gd name="T26" fmla="*/ 93 w 488"/>
              <a:gd name="T27" fmla="*/ 1091 h 1091"/>
              <a:gd name="T28" fmla="*/ 84 w 488"/>
              <a:gd name="T29" fmla="*/ 1077 h 1091"/>
              <a:gd name="T30" fmla="*/ 73 w 488"/>
              <a:gd name="T31" fmla="*/ 1059 h 1091"/>
              <a:gd name="T32" fmla="*/ 68 w 488"/>
              <a:gd name="T33" fmla="*/ 1046 h 1091"/>
              <a:gd name="T34" fmla="*/ 63 w 488"/>
              <a:gd name="T35" fmla="*/ 1021 h 1091"/>
              <a:gd name="T36" fmla="*/ 63 w 488"/>
              <a:gd name="T37" fmla="*/ 991 h 1091"/>
              <a:gd name="T38" fmla="*/ 57 w 488"/>
              <a:gd name="T39" fmla="*/ 956 h 1091"/>
              <a:gd name="T40" fmla="*/ 46 w 488"/>
              <a:gd name="T41" fmla="*/ 927 h 1091"/>
              <a:gd name="T42" fmla="*/ 36 w 488"/>
              <a:gd name="T43" fmla="*/ 899 h 1091"/>
              <a:gd name="T44" fmla="*/ 29 w 488"/>
              <a:gd name="T45" fmla="*/ 878 h 1091"/>
              <a:gd name="T46" fmla="*/ 24 w 488"/>
              <a:gd name="T47" fmla="*/ 848 h 1091"/>
              <a:gd name="T48" fmla="*/ 15 w 488"/>
              <a:gd name="T49" fmla="*/ 798 h 1091"/>
              <a:gd name="T50" fmla="*/ 4 w 488"/>
              <a:gd name="T51" fmla="*/ 764 h 1091"/>
              <a:gd name="T52" fmla="*/ 0 w 488"/>
              <a:gd name="T53" fmla="*/ 738 h 1091"/>
              <a:gd name="T54" fmla="*/ 0 w 488"/>
              <a:gd name="T55" fmla="*/ 714 h 1091"/>
              <a:gd name="T56" fmla="*/ 5 w 488"/>
              <a:gd name="T57" fmla="*/ 697 h 1091"/>
              <a:gd name="T58" fmla="*/ 11 w 488"/>
              <a:gd name="T59" fmla="*/ 671 h 1091"/>
              <a:gd name="T60" fmla="*/ 12 w 488"/>
              <a:gd name="T61" fmla="*/ 641 h 1091"/>
              <a:gd name="T62" fmla="*/ 15 w 488"/>
              <a:gd name="T63" fmla="*/ 609 h 1091"/>
              <a:gd name="T64" fmla="*/ 19 w 488"/>
              <a:gd name="T65" fmla="*/ 585 h 1091"/>
              <a:gd name="T66" fmla="*/ 20 w 488"/>
              <a:gd name="T67" fmla="*/ 518 h 1091"/>
              <a:gd name="T68" fmla="*/ 25 w 488"/>
              <a:gd name="T69" fmla="*/ 451 h 1091"/>
              <a:gd name="T70" fmla="*/ 22 w 488"/>
              <a:gd name="T71" fmla="*/ 428 h 1091"/>
              <a:gd name="T72" fmla="*/ 28 w 488"/>
              <a:gd name="T73" fmla="*/ 414 h 1091"/>
              <a:gd name="T74" fmla="*/ 42 w 488"/>
              <a:gd name="T75" fmla="*/ 394 h 1091"/>
              <a:gd name="T76" fmla="*/ 58 w 488"/>
              <a:gd name="T77" fmla="*/ 369 h 1091"/>
              <a:gd name="T78" fmla="*/ 66 w 488"/>
              <a:gd name="T79" fmla="*/ 347 h 1091"/>
              <a:gd name="T80" fmla="*/ 79 w 488"/>
              <a:gd name="T81" fmla="*/ 323 h 1091"/>
              <a:gd name="T82" fmla="*/ 88 w 488"/>
              <a:gd name="T83" fmla="*/ 305 h 1091"/>
              <a:gd name="T84" fmla="*/ 92 w 488"/>
              <a:gd name="T85" fmla="*/ 292 h 1091"/>
              <a:gd name="T86" fmla="*/ 92 w 488"/>
              <a:gd name="T87" fmla="*/ 278 h 1091"/>
              <a:gd name="T88" fmla="*/ 88 w 488"/>
              <a:gd name="T89" fmla="*/ 268 h 1091"/>
              <a:gd name="T90" fmla="*/ 80 w 488"/>
              <a:gd name="T91" fmla="*/ 256 h 1091"/>
              <a:gd name="T92" fmla="*/ 64 w 488"/>
              <a:gd name="T93" fmla="*/ 244 h 1091"/>
              <a:gd name="T94" fmla="*/ 52 w 488"/>
              <a:gd name="T95" fmla="*/ 234 h 1091"/>
              <a:gd name="T96" fmla="*/ 44 w 488"/>
              <a:gd name="T97" fmla="*/ 225 h 1091"/>
              <a:gd name="T98" fmla="*/ 38 w 488"/>
              <a:gd name="T99" fmla="*/ 209 h 1091"/>
              <a:gd name="T100" fmla="*/ 31 w 488"/>
              <a:gd name="T101" fmla="*/ 186 h 1091"/>
              <a:gd name="T102" fmla="*/ 27 w 488"/>
              <a:gd name="T103" fmla="*/ 163 h 1091"/>
              <a:gd name="T104" fmla="*/ 23 w 488"/>
              <a:gd name="T105" fmla="*/ 141 h 1091"/>
              <a:gd name="T106" fmla="*/ 15 w 488"/>
              <a:gd name="T107" fmla="*/ 116 h 1091"/>
              <a:gd name="T108" fmla="*/ 13 w 488"/>
              <a:gd name="T109" fmla="*/ 96 h 1091"/>
              <a:gd name="T110" fmla="*/ 15 w 488"/>
              <a:gd name="T111" fmla="*/ 83 h 1091"/>
              <a:gd name="T112" fmla="*/ 23 w 488"/>
              <a:gd name="T113" fmla="*/ 67 h 1091"/>
              <a:gd name="T114" fmla="*/ 34 w 488"/>
              <a:gd name="T115" fmla="*/ 42 h 1091"/>
              <a:gd name="T116" fmla="*/ 44 w 488"/>
              <a:gd name="T117" fmla="*/ 26 h 1091"/>
              <a:gd name="T118" fmla="*/ 54 w 488"/>
              <a:gd name="T119" fmla="*/ 18 h 1091"/>
              <a:gd name="T120" fmla="*/ 73 w 488"/>
              <a:gd name="T121" fmla="*/ 11 h 1091"/>
              <a:gd name="T122" fmla="*/ 97 w 488"/>
              <a:gd name="T123" fmla="*/ 5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8" h="1091">
                <a:moveTo>
                  <a:pt x="110" y="0"/>
                </a:moveTo>
                <a:lnTo>
                  <a:pt x="393" y="740"/>
                </a:lnTo>
                <a:lnTo>
                  <a:pt x="404" y="747"/>
                </a:lnTo>
                <a:lnTo>
                  <a:pt x="416" y="751"/>
                </a:lnTo>
                <a:lnTo>
                  <a:pt x="428" y="755"/>
                </a:lnTo>
                <a:lnTo>
                  <a:pt x="439" y="759"/>
                </a:lnTo>
                <a:lnTo>
                  <a:pt x="463" y="767"/>
                </a:lnTo>
                <a:lnTo>
                  <a:pt x="488" y="776"/>
                </a:lnTo>
                <a:lnTo>
                  <a:pt x="485" y="791"/>
                </a:lnTo>
                <a:lnTo>
                  <a:pt x="483" y="805"/>
                </a:lnTo>
                <a:lnTo>
                  <a:pt x="481" y="820"/>
                </a:lnTo>
                <a:lnTo>
                  <a:pt x="477" y="836"/>
                </a:lnTo>
                <a:lnTo>
                  <a:pt x="475" y="846"/>
                </a:lnTo>
                <a:lnTo>
                  <a:pt x="472" y="857"/>
                </a:lnTo>
                <a:lnTo>
                  <a:pt x="472" y="857"/>
                </a:lnTo>
                <a:lnTo>
                  <a:pt x="465" y="864"/>
                </a:lnTo>
                <a:lnTo>
                  <a:pt x="459" y="872"/>
                </a:lnTo>
                <a:lnTo>
                  <a:pt x="451" y="877"/>
                </a:lnTo>
                <a:lnTo>
                  <a:pt x="444" y="884"/>
                </a:lnTo>
                <a:lnTo>
                  <a:pt x="437" y="889"/>
                </a:lnTo>
                <a:lnTo>
                  <a:pt x="430" y="896"/>
                </a:lnTo>
                <a:lnTo>
                  <a:pt x="423" y="902"/>
                </a:lnTo>
                <a:lnTo>
                  <a:pt x="417" y="910"/>
                </a:lnTo>
                <a:lnTo>
                  <a:pt x="405" y="926"/>
                </a:lnTo>
                <a:lnTo>
                  <a:pt x="396" y="941"/>
                </a:lnTo>
                <a:lnTo>
                  <a:pt x="388" y="956"/>
                </a:lnTo>
                <a:lnTo>
                  <a:pt x="379" y="973"/>
                </a:lnTo>
                <a:lnTo>
                  <a:pt x="93" y="1091"/>
                </a:lnTo>
                <a:lnTo>
                  <a:pt x="93" y="1091"/>
                </a:lnTo>
                <a:lnTo>
                  <a:pt x="84" y="1077"/>
                </a:lnTo>
                <a:lnTo>
                  <a:pt x="77" y="1065"/>
                </a:lnTo>
                <a:lnTo>
                  <a:pt x="73" y="1059"/>
                </a:lnTo>
                <a:lnTo>
                  <a:pt x="71" y="1052"/>
                </a:lnTo>
                <a:lnTo>
                  <a:pt x="68" y="1046"/>
                </a:lnTo>
                <a:lnTo>
                  <a:pt x="66" y="1037"/>
                </a:lnTo>
                <a:lnTo>
                  <a:pt x="63" y="1021"/>
                </a:lnTo>
                <a:lnTo>
                  <a:pt x="63" y="1006"/>
                </a:lnTo>
                <a:lnTo>
                  <a:pt x="63" y="991"/>
                </a:lnTo>
                <a:lnTo>
                  <a:pt x="60" y="973"/>
                </a:lnTo>
                <a:lnTo>
                  <a:pt x="57" y="956"/>
                </a:lnTo>
                <a:lnTo>
                  <a:pt x="52" y="941"/>
                </a:lnTo>
                <a:lnTo>
                  <a:pt x="46" y="927"/>
                </a:lnTo>
                <a:lnTo>
                  <a:pt x="39" y="910"/>
                </a:lnTo>
                <a:lnTo>
                  <a:pt x="36" y="899"/>
                </a:lnTo>
                <a:lnTo>
                  <a:pt x="32" y="888"/>
                </a:lnTo>
                <a:lnTo>
                  <a:pt x="29" y="878"/>
                </a:lnTo>
                <a:lnTo>
                  <a:pt x="27" y="869"/>
                </a:lnTo>
                <a:lnTo>
                  <a:pt x="24" y="848"/>
                </a:lnTo>
                <a:lnTo>
                  <a:pt x="20" y="825"/>
                </a:lnTo>
                <a:lnTo>
                  <a:pt x="15" y="798"/>
                </a:lnTo>
                <a:lnTo>
                  <a:pt x="7" y="775"/>
                </a:lnTo>
                <a:lnTo>
                  <a:pt x="4" y="764"/>
                </a:lnTo>
                <a:lnTo>
                  <a:pt x="2" y="751"/>
                </a:lnTo>
                <a:lnTo>
                  <a:pt x="0" y="738"/>
                </a:lnTo>
                <a:lnTo>
                  <a:pt x="0" y="724"/>
                </a:lnTo>
                <a:lnTo>
                  <a:pt x="0" y="714"/>
                </a:lnTo>
                <a:lnTo>
                  <a:pt x="2" y="705"/>
                </a:lnTo>
                <a:lnTo>
                  <a:pt x="5" y="697"/>
                </a:lnTo>
                <a:lnTo>
                  <a:pt x="7" y="687"/>
                </a:lnTo>
                <a:lnTo>
                  <a:pt x="11" y="671"/>
                </a:lnTo>
                <a:lnTo>
                  <a:pt x="12" y="656"/>
                </a:lnTo>
                <a:lnTo>
                  <a:pt x="12" y="641"/>
                </a:lnTo>
                <a:lnTo>
                  <a:pt x="13" y="623"/>
                </a:lnTo>
                <a:lnTo>
                  <a:pt x="15" y="609"/>
                </a:lnTo>
                <a:lnTo>
                  <a:pt x="17" y="597"/>
                </a:lnTo>
                <a:lnTo>
                  <a:pt x="19" y="585"/>
                </a:lnTo>
                <a:lnTo>
                  <a:pt x="20" y="570"/>
                </a:lnTo>
                <a:lnTo>
                  <a:pt x="20" y="518"/>
                </a:lnTo>
                <a:lnTo>
                  <a:pt x="31" y="464"/>
                </a:lnTo>
                <a:lnTo>
                  <a:pt x="25" y="451"/>
                </a:lnTo>
                <a:lnTo>
                  <a:pt x="20" y="438"/>
                </a:lnTo>
                <a:lnTo>
                  <a:pt x="22" y="428"/>
                </a:lnTo>
                <a:lnTo>
                  <a:pt x="24" y="420"/>
                </a:lnTo>
                <a:lnTo>
                  <a:pt x="28" y="414"/>
                </a:lnTo>
                <a:lnTo>
                  <a:pt x="32" y="407"/>
                </a:lnTo>
                <a:lnTo>
                  <a:pt x="42" y="394"/>
                </a:lnTo>
                <a:lnTo>
                  <a:pt x="53" y="379"/>
                </a:lnTo>
                <a:lnTo>
                  <a:pt x="58" y="369"/>
                </a:lnTo>
                <a:lnTo>
                  <a:pt x="61" y="358"/>
                </a:lnTo>
                <a:lnTo>
                  <a:pt x="66" y="347"/>
                </a:lnTo>
                <a:lnTo>
                  <a:pt x="71" y="336"/>
                </a:lnTo>
                <a:lnTo>
                  <a:pt x="79" y="323"/>
                </a:lnTo>
                <a:lnTo>
                  <a:pt x="85" y="311"/>
                </a:lnTo>
                <a:lnTo>
                  <a:pt x="88" y="305"/>
                </a:lnTo>
                <a:lnTo>
                  <a:pt x="91" y="298"/>
                </a:lnTo>
                <a:lnTo>
                  <a:pt x="92" y="292"/>
                </a:lnTo>
                <a:lnTo>
                  <a:pt x="93" y="283"/>
                </a:lnTo>
                <a:lnTo>
                  <a:pt x="92" y="278"/>
                </a:lnTo>
                <a:lnTo>
                  <a:pt x="91" y="272"/>
                </a:lnTo>
                <a:lnTo>
                  <a:pt x="88" y="268"/>
                </a:lnTo>
                <a:lnTo>
                  <a:pt x="86" y="264"/>
                </a:lnTo>
                <a:lnTo>
                  <a:pt x="80" y="256"/>
                </a:lnTo>
                <a:lnTo>
                  <a:pt x="72" y="250"/>
                </a:lnTo>
                <a:lnTo>
                  <a:pt x="64" y="244"/>
                </a:lnTo>
                <a:lnTo>
                  <a:pt x="55" y="237"/>
                </a:lnTo>
                <a:lnTo>
                  <a:pt x="52" y="234"/>
                </a:lnTo>
                <a:lnTo>
                  <a:pt x="47" y="229"/>
                </a:lnTo>
                <a:lnTo>
                  <a:pt x="44" y="225"/>
                </a:lnTo>
                <a:lnTo>
                  <a:pt x="42" y="220"/>
                </a:lnTo>
                <a:lnTo>
                  <a:pt x="38" y="209"/>
                </a:lnTo>
                <a:lnTo>
                  <a:pt x="33" y="197"/>
                </a:lnTo>
                <a:lnTo>
                  <a:pt x="31" y="186"/>
                </a:lnTo>
                <a:lnTo>
                  <a:pt x="29" y="175"/>
                </a:lnTo>
                <a:lnTo>
                  <a:pt x="27" y="163"/>
                </a:lnTo>
                <a:lnTo>
                  <a:pt x="25" y="153"/>
                </a:lnTo>
                <a:lnTo>
                  <a:pt x="23" y="141"/>
                </a:lnTo>
                <a:lnTo>
                  <a:pt x="18" y="130"/>
                </a:lnTo>
                <a:lnTo>
                  <a:pt x="15" y="116"/>
                </a:lnTo>
                <a:lnTo>
                  <a:pt x="13" y="103"/>
                </a:lnTo>
                <a:lnTo>
                  <a:pt x="13" y="96"/>
                </a:lnTo>
                <a:lnTo>
                  <a:pt x="14" y="90"/>
                </a:lnTo>
                <a:lnTo>
                  <a:pt x="15" y="83"/>
                </a:lnTo>
                <a:lnTo>
                  <a:pt x="17" y="78"/>
                </a:lnTo>
                <a:lnTo>
                  <a:pt x="23" y="67"/>
                </a:lnTo>
                <a:lnTo>
                  <a:pt x="29" y="55"/>
                </a:lnTo>
                <a:lnTo>
                  <a:pt x="34" y="42"/>
                </a:lnTo>
                <a:lnTo>
                  <a:pt x="41" y="32"/>
                </a:lnTo>
                <a:lnTo>
                  <a:pt x="44" y="26"/>
                </a:lnTo>
                <a:lnTo>
                  <a:pt x="49" y="22"/>
                </a:lnTo>
                <a:lnTo>
                  <a:pt x="54" y="18"/>
                </a:lnTo>
                <a:lnTo>
                  <a:pt x="60" y="15"/>
                </a:lnTo>
                <a:lnTo>
                  <a:pt x="73" y="11"/>
                </a:lnTo>
                <a:lnTo>
                  <a:pt x="85" y="8"/>
                </a:lnTo>
                <a:lnTo>
                  <a:pt x="97" y="5"/>
                </a:lnTo>
                <a:lnTo>
                  <a:pt x="110" y="0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" name="Freeform 238"/>
          <p:cNvSpPr>
            <a:spLocks/>
          </p:cNvSpPr>
          <p:nvPr/>
        </p:nvSpPr>
        <p:spPr bwMode="auto">
          <a:xfrm>
            <a:off x="8281750" y="2203137"/>
            <a:ext cx="223893" cy="501686"/>
          </a:xfrm>
          <a:custGeom>
            <a:avLst/>
            <a:gdLst>
              <a:gd name="T0" fmla="*/ 404 w 488"/>
              <a:gd name="T1" fmla="*/ 747 h 1091"/>
              <a:gd name="T2" fmla="*/ 439 w 488"/>
              <a:gd name="T3" fmla="*/ 759 h 1091"/>
              <a:gd name="T4" fmla="*/ 488 w 488"/>
              <a:gd name="T5" fmla="*/ 776 h 1091"/>
              <a:gd name="T6" fmla="*/ 481 w 488"/>
              <a:gd name="T7" fmla="*/ 820 h 1091"/>
              <a:gd name="T8" fmla="*/ 472 w 488"/>
              <a:gd name="T9" fmla="*/ 857 h 1091"/>
              <a:gd name="T10" fmla="*/ 459 w 488"/>
              <a:gd name="T11" fmla="*/ 872 h 1091"/>
              <a:gd name="T12" fmla="*/ 437 w 488"/>
              <a:gd name="T13" fmla="*/ 889 h 1091"/>
              <a:gd name="T14" fmla="*/ 417 w 488"/>
              <a:gd name="T15" fmla="*/ 910 h 1091"/>
              <a:gd name="T16" fmla="*/ 388 w 488"/>
              <a:gd name="T17" fmla="*/ 956 h 1091"/>
              <a:gd name="T18" fmla="*/ 93 w 488"/>
              <a:gd name="T19" fmla="*/ 1091 h 1091"/>
              <a:gd name="T20" fmla="*/ 73 w 488"/>
              <a:gd name="T21" fmla="*/ 1059 h 1091"/>
              <a:gd name="T22" fmla="*/ 66 w 488"/>
              <a:gd name="T23" fmla="*/ 1037 h 1091"/>
              <a:gd name="T24" fmla="*/ 63 w 488"/>
              <a:gd name="T25" fmla="*/ 991 h 1091"/>
              <a:gd name="T26" fmla="*/ 52 w 488"/>
              <a:gd name="T27" fmla="*/ 941 h 1091"/>
              <a:gd name="T28" fmla="*/ 36 w 488"/>
              <a:gd name="T29" fmla="*/ 899 h 1091"/>
              <a:gd name="T30" fmla="*/ 27 w 488"/>
              <a:gd name="T31" fmla="*/ 869 h 1091"/>
              <a:gd name="T32" fmla="*/ 15 w 488"/>
              <a:gd name="T33" fmla="*/ 798 h 1091"/>
              <a:gd name="T34" fmla="*/ 2 w 488"/>
              <a:gd name="T35" fmla="*/ 751 h 1091"/>
              <a:gd name="T36" fmla="*/ 0 w 488"/>
              <a:gd name="T37" fmla="*/ 714 h 1091"/>
              <a:gd name="T38" fmla="*/ 7 w 488"/>
              <a:gd name="T39" fmla="*/ 687 h 1091"/>
              <a:gd name="T40" fmla="*/ 12 w 488"/>
              <a:gd name="T41" fmla="*/ 641 h 1091"/>
              <a:gd name="T42" fmla="*/ 17 w 488"/>
              <a:gd name="T43" fmla="*/ 597 h 1091"/>
              <a:gd name="T44" fmla="*/ 20 w 488"/>
              <a:gd name="T45" fmla="*/ 518 h 1091"/>
              <a:gd name="T46" fmla="*/ 20 w 488"/>
              <a:gd name="T47" fmla="*/ 438 h 1091"/>
              <a:gd name="T48" fmla="*/ 28 w 488"/>
              <a:gd name="T49" fmla="*/ 414 h 1091"/>
              <a:gd name="T50" fmla="*/ 53 w 488"/>
              <a:gd name="T51" fmla="*/ 379 h 1091"/>
              <a:gd name="T52" fmla="*/ 66 w 488"/>
              <a:gd name="T53" fmla="*/ 347 h 1091"/>
              <a:gd name="T54" fmla="*/ 85 w 488"/>
              <a:gd name="T55" fmla="*/ 311 h 1091"/>
              <a:gd name="T56" fmla="*/ 92 w 488"/>
              <a:gd name="T57" fmla="*/ 292 h 1091"/>
              <a:gd name="T58" fmla="*/ 91 w 488"/>
              <a:gd name="T59" fmla="*/ 272 h 1091"/>
              <a:gd name="T60" fmla="*/ 80 w 488"/>
              <a:gd name="T61" fmla="*/ 256 h 1091"/>
              <a:gd name="T62" fmla="*/ 55 w 488"/>
              <a:gd name="T63" fmla="*/ 237 h 1091"/>
              <a:gd name="T64" fmla="*/ 44 w 488"/>
              <a:gd name="T65" fmla="*/ 225 h 1091"/>
              <a:gd name="T66" fmla="*/ 33 w 488"/>
              <a:gd name="T67" fmla="*/ 197 h 1091"/>
              <a:gd name="T68" fmla="*/ 27 w 488"/>
              <a:gd name="T69" fmla="*/ 163 h 1091"/>
              <a:gd name="T70" fmla="*/ 18 w 488"/>
              <a:gd name="T71" fmla="*/ 130 h 1091"/>
              <a:gd name="T72" fmla="*/ 13 w 488"/>
              <a:gd name="T73" fmla="*/ 103 h 1091"/>
              <a:gd name="T74" fmla="*/ 15 w 488"/>
              <a:gd name="T75" fmla="*/ 83 h 1091"/>
              <a:gd name="T76" fmla="*/ 29 w 488"/>
              <a:gd name="T77" fmla="*/ 55 h 1091"/>
              <a:gd name="T78" fmla="*/ 44 w 488"/>
              <a:gd name="T79" fmla="*/ 26 h 1091"/>
              <a:gd name="T80" fmla="*/ 60 w 488"/>
              <a:gd name="T81" fmla="*/ 15 h 1091"/>
              <a:gd name="T82" fmla="*/ 97 w 488"/>
              <a:gd name="T83" fmla="*/ 5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88" h="1091">
                <a:moveTo>
                  <a:pt x="110" y="0"/>
                </a:moveTo>
                <a:lnTo>
                  <a:pt x="393" y="740"/>
                </a:lnTo>
                <a:lnTo>
                  <a:pt x="404" y="747"/>
                </a:lnTo>
                <a:lnTo>
                  <a:pt x="416" y="751"/>
                </a:lnTo>
                <a:lnTo>
                  <a:pt x="428" y="755"/>
                </a:lnTo>
                <a:lnTo>
                  <a:pt x="439" y="759"/>
                </a:lnTo>
                <a:lnTo>
                  <a:pt x="463" y="767"/>
                </a:lnTo>
                <a:lnTo>
                  <a:pt x="488" y="776"/>
                </a:lnTo>
                <a:lnTo>
                  <a:pt x="488" y="776"/>
                </a:lnTo>
                <a:lnTo>
                  <a:pt x="485" y="791"/>
                </a:lnTo>
                <a:lnTo>
                  <a:pt x="483" y="805"/>
                </a:lnTo>
                <a:lnTo>
                  <a:pt x="481" y="820"/>
                </a:lnTo>
                <a:lnTo>
                  <a:pt x="477" y="836"/>
                </a:lnTo>
                <a:lnTo>
                  <a:pt x="475" y="846"/>
                </a:lnTo>
                <a:lnTo>
                  <a:pt x="472" y="857"/>
                </a:lnTo>
                <a:lnTo>
                  <a:pt x="472" y="857"/>
                </a:lnTo>
                <a:lnTo>
                  <a:pt x="465" y="864"/>
                </a:lnTo>
                <a:lnTo>
                  <a:pt x="459" y="872"/>
                </a:lnTo>
                <a:lnTo>
                  <a:pt x="451" y="877"/>
                </a:lnTo>
                <a:lnTo>
                  <a:pt x="444" y="884"/>
                </a:lnTo>
                <a:lnTo>
                  <a:pt x="437" y="889"/>
                </a:lnTo>
                <a:lnTo>
                  <a:pt x="430" y="896"/>
                </a:lnTo>
                <a:lnTo>
                  <a:pt x="423" y="902"/>
                </a:lnTo>
                <a:lnTo>
                  <a:pt x="417" y="910"/>
                </a:lnTo>
                <a:lnTo>
                  <a:pt x="405" y="926"/>
                </a:lnTo>
                <a:lnTo>
                  <a:pt x="396" y="941"/>
                </a:lnTo>
                <a:lnTo>
                  <a:pt x="388" y="956"/>
                </a:lnTo>
                <a:lnTo>
                  <a:pt x="379" y="973"/>
                </a:lnTo>
                <a:lnTo>
                  <a:pt x="93" y="1091"/>
                </a:lnTo>
                <a:lnTo>
                  <a:pt x="93" y="1091"/>
                </a:lnTo>
                <a:lnTo>
                  <a:pt x="84" y="1077"/>
                </a:lnTo>
                <a:lnTo>
                  <a:pt x="77" y="1065"/>
                </a:lnTo>
                <a:lnTo>
                  <a:pt x="73" y="1059"/>
                </a:lnTo>
                <a:lnTo>
                  <a:pt x="71" y="1052"/>
                </a:lnTo>
                <a:lnTo>
                  <a:pt x="68" y="1046"/>
                </a:lnTo>
                <a:lnTo>
                  <a:pt x="66" y="1037"/>
                </a:lnTo>
                <a:lnTo>
                  <a:pt x="63" y="1021"/>
                </a:lnTo>
                <a:lnTo>
                  <a:pt x="63" y="1006"/>
                </a:lnTo>
                <a:lnTo>
                  <a:pt x="63" y="991"/>
                </a:lnTo>
                <a:lnTo>
                  <a:pt x="60" y="973"/>
                </a:lnTo>
                <a:lnTo>
                  <a:pt x="57" y="956"/>
                </a:lnTo>
                <a:lnTo>
                  <a:pt x="52" y="941"/>
                </a:lnTo>
                <a:lnTo>
                  <a:pt x="46" y="927"/>
                </a:lnTo>
                <a:lnTo>
                  <a:pt x="39" y="910"/>
                </a:lnTo>
                <a:lnTo>
                  <a:pt x="36" y="899"/>
                </a:lnTo>
                <a:lnTo>
                  <a:pt x="32" y="888"/>
                </a:lnTo>
                <a:lnTo>
                  <a:pt x="29" y="878"/>
                </a:lnTo>
                <a:lnTo>
                  <a:pt x="27" y="869"/>
                </a:lnTo>
                <a:lnTo>
                  <a:pt x="24" y="848"/>
                </a:lnTo>
                <a:lnTo>
                  <a:pt x="20" y="825"/>
                </a:lnTo>
                <a:lnTo>
                  <a:pt x="15" y="798"/>
                </a:lnTo>
                <a:lnTo>
                  <a:pt x="7" y="775"/>
                </a:lnTo>
                <a:lnTo>
                  <a:pt x="4" y="764"/>
                </a:lnTo>
                <a:lnTo>
                  <a:pt x="2" y="751"/>
                </a:lnTo>
                <a:lnTo>
                  <a:pt x="0" y="738"/>
                </a:lnTo>
                <a:lnTo>
                  <a:pt x="0" y="724"/>
                </a:lnTo>
                <a:lnTo>
                  <a:pt x="0" y="714"/>
                </a:lnTo>
                <a:lnTo>
                  <a:pt x="2" y="705"/>
                </a:lnTo>
                <a:lnTo>
                  <a:pt x="5" y="697"/>
                </a:lnTo>
                <a:lnTo>
                  <a:pt x="7" y="687"/>
                </a:lnTo>
                <a:lnTo>
                  <a:pt x="11" y="671"/>
                </a:lnTo>
                <a:lnTo>
                  <a:pt x="12" y="656"/>
                </a:lnTo>
                <a:lnTo>
                  <a:pt x="12" y="641"/>
                </a:lnTo>
                <a:lnTo>
                  <a:pt x="13" y="623"/>
                </a:lnTo>
                <a:lnTo>
                  <a:pt x="15" y="609"/>
                </a:lnTo>
                <a:lnTo>
                  <a:pt x="17" y="597"/>
                </a:lnTo>
                <a:lnTo>
                  <a:pt x="19" y="585"/>
                </a:lnTo>
                <a:lnTo>
                  <a:pt x="20" y="570"/>
                </a:lnTo>
                <a:lnTo>
                  <a:pt x="20" y="518"/>
                </a:lnTo>
                <a:lnTo>
                  <a:pt x="31" y="464"/>
                </a:lnTo>
                <a:lnTo>
                  <a:pt x="25" y="451"/>
                </a:lnTo>
                <a:lnTo>
                  <a:pt x="20" y="438"/>
                </a:lnTo>
                <a:lnTo>
                  <a:pt x="22" y="428"/>
                </a:lnTo>
                <a:lnTo>
                  <a:pt x="24" y="420"/>
                </a:lnTo>
                <a:lnTo>
                  <a:pt x="28" y="414"/>
                </a:lnTo>
                <a:lnTo>
                  <a:pt x="32" y="407"/>
                </a:lnTo>
                <a:lnTo>
                  <a:pt x="42" y="394"/>
                </a:lnTo>
                <a:lnTo>
                  <a:pt x="53" y="379"/>
                </a:lnTo>
                <a:lnTo>
                  <a:pt x="58" y="369"/>
                </a:lnTo>
                <a:lnTo>
                  <a:pt x="61" y="358"/>
                </a:lnTo>
                <a:lnTo>
                  <a:pt x="66" y="347"/>
                </a:lnTo>
                <a:lnTo>
                  <a:pt x="71" y="336"/>
                </a:lnTo>
                <a:lnTo>
                  <a:pt x="79" y="323"/>
                </a:lnTo>
                <a:lnTo>
                  <a:pt x="85" y="311"/>
                </a:lnTo>
                <a:lnTo>
                  <a:pt x="88" y="305"/>
                </a:lnTo>
                <a:lnTo>
                  <a:pt x="91" y="298"/>
                </a:lnTo>
                <a:lnTo>
                  <a:pt x="92" y="292"/>
                </a:lnTo>
                <a:lnTo>
                  <a:pt x="93" y="283"/>
                </a:lnTo>
                <a:lnTo>
                  <a:pt x="92" y="278"/>
                </a:lnTo>
                <a:lnTo>
                  <a:pt x="91" y="272"/>
                </a:lnTo>
                <a:lnTo>
                  <a:pt x="88" y="268"/>
                </a:lnTo>
                <a:lnTo>
                  <a:pt x="86" y="264"/>
                </a:lnTo>
                <a:lnTo>
                  <a:pt x="80" y="256"/>
                </a:lnTo>
                <a:lnTo>
                  <a:pt x="72" y="250"/>
                </a:lnTo>
                <a:lnTo>
                  <a:pt x="64" y="244"/>
                </a:lnTo>
                <a:lnTo>
                  <a:pt x="55" y="237"/>
                </a:lnTo>
                <a:lnTo>
                  <a:pt x="52" y="234"/>
                </a:lnTo>
                <a:lnTo>
                  <a:pt x="47" y="229"/>
                </a:lnTo>
                <a:lnTo>
                  <a:pt x="44" y="225"/>
                </a:lnTo>
                <a:lnTo>
                  <a:pt x="42" y="220"/>
                </a:lnTo>
                <a:lnTo>
                  <a:pt x="38" y="209"/>
                </a:lnTo>
                <a:lnTo>
                  <a:pt x="33" y="197"/>
                </a:lnTo>
                <a:lnTo>
                  <a:pt x="31" y="186"/>
                </a:lnTo>
                <a:lnTo>
                  <a:pt x="29" y="175"/>
                </a:lnTo>
                <a:lnTo>
                  <a:pt x="27" y="163"/>
                </a:lnTo>
                <a:lnTo>
                  <a:pt x="25" y="153"/>
                </a:lnTo>
                <a:lnTo>
                  <a:pt x="23" y="141"/>
                </a:lnTo>
                <a:lnTo>
                  <a:pt x="18" y="130"/>
                </a:lnTo>
                <a:lnTo>
                  <a:pt x="18" y="130"/>
                </a:lnTo>
                <a:lnTo>
                  <a:pt x="15" y="116"/>
                </a:lnTo>
                <a:lnTo>
                  <a:pt x="13" y="103"/>
                </a:lnTo>
                <a:lnTo>
                  <a:pt x="13" y="96"/>
                </a:lnTo>
                <a:lnTo>
                  <a:pt x="14" y="90"/>
                </a:lnTo>
                <a:lnTo>
                  <a:pt x="15" y="83"/>
                </a:lnTo>
                <a:lnTo>
                  <a:pt x="17" y="78"/>
                </a:lnTo>
                <a:lnTo>
                  <a:pt x="23" y="67"/>
                </a:lnTo>
                <a:lnTo>
                  <a:pt x="29" y="55"/>
                </a:lnTo>
                <a:lnTo>
                  <a:pt x="34" y="42"/>
                </a:lnTo>
                <a:lnTo>
                  <a:pt x="41" y="32"/>
                </a:lnTo>
                <a:lnTo>
                  <a:pt x="44" y="26"/>
                </a:lnTo>
                <a:lnTo>
                  <a:pt x="49" y="22"/>
                </a:lnTo>
                <a:lnTo>
                  <a:pt x="54" y="18"/>
                </a:lnTo>
                <a:lnTo>
                  <a:pt x="60" y="15"/>
                </a:lnTo>
                <a:lnTo>
                  <a:pt x="73" y="11"/>
                </a:lnTo>
                <a:lnTo>
                  <a:pt x="85" y="8"/>
                </a:lnTo>
                <a:lnTo>
                  <a:pt x="97" y="5"/>
                </a:lnTo>
                <a:lnTo>
                  <a:pt x="110" y="0"/>
                </a:lnTo>
                <a:lnTo>
                  <a:pt x="110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" name="Freeform 239"/>
          <p:cNvSpPr>
            <a:spLocks noEditPoints="1"/>
          </p:cNvSpPr>
          <p:nvPr/>
        </p:nvSpPr>
        <p:spPr bwMode="auto">
          <a:xfrm>
            <a:off x="7355773" y="2345488"/>
            <a:ext cx="1126375" cy="826469"/>
          </a:xfrm>
          <a:custGeom>
            <a:avLst/>
            <a:gdLst>
              <a:gd name="T0" fmla="*/ 2082 w 2444"/>
              <a:gd name="T1" fmla="*/ 1702 h 1795"/>
              <a:gd name="T2" fmla="*/ 2172 w 2444"/>
              <a:gd name="T3" fmla="*/ 1633 h 1795"/>
              <a:gd name="T4" fmla="*/ 2247 w 2444"/>
              <a:gd name="T5" fmla="*/ 1575 h 1795"/>
              <a:gd name="T6" fmla="*/ 2323 w 2444"/>
              <a:gd name="T7" fmla="*/ 1501 h 1795"/>
              <a:gd name="T8" fmla="*/ 2434 w 2444"/>
              <a:gd name="T9" fmla="*/ 1406 h 1795"/>
              <a:gd name="T10" fmla="*/ 2434 w 2444"/>
              <a:gd name="T11" fmla="*/ 1370 h 1795"/>
              <a:gd name="T12" fmla="*/ 2359 w 2444"/>
              <a:gd name="T13" fmla="*/ 1433 h 1795"/>
              <a:gd name="T14" fmla="*/ 2272 w 2444"/>
              <a:gd name="T15" fmla="*/ 1475 h 1795"/>
              <a:gd name="T16" fmla="*/ 2131 w 2444"/>
              <a:gd name="T17" fmla="*/ 1529 h 1795"/>
              <a:gd name="T18" fmla="*/ 1997 w 2444"/>
              <a:gd name="T19" fmla="*/ 1634 h 1795"/>
              <a:gd name="T20" fmla="*/ 1956 w 2444"/>
              <a:gd name="T21" fmla="*/ 1721 h 1795"/>
              <a:gd name="T22" fmla="*/ 1977 w 2444"/>
              <a:gd name="T23" fmla="*/ 1573 h 1795"/>
              <a:gd name="T24" fmla="*/ 1825 w 2444"/>
              <a:gd name="T25" fmla="*/ 1591 h 1795"/>
              <a:gd name="T26" fmla="*/ 1650 w 2444"/>
              <a:gd name="T27" fmla="*/ 1561 h 1795"/>
              <a:gd name="T28" fmla="*/ 1593 w 2444"/>
              <a:gd name="T29" fmla="*/ 1534 h 1795"/>
              <a:gd name="T30" fmla="*/ 1533 w 2444"/>
              <a:gd name="T31" fmla="*/ 1508 h 1795"/>
              <a:gd name="T32" fmla="*/ 1481 w 2444"/>
              <a:gd name="T33" fmla="*/ 1419 h 1795"/>
              <a:gd name="T34" fmla="*/ 1425 w 2444"/>
              <a:gd name="T35" fmla="*/ 1385 h 1795"/>
              <a:gd name="T36" fmla="*/ 978 w 2444"/>
              <a:gd name="T37" fmla="*/ 1505 h 1795"/>
              <a:gd name="T38" fmla="*/ 280 w 2444"/>
              <a:gd name="T39" fmla="*/ 1716 h 1795"/>
              <a:gd name="T40" fmla="*/ 78 w 2444"/>
              <a:gd name="T41" fmla="*/ 1700 h 1795"/>
              <a:gd name="T42" fmla="*/ 164 w 2444"/>
              <a:gd name="T43" fmla="*/ 1629 h 1795"/>
              <a:gd name="T44" fmla="*/ 241 w 2444"/>
              <a:gd name="T45" fmla="*/ 1546 h 1795"/>
              <a:gd name="T46" fmla="*/ 330 w 2444"/>
              <a:gd name="T47" fmla="*/ 1434 h 1795"/>
              <a:gd name="T48" fmla="*/ 339 w 2444"/>
              <a:gd name="T49" fmla="*/ 1392 h 1795"/>
              <a:gd name="T50" fmla="*/ 294 w 2444"/>
              <a:gd name="T51" fmla="*/ 1351 h 1795"/>
              <a:gd name="T52" fmla="*/ 250 w 2444"/>
              <a:gd name="T53" fmla="*/ 1215 h 1795"/>
              <a:gd name="T54" fmla="*/ 394 w 2444"/>
              <a:gd name="T55" fmla="*/ 1149 h 1795"/>
              <a:gd name="T56" fmla="*/ 500 w 2444"/>
              <a:gd name="T57" fmla="*/ 1114 h 1795"/>
              <a:gd name="T58" fmla="*/ 556 w 2444"/>
              <a:gd name="T59" fmla="*/ 1119 h 1795"/>
              <a:gd name="T60" fmla="*/ 625 w 2444"/>
              <a:gd name="T61" fmla="*/ 1111 h 1795"/>
              <a:gd name="T62" fmla="*/ 760 w 2444"/>
              <a:gd name="T63" fmla="*/ 1049 h 1795"/>
              <a:gd name="T64" fmla="*/ 862 w 2444"/>
              <a:gd name="T65" fmla="*/ 1005 h 1795"/>
              <a:gd name="T66" fmla="*/ 900 w 2444"/>
              <a:gd name="T67" fmla="*/ 967 h 1795"/>
              <a:gd name="T68" fmla="*/ 982 w 2444"/>
              <a:gd name="T69" fmla="*/ 915 h 1795"/>
              <a:gd name="T70" fmla="*/ 1000 w 2444"/>
              <a:gd name="T71" fmla="*/ 876 h 1795"/>
              <a:gd name="T72" fmla="*/ 945 w 2444"/>
              <a:gd name="T73" fmla="*/ 809 h 1795"/>
              <a:gd name="T74" fmla="*/ 965 w 2444"/>
              <a:gd name="T75" fmla="*/ 766 h 1795"/>
              <a:gd name="T76" fmla="*/ 946 w 2444"/>
              <a:gd name="T77" fmla="*/ 684 h 1795"/>
              <a:gd name="T78" fmla="*/ 893 w 2444"/>
              <a:gd name="T79" fmla="*/ 689 h 1795"/>
              <a:gd name="T80" fmla="*/ 850 w 2444"/>
              <a:gd name="T81" fmla="*/ 656 h 1795"/>
              <a:gd name="T82" fmla="*/ 889 w 2444"/>
              <a:gd name="T83" fmla="*/ 594 h 1795"/>
              <a:gd name="T84" fmla="*/ 965 w 2444"/>
              <a:gd name="T85" fmla="*/ 492 h 1795"/>
              <a:gd name="T86" fmla="*/ 982 w 2444"/>
              <a:gd name="T87" fmla="*/ 434 h 1795"/>
              <a:gd name="T88" fmla="*/ 1046 w 2444"/>
              <a:gd name="T89" fmla="*/ 283 h 1795"/>
              <a:gd name="T90" fmla="*/ 1145 w 2444"/>
              <a:gd name="T91" fmla="*/ 158 h 1795"/>
              <a:gd name="T92" fmla="*/ 1226 w 2444"/>
              <a:gd name="T93" fmla="*/ 130 h 1795"/>
              <a:gd name="T94" fmla="*/ 1572 w 2444"/>
              <a:gd name="T95" fmla="*/ 63 h 1795"/>
              <a:gd name="T96" fmla="*/ 1602 w 2444"/>
              <a:gd name="T97" fmla="*/ 162 h 1795"/>
              <a:gd name="T98" fmla="*/ 1647 w 2444"/>
              <a:gd name="T99" fmla="*/ 260 h 1795"/>
              <a:gd name="T100" fmla="*/ 1690 w 2444"/>
              <a:gd name="T101" fmla="*/ 394 h 1795"/>
              <a:gd name="T102" fmla="*/ 1740 w 2444"/>
              <a:gd name="T103" fmla="*/ 506 h 1795"/>
              <a:gd name="T104" fmla="*/ 1864 w 2444"/>
              <a:gd name="T105" fmla="*/ 825 h 1795"/>
              <a:gd name="T106" fmla="*/ 1884 w 2444"/>
              <a:gd name="T107" fmla="*/ 1079 h 1795"/>
              <a:gd name="T108" fmla="*/ 1907 w 2444"/>
              <a:gd name="T109" fmla="*/ 1153 h 1795"/>
              <a:gd name="T110" fmla="*/ 1931 w 2444"/>
              <a:gd name="T111" fmla="*/ 1269 h 1795"/>
              <a:gd name="T112" fmla="*/ 1985 w 2444"/>
              <a:gd name="T113" fmla="*/ 1404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44" h="1795">
                <a:moveTo>
                  <a:pt x="1953" y="1741"/>
                </a:moveTo>
                <a:lnTo>
                  <a:pt x="1953" y="1763"/>
                </a:lnTo>
                <a:lnTo>
                  <a:pt x="1964" y="1766"/>
                </a:lnTo>
                <a:lnTo>
                  <a:pt x="1992" y="1751"/>
                </a:lnTo>
                <a:lnTo>
                  <a:pt x="2016" y="1738"/>
                </a:lnTo>
                <a:lnTo>
                  <a:pt x="2041" y="1725"/>
                </a:lnTo>
                <a:lnTo>
                  <a:pt x="2069" y="1710"/>
                </a:lnTo>
                <a:lnTo>
                  <a:pt x="2082" y="1702"/>
                </a:lnTo>
                <a:lnTo>
                  <a:pt x="2093" y="1694"/>
                </a:lnTo>
                <a:lnTo>
                  <a:pt x="2103" y="1686"/>
                </a:lnTo>
                <a:lnTo>
                  <a:pt x="2113" y="1677"/>
                </a:lnTo>
                <a:lnTo>
                  <a:pt x="2121" y="1669"/>
                </a:lnTo>
                <a:lnTo>
                  <a:pt x="2131" y="1660"/>
                </a:lnTo>
                <a:lnTo>
                  <a:pt x="2142" y="1651"/>
                </a:lnTo>
                <a:lnTo>
                  <a:pt x="2155" y="1644"/>
                </a:lnTo>
                <a:lnTo>
                  <a:pt x="2172" y="1633"/>
                </a:lnTo>
                <a:lnTo>
                  <a:pt x="2187" y="1624"/>
                </a:lnTo>
                <a:lnTo>
                  <a:pt x="2202" y="1615"/>
                </a:lnTo>
                <a:lnTo>
                  <a:pt x="2218" y="1604"/>
                </a:lnTo>
                <a:lnTo>
                  <a:pt x="2224" y="1600"/>
                </a:lnTo>
                <a:lnTo>
                  <a:pt x="2229" y="1595"/>
                </a:lnTo>
                <a:lnTo>
                  <a:pt x="2234" y="1590"/>
                </a:lnTo>
                <a:lnTo>
                  <a:pt x="2238" y="1586"/>
                </a:lnTo>
                <a:lnTo>
                  <a:pt x="2247" y="1575"/>
                </a:lnTo>
                <a:lnTo>
                  <a:pt x="2255" y="1564"/>
                </a:lnTo>
                <a:lnTo>
                  <a:pt x="2266" y="1554"/>
                </a:lnTo>
                <a:lnTo>
                  <a:pt x="2277" y="1547"/>
                </a:lnTo>
                <a:lnTo>
                  <a:pt x="2288" y="1539"/>
                </a:lnTo>
                <a:lnTo>
                  <a:pt x="2298" y="1529"/>
                </a:lnTo>
                <a:lnTo>
                  <a:pt x="2307" y="1520"/>
                </a:lnTo>
                <a:lnTo>
                  <a:pt x="2315" y="1511"/>
                </a:lnTo>
                <a:lnTo>
                  <a:pt x="2323" y="1501"/>
                </a:lnTo>
                <a:lnTo>
                  <a:pt x="2333" y="1493"/>
                </a:lnTo>
                <a:lnTo>
                  <a:pt x="2349" y="1479"/>
                </a:lnTo>
                <a:lnTo>
                  <a:pt x="2365" y="1467"/>
                </a:lnTo>
                <a:lnTo>
                  <a:pt x="2380" y="1454"/>
                </a:lnTo>
                <a:lnTo>
                  <a:pt x="2397" y="1439"/>
                </a:lnTo>
                <a:lnTo>
                  <a:pt x="2412" y="1426"/>
                </a:lnTo>
                <a:lnTo>
                  <a:pt x="2427" y="1413"/>
                </a:lnTo>
                <a:lnTo>
                  <a:pt x="2434" y="1406"/>
                </a:lnTo>
                <a:lnTo>
                  <a:pt x="2439" y="1399"/>
                </a:lnTo>
                <a:lnTo>
                  <a:pt x="2441" y="1396"/>
                </a:lnTo>
                <a:lnTo>
                  <a:pt x="2443" y="1391"/>
                </a:lnTo>
                <a:lnTo>
                  <a:pt x="2444" y="1386"/>
                </a:lnTo>
                <a:lnTo>
                  <a:pt x="2444" y="1380"/>
                </a:lnTo>
                <a:lnTo>
                  <a:pt x="2443" y="1375"/>
                </a:lnTo>
                <a:lnTo>
                  <a:pt x="2441" y="1371"/>
                </a:lnTo>
                <a:lnTo>
                  <a:pt x="2434" y="1370"/>
                </a:lnTo>
                <a:lnTo>
                  <a:pt x="2428" y="1371"/>
                </a:lnTo>
                <a:lnTo>
                  <a:pt x="2416" y="1379"/>
                </a:lnTo>
                <a:lnTo>
                  <a:pt x="2406" y="1389"/>
                </a:lnTo>
                <a:lnTo>
                  <a:pt x="2398" y="1399"/>
                </a:lnTo>
                <a:lnTo>
                  <a:pt x="2389" y="1408"/>
                </a:lnTo>
                <a:lnTo>
                  <a:pt x="2380" y="1417"/>
                </a:lnTo>
                <a:lnTo>
                  <a:pt x="2371" y="1426"/>
                </a:lnTo>
                <a:lnTo>
                  <a:pt x="2359" y="1433"/>
                </a:lnTo>
                <a:lnTo>
                  <a:pt x="2346" y="1439"/>
                </a:lnTo>
                <a:lnTo>
                  <a:pt x="2334" y="1443"/>
                </a:lnTo>
                <a:lnTo>
                  <a:pt x="2324" y="1445"/>
                </a:lnTo>
                <a:lnTo>
                  <a:pt x="2313" y="1448"/>
                </a:lnTo>
                <a:lnTo>
                  <a:pt x="2304" y="1453"/>
                </a:lnTo>
                <a:lnTo>
                  <a:pt x="2292" y="1460"/>
                </a:lnTo>
                <a:lnTo>
                  <a:pt x="2282" y="1468"/>
                </a:lnTo>
                <a:lnTo>
                  <a:pt x="2272" y="1475"/>
                </a:lnTo>
                <a:lnTo>
                  <a:pt x="2261" y="1482"/>
                </a:lnTo>
                <a:lnTo>
                  <a:pt x="2235" y="1493"/>
                </a:lnTo>
                <a:lnTo>
                  <a:pt x="2212" y="1502"/>
                </a:lnTo>
                <a:lnTo>
                  <a:pt x="2189" y="1511"/>
                </a:lnTo>
                <a:lnTo>
                  <a:pt x="2162" y="1519"/>
                </a:lnTo>
                <a:lnTo>
                  <a:pt x="2151" y="1522"/>
                </a:lnTo>
                <a:lnTo>
                  <a:pt x="2141" y="1525"/>
                </a:lnTo>
                <a:lnTo>
                  <a:pt x="2131" y="1529"/>
                </a:lnTo>
                <a:lnTo>
                  <a:pt x="2121" y="1534"/>
                </a:lnTo>
                <a:lnTo>
                  <a:pt x="2104" y="1542"/>
                </a:lnTo>
                <a:lnTo>
                  <a:pt x="2088" y="1553"/>
                </a:lnTo>
                <a:lnTo>
                  <a:pt x="2058" y="1578"/>
                </a:lnTo>
                <a:lnTo>
                  <a:pt x="2024" y="1606"/>
                </a:lnTo>
                <a:lnTo>
                  <a:pt x="2014" y="1616"/>
                </a:lnTo>
                <a:lnTo>
                  <a:pt x="2006" y="1624"/>
                </a:lnTo>
                <a:lnTo>
                  <a:pt x="1997" y="1634"/>
                </a:lnTo>
                <a:lnTo>
                  <a:pt x="1991" y="1644"/>
                </a:lnTo>
                <a:lnTo>
                  <a:pt x="1984" y="1654"/>
                </a:lnTo>
                <a:lnTo>
                  <a:pt x="1979" y="1664"/>
                </a:lnTo>
                <a:lnTo>
                  <a:pt x="1973" y="1676"/>
                </a:lnTo>
                <a:lnTo>
                  <a:pt x="1969" y="1689"/>
                </a:lnTo>
                <a:lnTo>
                  <a:pt x="1964" y="1702"/>
                </a:lnTo>
                <a:lnTo>
                  <a:pt x="1958" y="1714"/>
                </a:lnTo>
                <a:lnTo>
                  <a:pt x="1956" y="1721"/>
                </a:lnTo>
                <a:lnTo>
                  <a:pt x="1954" y="1727"/>
                </a:lnTo>
                <a:lnTo>
                  <a:pt x="1953" y="1734"/>
                </a:lnTo>
                <a:lnTo>
                  <a:pt x="1953" y="1741"/>
                </a:lnTo>
                <a:close/>
                <a:moveTo>
                  <a:pt x="2008" y="1526"/>
                </a:moveTo>
                <a:lnTo>
                  <a:pt x="1999" y="1537"/>
                </a:lnTo>
                <a:lnTo>
                  <a:pt x="1992" y="1549"/>
                </a:lnTo>
                <a:lnTo>
                  <a:pt x="1985" y="1560"/>
                </a:lnTo>
                <a:lnTo>
                  <a:pt x="1977" y="1573"/>
                </a:lnTo>
                <a:lnTo>
                  <a:pt x="1950" y="1578"/>
                </a:lnTo>
                <a:lnTo>
                  <a:pt x="1926" y="1581"/>
                </a:lnTo>
                <a:lnTo>
                  <a:pt x="1901" y="1583"/>
                </a:lnTo>
                <a:lnTo>
                  <a:pt x="1873" y="1586"/>
                </a:lnTo>
                <a:lnTo>
                  <a:pt x="1860" y="1587"/>
                </a:lnTo>
                <a:lnTo>
                  <a:pt x="1849" y="1589"/>
                </a:lnTo>
                <a:lnTo>
                  <a:pt x="1838" y="1590"/>
                </a:lnTo>
                <a:lnTo>
                  <a:pt x="1825" y="1591"/>
                </a:lnTo>
                <a:lnTo>
                  <a:pt x="1802" y="1590"/>
                </a:lnTo>
                <a:lnTo>
                  <a:pt x="1780" y="1588"/>
                </a:lnTo>
                <a:lnTo>
                  <a:pt x="1758" y="1584"/>
                </a:lnTo>
                <a:lnTo>
                  <a:pt x="1735" y="1580"/>
                </a:lnTo>
                <a:lnTo>
                  <a:pt x="1705" y="1575"/>
                </a:lnTo>
                <a:lnTo>
                  <a:pt x="1676" y="1570"/>
                </a:lnTo>
                <a:lnTo>
                  <a:pt x="1663" y="1566"/>
                </a:lnTo>
                <a:lnTo>
                  <a:pt x="1650" y="1561"/>
                </a:lnTo>
                <a:lnTo>
                  <a:pt x="1645" y="1557"/>
                </a:lnTo>
                <a:lnTo>
                  <a:pt x="1638" y="1553"/>
                </a:lnTo>
                <a:lnTo>
                  <a:pt x="1633" y="1549"/>
                </a:lnTo>
                <a:lnTo>
                  <a:pt x="1629" y="1542"/>
                </a:lnTo>
                <a:lnTo>
                  <a:pt x="1629" y="1542"/>
                </a:lnTo>
                <a:lnTo>
                  <a:pt x="1617" y="1539"/>
                </a:lnTo>
                <a:lnTo>
                  <a:pt x="1605" y="1536"/>
                </a:lnTo>
                <a:lnTo>
                  <a:pt x="1593" y="1534"/>
                </a:lnTo>
                <a:lnTo>
                  <a:pt x="1581" y="1533"/>
                </a:lnTo>
                <a:lnTo>
                  <a:pt x="1569" y="1530"/>
                </a:lnTo>
                <a:lnTo>
                  <a:pt x="1559" y="1526"/>
                </a:lnTo>
                <a:lnTo>
                  <a:pt x="1553" y="1524"/>
                </a:lnTo>
                <a:lnTo>
                  <a:pt x="1548" y="1522"/>
                </a:lnTo>
                <a:lnTo>
                  <a:pt x="1543" y="1518"/>
                </a:lnTo>
                <a:lnTo>
                  <a:pt x="1538" y="1513"/>
                </a:lnTo>
                <a:lnTo>
                  <a:pt x="1533" y="1508"/>
                </a:lnTo>
                <a:lnTo>
                  <a:pt x="1528" y="1501"/>
                </a:lnTo>
                <a:lnTo>
                  <a:pt x="1525" y="1495"/>
                </a:lnTo>
                <a:lnTo>
                  <a:pt x="1522" y="1488"/>
                </a:lnTo>
                <a:lnTo>
                  <a:pt x="1516" y="1475"/>
                </a:lnTo>
                <a:lnTo>
                  <a:pt x="1509" y="1460"/>
                </a:lnTo>
                <a:lnTo>
                  <a:pt x="1497" y="1444"/>
                </a:lnTo>
                <a:lnTo>
                  <a:pt x="1485" y="1429"/>
                </a:lnTo>
                <a:lnTo>
                  <a:pt x="1481" y="1419"/>
                </a:lnTo>
                <a:lnTo>
                  <a:pt x="1476" y="1411"/>
                </a:lnTo>
                <a:lnTo>
                  <a:pt x="1474" y="1406"/>
                </a:lnTo>
                <a:lnTo>
                  <a:pt x="1472" y="1403"/>
                </a:lnTo>
                <a:lnTo>
                  <a:pt x="1468" y="1400"/>
                </a:lnTo>
                <a:lnTo>
                  <a:pt x="1464" y="1397"/>
                </a:lnTo>
                <a:lnTo>
                  <a:pt x="1451" y="1391"/>
                </a:lnTo>
                <a:lnTo>
                  <a:pt x="1438" y="1388"/>
                </a:lnTo>
                <a:lnTo>
                  <a:pt x="1425" y="1385"/>
                </a:lnTo>
                <a:lnTo>
                  <a:pt x="1411" y="1380"/>
                </a:lnTo>
                <a:lnTo>
                  <a:pt x="1395" y="1375"/>
                </a:lnTo>
                <a:lnTo>
                  <a:pt x="1379" y="1371"/>
                </a:lnTo>
                <a:lnTo>
                  <a:pt x="1300" y="1398"/>
                </a:lnTo>
                <a:lnTo>
                  <a:pt x="1222" y="1425"/>
                </a:lnTo>
                <a:lnTo>
                  <a:pt x="1142" y="1452"/>
                </a:lnTo>
                <a:lnTo>
                  <a:pt x="1060" y="1478"/>
                </a:lnTo>
                <a:lnTo>
                  <a:pt x="978" y="1505"/>
                </a:lnTo>
                <a:lnTo>
                  <a:pt x="894" y="1532"/>
                </a:lnTo>
                <a:lnTo>
                  <a:pt x="809" y="1559"/>
                </a:lnTo>
                <a:lnTo>
                  <a:pt x="724" y="1584"/>
                </a:lnTo>
                <a:lnTo>
                  <a:pt x="637" y="1611"/>
                </a:lnTo>
                <a:lnTo>
                  <a:pt x="550" y="1637"/>
                </a:lnTo>
                <a:lnTo>
                  <a:pt x="460" y="1664"/>
                </a:lnTo>
                <a:lnTo>
                  <a:pt x="371" y="1690"/>
                </a:lnTo>
                <a:lnTo>
                  <a:pt x="280" y="1716"/>
                </a:lnTo>
                <a:lnTo>
                  <a:pt x="187" y="1743"/>
                </a:lnTo>
                <a:lnTo>
                  <a:pt x="94" y="1769"/>
                </a:lnTo>
                <a:lnTo>
                  <a:pt x="0" y="1795"/>
                </a:lnTo>
                <a:lnTo>
                  <a:pt x="11" y="1784"/>
                </a:lnTo>
                <a:lnTo>
                  <a:pt x="22" y="1771"/>
                </a:lnTo>
                <a:lnTo>
                  <a:pt x="45" y="1740"/>
                </a:lnTo>
                <a:lnTo>
                  <a:pt x="67" y="1713"/>
                </a:lnTo>
                <a:lnTo>
                  <a:pt x="78" y="1700"/>
                </a:lnTo>
                <a:lnTo>
                  <a:pt x="91" y="1687"/>
                </a:lnTo>
                <a:lnTo>
                  <a:pt x="105" y="1675"/>
                </a:lnTo>
                <a:lnTo>
                  <a:pt x="120" y="1662"/>
                </a:lnTo>
                <a:lnTo>
                  <a:pt x="130" y="1656"/>
                </a:lnTo>
                <a:lnTo>
                  <a:pt x="138" y="1650"/>
                </a:lnTo>
                <a:lnTo>
                  <a:pt x="146" y="1645"/>
                </a:lnTo>
                <a:lnTo>
                  <a:pt x="155" y="1638"/>
                </a:lnTo>
                <a:lnTo>
                  <a:pt x="164" y="1629"/>
                </a:lnTo>
                <a:lnTo>
                  <a:pt x="173" y="1619"/>
                </a:lnTo>
                <a:lnTo>
                  <a:pt x="180" y="1609"/>
                </a:lnTo>
                <a:lnTo>
                  <a:pt x="189" y="1599"/>
                </a:lnTo>
                <a:lnTo>
                  <a:pt x="201" y="1589"/>
                </a:lnTo>
                <a:lnTo>
                  <a:pt x="213" y="1580"/>
                </a:lnTo>
                <a:lnTo>
                  <a:pt x="225" y="1568"/>
                </a:lnTo>
                <a:lnTo>
                  <a:pt x="233" y="1557"/>
                </a:lnTo>
                <a:lnTo>
                  <a:pt x="241" y="1546"/>
                </a:lnTo>
                <a:lnTo>
                  <a:pt x="251" y="1533"/>
                </a:lnTo>
                <a:lnTo>
                  <a:pt x="269" y="1509"/>
                </a:lnTo>
                <a:lnTo>
                  <a:pt x="287" y="1489"/>
                </a:lnTo>
                <a:lnTo>
                  <a:pt x="296" y="1480"/>
                </a:lnTo>
                <a:lnTo>
                  <a:pt x="305" y="1469"/>
                </a:lnTo>
                <a:lnTo>
                  <a:pt x="313" y="1457"/>
                </a:lnTo>
                <a:lnTo>
                  <a:pt x="322" y="1444"/>
                </a:lnTo>
                <a:lnTo>
                  <a:pt x="330" y="1434"/>
                </a:lnTo>
                <a:lnTo>
                  <a:pt x="336" y="1425"/>
                </a:lnTo>
                <a:lnTo>
                  <a:pt x="339" y="1419"/>
                </a:lnTo>
                <a:lnTo>
                  <a:pt x="341" y="1414"/>
                </a:lnTo>
                <a:lnTo>
                  <a:pt x="342" y="1408"/>
                </a:lnTo>
                <a:lnTo>
                  <a:pt x="344" y="1402"/>
                </a:lnTo>
                <a:lnTo>
                  <a:pt x="342" y="1399"/>
                </a:lnTo>
                <a:lnTo>
                  <a:pt x="341" y="1396"/>
                </a:lnTo>
                <a:lnTo>
                  <a:pt x="339" y="1392"/>
                </a:lnTo>
                <a:lnTo>
                  <a:pt x="336" y="1390"/>
                </a:lnTo>
                <a:lnTo>
                  <a:pt x="331" y="1386"/>
                </a:lnTo>
                <a:lnTo>
                  <a:pt x="325" y="1380"/>
                </a:lnTo>
                <a:lnTo>
                  <a:pt x="312" y="1365"/>
                </a:lnTo>
                <a:lnTo>
                  <a:pt x="300" y="1349"/>
                </a:lnTo>
                <a:lnTo>
                  <a:pt x="297" y="1350"/>
                </a:lnTo>
                <a:lnTo>
                  <a:pt x="294" y="1351"/>
                </a:lnTo>
                <a:lnTo>
                  <a:pt x="294" y="1351"/>
                </a:lnTo>
                <a:lnTo>
                  <a:pt x="283" y="1335"/>
                </a:lnTo>
                <a:lnTo>
                  <a:pt x="273" y="1320"/>
                </a:lnTo>
                <a:lnTo>
                  <a:pt x="265" y="1305"/>
                </a:lnTo>
                <a:lnTo>
                  <a:pt x="257" y="1290"/>
                </a:lnTo>
                <a:lnTo>
                  <a:pt x="244" y="1257"/>
                </a:lnTo>
                <a:lnTo>
                  <a:pt x="231" y="1222"/>
                </a:lnTo>
                <a:lnTo>
                  <a:pt x="231" y="1222"/>
                </a:lnTo>
                <a:lnTo>
                  <a:pt x="250" y="1215"/>
                </a:lnTo>
                <a:lnTo>
                  <a:pt x="265" y="1209"/>
                </a:lnTo>
                <a:lnTo>
                  <a:pt x="281" y="1202"/>
                </a:lnTo>
                <a:lnTo>
                  <a:pt x="298" y="1195"/>
                </a:lnTo>
                <a:lnTo>
                  <a:pt x="318" y="1186"/>
                </a:lnTo>
                <a:lnTo>
                  <a:pt x="335" y="1178"/>
                </a:lnTo>
                <a:lnTo>
                  <a:pt x="353" y="1170"/>
                </a:lnTo>
                <a:lnTo>
                  <a:pt x="373" y="1160"/>
                </a:lnTo>
                <a:lnTo>
                  <a:pt x="394" y="1149"/>
                </a:lnTo>
                <a:lnTo>
                  <a:pt x="414" y="1141"/>
                </a:lnTo>
                <a:lnTo>
                  <a:pt x="423" y="1136"/>
                </a:lnTo>
                <a:lnTo>
                  <a:pt x="434" y="1132"/>
                </a:lnTo>
                <a:lnTo>
                  <a:pt x="445" y="1129"/>
                </a:lnTo>
                <a:lnTo>
                  <a:pt x="457" y="1126"/>
                </a:lnTo>
                <a:lnTo>
                  <a:pt x="475" y="1121"/>
                </a:lnTo>
                <a:lnTo>
                  <a:pt x="492" y="1116"/>
                </a:lnTo>
                <a:lnTo>
                  <a:pt x="500" y="1114"/>
                </a:lnTo>
                <a:lnTo>
                  <a:pt x="508" y="1111"/>
                </a:lnTo>
                <a:lnTo>
                  <a:pt x="516" y="1110"/>
                </a:lnTo>
                <a:lnTo>
                  <a:pt x="526" y="1110"/>
                </a:lnTo>
                <a:lnTo>
                  <a:pt x="534" y="1110"/>
                </a:lnTo>
                <a:lnTo>
                  <a:pt x="539" y="1111"/>
                </a:lnTo>
                <a:lnTo>
                  <a:pt x="546" y="1114"/>
                </a:lnTo>
                <a:lnTo>
                  <a:pt x="551" y="1117"/>
                </a:lnTo>
                <a:lnTo>
                  <a:pt x="556" y="1119"/>
                </a:lnTo>
                <a:lnTo>
                  <a:pt x="562" y="1121"/>
                </a:lnTo>
                <a:lnTo>
                  <a:pt x="567" y="1122"/>
                </a:lnTo>
                <a:lnTo>
                  <a:pt x="575" y="1123"/>
                </a:lnTo>
                <a:lnTo>
                  <a:pt x="584" y="1123"/>
                </a:lnTo>
                <a:lnTo>
                  <a:pt x="593" y="1122"/>
                </a:lnTo>
                <a:lnTo>
                  <a:pt x="602" y="1120"/>
                </a:lnTo>
                <a:lnTo>
                  <a:pt x="609" y="1118"/>
                </a:lnTo>
                <a:lnTo>
                  <a:pt x="625" y="1111"/>
                </a:lnTo>
                <a:lnTo>
                  <a:pt x="644" y="1105"/>
                </a:lnTo>
                <a:lnTo>
                  <a:pt x="656" y="1101"/>
                </a:lnTo>
                <a:lnTo>
                  <a:pt x="668" y="1097"/>
                </a:lnTo>
                <a:lnTo>
                  <a:pt x="679" y="1094"/>
                </a:lnTo>
                <a:lnTo>
                  <a:pt x="691" y="1089"/>
                </a:lnTo>
                <a:lnTo>
                  <a:pt x="722" y="1073"/>
                </a:lnTo>
                <a:lnTo>
                  <a:pt x="747" y="1056"/>
                </a:lnTo>
                <a:lnTo>
                  <a:pt x="760" y="1049"/>
                </a:lnTo>
                <a:lnTo>
                  <a:pt x="773" y="1042"/>
                </a:lnTo>
                <a:lnTo>
                  <a:pt x="789" y="1036"/>
                </a:lnTo>
                <a:lnTo>
                  <a:pt x="806" y="1030"/>
                </a:lnTo>
                <a:lnTo>
                  <a:pt x="819" y="1026"/>
                </a:lnTo>
                <a:lnTo>
                  <a:pt x="830" y="1021"/>
                </a:lnTo>
                <a:lnTo>
                  <a:pt x="841" y="1015"/>
                </a:lnTo>
                <a:lnTo>
                  <a:pt x="853" y="1009"/>
                </a:lnTo>
                <a:lnTo>
                  <a:pt x="862" y="1005"/>
                </a:lnTo>
                <a:lnTo>
                  <a:pt x="871" y="1000"/>
                </a:lnTo>
                <a:lnTo>
                  <a:pt x="875" y="998"/>
                </a:lnTo>
                <a:lnTo>
                  <a:pt x="878" y="995"/>
                </a:lnTo>
                <a:lnTo>
                  <a:pt x="881" y="992"/>
                </a:lnTo>
                <a:lnTo>
                  <a:pt x="885" y="987"/>
                </a:lnTo>
                <a:lnTo>
                  <a:pt x="890" y="980"/>
                </a:lnTo>
                <a:lnTo>
                  <a:pt x="894" y="973"/>
                </a:lnTo>
                <a:lnTo>
                  <a:pt x="900" y="967"/>
                </a:lnTo>
                <a:lnTo>
                  <a:pt x="906" y="961"/>
                </a:lnTo>
                <a:lnTo>
                  <a:pt x="924" y="952"/>
                </a:lnTo>
                <a:lnTo>
                  <a:pt x="940" y="944"/>
                </a:lnTo>
                <a:lnTo>
                  <a:pt x="947" y="940"/>
                </a:lnTo>
                <a:lnTo>
                  <a:pt x="955" y="935"/>
                </a:lnTo>
                <a:lnTo>
                  <a:pt x="962" y="930"/>
                </a:lnTo>
                <a:lnTo>
                  <a:pt x="970" y="924"/>
                </a:lnTo>
                <a:lnTo>
                  <a:pt x="982" y="915"/>
                </a:lnTo>
                <a:lnTo>
                  <a:pt x="993" y="907"/>
                </a:lnTo>
                <a:lnTo>
                  <a:pt x="998" y="902"/>
                </a:lnTo>
                <a:lnTo>
                  <a:pt x="1001" y="898"/>
                </a:lnTo>
                <a:lnTo>
                  <a:pt x="1003" y="891"/>
                </a:lnTo>
                <a:lnTo>
                  <a:pt x="1005" y="885"/>
                </a:lnTo>
                <a:lnTo>
                  <a:pt x="1005" y="880"/>
                </a:lnTo>
                <a:lnTo>
                  <a:pt x="1002" y="878"/>
                </a:lnTo>
                <a:lnTo>
                  <a:pt x="1000" y="876"/>
                </a:lnTo>
                <a:lnTo>
                  <a:pt x="998" y="874"/>
                </a:lnTo>
                <a:lnTo>
                  <a:pt x="992" y="870"/>
                </a:lnTo>
                <a:lnTo>
                  <a:pt x="986" y="865"/>
                </a:lnTo>
                <a:lnTo>
                  <a:pt x="973" y="850"/>
                </a:lnTo>
                <a:lnTo>
                  <a:pt x="962" y="834"/>
                </a:lnTo>
                <a:lnTo>
                  <a:pt x="955" y="823"/>
                </a:lnTo>
                <a:lnTo>
                  <a:pt x="947" y="813"/>
                </a:lnTo>
                <a:lnTo>
                  <a:pt x="945" y="809"/>
                </a:lnTo>
                <a:lnTo>
                  <a:pt x="943" y="804"/>
                </a:lnTo>
                <a:lnTo>
                  <a:pt x="941" y="798"/>
                </a:lnTo>
                <a:lnTo>
                  <a:pt x="941" y="791"/>
                </a:lnTo>
                <a:lnTo>
                  <a:pt x="945" y="789"/>
                </a:lnTo>
                <a:lnTo>
                  <a:pt x="952" y="786"/>
                </a:lnTo>
                <a:lnTo>
                  <a:pt x="957" y="778"/>
                </a:lnTo>
                <a:lnTo>
                  <a:pt x="962" y="769"/>
                </a:lnTo>
                <a:lnTo>
                  <a:pt x="965" y="766"/>
                </a:lnTo>
                <a:lnTo>
                  <a:pt x="966" y="761"/>
                </a:lnTo>
                <a:lnTo>
                  <a:pt x="967" y="756"/>
                </a:lnTo>
                <a:lnTo>
                  <a:pt x="968" y="751"/>
                </a:lnTo>
                <a:lnTo>
                  <a:pt x="968" y="688"/>
                </a:lnTo>
                <a:lnTo>
                  <a:pt x="962" y="685"/>
                </a:lnTo>
                <a:lnTo>
                  <a:pt x="957" y="683"/>
                </a:lnTo>
                <a:lnTo>
                  <a:pt x="952" y="683"/>
                </a:lnTo>
                <a:lnTo>
                  <a:pt x="946" y="684"/>
                </a:lnTo>
                <a:lnTo>
                  <a:pt x="942" y="686"/>
                </a:lnTo>
                <a:lnTo>
                  <a:pt x="939" y="688"/>
                </a:lnTo>
                <a:lnTo>
                  <a:pt x="934" y="689"/>
                </a:lnTo>
                <a:lnTo>
                  <a:pt x="930" y="691"/>
                </a:lnTo>
                <a:lnTo>
                  <a:pt x="925" y="692"/>
                </a:lnTo>
                <a:lnTo>
                  <a:pt x="919" y="694"/>
                </a:lnTo>
                <a:lnTo>
                  <a:pt x="905" y="692"/>
                </a:lnTo>
                <a:lnTo>
                  <a:pt x="893" y="689"/>
                </a:lnTo>
                <a:lnTo>
                  <a:pt x="881" y="684"/>
                </a:lnTo>
                <a:lnTo>
                  <a:pt x="870" y="677"/>
                </a:lnTo>
                <a:lnTo>
                  <a:pt x="863" y="673"/>
                </a:lnTo>
                <a:lnTo>
                  <a:pt x="857" y="669"/>
                </a:lnTo>
                <a:lnTo>
                  <a:pt x="854" y="665"/>
                </a:lnTo>
                <a:lnTo>
                  <a:pt x="852" y="663"/>
                </a:lnTo>
                <a:lnTo>
                  <a:pt x="851" y="660"/>
                </a:lnTo>
                <a:lnTo>
                  <a:pt x="850" y="656"/>
                </a:lnTo>
                <a:lnTo>
                  <a:pt x="851" y="649"/>
                </a:lnTo>
                <a:lnTo>
                  <a:pt x="853" y="644"/>
                </a:lnTo>
                <a:lnTo>
                  <a:pt x="855" y="638"/>
                </a:lnTo>
                <a:lnTo>
                  <a:pt x="859" y="633"/>
                </a:lnTo>
                <a:lnTo>
                  <a:pt x="866" y="623"/>
                </a:lnTo>
                <a:lnTo>
                  <a:pt x="875" y="614"/>
                </a:lnTo>
                <a:lnTo>
                  <a:pt x="881" y="603"/>
                </a:lnTo>
                <a:lnTo>
                  <a:pt x="889" y="594"/>
                </a:lnTo>
                <a:lnTo>
                  <a:pt x="895" y="586"/>
                </a:lnTo>
                <a:lnTo>
                  <a:pt x="903" y="578"/>
                </a:lnTo>
                <a:lnTo>
                  <a:pt x="918" y="563"/>
                </a:lnTo>
                <a:lnTo>
                  <a:pt x="933" y="545"/>
                </a:lnTo>
                <a:lnTo>
                  <a:pt x="942" y="532"/>
                </a:lnTo>
                <a:lnTo>
                  <a:pt x="951" y="519"/>
                </a:lnTo>
                <a:lnTo>
                  <a:pt x="957" y="506"/>
                </a:lnTo>
                <a:lnTo>
                  <a:pt x="965" y="492"/>
                </a:lnTo>
                <a:lnTo>
                  <a:pt x="971" y="480"/>
                </a:lnTo>
                <a:lnTo>
                  <a:pt x="978" y="468"/>
                </a:lnTo>
                <a:lnTo>
                  <a:pt x="980" y="462"/>
                </a:lnTo>
                <a:lnTo>
                  <a:pt x="982" y="457"/>
                </a:lnTo>
                <a:lnTo>
                  <a:pt x="983" y="451"/>
                </a:lnTo>
                <a:lnTo>
                  <a:pt x="983" y="443"/>
                </a:lnTo>
                <a:lnTo>
                  <a:pt x="983" y="439"/>
                </a:lnTo>
                <a:lnTo>
                  <a:pt x="982" y="434"/>
                </a:lnTo>
                <a:lnTo>
                  <a:pt x="980" y="430"/>
                </a:lnTo>
                <a:lnTo>
                  <a:pt x="976" y="427"/>
                </a:lnTo>
                <a:lnTo>
                  <a:pt x="988" y="400"/>
                </a:lnTo>
                <a:lnTo>
                  <a:pt x="999" y="375"/>
                </a:lnTo>
                <a:lnTo>
                  <a:pt x="1010" y="351"/>
                </a:lnTo>
                <a:lnTo>
                  <a:pt x="1021" y="329"/>
                </a:lnTo>
                <a:lnTo>
                  <a:pt x="1033" y="306"/>
                </a:lnTo>
                <a:lnTo>
                  <a:pt x="1046" y="283"/>
                </a:lnTo>
                <a:lnTo>
                  <a:pt x="1059" y="259"/>
                </a:lnTo>
                <a:lnTo>
                  <a:pt x="1074" y="233"/>
                </a:lnTo>
                <a:lnTo>
                  <a:pt x="1084" y="217"/>
                </a:lnTo>
                <a:lnTo>
                  <a:pt x="1095" y="203"/>
                </a:lnTo>
                <a:lnTo>
                  <a:pt x="1106" y="190"/>
                </a:lnTo>
                <a:lnTo>
                  <a:pt x="1118" y="178"/>
                </a:lnTo>
                <a:lnTo>
                  <a:pt x="1131" y="169"/>
                </a:lnTo>
                <a:lnTo>
                  <a:pt x="1145" y="158"/>
                </a:lnTo>
                <a:lnTo>
                  <a:pt x="1160" y="148"/>
                </a:lnTo>
                <a:lnTo>
                  <a:pt x="1177" y="138"/>
                </a:lnTo>
                <a:lnTo>
                  <a:pt x="1185" y="135"/>
                </a:lnTo>
                <a:lnTo>
                  <a:pt x="1192" y="133"/>
                </a:lnTo>
                <a:lnTo>
                  <a:pt x="1201" y="132"/>
                </a:lnTo>
                <a:lnTo>
                  <a:pt x="1209" y="131"/>
                </a:lnTo>
                <a:lnTo>
                  <a:pt x="1217" y="131"/>
                </a:lnTo>
                <a:lnTo>
                  <a:pt x="1226" y="130"/>
                </a:lnTo>
                <a:lnTo>
                  <a:pt x="1233" y="128"/>
                </a:lnTo>
                <a:lnTo>
                  <a:pt x="1241" y="124"/>
                </a:lnTo>
                <a:lnTo>
                  <a:pt x="1562" y="0"/>
                </a:lnTo>
                <a:lnTo>
                  <a:pt x="1562" y="12"/>
                </a:lnTo>
                <a:lnTo>
                  <a:pt x="1563" y="23"/>
                </a:lnTo>
                <a:lnTo>
                  <a:pt x="1564" y="34"/>
                </a:lnTo>
                <a:lnTo>
                  <a:pt x="1566" y="43"/>
                </a:lnTo>
                <a:lnTo>
                  <a:pt x="1572" y="63"/>
                </a:lnTo>
                <a:lnTo>
                  <a:pt x="1578" y="84"/>
                </a:lnTo>
                <a:lnTo>
                  <a:pt x="1581" y="99"/>
                </a:lnTo>
                <a:lnTo>
                  <a:pt x="1582" y="111"/>
                </a:lnTo>
                <a:lnTo>
                  <a:pt x="1583" y="124"/>
                </a:lnTo>
                <a:lnTo>
                  <a:pt x="1587" y="138"/>
                </a:lnTo>
                <a:lnTo>
                  <a:pt x="1590" y="147"/>
                </a:lnTo>
                <a:lnTo>
                  <a:pt x="1595" y="155"/>
                </a:lnTo>
                <a:lnTo>
                  <a:pt x="1602" y="162"/>
                </a:lnTo>
                <a:lnTo>
                  <a:pt x="1607" y="170"/>
                </a:lnTo>
                <a:lnTo>
                  <a:pt x="1616" y="184"/>
                </a:lnTo>
                <a:lnTo>
                  <a:pt x="1623" y="197"/>
                </a:lnTo>
                <a:lnTo>
                  <a:pt x="1629" y="209"/>
                </a:lnTo>
                <a:lnTo>
                  <a:pt x="1634" y="221"/>
                </a:lnTo>
                <a:lnTo>
                  <a:pt x="1640" y="233"/>
                </a:lnTo>
                <a:lnTo>
                  <a:pt x="1644" y="246"/>
                </a:lnTo>
                <a:lnTo>
                  <a:pt x="1647" y="260"/>
                </a:lnTo>
                <a:lnTo>
                  <a:pt x="1650" y="276"/>
                </a:lnTo>
                <a:lnTo>
                  <a:pt x="1654" y="296"/>
                </a:lnTo>
                <a:lnTo>
                  <a:pt x="1659" y="313"/>
                </a:lnTo>
                <a:lnTo>
                  <a:pt x="1665" y="330"/>
                </a:lnTo>
                <a:lnTo>
                  <a:pt x="1672" y="346"/>
                </a:lnTo>
                <a:lnTo>
                  <a:pt x="1678" y="361"/>
                </a:lnTo>
                <a:lnTo>
                  <a:pt x="1685" y="377"/>
                </a:lnTo>
                <a:lnTo>
                  <a:pt x="1690" y="394"/>
                </a:lnTo>
                <a:lnTo>
                  <a:pt x="1695" y="414"/>
                </a:lnTo>
                <a:lnTo>
                  <a:pt x="1700" y="432"/>
                </a:lnTo>
                <a:lnTo>
                  <a:pt x="1705" y="447"/>
                </a:lnTo>
                <a:lnTo>
                  <a:pt x="1713" y="461"/>
                </a:lnTo>
                <a:lnTo>
                  <a:pt x="1722" y="478"/>
                </a:lnTo>
                <a:lnTo>
                  <a:pt x="1728" y="488"/>
                </a:lnTo>
                <a:lnTo>
                  <a:pt x="1734" y="497"/>
                </a:lnTo>
                <a:lnTo>
                  <a:pt x="1740" y="506"/>
                </a:lnTo>
                <a:lnTo>
                  <a:pt x="1748" y="513"/>
                </a:lnTo>
                <a:lnTo>
                  <a:pt x="1755" y="521"/>
                </a:lnTo>
                <a:lnTo>
                  <a:pt x="1763" y="527"/>
                </a:lnTo>
                <a:lnTo>
                  <a:pt x="1772" y="534"/>
                </a:lnTo>
                <a:lnTo>
                  <a:pt x="1783" y="539"/>
                </a:lnTo>
                <a:lnTo>
                  <a:pt x="1860" y="802"/>
                </a:lnTo>
                <a:lnTo>
                  <a:pt x="1862" y="816"/>
                </a:lnTo>
                <a:lnTo>
                  <a:pt x="1864" y="825"/>
                </a:lnTo>
                <a:lnTo>
                  <a:pt x="1866" y="836"/>
                </a:lnTo>
                <a:lnTo>
                  <a:pt x="1867" y="850"/>
                </a:lnTo>
                <a:lnTo>
                  <a:pt x="1873" y="916"/>
                </a:lnTo>
                <a:lnTo>
                  <a:pt x="1881" y="1001"/>
                </a:lnTo>
                <a:lnTo>
                  <a:pt x="1881" y="1055"/>
                </a:lnTo>
                <a:lnTo>
                  <a:pt x="1881" y="1064"/>
                </a:lnTo>
                <a:lnTo>
                  <a:pt x="1883" y="1072"/>
                </a:lnTo>
                <a:lnTo>
                  <a:pt x="1884" y="1079"/>
                </a:lnTo>
                <a:lnTo>
                  <a:pt x="1886" y="1087"/>
                </a:lnTo>
                <a:lnTo>
                  <a:pt x="1890" y="1102"/>
                </a:lnTo>
                <a:lnTo>
                  <a:pt x="1894" y="1118"/>
                </a:lnTo>
                <a:lnTo>
                  <a:pt x="1897" y="1128"/>
                </a:lnTo>
                <a:lnTo>
                  <a:pt x="1901" y="1135"/>
                </a:lnTo>
                <a:lnTo>
                  <a:pt x="1905" y="1143"/>
                </a:lnTo>
                <a:lnTo>
                  <a:pt x="1907" y="1153"/>
                </a:lnTo>
                <a:lnTo>
                  <a:pt x="1907" y="1153"/>
                </a:lnTo>
                <a:lnTo>
                  <a:pt x="1907" y="1164"/>
                </a:lnTo>
                <a:lnTo>
                  <a:pt x="1908" y="1175"/>
                </a:lnTo>
                <a:lnTo>
                  <a:pt x="1910" y="1186"/>
                </a:lnTo>
                <a:lnTo>
                  <a:pt x="1912" y="1196"/>
                </a:lnTo>
                <a:lnTo>
                  <a:pt x="1917" y="1215"/>
                </a:lnTo>
                <a:lnTo>
                  <a:pt x="1924" y="1238"/>
                </a:lnTo>
                <a:lnTo>
                  <a:pt x="1928" y="1254"/>
                </a:lnTo>
                <a:lnTo>
                  <a:pt x="1931" y="1269"/>
                </a:lnTo>
                <a:lnTo>
                  <a:pt x="1941" y="1290"/>
                </a:lnTo>
                <a:lnTo>
                  <a:pt x="1950" y="1307"/>
                </a:lnTo>
                <a:lnTo>
                  <a:pt x="1959" y="1323"/>
                </a:lnTo>
                <a:lnTo>
                  <a:pt x="1969" y="1344"/>
                </a:lnTo>
                <a:lnTo>
                  <a:pt x="1974" y="1360"/>
                </a:lnTo>
                <a:lnTo>
                  <a:pt x="1979" y="1375"/>
                </a:lnTo>
                <a:lnTo>
                  <a:pt x="1982" y="1390"/>
                </a:lnTo>
                <a:lnTo>
                  <a:pt x="1985" y="1404"/>
                </a:lnTo>
                <a:lnTo>
                  <a:pt x="1992" y="1433"/>
                </a:lnTo>
                <a:lnTo>
                  <a:pt x="2000" y="1466"/>
                </a:lnTo>
                <a:lnTo>
                  <a:pt x="2000" y="1481"/>
                </a:lnTo>
                <a:lnTo>
                  <a:pt x="2002" y="1496"/>
                </a:lnTo>
                <a:lnTo>
                  <a:pt x="2005" y="1511"/>
                </a:lnTo>
                <a:lnTo>
                  <a:pt x="2008" y="1526"/>
                </a:lnTo>
                <a:lnTo>
                  <a:pt x="2008" y="1526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" name="Freeform 240"/>
          <p:cNvSpPr>
            <a:spLocks/>
          </p:cNvSpPr>
          <p:nvPr/>
        </p:nvSpPr>
        <p:spPr bwMode="auto">
          <a:xfrm>
            <a:off x="8255491" y="2977088"/>
            <a:ext cx="226657" cy="182431"/>
          </a:xfrm>
          <a:custGeom>
            <a:avLst/>
            <a:gdLst>
              <a:gd name="T0" fmla="*/ 0 w 491"/>
              <a:gd name="T1" fmla="*/ 393 h 396"/>
              <a:gd name="T2" fmla="*/ 39 w 491"/>
              <a:gd name="T3" fmla="*/ 381 h 396"/>
              <a:gd name="T4" fmla="*/ 88 w 491"/>
              <a:gd name="T5" fmla="*/ 355 h 396"/>
              <a:gd name="T6" fmla="*/ 129 w 491"/>
              <a:gd name="T7" fmla="*/ 332 h 396"/>
              <a:gd name="T8" fmla="*/ 150 w 491"/>
              <a:gd name="T9" fmla="*/ 316 h 396"/>
              <a:gd name="T10" fmla="*/ 168 w 491"/>
              <a:gd name="T11" fmla="*/ 299 h 396"/>
              <a:gd name="T12" fmla="*/ 189 w 491"/>
              <a:gd name="T13" fmla="*/ 281 h 396"/>
              <a:gd name="T14" fmla="*/ 219 w 491"/>
              <a:gd name="T15" fmla="*/ 263 h 396"/>
              <a:gd name="T16" fmla="*/ 249 w 491"/>
              <a:gd name="T17" fmla="*/ 245 h 396"/>
              <a:gd name="T18" fmla="*/ 271 w 491"/>
              <a:gd name="T19" fmla="*/ 230 h 396"/>
              <a:gd name="T20" fmla="*/ 281 w 491"/>
              <a:gd name="T21" fmla="*/ 220 h 396"/>
              <a:gd name="T22" fmla="*/ 294 w 491"/>
              <a:gd name="T23" fmla="*/ 205 h 396"/>
              <a:gd name="T24" fmla="*/ 313 w 491"/>
              <a:gd name="T25" fmla="*/ 184 h 396"/>
              <a:gd name="T26" fmla="*/ 335 w 491"/>
              <a:gd name="T27" fmla="*/ 169 h 396"/>
              <a:gd name="T28" fmla="*/ 354 w 491"/>
              <a:gd name="T29" fmla="*/ 150 h 396"/>
              <a:gd name="T30" fmla="*/ 370 w 491"/>
              <a:gd name="T31" fmla="*/ 131 h 396"/>
              <a:gd name="T32" fmla="*/ 396 w 491"/>
              <a:gd name="T33" fmla="*/ 109 h 396"/>
              <a:gd name="T34" fmla="*/ 427 w 491"/>
              <a:gd name="T35" fmla="*/ 84 h 396"/>
              <a:gd name="T36" fmla="*/ 459 w 491"/>
              <a:gd name="T37" fmla="*/ 56 h 396"/>
              <a:gd name="T38" fmla="*/ 481 w 491"/>
              <a:gd name="T39" fmla="*/ 36 h 396"/>
              <a:gd name="T40" fmla="*/ 488 w 491"/>
              <a:gd name="T41" fmla="*/ 26 h 396"/>
              <a:gd name="T42" fmla="*/ 491 w 491"/>
              <a:gd name="T43" fmla="*/ 16 h 396"/>
              <a:gd name="T44" fmla="*/ 490 w 491"/>
              <a:gd name="T45" fmla="*/ 5 h 396"/>
              <a:gd name="T46" fmla="*/ 481 w 491"/>
              <a:gd name="T47" fmla="*/ 0 h 396"/>
              <a:gd name="T48" fmla="*/ 463 w 491"/>
              <a:gd name="T49" fmla="*/ 9 h 396"/>
              <a:gd name="T50" fmla="*/ 445 w 491"/>
              <a:gd name="T51" fmla="*/ 29 h 396"/>
              <a:gd name="T52" fmla="*/ 427 w 491"/>
              <a:gd name="T53" fmla="*/ 47 h 396"/>
              <a:gd name="T54" fmla="*/ 406 w 491"/>
              <a:gd name="T55" fmla="*/ 63 h 396"/>
              <a:gd name="T56" fmla="*/ 381 w 491"/>
              <a:gd name="T57" fmla="*/ 73 h 396"/>
              <a:gd name="T58" fmla="*/ 360 w 491"/>
              <a:gd name="T59" fmla="*/ 78 h 396"/>
              <a:gd name="T60" fmla="*/ 339 w 491"/>
              <a:gd name="T61" fmla="*/ 90 h 396"/>
              <a:gd name="T62" fmla="*/ 319 w 491"/>
              <a:gd name="T63" fmla="*/ 105 h 396"/>
              <a:gd name="T64" fmla="*/ 282 w 491"/>
              <a:gd name="T65" fmla="*/ 123 h 396"/>
              <a:gd name="T66" fmla="*/ 236 w 491"/>
              <a:gd name="T67" fmla="*/ 141 h 396"/>
              <a:gd name="T68" fmla="*/ 198 w 491"/>
              <a:gd name="T69" fmla="*/ 152 h 396"/>
              <a:gd name="T70" fmla="*/ 178 w 491"/>
              <a:gd name="T71" fmla="*/ 159 h 396"/>
              <a:gd name="T72" fmla="*/ 151 w 491"/>
              <a:gd name="T73" fmla="*/ 172 h 396"/>
              <a:gd name="T74" fmla="*/ 105 w 491"/>
              <a:gd name="T75" fmla="*/ 208 h 396"/>
              <a:gd name="T76" fmla="*/ 61 w 491"/>
              <a:gd name="T77" fmla="*/ 246 h 396"/>
              <a:gd name="T78" fmla="*/ 44 w 491"/>
              <a:gd name="T79" fmla="*/ 264 h 396"/>
              <a:gd name="T80" fmla="*/ 31 w 491"/>
              <a:gd name="T81" fmla="*/ 284 h 396"/>
              <a:gd name="T82" fmla="*/ 20 w 491"/>
              <a:gd name="T83" fmla="*/ 306 h 396"/>
              <a:gd name="T84" fmla="*/ 11 w 491"/>
              <a:gd name="T85" fmla="*/ 332 h 396"/>
              <a:gd name="T86" fmla="*/ 3 w 491"/>
              <a:gd name="T87" fmla="*/ 351 h 396"/>
              <a:gd name="T88" fmla="*/ 0 w 491"/>
              <a:gd name="T89" fmla="*/ 36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1" h="396">
                <a:moveTo>
                  <a:pt x="0" y="371"/>
                </a:moveTo>
                <a:lnTo>
                  <a:pt x="0" y="393"/>
                </a:lnTo>
                <a:lnTo>
                  <a:pt x="11" y="396"/>
                </a:lnTo>
                <a:lnTo>
                  <a:pt x="39" y="381"/>
                </a:lnTo>
                <a:lnTo>
                  <a:pt x="63" y="368"/>
                </a:lnTo>
                <a:lnTo>
                  <a:pt x="88" y="355"/>
                </a:lnTo>
                <a:lnTo>
                  <a:pt x="116" y="340"/>
                </a:lnTo>
                <a:lnTo>
                  <a:pt x="129" y="332"/>
                </a:lnTo>
                <a:lnTo>
                  <a:pt x="140" y="324"/>
                </a:lnTo>
                <a:lnTo>
                  <a:pt x="150" y="316"/>
                </a:lnTo>
                <a:lnTo>
                  <a:pt x="160" y="307"/>
                </a:lnTo>
                <a:lnTo>
                  <a:pt x="168" y="299"/>
                </a:lnTo>
                <a:lnTo>
                  <a:pt x="178" y="290"/>
                </a:lnTo>
                <a:lnTo>
                  <a:pt x="189" y="281"/>
                </a:lnTo>
                <a:lnTo>
                  <a:pt x="202" y="274"/>
                </a:lnTo>
                <a:lnTo>
                  <a:pt x="219" y="263"/>
                </a:lnTo>
                <a:lnTo>
                  <a:pt x="234" y="254"/>
                </a:lnTo>
                <a:lnTo>
                  <a:pt x="249" y="245"/>
                </a:lnTo>
                <a:lnTo>
                  <a:pt x="265" y="234"/>
                </a:lnTo>
                <a:lnTo>
                  <a:pt x="271" y="230"/>
                </a:lnTo>
                <a:lnTo>
                  <a:pt x="276" y="225"/>
                </a:lnTo>
                <a:lnTo>
                  <a:pt x="281" y="220"/>
                </a:lnTo>
                <a:lnTo>
                  <a:pt x="285" y="216"/>
                </a:lnTo>
                <a:lnTo>
                  <a:pt x="294" y="205"/>
                </a:lnTo>
                <a:lnTo>
                  <a:pt x="302" y="194"/>
                </a:lnTo>
                <a:lnTo>
                  <a:pt x="313" y="184"/>
                </a:lnTo>
                <a:lnTo>
                  <a:pt x="324" y="177"/>
                </a:lnTo>
                <a:lnTo>
                  <a:pt x="335" y="169"/>
                </a:lnTo>
                <a:lnTo>
                  <a:pt x="345" y="159"/>
                </a:lnTo>
                <a:lnTo>
                  <a:pt x="354" y="150"/>
                </a:lnTo>
                <a:lnTo>
                  <a:pt x="362" y="141"/>
                </a:lnTo>
                <a:lnTo>
                  <a:pt x="370" y="131"/>
                </a:lnTo>
                <a:lnTo>
                  <a:pt x="380" y="123"/>
                </a:lnTo>
                <a:lnTo>
                  <a:pt x="396" y="109"/>
                </a:lnTo>
                <a:lnTo>
                  <a:pt x="412" y="97"/>
                </a:lnTo>
                <a:lnTo>
                  <a:pt x="427" y="84"/>
                </a:lnTo>
                <a:lnTo>
                  <a:pt x="444" y="69"/>
                </a:lnTo>
                <a:lnTo>
                  <a:pt x="459" y="56"/>
                </a:lnTo>
                <a:lnTo>
                  <a:pt x="474" y="43"/>
                </a:lnTo>
                <a:lnTo>
                  <a:pt x="481" y="36"/>
                </a:lnTo>
                <a:lnTo>
                  <a:pt x="486" y="29"/>
                </a:lnTo>
                <a:lnTo>
                  <a:pt x="488" y="26"/>
                </a:lnTo>
                <a:lnTo>
                  <a:pt x="490" y="21"/>
                </a:lnTo>
                <a:lnTo>
                  <a:pt x="491" y="16"/>
                </a:lnTo>
                <a:lnTo>
                  <a:pt x="491" y="10"/>
                </a:lnTo>
                <a:lnTo>
                  <a:pt x="490" y="5"/>
                </a:lnTo>
                <a:lnTo>
                  <a:pt x="488" y="1"/>
                </a:lnTo>
                <a:lnTo>
                  <a:pt x="481" y="0"/>
                </a:lnTo>
                <a:lnTo>
                  <a:pt x="475" y="1"/>
                </a:lnTo>
                <a:lnTo>
                  <a:pt x="463" y="9"/>
                </a:lnTo>
                <a:lnTo>
                  <a:pt x="453" y="19"/>
                </a:lnTo>
                <a:lnTo>
                  <a:pt x="445" y="29"/>
                </a:lnTo>
                <a:lnTo>
                  <a:pt x="436" y="38"/>
                </a:lnTo>
                <a:lnTo>
                  <a:pt x="427" y="47"/>
                </a:lnTo>
                <a:lnTo>
                  <a:pt x="418" y="56"/>
                </a:lnTo>
                <a:lnTo>
                  <a:pt x="406" y="63"/>
                </a:lnTo>
                <a:lnTo>
                  <a:pt x="393" y="69"/>
                </a:lnTo>
                <a:lnTo>
                  <a:pt x="381" y="73"/>
                </a:lnTo>
                <a:lnTo>
                  <a:pt x="371" y="75"/>
                </a:lnTo>
                <a:lnTo>
                  <a:pt x="360" y="78"/>
                </a:lnTo>
                <a:lnTo>
                  <a:pt x="351" y="83"/>
                </a:lnTo>
                <a:lnTo>
                  <a:pt x="339" y="90"/>
                </a:lnTo>
                <a:lnTo>
                  <a:pt x="329" y="98"/>
                </a:lnTo>
                <a:lnTo>
                  <a:pt x="319" y="105"/>
                </a:lnTo>
                <a:lnTo>
                  <a:pt x="308" y="112"/>
                </a:lnTo>
                <a:lnTo>
                  <a:pt x="282" y="123"/>
                </a:lnTo>
                <a:lnTo>
                  <a:pt x="259" y="132"/>
                </a:lnTo>
                <a:lnTo>
                  <a:pt x="236" y="141"/>
                </a:lnTo>
                <a:lnTo>
                  <a:pt x="209" y="149"/>
                </a:lnTo>
                <a:lnTo>
                  <a:pt x="198" y="152"/>
                </a:lnTo>
                <a:lnTo>
                  <a:pt x="188" y="155"/>
                </a:lnTo>
                <a:lnTo>
                  <a:pt x="178" y="159"/>
                </a:lnTo>
                <a:lnTo>
                  <a:pt x="168" y="164"/>
                </a:lnTo>
                <a:lnTo>
                  <a:pt x="151" y="172"/>
                </a:lnTo>
                <a:lnTo>
                  <a:pt x="135" y="183"/>
                </a:lnTo>
                <a:lnTo>
                  <a:pt x="105" y="208"/>
                </a:lnTo>
                <a:lnTo>
                  <a:pt x="71" y="236"/>
                </a:lnTo>
                <a:lnTo>
                  <a:pt x="61" y="246"/>
                </a:lnTo>
                <a:lnTo>
                  <a:pt x="53" y="254"/>
                </a:lnTo>
                <a:lnTo>
                  <a:pt x="44" y="264"/>
                </a:lnTo>
                <a:lnTo>
                  <a:pt x="38" y="274"/>
                </a:lnTo>
                <a:lnTo>
                  <a:pt x="31" y="284"/>
                </a:lnTo>
                <a:lnTo>
                  <a:pt x="26" y="294"/>
                </a:lnTo>
                <a:lnTo>
                  <a:pt x="20" y="306"/>
                </a:lnTo>
                <a:lnTo>
                  <a:pt x="16" y="319"/>
                </a:lnTo>
                <a:lnTo>
                  <a:pt x="11" y="332"/>
                </a:lnTo>
                <a:lnTo>
                  <a:pt x="5" y="344"/>
                </a:lnTo>
                <a:lnTo>
                  <a:pt x="3" y="351"/>
                </a:lnTo>
                <a:lnTo>
                  <a:pt x="1" y="357"/>
                </a:lnTo>
                <a:lnTo>
                  <a:pt x="0" y="364"/>
                </a:lnTo>
                <a:lnTo>
                  <a:pt x="0" y="37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" name="Freeform 241"/>
          <p:cNvSpPr>
            <a:spLocks/>
          </p:cNvSpPr>
          <p:nvPr/>
        </p:nvSpPr>
        <p:spPr bwMode="auto">
          <a:xfrm>
            <a:off x="7355773" y="2345488"/>
            <a:ext cx="924595" cy="826469"/>
          </a:xfrm>
          <a:custGeom>
            <a:avLst/>
            <a:gdLst>
              <a:gd name="T0" fmla="*/ 1977 w 2008"/>
              <a:gd name="T1" fmla="*/ 1573 h 1795"/>
              <a:gd name="T2" fmla="*/ 1849 w 2008"/>
              <a:gd name="T3" fmla="*/ 1589 h 1795"/>
              <a:gd name="T4" fmla="*/ 1735 w 2008"/>
              <a:gd name="T5" fmla="*/ 1580 h 1795"/>
              <a:gd name="T6" fmla="*/ 1638 w 2008"/>
              <a:gd name="T7" fmla="*/ 1553 h 1795"/>
              <a:gd name="T8" fmla="*/ 1593 w 2008"/>
              <a:gd name="T9" fmla="*/ 1534 h 1795"/>
              <a:gd name="T10" fmla="*/ 1543 w 2008"/>
              <a:gd name="T11" fmla="*/ 1518 h 1795"/>
              <a:gd name="T12" fmla="*/ 1516 w 2008"/>
              <a:gd name="T13" fmla="*/ 1475 h 1795"/>
              <a:gd name="T14" fmla="*/ 1474 w 2008"/>
              <a:gd name="T15" fmla="*/ 1406 h 1795"/>
              <a:gd name="T16" fmla="*/ 1425 w 2008"/>
              <a:gd name="T17" fmla="*/ 1385 h 1795"/>
              <a:gd name="T18" fmla="*/ 1142 w 2008"/>
              <a:gd name="T19" fmla="*/ 1452 h 1795"/>
              <a:gd name="T20" fmla="*/ 637 w 2008"/>
              <a:gd name="T21" fmla="*/ 1611 h 1795"/>
              <a:gd name="T22" fmla="*/ 94 w 2008"/>
              <a:gd name="T23" fmla="*/ 1769 h 1795"/>
              <a:gd name="T24" fmla="*/ 67 w 2008"/>
              <a:gd name="T25" fmla="*/ 1713 h 1795"/>
              <a:gd name="T26" fmla="*/ 138 w 2008"/>
              <a:gd name="T27" fmla="*/ 1650 h 1795"/>
              <a:gd name="T28" fmla="*/ 189 w 2008"/>
              <a:gd name="T29" fmla="*/ 1599 h 1795"/>
              <a:gd name="T30" fmla="*/ 251 w 2008"/>
              <a:gd name="T31" fmla="*/ 1533 h 1795"/>
              <a:gd name="T32" fmla="*/ 322 w 2008"/>
              <a:gd name="T33" fmla="*/ 1444 h 1795"/>
              <a:gd name="T34" fmla="*/ 344 w 2008"/>
              <a:gd name="T35" fmla="*/ 1402 h 1795"/>
              <a:gd name="T36" fmla="*/ 325 w 2008"/>
              <a:gd name="T37" fmla="*/ 1380 h 1795"/>
              <a:gd name="T38" fmla="*/ 283 w 2008"/>
              <a:gd name="T39" fmla="*/ 1335 h 1795"/>
              <a:gd name="T40" fmla="*/ 231 w 2008"/>
              <a:gd name="T41" fmla="*/ 1222 h 1795"/>
              <a:gd name="T42" fmla="*/ 335 w 2008"/>
              <a:gd name="T43" fmla="*/ 1178 h 1795"/>
              <a:gd name="T44" fmla="*/ 434 w 2008"/>
              <a:gd name="T45" fmla="*/ 1132 h 1795"/>
              <a:gd name="T46" fmla="*/ 508 w 2008"/>
              <a:gd name="T47" fmla="*/ 1111 h 1795"/>
              <a:gd name="T48" fmla="*/ 551 w 2008"/>
              <a:gd name="T49" fmla="*/ 1117 h 1795"/>
              <a:gd name="T50" fmla="*/ 593 w 2008"/>
              <a:gd name="T51" fmla="*/ 1122 h 1795"/>
              <a:gd name="T52" fmla="*/ 668 w 2008"/>
              <a:gd name="T53" fmla="*/ 1097 h 1795"/>
              <a:gd name="T54" fmla="*/ 773 w 2008"/>
              <a:gd name="T55" fmla="*/ 1042 h 1795"/>
              <a:gd name="T56" fmla="*/ 853 w 2008"/>
              <a:gd name="T57" fmla="*/ 1009 h 1795"/>
              <a:gd name="T58" fmla="*/ 885 w 2008"/>
              <a:gd name="T59" fmla="*/ 987 h 1795"/>
              <a:gd name="T60" fmla="*/ 940 w 2008"/>
              <a:gd name="T61" fmla="*/ 944 h 1795"/>
              <a:gd name="T62" fmla="*/ 993 w 2008"/>
              <a:gd name="T63" fmla="*/ 907 h 1795"/>
              <a:gd name="T64" fmla="*/ 1002 w 2008"/>
              <a:gd name="T65" fmla="*/ 878 h 1795"/>
              <a:gd name="T66" fmla="*/ 962 w 2008"/>
              <a:gd name="T67" fmla="*/ 834 h 1795"/>
              <a:gd name="T68" fmla="*/ 941 w 2008"/>
              <a:gd name="T69" fmla="*/ 791 h 1795"/>
              <a:gd name="T70" fmla="*/ 966 w 2008"/>
              <a:gd name="T71" fmla="*/ 761 h 1795"/>
              <a:gd name="T72" fmla="*/ 952 w 2008"/>
              <a:gd name="T73" fmla="*/ 683 h 1795"/>
              <a:gd name="T74" fmla="*/ 925 w 2008"/>
              <a:gd name="T75" fmla="*/ 692 h 1795"/>
              <a:gd name="T76" fmla="*/ 863 w 2008"/>
              <a:gd name="T77" fmla="*/ 673 h 1795"/>
              <a:gd name="T78" fmla="*/ 851 w 2008"/>
              <a:gd name="T79" fmla="*/ 649 h 1795"/>
              <a:gd name="T80" fmla="*/ 881 w 2008"/>
              <a:gd name="T81" fmla="*/ 603 h 1795"/>
              <a:gd name="T82" fmla="*/ 942 w 2008"/>
              <a:gd name="T83" fmla="*/ 532 h 1795"/>
              <a:gd name="T84" fmla="*/ 980 w 2008"/>
              <a:gd name="T85" fmla="*/ 462 h 1795"/>
              <a:gd name="T86" fmla="*/ 980 w 2008"/>
              <a:gd name="T87" fmla="*/ 430 h 1795"/>
              <a:gd name="T88" fmla="*/ 1021 w 2008"/>
              <a:gd name="T89" fmla="*/ 329 h 1795"/>
              <a:gd name="T90" fmla="*/ 1095 w 2008"/>
              <a:gd name="T91" fmla="*/ 203 h 1795"/>
              <a:gd name="T92" fmla="*/ 1177 w 2008"/>
              <a:gd name="T93" fmla="*/ 138 h 1795"/>
              <a:gd name="T94" fmla="*/ 1226 w 2008"/>
              <a:gd name="T95" fmla="*/ 130 h 1795"/>
              <a:gd name="T96" fmla="*/ 1563 w 2008"/>
              <a:gd name="T97" fmla="*/ 23 h 1795"/>
              <a:gd name="T98" fmla="*/ 1582 w 2008"/>
              <a:gd name="T99" fmla="*/ 111 h 1795"/>
              <a:gd name="T100" fmla="*/ 1607 w 2008"/>
              <a:gd name="T101" fmla="*/ 170 h 1795"/>
              <a:gd name="T102" fmla="*/ 1644 w 2008"/>
              <a:gd name="T103" fmla="*/ 246 h 1795"/>
              <a:gd name="T104" fmla="*/ 1672 w 2008"/>
              <a:gd name="T105" fmla="*/ 346 h 1795"/>
              <a:gd name="T106" fmla="*/ 1705 w 2008"/>
              <a:gd name="T107" fmla="*/ 447 h 1795"/>
              <a:gd name="T108" fmla="*/ 1748 w 2008"/>
              <a:gd name="T109" fmla="*/ 513 h 1795"/>
              <a:gd name="T110" fmla="*/ 1862 w 2008"/>
              <a:gd name="T111" fmla="*/ 816 h 1795"/>
              <a:gd name="T112" fmla="*/ 1881 w 2008"/>
              <a:gd name="T113" fmla="*/ 1001 h 1795"/>
              <a:gd name="T114" fmla="*/ 1890 w 2008"/>
              <a:gd name="T115" fmla="*/ 1102 h 1795"/>
              <a:gd name="T116" fmla="*/ 1907 w 2008"/>
              <a:gd name="T117" fmla="*/ 1153 h 1795"/>
              <a:gd name="T118" fmla="*/ 1924 w 2008"/>
              <a:gd name="T119" fmla="*/ 1238 h 1795"/>
              <a:gd name="T120" fmla="*/ 1969 w 2008"/>
              <a:gd name="T121" fmla="*/ 1344 h 1795"/>
              <a:gd name="T122" fmla="*/ 2000 w 2008"/>
              <a:gd name="T123" fmla="*/ 1466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08" h="1795">
                <a:moveTo>
                  <a:pt x="2008" y="1526"/>
                </a:moveTo>
                <a:lnTo>
                  <a:pt x="1999" y="1537"/>
                </a:lnTo>
                <a:lnTo>
                  <a:pt x="1992" y="1549"/>
                </a:lnTo>
                <a:lnTo>
                  <a:pt x="1985" y="1560"/>
                </a:lnTo>
                <a:lnTo>
                  <a:pt x="1977" y="1573"/>
                </a:lnTo>
                <a:lnTo>
                  <a:pt x="1977" y="1573"/>
                </a:lnTo>
                <a:lnTo>
                  <a:pt x="1950" y="1578"/>
                </a:lnTo>
                <a:lnTo>
                  <a:pt x="1926" y="1581"/>
                </a:lnTo>
                <a:lnTo>
                  <a:pt x="1901" y="1583"/>
                </a:lnTo>
                <a:lnTo>
                  <a:pt x="1873" y="1586"/>
                </a:lnTo>
                <a:lnTo>
                  <a:pt x="1860" y="1587"/>
                </a:lnTo>
                <a:lnTo>
                  <a:pt x="1849" y="1589"/>
                </a:lnTo>
                <a:lnTo>
                  <a:pt x="1838" y="1590"/>
                </a:lnTo>
                <a:lnTo>
                  <a:pt x="1825" y="1591"/>
                </a:lnTo>
                <a:lnTo>
                  <a:pt x="1802" y="1590"/>
                </a:lnTo>
                <a:lnTo>
                  <a:pt x="1780" y="1588"/>
                </a:lnTo>
                <a:lnTo>
                  <a:pt x="1758" y="1584"/>
                </a:lnTo>
                <a:lnTo>
                  <a:pt x="1735" y="1580"/>
                </a:lnTo>
                <a:lnTo>
                  <a:pt x="1705" y="1575"/>
                </a:lnTo>
                <a:lnTo>
                  <a:pt x="1676" y="1570"/>
                </a:lnTo>
                <a:lnTo>
                  <a:pt x="1663" y="1566"/>
                </a:lnTo>
                <a:lnTo>
                  <a:pt x="1650" y="1561"/>
                </a:lnTo>
                <a:lnTo>
                  <a:pt x="1645" y="1557"/>
                </a:lnTo>
                <a:lnTo>
                  <a:pt x="1638" y="1553"/>
                </a:lnTo>
                <a:lnTo>
                  <a:pt x="1633" y="1549"/>
                </a:lnTo>
                <a:lnTo>
                  <a:pt x="1629" y="1542"/>
                </a:lnTo>
                <a:lnTo>
                  <a:pt x="1629" y="1542"/>
                </a:lnTo>
                <a:lnTo>
                  <a:pt x="1617" y="1539"/>
                </a:lnTo>
                <a:lnTo>
                  <a:pt x="1605" y="1536"/>
                </a:lnTo>
                <a:lnTo>
                  <a:pt x="1593" y="1534"/>
                </a:lnTo>
                <a:lnTo>
                  <a:pt x="1581" y="1533"/>
                </a:lnTo>
                <a:lnTo>
                  <a:pt x="1569" y="1530"/>
                </a:lnTo>
                <a:lnTo>
                  <a:pt x="1559" y="1526"/>
                </a:lnTo>
                <a:lnTo>
                  <a:pt x="1553" y="1524"/>
                </a:lnTo>
                <a:lnTo>
                  <a:pt x="1548" y="1522"/>
                </a:lnTo>
                <a:lnTo>
                  <a:pt x="1543" y="1518"/>
                </a:lnTo>
                <a:lnTo>
                  <a:pt x="1538" y="1513"/>
                </a:lnTo>
                <a:lnTo>
                  <a:pt x="1533" y="1508"/>
                </a:lnTo>
                <a:lnTo>
                  <a:pt x="1528" y="1501"/>
                </a:lnTo>
                <a:lnTo>
                  <a:pt x="1525" y="1495"/>
                </a:lnTo>
                <a:lnTo>
                  <a:pt x="1522" y="1488"/>
                </a:lnTo>
                <a:lnTo>
                  <a:pt x="1516" y="1475"/>
                </a:lnTo>
                <a:lnTo>
                  <a:pt x="1509" y="1460"/>
                </a:lnTo>
                <a:lnTo>
                  <a:pt x="1497" y="1444"/>
                </a:lnTo>
                <a:lnTo>
                  <a:pt x="1485" y="1429"/>
                </a:lnTo>
                <a:lnTo>
                  <a:pt x="1481" y="1419"/>
                </a:lnTo>
                <a:lnTo>
                  <a:pt x="1476" y="1411"/>
                </a:lnTo>
                <a:lnTo>
                  <a:pt x="1474" y="1406"/>
                </a:lnTo>
                <a:lnTo>
                  <a:pt x="1472" y="1403"/>
                </a:lnTo>
                <a:lnTo>
                  <a:pt x="1468" y="1400"/>
                </a:lnTo>
                <a:lnTo>
                  <a:pt x="1464" y="1397"/>
                </a:lnTo>
                <a:lnTo>
                  <a:pt x="1451" y="1391"/>
                </a:lnTo>
                <a:lnTo>
                  <a:pt x="1438" y="1388"/>
                </a:lnTo>
                <a:lnTo>
                  <a:pt x="1425" y="1385"/>
                </a:lnTo>
                <a:lnTo>
                  <a:pt x="1411" y="1380"/>
                </a:lnTo>
                <a:lnTo>
                  <a:pt x="1395" y="1375"/>
                </a:lnTo>
                <a:lnTo>
                  <a:pt x="1379" y="1371"/>
                </a:lnTo>
                <a:lnTo>
                  <a:pt x="1300" y="1398"/>
                </a:lnTo>
                <a:lnTo>
                  <a:pt x="1222" y="1425"/>
                </a:lnTo>
                <a:lnTo>
                  <a:pt x="1142" y="1452"/>
                </a:lnTo>
                <a:lnTo>
                  <a:pt x="1060" y="1478"/>
                </a:lnTo>
                <a:lnTo>
                  <a:pt x="978" y="1505"/>
                </a:lnTo>
                <a:lnTo>
                  <a:pt x="894" y="1532"/>
                </a:lnTo>
                <a:lnTo>
                  <a:pt x="809" y="1559"/>
                </a:lnTo>
                <a:lnTo>
                  <a:pt x="724" y="1584"/>
                </a:lnTo>
                <a:lnTo>
                  <a:pt x="637" y="1611"/>
                </a:lnTo>
                <a:lnTo>
                  <a:pt x="550" y="1637"/>
                </a:lnTo>
                <a:lnTo>
                  <a:pt x="460" y="1664"/>
                </a:lnTo>
                <a:lnTo>
                  <a:pt x="371" y="1690"/>
                </a:lnTo>
                <a:lnTo>
                  <a:pt x="280" y="1716"/>
                </a:lnTo>
                <a:lnTo>
                  <a:pt x="187" y="1743"/>
                </a:lnTo>
                <a:lnTo>
                  <a:pt x="94" y="1769"/>
                </a:lnTo>
                <a:lnTo>
                  <a:pt x="0" y="1795"/>
                </a:lnTo>
                <a:lnTo>
                  <a:pt x="0" y="1795"/>
                </a:lnTo>
                <a:lnTo>
                  <a:pt x="11" y="1784"/>
                </a:lnTo>
                <a:lnTo>
                  <a:pt x="22" y="1771"/>
                </a:lnTo>
                <a:lnTo>
                  <a:pt x="45" y="1740"/>
                </a:lnTo>
                <a:lnTo>
                  <a:pt x="67" y="1713"/>
                </a:lnTo>
                <a:lnTo>
                  <a:pt x="78" y="1700"/>
                </a:lnTo>
                <a:lnTo>
                  <a:pt x="91" y="1687"/>
                </a:lnTo>
                <a:lnTo>
                  <a:pt x="105" y="1675"/>
                </a:lnTo>
                <a:lnTo>
                  <a:pt x="120" y="1662"/>
                </a:lnTo>
                <a:lnTo>
                  <a:pt x="130" y="1656"/>
                </a:lnTo>
                <a:lnTo>
                  <a:pt x="138" y="1650"/>
                </a:lnTo>
                <a:lnTo>
                  <a:pt x="146" y="1645"/>
                </a:lnTo>
                <a:lnTo>
                  <a:pt x="155" y="1638"/>
                </a:lnTo>
                <a:lnTo>
                  <a:pt x="164" y="1629"/>
                </a:lnTo>
                <a:lnTo>
                  <a:pt x="173" y="1619"/>
                </a:lnTo>
                <a:lnTo>
                  <a:pt x="180" y="1609"/>
                </a:lnTo>
                <a:lnTo>
                  <a:pt x="189" y="1599"/>
                </a:lnTo>
                <a:lnTo>
                  <a:pt x="201" y="1589"/>
                </a:lnTo>
                <a:lnTo>
                  <a:pt x="213" y="1580"/>
                </a:lnTo>
                <a:lnTo>
                  <a:pt x="225" y="1568"/>
                </a:lnTo>
                <a:lnTo>
                  <a:pt x="233" y="1557"/>
                </a:lnTo>
                <a:lnTo>
                  <a:pt x="241" y="1546"/>
                </a:lnTo>
                <a:lnTo>
                  <a:pt x="251" y="1533"/>
                </a:lnTo>
                <a:lnTo>
                  <a:pt x="269" y="1509"/>
                </a:lnTo>
                <a:lnTo>
                  <a:pt x="287" y="1489"/>
                </a:lnTo>
                <a:lnTo>
                  <a:pt x="296" y="1480"/>
                </a:lnTo>
                <a:lnTo>
                  <a:pt x="305" y="1469"/>
                </a:lnTo>
                <a:lnTo>
                  <a:pt x="313" y="1457"/>
                </a:lnTo>
                <a:lnTo>
                  <a:pt x="322" y="1444"/>
                </a:lnTo>
                <a:lnTo>
                  <a:pt x="330" y="1434"/>
                </a:lnTo>
                <a:lnTo>
                  <a:pt x="336" y="1425"/>
                </a:lnTo>
                <a:lnTo>
                  <a:pt x="339" y="1419"/>
                </a:lnTo>
                <a:lnTo>
                  <a:pt x="341" y="1414"/>
                </a:lnTo>
                <a:lnTo>
                  <a:pt x="342" y="1408"/>
                </a:lnTo>
                <a:lnTo>
                  <a:pt x="344" y="1402"/>
                </a:lnTo>
                <a:lnTo>
                  <a:pt x="342" y="1399"/>
                </a:lnTo>
                <a:lnTo>
                  <a:pt x="341" y="1396"/>
                </a:lnTo>
                <a:lnTo>
                  <a:pt x="339" y="1392"/>
                </a:lnTo>
                <a:lnTo>
                  <a:pt x="336" y="1390"/>
                </a:lnTo>
                <a:lnTo>
                  <a:pt x="331" y="1386"/>
                </a:lnTo>
                <a:lnTo>
                  <a:pt x="325" y="1380"/>
                </a:lnTo>
                <a:lnTo>
                  <a:pt x="312" y="1365"/>
                </a:lnTo>
                <a:lnTo>
                  <a:pt x="300" y="1349"/>
                </a:lnTo>
                <a:lnTo>
                  <a:pt x="297" y="1350"/>
                </a:lnTo>
                <a:lnTo>
                  <a:pt x="294" y="1351"/>
                </a:lnTo>
                <a:lnTo>
                  <a:pt x="294" y="1351"/>
                </a:lnTo>
                <a:lnTo>
                  <a:pt x="283" y="1335"/>
                </a:lnTo>
                <a:lnTo>
                  <a:pt x="273" y="1320"/>
                </a:lnTo>
                <a:lnTo>
                  <a:pt x="265" y="1305"/>
                </a:lnTo>
                <a:lnTo>
                  <a:pt x="257" y="1290"/>
                </a:lnTo>
                <a:lnTo>
                  <a:pt x="244" y="1257"/>
                </a:lnTo>
                <a:lnTo>
                  <a:pt x="231" y="1222"/>
                </a:lnTo>
                <a:lnTo>
                  <a:pt x="231" y="1222"/>
                </a:lnTo>
                <a:lnTo>
                  <a:pt x="250" y="1215"/>
                </a:lnTo>
                <a:lnTo>
                  <a:pt x="265" y="1209"/>
                </a:lnTo>
                <a:lnTo>
                  <a:pt x="281" y="1202"/>
                </a:lnTo>
                <a:lnTo>
                  <a:pt x="298" y="1195"/>
                </a:lnTo>
                <a:lnTo>
                  <a:pt x="318" y="1186"/>
                </a:lnTo>
                <a:lnTo>
                  <a:pt x="335" y="1178"/>
                </a:lnTo>
                <a:lnTo>
                  <a:pt x="353" y="1170"/>
                </a:lnTo>
                <a:lnTo>
                  <a:pt x="373" y="1160"/>
                </a:lnTo>
                <a:lnTo>
                  <a:pt x="394" y="1149"/>
                </a:lnTo>
                <a:lnTo>
                  <a:pt x="414" y="1141"/>
                </a:lnTo>
                <a:lnTo>
                  <a:pt x="423" y="1136"/>
                </a:lnTo>
                <a:lnTo>
                  <a:pt x="434" y="1132"/>
                </a:lnTo>
                <a:lnTo>
                  <a:pt x="445" y="1129"/>
                </a:lnTo>
                <a:lnTo>
                  <a:pt x="457" y="1126"/>
                </a:lnTo>
                <a:lnTo>
                  <a:pt x="475" y="1121"/>
                </a:lnTo>
                <a:lnTo>
                  <a:pt x="492" y="1116"/>
                </a:lnTo>
                <a:lnTo>
                  <a:pt x="500" y="1114"/>
                </a:lnTo>
                <a:lnTo>
                  <a:pt x="508" y="1111"/>
                </a:lnTo>
                <a:lnTo>
                  <a:pt x="516" y="1110"/>
                </a:lnTo>
                <a:lnTo>
                  <a:pt x="526" y="1110"/>
                </a:lnTo>
                <a:lnTo>
                  <a:pt x="534" y="1110"/>
                </a:lnTo>
                <a:lnTo>
                  <a:pt x="539" y="1111"/>
                </a:lnTo>
                <a:lnTo>
                  <a:pt x="546" y="1114"/>
                </a:lnTo>
                <a:lnTo>
                  <a:pt x="551" y="1117"/>
                </a:lnTo>
                <a:lnTo>
                  <a:pt x="556" y="1119"/>
                </a:lnTo>
                <a:lnTo>
                  <a:pt x="562" y="1121"/>
                </a:lnTo>
                <a:lnTo>
                  <a:pt x="567" y="1122"/>
                </a:lnTo>
                <a:lnTo>
                  <a:pt x="575" y="1123"/>
                </a:lnTo>
                <a:lnTo>
                  <a:pt x="584" y="1123"/>
                </a:lnTo>
                <a:lnTo>
                  <a:pt x="593" y="1122"/>
                </a:lnTo>
                <a:lnTo>
                  <a:pt x="602" y="1120"/>
                </a:lnTo>
                <a:lnTo>
                  <a:pt x="609" y="1118"/>
                </a:lnTo>
                <a:lnTo>
                  <a:pt x="625" y="1111"/>
                </a:lnTo>
                <a:lnTo>
                  <a:pt x="644" y="1105"/>
                </a:lnTo>
                <a:lnTo>
                  <a:pt x="656" y="1101"/>
                </a:lnTo>
                <a:lnTo>
                  <a:pt x="668" y="1097"/>
                </a:lnTo>
                <a:lnTo>
                  <a:pt x="679" y="1094"/>
                </a:lnTo>
                <a:lnTo>
                  <a:pt x="691" y="1089"/>
                </a:lnTo>
                <a:lnTo>
                  <a:pt x="722" y="1073"/>
                </a:lnTo>
                <a:lnTo>
                  <a:pt x="747" y="1056"/>
                </a:lnTo>
                <a:lnTo>
                  <a:pt x="760" y="1049"/>
                </a:lnTo>
                <a:lnTo>
                  <a:pt x="773" y="1042"/>
                </a:lnTo>
                <a:lnTo>
                  <a:pt x="789" y="1036"/>
                </a:lnTo>
                <a:lnTo>
                  <a:pt x="806" y="1030"/>
                </a:lnTo>
                <a:lnTo>
                  <a:pt x="819" y="1026"/>
                </a:lnTo>
                <a:lnTo>
                  <a:pt x="830" y="1021"/>
                </a:lnTo>
                <a:lnTo>
                  <a:pt x="841" y="1015"/>
                </a:lnTo>
                <a:lnTo>
                  <a:pt x="853" y="1009"/>
                </a:lnTo>
                <a:lnTo>
                  <a:pt x="862" y="1005"/>
                </a:lnTo>
                <a:lnTo>
                  <a:pt x="871" y="1000"/>
                </a:lnTo>
                <a:lnTo>
                  <a:pt x="875" y="998"/>
                </a:lnTo>
                <a:lnTo>
                  <a:pt x="878" y="995"/>
                </a:lnTo>
                <a:lnTo>
                  <a:pt x="881" y="992"/>
                </a:lnTo>
                <a:lnTo>
                  <a:pt x="885" y="987"/>
                </a:lnTo>
                <a:lnTo>
                  <a:pt x="890" y="980"/>
                </a:lnTo>
                <a:lnTo>
                  <a:pt x="894" y="973"/>
                </a:lnTo>
                <a:lnTo>
                  <a:pt x="900" y="967"/>
                </a:lnTo>
                <a:lnTo>
                  <a:pt x="906" y="961"/>
                </a:lnTo>
                <a:lnTo>
                  <a:pt x="924" y="952"/>
                </a:lnTo>
                <a:lnTo>
                  <a:pt x="940" y="944"/>
                </a:lnTo>
                <a:lnTo>
                  <a:pt x="947" y="940"/>
                </a:lnTo>
                <a:lnTo>
                  <a:pt x="955" y="935"/>
                </a:lnTo>
                <a:lnTo>
                  <a:pt x="962" y="930"/>
                </a:lnTo>
                <a:lnTo>
                  <a:pt x="970" y="924"/>
                </a:lnTo>
                <a:lnTo>
                  <a:pt x="982" y="915"/>
                </a:lnTo>
                <a:lnTo>
                  <a:pt x="993" y="907"/>
                </a:lnTo>
                <a:lnTo>
                  <a:pt x="998" y="902"/>
                </a:lnTo>
                <a:lnTo>
                  <a:pt x="1001" y="898"/>
                </a:lnTo>
                <a:lnTo>
                  <a:pt x="1003" y="891"/>
                </a:lnTo>
                <a:lnTo>
                  <a:pt x="1005" y="885"/>
                </a:lnTo>
                <a:lnTo>
                  <a:pt x="1005" y="880"/>
                </a:lnTo>
                <a:lnTo>
                  <a:pt x="1002" y="878"/>
                </a:lnTo>
                <a:lnTo>
                  <a:pt x="1000" y="876"/>
                </a:lnTo>
                <a:lnTo>
                  <a:pt x="998" y="874"/>
                </a:lnTo>
                <a:lnTo>
                  <a:pt x="992" y="870"/>
                </a:lnTo>
                <a:lnTo>
                  <a:pt x="986" y="865"/>
                </a:lnTo>
                <a:lnTo>
                  <a:pt x="973" y="850"/>
                </a:lnTo>
                <a:lnTo>
                  <a:pt x="962" y="834"/>
                </a:lnTo>
                <a:lnTo>
                  <a:pt x="955" y="823"/>
                </a:lnTo>
                <a:lnTo>
                  <a:pt x="947" y="813"/>
                </a:lnTo>
                <a:lnTo>
                  <a:pt x="945" y="809"/>
                </a:lnTo>
                <a:lnTo>
                  <a:pt x="943" y="804"/>
                </a:lnTo>
                <a:lnTo>
                  <a:pt x="941" y="798"/>
                </a:lnTo>
                <a:lnTo>
                  <a:pt x="941" y="791"/>
                </a:lnTo>
                <a:lnTo>
                  <a:pt x="945" y="789"/>
                </a:lnTo>
                <a:lnTo>
                  <a:pt x="952" y="786"/>
                </a:lnTo>
                <a:lnTo>
                  <a:pt x="957" y="778"/>
                </a:lnTo>
                <a:lnTo>
                  <a:pt x="962" y="769"/>
                </a:lnTo>
                <a:lnTo>
                  <a:pt x="965" y="766"/>
                </a:lnTo>
                <a:lnTo>
                  <a:pt x="966" y="761"/>
                </a:lnTo>
                <a:lnTo>
                  <a:pt x="967" y="756"/>
                </a:lnTo>
                <a:lnTo>
                  <a:pt x="968" y="751"/>
                </a:lnTo>
                <a:lnTo>
                  <a:pt x="968" y="688"/>
                </a:lnTo>
                <a:lnTo>
                  <a:pt x="962" y="685"/>
                </a:lnTo>
                <a:lnTo>
                  <a:pt x="957" y="683"/>
                </a:lnTo>
                <a:lnTo>
                  <a:pt x="952" y="683"/>
                </a:lnTo>
                <a:lnTo>
                  <a:pt x="946" y="684"/>
                </a:lnTo>
                <a:lnTo>
                  <a:pt x="942" y="686"/>
                </a:lnTo>
                <a:lnTo>
                  <a:pt x="939" y="688"/>
                </a:lnTo>
                <a:lnTo>
                  <a:pt x="934" y="689"/>
                </a:lnTo>
                <a:lnTo>
                  <a:pt x="930" y="691"/>
                </a:lnTo>
                <a:lnTo>
                  <a:pt x="925" y="692"/>
                </a:lnTo>
                <a:lnTo>
                  <a:pt x="919" y="694"/>
                </a:lnTo>
                <a:lnTo>
                  <a:pt x="905" y="692"/>
                </a:lnTo>
                <a:lnTo>
                  <a:pt x="893" y="689"/>
                </a:lnTo>
                <a:lnTo>
                  <a:pt x="881" y="684"/>
                </a:lnTo>
                <a:lnTo>
                  <a:pt x="870" y="677"/>
                </a:lnTo>
                <a:lnTo>
                  <a:pt x="863" y="673"/>
                </a:lnTo>
                <a:lnTo>
                  <a:pt x="857" y="669"/>
                </a:lnTo>
                <a:lnTo>
                  <a:pt x="854" y="665"/>
                </a:lnTo>
                <a:lnTo>
                  <a:pt x="852" y="663"/>
                </a:lnTo>
                <a:lnTo>
                  <a:pt x="851" y="660"/>
                </a:lnTo>
                <a:lnTo>
                  <a:pt x="850" y="656"/>
                </a:lnTo>
                <a:lnTo>
                  <a:pt x="851" y="649"/>
                </a:lnTo>
                <a:lnTo>
                  <a:pt x="853" y="644"/>
                </a:lnTo>
                <a:lnTo>
                  <a:pt x="855" y="638"/>
                </a:lnTo>
                <a:lnTo>
                  <a:pt x="859" y="633"/>
                </a:lnTo>
                <a:lnTo>
                  <a:pt x="866" y="623"/>
                </a:lnTo>
                <a:lnTo>
                  <a:pt x="875" y="614"/>
                </a:lnTo>
                <a:lnTo>
                  <a:pt x="881" y="603"/>
                </a:lnTo>
                <a:lnTo>
                  <a:pt x="889" y="594"/>
                </a:lnTo>
                <a:lnTo>
                  <a:pt x="895" y="586"/>
                </a:lnTo>
                <a:lnTo>
                  <a:pt x="903" y="578"/>
                </a:lnTo>
                <a:lnTo>
                  <a:pt x="918" y="563"/>
                </a:lnTo>
                <a:lnTo>
                  <a:pt x="933" y="545"/>
                </a:lnTo>
                <a:lnTo>
                  <a:pt x="942" y="532"/>
                </a:lnTo>
                <a:lnTo>
                  <a:pt x="951" y="519"/>
                </a:lnTo>
                <a:lnTo>
                  <a:pt x="957" y="506"/>
                </a:lnTo>
                <a:lnTo>
                  <a:pt x="965" y="492"/>
                </a:lnTo>
                <a:lnTo>
                  <a:pt x="971" y="480"/>
                </a:lnTo>
                <a:lnTo>
                  <a:pt x="978" y="468"/>
                </a:lnTo>
                <a:lnTo>
                  <a:pt x="980" y="462"/>
                </a:lnTo>
                <a:lnTo>
                  <a:pt x="982" y="457"/>
                </a:lnTo>
                <a:lnTo>
                  <a:pt x="983" y="451"/>
                </a:lnTo>
                <a:lnTo>
                  <a:pt x="983" y="443"/>
                </a:lnTo>
                <a:lnTo>
                  <a:pt x="983" y="439"/>
                </a:lnTo>
                <a:lnTo>
                  <a:pt x="982" y="434"/>
                </a:lnTo>
                <a:lnTo>
                  <a:pt x="980" y="430"/>
                </a:lnTo>
                <a:lnTo>
                  <a:pt x="976" y="427"/>
                </a:lnTo>
                <a:lnTo>
                  <a:pt x="976" y="427"/>
                </a:lnTo>
                <a:lnTo>
                  <a:pt x="988" y="400"/>
                </a:lnTo>
                <a:lnTo>
                  <a:pt x="999" y="375"/>
                </a:lnTo>
                <a:lnTo>
                  <a:pt x="1010" y="351"/>
                </a:lnTo>
                <a:lnTo>
                  <a:pt x="1021" y="329"/>
                </a:lnTo>
                <a:lnTo>
                  <a:pt x="1033" y="306"/>
                </a:lnTo>
                <a:lnTo>
                  <a:pt x="1046" y="283"/>
                </a:lnTo>
                <a:lnTo>
                  <a:pt x="1059" y="259"/>
                </a:lnTo>
                <a:lnTo>
                  <a:pt x="1074" y="233"/>
                </a:lnTo>
                <a:lnTo>
                  <a:pt x="1084" y="217"/>
                </a:lnTo>
                <a:lnTo>
                  <a:pt x="1095" y="203"/>
                </a:lnTo>
                <a:lnTo>
                  <a:pt x="1106" y="190"/>
                </a:lnTo>
                <a:lnTo>
                  <a:pt x="1118" y="178"/>
                </a:lnTo>
                <a:lnTo>
                  <a:pt x="1131" y="169"/>
                </a:lnTo>
                <a:lnTo>
                  <a:pt x="1145" y="158"/>
                </a:lnTo>
                <a:lnTo>
                  <a:pt x="1160" y="148"/>
                </a:lnTo>
                <a:lnTo>
                  <a:pt x="1177" y="138"/>
                </a:lnTo>
                <a:lnTo>
                  <a:pt x="1185" y="135"/>
                </a:lnTo>
                <a:lnTo>
                  <a:pt x="1192" y="133"/>
                </a:lnTo>
                <a:lnTo>
                  <a:pt x="1201" y="132"/>
                </a:lnTo>
                <a:lnTo>
                  <a:pt x="1209" y="131"/>
                </a:lnTo>
                <a:lnTo>
                  <a:pt x="1217" y="131"/>
                </a:lnTo>
                <a:lnTo>
                  <a:pt x="1226" y="130"/>
                </a:lnTo>
                <a:lnTo>
                  <a:pt x="1233" y="128"/>
                </a:lnTo>
                <a:lnTo>
                  <a:pt x="1241" y="124"/>
                </a:lnTo>
                <a:lnTo>
                  <a:pt x="1562" y="0"/>
                </a:lnTo>
                <a:lnTo>
                  <a:pt x="1562" y="0"/>
                </a:lnTo>
                <a:lnTo>
                  <a:pt x="1562" y="12"/>
                </a:lnTo>
                <a:lnTo>
                  <a:pt x="1563" y="23"/>
                </a:lnTo>
                <a:lnTo>
                  <a:pt x="1564" y="34"/>
                </a:lnTo>
                <a:lnTo>
                  <a:pt x="1566" y="43"/>
                </a:lnTo>
                <a:lnTo>
                  <a:pt x="1572" y="63"/>
                </a:lnTo>
                <a:lnTo>
                  <a:pt x="1578" y="84"/>
                </a:lnTo>
                <a:lnTo>
                  <a:pt x="1581" y="99"/>
                </a:lnTo>
                <a:lnTo>
                  <a:pt x="1582" y="111"/>
                </a:lnTo>
                <a:lnTo>
                  <a:pt x="1583" y="124"/>
                </a:lnTo>
                <a:lnTo>
                  <a:pt x="1587" y="138"/>
                </a:lnTo>
                <a:lnTo>
                  <a:pt x="1590" y="147"/>
                </a:lnTo>
                <a:lnTo>
                  <a:pt x="1595" y="155"/>
                </a:lnTo>
                <a:lnTo>
                  <a:pt x="1602" y="162"/>
                </a:lnTo>
                <a:lnTo>
                  <a:pt x="1607" y="170"/>
                </a:lnTo>
                <a:lnTo>
                  <a:pt x="1616" y="184"/>
                </a:lnTo>
                <a:lnTo>
                  <a:pt x="1623" y="197"/>
                </a:lnTo>
                <a:lnTo>
                  <a:pt x="1629" y="209"/>
                </a:lnTo>
                <a:lnTo>
                  <a:pt x="1634" y="221"/>
                </a:lnTo>
                <a:lnTo>
                  <a:pt x="1640" y="233"/>
                </a:lnTo>
                <a:lnTo>
                  <a:pt x="1644" y="246"/>
                </a:lnTo>
                <a:lnTo>
                  <a:pt x="1647" y="260"/>
                </a:lnTo>
                <a:lnTo>
                  <a:pt x="1650" y="276"/>
                </a:lnTo>
                <a:lnTo>
                  <a:pt x="1654" y="296"/>
                </a:lnTo>
                <a:lnTo>
                  <a:pt x="1659" y="313"/>
                </a:lnTo>
                <a:lnTo>
                  <a:pt x="1665" y="330"/>
                </a:lnTo>
                <a:lnTo>
                  <a:pt x="1672" y="346"/>
                </a:lnTo>
                <a:lnTo>
                  <a:pt x="1678" y="361"/>
                </a:lnTo>
                <a:lnTo>
                  <a:pt x="1685" y="377"/>
                </a:lnTo>
                <a:lnTo>
                  <a:pt x="1690" y="394"/>
                </a:lnTo>
                <a:lnTo>
                  <a:pt x="1695" y="414"/>
                </a:lnTo>
                <a:lnTo>
                  <a:pt x="1700" y="432"/>
                </a:lnTo>
                <a:lnTo>
                  <a:pt x="1705" y="447"/>
                </a:lnTo>
                <a:lnTo>
                  <a:pt x="1713" y="461"/>
                </a:lnTo>
                <a:lnTo>
                  <a:pt x="1722" y="478"/>
                </a:lnTo>
                <a:lnTo>
                  <a:pt x="1728" y="488"/>
                </a:lnTo>
                <a:lnTo>
                  <a:pt x="1734" y="497"/>
                </a:lnTo>
                <a:lnTo>
                  <a:pt x="1740" y="506"/>
                </a:lnTo>
                <a:lnTo>
                  <a:pt x="1748" y="513"/>
                </a:lnTo>
                <a:lnTo>
                  <a:pt x="1755" y="521"/>
                </a:lnTo>
                <a:lnTo>
                  <a:pt x="1763" y="527"/>
                </a:lnTo>
                <a:lnTo>
                  <a:pt x="1772" y="534"/>
                </a:lnTo>
                <a:lnTo>
                  <a:pt x="1783" y="539"/>
                </a:lnTo>
                <a:lnTo>
                  <a:pt x="1860" y="802"/>
                </a:lnTo>
                <a:lnTo>
                  <a:pt x="1862" y="816"/>
                </a:lnTo>
                <a:lnTo>
                  <a:pt x="1864" y="825"/>
                </a:lnTo>
                <a:lnTo>
                  <a:pt x="1866" y="836"/>
                </a:lnTo>
                <a:lnTo>
                  <a:pt x="1867" y="850"/>
                </a:lnTo>
                <a:lnTo>
                  <a:pt x="1867" y="850"/>
                </a:lnTo>
                <a:lnTo>
                  <a:pt x="1873" y="916"/>
                </a:lnTo>
                <a:lnTo>
                  <a:pt x="1881" y="1001"/>
                </a:lnTo>
                <a:lnTo>
                  <a:pt x="1881" y="1055"/>
                </a:lnTo>
                <a:lnTo>
                  <a:pt x="1881" y="1064"/>
                </a:lnTo>
                <a:lnTo>
                  <a:pt x="1883" y="1072"/>
                </a:lnTo>
                <a:lnTo>
                  <a:pt x="1884" y="1079"/>
                </a:lnTo>
                <a:lnTo>
                  <a:pt x="1886" y="1087"/>
                </a:lnTo>
                <a:lnTo>
                  <a:pt x="1890" y="1102"/>
                </a:lnTo>
                <a:lnTo>
                  <a:pt x="1894" y="1118"/>
                </a:lnTo>
                <a:lnTo>
                  <a:pt x="1897" y="1128"/>
                </a:lnTo>
                <a:lnTo>
                  <a:pt x="1901" y="1135"/>
                </a:lnTo>
                <a:lnTo>
                  <a:pt x="1905" y="1143"/>
                </a:lnTo>
                <a:lnTo>
                  <a:pt x="1907" y="1153"/>
                </a:lnTo>
                <a:lnTo>
                  <a:pt x="1907" y="1153"/>
                </a:lnTo>
                <a:lnTo>
                  <a:pt x="1907" y="1164"/>
                </a:lnTo>
                <a:lnTo>
                  <a:pt x="1908" y="1175"/>
                </a:lnTo>
                <a:lnTo>
                  <a:pt x="1910" y="1186"/>
                </a:lnTo>
                <a:lnTo>
                  <a:pt x="1912" y="1196"/>
                </a:lnTo>
                <a:lnTo>
                  <a:pt x="1917" y="1215"/>
                </a:lnTo>
                <a:lnTo>
                  <a:pt x="1924" y="1238"/>
                </a:lnTo>
                <a:lnTo>
                  <a:pt x="1928" y="1254"/>
                </a:lnTo>
                <a:lnTo>
                  <a:pt x="1931" y="1269"/>
                </a:lnTo>
                <a:lnTo>
                  <a:pt x="1941" y="1290"/>
                </a:lnTo>
                <a:lnTo>
                  <a:pt x="1950" y="1307"/>
                </a:lnTo>
                <a:lnTo>
                  <a:pt x="1959" y="1323"/>
                </a:lnTo>
                <a:lnTo>
                  <a:pt x="1969" y="1344"/>
                </a:lnTo>
                <a:lnTo>
                  <a:pt x="1974" y="1360"/>
                </a:lnTo>
                <a:lnTo>
                  <a:pt x="1979" y="1375"/>
                </a:lnTo>
                <a:lnTo>
                  <a:pt x="1982" y="1390"/>
                </a:lnTo>
                <a:lnTo>
                  <a:pt x="1985" y="1404"/>
                </a:lnTo>
                <a:lnTo>
                  <a:pt x="1992" y="1433"/>
                </a:lnTo>
                <a:lnTo>
                  <a:pt x="2000" y="1466"/>
                </a:lnTo>
                <a:lnTo>
                  <a:pt x="2000" y="1481"/>
                </a:lnTo>
                <a:lnTo>
                  <a:pt x="2002" y="1496"/>
                </a:lnTo>
                <a:lnTo>
                  <a:pt x="2005" y="1511"/>
                </a:lnTo>
                <a:lnTo>
                  <a:pt x="2008" y="1526"/>
                </a:lnTo>
                <a:lnTo>
                  <a:pt x="2008" y="1526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6" name="Freeform 242"/>
          <p:cNvSpPr>
            <a:spLocks/>
          </p:cNvSpPr>
          <p:nvPr/>
        </p:nvSpPr>
        <p:spPr bwMode="auto">
          <a:xfrm>
            <a:off x="8052329" y="3386176"/>
            <a:ext cx="149262" cy="232185"/>
          </a:xfrm>
          <a:custGeom>
            <a:avLst/>
            <a:gdLst>
              <a:gd name="T0" fmla="*/ 0 w 324"/>
              <a:gd name="T1" fmla="*/ 35 h 503"/>
              <a:gd name="T2" fmla="*/ 111 w 324"/>
              <a:gd name="T3" fmla="*/ 0 h 503"/>
              <a:gd name="T4" fmla="*/ 117 w 324"/>
              <a:gd name="T5" fmla="*/ 59 h 503"/>
              <a:gd name="T6" fmla="*/ 119 w 324"/>
              <a:gd name="T7" fmla="*/ 84 h 503"/>
              <a:gd name="T8" fmla="*/ 119 w 324"/>
              <a:gd name="T9" fmla="*/ 84 h 503"/>
              <a:gd name="T10" fmla="*/ 124 w 324"/>
              <a:gd name="T11" fmla="*/ 99 h 503"/>
              <a:gd name="T12" fmla="*/ 130 w 324"/>
              <a:gd name="T13" fmla="*/ 115 h 503"/>
              <a:gd name="T14" fmla="*/ 136 w 324"/>
              <a:gd name="T15" fmla="*/ 143 h 503"/>
              <a:gd name="T16" fmla="*/ 139 w 324"/>
              <a:gd name="T17" fmla="*/ 170 h 503"/>
              <a:gd name="T18" fmla="*/ 142 w 324"/>
              <a:gd name="T19" fmla="*/ 182 h 503"/>
              <a:gd name="T20" fmla="*/ 145 w 324"/>
              <a:gd name="T21" fmla="*/ 195 h 503"/>
              <a:gd name="T22" fmla="*/ 149 w 324"/>
              <a:gd name="T23" fmla="*/ 208 h 503"/>
              <a:gd name="T24" fmla="*/ 157 w 324"/>
              <a:gd name="T25" fmla="*/ 221 h 503"/>
              <a:gd name="T26" fmla="*/ 161 w 324"/>
              <a:gd name="T27" fmla="*/ 225 h 503"/>
              <a:gd name="T28" fmla="*/ 168 w 324"/>
              <a:gd name="T29" fmla="*/ 229 h 503"/>
              <a:gd name="T30" fmla="*/ 180 w 324"/>
              <a:gd name="T31" fmla="*/ 241 h 503"/>
              <a:gd name="T32" fmla="*/ 192 w 324"/>
              <a:gd name="T33" fmla="*/ 251 h 503"/>
              <a:gd name="T34" fmla="*/ 205 w 324"/>
              <a:gd name="T35" fmla="*/ 260 h 503"/>
              <a:gd name="T36" fmla="*/ 220 w 324"/>
              <a:gd name="T37" fmla="*/ 269 h 503"/>
              <a:gd name="T38" fmla="*/ 234 w 324"/>
              <a:gd name="T39" fmla="*/ 277 h 503"/>
              <a:gd name="T40" fmla="*/ 246 w 324"/>
              <a:gd name="T41" fmla="*/ 283 h 503"/>
              <a:gd name="T42" fmla="*/ 259 w 324"/>
              <a:gd name="T43" fmla="*/ 289 h 503"/>
              <a:gd name="T44" fmla="*/ 273 w 324"/>
              <a:gd name="T45" fmla="*/ 295 h 503"/>
              <a:gd name="T46" fmla="*/ 284 w 324"/>
              <a:gd name="T47" fmla="*/ 301 h 503"/>
              <a:gd name="T48" fmla="*/ 293 w 324"/>
              <a:gd name="T49" fmla="*/ 307 h 503"/>
              <a:gd name="T50" fmla="*/ 297 w 324"/>
              <a:gd name="T51" fmla="*/ 310 h 503"/>
              <a:gd name="T52" fmla="*/ 300 w 324"/>
              <a:gd name="T53" fmla="*/ 315 h 503"/>
              <a:gd name="T54" fmla="*/ 304 w 324"/>
              <a:gd name="T55" fmla="*/ 319 h 503"/>
              <a:gd name="T56" fmla="*/ 306 w 324"/>
              <a:gd name="T57" fmla="*/ 324 h 503"/>
              <a:gd name="T58" fmla="*/ 308 w 324"/>
              <a:gd name="T59" fmla="*/ 335 h 503"/>
              <a:gd name="T60" fmla="*/ 308 w 324"/>
              <a:gd name="T61" fmla="*/ 346 h 503"/>
              <a:gd name="T62" fmla="*/ 309 w 324"/>
              <a:gd name="T63" fmla="*/ 356 h 503"/>
              <a:gd name="T64" fmla="*/ 310 w 324"/>
              <a:gd name="T65" fmla="*/ 368 h 503"/>
              <a:gd name="T66" fmla="*/ 314 w 324"/>
              <a:gd name="T67" fmla="*/ 381 h 503"/>
              <a:gd name="T68" fmla="*/ 319 w 324"/>
              <a:gd name="T69" fmla="*/ 394 h 503"/>
              <a:gd name="T70" fmla="*/ 321 w 324"/>
              <a:gd name="T71" fmla="*/ 399 h 503"/>
              <a:gd name="T72" fmla="*/ 322 w 324"/>
              <a:gd name="T73" fmla="*/ 405 h 503"/>
              <a:gd name="T74" fmla="*/ 323 w 324"/>
              <a:gd name="T75" fmla="*/ 412 h 503"/>
              <a:gd name="T76" fmla="*/ 324 w 324"/>
              <a:gd name="T77" fmla="*/ 419 h 503"/>
              <a:gd name="T78" fmla="*/ 324 w 324"/>
              <a:gd name="T79" fmla="*/ 452 h 503"/>
              <a:gd name="T80" fmla="*/ 324 w 324"/>
              <a:gd name="T81" fmla="*/ 452 h 503"/>
              <a:gd name="T82" fmla="*/ 159 w 324"/>
              <a:gd name="T83" fmla="*/ 503 h 503"/>
              <a:gd name="T84" fmla="*/ 0 w 324"/>
              <a:gd name="T85" fmla="*/ 35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4" h="503">
                <a:moveTo>
                  <a:pt x="0" y="35"/>
                </a:moveTo>
                <a:lnTo>
                  <a:pt x="111" y="0"/>
                </a:lnTo>
                <a:lnTo>
                  <a:pt x="117" y="59"/>
                </a:lnTo>
                <a:lnTo>
                  <a:pt x="119" y="84"/>
                </a:lnTo>
                <a:lnTo>
                  <a:pt x="119" y="84"/>
                </a:lnTo>
                <a:lnTo>
                  <a:pt x="124" y="99"/>
                </a:lnTo>
                <a:lnTo>
                  <a:pt x="130" y="115"/>
                </a:lnTo>
                <a:lnTo>
                  <a:pt x="136" y="143"/>
                </a:lnTo>
                <a:lnTo>
                  <a:pt x="139" y="170"/>
                </a:lnTo>
                <a:lnTo>
                  <a:pt x="142" y="182"/>
                </a:lnTo>
                <a:lnTo>
                  <a:pt x="145" y="195"/>
                </a:lnTo>
                <a:lnTo>
                  <a:pt x="149" y="208"/>
                </a:lnTo>
                <a:lnTo>
                  <a:pt x="157" y="221"/>
                </a:lnTo>
                <a:lnTo>
                  <a:pt x="161" y="225"/>
                </a:lnTo>
                <a:lnTo>
                  <a:pt x="168" y="229"/>
                </a:lnTo>
                <a:lnTo>
                  <a:pt x="180" y="241"/>
                </a:lnTo>
                <a:lnTo>
                  <a:pt x="192" y="251"/>
                </a:lnTo>
                <a:lnTo>
                  <a:pt x="205" y="260"/>
                </a:lnTo>
                <a:lnTo>
                  <a:pt x="220" y="269"/>
                </a:lnTo>
                <a:lnTo>
                  <a:pt x="234" y="277"/>
                </a:lnTo>
                <a:lnTo>
                  <a:pt x="246" y="283"/>
                </a:lnTo>
                <a:lnTo>
                  <a:pt x="259" y="289"/>
                </a:lnTo>
                <a:lnTo>
                  <a:pt x="273" y="295"/>
                </a:lnTo>
                <a:lnTo>
                  <a:pt x="284" y="301"/>
                </a:lnTo>
                <a:lnTo>
                  <a:pt x="293" y="307"/>
                </a:lnTo>
                <a:lnTo>
                  <a:pt x="297" y="310"/>
                </a:lnTo>
                <a:lnTo>
                  <a:pt x="300" y="315"/>
                </a:lnTo>
                <a:lnTo>
                  <a:pt x="304" y="319"/>
                </a:lnTo>
                <a:lnTo>
                  <a:pt x="306" y="324"/>
                </a:lnTo>
                <a:lnTo>
                  <a:pt x="308" y="335"/>
                </a:lnTo>
                <a:lnTo>
                  <a:pt x="308" y="346"/>
                </a:lnTo>
                <a:lnTo>
                  <a:pt x="309" y="356"/>
                </a:lnTo>
                <a:lnTo>
                  <a:pt x="310" y="368"/>
                </a:lnTo>
                <a:lnTo>
                  <a:pt x="314" y="381"/>
                </a:lnTo>
                <a:lnTo>
                  <a:pt x="319" y="394"/>
                </a:lnTo>
                <a:lnTo>
                  <a:pt x="321" y="399"/>
                </a:lnTo>
                <a:lnTo>
                  <a:pt x="322" y="405"/>
                </a:lnTo>
                <a:lnTo>
                  <a:pt x="323" y="412"/>
                </a:lnTo>
                <a:lnTo>
                  <a:pt x="324" y="419"/>
                </a:lnTo>
                <a:lnTo>
                  <a:pt x="324" y="452"/>
                </a:lnTo>
                <a:lnTo>
                  <a:pt x="324" y="452"/>
                </a:lnTo>
                <a:lnTo>
                  <a:pt x="159" y="503"/>
                </a:lnTo>
                <a:lnTo>
                  <a:pt x="0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7" name="Freeform 243"/>
          <p:cNvSpPr>
            <a:spLocks/>
          </p:cNvSpPr>
          <p:nvPr/>
        </p:nvSpPr>
        <p:spPr bwMode="auto">
          <a:xfrm>
            <a:off x="8052329" y="3386176"/>
            <a:ext cx="149262" cy="232185"/>
          </a:xfrm>
          <a:custGeom>
            <a:avLst/>
            <a:gdLst>
              <a:gd name="T0" fmla="*/ 0 w 324"/>
              <a:gd name="T1" fmla="*/ 35 h 503"/>
              <a:gd name="T2" fmla="*/ 111 w 324"/>
              <a:gd name="T3" fmla="*/ 0 h 503"/>
              <a:gd name="T4" fmla="*/ 111 w 324"/>
              <a:gd name="T5" fmla="*/ 0 h 503"/>
              <a:gd name="T6" fmla="*/ 117 w 324"/>
              <a:gd name="T7" fmla="*/ 59 h 503"/>
              <a:gd name="T8" fmla="*/ 119 w 324"/>
              <a:gd name="T9" fmla="*/ 84 h 503"/>
              <a:gd name="T10" fmla="*/ 119 w 324"/>
              <a:gd name="T11" fmla="*/ 84 h 503"/>
              <a:gd name="T12" fmla="*/ 124 w 324"/>
              <a:gd name="T13" fmla="*/ 99 h 503"/>
              <a:gd name="T14" fmla="*/ 130 w 324"/>
              <a:gd name="T15" fmla="*/ 115 h 503"/>
              <a:gd name="T16" fmla="*/ 136 w 324"/>
              <a:gd name="T17" fmla="*/ 143 h 503"/>
              <a:gd name="T18" fmla="*/ 139 w 324"/>
              <a:gd name="T19" fmla="*/ 170 h 503"/>
              <a:gd name="T20" fmla="*/ 142 w 324"/>
              <a:gd name="T21" fmla="*/ 182 h 503"/>
              <a:gd name="T22" fmla="*/ 145 w 324"/>
              <a:gd name="T23" fmla="*/ 195 h 503"/>
              <a:gd name="T24" fmla="*/ 149 w 324"/>
              <a:gd name="T25" fmla="*/ 208 h 503"/>
              <a:gd name="T26" fmla="*/ 157 w 324"/>
              <a:gd name="T27" fmla="*/ 221 h 503"/>
              <a:gd name="T28" fmla="*/ 161 w 324"/>
              <a:gd name="T29" fmla="*/ 225 h 503"/>
              <a:gd name="T30" fmla="*/ 168 w 324"/>
              <a:gd name="T31" fmla="*/ 229 h 503"/>
              <a:gd name="T32" fmla="*/ 180 w 324"/>
              <a:gd name="T33" fmla="*/ 241 h 503"/>
              <a:gd name="T34" fmla="*/ 192 w 324"/>
              <a:gd name="T35" fmla="*/ 251 h 503"/>
              <a:gd name="T36" fmla="*/ 205 w 324"/>
              <a:gd name="T37" fmla="*/ 260 h 503"/>
              <a:gd name="T38" fmla="*/ 220 w 324"/>
              <a:gd name="T39" fmla="*/ 269 h 503"/>
              <a:gd name="T40" fmla="*/ 234 w 324"/>
              <a:gd name="T41" fmla="*/ 277 h 503"/>
              <a:gd name="T42" fmla="*/ 246 w 324"/>
              <a:gd name="T43" fmla="*/ 283 h 503"/>
              <a:gd name="T44" fmla="*/ 259 w 324"/>
              <a:gd name="T45" fmla="*/ 289 h 503"/>
              <a:gd name="T46" fmla="*/ 273 w 324"/>
              <a:gd name="T47" fmla="*/ 295 h 503"/>
              <a:gd name="T48" fmla="*/ 284 w 324"/>
              <a:gd name="T49" fmla="*/ 301 h 503"/>
              <a:gd name="T50" fmla="*/ 293 w 324"/>
              <a:gd name="T51" fmla="*/ 307 h 503"/>
              <a:gd name="T52" fmla="*/ 297 w 324"/>
              <a:gd name="T53" fmla="*/ 310 h 503"/>
              <a:gd name="T54" fmla="*/ 300 w 324"/>
              <a:gd name="T55" fmla="*/ 315 h 503"/>
              <a:gd name="T56" fmla="*/ 304 w 324"/>
              <a:gd name="T57" fmla="*/ 319 h 503"/>
              <a:gd name="T58" fmla="*/ 306 w 324"/>
              <a:gd name="T59" fmla="*/ 324 h 503"/>
              <a:gd name="T60" fmla="*/ 308 w 324"/>
              <a:gd name="T61" fmla="*/ 335 h 503"/>
              <a:gd name="T62" fmla="*/ 308 w 324"/>
              <a:gd name="T63" fmla="*/ 346 h 503"/>
              <a:gd name="T64" fmla="*/ 309 w 324"/>
              <a:gd name="T65" fmla="*/ 356 h 503"/>
              <a:gd name="T66" fmla="*/ 310 w 324"/>
              <a:gd name="T67" fmla="*/ 368 h 503"/>
              <a:gd name="T68" fmla="*/ 314 w 324"/>
              <a:gd name="T69" fmla="*/ 381 h 503"/>
              <a:gd name="T70" fmla="*/ 319 w 324"/>
              <a:gd name="T71" fmla="*/ 394 h 503"/>
              <a:gd name="T72" fmla="*/ 321 w 324"/>
              <a:gd name="T73" fmla="*/ 399 h 503"/>
              <a:gd name="T74" fmla="*/ 322 w 324"/>
              <a:gd name="T75" fmla="*/ 405 h 503"/>
              <a:gd name="T76" fmla="*/ 323 w 324"/>
              <a:gd name="T77" fmla="*/ 412 h 503"/>
              <a:gd name="T78" fmla="*/ 324 w 324"/>
              <a:gd name="T79" fmla="*/ 419 h 503"/>
              <a:gd name="T80" fmla="*/ 324 w 324"/>
              <a:gd name="T81" fmla="*/ 452 h 503"/>
              <a:gd name="T82" fmla="*/ 324 w 324"/>
              <a:gd name="T83" fmla="*/ 452 h 503"/>
              <a:gd name="T84" fmla="*/ 159 w 324"/>
              <a:gd name="T85" fmla="*/ 503 h 503"/>
              <a:gd name="T86" fmla="*/ 0 w 324"/>
              <a:gd name="T87" fmla="*/ 35 h 503"/>
              <a:gd name="T88" fmla="*/ 0 w 324"/>
              <a:gd name="T89" fmla="*/ 35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4" h="503">
                <a:moveTo>
                  <a:pt x="0" y="35"/>
                </a:moveTo>
                <a:lnTo>
                  <a:pt x="111" y="0"/>
                </a:lnTo>
                <a:lnTo>
                  <a:pt x="111" y="0"/>
                </a:lnTo>
                <a:lnTo>
                  <a:pt x="117" y="59"/>
                </a:lnTo>
                <a:lnTo>
                  <a:pt x="119" y="84"/>
                </a:lnTo>
                <a:lnTo>
                  <a:pt x="119" y="84"/>
                </a:lnTo>
                <a:lnTo>
                  <a:pt x="124" y="99"/>
                </a:lnTo>
                <a:lnTo>
                  <a:pt x="130" y="115"/>
                </a:lnTo>
                <a:lnTo>
                  <a:pt x="136" y="143"/>
                </a:lnTo>
                <a:lnTo>
                  <a:pt x="139" y="170"/>
                </a:lnTo>
                <a:lnTo>
                  <a:pt x="142" y="182"/>
                </a:lnTo>
                <a:lnTo>
                  <a:pt x="145" y="195"/>
                </a:lnTo>
                <a:lnTo>
                  <a:pt x="149" y="208"/>
                </a:lnTo>
                <a:lnTo>
                  <a:pt x="157" y="221"/>
                </a:lnTo>
                <a:lnTo>
                  <a:pt x="161" y="225"/>
                </a:lnTo>
                <a:lnTo>
                  <a:pt x="168" y="229"/>
                </a:lnTo>
                <a:lnTo>
                  <a:pt x="180" y="241"/>
                </a:lnTo>
                <a:lnTo>
                  <a:pt x="192" y="251"/>
                </a:lnTo>
                <a:lnTo>
                  <a:pt x="205" y="260"/>
                </a:lnTo>
                <a:lnTo>
                  <a:pt x="220" y="269"/>
                </a:lnTo>
                <a:lnTo>
                  <a:pt x="234" y="277"/>
                </a:lnTo>
                <a:lnTo>
                  <a:pt x="246" y="283"/>
                </a:lnTo>
                <a:lnTo>
                  <a:pt x="259" y="289"/>
                </a:lnTo>
                <a:lnTo>
                  <a:pt x="273" y="295"/>
                </a:lnTo>
                <a:lnTo>
                  <a:pt x="284" y="301"/>
                </a:lnTo>
                <a:lnTo>
                  <a:pt x="293" y="307"/>
                </a:lnTo>
                <a:lnTo>
                  <a:pt x="297" y="310"/>
                </a:lnTo>
                <a:lnTo>
                  <a:pt x="300" y="315"/>
                </a:lnTo>
                <a:lnTo>
                  <a:pt x="304" y="319"/>
                </a:lnTo>
                <a:lnTo>
                  <a:pt x="306" y="324"/>
                </a:lnTo>
                <a:lnTo>
                  <a:pt x="308" y="335"/>
                </a:lnTo>
                <a:lnTo>
                  <a:pt x="308" y="346"/>
                </a:lnTo>
                <a:lnTo>
                  <a:pt x="309" y="356"/>
                </a:lnTo>
                <a:lnTo>
                  <a:pt x="310" y="368"/>
                </a:lnTo>
                <a:lnTo>
                  <a:pt x="314" y="381"/>
                </a:lnTo>
                <a:lnTo>
                  <a:pt x="319" y="394"/>
                </a:lnTo>
                <a:lnTo>
                  <a:pt x="321" y="399"/>
                </a:lnTo>
                <a:lnTo>
                  <a:pt x="322" y="405"/>
                </a:lnTo>
                <a:lnTo>
                  <a:pt x="323" y="412"/>
                </a:lnTo>
                <a:lnTo>
                  <a:pt x="324" y="419"/>
                </a:lnTo>
                <a:lnTo>
                  <a:pt x="324" y="452"/>
                </a:lnTo>
                <a:lnTo>
                  <a:pt x="324" y="452"/>
                </a:lnTo>
                <a:lnTo>
                  <a:pt x="159" y="503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8" name="Freeform 244"/>
          <p:cNvSpPr>
            <a:spLocks/>
          </p:cNvSpPr>
          <p:nvPr/>
        </p:nvSpPr>
        <p:spPr bwMode="auto">
          <a:xfrm>
            <a:off x="7564464" y="3402761"/>
            <a:ext cx="637127" cy="298524"/>
          </a:xfrm>
          <a:custGeom>
            <a:avLst/>
            <a:gdLst>
              <a:gd name="T0" fmla="*/ 59 w 1383"/>
              <a:gd name="T1" fmla="*/ 474 h 648"/>
              <a:gd name="T2" fmla="*/ 104 w 1383"/>
              <a:gd name="T3" fmla="*/ 423 h 648"/>
              <a:gd name="T4" fmla="*/ 150 w 1383"/>
              <a:gd name="T5" fmla="*/ 403 h 648"/>
              <a:gd name="T6" fmla="*/ 199 w 1383"/>
              <a:gd name="T7" fmla="*/ 345 h 648"/>
              <a:gd name="T8" fmla="*/ 296 w 1383"/>
              <a:gd name="T9" fmla="*/ 335 h 648"/>
              <a:gd name="T10" fmla="*/ 324 w 1383"/>
              <a:gd name="T11" fmla="*/ 313 h 648"/>
              <a:gd name="T12" fmla="*/ 357 w 1383"/>
              <a:gd name="T13" fmla="*/ 262 h 648"/>
              <a:gd name="T14" fmla="*/ 390 w 1383"/>
              <a:gd name="T15" fmla="*/ 255 h 648"/>
              <a:gd name="T16" fmla="*/ 463 w 1383"/>
              <a:gd name="T17" fmla="*/ 247 h 648"/>
              <a:gd name="T18" fmla="*/ 481 w 1383"/>
              <a:gd name="T19" fmla="*/ 265 h 648"/>
              <a:gd name="T20" fmla="*/ 502 w 1383"/>
              <a:gd name="T21" fmla="*/ 295 h 648"/>
              <a:gd name="T22" fmla="*/ 530 w 1383"/>
              <a:gd name="T23" fmla="*/ 295 h 648"/>
              <a:gd name="T24" fmla="*/ 560 w 1383"/>
              <a:gd name="T25" fmla="*/ 298 h 648"/>
              <a:gd name="T26" fmla="*/ 604 w 1383"/>
              <a:gd name="T27" fmla="*/ 303 h 648"/>
              <a:gd name="T28" fmla="*/ 622 w 1383"/>
              <a:gd name="T29" fmla="*/ 318 h 648"/>
              <a:gd name="T30" fmla="*/ 647 w 1383"/>
              <a:gd name="T31" fmla="*/ 368 h 648"/>
              <a:gd name="T32" fmla="*/ 706 w 1383"/>
              <a:gd name="T33" fmla="*/ 393 h 648"/>
              <a:gd name="T34" fmla="*/ 793 w 1383"/>
              <a:gd name="T35" fmla="*/ 402 h 648"/>
              <a:gd name="T36" fmla="*/ 788 w 1383"/>
              <a:gd name="T37" fmla="*/ 475 h 648"/>
              <a:gd name="T38" fmla="*/ 775 w 1383"/>
              <a:gd name="T39" fmla="*/ 549 h 648"/>
              <a:gd name="T40" fmla="*/ 743 w 1383"/>
              <a:gd name="T41" fmla="*/ 623 h 648"/>
              <a:gd name="T42" fmla="*/ 788 w 1383"/>
              <a:gd name="T43" fmla="*/ 645 h 648"/>
              <a:gd name="T44" fmla="*/ 864 w 1383"/>
              <a:gd name="T45" fmla="*/ 643 h 648"/>
              <a:gd name="T46" fmla="*/ 998 w 1383"/>
              <a:gd name="T47" fmla="*/ 630 h 648"/>
              <a:gd name="T48" fmla="*/ 1036 w 1383"/>
              <a:gd name="T49" fmla="*/ 616 h 648"/>
              <a:gd name="T50" fmla="*/ 1068 w 1383"/>
              <a:gd name="T51" fmla="*/ 599 h 648"/>
              <a:gd name="T52" fmla="*/ 1066 w 1383"/>
              <a:gd name="T53" fmla="*/ 577 h 648"/>
              <a:gd name="T54" fmla="*/ 1025 w 1383"/>
              <a:gd name="T55" fmla="*/ 550 h 648"/>
              <a:gd name="T56" fmla="*/ 990 w 1383"/>
              <a:gd name="T57" fmla="*/ 522 h 648"/>
              <a:gd name="T58" fmla="*/ 979 w 1383"/>
              <a:gd name="T59" fmla="*/ 468 h 648"/>
              <a:gd name="T60" fmla="*/ 948 w 1383"/>
              <a:gd name="T61" fmla="*/ 390 h 648"/>
              <a:gd name="T62" fmla="*/ 932 w 1383"/>
              <a:gd name="T63" fmla="*/ 324 h 648"/>
              <a:gd name="T64" fmla="*/ 903 w 1383"/>
              <a:gd name="T65" fmla="*/ 286 h 648"/>
              <a:gd name="T66" fmla="*/ 894 w 1383"/>
              <a:gd name="T67" fmla="*/ 260 h 648"/>
              <a:gd name="T68" fmla="*/ 905 w 1383"/>
              <a:gd name="T69" fmla="*/ 229 h 648"/>
              <a:gd name="T70" fmla="*/ 924 w 1383"/>
              <a:gd name="T71" fmla="*/ 185 h 648"/>
              <a:gd name="T72" fmla="*/ 968 w 1383"/>
              <a:gd name="T73" fmla="*/ 136 h 648"/>
              <a:gd name="T74" fmla="*/ 1000 w 1383"/>
              <a:gd name="T75" fmla="*/ 87 h 648"/>
              <a:gd name="T76" fmla="*/ 1016 w 1383"/>
              <a:gd name="T77" fmla="*/ 99 h 648"/>
              <a:gd name="T78" fmla="*/ 1025 w 1383"/>
              <a:gd name="T79" fmla="*/ 136 h 648"/>
              <a:gd name="T80" fmla="*/ 1013 w 1383"/>
              <a:gd name="T81" fmla="*/ 172 h 648"/>
              <a:gd name="T82" fmla="*/ 1000 w 1383"/>
              <a:gd name="T83" fmla="*/ 214 h 648"/>
              <a:gd name="T84" fmla="*/ 1013 w 1383"/>
              <a:gd name="T85" fmla="*/ 245 h 648"/>
              <a:gd name="T86" fmla="*/ 1006 w 1383"/>
              <a:gd name="T87" fmla="*/ 274 h 648"/>
              <a:gd name="T88" fmla="*/ 999 w 1383"/>
              <a:gd name="T89" fmla="*/ 303 h 648"/>
              <a:gd name="T90" fmla="*/ 1032 w 1383"/>
              <a:gd name="T91" fmla="*/ 324 h 648"/>
              <a:gd name="T92" fmla="*/ 1044 w 1383"/>
              <a:gd name="T93" fmla="*/ 357 h 648"/>
              <a:gd name="T94" fmla="*/ 1061 w 1383"/>
              <a:gd name="T95" fmla="*/ 386 h 648"/>
              <a:gd name="T96" fmla="*/ 1087 w 1383"/>
              <a:gd name="T97" fmla="*/ 402 h 648"/>
              <a:gd name="T98" fmla="*/ 1079 w 1383"/>
              <a:gd name="T99" fmla="*/ 422 h 648"/>
              <a:gd name="T100" fmla="*/ 1081 w 1383"/>
              <a:gd name="T101" fmla="*/ 465 h 648"/>
              <a:gd name="T102" fmla="*/ 1130 w 1383"/>
              <a:gd name="T103" fmla="*/ 499 h 648"/>
              <a:gd name="T104" fmla="*/ 1158 w 1383"/>
              <a:gd name="T105" fmla="*/ 505 h 648"/>
              <a:gd name="T106" fmla="*/ 1173 w 1383"/>
              <a:gd name="T107" fmla="*/ 522 h 648"/>
              <a:gd name="T108" fmla="*/ 1195 w 1383"/>
              <a:gd name="T109" fmla="*/ 589 h 648"/>
              <a:gd name="T110" fmla="*/ 1216 w 1383"/>
              <a:gd name="T111" fmla="*/ 632 h 648"/>
              <a:gd name="T112" fmla="*/ 1338 w 1383"/>
              <a:gd name="T113" fmla="*/ 623 h 648"/>
              <a:gd name="T114" fmla="*/ 1357 w 1383"/>
              <a:gd name="T115" fmla="*/ 564 h 648"/>
              <a:gd name="T116" fmla="*/ 1374 w 1383"/>
              <a:gd name="T117" fmla="*/ 488 h 648"/>
              <a:gd name="T118" fmla="*/ 1383 w 1383"/>
              <a:gd name="T119" fmla="*/ 417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83" h="648">
                <a:moveTo>
                  <a:pt x="0" y="338"/>
                </a:moveTo>
                <a:lnTo>
                  <a:pt x="39" y="495"/>
                </a:lnTo>
                <a:lnTo>
                  <a:pt x="47" y="488"/>
                </a:lnTo>
                <a:lnTo>
                  <a:pt x="54" y="481"/>
                </a:lnTo>
                <a:lnTo>
                  <a:pt x="59" y="474"/>
                </a:lnTo>
                <a:lnTo>
                  <a:pt x="64" y="467"/>
                </a:lnTo>
                <a:lnTo>
                  <a:pt x="74" y="451"/>
                </a:lnTo>
                <a:lnTo>
                  <a:pt x="87" y="436"/>
                </a:lnTo>
                <a:lnTo>
                  <a:pt x="95" y="429"/>
                </a:lnTo>
                <a:lnTo>
                  <a:pt x="104" y="423"/>
                </a:lnTo>
                <a:lnTo>
                  <a:pt x="113" y="419"/>
                </a:lnTo>
                <a:lnTo>
                  <a:pt x="123" y="416"/>
                </a:lnTo>
                <a:lnTo>
                  <a:pt x="131" y="413"/>
                </a:lnTo>
                <a:lnTo>
                  <a:pt x="141" y="408"/>
                </a:lnTo>
                <a:lnTo>
                  <a:pt x="150" y="403"/>
                </a:lnTo>
                <a:lnTo>
                  <a:pt x="158" y="396"/>
                </a:lnTo>
                <a:lnTo>
                  <a:pt x="174" y="378"/>
                </a:lnTo>
                <a:lnTo>
                  <a:pt x="186" y="362"/>
                </a:lnTo>
                <a:lnTo>
                  <a:pt x="193" y="353"/>
                </a:lnTo>
                <a:lnTo>
                  <a:pt x="199" y="345"/>
                </a:lnTo>
                <a:lnTo>
                  <a:pt x="208" y="337"/>
                </a:lnTo>
                <a:lnTo>
                  <a:pt x="217" y="329"/>
                </a:lnTo>
                <a:lnTo>
                  <a:pt x="238" y="335"/>
                </a:lnTo>
                <a:lnTo>
                  <a:pt x="290" y="335"/>
                </a:lnTo>
                <a:lnTo>
                  <a:pt x="296" y="335"/>
                </a:lnTo>
                <a:lnTo>
                  <a:pt x="301" y="334"/>
                </a:lnTo>
                <a:lnTo>
                  <a:pt x="305" y="332"/>
                </a:lnTo>
                <a:lnTo>
                  <a:pt x="310" y="328"/>
                </a:lnTo>
                <a:lnTo>
                  <a:pt x="316" y="322"/>
                </a:lnTo>
                <a:lnTo>
                  <a:pt x="324" y="313"/>
                </a:lnTo>
                <a:lnTo>
                  <a:pt x="334" y="298"/>
                </a:lnTo>
                <a:lnTo>
                  <a:pt x="344" y="282"/>
                </a:lnTo>
                <a:lnTo>
                  <a:pt x="350" y="273"/>
                </a:lnTo>
                <a:lnTo>
                  <a:pt x="354" y="266"/>
                </a:lnTo>
                <a:lnTo>
                  <a:pt x="357" y="262"/>
                </a:lnTo>
                <a:lnTo>
                  <a:pt x="360" y="259"/>
                </a:lnTo>
                <a:lnTo>
                  <a:pt x="364" y="257"/>
                </a:lnTo>
                <a:lnTo>
                  <a:pt x="368" y="255"/>
                </a:lnTo>
                <a:lnTo>
                  <a:pt x="379" y="255"/>
                </a:lnTo>
                <a:lnTo>
                  <a:pt x="390" y="255"/>
                </a:lnTo>
                <a:lnTo>
                  <a:pt x="408" y="253"/>
                </a:lnTo>
                <a:lnTo>
                  <a:pt x="424" y="249"/>
                </a:lnTo>
                <a:lnTo>
                  <a:pt x="440" y="248"/>
                </a:lnTo>
                <a:lnTo>
                  <a:pt x="459" y="247"/>
                </a:lnTo>
                <a:lnTo>
                  <a:pt x="463" y="247"/>
                </a:lnTo>
                <a:lnTo>
                  <a:pt x="466" y="248"/>
                </a:lnTo>
                <a:lnTo>
                  <a:pt x="469" y="251"/>
                </a:lnTo>
                <a:lnTo>
                  <a:pt x="473" y="252"/>
                </a:lnTo>
                <a:lnTo>
                  <a:pt x="477" y="257"/>
                </a:lnTo>
                <a:lnTo>
                  <a:pt x="481" y="265"/>
                </a:lnTo>
                <a:lnTo>
                  <a:pt x="485" y="271"/>
                </a:lnTo>
                <a:lnTo>
                  <a:pt x="488" y="279"/>
                </a:lnTo>
                <a:lnTo>
                  <a:pt x="493" y="286"/>
                </a:lnTo>
                <a:lnTo>
                  <a:pt x="499" y="293"/>
                </a:lnTo>
                <a:lnTo>
                  <a:pt x="502" y="295"/>
                </a:lnTo>
                <a:lnTo>
                  <a:pt x="505" y="296"/>
                </a:lnTo>
                <a:lnTo>
                  <a:pt x="509" y="297"/>
                </a:lnTo>
                <a:lnTo>
                  <a:pt x="513" y="297"/>
                </a:lnTo>
                <a:lnTo>
                  <a:pt x="521" y="296"/>
                </a:lnTo>
                <a:lnTo>
                  <a:pt x="530" y="295"/>
                </a:lnTo>
                <a:lnTo>
                  <a:pt x="534" y="295"/>
                </a:lnTo>
                <a:lnTo>
                  <a:pt x="539" y="295"/>
                </a:lnTo>
                <a:lnTo>
                  <a:pt x="539" y="295"/>
                </a:lnTo>
                <a:lnTo>
                  <a:pt x="549" y="296"/>
                </a:lnTo>
                <a:lnTo>
                  <a:pt x="560" y="298"/>
                </a:lnTo>
                <a:lnTo>
                  <a:pt x="571" y="300"/>
                </a:lnTo>
                <a:lnTo>
                  <a:pt x="584" y="303"/>
                </a:lnTo>
                <a:lnTo>
                  <a:pt x="593" y="303"/>
                </a:lnTo>
                <a:lnTo>
                  <a:pt x="600" y="303"/>
                </a:lnTo>
                <a:lnTo>
                  <a:pt x="604" y="303"/>
                </a:lnTo>
                <a:lnTo>
                  <a:pt x="608" y="305"/>
                </a:lnTo>
                <a:lnTo>
                  <a:pt x="612" y="306"/>
                </a:lnTo>
                <a:lnTo>
                  <a:pt x="615" y="308"/>
                </a:lnTo>
                <a:lnTo>
                  <a:pt x="620" y="313"/>
                </a:lnTo>
                <a:lnTo>
                  <a:pt x="622" y="318"/>
                </a:lnTo>
                <a:lnTo>
                  <a:pt x="624" y="324"/>
                </a:lnTo>
                <a:lnTo>
                  <a:pt x="626" y="329"/>
                </a:lnTo>
                <a:lnTo>
                  <a:pt x="634" y="347"/>
                </a:lnTo>
                <a:lnTo>
                  <a:pt x="642" y="362"/>
                </a:lnTo>
                <a:lnTo>
                  <a:pt x="647" y="368"/>
                </a:lnTo>
                <a:lnTo>
                  <a:pt x="653" y="374"/>
                </a:lnTo>
                <a:lnTo>
                  <a:pt x="660" y="377"/>
                </a:lnTo>
                <a:lnTo>
                  <a:pt x="668" y="380"/>
                </a:lnTo>
                <a:lnTo>
                  <a:pt x="689" y="386"/>
                </a:lnTo>
                <a:lnTo>
                  <a:pt x="706" y="393"/>
                </a:lnTo>
                <a:lnTo>
                  <a:pt x="715" y="396"/>
                </a:lnTo>
                <a:lnTo>
                  <a:pt x="723" y="399"/>
                </a:lnTo>
                <a:lnTo>
                  <a:pt x="733" y="401"/>
                </a:lnTo>
                <a:lnTo>
                  <a:pt x="744" y="402"/>
                </a:lnTo>
                <a:lnTo>
                  <a:pt x="793" y="402"/>
                </a:lnTo>
                <a:lnTo>
                  <a:pt x="793" y="423"/>
                </a:lnTo>
                <a:lnTo>
                  <a:pt x="792" y="437"/>
                </a:lnTo>
                <a:lnTo>
                  <a:pt x="791" y="449"/>
                </a:lnTo>
                <a:lnTo>
                  <a:pt x="789" y="461"/>
                </a:lnTo>
                <a:lnTo>
                  <a:pt x="788" y="475"/>
                </a:lnTo>
                <a:lnTo>
                  <a:pt x="787" y="490"/>
                </a:lnTo>
                <a:lnTo>
                  <a:pt x="787" y="502"/>
                </a:lnTo>
                <a:lnTo>
                  <a:pt x="786" y="515"/>
                </a:lnTo>
                <a:lnTo>
                  <a:pt x="783" y="529"/>
                </a:lnTo>
                <a:lnTo>
                  <a:pt x="775" y="549"/>
                </a:lnTo>
                <a:lnTo>
                  <a:pt x="768" y="566"/>
                </a:lnTo>
                <a:lnTo>
                  <a:pt x="759" y="583"/>
                </a:lnTo>
                <a:lnTo>
                  <a:pt x="751" y="603"/>
                </a:lnTo>
                <a:lnTo>
                  <a:pt x="746" y="613"/>
                </a:lnTo>
                <a:lnTo>
                  <a:pt x="743" y="623"/>
                </a:lnTo>
                <a:lnTo>
                  <a:pt x="743" y="646"/>
                </a:lnTo>
                <a:lnTo>
                  <a:pt x="750" y="647"/>
                </a:lnTo>
                <a:lnTo>
                  <a:pt x="758" y="648"/>
                </a:lnTo>
                <a:lnTo>
                  <a:pt x="774" y="647"/>
                </a:lnTo>
                <a:lnTo>
                  <a:pt x="788" y="645"/>
                </a:lnTo>
                <a:lnTo>
                  <a:pt x="801" y="643"/>
                </a:lnTo>
                <a:lnTo>
                  <a:pt x="817" y="640"/>
                </a:lnTo>
                <a:lnTo>
                  <a:pt x="834" y="640"/>
                </a:lnTo>
                <a:lnTo>
                  <a:pt x="849" y="641"/>
                </a:lnTo>
                <a:lnTo>
                  <a:pt x="864" y="643"/>
                </a:lnTo>
                <a:lnTo>
                  <a:pt x="881" y="643"/>
                </a:lnTo>
                <a:lnTo>
                  <a:pt x="912" y="641"/>
                </a:lnTo>
                <a:lnTo>
                  <a:pt x="940" y="639"/>
                </a:lnTo>
                <a:lnTo>
                  <a:pt x="967" y="636"/>
                </a:lnTo>
                <a:lnTo>
                  <a:pt x="998" y="630"/>
                </a:lnTo>
                <a:lnTo>
                  <a:pt x="998" y="630"/>
                </a:lnTo>
                <a:lnTo>
                  <a:pt x="1003" y="619"/>
                </a:lnTo>
                <a:lnTo>
                  <a:pt x="1015" y="619"/>
                </a:lnTo>
                <a:lnTo>
                  <a:pt x="1026" y="618"/>
                </a:lnTo>
                <a:lnTo>
                  <a:pt x="1036" y="616"/>
                </a:lnTo>
                <a:lnTo>
                  <a:pt x="1048" y="611"/>
                </a:lnTo>
                <a:lnTo>
                  <a:pt x="1056" y="608"/>
                </a:lnTo>
                <a:lnTo>
                  <a:pt x="1062" y="605"/>
                </a:lnTo>
                <a:lnTo>
                  <a:pt x="1066" y="603"/>
                </a:lnTo>
                <a:lnTo>
                  <a:pt x="1068" y="599"/>
                </a:lnTo>
                <a:lnTo>
                  <a:pt x="1069" y="596"/>
                </a:lnTo>
                <a:lnTo>
                  <a:pt x="1070" y="593"/>
                </a:lnTo>
                <a:lnTo>
                  <a:pt x="1069" y="586"/>
                </a:lnTo>
                <a:lnTo>
                  <a:pt x="1068" y="581"/>
                </a:lnTo>
                <a:lnTo>
                  <a:pt x="1066" y="577"/>
                </a:lnTo>
                <a:lnTo>
                  <a:pt x="1062" y="572"/>
                </a:lnTo>
                <a:lnTo>
                  <a:pt x="1055" y="565"/>
                </a:lnTo>
                <a:lnTo>
                  <a:pt x="1046" y="559"/>
                </a:lnTo>
                <a:lnTo>
                  <a:pt x="1035" y="554"/>
                </a:lnTo>
                <a:lnTo>
                  <a:pt x="1025" y="550"/>
                </a:lnTo>
                <a:lnTo>
                  <a:pt x="1014" y="543"/>
                </a:lnTo>
                <a:lnTo>
                  <a:pt x="1003" y="537"/>
                </a:lnTo>
                <a:lnTo>
                  <a:pt x="998" y="532"/>
                </a:lnTo>
                <a:lnTo>
                  <a:pt x="994" y="527"/>
                </a:lnTo>
                <a:lnTo>
                  <a:pt x="990" y="522"/>
                </a:lnTo>
                <a:lnTo>
                  <a:pt x="988" y="516"/>
                </a:lnTo>
                <a:lnTo>
                  <a:pt x="985" y="505"/>
                </a:lnTo>
                <a:lnTo>
                  <a:pt x="982" y="492"/>
                </a:lnTo>
                <a:lnTo>
                  <a:pt x="981" y="481"/>
                </a:lnTo>
                <a:lnTo>
                  <a:pt x="979" y="468"/>
                </a:lnTo>
                <a:lnTo>
                  <a:pt x="976" y="454"/>
                </a:lnTo>
                <a:lnTo>
                  <a:pt x="972" y="441"/>
                </a:lnTo>
                <a:lnTo>
                  <a:pt x="961" y="419"/>
                </a:lnTo>
                <a:lnTo>
                  <a:pt x="951" y="400"/>
                </a:lnTo>
                <a:lnTo>
                  <a:pt x="948" y="390"/>
                </a:lnTo>
                <a:lnTo>
                  <a:pt x="945" y="379"/>
                </a:lnTo>
                <a:lnTo>
                  <a:pt x="941" y="368"/>
                </a:lnTo>
                <a:lnTo>
                  <a:pt x="939" y="356"/>
                </a:lnTo>
                <a:lnTo>
                  <a:pt x="936" y="340"/>
                </a:lnTo>
                <a:lnTo>
                  <a:pt x="932" y="324"/>
                </a:lnTo>
                <a:lnTo>
                  <a:pt x="926" y="315"/>
                </a:lnTo>
                <a:lnTo>
                  <a:pt x="921" y="308"/>
                </a:lnTo>
                <a:lnTo>
                  <a:pt x="914" y="300"/>
                </a:lnTo>
                <a:lnTo>
                  <a:pt x="909" y="294"/>
                </a:lnTo>
                <a:lnTo>
                  <a:pt x="903" y="286"/>
                </a:lnTo>
                <a:lnTo>
                  <a:pt x="898" y="279"/>
                </a:lnTo>
                <a:lnTo>
                  <a:pt x="897" y="274"/>
                </a:lnTo>
                <a:lnTo>
                  <a:pt x="895" y="270"/>
                </a:lnTo>
                <a:lnTo>
                  <a:pt x="895" y="266"/>
                </a:lnTo>
                <a:lnTo>
                  <a:pt x="894" y="260"/>
                </a:lnTo>
                <a:lnTo>
                  <a:pt x="895" y="254"/>
                </a:lnTo>
                <a:lnTo>
                  <a:pt x="896" y="248"/>
                </a:lnTo>
                <a:lnTo>
                  <a:pt x="897" y="243"/>
                </a:lnTo>
                <a:lnTo>
                  <a:pt x="899" y="239"/>
                </a:lnTo>
                <a:lnTo>
                  <a:pt x="905" y="229"/>
                </a:lnTo>
                <a:lnTo>
                  <a:pt x="910" y="218"/>
                </a:lnTo>
                <a:lnTo>
                  <a:pt x="910" y="213"/>
                </a:lnTo>
                <a:lnTo>
                  <a:pt x="910" y="207"/>
                </a:lnTo>
                <a:lnTo>
                  <a:pt x="917" y="195"/>
                </a:lnTo>
                <a:lnTo>
                  <a:pt x="924" y="185"/>
                </a:lnTo>
                <a:lnTo>
                  <a:pt x="933" y="175"/>
                </a:lnTo>
                <a:lnTo>
                  <a:pt x="942" y="165"/>
                </a:lnTo>
                <a:lnTo>
                  <a:pt x="951" y="154"/>
                </a:lnTo>
                <a:lnTo>
                  <a:pt x="960" y="146"/>
                </a:lnTo>
                <a:lnTo>
                  <a:pt x="968" y="136"/>
                </a:lnTo>
                <a:lnTo>
                  <a:pt x="977" y="125"/>
                </a:lnTo>
                <a:lnTo>
                  <a:pt x="985" y="111"/>
                </a:lnTo>
                <a:lnTo>
                  <a:pt x="992" y="99"/>
                </a:lnTo>
                <a:lnTo>
                  <a:pt x="995" y="93"/>
                </a:lnTo>
                <a:lnTo>
                  <a:pt x="1000" y="87"/>
                </a:lnTo>
                <a:lnTo>
                  <a:pt x="1005" y="82"/>
                </a:lnTo>
                <a:lnTo>
                  <a:pt x="1011" y="78"/>
                </a:lnTo>
                <a:lnTo>
                  <a:pt x="1012" y="85"/>
                </a:lnTo>
                <a:lnTo>
                  <a:pt x="1014" y="93"/>
                </a:lnTo>
                <a:lnTo>
                  <a:pt x="1016" y="99"/>
                </a:lnTo>
                <a:lnTo>
                  <a:pt x="1018" y="107"/>
                </a:lnTo>
                <a:lnTo>
                  <a:pt x="1020" y="113"/>
                </a:lnTo>
                <a:lnTo>
                  <a:pt x="1022" y="120"/>
                </a:lnTo>
                <a:lnTo>
                  <a:pt x="1023" y="127"/>
                </a:lnTo>
                <a:lnTo>
                  <a:pt x="1025" y="136"/>
                </a:lnTo>
                <a:lnTo>
                  <a:pt x="1023" y="143"/>
                </a:lnTo>
                <a:lnTo>
                  <a:pt x="1022" y="149"/>
                </a:lnTo>
                <a:lnTo>
                  <a:pt x="1020" y="154"/>
                </a:lnTo>
                <a:lnTo>
                  <a:pt x="1018" y="160"/>
                </a:lnTo>
                <a:lnTo>
                  <a:pt x="1013" y="172"/>
                </a:lnTo>
                <a:lnTo>
                  <a:pt x="1006" y="184"/>
                </a:lnTo>
                <a:lnTo>
                  <a:pt x="1001" y="191"/>
                </a:lnTo>
                <a:lnTo>
                  <a:pt x="998" y="200"/>
                </a:lnTo>
                <a:lnTo>
                  <a:pt x="999" y="207"/>
                </a:lnTo>
                <a:lnTo>
                  <a:pt x="1000" y="214"/>
                </a:lnTo>
                <a:lnTo>
                  <a:pt x="1003" y="220"/>
                </a:lnTo>
                <a:lnTo>
                  <a:pt x="1006" y="226"/>
                </a:lnTo>
                <a:lnTo>
                  <a:pt x="1008" y="232"/>
                </a:lnTo>
                <a:lnTo>
                  <a:pt x="1012" y="239"/>
                </a:lnTo>
                <a:lnTo>
                  <a:pt x="1013" y="245"/>
                </a:lnTo>
                <a:lnTo>
                  <a:pt x="1014" y="253"/>
                </a:lnTo>
                <a:lnTo>
                  <a:pt x="1013" y="259"/>
                </a:lnTo>
                <a:lnTo>
                  <a:pt x="1012" y="265"/>
                </a:lnTo>
                <a:lnTo>
                  <a:pt x="1008" y="269"/>
                </a:lnTo>
                <a:lnTo>
                  <a:pt x="1006" y="274"/>
                </a:lnTo>
                <a:lnTo>
                  <a:pt x="1003" y="279"/>
                </a:lnTo>
                <a:lnTo>
                  <a:pt x="1000" y="283"/>
                </a:lnTo>
                <a:lnTo>
                  <a:pt x="999" y="288"/>
                </a:lnTo>
                <a:lnTo>
                  <a:pt x="998" y="295"/>
                </a:lnTo>
                <a:lnTo>
                  <a:pt x="999" y="303"/>
                </a:lnTo>
                <a:lnTo>
                  <a:pt x="1001" y="310"/>
                </a:lnTo>
                <a:lnTo>
                  <a:pt x="1005" y="316"/>
                </a:lnTo>
                <a:lnTo>
                  <a:pt x="1011" y="322"/>
                </a:lnTo>
                <a:lnTo>
                  <a:pt x="1022" y="323"/>
                </a:lnTo>
                <a:lnTo>
                  <a:pt x="1032" y="324"/>
                </a:lnTo>
                <a:lnTo>
                  <a:pt x="1036" y="328"/>
                </a:lnTo>
                <a:lnTo>
                  <a:pt x="1038" y="334"/>
                </a:lnTo>
                <a:lnTo>
                  <a:pt x="1039" y="339"/>
                </a:lnTo>
                <a:lnTo>
                  <a:pt x="1041" y="346"/>
                </a:lnTo>
                <a:lnTo>
                  <a:pt x="1044" y="357"/>
                </a:lnTo>
                <a:lnTo>
                  <a:pt x="1047" y="368"/>
                </a:lnTo>
                <a:lnTo>
                  <a:pt x="1049" y="373"/>
                </a:lnTo>
                <a:lnTo>
                  <a:pt x="1053" y="377"/>
                </a:lnTo>
                <a:lnTo>
                  <a:pt x="1057" y="381"/>
                </a:lnTo>
                <a:lnTo>
                  <a:pt x="1061" y="386"/>
                </a:lnTo>
                <a:lnTo>
                  <a:pt x="1070" y="390"/>
                </a:lnTo>
                <a:lnTo>
                  <a:pt x="1079" y="393"/>
                </a:lnTo>
                <a:lnTo>
                  <a:pt x="1083" y="395"/>
                </a:lnTo>
                <a:lnTo>
                  <a:pt x="1085" y="399"/>
                </a:lnTo>
                <a:lnTo>
                  <a:pt x="1087" y="402"/>
                </a:lnTo>
                <a:lnTo>
                  <a:pt x="1088" y="406"/>
                </a:lnTo>
                <a:lnTo>
                  <a:pt x="1087" y="411"/>
                </a:lnTo>
                <a:lnTo>
                  <a:pt x="1085" y="416"/>
                </a:lnTo>
                <a:lnTo>
                  <a:pt x="1083" y="419"/>
                </a:lnTo>
                <a:lnTo>
                  <a:pt x="1079" y="422"/>
                </a:lnTo>
                <a:lnTo>
                  <a:pt x="1070" y="428"/>
                </a:lnTo>
                <a:lnTo>
                  <a:pt x="1061" y="433"/>
                </a:lnTo>
                <a:lnTo>
                  <a:pt x="1067" y="445"/>
                </a:lnTo>
                <a:lnTo>
                  <a:pt x="1073" y="456"/>
                </a:lnTo>
                <a:lnTo>
                  <a:pt x="1081" y="465"/>
                </a:lnTo>
                <a:lnTo>
                  <a:pt x="1088" y="474"/>
                </a:lnTo>
                <a:lnTo>
                  <a:pt x="1097" y="482"/>
                </a:lnTo>
                <a:lnTo>
                  <a:pt x="1107" y="488"/>
                </a:lnTo>
                <a:lnTo>
                  <a:pt x="1119" y="495"/>
                </a:lnTo>
                <a:lnTo>
                  <a:pt x="1130" y="499"/>
                </a:lnTo>
                <a:lnTo>
                  <a:pt x="1139" y="501"/>
                </a:lnTo>
                <a:lnTo>
                  <a:pt x="1148" y="502"/>
                </a:lnTo>
                <a:lnTo>
                  <a:pt x="1151" y="503"/>
                </a:lnTo>
                <a:lnTo>
                  <a:pt x="1155" y="503"/>
                </a:lnTo>
                <a:lnTo>
                  <a:pt x="1158" y="505"/>
                </a:lnTo>
                <a:lnTo>
                  <a:pt x="1163" y="508"/>
                </a:lnTo>
                <a:lnTo>
                  <a:pt x="1166" y="511"/>
                </a:lnTo>
                <a:lnTo>
                  <a:pt x="1168" y="514"/>
                </a:lnTo>
                <a:lnTo>
                  <a:pt x="1170" y="517"/>
                </a:lnTo>
                <a:lnTo>
                  <a:pt x="1173" y="522"/>
                </a:lnTo>
                <a:lnTo>
                  <a:pt x="1176" y="530"/>
                </a:lnTo>
                <a:lnTo>
                  <a:pt x="1178" y="539"/>
                </a:lnTo>
                <a:lnTo>
                  <a:pt x="1185" y="555"/>
                </a:lnTo>
                <a:lnTo>
                  <a:pt x="1192" y="571"/>
                </a:lnTo>
                <a:lnTo>
                  <a:pt x="1195" y="589"/>
                </a:lnTo>
                <a:lnTo>
                  <a:pt x="1198" y="604"/>
                </a:lnTo>
                <a:lnTo>
                  <a:pt x="1202" y="611"/>
                </a:lnTo>
                <a:lnTo>
                  <a:pt x="1205" y="619"/>
                </a:lnTo>
                <a:lnTo>
                  <a:pt x="1209" y="625"/>
                </a:lnTo>
                <a:lnTo>
                  <a:pt x="1216" y="632"/>
                </a:lnTo>
                <a:lnTo>
                  <a:pt x="1298" y="632"/>
                </a:lnTo>
                <a:lnTo>
                  <a:pt x="1298" y="632"/>
                </a:lnTo>
                <a:lnTo>
                  <a:pt x="1311" y="631"/>
                </a:lnTo>
                <a:lnTo>
                  <a:pt x="1324" y="627"/>
                </a:lnTo>
                <a:lnTo>
                  <a:pt x="1338" y="623"/>
                </a:lnTo>
                <a:lnTo>
                  <a:pt x="1350" y="619"/>
                </a:lnTo>
                <a:lnTo>
                  <a:pt x="1350" y="609"/>
                </a:lnTo>
                <a:lnTo>
                  <a:pt x="1351" y="597"/>
                </a:lnTo>
                <a:lnTo>
                  <a:pt x="1354" y="580"/>
                </a:lnTo>
                <a:lnTo>
                  <a:pt x="1357" y="564"/>
                </a:lnTo>
                <a:lnTo>
                  <a:pt x="1360" y="549"/>
                </a:lnTo>
                <a:lnTo>
                  <a:pt x="1365" y="534"/>
                </a:lnTo>
                <a:lnTo>
                  <a:pt x="1368" y="519"/>
                </a:lnTo>
                <a:lnTo>
                  <a:pt x="1371" y="504"/>
                </a:lnTo>
                <a:lnTo>
                  <a:pt x="1374" y="488"/>
                </a:lnTo>
                <a:lnTo>
                  <a:pt x="1378" y="470"/>
                </a:lnTo>
                <a:lnTo>
                  <a:pt x="1381" y="460"/>
                </a:lnTo>
                <a:lnTo>
                  <a:pt x="1383" y="449"/>
                </a:lnTo>
                <a:lnTo>
                  <a:pt x="1383" y="417"/>
                </a:lnTo>
                <a:lnTo>
                  <a:pt x="1383" y="417"/>
                </a:lnTo>
                <a:lnTo>
                  <a:pt x="1218" y="468"/>
                </a:lnTo>
                <a:lnTo>
                  <a:pt x="1059" y="0"/>
                </a:lnTo>
                <a:lnTo>
                  <a:pt x="0" y="338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" name="Freeform 245"/>
          <p:cNvSpPr>
            <a:spLocks/>
          </p:cNvSpPr>
          <p:nvPr/>
        </p:nvSpPr>
        <p:spPr bwMode="auto">
          <a:xfrm>
            <a:off x="7564464" y="3402761"/>
            <a:ext cx="637127" cy="298524"/>
          </a:xfrm>
          <a:custGeom>
            <a:avLst/>
            <a:gdLst>
              <a:gd name="T0" fmla="*/ 59 w 1383"/>
              <a:gd name="T1" fmla="*/ 474 h 648"/>
              <a:gd name="T2" fmla="*/ 104 w 1383"/>
              <a:gd name="T3" fmla="*/ 423 h 648"/>
              <a:gd name="T4" fmla="*/ 150 w 1383"/>
              <a:gd name="T5" fmla="*/ 403 h 648"/>
              <a:gd name="T6" fmla="*/ 199 w 1383"/>
              <a:gd name="T7" fmla="*/ 345 h 648"/>
              <a:gd name="T8" fmla="*/ 296 w 1383"/>
              <a:gd name="T9" fmla="*/ 335 h 648"/>
              <a:gd name="T10" fmla="*/ 324 w 1383"/>
              <a:gd name="T11" fmla="*/ 313 h 648"/>
              <a:gd name="T12" fmla="*/ 357 w 1383"/>
              <a:gd name="T13" fmla="*/ 262 h 648"/>
              <a:gd name="T14" fmla="*/ 390 w 1383"/>
              <a:gd name="T15" fmla="*/ 255 h 648"/>
              <a:gd name="T16" fmla="*/ 463 w 1383"/>
              <a:gd name="T17" fmla="*/ 247 h 648"/>
              <a:gd name="T18" fmla="*/ 481 w 1383"/>
              <a:gd name="T19" fmla="*/ 265 h 648"/>
              <a:gd name="T20" fmla="*/ 502 w 1383"/>
              <a:gd name="T21" fmla="*/ 295 h 648"/>
              <a:gd name="T22" fmla="*/ 530 w 1383"/>
              <a:gd name="T23" fmla="*/ 295 h 648"/>
              <a:gd name="T24" fmla="*/ 560 w 1383"/>
              <a:gd name="T25" fmla="*/ 298 h 648"/>
              <a:gd name="T26" fmla="*/ 604 w 1383"/>
              <a:gd name="T27" fmla="*/ 303 h 648"/>
              <a:gd name="T28" fmla="*/ 622 w 1383"/>
              <a:gd name="T29" fmla="*/ 318 h 648"/>
              <a:gd name="T30" fmla="*/ 647 w 1383"/>
              <a:gd name="T31" fmla="*/ 368 h 648"/>
              <a:gd name="T32" fmla="*/ 706 w 1383"/>
              <a:gd name="T33" fmla="*/ 393 h 648"/>
              <a:gd name="T34" fmla="*/ 793 w 1383"/>
              <a:gd name="T35" fmla="*/ 402 h 648"/>
              <a:gd name="T36" fmla="*/ 788 w 1383"/>
              <a:gd name="T37" fmla="*/ 475 h 648"/>
              <a:gd name="T38" fmla="*/ 775 w 1383"/>
              <a:gd name="T39" fmla="*/ 549 h 648"/>
              <a:gd name="T40" fmla="*/ 743 w 1383"/>
              <a:gd name="T41" fmla="*/ 623 h 648"/>
              <a:gd name="T42" fmla="*/ 788 w 1383"/>
              <a:gd name="T43" fmla="*/ 645 h 648"/>
              <a:gd name="T44" fmla="*/ 864 w 1383"/>
              <a:gd name="T45" fmla="*/ 643 h 648"/>
              <a:gd name="T46" fmla="*/ 998 w 1383"/>
              <a:gd name="T47" fmla="*/ 630 h 648"/>
              <a:gd name="T48" fmla="*/ 1036 w 1383"/>
              <a:gd name="T49" fmla="*/ 616 h 648"/>
              <a:gd name="T50" fmla="*/ 1068 w 1383"/>
              <a:gd name="T51" fmla="*/ 599 h 648"/>
              <a:gd name="T52" fmla="*/ 1066 w 1383"/>
              <a:gd name="T53" fmla="*/ 577 h 648"/>
              <a:gd name="T54" fmla="*/ 1025 w 1383"/>
              <a:gd name="T55" fmla="*/ 550 h 648"/>
              <a:gd name="T56" fmla="*/ 990 w 1383"/>
              <a:gd name="T57" fmla="*/ 522 h 648"/>
              <a:gd name="T58" fmla="*/ 979 w 1383"/>
              <a:gd name="T59" fmla="*/ 468 h 648"/>
              <a:gd name="T60" fmla="*/ 948 w 1383"/>
              <a:gd name="T61" fmla="*/ 390 h 648"/>
              <a:gd name="T62" fmla="*/ 932 w 1383"/>
              <a:gd name="T63" fmla="*/ 324 h 648"/>
              <a:gd name="T64" fmla="*/ 903 w 1383"/>
              <a:gd name="T65" fmla="*/ 286 h 648"/>
              <a:gd name="T66" fmla="*/ 894 w 1383"/>
              <a:gd name="T67" fmla="*/ 260 h 648"/>
              <a:gd name="T68" fmla="*/ 905 w 1383"/>
              <a:gd name="T69" fmla="*/ 229 h 648"/>
              <a:gd name="T70" fmla="*/ 924 w 1383"/>
              <a:gd name="T71" fmla="*/ 185 h 648"/>
              <a:gd name="T72" fmla="*/ 968 w 1383"/>
              <a:gd name="T73" fmla="*/ 136 h 648"/>
              <a:gd name="T74" fmla="*/ 1000 w 1383"/>
              <a:gd name="T75" fmla="*/ 87 h 648"/>
              <a:gd name="T76" fmla="*/ 1016 w 1383"/>
              <a:gd name="T77" fmla="*/ 99 h 648"/>
              <a:gd name="T78" fmla="*/ 1025 w 1383"/>
              <a:gd name="T79" fmla="*/ 136 h 648"/>
              <a:gd name="T80" fmla="*/ 1013 w 1383"/>
              <a:gd name="T81" fmla="*/ 172 h 648"/>
              <a:gd name="T82" fmla="*/ 1000 w 1383"/>
              <a:gd name="T83" fmla="*/ 214 h 648"/>
              <a:gd name="T84" fmla="*/ 1013 w 1383"/>
              <a:gd name="T85" fmla="*/ 245 h 648"/>
              <a:gd name="T86" fmla="*/ 1006 w 1383"/>
              <a:gd name="T87" fmla="*/ 274 h 648"/>
              <a:gd name="T88" fmla="*/ 999 w 1383"/>
              <a:gd name="T89" fmla="*/ 303 h 648"/>
              <a:gd name="T90" fmla="*/ 1032 w 1383"/>
              <a:gd name="T91" fmla="*/ 324 h 648"/>
              <a:gd name="T92" fmla="*/ 1044 w 1383"/>
              <a:gd name="T93" fmla="*/ 357 h 648"/>
              <a:gd name="T94" fmla="*/ 1061 w 1383"/>
              <a:gd name="T95" fmla="*/ 386 h 648"/>
              <a:gd name="T96" fmla="*/ 1087 w 1383"/>
              <a:gd name="T97" fmla="*/ 402 h 648"/>
              <a:gd name="T98" fmla="*/ 1079 w 1383"/>
              <a:gd name="T99" fmla="*/ 422 h 648"/>
              <a:gd name="T100" fmla="*/ 1081 w 1383"/>
              <a:gd name="T101" fmla="*/ 465 h 648"/>
              <a:gd name="T102" fmla="*/ 1130 w 1383"/>
              <a:gd name="T103" fmla="*/ 499 h 648"/>
              <a:gd name="T104" fmla="*/ 1158 w 1383"/>
              <a:gd name="T105" fmla="*/ 505 h 648"/>
              <a:gd name="T106" fmla="*/ 1173 w 1383"/>
              <a:gd name="T107" fmla="*/ 522 h 648"/>
              <a:gd name="T108" fmla="*/ 1195 w 1383"/>
              <a:gd name="T109" fmla="*/ 589 h 648"/>
              <a:gd name="T110" fmla="*/ 1216 w 1383"/>
              <a:gd name="T111" fmla="*/ 632 h 648"/>
              <a:gd name="T112" fmla="*/ 1338 w 1383"/>
              <a:gd name="T113" fmla="*/ 623 h 648"/>
              <a:gd name="T114" fmla="*/ 1354 w 1383"/>
              <a:gd name="T115" fmla="*/ 580 h 648"/>
              <a:gd name="T116" fmla="*/ 1371 w 1383"/>
              <a:gd name="T117" fmla="*/ 504 h 648"/>
              <a:gd name="T118" fmla="*/ 1383 w 1383"/>
              <a:gd name="T119" fmla="*/ 417 h 648"/>
              <a:gd name="T120" fmla="*/ 0 w 1383"/>
              <a:gd name="T121" fmla="*/ 338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3" h="648">
                <a:moveTo>
                  <a:pt x="0" y="338"/>
                </a:moveTo>
                <a:lnTo>
                  <a:pt x="39" y="495"/>
                </a:lnTo>
                <a:lnTo>
                  <a:pt x="47" y="488"/>
                </a:lnTo>
                <a:lnTo>
                  <a:pt x="54" y="481"/>
                </a:lnTo>
                <a:lnTo>
                  <a:pt x="59" y="474"/>
                </a:lnTo>
                <a:lnTo>
                  <a:pt x="64" y="467"/>
                </a:lnTo>
                <a:lnTo>
                  <a:pt x="74" y="451"/>
                </a:lnTo>
                <a:lnTo>
                  <a:pt x="87" y="436"/>
                </a:lnTo>
                <a:lnTo>
                  <a:pt x="95" y="429"/>
                </a:lnTo>
                <a:lnTo>
                  <a:pt x="104" y="423"/>
                </a:lnTo>
                <a:lnTo>
                  <a:pt x="113" y="419"/>
                </a:lnTo>
                <a:lnTo>
                  <a:pt x="123" y="416"/>
                </a:lnTo>
                <a:lnTo>
                  <a:pt x="131" y="413"/>
                </a:lnTo>
                <a:lnTo>
                  <a:pt x="141" y="408"/>
                </a:lnTo>
                <a:lnTo>
                  <a:pt x="150" y="403"/>
                </a:lnTo>
                <a:lnTo>
                  <a:pt x="158" y="396"/>
                </a:lnTo>
                <a:lnTo>
                  <a:pt x="174" y="378"/>
                </a:lnTo>
                <a:lnTo>
                  <a:pt x="186" y="362"/>
                </a:lnTo>
                <a:lnTo>
                  <a:pt x="193" y="353"/>
                </a:lnTo>
                <a:lnTo>
                  <a:pt x="199" y="345"/>
                </a:lnTo>
                <a:lnTo>
                  <a:pt x="208" y="337"/>
                </a:lnTo>
                <a:lnTo>
                  <a:pt x="217" y="329"/>
                </a:lnTo>
                <a:lnTo>
                  <a:pt x="238" y="335"/>
                </a:lnTo>
                <a:lnTo>
                  <a:pt x="290" y="335"/>
                </a:lnTo>
                <a:lnTo>
                  <a:pt x="296" y="335"/>
                </a:lnTo>
                <a:lnTo>
                  <a:pt x="301" y="334"/>
                </a:lnTo>
                <a:lnTo>
                  <a:pt x="305" y="332"/>
                </a:lnTo>
                <a:lnTo>
                  <a:pt x="310" y="328"/>
                </a:lnTo>
                <a:lnTo>
                  <a:pt x="316" y="322"/>
                </a:lnTo>
                <a:lnTo>
                  <a:pt x="324" y="313"/>
                </a:lnTo>
                <a:lnTo>
                  <a:pt x="334" y="298"/>
                </a:lnTo>
                <a:lnTo>
                  <a:pt x="344" y="282"/>
                </a:lnTo>
                <a:lnTo>
                  <a:pt x="350" y="273"/>
                </a:lnTo>
                <a:lnTo>
                  <a:pt x="354" y="266"/>
                </a:lnTo>
                <a:lnTo>
                  <a:pt x="357" y="262"/>
                </a:lnTo>
                <a:lnTo>
                  <a:pt x="360" y="259"/>
                </a:lnTo>
                <a:lnTo>
                  <a:pt x="364" y="257"/>
                </a:lnTo>
                <a:lnTo>
                  <a:pt x="368" y="255"/>
                </a:lnTo>
                <a:lnTo>
                  <a:pt x="379" y="255"/>
                </a:lnTo>
                <a:lnTo>
                  <a:pt x="390" y="255"/>
                </a:lnTo>
                <a:lnTo>
                  <a:pt x="408" y="253"/>
                </a:lnTo>
                <a:lnTo>
                  <a:pt x="424" y="249"/>
                </a:lnTo>
                <a:lnTo>
                  <a:pt x="440" y="248"/>
                </a:lnTo>
                <a:lnTo>
                  <a:pt x="459" y="247"/>
                </a:lnTo>
                <a:lnTo>
                  <a:pt x="463" y="247"/>
                </a:lnTo>
                <a:lnTo>
                  <a:pt x="466" y="248"/>
                </a:lnTo>
                <a:lnTo>
                  <a:pt x="469" y="251"/>
                </a:lnTo>
                <a:lnTo>
                  <a:pt x="473" y="252"/>
                </a:lnTo>
                <a:lnTo>
                  <a:pt x="477" y="257"/>
                </a:lnTo>
                <a:lnTo>
                  <a:pt x="481" y="265"/>
                </a:lnTo>
                <a:lnTo>
                  <a:pt x="485" y="271"/>
                </a:lnTo>
                <a:lnTo>
                  <a:pt x="488" y="279"/>
                </a:lnTo>
                <a:lnTo>
                  <a:pt x="493" y="286"/>
                </a:lnTo>
                <a:lnTo>
                  <a:pt x="499" y="293"/>
                </a:lnTo>
                <a:lnTo>
                  <a:pt x="502" y="295"/>
                </a:lnTo>
                <a:lnTo>
                  <a:pt x="505" y="296"/>
                </a:lnTo>
                <a:lnTo>
                  <a:pt x="509" y="297"/>
                </a:lnTo>
                <a:lnTo>
                  <a:pt x="513" y="297"/>
                </a:lnTo>
                <a:lnTo>
                  <a:pt x="521" y="296"/>
                </a:lnTo>
                <a:lnTo>
                  <a:pt x="530" y="295"/>
                </a:lnTo>
                <a:lnTo>
                  <a:pt x="534" y="295"/>
                </a:lnTo>
                <a:lnTo>
                  <a:pt x="539" y="295"/>
                </a:lnTo>
                <a:lnTo>
                  <a:pt x="539" y="295"/>
                </a:lnTo>
                <a:lnTo>
                  <a:pt x="549" y="296"/>
                </a:lnTo>
                <a:lnTo>
                  <a:pt x="560" y="298"/>
                </a:lnTo>
                <a:lnTo>
                  <a:pt x="571" y="300"/>
                </a:lnTo>
                <a:lnTo>
                  <a:pt x="584" y="303"/>
                </a:lnTo>
                <a:lnTo>
                  <a:pt x="593" y="303"/>
                </a:lnTo>
                <a:lnTo>
                  <a:pt x="600" y="303"/>
                </a:lnTo>
                <a:lnTo>
                  <a:pt x="604" y="303"/>
                </a:lnTo>
                <a:lnTo>
                  <a:pt x="608" y="305"/>
                </a:lnTo>
                <a:lnTo>
                  <a:pt x="612" y="306"/>
                </a:lnTo>
                <a:lnTo>
                  <a:pt x="615" y="308"/>
                </a:lnTo>
                <a:lnTo>
                  <a:pt x="620" y="313"/>
                </a:lnTo>
                <a:lnTo>
                  <a:pt x="622" y="318"/>
                </a:lnTo>
                <a:lnTo>
                  <a:pt x="624" y="324"/>
                </a:lnTo>
                <a:lnTo>
                  <a:pt x="626" y="329"/>
                </a:lnTo>
                <a:lnTo>
                  <a:pt x="634" y="347"/>
                </a:lnTo>
                <a:lnTo>
                  <a:pt x="642" y="362"/>
                </a:lnTo>
                <a:lnTo>
                  <a:pt x="647" y="368"/>
                </a:lnTo>
                <a:lnTo>
                  <a:pt x="653" y="374"/>
                </a:lnTo>
                <a:lnTo>
                  <a:pt x="660" y="377"/>
                </a:lnTo>
                <a:lnTo>
                  <a:pt x="668" y="380"/>
                </a:lnTo>
                <a:lnTo>
                  <a:pt x="689" y="386"/>
                </a:lnTo>
                <a:lnTo>
                  <a:pt x="706" y="393"/>
                </a:lnTo>
                <a:lnTo>
                  <a:pt x="715" y="396"/>
                </a:lnTo>
                <a:lnTo>
                  <a:pt x="723" y="399"/>
                </a:lnTo>
                <a:lnTo>
                  <a:pt x="733" y="401"/>
                </a:lnTo>
                <a:lnTo>
                  <a:pt x="744" y="402"/>
                </a:lnTo>
                <a:lnTo>
                  <a:pt x="793" y="402"/>
                </a:lnTo>
                <a:lnTo>
                  <a:pt x="793" y="423"/>
                </a:lnTo>
                <a:lnTo>
                  <a:pt x="792" y="437"/>
                </a:lnTo>
                <a:lnTo>
                  <a:pt x="791" y="449"/>
                </a:lnTo>
                <a:lnTo>
                  <a:pt x="789" y="461"/>
                </a:lnTo>
                <a:lnTo>
                  <a:pt x="788" y="475"/>
                </a:lnTo>
                <a:lnTo>
                  <a:pt x="787" y="490"/>
                </a:lnTo>
                <a:lnTo>
                  <a:pt x="787" y="502"/>
                </a:lnTo>
                <a:lnTo>
                  <a:pt x="786" y="515"/>
                </a:lnTo>
                <a:lnTo>
                  <a:pt x="783" y="529"/>
                </a:lnTo>
                <a:lnTo>
                  <a:pt x="775" y="549"/>
                </a:lnTo>
                <a:lnTo>
                  <a:pt x="768" y="566"/>
                </a:lnTo>
                <a:lnTo>
                  <a:pt x="759" y="583"/>
                </a:lnTo>
                <a:lnTo>
                  <a:pt x="751" y="603"/>
                </a:lnTo>
                <a:lnTo>
                  <a:pt x="746" y="613"/>
                </a:lnTo>
                <a:lnTo>
                  <a:pt x="743" y="623"/>
                </a:lnTo>
                <a:lnTo>
                  <a:pt x="743" y="646"/>
                </a:lnTo>
                <a:lnTo>
                  <a:pt x="750" y="647"/>
                </a:lnTo>
                <a:lnTo>
                  <a:pt x="758" y="648"/>
                </a:lnTo>
                <a:lnTo>
                  <a:pt x="774" y="647"/>
                </a:lnTo>
                <a:lnTo>
                  <a:pt x="788" y="645"/>
                </a:lnTo>
                <a:lnTo>
                  <a:pt x="801" y="643"/>
                </a:lnTo>
                <a:lnTo>
                  <a:pt x="817" y="640"/>
                </a:lnTo>
                <a:lnTo>
                  <a:pt x="834" y="640"/>
                </a:lnTo>
                <a:lnTo>
                  <a:pt x="849" y="641"/>
                </a:lnTo>
                <a:lnTo>
                  <a:pt x="864" y="643"/>
                </a:lnTo>
                <a:lnTo>
                  <a:pt x="881" y="643"/>
                </a:lnTo>
                <a:lnTo>
                  <a:pt x="912" y="641"/>
                </a:lnTo>
                <a:lnTo>
                  <a:pt x="940" y="639"/>
                </a:lnTo>
                <a:lnTo>
                  <a:pt x="967" y="636"/>
                </a:lnTo>
                <a:lnTo>
                  <a:pt x="998" y="630"/>
                </a:lnTo>
                <a:lnTo>
                  <a:pt x="998" y="630"/>
                </a:lnTo>
                <a:lnTo>
                  <a:pt x="1003" y="619"/>
                </a:lnTo>
                <a:lnTo>
                  <a:pt x="1015" y="619"/>
                </a:lnTo>
                <a:lnTo>
                  <a:pt x="1026" y="618"/>
                </a:lnTo>
                <a:lnTo>
                  <a:pt x="1036" y="616"/>
                </a:lnTo>
                <a:lnTo>
                  <a:pt x="1048" y="611"/>
                </a:lnTo>
                <a:lnTo>
                  <a:pt x="1056" y="608"/>
                </a:lnTo>
                <a:lnTo>
                  <a:pt x="1062" y="605"/>
                </a:lnTo>
                <a:lnTo>
                  <a:pt x="1066" y="603"/>
                </a:lnTo>
                <a:lnTo>
                  <a:pt x="1068" y="599"/>
                </a:lnTo>
                <a:lnTo>
                  <a:pt x="1069" y="596"/>
                </a:lnTo>
                <a:lnTo>
                  <a:pt x="1070" y="593"/>
                </a:lnTo>
                <a:lnTo>
                  <a:pt x="1069" y="586"/>
                </a:lnTo>
                <a:lnTo>
                  <a:pt x="1068" y="581"/>
                </a:lnTo>
                <a:lnTo>
                  <a:pt x="1066" y="577"/>
                </a:lnTo>
                <a:lnTo>
                  <a:pt x="1062" y="572"/>
                </a:lnTo>
                <a:lnTo>
                  <a:pt x="1055" y="565"/>
                </a:lnTo>
                <a:lnTo>
                  <a:pt x="1046" y="559"/>
                </a:lnTo>
                <a:lnTo>
                  <a:pt x="1035" y="554"/>
                </a:lnTo>
                <a:lnTo>
                  <a:pt x="1025" y="550"/>
                </a:lnTo>
                <a:lnTo>
                  <a:pt x="1014" y="543"/>
                </a:lnTo>
                <a:lnTo>
                  <a:pt x="1003" y="537"/>
                </a:lnTo>
                <a:lnTo>
                  <a:pt x="998" y="532"/>
                </a:lnTo>
                <a:lnTo>
                  <a:pt x="994" y="527"/>
                </a:lnTo>
                <a:lnTo>
                  <a:pt x="990" y="522"/>
                </a:lnTo>
                <a:lnTo>
                  <a:pt x="988" y="516"/>
                </a:lnTo>
                <a:lnTo>
                  <a:pt x="985" y="505"/>
                </a:lnTo>
                <a:lnTo>
                  <a:pt x="982" y="492"/>
                </a:lnTo>
                <a:lnTo>
                  <a:pt x="981" y="481"/>
                </a:lnTo>
                <a:lnTo>
                  <a:pt x="979" y="468"/>
                </a:lnTo>
                <a:lnTo>
                  <a:pt x="976" y="454"/>
                </a:lnTo>
                <a:lnTo>
                  <a:pt x="972" y="441"/>
                </a:lnTo>
                <a:lnTo>
                  <a:pt x="961" y="419"/>
                </a:lnTo>
                <a:lnTo>
                  <a:pt x="951" y="400"/>
                </a:lnTo>
                <a:lnTo>
                  <a:pt x="948" y="390"/>
                </a:lnTo>
                <a:lnTo>
                  <a:pt x="945" y="379"/>
                </a:lnTo>
                <a:lnTo>
                  <a:pt x="941" y="368"/>
                </a:lnTo>
                <a:lnTo>
                  <a:pt x="939" y="356"/>
                </a:lnTo>
                <a:lnTo>
                  <a:pt x="936" y="340"/>
                </a:lnTo>
                <a:lnTo>
                  <a:pt x="932" y="324"/>
                </a:lnTo>
                <a:lnTo>
                  <a:pt x="926" y="315"/>
                </a:lnTo>
                <a:lnTo>
                  <a:pt x="921" y="308"/>
                </a:lnTo>
                <a:lnTo>
                  <a:pt x="914" y="300"/>
                </a:lnTo>
                <a:lnTo>
                  <a:pt x="909" y="294"/>
                </a:lnTo>
                <a:lnTo>
                  <a:pt x="903" y="286"/>
                </a:lnTo>
                <a:lnTo>
                  <a:pt x="898" y="279"/>
                </a:lnTo>
                <a:lnTo>
                  <a:pt x="897" y="274"/>
                </a:lnTo>
                <a:lnTo>
                  <a:pt x="895" y="270"/>
                </a:lnTo>
                <a:lnTo>
                  <a:pt x="895" y="266"/>
                </a:lnTo>
                <a:lnTo>
                  <a:pt x="894" y="260"/>
                </a:lnTo>
                <a:lnTo>
                  <a:pt x="895" y="254"/>
                </a:lnTo>
                <a:lnTo>
                  <a:pt x="896" y="248"/>
                </a:lnTo>
                <a:lnTo>
                  <a:pt x="897" y="243"/>
                </a:lnTo>
                <a:lnTo>
                  <a:pt x="899" y="239"/>
                </a:lnTo>
                <a:lnTo>
                  <a:pt x="905" y="229"/>
                </a:lnTo>
                <a:lnTo>
                  <a:pt x="910" y="218"/>
                </a:lnTo>
                <a:lnTo>
                  <a:pt x="910" y="213"/>
                </a:lnTo>
                <a:lnTo>
                  <a:pt x="910" y="207"/>
                </a:lnTo>
                <a:lnTo>
                  <a:pt x="917" y="195"/>
                </a:lnTo>
                <a:lnTo>
                  <a:pt x="924" y="185"/>
                </a:lnTo>
                <a:lnTo>
                  <a:pt x="933" y="175"/>
                </a:lnTo>
                <a:lnTo>
                  <a:pt x="942" y="165"/>
                </a:lnTo>
                <a:lnTo>
                  <a:pt x="951" y="154"/>
                </a:lnTo>
                <a:lnTo>
                  <a:pt x="960" y="146"/>
                </a:lnTo>
                <a:lnTo>
                  <a:pt x="968" y="136"/>
                </a:lnTo>
                <a:lnTo>
                  <a:pt x="977" y="125"/>
                </a:lnTo>
                <a:lnTo>
                  <a:pt x="985" y="111"/>
                </a:lnTo>
                <a:lnTo>
                  <a:pt x="992" y="99"/>
                </a:lnTo>
                <a:lnTo>
                  <a:pt x="995" y="93"/>
                </a:lnTo>
                <a:lnTo>
                  <a:pt x="1000" y="87"/>
                </a:lnTo>
                <a:lnTo>
                  <a:pt x="1005" y="82"/>
                </a:lnTo>
                <a:lnTo>
                  <a:pt x="1011" y="78"/>
                </a:lnTo>
                <a:lnTo>
                  <a:pt x="1012" y="85"/>
                </a:lnTo>
                <a:lnTo>
                  <a:pt x="1014" y="93"/>
                </a:lnTo>
                <a:lnTo>
                  <a:pt x="1016" y="99"/>
                </a:lnTo>
                <a:lnTo>
                  <a:pt x="1018" y="107"/>
                </a:lnTo>
                <a:lnTo>
                  <a:pt x="1020" y="113"/>
                </a:lnTo>
                <a:lnTo>
                  <a:pt x="1022" y="120"/>
                </a:lnTo>
                <a:lnTo>
                  <a:pt x="1023" y="127"/>
                </a:lnTo>
                <a:lnTo>
                  <a:pt x="1025" y="136"/>
                </a:lnTo>
                <a:lnTo>
                  <a:pt x="1023" y="143"/>
                </a:lnTo>
                <a:lnTo>
                  <a:pt x="1022" y="149"/>
                </a:lnTo>
                <a:lnTo>
                  <a:pt x="1020" y="154"/>
                </a:lnTo>
                <a:lnTo>
                  <a:pt x="1018" y="160"/>
                </a:lnTo>
                <a:lnTo>
                  <a:pt x="1013" y="172"/>
                </a:lnTo>
                <a:lnTo>
                  <a:pt x="1006" y="184"/>
                </a:lnTo>
                <a:lnTo>
                  <a:pt x="1001" y="191"/>
                </a:lnTo>
                <a:lnTo>
                  <a:pt x="998" y="200"/>
                </a:lnTo>
                <a:lnTo>
                  <a:pt x="999" y="207"/>
                </a:lnTo>
                <a:lnTo>
                  <a:pt x="1000" y="214"/>
                </a:lnTo>
                <a:lnTo>
                  <a:pt x="1003" y="220"/>
                </a:lnTo>
                <a:lnTo>
                  <a:pt x="1006" y="226"/>
                </a:lnTo>
                <a:lnTo>
                  <a:pt x="1008" y="232"/>
                </a:lnTo>
                <a:lnTo>
                  <a:pt x="1012" y="239"/>
                </a:lnTo>
                <a:lnTo>
                  <a:pt x="1013" y="245"/>
                </a:lnTo>
                <a:lnTo>
                  <a:pt x="1014" y="253"/>
                </a:lnTo>
                <a:lnTo>
                  <a:pt x="1013" y="259"/>
                </a:lnTo>
                <a:lnTo>
                  <a:pt x="1012" y="265"/>
                </a:lnTo>
                <a:lnTo>
                  <a:pt x="1008" y="269"/>
                </a:lnTo>
                <a:lnTo>
                  <a:pt x="1006" y="274"/>
                </a:lnTo>
                <a:lnTo>
                  <a:pt x="1003" y="279"/>
                </a:lnTo>
                <a:lnTo>
                  <a:pt x="1000" y="283"/>
                </a:lnTo>
                <a:lnTo>
                  <a:pt x="999" y="288"/>
                </a:lnTo>
                <a:lnTo>
                  <a:pt x="998" y="295"/>
                </a:lnTo>
                <a:lnTo>
                  <a:pt x="999" y="303"/>
                </a:lnTo>
                <a:lnTo>
                  <a:pt x="1001" y="310"/>
                </a:lnTo>
                <a:lnTo>
                  <a:pt x="1005" y="316"/>
                </a:lnTo>
                <a:lnTo>
                  <a:pt x="1011" y="322"/>
                </a:lnTo>
                <a:lnTo>
                  <a:pt x="1022" y="323"/>
                </a:lnTo>
                <a:lnTo>
                  <a:pt x="1032" y="324"/>
                </a:lnTo>
                <a:lnTo>
                  <a:pt x="1036" y="328"/>
                </a:lnTo>
                <a:lnTo>
                  <a:pt x="1038" y="334"/>
                </a:lnTo>
                <a:lnTo>
                  <a:pt x="1039" y="339"/>
                </a:lnTo>
                <a:lnTo>
                  <a:pt x="1041" y="346"/>
                </a:lnTo>
                <a:lnTo>
                  <a:pt x="1044" y="357"/>
                </a:lnTo>
                <a:lnTo>
                  <a:pt x="1047" y="368"/>
                </a:lnTo>
                <a:lnTo>
                  <a:pt x="1049" y="373"/>
                </a:lnTo>
                <a:lnTo>
                  <a:pt x="1053" y="377"/>
                </a:lnTo>
                <a:lnTo>
                  <a:pt x="1057" y="381"/>
                </a:lnTo>
                <a:lnTo>
                  <a:pt x="1061" y="386"/>
                </a:lnTo>
                <a:lnTo>
                  <a:pt x="1070" y="390"/>
                </a:lnTo>
                <a:lnTo>
                  <a:pt x="1079" y="393"/>
                </a:lnTo>
                <a:lnTo>
                  <a:pt x="1083" y="395"/>
                </a:lnTo>
                <a:lnTo>
                  <a:pt x="1085" y="399"/>
                </a:lnTo>
                <a:lnTo>
                  <a:pt x="1087" y="402"/>
                </a:lnTo>
                <a:lnTo>
                  <a:pt x="1088" y="406"/>
                </a:lnTo>
                <a:lnTo>
                  <a:pt x="1087" y="411"/>
                </a:lnTo>
                <a:lnTo>
                  <a:pt x="1085" y="416"/>
                </a:lnTo>
                <a:lnTo>
                  <a:pt x="1083" y="419"/>
                </a:lnTo>
                <a:lnTo>
                  <a:pt x="1079" y="422"/>
                </a:lnTo>
                <a:lnTo>
                  <a:pt x="1070" y="428"/>
                </a:lnTo>
                <a:lnTo>
                  <a:pt x="1061" y="433"/>
                </a:lnTo>
                <a:lnTo>
                  <a:pt x="1067" y="445"/>
                </a:lnTo>
                <a:lnTo>
                  <a:pt x="1073" y="456"/>
                </a:lnTo>
                <a:lnTo>
                  <a:pt x="1081" y="465"/>
                </a:lnTo>
                <a:lnTo>
                  <a:pt x="1088" y="474"/>
                </a:lnTo>
                <a:lnTo>
                  <a:pt x="1097" y="482"/>
                </a:lnTo>
                <a:lnTo>
                  <a:pt x="1107" y="488"/>
                </a:lnTo>
                <a:lnTo>
                  <a:pt x="1119" y="495"/>
                </a:lnTo>
                <a:lnTo>
                  <a:pt x="1130" y="499"/>
                </a:lnTo>
                <a:lnTo>
                  <a:pt x="1139" y="501"/>
                </a:lnTo>
                <a:lnTo>
                  <a:pt x="1148" y="502"/>
                </a:lnTo>
                <a:lnTo>
                  <a:pt x="1151" y="503"/>
                </a:lnTo>
                <a:lnTo>
                  <a:pt x="1155" y="503"/>
                </a:lnTo>
                <a:lnTo>
                  <a:pt x="1158" y="505"/>
                </a:lnTo>
                <a:lnTo>
                  <a:pt x="1163" y="508"/>
                </a:lnTo>
                <a:lnTo>
                  <a:pt x="1166" y="511"/>
                </a:lnTo>
                <a:lnTo>
                  <a:pt x="1168" y="514"/>
                </a:lnTo>
                <a:lnTo>
                  <a:pt x="1170" y="517"/>
                </a:lnTo>
                <a:lnTo>
                  <a:pt x="1173" y="522"/>
                </a:lnTo>
                <a:lnTo>
                  <a:pt x="1176" y="530"/>
                </a:lnTo>
                <a:lnTo>
                  <a:pt x="1178" y="539"/>
                </a:lnTo>
                <a:lnTo>
                  <a:pt x="1185" y="555"/>
                </a:lnTo>
                <a:lnTo>
                  <a:pt x="1192" y="571"/>
                </a:lnTo>
                <a:lnTo>
                  <a:pt x="1195" y="589"/>
                </a:lnTo>
                <a:lnTo>
                  <a:pt x="1198" y="604"/>
                </a:lnTo>
                <a:lnTo>
                  <a:pt x="1202" y="611"/>
                </a:lnTo>
                <a:lnTo>
                  <a:pt x="1205" y="619"/>
                </a:lnTo>
                <a:lnTo>
                  <a:pt x="1209" y="625"/>
                </a:lnTo>
                <a:lnTo>
                  <a:pt x="1216" y="632"/>
                </a:lnTo>
                <a:lnTo>
                  <a:pt x="1298" y="632"/>
                </a:lnTo>
                <a:lnTo>
                  <a:pt x="1298" y="632"/>
                </a:lnTo>
                <a:lnTo>
                  <a:pt x="1311" y="631"/>
                </a:lnTo>
                <a:lnTo>
                  <a:pt x="1324" y="627"/>
                </a:lnTo>
                <a:lnTo>
                  <a:pt x="1338" y="623"/>
                </a:lnTo>
                <a:lnTo>
                  <a:pt x="1350" y="619"/>
                </a:lnTo>
                <a:lnTo>
                  <a:pt x="1350" y="619"/>
                </a:lnTo>
                <a:lnTo>
                  <a:pt x="1350" y="609"/>
                </a:lnTo>
                <a:lnTo>
                  <a:pt x="1351" y="597"/>
                </a:lnTo>
                <a:lnTo>
                  <a:pt x="1354" y="580"/>
                </a:lnTo>
                <a:lnTo>
                  <a:pt x="1357" y="564"/>
                </a:lnTo>
                <a:lnTo>
                  <a:pt x="1360" y="549"/>
                </a:lnTo>
                <a:lnTo>
                  <a:pt x="1365" y="534"/>
                </a:lnTo>
                <a:lnTo>
                  <a:pt x="1368" y="519"/>
                </a:lnTo>
                <a:lnTo>
                  <a:pt x="1371" y="504"/>
                </a:lnTo>
                <a:lnTo>
                  <a:pt x="1374" y="488"/>
                </a:lnTo>
                <a:lnTo>
                  <a:pt x="1378" y="470"/>
                </a:lnTo>
                <a:lnTo>
                  <a:pt x="1381" y="460"/>
                </a:lnTo>
                <a:lnTo>
                  <a:pt x="1383" y="449"/>
                </a:lnTo>
                <a:lnTo>
                  <a:pt x="1383" y="417"/>
                </a:lnTo>
                <a:lnTo>
                  <a:pt x="1383" y="417"/>
                </a:lnTo>
                <a:lnTo>
                  <a:pt x="1218" y="468"/>
                </a:lnTo>
                <a:lnTo>
                  <a:pt x="1059" y="0"/>
                </a:lnTo>
                <a:lnTo>
                  <a:pt x="1059" y="0"/>
                </a:lnTo>
                <a:lnTo>
                  <a:pt x="0" y="338"/>
                </a:lnTo>
                <a:lnTo>
                  <a:pt x="0" y="338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0" name="Freeform 246"/>
          <p:cNvSpPr>
            <a:spLocks noEditPoints="1"/>
          </p:cNvSpPr>
          <p:nvPr/>
        </p:nvSpPr>
        <p:spPr bwMode="auto">
          <a:xfrm>
            <a:off x="7094565" y="3538202"/>
            <a:ext cx="1093206" cy="742164"/>
          </a:xfrm>
          <a:custGeom>
            <a:avLst/>
            <a:gdLst>
              <a:gd name="T0" fmla="*/ 2370 w 2375"/>
              <a:gd name="T1" fmla="*/ 363 h 1612"/>
              <a:gd name="T2" fmla="*/ 2346 w 2375"/>
              <a:gd name="T3" fmla="*/ 496 h 1612"/>
              <a:gd name="T4" fmla="*/ 2312 w 2375"/>
              <a:gd name="T5" fmla="*/ 553 h 1612"/>
              <a:gd name="T6" fmla="*/ 2278 w 2375"/>
              <a:gd name="T7" fmla="*/ 527 h 1612"/>
              <a:gd name="T8" fmla="*/ 2287 w 2375"/>
              <a:gd name="T9" fmla="*/ 436 h 1612"/>
              <a:gd name="T10" fmla="*/ 2321 w 2375"/>
              <a:gd name="T11" fmla="*/ 348 h 1612"/>
              <a:gd name="T12" fmla="*/ 2054 w 2375"/>
              <a:gd name="T13" fmla="*/ 367 h 1612"/>
              <a:gd name="T14" fmla="*/ 2123 w 2375"/>
              <a:gd name="T15" fmla="*/ 418 h 1612"/>
              <a:gd name="T16" fmla="*/ 2079 w 2375"/>
              <a:gd name="T17" fmla="*/ 490 h 1612"/>
              <a:gd name="T18" fmla="*/ 2021 w 2375"/>
              <a:gd name="T19" fmla="*/ 473 h 1612"/>
              <a:gd name="T20" fmla="*/ 2016 w 2375"/>
              <a:gd name="T21" fmla="*/ 501 h 1612"/>
              <a:gd name="T22" fmla="*/ 2121 w 2375"/>
              <a:gd name="T23" fmla="*/ 560 h 1612"/>
              <a:gd name="T24" fmla="*/ 2159 w 2375"/>
              <a:gd name="T25" fmla="*/ 600 h 1612"/>
              <a:gd name="T26" fmla="*/ 2118 w 2375"/>
              <a:gd name="T27" fmla="*/ 638 h 1612"/>
              <a:gd name="T28" fmla="*/ 2104 w 2375"/>
              <a:gd name="T29" fmla="*/ 669 h 1612"/>
              <a:gd name="T30" fmla="*/ 2184 w 2375"/>
              <a:gd name="T31" fmla="*/ 734 h 1612"/>
              <a:gd name="T32" fmla="*/ 2138 w 2375"/>
              <a:gd name="T33" fmla="*/ 740 h 1612"/>
              <a:gd name="T34" fmla="*/ 2053 w 2375"/>
              <a:gd name="T35" fmla="*/ 754 h 1612"/>
              <a:gd name="T36" fmla="*/ 2144 w 2375"/>
              <a:gd name="T37" fmla="*/ 789 h 1612"/>
              <a:gd name="T38" fmla="*/ 2205 w 2375"/>
              <a:gd name="T39" fmla="*/ 799 h 1612"/>
              <a:gd name="T40" fmla="*/ 2278 w 2375"/>
              <a:gd name="T41" fmla="*/ 789 h 1612"/>
              <a:gd name="T42" fmla="*/ 2316 w 2375"/>
              <a:gd name="T43" fmla="*/ 811 h 1612"/>
              <a:gd name="T44" fmla="*/ 2371 w 2375"/>
              <a:gd name="T45" fmla="*/ 874 h 1612"/>
              <a:gd name="T46" fmla="*/ 2349 w 2375"/>
              <a:gd name="T47" fmla="*/ 920 h 1612"/>
              <a:gd name="T48" fmla="*/ 70 w 2375"/>
              <a:gd name="T49" fmla="*/ 1539 h 1612"/>
              <a:gd name="T50" fmla="*/ 191 w 2375"/>
              <a:gd name="T51" fmla="*/ 1447 h 1612"/>
              <a:gd name="T52" fmla="*/ 258 w 2375"/>
              <a:gd name="T53" fmla="*/ 1363 h 1612"/>
              <a:gd name="T54" fmla="*/ 274 w 2375"/>
              <a:gd name="T55" fmla="*/ 1288 h 1612"/>
              <a:gd name="T56" fmla="*/ 334 w 2375"/>
              <a:gd name="T57" fmla="*/ 1243 h 1612"/>
              <a:gd name="T58" fmla="*/ 390 w 2375"/>
              <a:gd name="T59" fmla="*/ 1161 h 1612"/>
              <a:gd name="T60" fmla="*/ 446 w 2375"/>
              <a:gd name="T61" fmla="*/ 1094 h 1612"/>
              <a:gd name="T62" fmla="*/ 487 w 2375"/>
              <a:gd name="T63" fmla="*/ 1158 h 1612"/>
              <a:gd name="T64" fmla="*/ 590 w 2375"/>
              <a:gd name="T65" fmla="*/ 1214 h 1612"/>
              <a:gd name="T66" fmla="*/ 648 w 2375"/>
              <a:gd name="T67" fmla="*/ 1132 h 1612"/>
              <a:gd name="T68" fmla="*/ 774 w 2375"/>
              <a:gd name="T69" fmla="*/ 1096 h 1612"/>
              <a:gd name="T70" fmla="*/ 864 w 2375"/>
              <a:gd name="T71" fmla="*/ 1051 h 1612"/>
              <a:gd name="T72" fmla="*/ 959 w 2375"/>
              <a:gd name="T73" fmla="*/ 1035 h 1612"/>
              <a:gd name="T74" fmla="*/ 945 w 2375"/>
              <a:gd name="T75" fmla="*/ 910 h 1612"/>
              <a:gd name="T76" fmla="*/ 950 w 2375"/>
              <a:gd name="T77" fmla="*/ 815 h 1612"/>
              <a:gd name="T78" fmla="*/ 1038 w 2375"/>
              <a:gd name="T79" fmla="*/ 641 h 1612"/>
              <a:gd name="T80" fmla="*/ 1105 w 2375"/>
              <a:gd name="T81" fmla="*/ 517 h 1612"/>
              <a:gd name="T82" fmla="*/ 1180 w 2375"/>
              <a:gd name="T83" fmla="*/ 499 h 1612"/>
              <a:gd name="T84" fmla="*/ 1234 w 2375"/>
              <a:gd name="T85" fmla="*/ 423 h 1612"/>
              <a:gd name="T86" fmla="*/ 1258 w 2375"/>
              <a:gd name="T87" fmla="*/ 363 h 1612"/>
              <a:gd name="T88" fmla="*/ 1298 w 2375"/>
              <a:gd name="T89" fmla="*/ 344 h 1612"/>
              <a:gd name="T90" fmla="*/ 1364 w 2375"/>
              <a:gd name="T91" fmla="*/ 216 h 1612"/>
              <a:gd name="T92" fmla="*/ 1389 w 2375"/>
              <a:gd name="T93" fmla="*/ 124 h 1612"/>
              <a:gd name="T94" fmla="*/ 1415 w 2375"/>
              <a:gd name="T95" fmla="*/ 73 h 1612"/>
              <a:gd name="T96" fmla="*/ 1490 w 2375"/>
              <a:gd name="T97" fmla="*/ 83 h 1612"/>
              <a:gd name="T98" fmla="*/ 1533 w 2375"/>
              <a:gd name="T99" fmla="*/ 100 h 1612"/>
              <a:gd name="T100" fmla="*/ 1557 w 2375"/>
              <a:gd name="T101" fmla="*/ 17 h 1612"/>
              <a:gd name="T102" fmla="*/ 1625 w 2375"/>
              <a:gd name="T103" fmla="*/ 8 h 1612"/>
              <a:gd name="T104" fmla="*/ 1655 w 2375"/>
              <a:gd name="T105" fmla="*/ 52 h 1612"/>
              <a:gd name="T106" fmla="*/ 1736 w 2375"/>
              <a:gd name="T107" fmla="*/ 101 h 1612"/>
              <a:gd name="T108" fmla="*/ 1810 w 2375"/>
              <a:gd name="T109" fmla="*/ 166 h 1612"/>
              <a:gd name="T110" fmla="*/ 1780 w 2375"/>
              <a:gd name="T111" fmla="*/ 288 h 1612"/>
              <a:gd name="T112" fmla="*/ 1809 w 2375"/>
              <a:gd name="T113" fmla="*/ 350 h 1612"/>
              <a:gd name="T114" fmla="*/ 1961 w 2375"/>
              <a:gd name="T115" fmla="*/ 344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75" h="1612">
                <a:moveTo>
                  <a:pt x="2319" y="337"/>
                </a:moveTo>
                <a:lnTo>
                  <a:pt x="2332" y="336"/>
                </a:lnTo>
                <a:lnTo>
                  <a:pt x="2345" y="332"/>
                </a:lnTo>
                <a:lnTo>
                  <a:pt x="2359" y="328"/>
                </a:lnTo>
                <a:lnTo>
                  <a:pt x="2371" y="324"/>
                </a:lnTo>
                <a:lnTo>
                  <a:pt x="2371" y="337"/>
                </a:lnTo>
                <a:lnTo>
                  <a:pt x="2371" y="349"/>
                </a:lnTo>
                <a:lnTo>
                  <a:pt x="2370" y="363"/>
                </a:lnTo>
                <a:lnTo>
                  <a:pt x="2370" y="377"/>
                </a:lnTo>
                <a:lnTo>
                  <a:pt x="2366" y="400"/>
                </a:lnTo>
                <a:lnTo>
                  <a:pt x="2363" y="420"/>
                </a:lnTo>
                <a:lnTo>
                  <a:pt x="2358" y="439"/>
                </a:lnTo>
                <a:lnTo>
                  <a:pt x="2351" y="462"/>
                </a:lnTo>
                <a:lnTo>
                  <a:pt x="2348" y="474"/>
                </a:lnTo>
                <a:lnTo>
                  <a:pt x="2347" y="485"/>
                </a:lnTo>
                <a:lnTo>
                  <a:pt x="2346" y="496"/>
                </a:lnTo>
                <a:lnTo>
                  <a:pt x="2343" y="507"/>
                </a:lnTo>
                <a:lnTo>
                  <a:pt x="2339" y="515"/>
                </a:lnTo>
                <a:lnTo>
                  <a:pt x="2335" y="521"/>
                </a:lnTo>
                <a:lnTo>
                  <a:pt x="2331" y="528"/>
                </a:lnTo>
                <a:lnTo>
                  <a:pt x="2326" y="533"/>
                </a:lnTo>
                <a:lnTo>
                  <a:pt x="2321" y="540"/>
                </a:lnTo>
                <a:lnTo>
                  <a:pt x="2317" y="545"/>
                </a:lnTo>
                <a:lnTo>
                  <a:pt x="2312" y="553"/>
                </a:lnTo>
                <a:lnTo>
                  <a:pt x="2308" y="560"/>
                </a:lnTo>
                <a:lnTo>
                  <a:pt x="2303" y="577"/>
                </a:lnTo>
                <a:lnTo>
                  <a:pt x="2295" y="593"/>
                </a:lnTo>
                <a:lnTo>
                  <a:pt x="2293" y="578"/>
                </a:lnTo>
                <a:lnTo>
                  <a:pt x="2290" y="564"/>
                </a:lnTo>
                <a:lnTo>
                  <a:pt x="2286" y="551"/>
                </a:lnTo>
                <a:lnTo>
                  <a:pt x="2282" y="539"/>
                </a:lnTo>
                <a:lnTo>
                  <a:pt x="2278" y="527"/>
                </a:lnTo>
                <a:lnTo>
                  <a:pt x="2275" y="515"/>
                </a:lnTo>
                <a:lnTo>
                  <a:pt x="2272" y="501"/>
                </a:lnTo>
                <a:lnTo>
                  <a:pt x="2271" y="486"/>
                </a:lnTo>
                <a:lnTo>
                  <a:pt x="2271" y="476"/>
                </a:lnTo>
                <a:lnTo>
                  <a:pt x="2273" y="467"/>
                </a:lnTo>
                <a:lnTo>
                  <a:pt x="2276" y="459"/>
                </a:lnTo>
                <a:lnTo>
                  <a:pt x="2279" y="451"/>
                </a:lnTo>
                <a:lnTo>
                  <a:pt x="2287" y="436"/>
                </a:lnTo>
                <a:lnTo>
                  <a:pt x="2296" y="422"/>
                </a:lnTo>
                <a:lnTo>
                  <a:pt x="2306" y="408"/>
                </a:lnTo>
                <a:lnTo>
                  <a:pt x="2313" y="393"/>
                </a:lnTo>
                <a:lnTo>
                  <a:pt x="2317" y="385"/>
                </a:lnTo>
                <a:lnTo>
                  <a:pt x="2320" y="377"/>
                </a:lnTo>
                <a:lnTo>
                  <a:pt x="2321" y="368"/>
                </a:lnTo>
                <a:lnTo>
                  <a:pt x="2322" y="358"/>
                </a:lnTo>
                <a:lnTo>
                  <a:pt x="2321" y="348"/>
                </a:lnTo>
                <a:lnTo>
                  <a:pt x="2319" y="337"/>
                </a:lnTo>
                <a:lnTo>
                  <a:pt x="2319" y="337"/>
                </a:lnTo>
                <a:close/>
                <a:moveTo>
                  <a:pt x="2019" y="335"/>
                </a:moveTo>
                <a:lnTo>
                  <a:pt x="2028" y="340"/>
                </a:lnTo>
                <a:lnTo>
                  <a:pt x="2036" y="346"/>
                </a:lnTo>
                <a:lnTo>
                  <a:pt x="2042" y="353"/>
                </a:lnTo>
                <a:lnTo>
                  <a:pt x="2049" y="361"/>
                </a:lnTo>
                <a:lnTo>
                  <a:pt x="2054" y="367"/>
                </a:lnTo>
                <a:lnTo>
                  <a:pt x="2061" y="375"/>
                </a:lnTo>
                <a:lnTo>
                  <a:pt x="2068" y="381"/>
                </a:lnTo>
                <a:lnTo>
                  <a:pt x="2077" y="388"/>
                </a:lnTo>
                <a:lnTo>
                  <a:pt x="2082" y="389"/>
                </a:lnTo>
                <a:lnTo>
                  <a:pt x="2088" y="391"/>
                </a:lnTo>
                <a:lnTo>
                  <a:pt x="2104" y="400"/>
                </a:lnTo>
                <a:lnTo>
                  <a:pt x="2118" y="412"/>
                </a:lnTo>
                <a:lnTo>
                  <a:pt x="2123" y="418"/>
                </a:lnTo>
                <a:lnTo>
                  <a:pt x="2128" y="425"/>
                </a:lnTo>
                <a:lnTo>
                  <a:pt x="2131" y="434"/>
                </a:lnTo>
                <a:lnTo>
                  <a:pt x="2132" y="443"/>
                </a:lnTo>
                <a:lnTo>
                  <a:pt x="2132" y="494"/>
                </a:lnTo>
                <a:lnTo>
                  <a:pt x="2089" y="494"/>
                </a:lnTo>
                <a:lnTo>
                  <a:pt x="2086" y="493"/>
                </a:lnTo>
                <a:lnTo>
                  <a:pt x="2082" y="492"/>
                </a:lnTo>
                <a:lnTo>
                  <a:pt x="2079" y="490"/>
                </a:lnTo>
                <a:lnTo>
                  <a:pt x="2077" y="489"/>
                </a:lnTo>
                <a:lnTo>
                  <a:pt x="2073" y="484"/>
                </a:lnTo>
                <a:lnTo>
                  <a:pt x="2066" y="480"/>
                </a:lnTo>
                <a:lnTo>
                  <a:pt x="2055" y="477"/>
                </a:lnTo>
                <a:lnTo>
                  <a:pt x="2046" y="474"/>
                </a:lnTo>
                <a:lnTo>
                  <a:pt x="2036" y="473"/>
                </a:lnTo>
                <a:lnTo>
                  <a:pt x="2024" y="473"/>
                </a:lnTo>
                <a:lnTo>
                  <a:pt x="2021" y="473"/>
                </a:lnTo>
                <a:lnTo>
                  <a:pt x="2017" y="474"/>
                </a:lnTo>
                <a:lnTo>
                  <a:pt x="2015" y="476"/>
                </a:lnTo>
                <a:lnTo>
                  <a:pt x="2013" y="477"/>
                </a:lnTo>
                <a:lnTo>
                  <a:pt x="2008" y="481"/>
                </a:lnTo>
                <a:lnTo>
                  <a:pt x="2002" y="486"/>
                </a:lnTo>
                <a:lnTo>
                  <a:pt x="2003" y="492"/>
                </a:lnTo>
                <a:lnTo>
                  <a:pt x="2006" y="497"/>
                </a:lnTo>
                <a:lnTo>
                  <a:pt x="2016" y="501"/>
                </a:lnTo>
                <a:lnTo>
                  <a:pt x="2027" y="504"/>
                </a:lnTo>
                <a:lnTo>
                  <a:pt x="2044" y="514"/>
                </a:lnTo>
                <a:lnTo>
                  <a:pt x="2059" y="524"/>
                </a:lnTo>
                <a:lnTo>
                  <a:pt x="2074" y="533"/>
                </a:lnTo>
                <a:lnTo>
                  <a:pt x="2091" y="544"/>
                </a:lnTo>
                <a:lnTo>
                  <a:pt x="2102" y="551"/>
                </a:lnTo>
                <a:lnTo>
                  <a:pt x="2111" y="556"/>
                </a:lnTo>
                <a:lnTo>
                  <a:pt x="2121" y="560"/>
                </a:lnTo>
                <a:lnTo>
                  <a:pt x="2133" y="566"/>
                </a:lnTo>
                <a:lnTo>
                  <a:pt x="2143" y="570"/>
                </a:lnTo>
                <a:lnTo>
                  <a:pt x="2151" y="574"/>
                </a:lnTo>
                <a:lnTo>
                  <a:pt x="2155" y="578"/>
                </a:lnTo>
                <a:lnTo>
                  <a:pt x="2157" y="581"/>
                </a:lnTo>
                <a:lnTo>
                  <a:pt x="2159" y="585"/>
                </a:lnTo>
                <a:lnTo>
                  <a:pt x="2160" y="589"/>
                </a:lnTo>
                <a:lnTo>
                  <a:pt x="2159" y="600"/>
                </a:lnTo>
                <a:lnTo>
                  <a:pt x="2156" y="610"/>
                </a:lnTo>
                <a:lnTo>
                  <a:pt x="2154" y="615"/>
                </a:lnTo>
                <a:lnTo>
                  <a:pt x="2150" y="619"/>
                </a:lnTo>
                <a:lnTo>
                  <a:pt x="2147" y="623"/>
                </a:lnTo>
                <a:lnTo>
                  <a:pt x="2144" y="626"/>
                </a:lnTo>
                <a:lnTo>
                  <a:pt x="2138" y="628"/>
                </a:lnTo>
                <a:lnTo>
                  <a:pt x="2133" y="629"/>
                </a:lnTo>
                <a:lnTo>
                  <a:pt x="2118" y="638"/>
                </a:lnTo>
                <a:lnTo>
                  <a:pt x="2105" y="646"/>
                </a:lnTo>
                <a:lnTo>
                  <a:pt x="2098" y="649"/>
                </a:lnTo>
                <a:lnTo>
                  <a:pt x="2091" y="651"/>
                </a:lnTo>
                <a:lnTo>
                  <a:pt x="2083" y="653"/>
                </a:lnTo>
                <a:lnTo>
                  <a:pt x="2075" y="653"/>
                </a:lnTo>
                <a:lnTo>
                  <a:pt x="2084" y="660"/>
                </a:lnTo>
                <a:lnTo>
                  <a:pt x="2094" y="665"/>
                </a:lnTo>
                <a:lnTo>
                  <a:pt x="2104" y="669"/>
                </a:lnTo>
                <a:lnTo>
                  <a:pt x="2115" y="675"/>
                </a:lnTo>
                <a:lnTo>
                  <a:pt x="2128" y="682"/>
                </a:lnTo>
                <a:lnTo>
                  <a:pt x="2138" y="689"/>
                </a:lnTo>
                <a:lnTo>
                  <a:pt x="2149" y="696"/>
                </a:lnTo>
                <a:lnTo>
                  <a:pt x="2159" y="705"/>
                </a:lnTo>
                <a:lnTo>
                  <a:pt x="2168" y="714"/>
                </a:lnTo>
                <a:lnTo>
                  <a:pt x="2176" y="722"/>
                </a:lnTo>
                <a:lnTo>
                  <a:pt x="2184" y="734"/>
                </a:lnTo>
                <a:lnTo>
                  <a:pt x="2191" y="746"/>
                </a:lnTo>
                <a:lnTo>
                  <a:pt x="2186" y="750"/>
                </a:lnTo>
                <a:lnTo>
                  <a:pt x="2181" y="755"/>
                </a:lnTo>
                <a:lnTo>
                  <a:pt x="2175" y="751"/>
                </a:lnTo>
                <a:lnTo>
                  <a:pt x="2170" y="749"/>
                </a:lnTo>
                <a:lnTo>
                  <a:pt x="2159" y="746"/>
                </a:lnTo>
                <a:lnTo>
                  <a:pt x="2148" y="743"/>
                </a:lnTo>
                <a:lnTo>
                  <a:pt x="2138" y="740"/>
                </a:lnTo>
                <a:lnTo>
                  <a:pt x="2127" y="739"/>
                </a:lnTo>
                <a:lnTo>
                  <a:pt x="2117" y="740"/>
                </a:lnTo>
                <a:lnTo>
                  <a:pt x="2109" y="742"/>
                </a:lnTo>
                <a:lnTo>
                  <a:pt x="2102" y="744"/>
                </a:lnTo>
                <a:lnTo>
                  <a:pt x="2093" y="746"/>
                </a:lnTo>
                <a:lnTo>
                  <a:pt x="2079" y="749"/>
                </a:lnTo>
                <a:lnTo>
                  <a:pt x="2066" y="751"/>
                </a:lnTo>
                <a:lnTo>
                  <a:pt x="2053" y="754"/>
                </a:lnTo>
                <a:lnTo>
                  <a:pt x="2040" y="759"/>
                </a:lnTo>
                <a:lnTo>
                  <a:pt x="2061" y="764"/>
                </a:lnTo>
                <a:lnTo>
                  <a:pt x="2079" y="771"/>
                </a:lnTo>
                <a:lnTo>
                  <a:pt x="2096" y="777"/>
                </a:lnTo>
                <a:lnTo>
                  <a:pt x="2117" y="784"/>
                </a:lnTo>
                <a:lnTo>
                  <a:pt x="2128" y="785"/>
                </a:lnTo>
                <a:lnTo>
                  <a:pt x="2138" y="786"/>
                </a:lnTo>
                <a:lnTo>
                  <a:pt x="2144" y="789"/>
                </a:lnTo>
                <a:lnTo>
                  <a:pt x="2149" y="794"/>
                </a:lnTo>
                <a:lnTo>
                  <a:pt x="2151" y="796"/>
                </a:lnTo>
                <a:lnTo>
                  <a:pt x="2154" y="797"/>
                </a:lnTo>
                <a:lnTo>
                  <a:pt x="2157" y="798"/>
                </a:lnTo>
                <a:lnTo>
                  <a:pt x="2160" y="799"/>
                </a:lnTo>
                <a:lnTo>
                  <a:pt x="2177" y="799"/>
                </a:lnTo>
                <a:lnTo>
                  <a:pt x="2191" y="799"/>
                </a:lnTo>
                <a:lnTo>
                  <a:pt x="2205" y="799"/>
                </a:lnTo>
                <a:lnTo>
                  <a:pt x="2223" y="799"/>
                </a:lnTo>
                <a:lnTo>
                  <a:pt x="2231" y="799"/>
                </a:lnTo>
                <a:lnTo>
                  <a:pt x="2240" y="798"/>
                </a:lnTo>
                <a:lnTo>
                  <a:pt x="2248" y="796"/>
                </a:lnTo>
                <a:lnTo>
                  <a:pt x="2255" y="794"/>
                </a:lnTo>
                <a:lnTo>
                  <a:pt x="2263" y="793"/>
                </a:lnTo>
                <a:lnTo>
                  <a:pt x="2270" y="790"/>
                </a:lnTo>
                <a:lnTo>
                  <a:pt x="2278" y="789"/>
                </a:lnTo>
                <a:lnTo>
                  <a:pt x="2287" y="788"/>
                </a:lnTo>
                <a:lnTo>
                  <a:pt x="2293" y="788"/>
                </a:lnTo>
                <a:lnTo>
                  <a:pt x="2298" y="788"/>
                </a:lnTo>
                <a:lnTo>
                  <a:pt x="2304" y="789"/>
                </a:lnTo>
                <a:lnTo>
                  <a:pt x="2308" y="791"/>
                </a:lnTo>
                <a:lnTo>
                  <a:pt x="2310" y="796"/>
                </a:lnTo>
                <a:lnTo>
                  <a:pt x="2311" y="802"/>
                </a:lnTo>
                <a:lnTo>
                  <a:pt x="2316" y="811"/>
                </a:lnTo>
                <a:lnTo>
                  <a:pt x="2321" y="818"/>
                </a:lnTo>
                <a:lnTo>
                  <a:pt x="2325" y="826"/>
                </a:lnTo>
                <a:lnTo>
                  <a:pt x="2332" y="834"/>
                </a:lnTo>
                <a:lnTo>
                  <a:pt x="2345" y="845"/>
                </a:lnTo>
                <a:lnTo>
                  <a:pt x="2356" y="856"/>
                </a:lnTo>
                <a:lnTo>
                  <a:pt x="2361" y="862"/>
                </a:lnTo>
                <a:lnTo>
                  <a:pt x="2366" y="867"/>
                </a:lnTo>
                <a:lnTo>
                  <a:pt x="2371" y="874"/>
                </a:lnTo>
                <a:lnTo>
                  <a:pt x="2375" y="882"/>
                </a:lnTo>
                <a:lnTo>
                  <a:pt x="2366" y="885"/>
                </a:lnTo>
                <a:lnTo>
                  <a:pt x="2359" y="889"/>
                </a:lnTo>
                <a:lnTo>
                  <a:pt x="2351" y="891"/>
                </a:lnTo>
                <a:lnTo>
                  <a:pt x="2343" y="892"/>
                </a:lnTo>
                <a:lnTo>
                  <a:pt x="2340" y="903"/>
                </a:lnTo>
                <a:lnTo>
                  <a:pt x="2349" y="920"/>
                </a:lnTo>
                <a:lnTo>
                  <a:pt x="2349" y="920"/>
                </a:lnTo>
                <a:lnTo>
                  <a:pt x="584" y="1461"/>
                </a:lnTo>
                <a:lnTo>
                  <a:pt x="584" y="1461"/>
                </a:lnTo>
                <a:lnTo>
                  <a:pt x="0" y="1612"/>
                </a:lnTo>
                <a:lnTo>
                  <a:pt x="0" y="1612"/>
                </a:lnTo>
                <a:lnTo>
                  <a:pt x="25" y="1585"/>
                </a:lnTo>
                <a:lnTo>
                  <a:pt x="46" y="1561"/>
                </a:lnTo>
                <a:lnTo>
                  <a:pt x="58" y="1551"/>
                </a:lnTo>
                <a:lnTo>
                  <a:pt x="70" y="1539"/>
                </a:lnTo>
                <a:lnTo>
                  <a:pt x="84" y="1528"/>
                </a:lnTo>
                <a:lnTo>
                  <a:pt x="98" y="1516"/>
                </a:lnTo>
                <a:lnTo>
                  <a:pt x="124" y="1499"/>
                </a:lnTo>
                <a:lnTo>
                  <a:pt x="147" y="1484"/>
                </a:lnTo>
                <a:lnTo>
                  <a:pt x="158" y="1476"/>
                </a:lnTo>
                <a:lnTo>
                  <a:pt x="169" y="1467"/>
                </a:lnTo>
                <a:lnTo>
                  <a:pt x="180" y="1458"/>
                </a:lnTo>
                <a:lnTo>
                  <a:pt x="191" y="1447"/>
                </a:lnTo>
                <a:lnTo>
                  <a:pt x="203" y="1439"/>
                </a:lnTo>
                <a:lnTo>
                  <a:pt x="213" y="1432"/>
                </a:lnTo>
                <a:lnTo>
                  <a:pt x="218" y="1421"/>
                </a:lnTo>
                <a:lnTo>
                  <a:pt x="221" y="1410"/>
                </a:lnTo>
                <a:lnTo>
                  <a:pt x="224" y="1399"/>
                </a:lnTo>
                <a:lnTo>
                  <a:pt x="229" y="1389"/>
                </a:lnTo>
                <a:lnTo>
                  <a:pt x="243" y="1376"/>
                </a:lnTo>
                <a:lnTo>
                  <a:pt x="258" y="1363"/>
                </a:lnTo>
                <a:lnTo>
                  <a:pt x="262" y="1353"/>
                </a:lnTo>
                <a:lnTo>
                  <a:pt x="265" y="1344"/>
                </a:lnTo>
                <a:lnTo>
                  <a:pt x="266" y="1335"/>
                </a:lnTo>
                <a:lnTo>
                  <a:pt x="267" y="1326"/>
                </a:lnTo>
                <a:lnTo>
                  <a:pt x="267" y="1316"/>
                </a:lnTo>
                <a:lnTo>
                  <a:pt x="268" y="1307"/>
                </a:lnTo>
                <a:lnTo>
                  <a:pt x="270" y="1298"/>
                </a:lnTo>
                <a:lnTo>
                  <a:pt x="274" y="1288"/>
                </a:lnTo>
                <a:lnTo>
                  <a:pt x="278" y="1283"/>
                </a:lnTo>
                <a:lnTo>
                  <a:pt x="283" y="1278"/>
                </a:lnTo>
                <a:lnTo>
                  <a:pt x="289" y="1276"/>
                </a:lnTo>
                <a:lnTo>
                  <a:pt x="295" y="1272"/>
                </a:lnTo>
                <a:lnTo>
                  <a:pt x="310" y="1261"/>
                </a:lnTo>
                <a:lnTo>
                  <a:pt x="322" y="1253"/>
                </a:lnTo>
                <a:lnTo>
                  <a:pt x="328" y="1247"/>
                </a:lnTo>
                <a:lnTo>
                  <a:pt x="334" y="1243"/>
                </a:lnTo>
                <a:lnTo>
                  <a:pt x="340" y="1236"/>
                </a:lnTo>
                <a:lnTo>
                  <a:pt x="346" y="1230"/>
                </a:lnTo>
                <a:lnTo>
                  <a:pt x="352" y="1219"/>
                </a:lnTo>
                <a:lnTo>
                  <a:pt x="359" y="1208"/>
                </a:lnTo>
                <a:lnTo>
                  <a:pt x="368" y="1197"/>
                </a:lnTo>
                <a:lnTo>
                  <a:pt x="377" y="1187"/>
                </a:lnTo>
                <a:lnTo>
                  <a:pt x="385" y="1173"/>
                </a:lnTo>
                <a:lnTo>
                  <a:pt x="390" y="1161"/>
                </a:lnTo>
                <a:lnTo>
                  <a:pt x="394" y="1148"/>
                </a:lnTo>
                <a:lnTo>
                  <a:pt x="399" y="1136"/>
                </a:lnTo>
                <a:lnTo>
                  <a:pt x="404" y="1110"/>
                </a:lnTo>
                <a:lnTo>
                  <a:pt x="409" y="1081"/>
                </a:lnTo>
                <a:lnTo>
                  <a:pt x="423" y="1081"/>
                </a:lnTo>
                <a:lnTo>
                  <a:pt x="436" y="1083"/>
                </a:lnTo>
                <a:lnTo>
                  <a:pt x="442" y="1088"/>
                </a:lnTo>
                <a:lnTo>
                  <a:pt x="446" y="1094"/>
                </a:lnTo>
                <a:lnTo>
                  <a:pt x="450" y="1100"/>
                </a:lnTo>
                <a:lnTo>
                  <a:pt x="453" y="1107"/>
                </a:lnTo>
                <a:lnTo>
                  <a:pt x="458" y="1122"/>
                </a:lnTo>
                <a:lnTo>
                  <a:pt x="466" y="1137"/>
                </a:lnTo>
                <a:lnTo>
                  <a:pt x="470" y="1143"/>
                </a:lnTo>
                <a:lnTo>
                  <a:pt x="475" y="1149"/>
                </a:lnTo>
                <a:lnTo>
                  <a:pt x="481" y="1154"/>
                </a:lnTo>
                <a:lnTo>
                  <a:pt x="487" y="1158"/>
                </a:lnTo>
                <a:lnTo>
                  <a:pt x="500" y="1165"/>
                </a:lnTo>
                <a:lnTo>
                  <a:pt x="515" y="1172"/>
                </a:lnTo>
                <a:lnTo>
                  <a:pt x="530" y="1177"/>
                </a:lnTo>
                <a:lnTo>
                  <a:pt x="542" y="1183"/>
                </a:lnTo>
                <a:lnTo>
                  <a:pt x="555" y="1190"/>
                </a:lnTo>
                <a:lnTo>
                  <a:pt x="569" y="1197"/>
                </a:lnTo>
                <a:lnTo>
                  <a:pt x="579" y="1206"/>
                </a:lnTo>
                <a:lnTo>
                  <a:pt x="590" y="1214"/>
                </a:lnTo>
                <a:lnTo>
                  <a:pt x="602" y="1217"/>
                </a:lnTo>
                <a:lnTo>
                  <a:pt x="611" y="1220"/>
                </a:lnTo>
                <a:lnTo>
                  <a:pt x="622" y="1222"/>
                </a:lnTo>
                <a:lnTo>
                  <a:pt x="634" y="1224"/>
                </a:lnTo>
                <a:lnTo>
                  <a:pt x="634" y="1159"/>
                </a:lnTo>
                <a:lnTo>
                  <a:pt x="636" y="1145"/>
                </a:lnTo>
                <a:lnTo>
                  <a:pt x="637" y="1132"/>
                </a:lnTo>
                <a:lnTo>
                  <a:pt x="648" y="1132"/>
                </a:lnTo>
                <a:lnTo>
                  <a:pt x="658" y="1131"/>
                </a:lnTo>
                <a:lnTo>
                  <a:pt x="667" y="1128"/>
                </a:lnTo>
                <a:lnTo>
                  <a:pt x="676" y="1126"/>
                </a:lnTo>
                <a:lnTo>
                  <a:pt x="693" y="1120"/>
                </a:lnTo>
                <a:lnTo>
                  <a:pt x="712" y="1112"/>
                </a:lnTo>
                <a:lnTo>
                  <a:pt x="734" y="1106"/>
                </a:lnTo>
                <a:lnTo>
                  <a:pt x="755" y="1101"/>
                </a:lnTo>
                <a:lnTo>
                  <a:pt x="774" y="1096"/>
                </a:lnTo>
                <a:lnTo>
                  <a:pt x="797" y="1088"/>
                </a:lnTo>
                <a:lnTo>
                  <a:pt x="805" y="1085"/>
                </a:lnTo>
                <a:lnTo>
                  <a:pt x="811" y="1082"/>
                </a:lnTo>
                <a:lnTo>
                  <a:pt x="818" y="1078"/>
                </a:lnTo>
                <a:lnTo>
                  <a:pt x="824" y="1074"/>
                </a:lnTo>
                <a:lnTo>
                  <a:pt x="836" y="1066"/>
                </a:lnTo>
                <a:lnTo>
                  <a:pt x="850" y="1057"/>
                </a:lnTo>
                <a:lnTo>
                  <a:pt x="864" y="1051"/>
                </a:lnTo>
                <a:lnTo>
                  <a:pt x="876" y="1046"/>
                </a:lnTo>
                <a:lnTo>
                  <a:pt x="889" y="1043"/>
                </a:lnTo>
                <a:lnTo>
                  <a:pt x="903" y="1039"/>
                </a:lnTo>
                <a:lnTo>
                  <a:pt x="917" y="1039"/>
                </a:lnTo>
                <a:lnTo>
                  <a:pt x="928" y="1035"/>
                </a:lnTo>
                <a:lnTo>
                  <a:pt x="937" y="1034"/>
                </a:lnTo>
                <a:lnTo>
                  <a:pt x="947" y="1034"/>
                </a:lnTo>
                <a:lnTo>
                  <a:pt x="959" y="1035"/>
                </a:lnTo>
                <a:lnTo>
                  <a:pt x="959" y="996"/>
                </a:lnTo>
                <a:lnTo>
                  <a:pt x="958" y="984"/>
                </a:lnTo>
                <a:lnTo>
                  <a:pt x="955" y="974"/>
                </a:lnTo>
                <a:lnTo>
                  <a:pt x="950" y="964"/>
                </a:lnTo>
                <a:lnTo>
                  <a:pt x="948" y="953"/>
                </a:lnTo>
                <a:lnTo>
                  <a:pt x="947" y="938"/>
                </a:lnTo>
                <a:lnTo>
                  <a:pt x="946" y="924"/>
                </a:lnTo>
                <a:lnTo>
                  <a:pt x="945" y="910"/>
                </a:lnTo>
                <a:lnTo>
                  <a:pt x="943" y="895"/>
                </a:lnTo>
                <a:lnTo>
                  <a:pt x="939" y="879"/>
                </a:lnTo>
                <a:lnTo>
                  <a:pt x="935" y="863"/>
                </a:lnTo>
                <a:lnTo>
                  <a:pt x="935" y="854"/>
                </a:lnTo>
                <a:lnTo>
                  <a:pt x="937" y="845"/>
                </a:lnTo>
                <a:lnTo>
                  <a:pt x="940" y="838"/>
                </a:lnTo>
                <a:lnTo>
                  <a:pt x="943" y="830"/>
                </a:lnTo>
                <a:lnTo>
                  <a:pt x="950" y="815"/>
                </a:lnTo>
                <a:lnTo>
                  <a:pt x="959" y="799"/>
                </a:lnTo>
                <a:lnTo>
                  <a:pt x="974" y="770"/>
                </a:lnTo>
                <a:lnTo>
                  <a:pt x="989" y="745"/>
                </a:lnTo>
                <a:lnTo>
                  <a:pt x="1004" y="719"/>
                </a:lnTo>
                <a:lnTo>
                  <a:pt x="1021" y="690"/>
                </a:lnTo>
                <a:lnTo>
                  <a:pt x="1027" y="674"/>
                </a:lnTo>
                <a:lnTo>
                  <a:pt x="1033" y="658"/>
                </a:lnTo>
                <a:lnTo>
                  <a:pt x="1038" y="641"/>
                </a:lnTo>
                <a:lnTo>
                  <a:pt x="1044" y="624"/>
                </a:lnTo>
                <a:lnTo>
                  <a:pt x="1052" y="607"/>
                </a:lnTo>
                <a:lnTo>
                  <a:pt x="1061" y="591"/>
                </a:lnTo>
                <a:lnTo>
                  <a:pt x="1069" y="575"/>
                </a:lnTo>
                <a:lnTo>
                  <a:pt x="1079" y="561"/>
                </a:lnTo>
                <a:lnTo>
                  <a:pt x="1088" y="547"/>
                </a:lnTo>
                <a:lnTo>
                  <a:pt x="1096" y="533"/>
                </a:lnTo>
                <a:lnTo>
                  <a:pt x="1105" y="517"/>
                </a:lnTo>
                <a:lnTo>
                  <a:pt x="1114" y="499"/>
                </a:lnTo>
                <a:lnTo>
                  <a:pt x="1124" y="502"/>
                </a:lnTo>
                <a:lnTo>
                  <a:pt x="1134" y="505"/>
                </a:lnTo>
                <a:lnTo>
                  <a:pt x="1144" y="506"/>
                </a:lnTo>
                <a:lnTo>
                  <a:pt x="1156" y="507"/>
                </a:lnTo>
                <a:lnTo>
                  <a:pt x="1165" y="506"/>
                </a:lnTo>
                <a:lnTo>
                  <a:pt x="1174" y="503"/>
                </a:lnTo>
                <a:lnTo>
                  <a:pt x="1180" y="499"/>
                </a:lnTo>
                <a:lnTo>
                  <a:pt x="1187" y="493"/>
                </a:lnTo>
                <a:lnTo>
                  <a:pt x="1193" y="487"/>
                </a:lnTo>
                <a:lnTo>
                  <a:pt x="1199" y="479"/>
                </a:lnTo>
                <a:lnTo>
                  <a:pt x="1204" y="471"/>
                </a:lnTo>
                <a:lnTo>
                  <a:pt x="1209" y="462"/>
                </a:lnTo>
                <a:lnTo>
                  <a:pt x="1217" y="448"/>
                </a:lnTo>
                <a:lnTo>
                  <a:pt x="1226" y="435"/>
                </a:lnTo>
                <a:lnTo>
                  <a:pt x="1234" y="423"/>
                </a:lnTo>
                <a:lnTo>
                  <a:pt x="1243" y="409"/>
                </a:lnTo>
                <a:lnTo>
                  <a:pt x="1247" y="400"/>
                </a:lnTo>
                <a:lnTo>
                  <a:pt x="1251" y="394"/>
                </a:lnTo>
                <a:lnTo>
                  <a:pt x="1254" y="385"/>
                </a:lnTo>
                <a:lnTo>
                  <a:pt x="1256" y="377"/>
                </a:lnTo>
                <a:lnTo>
                  <a:pt x="1257" y="371"/>
                </a:lnTo>
                <a:lnTo>
                  <a:pt x="1258" y="366"/>
                </a:lnTo>
                <a:lnTo>
                  <a:pt x="1258" y="363"/>
                </a:lnTo>
                <a:lnTo>
                  <a:pt x="1258" y="361"/>
                </a:lnTo>
                <a:lnTo>
                  <a:pt x="1260" y="357"/>
                </a:lnTo>
                <a:lnTo>
                  <a:pt x="1261" y="356"/>
                </a:lnTo>
                <a:lnTo>
                  <a:pt x="1272" y="355"/>
                </a:lnTo>
                <a:lnTo>
                  <a:pt x="1283" y="356"/>
                </a:lnTo>
                <a:lnTo>
                  <a:pt x="1290" y="353"/>
                </a:lnTo>
                <a:lnTo>
                  <a:pt x="1294" y="349"/>
                </a:lnTo>
                <a:lnTo>
                  <a:pt x="1298" y="344"/>
                </a:lnTo>
                <a:lnTo>
                  <a:pt x="1301" y="340"/>
                </a:lnTo>
                <a:lnTo>
                  <a:pt x="1307" y="328"/>
                </a:lnTo>
                <a:lnTo>
                  <a:pt x="1312" y="316"/>
                </a:lnTo>
                <a:lnTo>
                  <a:pt x="1330" y="286"/>
                </a:lnTo>
                <a:lnTo>
                  <a:pt x="1345" y="259"/>
                </a:lnTo>
                <a:lnTo>
                  <a:pt x="1351" y="246"/>
                </a:lnTo>
                <a:lnTo>
                  <a:pt x="1359" y="231"/>
                </a:lnTo>
                <a:lnTo>
                  <a:pt x="1364" y="216"/>
                </a:lnTo>
                <a:lnTo>
                  <a:pt x="1371" y="200"/>
                </a:lnTo>
                <a:lnTo>
                  <a:pt x="1375" y="188"/>
                </a:lnTo>
                <a:lnTo>
                  <a:pt x="1380" y="177"/>
                </a:lnTo>
                <a:lnTo>
                  <a:pt x="1385" y="166"/>
                </a:lnTo>
                <a:lnTo>
                  <a:pt x="1387" y="154"/>
                </a:lnTo>
                <a:lnTo>
                  <a:pt x="1387" y="143"/>
                </a:lnTo>
                <a:lnTo>
                  <a:pt x="1387" y="133"/>
                </a:lnTo>
                <a:lnTo>
                  <a:pt x="1389" y="124"/>
                </a:lnTo>
                <a:lnTo>
                  <a:pt x="1393" y="116"/>
                </a:lnTo>
                <a:lnTo>
                  <a:pt x="1398" y="109"/>
                </a:lnTo>
                <a:lnTo>
                  <a:pt x="1403" y="101"/>
                </a:lnTo>
                <a:lnTo>
                  <a:pt x="1406" y="96"/>
                </a:lnTo>
                <a:lnTo>
                  <a:pt x="1411" y="91"/>
                </a:lnTo>
                <a:lnTo>
                  <a:pt x="1413" y="84"/>
                </a:lnTo>
                <a:lnTo>
                  <a:pt x="1414" y="77"/>
                </a:lnTo>
                <a:lnTo>
                  <a:pt x="1415" y="73"/>
                </a:lnTo>
                <a:lnTo>
                  <a:pt x="1416" y="71"/>
                </a:lnTo>
                <a:lnTo>
                  <a:pt x="1418" y="70"/>
                </a:lnTo>
                <a:lnTo>
                  <a:pt x="1421" y="69"/>
                </a:lnTo>
                <a:lnTo>
                  <a:pt x="1435" y="70"/>
                </a:lnTo>
                <a:lnTo>
                  <a:pt x="1448" y="72"/>
                </a:lnTo>
                <a:lnTo>
                  <a:pt x="1460" y="77"/>
                </a:lnTo>
                <a:lnTo>
                  <a:pt x="1474" y="80"/>
                </a:lnTo>
                <a:lnTo>
                  <a:pt x="1490" y="83"/>
                </a:lnTo>
                <a:lnTo>
                  <a:pt x="1507" y="87"/>
                </a:lnTo>
                <a:lnTo>
                  <a:pt x="1512" y="92"/>
                </a:lnTo>
                <a:lnTo>
                  <a:pt x="1516" y="96"/>
                </a:lnTo>
                <a:lnTo>
                  <a:pt x="1519" y="98"/>
                </a:lnTo>
                <a:lnTo>
                  <a:pt x="1522" y="99"/>
                </a:lnTo>
                <a:lnTo>
                  <a:pt x="1524" y="100"/>
                </a:lnTo>
                <a:lnTo>
                  <a:pt x="1527" y="101"/>
                </a:lnTo>
                <a:lnTo>
                  <a:pt x="1533" y="100"/>
                </a:lnTo>
                <a:lnTo>
                  <a:pt x="1537" y="97"/>
                </a:lnTo>
                <a:lnTo>
                  <a:pt x="1540" y="94"/>
                </a:lnTo>
                <a:lnTo>
                  <a:pt x="1542" y="88"/>
                </a:lnTo>
                <a:lnTo>
                  <a:pt x="1546" y="77"/>
                </a:lnTo>
                <a:lnTo>
                  <a:pt x="1549" y="64"/>
                </a:lnTo>
                <a:lnTo>
                  <a:pt x="1553" y="47"/>
                </a:lnTo>
                <a:lnTo>
                  <a:pt x="1555" y="32"/>
                </a:lnTo>
                <a:lnTo>
                  <a:pt x="1557" y="17"/>
                </a:lnTo>
                <a:lnTo>
                  <a:pt x="1560" y="0"/>
                </a:lnTo>
                <a:lnTo>
                  <a:pt x="1570" y="1"/>
                </a:lnTo>
                <a:lnTo>
                  <a:pt x="1581" y="3"/>
                </a:lnTo>
                <a:lnTo>
                  <a:pt x="1592" y="5"/>
                </a:lnTo>
                <a:lnTo>
                  <a:pt x="1605" y="8"/>
                </a:lnTo>
                <a:lnTo>
                  <a:pt x="1614" y="8"/>
                </a:lnTo>
                <a:lnTo>
                  <a:pt x="1621" y="8"/>
                </a:lnTo>
                <a:lnTo>
                  <a:pt x="1625" y="8"/>
                </a:lnTo>
                <a:lnTo>
                  <a:pt x="1629" y="10"/>
                </a:lnTo>
                <a:lnTo>
                  <a:pt x="1633" y="11"/>
                </a:lnTo>
                <a:lnTo>
                  <a:pt x="1636" y="13"/>
                </a:lnTo>
                <a:lnTo>
                  <a:pt x="1641" y="18"/>
                </a:lnTo>
                <a:lnTo>
                  <a:pt x="1643" y="23"/>
                </a:lnTo>
                <a:lnTo>
                  <a:pt x="1645" y="29"/>
                </a:lnTo>
                <a:lnTo>
                  <a:pt x="1647" y="34"/>
                </a:lnTo>
                <a:lnTo>
                  <a:pt x="1655" y="52"/>
                </a:lnTo>
                <a:lnTo>
                  <a:pt x="1663" y="67"/>
                </a:lnTo>
                <a:lnTo>
                  <a:pt x="1668" y="73"/>
                </a:lnTo>
                <a:lnTo>
                  <a:pt x="1674" y="79"/>
                </a:lnTo>
                <a:lnTo>
                  <a:pt x="1681" y="82"/>
                </a:lnTo>
                <a:lnTo>
                  <a:pt x="1689" y="85"/>
                </a:lnTo>
                <a:lnTo>
                  <a:pt x="1710" y="91"/>
                </a:lnTo>
                <a:lnTo>
                  <a:pt x="1727" y="98"/>
                </a:lnTo>
                <a:lnTo>
                  <a:pt x="1736" y="101"/>
                </a:lnTo>
                <a:lnTo>
                  <a:pt x="1744" y="104"/>
                </a:lnTo>
                <a:lnTo>
                  <a:pt x="1754" y="106"/>
                </a:lnTo>
                <a:lnTo>
                  <a:pt x="1765" y="107"/>
                </a:lnTo>
                <a:lnTo>
                  <a:pt x="1814" y="107"/>
                </a:lnTo>
                <a:lnTo>
                  <a:pt x="1814" y="128"/>
                </a:lnTo>
                <a:lnTo>
                  <a:pt x="1813" y="142"/>
                </a:lnTo>
                <a:lnTo>
                  <a:pt x="1812" y="154"/>
                </a:lnTo>
                <a:lnTo>
                  <a:pt x="1810" y="166"/>
                </a:lnTo>
                <a:lnTo>
                  <a:pt x="1809" y="180"/>
                </a:lnTo>
                <a:lnTo>
                  <a:pt x="1808" y="195"/>
                </a:lnTo>
                <a:lnTo>
                  <a:pt x="1808" y="207"/>
                </a:lnTo>
                <a:lnTo>
                  <a:pt x="1807" y="220"/>
                </a:lnTo>
                <a:lnTo>
                  <a:pt x="1804" y="234"/>
                </a:lnTo>
                <a:lnTo>
                  <a:pt x="1796" y="254"/>
                </a:lnTo>
                <a:lnTo>
                  <a:pt x="1789" y="271"/>
                </a:lnTo>
                <a:lnTo>
                  <a:pt x="1780" y="288"/>
                </a:lnTo>
                <a:lnTo>
                  <a:pt x="1772" y="308"/>
                </a:lnTo>
                <a:lnTo>
                  <a:pt x="1767" y="318"/>
                </a:lnTo>
                <a:lnTo>
                  <a:pt x="1764" y="328"/>
                </a:lnTo>
                <a:lnTo>
                  <a:pt x="1764" y="351"/>
                </a:lnTo>
                <a:lnTo>
                  <a:pt x="1771" y="352"/>
                </a:lnTo>
                <a:lnTo>
                  <a:pt x="1779" y="353"/>
                </a:lnTo>
                <a:lnTo>
                  <a:pt x="1795" y="352"/>
                </a:lnTo>
                <a:lnTo>
                  <a:pt x="1809" y="350"/>
                </a:lnTo>
                <a:lnTo>
                  <a:pt x="1822" y="348"/>
                </a:lnTo>
                <a:lnTo>
                  <a:pt x="1838" y="345"/>
                </a:lnTo>
                <a:lnTo>
                  <a:pt x="1855" y="345"/>
                </a:lnTo>
                <a:lnTo>
                  <a:pt x="1870" y="346"/>
                </a:lnTo>
                <a:lnTo>
                  <a:pt x="1885" y="348"/>
                </a:lnTo>
                <a:lnTo>
                  <a:pt x="1902" y="348"/>
                </a:lnTo>
                <a:lnTo>
                  <a:pt x="1933" y="346"/>
                </a:lnTo>
                <a:lnTo>
                  <a:pt x="1961" y="344"/>
                </a:lnTo>
                <a:lnTo>
                  <a:pt x="1988" y="341"/>
                </a:lnTo>
                <a:lnTo>
                  <a:pt x="2019" y="335"/>
                </a:lnTo>
                <a:lnTo>
                  <a:pt x="2019" y="335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" name="Freeform 247"/>
          <p:cNvSpPr>
            <a:spLocks/>
          </p:cNvSpPr>
          <p:nvPr/>
        </p:nvSpPr>
        <p:spPr bwMode="auto">
          <a:xfrm>
            <a:off x="8140781" y="3687464"/>
            <a:ext cx="45608" cy="124385"/>
          </a:xfrm>
          <a:custGeom>
            <a:avLst/>
            <a:gdLst>
              <a:gd name="T0" fmla="*/ 48 w 100"/>
              <a:gd name="T1" fmla="*/ 13 h 269"/>
              <a:gd name="T2" fmla="*/ 61 w 100"/>
              <a:gd name="T3" fmla="*/ 12 h 269"/>
              <a:gd name="T4" fmla="*/ 74 w 100"/>
              <a:gd name="T5" fmla="*/ 8 h 269"/>
              <a:gd name="T6" fmla="*/ 88 w 100"/>
              <a:gd name="T7" fmla="*/ 4 h 269"/>
              <a:gd name="T8" fmla="*/ 100 w 100"/>
              <a:gd name="T9" fmla="*/ 0 h 269"/>
              <a:gd name="T10" fmla="*/ 100 w 100"/>
              <a:gd name="T11" fmla="*/ 0 h 269"/>
              <a:gd name="T12" fmla="*/ 100 w 100"/>
              <a:gd name="T13" fmla="*/ 13 h 269"/>
              <a:gd name="T14" fmla="*/ 100 w 100"/>
              <a:gd name="T15" fmla="*/ 25 h 269"/>
              <a:gd name="T16" fmla="*/ 99 w 100"/>
              <a:gd name="T17" fmla="*/ 39 h 269"/>
              <a:gd name="T18" fmla="*/ 99 w 100"/>
              <a:gd name="T19" fmla="*/ 53 h 269"/>
              <a:gd name="T20" fmla="*/ 95 w 100"/>
              <a:gd name="T21" fmla="*/ 76 h 269"/>
              <a:gd name="T22" fmla="*/ 92 w 100"/>
              <a:gd name="T23" fmla="*/ 96 h 269"/>
              <a:gd name="T24" fmla="*/ 87 w 100"/>
              <a:gd name="T25" fmla="*/ 115 h 269"/>
              <a:gd name="T26" fmla="*/ 80 w 100"/>
              <a:gd name="T27" fmla="*/ 138 h 269"/>
              <a:gd name="T28" fmla="*/ 77 w 100"/>
              <a:gd name="T29" fmla="*/ 150 h 269"/>
              <a:gd name="T30" fmla="*/ 76 w 100"/>
              <a:gd name="T31" fmla="*/ 161 h 269"/>
              <a:gd name="T32" fmla="*/ 75 w 100"/>
              <a:gd name="T33" fmla="*/ 172 h 269"/>
              <a:gd name="T34" fmla="*/ 72 w 100"/>
              <a:gd name="T35" fmla="*/ 183 h 269"/>
              <a:gd name="T36" fmla="*/ 68 w 100"/>
              <a:gd name="T37" fmla="*/ 191 h 269"/>
              <a:gd name="T38" fmla="*/ 64 w 100"/>
              <a:gd name="T39" fmla="*/ 197 h 269"/>
              <a:gd name="T40" fmla="*/ 60 w 100"/>
              <a:gd name="T41" fmla="*/ 204 h 269"/>
              <a:gd name="T42" fmla="*/ 55 w 100"/>
              <a:gd name="T43" fmla="*/ 209 h 269"/>
              <a:gd name="T44" fmla="*/ 50 w 100"/>
              <a:gd name="T45" fmla="*/ 216 h 269"/>
              <a:gd name="T46" fmla="*/ 46 w 100"/>
              <a:gd name="T47" fmla="*/ 221 h 269"/>
              <a:gd name="T48" fmla="*/ 41 w 100"/>
              <a:gd name="T49" fmla="*/ 229 h 269"/>
              <a:gd name="T50" fmla="*/ 37 w 100"/>
              <a:gd name="T51" fmla="*/ 236 h 269"/>
              <a:gd name="T52" fmla="*/ 32 w 100"/>
              <a:gd name="T53" fmla="*/ 253 h 269"/>
              <a:gd name="T54" fmla="*/ 24 w 100"/>
              <a:gd name="T55" fmla="*/ 269 h 269"/>
              <a:gd name="T56" fmla="*/ 22 w 100"/>
              <a:gd name="T57" fmla="*/ 254 h 269"/>
              <a:gd name="T58" fmla="*/ 19 w 100"/>
              <a:gd name="T59" fmla="*/ 240 h 269"/>
              <a:gd name="T60" fmla="*/ 15 w 100"/>
              <a:gd name="T61" fmla="*/ 227 h 269"/>
              <a:gd name="T62" fmla="*/ 11 w 100"/>
              <a:gd name="T63" fmla="*/ 215 h 269"/>
              <a:gd name="T64" fmla="*/ 7 w 100"/>
              <a:gd name="T65" fmla="*/ 203 h 269"/>
              <a:gd name="T66" fmla="*/ 4 w 100"/>
              <a:gd name="T67" fmla="*/ 191 h 269"/>
              <a:gd name="T68" fmla="*/ 1 w 100"/>
              <a:gd name="T69" fmla="*/ 177 h 269"/>
              <a:gd name="T70" fmla="*/ 0 w 100"/>
              <a:gd name="T71" fmla="*/ 162 h 269"/>
              <a:gd name="T72" fmla="*/ 0 w 100"/>
              <a:gd name="T73" fmla="*/ 152 h 269"/>
              <a:gd name="T74" fmla="*/ 2 w 100"/>
              <a:gd name="T75" fmla="*/ 143 h 269"/>
              <a:gd name="T76" fmla="*/ 5 w 100"/>
              <a:gd name="T77" fmla="*/ 135 h 269"/>
              <a:gd name="T78" fmla="*/ 8 w 100"/>
              <a:gd name="T79" fmla="*/ 127 h 269"/>
              <a:gd name="T80" fmla="*/ 16 w 100"/>
              <a:gd name="T81" fmla="*/ 112 h 269"/>
              <a:gd name="T82" fmla="*/ 25 w 100"/>
              <a:gd name="T83" fmla="*/ 98 h 269"/>
              <a:gd name="T84" fmla="*/ 35 w 100"/>
              <a:gd name="T85" fmla="*/ 84 h 269"/>
              <a:gd name="T86" fmla="*/ 42 w 100"/>
              <a:gd name="T87" fmla="*/ 69 h 269"/>
              <a:gd name="T88" fmla="*/ 46 w 100"/>
              <a:gd name="T89" fmla="*/ 61 h 269"/>
              <a:gd name="T90" fmla="*/ 49 w 100"/>
              <a:gd name="T91" fmla="*/ 53 h 269"/>
              <a:gd name="T92" fmla="*/ 50 w 100"/>
              <a:gd name="T93" fmla="*/ 44 h 269"/>
              <a:gd name="T94" fmla="*/ 51 w 100"/>
              <a:gd name="T95" fmla="*/ 34 h 269"/>
              <a:gd name="T96" fmla="*/ 50 w 100"/>
              <a:gd name="T97" fmla="*/ 24 h 269"/>
              <a:gd name="T98" fmla="*/ 48 w 100"/>
              <a:gd name="T99" fmla="*/ 13 h 269"/>
              <a:gd name="T100" fmla="*/ 48 w 100"/>
              <a:gd name="T101" fmla="*/ 1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0" h="269">
                <a:moveTo>
                  <a:pt x="48" y="13"/>
                </a:moveTo>
                <a:lnTo>
                  <a:pt x="61" y="12"/>
                </a:lnTo>
                <a:lnTo>
                  <a:pt x="74" y="8"/>
                </a:lnTo>
                <a:lnTo>
                  <a:pt x="88" y="4"/>
                </a:lnTo>
                <a:lnTo>
                  <a:pt x="100" y="0"/>
                </a:lnTo>
                <a:lnTo>
                  <a:pt x="100" y="0"/>
                </a:lnTo>
                <a:lnTo>
                  <a:pt x="100" y="13"/>
                </a:lnTo>
                <a:lnTo>
                  <a:pt x="100" y="25"/>
                </a:lnTo>
                <a:lnTo>
                  <a:pt x="99" y="39"/>
                </a:lnTo>
                <a:lnTo>
                  <a:pt x="99" y="53"/>
                </a:lnTo>
                <a:lnTo>
                  <a:pt x="95" y="76"/>
                </a:lnTo>
                <a:lnTo>
                  <a:pt x="92" y="96"/>
                </a:lnTo>
                <a:lnTo>
                  <a:pt x="87" y="115"/>
                </a:lnTo>
                <a:lnTo>
                  <a:pt x="80" y="138"/>
                </a:lnTo>
                <a:lnTo>
                  <a:pt x="77" y="150"/>
                </a:lnTo>
                <a:lnTo>
                  <a:pt x="76" y="161"/>
                </a:lnTo>
                <a:lnTo>
                  <a:pt x="75" y="172"/>
                </a:lnTo>
                <a:lnTo>
                  <a:pt x="72" y="183"/>
                </a:lnTo>
                <a:lnTo>
                  <a:pt x="68" y="191"/>
                </a:lnTo>
                <a:lnTo>
                  <a:pt x="64" y="197"/>
                </a:lnTo>
                <a:lnTo>
                  <a:pt x="60" y="204"/>
                </a:lnTo>
                <a:lnTo>
                  <a:pt x="55" y="209"/>
                </a:lnTo>
                <a:lnTo>
                  <a:pt x="50" y="216"/>
                </a:lnTo>
                <a:lnTo>
                  <a:pt x="46" y="221"/>
                </a:lnTo>
                <a:lnTo>
                  <a:pt x="41" y="229"/>
                </a:lnTo>
                <a:lnTo>
                  <a:pt x="37" y="236"/>
                </a:lnTo>
                <a:lnTo>
                  <a:pt x="32" y="253"/>
                </a:lnTo>
                <a:lnTo>
                  <a:pt x="24" y="269"/>
                </a:lnTo>
                <a:lnTo>
                  <a:pt x="22" y="254"/>
                </a:lnTo>
                <a:lnTo>
                  <a:pt x="19" y="240"/>
                </a:lnTo>
                <a:lnTo>
                  <a:pt x="15" y="227"/>
                </a:lnTo>
                <a:lnTo>
                  <a:pt x="11" y="215"/>
                </a:lnTo>
                <a:lnTo>
                  <a:pt x="7" y="203"/>
                </a:lnTo>
                <a:lnTo>
                  <a:pt x="4" y="191"/>
                </a:lnTo>
                <a:lnTo>
                  <a:pt x="1" y="177"/>
                </a:lnTo>
                <a:lnTo>
                  <a:pt x="0" y="162"/>
                </a:lnTo>
                <a:lnTo>
                  <a:pt x="0" y="152"/>
                </a:lnTo>
                <a:lnTo>
                  <a:pt x="2" y="143"/>
                </a:lnTo>
                <a:lnTo>
                  <a:pt x="5" y="135"/>
                </a:lnTo>
                <a:lnTo>
                  <a:pt x="8" y="127"/>
                </a:lnTo>
                <a:lnTo>
                  <a:pt x="16" y="112"/>
                </a:lnTo>
                <a:lnTo>
                  <a:pt x="25" y="98"/>
                </a:lnTo>
                <a:lnTo>
                  <a:pt x="35" y="84"/>
                </a:lnTo>
                <a:lnTo>
                  <a:pt x="42" y="69"/>
                </a:lnTo>
                <a:lnTo>
                  <a:pt x="46" y="61"/>
                </a:lnTo>
                <a:lnTo>
                  <a:pt x="49" y="53"/>
                </a:lnTo>
                <a:lnTo>
                  <a:pt x="50" y="44"/>
                </a:lnTo>
                <a:lnTo>
                  <a:pt x="51" y="34"/>
                </a:lnTo>
                <a:lnTo>
                  <a:pt x="50" y="24"/>
                </a:lnTo>
                <a:lnTo>
                  <a:pt x="48" y="13"/>
                </a:lnTo>
                <a:lnTo>
                  <a:pt x="48" y="1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2" name="Freeform 248"/>
          <p:cNvSpPr>
            <a:spLocks/>
          </p:cNvSpPr>
          <p:nvPr/>
        </p:nvSpPr>
        <p:spPr bwMode="auto">
          <a:xfrm>
            <a:off x="7094565" y="3538202"/>
            <a:ext cx="1093206" cy="742164"/>
          </a:xfrm>
          <a:custGeom>
            <a:avLst/>
            <a:gdLst>
              <a:gd name="T0" fmla="*/ 2061 w 2375"/>
              <a:gd name="T1" fmla="*/ 375 h 1612"/>
              <a:gd name="T2" fmla="*/ 2123 w 2375"/>
              <a:gd name="T3" fmla="*/ 418 h 1612"/>
              <a:gd name="T4" fmla="*/ 2082 w 2375"/>
              <a:gd name="T5" fmla="*/ 492 h 1612"/>
              <a:gd name="T6" fmla="*/ 2036 w 2375"/>
              <a:gd name="T7" fmla="*/ 473 h 1612"/>
              <a:gd name="T8" fmla="*/ 2002 w 2375"/>
              <a:gd name="T9" fmla="*/ 486 h 1612"/>
              <a:gd name="T10" fmla="*/ 2074 w 2375"/>
              <a:gd name="T11" fmla="*/ 533 h 1612"/>
              <a:gd name="T12" fmla="*/ 2151 w 2375"/>
              <a:gd name="T13" fmla="*/ 574 h 1612"/>
              <a:gd name="T14" fmla="*/ 2154 w 2375"/>
              <a:gd name="T15" fmla="*/ 615 h 1612"/>
              <a:gd name="T16" fmla="*/ 2105 w 2375"/>
              <a:gd name="T17" fmla="*/ 646 h 1612"/>
              <a:gd name="T18" fmla="*/ 2104 w 2375"/>
              <a:gd name="T19" fmla="*/ 669 h 1612"/>
              <a:gd name="T20" fmla="*/ 2176 w 2375"/>
              <a:gd name="T21" fmla="*/ 722 h 1612"/>
              <a:gd name="T22" fmla="*/ 2159 w 2375"/>
              <a:gd name="T23" fmla="*/ 746 h 1612"/>
              <a:gd name="T24" fmla="*/ 2093 w 2375"/>
              <a:gd name="T25" fmla="*/ 746 h 1612"/>
              <a:gd name="T26" fmla="*/ 2096 w 2375"/>
              <a:gd name="T27" fmla="*/ 777 h 1612"/>
              <a:gd name="T28" fmla="*/ 2154 w 2375"/>
              <a:gd name="T29" fmla="*/ 797 h 1612"/>
              <a:gd name="T30" fmla="*/ 2231 w 2375"/>
              <a:gd name="T31" fmla="*/ 799 h 1612"/>
              <a:gd name="T32" fmla="*/ 2287 w 2375"/>
              <a:gd name="T33" fmla="*/ 788 h 1612"/>
              <a:gd name="T34" fmla="*/ 2316 w 2375"/>
              <a:gd name="T35" fmla="*/ 811 h 1612"/>
              <a:gd name="T36" fmla="*/ 2366 w 2375"/>
              <a:gd name="T37" fmla="*/ 867 h 1612"/>
              <a:gd name="T38" fmla="*/ 2340 w 2375"/>
              <a:gd name="T39" fmla="*/ 903 h 1612"/>
              <a:gd name="T40" fmla="*/ 25 w 2375"/>
              <a:gd name="T41" fmla="*/ 1585 h 1612"/>
              <a:gd name="T42" fmla="*/ 147 w 2375"/>
              <a:gd name="T43" fmla="*/ 1484 h 1612"/>
              <a:gd name="T44" fmla="*/ 218 w 2375"/>
              <a:gd name="T45" fmla="*/ 1421 h 1612"/>
              <a:gd name="T46" fmla="*/ 265 w 2375"/>
              <a:gd name="T47" fmla="*/ 1344 h 1612"/>
              <a:gd name="T48" fmla="*/ 278 w 2375"/>
              <a:gd name="T49" fmla="*/ 1283 h 1612"/>
              <a:gd name="T50" fmla="*/ 334 w 2375"/>
              <a:gd name="T51" fmla="*/ 1243 h 1612"/>
              <a:gd name="T52" fmla="*/ 385 w 2375"/>
              <a:gd name="T53" fmla="*/ 1173 h 1612"/>
              <a:gd name="T54" fmla="*/ 423 w 2375"/>
              <a:gd name="T55" fmla="*/ 1081 h 1612"/>
              <a:gd name="T56" fmla="*/ 466 w 2375"/>
              <a:gd name="T57" fmla="*/ 1137 h 1612"/>
              <a:gd name="T58" fmla="*/ 530 w 2375"/>
              <a:gd name="T59" fmla="*/ 1177 h 1612"/>
              <a:gd name="T60" fmla="*/ 611 w 2375"/>
              <a:gd name="T61" fmla="*/ 1220 h 1612"/>
              <a:gd name="T62" fmla="*/ 658 w 2375"/>
              <a:gd name="T63" fmla="*/ 1131 h 1612"/>
              <a:gd name="T64" fmla="*/ 774 w 2375"/>
              <a:gd name="T65" fmla="*/ 1096 h 1612"/>
              <a:gd name="T66" fmla="*/ 850 w 2375"/>
              <a:gd name="T67" fmla="*/ 1057 h 1612"/>
              <a:gd name="T68" fmla="*/ 937 w 2375"/>
              <a:gd name="T69" fmla="*/ 1034 h 1612"/>
              <a:gd name="T70" fmla="*/ 948 w 2375"/>
              <a:gd name="T71" fmla="*/ 953 h 1612"/>
              <a:gd name="T72" fmla="*/ 935 w 2375"/>
              <a:gd name="T73" fmla="*/ 854 h 1612"/>
              <a:gd name="T74" fmla="*/ 989 w 2375"/>
              <a:gd name="T75" fmla="*/ 745 h 1612"/>
              <a:gd name="T76" fmla="*/ 1052 w 2375"/>
              <a:gd name="T77" fmla="*/ 607 h 1612"/>
              <a:gd name="T78" fmla="*/ 1114 w 2375"/>
              <a:gd name="T79" fmla="*/ 499 h 1612"/>
              <a:gd name="T80" fmla="*/ 1180 w 2375"/>
              <a:gd name="T81" fmla="*/ 499 h 1612"/>
              <a:gd name="T82" fmla="*/ 1226 w 2375"/>
              <a:gd name="T83" fmla="*/ 435 h 1612"/>
              <a:gd name="T84" fmla="*/ 1257 w 2375"/>
              <a:gd name="T85" fmla="*/ 371 h 1612"/>
              <a:gd name="T86" fmla="*/ 1283 w 2375"/>
              <a:gd name="T87" fmla="*/ 356 h 1612"/>
              <a:gd name="T88" fmla="*/ 1330 w 2375"/>
              <a:gd name="T89" fmla="*/ 286 h 1612"/>
              <a:gd name="T90" fmla="*/ 1380 w 2375"/>
              <a:gd name="T91" fmla="*/ 177 h 1612"/>
              <a:gd name="T92" fmla="*/ 1398 w 2375"/>
              <a:gd name="T93" fmla="*/ 109 h 1612"/>
              <a:gd name="T94" fmla="*/ 1416 w 2375"/>
              <a:gd name="T95" fmla="*/ 71 h 1612"/>
              <a:gd name="T96" fmla="*/ 1490 w 2375"/>
              <a:gd name="T97" fmla="*/ 83 h 1612"/>
              <a:gd name="T98" fmla="*/ 1527 w 2375"/>
              <a:gd name="T99" fmla="*/ 101 h 1612"/>
              <a:gd name="T100" fmla="*/ 1553 w 2375"/>
              <a:gd name="T101" fmla="*/ 47 h 1612"/>
              <a:gd name="T102" fmla="*/ 1592 w 2375"/>
              <a:gd name="T103" fmla="*/ 5 h 1612"/>
              <a:gd name="T104" fmla="*/ 1636 w 2375"/>
              <a:gd name="T105" fmla="*/ 13 h 1612"/>
              <a:gd name="T106" fmla="*/ 1668 w 2375"/>
              <a:gd name="T107" fmla="*/ 73 h 1612"/>
              <a:gd name="T108" fmla="*/ 1744 w 2375"/>
              <a:gd name="T109" fmla="*/ 104 h 1612"/>
              <a:gd name="T110" fmla="*/ 1810 w 2375"/>
              <a:gd name="T111" fmla="*/ 166 h 1612"/>
              <a:gd name="T112" fmla="*/ 1789 w 2375"/>
              <a:gd name="T113" fmla="*/ 271 h 1612"/>
              <a:gd name="T114" fmla="*/ 1779 w 2375"/>
              <a:gd name="T115" fmla="*/ 353 h 1612"/>
              <a:gd name="T116" fmla="*/ 1885 w 2375"/>
              <a:gd name="T117" fmla="*/ 348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75" h="1612">
                <a:moveTo>
                  <a:pt x="2019" y="335"/>
                </a:moveTo>
                <a:lnTo>
                  <a:pt x="2028" y="340"/>
                </a:lnTo>
                <a:lnTo>
                  <a:pt x="2036" y="346"/>
                </a:lnTo>
                <a:lnTo>
                  <a:pt x="2042" y="353"/>
                </a:lnTo>
                <a:lnTo>
                  <a:pt x="2049" y="361"/>
                </a:lnTo>
                <a:lnTo>
                  <a:pt x="2054" y="367"/>
                </a:lnTo>
                <a:lnTo>
                  <a:pt x="2061" y="375"/>
                </a:lnTo>
                <a:lnTo>
                  <a:pt x="2068" y="381"/>
                </a:lnTo>
                <a:lnTo>
                  <a:pt x="2077" y="388"/>
                </a:lnTo>
                <a:lnTo>
                  <a:pt x="2082" y="389"/>
                </a:lnTo>
                <a:lnTo>
                  <a:pt x="2088" y="391"/>
                </a:lnTo>
                <a:lnTo>
                  <a:pt x="2104" y="400"/>
                </a:lnTo>
                <a:lnTo>
                  <a:pt x="2118" y="412"/>
                </a:lnTo>
                <a:lnTo>
                  <a:pt x="2123" y="418"/>
                </a:lnTo>
                <a:lnTo>
                  <a:pt x="2128" y="425"/>
                </a:lnTo>
                <a:lnTo>
                  <a:pt x="2131" y="434"/>
                </a:lnTo>
                <a:lnTo>
                  <a:pt x="2132" y="443"/>
                </a:lnTo>
                <a:lnTo>
                  <a:pt x="2132" y="494"/>
                </a:lnTo>
                <a:lnTo>
                  <a:pt x="2089" y="494"/>
                </a:lnTo>
                <a:lnTo>
                  <a:pt x="2086" y="493"/>
                </a:lnTo>
                <a:lnTo>
                  <a:pt x="2082" y="492"/>
                </a:lnTo>
                <a:lnTo>
                  <a:pt x="2079" y="490"/>
                </a:lnTo>
                <a:lnTo>
                  <a:pt x="2077" y="489"/>
                </a:lnTo>
                <a:lnTo>
                  <a:pt x="2073" y="484"/>
                </a:lnTo>
                <a:lnTo>
                  <a:pt x="2066" y="480"/>
                </a:lnTo>
                <a:lnTo>
                  <a:pt x="2055" y="477"/>
                </a:lnTo>
                <a:lnTo>
                  <a:pt x="2046" y="474"/>
                </a:lnTo>
                <a:lnTo>
                  <a:pt x="2036" y="473"/>
                </a:lnTo>
                <a:lnTo>
                  <a:pt x="2024" y="473"/>
                </a:lnTo>
                <a:lnTo>
                  <a:pt x="2021" y="473"/>
                </a:lnTo>
                <a:lnTo>
                  <a:pt x="2017" y="474"/>
                </a:lnTo>
                <a:lnTo>
                  <a:pt x="2015" y="476"/>
                </a:lnTo>
                <a:lnTo>
                  <a:pt x="2013" y="477"/>
                </a:lnTo>
                <a:lnTo>
                  <a:pt x="2008" y="481"/>
                </a:lnTo>
                <a:lnTo>
                  <a:pt x="2002" y="486"/>
                </a:lnTo>
                <a:lnTo>
                  <a:pt x="2003" y="492"/>
                </a:lnTo>
                <a:lnTo>
                  <a:pt x="2006" y="497"/>
                </a:lnTo>
                <a:lnTo>
                  <a:pt x="2016" y="501"/>
                </a:lnTo>
                <a:lnTo>
                  <a:pt x="2027" y="504"/>
                </a:lnTo>
                <a:lnTo>
                  <a:pt x="2044" y="514"/>
                </a:lnTo>
                <a:lnTo>
                  <a:pt x="2059" y="524"/>
                </a:lnTo>
                <a:lnTo>
                  <a:pt x="2074" y="533"/>
                </a:lnTo>
                <a:lnTo>
                  <a:pt x="2091" y="544"/>
                </a:lnTo>
                <a:lnTo>
                  <a:pt x="2102" y="551"/>
                </a:lnTo>
                <a:lnTo>
                  <a:pt x="2111" y="556"/>
                </a:lnTo>
                <a:lnTo>
                  <a:pt x="2121" y="560"/>
                </a:lnTo>
                <a:lnTo>
                  <a:pt x="2133" y="566"/>
                </a:lnTo>
                <a:lnTo>
                  <a:pt x="2143" y="570"/>
                </a:lnTo>
                <a:lnTo>
                  <a:pt x="2151" y="574"/>
                </a:lnTo>
                <a:lnTo>
                  <a:pt x="2155" y="578"/>
                </a:lnTo>
                <a:lnTo>
                  <a:pt x="2157" y="581"/>
                </a:lnTo>
                <a:lnTo>
                  <a:pt x="2159" y="585"/>
                </a:lnTo>
                <a:lnTo>
                  <a:pt x="2160" y="589"/>
                </a:lnTo>
                <a:lnTo>
                  <a:pt x="2159" y="600"/>
                </a:lnTo>
                <a:lnTo>
                  <a:pt x="2156" y="610"/>
                </a:lnTo>
                <a:lnTo>
                  <a:pt x="2154" y="615"/>
                </a:lnTo>
                <a:lnTo>
                  <a:pt x="2150" y="619"/>
                </a:lnTo>
                <a:lnTo>
                  <a:pt x="2147" y="623"/>
                </a:lnTo>
                <a:lnTo>
                  <a:pt x="2144" y="626"/>
                </a:lnTo>
                <a:lnTo>
                  <a:pt x="2138" y="628"/>
                </a:lnTo>
                <a:lnTo>
                  <a:pt x="2133" y="629"/>
                </a:lnTo>
                <a:lnTo>
                  <a:pt x="2118" y="638"/>
                </a:lnTo>
                <a:lnTo>
                  <a:pt x="2105" y="646"/>
                </a:lnTo>
                <a:lnTo>
                  <a:pt x="2098" y="649"/>
                </a:lnTo>
                <a:lnTo>
                  <a:pt x="2091" y="651"/>
                </a:lnTo>
                <a:lnTo>
                  <a:pt x="2083" y="653"/>
                </a:lnTo>
                <a:lnTo>
                  <a:pt x="2075" y="653"/>
                </a:lnTo>
                <a:lnTo>
                  <a:pt x="2084" y="660"/>
                </a:lnTo>
                <a:lnTo>
                  <a:pt x="2094" y="665"/>
                </a:lnTo>
                <a:lnTo>
                  <a:pt x="2104" y="669"/>
                </a:lnTo>
                <a:lnTo>
                  <a:pt x="2115" y="675"/>
                </a:lnTo>
                <a:lnTo>
                  <a:pt x="2128" y="682"/>
                </a:lnTo>
                <a:lnTo>
                  <a:pt x="2138" y="689"/>
                </a:lnTo>
                <a:lnTo>
                  <a:pt x="2149" y="696"/>
                </a:lnTo>
                <a:lnTo>
                  <a:pt x="2159" y="705"/>
                </a:lnTo>
                <a:lnTo>
                  <a:pt x="2168" y="714"/>
                </a:lnTo>
                <a:lnTo>
                  <a:pt x="2176" y="722"/>
                </a:lnTo>
                <a:lnTo>
                  <a:pt x="2184" y="734"/>
                </a:lnTo>
                <a:lnTo>
                  <a:pt x="2191" y="746"/>
                </a:lnTo>
                <a:lnTo>
                  <a:pt x="2186" y="750"/>
                </a:lnTo>
                <a:lnTo>
                  <a:pt x="2181" y="755"/>
                </a:lnTo>
                <a:lnTo>
                  <a:pt x="2175" y="751"/>
                </a:lnTo>
                <a:lnTo>
                  <a:pt x="2170" y="749"/>
                </a:lnTo>
                <a:lnTo>
                  <a:pt x="2159" y="746"/>
                </a:lnTo>
                <a:lnTo>
                  <a:pt x="2148" y="743"/>
                </a:lnTo>
                <a:lnTo>
                  <a:pt x="2138" y="740"/>
                </a:lnTo>
                <a:lnTo>
                  <a:pt x="2127" y="739"/>
                </a:lnTo>
                <a:lnTo>
                  <a:pt x="2117" y="740"/>
                </a:lnTo>
                <a:lnTo>
                  <a:pt x="2109" y="742"/>
                </a:lnTo>
                <a:lnTo>
                  <a:pt x="2102" y="744"/>
                </a:lnTo>
                <a:lnTo>
                  <a:pt x="2093" y="746"/>
                </a:lnTo>
                <a:lnTo>
                  <a:pt x="2079" y="749"/>
                </a:lnTo>
                <a:lnTo>
                  <a:pt x="2066" y="751"/>
                </a:lnTo>
                <a:lnTo>
                  <a:pt x="2053" y="754"/>
                </a:lnTo>
                <a:lnTo>
                  <a:pt x="2040" y="759"/>
                </a:lnTo>
                <a:lnTo>
                  <a:pt x="2061" y="764"/>
                </a:lnTo>
                <a:lnTo>
                  <a:pt x="2079" y="771"/>
                </a:lnTo>
                <a:lnTo>
                  <a:pt x="2096" y="777"/>
                </a:lnTo>
                <a:lnTo>
                  <a:pt x="2117" y="784"/>
                </a:lnTo>
                <a:lnTo>
                  <a:pt x="2128" y="785"/>
                </a:lnTo>
                <a:lnTo>
                  <a:pt x="2138" y="786"/>
                </a:lnTo>
                <a:lnTo>
                  <a:pt x="2144" y="789"/>
                </a:lnTo>
                <a:lnTo>
                  <a:pt x="2149" y="794"/>
                </a:lnTo>
                <a:lnTo>
                  <a:pt x="2151" y="796"/>
                </a:lnTo>
                <a:lnTo>
                  <a:pt x="2154" y="797"/>
                </a:lnTo>
                <a:lnTo>
                  <a:pt x="2157" y="798"/>
                </a:lnTo>
                <a:lnTo>
                  <a:pt x="2160" y="799"/>
                </a:lnTo>
                <a:lnTo>
                  <a:pt x="2177" y="799"/>
                </a:lnTo>
                <a:lnTo>
                  <a:pt x="2191" y="799"/>
                </a:lnTo>
                <a:lnTo>
                  <a:pt x="2205" y="799"/>
                </a:lnTo>
                <a:lnTo>
                  <a:pt x="2223" y="799"/>
                </a:lnTo>
                <a:lnTo>
                  <a:pt x="2231" y="799"/>
                </a:lnTo>
                <a:lnTo>
                  <a:pt x="2240" y="798"/>
                </a:lnTo>
                <a:lnTo>
                  <a:pt x="2248" y="796"/>
                </a:lnTo>
                <a:lnTo>
                  <a:pt x="2255" y="794"/>
                </a:lnTo>
                <a:lnTo>
                  <a:pt x="2263" y="793"/>
                </a:lnTo>
                <a:lnTo>
                  <a:pt x="2270" y="790"/>
                </a:lnTo>
                <a:lnTo>
                  <a:pt x="2278" y="789"/>
                </a:lnTo>
                <a:lnTo>
                  <a:pt x="2287" y="788"/>
                </a:lnTo>
                <a:lnTo>
                  <a:pt x="2293" y="788"/>
                </a:lnTo>
                <a:lnTo>
                  <a:pt x="2298" y="788"/>
                </a:lnTo>
                <a:lnTo>
                  <a:pt x="2304" y="789"/>
                </a:lnTo>
                <a:lnTo>
                  <a:pt x="2308" y="791"/>
                </a:lnTo>
                <a:lnTo>
                  <a:pt x="2310" y="796"/>
                </a:lnTo>
                <a:lnTo>
                  <a:pt x="2311" y="802"/>
                </a:lnTo>
                <a:lnTo>
                  <a:pt x="2316" y="811"/>
                </a:lnTo>
                <a:lnTo>
                  <a:pt x="2321" y="818"/>
                </a:lnTo>
                <a:lnTo>
                  <a:pt x="2325" y="826"/>
                </a:lnTo>
                <a:lnTo>
                  <a:pt x="2332" y="834"/>
                </a:lnTo>
                <a:lnTo>
                  <a:pt x="2345" y="845"/>
                </a:lnTo>
                <a:lnTo>
                  <a:pt x="2356" y="856"/>
                </a:lnTo>
                <a:lnTo>
                  <a:pt x="2361" y="862"/>
                </a:lnTo>
                <a:lnTo>
                  <a:pt x="2366" y="867"/>
                </a:lnTo>
                <a:lnTo>
                  <a:pt x="2371" y="874"/>
                </a:lnTo>
                <a:lnTo>
                  <a:pt x="2375" y="882"/>
                </a:lnTo>
                <a:lnTo>
                  <a:pt x="2366" y="885"/>
                </a:lnTo>
                <a:lnTo>
                  <a:pt x="2359" y="889"/>
                </a:lnTo>
                <a:lnTo>
                  <a:pt x="2351" y="891"/>
                </a:lnTo>
                <a:lnTo>
                  <a:pt x="2343" y="892"/>
                </a:lnTo>
                <a:lnTo>
                  <a:pt x="2340" y="903"/>
                </a:lnTo>
                <a:lnTo>
                  <a:pt x="2349" y="920"/>
                </a:lnTo>
                <a:lnTo>
                  <a:pt x="2349" y="920"/>
                </a:lnTo>
                <a:lnTo>
                  <a:pt x="584" y="1461"/>
                </a:lnTo>
                <a:lnTo>
                  <a:pt x="584" y="1461"/>
                </a:lnTo>
                <a:lnTo>
                  <a:pt x="0" y="1612"/>
                </a:lnTo>
                <a:lnTo>
                  <a:pt x="0" y="1612"/>
                </a:lnTo>
                <a:lnTo>
                  <a:pt x="25" y="1585"/>
                </a:lnTo>
                <a:lnTo>
                  <a:pt x="46" y="1561"/>
                </a:lnTo>
                <a:lnTo>
                  <a:pt x="58" y="1551"/>
                </a:lnTo>
                <a:lnTo>
                  <a:pt x="70" y="1539"/>
                </a:lnTo>
                <a:lnTo>
                  <a:pt x="84" y="1528"/>
                </a:lnTo>
                <a:lnTo>
                  <a:pt x="98" y="1516"/>
                </a:lnTo>
                <a:lnTo>
                  <a:pt x="124" y="1499"/>
                </a:lnTo>
                <a:lnTo>
                  <a:pt x="147" y="1484"/>
                </a:lnTo>
                <a:lnTo>
                  <a:pt x="158" y="1476"/>
                </a:lnTo>
                <a:lnTo>
                  <a:pt x="169" y="1467"/>
                </a:lnTo>
                <a:lnTo>
                  <a:pt x="180" y="1458"/>
                </a:lnTo>
                <a:lnTo>
                  <a:pt x="191" y="1447"/>
                </a:lnTo>
                <a:lnTo>
                  <a:pt x="203" y="1439"/>
                </a:lnTo>
                <a:lnTo>
                  <a:pt x="213" y="1432"/>
                </a:lnTo>
                <a:lnTo>
                  <a:pt x="218" y="1421"/>
                </a:lnTo>
                <a:lnTo>
                  <a:pt x="221" y="1410"/>
                </a:lnTo>
                <a:lnTo>
                  <a:pt x="224" y="1399"/>
                </a:lnTo>
                <a:lnTo>
                  <a:pt x="229" y="1389"/>
                </a:lnTo>
                <a:lnTo>
                  <a:pt x="243" y="1376"/>
                </a:lnTo>
                <a:lnTo>
                  <a:pt x="258" y="1363"/>
                </a:lnTo>
                <a:lnTo>
                  <a:pt x="262" y="1353"/>
                </a:lnTo>
                <a:lnTo>
                  <a:pt x="265" y="1344"/>
                </a:lnTo>
                <a:lnTo>
                  <a:pt x="266" y="1335"/>
                </a:lnTo>
                <a:lnTo>
                  <a:pt x="267" y="1326"/>
                </a:lnTo>
                <a:lnTo>
                  <a:pt x="267" y="1316"/>
                </a:lnTo>
                <a:lnTo>
                  <a:pt x="268" y="1307"/>
                </a:lnTo>
                <a:lnTo>
                  <a:pt x="270" y="1298"/>
                </a:lnTo>
                <a:lnTo>
                  <a:pt x="274" y="1288"/>
                </a:lnTo>
                <a:lnTo>
                  <a:pt x="278" y="1283"/>
                </a:lnTo>
                <a:lnTo>
                  <a:pt x="283" y="1278"/>
                </a:lnTo>
                <a:lnTo>
                  <a:pt x="289" y="1276"/>
                </a:lnTo>
                <a:lnTo>
                  <a:pt x="295" y="1272"/>
                </a:lnTo>
                <a:lnTo>
                  <a:pt x="310" y="1261"/>
                </a:lnTo>
                <a:lnTo>
                  <a:pt x="322" y="1253"/>
                </a:lnTo>
                <a:lnTo>
                  <a:pt x="328" y="1247"/>
                </a:lnTo>
                <a:lnTo>
                  <a:pt x="334" y="1243"/>
                </a:lnTo>
                <a:lnTo>
                  <a:pt x="340" y="1236"/>
                </a:lnTo>
                <a:lnTo>
                  <a:pt x="346" y="1230"/>
                </a:lnTo>
                <a:lnTo>
                  <a:pt x="352" y="1219"/>
                </a:lnTo>
                <a:lnTo>
                  <a:pt x="359" y="1208"/>
                </a:lnTo>
                <a:lnTo>
                  <a:pt x="368" y="1197"/>
                </a:lnTo>
                <a:lnTo>
                  <a:pt x="377" y="1187"/>
                </a:lnTo>
                <a:lnTo>
                  <a:pt x="385" y="1173"/>
                </a:lnTo>
                <a:lnTo>
                  <a:pt x="390" y="1161"/>
                </a:lnTo>
                <a:lnTo>
                  <a:pt x="394" y="1148"/>
                </a:lnTo>
                <a:lnTo>
                  <a:pt x="399" y="1136"/>
                </a:lnTo>
                <a:lnTo>
                  <a:pt x="404" y="1110"/>
                </a:lnTo>
                <a:lnTo>
                  <a:pt x="409" y="1081"/>
                </a:lnTo>
                <a:lnTo>
                  <a:pt x="409" y="1081"/>
                </a:lnTo>
                <a:lnTo>
                  <a:pt x="423" y="1081"/>
                </a:lnTo>
                <a:lnTo>
                  <a:pt x="436" y="1083"/>
                </a:lnTo>
                <a:lnTo>
                  <a:pt x="442" y="1088"/>
                </a:lnTo>
                <a:lnTo>
                  <a:pt x="446" y="1094"/>
                </a:lnTo>
                <a:lnTo>
                  <a:pt x="450" y="1100"/>
                </a:lnTo>
                <a:lnTo>
                  <a:pt x="453" y="1107"/>
                </a:lnTo>
                <a:lnTo>
                  <a:pt x="458" y="1122"/>
                </a:lnTo>
                <a:lnTo>
                  <a:pt x="466" y="1137"/>
                </a:lnTo>
                <a:lnTo>
                  <a:pt x="470" y="1143"/>
                </a:lnTo>
                <a:lnTo>
                  <a:pt x="475" y="1149"/>
                </a:lnTo>
                <a:lnTo>
                  <a:pt x="481" y="1154"/>
                </a:lnTo>
                <a:lnTo>
                  <a:pt x="487" y="1158"/>
                </a:lnTo>
                <a:lnTo>
                  <a:pt x="500" y="1165"/>
                </a:lnTo>
                <a:lnTo>
                  <a:pt x="515" y="1172"/>
                </a:lnTo>
                <a:lnTo>
                  <a:pt x="530" y="1177"/>
                </a:lnTo>
                <a:lnTo>
                  <a:pt x="542" y="1183"/>
                </a:lnTo>
                <a:lnTo>
                  <a:pt x="555" y="1190"/>
                </a:lnTo>
                <a:lnTo>
                  <a:pt x="569" y="1197"/>
                </a:lnTo>
                <a:lnTo>
                  <a:pt x="579" y="1206"/>
                </a:lnTo>
                <a:lnTo>
                  <a:pt x="590" y="1214"/>
                </a:lnTo>
                <a:lnTo>
                  <a:pt x="602" y="1217"/>
                </a:lnTo>
                <a:lnTo>
                  <a:pt x="611" y="1220"/>
                </a:lnTo>
                <a:lnTo>
                  <a:pt x="622" y="1222"/>
                </a:lnTo>
                <a:lnTo>
                  <a:pt x="634" y="1224"/>
                </a:lnTo>
                <a:lnTo>
                  <a:pt x="634" y="1159"/>
                </a:lnTo>
                <a:lnTo>
                  <a:pt x="636" y="1145"/>
                </a:lnTo>
                <a:lnTo>
                  <a:pt x="637" y="1132"/>
                </a:lnTo>
                <a:lnTo>
                  <a:pt x="648" y="1132"/>
                </a:lnTo>
                <a:lnTo>
                  <a:pt x="658" y="1131"/>
                </a:lnTo>
                <a:lnTo>
                  <a:pt x="667" y="1128"/>
                </a:lnTo>
                <a:lnTo>
                  <a:pt x="676" y="1126"/>
                </a:lnTo>
                <a:lnTo>
                  <a:pt x="693" y="1120"/>
                </a:lnTo>
                <a:lnTo>
                  <a:pt x="712" y="1112"/>
                </a:lnTo>
                <a:lnTo>
                  <a:pt x="734" y="1106"/>
                </a:lnTo>
                <a:lnTo>
                  <a:pt x="755" y="1101"/>
                </a:lnTo>
                <a:lnTo>
                  <a:pt x="774" y="1096"/>
                </a:lnTo>
                <a:lnTo>
                  <a:pt x="797" y="1088"/>
                </a:lnTo>
                <a:lnTo>
                  <a:pt x="805" y="1085"/>
                </a:lnTo>
                <a:lnTo>
                  <a:pt x="811" y="1082"/>
                </a:lnTo>
                <a:lnTo>
                  <a:pt x="818" y="1078"/>
                </a:lnTo>
                <a:lnTo>
                  <a:pt x="824" y="1074"/>
                </a:lnTo>
                <a:lnTo>
                  <a:pt x="836" y="1066"/>
                </a:lnTo>
                <a:lnTo>
                  <a:pt x="850" y="1057"/>
                </a:lnTo>
                <a:lnTo>
                  <a:pt x="864" y="1051"/>
                </a:lnTo>
                <a:lnTo>
                  <a:pt x="876" y="1046"/>
                </a:lnTo>
                <a:lnTo>
                  <a:pt x="889" y="1043"/>
                </a:lnTo>
                <a:lnTo>
                  <a:pt x="903" y="1039"/>
                </a:lnTo>
                <a:lnTo>
                  <a:pt x="917" y="1039"/>
                </a:lnTo>
                <a:lnTo>
                  <a:pt x="928" y="1035"/>
                </a:lnTo>
                <a:lnTo>
                  <a:pt x="937" y="1034"/>
                </a:lnTo>
                <a:lnTo>
                  <a:pt x="947" y="1034"/>
                </a:lnTo>
                <a:lnTo>
                  <a:pt x="959" y="1035"/>
                </a:lnTo>
                <a:lnTo>
                  <a:pt x="959" y="996"/>
                </a:lnTo>
                <a:lnTo>
                  <a:pt x="958" y="984"/>
                </a:lnTo>
                <a:lnTo>
                  <a:pt x="955" y="974"/>
                </a:lnTo>
                <a:lnTo>
                  <a:pt x="950" y="964"/>
                </a:lnTo>
                <a:lnTo>
                  <a:pt x="948" y="953"/>
                </a:lnTo>
                <a:lnTo>
                  <a:pt x="947" y="938"/>
                </a:lnTo>
                <a:lnTo>
                  <a:pt x="946" y="924"/>
                </a:lnTo>
                <a:lnTo>
                  <a:pt x="945" y="910"/>
                </a:lnTo>
                <a:lnTo>
                  <a:pt x="943" y="895"/>
                </a:lnTo>
                <a:lnTo>
                  <a:pt x="939" y="879"/>
                </a:lnTo>
                <a:lnTo>
                  <a:pt x="935" y="863"/>
                </a:lnTo>
                <a:lnTo>
                  <a:pt x="935" y="854"/>
                </a:lnTo>
                <a:lnTo>
                  <a:pt x="937" y="845"/>
                </a:lnTo>
                <a:lnTo>
                  <a:pt x="940" y="838"/>
                </a:lnTo>
                <a:lnTo>
                  <a:pt x="943" y="830"/>
                </a:lnTo>
                <a:lnTo>
                  <a:pt x="950" y="815"/>
                </a:lnTo>
                <a:lnTo>
                  <a:pt x="959" y="799"/>
                </a:lnTo>
                <a:lnTo>
                  <a:pt x="974" y="770"/>
                </a:lnTo>
                <a:lnTo>
                  <a:pt x="989" y="745"/>
                </a:lnTo>
                <a:lnTo>
                  <a:pt x="1004" y="719"/>
                </a:lnTo>
                <a:lnTo>
                  <a:pt x="1021" y="690"/>
                </a:lnTo>
                <a:lnTo>
                  <a:pt x="1027" y="674"/>
                </a:lnTo>
                <a:lnTo>
                  <a:pt x="1033" y="658"/>
                </a:lnTo>
                <a:lnTo>
                  <a:pt x="1038" y="641"/>
                </a:lnTo>
                <a:lnTo>
                  <a:pt x="1044" y="624"/>
                </a:lnTo>
                <a:lnTo>
                  <a:pt x="1052" y="607"/>
                </a:lnTo>
                <a:lnTo>
                  <a:pt x="1061" y="591"/>
                </a:lnTo>
                <a:lnTo>
                  <a:pt x="1069" y="575"/>
                </a:lnTo>
                <a:lnTo>
                  <a:pt x="1079" y="561"/>
                </a:lnTo>
                <a:lnTo>
                  <a:pt x="1088" y="547"/>
                </a:lnTo>
                <a:lnTo>
                  <a:pt x="1096" y="533"/>
                </a:lnTo>
                <a:lnTo>
                  <a:pt x="1105" y="517"/>
                </a:lnTo>
                <a:lnTo>
                  <a:pt x="1114" y="499"/>
                </a:lnTo>
                <a:lnTo>
                  <a:pt x="1124" y="502"/>
                </a:lnTo>
                <a:lnTo>
                  <a:pt x="1134" y="505"/>
                </a:lnTo>
                <a:lnTo>
                  <a:pt x="1144" y="506"/>
                </a:lnTo>
                <a:lnTo>
                  <a:pt x="1156" y="507"/>
                </a:lnTo>
                <a:lnTo>
                  <a:pt x="1165" y="506"/>
                </a:lnTo>
                <a:lnTo>
                  <a:pt x="1174" y="503"/>
                </a:lnTo>
                <a:lnTo>
                  <a:pt x="1180" y="499"/>
                </a:lnTo>
                <a:lnTo>
                  <a:pt x="1187" y="493"/>
                </a:lnTo>
                <a:lnTo>
                  <a:pt x="1193" y="487"/>
                </a:lnTo>
                <a:lnTo>
                  <a:pt x="1199" y="479"/>
                </a:lnTo>
                <a:lnTo>
                  <a:pt x="1204" y="471"/>
                </a:lnTo>
                <a:lnTo>
                  <a:pt x="1209" y="462"/>
                </a:lnTo>
                <a:lnTo>
                  <a:pt x="1217" y="448"/>
                </a:lnTo>
                <a:lnTo>
                  <a:pt x="1226" y="435"/>
                </a:lnTo>
                <a:lnTo>
                  <a:pt x="1234" y="423"/>
                </a:lnTo>
                <a:lnTo>
                  <a:pt x="1243" y="409"/>
                </a:lnTo>
                <a:lnTo>
                  <a:pt x="1247" y="400"/>
                </a:lnTo>
                <a:lnTo>
                  <a:pt x="1251" y="394"/>
                </a:lnTo>
                <a:lnTo>
                  <a:pt x="1254" y="385"/>
                </a:lnTo>
                <a:lnTo>
                  <a:pt x="1256" y="377"/>
                </a:lnTo>
                <a:lnTo>
                  <a:pt x="1257" y="371"/>
                </a:lnTo>
                <a:lnTo>
                  <a:pt x="1258" y="366"/>
                </a:lnTo>
                <a:lnTo>
                  <a:pt x="1258" y="363"/>
                </a:lnTo>
                <a:lnTo>
                  <a:pt x="1258" y="361"/>
                </a:lnTo>
                <a:lnTo>
                  <a:pt x="1260" y="357"/>
                </a:lnTo>
                <a:lnTo>
                  <a:pt x="1261" y="356"/>
                </a:lnTo>
                <a:lnTo>
                  <a:pt x="1272" y="355"/>
                </a:lnTo>
                <a:lnTo>
                  <a:pt x="1283" y="356"/>
                </a:lnTo>
                <a:lnTo>
                  <a:pt x="1290" y="353"/>
                </a:lnTo>
                <a:lnTo>
                  <a:pt x="1294" y="349"/>
                </a:lnTo>
                <a:lnTo>
                  <a:pt x="1298" y="344"/>
                </a:lnTo>
                <a:lnTo>
                  <a:pt x="1301" y="340"/>
                </a:lnTo>
                <a:lnTo>
                  <a:pt x="1307" y="328"/>
                </a:lnTo>
                <a:lnTo>
                  <a:pt x="1312" y="316"/>
                </a:lnTo>
                <a:lnTo>
                  <a:pt x="1330" y="286"/>
                </a:lnTo>
                <a:lnTo>
                  <a:pt x="1345" y="259"/>
                </a:lnTo>
                <a:lnTo>
                  <a:pt x="1351" y="246"/>
                </a:lnTo>
                <a:lnTo>
                  <a:pt x="1359" y="231"/>
                </a:lnTo>
                <a:lnTo>
                  <a:pt x="1364" y="216"/>
                </a:lnTo>
                <a:lnTo>
                  <a:pt x="1371" y="200"/>
                </a:lnTo>
                <a:lnTo>
                  <a:pt x="1375" y="188"/>
                </a:lnTo>
                <a:lnTo>
                  <a:pt x="1380" y="177"/>
                </a:lnTo>
                <a:lnTo>
                  <a:pt x="1385" y="166"/>
                </a:lnTo>
                <a:lnTo>
                  <a:pt x="1387" y="154"/>
                </a:lnTo>
                <a:lnTo>
                  <a:pt x="1387" y="143"/>
                </a:lnTo>
                <a:lnTo>
                  <a:pt x="1387" y="133"/>
                </a:lnTo>
                <a:lnTo>
                  <a:pt x="1389" y="124"/>
                </a:lnTo>
                <a:lnTo>
                  <a:pt x="1393" y="116"/>
                </a:lnTo>
                <a:lnTo>
                  <a:pt x="1398" y="109"/>
                </a:lnTo>
                <a:lnTo>
                  <a:pt x="1403" y="101"/>
                </a:lnTo>
                <a:lnTo>
                  <a:pt x="1406" y="96"/>
                </a:lnTo>
                <a:lnTo>
                  <a:pt x="1411" y="91"/>
                </a:lnTo>
                <a:lnTo>
                  <a:pt x="1413" y="84"/>
                </a:lnTo>
                <a:lnTo>
                  <a:pt x="1414" y="77"/>
                </a:lnTo>
                <a:lnTo>
                  <a:pt x="1415" y="73"/>
                </a:lnTo>
                <a:lnTo>
                  <a:pt x="1416" y="71"/>
                </a:lnTo>
                <a:lnTo>
                  <a:pt x="1418" y="70"/>
                </a:lnTo>
                <a:lnTo>
                  <a:pt x="1421" y="69"/>
                </a:lnTo>
                <a:lnTo>
                  <a:pt x="1435" y="70"/>
                </a:lnTo>
                <a:lnTo>
                  <a:pt x="1448" y="72"/>
                </a:lnTo>
                <a:lnTo>
                  <a:pt x="1460" y="77"/>
                </a:lnTo>
                <a:lnTo>
                  <a:pt x="1474" y="80"/>
                </a:lnTo>
                <a:lnTo>
                  <a:pt x="1490" y="83"/>
                </a:lnTo>
                <a:lnTo>
                  <a:pt x="1507" y="87"/>
                </a:lnTo>
                <a:lnTo>
                  <a:pt x="1512" y="92"/>
                </a:lnTo>
                <a:lnTo>
                  <a:pt x="1516" y="96"/>
                </a:lnTo>
                <a:lnTo>
                  <a:pt x="1519" y="98"/>
                </a:lnTo>
                <a:lnTo>
                  <a:pt x="1522" y="99"/>
                </a:lnTo>
                <a:lnTo>
                  <a:pt x="1524" y="100"/>
                </a:lnTo>
                <a:lnTo>
                  <a:pt x="1527" y="101"/>
                </a:lnTo>
                <a:lnTo>
                  <a:pt x="1533" y="100"/>
                </a:lnTo>
                <a:lnTo>
                  <a:pt x="1537" y="97"/>
                </a:lnTo>
                <a:lnTo>
                  <a:pt x="1540" y="94"/>
                </a:lnTo>
                <a:lnTo>
                  <a:pt x="1542" y="88"/>
                </a:lnTo>
                <a:lnTo>
                  <a:pt x="1546" y="77"/>
                </a:lnTo>
                <a:lnTo>
                  <a:pt x="1549" y="64"/>
                </a:lnTo>
                <a:lnTo>
                  <a:pt x="1553" y="47"/>
                </a:lnTo>
                <a:lnTo>
                  <a:pt x="1555" y="32"/>
                </a:lnTo>
                <a:lnTo>
                  <a:pt x="1557" y="17"/>
                </a:lnTo>
                <a:lnTo>
                  <a:pt x="1560" y="0"/>
                </a:lnTo>
                <a:lnTo>
                  <a:pt x="1560" y="0"/>
                </a:lnTo>
                <a:lnTo>
                  <a:pt x="1570" y="1"/>
                </a:lnTo>
                <a:lnTo>
                  <a:pt x="1581" y="3"/>
                </a:lnTo>
                <a:lnTo>
                  <a:pt x="1592" y="5"/>
                </a:lnTo>
                <a:lnTo>
                  <a:pt x="1605" y="8"/>
                </a:lnTo>
                <a:lnTo>
                  <a:pt x="1614" y="8"/>
                </a:lnTo>
                <a:lnTo>
                  <a:pt x="1621" y="8"/>
                </a:lnTo>
                <a:lnTo>
                  <a:pt x="1625" y="8"/>
                </a:lnTo>
                <a:lnTo>
                  <a:pt x="1629" y="10"/>
                </a:lnTo>
                <a:lnTo>
                  <a:pt x="1633" y="11"/>
                </a:lnTo>
                <a:lnTo>
                  <a:pt x="1636" y="13"/>
                </a:lnTo>
                <a:lnTo>
                  <a:pt x="1641" y="18"/>
                </a:lnTo>
                <a:lnTo>
                  <a:pt x="1643" y="23"/>
                </a:lnTo>
                <a:lnTo>
                  <a:pt x="1645" y="29"/>
                </a:lnTo>
                <a:lnTo>
                  <a:pt x="1647" y="34"/>
                </a:lnTo>
                <a:lnTo>
                  <a:pt x="1655" y="52"/>
                </a:lnTo>
                <a:lnTo>
                  <a:pt x="1663" y="67"/>
                </a:lnTo>
                <a:lnTo>
                  <a:pt x="1668" y="73"/>
                </a:lnTo>
                <a:lnTo>
                  <a:pt x="1674" y="79"/>
                </a:lnTo>
                <a:lnTo>
                  <a:pt x="1681" y="82"/>
                </a:lnTo>
                <a:lnTo>
                  <a:pt x="1689" y="85"/>
                </a:lnTo>
                <a:lnTo>
                  <a:pt x="1710" y="91"/>
                </a:lnTo>
                <a:lnTo>
                  <a:pt x="1727" y="98"/>
                </a:lnTo>
                <a:lnTo>
                  <a:pt x="1736" y="101"/>
                </a:lnTo>
                <a:lnTo>
                  <a:pt x="1744" y="104"/>
                </a:lnTo>
                <a:lnTo>
                  <a:pt x="1754" y="106"/>
                </a:lnTo>
                <a:lnTo>
                  <a:pt x="1765" y="107"/>
                </a:lnTo>
                <a:lnTo>
                  <a:pt x="1814" y="107"/>
                </a:lnTo>
                <a:lnTo>
                  <a:pt x="1814" y="128"/>
                </a:lnTo>
                <a:lnTo>
                  <a:pt x="1813" y="142"/>
                </a:lnTo>
                <a:lnTo>
                  <a:pt x="1812" y="154"/>
                </a:lnTo>
                <a:lnTo>
                  <a:pt x="1810" y="166"/>
                </a:lnTo>
                <a:lnTo>
                  <a:pt x="1809" y="180"/>
                </a:lnTo>
                <a:lnTo>
                  <a:pt x="1808" y="195"/>
                </a:lnTo>
                <a:lnTo>
                  <a:pt x="1808" y="207"/>
                </a:lnTo>
                <a:lnTo>
                  <a:pt x="1807" y="220"/>
                </a:lnTo>
                <a:lnTo>
                  <a:pt x="1804" y="234"/>
                </a:lnTo>
                <a:lnTo>
                  <a:pt x="1796" y="254"/>
                </a:lnTo>
                <a:lnTo>
                  <a:pt x="1789" y="271"/>
                </a:lnTo>
                <a:lnTo>
                  <a:pt x="1780" y="288"/>
                </a:lnTo>
                <a:lnTo>
                  <a:pt x="1772" y="308"/>
                </a:lnTo>
                <a:lnTo>
                  <a:pt x="1767" y="318"/>
                </a:lnTo>
                <a:lnTo>
                  <a:pt x="1764" y="328"/>
                </a:lnTo>
                <a:lnTo>
                  <a:pt x="1764" y="351"/>
                </a:lnTo>
                <a:lnTo>
                  <a:pt x="1771" y="352"/>
                </a:lnTo>
                <a:lnTo>
                  <a:pt x="1779" y="353"/>
                </a:lnTo>
                <a:lnTo>
                  <a:pt x="1795" y="352"/>
                </a:lnTo>
                <a:lnTo>
                  <a:pt x="1809" y="350"/>
                </a:lnTo>
                <a:lnTo>
                  <a:pt x="1822" y="348"/>
                </a:lnTo>
                <a:lnTo>
                  <a:pt x="1838" y="345"/>
                </a:lnTo>
                <a:lnTo>
                  <a:pt x="1855" y="345"/>
                </a:lnTo>
                <a:lnTo>
                  <a:pt x="1870" y="346"/>
                </a:lnTo>
                <a:lnTo>
                  <a:pt x="1885" y="348"/>
                </a:lnTo>
                <a:lnTo>
                  <a:pt x="1902" y="348"/>
                </a:lnTo>
                <a:lnTo>
                  <a:pt x="1933" y="346"/>
                </a:lnTo>
                <a:lnTo>
                  <a:pt x="1961" y="344"/>
                </a:lnTo>
                <a:lnTo>
                  <a:pt x="1988" y="341"/>
                </a:lnTo>
                <a:lnTo>
                  <a:pt x="2019" y="335"/>
                </a:lnTo>
                <a:lnTo>
                  <a:pt x="2019" y="33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4" name="Freeform 250"/>
          <p:cNvSpPr>
            <a:spLocks/>
          </p:cNvSpPr>
          <p:nvPr/>
        </p:nvSpPr>
        <p:spPr bwMode="auto">
          <a:xfrm>
            <a:off x="5051887" y="2182406"/>
            <a:ext cx="928741" cy="1087677"/>
          </a:xfrm>
          <a:custGeom>
            <a:avLst/>
            <a:gdLst>
              <a:gd name="T0" fmla="*/ 1381 w 2014"/>
              <a:gd name="T1" fmla="*/ 999 h 2361"/>
              <a:gd name="T2" fmla="*/ 1366 w 2014"/>
              <a:gd name="T3" fmla="*/ 1054 h 2361"/>
              <a:gd name="T4" fmla="*/ 1378 w 2014"/>
              <a:gd name="T5" fmla="*/ 1151 h 2361"/>
              <a:gd name="T6" fmla="*/ 1365 w 2014"/>
              <a:gd name="T7" fmla="*/ 1234 h 2361"/>
              <a:gd name="T8" fmla="*/ 1310 w 2014"/>
              <a:gd name="T9" fmla="*/ 1285 h 2361"/>
              <a:gd name="T10" fmla="*/ 1241 w 2014"/>
              <a:gd name="T11" fmla="*/ 1406 h 2361"/>
              <a:gd name="T12" fmla="*/ 1315 w 2014"/>
              <a:gd name="T13" fmla="*/ 1554 h 2361"/>
              <a:gd name="T14" fmla="*/ 1307 w 2014"/>
              <a:gd name="T15" fmla="*/ 1606 h 2361"/>
              <a:gd name="T16" fmla="*/ 1288 w 2014"/>
              <a:gd name="T17" fmla="*/ 1683 h 2361"/>
              <a:gd name="T18" fmla="*/ 1296 w 2014"/>
              <a:gd name="T19" fmla="*/ 1772 h 2361"/>
              <a:gd name="T20" fmla="*/ 1402 w 2014"/>
              <a:gd name="T21" fmla="*/ 1813 h 2361"/>
              <a:gd name="T22" fmla="*/ 1534 w 2014"/>
              <a:gd name="T23" fmla="*/ 1878 h 2361"/>
              <a:gd name="T24" fmla="*/ 1598 w 2014"/>
              <a:gd name="T25" fmla="*/ 1960 h 2361"/>
              <a:gd name="T26" fmla="*/ 1759 w 2014"/>
              <a:gd name="T27" fmla="*/ 2051 h 2361"/>
              <a:gd name="T28" fmla="*/ 1804 w 2014"/>
              <a:gd name="T29" fmla="*/ 2117 h 2361"/>
              <a:gd name="T30" fmla="*/ 1802 w 2014"/>
              <a:gd name="T31" fmla="*/ 2217 h 2361"/>
              <a:gd name="T32" fmla="*/ 1257 w 2014"/>
              <a:gd name="T33" fmla="*/ 2292 h 2361"/>
              <a:gd name="T34" fmla="*/ 500 w 2014"/>
              <a:gd name="T35" fmla="*/ 2350 h 2361"/>
              <a:gd name="T36" fmla="*/ 289 w 2014"/>
              <a:gd name="T37" fmla="*/ 1633 h 2361"/>
              <a:gd name="T38" fmla="*/ 209 w 2014"/>
              <a:gd name="T39" fmla="*/ 1558 h 2361"/>
              <a:gd name="T40" fmla="*/ 208 w 2014"/>
              <a:gd name="T41" fmla="*/ 1471 h 2361"/>
              <a:gd name="T42" fmla="*/ 207 w 2014"/>
              <a:gd name="T43" fmla="*/ 1383 h 2361"/>
              <a:gd name="T44" fmla="*/ 182 w 2014"/>
              <a:gd name="T45" fmla="*/ 1185 h 2361"/>
              <a:gd name="T46" fmla="*/ 149 w 2014"/>
              <a:gd name="T47" fmla="*/ 1034 h 2361"/>
              <a:gd name="T48" fmla="*/ 164 w 2014"/>
              <a:gd name="T49" fmla="*/ 932 h 2361"/>
              <a:gd name="T50" fmla="*/ 144 w 2014"/>
              <a:gd name="T51" fmla="*/ 790 h 2361"/>
              <a:gd name="T52" fmla="*/ 101 w 2014"/>
              <a:gd name="T53" fmla="*/ 671 h 2361"/>
              <a:gd name="T54" fmla="*/ 35 w 2014"/>
              <a:gd name="T55" fmla="*/ 538 h 2361"/>
              <a:gd name="T56" fmla="*/ 44 w 2014"/>
              <a:gd name="T57" fmla="*/ 456 h 2361"/>
              <a:gd name="T58" fmla="*/ 17 w 2014"/>
              <a:gd name="T59" fmla="*/ 381 h 2361"/>
              <a:gd name="T60" fmla="*/ 26 w 2014"/>
              <a:gd name="T61" fmla="*/ 324 h 2361"/>
              <a:gd name="T62" fmla="*/ 2 w 2014"/>
              <a:gd name="T63" fmla="*/ 237 h 2361"/>
              <a:gd name="T64" fmla="*/ 125 w 2014"/>
              <a:gd name="T65" fmla="*/ 172 h 2361"/>
              <a:gd name="T66" fmla="*/ 494 w 2014"/>
              <a:gd name="T67" fmla="*/ 138 h 2361"/>
              <a:gd name="T68" fmla="*/ 519 w 2014"/>
              <a:gd name="T69" fmla="*/ 68 h 2361"/>
              <a:gd name="T70" fmla="*/ 561 w 2014"/>
              <a:gd name="T71" fmla="*/ 0 h 2361"/>
              <a:gd name="T72" fmla="*/ 610 w 2014"/>
              <a:gd name="T73" fmla="*/ 70 h 2361"/>
              <a:gd name="T74" fmla="*/ 674 w 2014"/>
              <a:gd name="T75" fmla="*/ 211 h 2361"/>
              <a:gd name="T76" fmla="*/ 738 w 2014"/>
              <a:gd name="T77" fmla="*/ 231 h 2361"/>
              <a:gd name="T78" fmla="*/ 808 w 2014"/>
              <a:gd name="T79" fmla="*/ 221 h 2361"/>
              <a:gd name="T80" fmla="*/ 896 w 2014"/>
              <a:gd name="T81" fmla="*/ 243 h 2361"/>
              <a:gd name="T82" fmla="*/ 932 w 2014"/>
              <a:gd name="T83" fmla="*/ 281 h 2361"/>
              <a:gd name="T84" fmla="*/ 964 w 2014"/>
              <a:gd name="T85" fmla="*/ 271 h 2361"/>
              <a:gd name="T86" fmla="*/ 1040 w 2014"/>
              <a:gd name="T87" fmla="*/ 273 h 2361"/>
              <a:gd name="T88" fmla="*/ 1176 w 2014"/>
              <a:gd name="T89" fmla="*/ 240 h 2361"/>
              <a:gd name="T90" fmla="*/ 1232 w 2014"/>
              <a:gd name="T91" fmla="*/ 250 h 2361"/>
              <a:gd name="T92" fmla="*/ 1264 w 2014"/>
              <a:gd name="T93" fmla="*/ 346 h 2361"/>
              <a:gd name="T94" fmla="*/ 1312 w 2014"/>
              <a:gd name="T95" fmla="*/ 315 h 2361"/>
              <a:gd name="T96" fmla="*/ 1406 w 2014"/>
              <a:gd name="T97" fmla="*/ 348 h 2361"/>
              <a:gd name="T98" fmla="*/ 1492 w 2014"/>
              <a:gd name="T99" fmla="*/ 390 h 2361"/>
              <a:gd name="T100" fmla="*/ 1560 w 2014"/>
              <a:gd name="T101" fmla="*/ 405 h 2361"/>
              <a:gd name="T102" fmla="*/ 1624 w 2014"/>
              <a:gd name="T103" fmla="*/ 358 h 2361"/>
              <a:gd name="T104" fmla="*/ 1697 w 2014"/>
              <a:gd name="T105" fmla="*/ 373 h 2361"/>
              <a:gd name="T106" fmla="*/ 1736 w 2014"/>
              <a:gd name="T107" fmla="*/ 399 h 2361"/>
              <a:gd name="T108" fmla="*/ 1816 w 2014"/>
              <a:gd name="T109" fmla="*/ 376 h 2361"/>
              <a:gd name="T110" fmla="*/ 1957 w 2014"/>
              <a:gd name="T111" fmla="*/ 448 h 2361"/>
              <a:gd name="T112" fmla="*/ 1816 w 2014"/>
              <a:gd name="T113" fmla="*/ 521 h 2361"/>
              <a:gd name="T114" fmla="*/ 1733 w 2014"/>
              <a:gd name="T115" fmla="*/ 574 h 2361"/>
              <a:gd name="T116" fmla="*/ 1662 w 2014"/>
              <a:gd name="T117" fmla="*/ 666 h 2361"/>
              <a:gd name="T118" fmla="*/ 1598 w 2014"/>
              <a:gd name="T119" fmla="*/ 761 h 2361"/>
              <a:gd name="T120" fmla="*/ 1519 w 2014"/>
              <a:gd name="T121" fmla="*/ 841 h 2361"/>
              <a:gd name="T122" fmla="*/ 1439 w 2014"/>
              <a:gd name="T123" fmla="*/ 927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14" h="2361">
                <a:moveTo>
                  <a:pt x="1439" y="948"/>
                </a:moveTo>
                <a:lnTo>
                  <a:pt x="1430" y="956"/>
                </a:lnTo>
                <a:lnTo>
                  <a:pt x="1421" y="963"/>
                </a:lnTo>
                <a:lnTo>
                  <a:pt x="1413" y="975"/>
                </a:lnTo>
                <a:lnTo>
                  <a:pt x="1405" y="985"/>
                </a:lnTo>
                <a:lnTo>
                  <a:pt x="1394" y="989"/>
                </a:lnTo>
                <a:lnTo>
                  <a:pt x="1383" y="996"/>
                </a:lnTo>
                <a:lnTo>
                  <a:pt x="1381" y="999"/>
                </a:lnTo>
                <a:lnTo>
                  <a:pt x="1379" y="1002"/>
                </a:lnTo>
                <a:lnTo>
                  <a:pt x="1378" y="1007"/>
                </a:lnTo>
                <a:lnTo>
                  <a:pt x="1377" y="1010"/>
                </a:lnTo>
                <a:lnTo>
                  <a:pt x="1375" y="1018"/>
                </a:lnTo>
                <a:lnTo>
                  <a:pt x="1372" y="1027"/>
                </a:lnTo>
                <a:lnTo>
                  <a:pt x="1370" y="1037"/>
                </a:lnTo>
                <a:lnTo>
                  <a:pt x="1367" y="1045"/>
                </a:lnTo>
                <a:lnTo>
                  <a:pt x="1366" y="1054"/>
                </a:lnTo>
                <a:lnTo>
                  <a:pt x="1365" y="1065"/>
                </a:lnTo>
                <a:lnTo>
                  <a:pt x="1366" y="1079"/>
                </a:lnTo>
                <a:lnTo>
                  <a:pt x="1367" y="1092"/>
                </a:lnTo>
                <a:lnTo>
                  <a:pt x="1369" y="1104"/>
                </a:lnTo>
                <a:lnTo>
                  <a:pt x="1371" y="1115"/>
                </a:lnTo>
                <a:lnTo>
                  <a:pt x="1373" y="1126"/>
                </a:lnTo>
                <a:lnTo>
                  <a:pt x="1376" y="1138"/>
                </a:lnTo>
                <a:lnTo>
                  <a:pt x="1378" y="1151"/>
                </a:lnTo>
                <a:lnTo>
                  <a:pt x="1378" y="1165"/>
                </a:lnTo>
                <a:lnTo>
                  <a:pt x="1378" y="1183"/>
                </a:lnTo>
                <a:lnTo>
                  <a:pt x="1378" y="1199"/>
                </a:lnTo>
                <a:lnTo>
                  <a:pt x="1376" y="1206"/>
                </a:lnTo>
                <a:lnTo>
                  <a:pt x="1375" y="1214"/>
                </a:lnTo>
                <a:lnTo>
                  <a:pt x="1371" y="1222"/>
                </a:lnTo>
                <a:lnTo>
                  <a:pt x="1367" y="1229"/>
                </a:lnTo>
                <a:lnTo>
                  <a:pt x="1365" y="1234"/>
                </a:lnTo>
                <a:lnTo>
                  <a:pt x="1361" y="1238"/>
                </a:lnTo>
                <a:lnTo>
                  <a:pt x="1357" y="1241"/>
                </a:lnTo>
                <a:lnTo>
                  <a:pt x="1353" y="1243"/>
                </a:lnTo>
                <a:lnTo>
                  <a:pt x="1344" y="1248"/>
                </a:lnTo>
                <a:lnTo>
                  <a:pt x="1336" y="1256"/>
                </a:lnTo>
                <a:lnTo>
                  <a:pt x="1326" y="1266"/>
                </a:lnTo>
                <a:lnTo>
                  <a:pt x="1317" y="1275"/>
                </a:lnTo>
                <a:lnTo>
                  <a:pt x="1310" y="1285"/>
                </a:lnTo>
                <a:lnTo>
                  <a:pt x="1301" y="1296"/>
                </a:lnTo>
                <a:lnTo>
                  <a:pt x="1289" y="1311"/>
                </a:lnTo>
                <a:lnTo>
                  <a:pt x="1280" y="1327"/>
                </a:lnTo>
                <a:lnTo>
                  <a:pt x="1271" y="1344"/>
                </a:lnTo>
                <a:lnTo>
                  <a:pt x="1264" y="1359"/>
                </a:lnTo>
                <a:lnTo>
                  <a:pt x="1257" y="1375"/>
                </a:lnTo>
                <a:lnTo>
                  <a:pt x="1249" y="1390"/>
                </a:lnTo>
                <a:lnTo>
                  <a:pt x="1241" y="1406"/>
                </a:lnTo>
                <a:lnTo>
                  <a:pt x="1230" y="1423"/>
                </a:lnTo>
                <a:lnTo>
                  <a:pt x="1249" y="1446"/>
                </a:lnTo>
                <a:lnTo>
                  <a:pt x="1265" y="1468"/>
                </a:lnTo>
                <a:lnTo>
                  <a:pt x="1281" y="1490"/>
                </a:lnTo>
                <a:lnTo>
                  <a:pt x="1296" y="1516"/>
                </a:lnTo>
                <a:lnTo>
                  <a:pt x="1304" y="1531"/>
                </a:lnTo>
                <a:lnTo>
                  <a:pt x="1313" y="1547"/>
                </a:lnTo>
                <a:lnTo>
                  <a:pt x="1315" y="1554"/>
                </a:lnTo>
                <a:lnTo>
                  <a:pt x="1317" y="1562"/>
                </a:lnTo>
                <a:lnTo>
                  <a:pt x="1319" y="1570"/>
                </a:lnTo>
                <a:lnTo>
                  <a:pt x="1319" y="1580"/>
                </a:lnTo>
                <a:lnTo>
                  <a:pt x="1319" y="1587"/>
                </a:lnTo>
                <a:lnTo>
                  <a:pt x="1317" y="1592"/>
                </a:lnTo>
                <a:lnTo>
                  <a:pt x="1314" y="1597"/>
                </a:lnTo>
                <a:lnTo>
                  <a:pt x="1310" y="1602"/>
                </a:lnTo>
                <a:lnTo>
                  <a:pt x="1307" y="1606"/>
                </a:lnTo>
                <a:lnTo>
                  <a:pt x="1302" y="1611"/>
                </a:lnTo>
                <a:lnTo>
                  <a:pt x="1299" y="1617"/>
                </a:lnTo>
                <a:lnTo>
                  <a:pt x="1296" y="1622"/>
                </a:lnTo>
                <a:lnTo>
                  <a:pt x="1292" y="1634"/>
                </a:lnTo>
                <a:lnTo>
                  <a:pt x="1289" y="1646"/>
                </a:lnTo>
                <a:lnTo>
                  <a:pt x="1288" y="1657"/>
                </a:lnTo>
                <a:lnTo>
                  <a:pt x="1288" y="1670"/>
                </a:lnTo>
                <a:lnTo>
                  <a:pt x="1288" y="1683"/>
                </a:lnTo>
                <a:lnTo>
                  <a:pt x="1290" y="1693"/>
                </a:lnTo>
                <a:lnTo>
                  <a:pt x="1291" y="1705"/>
                </a:lnTo>
                <a:lnTo>
                  <a:pt x="1294" y="1718"/>
                </a:lnTo>
                <a:lnTo>
                  <a:pt x="1294" y="1732"/>
                </a:lnTo>
                <a:lnTo>
                  <a:pt x="1294" y="1744"/>
                </a:lnTo>
                <a:lnTo>
                  <a:pt x="1295" y="1757"/>
                </a:lnTo>
                <a:lnTo>
                  <a:pt x="1296" y="1771"/>
                </a:lnTo>
                <a:lnTo>
                  <a:pt x="1296" y="1772"/>
                </a:lnTo>
                <a:lnTo>
                  <a:pt x="1297" y="1777"/>
                </a:lnTo>
                <a:lnTo>
                  <a:pt x="1300" y="1780"/>
                </a:lnTo>
                <a:lnTo>
                  <a:pt x="1303" y="1782"/>
                </a:lnTo>
                <a:lnTo>
                  <a:pt x="1307" y="1783"/>
                </a:lnTo>
                <a:lnTo>
                  <a:pt x="1309" y="1784"/>
                </a:lnTo>
                <a:lnTo>
                  <a:pt x="1349" y="1797"/>
                </a:lnTo>
                <a:lnTo>
                  <a:pt x="1384" y="1808"/>
                </a:lnTo>
                <a:lnTo>
                  <a:pt x="1402" y="1813"/>
                </a:lnTo>
                <a:lnTo>
                  <a:pt x="1420" y="1820"/>
                </a:lnTo>
                <a:lnTo>
                  <a:pt x="1438" y="1828"/>
                </a:lnTo>
                <a:lnTo>
                  <a:pt x="1458" y="1837"/>
                </a:lnTo>
                <a:lnTo>
                  <a:pt x="1483" y="1848"/>
                </a:lnTo>
                <a:lnTo>
                  <a:pt x="1505" y="1858"/>
                </a:lnTo>
                <a:lnTo>
                  <a:pt x="1515" y="1863"/>
                </a:lnTo>
                <a:lnTo>
                  <a:pt x="1525" y="1869"/>
                </a:lnTo>
                <a:lnTo>
                  <a:pt x="1534" y="1878"/>
                </a:lnTo>
                <a:lnTo>
                  <a:pt x="1543" y="1888"/>
                </a:lnTo>
                <a:lnTo>
                  <a:pt x="1553" y="1904"/>
                </a:lnTo>
                <a:lnTo>
                  <a:pt x="1561" y="1920"/>
                </a:lnTo>
                <a:lnTo>
                  <a:pt x="1566" y="1928"/>
                </a:lnTo>
                <a:lnTo>
                  <a:pt x="1570" y="1934"/>
                </a:lnTo>
                <a:lnTo>
                  <a:pt x="1575" y="1942"/>
                </a:lnTo>
                <a:lnTo>
                  <a:pt x="1583" y="1949"/>
                </a:lnTo>
                <a:lnTo>
                  <a:pt x="1598" y="1960"/>
                </a:lnTo>
                <a:lnTo>
                  <a:pt x="1614" y="1970"/>
                </a:lnTo>
                <a:lnTo>
                  <a:pt x="1645" y="1988"/>
                </a:lnTo>
                <a:lnTo>
                  <a:pt x="1673" y="2003"/>
                </a:lnTo>
                <a:lnTo>
                  <a:pt x="1700" y="2018"/>
                </a:lnTo>
                <a:lnTo>
                  <a:pt x="1731" y="2034"/>
                </a:lnTo>
                <a:lnTo>
                  <a:pt x="1741" y="2039"/>
                </a:lnTo>
                <a:lnTo>
                  <a:pt x="1750" y="2044"/>
                </a:lnTo>
                <a:lnTo>
                  <a:pt x="1759" y="2051"/>
                </a:lnTo>
                <a:lnTo>
                  <a:pt x="1768" y="2057"/>
                </a:lnTo>
                <a:lnTo>
                  <a:pt x="1774" y="2065"/>
                </a:lnTo>
                <a:lnTo>
                  <a:pt x="1782" y="2072"/>
                </a:lnTo>
                <a:lnTo>
                  <a:pt x="1787" y="2080"/>
                </a:lnTo>
                <a:lnTo>
                  <a:pt x="1793" y="2089"/>
                </a:lnTo>
                <a:lnTo>
                  <a:pt x="1798" y="2097"/>
                </a:lnTo>
                <a:lnTo>
                  <a:pt x="1801" y="2107"/>
                </a:lnTo>
                <a:lnTo>
                  <a:pt x="1804" y="2117"/>
                </a:lnTo>
                <a:lnTo>
                  <a:pt x="1807" y="2126"/>
                </a:lnTo>
                <a:lnTo>
                  <a:pt x="1809" y="2136"/>
                </a:lnTo>
                <a:lnTo>
                  <a:pt x="1810" y="2147"/>
                </a:lnTo>
                <a:lnTo>
                  <a:pt x="1810" y="2158"/>
                </a:lnTo>
                <a:lnTo>
                  <a:pt x="1809" y="2170"/>
                </a:lnTo>
                <a:lnTo>
                  <a:pt x="1807" y="2185"/>
                </a:lnTo>
                <a:lnTo>
                  <a:pt x="1804" y="2201"/>
                </a:lnTo>
                <a:lnTo>
                  <a:pt x="1802" y="2217"/>
                </a:lnTo>
                <a:lnTo>
                  <a:pt x="1800" y="2233"/>
                </a:lnTo>
                <a:lnTo>
                  <a:pt x="1800" y="2233"/>
                </a:lnTo>
                <a:lnTo>
                  <a:pt x="1712" y="2243"/>
                </a:lnTo>
                <a:lnTo>
                  <a:pt x="1621" y="2254"/>
                </a:lnTo>
                <a:lnTo>
                  <a:pt x="1531" y="2264"/>
                </a:lnTo>
                <a:lnTo>
                  <a:pt x="1440" y="2273"/>
                </a:lnTo>
                <a:lnTo>
                  <a:pt x="1349" y="2283"/>
                </a:lnTo>
                <a:lnTo>
                  <a:pt x="1257" y="2292"/>
                </a:lnTo>
                <a:lnTo>
                  <a:pt x="1165" y="2300"/>
                </a:lnTo>
                <a:lnTo>
                  <a:pt x="1072" y="2309"/>
                </a:lnTo>
                <a:lnTo>
                  <a:pt x="978" y="2317"/>
                </a:lnTo>
                <a:lnTo>
                  <a:pt x="884" y="2324"/>
                </a:lnTo>
                <a:lnTo>
                  <a:pt x="789" y="2332"/>
                </a:lnTo>
                <a:lnTo>
                  <a:pt x="693" y="2338"/>
                </a:lnTo>
                <a:lnTo>
                  <a:pt x="597" y="2345"/>
                </a:lnTo>
                <a:lnTo>
                  <a:pt x="500" y="2350"/>
                </a:lnTo>
                <a:lnTo>
                  <a:pt x="401" y="2355"/>
                </a:lnTo>
                <a:lnTo>
                  <a:pt x="302" y="2361"/>
                </a:lnTo>
                <a:lnTo>
                  <a:pt x="302" y="2361"/>
                </a:lnTo>
                <a:lnTo>
                  <a:pt x="305" y="2345"/>
                </a:lnTo>
                <a:lnTo>
                  <a:pt x="309" y="2333"/>
                </a:lnTo>
                <a:lnTo>
                  <a:pt x="314" y="2322"/>
                </a:lnTo>
                <a:lnTo>
                  <a:pt x="322" y="2308"/>
                </a:lnTo>
                <a:lnTo>
                  <a:pt x="289" y="1633"/>
                </a:lnTo>
                <a:lnTo>
                  <a:pt x="274" y="1622"/>
                </a:lnTo>
                <a:lnTo>
                  <a:pt x="259" y="1610"/>
                </a:lnTo>
                <a:lnTo>
                  <a:pt x="244" y="1598"/>
                </a:lnTo>
                <a:lnTo>
                  <a:pt x="231" y="1587"/>
                </a:lnTo>
                <a:lnTo>
                  <a:pt x="224" y="1580"/>
                </a:lnTo>
                <a:lnTo>
                  <a:pt x="219" y="1572"/>
                </a:lnTo>
                <a:lnTo>
                  <a:pt x="214" y="1566"/>
                </a:lnTo>
                <a:lnTo>
                  <a:pt x="209" y="1558"/>
                </a:lnTo>
                <a:lnTo>
                  <a:pt x="206" y="1550"/>
                </a:lnTo>
                <a:lnTo>
                  <a:pt x="204" y="1542"/>
                </a:lnTo>
                <a:lnTo>
                  <a:pt x="202" y="1534"/>
                </a:lnTo>
                <a:lnTo>
                  <a:pt x="202" y="1524"/>
                </a:lnTo>
                <a:lnTo>
                  <a:pt x="202" y="1510"/>
                </a:lnTo>
                <a:lnTo>
                  <a:pt x="204" y="1496"/>
                </a:lnTo>
                <a:lnTo>
                  <a:pt x="206" y="1483"/>
                </a:lnTo>
                <a:lnTo>
                  <a:pt x="208" y="1471"/>
                </a:lnTo>
                <a:lnTo>
                  <a:pt x="210" y="1459"/>
                </a:lnTo>
                <a:lnTo>
                  <a:pt x="212" y="1446"/>
                </a:lnTo>
                <a:lnTo>
                  <a:pt x="215" y="1433"/>
                </a:lnTo>
                <a:lnTo>
                  <a:pt x="215" y="1418"/>
                </a:lnTo>
                <a:lnTo>
                  <a:pt x="214" y="1409"/>
                </a:lnTo>
                <a:lnTo>
                  <a:pt x="211" y="1401"/>
                </a:lnTo>
                <a:lnTo>
                  <a:pt x="209" y="1392"/>
                </a:lnTo>
                <a:lnTo>
                  <a:pt x="207" y="1383"/>
                </a:lnTo>
                <a:lnTo>
                  <a:pt x="207" y="1383"/>
                </a:lnTo>
                <a:lnTo>
                  <a:pt x="205" y="1349"/>
                </a:lnTo>
                <a:lnTo>
                  <a:pt x="203" y="1317"/>
                </a:lnTo>
                <a:lnTo>
                  <a:pt x="201" y="1285"/>
                </a:lnTo>
                <a:lnTo>
                  <a:pt x="196" y="1251"/>
                </a:lnTo>
                <a:lnTo>
                  <a:pt x="192" y="1234"/>
                </a:lnTo>
                <a:lnTo>
                  <a:pt x="189" y="1218"/>
                </a:lnTo>
                <a:lnTo>
                  <a:pt x="182" y="1185"/>
                </a:lnTo>
                <a:lnTo>
                  <a:pt x="177" y="1155"/>
                </a:lnTo>
                <a:lnTo>
                  <a:pt x="169" y="1124"/>
                </a:lnTo>
                <a:lnTo>
                  <a:pt x="160" y="1091"/>
                </a:lnTo>
                <a:lnTo>
                  <a:pt x="155" y="1080"/>
                </a:lnTo>
                <a:lnTo>
                  <a:pt x="152" y="1070"/>
                </a:lnTo>
                <a:lnTo>
                  <a:pt x="150" y="1061"/>
                </a:lnTo>
                <a:lnTo>
                  <a:pt x="149" y="1049"/>
                </a:lnTo>
                <a:lnTo>
                  <a:pt x="149" y="1034"/>
                </a:lnTo>
                <a:lnTo>
                  <a:pt x="151" y="1021"/>
                </a:lnTo>
                <a:lnTo>
                  <a:pt x="153" y="1008"/>
                </a:lnTo>
                <a:lnTo>
                  <a:pt x="156" y="996"/>
                </a:lnTo>
                <a:lnTo>
                  <a:pt x="160" y="984"/>
                </a:lnTo>
                <a:lnTo>
                  <a:pt x="162" y="971"/>
                </a:lnTo>
                <a:lnTo>
                  <a:pt x="164" y="957"/>
                </a:lnTo>
                <a:lnTo>
                  <a:pt x="165" y="943"/>
                </a:lnTo>
                <a:lnTo>
                  <a:pt x="164" y="932"/>
                </a:lnTo>
                <a:lnTo>
                  <a:pt x="163" y="922"/>
                </a:lnTo>
                <a:lnTo>
                  <a:pt x="161" y="914"/>
                </a:lnTo>
                <a:lnTo>
                  <a:pt x="160" y="905"/>
                </a:lnTo>
                <a:lnTo>
                  <a:pt x="154" y="888"/>
                </a:lnTo>
                <a:lnTo>
                  <a:pt x="151" y="868"/>
                </a:lnTo>
                <a:lnTo>
                  <a:pt x="148" y="834"/>
                </a:lnTo>
                <a:lnTo>
                  <a:pt x="146" y="804"/>
                </a:lnTo>
                <a:lnTo>
                  <a:pt x="144" y="790"/>
                </a:lnTo>
                <a:lnTo>
                  <a:pt x="142" y="774"/>
                </a:lnTo>
                <a:lnTo>
                  <a:pt x="139" y="758"/>
                </a:lnTo>
                <a:lnTo>
                  <a:pt x="135" y="741"/>
                </a:lnTo>
                <a:lnTo>
                  <a:pt x="130" y="726"/>
                </a:lnTo>
                <a:lnTo>
                  <a:pt x="125" y="713"/>
                </a:lnTo>
                <a:lnTo>
                  <a:pt x="120" y="701"/>
                </a:lnTo>
                <a:lnTo>
                  <a:pt x="111" y="688"/>
                </a:lnTo>
                <a:lnTo>
                  <a:pt x="101" y="671"/>
                </a:lnTo>
                <a:lnTo>
                  <a:pt x="93" y="656"/>
                </a:lnTo>
                <a:lnTo>
                  <a:pt x="84" y="640"/>
                </a:lnTo>
                <a:lnTo>
                  <a:pt x="74" y="624"/>
                </a:lnTo>
                <a:lnTo>
                  <a:pt x="59" y="598"/>
                </a:lnTo>
                <a:lnTo>
                  <a:pt x="46" y="576"/>
                </a:lnTo>
                <a:lnTo>
                  <a:pt x="42" y="564"/>
                </a:lnTo>
                <a:lnTo>
                  <a:pt x="38" y="551"/>
                </a:lnTo>
                <a:lnTo>
                  <a:pt x="35" y="538"/>
                </a:lnTo>
                <a:lnTo>
                  <a:pt x="34" y="523"/>
                </a:lnTo>
                <a:lnTo>
                  <a:pt x="34" y="513"/>
                </a:lnTo>
                <a:lnTo>
                  <a:pt x="34" y="504"/>
                </a:lnTo>
                <a:lnTo>
                  <a:pt x="35" y="496"/>
                </a:lnTo>
                <a:lnTo>
                  <a:pt x="36" y="486"/>
                </a:lnTo>
                <a:lnTo>
                  <a:pt x="42" y="475"/>
                </a:lnTo>
                <a:lnTo>
                  <a:pt x="45" y="464"/>
                </a:lnTo>
                <a:lnTo>
                  <a:pt x="44" y="456"/>
                </a:lnTo>
                <a:lnTo>
                  <a:pt x="43" y="447"/>
                </a:lnTo>
                <a:lnTo>
                  <a:pt x="42" y="440"/>
                </a:lnTo>
                <a:lnTo>
                  <a:pt x="39" y="432"/>
                </a:lnTo>
                <a:lnTo>
                  <a:pt x="33" y="417"/>
                </a:lnTo>
                <a:lnTo>
                  <a:pt x="27" y="401"/>
                </a:lnTo>
                <a:lnTo>
                  <a:pt x="23" y="393"/>
                </a:lnTo>
                <a:lnTo>
                  <a:pt x="19" y="388"/>
                </a:lnTo>
                <a:lnTo>
                  <a:pt x="17" y="381"/>
                </a:lnTo>
                <a:lnTo>
                  <a:pt x="16" y="374"/>
                </a:lnTo>
                <a:lnTo>
                  <a:pt x="16" y="366"/>
                </a:lnTo>
                <a:lnTo>
                  <a:pt x="17" y="359"/>
                </a:lnTo>
                <a:lnTo>
                  <a:pt x="19" y="352"/>
                </a:lnTo>
                <a:lnTo>
                  <a:pt x="21" y="345"/>
                </a:lnTo>
                <a:lnTo>
                  <a:pt x="23" y="338"/>
                </a:lnTo>
                <a:lnTo>
                  <a:pt x="25" y="332"/>
                </a:lnTo>
                <a:lnTo>
                  <a:pt x="26" y="324"/>
                </a:lnTo>
                <a:lnTo>
                  <a:pt x="27" y="315"/>
                </a:lnTo>
                <a:lnTo>
                  <a:pt x="26" y="305"/>
                </a:lnTo>
                <a:lnTo>
                  <a:pt x="25" y="296"/>
                </a:lnTo>
                <a:lnTo>
                  <a:pt x="22" y="286"/>
                </a:lnTo>
                <a:lnTo>
                  <a:pt x="19" y="278"/>
                </a:lnTo>
                <a:lnTo>
                  <a:pt x="13" y="260"/>
                </a:lnTo>
                <a:lnTo>
                  <a:pt x="5" y="241"/>
                </a:lnTo>
                <a:lnTo>
                  <a:pt x="2" y="237"/>
                </a:lnTo>
                <a:lnTo>
                  <a:pt x="0" y="231"/>
                </a:lnTo>
                <a:lnTo>
                  <a:pt x="0" y="217"/>
                </a:lnTo>
                <a:lnTo>
                  <a:pt x="0" y="204"/>
                </a:lnTo>
                <a:lnTo>
                  <a:pt x="1" y="192"/>
                </a:lnTo>
                <a:lnTo>
                  <a:pt x="2" y="177"/>
                </a:lnTo>
                <a:lnTo>
                  <a:pt x="2" y="177"/>
                </a:lnTo>
                <a:lnTo>
                  <a:pt x="63" y="175"/>
                </a:lnTo>
                <a:lnTo>
                  <a:pt x="125" y="172"/>
                </a:lnTo>
                <a:lnTo>
                  <a:pt x="185" y="169"/>
                </a:lnTo>
                <a:lnTo>
                  <a:pt x="247" y="164"/>
                </a:lnTo>
                <a:lnTo>
                  <a:pt x="308" y="161"/>
                </a:lnTo>
                <a:lnTo>
                  <a:pt x="369" y="157"/>
                </a:lnTo>
                <a:lnTo>
                  <a:pt x="430" y="152"/>
                </a:lnTo>
                <a:lnTo>
                  <a:pt x="491" y="148"/>
                </a:lnTo>
                <a:lnTo>
                  <a:pt x="493" y="144"/>
                </a:lnTo>
                <a:lnTo>
                  <a:pt x="494" y="138"/>
                </a:lnTo>
                <a:lnTo>
                  <a:pt x="498" y="132"/>
                </a:lnTo>
                <a:lnTo>
                  <a:pt x="499" y="126"/>
                </a:lnTo>
                <a:lnTo>
                  <a:pt x="503" y="121"/>
                </a:lnTo>
                <a:lnTo>
                  <a:pt x="505" y="113"/>
                </a:lnTo>
                <a:lnTo>
                  <a:pt x="508" y="106"/>
                </a:lnTo>
                <a:lnTo>
                  <a:pt x="511" y="98"/>
                </a:lnTo>
                <a:lnTo>
                  <a:pt x="515" y="82"/>
                </a:lnTo>
                <a:lnTo>
                  <a:pt x="519" y="68"/>
                </a:lnTo>
                <a:lnTo>
                  <a:pt x="527" y="50"/>
                </a:lnTo>
                <a:lnTo>
                  <a:pt x="533" y="31"/>
                </a:lnTo>
                <a:lnTo>
                  <a:pt x="538" y="23"/>
                </a:lnTo>
                <a:lnTo>
                  <a:pt x="542" y="15"/>
                </a:lnTo>
                <a:lnTo>
                  <a:pt x="548" y="8"/>
                </a:lnTo>
                <a:lnTo>
                  <a:pt x="556" y="1"/>
                </a:lnTo>
                <a:lnTo>
                  <a:pt x="558" y="0"/>
                </a:lnTo>
                <a:lnTo>
                  <a:pt x="561" y="0"/>
                </a:lnTo>
                <a:lnTo>
                  <a:pt x="569" y="7"/>
                </a:lnTo>
                <a:lnTo>
                  <a:pt x="576" y="15"/>
                </a:lnTo>
                <a:lnTo>
                  <a:pt x="583" y="25"/>
                </a:lnTo>
                <a:lnTo>
                  <a:pt x="589" y="34"/>
                </a:lnTo>
                <a:lnTo>
                  <a:pt x="595" y="41"/>
                </a:lnTo>
                <a:lnTo>
                  <a:pt x="600" y="50"/>
                </a:lnTo>
                <a:lnTo>
                  <a:pt x="606" y="61"/>
                </a:lnTo>
                <a:lnTo>
                  <a:pt x="610" y="70"/>
                </a:lnTo>
                <a:lnTo>
                  <a:pt x="617" y="92"/>
                </a:lnTo>
                <a:lnTo>
                  <a:pt x="624" y="110"/>
                </a:lnTo>
                <a:lnTo>
                  <a:pt x="632" y="131"/>
                </a:lnTo>
                <a:lnTo>
                  <a:pt x="640" y="151"/>
                </a:lnTo>
                <a:lnTo>
                  <a:pt x="651" y="172"/>
                </a:lnTo>
                <a:lnTo>
                  <a:pt x="663" y="193"/>
                </a:lnTo>
                <a:lnTo>
                  <a:pt x="668" y="202"/>
                </a:lnTo>
                <a:lnTo>
                  <a:pt x="674" y="211"/>
                </a:lnTo>
                <a:lnTo>
                  <a:pt x="680" y="217"/>
                </a:lnTo>
                <a:lnTo>
                  <a:pt x="687" y="224"/>
                </a:lnTo>
                <a:lnTo>
                  <a:pt x="694" y="228"/>
                </a:lnTo>
                <a:lnTo>
                  <a:pt x="702" y="231"/>
                </a:lnTo>
                <a:lnTo>
                  <a:pt x="710" y="232"/>
                </a:lnTo>
                <a:lnTo>
                  <a:pt x="719" y="233"/>
                </a:lnTo>
                <a:lnTo>
                  <a:pt x="729" y="232"/>
                </a:lnTo>
                <a:lnTo>
                  <a:pt x="738" y="231"/>
                </a:lnTo>
                <a:lnTo>
                  <a:pt x="746" y="228"/>
                </a:lnTo>
                <a:lnTo>
                  <a:pt x="754" y="226"/>
                </a:lnTo>
                <a:lnTo>
                  <a:pt x="762" y="223"/>
                </a:lnTo>
                <a:lnTo>
                  <a:pt x="770" y="220"/>
                </a:lnTo>
                <a:lnTo>
                  <a:pt x="778" y="218"/>
                </a:lnTo>
                <a:lnTo>
                  <a:pt x="788" y="217"/>
                </a:lnTo>
                <a:lnTo>
                  <a:pt x="799" y="218"/>
                </a:lnTo>
                <a:lnTo>
                  <a:pt x="808" y="221"/>
                </a:lnTo>
                <a:lnTo>
                  <a:pt x="816" y="225"/>
                </a:lnTo>
                <a:lnTo>
                  <a:pt x="826" y="228"/>
                </a:lnTo>
                <a:lnTo>
                  <a:pt x="840" y="230"/>
                </a:lnTo>
                <a:lnTo>
                  <a:pt x="853" y="231"/>
                </a:lnTo>
                <a:lnTo>
                  <a:pt x="865" y="233"/>
                </a:lnTo>
                <a:lnTo>
                  <a:pt x="879" y="237"/>
                </a:lnTo>
                <a:lnTo>
                  <a:pt x="889" y="239"/>
                </a:lnTo>
                <a:lnTo>
                  <a:pt x="896" y="243"/>
                </a:lnTo>
                <a:lnTo>
                  <a:pt x="900" y="245"/>
                </a:lnTo>
                <a:lnTo>
                  <a:pt x="904" y="247"/>
                </a:lnTo>
                <a:lnTo>
                  <a:pt x="908" y="251"/>
                </a:lnTo>
                <a:lnTo>
                  <a:pt x="911" y="255"/>
                </a:lnTo>
                <a:lnTo>
                  <a:pt x="918" y="265"/>
                </a:lnTo>
                <a:lnTo>
                  <a:pt x="924" y="274"/>
                </a:lnTo>
                <a:lnTo>
                  <a:pt x="927" y="278"/>
                </a:lnTo>
                <a:lnTo>
                  <a:pt x="932" y="281"/>
                </a:lnTo>
                <a:lnTo>
                  <a:pt x="937" y="283"/>
                </a:lnTo>
                <a:lnTo>
                  <a:pt x="943" y="284"/>
                </a:lnTo>
                <a:lnTo>
                  <a:pt x="946" y="283"/>
                </a:lnTo>
                <a:lnTo>
                  <a:pt x="949" y="282"/>
                </a:lnTo>
                <a:lnTo>
                  <a:pt x="951" y="281"/>
                </a:lnTo>
                <a:lnTo>
                  <a:pt x="953" y="279"/>
                </a:lnTo>
                <a:lnTo>
                  <a:pt x="959" y="274"/>
                </a:lnTo>
                <a:lnTo>
                  <a:pt x="964" y="271"/>
                </a:lnTo>
                <a:lnTo>
                  <a:pt x="978" y="264"/>
                </a:lnTo>
                <a:lnTo>
                  <a:pt x="993" y="259"/>
                </a:lnTo>
                <a:lnTo>
                  <a:pt x="1000" y="257"/>
                </a:lnTo>
                <a:lnTo>
                  <a:pt x="1004" y="258"/>
                </a:lnTo>
                <a:lnTo>
                  <a:pt x="1011" y="263"/>
                </a:lnTo>
                <a:lnTo>
                  <a:pt x="1021" y="268"/>
                </a:lnTo>
                <a:lnTo>
                  <a:pt x="1031" y="271"/>
                </a:lnTo>
                <a:lnTo>
                  <a:pt x="1040" y="273"/>
                </a:lnTo>
                <a:lnTo>
                  <a:pt x="1052" y="275"/>
                </a:lnTo>
                <a:lnTo>
                  <a:pt x="1064" y="275"/>
                </a:lnTo>
                <a:lnTo>
                  <a:pt x="1075" y="275"/>
                </a:lnTo>
                <a:lnTo>
                  <a:pt x="1087" y="273"/>
                </a:lnTo>
                <a:lnTo>
                  <a:pt x="1110" y="268"/>
                </a:lnTo>
                <a:lnTo>
                  <a:pt x="1133" y="260"/>
                </a:lnTo>
                <a:lnTo>
                  <a:pt x="1154" y="252"/>
                </a:lnTo>
                <a:lnTo>
                  <a:pt x="1176" y="240"/>
                </a:lnTo>
                <a:lnTo>
                  <a:pt x="1188" y="234"/>
                </a:lnTo>
                <a:lnTo>
                  <a:pt x="1199" y="230"/>
                </a:lnTo>
                <a:lnTo>
                  <a:pt x="1205" y="229"/>
                </a:lnTo>
                <a:lnTo>
                  <a:pt x="1210" y="228"/>
                </a:lnTo>
                <a:lnTo>
                  <a:pt x="1217" y="228"/>
                </a:lnTo>
                <a:lnTo>
                  <a:pt x="1223" y="228"/>
                </a:lnTo>
                <a:lnTo>
                  <a:pt x="1228" y="239"/>
                </a:lnTo>
                <a:lnTo>
                  <a:pt x="1232" y="250"/>
                </a:lnTo>
                <a:lnTo>
                  <a:pt x="1235" y="260"/>
                </a:lnTo>
                <a:lnTo>
                  <a:pt x="1238" y="270"/>
                </a:lnTo>
                <a:lnTo>
                  <a:pt x="1243" y="290"/>
                </a:lnTo>
                <a:lnTo>
                  <a:pt x="1248" y="308"/>
                </a:lnTo>
                <a:lnTo>
                  <a:pt x="1253" y="322"/>
                </a:lnTo>
                <a:lnTo>
                  <a:pt x="1258" y="334"/>
                </a:lnTo>
                <a:lnTo>
                  <a:pt x="1261" y="340"/>
                </a:lnTo>
                <a:lnTo>
                  <a:pt x="1264" y="346"/>
                </a:lnTo>
                <a:lnTo>
                  <a:pt x="1269" y="351"/>
                </a:lnTo>
                <a:lnTo>
                  <a:pt x="1274" y="355"/>
                </a:lnTo>
                <a:lnTo>
                  <a:pt x="1282" y="342"/>
                </a:lnTo>
                <a:lnTo>
                  <a:pt x="1289" y="329"/>
                </a:lnTo>
                <a:lnTo>
                  <a:pt x="1294" y="324"/>
                </a:lnTo>
                <a:lnTo>
                  <a:pt x="1299" y="320"/>
                </a:lnTo>
                <a:lnTo>
                  <a:pt x="1304" y="317"/>
                </a:lnTo>
                <a:lnTo>
                  <a:pt x="1312" y="315"/>
                </a:lnTo>
                <a:lnTo>
                  <a:pt x="1325" y="315"/>
                </a:lnTo>
                <a:lnTo>
                  <a:pt x="1336" y="315"/>
                </a:lnTo>
                <a:lnTo>
                  <a:pt x="1348" y="317"/>
                </a:lnTo>
                <a:lnTo>
                  <a:pt x="1359" y="319"/>
                </a:lnTo>
                <a:lnTo>
                  <a:pt x="1370" y="326"/>
                </a:lnTo>
                <a:lnTo>
                  <a:pt x="1381" y="337"/>
                </a:lnTo>
                <a:lnTo>
                  <a:pt x="1394" y="344"/>
                </a:lnTo>
                <a:lnTo>
                  <a:pt x="1406" y="348"/>
                </a:lnTo>
                <a:lnTo>
                  <a:pt x="1419" y="352"/>
                </a:lnTo>
                <a:lnTo>
                  <a:pt x="1434" y="355"/>
                </a:lnTo>
                <a:lnTo>
                  <a:pt x="1446" y="358"/>
                </a:lnTo>
                <a:lnTo>
                  <a:pt x="1456" y="360"/>
                </a:lnTo>
                <a:lnTo>
                  <a:pt x="1466" y="363"/>
                </a:lnTo>
                <a:lnTo>
                  <a:pt x="1476" y="368"/>
                </a:lnTo>
                <a:lnTo>
                  <a:pt x="1485" y="379"/>
                </a:lnTo>
                <a:lnTo>
                  <a:pt x="1492" y="390"/>
                </a:lnTo>
                <a:lnTo>
                  <a:pt x="1504" y="399"/>
                </a:lnTo>
                <a:lnTo>
                  <a:pt x="1515" y="404"/>
                </a:lnTo>
                <a:lnTo>
                  <a:pt x="1520" y="406"/>
                </a:lnTo>
                <a:lnTo>
                  <a:pt x="1527" y="407"/>
                </a:lnTo>
                <a:lnTo>
                  <a:pt x="1533" y="408"/>
                </a:lnTo>
                <a:lnTo>
                  <a:pt x="1540" y="408"/>
                </a:lnTo>
                <a:lnTo>
                  <a:pt x="1551" y="408"/>
                </a:lnTo>
                <a:lnTo>
                  <a:pt x="1560" y="405"/>
                </a:lnTo>
                <a:lnTo>
                  <a:pt x="1569" y="402"/>
                </a:lnTo>
                <a:lnTo>
                  <a:pt x="1578" y="396"/>
                </a:lnTo>
                <a:lnTo>
                  <a:pt x="1593" y="385"/>
                </a:lnTo>
                <a:lnTo>
                  <a:pt x="1609" y="372"/>
                </a:lnTo>
                <a:lnTo>
                  <a:pt x="1614" y="366"/>
                </a:lnTo>
                <a:lnTo>
                  <a:pt x="1619" y="362"/>
                </a:lnTo>
                <a:lnTo>
                  <a:pt x="1621" y="359"/>
                </a:lnTo>
                <a:lnTo>
                  <a:pt x="1624" y="358"/>
                </a:lnTo>
                <a:lnTo>
                  <a:pt x="1627" y="356"/>
                </a:lnTo>
                <a:lnTo>
                  <a:pt x="1631" y="355"/>
                </a:lnTo>
                <a:lnTo>
                  <a:pt x="1641" y="358"/>
                </a:lnTo>
                <a:lnTo>
                  <a:pt x="1652" y="361"/>
                </a:lnTo>
                <a:lnTo>
                  <a:pt x="1668" y="361"/>
                </a:lnTo>
                <a:lnTo>
                  <a:pt x="1683" y="364"/>
                </a:lnTo>
                <a:lnTo>
                  <a:pt x="1691" y="367"/>
                </a:lnTo>
                <a:lnTo>
                  <a:pt x="1697" y="373"/>
                </a:lnTo>
                <a:lnTo>
                  <a:pt x="1704" y="378"/>
                </a:lnTo>
                <a:lnTo>
                  <a:pt x="1709" y="383"/>
                </a:lnTo>
                <a:lnTo>
                  <a:pt x="1715" y="389"/>
                </a:lnTo>
                <a:lnTo>
                  <a:pt x="1721" y="394"/>
                </a:lnTo>
                <a:lnTo>
                  <a:pt x="1724" y="395"/>
                </a:lnTo>
                <a:lnTo>
                  <a:pt x="1729" y="396"/>
                </a:lnTo>
                <a:lnTo>
                  <a:pt x="1732" y="398"/>
                </a:lnTo>
                <a:lnTo>
                  <a:pt x="1736" y="399"/>
                </a:lnTo>
                <a:lnTo>
                  <a:pt x="1744" y="398"/>
                </a:lnTo>
                <a:lnTo>
                  <a:pt x="1751" y="396"/>
                </a:lnTo>
                <a:lnTo>
                  <a:pt x="1758" y="395"/>
                </a:lnTo>
                <a:lnTo>
                  <a:pt x="1763" y="393"/>
                </a:lnTo>
                <a:lnTo>
                  <a:pt x="1776" y="388"/>
                </a:lnTo>
                <a:lnTo>
                  <a:pt x="1789" y="382"/>
                </a:lnTo>
                <a:lnTo>
                  <a:pt x="1803" y="378"/>
                </a:lnTo>
                <a:lnTo>
                  <a:pt x="1816" y="376"/>
                </a:lnTo>
                <a:lnTo>
                  <a:pt x="1828" y="375"/>
                </a:lnTo>
                <a:lnTo>
                  <a:pt x="1843" y="374"/>
                </a:lnTo>
                <a:lnTo>
                  <a:pt x="2014" y="396"/>
                </a:lnTo>
                <a:lnTo>
                  <a:pt x="2014" y="396"/>
                </a:lnTo>
                <a:lnTo>
                  <a:pt x="1994" y="415"/>
                </a:lnTo>
                <a:lnTo>
                  <a:pt x="1976" y="432"/>
                </a:lnTo>
                <a:lnTo>
                  <a:pt x="1967" y="440"/>
                </a:lnTo>
                <a:lnTo>
                  <a:pt x="1957" y="448"/>
                </a:lnTo>
                <a:lnTo>
                  <a:pt x="1946" y="455"/>
                </a:lnTo>
                <a:lnTo>
                  <a:pt x="1933" y="462"/>
                </a:lnTo>
                <a:lnTo>
                  <a:pt x="1922" y="470"/>
                </a:lnTo>
                <a:lnTo>
                  <a:pt x="1912" y="477"/>
                </a:lnTo>
                <a:lnTo>
                  <a:pt x="1886" y="488"/>
                </a:lnTo>
                <a:lnTo>
                  <a:pt x="1863" y="498"/>
                </a:lnTo>
                <a:lnTo>
                  <a:pt x="1841" y="508"/>
                </a:lnTo>
                <a:lnTo>
                  <a:pt x="1816" y="521"/>
                </a:lnTo>
                <a:lnTo>
                  <a:pt x="1802" y="529"/>
                </a:lnTo>
                <a:lnTo>
                  <a:pt x="1789" y="538"/>
                </a:lnTo>
                <a:lnTo>
                  <a:pt x="1777" y="547"/>
                </a:lnTo>
                <a:lnTo>
                  <a:pt x="1763" y="555"/>
                </a:lnTo>
                <a:lnTo>
                  <a:pt x="1753" y="560"/>
                </a:lnTo>
                <a:lnTo>
                  <a:pt x="1742" y="565"/>
                </a:lnTo>
                <a:lnTo>
                  <a:pt x="1737" y="569"/>
                </a:lnTo>
                <a:lnTo>
                  <a:pt x="1733" y="574"/>
                </a:lnTo>
                <a:lnTo>
                  <a:pt x="1730" y="579"/>
                </a:lnTo>
                <a:lnTo>
                  <a:pt x="1727" y="583"/>
                </a:lnTo>
                <a:lnTo>
                  <a:pt x="1721" y="594"/>
                </a:lnTo>
                <a:lnTo>
                  <a:pt x="1716" y="605"/>
                </a:lnTo>
                <a:lnTo>
                  <a:pt x="1703" y="623"/>
                </a:lnTo>
                <a:lnTo>
                  <a:pt x="1691" y="638"/>
                </a:lnTo>
                <a:lnTo>
                  <a:pt x="1678" y="651"/>
                </a:lnTo>
                <a:lnTo>
                  <a:pt x="1662" y="666"/>
                </a:lnTo>
                <a:lnTo>
                  <a:pt x="1651" y="677"/>
                </a:lnTo>
                <a:lnTo>
                  <a:pt x="1642" y="689"/>
                </a:lnTo>
                <a:lnTo>
                  <a:pt x="1635" y="700"/>
                </a:lnTo>
                <a:lnTo>
                  <a:pt x="1628" y="712"/>
                </a:lnTo>
                <a:lnTo>
                  <a:pt x="1622" y="724"/>
                </a:lnTo>
                <a:lnTo>
                  <a:pt x="1615" y="737"/>
                </a:lnTo>
                <a:lnTo>
                  <a:pt x="1608" y="748"/>
                </a:lnTo>
                <a:lnTo>
                  <a:pt x="1598" y="761"/>
                </a:lnTo>
                <a:lnTo>
                  <a:pt x="1585" y="778"/>
                </a:lnTo>
                <a:lnTo>
                  <a:pt x="1573" y="791"/>
                </a:lnTo>
                <a:lnTo>
                  <a:pt x="1560" y="804"/>
                </a:lnTo>
                <a:lnTo>
                  <a:pt x="1545" y="818"/>
                </a:lnTo>
                <a:lnTo>
                  <a:pt x="1538" y="828"/>
                </a:lnTo>
                <a:lnTo>
                  <a:pt x="1529" y="839"/>
                </a:lnTo>
                <a:lnTo>
                  <a:pt x="1525" y="840"/>
                </a:lnTo>
                <a:lnTo>
                  <a:pt x="1519" y="841"/>
                </a:lnTo>
                <a:lnTo>
                  <a:pt x="1505" y="853"/>
                </a:lnTo>
                <a:lnTo>
                  <a:pt x="1496" y="864"/>
                </a:lnTo>
                <a:lnTo>
                  <a:pt x="1486" y="876"/>
                </a:lnTo>
                <a:lnTo>
                  <a:pt x="1474" y="889"/>
                </a:lnTo>
                <a:lnTo>
                  <a:pt x="1464" y="899"/>
                </a:lnTo>
                <a:lnTo>
                  <a:pt x="1454" y="907"/>
                </a:lnTo>
                <a:lnTo>
                  <a:pt x="1447" y="916"/>
                </a:lnTo>
                <a:lnTo>
                  <a:pt x="1439" y="927"/>
                </a:lnTo>
                <a:lnTo>
                  <a:pt x="1439" y="948"/>
                </a:lnTo>
                <a:lnTo>
                  <a:pt x="1439" y="948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6" name="Freeform 252"/>
          <p:cNvSpPr>
            <a:spLocks/>
          </p:cNvSpPr>
          <p:nvPr/>
        </p:nvSpPr>
        <p:spPr bwMode="auto">
          <a:xfrm>
            <a:off x="5183182" y="3212037"/>
            <a:ext cx="867931" cy="591520"/>
          </a:xfrm>
          <a:custGeom>
            <a:avLst/>
            <a:gdLst>
              <a:gd name="T0" fmla="*/ 409 w 1885"/>
              <a:gd name="T1" fmla="*/ 105 h 1284"/>
              <a:gd name="T2" fmla="*/ 881 w 1885"/>
              <a:gd name="T3" fmla="*/ 67 h 1284"/>
              <a:gd name="T4" fmla="*/ 1337 w 1885"/>
              <a:gd name="T5" fmla="*/ 21 h 1284"/>
              <a:gd name="T6" fmla="*/ 1518 w 1885"/>
              <a:gd name="T7" fmla="*/ 12 h 1284"/>
              <a:gd name="T8" fmla="*/ 1544 w 1885"/>
              <a:gd name="T9" fmla="*/ 48 h 1284"/>
              <a:gd name="T10" fmla="*/ 1548 w 1885"/>
              <a:gd name="T11" fmla="*/ 85 h 1284"/>
              <a:gd name="T12" fmla="*/ 1542 w 1885"/>
              <a:gd name="T13" fmla="*/ 153 h 1284"/>
              <a:gd name="T14" fmla="*/ 1548 w 1885"/>
              <a:gd name="T15" fmla="*/ 223 h 1284"/>
              <a:gd name="T16" fmla="*/ 1591 w 1885"/>
              <a:gd name="T17" fmla="*/ 294 h 1284"/>
              <a:gd name="T18" fmla="*/ 1640 w 1885"/>
              <a:gd name="T19" fmla="*/ 325 h 1284"/>
              <a:gd name="T20" fmla="*/ 1707 w 1885"/>
              <a:gd name="T21" fmla="*/ 334 h 1284"/>
              <a:gd name="T22" fmla="*/ 1725 w 1885"/>
              <a:gd name="T23" fmla="*/ 349 h 1284"/>
              <a:gd name="T24" fmla="*/ 1742 w 1885"/>
              <a:gd name="T25" fmla="*/ 395 h 1284"/>
              <a:gd name="T26" fmla="*/ 1768 w 1885"/>
              <a:gd name="T27" fmla="*/ 435 h 1284"/>
              <a:gd name="T28" fmla="*/ 1820 w 1885"/>
              <a:gd name="T29" fmla="*/ 483 h 1284"/>
              <a:gd name="T30" fmla="*/ 1856 w 1885"/>
              <a:gd name="T31" fmla="*/ 518 h 1284"/>
              <a:gd name="T32" fmla="*/ 1880 w 1885"/>
              <a:gd name="T33" fmla="*/ 578 h 1284"/>
              <a:gd name="T34" fmla="*/ 1884 w 1885"/>
              <a:gd name="T35" fmla="*/ 631 h 1284"/>
              <a:gd name="T36" fmla="*/ 1862 w 1885"/>
              <a:gd name="T37" fmla="*/ 706 h 1284"/>
              <a:gd name="T38" fmla="*/ 1829 w 1885"/>
              <a:gd name="T39" fmla="*/ 739 h 1284"/>
              <a:gd name="T40" fmla="*/ 1757 w 1885"/>
              <a:gd name="T41" fmla="*/ 789 h 1284"/>
              <a:gd name="T42" fmla="*/ 1691 w 1885"/>
              <a:gd name="T43" fmla="*/ 813 h 1284"/>
              <a:gd name="T44" fmla="*/ 1646 w 1885"/>
              <a:gd name="T45" fmla="*/ 825 h 1284"/>
              <a:gd name="T46" fmla="*/ 1642 w 1885"/>
              <a:gd name="T47" fmla="*/ 851 h 1284"/>
              <a:gd name="T48" fmla="*/ 1687 w 1885"/>
              <a:gd name="T49" fmla="*/ 887 h 1284"/>
              <a:gd name="T50" fmla="*/ 1691 w 1885"/>
              <a:gd name="T51" fmla="*/ 923 h 1284"/>
              <a:gd name="T52" fmla="*/ 1674 w 1885"/>
              <a:gd name="T53" fmla="*/ 1005 h 1284"/>
              <a:gd name="T54" fmla="*/ 1651 w 1885"/>
              <a:gd name="T55" fmla="*/ 1070 h 1284"/>
              <a:gd name="T56" fmla="*/ 1639 w 1885"/>
              <a:gd name="T57" fmla="*/ 1094 h 1284"/>
              <a:gd name="T58" fmla="*/ 1608 w 1885"/>
              <a:gd name="T59" fmla="*/ 1120 h 1284"/>
              <a:gd name="T60" fmla="*/ 1601 w 1885"/>
              <a:gd name="T61" fmla="*/ 1158 h 1284"/>
              <a:gd name="T62" fmla="*/ 1583 w 1885"/>
              <a:gd name="T63" fmla="*/ 1222 h 1284"/>
              <a:gd name="T64" fmla="*/ 1551 w 1885"/>
              <a:gd name="T65" fmla="*/ 1237 h 1284"/>
              <a:gd name="T66" fmla="*/ 1490 w 1885"/>
              <a:gd name="T67" fmla="*/ 1184 h 1284"/>
              <a:gd name="T68" fmla="*/ 1351 w 1885"/>
              <a:gd name="T69" fmla="*/ 1200 h 1284"/>
              <a:gd name="T70" fmla="*/ 975 w 1885"/>
              <a:gd name="T71" fmla="*/ 1236 h 1284"/>
              <a:gd name="T72" fmla="*/ 419 w 1885"/>
              <a:gd name="T73" fmla="*/ 1277 h 1284"/>
              <a:gd name="T74" fmla="*/ 276 w 1885"/>
              <a:gd name="T75" fmla="*/ 1251 h 1284"/>
              <a:gd name="T76" fmla="*/ 271 w 1885"/>
              <a:gd name="T77" fmla="*/ 1198 h 1284"/>
              <a:gd name="T78" fmla="*/ 265 w 1885"/>
              <a:gd name="T79" fmla="*/ 1130 h 1284"/>
              <a:gd name="T80" fmla="*/ 237 w 1885"/>
              <a:gd name="T81" fmla="*/ 1067 h 1284"/>
              <a:gd name="T82" fmla="*/ 230 w 1885"/>
              <a:gd name="T83" fmla="*/ 994 h 1284"/>
              <a:gd name="T84" fmla="*/ 218 w 1885"/>
              <a:gd name="T85" fmla="*/ 948 h 1284"/>
              <a:gd name="T86" fmla="*/ 187 w 1885"/>
              <a:gd name="T87" fmla="*/ 912 h 1284"/>
              <a:gd name="T88" fmla="*/ 159 w 1885"/>
              <a:gd name="T89" fmla="*/ 881 h 1284"/>
              <a:gd name="T90" fmla="*/ 156 w 1885"/>
              <a:gd name="T91" fmla="*/ 841 h 1284"/>
              <a:gd name="T92" fmla="*/ 163 w 1885"/>
              <a:gd name="T93" fmla="*/ 788 h 1284"/>
              <a:gd name="T94" fmla="*/ 154 w 1885"/>
              <a:gd name="T95" fmla="*/ 750 h 1284"/>
              <a:gd name="T96" fmla="*/ 109 w 1885"/>
              <a:gd name="T97" fmla="*/ 693 h 1284"/>
              <a:gd name="T98" fmla="*/ 76 w 1885"/>
              <a:gd name="T99" fmla="*/ 648 h 1284"/>
              <a:gd name="T100" fmla="*/ 62 w 1885"/>
              <a:gd name="T101" fmla="*/ 568 h 1284"/>
              <a:gd name="T102" fmla="*/ 41 w 1885"/>
              <a:gd name="T103" fmla="*/ 527 h 1284"/>
              <a:gd name="T104" fmla="*/ 32 w 1885"/>
              <a:gd name="T105" fmla="*/ 494 h 1284"/>
              <a:gd name="T106" fmla="*/ 5 w 1885"/>
              <a:gd name="T107" fmla="*/ 427 h 1284"/>
              <a:gd name="T108" fmla="*/ 1 w 1885"/>
              <a:gd name="T109" fmla="*/ 384 h 1284"/>
              <a:gd name="T110" fmla="*/ 24 w 1885"/>
              <a:gd name="T111" fmla="*/ 330 h 1284"/>
              <a:gd name="T112" fmla="*/ 31 w 1885"/>
              <a:gd name="T113" fmla="*/ 255 h 1284"/>
              <a:gd name="T114" fmla="*/ 18 w 1885"/>
              <a:gd name="T115" fmla="*/ 12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85" h="1284">
                <a:moveTo>
                  <a:pt x="18" y="128"/>
                </a:moveTo>
                <a:lnTo>
                  <a:pt x="117" y="122"/>
                </a:lnTo>
                <a:lnTo>
                  <a:pt x="216" y="117"/>
                </a:lnTo>
                <a:lnTo>
                  <a:pt x="313" y="112"/>
                </a:lnTo>
                <a:lnTo>
                  <a:pt x="409" y="105"/>
                </a:lnTo>
                <a:lnTo>
                  <a:pt x="505" y="99"/>
                </a:lnTo>
                <a:lnTo>
                  <a:pt x="600" y="91"/>
                </a:lnTo>
                <a:lnTo>
                  <a:pt x="694" y="84"/>
                </a:lnTo>
                <a:lnTo>
                  <a:pt x="788" y="76"/>
                </a:lnTo>
                <a:lnTo>
                  <a:pt x="881" y="67"/>
                </a:lnTo>
                <a:lnTo>
                  <a:pt x="973" y="59"/>
                </a:lnTo>
                <a:lnTo>
                  <a:pt x="1065" y="50"/>
                </a:lnTo>
                <a:lnTo>
                  <a:pt x="1156" y="40"/>
                </a:lnTo>
                <a:lnTo>
                  <a:pt x="1247" y="31"/>
                </a:lnTo>
                <a:lnTo>
                  <a:pt x="1337" y="21"/>
                </a:lnTo>
                <a:lnTo>
                  <a:pt x="1428" y="10"/>
                </a:lnTo>
                <a:lnTo>
                  <a:pt x="1516" y="0"/>
                </a:lnTo>
                <a:lnTo>
                  <a:pt x="1516" y="0"/>
                </a:lnTo>
                <a:lnTo>
                  <a:pt x="1516" y="7"/>
                </a:lnTo>
                <a:lnTo>
                  <a:pt x="1518" y="12"/>
                </a:lnTo>
                <a:lnTo>
                  <a:pt x="1520" y="18"/>
                </a:lnTo>
                <a:lnTo>
                  <a:pt x="1524" y="22"/>
                </a:lnTo>
                <a:lnTo>
                  <a:pt x="1532" y="32"/>
                </a:lnTo>
                <a:lnTo>
                  <a:pt x="1540" y="43"/>
                </a:lnTo>
                <a:lnTo>
                  <a:pt x="1544" y="48"/>
                </a:lnTo>
                <a:lnTo>
                  <a:pt x="1547" y="52"/>
                </a:lnTo>
                <a:lnTo>
                  <a:pt x="1550" y="58"/>
                </a:lnTo>
                <a:lnTo>
                  <a:pt x="1551" y="64"/>
                </a:lnTo>
                <a:lnTo>
                  <a:pt x="1551" y="75"/>
                </a:lnTo>
                <a:lnTo>
                  <a:pt x="1548" y="85"/>
                </a:lnTo>
                <a:lnTo>
                  <a:pt x="1547" y="95"/>
                </a:lnTo>
                <a:lnTo>
                  <a:pt x="1545" y="106"/>
                </a:lnTo>
                <a:lnTo>
                  <a:pt x="1544" y="124"/>
                </a:lnTo>
                <a:lnTo>
                  <a:pt x="1543" y="139"/>
                </a:lnTo>
                <a:lnTo>
                  <a:pt x="1542" y="153"/>
                </a:lnTo>
                <a:lnTo>
                  <a:pt x="1540" y="170"/>
                </a:lnTo>
                <a:lnTo>
                  <a:pt x="1540" y="184"/>
                </a:lnTo>
                <a:lnTo>
                  <a:pt x="1541" y="197"/>
                </a:lnTo>
                <a:lnTo>
                  <a:pt x="1544" y="210"/>
                </a:lnTo>
                <a:lnTo>
                  <a:pt x="1548" y="223"/>
                </a:lnTo>
                <a:lnTo>
                  <a:pt x="1558" y="239"/>
                </a:lnTo>
                <a:lnTo>
                  <a:pt x="1569" y="255"/>
                </a:lnTo>
                <a:lnTo>
                  <a:pt x="1577" y="269"/>
                </a:lnTo>
                <a:lnTo>
                  <a:pt x="1583" y="282"/>
                </a:lnTo>
                <a:lnTo>
                  <a:pt x="1591" y="294"/>
                </a:lnTo>
                <a:lnTo>
                  <a:pt x="1601" y="305"/>
                </a:lnTo>
                <a:lnTo>
                  <a:pt x="1610" y="314"/>
                </a:lnTo>
                <a:lnTo>
                  <a:pt x="1620" y="319"/>
                </a:lnTo>
                <a:lnTo>
                  <a:pt x="1629" y="323"/>
                </a:lnTo>
                <a:lnTo>
                  <a:pt x="1640" y="325"/>
                </a:lnTo>
                <a:lnTo>
                  <a:pt x="1662" y="329"/>
                </a:lnTo>
                <a:lnTo>
                  <a:pt x="1687" y="332"/>
                </a:lnTo>
                <a:lnTo>
                  <a:pt x="1695" y="333"/>
                </a:lnTo>
                <a:lnTo>
                  <a:pt x="1703" y="334"/>
                </a:lnTo>
                <a:lnTo>
                  <a:pt x="1707" y="334"/>
                </a:lnTo>
                <a:lnTo>
                  <a:pt x="1710" y="335"/>
                </a:lnTo>
                <a:lnTo>
                  <a:pt x="1715" y="337"/>
                </a:lnTo>
                <a:lnTo>
                  <a:pt x="1718" y="339"/>
                </a:lnTo>
                <a:lnTo>
                  <a:pt x="1722" y="345"/>
                </a:lnTo>
                <a:lnTo>
                  <a:pt x="1725" y="349"/>
                </a:lnTo>
                <a:lnTo>
                  <a:pt x="1727" y="356"/>
                </a:lnTo>
                <a:lnTo>
                  <a:pt x="1729" y="361"/>
                </a:lnTo>
                <a:lnTo>
                  <a:pt x="1729" y="361"/>
                </a:lnTo>
                <a:lnTo>
                  <a:pt x="1735" y="378"/>
                </a:lnTo>
                <a:lnTo>
                  <a:pt x="1742" y="395"/>
                </a:lnTo>
                <a:lnTo>
                  <a:pt x="1745" y="402"/>
                </a:lnTo>
                <a:lnTo>
                  <a:pt x="1748" y="410"/>
                </a:lnTo>
                <a:lnTo>
                  <a:pt x="1753" y="417"/>
                </a:lnTo>
                <a:lnTo>
                  <a:pt x="1758" y="425"/>
                </a:lnTo>
                <a:lnTo>
                  <a:pt x="1768" y="435"/>
                </a:lnTo>
                <a:lnTo>
                  <a:pt x="1780" y="443"/>
                </a:lnTo>
                <a:lnTo>
                  <a:pt x="1790" y="454"/>
                </a:lnTo>
                <a:lnTo>
                  <a:pt x="1799" y="464"/>
                </a:lnTo>
                <a:lnTo>
                  <a:pt x="1809" y="473"/>
                </a:lnTo>
                <a:lnTo>
                  <a:pt x="1820" y="483"/>
                </a:lnTo>
                <a:lnTo>
                  <a:pt x="1828" y="490"/>
                </a:lnTo>
                <a:lnTo>
                  <a:pt x="1836" y="496"/>
                </a:lnTo>
                <a:lnTo>
                  <a:pt x="1843" y="501"/>
                </a:lnTo>
                <a:lnTo>
                  <a:pt x="1851" y="510"/>
                </a:lnTo>
                <a:lnTo>
                  <a:pt x="1856" y="518"/>
                </a:lnTo>
                <a:lnTo>
                  <a:pt x="1861" y="525"/>
                </a:lnTo>
                <a:lnTo>
                  <a:pt x="1864" y="533"/>
                </a:lnTo>
                <a:lnTo>
                  <a:pt x="1867" y="541"/>
                </a:lnTo>
                <a:lnTo>
                  <a:pt x="1875" y="561"/>
                </a:lnTo>
                <a:lnTo>
                  <a:pt x="1880" y="578"/>
                </a:lnTo>
                <a:lnTo>
                  <a:pt x="1882" y="587"/>
                </a:lnTo>
                <a:lnTo>
                  <a:pt x="1884" y="595"/>
                </a:lnTo>
                <a:lnTo>
                  <a:pt x="1885" y="605"/>
                </a:lnTo>
                <a:lnTo>
                  <a:pt x="1885" y="616"/>
                </a:lnTo>
                <a:lnTo>
                  <a:pt x="1884" y="631"/>
                </a:lnTo>
                <a:lnTo>
                  <a:pt x="1881" y="643"/>
                </a:lnTo>
                <a:lnTo>
                  <a:pt x="1877" y="656"/>
                </a:lnTo>
                <a:lnTo>
                  <a:pt x="1872" y="669"/>
                </a:lnTo>
                <a:lnTo>
                  <a:pt x="1867" y="688"/>
                </a:lnTo>
                <a:lnTo>
                  <a:pt x="1862" y="706"/>
                </a:lnTo>
                <a:lnTo>
                  <a:pt x="1858" y="713"/>
                </a:lnTo>
                <a:lnTo>
                  <a:pt x="1854" y="721"/>
                </a:lnTo>
                <a:lnTo>
                  <a:pt x="1848" y="727"/>
                </a:lnTo>
                <a:lnTo>
                  <a:pt x="1840" y="733"/>
                </a:lnTo>
                <a:lnTo>
                  <a:pt x="1829" y="739"/>
                </a:lnTo>
                <a:lnTo>
                  <a:pt x="1820" y="744"/>
                </a:lnTo>
                <a:lnTo>
                  <a:pt x="1809" y="750"/>
                </a:lnTo>
                <a:lnTo>
                  <a:pt x="1798" y="756"/>
                </a:lnTo>
                <a:lnTo>
                  <a:pt x="1776" y="774"/>
                </a:lnTo>
                <a:lnTo>
                  <a:pt x="1757" y="789"/>
                </a:lnTo>
                <a:lnTo>
                  <a:pt x="1748" y="795"/>
                </a:lnTo>
                <a:lnTo>
                  <a:pt x="1737" y="802"/>
                </a:lnTo>
                <a:lnTo>
                  <a:pt x="1726" y="806"/>
                </a:lnTo>
                <a:lnTo>
                  <a:pt x="1713" y="810"/>
                </a:lnTo>
                <a:lnTo>
                  <a:pt x="1691" y="813"/>
                </a:lnTo>
                <a:lnTo>
                  <a:pt x="1671" y="814"/>
                </a:lnTo>
                <a:lnTo>
                  <a:pt x="1661" y="816"/>
                </a:lnTo>
                <a:lnTo>
                  <a:pt x="1652" y="819"/>
                </a:lnTo>
                <a:lnTo>
                  <a:pt x="1649" y="822"/>
                </a:lnTo>
                <a:lnTo>
                  <a:pt x="1646" y="825"/>
                </a:lnTo>
                <a:lnTo>
                  <a:pt x="1644" y="829"/>
                </a:lnTo>
                <a:lnTo>
                  <a:pt x="1641" y="834"/>
                </a:lnTo>
                <a:lnTo>
                  <a:pt x="1640" y="841"/>
                </a:lnTo>
                <a:lnTo>
                  <a:pt x="1640" y="846"/>
                </a:lnTo>
                <a:lnTo>
                  <a:pt x="1642" y="851"/>
                </a:lnTo>
                <a:lnTo>
                  <a:pt x="1646" y="857"/>
                </a:lnTo>
                <a:lnTo>
                  <a:pt x="1655" y="868"/>
                </a:lnTo>
                <a:lnTo>
                  <a:pt x="1665" y="876"/>
                </a:lnTo>
                <a:lnTo>
                  <a:pt x="1676" y="882"/>
                </a:lnTo>
                <a:lnTo>
                  <a:pt x="1687" y="887"/>
                </a:lnTo>
                <a:lnTo>
                  <a:pt x="1689" y="891"/>
                </a:lnTo>
                <a:lnTo>
                  <a:pt x="1691" y="897"/>
                </a:lnTo>
                <a:lnTo>
                  <a:pt x="1692" y="902"/>
                </a:lnTo>
                <a:lnTo>
                  <a:pt x="1692" y="909"/>
                </a:lnTo>
                <a:lnTo>
                  <a:pt x="1691" y="923"/>
                </a:lnTo>
                <a:lnTo>
                  <a:pt x="1689" y="935"/>
                </a:lnTo>
                <a:lnTo>
                  <a:pt x="1687" y="948"/>
                </a:lnTo>
                <a:lnTo>
                  <a:pt x="1683" y="962"/>
                </a:lnTo>
                <a:lnTo>
                  <a:pt x="1679" y="984"/>
                </a:lnTo>
                <a:lnTo>
                  <a:pt x="1674" y="1005"/>
                </a:lnTo>
                <a:lnTo>
                  <a:pt x="1666" y="1024"/>
                </a:lnTo>
                <a:lnTo>
                  <a:pt x="1658" y="1046"/>
                </a:lnTo>
                <a:lnTo>
                  <a:pt x="1654" y="1054"/>
                </a:lnTo>
                <a:lnTo>
                  <a:pt x="1652" y="1062"/>
                </a:lnTo>
                <a:lnTo>
                  <a:pt x="1651" y="1070"/>
                </a:lnTo>
                <a:lnTo>
                  <a:pt x="1649" y="1078"/>
                </a:lnTo>
                <a:lnTo>
                  <a:pt x="1648" y="1084"/>
                </a:lnTo>
                <a:lnTo>
                  <a:pt x="1646" y="1088"/>
                </a:lnTo>
                <a:lnTo>
                  <a:pt x="1642" y="1091"/>
                </a:lnTo>
                <a:lnTo>
                  <a:pt x="1639" y="1094"/>
                </a:lnTo>
                <a:lnTo>
                  <a:pt x="1632" y="1101"/>
                </a:lnTo>
                <a:lnTo>
                  <a:pt x="1623" y="1107"/>
                </a:lnTo>
                <a:lnTo>
                  <a:pt x="1618" y="1112"/>
                </a:lnTo>
                <a:lnTo>
                  <a:pt x="1612" y="1116"/>
                </a:lnTo>
                <a:lnTo>
                  <a:pt x="1608" y="1120"/>
                </a:lnTo>
                <a:lnTo>
                  <a:pt x="1604" y="1126"/>
                </a:lnTo>
                <a:lnTo>
                  <a:pt x="1601" y="1134"/>
                </a:lnTo>
                <a:lnTo>
                  <a:pt x="1601" y="1142"/>
                </a:lnTo>
                <a:lnTo>
                  <a:pt x="1601" y="1149"/>
                </a:lnTo>
                <a:lnTo>
                  <a:pt x="1601" y="1158"/>
                </a:lnTo>
                <a:lnTo>
                  <a:pt x="1598" y="1172"/>
                </a:lnTo>
                <a:lnTo>
                  <a:pt x="1594" y="1184"/>
                </a:lnTo>
                <a:lnTo>
                  <a:pt x="1590" y="1197"/>
                </a:lnTo>
                <a:lnTo>
                  <a:pt x="1585" y="1211"/>
                </a:lnTo>
                <a:lnTo>
                  <a:pt x="1583" y="1222"/>
                </a:lnTo>
                <a:lnTo>
                  <a:pt x="1582" y="1232"/>
                </a:lnTo>
                <a:lnTo>
                  <a:pt x="1581" y="1241"/>
                </a:lnTo>
                <a:lnTo>
                  <a:pt x="1580" y="1250"/>
                </a:lnTo>
                <a:lnTo>
                  <a:pt x="1580" y="1250"/>
                </a:lnTo>
                <a:lnTo>
                  <a:pt x="1551" y="1237"/>
                </a:lnTo>
                <a:lnTo>
                  <a:pt x="1528" y="1224"/>
                </a:lnTo>
                <a:lnTo>
                  <a:pt x="1517" y="1217"/>
                </a:lnTo>
                <a:lnTo>
                  <a:pt x="1507" y="1209"/>
                </a:lnTo>
                <a:lnTo>
                  <a:pt x="1499" y="1198"/>
                </a:lnTo>
                <a:lnTo>
                  <a:pt x="1490" y="1184"/>
                </a:lnTo>
                <a:lnTo>
                  <a:pt x="1484" y="1185"/>
                </a:lnTo>
                <a:lnTo>
                  <a:pt x="1466" y="1187"/>
                </a:lnTo>
                <a:lnTo>
                  <a:pt x="1438" y="1190"/>
                </a:lnTo>
                <a:lnTo>
                  <a:pt x="1399" y="1195"/>
                </a:lnTo>
                <a:lnTo>
                  <a:pt x="1351" y="1200"/>
                </a:lnTo>
                <a:lnTo>
                  <a:pt x="1293" y="1207"/>
                </a:lnTo>
                <a:lnTo>
                  <a:pt x="1226" y="1213"/>
                </a:lnTo>
                <a:lnTo>
                  <a:pt x="1150" y="1221"/>
                </a:lnTo>
                <a:lnTo>
                  <a:pt x="1066" y="1228"/>
                </a:lnTo>
                <a:lnTo>
                  <a:pt x="975" y="1236"/>
                </a:lnTo>
                <a:lnTo>
                  <a:pt x="876" y="1244"/>
                </a:lnTo>
                <a:lnTo>
                  <a:pt x="771" y="1253"/>
                </a:lnTo>
                <a:lnTo>
                  <a:pt x="659" y="1262"/>
                </a:lnTo>
                <a:lnTo>
                  <a:pt x="542" y="1269"/>
                </a:lnTo>
                <a:lnTo>
                  <a:pt x="419" y="1277"/>
                </a:lnTo>
                <a:lnTo>
                  <a:pt x="292" y="1284"/>
                </a:lnTo>
                <a:lnTo>
                  <a:pt x="292" y="1284"/>
                </a:lnTo>
                <a:lnTo>
                  <a:pt x="285" y="1271"/>
                </a:lnTo>
                <a:lnTo>
                  <a:pt x="278" y="1256"/>
                </a:lnTo>
                <a:lnTo>
                  <a:pt x="276" y="1251"/>
                </a:lnTo>
                <a:lnTo>
                  <a:pt x="274" y="1246"/>
                </a:lnTo>
                <a:lnTo>
                  <a:pt x="272" y="1241"/>
                </a:lnTo>
                <a:lnTo>
                  <a:pt x="271" y="1236"/>
                </a:lnTo>
                <a:lnTo>
                  <a:pt x="271" y="1216"/>
                </a:lnTo>
                <a:lnTo>
                  <a:pt x="271" y="1198"/>
                </a:lnTo>
                <a:lnTo>
                  <a:pt x="271" y="1179"/>
                </a:lnTo>
                <a:lnTo>
                  <a:pt x="271" y="1160"/>
                </a:lnTo>
                <a:lnTo>
                  <a:pt x="270" y="1149"/>
                </a:lnTo>
                <a:lnTo>
                  <a:pt x="269" y="1140"/>
                </a:lnTo>
                <a:lnTo>
                  <a:pt x="265" y="1130"/>
                </a:lnTo>
                <a:lnTo>
                  <a:pt x="262" y="1122"/>
                </a:lnTo>
                <a:lnTo>
                  <a:pt x="254" y="1105"/>
                </a:lnTo>
                <a:lnTo>
                  <a:pt x="244" y="1086"/>
                </a:lnTo>
                <a:lnTo>
                  <a:pt x="241" y="1076"/>
                </a:lnTo>
                <a:lnTo>
                  <a:pt x="237" y="1067"/>
                </a:lnTo>
                <a:lnTo>
                  <a:pt x="235" y="1059"/>
                </a:lnTo>
                <a:lnTo>
                  <a:pt x="234" y="1050"/>
                </a:lnTo>
                <a:lnTo>
                  <a:pt x="233" y="1032"/>
                </a:lnTo>
                <a:lnTo>
                  <a:pt x="231" y="1011"/>
                </a:lnTo>
                <a:lnTo>
                  <a:pt x="230" y="994"/>
                </a:lnTo>
                <a:lnTo>
                  <a:pt x="228" y="979"/>
                </a:lnTo>
                <a:lnTo>
                  <a:pt x="227" y="971"/>
                </a:lnTo>
                <a:lnTo>
                  <a:pt x="224" y="964"/>
                </a:lnTo>
                <a:lnTo>
                  <a:pt x="221" y="956"/>
                </a:lnTo>
                <a:lnTo>
                  <a:pt x="218" y="948"/>
                </a:lnTo>
                <a:lnTo>
                  <a:pt x="214" y="941"/>
                </a:lnTo>
                <a:lnTo>
                  <a:pt x="209" y="935"/>
                </a:lnTo>
                <a:lnTo>
                  <a:pt x="204" y="928"/>
                </a:lnTo>
                <a:lnTo>
                  <a:pt x="198" y="923"/>
                </a:lnTo>
                <a:lnTo>
                  <a:pt x="187" y="912"/>
                </a:lnTo>
                <a:lnTo>
                  <a:pt x="176" y="902"/>
                </a:lnTo>
                <a:lnTo>
                  <a:pt x="170" y="897"/>
                </a:lnTo>
                <a:lnTo>
                  <a:pt x="166" y="891"/>
                </a:lnTo>
                <a:lnTo>
                  <a:pt x="162" y="886"/>
                </a:lnTo>
                <a:lnTo>
                  <a:pt x="159" y="881"/>
                </a:lnTo>
                <a:lnTo>
                  <a:pt x="155" y="874"/>
                </a:lnTo>
                <a:lnTo>
                  <a:pt x="154" y="868"/>
                </a:lnTo>
                <a:lnTo>
                  <a:pt x="153" y="860"/>
                </a:lnTo>
                <a:lnTo>
                  <a:pt x="154" y="852"/>
                </a:lnTo>
                <a:lnTo>
                  <a:pt x="156" y="841"/>
                </a:lnTo>
                <a:lnTo>
                  <a:pt x="157" y="829"/>
                </a:lnTo>
                <a:lnTo>
                  <a:pt x="160" y="817"/>
                </a:lnTo>
                <a:lnTo>
                  <a:pt x="162" y="805"/>
                </a:lnTo>
                <a:lnTo>
                  <a:pt x="163" y="796"/>
                </a:lnTo>
                <a:lnTo>
                  <a:pt x="163" y="788"/>
                </a:lnTo>
                <a:lnTo>
                  <a:pt x="163" y="779"/>
                </a:lnTo>
                <a:lnTo>
                  <a:pt x="162" y="771"/>
                </a:lnTo>
                <a:lnTo>
                  <a:pt x="160" y="764"/>
                </a:lnTo>
                <a:lnTo>
                  <a:pt x="157" y="757"/>
                </a:lnTo>
                <a:lnTo>
                  <a:pt x="154" y="750"/>
                </a:lnTo>
                <a:lnTo>
                  <a:pt x="151" y="743"/>
                </a:lnTo>
                <a:lnTo>
                  <a:pt x="142" y="730"/>
                </a:lnTo>
                <a:lnTo>
                  <a:pt x="133" y="719"/>
                </a:lnTo>
                <a:lnTo>
                  <a:pt x="121" y="706"/>
                </a:lnTo>
                <a:lnTo>
                  <a:pt x="109" y="693"/>
                </a:lnTo>
                <a:lnTo>
                  <a:pt x="99" y="684"/>
                </a:lnTo>
                <a:lnTo>
                  <a:pt x="90" y="674"/>
                </a:lnTo>
                <a:lnTo>
                  <a:pt x="85" y="666"/>
                </a:lnTo>
                <a:lnTo>
                  <a:pt x="81" y="657"/>
                </a:lnTo>
                <a:lnTo>
                  <a:pt x="76" y="648"/>
                </a:lnTo>
                <a:lnTo>
                  <a:pt x="74" y="639"/>
                </a:lnTo>
                <a:lnTo>
                  <a:pt x="71" y="621"/>
                </a:lnTo>
                <a:lnTo>
                  <a:pt x="68" y="604"/>
                </a:lnTo>
                <a:lnTo>
                  <a:pt x="66" y="586"/>
                </a:lnTo>
                <a:lnTo>
                  <a:pt x="62" y="568"/>
                </a:lnTo>
                <a:lnTo>
                  <a:pt x="59" y="560"/>
                </a:lnTo>
                <a:lnTo>
                  <a:pt x="56" y="551"/>
                </a:lnTo>
                <a:lnTo>
                  <a:pt x="51" y="543"/>
                </a:lnTo>
                <a:lnTo>
                  <a:pt x="45" y="534"/>
                </a:lnTo>
                <a:lnTo>
                  <a:pt x="41" y="527"/>
                </a:lnTo>
                <a:lnTo>
                  <a:pt x="38" y="521"/>
                </a:lnTo>
                <a:lnTo>
                  <a:pt x="38" y="521"/>
                </a:lnTo>
                <a:lnTo>
                  <a:pt x="36" y="511"/>
                </a:lnTo>
                <a:lnTo>
                  <a:pt x="34" y="503"/>
                </a:lnTo>
                <a:lnTo>
                  <a:pt x="32" y="494"/>
                </a:lnTo>
                <a:lnTo>
                  <a:pt x="30" y="486"/>
                </a:lnTo>
                <a:lnTo>
                  <a:pt x="24" y="471"/>
                </a:lnTo>
                <a:lnTo>
                  <a:pt x="17" y="457"/>
                </a:lnTo>
                <a:lnTo>
                  <a:pt x="11" y="442"/>
                </a:lnTo>
                <a:lnTo>
                  <a:pt x="5" y="427"/>
                </a:lnTo>
                <a:lnTo>
                  <a:pt x="3" y="419"/>
                </a:lnTo>
                <a:lnTo>
                  <a:pt x="1" y="411"/>
                </a:lnTo>
                <a:lnTo>
                  <a:pt x="1" y="402"/>
                </a:lnTo>
                <a:lnTo>
                  <a:pt x="0" y="393"/>
                </a:lnTo>
                <a:lnTo>
                  <a:pt x="1" y="384"/>
                </a:lnTo>
                <a:lnTo>
                  <a:pt x="3" y="375"/>
                </a:lnTo>
                <a:lnTo>
                  <a:pt x="5" y="368"/>
                </a:lnTo>
                <a:lnTo>
                  <a:pt x="8" y="361"/>
                </a:lnTo>
                <a:lnTo>
                  <a:pt x="17" y="346"/>
                </a:lnTo>
                <a:lnTo>
                  <a:pt x="24" y="330"/>
                </a:lnTo>
                <a:lnTo>
                  <a:pt x="28" y="316"/>
                </a:lnTo>
                <a:lnTo>
                  <a:pt x="30" y="303"/>
                </a:lnTo>
                <a:lnTo>
                  <a:pt x="31" y="291"/>
                </a:lnTo>
                <a:lnTo>
                  <a:pt x="32" y="276"/>
                </a:lnTo>
                <a:lnTo>
                  <a:pt x="31" y="255"/>
                </a:lnTo>
                <a:lnTo>
                  <a:pt x="30" y="237"/>
                </a:lnTo>
                <a:lnTo>
                  <a:pt x="29" y="219"/>
                </a:lnTo>
                <a:lnTo>
                  <a:pt x="27" y="202"/>
                </a:lnTo>
                <a:lnTo>
                  <a:pt x="22" y="167"/>
                </a:lnTo>
                <a:lnTo>
                  <a:pt x="18" y="128"/>
                </a:lnTo>
                <a:lnTo>
                  <a:pt x="18" y="128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7" name="Freeform 253"/>
          <p:cNvSpPr>
            <a:spLocks/>
          </p:cNvSpPr>
          <p:nvPr/>
        </p:nvSpPr>
        <p:spPr bwMode="auto">
          <a:xfrm>
            <a:off x="5618530" y="2581820"/>
            <a:ext cx="764277" cy="796064"/>
          </a:xfrm>
          <a:custGeom>
            <a:avLst/>
            <a:gdLst>
              <a:gd name="T0" fmla="*/ 153 w 1657"/>
              <a:gd name="T1" fmla="*/ 131 h 1729"/>
              <a:gd name="T2" fmla="*/ 140 w 1657"/>
              <a:gd name="T3" fmla="*/ 172 h 1729"/>
              <a:gd name="T4" fmla="*/ 141 w 1657"/>
              <a:gd name="T5" fmla="*/ 250 h 1729"/>
              <a:gd name="T6" fmla="*/ 146 w 1657"/>
              <a:gd name="T7" fmla="*/ 341 h 1729"/>
              <a:gd name="T8" fmla="*/ 123 w 1657"/>
              <a:gd name="T9" fmla="*/ 378 h 1729"/>
              <a:gd name="T10" fmla="*/ 59 w 1657"/>
              <a:gd name="T11" fmla="*/ 446 h 1729"/>
              <a:gd name="T12" fmla="*/ 0 w 1657"/>
              <a:gd name="T13" fmla="*/ 558 h 1729"/>
              <a:gd name="T14" fmla="*/ 85 w 1657"/>
              <a:gd name="T15" fmla="*/ 689 h 1729"/>
              <a:gd name="T16" fmla="*/ 80 w 1657"/>
              <a:gd name="T17" fmla="*/ 737 h 1729"/>
              <a:gd name="T18" fmla="*/ 58 w 1657"/>
              <a:gd name="T19" fmla="*/ 792 h 1729"/>
              <a:gd name="T20" fmla="*/ 64 w 1657"/>
              <a:gd name="T21" fmla="*/ 879 h 1729"/>
              <a:gd name="T22" fmla="*/ 77 w 1657"/>
              <a:gd name="T23" fmla="*/ 918 h 1729"/>
              <a:gd name="T24" fmla="*/ 228 w 1657"/>
              <a:gd name="T25" fmla="*/ 972 h 1729"/>
              <a:gd name="T26" fmla="*/ 323 w 1657"/>
              <a:gd name="T27" fmla="*/ 1039 h 1729"/>
              <a:gd name="T28" fmla="*/ 384 w 1657"/>
              <a:gd name="T29" fmla="*/ 1105 h 1729"/>
              <a:gd name="T30" fmla="*/ 529 w 1657"/>
              <a:gd name="T31" fmla="*/ 1186 h 1729"/>
              <a:gd name="T32" fmla="*/ 571 w 1657"/>
              <a:gd name="T33" fmla="*/ 1242 h 1729"/>
              <a:gd name="T34" fmla="*/ 577 w 1657"/>
              <a:gd name="T35" fmla="*/ 1320 h 1729"/>
              <a:gd name="T36" fmla="*/ 578 w 1657"/>
              <a:gd name="T37" fmla="*/ 1390 h 1729"/>
              <a:gd name="T38" fmla="*/ 605 w 1657"/>
              <a:gd name="T39" fmla="*/ 1443 h 1729"/>
              <a:gd name="T40" fmla="*/ 594 w 1657"/>
              <a:gd name="T41" fmla="*/ 1538 h 1729"/>
              <a:gd name="T42" fmla="*/ 631 w 1657"/>
              <a:gd name="T43" fmla="*/ 1637 h 1729"/>
              <a:gd name="T44" fmla="*/ 694 w 1657"/>
              <a:gd name="T45" fmla="*/ 1693 h 1729"/>
              <a:gd name="T46" fmla="*/ 769 w 1657"/>
              <a:gd name="T47" fmla="*/ 1705 h 1729"/>
              <a:gd name="T48" fmla="*/ 1606 w 1657"/>
              <a:gd name="T49" fmla="*/ 1585 h 1729"/>
              <a:gd name="T50" fmla="*/ 1599 w 1657"/>
              <a:gd name="T51" fmla="*/ 1480 h 1729"/>
              <a:gd name="T52" fmla="*/ 1556 w 1657"/>
              <a:gd name="T53" fmla="*/ 1405 h 1729"/>
              <a:gd name="T54" fmla="*/ 1539 w 1657"/>
              <a:gd name="T55" fmla="*/ 1310 h 1729"/>
              <a:gd name="T56" fmla="*/ 1529 w 1657"/>
              <a:gd name="T57" fmla="*/ 1201 h 1729"/>
              <a:gd name="T58" fmla="*/ 1565 w 1657"/>
              <a:gd name="T59" fmla="*/ 1121 h 1729"/>
              <a:gd name="T60" fmla="*/ 1550 w 1657"/>
              <a:gd name="T61" fmla="*/ 1047 h 1729"/>
              <a:gd name="T62" fmla="*/ 1563 w 1657"/>
              <a:gd name="T63" fmla="*/ 952 h 1729"/>
              <a:gd name="T64" fmla="*/ 1587 w 1657"/>
              <a:gd name="T65" fmla="*/ 888 h 1729"/>
              <a:gd name="T66" fmla="*/ 1578 w 1657"/>
              <a:gd name="T67" fmla="*/ 841 h 1729"/>
              <a:gd name="T68" fmla="*/ 1598 w 1657"/>
              <a:gd name="T69" fmla="*/ 750 h 1729"/>
              <a:gd name="T70" fmla="*/ 1643 w 1657"/>
              <a:gd name="T71" fmla="*/ 623 h 1729"/>
              <a:gd name="T72" fmla="*/ 1646 w 1657"/>
              <a:gd name="T73" fmla="*/ 564 h 1729"/>
              <a:gd name="T74" fmla="*/ 1607 w 1657"/>
              <a:gd name="T75" fmla="*/ 545 h 1729"/>
              <a:gd name="T76" fmla="*/ 1569 w 1657"/>
              <a:gd name="T77" fmla="*/ 635 h 1729"/>
              <a:gd name="T78" fmla="*/ 1516 w 1657"/>
              <a:gd name="T79" fmla="*/ 701 h 1729"/>
              <a:gd name="T80" fmla="*/ 1450 w 1657"/>
              <a:gd name="T81" fmla="*/ 795 h 1729"/>
              <a:gd name="T82" fmla="*/ 1431 w 1657"/>
              <a:gd name="T83" fmla="*/ 751 h 1729"/>
              <a:gd name="T84" fmla="*/ 1463 w 1657"/>
              <a:gd name="T85" fmla="*/ 655 h 1729"/>
              <a:gd name="T86" fmla="*/ 1482 w 1657"/>
              <a:gd name="T87" fmla="*/ 571 h 1729"/>
              <a:gd name="T88" fmla="*/ 1424 w 1657"/>
              <a:gd name="T89" fmla="*/ 442 h 1729"/>
              <a:gd name="T90" fmla="*/ 1374 w 1657"/>
              <a:gd name="T91" fmla="*/ 340 h 1729"/>
              <a:gd name="T92" fmla="*/ 1334 w 1657"/>
              <a:gd name="T93" fmla="*/ 322 h 1729"/>
              <a:gd name="T94" fmla="*/ 1316 w 1657"/>
              <a:gd name="T95" fmla="*/ 284 h 1729"/>
              <a:gd name="T96" fmla="*/ 1260 w 1657"/>
              <a:gd name="T97" fmla="*/ 278 h 1729"/>
              <a:gd name="T98" fmla="*/ 1125 w 1657"/>
              <a:gd name="T99" fmla="*/ 254 h 1729"/>
              <a:gd name="T100" fmla="*/ 989 w 1657"/>
              <a:gd name="T101" fmla="*/ 222 h 1729"/>
              <a:gd name="T102" fmla="*/ 883 w 1657"/>
              <a:gd name="T103" fmla="*/ 203 h 1729"/>
              <a:gd name="T104" fmla="*/ 733 w 1657"/>
              <a:gd name="T105" fmla="*/ 174 h 1729"/>
              <a:gd name="T106" fmla="*/ 700 w 1657"/>
              <a:gd name="T107" fmla="*/ 148 h 1729"/>
              <a:gd name="T108" fmla="*/ 652 w 1657"/>
              <a:gd name="T109" fmla="*/ 106 h 1729"/>
              <a:gd name="T110" fmla="*/ 558 w 1657"/>
              <a:gd name="T111" fmla="*/ 111 h 1729"/>
              <a:gd name="T112" fmla="*/ 520 w 1657"/>
              <a:gd name="T113" fmla="*/ 33 h 1729"/>
              <a:gd name="T114" fmla="*/ 443 w 1657"/>
              <a:gd name="T115" fmla="*/ 23 h 1729"/>
              <a:gd name="T116" fmla="*/ 330 w 1657"/>
              <a:gd name="T117" fmla="*/ 68 h 1729"/>
              <a:gd name="T118" fmla="*/ 228 w 1657"/>
              <a:gd name="T119" fmla="*/ 82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57" h="1729">
                <a:moveTo>
                  <a:pt x="209" y="83"/>
                </a:moveTo>
                <a:lnTo>
                  <a:pt x="200" y="91"/>
                </a:lnTo>
                <a:lnTo>
                  <a:pt x="191" y="98"/>
                </a:lnTo>
                <a:lnTo>
                  <a:pt x="183" y="110"/>
                </a:lnTo>
                <a:lnTo>
                  <a:pt x="175" y="120"/>
                </a:lnTo>
                <a:lnTo>
                  <a:pt x="164" y="124"/>
                </a:lnTo>
                <a:lnTo>
                  <a:pt x="153" y="131"/>
                </a:lnTo>
                <a:lnTo>
                  <a:pt x="151" y="134"/>
                </a:lnTo>
                <a:lnTo>
                  <a:pt x="149" y="137"/>
                </a:lnTo>
                <a:lnTo>
                  <a:pt x="148" y="142"/>
                </a:lnTo>
                <a:lnTo>
                  <a:pt x="147" y="145"/>
                </a:lnTo>
                <a:lnTo>
                  <a:pt x="145" y="153"/>
                </a:lnTo>
                <a:lnTo>
                  <a:pt x="142" y="162"/>
                </a:lnTo>
                <a:lnTo>
                  <a:pt x="140" y="172"/>
                </a:lnTo>
                <a:lnTo>
                  <a:pt x="137" y="180"/>
                </a:lnTo>
                <a:lnTo>
                  <a:pt x="136" y="189"/>
                </a:lnTo>
                <a:lnTo>
                  <a:pt x="135" y="200"/>
                </a:lnTo>
                <a:lnTo>
                  <a:pt x="136" y="214"/>
                </a:lnTo>
                <a:lnTo>
                  <a:pt x="137" y="227"/>
                </a:lnTo>
                <a:lnTo>
                  <a:pt x="139" y="239"/>
                </a:lnTo>
                <a:lnTo>
                  <a:pt x="141" y="250"/>
                </a:lnTo>
                <a:lnTo>
                  <a:pt x="143" y="261"/>
                </a:lnTo>
                <a:lnTo>
                  <a:pt x="146" y="273"/>
                </a:lnTo>
                <a:lnTo>
                  <a:pt x="148" y="286"/>
                </a:lnTo>
                <a:lnTo>
                  <a:pt x="148" y="300"/>
                </a:lnTo>
                <a:lnTo>
                  <a:pt x="148" y="318"/>
                </a:lnTo>
                <a:lnTo>
                  <a:pt x="148" y="334"/>
                </a:lnTo>
                <a:lnTo>
                  <a:pt x="146" y="341"/>
                </a:lnTo>
                <a:lnTo>
                  <a:pt x="145" y="349"/>
                </a:lnTo>
                <a:lnTo>
                  <a:pt x="141" y="357"/>
                </a:lnTo>
                <a:lnTo>
                  <a:pt x="137" y="364"/>
                </a:lnTo>
                <a:lnTo>
                  <a:pt x="135" y="369"/>
                </a:lnTo>
                <a:lnTo>
                  <a:pt x="131" y="373"/>
                </a:lnTo>
                <a:lnTo>
                  <a:pt x="127" y="376"/>
                </a:lnTo>
                <a:lnTo>
                  <a:pt x="123" y="378"/>
                </a:lnTo>
                <a:lnTo>
                  <a:pt x="114" y="383"/>
                </a:lnTo>
                <a:lnTo>
                  <a:pt x="106" y="391"/>
                </a:lnTo>
                <a:lnTo>
                  <a:pt x="96" y="401"/>
                </a:lnTo>
                <a:lnTo>
                  <a:pt x="87" y="410"/>
                </a:lnTo>
                <a:lnTo>
                  <a:pt x="80" y="420"/>
                </a:lnTo>
                <a:lnTo>
                  <a:pt x="71" y="431"/>
                </a:lnTo>
                <a:lnTo>
                  <a:pt x="59" y="446"/>
                </a:lnTo>
                <a:lnTo>
                  <a:pt x="50" y="462"/>
                </a:lnTo>
                <a:lnTo>
                  <a:pt x="41" y="479"/>
                </a:lnTo>
                <a:lnTo>
                  <a:pt x="34" y="494"/>
                </a:lnTo>
                <a:lnTo>
                  <a:pt x="27" y="510"/>
                </a:lnTo>
                <a:lnTo>
                  <a:pt x="19" y="525"/>
                </a:lnTo>
                <a:lnTo>
                  <a:pt x="11" y="541"/>
                </a:lnTo>
                <a:lnTo>
                  <a:pt x="0" y="558"/>
                </a:lnTo>
                <a:lnTo>
                  <a:pt x="19" y="581"/>
                </a:lnTo>
                <a:lnTo>
                  <a:pt x="35" y="603"/>
                </a:lnTo>
                <a:lnTo>
                  <a:pt x="51" y="625"/>
                </a:lnTo>
                <a:lnTo>
                  <a:pt x="66" y="651"/>
                </a:lnTo>
                <a:lnTo>
                  <a:pt x="74" y="666"/>
                </a:lnTo>
                <a:lnTo>
                  <a:pt x="83" y="682"/>
                </a:lnTo>
                <a:lnTo>
                  <a:pt x="85" y="689"/>
                </a:lnTo>
                <a:lnTo>
                  <a:pt x="87" y="697"/>
                </a:lnTo>
                <a:lnTo>
                  <a:pt x="89" y="705"/>
                </a:lnTo>
                <a:lnTo>
                  <a:pt x="89" y="715"/>
                </a:lnTo>
                <a:lnTo>
                  <a:pt x="89" y="722"/>
                </a:lnTo>
                <a:lnTo>
                  <a:pt x="87" y="727"/>
                </a:lnTo>
                <a:lnTo>
                  <a:pt x="84" y="732"/>
                </a:lnTo>
                <a:lnTo>
                  <a:pt x="80" y="737"/>
                </a:lnTo>
                <a:lnTo>
                  <a:pt x="77" y="741"/>
                </a:lnTo>
                <a:lnTo>
                  <a:pt x="72" y="746"/>
                </a:lnTo>
                <a:lnTo>
                  <a:pt x="69" y="752"/>
                </a:lnTo>
                <a:lnTo>
                  <a:pt x="66" y="757"/>
                </a:lnTo>
                <a:lnTo>
                  <a:pt x="62" y="769"/>
                </a:lnTo>
                <a:lnTo>
                  <a:pt x="59" y="781"/>
                </a:lnTo>
                <a:lnTo>
                  <a:pt x="58" y="792"/>
                </a:lnTo>
                <a:lnTo>
                  <a:pt x="58" y="805"/>
                </a:lnTo>
                <a:lnTo>
                  <a:pt x="58" y="818"/>
                </a:lnTo>
                <a:lnTo>
                  <a:pt x="60" y="828"/>
                </a:lnTo>
                <a:lnTo>
                  <a:pt x="61" y="840"/>
                </a:lnTo>
                <a:lnTo>
                  <a:pt x="64" y="853"/>
                </a:lnTo>
                <a:lnTo>
                  <a:pt x="64" y="867"/>
                </a:lnTo>
                <a:lnTo>
                  <a:pt x="64" y="879"/>
                </a:lnTo>
                <a:lnTo>
                  <a:pt x="65" y="892"/>
                </a:lnTo>
                <a:lnTo>
                  <a:pt x="66" y="906"/>
                </a:lnTo>
                <a:lnTo>
                  <a:pt x="66" y="907"/>
                </a:lnTo>
                <a:lnTo>
                  <a:pt x="67" y="912"/>
                </a:lnTo>
                <a:lnTo>
                  <a:pt x="70" y="915"/>
                </a:lnTo>
                <a:lnTo>
                  <a:pt x="73" y="917"/>
                </a:lnTo>
                <a:lnTo>
                  <a:pt x="77" y="918"/>
                </a:lnTo>
                <a:lnTo>
                  <a:pt x="79" y="919"/>
                </a:lnTo>
                <a:lnTo>
                  <a:pt x="119" y="932"/>
                </a:lnTo>
                <a:lnTo>
                  <a:pt x="154" y="943"/>
                </a:lnTo>
                <a:lnTo>
                  <a:pt x="172" y="948"/>
                </a:lnTo>
                <a:lnTo>
                  <a:pt x="190" y="955"/>
                </a:lnTo>
                <a:lnTo>
                  <a:pt x="208" y="963"/>
                </a:lnTo>
                <a:lnTo>
                  <a:pt x="228" y="972"/>
                </a:lnTo>
                <a:lnTo>
                  <a:pt x="253" y="983"/>
                </a:lnTo>
                <a:lnTo>
                  <a:pt x="275" y="993"/>
                </a:lnTo>
                <a:lnTo>
                  <a:pt x="285" y="998"/>
                </a:lnTo>
                <a:lnTo>
                  <a:pt x="295" y="1004"/>
                </a:lnTo>
                <a:lnTo>
                  <a:pt x="304" y="1013"/>
                </a:lnTo>
                <a:lnTo>
                  <a:pt x="313" y="1023"/>
                </a:lnTo>
                <a:lnTo>
                  <a:pt x="323" y="1039"/>
                </a:lnTo>
                <a:lnTo>
                  <a:pt x="331" y="1055"/>
                </a:lnTo>
                <a:lnTo>
                  <a:pt x="336" y="1063"/>
                </a:lnTo>
                <a:lnTo>
                  <a:pt x="340" y="1069"/>
                </a:lnTo>
                <a:lnTo>
                  <a:pt x="345" y="1077"/>
                </a:lnTo>
                <a:lnTo>
                  <a:pt x="353" y="1084"/>
                </a:lnTo>
                <a:lnTo>
                  <a:pt x="368" y="1095"/>
                </a:lnTo>
                <a:lnTo>
                  <a:pt x="384" y="1105"/>
                </a:lnTo>
                <a:lnTo>
                  <a:pt x="415" y="1123"/>
                </a:lnTo>
                <a:lnTo>
                  <a:pt x="443" y="1138"/>
                </a:lnTo>
                <a:lnTo>
                  <a:pt x="470" y="1153"/>
                </a:lnTo>
                <a:lnTo>
                  <a:pt x="501" y="1169"/>
                </a:lnTo>
                <a:lnTo>
                  <a:pt x="511" y="1174"/>
                </a:lnTo>
                <a:lnTo>
                  <a:pt x="520" y="1179"/>
                </a:lnTo>
                <a:lnTo>
                  <a:pt x="529" y="1186"/>
                </a:lnTo>
                <a:lnTo>
                  <a:pt x="538" y="1192"/>
                </a:lnTo>
                <a:lnTo>
                  <a:pt x="544" y="1200"/>
                </a:lnTo>
                <a:lnTo>
                  <a:pt x="552" y="1207"/>
                </a:lnTo>
                <a:lnTo>
                  <a:pt x="557" y="1215"/>
                </a:lnTo>
                <a:lnTo>
                  <a:pt x="563" y="1224"/>
                </a:lnTo>
                <a:lnTo>
                  <a:pt x="568" y="1232"/>
                </a:lnTo>
                <a:lnTo>
                  <a:pt x="571" y="1242"/>
                </a:lnTo>
                <a:lnTo>
                  <a:pt x="574" y="1252"/>
                </a:lnTo>
                <a:lnTo>
                  <a:pt x="577" y="1261"/>
                </a:lnTo>
                <a:lnTo>
                  <a:pt x="579" y="1271"/>
                </a:lnTo>
                <a:lnTo>
                  <a:pt x="580" y="1282"/>
                </a:lnTo>
                <a:lnTo>
                  <a:pt x="580" y="1293"/>
                </a:lnTo>
                <a:lnTo>
                  <a:pt x="579" y="1305"/>
                </a:lnTo>
                <a:lnTo>
                  <a:pt x="577" y="1320"/>
                </a:lnTo>
                <a:lnTo>
                  <a:pt x="574" y="1336"/>
                </a:lnTo>
                <a:lnTo>
                  <a:pt x="572" y="1352"/>
                </a:lnTo>
                <a:lnTo>
                  <a:pt x="570" y="1368"/>
                </a:lnTo>
                <a:lnTo>
                  <a:pt x="570" y="1375"/>
                </a:lnTo>
                <a:lnTo>
                  <a:pt x="572" y="1380"/>
                </a:lnTo>
                <a:lnTo>
                  <a:pt x="574" y="1386"/>
                </a:lnTo>
                <a:lnTo>
                  <a:pt x="578" y="1390"/>
                </a:lnTo>
                <a:lnTo>
                  <a:pt x="586" y="1400"/>
                </a:lnTo>
                <a:lnTo>
                  <a:pt x="594" y="1411"/>
                </a:lnTo>
                <a:lnTo>
                  <a:pt x="598" y="1416"/>
                </a:lnTo>
                <a:lnTo>
                  <a:pt x="601" y="1420"/>
                </a:lnTo>
                <a:lnTo>
                  <a:pt x="604" y="1426"/>
                </a:lnTo>
                <a:lnTo>
                  <a:pt x="605" y="1432"/>
                </a:lnTo>
                <a:lnTo>
                  <a:pt x="605" y="1443"/>
                </a:lnTo>
                <a:lnTo>
                  <a:pt x="602" y="1453"/>
                </a:lnTo>
                <a:lnTo>
                  <a:pt x="601" y="1463"/>
                </a:lnTo>
                <a:lnTo>
                  <a:pt x="599" y="1474"/>
                </a:lnTo>
                <a:lnTo>
                  <a:pt x="598" y="1492"/>
                </a:lnTo>
                <a:lnTo>
                  <a:pt x="597" y="1507"/>
                </a:lnTo>
                <a:lnTo>
                  <a:pt x="596" y="1521"/>
                </a:lnTo>
                <a:lnTo>
                  <a:pt x="594" y="1538"/>
                </a:lnTo>
                <a:lnTo>
                  <a:pt x="594" y="1552"/>
                </a:lnTo>
                <a:lnTo>
                  <a:pt x="595" y="1565"/>
                </a:lnTo>
                <a:lnTo>
                  <a:pt x="598" y="1578"/>
                </a:lnTo>
                <a:lnTo>
                  <a:pt x="602" y="1591"/>
                </a:lnTo>
                <a:lnTo>
                  <a:pt x="612" y="1607"/>
                </a:lnTo>
                <a:lnTo>
                  <a:pt x="623" y="1623"/>
                </a:lnTo>
                <a:lnTo>
                  <a:pt x="631" y="1637"/>
                </a:lnTo>
                <a:lnTo>
                  <a:pt x="637" y="1650"/>
                </a:lnTo>
                <a:lnTo>
                  <a:pt x="645" y="1662"/>
                </a:lnTo>
                <a:lnTo>
                  <a:pt x="655" y="1673"/>
                </a:lnTo>
                <a:lnTo>
                  <a:pt x="664" y="1682"/>
                </a:lnTo>
                <a:lnTo>
                  <a:pt x="674" y="1687"/>
                </a:lnTo>
                <a:lnTo>
                  <a:pt x="683" y="1691"/>
                </a:lnTo>
                <a:lnTo>
                  <a:pt x="694" y="1693"/>
                </a:lnTo>
                <a:lnTo>
                  <a:pt x="716" y="1697"/>
                </a:lnTo>
                <a:lnTo>
                  <a:pt x="741" y="1700"/>
                </a:lnTo>
                <a:lnTo>
                  <a:pt x="749" y="1701"/>
                </a:lnTo>
                <a:lnTo>
                  <a:pt x="757" y="1702"/>
                </a:lnTo>
                <a:lnTo>
                  <a:pt x="761" y="1702"/>
                </a:lnTo>
                <a:lnTo>
                  <a:pt x="764" y="1703"/>
                </a:lnTo>
                <a:lnTo>
                  <a:pt x="769" y="1705"/>
                </a:lnTo>
                <a:lnTo>
                  <a:pt x="772" y="1707"/>
                </a:lnTo>
                <a:lnTo>
                  <a:pt x="776" y="1713"/>
                </a:lnTo>
                <a:lnTo>
                  <a:pt x="779" y="1717"/>
                </a:lnTo>
                <a:lnTo>
                  <a:pt x="781" y="1724"/>
                </a:lnTo>
                <a:lnTo>
                  <a:pt x="783" y="1729"/>
                </a:lnTo>
                <a:lnTo>
                  <a:pt x="1606" y="1595"/>
                </a:lnTo>
                <a:lnTo>
                  <a:pt x="1606" y="1585"/>
                </a:lnTo>
                <a:lnTo>
                  <a:pt x="1606" y="1563"/>
                </a:lnTo>
                <a:lnTo>
                  <a:pt x="1606" y="1543"/>
                </a:lnTo>
                <a:lnTo>
                  <a:pt x="1605" y="1523"/>
                </a:lnTo>
                <a:lnTo>
                  <a:pt x="1604" y="1501"/>
                </a:lnTo>
                <a:lnTo>
                  <a:pt x="1603" y="1494"/>
                </a:lnTo>
                <a:lnTo>
                  <a:pt x="1601" y="1486"/>
                </a:lnTo>
                <a:lnTo>
                  <a:pt x="1599" y="1480"/>
                </a:lnTo>
                <a:lnTo>
                  <a:pt x="1597" y="1474"/>
                </a:lnTo>
                <a:lnTo>
                  <a:pt x="1591" y="1462"/>
                </a:lnTo>
                <a:lnTo>
                  <a:pt x="1584" y="1452"/>
                </a:lnTo>
                <a:lnTo>
                  <a:pt x="1577" y="1441"/>
                </a:lnTo>
                <a:lnTo>
                  <a:pt x="1569" y="1430"/>
                </a:lnTo>
                <a:lnTo>
                  <a:pt x="1562" y="1418"/>
                </a:lnTo>
                <a:lnTo>
                  <a:pt x="1556" y="1405"/>
                </a:lnTo>
                <a:lnTo>
                  <a:pt x="1554" y="1394"/>
                </a:lnTo>
                <a:lnTo>
                  <a:pt x="1553" y="1384"/>
                </a:lnTo>
                <a:lnTo>
                  <a:pt x="1551" y="1373"/>
                </a:lnTo>
                <a:lnTo>
                  <a:pt x="1549" y="1363"/>
                </a:lnTo>
                <a:lnTo>
                  <a:pt x="1547" y="1352"/>
                </a:lnTo>
                <a:lnTo>
                  <a:pt x="1545" y="1341"/>
                </a:lnTo>
                <a:lnTo>
                  <a:pt x="1539" y="1310"/>
                </a:lnTo>
                <a:lnTo>
                  <a:pt x="1533" y="1283"/>
                </a:lnTo>
                <a:lnTo>
                  <a:pt x="1530" y="1270"/>
                </a:lnTo>
                <a:lnTo>
                  <a:pt x="1528" y="1256"/>
                </a:lnTo>
                <a:lnTo>
                  <a:pt x="1527" y="1241"/>
                </a:lnTo>
                <a:lnTo>
                  <a:pt x="1527" y="1225"/>
                </a:lnTo>
                <a:lnTo>
                  <a:pt x="1527" y="1212"/>
                </a:lnTo>
                <a:lnTo>
                  <a:pt x="1529" y="1201"/>
                </a:lnTo>
                <a:lnTo>
                  <a:pt x="1532" y="1191"/>
                </a:lnTo>
                <a:lnTo>
                  <a:pt x="1536" y="1182"/>
                </a:lnTo>
                <a:lnTo>
                  <a:pt x="1545" y="1162"/>
                </a:lnTo>
                <a:lnTo>
                  <a:pt x="1556" y="1139"/>
                </a:lnTo>
                <a:lnTo>
                  <a:pt x="1559" y="1133"/>
                </a:lnTo>
                <a:lnTo>
                  <a:pt x="1563" y="1126"/>
                </a:lnTo>
                <a:lnTo>
                  <a:pt x="1565" y="1121"/>
                </a:lnTo>
                <a:lnTo>
                  <a:pt x="1566" y="1114"/>
                </a:lnTo>
                <a:lnTo>
                  <a:pt x="1566" y="1103"/>
                </a:lnTo>
                <a:lnTo>
                  <a:pt x="1563" y="1094"/>
                </a:lnTo>
                <a:lnTo>
                  <a:pt x="1559" y="1085"/>
                </a:lnTo>
                <a:lnTo>
                  <a:pt x="1556" y="1076"/>
                </a:lnTo>
                <a:lnTo>
                  <a:pt x="1553" y="1062"/>
                </a:lnTo>
                <a:lnTo>
                  <a:pt x="1550" y="1047"/>
                </a:lnTo>
                <a:lnTo>
                  <a:pt x="1549" y="1033"/>
                </a:lnTo>
                <a:lnTo>
                  <a:pt x="1547" y="1017"/>
                </a:lnTo>
                <a:lnTo>
                  <a:pt x="1549" y="1004"/>
                </a:lnTo>
                <a:lnTo>
                  <a:pt x="1550" y="994"/>
                </a:lnTo>
                <a:lnTo>
                  <a:pt x="1552" y="983"/>
                </a:lnTo>
                <a:lnTo>
                  <a:pt x="1555" y="972"/>
                </a:lnTo>
                <a:lnTo>
                  <a:pt x="1563" y="952"/>
                </a:lnTo>
                <a:lnTo>
                  <a:pt x="1571" y="930"/>
                </a:lnTo>
                <a:lnTo>
                  <a:pt x="1577" y="919"/>
                </a:lnTo>
                <a:lnTo>
                  <a:pt x="1582" y="909"/>
                </a:lnTo>
                <a:lnTo>
                  <a:pt x="1584" y="904"/>
                </a:lnTo>
                <a:lnTo>
                  <a:pt x="1586" y="900"/>
                </a:lnTo>
                <a:lnTo>
                  <a:pt x="1587" y="893"/>
                </a:lnTo>
                <a:lnTo>
                  <a:pt x="1587" y="888"/>
                </a:lnTo>
                <a:lnTo>
                  <a:pt x="1587" y="880"/>
                </a:lnTo>
                <a:lnTo>
                  <a:pt x="1586" y="873"/>
                </a:lnTo>
                <a:lnTo>
                  <a:pt x="1584" y="867"/>
                </a:lnTo>
                <a:lnTo>
                  <a:pt x="1582" y="861"/>
                </a:lnTo>
                <a:lnTo>
                  <a:pt x="1580" y="854"/>
                </a:lnTo>
                <a:lnTo>
                  <a:pt x="1579" y="849"/>
                </a:lnTo>
                <a:lnTo>
                  <a:pt x="1578" y="841"/>
                </a:lnTo>
                <a:lnTo>
                  <a:pt x="1577" y="834"/>
                </a:lnTo>
                <a:lnTo>
                  <a:pt x="1578" y="822"/>
                </a:lnTo>
                <a:lnTo>
                  <a:pt x="1579" y="811"/>
                </a:lnTo>
                <a:lnTo>
                  <a:pt x="1581" y="801"/>
                </a:lnTo>
                <a:lnTo>
                  <a:pt x="1584" y="791"/>
                </a:lnTo>
                <a:lnTo>
                  <a:pt x="1591" y="771"/>
                </a:lnTo>
                <a:lnTo>
                  <a:pt x="1598" y="750"/>
                </a:lnTo>
                <a:lnTo>
                  <a:pt x="1606" y="724"/>
                </a:lnTo>
                <a:lnTo>
                  <a:pt x="1612" y="701"/>
                </a:lnTo>
                <a:lnTo>
                  <a:pt x="1621" y="678"/>
                </a:lnTo>
                <a:lnTo>
                  <a:pt x="1630" y="653"/>
                </a:lnTo>
                <a:lnTo>
                  <a:pt x="1636" y="644"/>
                </a:lnTo>
                <a:lnTo>
                  <a:pt x="1640" y="633"/>
                </a:lnTo>
                <a:lnTo>
                  <a:pt x="1643" y="623"/>
                </a:lnTo>
                <a:lnTo>
                  <a:pt x="1644" y="615"/>
                </a:lnTo>
                <a:lnTo>
                  <a:pt x="1644" y="606"/>
                </a:lnTo>
                <a:lnTo>
                  <a:pt x="1644" y="598"/>
                </a:lnTo>
                <a:lnTo>
                  <a:pt x="1644" y="590"/>
                </a:lnTo>
                <a:lnTo>
                  <a:pt x="1644" y="581"/>
                </a:lnTo>
                <a:lnTo>
                  <a:pt x="1645" y="572"/>
                </a:lnTo>
                <a:lnTo>
                  <a:pt x="1646" y="564"/>
                </a:lnTo>
                <a:lnTo>
                  <a:pt x="1650" y="558"/>
                </a:lnTo>
                <a:lnTo>
                  <a:pt x="1654" y="553"/>
                </a:lnTo>
                <a:lnTo>
                  <a:pt x="1657" y="537"/>
                </a:lnTo>
                <a:lnTo>
                  <a:pt x="1657" y="521"/>
                </a:lnTo>
                <a:lnTo>
                  <a:pt x="1635" y="529"/>
                </a:lnTo>
                <a:lnTo>
                  <a:pt x="1616" y="539"/>
                </a:lnTo>
                <a:lnTo>
                  <a:pt x="1607" y="545"/>
                </a:lnTo>
                <a:lnTo>
                  <a:pt x="1599" y="552"/>
                </a:lnTo>
                <a:lnTo>
                  <a:pt x="1593" y="561"/>
                </a:lnTo>
                <a:lnTo>
                  <a:pt x="1587" y="571"/>
                </a:lnTo>
                <a:lnTo>
                  <a:pt x="1580" y="594"/>
                </a:lnTo>
                <a:lnTo>
                  <a:pt x="1574" y="615"/>
                </a:lnTo>
                <a:lnTo>
                  <a:pt x="1572" y="625"/>
                </a:lnTo>
                <a:lnTo>
                  <a:pt x="1569" y="635"/>
                </a:lnTo>
                <a:lnTo>
                  <a:pt x="1565" y="646"/>
                </a:lnTo>
                <a:lnTo>
                  <a:pt x="1558" y="657"/>
                </a:lnTo>
                <a:lnTo>
                  <a:pt x="1553" y="668"/>
                </a:lnTo>
                <a:lnTo>
                  <a:pt x="1545" y="677"/>
                </a:lnTo>
                <a:lnTo>
                  <a:pt x="1535" y="684"/>
                </a:lnTo>
                <a:lnTo>
                  <a:pt x="1524" y="691"/>
                </a:lnTo>
                <a:lnTo>
                  <a:pt x="1516" y="701"/>
                </a:lnTo>
                <a:lnTo>
                  <a:pt x="1511" y="712"/>
                </a:lnTo>
                <a:lnTo>
                  <a:pt x="1506" y="723"/>
                </a:lnTo>
                <a:lnTo>
                  <a:pt x="1500" y="733"/>
                </a:lnTo>
                <a:lnTo>
                  <a:pt x="1484" y="757"/>
                </a:lnTo>
                <a:lnTo>
                  <a:pt x="1469" y="778"/>
                </a:lnTo>
                <a:lnTo>
                  <a:pt x="1460" y="787"/>
                </a:lnTo>
                <a:lnTo>
                  <a:pt x="1450" y="795"/>
                </a:lnTo>
                <a:lnTo>
                  <a:pt x="1438" y="804"/>
                </a:lnTo>
                <a:lnTo>
                  <a:pt x="1425" y="810"/>
                </a:lnTo>
                <a:lnTo>
                  <a:pt x="1425" y="788"/>
                </a:lnTo>
                <a:lnTo>
                  <a:pt x="1425" y="778"/>
                </a:lnTo>
                <a:lnTo>
                  <a:pt x="1427" y="768"/>
                </a:lnTo>
                <a:lnTo>
                  <a:pt x="1429" y="759"/>
                </a:lnTo>
                <a:lnTo>
                  <a:pt x="1431" y="751"/>
                </a:lnTo>
                <a:lnTo>
                  <a:pt x="1435" y="733"/>
                </a:lnTo>
                <a:lnTo>
                  <a:pt x="1442" y="715"/>
                </a:lnTo>
                <a:lnTo>
                  <a:pt x="1445" y="703"/>
                </a:lnTo>
                <a:lnTo>
                  <a:pt x="1448" y="693"/>
                </a:lnTo>
                <a:lnTo>
                  <a:pt x="1450" y="683"/>
                </a:lnTo>
                <a:lnTo>
                  <a:pt x="1455" y="672"/>
                </a:lnTo>
                <a:lnTo>
                  <a:pt x="1463" y="655"/>
                </a:lnTo>
                <a:lnTo>
                  <a:pt x="1472" y="639"/>
                </a:lnTo>
                <a:lnTo>
                  <a:pt x="1476" y="631"/>
                </a:lnTo>
                <a:lnTo>
                  <a:pt x="1478" y="623"/>
                </a:lnTo>
                <a:lnTo>
                  <a:pt x="1481" y="614"/>
                </a:lnTo>
                <a:lnTo>
                  <a:pt x="1482" y="604"/>
                </a:lnTo>
                <a:lnTo>
                  <a:pt x="1482" y="571"/>
                </a:lnTo>
                <a:lnTo>
                  <a:pt x="1482" y="571"/>
                </a:lnTo>
                <a:lnTo>
                  <a:pt x="1477" y="555"/>
                </a:lnTo>
                <a:lnTo>
                  <a:pt x="1472" y="539"/>
                </a:lnTo>
                <a:lnTo>
                  <a:pt x="1466" y="523"/>
                </a:lnTo>
                <a:lnTo>
                  <a:pt x="1460" y="508"/>
                </a:lnTo>
                <a:lnTo>
                  <a:pt x="1449" y="491"/>
                </a:lnTo>
                <a:lnTo>
                  <a:pt x="1438" y="475"/>
                </a:lnTo>
                <a:lnTo>
                  <a:pt x="1424" y="442"/>
                </a:lnTo>
                <a:lnTo>
                  <a:pt x="1412" y="412"/>
                </a:lnTo>
                <a:lnTo>
                  <a:pt x="1408" y="395"/>
                </a:lnTo>
                <a:lnTo>
                  <a:pt x="1405" y="379"/>
                </a:lnTo>
                <a:lnTo>
                  <a:pt x="1403" y="362"/>
                </a:lnTo>
                <a:lnTo>
                  <a:pt x="1402" y="344"/>
                </a:lnTo>
                <a:lnTo>
                  <a:pt x="1387" y="341"/>
                </a:lnTo>
                <a:lnTo>
                  <a:pt x="1374" y="340"/>
                </a:lnTo>
                <a:lnTo>
                  <a:pt x="1368" y="339"/>
                </a:lnTo>
                <a:lnTo>
                  <a:pt x="1362" y="338"/>
                </a:lnTo>
                <a:lnTo>
                  <a:pt x="1355" y="336"/>
                </a:lnTo>
                <a:lnTo>
                  <a:pt x="1349" y="333"/>
                </a:lnTo>
                <a:lnTo>
                  <a:pt x="1343" y="330"/>
                </a:lnTo>
                <a:lnTo>
                  <a:pt x="1338" y="325"/>
                </a:lnTo>
                <a:lnTo>
                  <a:pt x="1334" y="322"/>
                </a:lnTo>
                <a:lnTo>
                  <a:pt x="1330" y="317"/>
                </a:lnTo>
                <a:lnTo>
                  <a:pt x="1326" y="308"/>
                </a:lnTo>
                <a:lnTo>
                  <a:pt x="1325" y="299"/>
                </a:lnTo>
                <a:lnTo>
                  <a:pt x="1324" y="295"/>
                </a:lnTo>
                <a:lnTo>
                  <a:pt x="1322" y="292"/>
                </a:lnTo>
                <a:lnTo>
                  <a:pt x="1320" y="287"/>
                </a:lnTo>
                <a:lnTo>
                  <a:pt x="1316" y="284"/>
                </a:lnTo>
                <a:lnTo>
                  <a:pt x="1312" y="282"/>
                </a:lnTo>
                <a:lnTo>
                  <a:pt x="1307" y="280"/>
                </a:lnTo>
                <a:lnTo>
                  <a:pt x="1302" y="279"/>
                </a:lnTo>
                <a:lnTo>
                  <a:pt x="1297" y="279"/>
                </a:lnTo>
                <a:lnTo>
                  <a:pt x="1286" y="280"/>
                </a:lnTo>
                <a:lnTo>
                  <a:pt x="1274" y="279"/>
                </a:lnTo>
                <a:lnTo>
                  <a:pt x="1260" y="278"/>
                </a:lnTo>
                <a:lnTo>
                  <a:pt x="1247" y="276"/>
                </a:lnTo>
                <a:lnTo>
                  <a:pt x="1235" y="273"/>
                </a:lnTo>
                <a:lnTo>
                  <a:pt x="1221" y="271"/>
                </a:lnTo>
                <a:lnTo>
                  <a:pt x="1194" y="268"/>
                </a:lnTo>
                <a:lnTo>
                  <a:pt x="1169" y="264"/>
                </a:lnTo>
                <a:lnTo>
                  <a:pt x="1147" y="259"/>
                </a:lnTo>
                <a:lnTo>
                  <a:pt x="1125" y="254"/>
                </a:lnTo>
                <a:lnTo>
                  <a:pt x="1103" y="250"/>
                </a:lnTo>
                <a:lnTo>
                  <a:pt x="1081" y="244"/>
                </a:lnTo>
                <a:lnTo>
                  <a:pt x="1056" y="238"/>
                </a:lnTo>
                <a:lnTo>
                  <a:pt x="1030" y="231"/>
                </a:lnTo>
                <a:lnTo>
                  <a:pt x="1015" y="228"/>
                </a:lnTo>
                <a:lnTo>
                  <a:pt x="1002" y="225"/>
                </a:lnTo>
                <a:lnTo>
                  <a:pt x="989" y="222"/>
                </a:lnTo>
                <a:lnTo>
                  <a:pt x="974" y="218"/>
                </a:lnTo>
                <a:lnTo>
                  <a:pt x="963" y="216"/>
                </a:lnTo>
                <a:lnTo>
                  <a:pt x="952" y="215"/>
                </a:lnTo>
                <a:lnTo>
                  <a:pt x="943" y="214"/>
                </a:lnTo>
                <a:lnTo>
                  <a:pt x="932" y="213"/>
                </a:lnTo>
                <a:lnTo>
                  <a:pt x="906" y="209"/>
                </a:lnTo>
                <a:lnTo>
                  <a:pt x="883" y="203"/>
                </a:lnTo>
                <a:lnTo>
                  <a:pt x="861" y="198"/>
                </a:lnTo>
                <a:lnTo>
                  <a:pt x="836" y="191"/>
                </a:lnTo>
                <a:lnTo>
                  <a:pt x="811" y="186"/>
                </a:lnTo>
                <a:lnTo>
                  <a:pt x="788" y="183"/>
                </a:lnTo>
                <a:lnTo>
                  <a:pt x="767" y="179"/>
                </a:lnTo>
                <a:lnTo>
                  <a:pt x="741" y="176"/>
                </a:lnTo>
                <a:lnTo>
                  <a:pt x="733" y="174"/>
                </a:lnTo>
                <a:lnTo>
                  <a:pt x="728" y="173"/>
                </a:lnTo>
                <a:lnTo>
                  <a:pt x="721" y="170"/>
                </a:lnTo>
                <a:lnTo>
                  <a:pt x="717" y="166"/>
                </a:lnTo>
                <a:lnTo>
                  <a:pt x="712" y="163"/>
                </a:lnTo>
                <a:lnTo>
                  <a:pt x="707" y="158"/>
                </a:lnTo>
                <a:lnTo>
                  <a:pt x="703" y="153"/>
                </a:lnTo>
                <a:lnTo>
                  <a:pt x="700" y="148"/>
                </a:lnTo>
                <a:lnTo>
                  <a:pt x="693" y="136"/>
                </a:lnTo>
                <a:lnTo>
                  <a:pt x="687" y="124"/>
                </a:lnTo>
                <a:lnTo>
                  <a:pt x="682" y="111"/>
                </a:lnTo>
                <a:lnTo>
                  <a:pt x="678" y="97"/>
                </a:lnTo>
                <a:lnTo>
                  <a:pt x="678" y="97"/>
                </a:lnTo>
                <a:lnTo>
                  <a:pt x="665" y="102"/>
                </a:lnTo>
                <a:lnTo>
                  <a:pt x="652" y="106"/>
                </a:lnTo>
                <a:lnTo>
                  <a:pt x="639" y="109"/>
                </a:lnTo>
                <a:lnTo>
                  <a:pt x="623" y="112"/>
                </a:lnTo>
                <a:lnTo>
                  <a:pt x="609" y="114"/>
                </a:lnTo>
                <a:lnTo>
                  <a:pt x="596" y="114"/>
                </a:lnTo>
                <a:lnTo>
                  <a:pt x="583" y="112"/>
                </a:lnTo>
                <a:lnTo>
                  <a:pt x="570" y="112"/>
                </a:lnTo>
                <a:lnTo>
                  <a:pt x="558" y="111"/>
                </a:lnTo>
                <a:lnTo>
                  <a:pt x="545" y="112"/>
                </a:lnTo>
                <a:lnTo>
                  <a:pt x="539" y="114"/>
                </a:lnTo>
                <a:lnTo>
                  <a:pt x="532" y="115"/>
                </a:lnTo>
                <a:lnTo>
                  <a:pt x="526" y="117"/>
                </a:lnTo>
                <a:lnTo>
                  <a:pt x="519" y="120"/>
                </a:lnTo>
                <a:lnTo>
                  <a:pt x="519" y="44"/>
                </a:lnTo>
                <a:lnTo>
                  <a:pt x="520" y="33"/>
                </a:lnTo>
                <a:lnTo>
                  <a:pt x="520" y="22"/>
                </a:lnTo>
                <a:lnTo>
                  <a:pt x="514" y="11"/>
                </a:lnTo>
                <a:lnTo>
                  <a:pt x="506" y="0"/>
                </a:lnTo>
                <a:lnTo>
                  <a:pt x="489" y="8"/>
                </a:lnTo>
                <a:lnTo>
                  <a:pt x="473" y="14"/>
                </a:lnTo>
                <a:lnTo>
                  <a:pt x="458" y="18"/>
                </a:lnTo>
                <a:lnTo>
                  <a:pt x="443" y="23"/>
                </a:lnTo>
                <a:lnTo>
                  <a:pt x="428" y="27"/>
                </a:lnTo>
                <a:lnTo>
                  <a:pt x="412" y="33"/>
                </a:lnTo>
                <a:lnTo>
                  <a:pt x="396" y="38"/>
                </a:lnTo>
                <a:lnTo>
                  <a:pt x="379" y="45"/>
                </a:lnTo>
                <a:lnTo>
                  <a:pt x="362" y="54"/>
                </a:lnTo>
                <a:lnTo>
                  <a:pt x="345" y="62"/>
                </a:lnTo>
                <a:lnTo>
                  <a:pt x="330" y="68"/>
                </a:lnTo>
                <a:lnTo>
                  <a:pt x="315" y="74"/>
                </a:lnTo>
                <a:lnTo>
                  <a:pt x="299" y="77"/>
                </a:lnTo>
                <a:lnTo>
                  <a:pt x="283" y="80"/>
                </a:lnTo>
                <a:lnTo>
                  <a:pt x="264" y="82"/>
                </a:lnTo>
                <a:lnTo>
                  <a:pt x="246" y="83"/>
                </a:lnTo>
                <a:lnTo>
                  <a:pt x="236" y="82"/>
                </a:lnTo>
                <a:lnTo>
                  <a:pt x="228" y="82"/>
                </a:lnTo>
                <a:lnTo>
                  <a:pt x="219" y="82"/>
                </a:lnTo>
                <a:lnTo>
                  <a:pt x="209" y="83"/>
                </a:lnTo>
                <a:lnTo>
                  <a:pt x="209" y="83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8" name="Freeform 254"/>
          <p:cNvSpPr>
            <a:spLocks/>
          </p:cNvSpPr>
          <p:nvPr/>
        </p:nvSpPr>
        <p:spPr bwMode="auto">
          <a:xfrm>
            <a:off x="5618530" y="2581820"/>
            <a:ext cx="764277" cy="796064"/>
          </a:xfrm>
          <a:custGeom>
            <a:avLst/>
            <a:gdLst>
              <a:gd name="T0" fmla="*/ 153 w 1657"/>
              <a:gd name="T1" fmla="*/ 131 h 1729"/>
              <a:gd name="T2" fmla="*/ 140 w 1657"/>
              <a:gd name="T3" fmla="*/ 172 h 1729"/>
              <a:gd name="T4" fmla="*/ 141 w 1657"/>
              <a:gd name="T5" fmla="*/ 250 h 1729"/>
              <a:gd name="T6" fmla="*/ 146 w 1657"/>
              <a:gd name="T7" fmla="*/ 341 h 1729"/>
              <a:gd name="T8" fmla="*/ 123 w 1657"/>
              <a:gd name="T9" fmla="*/ 378 h 1729"/>
              <a:gd name="T10" fmla="*/ 59 w 1657"/>
              <a:gd name="T11" fmla="*/ 446 h 1729"/>
              <a:gd name="T12" fmla="*/ 0 w 1657"/>
              <a:gd name="T13" fmla="*/ 558 h 1729"/>
              <a:gd name="T14" fmla="*/ 85 w 1657"/>
              <a:gd name="T15" fmla="*/ 689 h 1729"/>
              <a:gd name="T16" fmla="*/ 80 w 1657"/>
              <a:gd name="T17" fmla="*/ 737 h 1729"/>
              <a:gd name="T18" fmla="*/ 58 w 1657"/>
              <a:gd name="T19" fmla="*/ 792 h 1729"/>
              <a:gd name="T20" fmla="*/ 64 w 1657"/>
              <a:gd name="T21" fmla="*/ 879 h 1729"/>
              <a:gd name="T22" fmla="*/ 77 w 1657"/>
              <a:gd name="T23" fmla="*/ 918 h 1729"/>
              <a:gd name="T24" fmla="*/ 228 w 1657"/>
              <a:gd name="T25" fmla="*/ 972 h 1729"/>
              <a:gd name="T26" fmla="*/ 323 w 1657"/>
              <a:gd name="T27" fmla="*/ 1039 h 1729"/>
              <a:gd name="T28" fmla="*/ 384 w 1657"/>
              <a:gd name="T29" fmla="*/ 1105 h 1729"/>
              <a:gd name="T30" fmla="*/ 529 w 1657"/>
              <a:gd name="T31" fmla="*/ 1186 h 1729"/>
              <a:gd name="T32" fmla="*/ 571 w 1657"/>
              <a:gd name="T33" fmla="*/ 1242 h 1729"/>
              <a:gd name="T34" fmla="*/ 577 w 1657"/>
              <a:gd name="T35" fmla="*/ 1320 h 1729"/>
              <a:gd name="T36" fmla="*/ 574 w 1657"/>
              <a:gd name="T37" fmla="*/ 1386 h 1729"/>
              <a:gd name="T38" fmla="*/ 605 w 1657"/>
              <a:gd name="T39" fmla="*/ 1432 h 1729"/>
              <a:gd name="T40" fmla="*/ 596 w 1657"/>
              <a:gd name="T41" fmla="*/ 1521 h 1729"/>
              <a:gd name="T42" fmla="*/ 623 w 1657"/>
              <a:gd name="T43" fmla="*/ 1623 h 1729"/>
              <a:gd name="T44" fmla="*/ 683 w 1657"/>
              <a:gd name="T45" fmla="*/ 1691 h 1729"/>
              <a:gd name="T46" fmla="*/ 764 w 1657"/>
              <a:gd name="T47" fmla="*/ 1703 h 1729"/>
              <a:gd name="T48" fmla="*/ 783 w 1657"/>
              <a:gd name="T49" fmla="*/ 1729 h 1729"/>
              <a:gd name="T50" fmla="*/ 1604 w 1657"/>
              <a:gd name="T51" fmla="*/ 1501 h 1729"/>
              <a:gd name="T52" fmla="*/ 1577 w 1657"/>
              <a:gd name="T53" fmla="*/ 1441 h 1729"/>
              <a:gd name="T54" fmla="*/ 1549 w 1657"/>
              <a:gd name="T55" fmla="*/ 1363 h 1729"/>
              <a:gd name="T56" fmla="*/ 1527 w 1657"/>
              <a:gd name="T57" fmla="*/ 1241 h 1729"/>
              <a:gd name="T58" fmla="*/ 1556 w 1657"/>
              <a:gd name="T59" fmla="*/ 1139 h 1729"/>
              <a:gd name="T60" fmla="*/ 1559 w 1657"/>
              <a:gd name="T61" fmla="*/ 1085 h 1729"/>
              <a:gd name="T62" fmla="*/ 1550 w 1657"/>
              <a:gd name="T63" fmla="*/ 994 h 1729"/>
              <a:gd name="T64" fmla="*/ 1584 w 1657"/>
              <a:gd name="T65" fmla="*/ 904 h 1729"/>
              <a:gd name="T66" fmla="*/ 1582 w 1657"/>
              <a:gd name="T67" fmla="*/ 861 h 1729"/>
              <a:gd name="T68" fmla="*/ 1581 w 1657"/>
              <a:gd name="T69" fmla="*/ 801 h 1729"/>
              <a:gd name="T70" fmla="*/ 1630 w 1657"/>
              <a:gd name="T71" fmla="*/ 653 h 1729"/>
              <a:gd name="T72" fmla="*/ 1644 w 1657"/>
              <a:gd name="T73" fmla="*/ 590 h 1729"/>
              <a:gd name="T74" fmla="*/ 1657 w 1657"/>
              <a:gd name="T75" fmla="*/ 521 h 1729"/>
              <a:gd name="T76" fmla="*/ 1580 w 1657"/>
              <a:gd name="T77" fmla="*/ 594 h 1729"/>
              <a:gd name="T78" fmla="*/ 1545 w 1657"/>
              <a:gd name="T79" fmla="*/ 677 h 1729"/>
              <a:gd name="T80" fmla="*/ 1484 w 1657"/>
              <a:gd name="T81" fmla="*/ 757 h 1729"/>
              <a:gd name="T82" fmla="*/ 1425 w 1657"/>
              <a:gd name="T83" fmla="*/ 778 h 1729"/>
              <a:gd name="T84" fmla="*/ 1448 w 1657"/>
              <a:gd name="T85" fmla="*/ 693 h 1729"/>
              <a:gd name="T86" fmla="*/ 1481 w 1657"/>
              <a:gd name="T87" fmla="*/ 614 h 1729"/>
              <a:gd name="T88" fmla="*/ 1460 w 1657"/>
              <a:gd name="T89" fmla="*/ 508 h 1729"/>
              <a:gd name="T90" fmla="*/ 1403 w 1657"/>
              <a:gd name="T91" fmla="*/ 362 h 1729"/>
              <a:gd name="T92" fmla="*/ 1349 w 1657"/>
              <a:gd name="T93" fmla="*/ 333 h 1729"/>
              <a:gd name="T94" fmla="*/ 1324 w 1657"/>
              <a:gd name="T95" fmla="*/ 295 h 1729"/>
              <a:gd name="T96" fmla="*/ 1297 w 1657"/>
              <a:gd name="T97" fmla="*/ 279 h 1729"/>
              <a:gd name="T98" fmla="*/ 1194 w 1657"/>
              <a:gd name="T99" fmla="*/ 268 h 1729"/>
              <a:gd name="T100" fmla="*/ 1030 w 1657"/>
              <a:gd name="T101" fmla="*/ 231 h 1729"/>
              <a:gd name="T102" fmla="*/ 943 w 1657"/>
              <a:gd name="T103" fmla="*/ 214 h 1729"/>
              <a:gd name="T104" fmla="*/ 788 w 1657"/>
              <a:gd name="T105" fmla="*/ 183 h 1729"/>
              <a:gd name="T106" fmla="*/ 712 w 1657"/>
              <a:gd name="T107" fmla="*/ 163 h 1729"/>
              <a:gd name="T108" fmla="*/ 678 w 1657"/>
              <a:gd name="T109" fmla="*/ 97 h 1729"/>
              <a:gd name="T110" fmla="*/ 596 w 1657"/>
              <a:gd name="T111" fmla="*/ 114 h 1729"/>
              <a:gd name="T112" fmla="*/ 526 w 1657"/>
              <a:gd name="T113" fmla="*/ 117 h 1729"/>
              <a:gd name="T114" fmla="*/ 489 w 1657"/>
              <a:gd name="T115" fmla="*/ 8 h 1729"/>
              <a:gd name="T116" fmla="*/ 379 w 1657"/>
              <a:gd name="T117" fmla="*/ 45 h 1729"/>
              <a:gd name="T118" fmla="*/ 264 w 1657"/>
              <a:gd name="T119" fmla="*/ 82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57" h="1729">
                <a:moveTo>
                  <a:pt x="209" y="83"/>
                </a:moveTo>
                <a:lnTo>
                  <a:pt x="200" y="91"/>
                </a:lnTo>
                <a:lnTo>
                  <a:pt x="191" y="98"/>
                </a:lnTo>
                <a:lnTo>
                  <a:pt x="183" y="110"/>
                </a:lnTo>
                <a:lnTo>
                  <a:pt x="175" y="120"/>
                </a:lnTo>
                <a:lnTo>
                  <a:pt x="164" y="124"/>
                </a:lnTo>
                <a:lnTo>
                  <a:pt x="153" y="131"/>
                </a:lnTo>
                <a:lnTo>
                  <a:pt x="151" y="134"/>
                </a:lnTo>
                <a:lnTo>
                  <a:pt x="149" y="137"/>
                </a:lnTo>
                <a:lnTo>
                  <a:pt x="148" y="142"/>
                </a:lnTo>
                <a:lnTo>
                  <a:pt x="147" y="145"/>
                </a:lnTo>
                <a:lnTo>
                  <a:pt x="145" y="153"/>
                </a:lnTo>
                <a:lnTo>
                  <a:pt x="142" y="162"/>
                </a:lnTo>
                <a:lnTo>
                  <a:pt x="140" y="172"/>
                </a:lnTo>
                <a:lnTo>
                  <a:pt x="137" y="180"/>
                </a:lnTo>
                <a:lnTo>
                  <a:pt x="136" y="189"/>
                </a:lnTo>
                <a:lnTo>
                  <a:pt x="135" y="200"/>
                </a:lnTo>
                <a:lnTo>
                  <a:pt x="136" y="214"/>
                </a:lnTo>
                <a:lnTo>
                  <a:pt x="137" y="227"/>
                </a:lnTo>
                <a:lnTo>
                  <a:pt x="139" y="239"/>
                </a:lnTo>
                <a:lnTo>
                  <a:pt x="141" y="250"/>
                </a:lnTo>
                <a:lnTo>
                  <a:pt x="143" y="261"/>
                </a:lnTo>
                <a:lnTo>
                  <a:pt x="146" y="273"/>
                </a:lnTo>
                <a:lnTo>
                  <a:pt x="148" y="286"/>
                </a:lnTo>
                <a:lnTo>
                  <a:pt x="148" y="300"/>
                </a:lnTo>
                <a:lnTo>
                  <a:pt x="148" y="318"/>
                </a:lnTo>
                <a:lnTo>
                  <a:pt x="148" y="334"/>
                </a:lnTo>
                <a:lnTo>
                  <a:pt x="146" y="341"/>
                </a:lnTo>
                <a:lnTo>
                  <a:pt x="145" y="349"/>
                </a:lnTo>
                <a:lnTo>
                  <a:pt x="141" y="357"/>
                </a:lnTo>
                <a:lnTo>
                  <a:pt x="137" y="364"/>
                </a:lnTo>
                <a:lnTo>
                  <a:pt x="135" y="369"/>
                </a:lnTo>
                <a:lnTo>
                  <a:pt x="131" y="373"/>
                </a:lnTo>
                <a:lnTo>
                  <a:pt x="127" y="376"/>
                </a:lnTo>
                <a:lnTo>
                  <a:pt x="123" y="378"/>
                </a:lnTo>
                <a:lnTo>
                  <a:pt x="114" y="383"/>
                </a:lnTo>
                <a:lnTo>
                  <a:pt x="106" y="391"/>
                </a:lnTo>
                <a:lnTo>
                  <a:pt x="96" y="401"/>
                </a:lnTo>
                <a:lnTo>
                  <a:pt x="87" y="410"/>
                </a:lnTo>
                <a:lnTo>
                  <a:pt x="80" y="420"/>
                </a:lnTo>
                <a:lnTo>
                  <a:pt x="71" y="431"/>
                </a:lnTo>
                <a:lnTo>
                  <a:pt x="59" y="446"/>
                </a:lnTo>
                <a:lnTo>
                  <a:pt x="50" y="462"/>
                </a:lnTo>
                <a:lnTo>
                  <a:pt x="41" y="479"/>
                </a:lnTo>
                <a:lnTo>
                  <a:pt x="34" y="494"/>
                </a:lnTo>
                <a:lnTo>
                  <a:pt x="27" y="510"/>
                </a:lnTo>
                <a:lnTo>
                  <a:pt x="19" y="525"/>
                </a:lnTo>
                <a:lnTo>
                  <a:pt x="11" y="541"/>
                </a:lnTo>
                <a:lnTo>
                  <a:pt x="0" y="558"/>
                </a:lnTo>
                <a:lnTo>
                  <a:pt x="19" y="581"/>
                </a:lnTo>
                <a:lnTo>
                  <a:pt x="35" y="603"/>
                </a:lnTo>
                <a:lnTo>
                  <a:pt x="51" y="625"/>
                </a:lnTo>
                <a:lnTo>
                  <a:pt x="66" y="651"/>
                </a:lnTo>
                <a:lnTo>
                  <a:pt x="74" y="666"/>
                </a:lnTo>
                <a:lnTo>
                  <a:pt x="83" y="682"/>
                </a:lnTo>
                <a:lnTo>
                  <a:pt x="85" y="689"/>
                </a:lnTo>
                <a:lnTo>
                  <a:pt x="87" y="697"/>
                </a:lnTo>
                <a:lnTo>
                  <a:pt x="89" y="705"/>
                </a:lnTo>
                <a:lnTo>
                  <a:pt x="89" y="715"/>
                </a:lnTo>
                <a:lnTo>
                  <a:pt x="89" y="722"/>
                </a:lnTo>
                <a:lnTo>
                  <a:pt x="87" y="727"/>
                </a:lnTo>
                <a:lnTo>
                  <a:pt x="84" y="732"/>
                </a:lnTo>
                <a:lnTo>
                  <a:pt x="80" y="737"/>
                </a:lnTo>
                <a:lnTo>
                  <a:pt x="77" y="741"/>
                </a:lnTo>
                <a:lnTo>
                  <a:pt x="72" y="746"/>
                </a:lnTo>
                <a:lnTo>
                  <a:pt x="69" y="752"/>
                </a:lnTo>
                <a:lnTo>
                  <a:pt x="66" y="757"/>
                </a:lnTo>
                <a:lnTo>
                  <a:pt x="62" y="769"/>
                </a:lnTo>
                <a:lnTo>
                  <a:pt x="59" y="781"/>
                </a:lnTo>
                <a:lnTo>
                  <a:pt x="58" y="792"/>
                </a:lnTo>
                <a:lnTo>
                  <a:pt x="58" y="805"/>
                </a:lnTo>
                <a:lnTo>
                  <a:pt x="58" y="818"/>
                </a:lnTo>
                <a:lnTo>
                  <a:pt x="60" y="828"/>
                </a:lnTo>
                <a:lnTo>
                  <a:pt x="61" y="840"/>
                </a:lnTo>
                <a:lnTo>
                  <a:pt x="64" y="853"/>
                </a:lnTo>
                <a:lnTo>
                  <a:pt x="64" y="867"/>
                </a:lnTo>
                <a:lnTo>
                  <a:pt x="64" y="879"/>
                </a:lnTo>
                <a:lnTo>
                  <a:pt x="65" y="892"/>
                </a:lnTo>
                <a:lnTo>
                  <a:pt x="66" y="906"/>
                </a:lnTo>
                <a:lnTo>
                  <a:pt x="66" y="907"/>
                </a:lnTo>
                <a:lnTo>
                  <a:pt x="67" y="912"/>
                </a:lnTo>
                <a:lnTo>
                  <a:pt x="70" y="915"/>
                </a:lnTo>
                <a:lnTo>
                  <a:pt x="73" y="917"/>
                </a:lnTo>
                <a:lnTo>
                  <a:pt x="77" y="918"/>
                </a:lnTo>
                <a:lnTo>
                  <a:pt x="79" y="919"/>
                </a:lnTo>
                <a:lnTo>
                  <a:pt x="119" y="932"/>
                </a:lnTo>
                <a:lnTo>
                  <a:pt x="154" y="943"/>
                </a:lnTo>
                <a:lnTo>
                  <a:pt x="172" y="948"/>
                </a:lnTo>
                <a:lnTo>
                  <a:pt x="190" y="955"/>
                </a:lnTo>
                <a:lnTo>
                  <a:pt x="208" y="963"/>
                </a:lnTo>
                <a:lnTo>
                  <a:pt x="228" y="972"/>
                </a:lnTo>
                <a:lnTo>
                  <a:pt x="253" y="983"/>
                </a:lnTo>
                <a:lnTo>
                  <a:pt x="275" y="993"/>
                </a:lnTo>
                <a:lnTo>
                  <a:pt x="285" y="998"/>
                </a:lnTo>
                <a:lnTo>
                  <a:pt x="295" y="1004"/>
                </a:lnTo>
                <a:lnTo>
                  <a:pt x="304" y="1013"/>
                </a:lnTo>
                <a:lnTo>
                  <a:pt x="313" y="1023"/>
                </a:lnTo>
                <a:lnTo>
                  <a:pt x="323" y="1039"/>
                </a:lnTo>
                <a:lnTo>
                  <a:pt x="331" y="1055"/>
                </a:lnTo>
                <a:lnTo>
                  <a:pt x="336" y="1063"/>
                </a:lnTo>
                <a:lnTo>
                  <a:pt x="340" y="1069"/>
                </a:lnTo>
                <a:lnTo>
                  <a:pt x="345" y="1077"/>
                </a:lnTo>
                <a:lnTo>
                  <a:pt x="353" y="1084"/>
                </a:lnTo>
                <a:lnTo>
                  <a:pt x="368" y="1095"/>
                </a:lnTo>
                <a:lnTo>
                  <a:pt x="384" y="1105"/>
                </a:lnTo>
                <a:lnTo>
                  <a:pt x="415" y="1123"/>
                </a:lnTo>
                <a:lnTo>
                  <a:pt x="443" y="1138"/>
                </a:lnTo>
                <a:lnTo>
                  <a:pt x="470" y="1153"/>
                </a:lnTo>
                <a:lnTo>
                  <a:pt x="501" y="1169"/>
                </a:lnTo>
                <a:lnTo>
                  <a:pt x="511" y="1174"/>
                </a:lnTo>
                <a:lnTo>
                  <a:pt x="520" y="1179"/>
                </a:lnTo>
                <a:lnTo>
                  <a:pt x="529" y="1186"/>
                </a:lnTo>
                <a:lnTo>
                  <a:pt x="538" y="1192"/>
                </a:lnTo>
                <a:lnTo>
                  <a:pt x="544" y="1200"/>
                </a:lnTo>
                <a:lnTo>
                  <a:pt x="552" y="1207"/>
                </a:lnTo>
                <a:lnTo>
                  <a:pt x="557" y="1215"/>
                </a:lnTo>
                <a:lnTo>
                  <a:pt x="563" y="1224"/>
                </a:lnTo>
                <a:lnTo>
                  <a:pt x="568" y="1232"/>
                </a:lnTo>
                <a:lnTo>
                  <a:pt x="571" y="1242"/>
                </a:lnTo>
                <a:lnTo>
                  <a:pt x="574" y="1252"/>
                </a:lnTo>
                <a:lnTo>
                  <a:pt x="577" y="1261"/>
                </a:lnTo>
                <a:lnTo>
                  <a:pt x="579" y="1271"/>
                </a:lnTo>
                <a:lnTo>
                  <a:pt x="580" y="1282"/>
                </a:lnTo>
                <a:lnTo>
                  <a:pt x="580" y="1293"/>
                </a:lnTo>
                <a:lnTo>
                  <a:pt x="579" y="1305"/>
                </a:lnTo>
                <a:lnTo>
                  <a:pt x="577" y="1320"/>
                </a:lnTo>
                <a:lnTo>
                  <a:pt x="574" y="1336"/>
                </a:lnTo>
                <a:lnTo>
                  <a:pt x="572" y="1352"/>
                </a:lnTo>
                <a:lnTo>
                  <a:pt x="570" y="1368"/>
                </a:lnTo>
                <a:lnTo>
                  <a:pt x="570" y="1368"/>
                </a:lnTo>
                <a:lnTo>
                  <a:pt x="570" y="1375"/>
                </a:lnTo>
                <a:lnTo>
                  <a:pt x="572" y="1380"/>
                </a:lnTo>
                <a:lnTo>
                  <a:pt x="574" y="1386"/>
                </a:lnTo>
                <a:lnTo>
                  <a:pt x="578" y="1390"/>
                </a:lnTo>
                <a:lnTo>
                  <a:pt x="586" y="1400"/>
                </a:lnTo>
                <a:lnTo>
                  <a:pt x="594" y="1411"/>
                </a:lnTo>
                <a:lnTo>
                  <a:pt x="598" y="1416"/>
                </a:lnTo>
                <a:lnTo>
                  <a:pt x="601" y="1420"/>
                </a:lnTo>
                <a:lnTo>
                  <a:pt x="604" y="1426"/>
                </a:lnTo>
                <a:lnTo>
                  <a:pt x="605" y="1432"/>
                </a:lnTo>
                <a:lnTo>
                  <a:pt x="605" y="1443"/>
                </a:lnTo>
                <a:lnTo>
                  <a:pt x="602" y="1453"/>
                </a:lnTo>
                <a:lnTo>
                  <a:pt x="601" y="1463"/>
                </a:lnTo>
                <a:lnTo>
                  <a:pt x="599" y="1474"/>
                </a:lnTo>
                <a:lnTo>
                  <a:pt x="598" y="1492"/>
                </a:lnTo>
                <a:lnTo>
                  <a:pt x="597" y="1507"/>
                </a:lnTo>
                <a:lnTo>
                  <a:pt x="596" y="1521"/>
                </a:lnTo>
                <a:lnTo>
                  <a:pt x="594" y="1538"/>
                </a:lnTo>
                <a:lnTo>
                  <a:pt x="594" y="1552"/>
                </a:lnTo>
                <a:lnTo>
                  <a:pt x="595" y="1565"/>
                </a:lnTo>
                <a:lnTo>
                  <a:pt x="598" y="1578"/>
                </a:lnTo>
                <a:lnTo>
                  <a:pt x="602" y="1591"/>
                </a:lnTo>
                <a:lnTo>
                  <a:pt x="612" y="1607"/>
                </a:lnTo>
                <a:lnTo>
                  <a:pt x="623" y="1623"/>
                </a:lnTo>
                <a:lnTo>
                  <a:pt x="631" y="1637"/>
                </a:lnTo>
                <a:lnTo>
                  <a:pt x="637" y="1650"/>
                </a:lnTo>
                <a:lnTo>
                  <a:pt x="645" y="1662"/>
                </a:lnTo>
                <a:lnTo>
                  <a:pt x="655" y="1673"/>
                </a:lnTo>
                <a:lnTo>
                  <a:pt x="664" y="1682"/>
                </a:lnTo>
                <a:lnTo>
                  <a:pt x="674" y="1687"/>
                </a:lnTo>
                <a:lnTo>
                  <a:pt x="683" y="1691"/>
                </a:lnTo>
                <a:lnTo>
                  <a:pt x="694" y="1693"/>
                </a:lnTo>
                <a:lnTo>
                  <a:pt x="716" y="1697"/>
                </a:lnTo>
                <a:lnTo>
                  <a:pt x="741" y="1700"/>
                </a:lnTo>
                <a:lnTo>
                  <a:pt x="749" y="1701"/>
                </a:lnTo>
                <a:lnTo>
                  <a:pt x="757" y="1702"/>
                </a:lnTo>
                <a:lnTo>
                  <a:pt x="761" y="1702"/>
                </a:lnTo>
                <a:lnTo>
                  <a:pt x="764" y="1703"/>
                </a:lnTo>
                <a:lnTo>
                  <a:pt x="769" y="1705"/>
                </a:lnTo>
                <a:lnTo>
                  <a:pt x="772" y="1707"/>
                </a:lnTo>
                <a:lnTo>
                  <a:pt x="776" y="1713"/>
                </a:lnTo>
                <a:lnTo>
                  <a:pt x="779" y="1717"/>
                </a:lnTo>
                <a:lnTo>
                  <a:pt x="781" y="1724"/>
                </a:lnTo>
                <a:lnTo>
                  <a:pt x="783" y="1729"/>
                </a:lnTo>
                <a:lnTo>
                  <a:pt x="783" y="1729"/>
                </a:lnTo>
                <a:lnTo>
                  <a:pt x="1606" y="1595"/>
                </a:lnTo>
                <a:lnTo>
                  <a:pt x="1606" y="1595"/>
                </a:lnTo>
                <a:lnTo>
                  <a:pt x="1606" y="1585"/>
                </a:lnTo>
                <a:lnTo>
                  <a:pt x="1606" y="1563"/>
                </a:lnTo>
                <a:lnTo>
                  <a:pt x="1606" y="1543"/>
                </a:lnTo>
                <a:lnTo>
                  <a:pt x="1605" y="1523"/>
                </a:lnTo>
                <a:lnTo>
                  <a:pt x="1604" y="1501"/>
                </a:lnTo>
                <a:lnTo>
                  <a:pt x="1603" y="1494"/>
                </a:lnTo>
                <a:lnTo>
                  <a:pt x="1601" y="1486"/>
                </a:lnTo>
                <a:lnTo>
                  <a:pt x="1599" y="1480"/>
                </a:lnTo>
                <a:lnTo>
                  <a:pt x="1597" y="1474"/>
                </a:lnTo>
                <a:lnTo>
                  <a:pt x="1591" y="1462"/>
                </a:lnTo>
                <a:lnTo>
                  <a:pt x="1584" y="1452"/>
                </a:lnTo>
                <a:lnTo>
                  <a:pt x="1577" y="1441"/>
                </a:lnTo>
                <a:lnTo>
                  <a:pt x="1569" y="1430"/>
                </a:lnTo>
                <a:lnTo>
                  <a:pt x="1562" y="1418"/>
                </a:lnTo>
                <a:lnTo>
                  <a:pt x="1556" y="1405"/>
                </a:lnTo>
                <a:lnTo>
                  <a:pt x="1554" y="1394"/>
                </a:lnTo>
                <a:lnTo>
                  <a:pt x="1553" y="1384"/>
                </a:lnTo>
                <a:lnTo>
                  <a:pt x="1551" y="1373"/>
                </a:lnTo>
                <a:lnTo>
                  <a:pt x="1549" y="1363"/>
                </a:lnTo>
                <a:lnTo>
                  <a:pt x="1547" y="1352"/>
                </a:lnTo>
                <a:lnTo>
                  <a:pt x="1545" y="1341"/>
                </a:lnTo>
                <a:lnTo>
                  <a:pt x="1539" y="1310"/>
                </a:lnTo>
                <a:lnTo>
                  <a:pt x="1533" y="1283"/>
                </a:lnTo>
                <a:lnTo>
                  <a:pt x="1530" y="1270"/>
                </a:lnTo>
                <a:lnTo>
                  <a:pt x="1528" y="1256"/>
                </a:lnTo>
                <a:lnTo>
                  <a:pt x="1527" y="1241"/>
                </a:lnTo>
                <a:lnTo>
                  <a:pt x="1527" y="1225"/>
                </a:lnTo>
                <a:lnTo>
                  <a:pt x="1527" y="1212"/>
                </a:lnTo>
                <a:lnTo>
                  <a:pt x="1529" y="1201"/>
                </a:lnTo>
                <a:lnTo>
                  <a:pt x="1532" y="1191"/>
                </a:lnTo>
                <a:lnTo>
                  <a:pt x="1536" y="1182"/>
                </a:lnTo>
                <a:lnTo>
                  <a:pt x="1545" y="1162"/>
                </a:lnTo>
                <a:lnTo>
                  <a:pt x="1556" y="1139"/>
                </a:lnTo>
                <a:lnTo>
                  <a:pt x="1559" y="1133"/>
                </a:lnTo>
                <a:lnTo>
                  <a:pt x="1563" y="1126"/>
                </a:lnTo>
                <a:lnTo>
                  <a:pt x="1565" y="1121"/>
                </a:lnTo>
                <a:lnTo>
                  <a:pt x="1566" y="1114"/>
                </a:lnTo>
                <a:lnTo>
                  <a:pt x="1566" y="1103"/>
                </a:lnTo>
                <a:lnTo>
                  <a:pt x="1563" y="1094"/>
                </a:lnTo>
                <a:lnTo>
                  <a:pt x="1559" y="1085"/>
                </a:lnTo>
                <a:lnTo>
                  <a:pt x="1556" y="1076"/>
                </a:lnTo>
                <a:lnTo>
                  <a:pt x="1553" y="1062"/>
                </a:lnTo>
                <a:lnTo>
                  <a:pt x="1550" y="1047"/>
                </a:lnTo>
                <a:lnTo>
                  <a:pt x="1549" y="1033"/>
                </a:lnTo>
                <a:lnTo>
                  <a:pt x="1547" y="1017"/>
                </a:lnTo>
                <a:lnTo>
                  <a:pt x="1549" y="1004"/>
                </a:lnTo>
                <a:lnTo>
                  <a:pt x="1550" y="994"/>
                </a:lnTo>
                <a:lnTo>
                  <a:pt x="1552" y="983"/>
                </a:lnTo>
                <a:lnTo>
                  <a:pt x="1555" y="972"/>
                </a:lnTo>
                <a:lnTo>
                  <a:pt x="1563" y="952"/>
                </a:lnTo>
                <a:lnTo>
                  <a:pt x="1571" y="930"/>
                </a:lnTo>
                <a:lnTo>
                  <a:pt x="1577" y="919"/>
                </a:lnTo>
                <a:lnTo>
                  <a:pt x="1582" y="909"/>
                </a:lnTo>
                <a:lnTo>
                  <a:pt x="1584" y="904"/>
                </a:lnTo>
                <a:lnTo>
                  <a:pt x="1586" y="900"/>
                </a:lnTo>
                <a:lnTo>
                  <a:pt x="1587" y="893"/>
                </a:lnTo>
                <a:lnTo>
                  <a:pt x="1587" y="888"/>
                </a:lnTo>
                <a:lnTo>
                  <a:pt x="1587" y="880"/>
                </a:lnTo>
                <a:lnTo>
                  <a:pt x="1586" y="873"/>
                </a:lnTo>
                <a:lnTo>
                  <a:pt x="1584" y="867"/>
                </a:lnTo>
                <a:lnTo>
                  <a:pt x="1582" y="861"/>
                </a:lnTo>
                <a:lnTo>
                  <a:pt x="1580" y="854"/>
                </a:lnTo>
                <a:lnTo>
                  <a:pt x="1579" y="849"/>
                </a:lnTo>
                <a:lnTo>
                  <a:pt x="1578" y="841"/>
                </a:lnTo>
                <a:lnTo>
                  <a:pt x="1577" y="834"/>
                </a:lnTo>
                <a:lnTo>
                  <a:pt x="1578" y="822"/>
                </a:lnTo>
                <a:lnTo>
                  <a:pt x="1579" y="811"/>
                </a:lnTo>
                <a:lnTo>
                  <a:pt x="1581" y="801"/>
                </a:lnTo>
                <a:lnTo>
                  <a:pt x="1584" y="791"/>
                </a:lnTo>
                <a:lnTo>
                  <a:pt x="1591" y="771"/>
                </a:lnTo>
                <a:lnTo>
                  <a:pt x="1598" y="750"/>
                </a:lnTo>
                <a:lnTo>
                  <a:pt x="1606" y="724"/>
                </a:lnTo>
                <a:lnTo>
                  <a:pt x="1612" y="701"/>
                </a:lnTo>
                <a:lnTo>
                  <a:pt x="1621" y="678"/>
                </a:lnTo>
                <a:lnTo>
                  <a:pt x="1630" y="653"/>
                </a:lnTo>
                <a:lnTo>
                  <a:pt x="1636" y="644"/>
                </a:lnTo>
                <a:lnTo>
                  <a:pt x="1640" y="633"/>
                </a:lnTo>
                <a:lnTo>
                  <a:pt x="1643" y="623"/>
                </a:lnTo>
                <a:lnTo>
                  <a:pt x="1644" y="615"/>
                </a:lnTo>
                <a:lnTo>
                  <a:pt x="1644" y="606"/>
                </a:lnTo>
                <a:lnTo>
                  <a:pt x="1644" y="598"/>
                </a:lnTo>
                <a:lnTo>
                  <a:pt x="1644" y="590"/>
                </a:lnTo>
                <a:lnTo>
                  <a:pt x="1644" y="581"/>
                </a:lnTo>
                <a:lnTo>
                  <a:pt x="1645" y="572"/>
                </a:lnTo>
                <a:lnTo>
                  <a:pt x="1646" y="564"/>
                </a:lnTo>
                <a:lnTo>
                  <a:pt x="1650" y="558"/>
                </a:lnTo>
                <a:lnTo>
                  <a:pt x="1654" y="553"/>
                </a:lnTo>
                <a:lnTo>
                  <a:pt x="1657" y="537"/>
                </a:lnTo>
                <a:lnTo>
                  <a:pt x="1657" y="521"/>
                </a:lnTo>
                <a:lnTo>
                  <a:pt x="1635" y="529"/>
                </a:lnTo>
                <a:lnTo>
                  <a:pt x="1616" y="539"/>
                </a:lnTo>
                <a:lnTo>
                  <a:pt x="1607" y="545"/>
                </a:lnTo>
                <a:lnTo>
                  <a:pt x="1599" y="552"/>
                </a:lnTo>
                <a:lnTo>
                  <a:pt x="1593" y="561"/>
                </a:lnTo>
                <a:lnTo>
                  <a:pt x="1587" y="571"/>
                </a:lnTo>
                <a:lnTo>
                  <a:pt x="1580" y="594"/>
                </a:lnTo>
                <a:lnTo>
                  <a:pt x="1574" y="615"/>
                </a:lnTo>
                <a:lnTo>
                  <a:pt x="1572" y="625"/>
                </a:lnTo>
                <a:lnTo>
                  <a:pt x="1569" y="635"/>
                </a:lnTo>
                <a:lnTo>
                  <a:pt x="1565" y="646"/>
                </a:lnTo>
                <a:lnTo>
                  <a:pt x="1558" y="657"/>
                </a:lnTo>
                <a:lnTo>
                  <a:pt x="1553" y="668"/>
                </a:lnTo>
                <a:lnTo>
                  <a:pt x="1545" y="677"/>
                </a:lnTo>
                <a:lnTo>
                  <a:pt x="1535" y="684"/>
                </a:lnTo>
                <a:lnTo>
                  <a:pt x="1524" y="691"/>
                </a:lnTo>
                <a:lnTo>
                  <a:pt x="1516" y="701"/>
                </a:lnTo>
                <a:lnTo>
                  <a:pt x="1511" y="712"/>
                </a:lnTo>
                <a:lnTo>
                  <a:pt x="1506" y="723"/>
                </a:lnTo>
                <a:lnTo>
                  <a:pt x="1500" y="733"/>
                </a:lnTo>
                <a:lnTo>
                  <a:pt x="1484" y="757"/>
                </a:lnTo>
                <a:lnTo>
                  <a:pt x="1469" y="778"/>
                </a:lnTo>
                <a:lnTo>
                  <a:pt x="1460" y="787"/>
                </a:lnTo>
                <a:lnTo>
                  <a:pt x="1450" y="795"/>
                </a:lnTo>
                <a:lnTo>
                  <a:pt x="1438" y="804"/>
                </a:lnTo>
                <a:lnTo>
                  <a:pt x="1425" y="810"/>
                </a:lnTo>
                <a:lnTo>
                  <a:pt x="1425" y="788"/>
                </a:lnTo>
                <a:lnTo>
                  <a:pt x="1425" y="778"/>
                </a:lnTo>
                <a:lnTo>
                  <a:pt x="1427" y="768"/>
                </a:lnTo>
                <a:lnTo>
                  <a:pt x="1429" y="759"/>
                </a:lnTo>
                <a:lnTo>
                  <a:pt x="1431" y="751"/>
                </a:lnTo>
                <a:lnTo>
                  <a:pt x="1435" y="733"/>
                </a:lnTo>
                <a:lnTo>
                  <a:pt x="1442" y="715"/>
                </a:lnTo>
                <a:lnTo>
                  <a:pt x="1445" y="703"/>
                </a:lnTo>
                <a:lnTo>
                  <a:pt x="1448" y="693"/>
                </a:lnTo>
                <a:lnTo>
                  <a:pt x="1450" y="683"/>
                </a:lnTo>
                <a:lnTo>
                  <a:pt x="1455" y="672"/>
                </a:lnTo>
                <a:lnTo>
                  <a:pt x="1463" y="655"/>
                </a:lnTo>
                <a:lnTo>
                  <a:pt x="1472" y="639"/>
                </a:lnTo>
                <a:lnTo>
                  <a:pt x="1476" y="631"/>
                </a:lnTo>
                <a:lnTo>
                  <a:pt x="1478" y="623"/>
                </a:lnTo>
                <a:lnTo>
                  <a:pt x="1481" y="614"/>
                </a:lnTo>
                <a:lnTo>
                  <a:pt x="1482" y="604"/>
                </a:lnTo>
                <a:lnTo>
                  <a:pt x="1482" y="571"/>
                </a:lnTo>
                <a:lnTo>
                  <a:pt x="1482" y="571"/>
                </a:lnTo>
                <a:lnTo>
                  <a:pt x="1477" y="555"/>
                </a:lnTo>
                <a:lnTo>
                  <a:pt x="1472" y="539"/>
                </a:lnTo>
                <a:lnTo>
                  <a:pt x="1466" y="523"/>
                </a:lnTo>
                <a:lnTo>
                  <a:pt x="1460" y="508"/>
                </a:lnTo>
                <a:lnTo>
                  <a:pt x="1449" y="491"/>
                </a:lnTo>
                <a:lnTo>
                  <a:pt x="1438" y="475"/>
                </a:lnTo>
                <a:lnTo>
                  <a:pt x="1424" y="442"/>
                </a:lnTo>
                <a:lnTo>
                  <a:pt x="1412" y="412"/>
                </a:lnTo>
                <a:lnTo>
                  <a:pt x="1408" y="395"/>
                </a:lnTo>
                <a:lnTo>
                  <a:pt x="1405" y="379"/>
                </a:lnTo>
                <a:lnTo>
                  <a:pt x="1403" y="362"/>
                </a:lnTo>
                <a:lnTo>
                  <a:pt x="1402" y="344"/>
                </a:lnTo>
                <a:lnTo>
                  <a:pt x="1387" y="341"/>
                </a:lnTo>
                <a:lnTo>
                  <a:pt x="1374" y="340"/>
                </a:lnTo>
                <a:lnTo>
                  <a:pt x="1368" y="339"/>
                </a:lnTo>
                <a:lnTo>
                  <a:pt x="1362" y="338"/>
                </a:lnTo>
                <a:lnTo>
                  <a:pt x="1355" y="336"/>
                </a:lnTo>
                <a:lnTo>
                  <a:pt x="1349" y="333"/>
                </a:lnTo>
                <a:lnTo>
                  <a:pt x="1343" y="330"/>
                </a:lnTo>
                <a:lnTo>
                  <a:pt x="1338" y="325"/>
                </a:lnTo>
                <a:lnTo>
                  <a:pt x="1334" y="322"/>
                </a:lnTo>
                <a:lnTo>
                  <a:pt x="1330" y="317"/>
                </a:lnTo>
                <a:lnTo>
                  <a:pt x="1326" y="308"/>
                </a:lnTo>
                <a:lnTo>
                  <a:pt x="1325" y="299"/>
                </a:lnTo>
                <a:lnTo>
                  <a:pt x="1324" y="295"/>
                </a:lnTo>
                <a:lnTo>
                  <a:pt x="1322" y="292"/>
                </a:lnTo>
                <a:lnTo>
                  <a:pt x="1320" y="287"/>
                </a:lnTo>
                <a:lnTo>
                  <a:pt x="1316" y="284"/>
                </a:lnTo>
                <a:lnTo>
                  <a:pt x="1312" y="282"/>
                </a:lnTo>
                <a:lnTo>
                  <a:pt x="1307" y="280"/>
                </a:lnTo>
                <a:lnTo>
                  <a:pt x="1302" y="279"/>
                </a:lnTo>
                <a:lnTo>
                  <a:pt x="1297" y="279"/>
                </a:lnTo>
                <a:lnTo>
                  <a:pt x="1286" y="280"/>
                </a:lnTo>
                <a:lnTo>
                  <a:pt x="1274" y="279"/>
                </a:lnTo>
                <a:lnTo>
                  <a:pt x="1260" y="278"/>
                </a:lnTo>
                <a:lnTo>
                  <a:pt x="1247" y="276"/>
                </a:lnTo>
                <a:lnTo>
                  <a:pt x="1235" y="273"/>
                </a:lnTo>
                <a:lnTo>
                  <a:pt x="1221" y="271"/>
                </a:lnTo>
                <a:lnTo>
                  <a:pt x="1194" y="268"/>
                </a:lnTo>
                <a:lnTo>
                  <a:pt x="1169" y="264"/>
                </a:lnTo>
                <a:lnTo>
                  <a:pt x="1147" y="259"/>
                </a:lnTo>
                <a:lnTo>
                  <a:pt x="1125" y="254"/>
                </a:lnTo>
                <a:lnTo>
                  <a:pt x="1103" y="250"/>
                </a:lnTo>
                <a:lnTo>
                  <a:pt x="1081" y="244"/>
                </a:lnTo>
                <a:lnTo>
                  <a:pt x="1056" y="238"/>
                </a:lnTo>
                <a:lnTo>
                  <a:pt x="1030" y="231"/>
                </a:lnTo>
                <a:lnTo>
                  <a:pt x="1015" y="228"/>
                </a:lnTo>
                <a:lnTo>
                  <a:pt x="1002" y="225"/>
                </a:lnTo>
                <a:lnTo>
                  <a:pt x="989" y="222"/>
                </a:lnTo>
                <a:lnTo>
                  <a:pt x="974" y="218"/>
                </a:lnTo>
                <a:lnTo>
                  <a:pt x="963" y="216"/>
                </a:lnTo>
                <a:lnTo>
                  <a:pt x="952" y="215"/>
                </a:lnTo>
                <a:lnTo>
                  <a:pt x="943" y="214"/>
                </a:lnTo>
                <a:lnTo>
                  <a:pt x="932" y="213"/>
                </a:lnTo>
                <a:lnTo>
                  <a:pt x="906" y="209"/>
                </a:lnTo>
                <a:lnTo>
                  <a:pt x="883" y="203"/>
                </a:lnTo>
                <a:lnTo>
                  <a:pt x="861" y="198"/>
                </a:lnTo>
                <a:lnTo>
                  <a:pt x="836" y="191"/>
                </a:lnTo>
                <a:lnTo>
                  <a:pt x="811" y="186"/>
                </a:lnTo>
                <a:lnTo>
                  <a:pt x="788" y="183"/>
                </a:lnTo>
                <a:lnTo>
                  <a:pt x="767" y="179"/>
                </a:lnTo>
                <a:lnTo>
                  <a:pt x="741" y="176"/>
                </a:lnTo>
                <a:lnTo>
                  <a:pt x="733" y="174"/>
                </a:lnTo>
                <a:lnTo>
                  <a:pt x="728" y="173"/>
                </a:lnTo>
                <a:lnTo>
                  <a:pt x="721" y="170"/>
                </a:lnTo>
                <a:lnTo>
                  <a:pt x="717" y="166"/>
                </a:lnTo>
                <a:lnTo>
                  <a:pt x="712" y="163"/>
                </a:lnTo>
                <a:lnTo>
                  <a:pt x="707" y="158"/>
                </a:lnTo>
                <a:lnTo>
                  <a:pt x="703" y="153"/>
                </a:lnTo>
                <a:lnTo>
                  <a:pt x="700" y="148"/>
                </a:lnTo>
                <a:lnTo>
                  <a:pt x="693" y="136"/>
                </a:lnTo>
                <a:lnTo>
                  <a:pt x="687" y="124"/>
                </a:lnTo>
                <a:lnTo>
                  <a:pt x="682" y="111"/>
                </a:lnTo>
                <a:lnTo>
                  <a:pt x="678" y="97"/>
                </a:lnTo>
                <a:lnTo>
                  <a:pt x="678" y="97"/>
                </a:lnTo>
                <a:lnTo>
                  <a:pt x="665" y="102"/>
                </a:lnTo>
                <a:lnTo>
                  <a:pt x="652" y="106"/>
                </a:lnTo>
                <a:lnTo>
                  <a:pt x="639" y="109"/>
                </a:lnTo>
                <a:lnTo>
                  <a:pt x="623" y="112"/>
                </a:lnTo>
                <a:lnTo>
                  <a:pt x="609" y="114"/>
                </a:lnTo>
                <a:lnTo>
                  <a:pt x="596" y="114"/>
                </a:lnTo>
                <a:lnTo>
                  <a:pt x="583" y="112"/>
                </a:lnTo>
                <a:lnTo>
                  <a:pt x="570" y="112"/>
                </a:lnTo>
                <a:lnTo>
                  <a:pt x="558" y="111"/>
                </a:lnTo>
                <a:lnTo>
                  <a:pt x="545" y="112"/>
                </a:lnTo>
                <a:lnTo>
                  <a:pt x="539" y="114"/>
                </a:lnTo>
                <a:lnTo>
                  <a:pt x="532" y="115"/>
                </a:lnTo>
                <a:lnTo>
                  <a:pt x="526" y="117"/>
                </a:lnTo>
                <a:lnTo>
                  <a:pt x="519" y="120"/>
                </a:lnTo>
                <a:lnTo>
                  <a:pt x="519" y="44"/>
                </a:lnTo>
                <a:lnTo>
                  <a:pt x="520" y="33"/>
                </a:lnTo>
                <a:lnTo>
                  <a:pt x="520" y="22"/>
                </a:lnTo>
                <a:lnTo>
                  <a:pt x="514" y="11"/>
                </a:lnTo>
                <a:lnTo>
                  <a:pt x="506" y="0"/>
                </a:lnTo>
                <a:lnTo>
                  <a:pt x="489" y="8"/>
                </a:lnTo>
                <a:lnTo>
                  <a:pt x="473" y="14"/>
                </a:lnTo>
                <a:lnTo>
                  <a:pt x="458" y="18"/>
                </a:lnTo>
                <a:lnTo>
                  <a:pt x="443" y="23"/>
                </a:lnTo>
                <a:lnTo>
                  <a:pt x="428" y="27"/>
                </a:lnTo>
                <a:lnTo>
                  <a:pt x="412" y="33"/>
                </a:lnTo>
                <a:lnTo>
                  <a:pt x="396" y="38"/>
                </a:lnTo>
                <a:lnTo>
                  <a:pt x="379" y="45"/>
                </a:lnTo>
                <a:lnTo>
                  <a:pt x="362" y="54"/>
                </a:lnTo>
                <a:lnTo>
                  <a:pt x="345" y="62"/>
                </a:lnTo>
                <a:lnTo>
                  <a:pt x="330" y="68"/>
                </a:lnTo>
                <a:lnTo>
                  <a:pt x="315" y="74"/>
                </a:lnTo>
                <a:lnTo>
                  <a:pt x="299" y="77"/>
                </a:lnTo>
                <a:lnTo>
                  <a:pt x="283" y="80"/>
                </a:lnTo>
                <a:lnTo>
                  <a:pt x="264" y="82"/>
                </a:lnTo>
                <a:lnTo>
                  <a:pt x="246" y="83"/>
                </a:lnTo>
                <a:lnTo>
                  <a:pt x="236" y="82"/>
                </a:lnTo>
                <a:lnTo>
                  <a:pt x="228" y="82"/>
                </a:lnTo>
                <a:lnTo>
                  <a:pt x="219" y="82"/>
                </a:lnTo>
                <a:lnTo>
                  <a:pt x="209" y="83"/>
                </a:lnTo>
                <a:lnTo>
                  <a:pt x="209" y="8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" name="Freeform 255"/>
          <p:cNvSpPr>
            <a:spLocks noEditPoints="1"/>
          </p:cNvSpPr>
          <p:nvPr/>
        </p:nvSpPr>
        <p:spPr bwMode="auto">
          <a:xfrm>
            <a:off x="5930874" y="2324758"/>
            <a:ext cx="1111172" cy="1090441"/>
          </a:xfrm>
          <a:custGeom>
            <a:avLst/>
            <a:gdLst>
              <a:gd name="T0" fmla="*/ 339 w 2411"/>
              <a:gd name="T1" fmla="*/ 41 h 2367"/>
              <a:gd name="T2" fmla="*/ 291 w 2411"/>
              <a:gd name="T3" fmla="*/ 52 h 2367"/>
              <a:gd name="T4" fmla="*/ 29 w 2411"/>
              <a:gd name="T5" fmla="*/ 716 h 2367"/>
              <a:gd name="T6" fmla="*/ 254 w 2411"/>
              <a:gd name="T7" fmla="*/ 771 h 2367"/>
              <a:gd name="T8" fmla="*/ 491 w 2411"/>
              <a:gd name="T9" fmla="*/ 822 h 2367"/>
              <a:gd name="T10" fmla="*/ 644 w 2411"/>
              <a:gd name="T11" fmla="*/ 850 h 2367"/>
              <a:gd name="T12" fmla="*/ 724 w 2411"/>
              <a:gd name="T13" fmla="*/ 902 h 2367"/>
              <a:gd name="T14" fmla="*/ 804 w 2411"/>
              <a:gd name="T15" fmla="*/ 1113 h 2367"/>
              <a:gd name="T16" fmla="*/ 913 w 2411"/>
              <a:gd name="T17" fmla="*/ 888 h 2367"/>
              <a:gd name="T18" fmla="*/ 943 w 2411"/>
              <a:gd name="T19" fmla="*/ 797 h 2367"/>
              <a:gd name="T20" fmla="*/ 1022 w 2411"/>
              <a:gd name="T21" fmla="*/ 804 h 2367"/>
              <a:gd name="T22" fmla="*/ 1043 w 2411"/>
              <a:gd name="T23" fmla="*/ 849 h 2367"/>
              <a:gd name="T24" fmla="*/ 1156 w 2411"/>
              <a:gd name="T25" fmla="*/ 748 h 2367"/>
              <a:gd name="T26" fmla="*/ 1307 w 2411"/>
              <a:gd name="T27" fmla="*/ 648 h 2367"/>
              <a:gd name="T28" fmla="*/ 1466 w 2411"/>
              <a:gd name="T29" fmla="*/ 635 h 2367"/>
              <a:gd name="T30" fmla="*/ 1547 w 2411"/>
              <a:gd name="T31" fmla="*/ 666 h 2367"/>
              <a:gd name="T32" fmla="*/ 1695 w 2411"/>
              <a:gd name="T33" fmla="*/ 597 h 2367"/>
              <a:gd name="T34" fmla="*/ 1652 w 2411"/>
              <a:gd name="T35" fmla="*/ 529 h 2367"/>
              <a:gd name="T36" fmla="*/ 1524 w 2411"/>
              <a:gd name="T37" fmla="*/ 497 h 2367"/>
              <a:gd name="T38" fmla="*/ 1388 w 2411"/>
              <a:gd name="T39" fmla="*/ 471 h 2367"/>
              <a:gd name="T40" fmla="*/ 1281 w 2411"/>
              <a:gd name="T41" fmla="*/ 414 h 2367"/>
              <a:gd name="T42" fmla="*/ 1075 w 2411"/>
              <a:gd name="T43" fmla="*/ 507 h 2367"/>
              <a:gd name="T44" fmla="*/ 820 w 2411"/>
              <a:gd name="T45" fmla="*/ 569 h 2367"/>
              <a:gd name="T46" fmla="*/ 674 w 2411"/>
              <a:gd name="T47" fmla="*/ 465 h 2367"/>
              <a:gd name="T48" fmla="*/ 536 w 2411"/>
              <a:gd name="T49" fmla="*/ 465 h 2367"/>
              <a:gd name="T50" fmla="*/ 514 w 2411"/>
              <a:gd name="T51" fmla="*/ 376 h 2367"/>
              <a:gd name="T52" fmla="*/ 608 w 2411"/>
              <a:gd name="T53" fmla="*/ 292 h 2367"/>
              <a:gd name="T54" fmla="*/ 554 w 2411"/>
              <a:gd name="T55" fmla="*/ 243 h 2367"/>
              <a:gd name="T56" fmla="*/ 376 w 2411"/>
              <a:gd name="T57" fmla="*/ 359 h 2367"/>
              <a:gd name="T58" fmla="*/ 280 w 2411"/>
              <a:gd name="T59" fmla="*/ 461 h 2367"/>
              <a:gd name="T60" fmla="*/ 190 w 2411"/>
              <a:gd name="T61" fmla="*/ 551 h 2367"/>
              <a:gd name="T62" fmla="*/ 106 w 2411"/>
              <a:gd name="T63" fmla="*/ 592 h 2367"/>
              <a:gd name="T64" fmla="*/ 0 w 2411"/>
              <a:gd name="T65" fmla="*/ 655 h 2367"/>
              <a:gd name="T66" fmla="*/ 2258 w 2411"/>
              <a:gd name="T67" fmla="*/ 2109 h 2367"/>
              <a:gd name="T68" fmla="*/ 2284 w 2411"/>
              <a:gd name="T69" fmla="*/ 1867 h 2367"/>
              <a:gd name="T70" fmla="*/ 2357 w 2411"/>
              <a:gd name="T71" fmla="*/ 1784 h 2367"/>
              <a:gd name="T72" fmla="*/ 2400 w 2411"/>
              <a:gd name="T73" fmla="*/ 1640 h 2367"/>
              <a:gd name="T74" fmla="*/ 2278 w 2411"/>
              <a:gd name="T75" fmla="*/ 1375 h 2367"/>
              <a:gd name="T76" fmla="*/ 2158 w 2411"/>
              <a:gd name="T77" fmla="*/ 1291 h 2367"/>
              <a:gd name="T78" fmla="*/ 2051 w 2411"/>
              <a:gd name="T79" fmla="*/ 1403 h 2367"/>
              <a:gd name="T80" fmla="*/ 1971 w 2411"/>
              <a:gd name="T81" fmla="*/ 1471 h 2367"/>
              <a:gd name="T82" fmla="*/ 1931 w 2411"/>
              <a:gd name="T83" fmla="*/ 1386 h 2367"/>
              <a:gd name="T84" fmla="*/ 2006 w 2411"/>
              <a:gd name="T85" fmla="*/ 1246 h 2367"/>
              <a:gd name="T86" fmla="*/ 2023 w 2411"/>
              <a:gd name="T87" fmla="*/ 1045 h 2367"/>
              <a:gd name="T88" fmla="*/ 1958 w 2411"/>
              <a:gd name="T89" fmla="*/ 927 h 2367"/>
              <a:gd name="T90" fmla="*/ 1913 w 2411"/>
              <a:gd name="T91" fmla="*/ 837 h 2367"/>
              <a:gd name="T92" fmla="*/ 1786 w 2411"/>
              <a:gd name="T93" fmla="*/ 795 h 2367"/>
              <a:gd name="T94" fmla="*/ 1627 w 2411"/>
              <a:gd name="T95" fmla="*/ 765 h 2367"/>
              <a:gd name="T96" fmla="*/ 1514 w 2411"/>
              <a:gd name="T97" fmla="*/ 763 h 2367"/>
              <a:gd name="T98" fmla="*/ 1532 w 2411"/>
              <a:gd name="T99" fmla="*/ 877 h 2367"/>
              <a:gd name="T100" fmla="*/ 1448 w 2411"/>
              <a:gd name="T101" fmla="*/ 1061 h 2367"/>
              <a:gd name="T102" fmla="*/ 1372 w 2411"/>
              <a:gd name="T103" fmla="*/ 1026 h 2367"/>
              <a:gd name="T104" fmla="*/ 1273 w 2411"/>
              <a:gd name="T105" fmla="*/ 1103 h 2367"/>
              <a:gd name="T106" fmla="*/ 1215 w 2411"/>
              <a:gd name="T107" fmla="*/ 1211 h 2367"/>
              <a:gd name="T108" fmla="*/ 1214 w 2411"/>
              <a:gd name="T109" fmla="*/ 1386 h 2367"/>
              <a:gd name="T110" fmla="*/ 1213 w 2411"/>
              <a:gd name="T111" fmla="*/ 1569 h 2367"/>
              <a:gd name="T112" fmla="*/ 1299 w 2411"/>
              <a:gd name="T113" fmla="*/ 1742 h 2367"/>
              <a:gd name="T114" fmla="*/ 1340 w 2411"/>
              <a:gd name="T115" fmla="*/ 1971 h 2367"/>
              <a:gd name="T116" fmla="*/ 1313 w 2411"/>
              <a:gd name="T117" fmla="*/ 2165 h 2367"/>
              <a:gd name="T118" fmla="*/ 1228 w 2411"/>
              <a:gd name="T119" fmla="*/ 2367 h 2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11" h="2367">
                <a:moveTo>
                  <a:pt x="219" y="115"/>
                </a:moveTo>
                <a:lnTo>
                  <a:pt x="231" y="119"/>
                </a:lnTo>
                <a:lnTo>
                  <a:pt x="241" y="124"/>
                </a:lnTo>
                <a:lnTo>
                  <a:pt x="245" y="127"/>
                </a:lnTo>
                <a:lnTo>
                  <a:pt x="250" y="130"/>
                </a:lnTo>
                <a:lnTo>
                  <a:pt x="253" y="136"/>
                </a:lnTo>
                <a:lnTo>
                  <a:pt x="256" y="141"/>
                </a:lnTo>
                <a:lnTo>
                  <a:pt x="264" y="130"/>
                </a:lnTo>
                <a:lnTo>
                  <a:pt x="272" y="121"/>
                </a:lnTo>
                <a:lnTo>
                  <a:pt x="284" y="105"/>
                </a:lnTo>
                <a:lnTo>
                  <a:pt x="296" y="88"/>
                </a:lnTo>
                <a:lnTo>
                  <a:pt x="315" y="69"/>
                </a:lnTo>
                <a:lnTo>
                  <a:pt x="332" y="51"/>
                </a:lnTo>
                <a:lnTo>
                  <a:pt x="339" y="41"/>
                </a:lnTo>
                <a:lnTo>
                  <a:pt x="346" y="31"/>
                </a:lnTo>
                <a:lnTo>
                  <a:pt x="352" y="19"/>
                </a:lnTo>
                <a:lnTo>
                  <a:pt x="358" y="6"/>
                </a:lnTo>
                <a:lnTo>
                  <a:pt x="352" y="4"/>
                </a:lnTo>
                <a:lnTo>
                  <a:pt x="347" y="2"/>
                </a:lnTo>
                <a:lnTo>
                  <a:pt x="341" y="0"/>
                </a:lnTo>
                <a:lnTo>
                  <a:pt x="336" y="1"/>
                </a:lnTo>
                <a:lnTo>
                  <a:pt x="332" y="5"/>
                </a:lnTo>
                <a:lnTo>
                  <a:pt x="328" y="12"/>
                </a:lnTo>
                <a:lnTo>
                  <a:pt x="315" y="26"/>
                </a:lnTo>
                <a:lnTo>
                  <a:pt x="304" y="41"/>
                </a:lnTo>
                <a:lnTo>
                  <a:pt x="299" y="44"/>
                </a:lnTo>
                <a:lnTo>
                  <a:pt x="294" y="46"/>
                </a:lnTo>
                <a:lnTo>
                  <a:pt x="291" y="52"/>
                </a:lnTo>
                <a:lnTo>
                  <a:pt x="288" y="57"/>
                </a:lnTo>
                <a:lnTo>
                  <a:pt x="269" y="71"/>
                </a:lnTo>
                <a:lnTo>
                  <a:pt x="252" y="84"/>
                </a:lnTo>
                <a:lnTo>
                  <a:pt x="243" y="91"/>
                </a:lnTo>
                <a:lnTo>
                  <a:pt x="234" y="97"/>
                </a:lnTo>
                <a:lnTo>
                  <a:pt x="227" y="106"/>
                </a:lnTo>
                <a:lnTo>
                  <a:pt x="219" y="115"/>
                </a:lnTo>
                <a:close/>
                <a:moveTo>
                  <a:pt x="0" y="655"/>
                </a:moveTo>
                <a:lnTo>
                  <a:pt x="4" y="669"/>
                </a:lnTo>
                <a:lnTo>
                  <a:pt x="9" y="682"/>
                </a:lnTo>
                <a:lnTo>
                  <a:pt x="15" y="694"/>
                </a:lnTo>
                <a:lnTo>
                  <a:pt x="22" y="706"/>
                </a:lnTo>
                <a:lnTo>
                  <a:pt x="25" y="711"/>
                </a:lnTo>
                <a:lnTo>
                  <a:pt x="29" y="716"/>
                </a:lnTo>
                <a:lnTo>
                  <a:pt x="34" y="721"/>
                </a:lnTo>
                <a:lnTo>
                  <a:pt x="39" y="724"/>
                </a:lnTo>
                <a:lnTo>
                  <a:pt x="43" y="728"/>
                </a:lnTo>
                <a:lnTo>
                  <a:pt x="50" y="731"/>
                </a:lnTo>
                <a:lnTo>
                  <a:pt x="55" y="732"/>
                </a:lnTo>
                <a:lnTo>
                  <a:pt x="63" y="734"/>
                </a:lnTo>
                <a:lnTo>
                  <a:pt x="89" y="737"/>
                </a:lnTo>
                <a:lnTo>
                  <a:pt x="110" y="741"/>
                </a:lnTo>
                <a:lnTo>
                  <a:pt x="133" y="744"/>
                </a:lnTo>
                <a:lnTo>
                  <a:pt x="158" y="749"/>
                </a:lnTo>
                <a:lnTo>
                  <a:pt x="183" y="756"/>
                </a:lnTo>
                <a:lnTo>
                  <a:pt x="205" y="761"/>
                </a:lnTo>
                <a:lnTo>
                  <a:pt x="228" y="767"/>
                </a:lnTo>
                <a:lnTo>
                  <a:pt x="254" y="771"/>
                </a:lnTo>
                <a:lnTo>
                  <a:pt x="265" y="772"/>
                </a:lnTo>
                <a:lnTo>
                  <a:pt x="274" y="773"/>
                </a:lnTo>
                <a:lnTo>
                  <a:pt x="285" y="774"/>
                </a:lnTo>
                <a:lnTo>
                  <a:pt x="296" y="776"/>
                </a:lnTo>
                <a:lnTo>
                  <a:pt x="311" y="780"/>
                </a:lnTo>
                <a:lnTo>
                  <a:pt x="324" y="783"/>
                </a:lnTo>
                <a:lnTo>
                  <a:pt x="337" y="786"/>
                </a:lnTo>
                <a:lnTo>
                  <a:pt x="352" y="789"/>
                </a:lnTo>
                <a:lnTo>
                  <a:pt x="378" y="796"/>
                </a:lnTo>
                <a:lnTo>
                  <a:pt x="403" y="802"/>
                </a:lnTo>
                <a:lnTo>
                  <a:pt x="425" y="808"/>
                </a:lnTo>
                <a:lnTo>
                  <a:pt x="447" y="812"/>
                </a:lnTo>
                <a:lnTo>
                  <a:pt x="469" y="817"/>
                </a:lnTo>
                <a:lnTo>
                  <a:pt x="491" y="822"/>
                </a:lnTo>
                <a:lnTo>
                  <a:pt x="516" y="826"/>
                </a:lnTo>
                <a:lnTo>
                  <a:pt x="543" y="829"/>
                </a:lnTo>
                <a:lnTo>
                  <a:pt x="557" y="831"/>
                </a:lnTo>
                <a:lnTo>
                  <a:pt x="569" y="834"/>
                </a:lnTo>
                <a:lnTo>
                  <a:pt x="582" y="836"/>
                </a:lnTo>
                <a:lnTo>
                  <a:pt x="596" y="837"/>
                </a:lnTo>
                <a:lnTo>
                  <a:pt x="608" y="838"/>
                </a:lnTo>
                <a:lnTo>
                  <a:pt x="619" y="837"/>
                </a:lnTo>
                <a:lnTo>
                  <a:pt x="624" y="837"/>
                </a:lnTo>
                <a:lnTo>
                  <a:pt x="629" y="838"/>
                </a:lnTo>
                <a:lnTo>
                  <a:pt x="634" y="840"/>
                </a:lnTo>
                <a:lnTo>
                  <a:pt x="638" y="842"/>
                </a:lnTo>
                <a:lnTo>
                  <a:pt x="642" y="845"/>
                </a:lnTo>
                <a:lnTo>
                  <a:pt x="644" y="850"/>
                </a:lnTo>
                <a:lnTo>
                  <a:pt x="646" y="853"/>
                </a:lnTo>
                <a:lnTo>
                  <a:pt x="647" y="857"/>
                </a:lnTo>
                <a:lnTo>
                  <a:pt x="648" y="866"/>
                </a:lnTo>
                <a:lnTo>
                  <a:pt x="652" y="875"/>
                </a:lnTo>
                <a:lnTo>
                  <a:pt x="656" y="880"/>
                </a:lnTo>
                <a:lnTo>
                  <a:pt x="660" y="883"/>
                </a:lnTo>
                <a:lnTo>
                  <a:pt x="665" y="888"/>
                </a:lnTo>
                <a:lnTo>
                  <a:pt x="671" y="891"/>
                </a:lnTo>
                <a:lnTo>
                  <a:pt x="677" y="894"/>
                </a:lnTo>
                <a:lnTo>
                  <a:pt x="684" y="896"/>
                </a:lnTo>
                <a:lnTo>
                  <a:pt x="690" y="897"/>
                </a:lnTo>
                <a:lnTo>
                  <a:pt x="696" y="898"/>
                </a:lnTo>
                <a:lnTo>
                  <a:pt x="709" y="899"/>
                </a:lnTo>
                <a:lnTo>
                  <a:pt x="724" y="902"/>
                </a:lnTo>
                <a:lnTo>
                  <a:pt x="725" y="920"/>
                </a:lnTo>
                <a:lnTo>
                  <a:pt x="727" y="937"/>
                </a:lnTo>
                <a:lnTo>
                  <a:pt x="730" y="953"/>
                </a:lnTo>
                <a:lnTo>
                  <a:pt x="734" y="970"/>
                </a:lnTo>
                <a:lnTo>
                  <a:pt x="746" y="1000"/>
                </a:lnTo>
                <a:lnTo>
                  <a:pt x="760" y="1033"/>
                </a:lnTo>
                <a:lnTo>
                  <a:pt x="771" y="1049"/>
                </a:lnTo>
                <a:lnTo>
                  <a:pt x="782" y="1066"/>
                </a:lnTo>
                <a:lnTo>
                  <a:pt x="788" y="1081"/>
                </a:lnTo>
                <a:lnTo>
                  <a:pt x="794" y="1097"/>
                </a:lnTo>
                <a:lnTo>
                  <a:pt x="799" y="1113"/>
                </a:lnTo>
                <a:lnTo>
                  <a:pt x="804" y="1129"/>
                </a:lnTo>
                <a:lnTo>
                  <a:pt x="804" y="1129"/>
                </a:lnTo>
                <a:lnTo>
                  <a:pt x="804" y="1113"/>
                </a:lnTo>
                <a:lnTo>
                  <a:pt x="804" y="1102"/>
                </a:lnTo>
                <a:lnTo>
                  <a:pt x="806" y="1092"/>
                </a:lnTo>
                <a:lnTo>
                  <a:pt x="809" y="1083"/>
                </a:lnTo>
                <a:lnTo>
                  <a:pt x="812" y="1074"/>
                </a:lnTo>
                <a:lnTo>
                  <a:pt x="822" y="1057"/>
                </a:lnTo>
                <a:lnTo>
                  <a:pt x="833" y="1039"/>
                </a:lnTo>
                <a:lnTo>
                  <a:pt x="846" y="1016"/>
                </a:lnTo>
                <a:lnTo>
                  <a:pt x="855" y="995"/>
                </a:lnTo>
                <a:lnTo>
                  <a:pt x="866" y="975"/>
                </a:lnTo>
                <a:lnTo>
                  <a:pt x="878" y="951"/>
                </a:lnTo>
                <a:lnTo>
                  <a:pt x="887" y="934"/>
                </a:lnTo>
                <a:lnTo>
                  <a:pt x="894" y="919"/>
                </a:lnTo>
                <a:lnTo>
                  <a:pt x="903" y="904"/>
                </a:lnTo>
                <a:lnTo>
                  <a:pt x="913" y="888"/>
                </a:lnTo>
                <a:lnTo>
                  <a:pt x="917" y="880"/>
                </a:lnTo>
                <a:lnTo>
                  <a:pt x="922" y="872"/>
                </a:lnTo>
                <a:lnTo>
                  <a:pt x="926" y="865"/>
                </a:lnTo>
                <a:lnTo>
                  <a:pt x="928" y="856"/>
                </a:lnTo>
                <a:lnTo>
                  <a:pt x="929" y="845"/>
                </a:lnTo>
                <a:lnTo>
                  <a:pt x="930" y="837"/>
                </a:lnTo>
                <a:lnTo>
                  <a:pt x="929" y="827"/>
                </a:lnTo>
                <a:lnTo>
                  <a:pt x="928" y="819"/>
                </a:lnTo>
                <a:lnTo>
                  <a:pt x="928" y="811"/>
                </a:lnTo>
                <a:lnTo>
                  <a:pt x="927" y="801"/>
                </a:lnTo>
                <a:lnTo>
                  <a:pt x="927" y="791"/>
                </a:lnTo>
                <a:lnTo>
                  <a:pt x="928" y="782"/>
                </a:lnTo>
                <a:lnTo>
                  <a:pt x="939" y="784"/>
                </a:lnTo>
                <a:lnTo>
                  <a:pt x="943" y="797"/>
                </a:lnTo>
                <a:lnTo>
                  <a:pt x="946" y="810"/>
                </a:lnTo>
                <a:lnTo>
                  <a:pt x="948" y="815"/>
                </a:lnTo>
                <a:lnTo>
                  <a:pt x="950" y="821"/>
                </a:lnTo>
                <a:lnTo>
                  <a:pt x="955" y="825"/>
                </a:lnTo>
                <a:lnTo>
                  <a:pt x="960" y="829"/>
                </a:lnTo>
                <a:lnTo>
                  <a:pt x="968" y="834"/>
                </a:lnTo>
                <a:lnTo>
                  <a:pt x="975" y="837"/>
                </a:lnTo>
                <a:lnTo>
                  <a:pt x="983" y="840"/>
                </a:lnTo>
                <a:lnTo>
                  <a:pt x="992" y="842"/>
                </a:lnTo>
                <a:lnTo>
                  <a:pt x="995" y="832"/>
                </a:lnTo>
                <a:lnTo>
                  <a:pt x="1000" y="824"/>
                </a:lnTo>
                <a:lnTo>
                  <a:pt x="1006" y="816"/>
                </a:lnTo>
                <a:lnTo>
                  <a:pt x="1013" y="810"/>
                </a:lnTo>
                <a:lnTo>
                  <a:pt x="1022" y="804"/>
                </a:lnTo>
                <a:lnTo>
                  <a:pt x="1030" y="800"/>
                </a:lnTo>
                <a:lnTo>
                  <a:pt x="1040" y="798"/>
                </a:lnTo>
                <a:lnTo>
                  <a:pt x="1051" y="798"/>
                </a:lnTo>
                <a:lnTo>
                  <a:pt x="1056" y="799"/>
                </a:lnTo>
                <a:lnTo>
                  <a:pt x="1061" y="800"/>
                </a:lnTo>
                <a:lnTo>
                  <a:pt x="1060" y="811"/>
                </a:lnTo>
                <a:lnTo>
                  <a:pt x="1055" y="822"/>
                </a:lnTo>
                <a:lnTo>
                  <a:pt x="1052" y="827"/>
                </a:lnTo>
                <a:lnTo>
                  <a:pt x="1048" y="831"/>
                </a:lnTo>
                <a:lnTo>
                  <a:pt x="1046" y="834"/>
                </a:lnTo>
                <a:lnTo>
                  <a:pt x="1043" y="837"/>
                </a:lnTo>
                <a:lnTo>
                  <a:pt x="1042" y="839"/>
                </a:lnTo>
                <a:lnTo>
                  <a:pt x="1042" y="842"/>
                </a:lnTo>
                <a:lnTo>
                  <a:pt x="1043" y="849"/>
                </a:lnTo>
                <a:lnTo>
                  <a:pt x="1044" y="854"/>
                </a:lnTo>
                <a:lnTo>
                  <a:pt x="1047" y="858"/>
                </a:lnTo>
                <a:lnTo>
                  <a:pt x="1050" y="863"/>
                </a:lnTo>
                <a:lnTo>
                  <a:pt x="1057" y="870"/>
                </a:lnTo>
                <a:lnTo>
                  <a:pt x="1066" y="877"/>
                </a:lnTo>
                <a:lnTo>
                  <a:pt x="1077" y="859"/>
                </a:lnTo>
                <a:lnTo>
                  <a:pt x="1087" y="844"/>
                </a:lnTo>
                <a:lnTo>
                  <a:pt x="1095" y="828"/>
                </a:lnTo>
                <a:lnTo>
                  <a:pt x="1106" y="811"/>
                </a:lnTo>
                <a:lnTo>
                  <a:pt x="1119" y="795"/>
                </a:lnTo>
                <a:lnTo>
                  <a:pt x="1133" y="778"/>
                </a:lnTo>
                <a:lnTo>
                  <a:pt x="1142" y="765"/>
                </a:lnTo>
                <a:lnTo>
                  <a:pt x="1150" y="754"/>
                </a:lnTo>
                <a:lnTo>
                  <a:pt x="1156" y="748"/>
                </a:lnTo>
                <a:lnTo>
                  <a:pt x="1161" y="744"/>
                </a:lnTo>
                <a:lnTo>
                  <a:pt x="1168" y="740"/>
                </a:lnTo>
                <a:lnTo>
                  <a:pt x="1175" y="736"/>
                </a:lnTo>
                <a:lnTo>
                  <a:pt x="1186" y="735"/>
                </a:lnTo>
                <a:lnTo>
                  <a:pt x="1197" y="734"/>
                </a:lnTo>
                <a:lnTo>
                  <a:pt x="1205" y="730"/>
                </a:lnTo>
                <a:lnTo>
                  <a:pt x="1213" y="724"/>
                </a:lnTo>
                <a:lnTo>
                  <a:pt x="1220" y="718"/>
                </a:lnTo>
                <a:lnTo>
                  <a:pt x="1228" y="713"/>
                </a:lnTo>
                <a:lnTo>
                  <a:pt x="1246" y="701"/>
                </a:lnTo>
                <a:lnTo>
                  <a:pt x="1262" y="690"/>
                </a:lnTo>
                <a:lnTo>
                  <a:pt x="1277" y="677"/>
                </a:lnTo>
                <a:lnTo>
                  <a:pt x="1292" y="662"/>
                </a:lnTo>
                <a:lnTo>
                  <a:pt x="1307" y="648"/>
                </a:lnTo>
                <a:lnTo>
                  <a:pt x="1321" y="633"/>
                </a:lnTo>
                <a:lnTo>
                  <a:pt x="1324" y="627"/>
                </a:lnTo>
                <a:lnTo>
                  <a:pt x="1326" y="622"/>
                </a:lnTo>
                <a:lnTo>
                  <a:pt x="1334" y="619"/>
                </a:lnTo>
                <a:lnTo>
                  <a:pt x="1341" y="618"/>
                </a:lnTo>
                <a:lnTo>
                  <a:pt x="1349" y="616"/>
                </a:lnTo>
                <a:lnTo>
                  <a:pt x="1359" y="616"/>
                </a:lnTo>
                <a:lnTo>
                  <a:pt x="1381" y="618"/>
                </a:lnTo>
                <a:lnTo>
                  <a:pt x="1401" y="620"/>
                </a:lnTo>
                <a:lnTo>
                  <a:pt x="1421" y="624"/>
                </a:lnTo>
                <a:lnTo>
                  <a:pt x="1443" y="627"/>
                </a:lnTo>
                <a:lnTo>
                  <a:pt x="1448" y="630"/>
                </a:lnTo>
                <a:lnTo>
                  <a:pt x="1454" y="633"/>
                </a:lnTo>
                <a:lnTo>
                  <a:pt x="1466" y="635"/>
                </a:lnTo>
                <a:lnTo>
                  <a:pt x="1475" y="636"/>
                </a:lnTo>
                <a:lnTo>
                  <a:pt x="1486" y="638"/>
                </a:lnTo>
                <a:lnTo>
                  <a:pt x="1497" y="641"/>
                </a:lnTo>
                <a:lnTo>
                  <a:pt x="1502" y="643"/>
                </a:lnTo>
                <a:lnTo>
                  <a:pt x="1508" y="648"/>
                </a:lnTo>
                <a:lnTo>
                  <a:pt x="1513" y="653"/>
                </a:lnTo>
                <a:lnTo>
                  <a:pt x="1517" y="657"/>
                </a:lnTo>
                <a:lnTo>
                  <a:pt x="1522" y="663"/>
                </a:lnTo>
                <a:lnTo>
                  <a:pt x="1526" y="666"/>
                </a:lnTo>
                <a:lnTo>
                  <a:pt x="1533" y="669"/>
                </a:lnTo>
                <a:lnTo>
                  <a:pt x="1539" y="670"/>
                </a:lnTo>
                <a:lnTo>
                  <a:pt x="1542" y="669"/>
                </a:lnTo>
                <a:lnTo>
                  <a:pt x="1544" y="668"/>
                </a:lnTo>
                <a:lnTo>
                  <a:pt x="1547" y="666"/>
                </a:lnTo>
                <a:lnTo>
                  <a:pt x="1549" y="664"/>
                </a:lnTo>
                <a:lnTo>
                  <a:pt x="1552" y="657"/>
                </a:lnTo>
                <a:lnTo>
                  <a:pt x="1555" y="651"/>
                </a:lnTo>
                <a:lnTo>
                  <a:pt x="1559" y="643"/>
                </a:lnTo>
                <a:lnTo>
                  <a:pt x="1561" y="636"/>
                </a:lnTo>
                <a:lnTo>
                  <a:pt x="1562" y="628"/>
                </a:lnTo>
                <a:lnTo>
                  <a:pt x="1563" y="620"/>
                </a:lnTo>
                <a:lnTo>
                  <a:pt x="1566" y="603"/>
                </a:lnTo>
                <a:lnTo>
                  <a:pt x="1568" y="587"/>
                </a:lnTo>
                <a:lnTo>
                  <a:pt x="1597" y="587"/>
                </a:lnTo>
                <a:lnTo>
                  <a:pt x="1674" y="614"/>
                </a:lnTo>
                <a:lnTo>
                  <a:pt x="1682" y="609"/>
                </a:lnTo>
                <a:lnTo>
                  <a:pt x="1689" y="603"/>
                </a:lnTo>
                <a:lnTo>
                  <a:pt x="1695" y="597"/>
                </a:lnTo>
                <a:lnTo>
                  <a:pt x="1701" y="591"/>
                </a:lnTo>
                <a:lnTo>
                  <a:pt x="1705" y="585"/>
                </a:lnTo>
                <a:lnTo>
                  <a:pt x="1710" y="580"/>
                </a:lnTo>
                <a:lnTo>
                  <a:pt x="1713" y="573"/>
                </a:lnTo>
                <a:lnTo>
                  <a:pt x="1714" y="567"/>
                </a:lnTo>
                <a:lnTo>
                  <a:pt x="1714" y="562"/>
                </a:lnTo>
                <a:lnTo>
                  <a:pt x="1712" y="560"/>
                </a:lnTo>
                <a:lnTo>
                  <a:pt x="1710" y="558"/>
                </a:lnTo>
                <a:lnTo>
                  <a:pt x="1708" y="556"/>
                </a:lnTo>
                <a:lnTo>
                  <a:pt x="1700" y="553"/>
                </a:lnTo>
                <a:lnTo>
                  <a:pt x="1694" y="551"/>
                </a:lnTo>
                <a:lnTo>
                  <a:pt x="1677" y="543"/>
                </a:lnTo>
                <a:lnTo>
                  <a:pt x="1661" y="534"/>
                </a:lnTo>
                <a:lnTo>
                  <a:pt x="1652" y="529"/>
                </a:lnTo>
                <a:lnTo>
                  <a:pt x="1646" y="522"/>
                </a:lnTo>
                <a:lnTo>
                  <a:pt x="1640" y="516"/>
                </a:lnTo>
                <a:lnTo>
                  <a:pt x="1634" y="510"/>
                </a:lnTo>
                <a:lnTo>
                  <a:pt x="1629" y="502"/>
                </a:lnTo>
                <a:lnTo>
                  <a:pt x="1623" y="494"/>
                </a:lnTo>
                <a:lnTo>
                  <a:pt x="1616" y="488"/>
                </a:lnTo>
                <a:lnTo>
                  <a:pt x="1608" y="481"/>
                </a:lnTo>
                <a:lnTo>
                  <a:pt x="1605" y="475"/>
                </a:lnTo>
                <a:lnTo>
                  <a:pt x="1601" y="471"/>
                </a:lnTo>
                <a:lnTo>
                  <a:pt x="1589" y="474"/>
                </a:lnTo>
                <a:lnTo>
                  <a:pt x="1579" y="479"/>
                </a:lnTo>
                <a:lnTo>
                  <a:pt x="1563" y="483"/>
                </a:lnTo>
                <a:lnTo>
                  <a:pt x="1547" y="487"/>
                </a:lnTo>
                <a:lnTo>
                  <a:pt x="1524" y="497"/>
                </a:lnTo>
                <a:lnTo>
                  <a:pt x="1502" y="505"/>
                </a:lnTo>
                <a:lnTo>
                  <a:pt x="1493" y="508"/>
                </a:lnTo>
                <a:lnTo>
                  <a:pt x="1482" y="511"/>
                </a:lnTo>
                <a:lnTo>
                  <a:pt x="1470" y="513"/>
                </a:lnTo>
                <a:lnTo>
                  <a:pt x="1457" y="514"/>
                </a:lnTo>
                <a:lnTo>
                  <a:pt x="1449" y="513"/>
                </a:lnTo>
                <a:lnTo>
                  <a:pt x="1443" y="512"/>
                </a:lnTo>
                <a:lnTo>
                  <a:pt x="1438" y="508"/>
                </a:lnTo>
                <a:lnTo>
                  <a:pt x="1432" y="506"/>
                </a:lnTo>
                <a:lnTo>
                  <a:pt x="1422" y="498"/>
                </a:lnTo>
                <a:lnTo>
                  <a:pt x="1412" y="489"/>
                </a:lnTo>
                <a:lnTo>
                  <a:pt x="1402" y="483"/>
                </a:lnTo>
                <a:lnTo>
                  <a:pt x="1392" y="475"/>
                </a:lnTo>
                <a:lnTo>
                  <a:pt x="1388" y="471"/>
                </a:lnTo>
                <a:lnTo>
                  <a:pt x="1385" y="466"/>
                </a:lnTo>
                <a:lnTo>
                  <a:pt x="1384" y="462"/>
                </a:lnTo>
                <a:lnTo>
                  <a:pt x="1382" y="456"/>
                </a:lnTo>
                <a:lnTo>
                  <a:pt x="1382" y="391"/>
                </a:lnTo>
                <a:lnTo>
                  <a:pt x="1384" y="382"/>
                </a:lnTo>
                <a:lnTo>
                  <a:pt x="1386" y="375"/>
                </a:lnTo>
                <a:lnTo>
                  <a:pt x="1389" y="367"/>
                </a:lnTo>
                <a:lnTo>
                  <a:pt x="1393" y="359"/>
                </a:lnTo>
                <a:lnTo>
                  <a:pt x="1382" y="362"/>
                </a:lnTo>
                <a:lnTo>
                  <a:pt x="1359" y="375"/>
                </a:lnTo>
                <a:lnTo>
                  <a:pt x="1339" y="386"/>
                </a:lnTo>
                <a:lnTo>
                  <a:pt x="1319" y="398"/>
                </a:lnTo>
                <a:lnTo>
                  <a:pt x="1295" y="410"/>
                </a:lnTo>
                <a:lnTo>
                  <a:pt x="1281" y="414"/>
                </a:lnTo>
                <a:lnTo>
                  <a:pt x="1268" y="418"/>
                </a:lnTo>
                <a:lnTo>
                  <a:pt x="1255" y="421"/>
                </a:lnTo>
                <a:lnTo>
                  <a:pt x="1242" y="425"/>
                </a:lnTo>
                <a:lnTo>
                  <a:pt x="1225" y="433"/>
                </a:lnTo>
                <a:lnTo>
                  <a:pt x="1210" y="441"/>
                </a:lnTo>
                <a:lnTo>
                  <a:pt x="1195" y="450"/>
                </a:lnTo>
                <a:lnTo>
                  <a:pt x="1178" y="458"/>
                </a:lnTo>
                <a:lnTo>
                  <a:pt x="1151" y="466"/>
                </a:lnTo>
                <a:lnTo>
                  <a:pt x="1128" y="474"/>
                </a:lnTo>
                <a:lnTo>
                  <a:pt x="1117" y="479"/>
                </a:lnTo>
                <a:lnTo>
                  <a:pt x="1105" y="485"/>
                </a:lnTo>
                <a:lnTo>
                  <a:pt x="1094" y="491"/>
                </a:lnTo>
                <a:lnTo>
                  <a:pt x="1082" y="500"/>
                </a:lnTo>
                <a:lnTo>
                  <a:pt x="1075" y="507"/>
                </a:lnTo>
                <a:lnTo>
                  <a:pt x="1069" y="515"/>
                </a:lnTo>
                <a:lnTo>
                  <a:pt x="1064" y="524"/>
                </a:lnTo>
                <a:lnTo>
                  <a:pt x="1058" y="532"/>
                </a:lnTo>
                <a:lnTo>
                  <a:pt x="1049" y="541"/>
                </a:lnTo>
                <a:lnTo>
                  <a:pt x="1039" y="548"/>
                </a:lnTo>
                <a:lnTo>
                  <a:pt x="1028" y="555"/>
                </a:lnTo>
                <a:lnTo>
                  <a:pt x="1015" y="561"/>
                </a:lnTo>
                <a:lnTo>
                  <a:pt x="1007" y="567"/>
                </a:lnTo>
                <a:lnTo>
                  <a:pt x="998" y="572"/>
                </a:lnTo>
                <a:lnTo>
                  <a:pt x="989" y="578"/>
                </a:lnTo>
                <a:lnTo>
                  <a:pt x="979" y="582"/>
                </a:lnTo>
                <a:lnTo>
                  <a:pt x="888" y="558"/>
                </a:lnTo>
                <a:lnTo>
                  <a:pt x="835" y="572"/>
                </a:lnTo>
                <a:lnTo>
                  <a:pt x="820" y="569"/>
                </a:lnTo>
                <a:lnTo>
                  <a:pt x="807" y="565"/>
                </a:lnTo>
                <a:lnTo>
                  <a:pt x="795" y="558"/>
                </a:lnTo>
                <a:lnTo>
                  <a:pt x="783" y="552"/>
                </a:lnTo>
                <a:lnTo>
                  <a:pt x="772" y="544"/>
                </a:lnTo>
                <a:lnTo>
                  <a:pt x="763" y="534"/>
                </a:lnTo>
                <a:lnTo>
                  <a:pt x="753" y="525"/>
                </a:lnTo>
                <a:lnTo>
                  <a:pt x="742" y="514"/>
                </a:lnTo>
                <a:lnTo>
                  <a:pt x="736" y="505"/>
                </a:lnTo>
                <a:lnTo>
                  <a:pt x="730" y="499"/>
                </a:lnTo>
                <a:lnTo>
                  <a:pt x="724" y="492"/>
                </a:lnTo>
                <a:lnTo>
                  <a:pt x="716" y="487"/>
                </a:lnTo>
                <a:lnTo>
                  <a:pt x="701" y="478"/>
                </a:lnTo>
                <a:lnTo>
                  <a:pt x="687" y="471"/>
                </a:lnTo>
                <a:lnTo>
                  <a:pt x="674" y="465"/>
                </a:lnTo>
                <a:lnTo>
                  <a:pt x="660" y="461"/>
                </a:lnTo>
                <a:lnTo>
                  <a:pt x="646" y="458"/>
                </a:lnTo>
                <a:lnTo>
                  <a:pt x="632" y="454"/>
                </a:lnTo>
                <a:lnTo>
                  <a:pt x="616" y="452"/>
                </a:lnTo>
                <a:lnTo>
                  <a:pt x="598" y="449"/>
                </a:lnTo>
                <a:lnTo>
                  <a:pt x="585" y="447"/>
                </a:lnTo>
                <a:lnTo>
                  <a:pt x="572" y="445"/>
                </a:lnTo>
                <a:lnTo>
                  <a:pt x="567" y="445"/>
                </a:lnTo>
                <a:lnTo>
                  <a:pt x="563" y="446"/>
                </a:lnTo>
                <a:lnTo>
                  <a:pt x="558" y="447"/>
                </a:lnTo>
                <a:lnTo>
                  <a:pt x="555" y="448"/>
                </a:lnTo>
                <a:lnTo>
                  <a:pt x="549" y="453"/>
                </a:lnTo>
                <a:lnTo>
                  <a:pt x="542" y="459"/>
                </a:lnTo>
                <a:lnTo>
                  <a:pt x="536" y="465"/>
                </a:lnTo>
                <a:lnTo>
                  <a:pt x="529" y="471"/>
                </a:lnTo>
                <a:lnTo>
                  <a:pt x="523" y="477"/>
                </a:lnTo>
                <a:lnTo>
                  <a:pt x="514" y="481"/>
                </a:lnTo>
                <a:lnTo>
                  <a:pt x="508" y="481"/>
                </a:lnTo>
                <a:lnTo>
                  <a:pt x="502" y="481"/>
                </a:lnTo>
                <a:lnTo>
                  <a:pt x="501" y="473"/>
                </a:lnTo>
                <a:lnTo>
                  <a:pt x="501" y="465"/>
                </a:lnTo>
                <a:lnTo>
                  <a:pt x="502" y="458"/>
                </a:lnTo>
                <a:lnTo>
                  <a:pt x="502" y="449"/>
                </a:lnTo>
                <a:lnTo>
                  <a:pt x="502" y="426"/>
                </a:lnTo>
                <a:lnTo>
                  <a:pt x="504" y="405"/>
                </a:lnTo>
                <a:lnTo>
                  <a:pt x="507" y="395"/>
                </a:lnTo>
                <a:lnTo>
                  <a:pt x="510" y="385"/>
                </a:lnTo>
                <a:lnTo>
                  <a:pt x="514" y="376"/>
                </a:lnTo>
                <a:lnTo>
                  <a:pt x="520" y="365"/>
                </a:lnTo>
                <a:lnTo>
                  <a:pt x="522" y="360"/>
                </a:lnTo>
                <a:lnTo>
                  <a:pt x="525" y="357"/>
                </a:lnTo>
                <a:lnTo>
                  <a:pt x="529" y="355"/>
                </a:lnTo>
                <a:lnTo>
                  <a:pt x="533" y="353"/>
                </a:lnTo>
                <a:lnTo>
                  <a:pt x="542" y="350"/>
                </a:lnTo>
                <a:lnTo>
                  <a:pt x="551" y="346"/>
                </a:lnTo>
                <a:lnTo>
                  <a:pt x="560" y="342"/>
                </a:lnTo>
                <a:lnTo>
                  <a:pt x="567" y="338"/>
                </a:lnTo>
                <a:lnTo>
                  <a:pt x="574" y="332"/>
                </a:lnTo>
                <a:lnTo>
                  <a:pt x="579" y="328"/>
                </a:lnTo>
                <a:lnTo>
                  <a:pt x="591" y="317"/>
                </a:lnTo>
                <a:lnTo>
                  <a:pt x="602" y="303"/>
                </a:lnTo>
                <a:lnTo>
                  <a:pt x="608" y="292"/>
                </a:lnTo>
                <a:lnTo>
                  <a:pt x="612" y="283"/>
                </a:lnTo>
                <a:lnTo>
                  <a:pt x="617" y="272"/>
                </a:lnTo>
                <a:lnTo>
                  <a:pt x="623" y="261"/>
                </a:lnTo>
                <a:lnTo>
                  <a:pt x="629" y="250"/>
                </a:lnTo>
                <a:lnTo>
                  <a:pt x="633" y="241"/>
                </a:lnTo>
                <a:lnTo>
                  <a:pt x="637" y="231"/>
                </a:lnTo>
                <a:lnTo>
                  <a:pt x="638" y="219"/>
                </a:lnTo>
                <a:lnTo>
                  <a:pt x="618" y="219"/>
                </a:lnTo>
                <a:lnTo>
                  <a:pt x="612" y="221"/>
                </a:lnTo>
                <a:lnTo>
                  <a:pt x="607" y="223"/>
                </a:lnTo>
                <a:lnTo>
                  <a:pt x="593" y="229"/>
                </a:lnTo>
                <a:lnTo>
                  <a:pt x="580" y="233"/>
                </a:lnTo>
                <a:lnTo>
                  <a:pt x="568" y="237"/>
                </a:lnTo>
                <a:lnTo>
                  <a:pt x="554" y="243"/>
                </a:lnTo>
                <a:lnTo>
                  <a:pt x="542" y="246"/>
                </a:lnTo>
                <a:lnTo>
                  <a:pt x="533" y="248"/>
                </a:lnTo>
                <a:lnTo>
                  <a:pt x="523" y="251"/>
                </a:lnTo>
                <a:lnTo>
                  <a:pt x="511" y="256"/>
                </a:lnTo>
                <a:lnTo>
                  <a:pt x="496" y="263"/>
                </a:lnTo>
                <a:lnTo>
                  <a:pt x="483" y="272"/>
                </a:lnTo>
                <a:lnTo>
                  <a:pt x="471" y="281"/>
                </a:lnTo>
                <a:lnTo>
                  <a:pt x="459" y="290"/>
                </a:lnTo>
                <a:lnTo>
                  <a:pt x="439" y="311"/>
                </a:lnTo>
                <a:lnTo>
                  <a:pt x="413" y="332"/>
                </a:lnTo>
                <a:lnTo>
                  <a:pt x="402" y="339"/>
                </a:lnTo>
                <a:lnTo>
                  <a:pt x="392" y="346"/>
                </a:lnTo>
                <a:lnTo>
                  <a:pt x="383" y="353"/>
                </a:lnTo>
                <a:lnTo>
                  <a:pt x="376" y="359"/>
                </a:lnTo>
                <a:lnTo>
                  <a:pt x="369" y="367"/>
                </a:lnTo>
                <a:lnTo>
                  <a:pt x="364" y="375"/>
                </a:lnTo>
                <a:lnTo>
                  <a:pt x="353" y="392"/>
                </a:lnTo>
                <a:lnTo>
                  <a:pt x="341" y="410"/>
                </a:lnTo>
                <a:lnTo>
                  <a:pt x="336" y="413"/>
                </a:lnTo>
                <a:lnTo>
                  <a:pt x="331" y="418"/>
                </a:lnTo>
                <a:lnTo>
                  <a:pt x="329" y="423"/>
                </a:lnTo>
                <a:lnTo>
                  <a:pt x="328" y="429"/>
                </a:lnTo>
                <a:lnTo>
                  <a:pt x="323" y="435"/>
                </a:lnTo>
                <a:lnTo>
                  <a:pt x="318" y="440"/>
                </a:lnTo>
                <a:lnTo>
                  <a:pt x="312" y="445"/>
                </a:lnTo>
                <a:lnTo>
                  <a:pt x="306" y="449"/>
                </a:lnTo>
                <a:lnTo>
                  <a:pt x="293" y="456"/>
                </a:lnTo>
                <a:lnTo>
                  <a:pt x="280" y="461"/>
                </a:lnTo>
                <a:lnTo>
                  <a:pt x="268" y="467"/>
                </a:lnTo>
                <a:lnTo>
                  <a:pt x="256" y="475"/>
                </a:lnTo>
                <a:lnTo>
                  <a:pt x="251" y="479"/>
                </a:lnTo>
                <a:lnTo>
                  <a:pt x="245" y="485"/>
                </a:lnTo>
                <a:lnTo>
                  <a:pt x="241" y="490"/>
                </a:lnTo>
                <a:lnTo>
                  <a:pt x="238" y="498"/>
                </a:lnTo>
                <a:lnTo>
                  <a:pt x="233" y="506"/>
                </a:lnTo>
                <a:lnTo>
                  <a:pt x="229" y="515"/>
                </a:lnTo>
                <a:lnTo>
                  <a:pt x="225" y="524"/>
                </a:lnTo>
                <a:lnTo>
                  <a:pt x="219" y="531"/>
                </a:lnTo>
                <a:lnTo>
                  <a:pt x="214" y="538"/>
                </a:lnTo>
                <a:lnTo>
                  <a:pt x="207" y="543"/>
                </a:lnTo>
                <a:lnTo>
                  <a:pt x="199" y="547"/>
                </a:lnTo>
                <a:lnTo>
                  <a:pt x="190" y="551"/>
                </a:lnTo>
                <a:lnTo>
                  <a:pt x="184" y="552"/>
                </a:lnTo>
                <a:lnTo>
                  <a:pt x="178" y="552"/>
                </a:lnTo>
                <a:lnTo>
                  <a:pt x="174" y="551"/>
                </a:lnTo>
                <a:lnTo>
                  <a:pt x="169" y="549"/>
                </a:lnTo>
                <a:lnTo>
                  <a:pt x="163" y="548"/>
                </a:lnTo>
                <a:lnTo>
                  <a:pt x="158" y="548"/>
                </a:lnTo>
                <a:lnTo>
                  <a:pt x="153" y="548"/>
                </a:lnTo>
                <a:lnTo>
                  <a:pt x="147" y="551"/>
                </a:lnTo>
                <a:lnTo>
                  <a:pt x="142" y="554"/>
                </a:lnTo>
                <a:lnTo>
                  <a:pt x="137" y="557"/>
                </a:lnTo>
                <a:lnTo>
                  <a:pt x="133" y="561"/>
                </a:lnTo>
                <a:lnTo>
                  <a:pt x="129" y="567"/>
                </a:lnTo>
                <a:lnTo>
                  <a:pt x="117" y="580"/>
                </a:lnTo>
                <a:lnTo>
                  <a:pt x="106" y="592"/>
                </a:lnTo>
                <a:lnTo>
                  <a:pt x="96" y="603"/>
                </a:lnTo>
                <a:lnTo>
                  <a:pt x="83" y="616"/>
                </a:lnTo>
                <a:lnTo>
                  <a:pt x="77" y="625"/>
                </a:lnTo>
                <a:lnTo>
                  <a:pt x="70" y="633"/>
                </a:lnTo>
                <a:lnTo>
                  <a:pt x="67" y="636"/>
                </a:lnTo>
                <a:lnTo>
                  <a:pt x="64" y="639"/>
                </a:lnTo>
                <a:lnTo>
                  <a:pt x="59" y="641"/>
                </a:lnTo>
                <a:lnTo>
                  <a:pt x="54" y="643"/>
                </a:lnTo>
                <a:lnTo>
                  <a:pt x="43" y="645"/>
                </a:lnTo>
                <a:lnTo>
                  <a:pt x="34" y="646"/>
                </a:lnTo>
                <a:lnTo>
                  <a:pt x="24" y="649"/>
                </a:lnTo>
                <a:lnTo>
                  <a:pt x="15" y="651"/>
                </a:lnTo>
                <a:lnTo>
                  <a:pt x="8" y="653"/>
                </a:lnTo>
                <a:lnTo>
                  <a:pt x="0" y="655"/>
                </a:lnTo>
                <a:lnTo>
                  <a:pt x="0" y="655"/>
                </a:lnTo>
                <a:close/>
                <a:moveTo>
                  <a:pt x="1829" y="2295"/>
                </a:moveTo>
                <a:lnTo>
                  <a:pt x="2198" y="2205"/>
                </a:lnTo>
                <a:lnTo>
                  <a:pt x="2199" y="2196"/>
                </a:lnTo>
                <a:lnTo>
                  <a:pt x="2201" y="2189"/>
                </a:lnTo>
                <a:lnTo>
                  <a:pt x="2204" y="2182"/>
                </a:lnTo>
                <a:lnTo>
                  <a:pt x="2209" y="2176"/>
                </a:lnTo>
                <a:lnTo>
                  <a:pt x="2221" y="2164"/>
                </a:lnTo>
                <a:lnTo>
                  <a:pt x="2232" y="2152"/>
                </a:lnTo>
                <a:lnTo>
                  <a:pt x="2239" y="2143"/>
                </a:lnTo>
                <a:lnTo>
                  <a:pt x="2245" y="2135"/>
                </a:lnTo>
                <a:lnTo>
                  <a:pt x="2251" y="2126"/>
                </a:lnTo>
                <a:lnTo>
                  <a:pt x="2255" y="2118"/>
                </a:lnTo>
                <a:lnTo>
                  <a:pt x="2258" y="2109"/>
                </a:lnTo>
                <a:lnTo>
                  <a:pt x="2261" y="2099"/>
                </a:lnTo>
                <a:lnTo>
                  <a:pt x="2263" y="2088"/>
                </a:lnTo>
                <a:lnTo>
                  <a:pt x="2264" y="2078"/>
                </a:lnTo>
                <a:lnTo>
                  <a:pt x="2262" y="2070"/>
                </a:lnTo>
                <a:lnTo>
                  <a:pt x="2258" y="2062"/>
                </a:lnTo>
                <a:lnTo>
                  <a:pt x="2257" y="2055"/>
                </a:lnTo>
                <a:lnTo>
                  <a:pt x="2257" y="2047"/>
                </a:lnTo>
                <a:lnTo>
                  <a:pt x="2263" y="2024"/>
                </a:lnTo>
                <a:lnTo>
                  <a:pt x="2269" y="2000"/>
                </a:lnTo>
                <a:lnTo>
                  <a:pt x="2275" y="1976"/>
                </a:lnTo>
                <a:lnTo>
                  <a:pt x="2280" y="1952"/>
                </a:lnTo>
                <a:lnTo>
                  <a:pt x="2280" y="1889"/>
                </a:lnTo>
                <a:lnTo>
                  <a:pt x="2281" y="1877"/>
                </a:lnTo>
                <a:lnTo>
                  <a:pt x="2284" y="1867"/>
                </a:lnTo>
                <a:lnTo>
                  <a:pt x="2288" y="1857"/>
                </a:lnTo>
                <a:lnTo>
                  <a:pt x="2291" y="1846"/>
                </a:lnTo>
                <a:lnTo>
                  <a:pt x="2292" y="1834"/>
                </a:lnTo>
                <a:lnTo>
                  <a:pt x="2292" y="1821"/>
                </a:lnTo>
                <a:lnTo>
                  <a:pt x="2292" y="1814"/>
                </a:lnTo>
                <a:lnTo>
                  <a:pt x="2294" y="1809"/>
                </a:lnTo>
                <a:lnTo>
                  <a:pt x="2296" y="1804"/>
                </a:lnTo>
                <a:lnTo>
                  <a:pt x="2302" y="1801"/>
                </a:lnTo>
                <a:lnTo>
                  <a:pt x="2307" y="1800"/>
                </a:lnTo>
                <a:lnTo>
                  <a:pt x="2312" y="1799"/>
                </a:lnTo>
                <a:lnTo>
                  <a:pt x="2323" y="1792"/>
                </a:lnTo>
                <a:lnTo>
                  <a:pt x="2335" y="1789"/>
                </a:lnTo>
                <a:lnTo>
                  <a:pt x="2346" y="1786"/>
                </a:lnTo>
                <a:lnTo>
                  <a:pt x="2357" y="1784"/>
                </a:lnTo>
                <a:lnTo>
                  <a:pt x="2367" y="1782"/>
                </a:lnTo>
                <a:lnTo>
                  <a:pt x="2378" y="1778"/>
                </a:lnTo>
                <a:lnTo>
                  <a:pt x="2389" y="1774"/>
                </a:lnTo>
                <a:lnTo>
                  <a:pt x="2400" y="1767"/>
                </a:lnTo>
                <a:lnTo>
                  <a:pt x="2400" y="1762"/>
                </a:lnTo>
                <a:lnTo>
                  <a:pt x="2400" y="1756"/>
                </a:lnTo>
                <a:lnTo>
                  <a:pt x="2400" y="1756"/>
                </a:lnTo>
                <a:lnTo>
                  <a:pt x="2401" y="1727"/>
                </a:lnTo>
                <a:lnTo>
                  <a:pt x="2402" y="1701"/>
                </a:lnTo>
                <a:lnTo>
                  <a:pt x="2403" y="1689"/>
                </a:lnTo>
                <a:lnTo>
                  <a:pt x="2405" y="1676"/>
                </a:lnTo>
                <a:lnTo>
                  <a:pt x="2407" y="1662"/>
                </a:lnTo>
                <a:lnTo>
                  <a:pt x="2411" y="1647"/>
                </a:lnTo>
                <a:lnTo>
                  <a:pt x="2400" y="1640"/>
                </a:lnTo>
                <a:lnTo>
                  <a:pt x="2391" y="1633"/>
                </a:lnTo>
                <a:lnTo>
                  <a:pt x="2385" y="1624"/>
                </a:lnTo>
                <a:lnTo>
                  <a:pt x="2379" y="1614"/>
                </a:lnTo>
                <a:lnTo>
                  <a:pt x="2371" y="1593"/>
                </a:lnTo>
                <a:lnTo>
                  <a:pt x="2362" y="1570"/>
                </a:lnTo>
                <a:lnTo>
                  <a:pt x="2350" y="1540"/>
                </a:lnTo>
                <a:lnTo>
                  <a:pt x="2338" y="1513"/>
                </a:lnTo>
                <a:lnTo>
                  <a:pt x="2329" y="1485"/>
                </a:lnTo>
                <a:lnTo>
                  <a:pt x="2317" y="1453"/>
                </a:lnTo>
                <a:lnTo>
                  <a:pt x="2311" y="1438"/>
                </a:lnTo>
                <a:lnTo>
                  <a:pt x="2306" y="1424"/>
                </a:lnTo>
                <a:lnTo>
                  <a:pt x="2299" y="1411"/>
                </a:lnTo>
                <a:lnTo>
                  <a:pt x="2293" y="1398"/>
                </a:lnTo>
                <a:lnTo>
                  <a:pt x="2278" y="1375"/>
                </a:lnTo>
                <a:lnTo>
                  <a:pt x="2262" y="1348"/>
                </a:lnTo>
                <a:lnTo>
                  <a:pt x="2254" y="1336"/>
                </a:lnTo>
                <a:lnTo>
                  <a:pt x="2248" y="1326"/>
                </a:lnTo>
                <a:lnTo>
                  <a:pt x="2241" y="1317"/>
                </a:lnTo>
                <a:lnTo>
                  <a:pt x="2232" y="1308"/>
                </a:lnTo>
                <a:lnTo>
                  <a:pt x="2230" y="1301"/>
                </a:lnTo>
                <a:lnTo>
                  <a:pt x="2227" y="1297"/>
                </a:lnTo>
                <a:lnTo>
                  <a:pt x="2221" y="1294"/>
                </a:lnTo>
                <a:lnTo>
                  <a:pt x="2214" y="1290"/>
                </a:lnTo>
                <a:lnTo>
                  <a:pt x="2209" y="1289"/>
                </a:lnTo>
                <a:lnTo>
                  <a:pt x="2202" y="1288"/>
                </a:lnTo>
                <a:lnTo>
                  <a:pt x="2188" y="1288"/>
                </a:lnTo>
                <a:lnTo>
                  <a:pt x="2174" y="1288"/>
                </a:lnTo>
                <a:lnTo>
                  <a:pt x="2158" y="1291"/>
                </a:lnTo>
                <a:lnTo>
                  <a:pt x="2142" y="1297"/>
                </a:lnTo>
                <a:lnTo>
                  <a:pt x="2136" y="1297"/>
                </a:lnTo>
                <a:lnTo>
                  <a:pt x="2131" y="1296"/>
                </a:lnTo>
                <a:lnTo>
                  <a:pt x="2126" y="1295"/>
                </a:lnTo>
                <a:lnTo>
                  <a:pt x="2120" y="1297"/>
                </a:lnTo>
                <a:lnTo>
                  <a:pt x="2118" y="1301"/>
                </a:lnTo>
                <a:lnTo>
                  <a:pt x="2116" y="1308"/>
                </a:lnTo>
                <a:lnTo>
                  <a:pt x="2104" y="1323"/>
                </a:lnTo>
                <a:lnTo>
                  <a:pt x="2094" y="1339"/>
                </a:lnTo>
                <a:lnTo>
                  <a:pt x="2086" y="1354"/>
                </a:lnTo>
                <a:lnTo>
                  <a:pt x="2078" y="1367"/>
                </a:lnTo>
                <a:lnTo>
                  <a:pt x="2069" y="1379"/>
                </a:lnTo>
                <a:lnTo>
                  <a:pt x="2060" y="1392"/>
                </a:lnTo>
                <a:lnTo>
                  <a:pt x="2051" y="1403"/>
                </a:lnTo>
                <a:lnTo>
                  <a:pt x="2043" y="1412"/>
                </a:lnTo>
                <a:lnTo>
                  <a:pt x="2037" y="1423"/>
                </a:lnTo>
                <a:lnTo>
                  <a:pt x="2030" y="1435"/>
                </a:lnTo>
                <a:lnTo>
                  <a:pt x="2027" y="1444"/>
                </a:lnTo>
                <a:lnTo>
                  <a:pt x="2025" y="1452"/>
                </a:lnTo>
                <a:lnTo>
                  <a:pt x="2023" y="1457"/>
                </a:lnTo>
                <a:lnTo>
                  <a:pt x="2021" y="1461"/>
                </a:lnTo>
                <a:lnTo>
                  <a:pt x="2019" y="1464"/>
                </a:lnTo>
                <a:lnTo>
                  <a:pt x="2014" y="1466"/>
                </a:lnTo>
                <a:lnTo>
                  <a:pt x="2009" y="1465"/>
                </a:lnTo>
                <a:lnTo>
                  <a:pt x="2003" y="1464"/>
                </a:lnTo>
                <a:lnTo>
                  <a:pt x="1993" y="1465"/>
                </a:lnTo>
                <a:lnTo>
                  <a:pt x="1983" y="1466"/>
                </a:lnTo>
                <a:lnTo>
                  <a:pt x="1971" y="1471"/>
                </a:lnTo>
                <a:lnTo>
                  <a:pt x="1961" y="1476"/>
                </a:lnTo>
                <a:lnTo>
                  <a:pt x="1952" y="1481"/>
                </a:lnTo>
                <a:lnTo>
                  <a:pt x="1940" y="1485"/>
                </a:lnTo>
                <a:lnTo>
                  <a:pt x="1935" y="1475"/>
                </a:lnTo>
                <a:lnTo>
                  <a:pt x="1932" y="1464"/>
                </a:lnTo>
                <a:lnTo>
                  <a:pt x="1932" y="1448"/>
                </a:lnTo>
                <a:lnTo>
                  <a:pt x="1932" y="1432"/>
                </a:lnTo>
                <a:lnTo>
                  <a:pt x="1925" y="1422"/>
                </a:lnTo>
                <a:lnTo>
                  <a:pt x="1919" y="1411"/>
                </a:lnTo>
                <a:lnTo>
                  <a:pt x="1919" y="1406"/>
                </a:lnTo>
                <a:lnTo>
                  <a:pt x="1920" y="1402"/>
                </a:lnTo>
                <a:lnTo>
                  <a:pt x="1922" y="1397"/>
                </a:lnTo>
                <a:lnTo>
                  <a:pt x="1925" y="1394"/>
                </a:lnTo>
                <a:lnTo>
                  <a:pt x="1931" y="1386"/>
                </a:lnTo>
                <a:lnTo>
                  <a:pt x="1938" y="1379"/>
                </a:lnTo>
                <a:lnTo>
                  <a:pt x="1945" y="1368"/>
                </a:lnTo>
                <a:lnTo>
                  <a:pt x="1951" y="1357"/>
                </a:lnTo>
                <a:lnTo>
                  <a:pt x="1957" y="1348"/>
                </a:lnTo>
                <a:lnTo>
                  <a:pt x="1964" y="1337"/>
                </a:lnTo>
                <a:lnTo>
                  <a:pt x="1975" y="1324"/>
                </a:lnTo>
                <a:lnTo>
                  <a:pt x="1988" y="1313"/>
                </a:lnTo>
                <a:lnTo>
                  <a:pt x="1994" y="1308"/>
                </a:lnTo>
                <a:lnTo>
                  <a:pt x="1998" y="1301"/>
                </a:lnTo>
                <a:lnTo>
                  <a:pt x="2001" y="1295"/>
                </a:lnTo>
                <a:lnTo>
                  <a:pt x="2003" y="1286"/>
                </a:lnTo>
                <a:lnTo>
                  <a:pt x="2006" y="1270"/>
                </a:lnTo>
                <a:lnTo>
                  <a:pt x="2006" y="1254"/>
                </a:lnTo>
                <a:lnTo>
                  <a:pt x="2006" y="1246"/>
                </a:lnTo>
                <a:lnTo>
                  <a:pt x="2006" y="1238"/>
                </a:lnTo>
                <a:lnTo>
                  <a:pt x="2007" y="1231"/>
                </a:lnTo>
                <a:lnTo>
                  <a:pt x="2009" y="1222"/>
                </a:lnTo>
                <a:lnTo>
                  <a:pt x="2016" y="1203"/>
                </a:lnTo>
                <a:lnTo>
                  <a:pt x="2023" y="1187"/>
                </a:lnTo>
                <a:lnTo>
                  <a:pt x="2026" y="1178"/>
                </a:lnTo>
                <a:lnTo>
                  <a:pt x="2028" y="1169"/>
                </a:lnTo>
                <a:lnTo>
                  <a:pt x="2029" y="1160"/>
                </a:lnTo>
                <a:lnTo>
                  <a:pt x="2030" y="1149"/>
                </a:lnTo>
                <a:lnTo>
                  <a:pt x="2030" y="1084"/>
                </a:lnTo>
                <a:lnTo>
                  <a:pt x="2029" y="1072"/>
                </a:lnTo>
                <a:lnTo>
                  <a:pt x="2028" y="1062"/>
                </a:lnTo>
                <a:lnTo>
                  <a:pt x="2026" y="1054"/>
                </a:lnTo>
                <a:lnTo>
                  <a:pt x="2023" y="1045"/>
                </a:lnTo>
                <a:lnTo>
                  <a:pt x="2014" y="1028"/>
                </a:lnTo>
                <a:lnTo>
                  <a:pt x="2003" y="1010"/>
                </a:lnTo>
                <a:lnTo>
                  <a:pt x="1997" y="999"/>
                </a:lnTo>
                <a:lnTo>
                  <a:pt x="1991" y="988"/>
                </a:lnTo>
                <a:lnTo>
                  <a:pt x="1983" y="978"/>
                </a:lnTo>
                <a:lnTo>
                  <a:pt x="1974" y="967"/>
                </a:lnTo>
                <a:lnTo>
                  <a:pt x="1968" y="961"/>
                </a:lnTo>
                <a:lnTo>
                  <a:pt x="1960" y="954"/>
                </a:lnTo>
                <a:lnTo>
                  <a:pt x="1958" y="951"/>
                </a:lnTo>
                <a:lnTo>
                  <a:pt x="1956" y="947"/>
                </a:lnTo>
                <a:lnTo>
                  <a:pt x="1954" y="943"/>
                </a:lnTo>
                <a:lnTo>
                  <a:pt x="1954" y="938"/>
                </a:lnTo>
                <a:lnTo>
                  <a:pt x="1956" y="933"/>
                </a:lnTo>
                <a:lnTo>
                  <a:pt x="1958" y="927"/>
                </a:lnTo>
                <a:lnTo>
                  <a:pt x="1964" y="912"/>
                </a:lnTo>
                <a:lnTo>
                  <a:pt x="1969" y="898"/>
                </a:lnTo>
                <a:lnTo>
                  <a:pt x="1971" y="892"/>
                </a:lnTo>
                <a:lnTo>
                  <a:pt x="1973" y="885"/>
                </a:lnTo>
                <a:lnTo>
                  <a:pt x="1974" y="878"/>
                </a:lnTo>
                <a:lnTo>
                  <a:pt x="1974" y="869"/>
                </a:lnTo>
                <a:lnTo>
                  <a:pt x="1973" y="863"/>
                </a:lnTo>
                <a:lnTo>
                  <a:pt x="1971" y="857"/>
                </a:lnTo>
                <a:lnTo>
                  <a:pt x="1967" y="853"/>
                </a:lnTo>
                <a:lnTo>
                  <a:pt x="1961" y="850"/>
                </a:lnTo>
                <a:lnTo>
                  <a:pt x="1948" y="845"/>
                </a:lnTo>
                <a:lnTo>
                  <a:pt x="1934" y="842"/>
                </a:lnTo>
                <a:lnTo>
                  <a:pt x="1922" y="840"/>
                </a:lnTo>
                <a:lnTo>
                  <a:pt x="1913" y="837"/>
                </a:lnTo>
                <a:lnTo>
                  <a:pt x="1903" y="832"/>
                </a:lnTo>
                <a:lnTo>
                  <a:pt x="1892" y="827"/>
                </a:lnTo>
                <a:lnTo>
                  <a:pt x="1878" y="818"/>
                </a:lnTo>
                <a:lnTo>
                  <a:pt x="1866" y="810"/>
                </a:lnTo>
                <a:lnTo>
                  <a:pt x="1861" y="805"/>
                </a:lnTo>
                <a:lnTo>
                  <a:pt x="1854" y="801"/>
                </a:lnTo>
                <a:lnTo>
                  <a:pt x="1847" y="798"/>
                </a:lnTo>
                <a:lnTo>
                  <a:pt x="1839" y="795"/>
                </a:lnTo>
                <a:lnTo>
                  <a:pt x="1832" y="794"/>
                </a:lnTo>
                <a:lnTo>
                  <a:pt x="1825" y="792"/>
                </a:lnTo>
                <a:lnTo>
                  <a:pt x="1819" y="792"/>
                </a:lnTo>
                <a:lnTo>
                  <a:pt x="1813" y="792"/>
                </a:lnTo>
                <a:lnTo>
                  <a:pt x="1800" y="794"/>
                </a:lnTo>
                <a:lnTo>
                  <a:pt x="1786" y="795"/>
                </a:lnTo>
                <a:lnTo>
                  <a:pt x="1776" y="795"/>
                </a:lnTo>
                <a:lnTo>
                  <a:pt x="1766" y="794"/>
                </a:lnTo>
                <a:lnTo>
                  <a:pt x="1757" y="790"/>
                </a:lnTo>
                <a:lnTo>
                  <a:pt x="1749" y="787"/>
                </a:lnTo>
                <a:lnTo>
                  <a:pt x="1731" y="778"/>
                </a:lnTo>
                <a:lnTo>
                  <a:pt x="1712" y="771"/>
                </a:lnTo>
                <a:lnTo>
                  <a:pt x="1696" y="768"/>
                </a:lnTo>
                <a:lnTo>
                  <a:pt x="1679" y="765"/>
                </a:lnTo>
                <a:lnTo>
                  <a:pt x="1665" y="764"/>
                </a:lnTo>
                <a:lnTo>
                  <a:pt x="1652" y="765"/>
                </a:lnTo>
                <a:lnTo>
                  <a:pt x="1647" y="767"/>
                </a:lnTo>
                <a:lnTo>
                  <a:pt x="1641" y="767"/>
                </a:lnTo>
                <a:lnTo>
                  <a:pt x="1634" y="767"/>
                </a:lnTo>
                <a:lnTo>
                  <a:pt x="1627" y="765"/>
                </a:lnTo>
                <a:lnTo>
                  <a:pt x="1620" y="763"/>
                </a:lnTo>
                <a:lnTo>
                  <a:pt x="1614" y="760"/>
                </a:lnTo>
                <a:lnTo>
                  <a:pt x="1608" y="756"/>
                </a:lnTo>
                <a:lnTo>
                  <a:pt x="1603" y="750"/>
                </a:lnTo>
                <a:lnTo>
                  <a:pt x="1597" y="746"/>
                </a:lnTo>
                <a:lnTo>
                  <a:pt x="1592" y="743"/>
                </a:lnTo>
                <a:lnTo>
                  <a:pt x="1587" y="740"/>
                </a:lnTo>
                <a:lnTo>
                  <a:pt x="1579" y="740"/>
                </a:lnTo>
                <a:lnTo>
                  <a:pt x="1567" y="741"/>
                </a:lnTo>
                <a:lnTo>
                  <a:pt x="1557" y="743"/>
                </a:lnTo>
                <a:lnTo>
                  <a:pt x="1548" y="747"/>
                </a:lnTo>
                <a:lnTo>
                  <a:pt x="1536" y="753"/>
                </a:lnTo>
                <a:lnTo>
                  <a:pt x="1524" y="758"/>
                </a:lnTo>
                <a:lnTo>
                  <a:pt x="1514" y="763"/>
                </a:lnTo>
                <a:lnTo>
                  <a:pt x="1509" y="768"/>
                </a:lnTo>
                <a:lnTo>
                  <a:pt x="1505" y="772"/>
                </a:lnTo>
                <a:lnTo>
                  <a:pt x="1500" y="776"/>
                </a:lnTo>
                <a:lnTo>
                  <a:pt x="1497" y="782"/>
                </a:lnTo>
                <a:lnTo>
                  <a:pt x="1490" y="790"/>
                </a:lnTo>
                <a:lnTo>
                  <a:pt x="1486" y="800"/>
                </a:lnTo>
                <a:lnTo>
                  <a:pt x="1483" y="809"/>
                </a:lnTo>
                <a:lnTo>
                  <a:pt x="1481" y="817"/>
                </a:lnTo>
                <a:lnTo>
                  <a:pt x="1475" y="836"/>
                </a:lnTo>
                <a:lnTo>
                  <a:pt x="1468" y="856"/>
                </a:lnTo>
                <a:lnTo>
                  <a:pt x="1484" y="862"/>
                </a:lnTo>
                <a:lnTo>
                  <a:pt x="1499" y="866"/>
                </a:lnTo>
                <a:lnTo>
                  <a:pt x="1514" y="870"/>
                </a:lnTo>
                <a:lnTo>
                  <a:pt x="1532" y="877"/>
                </a:lnTo>
                <a:lnTo>
                  <a:pt x="1514" y="893"/>
                </a:lnTo>
                <a:lnTo>
                  <a:pt x="1498" y="907"/>
                </a:lnTo>
                <a:lnTo>
                  <a:pt x="1489" y="912"/>
                </a:lnTo>
                <a:lnTo>
                  <a:pt x="1481" y="918"/>
                </a:lnTo>
                <a:lnTo>
                  <a:pt x="1471" y="922"/>
                </a:lnTo>
                <a:lnTo>
                  <a:pt x="1459" y="925"/>
                </a:lnTo>
                <a:lnTo>
                  <a:pt x="1456" y="929"/>
                </a:lnTo>
                <a:lnTo>
                  <a:pt x="1454" y="933"/>
                </a:lnTo>
                <a:lnTo>
                  <a:pt x="1452" y="936"/>
                </a:lnTo>
                <a:lnTo>
                  <a:pt x="1451" y="941"/>
                </a:lnTo>
                <a:lnTo>
                  <a:pt x="1449" y="950"/>
                </a:lnTo>
                <a:lnTo>
                  <a:pt x="1448" y="960"/>
                </a:lnTo>
                <a:lnTo>
                  <a:pt x="1448" y="1044"/>
                </a:lnTo>
                <a:lnTo>
                  <a:pt x="1448" y="1061"/>
                </a:lnTo>
                <a:lnTo>
                  <a:pt x="1447" y="1076"/>
                </a:lnTo>
                <a:lnTo>
                  <a:pt x="1445" y="1092"/>
                </a:lnTo>
                <a:lnTo>
                  <a:pt x="1441" y="1108"/>
                </a:lnTo>
                <a:lnTo>
                  <a:pt x="1425" y="1107"/>
                </a:lnTo>
                <a:lnTo>
                  <a:pt x="1411" y="1103"/>
                </a:lnTo>
                <a:lnTo>
                  <a:pt x="1404" y="1101"/>
                </a:lnTo>
                <a:lnTo>
                  <a:pt x="1398" y="1098"/>
                </a:lnTo>
                <a:lnTo>
                  <a:pt x="1392" y="1093"/>
                </a:lnTo>
                <a:lnTo>
                  <a:pt x="1388" y="1087"/>
                </a:lnTo>
                <a:lnTo>
                  <a:pt x="1381" y="1076"/>
                </a:lnTo>
                <a:lnTo>
                  <a:pt x="1377" y="1067"/>
                </a:lnTo>
                <a:lnTo>
                  <a:pt x="1375" y="1057"/>
                </a:lnTo>
                <a:lnTo>
                  <a:pt x="1373" y="1046"/>
                </a:lnTo>
                <a:lnTo>
                  <a:pt x="1372" y="1026"/>
                </a:lnTo>
                <a:lnTo>
                  <a:pt x="1372" y="1002"/>
                </a:lnTo>
                <a:lnTo>
                  <a:pt x="1346" y="1002"/>
                </a:lnTo>
                <a:lnTo>
                  <a:pt x="1341" y="1003"/>
                </a:lnTo>
                <a:lnTo>
                  <a:pt x="1338" y="1004"/>
                </a:lnTo>
                <a:lnTo>
                  <a:pt x="1335" y="1006"/>
                </a:lnTo>
                <a:lnTo>
                  <a:pt x="1333" y="1010"/>
                </a:lnTo>
                <a:lnTo>
                  <a:pt x="1328" y="1017"/>
                </a:lnTo>
                <a:lnTo>
                  <a:pt x="1324" y="1026"/>
                </a:lnTo>
                <a:lnTo>
                  <a:pt x="1314" y="1042"/>
                </a:lnTo>
                <a:lnTo>
                  <a:pt x="1306" y="1058"/>
                </a:lnTo>
                <a:lnTo>
                  <a:pt x="1296" y="1075"/>
                </a:lnTo>
                <a:lnTo>
                  <a:pt x="1286" y="1091"/>
                </a:lnTo>
                <a:lnTo>
                  <a:pt x="1280" y="1097"/>
                </a:lnTo>
                <a:lnTo>
                  <a:pt x="1273" y="1103"/>
                </a:lnTo>
                <a:lnTo>
                  <a:pt x="1266" y="1110"/>
                </a:lnTo>
                <a:lnTo>
                  <a:pt x="1257" y="1116"/>
                </a:lnTo>
                <a:lnTo>
                  <a:pt x="1246" y="1121"/>
                </a:lnTo>
                <a:lnTo>
                  <a:pt x="1237" y="1127"/>
                </a:lnTo>
                <a:lnTo>
                  <a:pt x="1233" y="1132"/>
                </a:lnTo>
                <a:lnTo>
                  <a:pt x="1231" y="1136"/>
                </a:lnTo>
                <a:lnTo>
                  <a:pt x="1230" y="1141"/>
                </a:lnTo>
                <a:lnTo>
                  <a:pt x="1229" y="1147"/>
                </a:lnTo>
                <a:lnTo>
                  <a:pt x="1229" y="1157"/>
                </a:lnTo>
                <a:lnTo>
                  <a:pt x="1228" y="1169"/>
                </a:lnTo>
                <a:lnTo>
                  <a:pt x="1226" y="1180"/>
                </a:lnTo>
                <a:lnTo>
                  <a:pt x="1224" y="1191"/>
                </a:lnTo>
                <a:lnTo>
                  <a:pt x="1219" y="1201"/>
                </a:lnTo>
                <a:lnTo>
                  <a:pt x="1215" y="1211"/>
                </a:lnTo>
                <a:lnTo>
                  <a:pt x="1211" y="1219"/>
                </a:lnTo>
                <a:lnTo>
                  <a:pt x="1206" y="1227"/>
                </a:lnTo>
                <a:lnTo>
                  <a:pt x="1204" y="1231"/>
                </a:lnTo>
                <a:lnTo>
                  <a:pt x="1203" y="1234"/>
                </a:lnTo>
                <a:lnTo>
                  <a:pt x="1202" y="1238"/>
                </a:lnTo>
                <a:lnTo>
                  <a:pt x="1202" y="1244"/>
                </a:lnTo>
                <a:lnTo>
                  <a:pt x="1204" y="1249"/>
                </a:lnTo>
                <a:lnTo>
                  <a:pt x="1208" y="1255"/>
                </a:lnTo>
                <a:lnTo>
                  <a:pt x="1210" y="1271"/>
                </a:lnTo>
                <a:lnTo>
                  <a:pt x="1212" y="1286"/>
                </a:lnTo>
                <a:lnTo>
                  <a:pt x="1214" y="1301"/>
                </a:lnTo>
                <a:lnTo>
                  <a:pt x="1215" y="1318"/>
                </a:lnTo>
                <a:lnTo>
                  <a:pt x="1215" y="1370"/>
                </a:lnTo>
                <a:lnTo>
                  <a:pt x="1214" y="1386"/>
                </a:lnTo>
                <a:lnTo>
                  <a:pt x="1211" y="1400"/>
                </a:lnTo>
                <a:lnTo>
                  <a:pt x="1208" y="1413"/>
                </a:lnTo>
                <a:lnTo>
                  <a:pt x="1203" y="1426"/>
                </a:lnTo>
                <a:lnTo>
                  <a:pt x="1199" y="1439"/>
                </a:lnTo>
                <a:lnTo>
                  <a:pt x="1195" y="1452"/>
                </a:lnTo>
                <a:lnTo>
                  <a:pt x="1192" y="1466"/>
                </a:lnTo>
                <a:lnTo>
                  <a:pt x="1191" y="1483"/>
                </a:lnTo>
                <a:lnTo>
                  <a:pt x="1192" y="1497"/>
                </a:lnTo>
                <a:lnTo>
                  <a:pt x="1195" y="1510"/>
                </a:lnTo>
                <a:lnTo>
                  <a:pt x="1198" y="1521"/>
                </a:lnTo>
                <a:lnTo>
                  <a:pt x="1201" y="1533"/>
                </a:lnTo>
                <a:lnTo>
                  <a:pt x="1205" y="1544"/>
                </a:lnTo>
                <a:lnTo>
                  <a:pt x="1210" y="1556"/>
                </a:lnTo>
                <a:lnTo>
                  <a:pt x="1213" y="1569"/>
                </a:lnTo>
                <a:lnTo>
                  <a:pt x="1215" y="1583"/>
                </a:lnTo>
                <a:lnTo>
                  <a:pt x="1218" y="1614"/>
                </a:lnTo>
                <a:lnTo>
                  <a:pt x="1222" y="1641"/>
                </a:lnTo>
                <a:lnTo>
                  <a:pt x="1225" y="1654"/>
                </a:lnTo>
                <a:lnTo>
                  <a:pt x="1230" y="1666"/>
                </a:lnTo>
                <a:lnTo>
                  <a:pt x="1233" y="1673"/>
                </a:lnTo>
                <a:lnTo>
                  <a:pt x="1237" y="1678"/>
                </a:lnTo>
                <a:lnTo>
                  <a:pt x="1242" y="1683"/>
                </a:lnTo>
                <a:lnTo>
                  <a:pt x="1246" y="1690"/>
                </a:lnTo>
                <a:lnTo>
                  <a:pt x="1259" y="1702"/>
                </a:lnTo>
                <a:lnTo>
                  <a:pt x="1272" y="1711"/>
                </a:lnTo>
                <a:lnTo>
                  <a:pt x="1283" y="1722"/>
                </a:lnTo>
                <a:lnTo>
                  <a:pt x="1295" y="1735"/>
                </a:lnTo>
                <a:lnTo>
                  <a:pt x="1299" y="1742"/>
                </a:lnTo>
                <a:lnTo>
                  <a:pt x="1304" y="1748"/>
                </a:lnTo>
                <a:lnTo>
                  <a:pt x="1307" y="1756"/>
                </a:lnTo>
                <a:lnTo>
                  <a:pt x="1310" y="1762"/>
                </a:lnTo>
                <a:lnTo>
                  <a:pt x="1314" y="1776"/>
                </a:lnTo>
                <a:lnTo>
                  <a:pt x="1317" y="1790"/>
                </a:lnTo>
                <a:lnTo>
                  <a:pt x="1321" y="1819"/>
                </a:lnTo>
                <a:lnTo>
                  <a:pt x="1326" y="1852"/>
                </a:lnTo>
                <a:lnTo>
                  <a:pt x="1331" y="1866"/>
                </a:lnTo>
                <a:lnTo>
                  <a:pt x="1335" y="1878"/>
                </a:lnTo>
                <a:lnTo>
                  <a:pt x="1337" y="1884"/>
                </a:lnTo>
                <a:lnTo>
                  <a:pt x="1338" y="1891"/>
                </a:lnTo>
                <a:lnTo>
                  <a:pt x="1339" y="1898"/>
                </a:lnTo>
                <a:lnTo>
                  <a:pt x="1340" y="1906"/>
                </a:lnTo>
                <a:lnTo>
                  <a:pt x="1340" y="1971"/>
                </a:lnTo>
                <a:lnTo>
                  <a:pt x="1339" y="1990"/>
                </a:lnTo>
                <a:lnTo>
                  <a:pt x="1337" y="2008"/>
                </a:lnTo>
                <a:lnTo>
                  <a:pt x="1334" y="2026"/>
                </a:lnTo>
                <a:lnTo>
                  <a:pt x="1332" y="2045"/>
                </a:lnTo>
                <a:lnTo>
                  <a:pt x="1332" y="2055"/>
                </a:lnTo>
                <a:lnTo>
                  <a:pt x="1332" y="2062"/>
                </a:lnTo>
                <a:lnTo>
                  <a:pt x="1333" y="2071"/>
                </a:lnTo>
                <a:lnTo>
                  <a:pt x="1332" y="2080"/>
                </a:lnTo>
                <a:lnTo>
                  <a:pt x="1330" y="2094"/>
                </a:lnTo>
                <a:lnTo>
                  <a:pt x="1325" y="2107"/>
                </a:lnTo>
                <a:lnTo>
                  <a:pt x="1322" y="2119"/>
                </a:lnTo>
                <a:lnTo>
                  <a:pt x="1319" y="2133"/>
                </a:lnTo>
                <a:lnTo>
                  <a:pt x="1317" y="2150"/>
                </a:lnTo>
                <a:lnTo>
                  <a:pt x="1313" y="2165"/>
                </a:lnTo>
                <a:lnTo>
                  <a:pt x="1309" y="2180"/>
                </a:lnTo>
                <a:lnTo>
                  <a:pt x="1306" y="2196"/>
                </a:lnTo>
                <a:lnTo>
                  <a:pt x="1304" y="2209"/>
                </a:lnTo>
                <a:lnTo>
                  <a:pt x="1301" y="2220"/>
                </a:lnTo>
                <a:lnTo>
                  <a:pt x="1300" y="2230"/>
                </a:lnTo>
                <a:lnTo>
                  <a:pt x="1297" y="2242"/>
                </a:lnTo>
                <a:lnTo>
                  <a:pt x="1290" y="2262"/>
                </a:lnTo>
                <a:lnTo>
                  <a:pt x="1281" y="2281"/>
                </a:lnTo>
                <a:lnTo>
                  <a:pt x="1271" y="2297"/>
                </a:lnTo>
                <a:lnTo>
                  <a:pt x="1260" y="2316"/>
                </a:lnTo>
                <a:lnTo>
                  <a:pt x="1252" y="2332"/>
                </a:lnTo>
                <a:lnTo>
                  <a:pt x="1244" y="2349"/>
                </a:lnTo>
                <a:lnTo>
                  <a:pt x="1237" y="2358"/>
                </a:lnTo>
                <a:lnTo>
                  <a:pt x="1228" y="2367"/>
                </a:lnTo>
                <a:lnTo>
                  <a:pt x="1228" y="2367"/>
                </a:lnTo>
                <a:lnTo>
                  <a:pt x="1822" y="2260"/>
                </a:lnTo>
                <a:lnTo>
                  <a:pt x="1829" y="2295"/>
                </a:lnTo>
                <a:lnTo>
                  <a:pt x="1829" y="2295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0" name="Freeform 256"/>
          <p:cNvSpPr>
            <a:spLocks/>
          </p:cNvSpPr>
          <p:nvPr/>
        </p:nvSpPr>
        <p:spPr bwMode="auto">
          <a:xfrm>
            <a:off x="6031764" y="2324758"/>
            <a:ext cx="64957" cy="64957"/>
          </a:xfrm>
          <a:custGeom>
            <a:avLst/>
            <a:gdLst>
              <a:gd name="T0" fmla="*/ 0 w 139"/>
              <a:gd name="T1" fmla="*/ 115 h 141"/>
              <a:gd name="T2" fmla="*/ 12 w 139"/>
              <a:gd name="T3" fmla="*/ 119 h 141"/>
              <a:gd name="T4" fmla="*/ 22 w 139"/>
              <a:gd name="T5" fmla="*/ 124 h 141"/>
              <a:gd name="T6" fmla="*/ 26 w 139"/>
              <a:gd name="T7" fmla="*/ 127 h 141"/>
              <a:gd name="T8" fmla="*/ 31 w 139"/>
              <a:gd name="T9" fmla="*/ 130 h 141"/>
              <a:gd name="T10" fmla="*/ 34 w 139"/>
              <a:gd name="T11" fmla="*/ 136 h 141"/>
              <a:gd name="T12" fmla="*/ 37 w 139"/>
              <a:gd name="T13" fmla="*/ 141 h 141"/>
              <a:gd name="T14" fmla="*/ 45 w 139"/>
              <a:gd name="T15" fmla="*/ 130 h 141"/>
              <a:gd name="T16" fmla="*/ 53 w 139"/>
              <a:gd name="T17" fmla="*/ 121 h 141"/>
              <a:gd name="T18" fmla="*/ 65 w 139"/>
              <a:gd name="T19" fmla="*/ 105 h 141"/>
              <a:gd name="T20" fmla="*/ 77 w 139"/>
              <a:gd name="T21" fmla="*/ 88 h 141"/>
              <a:gd name="T22" fmla="*/ 96 w 139"/>
              <a:gd name="T23" fmla="*/ 69 h 141"/>
              <a:gd name="T24" fmla="*/ 113 w 139"/>
              <a:gd name="T25" fmla="*/ 51 h 141"/>
              <a:gd name="T26" fmla="*/ 120 w 139"/>
              <a:gd name="T27" fmla="*/ 41 h 141"/>
              <a:gd name="T28" fmla="*/ 127 w 139"/>
              <a:gd name="T29" fmla="*/ 31 h 141"/>
              <a:gd name="T30" fmla="*/ 133 w 139"/>
              <a:gd name="T31" fmla="*/ 19 h 141"/>
              <a:gd name="T32" fmla="*/ 139 w 139"/>
              <a:gd name="T33" fmla="*/ 6 h 141"/>
              <a:gd name="T34" fmla="*/ 133 w 139"/>
              <a:gd name="T35" fmla="*/ 4 h 141"/>
              <a:gd name="T36" fmla="*/ 128 w 139"/>
              <a:gd name="T37" fmla="*/ 2 h 141"/>
              <a:gd name="T38" fmla="*/ 122 w 139"/>
              <a:gd name="T39" fmla="*/ 0 h 141"/>
              <a:gd name="T40" fmla="*/ 117 w 139"/>
              <a:gd name="T41" fmla="*/ 1 h 141"/>
              <a:gd name="T42" fmla="*/ 113 w 139"/>
              <a:gd name="T43" fmla="*/ 5 h 141"/>
              <a:gd name="T44" fmla="*/ 109 w 139"/>
              <a:gd name="T45" fmla="*/ 12 h 141"/>
              <a:gd name="T46" fmla="*/ 96 w 139"/>
              <a:gd name="T47" fmla="*/ 26 h 141"/>
              <a:gd name="T48" fmla="*/ 85 w 139"/>
              <a:gd name="T49" fmla="*/ 41 h 141"/>
              <a:gd name="T50" fmla="*/ 80 w 139"/>
              <a:gd name="T51" fmla="*/ 44 h 141"/>
              <a:gd name="T52" fmla="*/ 75 w 139"/>
              <a:gd name="T53" fmla="*/ 46 h 141"/>
              <a:gd name="T54" fmla="*/ 72 w 139"/>
              <a:gd name="T55" fmla="*/ 52 h 141"/>
              <a:gd name="T56" fmla="*/ 69 w 139"/>
              <a:gd name="T57" fmla="*/ 57 h 141"/>
              <a:gd name="T58" fmla="*/ 50 w 139"/>
              <a:gd name="T59" fmla="*/ 71 h 141"/>
              <a:gd name="T60" fmla="*/ 33 w 139"/>
              <a:gd name="T61" fmla="*/ 84 h 141"/>
              <a:gd name="T62" fmla="*/ 24 w 139"/>
              <a:gd name="T63" fmla="*/ 91 h 141"/>
              <a:gd name="T64" fmla="*/ 15 w 139"/>
              <a:gd name="T65" fmla="*/ 97 h 141"/>
              <a:gd name="T66" fmla="*/ 8 w 139"/>
              <a:gd name="T67" fmla="*/ 106 h 141"/>
              <a:gd name="T68" fmla="*/ 0 w 139"/>
              <a:gd name="T69" fmla="*/ 11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9" h="141">
                <a:moveTo>
                  <a:pt x="0" y="115"/>
                </a:moveTo>
                <a:lnTo>
                  <a:pt x="12" y="119"/>
                </a:lnTo>
                <a:lnTo>
                  <a:pt x="22" y="124"/>
                </a:lnTo>
                <a:lnTo>
                  <a:pt x="26" y="127"/>
                </a:lnTo>
                <a:lnTo>
                  <a:pt x="31" y="130"/>
                </a:lnTo>
                <a:lnTo>
                  <a:pt x="34" y="136"/>
                </a:lnTo>
                <a:lnTo>
                  <a:pt x="37" y="141"/>
                </a:lnTo>
                <a:lnTo>
                  <a:pt x="45" y="130"/>
                </a:lnTo>
                <a:lnTo>
                  <a:pt x="53" y="121"/>
                </a:lnTo>
                <a:lnTo>
                  <a:pt x="65" y="105"/>
                </a:lnTo>
                <a:lnTo>
                  <a:pt x="77" y="88"/>
                </a:lnTo>
                <a:lnTo>
                  <a:pt x="96" y="69"/>
                </a:lnTo>
                <a:lnTo>
                  <a:pt x="113" y="51"/>
                </a:lnTo>
                <a:lnTo>
                  <a:pt x="120" y="41"/>
                </a:lnTo>
                <a:lnTo>
                  <a:pt x="127" y="31"/>
                </a:lnTo>
                <a:lnTo>
                  <a:pt x="133" y="19"/>
                </a:lnTo>
                <a:lnTo>
                  <a:pt x="139" y="6"/>
                </a:lnTo>
                <a:lnTo>
                  <a:pt x="133" y="4"/>
                </a:lnTo>
                <a:lnTo>
                  <a:pt x="128" y="2"/>
                </a:lnTo>
                <a:lnTo>
                  <a:pt x="122" y="0"/>
                </a:lnTo>
                <a:lnTo>
                  <a:pt x="117" y="1"/>
                </a:lnTo>
                <a:lnTo>
                  <a:pt x="113" y="5"/>
                </a:lnTo>
                <a:lnTo>
                  <a:pt x="109" y="12"/>
                </a:lnTo>
                <a:lnTo>
                  <a:pt x="96" y="26"/>
                </a:lnTo>
                <a:lnTo>
                  <a:pt x="85" y="41"/>
                </a:lnTo>
                <a:lnTo>
                  <a:pt x="80" y="44"/>
                </a:lnTo>
                <a:lnTo>
                  <a:pt x="75" y="46"/>
                </a:lnTo>
                <a:lnTo>
                  <a:pt x="72" y="52"/>
                </a:lnTo>
                <a:lnTo>
                  <a:pt x="69" y="57"/>
                </a:lnTo>
                <a:lnTo>
                  <a:pt x="50" y="71"/>
                </a:lnTo>
                <a:lnTo>
                  <a:pt x="33" y="84"/>
                </a:lnTo>
                <a:lnTo>
                  <a:pt x="24" y="91"/>
                </a:lnTo>
                <a:lnTo>
                  <a:pt x="15" y="97"/>
                </a:lnTo>
                <a:lnTo>
                  <a:pt x="8" y="106"/>
                </a:lnTo>
                <a:lnTo>
                  <a:pt x="0" y="11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1" name="Freeform 257"/>
          <p:cNvSpPr>
            <a:spLocks/>
          </p:cNvSpPr>
          <p:nvPr/>
        </p:nvSpPr>
        <p:spPr bwMode="auto">
          <a:xfrm>
            <a:off x="5930874" y="2425648"/>
            <a:ext cx="790536" cy="418763"/>
          </a:xfrm>
          <a:custGeom>
            <a:avLst/>
            <a:gdLst>
              <a:gd name="T0" fmla="*/ 29 w 1714"/>
              <a:gd name="T1" fmla="*/ 497 h 910"/>
              <a:gd name="T2" fmla="*/ 89 w 1714"/>
              <a:gd name="T3" fmla="*/ 518 h 910"/>
              <a:gd name="T4" fmla="*/ 254 w 1714"/>
              <a:gd name="T5" fmla="*/ 552 h 910"/>
              <a:gd name="T6" fmla="*/ 337 w 1714"/>
              <a:gd name="T7" fmla="*/ 567 h 910"/>
              <a:gd name="T8" fmla="*/ 491 w 1714"/>
              <a:gd name="T9" fmla="*/ 603 h 910"/>
              <a:gd name="T10" fmla="*/ 608 w 1714"/>
              <a:gd name="T11" fmla="*/ 619 h 910"/>
              <a:gd name="T12" fmla="*/ 644 w 1714"/>
              <a:gd name="T13" fmla="*/ 631 h 910"/>
              <a:gd name="T14" fmla="*/ 665 w 1714"/>
              <a:gd name="T15" fmla="*/ 669 h 910"/>
              <a:gd name="T16" fmla="*/ 724 w 1714"/>
              <a:gd name="T17" fmla="*/ 683 h 910"/>
              <a:gd name="T18" fmla="*/ 771 w 1714"/>
              <a:gd name="T19" fmla="*/ 830 h 910"/>
              <a:gd name="T20" fmla="*/ 804 w 1714"/>
              <a:gd name="T21" fmla="*/ 894 h 910"/>
              <a:gd name="T22" fmla="*/ 846 w 1714"/>
              <a:gd name="T23" fmla="*/ 797 h 910"/>
              <a:gd name="T24" fmla="*/ 913 w 1714"/>
              <a:gd name="T25" fmla="*/ 669 h 910"/>
              <a:gd name="T26" fmla="*/ 929 w 1714"/>
              <a:gd name="T27" fmla="*/ 608 h 910"/>
              <a:gd name="T28" fmla="*/ 943 w 1714"/>
              <a:gd name="T29" fmla="*/ 578 h 910"/>
              <a:gd name="T30" fmla="*/ 975 w 1714"/>
              <a:gd name="T31" fmla="*/ 618 h 910"/>
              <a:gd name="T32" fmla="*/ 1022 w 1714"/>
              <a:gd name="T33" fmla="*/ 585 h 910"/>
              <a:gd name="T34" fmla="*/ 1055 w 1714"/>
              <a:gd name="T35" fmla="*/ 603 h 910"/>
              <a:gd name="T36" fmla="*/ 1043 w 1714"/>
              <a:gd name="T37" fmla="*/ 630 h 910"/>
              <a:gd name="T38" fmla="*/ 1087 w 1714"/>
              <a:gd name="T39" fmla="*/ 625 h 910"/>
              <a:gd name="T40" fmla="*/ 1156 w 1714"/>
              <a:gd name="T41" fmla="*/ 529 h 910"/>
              <a:gd name="T42" fmla="*/ 1213 w 1714"/>
              <a:gd name="T43" fmla="*/ 505 h 910"/>
              <a:gd name="T44" fmla="*/ 1307 w 1714"/>
              <a:gd name="T45" fmla="*/ 429 h 910"/>
              <a:gd name="T46" fmla="*/ 1359 w 1714"/>
              <a:gd name="T47" fmla="*/ 397 h 910"/>
              <a:gd name="T48" fmla="*/ 1466 w 1714"/>
              <a:gd name="T49" fmla="*/ 416 h 910"/>
              <a:gd name="T50" fmla="*/ 1517 w 1714"/>
              <a:gd name="T51" fmla="*/ 438 h 910"/>
              <a:gd name="T52" fmla="*/ 1547 w 1714"/>
              <a:gd name="T53" fmla="*/ 447 h 910"/>
              <a:gd name="T54" fmla="*/ 1563 w 1714"/>
              <a:gd name="T55" fmla="*/ 401 h 910"/>
              <a:gd name="T56" fmla="*/ 1695 w 1714"/>
              <a:gd name="T57" fmla="*/ 378 h 910"/>
              <a:gd name="T58" fmla="*/ 1712 w 1714"/>
              <a:gd name="T59" fmla="*/ 341 h 910"/>
              <a:gd name="T60" fmla="*/ 1652 w 1714"/>
              <a:gd name="T61" fmla="*/ 310 h 910"/>
              <a:gd name="T62" fmla="*/ 1608 w 1714"/>
              <a:gd name="T63" fmla="*/ 262 h 910"/>
              <a:gd name="T64" fmla="*/ 1524 w 1714"/>
              <a:gd name="T65" fmla="*/ 278 h 910"/>
              <a:gd name="T66" fmla="*/ 1443 w 1714"/>
              <a:gd name="T67" fmla="*/ 293 h 910"/>
              <a:gd name="T68" fmla="*/ 1388 w 1714"/>
              <a:gd name="T69" fmla="*/ 252 h 910"/>
              <a:gd name="T70" fmla="*/ 1389 w 1714"/>
              <a:gd name="T71" fmla="*/ 148 h 910"/>
              <a:gd name="T72" fmla="*/ 1281 w 1714"/>
              <a:gd name="T73" fmla="*/ 195 h 910"/>
              <a:gd name="T74" fmla="*/ 1178 w 1714"/>
              <a:gd name="T75" fmla="*/ 239 h 910"/>
              <a:gd name="T76" fmla="*/ 1075 w 1714"/>
              <a:gd name="T77" fmla="*/ 288 h 910"/>
              <a:gd name="T78" fmla="*/ 1015 w 1714"/>
              <a:gd name="T79" fmla="*/ 342 h 910"/>
              <a:gd name="T80" fmla="*/ 820 w 1714"/>
              <a:gd name="T81" fmla="*/ 350 h 910"/>
              <a:gd name="T82" fmla="*/ 742 w 1714"/>
              <a:gd name="T83" fmla="*/ 295 h 910"/>
              <a:gd name="T84" fmla="*/ 674 w 1714"/>
              <a:gd name="T85" fmla="*/ 246 h 910"/>
              <a:gd name="T86" fmla="*/ 572 w 1714"/>
              <a:gd name="T87" fmla="*/ 226 h 910"/>
              <a:gd name="T88" fmla="*/ 536 w 1714"/>
              <a:gd name="T89" fmla="*/ 246 h 910"/>
              <a:gd name="T90" fmla="*/ 501 w 1714"/>
              <a:gd name="T91" fmla="*/ 246 h 910"/>
              <a:gd name="T92" fmla="*/ 514 w 1714"/>
              <a:gd name="T93" fmla="*/ 157 h 910"/>
              <a:gd name="T94" fmla="*/ 551 w 1714"/>
              <a:gd name="T95" fmla="*/ 127 h 910"/>
              <a:gd name="T96" fmla="*/ 608 w 1714"/>
              <a:gd name="T97" fmla="*/ 73 h 910"/>
              <a:gd name="T98" fmla="*/ 638 w 1714"/>
              <a:gd name="T99" fmla="*/ 0 h 910"/>
              <a:gd name="T100" fmla="*/ 554 w 1714"/>
              <a:gd name="T101" fmla="*/ 24 h 910"/>
              <a:gd name="T102" fmla="*/ 471 w 1714"/>
              <a:gd name="T103" fmla="*/ 62 h 910"/>
              <a:gd name="T104" fmla="*/ 376 w 1714"/>
              <a:gd name="T105" fmla="*/ 140 h 910"/>
              <a:gd name="T106" fmla="*/ 329 w 1714"/>
              <a:gd name="T107" fmla="*/ 204 h 910"/>
              <a:gd name="T108" fmla="*/ 280 w 1714"/>
              <a:gd name="T109" fmla="*/ 242 h 910"/>
              <a:gd name="T110" fmla="*/ 233 w 1714"/>
              <a:gd name="T111" fmla="*/ 287 h 910"/>
              <a:gd name="T112" fmla="*/ 190 w 1714"/>
              <a:gd name="T113" fmla="*/ 332 h 910"/>
              <a:gd name="T114" fmla="*/ 153 w 1714"/>
              <a:gd name="T115" fmla="*/ 329 h 910"/>
              <a:gd name="T116" fmla="*/ 106 w 1714"/>
              <a:gd name="T117" fmla="*/ 373 h 910"/>
              <a:gd name="T118" fmla="*/ 59 w 1714"/>
              <a:gd name="T119" fmla="*/ 422 h 910"/>
              <a:gd name="T120" fmla="*/ 0 w 1714"/>
              <a:gd name="T121" fmla="*/ 436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14" h="910">
                <a:moveTo>
                  <a:pt x="0" y="436"/>
                </a:moveTo>
                <a:lnTo>
                  <a:pt x="4" y="450"/>
                </a:lnTo>
                <a:lnTo>
                  <a:pt x="9" y="463"/>
                </a:lnTo>
                <a:lnTo>
                  <a:pt x="15" y="475"/>
                </a:lnTo>
                <a:lnTo>
                  <a:pt x="22" y="487"/>
                </a:lnTo>
                <a:lnTo>
                  <a:pt x="25" y="492"/>
                </a:lnTo>
                <a:lnTo>
                  <a:pt x="29" y="497"/>
                </a:lnTo>
                <a:lnTo>
                  <a:pt x="34" y="502"/>
                </a:lnTo>
                <a:lnTo>
                  <a:pt x="39" y="505"/>
                </a:lnTo>
                <a:lnTo>
                  <a:pt x="43" y="509"/>
                </a:lnTo>
                <a:lnTo>
                  <a:pt x="50" y="512"/>
                </a:lnTo>
                <a:lnTo>
                  <a:pt x="55" y="513"/>
                </a:lnTo>
                <a:lnTo>
                  <a:pt x="63" y="515"/>
                </a:lnTo>
                <a:lnTo>
                  <a:pt x="89" y="518"/>
                </a:lnTo>
                <a:lnTo>
                  <a:pt x="110" y="522"/>
                </a:lnTo>
                <a:lnTo>
                  <a:pt x="133" y="525"/>
                </a:lnTo>
                <a:lnTo>
                  <a:pt x="158" y="530"/>
                </a:lnTo>
                <a:lnTo>
                  <a:pt x="183" y="537"/>
                </a:lnTo>
                <a:lnTo>
                  <a:pt x="205" y="542"/>
                </a:lnTo>
                <a:lnTo>
                  <a:pt x="228" y="548"/>
                </a:lnTo>
                <a:lnTo>
                  <a:pt x="254" y="552"/>
                </a:lnTo>
                <a:lnTo>
                  <a:pt x="265" y="553"/>
                </a:lnTo>
                <a:lnTo>
                  <a:pt x="274" y="554"/>
                </a:lnTo>
                <a:lnTo>
                  <a:pt x="285" y="555"/>
                </a:lnTo>
                <a:lnTo>
                  <a:pt x="296" y="557"/>
                </a:lnTo>
                <a:lnTo>
                  <a:pt x="311" y="561"/>
                </a:lnTo>
                <a:lnTo>
                  <a:pt x="324" y="564"/>
                </a:lnTo>
                <a:lnTo>
                  <a:pt x="337" y="567"/>
                </a:lnTo>
                <a:lnTo>
                  <a:pt x="352" y="570"/>
                </a:lnTo>
                <a:lnTo>
                  <a:pt x="378" y="577"/>
                </a:lnTo>
                <a:lnTo>
                  <a:pt x="403" y="583"/>
                </a:lnTo>
                <a:lnTo>
                  <a:pt x="425" y="589"/>
                </a:lnTo>
                <a:lnTo>
                  <a:pt x="447" y="593"/>
                </a:lnTo>
                <a:lnTo>
                  <a:pt x="469" y="598"/>
                </a:lnTo>
                <a:lnTo>
                  <a:pt x="491" y="603"/>
                </a:lnTo>
                <a:lnTo>
                  <a:pt x="516" y="607"/>
                </a:lnTo>
                <a:lnTo>
                  <a:pt x="543" y="610"/>
                </a:lnTo>
                <a:lnTo>
                  <a:pt x="557" y="612"/>
                </a:lnTo>
                <a:lnTo>
                  <a:pt x="569" y="615"/>
                </a:lnTo>
                <a:lnTo>
                  <a:pt x="582" y="617"/>
                </a:lnTo>
                <a:lnTo>
                  <a:pt x="596" y="618"/>
                </a:lnTo>
                <a:lnTo>
                  <a:pt x="608" y="619"/>
                </a:lnTo>
                <a:lnTo>
                  <a:pt x="619" y="618"/>
                </a:lnTo>
                <a:lnTo>
                  <a:pt x="624" y="618"/>
                </a:lnTo>
                <a:lnTo>
                  <a:pt x="629" y="619"/>
                </a:lnTo>
                <a:lnTo>
                  <a:pt x="634" y="621"/>
                </a:lnTo>
                <a:lnTo>
                  <a:pt x="638" y="623"/>
                </a:lnTo>
                <a:lnTo>
                  <a:pt x="642" y="626"/>
                </a:lnTo>
                <a:lnTo>
                  <a:pt x="644" y="631"/>
                </a:lnTo>
                <a:lnTo>
                  <a:pt x="646" y="634"/>
                </a:lnTo>
                <a:lnTo>
                  <a:pt x="647" y="638"/>
                </a:lnTo>
                <a:lnTo>
                  <a:pt x="648" y="647"/>
                </a:lnTo>
                <a:lnTo>
                  <a:pt x="652" y="656"/>
                </a:lnTo>
                <a:lnTo>
                  <a:pt x="656" y="661"/>
                </a:lnTo>
                <a:lnTo>
                  <a:pt x="660" y="664"/>
                </a:lnTo>
                <a:lnTo>
                  <a:pt x="665" y="669"/>
                </a:lnTo>
                <a:lnTo>
                  <a:pt x="671" y="672"/>
                </a:lnTo>
                <a:lnTo>
                  <a:pt x="677" y="675"/>
                </a:lnTo>
                <a:lnTo>
                  <a:pt x="684" y="677"/>
                </a:lnTo>
                <a:lnTo>
                  <a:pt x="690" y="678"/>
                </a:lnTo>
                <a:lnTo>
                  <a:pt x="696" y="679"/>
                </a:lnTo>
                <a:lnTo>
                  <a:pt x="709" y="680"/>
                </a:lnTo>
                <a:lnTo>
                  <a:pt x="724" y="683"/>
                </a:lnTo>
                <a:lnTo>
                  <a:pt x="725" y="701"/>
                </a:lnTo>
                <a:lnTo>
                  <a:pt x="727" y="718"/>
                </a:lnTo>
                <a:lnTo>
                  <a:pt x="730" y="734"/>
                </a:lnTo>
                <a:lnTo>
                  <a:pt x="734" y="751"/>
                </a:lnTo>
                <a:lnTo>
                  <a:pt x="746" y="781"/>
                </a:lnTo>
                <a:lnTo>
                  <a:pt x="760" y="814"/>
                </a:lnTo>
                <a:lnTo>
                  <a:pt x="771" y="830"/>
                </a:lnTo>
                <a:lnTo>
                  <a:pt x="782" y="847"/>
                </a:lnTo>
                <a:lnTo>
                  <a:pt x="788" y="862"/>
                </a:lnTo>
                <a:lnTo>
                  <a:pt x="794" y="878"/>
                </a:lnTo>
                <a:lnTo>
                  <a:pt x="799" y="894"/>
                </a:lnTo>
                <a:lnTo>
                  <a:pt x="804" y="910"/>
                </a:lnTo>
                <a:lnTo>
                  <a:pt x="804" y="910"/>
                </a:lnTo>
                <a:lnTo>
                  <a:pt x="804" y="894"/>
                </a:lnTo>
                <a:lnTo>
                  <a:pt x="804" y="883"/>
                </a:lnTo>
                <a:lnTo>
                  <a:pt x="806" y="873"/>
                </a:lnTo>
                <a:lnTo>
                  <a:pt x="809" y="864"/>
                </a:lnTo>
                <a:lnTo>
                  <a:pt x="812" y="855"/>
                </a:lnTo>
                <a:lnTo>
                  <a:pt x="822" y="838"/>
                </a:lnTo>
                <a:lnTo>
                  <a:pt x="833" y="820"/>
                </a:lnTo>
                <a:lnTo>
                  <a:pt x="846" y="797"/>
                </a:lnTo>
                <a:lnTo>
                  <a:pt x="855" y="776"/>
                </a:lnTo>
                <a:lnTo>
                  <a:pt x="866" y="756"/>
                </a:lnTo>
                <a:lnTo>
                  <a:pt x="878" y="732"/>
                </a:lnTo>
                <a:lnTo>
                  <a:pt x="887" y="715"/>
                </a:lnTo>
                <a:lnTo>
                  <a:pt x="894" y="700"/>
                </a:lnTo>
                <a:lnTo>
                  <a:pt x="903" y="685"/>
                </a:lnTo>
                <a:lnTo>
                  <a:pt x="913" y="669"/>
                </a:lnTo>
                <a:lnTo>
                  <a:pt x="917" y="661"/>
                </a:lnTo>
                <a:lnTo>
                  <a:pt x="922" y="653"/>
                </a:lnTo>
                <a:lnTo>
                  <a:pt x="926" y="646"/>
                </a:lnTo>
                <a:lnTo>
                  <a:pt x="928" y="637"/>
                </a:lnTo>
                <a:lnTo>
                  <a:pt x="929" y="626"/>
                </a:lnTo>
                <a:lnTo>
                  <a:pt x="930" y="618"/>
                </a:lnTo>
                <a:lnTo>
                  <a:pt x="929" y="608"/>
                </a:lnTo>
                <a:lnTo>
                  <a:pt x="928" y="600"/>
                </a:lnTo>
                <a:lnTo>
                  <a:pt x="928" y="592"/>
                </a:lnTo>
                <a:lnTo>
                  <a:pt x="927" y="582"/>
                </a:lnTo>
                <a:lnTo>
                  <a:pt x="927" y="572"/>
                </a:lnTo>
                <a:lnTo>
                  <a:pt x="928" y="563"/>
                </a:lnTo>
                <a:lnTo>
                  <a:pt x="939" y="565"/>
                </a:lnTo>
                <a:lnTo>
                  <a:pt x="943" y="578"/>
                </a:lnTo>
                <a:lnTo>
                  <a:pt x="946" y="591"/>
                </a:lnTo>
                <a:lnTo>
                  <a:pt x="948" y="596"/>
                </a:lnTo>
                <a:lnTo>
                  <a:pt x="950" y="602"/>
                </a:lnTo>
                <a:lnTo>
                  <a:pt x="955" y="606"/>
                </a:lnTo>
                <a:lnTo>
                  <a:pt x="960" y="610"/>
                </a:lnTo>
                <a:lnTo>
                  <a:pt x="968" y="615"/>
                </a:lnTo>
                <a:lnTo>
                  <a:pt x="975" y="618"/>
                </a:lnTo>
                <a:lnTo>
                  <a:pt x="983" y="621"/>
                </a:lnTo>
                <a:lnTo>
                  <a:pt x="992" y="623"/>
                </a:lnTo>
                <a:lnTo>
                  <a:pt x="995" y="613"/>
                </a:lnTo>
                <a:lnTo>
                  <a:pt x="1000" y="605"/>
                </a:lnTo>
                <a:lnTo>
                  <a:pt x="1006" y="597"/>
                </a:lnTo>
                <a:lnTo>
                  <a:pt x="1013" y="591"/>
                </a:lnTo>
                <a:lnTo>
                  <a:pt x="1022" y="585"/>
                </a:lnTo>
                <a:lnTo>
                  <a:pt x="1030" y="581"/>
                </a:lnTo>
                <a:lnTo>
                  <a:pt x="1040" y="579"/>
                </a:lnTo>
                <a:lnTo>
                  <a:pt x="1051" y="579"/>
                </a:lnTo>
                <a:lnTo>
                  <a:pt x="1056" y="580"/>
                </a:lnTo>
                <a:lnTo>
                  <a:pt x="1061" y="581"/>
                </a:lnTo>
                <a:lnTo>
                  <a:pt x="1060" y="592"/>
                </a:lnTo>
                <a:lnTo>
                  <a:pt x="1055" y="603"/>
                </a:lnTo>
                <a:lnTo>
                  <a:pt x="1052" y="608"/>
                </a:lnTo>
                <a:lnTo>
                  <a:pt x="1048" y="612"/>
                </a:lnTo>
                <a:lnTo>
                  <a:pt x="1046" y="615"/>
                </a:lnTo>
                <a:lnTo>
                  <a:pt x="1043" y="618"/>
                </a:lnTo>
                <a:lnTo>
                  <a:pt x="1042" y="620"/>
                </a:lnTo>
                <a:lnTo>
                  <a:pt x="1042" y="623"/>
                </a:lnTo>
                <a:lnTo>
                  <a:pt x="1043" y="630"/>
                </a:lnTo>
                <a:lnTo>
                  <a:pt x="1044" y="635"/>
                </a:lnTo>
                <a:lnTo>
                  <a:pt x="1047" y="639"/>
                </a:lnTo>
                <a:lnTo>
                  <a:pt x="1050" y="644"/>
                </a:lnTo>
                <a:lnTo>
                  <a:pt x="1057" y="651"/>
                </a:lnTo>
                <a:lnTo>
                  <a:pt x="1066" y="658"/>
                </a:lnTo>
                <a:lnTo>
                  <a:pt x="1077" y="640"/>
                </a:lnTo>
                <a:lnTo>
                  <a:pt x="1087" y="625"/>
                </a:lnTo>
                <a:lnTo>
                  <a:pt x="1095" y="609"/>
                </a:lnTo>
                <a:lnTo>
                  <a:pt x="1106" y="592"/>
                </a:lnTo>
                <a:lnTo>
                  <a:pt x="1119" y="576"/>
                </a:lnTo>
                <a:lnTo>
                  <a:pt x="1133" y="559"/>
                </a:lnTo>
                <a:lnTo>
                  <a:pt x="1142" y="546"/>
                </a:lnTo>
                <a:lnTo>
                  <a:pt x="1150" y="535"/>
                </a:lnTo>
                <a:lnTo>
                  <a:pt x="1156" y="529"/>
                </a:lnTo>
                <a:lnTo>
                  <a:pt x="1161" y="525"/>
                </a:lnTo>
                <a:lnTo>
                  <a:pt x="1168" y="521"/>
                </a:lnTo>
                <a:lnTo>
                  <a:pt x="1175" y="517"/>
                </a:lnTo>
                <a:lnTo>
                  <a:pt x="1186" y="516"/>
                </a:lnTo>
                <a:lnTo>
                  <a:pt x="1197" y="515"/>
                </a:lnTo>
                <a:lnTo>
                  <a:pt x="1205" y="511"/>
                </a:lnTo>
                <a:lnTo>
                  <a:pt x="1213" y="505"/>
                </a:lnTo>
                <a:lnTo>
                  <a:pt x="1220" y="499"/>
                </a:lnTo>
                <a:lnTo>
                  <a:pt x="1228" y="494"/>
                </a:lnTo>
                <a:lnTo>
                  <a:pt x="1246" y="482"/>
                </a:lnTo>
                <a:lnTo>
                  <a:pt x="1262" y="471"/>
                </a:lnTo>
                <a:lnTo>
                  <a:pt x="1277" y="458"/>
                </a:lnTo>
                <a:lnTo>
                  <a:pt x="1292" y="443"/>
                </a:lnTo>
                <a:lnTo>
                  <a:pt x="1307" y="429"/>
                </a:lnTo>
                <a:lnTo>
                  <a:pt x="1321" y="414"/>
                </a:lnTo>
                <a:lnTo>
                  <a:pt x="1324" y="408"/>
                </a:lnTo>
                <a:lnTo>
                  <a:pt x="1326" y="403"/>
                </a:lnTo>
                <a:lnTo>
                  <a:pt x="1334" y="400"/>
                </a:lnTo>
                <a:lnTo>
                  <a:pt x="1341" y="399"/>
                </a:lnTo>
                <a:lnTo>
                  <a:pt x="1349" y="397"/>
                </a:lnTo>
                <a:lnTo>
                  <a:pt x="1359" y="397"/>
                </a:lnTo>
                <a:lnTo>
                  <a:pt x="1381" y="399"/>
                </a:lnTo>
                <a:lnTo>
                  <a:pt x="1401" y="401"/>
                </a:lnTo>
                <a:lnTo>
                  <a:pt x="1421" y="405"/>
                </a:lnTo>
                <a:lnTo>
                  <a:pt x="1443" y="408"/>
                </a:lnTo>
                <a:lnTo>
                  <a:pt x="1448" y="411"/>
                </a:lnTo>
                <a:lnTo>
                  <a:pt x="1454" y="414"/>
                </a:lnTo>
                <a:lnTo>
                  <a:pt x="1466" y="416"/>
                </a:lnTo>
                <a:lnTo>
                  <a:pt x="1475" y="417"/>
                </a:lnTo>
                <a:lnTo>
                  <a:pt x="1486" y="419"/>
                </a:lnTo>
                <a:lnTo>
                  <a:pt x="1497" y="422"/>
                </a:lnTo>
                <a:lnTo>
                  <a:pt x="1502" y="424"/>
                </a:lnTo>
                <a:lnTo>
                  <a:pt x="1508" y="429"/>
                </a:lnTo>
                <a:lnTo>
                  <a:pt x="1513" y="434"/>
                </a:lnTo>
                <a:lnTo>
                  <a:pt x="1517" y="438"/>
                </a:lnTo>
                <a:lnTo>
                  <a:pt x="1522" y="444"/>
                </a:lnTo>
                <a:lnTo>
                  <a:pt x="1526" y="447"/>
                </a:lnTo>
                <a:lnTo>
                  <a:pt x="1533" y="450"/>
                </a:lnTo>
                <a:lnTo>
                  <a:pt x="1539" y="451"/>
                </a:lnTo>
                <a:lnTo>
                  <a:pt x="1542" y="450"/>
                </a:lnTo>
                <a:lnTo>
                  <a:pt x="1544" y="449"/>
                </a:lnTo>
                <a:lnTo>
                  <a:pt x="1547" y="447"/>
                </a:lnTo>
                <a:lnTo>
                  <a:pt x="1549" y="445"/>
                </a:lnTo>
                <a:lnTo>
                  <a:pt x="1552" y="438"/>
                </a:lnTo>
                <a:lnTo>
                  <a:pt x="1555" y="432"/>
                </a:lnTo>
                <a:lnTo>
                  <a:pt x="1559" y="424"/>
                </a:lnTo>
                <a:lnTo>
                  <a:pt x="1561" y="417"/>
                </a:lnTo>
                <a:lnTo>
                  <a:pt x="1562" y="409"/>
                </a:lnTo>
                <a:lnTo>
                  <a:pt x="1563" y="401"/>
                </a:lnTo>
                <a:lnTo>
                  <a:pt x="1566" y="384"/>
                </a:lnTo>
                <a:lnTo>
                  <a:pt x="1568" y="368"/>
                </a:lnTo>
                <a:lnTo>
                  <a:pt x="1597" y="368"/>
                </a:lnTo>
                <a:lnTo>
                  <a:pt x="1674" y="395"/>
                </a:lnTo>
                <a:lnTo>
                  <a:pt x="1682" y="390"/>
                </a:lnTo>
                <a:lnTo>
                  <a:pt x="1689" y="384"/>
                </a:lnTo>
                <a:lnTo>
                  <a:pt x="1695" y="378"/>
                </a:lnTo>
                <a:lnTo>
                  <a:pt x="1701" y="372"/>
                </a:lnTo>
                <a:lnTo>
                  <a:pt x="1705" y="366"/>
                </a:lnTo>
                <a:lnTo>
                  <a:pt x="1710" y="361"/>
                </a:lnTo>
                <a:lnTo>
                  <a:pt x="1713" y="354"/>
                </a:lnTo>
                <a:lnTo>
                  <a:pt x="1714" y="348"/>
                </a:lnTo>
                <a:lnTo>
                  <a:pt x="1714" y="343"/>
                </a:lnTo>
                <a:lnTo>
                  <a:pt x="1712" y="341"/>
                </a:lnTo>
                <a:lnTo>
                  <a:pt x="1710" y="339"/>
                </a:lnTo>
                <a:lnTo>
                  <a:pt x="1708" y="337"/>
                </a:lnTo>
                <a:lnTo>
                  <a:pt x="1700" y="334"/>
                </a:lnTo>
                <a:lnTo>
                  <a:pt x="1694" y="332"/>
                </a:lnTo>
                <a:lnTo>
                  <a:pt x="1677" y="324"/>
                </a:lnTo>
                <a:lnTo>
                  <a:pt x="1661" y="315"/>
                </a:lnTo>
                <a:lnTo>
                  <a:pt x="1652" y="310"/>
                </a:lnTo>
                <a:lnTo>
                  <a:pt x="1646" y="303"/>
                </a:lnTo>
                <a:lnTo>
                  <a:pt x="1640" y="297"/>
                </a:lnTo>
                <a:lnTo>
                  <a:pt x="1634" y="291"/>
                </a:lnTo>
                <a:lnTo>
                  <a:pt x="1629" y="283"/>
                </a:lnTo>
                <a:lnTo>
                  <a:pt x="1623" y="275"/>
                </a:lnTo>
                <a:lnTo>
                  <a:pt x="1616" y="269"/>
                </a:lnTo>
                <a:lnTo>
                  <a:pt x="1608" y="262"/>
                </a:lnTo>
                <a:lnTo>
                  <a:pt x="1605" y="256"/>
                </a:lnTo>
                <a:lnTo>
                  <a:pt x="1601" y="252"/>
                </a:lnTo>
                <a:lnTo>
                  <a:pt x="1589" y="255"/>
                </a:lnTo>
                <a:lnTo>
                  <a:pt x="1579" y="260"/>
                </a:lnTo>
                <a:lnTo>
                  <a:pt x="1563" y="264"/>
                </a:lnTo>
                <a:lnTo>
                  <a:pt x="1547" y="268"/>
                </a:lnTo>
                <a:lnTo>
                  <a:pt x="1524" y="278"/>
                </a:lnTo>
                <a:lnTo>
                  <a:pt x="1502" y="286"/>
                </a:lnTo>
                <a:lnTo>
                  <a:pt x="1493" y="289"/>
                </a:lnTo>
                <a:lnTo>
                  <a:pt x="1482" y="292"/>
                </a:lnTo>
                <a:lnTo>
                  <a:pt x="1470" y="294"/>
                </a:lnTo>
                <a:lnTo>
                  <a:pt x="1457" y="295"/>
                </a:lnTo>
                <a:lnTo>
                  <a:pt x="1449" y="294"/>
                </a:lnTo>
                <a:lnTo>
                  <a:pt x="1443" y="293"/>
                </a:lnTo>
                <a:lnTo>
                  <a:pt x="1438" y="289"/>
                </a:lnTo>
                <a:lnTo>
                  <a:pt x="1432" y="287"/>
                </a:lnTo>
                <a:lnTo>
                  <a:pt x="1422" y="279"/>
                </a:lnTo>
                <a:lnTo>
                  <a:pt x="1412" y="270"/>
                </a:lnTo>
                <a:lnTo>
                  <a:pt x="1402" y="264"/>
                </a:lnTo>
                <a:lnTo>
                  <a:pt x="1392" y="256"/>
                </a:lnTo>
                <a:lnTo>
                  <a:pt x="1388" y="252"/>
                </a:lnTo>
                <a:lnTo>
                  <a:pt x="1385" y="247"/>
                </a:lnTo>
                <a:lnTo>
                  <a:pt x="1384" y="243"/>
                </a:lnTo>
                <a:lnTo>
                  <a:pt x="1382" y="237"/>
                </a:lnTo>
                <a:lnTo>
                  <a:pt x="1382" y="172"/>
                </a:lnTo>
                <a:lnTo>
                  <a:pt x="1384" y="163"/>
                </a:lnTo>
                <a:lnTo>
                  <a:pt x="1386" y="156"/>
                </a:lnTo>
                <a:lnTo>
                  <a:pt x="1389" y="148"/>
                </a:lnTo>
                <a:lnTo>
                  <a:pt x="1393" y="140"/>
                </a:lnTo>
                <a:lnTo>
                  <a:pt x="1382" y="143"/>
                </a:lnTo>
                <a:lnTo>
                  <a:pt x="1359" y="156"/>
                </a:lnTo>
                <a:lnTo>
                  <a:pt x="1339" y="167"/>
                </a:lnTo>
                <a:lnTo>
                  <a:pt x="1319" y="179"/>
                </a:lnTo>
                <a:lnTo>
                  <a:pt x="1295" y="191"/>
                </a:lnTo>
                <a:lnTo>
                  <a:pt x="1281" y="195"/>
                </a:lnTo>
                <a:lnTo>
                  <a:pt x="1268" y="199"/>
                </a:lnTo>
                <a:lnTo>
                  <a:pt x="1255" y="202"/>
                </a:lnTo>
                <a:lnTo>
                  <a:pt x="1242" y="206"/>
                </a:lnTo>
                <a:lnTo>
                  <a:pt x="1225" y="214"/>
                </a:lnTo>
                <a:lnTo>
                  <a:pt x="1210" y="222"/>
                </a:lnTo>
                <a:lnTo>
                  <a:pt x="1195" y="231"/>
                </a:lnTo>
                <a:lnTo>
                  <a:pt x="1178" y="239"/>
                </a:lnTo>
                <a:lnTo>
                  <a:pt x="1151" y="247"/>
                </a:lnTo>
                <a:lnTo>
                  <a:pt x="1128" y="255"/>
                </a:lnTo>
                <a:lnTo>
                  <a:pt x="1117" y="260"/>
                </a:lnTo>
                <a:lnTo>
                  <a:pt x="1105" y="266"/>
                </a:lnTo>
                <a:lnTo>
                  <a:pt x="1094" y="272"/>
                </a:lnTo>
                <a:lnTo>
                  <a:pt x="1082" y="281"/>
                </a:lnTo>
                <a:lnTo>
                  <a:pt x="1075" y="288"/>
                </a:lnTo>
                <a:lnTo>
                  <a:pt x="1069" y="296"/>
                </a:lnTo>
                <a:lnTo>
                  <a:pt x="1064" y="305"/>
                </a:lnTo>
                <a:lnTo>
                  <a:pt x="1058" y="313"/>
                </a:lnTo>
                <a:lnTo>
                  <a:pt x="1049" y="322"/>
                </a:lnTo>
                <a:lnTo>
                  <a:pt x="1039" y="329"/>
                </a:lnTo>
                <a:lnTo>
                  <a:pt x="1028" y="336"/>
                </a:lnTo>
                <a:lnTo>
                  <a:pt x="1015" y="342"/>
                </a:lnTo>
                <a:lnTo>
                  <a:pt x="1007" y="348"/>
                </a:lnTo>
                <a:lnTo>
                  <a:pt x="998" y="353"/>
                </a:lnTo>
                <a:lnTo>
                  <a:pt x="989" y="359"/>
                </a:lnTo>
                <a:lnTo>
                  <a:pt x="979" y="363"/>
                </a:lnTo>
                <a:lnTo>
                  <a:pt x="888" y="339"/>
                </a:lnTo>
                <a:lnTo>
                  <a:pt x="835" y="353"/>
                </a:lnTo>
                <a:lnTo>
                  <a:pt x="820" y="350"/>
                </a:lnTo>
                <a:lnTo>
                  <a:pt x="807" y="346"/>
                </a:lnTo>
                <a:lnTo>
                  <a:pt x="795" y="339"/>
                </a:lnTo>
                <a:lnTo>
                  <a:pt x="783" y="333"/>
                </a:lnTo>
                <a:lnTo>
                  <a:pt x="772" y="325"/>
                </a:lnTo>
                <a:lnTo>
                  <a:pt x="763" y="315"/>
                </a:lnTo>
                <a:lnTo>
                  <a:pt x="753" y="306"/>
                </a:lnTo>
                <a:lnTo>
                  <a:pt x="742" y="295"/>
                </a:lnTo>
                <a:lnTo>
                  <a:pt x="736" y="286"/>
                </a:lnTo>
                <a:lnTo>
                  <a:pt x="730" y="280"/>
                </a:lnTo>
                <a:lnTo>
                  <a:pt x="724" y="273"/>
                </a:lnTo>
                <a:lnTo>
                  <a:pt x="716" y="268"/>
                </a:lnTo>
                <a:lnTo>
                  <a:pt x="701" y="259"/>
                </a:lnTo>
                <a:lnTo>
                  <a:pt x="687" y="252"/>
                </a:lnTo>
                <a:lnTo>
                  <a:pt x="674" y="246"/>
                </a:lnTo>
                <a:lnTo>
                  <a:pt x="660" y="242"/>
                </a:lnTo>
                <a:lnTo>
                  <a:pt x="646" y="239"/>
                </a:lnTo>
                <a:lnTo>
                  <a:pt x="632" y="235"/>
                </a:lnTo>
                <a:lnTo>
                  <a:pt x="616" y="233"/>
                </a:lnTo>
                <a:lnTo>
                  <a:pt x="598" y="230"/>
                </a:lnTo>
                <a:lnTo>
                  <a:pt x="585" y="228"/>
                </a:lnTo>
                <a:lnTo>
                  <a:pt x="572" y="226"/>
                </a:lnTo>
                <a:lnTo>
                  <a:pt x="567" y="226"/>
                </a:lnTo>
                <a:lnTo>
                  <a:pt x="563" y="227"/>
                </a:lnTo>
                <a:lnTo>
                  <a:pt x="558" y="228"/>
                </a:lnTo>
                <a:lnTo>
                  <a:pt x="555" y="229"/>
                </a:lnTo>
                <a:lnTo>
                  <a:pt x="549" y="234"/>
                </a:lnTo>
                <a:lnTo>
                  <a:pt x="542" y="240"/>
                </a:lnTo>
                <a:lnTo>
                  <a:pt x="536" y="246"/>
                </a:lnTo>
                <a:lnTo>
                  <a:pt x="529" y="252"/>
                </a:lnTo>
                <a:lnTo>
                  <a:pt x="523" y="258"/>
                </a:lnTo>
                <a:lnTo>
                  <a:pt x="514" y="262"/>
                </a:lnTo>
                <a:lnTo>
                  <a:pt x="508" y="262"/>
                </a:lnTo>
                <a:lnTo>
                  <a:pt x="502" y="262"/>
                </a:lnTo>
                <a:lnTo>
                  <a:pt x="501" y="254"/>
                </a:lnTo>
                <a:lnTo>
                  <a:pt x="501" y="246"/>
                </a:lnTo>
                <a:lnTo>
                  <a:pt x="502" y="239"/>
                </a:lnTo>
                <a:lnTo>
                  <a:pt x="502" y="230"/>
                </a:lnTo>
                <a:lnTo>
                  <a:pt x="502" y="207"/>
                </a:lnTo>
                <a:lnTo>
                  <a:pt x="504" y="186"/>
                </a:lnTo>
                <a:lnTo>
                  <a:pt x="507" y="176"/>
                </a:lnTo>
                <a:lnTo>
                  <a:pt x="510" y="166"/>
                </a:lnTo>
                <a:lnTo>
                  <a:pt x="514" y="157"/>
                </a:lnTo>
                <a:lnTo>
                  <a:pt x="520" y="146"/>
                </a:lnTo>
                <a:lnTo>
                  <a:pt x="522" y="141"/>
                </a:lnTo>
                <a:lnTo>
                  <a:pt x="525" y="138"/>
                </a:lnTo>
                <a:lnTo>
                  <a:pt x="529" y="136"/>
                </a:lnTo>
                <a:lnTo>
                  <a:pt x="533" y="134"/>
                </a:lnTo>
                <a:lnTo>
                  <a:pt x="542" y="131"/>
                </a:lnTo>
                <a:lnTo>
                  <a:pt x="551" y="127"/>
                </a:lnTo>
                <a:lnTo>
                  <a:pt x="560" y="123"/>
                </a:lnTo>
                <a:lnTo>
                  <a:pt x="567" y="119"/>
                </a:lnTo>
                <a:lnTo>
                  <a:pt x="574" y="113"/>
                </a:lnTo>
                <a:lnTo>
                  <a:pt x="579" y="109"/>
                </a:lnTo>
                <a:lnTo>
                  <a:pt x="591" y="98"/>
                </a:lnTo>
                <a:lnTo>
                  <a:pt x="602" y="84"/>
                </a:lnTo>
                <a:lnTo>
                  <a:pt x="608" y="73"/>
                </a:lnTo>
                <a:lnTo>
                  <a:pt x="612" y="64"/>
                </a:lnTo>
                <a:lnTo>
                  <a:pt x="617" y="53"/>
                </a:lnTo>
                <a:lnTo>
                  <a:pt x="623" y="42"/>
                </a:lnTo>
                <a:lnTo>
                  <a:pt x="629" y="31"/>
                </a:lnTo>
                <a:lnTo>
                  <a:pt x="633" y="22"/>
                </a:lnTo>
                <a:lnTo>
                  <a:pt x="637" y="12"/>
                </a:lnTo>
                <a:lnTo>
                  <a:pt x="638" y="0"/>
                </a:lnTo>
                <a:lnTo>
                  <a:pt x="618" y="0"/>
                </a:lnTo>
                <a:lnTo>
                  <a:pt x="612" y="2"/>
                </a:lnTo>
                <a:lnTo>
                  <a:pt x="607" y="4"/>
                </a:lnTo>
                <a:lnTo>
                  <a:pt x="593" y="10"/>
                </a:lnTo>
                <a:lnTo>
                  <a:pt x="580" y="14"/>
                </a:lnTo>
                <a:lnTo>
                  <a:pt x="568" y="18"/>
                </a:lnTo>
                <a:lnTo>
                  <a:pt x="554" y="24"/>
                </a:lnTo>
                <a:lnTo>
                  <a:pt x="542" y="27"/>
                </a:lnTo>
                <a:lnTo>
                  <a:pt x="533" y="29"/>
                </a:lnTo>
                <a:lnTo>
                  <a:pt x="523" y="32"/>
                </a:lnTo>
                <a:lnTo>
                  <a:pt x="511" y="37"/>
                </a:lnTo>
                <a:lnTo>
                  <a:pt x="496" y="44"/>
                </a:lnTo>
                <a:lnTo>
                  <a:pt x="483" y="53"/>
                </a:lnTo>
                <a:lnTo>
                  <a:pt x="471" y="62"/>
                </a:lnTo>
                <a:lnTo>
                  <a:pt x="459" y="71"/>
                </a:lnTo>
                <a:lnTo>
                  <a:pt x="439" y="92"/>
                </a:lnTo>
                <a:lnTo>
                  <a:pt x="413" y="113"/>
                </a:lnTo>
                <a:lnTo>
                  <a:pt x="402" y="120"/>
                </a:lnTo>
                <a:lnTo>
                  <a:pt x="392" y="127"/>
                </a:lnTo>
                <a:lnTo>
                  <a:pt x="383" y="134"/>
                </a:lnTo>
                <a:lnTo>
                  <a:pt x="376" y="140"/>
                </a:lnTo>
                <a:lnTo>
                  <a:pt x="369" y="148"/>
                </a:lnTo>
                <a:lnTo>
                  <a:pt x="364" y="156"/>
                </a:lnTo>
                <a:lnTo>
                  <a:pt x="353" y="173"/>
                </a:lnTo>
                <a:lnTo>
                  <a:pt x="341" y="191"/>
                </a:lnTo>
                <a:lnTo>
                  <a:pt x="336" y="194"/>
                </a:lnTo>
                <a:lnTo>
                  <a:pt x="331" y="199"/>
                </a:lnTo>
                <a:lnTo>
                  <a:pt x="329" y="204"/>
                </a:lnTo>
                <a:lnTo>
                  <a:pt x="328" y="210"/>
                </a:lnTo>
                <a:lnTo>
                  <a:pt x="323" y="216"/>
                </a:lnTo>
                <a:lnTo>
                  <a:pt x="318" y="221"/>
                </a:lnTo>
                <a:lnTo>
                  <a:pt x="312" y="226"/>
                </a:lnTo>
                <a:lnTo>
                  <a:pt x="306" y="230"/>
                </a:lnTo>
                <a:lnTo>
                  <a:pt x="293" y="237"/>
                </a:lnTo>
                <a:lnTo>
                  <a:pt x="280" y="242"/>
                </a:lnTo>
                <a:lnTo>
                  <a:pt x="268" y="248"/>
                </a:lnTo>
                <a:lnTo>
                  <a:pt x="256" y="256"/>
                </a:lnTo>
                <a:lnTo>
                  <a:pt x="251" y="260"/>
                </a:lnTo>
                <a:lnTo>
                  <a:pt x="245" y="266"/>
                </a:lnTo>
                <a:lnTo>
                  <a:pt x="241" y="271"/>
                </a:lnTo>
                <a:lnTo>
                  <a:pt x="238" y="279"/>
                </a:lnTo>
                <a:lnTo>
                  <a:pt x="233" y="287"/>
                </a:lnTo>
                <a:lnTo>
                  <a:pt x="229" y="296"/>
                </a:lnTo>
                <a:lnTo>
                  <a:pt x="225" y="305"/>
                </a:lnTo>
                <a:lnTo>
                  <a:pt x="219" y="312"/>
                </a:lnTo>
                <a:lnTo>
                  <a:pt x="214" y="319"/>
                </a:lnTo>
                <a:lnTo>
                  <a:pt x="207" y="324"/>
                </a:lnTo>
                <a:lnTo>
                  <a:pt x="199" y="328"/>
                </a:lnTo>
                <a:lnTo>
                  <a:pt x="190" y="332"/>
                </a:lnTo>
                <a:lnTo>
                  <a:pt x="184" y="333"/>
                </a:lnTo>
                <a:lnTo>
                  <a:pt x="178" y="333"/>
                </a:lnTo>
                <a:lnTo>
                  <a:pt x="174" y="332"/>
                </a:lnTo>
                <a:lnTo>
                  <a:pt x="169" y="330"/>
                </a:lnTo>
                <a:lnTo>
                  <a:pt x="163" y="329"/>
                </a:lnTo>
                <a:lnTo>
                  <a:pt x="158" y="329"/>
                </a:lnTo>
                <a:lnTo>
                  <a:pt x="153" y="329"/>
                </a:lnTo>
                <a:lnTo>
                  <a:pt x="147" y="332"/>
                </a:lnTo>
                <a:lnTo>
                  <a:pt x="142" y="335"/>
                </a:lnTo>
                <a:lnTo>
                  <a:pt x="137" y="338"/>
                </a:lnTo>
                <a:lnTo>
                  <a:pt x="133" y="342"/>
                </a:lnTo>
                <a:lnTo>
                  <a:pt x="129" y="348"/>
                </a:lnTo>
                <a:lnTo>
                  <a:pt x="117" y="361"/>
                </a:lnTo>
                <a:lnTo>
                  <a:pt x="106" y="373"/>
                </a:lnTo>
                <a:lnTo>
                  <a:pt x="96" y="384"/>
                </a:lnTo>
                <a:lnTo>
                  <a:pt x="83" y="397"/>
                </a:lnTo>
                <a:lnTo>
                  <a:pt x="77" y="406"/>
                </a:lnTo>
                <a:lnTo>
                  <a:pt x="70" y="414"/>
                </a:lnTo>
                <a:lnTo>
                  <a:pt x="67" y="417"/>
                </a:lnTo>
                <a:lnTo>
                  <a:pt x="64" y="420"/>
                </a:lnTo>
                <a:lnTo>
                  <a:pt x="59" y="422"/>
                </a:lnTo>
                <a:lnTo>
                  <a:pt x="54" y="424"/>
                </a:lnTo>
                <a:lnTo>
                  <a:pt x="43" y="426"/>
                </a:lnTo>
                <a:lnTo>
                  <a:pt x="34" y="427"/>
                </a:lnTo>
                <a:lnTo>
                  <a:pt x="24" y="430"/>
                </a:lnTo>
                <a:lnTo>
                  <a:pt x="15" y="432"/>
                </a:lnTo>
                <a:lnTo>
                  <a:pt x="8" y="434"/>
                </a:lnTo>
                <a:lnTo>
                  <a:pt x="0" y="436"/>
                </a:lnTo>
                <a:lnTo>
                  <a:pt x="0" y="436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2" name="Freeform 258"/>
          <p:cNvSpPr>
            <a:spLocks/>
          </p:cNvSpPr>
          <p:nvPr/>
        </p:nvSpPr>
        <p:spPr bwMode="auto">
          <a:xfrm>
            <a:off x="6479550" y="2664743"/>
            <a:ext cx="562496" cy="750456"/>
          </a:xfrm>
          <a:custGeom>
            <a:avLst/>
            <a:gdLst>
              <a:gd name="T0" fmla="*/ 1018 w 1220"/>
              <a:gd name="T1" fmla="*/ 1436 h 1627"/>
              <a:gd name="T2" fmla="*/ 1067 w 1220"/>
              <a:gd name="T3" fmla="*/ 1369 h 1627"/>
              <a:gd name="T4" fmla="*/ 1066 w 1220"/>
              <a:gd name="T5" fmla="*/ 1315 h 1627"/>
              <a:gd name="T6" fmla="*/ 1089 w 1220"/>
              <a:gd name="T7" fmla="*/ 1149 h 1627"/>
              <a:gd name="T8" fmla="*/ 1101 w 1220"/>
              <a:gd name="T9" fmla="*/ 1074 h 1627"/>
              <a:gd name="T10" fmla="*/ 1144 w 1220"/>
              <a:gd name="T11" fmla="*/ 1049 h 1627"/>
              <a:gd name="T12" fmla="*/ 1209 w 1220"/>
              <a:gd name="T13" fmla="*/ 1022 h 1627"/>
              <a:gd name="T14" fmla="*/ 1216 w 1220"/>
              <a:gd name="T15" fmla="*/ 922 h 1627"/>
              <a:gd name="T16" fmla="*/ 1180 w 1220"/>
              <a:gd name="T17" fmla="*/ 853 h 1627"/>
              <a:gd name="T18" fmla="*/ 1115 w 1220"/>
              <a:gd name="T19" fmla="*/ 684 h 1627"/>
              <a:gd name="T20" fmla="*/ 1050 w 1220"/>
              <a:gd name="T21" fmla="*/ 577 h 1627"/>
              <a:gd name="T22" fmla="*/ 1011 w 1220"/>
              <a:gd name="T23" fmla="*/ 548 h 1627"/>
              <a:gd name="T24" fmla="*/ 935 w 1220"/>
              <a:gd name="T25" fmla="*/ 555 h 1627"/>
              <a:gd name="T26" fmla="*/ 887 w 1220"/>
              <a:gd name="T27" fmla="*/ 627 h 1627"/>
              <a:gd name="T28" fmla="*/ 836 w 1220"/>
              <a:gd name="T29" fmla="*/ 704 h 1627"/>
              <a:gd name="T30" fmla="*/ 812 w 1220"/>
              <a:gd name="T31" fmla="*/ 724 h 1627"/>
              <a:gd name="T32" fmla="*/ 744 w 1220"/>
              <a:gd name="T33" fmla="*/ 735 h 1627"/>
              <a:gd name="T34" fmla="*/ 729 w 1220"/>
              <a:gd name="T35" fmla="*/ 662 h 1627"/>
              <a:gd name="T36" fmla="*/ 766 w 1220"/>
              <a:gd name="T37" fmla="*/ 608 h 1627"/>
              <a:gd name="T38" fmla="*/ 812 w 1220"/>
              <a:gd name="T39" fmla="*/ 546 h 1627"/>
              <a:gd name="T40" fmla="*/ 825 w 1220"/>
              <a:gd name="T41" fmla="*/ 463 h 1627"/>
              <a:gd name="T42" fmla="*/ 838 w 1220"/>
              <a:gd name="T43" fmla="*/ 332 h 1627"/>
              <a:gd name="T44" fmla="*/ 800 w 1220"/>
              <a:gd name="T45" fmla="*/ 248 h 1627"/>
              <a:gd name="T46" fmla="*/ 763 w 1220"/>
              <a:gd name="T47" fmla="*/ 203 h 1627"/>
              <a:gd name="T48" fmla="*/ 782 w 1220"/>
              <a:gd name="T49" fmla="*/ 145 h 1627"/>
              <a:gd name="T50" fmla="*/ 757 w 1220"/>
              <a:gd name="T51" fmla="*/ 105 h 1627"/>
              <a:gd name="T52" fmla="*/ 675 w 1220"/>
              <a:gd name="T53" fmla="*/ 70 h 1627"/>
              <a:gd name="T54" fmla="*/ 628 w 1220"/>
              <a:gd name="T55" fmla="*/ 52 h 1627"/>
              <a:gd name="T56" fmla="*/ 558 w 1220"/>
              <a:gd name="T57" fmla="*/ 47 h 1627"/>
              <a:gd name="T58" fmla="*/ 456 w 1220"/>
              <a:gd name="T59" fmla="*/ 27 h 1627"/>
              <a:gd name="T60" fmla="*/ 412 w 1220"/>
              <a:gd name="T61" fmla="*/ 10 h 1627"/>
              <a:gd name="T62" fmla="*/ 357 w 1220"/>
              <a:gd name="T63" fmla="*/ 7 h 1627"/>
              <a:gd name="T64" fmla="*/ 306 w 1220"/>
              <a:gd name="T65" fmla="*/ 42 h 1627"/>
              <a:gd name="T66" fmla="*/ 293 w 1220"/>
              <a:gd name="T67" fmla="*/ 122 h 1627"/>
              <a:gd name="T68" fmla="*/ 290 w 1220"/>
              <a:gd name="T69" fmla="*/ 178 h 1627"/>
              <a:gd name="T70" fmla="*/ 258 w 1220"/>
              <a:gd name="T71" fmla="*/ 210 h 1627"/>
              <a:gd name="T72" fmla="*/ 234 w 1220"/>
              <a:gd name="T73" fmla="*/ 367 h 1627"/>
              <a:gd name="T74" fmla="*/ 186 w 1220"/>
              <a:gd name="T75" fmla="*/ 327 h 1627"/>
              <a:gd name="T76" fmla="*/ 147 w 1220"/>
              <a:gd name="T77" fmla="*/ 264 h 1627"/>
              <a:gd name="T78" fmla="*/ 105 w 1220"/>
              <a:gd name="T79" fmla="*/ 335 h 1627"/>
              <a:gd name="T80" fmla="*/ 46 w 1220"/>
              <a:gd name="T81" fmla="*/ 387 h 1627"/>
              <a:gd name="T82" fmla="*/ 35 w 1220"/>
              <a:gd name="T83" fmla="*/ 440 h 1627"/>
              <a:gd name="T84" fmla="*/ 12 w 1220"/>
              <a:gd name="T85" fmla="*/ 494 h 1627"/>
              <a:gd name="T86" fmla="*/ 23 w 1220"/>
              <a:gd name="T87" fmla="*/ 561 h 1627"/>
              <a:gd name="T88" fmla="*/ 8 w 1220"/>
              <a:gd name="T89" fmla="*/ 699 h 1627"/>
              <a:gd name="T90" fmla="*/ 10 w 1220"/>
              <a:gd name="T91" fmla="*/ 793 h 1627"/>
              <a:gd name="T92" fmla="*/ 34 w 1220"/>
              <a:gd name="T93" fmla="*/ 914 h 1627"/>
              <a:gd name="T94" fmla="*/ 81 w 1220"/>
              <a:gd name="T95" fmla="*/ 971 h 1627"/>
              <a:gd name="T96" fmla="*/ 123 w 1220"/>
              <a:gd name="T97" fmla="*/ 1036 h 1627"/>
              <a:gd name="T98" fmla="*/ 147 w 1220"/>
              <a:gd name="T99" fmla="*/ 1151 h 1627"/>
              <a:gd name="T100" fmla="*/ 141 w 1220"/>
              <a:gd name="T101" fmla="*/ 1305 h 1627"/>
              <a:gd name="T102" fmla="*/ 131 w 1220"/>
              <a:gd name="T103" fmla="*/ 1379 h 1627"/>
              <a:gd name="T104" fmla="*/ 110 w 1220"/>
              <a:gd name="T105" fmla="*/ 1480 h 1627"/>
              <a:gd name="T106" fmla="*/ 61 w 1220"/>
              <a:gd name="T107" fmla="*/ 1592 h 1627"/>
              <a:gd name="T108" fmla="*/ 638 w 1220"/>
              <a:gd name="T109" fmla="*/ 1555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20" h="1627">
                <a:moveTo>
                  <a:pt x="638" y="1555"/>
                </a:moveTo>
                <a:lnTo>
                  <a:pt x="1007" y="1465"/>
                </a:lnTo>
                <a:lnTo>
                  <a:pt x="1007" y="1465"/>
                </a:lnTo>
                <a:lnTo>
                  <a:pt x="1008" y="1456"/>
                </a:lnTo>
                <a:lnTo>
                  <a:pt x="1010" y="1449"/>
                </a:lnTo>
                <a:lnTo>
                  <a:pt x="1013" y="1442"/>
                </a:lnTo>
                <a:lnTo>
                  <a:pt x="1018" y="1436"/>
                </a:lnTo>
                <a:lnTo>
                  <a:pt x="1030" y="1424"/>
                </a:lnTo>
                <a:lnTo>
                  <a:pt x="1041" y="1412"/>
                </a:lnTo>
                <a:lnTo>
                  <a:pt x="1048" y="1403"/>
                </a:lnTo>
                <a:lnTo>
                  <a:pt x="1054" y="1395"/>
                </a:lnTo>
                <a:lnTo>
                  <a:pt x="1060" y="1386"/>
                </a:lnTo>
                <a:lnTo>
                  <a:pt x="1064" y="1378"/>
                </a:lnTo>
                <a:lnTo>
                  <a:pt x="1067" y="1369"/>
                </a:lnTo>
                <a:lnTo>
                  <a:pt x="1070" y="1359"/>
                </a:lnTo>
                <a:lnTo>
                  <a:pt x="1072" y="1348"/>
                </a:lnTo>
                <a:lnTo>
                  <a:pt x="1073" y="1338"/>
                </a:lnTo>
                <a:lnTo>
                  <a:pt x="1073" y="1338"/>
                </a:lnTo>
                <a:lnTo>
                  <a:pt x="1071" y="1330"/>
                </a:lnTo>
                <a:lnTo>
                  <a:pt x="1067" y="1322"/>
                </a:lnTo>
                <a:lnTo>
                  <a:pt x="1066" y="1315"/>
                </a:lnTo>
                <a:lnTo>
                  <a:pt x="1066" y="1307"/>
                </a:lnTo>
                <a:lnTo>
                  <a:pt x="1072" y="1284"/>
                </a:lnTo>
                <a:lnTo>
                  <a:pt x="1078" y="1260"/>
                </a:lnTo>
                <a:lnTo>
                  <a:pt x="1084" y="1236"/>
                </a:lnTo>
                <a:lnTo>
                  <a:pt x="1089" y="1212"/>
                </a:lnTo>
                <a:lnTo>
                  <a:pt x="1089" y="1212"/>
                </a:lnTo>
                <a:lnTo>
                  <a:pt x="1089" y="1149"/>
                </a:lnTo>
                <a:lnTo>
                  <a:pt x="1090" y="1137"/>
                </a:lnTo>
                <a:lnTo>
                  <a:pt x="1093" y="1127"/>
                </a:lnTo>
                <a:lnTo>
                  <a:pt x="1097" y="1117"/>
                </a:lnTo>
                <a:lnTo>
                  <a:pt x="1100" y="1106"/>
                </a:lnTo>
                <a:lnTo>
                  <a:pt x="1101" y="1094"/>
                </a:lnTo>
                <a:lnTo>
                  <a:pt x="1101" y="1081"/>
                </a:lnTo>
                <a:lnTo>
                  <a:pt x="1101" y="1074"/>
                </a:lnTo>
                <a:lnTo>
                  <a:pt x="1103" y="1069"/>
                </a:lnTo>
                <a:lnTo>
                  <a:pt x="1105" y="1064"/>
                </a:lnTo>
                <a:lnTo>
                  <a:pt x="1111" y="1061"/>
                </a:lnTo>
                <a:lnTo>
                  <a:pt x="1116" y="1060"/>
                </a:lnTo>
                <a:lnTo>
                  <a:pt x="1121" y="1059"/>
                </a:lnTo>
                <a:lnTo>
                  <a:pt x="1132" y="1052"/>
                </a:lnTo>
                <a:lnTo>
                  <a:pt x="1144" y="1049"/>
                </a:lnTo>
                <a:lnTo>
                  <a:pt x="1155" y="1046"/>
                </a:lnTo>
                <a:lnTo>
                  <a:pt x="1166" y="1044"/>
                </a:lnTo>
                <a:lnTo>
                  <a:pt x="1176" y="1042"/>
                </a:lnTo>
                <a:lnTo>
                  <a:pt x="1187" y="1038"/>
                </a:lnTo>
                <a:lnTo>
                  <a:pt x="1198" y="1034"/>
                </a:lnTo>
                <a:lnTo>
                  <a:pt x="1209" y="1027"/>
                </a:lnTo>
                <a:lnTo>
                  <a:pt x="1209" y="1022"/>
                </a:lnTo>
                <a:lnTo>
                  <a:pt x="1209" y="1016"/>
                </a:lnTo>
                <a:lnTo>
                  <a:pt x="1209" y="1016"/>
                </a:lnTo>
                <a:lnTo>
                  <a:pt x="1210" y="987"/>
                </a:lnTo>
                <a:lnTo>
                  <a:pt x="1211" y="961"/>
                </a:lnTo>
                <a:lnTo>
                  <a:pt x="1212" y="949"/>
                </a:lnTo>
                <a:lnTo>
                  <a:pt x="1214" y="936"/>
                </a:lnTo>
                <a:lnTo>
                  <a:pt x="1216" y="922"/>
                </a:lnTo>
                <a:lnTo>
                  <a:pt x="1220" y="907"/>
                </a:lnTo>
                <a:lnTo>
                  <a:pt x="1220" y="907"/>
                </a:lnTo>
                <a:lnTo>
                  <a:pt x="1209" y="900"/>
                </a:lnTo>
                <a:lnTo>
                  <a:pt x="1200" y="893"/>
                </a:lnTo>
                <a:lnTo>
                  <a:pt x="1194" y="884"/>
                </a:lnTo>
                <a:lnTo>
                  <a:pt x="1188" y="874"/>
                </a:lnTo>
                <a:lnTo>
                  <a:pt x="1180" y="853"/>
                </a:lnTo>
                <a:lnTo>
                  <a:pt x="1171" y="830"/>
                </a:lnTo>
                <a:lnTo>
                  <a:pt x="1159" y="800"/>
                </a:lnTo>
                <a:lnTo>
                  <a:pt x="1147" y="773"/>
                </a:lnTo>
                <a:lnTo>
                  <a:pt x="1138" y="745"/>
                </a:lnTo>
                <a:lnTo>
                  <a:pt x="1126" y="713"/>
                </a:lnTo>
                <a:lnTo>
                  <a:pt x="1120" y="698"/>
                </a:lnTo>
                <a:lnTo>
                  <a:pt x="1115" y="684"/>
                </a:lnTo>
                <a:lnTo>
                  <a:pt x="1108" y="671"/>
                </a:lnTo>
                <a:lnTo>
                  <a:pt x="1102" y="658"/>
                </a:lnTo>
                <a:lnTo>
                  <a:pt x="1087" y="635"/>
                </a:lnTo>
                <a:lnTo>
                  <a:pt x="1071" y="608"/>
                </a:lnTo>
                <a:lnTo>
                  <a:pt x="1063" y="596"/>
                </a:lnTo>
                <a:lnTo>
                  <a:pt x="1057" y="586"/>
                </a:lnTo>
                <a:lnTo>
                  <a:pt x="1050" y="577"/>
                </a:lnTo>
                <a:lnTo>
                  <a:pt x="1041" y="568"/>
                </a:lnTo>
                <a:lnTo>
                  <a:pt x="1039" y="561"/>
                </a:lnTo>
                <a:lnTo>
                  <a:pt x="1036" y="557"/>
                </a:lnTo>
                <a:lnTo>
                  <a:pt x="1030" y="554"/>
                </a:lnTo>
                <a:lnTo>
                  <a:pt x="1023" y="550"/>
                </a:lnTo>
                <a:lnTo>
                  <a:pt x="1018" y="549"/>
                </a:lnTo>
                <a:lnTo>
                  <a:pt x="1011" y="548"/>
                </a:lnTo>
                <a:lnTo>
                  <a:pt x="997" y="548"/>
                </a:lnTo>
                <a:lnTo>
                  <a:pt x="983" y="548"/>
                </a:lnTo>
                <a:lnTo>
                  <a:pt x="967" y="551"/>
                </a:lnTo>
                <a:lnTo>
                  <a:pt x="951" y="557"/>
                </a:lnTo>
                <a:lnTo>
                  <a:pt x="945" y="557"/>
                </a:lnTo>
                <a:lnTo>
                  <a:pt x="940" y="556"/>
                </a:lnTo>
                <a:lnTo>
                  <a:pt x="935" y="555"/>
                </a:lnTo>
                <a:lnTo>
                  <a:pt x="929" y="557"/>
                </a:lnTo>
                <a:lnTo>
                  <a:pt x="927" y="561"/>
                </a:lnTo>
                <a:lnTo>
                  <a:pt x="925" y="568"/>
                </a:lnTo>
                <a:lnTo>
                  <a:pt x="913" y="583"/>
                </a:lnTo>
                <a:lnTo>
                  <a:pt x="903" y="599"/>
                </a:lnTo>
                <a:lnTo>
                  <a:pt x="895" y="614"/>
                </a:lnTo>
                <a:lnTo>
                  <a:pt x="887" y="627"/>
                </a:lnTo>
                <a:lnTo>
                  <a:pt x="878" y="639"/>
                </a:lnTo>
                <a:lnTo>
                  <a:pt x="869" y="652"/>
                </a:lnTo>
                <a:lnTo>
                  <a:pt x="860" y="663"/>
                </a:lnTo>
                <a:lnTo>
                  <a:pt x="852" y="672"/>
                </a:lnTo>
                <a:lnTo>
                  <a:pt x="846" y="683"/>
                </a:lnTo>
                <a:lnTo>
                  <a:pt x="839" y="695"/>
                </a:lnTo>
                <a:lnTo>
                  <a:pt x="836" y="704"/>
                </a:lnTo>
                <a:lnTo>
                  <a:pt x="834" y="712"/>
                </a:lnTo>
                <a:lnTo>
                  <a:pt x="832" y="717"/>
                </a:lnTo>
                <a:lnTo>
                  <a:pt x="830" y="721"/>
                </a:lnTo>
                <a:lnTo>
                  <a:pt x="828" y="724"/>
                </a:lnTo>
                <a:lnTo>
                  <a:pt x="823" y="726"/>
                </a:lnTo>
                <a:lnTo>
                  <a:pt x="818" y="725"/>
                </a:lnTo>
                <a:lnTo>
                  <a:pt x="812" y="724"/>
                </a:lnTo>
                <a:lnTo>
                  <a:pt x="802" y="725"/>
                </a:lnTo>
                <a:lnTo>
                  <a:pt x="792" y="726"/>
                </a:lnTo>
                <a:lnTo>
                  <a:pt x="780" y="731"/>
                </a:lnTo>
                <a:lnTo>
                  <a:pt x="770" y="736"/>
                </a:lnTo>
                <a:lnTo>
                  <a:pt x="761" y="741"/>
                </a:lnTo>
                <a:lnTo>
                  <a:pt x="749" y="745"/>
                </a:lnTo>
                <a:lnTo>
                  <a:pt x="744" y="735"/>
                </a:lnTo>
                <a:lnTo>
                  <a:pt x="741" y="724"/>
                </a:lnTo>
                <a:lnTo>
                  <a:pt x="741" y="708"/>
                </a:lnTo>
                <a:lnTo>
                  <a:pt x="741" y="692"/>
                </a:lnTo>
                <a:lnTo>
                  <a:pt x="734" y="682"/>
                </a:lnTo>
                <a:lnTo>
                  <a:pt x="728" y="671"/>
                </a:lnTo>
                <a:lnTo>
                  <a:pt x="728" y="666"/>
                </a:lnTo>
                <a:lnTo>
                  <a:pt x="729" y="662"/>
                </a:lnTo>
                <a:lnTo>
                  <a:pt x="731" y="657"/>
                </a:lnTo>
                <a:lnTo>
                  <a:pt x="734" y="654"/>
                </a:lnTo>
                <a:lnTo>
                  <a:pt x="740" y="646"/>
                </a:lnTo>
                <a:lnTo>
                  <a:pt x="747" y="639"/>
                </a:lnTo>
                <a:lnTo>
                  <a:pt x="754" y="628"/>
                </a:lnTo>
                <a:lnTo>
                  <a:pt x="760" y="617"/>
                </a:lnTo>
                <a:lnTo>
                  <a:pt x="766" y="608"/>
                </a:lnTo>
                <a:lnTo>
                  <a:pt x="773" y="597"/>
                </a:lnTo>
                <a:lnTo>
                  <a:pt x="784" y="584"/>
                </a:lnTo>
                <a:lnTo>
                  <a:pt x="797" y="573"/>
                </a:lnTo>
                <a:lnTo>
                  <a:pt x="803" y="568"/>
                </a:lnTo>
                <a:lnTo>
                  <a:pt x="807" y="561"/>
                </a:lnTo>
                <a:lnTo>
                  <a:pt x="810" y="555"/>
                </a:lnTo>
                <a:lnTo>
                  <a:pt x="812" y="546"/>
                </a:lnTo>
                <a:lnTo>
                  <a:pt x="815" y="530"/>
                </a:lnTo>
                <a:lnTo>
                  <a:pt x="815" y="514"/>
                </a:lnTo>
                <a:lnTo>
                  <a:pt x="815" y="506"/>
                </a:lnTo>
                <a:lnTo>
                  <a:pt x="815" y="498"/>
                </a:lnTo>
                <a:lnTo>
                  <a:pt x="816" y="491"/>
                </a:lnTo>
                <a:lnTo>
                  <a:pt x="818" y="482"/>
                </a:lnTo>
                <a:lnTo>
                  <a:pt x="825" y="463"/>
                </a:lnTo>
                <a:lnTo>
                  <a:pt x="832" y="447"/>
                </a:lnTo>
                <a:lnTo>
                  <a:pt x="835" y="438"/>
                </a:lnTo>
                <a:lnTo>
                  <a:pt x="837" y="429"/>
                </a:lnTo>
                <a:lnTo>
                  <a:pt x="838" y="420"/>
                </a:lnTo>
                <a:lnTo>
                  <a:pt x="839" y="409"/>
                </a:lnTo>
                <a:lnTo>
                  <a:pt x="839" y="344"/>
                </a:lnTo>
                <a:lnTo>
                  <a:pt x="838" y="332"/>
                </a:lnTo>
                <a:lnTo>
                  <a:pt x="837" y="322"/>
                </a:lnTo>
                <a:lnTo>
                  <a:pt x="835" y="314"/>
                </a:lnTo>
                <a:lnTo>
                  <a:pt x="832" y="305"/>
                </a:lnTo>
                <a:lnTo>
                  <a:pt x="823" y="288"/>
                </a:lnTo>
                <a:lnTo>
                  <a:pt x="812" y="270"/>
                </a:lnTo>
                <a:lnTo>
                  <a:pt x="806" y="259"/>
                </a:lnTo>
                <a:lnTo>
                  <a:pt x="800" y="248"/>
                </a:lnTo>
                <a:lnTo>
                  <a:pt x="792" y="238"/>
                </a:lnTo>
                <a:lnTo>
                  <a:pt x="783" y="227"/>
                </a:lnTo>
                <a:lnTo>
                  <a:pt x="777" y="221"/>
                </a:lnTo>
                <a:lnTo>
                  <a:pt x="769" y="214"/>
                </a:lnTo>
                <a:lnTo>
                  <a:pt x="767" y="211"/>
                </a:lnTo>
                <a:lnTo>
                  <a:pt x="765" y="207"/>
                </a:lnTo>
                <a:lnTo>
                  <a:pt x="763" y="203"/>
                </a:lnTo>
                <a:lnTo>
                  <a:pt x="763" y="198"/>
                </a:lnTo>
                <a:lnTo>
                  <a:pt x="765" y="193"/>
                </a:lnTo>
                <a:lnTo>
                  <a:pt x="767" y="187"/>
                </a:lnTo>
                <a:lnTo>
                  <a:pt x="773" y="172"/>
                </a:lnTo>
                <a:lnTo>
                  <a:pt x="778" y="158"/>
                </a:lnTo>
                <a:lnTo>
                  <a:pt x="780" y="152"/>
                </a:lnTo>
                <a:lnTo>
                  <a:pt x="782" y="145"/>
                </a:lnTo>
                <a:lnTo>
                  <a:pt x="783" y="138"/>
                </a:lnTo>
                <a:lnTo>
                  <a:pt x="783" y="129"/>
                </a:lnTo>
                <a:lnTo>
                  <a:pt x="782" y="123"/>
                </a:lnTo>
                <a:lnTo>
                  <a:pt x="780" y="117"/>
                </a:lnTo>
                <a:lnTo>
                  <a:pt x="776" y="113"/>
                </a:lnTo>
                <a:lnTo>
                  <a:pt x="770" y="110"/>
                </a:lnTo>
                <a:lnTo>
                  <a:pt x="757" y="105"/>
                </a:lnTo>
                <a:lnTo>
                  <a:pt x="743" y="102"/>
                </a:lnTo>
                <a:lnTo>
                  <a:pt x="731" y="100"/>
                </a:lnTo>
                <a:lnTo>
                  <a:pt x="722" y="97"/>
                </a:lnTo>
                <a:lnTo>
                  <a:pt x="712" y="92"/>
                </a:lnTo>
                <a:lnTo>
                  <a:pt x="701" y="87"/>
                </a:lnTo>
                <a:lnTo>
                  <a:pt x="687" y="78"/>
                </a:lnTo>
                <a:lnTo>
                  <a:pt x="675" y="70"/>
                </a:lnTo>
                <a:lnTo>
                  <a:pt x="670" y="65"/>
                </a:lnTo>
                <a:lnTo>
                  <a:pt x="663" y="61"/>
                </a:lnTo>
                <a:lnTo>
                  <a:pt x="656" y="58"/>
                </a:lnTo>
                <a:lnTo>
                  <a:pt x="648" y="55"/>
                </a:lnTo>
                <a:lnTo>
                  <a:pt x="641" y="54"/>
                </a:lnTo>
                <a:lnTo>
                  <a:pt x="634" y="52"/>
                </a:lnTo>
                <a:lnTo>
                  <a:pt x="628" y="52"/>
                </a:lnTo>
                <a:lnTo>
                  <a:pt x="622" y="52"/>
                </a:lnTo>
                <a:lnTo>
                  <a:pt x="609" y="54"/>
                </a:lnTo>
                <a:lnTo>
                  <a:pt x="595" y="55"/>
                </a:lnTo>
                <a:lnTo>
                  <a:pt x="585" y="55"/>
                </a:lnTo>
                <a:lnTo>
                  <a:pt x="575" y="54"/>
                </a:lnTo>
                <a:lnTo>
                  <a:pt x="566" y="50"/>
                </a:lnTo>
                <a:lnTo>
                  <a:pt x="558" y="47"/>
                </a:lnTo>
                <a:lnTo>
                  <a:pt x="540" y="38"/>
                </a:lnTo>
                <a:lnTo>
                  <a:pt x="521" y="31"/>
                </a:lnTo>
                <a:lnTo>
                  <a:pt x="505" y="28"/>
                </a:lnTo>
                <a:lnTo>
                  <a:pt x="488" y="25"/>
                </a:lnTo>
                <a:lnTo>
                  <a:pt x="474" y="24"/>
                </a:lnTo>
                <a:lnTo>
                  <a:pt x="461" y="25"/>
                </a:lnTo>
                <a:lnTo>
                  <a:pt x="456" y="27"/>
                </a:lnTo>
                <a:lnTo>
                  <a:pt x="450" y="27"/>
                </a:lnTo>
                <a:lnTo>
                  <a:pt x="443" y="27"/>
                </a:lnTo>
                <a:lnTo>
                  <a:pt x="436" y="25"/>
                </a:lnTo>
                <a:lnTo>
                  <a:pt x="429" y="23"/>
                </a:lnTo>
                <a:lnTo>
                  <a:pt x="423" y="20"/>
                </a:lnTo>
                <a:lnTo>
                  <a:pt x="417" y="16"/>
                </a:lnTo>
                <a:lnTo>
                  <a:pt x="412" y="10"/>
                </a:lnTo>
                <a:lnTo>
                  <a:pt x="406" y="6"/>
                </a:lnTo>
                <a:lnTo>
                  <a:pt x="401" y="3"/>
                </a:lnTo>
                <a:lnTo>
                  <a:pt x="396" y="0"/>
                </a:lnTo>
                <a:lnTo>
                  <a:pt x="388" y="0"/>
                </a:lnTo>
                <a:lnTo>
                  <a:pt x="376" y="1"/>
                </a:lnTo>
                <a:lnTo>
                  <a:pt x="366" y="3"/>
                </a:lnTo>
                <a:lnTo>
                  <a:pt x="357" y="7"/>
                </a:lnTo>
                <a:lnTo>
                  <a:pt x="345" y="13"/>
                </a:lnTo>
                <a:lnTo>
                  <a:pt x="333" y="18"/>
                </a:lnTo>
                <a:lnTo>
                  <a:pt x="323" y="23"/>
                </a:lnTo>
                <a:lnTo>
                  <a:pt x="318" y="28"/>
                </a:lnTo>
                <a:lnTo>
                  <a:pt x="314" y="32"/>
                </a:lnTo>
                <a:lnTo>
                  <a:pt x="309" y="36"/>
                </a:lnTo>
                <a:lnTo>
                  <a:pt x="306" y="42"/>
                </a:lnTo>
                <a:lnTo>
                  <a:pt x="299" y="50"/>
                </a:lnTo>
                <a:lnTo>
                  <a:pt x="295" y="60"/>
                </a:lnTo>
                <a:lnTo>
                  <a:pt x="292" y="69"/>
                </a:lnTo>
                <a:lnTo>
                  <a:pt x="290" y="77"/>
                </a:lnTo>
                <a:lnTo>
                  <a:pt x="284" y="96"/>
                </a:lnTo>
                <a:lnTo>
                  <a:pt x="277" y="116"/>
                </a:lnTo>
                <a:lnTo>
                  <a:pt x="293" y="122"/>
                </a:lnTo>
                <a:lnTo>
                  <a:pt x="308" y="126"/>
                </a:lnTo>
                <a:lnTo>
                  <a:pt x="323" y="130"/>
                </a:lnTo>
                <a:lnTo>
                  <a:pt x="341" y="137"/>
                </a:lnTo>
                <a:lnTo>
                  <a:pt x="323" y="153"/>
                </a:lnTo>
                <a:lnTo>
                  <a:pt x="307" y="167"/>
                </a:lnTo>
                <a:lnTo>
                  <a:pt x="298" y="172"/>
                </a:lnTo>
                <a:lnTo>
                  <a:pt x="290" y="178"/>
                </a:lnTo>
                <a:lnTo>
                  <a:pt x="280" y="182"/>
                </a:lnTo>
                <a:lnTo>
                  <a:pt x="268" y="185"/>
                </a:lnTo>
                <a:lnTo>
                  <a:pt x="265" y="189"/>
                </a:lnTo>
                <a:lnTo>
                  <a:pt x="263" y="193"/>
                </a:lnTo>
                <a:lnTo>
                  <a:pt x="261" y="196"/>
                </a:lnTo>
                <a:lnTo>
                  <a:pt x="260" y="201"/>
                </a:lnTo>
                <a:lnTo>
                  <a:pt x="258" y="210"/>
                </a:lnTo>
                <a:lnTo>
                  <a:pt x="257" y="220"/>
                </a:lnTo>
                <a:lnTo>
                  <a:pt x="257" y="304"/>
                </a:lnTo>
                <a:lnTo>
                  <a:pt x="257" y="321"/>
                </a:lnTo>
                <a:lnTo>
                  <a:pt x="256" y="336"/>
                </a:lnTo>
                <a:lnTo>
                  <a:pt x="254" y="352"/>
                </a:lnTo>
                <a:lnTo>
                  <a:pt x="250" y="368"/>
                </a:lnTo>
                <a:lnTo>
                  <a:pt x="234" y="367"/>
                </a:lnTo>
                <a:lnTo>
                  <a:pt x="220" y="363"/>
                </a:lnTo>
                <a:lnTo>
                  <a:pt x="213" y="361"/>
                </a:lnTo>
                <a:lnTo>
                  <a:pt x="207" y="358"/>
                </a:lnTo>
                <a:lnTo>
                  <a:pt x="201" y="353"/>
                </a:lnTo>
                <a:lnTo>
                  <a:pt x="197" y="347"/>
                </a:lnTo>
                <a:lnTo>
                  <a:pt x="190" y="336"/>
                </a:lnTo>
                <a:lnTo>
                  <a:pt x="186" y="327"/>
                </a:lnTo>
                <a:lnTo>
                  <a:pt x="184" y="317"/>
                </a:lnTo>
                <a:lnTo>
                  <a:pt x="182" y="306"/>
                </a:lnTo>
                <a:lnTo>
                  <a:pt x="181" y="286"/>
                </a:lnTo>
                <a:lnTo>
                  <a:pt x="181" y="262"/>
                </a:lnTo>
                <a:lnTo>
                  <a:pt x="155" y="262"/>
                </a:lnTo>
                <a:lnTo>
                  <a:pt x="150" y="263"/>
                </a:lnTo>
                <a:lnTo>
                  <a:pt x="147" y="264"/>
                </a:lnTo>
                <a:lnTo>
                  <a:pt x="144" y="266"/>
                </a:lnTo>
                <a:lnTo>
                  <a:pt x="142" y="270"/>
                </a:lnTo>
                <a:lnTo>
                  <a:pt x="137" y="277"/>
                </a:lnTo>
                <a:lnTo>
                  <a:pt x="133" y="286"/>
                </a:lnTo>
                <a:lnTo>
                  <a:pt x="123" y="302"/>
                </a:lnTo>
                <a:lnTo>
                  <a:pt x="115" y="318"/>
                </a:lnTo>
                <a:lnTo>
                  <a:pt x="105" y="335"/>
                </a:lnTo>
                <a:lnTo>
                  <a:pt x="95" y="351"/>
                </a:lnTo>
                <a:lnTo>
                  <a:pt x="89" y="357"/>
                </a:lnTo>
                <a:lnTo>
                  <a:pt x="82" y="363"/>
                </a:lnTo>
                <a:lnTo>
                  <a:pt x="75" y="370"/>
                </a:lnTo>
                <a:lnTo>
                  <a:pt x="66" y="376"/>
                </a:lnTo>
                <a:lnTo>
                  <a:pt x="55" y="381"/>
                </a:lnTo>
                <a:lnTo>
                  <a:pt x="46" y="387"/>
                </a:lnTo>
                <a:lnTo>
                  <a:pt x="42" y="392"/>
                </a:lnTo>
                <a:lnTo>
                  <a:pt x="40" y="396"/>
                </a:lnTo>
                <a:lnTo>
                  <a:pt x="39" y="401"/>
                </a:lnTo>
                <a:lnTo>
                  <a:pt x="38" y="407"/>
                </a:lnTo>
                <a:lnTo>
                  <a:pt x="38" y="417"/>
                </a:lnTo>
                <a:lnTo>
                  <a:pt x="37" y="429"/>
                </a:lnTo>
                <a:lnTo>
                  <a:pt x="35" y="440"/>
                </a:lnTo>
                <a:lnTo>
                  <a:pt x="33" y="451"/>
                </a:lnTo>
                <a:lnTo>
                  <a:pt x="28" y="461"/>
                </a:lnTo>
                <a:lnTo>
                  <a:pt x="24" y="471"/>
                </a:lnTo>
                <a:lnTo>
                  <a:pt x="20" y="479"/>
                </a:lnTo>
                <a:lnTo>
                  <a:pt x="15" y="487"/>
                </a:lnTo>
                <a:lnTo>
                  <a:pt x="13" y="491"/>
                </a:lnTo>
                <a:lnTo>
                  <a:pt x="12" y="494"/>
                </a:lnTo>
                <a:lnTo>
                  <a:pt x="11" y="498"/>
                </a:lnTo>
                <a:lnTo>
                  <a:pt x="11" y="504"/>
                </a:lnTo>
                <a:lnTo>
                  <a:pt x="13" y="509"/>
                </a:lnTo>
                <a:lnTo>
                  <a:pt x="17" y="515"/>
                </a:lnTo>
                <a:lnTo>
                  <a:pt x="19" y="531"/>
                </a:lnTo>
                <a:lnTo>
                  <a:pt x="21" y="546"/>
                </a:lnTo>
                <a:lnTo>
                  <a:pt x="23" y="561"/>
                </a:lnTo>
                <a:lnTo>
                  <a:pt x="24" y="578"/>
                </a:lnTo>
                <a:lnTo>
                  <a:pt x="24" y="630"/>
                </a:lnTo>
                <a:lnTo>
                  <a:pt x="23" y="646"/>
                </a:lnTo>
                <a:lnTo>
                  <a:pt x="20" y="660"/>
                </a:lnTo>
                <a:lnTo>
                  <a:pt x="17" y="673"/>
                </a:lnTo>
                <a:lnTo>
                  <a:pt x="12" y="686"/>
                </a:lnTo>
                <a:lnTo>
                  <a:pt x="8" y="699"/>
                </a:lnTo>
                <a:lnTo>
                  <a:pt x="4" y="712"/>
                </a:lnTo>
                <a:lnTo>
                  <a:pt x="1" y="726"/>
                </a:lnTo>
                <a:lnTo>
                  <a:pt x="0" y="743"/>
                </a:lnTo>
                <a:lnTo>
                  <a:pt x="1" y="757"/>
                </a:lnTo>
                <a:lnTo>
                  <a:pt x="4" y="770"/>
                </a:lnTo>
                <a:lnTo>
                  <a:pt x="7" y="781"/>
                </a:lnTo>
                <a:lnTo>
                  <a:pt x="10" y="793"/>
                </a:lnTo>
                <a:lnTo>
                  <a:pt x="14" y="804"/>
                </a:lnTo>
                <a:lnTo>
                  <a:pt x="19" y="816"/>
                </a:lnTo>
                <a:lnTo>
                  <a:pt x="22" y="829"/>
                </a:lnTo>
                <a:lnTo>
                  <a:pt x="24" y="843"/>
                </a:lnTo>
                <a:lnTo>
                  <a:pt x="27" y="874"/>
                </a:lnTo>
                <a:lnTo>
                  <a:pt x="31" y="901"/>
                </a:lnTo>
                <a:lnTo>
                  <a:pt x="34" y="914"/>
                </a:lnTo>
                <a:lnTo>
                  <a:pt x="39" y="926"/>
                </a:lnTo>
                <a:lnTo>
                  <a:pt x="42" y="933"/>
                </a:lnTo>
                <a:lnTo>
                  <a:pt x="46" y="938"/>
                </a:lnTo>
                <a:lnTo>
                  <a:pt x="51" y="943"/>
                </a:lnTo>
                <a:lnTo>
                  <a:pt x="55" y="950"/>
                </a:lnTo>
                <a:lnTo>
                  <a:pt x="68" y="962"/>
                </a:lnTo>
                <a:lnTo>
                  <a:pt x="81" y="971"/>
                </a:lnTo>
                <a:lnTo>
                  <a:pt x="92" y="982"/>
                </a:lnTo>
                <a:lnTo>
                  <a:pt x="104" y="995"/>
                </a:lnTo>
                <a:lnTo>
                  <a:pt x="108" y="1002"/>
                </a:lnTo>
                <a:lnTo>
                  <a:pt x="113" y="1008"/>
                </a:lnTo>
                <a:lnTo>
                  <a:pt x="116" y="1016"/>
                </a:lnTo>
                <a:lnTo>
                  <a:pt x="119" y="1022"/>
                </a:lnTo>
                <a:lnTo>
                  <a:pt x="123" y="1036"/>
                </a:lnTo>
                <a:lnTo>
                  <a:pt x="126" y="1050"/>
                </a:lnTo>
                <a:lnTo>
                  <a:pt x="130" y="1079"/>
                </a:lnTo>
                <a:lnTo>
                  <a:pt x="135" y="1112"/>
                </a:lnTo>
                <a:lnTo>
                  <a:pt x="140" y="1126"/>
                </a:lnTo>
                <a:lnTo>
                  <a:pt x="144" y="1138"/>
                </a:lnTo>
                <a:lnTo>
                  <a:pt x="146" y="1144"/>
                </a:lnTo>
                <a:lnTo>
                  <a:pt x="147" y="1151"/>
                </a:lnTo>
                <a:lnTo>
                  <a:pt x="148" y="1158"/>
                </a:lnTo>
                <a:lnTo>
                  <a:pt x="149" y="1166"/>
                </a:lnTo>
                <a:lnTo>
                  <a:pt x="149" y="1231"/>
                </a:lnTo>
                <a:lnTo>
                  <a:pt x="148" y="1250"/>
                </a:lnTo>
                <a:lnTo>
                  <a:pt x="146" y="1268"/>
                </a:lnTo>
                <a:lnTo>
                  <a:pt x="143" y="1286"/>
                </a:lnTo>
                <a:lnTo>
                  <a:pt x="141" y="1305"/>
                </a:lnTo>
                <a:lnTo>
                  <a:pt x="141" y="1315"/>
                </a:lnTo>
                <a:lnTo>
                  <a:pt x="141" y="1322"/>
                </a:lnTo>
                <a:lnTo>
                  <a:pt x="142" y="1331"/>
                </a:lnTo>
                <a:lnTo>
                  <a:pt x="141" y="1340"/>
                </a:lnTo>
                <a:lnTo>
                  <a:pt x="139" y="1354"/>
                </a:lnTo>
                <a:lnTo>
                  <a:pt x="134" y="1367"/>
                </a:lnTo>
                <a:lnTo>
                  <a:pt x="131" y="1379"/>
                </a:lnTo>
                <a:lnTo>
                  <a:pt x="128" y="1393"/>
                </a:lnTo>
                <a:lnTo>
                  <a:pt x="126" y="1410"/>
                </a:lnTo>
                <a:lnTo>
                  <a:pt x="122" y="1425"/>
                </a:lnTo>
                <a:lnTo>
                  <a:pt x="118" y="1440"/>
                </a:lnTo>
                <a:lnTo>
                  <a:pt x="115" y="1456"/>
                </a:lnTo>
                <a:lnTo>
                  <a:pt x="113" y="1469"/>
                </a:lnTo>
                <a:lnTo>
                  <a:pt x="110" y="1480"/>
                </a:lnTo>
                <a:lnTo>
                  <a:pt x="109" y="1490"/>
                </a:lnTo>
                <a:lnTo>
                  <a:pt x="106" y="1502"/>
                </a:lnTo>
                <a:lnTo>
                  <a:pt x="99" y="1522"/>
                </a:lnTo>
                <a:lnTo>
                  <a:pt x="90" y="1541"/>
                </a:lnTo>
                <a:lnTo>
                  <a:pt x="80" y="1557"/>
                </a:lnTo>
                <a:lnTo>
                  <a:pt x="69" y="1576"/>
                </a:lnTo>
                <a:lnTo>
                  <a:pt x="61" y="1592"/>
                </a:lnTo>
                <a:lnTo>
                  <a:pt x="53" y="1609"/>
                </a:lnTo>
                <a:lnTo>
                  <a:pt x="46" y="1618"/>
                </a:lnTo>
                <a:lnTo>
                  <a:pt x="37" y="1627"/>
                </a:lnTo>
                <a:lnTo>
                  <a:pt x="37" y="1627"/>
                </a:lnTo>
                <a:lnTo>
                  <a:pt x="631" y="1520"/>
                </a:lnTo>
                <a:lnTo>
                  <a:pt x="638" y="1555"/>
                </a:lnTo>
                <a:lnTo>
                  <a:pt x="638" y="155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4" name="Freeform 260"/>
          <p:cNvSpPr>
            <a:spLocks/>
          </p:cNvSpPr>
          <p:nvPr/>
        </p:nvSpPr>
        <p:spPr bwMode="auto">
          <a:xfrm>
            <a:off x="2778406" y="2064931"/>
            <a:ext cx="1460832" cy="928741"/>
          </a:xfrm>
          <a:custGeom>
            <a:avLst/>
            <a:gdLst>
              <a:gd name="T0" fmla="*/ 3171 w 3171"/>
              <a:gd name="T1" fmla="*/ 429 h 2015"/>
              <a:gd name="T2" fmla="*/ 2204 w 3171"/>
              <a:gd name="T3" fmla="*/ 352 h 2015"/>
              <a:gd name="T4" fmla="*/ 1241 w 3171"/>
              <a:gd name="T5" fmla="*/ 224 h 2015"/>
              <a:gd name="T6" fmla="*/ 281 w 3171"/>
              <a:gd name="T7" fmla="*/ 43 h 2015"/>
              <a:gd name="T8" fmla="*/ 16 w 3171"/>
              <a:gd name="T9" fmla="*/ 442 h 2015"/>
              <a:gd name="T10" fmla="*/ 45 w 3171"/>
              <a:gd name="T11" fmla="*/ 534 h 2015"/>
              <a:gd name="T12" fmla="*/ 69 w 3171"/>
              <a:gd name="T13" fmla="*/ 622 h 2015"/>
              <a:gd name="T14" fmla="*/ 85 w 3171"/>
              <a:gd name="T15" fmla="*/ 676 h 2015"/>
              <a:gd name="T16" fmla="*/ 126 w 3171"/>
              <a:gd name="T17" fmla="*/ 731 h 2015"/>
              <a:gd name="T18" fmla="*/ 173 w 3171"/>
              <a:gd name="T19" fmla="*/ 837 h 2015"/>
              <a:gd name="T20" fmla="*/ 218 w 3171"/>
              <a:gd name="T21" fmla="*/ 898 h 2015"/>
              <a:gd name="T22" fmla="*/ 285 w 3171"/>
              <a:gd name="T23" fmla="*/ 947 h 2015"/>
              <a:gd name="T24" fmla="*/ 319 w 3171"/>
              <a:gd name="T25" fmla="*/ 970 h 2015"/>
              <a:gd name="T26" fmla="*/ 313 w 3171"/>
              <a:gd name="T27" fmla="*/ 1010 h 2015"/>
              <a:gd name="T28" fmla="*/ 296 w 3171"/>
              <a:gd name="T29" fmla="*/ 1070 h 2015"/>
              <a:gd name="T30" fmla="*/ 267 w 3171"/>
              <a:gd name="T31" fmla="*/ 1141 h 2015"/>
              <a:gd name="T32" fmla="*/ 252 w 3171"/>
              <a:gd name="T33" fmla="*/ 1177 h 2015"/>
              <a:gd name="T34" fmla="*/ 264 w 3171"/>
              <a:gd name="T35" fmla="*/ 1205 h 2015"/>
              <a:gd name="T36" fmla="*/ 292 w 3171"/>
              <a:gd name="T37" fmla="*/ 1276 h 2015"/>
              <a:gd name="T38" fmla="*/ 287 w 3171"/>
              <a:gd name="T39" fmla="*/ 1306 h 2015"/>
              <a:gd name="T40" fmla="*/ 237 w 3171"/>
              <a:gd name="T41" fmla="*/ 1332 h 2015"/>
              <a:gd name="T42" fmla="*/ 232 w 3171"/>
              <a:gd name="T43" fmla="*/ 1371 h 2015"/>
              <a:gd name="T44" fmla="*/ 241 w 3171"/>
              <a:gd name="T45" fmla="*/ 1425 h 2015"/>
              <a:gd name="T46" fmla="*/ 250 w 3171"/>
              <a:gd name="T47" fmla="*/ 1448 h 2015"/>
              <a:gd name="T48" fmla="*/ 279 w 3171"/>
              <a:gd name="T49" fmla="*/ 1454 h 2015"/>
              <a:gd name="T50" fmla="*/ 318 w 3171"/>
              <a:gd name="T51" fmla="*/ 1444 h 2015"/>
              <a:gd name="T52" fmla="*/ 365 w 3171"/>
              <a:gd name="T53" fmla="*/ 1426 h 2015"/>
              <a:gd name="T54" fmla="*/ 390 w 3171"/>
              <a:gd name="T55" fmla="*/ 1427 h 2015"/>
              <a:gd name="T56" fmla="*/ 408 w 3171"/>
              <a:gd name="T57" fmla="*/ 1454 h 2015"/>
              <a:gd name="T58" fmla="*/ 416 w 3171"/>
              <a:gd name="T59" fmla="*/ 1523 h 2015"/>
              <a:gd name="T60" fmla="*/ 450 w 3171"/>
              <a:gd name="T61" fmla="*/ 1614 h 2015"/>
              <a:gd name="T62" fmla="*/ 461 w 3171"/>
              <a:gd name="T63" fmla="*/ 1689 h 2015"/>
              <a:gd name="T64" fmla="*/ 459 w 3171"/>
              <a:gd name="T65" fmla="*/ 1741 h 2015"/>
              <a:gd name="T66" fmla="*/ 488 w 3171"/>
              <a:gd name="T67" fmla="*/ 1792 h 2015"/>
              <a:gd name="T68" fmla="*/ 528 w 3171"/>
              <a:gd name="T69" fmla="*/ 1849 h 2015"/>
              <a:gd name="T70" fmla="*/ 541 w 3171"/>
              <a:gd name="T71" fmla="*/ 1888 h 2015"/>
              <a:gd name="T72" fmla="*/ 570 w 3171"/>
              <a:gd name="T73" fmla="*/ 1945 h 2015"/>
              <a:gd name="T74" fmla="*/ 590 w 3171"/>
              <a:gd name="T75" fmla="*/ 1973 h 2015"/>
              <a:gd name="T76" fmla="*/ 619 w 3171"/>
              <a:gd name="T77" fmla="*/ 1966 h 2015"/>
              <a:gd name="T78" fmla="*/ 651 w 3171"/>
              <a:gd name="T79" fmla="*/ 1959 h 2015"/>
              <a:gd name="T80" fmla="*/ 688 w 3171"/>
              <a:gd name="T81" fmla="*/ 1981 h 2015"/>
              <a:gd name="T82" fmla="*/ 727 w 3171"/>
              <a:gd name="T83" fmla="*/ 1981 h 2015"/>
              <a:gd name="T84" fmla="*/ 747 w 3171"/>
              <a:gd name="T85" fmla="*/ 1960 h 2015"/>
              <a:gd name="T86" fmla="*/ 786 w 3171"/>
              <a:gd name="T87" fmla="*/ 1973 h 2015"/>
              <a:gd name="T88" fmla="*/ 837 w 3171"/>
              <a:gd name="T89" fmla="*/ 1988 h 2015"/>
              <a:gd name="T90" fmla="*/ 903 w 3171"/>
              <a:gd name="T91" fmla="*/ 1990 h 2015"/>
              <a:gd name="T92" fmla="*/ 941 w 3171"/>
              <a:gd name="T93" fmla="*/ 1987 h 2015"/>
              <a:gd name="T94" fmla="*/ 961 w 3171"/>
              <a:gd name="T95" fmla="*/ 1970 h 2015"/>
              <a:gd name="T96" fmla="*/ 985 w 3171"/>
              <a:gd name="T97" fmla="*/ 1929 h 2015"/>
              <a:gd name="T98" fmla="*/ 998 w 3171"/>
              <a:gd name="T99" fmla="*/ 1916 h 2015"/>
              <a:gd name="T100" fmla="*/ 1017 w 3171"/>
              <a:gd name="T101" fmla="*/ 1922 h 2015"/>
              <a:gd name="T102" fmla="*/ 1070 w 3171"/>
              <a:gd name="T103" fmla="*/ 1976 h 2015"/>
              <a:gd name="T104" fmla="*/ 1110 w 3171"/>
              <a:gd name="T105" fmla="*/ 2003 h 2015"/>
              <a:gd name="T106" fmla="*/ 1489 w 3171"/>
              <a:gd name="T107" fmla="*/ 1865 h 2015"/>
              <a:gd name="T108" fmla="*/ 2097 w 3171"/>
              <a:gd name="T109" fmla="*/ 1932 h 2015"/>
              <a:gd name="T110" fmla="*/ 2717 w 3171"/>
              <a:gd name="T111" fmla="*/ 1987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71" h="2015">
                <a:moveTo>
                  <a:pt x="3093" y="2015"/>
                </a:moveTo>
                <a:lnTo>
                  <a:pt x="3110" y="1652"/>
                </a:lnTo>
                <a:lnTo>
                  <a:pt x="3110" y="1652"/>
                </a:lnTo>
                <a:lnTo>
                  <a:pt x="3171" y="429"/>
                </a:lnTo>
                <a:lnTo>
                  <a:pt x="3171" y="429"/>
                </a:lnTo>
                <a:lnTo>
                  <a:pt x="2978" y="418"/>
                </a:lnTo>
                <a:lnTo>
                  <a:pt x="2784" y="404"/>
                </a:lnTo>
                <a:lnTo>
                  <a:pt x="2591" y="389"/>
                </a:lnTo>
                <a:lnTo>
                  <a:pt x="2398" y="372"/>
                </a:lnTo>
                <a:lnTo>
                  <a:pt x="2204" y="352"/>
                </a:lnTo>
                <a:lnTo>
                  <a:pt x="2012" y="331"/>
                </a:lnTo>
                <a:lnTo>
                  <a:pt x="1819" y="307"/>
                </a:lnTo>
                <a:lnTo>
                  <a:pt x="1627" y="282"/>
                </a:lnTo>
                <a:lnTo>
                  <a:pt x="1433" y="254"/>
                </a:lnTo>
                <a:lnTo>
                  <a:pt x="1241" y="224"/>
                </a:lnTo>
                <a:lnTo>
                  <a:pt x="1049" y="191"/>
                </a:lnTo>
                <a:lnTo>
                  <a:pt x="856" y="158"/>
                </a:lnTo>
                <a:lnTo>
                  <a:pt x="664" y="121"/>
                </a:lnTo>
                <a:lnTo>
                  <a:pt x="472" y="83"/>
                </a:lnTo>
                <a:lnTo>
                  <a:pt x="281" y="43"/>
                </a:lnTo>
                <a:lnTo>
                  <a:pt x="89" y="0"/>
                </a:lnTo>
                <a:lnTo>
                  <a:pt x="89" y="0"/>
                </a:lnTo>
                <a:lnTo>
                  <a:pt x="0" y="389"/>
                </a:lnTo>
                <a:lnTo>
                  <a:pt x="9" y="417"/>
                </a:lnTo>
                <a:lnTo>
                  <a:pt x="16" y="442"/>
                </a:lnTo>
                <a:lnTo>
                  <a:pt x="24" y="467"/>
                </a:lnTo>
                <a:lnTo>
                  <a:pt x="31" y="495"/>
                </a:lnTo>
                <a:lnTo>
                  <a:pt x="36" y="509"/>
                </a:lnTo>
                <a:lnTo>
                  <a:pt x="41" y="522"/>
                </a:lnTo>
                <a:lnTo>
                  <a:pt x="45" y="534"/>
                </a:lnTo>
                <a:lnTo>
                  <a:pt x="50" y="548"/>
                </a:lnTo>
                <a:lnTo>
                  <a:pt x="55" y="568"/>
                </a:lnTo>
                <a:lnTo>
                  <a:pt x="59" y="585"/>
                </a:lnTo>
                <a:lnTo>
                  <a:pt x="64" y="603"/>
                </a:lnTo>
                <a:lnTo>
                  <a:pt x="69" y="622"/>
                </a:lnTo>
                <a:lnTo>
                  <a:pt x="71" y="638"/>
                </a:lnTo>
                <a:lnTo>
                  <a:pt x="73" y="655"/>
                </a:lnTo>
                <a:lnTo>
                  <a:pt x="78" y="662"/>
                </a:lnTo>
                <a:lnTo>
                  <a:pt x="81" y="670"/>
                </a:lnTo>
                <a:lnTo>
                  <a:pt x="85" y="676"/>
                </a:lnTo>
                <a:lnTo>
                  <a:pt x="90" y="683"/>
                </a:lnTo>
                <a:lnTo>
                  <a:pt x="99" y="695"/>
                </a:lnTo>
                <a:lnTo>
                  <a:pt x="111" y="708"/>
                </a:lnTo>
                <a:lnTo>
                  <a:pt x="120" y="719"/>
                </a:lnTo>
                <a:lnTo>
                  <a:pt x="126" y="731"/>
                </a:lnTo>
                <a:lnTo>
                  <a:pt x="133" y="743"/>
                </a:lnTo>
                <a:lnTo>
                  <a:pt x="137" y="757"/>
                </a:lnTo>
                <a:lnTo>
                  <a:pt x="149" y="786"/>
                </a:lnTo>
                <a:lnTo>
                  <a:pt x="160" y="812"/>
                </a:lnTo>
                <a:lnTo>
                  <a:pt x="173" y="837"/>
                </a:lnTo>
                <a:lnTo>
                  <a:pt x="188" y="864"/>
                </a:lnTo>
                <a:lnTo>
                  <a:pt x="196" y="874"/>
                </a:lnTo>
                <a:lnTo>
                  <a:pt x="202" y="884"/>
                </a:lnTo>
                <a:lnTo>
                  <a:pt x="210" y="891"/>
                </a:lnTo>
                <a:lnTo>
                  <a:pt x="218" y="898"/>
                </a:lnTo>
                <a:lnTo>
                  <a:pt x="235" y="911"/>
                </a:lnTo>
                <a:lnTo>
                  <a:pt x="255" y="925"/>
                </a:lnTo>
                <a:lnTo>
                  <a:pt x="266" y="933"/>
                </a:lnTo>
                <a:lnTo>
                  <a:pt x="275" y="940"/>
                </a:lnTo>
                <a:lnTo>
                  <a:pt x="285" y="947"/>
                </a:lnTo>
                <a:lnTo>
                  <a:pt x="297" y="954"/>
                </a:lnTo>
                <a:lnTo>
                  <a:pt x="306" y="959"/>
                </a:lnTo>
                <a:lnTo>
                  <a:pt x="313" y="963"/>
                </a:lnTo>
                <a:lnTo>
                  <a:pt x="316" y="967"/>
                </a:lnTo>
                <a:lnTo>
                  <a:pt x="319" y="970"/>
                </a:lnTo>
                <a:lnTo>
                  <a:pt x="321" y="973"/>
                </a:lnTo>
                <a:lnTo>
                  <a:pt x="321" y="979"/>
                </a:lnTo>
                <a:lnTo>
                  <a:pt x="320" y="989"/>
                </a:lnTo>
                <a:lnTo>
                  <a:pt x="316" y="999"/>
                </a:lnTo>
                <a:lnTo>
                  <a:pt x="313" y="1010"/>
                </a:lnTo>
                <a:lnTo>
                  <a:pt x="310" y="1021"/>
                </a:lnTo>
                <a:lnTo>
                  <a:pt x="308" y="1035"/>
                </a:lnTo>
                <a:lnTo>
                  <a:pt x="305" y="1047"/>
                </a:lnTo>
                <a:lnTo>
                  <a:pt x="300" y="1058"/>
                </a:lnTo>
                <a:lnTo>
                  <a:pt x="296" y="1070"/>
                </a:lnTo>
                <a:lnTo>
                  <a:pt x="287" y="1093"/>
                </a:lnTo>
                <a:lnTo>
                  <a:pt x="279" y="1119"/>
                </a:lnTo>
                <a:lnTo>
                  <a:pt x="275" y="1127"/>
                </a:lnTo>
                <a:lnTo>
                  <a:pt x="271" y="1134"/>
                </a:lnTo>
                <a:lnTo>
                  <a:pt x="267" y="1141"/>
                </a:lnTo>
                <a:lnTo>
                  <a:pt x="262" y="1147"/>
                </a:lnTo>
                <a:lnTo>
                  <a:pt x="258" y="1155"/>
                </a:lnTo>
                <a:lnTo>
                  <a:pt x="255" y="1161"/>
                </a:lnTo>
                <a:lnTo>
                  <a:pt x="253" y="1169"/>
                </a:lnTo>
                <a:lnTo>
                  <a:pt x="252" y="1177"/>
                </a:lnTo>
                <a:lnTo>
                  <a:pt x="253" y="1183"/>
                </a:lnTo>
                <a:lnTo>
                  <a:pt x="254" y="1187"/>
                </a:lnTo>
                <a:lnTo>
                  <a:pt x="256" y="1192"/>
                </a:lnTo>
                <a:lnTo>
                  <a:pt x="258" y="1197"/>
                </a:lnTo>
                <a:lnTo>
                  <a:pt x="264" y="1205"/>
                </a:lnTo>
                <a:lnTo>
                  <a:pt x="268" y="1214"/>
                </a:lnTo>
                <a:lnTo>
                  <a:pt x="278" y="1237"/>
                </a:lnTo>
                <a:lnTo>
                  <a:pt x="286" y="1256"/>
                </a:lnTo>
                <a:lnTo>
                  <a:pt x="289" y="1266"/>
                </a:lnTo>
                <a:lnTo>
                  <a:pt x="292" y="1276"/>
                </a:lnTo>
                <a:lnTo>
                  <a:pt x="294" y="1287"/>
                </a:lnTo>
                <a:lnTo>
                  <a:pt x="295" y="1299"/>
                </a:lnTo>
                <a:lnTo>
                  <a:pt x="294" y="1303"/>
                </a:lnTo>
                <a:lnTo>
                  <a:pt x="291" y="1304"/>
                </a:lnTo>
                <a:lnTo>
                  <a:pt x="287" y="1306"/>
                </a:lnTo>
                <a:lnTo>
                  <a:pt x="284" y="1307"/>
                </a:lnTo>
                <a:lnTo>
                  <a:pt x="268" y="1316"/>
                </a:lnTo>
                <a:lnTo>
                  <a:pt x="252" y="1323"/>
                </a:lnTo>
                <a:lnTo>
                  <a:pt x="244" y="1328"/>
                </a:lnTo>
                <a:lnTo>
                  <a:pt x="237" y="1332"/>
                </a:lnTo>
                <a:lnTo>
                  <a:pt x="229" y="1336"/>
                </a:lnTo>
                <a:lnTo>
                  <a:pt x="220" y="1339"/>
                </a:lnTo>
                <a:lnTo>
                  <a:pt x="224" y="1351"/>
                </a:lnTo>
                <a:lnTo>
                  <a:pt x="228" y="1361"/>
                </a:lnTo>
                <a:lnTo>
                  <a:pt x="232" y="1371"/>
                </a:lnTo>
                <a:lnTo>
                  <a:pt x="235" y="1381"/>
                </a:lnTo>
                <a:lnTo>
                  <a:pt x="238" y="1393"/>
                </a:lnTo>
                <a:lnTo>
                  <a:pt x="239" y="1403"/>
                </a:lnTo>
                <a:lnTo>
                  <a:pt x="240" y="1413"/>
                </a:lnTo>
                <a:lnTo>
                  <a:pt x="241" y="1425"/>
                </a:lnTo>
                <a:lnTo>
                  <a:pt x="242" y="1430"/>
                </a:lnTo>
                <a:lnTo>
                  <a:pt x="243" y="1435"/>
                </a:lnTo>
                <a:lnTo>
                  <a:pt x="244" y="1441"/>
                </a:lnTo>
                <a:lnTo>
                  <a:pt x="246" y="1445"/>
                </a:lnTo>
                <a:lnTo>
                  <a:pt x="250" y="1448"/>
                </a:lnTo>
                <a:lnTo>
                  <a:pt x="253" y="1451"/>
                </a:lnTo>
                <a:lnTo>
                  <a:pt x="257" y="1452"/>
                </a:lnTo>
                <a:lnTo>
                  <a:pt x="260" y="1453"/>
                </a:lnTo>
                <a:lnTo>
                  <a:pt x="269" y="1454"/>
                </a:lnTo>
                <a:lnTo>
                  <a:pt x="279" y="1454"/>
                </a:lnTo>
                <a:lnTo>
                  <a:pt x="286" y="1453"/>
                </a:lnTo>
                <a:lnTo>
                  <a:pt x="293" y="1453"/>
                </a:lnTo>
                <a:lnTo>
                  <a:pt x="299" y="1451"/>
                </a:lnTo>
                <a:lnTo>
                  <a:pt x="306" y="1448"/>
                </a:lnTo>
                <a:lnTo>
                  <a:pt x="318" y="1444"/>
                </a:lnTo>
                <a:lnTo>
                  <a:pt x="329" y="1439"/>
                </a:lnTo>
                <a:lnTo>
                  <a:pt x="340" y="1433"/>
                </a:lnTo>
                <a:lnTo>
                  <a:pt x="352" y="1429"/>
                </a:lnTo>
                <a:lnTo>
                  <a:pt x="359" y="1427"/>
                </a:lnTo>
                <a:lnTo>
                  <a:pt x="365" y="1426"/>
                </a:lnTo>
                <a:lnTo>
                  <a:pt x="372" y="1425"/>
                </a:lnTo>
                <a:lnTo>
                  <a:pt x="379" y="1425"/>
                </a:lnTo>
                <a:lnTo>
                  <a:pt x="383" y="1425"/>
                </a:lnTo>
                <a:lnTo>
                  <a:pt x="387" y="1426"/>
                </a:lnTo>
                <a:lnTo>
                  <a:pt x="390" y="1427"/>
                </a:lnTo>
                <a:lnTo>
                  <a:pt x="393" y="1428"/>
                </a:lnTo>
                <a:lnTo>
                  <a:pt x="397" y="1433"/>
                </a:lnTo>
                <a:lnTo>
                  <a:pt x="402" y="1439"/>
                </a:lnTo>
                <a:lnTo>
                  <a:pt x="405" y="1446"/>
                </a:lnTo>
                <a:lnTo>
                  <a:pt x="408" y="1454"/>
                </a:lnTo>
                <a:lnTo>
                  <a:pt x="409" y="1461"/>
                </a:lnTo>
                <a:lnTo>
                  <a:pt x="412" y="1469"/>
                </a:lnTo>
                <a:lnTo>
                  <a:pt x="414" y="1492"/>
                </a:lnTo>
                <a:lnTo>
                  <a:pt x="415" y="1512"/>
                </a:lnTo>
                <a:lnTo>
                  <a:pt x="416" y="1523"/>
                </a:lnTo>
                <a:lnTo>
                  <a:pt x="418" y="1533"/>
                </a:lnTo>
                <a:lnTo>
                  <a:pt x="420" y="1543"/>
                </a:lnTo>
                <a:lnTo>
                  <a:pt x="424" y="1554"/>
                </a:lnTo>
                <a:lnTo>
                  <a:pt x="439" y="1585"/>
                </a:lnTo>
                <a:lnTo>
                  <a:pt x="450" y="1614"/>
                </a:lnTo>
                <a:lnTo>
                  <a:pt x="455" y="1628"/>
                </a:lnTo>
                <a:lnTo>
                  <a:pt x="459" y="1643"/>
                </a:lnTo>
                <a:lnTo>
                  <a:pt x="461" y="1658"/>
                </a:lnTo>
                <a:lnTo>
                  <a:pt x="461" y="1676"/>
                </a:lnTo>
                <a:lnTo>
                  <a:pt x="461" y="1689"/>
                </a:lnTo>
                <a:lnTo>
                  <a:pt x="460" y="1700"/>
                </a:lnTo>
                <a:lnTo>
                  <a:pt x="459" y="1712"/>
                </a:lnTo>
                <a:lnTo>
                  <a:pt x="459" y="1725"/>
                </a:lnTo>
                <a:lnTo>
                  <a:pt x="459" y="1733"/>
                </a:lnTo>
                <a:lnTo>
                  <a:pt x="459" y="1741"/>
                </a:lnTo>
                <a:lnTo>
                  <a:pt x="460" y="1749"/>
                </a:lnTo>
                <a:lnTo>
                  <a:pt x="461" y="1756"/>
                </a:lnTo>
                <a:lnTo>
                  <a:pt x="470" y="1767"/>
                </a:lnTo>
                <a:lnTo>
                  <a:pt x="481" y="1778"/>
                </a:lnTo>
                <a:lnTo>
                  <a:pt x="488" y="1792"/>
                </a:lnTo>
                <a:lnTo>
                  <a:pt x="494" y="1805"/>
                </a:lnTo>
                <a:lnTo>
                  <a:pt x="500" y="1818"/>
                </a:lnTo>
                <a:lnTo>
                  <a:pt x="510" y="1831"/>
                </a:lnTo>
                <a:lnTo>
                  <a:pt x="520" y="1839"/>
                </a:lnTo>
                <a:lnTo>
                  <a:pt x="528" y="1849"/>
                </a:lnTo>
                <a:lnTo>
                  <a:pt x="532" y="1857"/>
                </a:lnTo>
                <a:lnTo>
                  <a:pt x="536" y="1865"/>
                </a:lnTo>
                <a:lnTo>
                  <a:pt x="538" y="1873"/>
                </a:lnTo>
                <a:lnTo>
                  <a:pt x="539" y="1880"/>
                </a:lnTo>
                <a:lnTo>
                  <a:pt x="541" y="1888"/>
                </a:lnTo>
                <a:lnTo>
                  <a:pt x="543" y="1897"/>
                </a:lnTo>
                <a:lnTo>
                  <a:pt x="545" y="1904"/>
                </a:lnTo>
                <a:lnTo>
                  <a:pt x="550" y="1913"/>
                </a:lnTo>
                <a:lnTo>
                  <a:pt x="559" y="1929"/>
                </a:lnTo>
                <a:lnTo>
                  <a:pt x="570" y="1945"/>
                </a:lnTo>
                <a:lnTo>
                  <a:pt x="576" y="1954"/>
                </a:lnTo>
                <a:lnTo>
                  <a:pt x="580" y="1963"/>
                </a:lnTo>
                <a:lnTo>
                  <a:pt x="582" y="1968"/>
                </a:lnTo>
                <a:lnTo>
                  <a:pt x="585" y="1971"/>
                </a:lnTo>
                <a:lnTo>
                  <a:pt x="590" y="1973"/>
                </a:lnTo>
                <a:lnTo>
                  <a:pt x="594" y="1974"/>
                </a:lnTo>
                <a:lnTo>
                  <a:pt x="602" y="1973"/>
                </a:lnTo>
                <a:lnTo>
                  <a:pt x="607" y="1971"/>
                </a:lnTo>
                <a:lnTo>
                  <a:pt x="613" y="1969"/>
                </a:lnTo>
                <a:lnTo>
                  <a:pt x="619" y="1966"/>
                </a:lnTo>
                <a:lnTo>
                  <a:pt x="624" y="1963"/>
                </a:lnTo>
                <a:lnTo>
                  <a:pt x="630" y="1960"/>
                </a:lnTo>
                <a:lnTo>
                  <a:pt x="635" y="1959"/>
                </a:lnTo>
                <a:lnTo>
                  <a:pt x="643" y="1958"/>
                </a:lnTo>
                <a:lnTo>
                  <a:pt x="651" y="1959"/>
                </a:lnTo>
                <a:lnTo>
                  <a:pt x="660" y="1962"/>
                </a:lnTo>
                <a:lnTo>
                  <a:pt x="667" y="1967"/>
                </a:lnTo>
                <a:lnTo>
                  <a:pt x="674" y="1971"/>
                </a:lnTo>
                <a:lnTo>
                  <a:pt x="682" y="1976"/>
                </a:lnTo>
                <a:lnTo>
                  <a:pt x="688" y="1981"/>
                </a:lnTo>
                <a:lnTo>
                  <a:pt x="697" y="1983"/>
                </a:lnTo>
                <a:lnTo>
                  <a:pt x="706" y="1984"/>
                </a:lnTo>
                <a:lnTo>
                  <a:pt x="714" y="1984"/>
                </a:lnTo>
                <a:lnTo>
                  <a:pt x="720" y="1983"/>
                </a:lnTo>
                <a:lnTo>
                  <a:pt x="727" y="1981"/>
                </a:lnTo>
                <a:lnTo>
                  <a:pt x="732" y="1976"/>
                </a:lnTo>
                <a:lnTo>
                  <a:pt x="738" y="1971"/>
                </a:lnTo>
                <a:lnTo>
                  <a:pt x="742" y="1965"/>
                </a:lnTo>
                <a:lnTo>
                  <a:pt x="744" y="1962"/>
                </a:lnTo>
                <a:lnTo>
                  <a:pt x="747" y="1960"/>
                </a:lnTo>
                <a:lnTo>
                  <a:pt x="751" y="1958"/>
                </a:lnTo>
                <a:lnTo>
                  <a:pt x="754" y="1958"/>
                </a:lnTo>
                <a:lnTo>
                  <a:pt x="765" y="1962"/>
                </a:lnTo>
                <a:lnTo>
                  <a:pt x="775" y="1969"/>
                </a:lnTo>
                <a:lnTo>
                  <a:pt x="786" y="1973"/>
                </a:lnTo>
                <a:lnTo>
                  <a:pt x="796" y="1978"/>
                </a:lnTo>
                <a:lnTo>
                  <a:pt x="807" y="1981"/>
                </a:lnTo>
                <a:lnTo>
                  <a:pt x="818" y="1984"/>
                </a:lnTo>
                <a:lnTo>
                  <a:pt x="827" y="1987"/>
                </a:lnTo>
                <a:lnTo>
                  <a:pt x="837" y="1988"/>
                </a:lnTo>
                <a:lnTo>
                  <a:pt x="846" y="1989"/>
                </a:lnTo>
                <a:lnTo>
                  <a:pt x="854" y="1990"/>
                </a:lnTo>
                <a:lnTo>
                  <a:pt x="872" y="1990"/>
                </a:lnTo>
                <a:lnTo>
                  <a:pt x="892" y="1989"/>
                </a:lnTo>
                <a:lnTo>
                  <a:pt x="903" y="1990"/>
                </a:lnTo>
                <a:lnTo>
                  <a:pt x="914" y="1990"/>
                </a:lnTo>
                <a:lnTo>
                  <a:pt x="923" y="1990"/>
                </a:lnTo>
                <a:lnTo>
                  <a:pt x="934" y="1989"/>
                </a:lnTo>
                <a:lnTo>
                  <a:pt x="937" y="1989"/>
                </a:lnTo>
                <a:lnTo>
                  <a:pt x="941" y="1987"/>
                </a:lnTo>
                <a:lnTo>
                  <a:pt x="944" y="1986"/>
                </a:lnTo>
                <a:lnTo>
                  <a:pt x="946" y="1984"/>
                </a:lnTo>
                <a:lnTo>
                  <a:pt x="950" y="1979"/>
                </a:lnTo>
                <a:lnTo>
                  <a:pt x="956" y="1974"/>
                </a:lnTo>
                <a:lnTo>
                  <a:pt x="961" y="1970"/>
                </a:lnTo>
                <a:lnTo>
                  <a:pt x="968" y="1966"/>
                </a:lnTo>
                <a:lnTo>
                  <a:pt x="973" y="1961"/>
                </a:lnTo>
                <a:lnTo>
                  <a:pt x="977" y="1955"/>
                </a:lnTo>
                <a:lnTo>
                  <a:pt x="982" y="1942"/>
                </a:lnTo>
                <a:lnTo>
                  <a:pt x="985" y="1929"/>
                </a:lnTo>
                <a:lnTo>
                  <a:pt x="987" y="1924"/>
                </a:lnTo>
                <a:lnTo>
                  <a:pt x="990" y="1919"/>
                </a:lnTo>
                <a:lnTo>
                  <a:pt x="993" y="1918"/>
                </a:lnTo>
                <a:lnTo>
                  <a:pt x="995" y="1916"/>
                </a:lnTo>
                <a:lnTo>
                  <a:pt x="998" y="1916"/>
                </a:lnTo>
                <a:lnTo>
                  <a:pt x="1001" y="1916"/>
                </a:lnTo>
                <a:lnTo>
                  <a:pt x="1006" y="1916"/>
                </a:lnTo>
                <a:lnTo>
                  <a:pt x="1010" y="1917"/>
                </a:lnTo>
                <a:lnTo>
                  <a:pt x="1014" y="1919"/>
                </a:lnTo>
                <a:lnTo>
                  <a:pt x="1017" y="1922"/>
                </a:lnTo>
                <a:lnTo>
                  <a:pt x="1024" y="1929"/>
                </a:lnTo>
                <a:lnTo>
                  <a:pt x="1030" y="1936"/>
                </a:lnTo>
                <a:lnTo>
                  <a:pt x="1042" y="1952"/>
                </a:lnTo>
                <a:lnTo>
                  <a:pt x="1056" y="1966"/>
                </a:lnTo>
                <a:lnTo>
                  <a:pt x="1070" y="1976"/>
                </a:lnTo>
                <a:lnTo>
                  <a:pt x="1083" y="1984"/>
                </a:lnTo>
                <a:lnTo>
                  <a:pt x="1090" y="1988"/>
                </a:lnTo>
                <a:lnTo>
                  <a:pt x="1096" y="1993"/>
                </a:lnTo>
                <a:lnTo>
                  <a:pt x="1104" y="1997"/>
                </a:lnTo>
                <a:lnTo>
                  <a:pt x="1110" y="2003"/>
                </a:lnTo>
                <a:lnTo>
                  <a:pt x="1110" y="2003"/>
                </a:lnTo>
                <a:lnTo>
                  <a:pt x="1131" y="1821"/>
                </a:lnTo>
                <a:lnTo>
                  <a:pt x="1250" y="1836"/>
                </a:lnTo>
                <a:lnTo>
                  <a:pt x="1369" y="1851"/>
                </a:lnTo>
                <a:lnTo>
                  <a:pt x="1489" y="1865"/>
                </a:lnTo>
                <a:lnTo>
                  <a:pt x="1610" y="1879"/>
                </a:lnTo>
                <a:lnTo>
                  <a:pt x="1731" y="1893"/>
                </a:lnTo>
                <a:lnTo>
                  <a:pt x="1853" y="1906"/>
                </a:lnTo>
                <a:lnTo>
                  <a:pt x="1975" y="1919"/>
                </a:lnTo>
                <a:lnTo>
                  <a:pt x="2097" y="1932"/>
                </a:lnTo>
                <a:lnTo>
                  <a:pt x="2221" y="1944"/>
                </a:lnTo>
                <a:lnTo>
                  <a:pt x="2345" y="1955"/>
                </a:lnTo>
                <a:lnTo>
                  <a:pt x="2468" y="1967"/>
                </a:lnTo>
                <a:lnTo>
                  <a:pt x="2592" y="1976"/>
                </a:lnTo>
                <a:lnTo>
                  <a:pt x="2717" y="1987"/>
                </a:lnTo>
                <a:lnTo>
                  <a:pt x="2842" y="1997"/>
                </a:lnTo>
                <a:lnTo>
                  <a:pt x="2967" y="2007"/>
                </a:lnTo>
                <a:lnTo>
                  <a:pt x="3093" y="2015"/>
                </a:lnTo>
                <a:lnTo>
                  <a:pt x="3093" y="2015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6" name="Freeform 262"/>
          <p:cNvSpPr>
            <a:spLocks/>
          </p:cNvSpPr>
          <p:nvPr/>
        </p:nvSpPr>
        <p:spPr bwMode="auto">
          <a:xfrm>
            <a:off x="3206843" y="2903839"/>
            <a:ext cx="996462" cy="823705"/>
          </a:xfrm>
          <a:custGeom>
            <a:avLst/>
            <a:gdLst>
              <a:gd name="T0" fmla="*/ 178 w 2161"/>
              <a:gd name="T1" fmla="*/ 182 h 1788"/>
              <a:gd name="T2" fmla="*/ 199 w 2161"/>
              <a:gd name="T3" fmla="*/ 0 h 1788"/>
              <a:gd name="T4" fmla="*/ 318 w 2161"/>
              <a:gd name="T5" fmla="*/ 15 h 1788"/>
              <a:gd name="T6" fmla="*/ 437 w 2161"/>
              <a:gd name="T7" fmla="*/ 30 h 1788"/>
              <a:gd name="T8" fmla="*/ 557 w 2161"/>
              <a:gd name="T9" fmla="*/ 44 h 1788"/>
              <a:gd name="T10" fmla="*/ 678 w 2161"/>
              <a:gd name="T11" fmla="*/ 58 h 1788"/>
              <a:gd name="T12" fmla="*/ 799 w 2161"/>
              <a:gd name="T13" fmla="*/ 72 h 1788"/>
              <a:gd name="T14" fmla="*/ 921 w 2161"/>
              <a:gd name="T15" fmla="*/ 85 h 1788"/>
              <a:gd name="T16" fmla="*/ 1043 w 2161"/>
              <a:gd name="T17" fmla="*/ 98 h 1788"/>
              <a:gd name="T18" fmla="*/ 1165 w 2161"/>
              <a:gd name="T19" fmla="*/ 111 h 1788"/>
              <a:gd name="T20" fmla="*/ 1289 w 2161"/>
              <a:gd name="T21" fmla="*/ 123 h 1788"/>
              <a:gd name="T22" fmla="*/ 1413 w 2161"/>
              <a:gd name="T23" fmla="*/ 134 h 1788"/>
              <a:gd name="T24" fmla="*/ 1536 w 2161"/>
              <a:gd name="T25" fmla="*/ 146 h 1788"/>
              <a:gd name="T26" fmla="*/ 1660 w 2161"/>
              <a:gd name="T27" fmla="*/ 155 h 1788"/>
              <a:gd name="T28" fmla="*/ 1785 w 2161"/>
              <a:gd name="T29" fmla="*/ 166 h 1788"/>
              <a:gd name="T30" fmla="*/ 1910 w 2161"/>
              <a:gd name="T31" fmla="*/ 176 h 1788"/>
              <a:gd name="T32" fmla="*/ 2035 w 2161"/>
              <a:gd name="T33" fmla="*/ 186 h 1788"/>
              <a:gd name="T34" fmla="*/ 2161 w 2161"/>
              <a:gd name="T35" fmla="*/ 194 h 1788"/>
              <a:gd name="T36" fmla="*/ 2161 w 2161"/>
              <a:gd name="T37" fmla="*/ 194 h 1788"/>
              <a:gd name="T38" fmla="*/ 2132 w 2161"/>
              <a:gd name="T39" fmla="*/ 989 h 1788"/>
              <a:gd name="T40" fmla="*/ 2132 w 2161"/>
              <a:gd name="T41" fmla="*/ 989 h 1788"/>
              <a:gd name="T42" fmla="*/ 2097 w 2161"/>
              <a:gd name="T43" fmla="*/ 1788 h 1788"/>
              <a:gd name="T44" fmla="*/ 2097 w 2161"/>
              <a:gd name="T45" fmla="*/ 1788 h 1788"/>
              <a:gd name="T46" fmla="*/ 2011 w 2161"/>
              <a:gd name="T47" fmla="*/ 1784 h 1788"/>
              <a:gd name="T48" fmla="*/ 1924 w 2161"/>
              <a:gd name="T49" fmla="*/ 1779 h 1788"/>
              <a:gd name="T50" fmla="*/ 1836 w 2161"/>
              <a:gd name="T51" fmla="*/ 1773 h 1788"/>
              <a:gd name="T52" fmla="*/ 1746 w 2161"/>
              <a:gd name="T53" fmla="*/ 1767 h 1788"/>
              <a:gd name="T54" fmla="*/ 1657 w 2161"/>
              <a:gd name="T55" fmla="*/ 1760 h 1788"/>
              <a:gd name="T56" fmla="*/ 1565 w 2161"/>
              <a:gd name="T57" fmla="*/ 1754 h 1788"/>
              <a:gd name="T58" fmla="*/ 1473 w 2161"/>
              <a:gd name="T59" fmla="*/ 1746 h 1788"/>
              <a:gd name="T60" fmla="*/ 1380 w 2161"/>
              <a:gd name="T61" fmla="*/ 1739 h 1788"/>
              <a:gd name="T62" fmla="*/ 1287 w 2161"/>
              <a:gd name="T63" fmla="*/ 1730 h 1788"/>
              <a:gd name="T64" fmla="*/ 1192 w 2161"/>
              <a:gd name="T65" fmla="*/ 1721 h 1788"/>
              <a:gd name="T66" fmla="*/ 1097 w 2161"/>
              <a:gd name="T67" fmla="*/ 1713 h 1788"/>
              <a:gd name="T68" fmla="*/ 1001 w 2161"/>
              <a:gd name="T69" fmla="*/ 1703 h 1788"/>
              <a:gd name="T70" fmla="*/ 904 w 2161"/>
              <a:gd name="T71" fmla="*/ 1693 h 1788"/>
              <a:gd name="T72" fmla="*/ 806 w 2161"/>
              <a:gd name="T73" fmla="*/ 1682 h 1788"/>
              <a:gd name="T74" fmla="*/ 707 w 2161"/>
              <a:gd name="T75" fmla="*/ 1673 h 1788"/>
              <a:gd name="T76" fmla="*/ 608 w 2161"/>
              <a:gd name="T77" fmla="*/ 1661 h 1788"/>
              <a:gd name="T78" fmla="*/ 608 w 2161"/>
              <a:gd name="T79" fmla="*/ 1661 h 1788"/>
              <a:gd name="T80" fmla="*/ 0 w 2161"/>
              <a:gd name="T81" fmla="*/ 1584 h 1788"/>
              <a:gd name="T82" fmla="*/ 53 w 2161"/>
              <a:gd name="T83" fmla="*/ 1186 h 1788"/>
              <a:gd name="T84" fmla="*/ 53 w 2161"/>
              <a:gd name="T85" fmla="*/ 1186 h 1788"/>
              <a:gd name="T86" fmla="*/ 177 w 2161"/>
              <a:gd name="T87" fmla="*/ 182 h 1788"/>
              <a:gd name="T88" fmla="*/ 178 w 2161"/>
              <a:gd name="T89" fmla="*/ 182 h 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61" h="1788">
                <a:moveTo>
                  <a:pt x="178" y="182"/>
                </a:moveTo>
                <a:lnTo>
                  <a:pt x="199" y="0"/>
                </a:lnTo>
                <a:lnTo>
                  <a:pt x="318" y="15"/>
                </a:lnTo>
                <a:lnTo>
                  <a:pt x="437" y="30"/>
                </a:lnTo>
                <a:lnTo>
                  <a:pt x="557" y="44"/>
                </a:lnTo>
                <a:lnTo>
                  <a:pt x="678" y="58"/>
                </a:lnTo>
                <a:lnTo>
                  <a:pt x="799" y="72"/>
                </a:lnTo>
                <a:lnTo>
                  <a:pt x="921" y="85"/>
                </a:lnTo>
                <a:lnTo>
                  <a:pt x="1043" y="98"/>
                </a:lnTo>
                <a:lnTo>
                  <a:pt x="1165" y="111"/>
                </a:lnTo>
                <a:lnTo>
                  <a:pt x="1289" y="123"/>
                </a:lnTo>
                <a:lnTo>
                  <a:pt x="1413" y="134"/>
                </a:lnTo>
                <a:lnTo>
                  <a:pt x="1536" y="146"/>
                </a:lnTo>
                <a:lnTo>
                  <a:pt x="1660" y="155"/>
                </a:lnTo>
                <a:lnTo>
                  <a:pt x="1785" y="166"/>
                </a:lnTo>
                <a:lnTo>
                  <a:pt x="1910" y="176"/>
                </a:lnTo>
                <a:lnTo>
                  <a:pt x="2035" y="186"/>
                </a:lnTo>
                <a:lnTo>
                  <a:pt x="2161" y="194"/>
                </a:lnTo>
                <a:lnTo>
                  <a:pt x="2161" y="194"/>
                </a:lnTo>
                <a:lnTo>
                  <a:pt x="2132" y="989"/>
                </a:lnTo>
                <a:lnTo>
                  <a:pt x="2132" y="989"/>
                </a:lnTo>
                <a:lnTo>
                  <a:pt x="2097" y="1788"/>
                </a:lnTo>
                <a:lnTo>
                  <a:pt x="2097" y="1788"/>
                </a:lnTo>
                <a:lnTo>
                  <a:pt x="2011" y="1784"/>
                </a:lnTo>
                <a:lnTo>
                  <a:pt x="1924" y="1779"/>
                </a:lnTo>
                <a:lnTo>
                  <a:pt x="1836" y="1773"/>
                </a:lnTo>
                <a:lnTo>
                  <a:pt x="1746" y="1767"/>
                </a:lnTo>
                <a:lnTo>
                  <a:pt x="1657" y="1760"/>
                </a:lnTo>
                <a:lnTo>
                  <a:pt x="1565" y="1754"/>
                </a:lnTo>
                <a:lnTo>
                  <a:pt x="1473" y="1746"/>
                </a:lnTo>
                <a:lnTo>
                  <a:pt x="1380" y="1739"/>
                </a:lnTo>
                <a:lnTo>
                  <a:pt x="1287" y="1730"/>
                </a:lnTo>
                <a:lnTo>
                  <a:pt x="1192" y="1721"/>
                </a:lnTo>
                <a:lnTo>
                  <a:pt x="1097" y="1713"/>
                </a:lnTo>
                <a:lnTo>
                  <a:pt x="1001" y="1703"/>
                </a:lnTo>
                <a:lnTo>
                  <a:pt x="904" y="1693"/>
                </a:lnTo>
                <a:lnTo>
                  <a:pt x="806" y="1682"/>
                </a:lnTo>
                <a:lnTo>
                  <a:pt x="707" y="1673"/>
                </a:lnTo>
                <a:lnTo>
                  <a:pt x="608" y="1661"/>
                </a:lnTo>
                <a:lnTo>
                  <a:pt x="608" y="1661"/>
                </a:lnTo>
                <a:lnTo>
                  <a:pt x="0" y="1584"/>
                </a:lnTo>
                <a:lnTo>
                  <a:pt x="53" y="1186"/>
                </a:lnTo>
                <a:lnTo>
                  <a:pt x="53" y="1186"/>
                </a:lnTo>
                <a:lnTo>
                  <a:pt x="177" y="182"/>
                </a:lnTo>
                <a:lnTo>
                  <a:pt x="178" y="182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8" name="Freeform 264"/>
          <p:cNvSpPr>
            <a:spLocks/>
          </p:cNvSpPr>
          <p:nvPr/>
        </p:nvSpPr>
        <p:spPr bwMode="auto">
          <a:xfrm>
            <a:off x="3508131" y="2726936"/>
            <a:ext cx="1697164" cy="725579"/>
          </a:xfrm>
          <a:custGeom>
            <a:avLst/>
            <a:gdLst>
              <a:gd name="T0" fmla="*/ 2084 w 2195"/>
              <a:gd name="T1" fmla="*/ 18 h 1371"/>
              <a:gd name="T2" fmla="*/ 2088 w 2195"/>
              <a:gd name="T3" fmla="*/ 50 h 1371"/>
              <a:gd name="T4" fmla="*/ 2081 w 2195"/>
              <a:gd name="T5" fmla="*/ 88 h 1371"/>
              <a:gd name="T6" fmla="*/ 2075 w 2195"/>
              <a:gd name="T7" fmla="*/ 127 h 1371"/>
              <a:gd name="T8" fmla="*/ 2077 w 2195"/>
              <a:gd name="T9" fmla="*/ 159 h 1371"/>
              <a:gd name="T10" fmla="*/ 2087 w 2195"/>
              <a:gd name="T11" fmla="*/ 183 h 1371"/>
              <a:gd name="T12" fmla="*/ 2104 w 2195"/>
              <a:gd name="T13" fmla="*/ 204 h 1371"/>
              <a:gd name="T14" fmla="*/ 2147 w 2195"/>
              <a:gd name="T15" fmla="*/ 239 h 1371"/>
              <a:gd name="T16" fmla="*/ 2187 w 2195"/>
              <a:gd name="T17" fmla="*/ 939 h 1371"/>
              <a:gd name="T18" fmla="*/ 2175 w 2195"/>
              <a:gd name="T19" fmla="*/ 978 h 1371"/>
              <a:gd name="T20" fmla="*/ 2184 w 2195"/>
              <a:gd name="T21" fmla="*/ 1052 h 1371"/>
              <a:gd name="T22" fmla="*/ 2188 w 2195"/>
              <a:gd name="T23" fmla="*/ 1105 h 1371"/>
              <a:gd name="T24" fmla="*/ 2187 w 2195"/>
              <a:gd name="T25" fmla="*/ 1153 h 1371"/>
              <a:gd name="T26" fmla="*/ 2174 w 2195"/>
              <a:gd name="T27" fmla="*/ 1196 h 1371"/>
              <a:gd name="T28" fmla="*/ 2160 w 2195"/>
              <a:gd name="T29" fmla="*/ 1225 h 1371"/>
              <a:gd name="T30" fmla="*/ 2158 w 2195"/>
              <a:gd name="T31" fmla="*/ 1252 h 1371"/>
              <a:gd name="T32" fmla="*/ 2162 w 2195"/>
              <a:gd name="T33" fmla="*/ 1277 h 1371"/>
              <a:gd name="T34" fmla="*/ 2181 w 2195"/>
              <a:gd name="T35" fmla="*/ 1321 h 1371"/>
              <a:gd name="T36" fmla="*/ 2191 w 2195"/>
              <a:gd name="T37" fmla="*/ 1353 h 1371"/>
              <a:gd name="T38" fmla="*/ 2195 w 2195"/>
              <a:gd name="T39" fmla="*/ 1371 h 1371"/>
              <a:gd name="T40" fmla="*/ 2174 w 2195"/>
              <a:gd name="T41" fmla="*/ 1350 h 1371"/>
              <a:gd name="T42" fmla="*/ 2137 w 2195"/>
              <a:gd name="T43" fmla="*/ 1329 h 1371"/>
              <a:gd name="T44" fmla="*/ 2048 w 2195"/>
              <a:gd name="T45" fmla="*/ 1294 h 1371"/>
              <a:gd name="T46" fmla="*/ 1993 w 2195"/>
              <a:gd name="T47" fmla="*/ 1278 h 1371"/>
              <a:gd name="T48" fmla="*/ 1961 w 2195"/>
              <a:gd name="T49" fmla="*/ 1265 h 1371"/>
              <a:gd name="T50" fmla="*/ 1934 w 2195"/>
              <a:gd name="T51" fmla="*/ 1252 h 1371"/>
              <a:gd name="T52" fmla="*/ 1892 w 2195"/>
              <a:gd name="T53" fmla="*/ 1249 h 1371"/>
              <a:gd name="T54" fmla="*/ 1841 w 2195"/>
              <a:gd name="T55" fmla="*/ 1258 h 1371"/>
              <a:gd name="T56" fmla="*/ 1790 w 2195"/>
              <a:gd name="T57" fmla="*/ 1266 h 1371"/>
              <a:gd name="T58" fmla="*/ 1745 w 2195"/>
              <a:gd name="T59" fmla="*/ 1264 h 1371"/>
              <a:gd name="T60" fmla="*/ 1706 w 2195"/>
              <a:gd name="T61" fmla="*/ 1248 h 1371"/>
              <a:gd name="T62" fmla="*/ 1642 w 2195"/>
              <a:gd name="T63" fmla="*/ 1218 h 1371"/>
              <a:gd name="T64" fmla="*/ 1513 w 2195"/>
              <a:gd name="T65" fmla="*/ 1194 h 1371"/>
              <a:gd name="T66" fmla="*/ 1233 w 2195"/>
              <a:gd name="T67" fmla="*/ 1197 h 1371"/>
              <a:gd name="T68" fmla="*/ 941 w 2195"/>
              <a:gd name="T69" fmla="*/ 1197 h 1371"/>
              <a:gd name="T70" fmla="*/ 638 w 2195"/>
              <a:gd name="T71" fmla="*/ 1193 h 1371"/>
              <a:gd name="T72" fmla="*/ 325 w 2195"/>
              <a:gd name="T73" fmla="*/ 1184 h 1371"/>
              <a:gd name="T74" fmla="*/ 0 w 2195"/>
              <a:gd name="T75" fmla="*/ 1171 h 1371"/>
              <a:gd name="T76" fmla="*/ 29 w 2195"/>
              <a:gd name="T77" fmla="*/ 376 h 1371"/>
              <a:gd name="T78" fmla="*/ 173 w 2195"/>
              <a:gd name="T79" fmla="*/ 17 h 1371"/>
              <a:gd name="T80" fmla="*/ 553 w 2195"/>
              <a:gd name="T81" fmla="*/ 23 h 1371"/>
              <a:gd name="T82" fmla="*/ 934 w 2195"/>
              <a:gd name="T83" fmla="*/ 25 h 1371"/>
              <a:gd name="T84" fmla="*/ 1315 w 2195"/>
              <a:gd name="T85" fmla="*/ 21 h 1371"/>
              <a:gd name="T86" fmla="*/ 1698 w 2195"/>
              <a:gd name="T87" fmla="*/ 13 h 1371"/>
              <a:gd name="T88" fmla="*/ 2080 w 2195"/>
              <a:gd name="T89" fmla="*/ 0 h 1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95" h="1371">
                <a:moveTo>
                  <a:pt x="2080" y="0"/>
                </a:moveTo>
                <a:lnTo>
                  <a:pt x="2082" y="9"/>
                </a:lnTo>
                <a:lnTo>
                  <a:pt x="2084" y="18"/>
                </a:lnTo>
                <a:lnTo>
                  <a:pt x="2087" y="26"/>
                </a:lnTo>
                <a:lnTo>
                  <a:pt x="2088" y="35"/>
                </a:lnTo>
                <a:lnTo>
                  <a:pt x="2088" y="50"/>
                </a:lnTo>
                <a:lnTo>
                  <a:pt x="2085" y="63"/>
                </a:lnTo>
                <a:lnTo>
                  <a:pt x="2083" y="76"/>
                </a:lnTo>
                <a:lnTo>
                  <a:pt x="2081" y="88"/>
                </a:lnTo>
                <a:lnTo>
                  <a:pt x="2079" y="100"/>
                </a:lnTo>
                <a:lnTo>
                  <a:pt x="2077" y="113"/>
                </a:lnTo>
                <a:lnTo>
                  <a:pt x="2075" y="127"/>
                </a:lnTo>
                <a:lnTo>
                  <a:pt x="2075" y="141"/>
                </a:lnTo>
                <a:lnTo>
                  <a:pt x="2075" y="151"/>
                </a:lnTo>
                <a:lnTo>
                  <a:pt x="2077" y="159"/>
                </a:lnTo>
                <a:lnTo>
                  <a:pt x="2079" y="167"/>
                </a:lnTo>
                <a:lnTo>
                  <a:pt x="2082" y="175"/>
                </a:lnTo>
                <a:lnTo>
                  <a:pt x="2087" y="183"/>
                </a:lnTo>
                <a:lnTo>
                  <a:pt x="2092" y="189"/>
                </a:lnTo>
                <a:lnTo>
                  <a:pt x="2097" y="197"/>
                </a:lnTo>
                <a:lnTo>
                  <a:pt x="2104" y="204"/>
                </a:lnTo>
                <a:lnTo>
                  <a:pt x="2117" y="215"/>
                </a:lnTo>
                <a:lnTo>
                  <a:pt x="2132" y="227"/>
                </a:lnTo>
                <a:lnTo>
                  <a:pt x="2147" y="239"/>
                </a:lnTo>
                <a:lnTo>
                  <a:pt x="2162" y="250"/>
                </a:lnTo>
                <a:lnTo>
                  <a:pt x="2195" y="925"/>
                </a:lnTo>
                <a:lnTo>
                  <a:pt x="2187" y="939"/>
                </a:lnTo>
                <a:lnTo>
                  <a:pt x="2182" y="950"/>
                </a:lnTo>
                <a:lnTo>
                  <a:pt x="2178" y="962"/>
                </a:lnTo>
                <a:lnTo>
                  <a:pt x="2175" y="978"/>
                </a:lnTo>
                <a:lnTo>
                  <a:pt x="2175" y="978"/>
                </a:lnTo>
                <a:lnTo>
                  <a:pt x="2179" y="1017"/>
                </a:lnTo>
                <a:lnTo>
                  <a:pt x="2184" y="1052"/>
                </a:lnTo>
                <a:lnTo>
                  <a:pt x="2186" y="1069"/>
                </a:lnTo>
                <a:lnTo>
                  <a:pt x="2187" y="1087"/>
                </a:lnTo>
                <a:lnTo>
                  <a:pt x="2188" y="1105"/>
                </a:lnTo>
                <a:lnTo>
                  <a:pt x="2189" y="1126"/>
                </a:lnTo>
                <a:lnTo>
                  <a:pt x="2188" y="1141"/>
                </a:lnTo>
                <a:lnTo>
                  <a:pt x="2187" y="1153"/>
                </a:lnTo>
                <a:lnTo>
                  <a:pt x="2185" y="1166"/>
                </a:lnTo>
                <a:lnTo>
                  <a:pt x="2181" y="1180"/>
                </a:lnTo>
                <a:lnTo>
                  <a:pt x="2174" y="1196"/>
                </a:lnTo>
                <a:lnTo>
                  <a:pt x="2165" y="1211"/>
                </a:lnTo>
                <a:lnTo>
                  <a:pt x="2162" y="1218"/>
                </a:lnTo>
                <a:lnTo>
                  <a:pt x="2160" y="1225"/>
                </a:lnTo>
                <a:lnTo>
                  <a:pt x="2158" y="1234"/>
                </a:lnTo>
                <a:lnTo>
                  <a:pt x="2157" y="1243"/>
                </a:lnTo>
                <a:lnTo>
                  <a:pt x="2158" y="1252"/>
                </a:lnTo>
                <a:lnTo>
                  <a:pt x="2158" y="1261"/>
                </a:lnTo>
                <a:lnTo>
                  <a:pt x="2160" y="1269"/>
                </a:lnTo>
                <a:lnTo>
                  <a:pt x="2162" y="1277"/>
                </a:lnTo>
                <a:lnTo>
                  <a:pt x="2168" y="1292"/>
                </a:lnTo>
                <a:lnTo>
                  <a:pt x="2174" y="1307"/>
                </a:lnTo>
                <a:lnTo>
                  <a:pt x="2181" y="1321"/>
                </a:lnTo>
                <a:lnTo>
                  <a:pt x="2187" y="1336"/>
                </a:lnTo>
                <a:lnTo>
                  <a:pt x="2189" y="1344"/>
                </a:lnTo>
                <a:lnTo>
                  <a:pt x="2191" y="1353"/>
                </a:lnTo>
                <a:lnTo>
                  <a:pt x="2193" y="1361"/>
                </a:lnTo>
                <a:lnTo>
                  <a:pt x="2195" y="1371"/>
                </a:lnTo>
                <a:lnTo>
                  <a:pt x="2195" y="1371"/>
                </a:lnTo>
                <a:lnTo>
                  <a:pt x="2188" y="1363"/>
                </a:lnTo>
                <a:lnTo>
                  <a:pt x="2181" y="1357"/>
                </a:lnTo>
                <a:lnTo>
                  <a:pt x="2174" y="1350"/>
                </a:lnTo>
                <a:lnTo>
                  <a:pt x="2166" y="1345"/>
                </a:lnTo>
                <a:lnTo>
                  <a:pt x="2152" y="1336"/>
                </a:lnTo>
                <a:lnTo>
                  <a:pt x="2137" y="1329"/>
                </a:lnTo>
                <a:lnTo>
                  <a:pt x="2104" y="1316"/>
                </a:lnTo>
                <a:lnTo>
                  <a:pt x="2067" y="1302"/>
                </a:lnTo>
                <a:lnTo>
                  <a:pt x="2048" y="1294"/>
                </a:lnTo>
                <a:lnTo>
                  <a:pt x="2030" y="1288"/>
                </a:lnTo>
                <a:lnTo>
                  <a:pt x="2012" y="1282"/>
                </a:lnTo>
                <a:lnTo>
                  <a:pt x="1993" y="1278"/>
                </a:lnTo>
                <a:lnTo>
                  <a:pt x="1981" y="1274"/>
                </a:lnTo>
                <a:lnTo>
                  <a:pt x="1971" y="1269"/>
                </a:lnTo>
                <a:lnTo>
                  <a:pt x="1961" y="1265"/>
                </a:lnTo>
                <a:lnTo>
                  <a:pt x="1953" y="1260"/>
                </a:lnTo>
                <a:lnTo>
                  <a:pt x="1944" y="1255"/>
                </a:lnTo>
                <a:lnTo>
                  <a:pt x="1934" y="1252"/>
                </a:lnTo>
                <a:lnTo>
                  <a:pt x="1925" y="1249"/>
                </a:lnTo>
                <a:lnTo>
                  <a:pt x="1913" y="1248"/>
                </a:lnTo>
                <a:lnTo>
                  <a:pt x="1892" y="1249"/>
                </a:lnTo>
                <a:lnTo>
                  <a:pt x="1874" y="1251"/>
                </a:lnTo>
                <a:lnTo>
                  <a:pt x="1858" y="1254"/>
                </a:lnTo>
                <a:lnTo>
                  <a:pt x="1841" y="1258"/>
                </a:lnTo>
                <a:lnTo>
                  <a:pt x="1824" y="1261"/>
                </a:lnTo>
                <a:lnTo>
                  <a:pt x="1808" y="1264"/>
                </a:lnTo>
                <a:lnTo>
                  <a:pt x="1790" y="1266"/>
                </a:lnTo>
                <a:lnTo>
                  <a:pt x="1769" y="1267"/>
                </a:lnTo>
                <a:lnTo>
                  <a:pt x="1757" y="1266"/>
                </a:lnTo>
                <a:lnTo>
                  <a:pt x="1745" y="1264"/>
                </a:lnTo>
                <a:lnTo>
                  <a:pt x="1736" y="1261"/>
                </a:lnTo>
                <a:lnTo>
                  <a:pt x="1726" y="1258"/>
                </a:lnTo>
                <a:lnTo>
                  <a:pt x="1706" y="1248"/>
                </a:lnTo>
                <a:lnTo>
                  <a:pt x="1684" y="1238"/>
                </a:lnTo>
                <a:lnTo>
                  <a:pt x="1661" y="1227"/>
                </a:lnTo>
                <a:lnTo>
                  <a:pt x="1642" y="1218"/>
                </a:lnTo>
                <a:lnTo>
                  <a:pt x="1623" y="1206"/>
                </a:lnTo>
                <a:lnTo>
                  <a:pt x="1605" y="1193"/>
                </a:lnTo>
                <a:lnTo>
                  <a:pt x="1513" y="1194"/>
                </a:lnTo>
                <a:lnTo>
                  <a:pt x="1421" y="1196"/>
                </a:lnTo>
                <a:lnTo>
                  <a:pt x="1327" y="1197"/>
                </a:lnTo>
                <a:lnTo>
                  <a:pt x="1233" y="1197"/>
                </a:lnTo>
                <a:lnTo>
                  <a:pt x="1137" y="1197"/>
                </a:lnTo>
                <a:lnTo>
                  <a:pt x="1040" y="1197"/>
                </a:lnTo>
                <a:lnTo>
                  <a:pt x="941" y="1197"/>
                </a:lnTo>
                <a:lnTo>
                  <a:pt x="841" y="1196"/>
                </a:lnTo>
                <a:lnTo>
                  <a:pt x="741" y="1194"/>
                </a:lnTo>
                <a:lnTo>
                  <a:pt x="638" y="1193"/>
                </a:lnTo>
                <a:lnTo>
                  <a:pt x="535" y="1189"/>
                </a:lnTo>
                <a:lnTo>
                  <a:pt x="431" y="1187"/>
                </a:lnTo>
                <a:lnTo>
                  <a:pt x="325" y="1184"/>
                </a:lnTo>
                <a:lnTo>
                  <a:pt x="218" y="1180"/>
                </a:lnTo>
                <a:lnTo>
                  <a:pt x="110" y="1177"/>
                </a:lnTo>
                <a:lnTo>
                  <a:pt x="0" y="1171"/>
                </a:lnTo>
                <a:lnTo>
                  <a:pt x="0" y="1171"/>
                </a:lnTo>
                <a:lnTo>
                  <a:pt x="29" y="376"/>
                </a:lnTo>
                <a:lnTo>
                  <a:pt x="29" y="376"/>
                </a:lnTo>
                <a:lnTo>
                  <a:pt x="46" y="13"/>
                </a:lnTo>
                <a:lnTo>
                  <a:pt x="46" y="13"/>
                </a:lnTo>
                <a:lnTo>
                  <a:pt x="173" y="17"/>
                </a:lnTo>
                <a:lnTo>
                  <a:pt x="299" y="20"/>
                </a:lnTo>
                <a:lnTo>
                  <a:pt x="427" y="22"/>
                </a:lnTo>
                <a:lnTo>
                  <a:pt x="553" y="23"/>
                </a:lnTo>
                <a:lnTo>
                  <a:pt x="680" y="24"/>
                </a:lnTo>
                <a:lnTo>
                  <a:pt x="807" y="25"/>
                </a:lnTo>
                <a:lnTo>
                  <a:pt x="934" y="25"/>
                </a:lnTo>
                <a:lnTo>
                  <a:pt x="1061" y="24"/>
                </a:lnTo>
                <a:lnTo>
                  <a:pt x="1188" y="23"/>
                </a:lnTo>
                <a:lnTo>
                  <a:pt x="1315" y="21"/>
                </a:lnTo>
                <a:lnTo>
                  <a:pt x="1443" y="19"/>
                </a:lnTo>
                <a:lnTo>
                  <a:pt x="1570" y="17"/>
                </a:lnTo>
                <a:lnTo>
                  <a:pt x="1698" y="13"/>
                </a:lnTo>
                <a:lnTo>
                  <a:pt x="1825" y="9"/>
                </a:lnTo>
                <a:lnTo>
                  <a:pt x="1953" y="5"/>
                </a:lnTo>
                <a:lnTo>
                  <a:pt x="2080" y="0"/>
                </a:lnTo>
                <a:lnTo>
                  <a:pt x="2080" y="0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0" name="Freeform 266"/>
          <p:cNvSpPr>
            <a:spLocks/>
          </p:cNvSpPr>
          <p:nvPr/>
        </p:nvSpPr>
        <p:spPr bwMode="auto">
          <a:xfrm>
            <a:off x="4210216" y="2262565"/>
            <a:ext cx="937033" cy="569407"/>
          </a:xfrm>
          <a:custGeom>
            <a:avLst/>
            <a:gdLst>
              <a:gd name="T0" fmla="*/ 61 w 2034"/>
              <a:gd name="T1" fmla="*/ 0 h 1235"/>
              <a:gd name="T2" fmla="*/ 171 w 2034"/>
              <a:gd name="T3" fmla="*/ 5 h 1235"/>
              <a:gd name="T4" fmla="*/ 392 w 2034"/>
              <a:gd name="T5" fmla="*/ 14 h 1235"/>
              <a:gd name="T6" fmla="*/ 613 w 2034"/>
              <a:gd name="T7" fmla="*/ 20 h 1235"/>
              <a:gd name="T8" fmla="*/ 834 w 2034"/>
              <a:gd name="T9" fmla="*/ 24 h 1235"/>
              <a:gd name="T10" fmla="*/ 1055 w 2034"/>
              <a:gd name="T11" fmla="*/ 24 h 1235"/>
              <a:gd name="T12" fmla="*/ 1276 w 2034"/>
              <a:gd name="T13" fmla="*/ 21 h 1235"/>
              <a:gd name="T14" fmla="*/ 1497 w 2034"/>
              <a:gd name="T15" fmla="*/ 17 h 1235"/>
              <a:gd name="T16" fmla="*/ 1719 w 2034"/>
              <a:gd name="T17" fmla="*/ 10 h 1235"/>
              <a:gd name="T18" fmla="*/ 1829 w 2034"/>
              <a:gd name="T19" fmla="*/ 4 h 1235"/>
              <a:gd name="T20" fmla="*/ 1827 w 2034"/>
              <a:gd name="T21" fmla="*/ 31 h 1235"/>
              <a:gd name="T22" fmla="*/ 1827 w 2034"/>
              <a:gd name="T23" fmla="*/ 58 h 1235"/>
              <a:gd name="T24" fmla="*/ 1832 w 2034"/>
              <a:gd name="T25" fmla="*/ 68 h 1235"/>
              <a:gd name="T26" fmla="*/ 1846 w 2034"/>
              <a:gd name="T27" fmla="*/ 105 h 1235"/>
              <a:gd name="T28" fmla="*/ 1852 w 2034"/>
              <a:gd name="T29" fmla="*/ 123 h 1235"/>
              <a:gd name="T30" fmla="*/ 1854 w 2034"/>
              <a:gd name="T31" fmla="*/ 142 h 1235"/>
              <a:gd name="T32" fmla="*/ 1852 w 2034"/>
              <a:gd name="T33" fmla="*/ 159 h 1235"/>
              <a:gd name="T34" fmla="*/ 1848 w 2034"/>
              <a:gd name="T35" fmla="*/ 172 h 1235"/>
              <a:gd name="T36" fmla="*/ 1844 w 2034"/>
              <a:gd name="T37" fmla="*/ 186 h 1235"/>
              <a:gd name="T38" fmla="*/ 1843 w 2034"/>
              <a:gd name="T39" fmla="*/ 201 h 1235"/>
              <a:gd name="T40" fmla="*/ 1846 w 2034"/>
              <a:gd name="T41" fmla="*/ 215 h 1235"/>
              <a:gd name="T42" fmla="*/ 1854 w 2034"/>
              <a:gd name="T43" fmla="*/ 228 h 1235"/>
              <a:gd name="T44" fmla="*/ 1866 w 2034"/>
              <a:gd name="T45" fmla="*/ 259 h 1235"/>
              <a:gd name="T46" fmla="*/ 1870 w 2034"/>
              <a:gd name="T47" fmla="*/ 274 h 1235"/>
              <a:gd name="T48" fmla="*/ 1872 w 2034"/>
              <a:gd name="T49" fmla="*/ 291 h 1235"/>
              <a:gd name="T50" fmla="*/ 1863 w 2034"/>
              <a:gd name="T51" fmla="*/ 313 h 1235"/>
              <a:gd name="T52" fmla="*/ 1861 w 2034"/>
              <a:gd name="T53" fmla="*/ 331 h 1235"/>
              <a:gd name="T54" fmla="*/ 1861 w 2034"/>
              <a:gd name="T55" fmla="*/ 350 h 1235"/>
              <a:gd name="T56" fmla="*/ 1865 w 2034"/>
              <a:gd name="T57" fmla="*/ 378 h 1235"/>
              <a:gd name="T58" fmla="*/ 1873 w 2034"/>
              <a:gd name="T59" fmla="*/ 403 h 1235"/>
              <a:gd name="T60" fmla="*/ 1901 w 2034"/>
              <a:gd name="T61" fmla="*/ 451 h 1235"/>
              <a:gd name="T62" fmla="*/ 1920 w 2034"/>
              <a:gd name="T63" fmla="*/ 483 h 1235"/>
              <a:gd name="T64" fmla="*/ 1938 w 2034"/>
              <a:gd name="T65" fmla="*/ 515 h 1235"/>
              <a:gd name="T66" fmla="*/ 1952 w 2034"/>
              <a:gd name="T67" fmla="*/ 540 h 1235"/>
              <a:gd name="T68" fmla="*/ 1962 w 2034"/>
              <a:gd name="T69" fmla="*/ 568 h 1235"/>
              <a:gd name="T70" fmla="*/ 1969 w 2034"/>
              <a:gd name="T71" fmla="*/ 601 h 1235"/>
              <a:gd name="T72" fmla="*/ 1973 w 2034"/>
              <a:gd name="T73" fmla="*/ 631 h 1235"/>
              <a:gd name="T74" fmla="*/ 1978 w 2034"/>
              <a:gd name="T75" fmla="*/ 695 h 1235"/>
              <a:gd name="T76" fmla="*/ 1987 w 2034"/>
              <a:gd name="T77" fmla="*/ 732 h 1235"/>
              <a:gd name="T78" fmla="*/ 1990 w 2034"/>
              <a:gd name="T79" fmla="*/ 749 h 1235"/>
              <a:gd name="T80" fmla="*/ 1992 w 2034"/>
              <a:gd name="T81" fmla="*/ 770 h 1235"/>
              <a:gd name="T82" fmla="*/ 1989 w 2034"/>
              <a:gd name="T83" fmla="*/ 798 h 1235"/>
              <a:gd name="T84" fmla="*/ 1983 w 2034"/>
              <a:gd name="T85" fmla="*/ 823 h 1235"/>
              <a:gd name="T86" fmla="*/ 1978 w 2034"/>
              <a:gd name="T87" fmla="*/ 848 h 1235"/>
              <a:gd name="T88" fmla="*/ 1976 w 2034"/>
              <a:gd name="T89" fmla="*/ 876 h 1235"/>
              <a:gd name="T90" fmla="*/ 1979 w 2034"/>
              <a:gd name="T91" fmla="*/ 897 h 1235"/>
              <a:gd name="T92" fmla="*/ 1987 w 2034"/>
              <a:gd name="T93" fmla="*/ 918 h 1235"/>
              <a:gd name="T94" fmla="*/ 2004 w 2034"/>
              <a:gd name="T95" fmla="*/ 982 h 1235"/>
              <a:gd name="T96" fmla="*/ 2016 w 2034"/>
              <a:gd name="T97" fmla="*/ 1045 h 1235"/>
              <a:gd name="T98" fmla="*/ 2023 w 2034"/>
              <a:gd name="T99" fmla="*/ 1078 h 1235"/>
              <a:gd name="T100" fmla="*/ 2030 w 2034"/>
              <a:gd name="T101" fmla="*/ 1144 h 1235"/>
              <a:gd name="T102" fmla="*/ 2034 w 2034"/>
              <a:gd name="T103" fmla="*/ 1210 h 1235"/>
              <a:gd name="T104" fmla="*/ 1907 w 2034"/>
              <a:gd name="T105" fmla="*/ 1215 h 1235"/>
              <a:gd name="T106" fmla="*/ 1652 w 2034"/>
              <a:gd name="T107" fmla="*/ 1223 h 1235"/>
              <a:gd name="T108" fmla="*/ 1397 w 2034"/>
              <a:gd name="T109" fmla="*/ 1229 h 1235"/>
              <a:gd name="T110" fmla="*/ 1142 w 2034"/>
              <a:gd name="T111" fmla="*/ 1233 h 1235"/>
              <a:gd name="T112" fmla="*/ 888 w 2034"/>
              <a:gd name="T113" fmla="*/ 1235 h 1235"/>
              <a:gd name="T114" fmla="*/ 634 w 2034"/>
              <a:gd name="T115" fmla="*/ 1234 h 1235"/>
              <a:gd name="T116" fmla="*/ 381 w 2034"/>
              <a:gd name="T117" fmla="*/ 1232 h 1235"/>
              <a:gd name="T118" fmla="*/ 127 w 2034"/>
              <a:gd name="T119" fmla="*/ 1227 h 1235"/>
              <a:gd name="T120" fmla="*/ 0 w 2034"/>
              <a:gd name="T121" fmla="*/ 1223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34" h="1235">
                <a:moveTo>
                  <a:pt x="0" y="1223"/>
                </a:moveTo>
                <a:lnTo>
                  <a:pt x="61" y="0"/>
                </a:lnTo>
                <a:lnTo>
                  <a:pt x="61" y="0"/>
                </a:lnTo>
                <a:lnTo>
                  <a:pt x="171" y="5"/>
                </a:lnTo>
                <a:lnTo>
                  <a:pt x="282" y="10"/>
                </a:lnTo>
                <a:lnTo>
                  <a:pt x="392" y="14"/>
                </a:lnTo>
                <a:lnTo>
                  <a:pt x="503" y="17"/>
                </a:lnTo>
                <a:lnTo>
                  <a:pt x="613" y="20"/>
                </a:lnTo>
                <a:lnTo>
                  <a:pt x="723" y="21"/>
                </a:lnTo>
                <a:lnTo>
                  <a:pt x="834" y="24"/>
                </a:lnTo>
                <a:lnTo>
                  <a:pt x="944" y="24"/>
                </a:lnTo>
                <a:lnTo>
                  <a:pt x="1055" y="24"/>
                </a:lnTo>
                <a:lnTo>
                  <a:pt x="1166" y="24"/>
                </a:lnTo>
                <a:lnTo>
                  <a:pt x="1276" y="21"/>
                </a:lnTo>
                <a:lnTo>
                  <a:pt x="1386" y="19"/>
                </a:lnTo>
                <a:lnTo>
                  <a:pt x="1497" y="17"/>
                </a:lnTo>
                <a:lnTo>
                  <a:pt x="1607" y="14"/>
                </a:lnTo>
                <a:lnTo>
                  <a:pt x="1719" y="10"/>
                </a:lnTo>
                <a:lnTo>
                  <a:pt x="1829" y="4"/>
                </a:lnTo>
                <a:lnTo>
                  <a:pt x="1829" y="4"/>
                </a:lnTo>
                <a:lnTo>
                  <a:pt x="1828" y="19"/>
                </a:lnTo>
                <a:lnTo>
                  <a:pt x="1827" y="31"/>
                </a:lnTo>
                <a:lnTo>
                  <a:pt x="1827" y="44"/>
                </a:lnTo>
                <a:lnTo>
                  <a:pt x="1827" y="58"/>
                </a:lnTo>
                <a:lnTo>
                  <a:pt x="1829" y="64"/>
                </a:lnTo>
                <a:lnTo>
                  <a:pt x="1832" y="68"/>
                </a:lnTo>
                <a:lnTo>
                  <a:pt x="1840" y="87"/>
                </a:lnTo>
                <a:lnTo>
                  <a:pt x="1846" y="105"/>
                </a:lnTo>
                <a:lnTo>
                  <a:pt x="1849" y="113"/>
                </a:lnTo>
                <a:lnTo>
                  <a:pt x="1852" y="123"/>
                </a:lnTo>
                <a:lnTo>
                  <a:pt x="1853" y="132"/>
                </a:lnTo>
                <a:lnTo>
                  <a:pt x="1854" y="142"/>
                </a:lnTo>
                <a:lnTo>
                  <a:pt x="1853" y="151"/>
                </a:lnTo>
                <a:lnTo>
                  <a:pt x="1852" y="159"/>
                </a:lnTo>
                <a:lnTo>
                  <a:pt x="1850" y="165"/>
                </a:lnTo>
                <a:lnTo>
                  <a:pt x="1848" y="172"/>
                </a:lnTo>
                <a:lnTo>
                  <a:pt x="1846" y="179"/>
                </a:lnTo>
                <a:lnTo>
                  <a:pt x="1844" y="186"/>
                </a:lnTo>
                <a:lnTo>
                  <a:pt x="1843" y="193"/>
                </a:lnTo>
                <a:lnTo>
                  <a:pt x="1843" y="201"/>
                </a:lnTo>
                <a:lnTo>
                  <a:pt x="1844" y="208"/>
                </a:lnTo>
                <a:lnTo>
                  <a:pt x="1846" y="215"/>
                </a:lnTo>
                <a:lnTo>
                  <a:pt x="1850" y="220"/>
                </a:lnTo>
                <a:lnTo>
                  <a:pt x="1854" y="228"/>
                </a:lnTo>
                <a:lnTo>
                  <a:pt x="1860" y="244"/>
                </a:lnTo>
                <a:lnTo>
                  <a:pt x="1866" y="259"/>
                </a:lnTo>
                <a:lnTo>
                  <a:pt x="1869" y="267"/>
                </a:lnTo>
                <a:lnTo>
                  <a:pt x="1870" y="274"/>
                </a:lnTo>
                <a:lnTo>
                  <a:pt x="1871" y="283"/>
                </a:lnTo>
                <a:lnTo>
                  <a:pt x="1872" y="291"/>
                </a:lnTo>
                <a:lnTo>
                  <a:pt x="1869" y="302"/>
                </a:lnTo>
                <a:lnTo>
                  <a:pt x="1863" y="313"/>
                </a:lnTo>
                <a:lnTo>
                  <a:pt x="1862" y="323"/>
                </a:lnTo>
                <a:lnTo>
                  <a:pt x="1861" y="331"/>
                </a:lnTo>
                <a:lnTo>
                  <a:pt x="1861" y="340"/>
                </a:lnTo>
                <a:lnTo>
                  <a:pt x="1861" y="350"/>
                </a:lnTo>
                <a:lnTo>
                  <a:pt x="1862" y="365"/>
                </a:lnTo>
                <a:lnTo>
                  <a:pt x="1865" y="378"/>
                </a:lnTo>
                <a:lnTo>
                  <a:pt x="1869" y="391"/>
                </a:lnTo>
                <a:lnTo>
                  <a:pt x="1873" y="403"/>
                </a:lnTo>
                <a:lnTo>
                  <a:pt x="1886" y="425"/>
                </a:lnTo>
                <a:lnTo>
                  <a:pt x="1901" y="451"/>
                </a:lnTo>
                <a:lnTo>
                  <a:pt x="1911" y="467"/>
                </a:lnTo>
                <a:lnTo>
                  <a:pt x="1920" y="483"/>
                </a:lnTo>
                <a:lnTo>
                  <a:pt x="1928" y="498"/>
                </a:lnTo>
                <a:lnTo>
                  <a:pt x="1938" y="515"/>
                </a:lnTo>
                <a:lnTo>
                  <a:pt x="1947" y="528"/>
                </a:lnTo>
                <a:lnTo>
                  <a:pt x="1952" y="540"/>
                </a:lnTo>
                <a:lnTo>
                  <a:pt x="1957" y="553"/>
                </a:lnTo>
                <a:lnTo>
                  <a:pt x="1962" y="568"/>
                </a:lnTo>
                <a:lnTo>
                  <a:pt x="1966" y="585"/>
                </a:lnTo>
                <a:lnTo>
                  <a:pt x="1969" y="601"/>
                </a:lnTo>
                <a:lnTo>
                  <a:pt x="1971" y="617"/>
                </a:lnTo>
                <a:lnTo>
                  <a:pt x="1973" y="631"/>
                </a:lnTo>
                <a:lnTo>
                  <a:pt x="1975" y="661"/>
                </a:lnTo>
                <a:lnTo>
                  <a:pt x="1978" y="695"/>
                </a:lnTo>
                <a:lnTo>
                  <a:pt x="1981" y="715"/>
                </a:lnTo>
                <a:lnTo>
                  <a:pt x="1987" y="732"/>
                </a:lnTo>
                <a:lnTo>
                  <a:pt x="1988" y="741"/>
                </a:lnTo>
                <a:lnTo>
                  <a:pt x="1990" y="749"/>
                </a:lnTo>
                <a:lnTo>
                  <a:pt x="1991" y="759"/>
                </a:lnTo>
                <a:lnTo>
                  <a:pt x="1992" y="770"/>
                </a:lnTo>
                <a:lnTo>
                  <a:pt x="1991" y="784"/>
                </a:lnTo>
                <a:lnTo>
                  <a:pt x="1989" y="798"/>
                </a:lnTo>
                <a:lnTo>
                  <a:pt x="1987" y="811"/>
                </a:lnTo>
                <a:lnTo>
                  <a:pt x="1983" y="823"/>
                </a:lnTo>
                <a:lnTo>
                  <a:pt x="1980" y="835"/>
                </a:lnTo>
                <a:lnTo>
                  <a:pt x="1978" y="848"/>
                </a:lnTo>
                <a:lnTo>
                  <a:pt x="1976" y="861"/>
                </a:lnTo>
                <a:lnTo>
                  <a:pt x="1976" y="876"/>
                </a:lnTo>
                <a:lnTo>
                  <a:pt x="1977" y="888"/>
                </a:lnTo>
                <a:lnTo>
                  <a:pt x="1979" y="897"/>
                </a:lnTo>
                <a:lnTo>
                  <a:pt x="1982" y="907"/>
                </a:lnTo>
                <a:lnTo>
                  <a:pt x="1987" y="918"/>
                </a:lnTo>
                <a:lnTo>
                  <a:pt x="1996" y="951"/>
                </a:lnTo>
                <a:lnTo>
                  <a:pt x="2004" y="982"/>
                </a:lnTo>
                <a:lnTo>
                  <a:pt x="2009" y="1012"/>
                </a:lnTo>
                <a:lnTo>
                  <a:pt x="2016" y="1045"/>
                </a:lnTo>
                <a:lnTo>
                  <a:pt x="2019" y="1061"/>
                </a:lnTo>
                <a:lnTo>
                  <a:pt x="2023" y="1078"/>
                </a:lnTo>
                <a:lnTo>
                  <a:pt x="2028" y="1112"/>
                </a:lnTo>
                <a:lnTo>
                  <a:pt x="2030" y="1144"/>
                </a:lnTo>
                <a:lnTo>
                  <a:pt x="2032" y="1176"/>
                </a:lnTo>
                <a:lnTo>
                  <a:pt x="2034" y="1210"/>
                </a:lnTo>
                <a:lnTo>
                  <a:pt x="2034" y="1210"/>
                </a:lnTo>
                <a:lnTo>
                  <a:pt x="1907" y="1215"/>
                </a:lnTo>
                <a:lnTo>
                  <a:pt x="1779" y="1219"/>
                </a:lnTo>
                <a:lnTo>
                  <a:pt x="1652" y="1223"/>
                </a:lnTo>
                <a:lnTo>
                  <a:pt x="1524" y="1227"/>
                </a:lnTo>
                <a:lnTo>
                  <a:pt x="1397" y="1229"/>
                </a:lnTo>
                <a:lnTo>
                  <a:pt x="1269" y="1231"/>
                </a:lnTo>
                <a:lnTo>
                  <a:pt x="1142" y="1233"/>
                </a:lnTo>
                <a:lnTo>
                  <a:pt x="1015" y="1234"/>
                </a:lnTo>
                <a:lnTo>
                  <a:pt x="888" y="1235"/>
                </a:lnTo>
                <a:lnTo>
                  <a:pt x="761" y="1235"/>
                </a:lnTo>
                <a:lnTo>
                  <a:pt x="634" y="1234"/>
                </a:lnTo>
                <a:lnTo>
                  <a:pt x="507" y="1233"/>
                </a:lnTo>
                <a:lnTo>
                  <a:pt x="381" y="1232"/>
                </a:lnTo>
                <a:lnTo>
                  <a:pt x="253" y="1230"/>
                </a:lnTo>
                <a:lnTo>
                  <a:pt x="127" y="1227"/>
                </a:lnTo>
                <a:lnTo>
                  <a:pt x="0" y="1223"/>
                </a:lnTo>
                <a:lnTo>
                  <a:pt x="0" y="1223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2" name="Freeform 268"/>
          <p:cNvSpPr>
            <a:spLocks/>
          </p:cNvSpPr>
          <p:nvPr/>
        </p:nvSpPr>
        <p:spPr bwMode="auto">
          <a:xfrm>
            <a:off x="1382531" y="3014403"/>
            <a:ext cx="1223119" cy="2050970"/>
          </a:xfrm>
          <a:custGeom>
            <a:avLst/>
            <a:gdLst>
              <a:gd name="T0" fmla="*/ 2385 w 2653"/>
              <a:gd name="T1" fmla="*/ 4404 h 4451"/>
              <a:gd name="T2" fmla="*/ 2451 w 2653"/>
              <a:gd name="T3" fmla="*/ 4355 h 4451"/>
              <a:gd name="T4" fmla="*/ 2412 w 2653"/>
              <a:gd name="T5" fmla="*/ 4229 h 4451"/>
              <a:gd name="T6" fmla="*/ 2419 w 2653"/>
              <a:gd name="T7" fmla="*/ 4128 h 4451"/>
              <a:gd name="T8" fmla="*/ 2461 w 2653"/>
              <a:gd name="T9" fmla="*/ 4106 h 4451"/>
              <a:gd name="T10" fmla="*/ 2517 w 2653"/>
              <a:gd name="T11" fmla="*/ 3961 h 4451"/>
              <a:gd name="T12" fmla="*/ 2612 w 2653"/>
              <a:gd name="T13" fmla="*/ 3878 h 4451"/>
              <a:gd name="T14" fmla="*/ 2652 w 2653"/>
              <a:gd name="T15" fmla="*/ 3823 h 4451"/>
              <a:gd name="T16" fmla="*/ 2598 w 2653"/>
              <a:gd name="T17" fmla="*/ 3765 h 4451"/>
              <a:gd name="T18" fmla="*/ 2558 w 2653"/>
              <a:gd name="T19" fmla="*/ 3695 h 4451"/>
              <a:gd name="T20" fmla="*/ 1416 w 2653"/>
              <a:gd name="T21" fmla="*/ 380 h 4451"/>
              <a:gd name="T22" fmla="*/ 740 w 2653"/>
              <a:gd name="T23" fmla="*/ 181 h 4451"/>
              <a:gd name="T24" fmla="*/ 196 w 2653"/>
              <a:gd name="T25" fmla="*/ 12 h 4451"/>
              <a:gd name="T26" fmla="*/ 195 w 2653"/>
              <a:gd name="T27" fmla="*/ 144 h 4451"/>
              <a:gd name="T28" fmla="*/ 170 w 2653"/>
              <a:gd name="T29" fmla="*/ 271 h 4451"/>
              <a:gd name="T30" fmla="*/ 149 w 2653"/>
              <a:gd name="T31" fmla="*/ 396 h 4451"/>
              <a:gd name="T32" fmla="*/ 69 w 2653"/>
              <a:gd name="T33" fmla="*/ 483 h 4451"/>
              <a:gd name="T34" fmla="*/ 0 w 2653"/>
              <a:gd name="T35" fmla="*/ 569 h 4451"/>
              <a:gd name="T36" fmla="*/ 31 w 2653"/>
              <a:gd name="T37" fmla="*/ 717 h 4451"/>
              <a:gd name="T38" fmla="*/ 93 w 2653"/>
              <a:gd name="T39" fmla="*/ 852 h 4451"/>
              <a:gd name="T40" fmla="*/ 79 w 2653"/>
              <a:gd name="T41" fmla="*/ 1028 h 4451"/>
              <a:gd name="T42" fmla="*/ 68 w 2653"/>
              <a:gd name="T43" fmla="*/ 1123 h 4451"/>
              <a:gd name="T44" fmla="*/ 46 w 2653"/>
              <a:gd name="T45" fmla="*/ 1212 h 4451"/>
              <a:gd name="T46" fmla="*/ 68 w 2653"/>
              <a:gd name="T47" fmla="*/ 1356 h 4451"/>
              <a:gd name="T48" fmla="*/ 116 w 2653"/>
              <a:gd name="T49" fmla="*/ 1427 h 4451"/>
              <a:gd name="T50" fmla="*/ 156 w 2653"/>
              <a:gd name="T51" fmla="*/ 1600 h 4451"/>
              <a:gd name="T52" fmla="*/ 152 w 2653"/>
              <a:gd name="T53" fmla="*/ 1674 h 4451"/>
              <a:gd name="T54" fmla="*/ 221 w 2653"/>
              <a:gd name="T55" fmla="*/ 1757 h 4451"/>
              <a:gd name="T56" fmla="*/ 266 w 2653"/>
              <a:gd name="T57" fmla="*/ 1761 h 4451"/>
              <a:gd name="T58" fmla="*/ 312 w 2653"/>
              <a:gd name="T59" fmla="*/ 1746 h 4451"/>
              <a:gd name="T60" fmla="*/ 331 w 2653"/>
              <a:gd name="T61" fmla="*/ 1856 h 4451"/>
              <a:gd name="T62" fmla="*/ 258 w 2653"/>
              <a:gd name="T63" fmla="*/ 1993 h 4451"/>
              <a:gd name="T64" fmla="*/ 314 w 2653"/>
              <a:gd name="T65" fmla="*/ 2151 h 4451"/>
              <a:gd name="T66" fmla="*/ 412 w 2653"/>
              <a:gd name="T67" fmla="*/ 2229 h 4451"/>
              <a:gd name="T68" fmla="*/ 408 w 2653"/>
              <a:gd name="T69" fmla="*/ 2290 h 4451"/>
              <a:gd name="T70" fmla="*/ 345 w 2653"/>
              <a:gd name="T71" fmla="*/ 2368 h 4451"/>
              <a:gd name="T72" fmla="*/ 390 w 2653"/>
              <a:gd name="T73" fmla="*/ 2486 h 4451"/>
              <a:gd name="T74" fmla="*/ 457 w 2653"/>
              <a:gd name="T75" fmla="*/ 2673 h 4451"/>
              <a:gd name="T76" fmla="*/ 520 w 2653"/>
              <a:gd name="T77" fmla="*/ 2779 h 4451"/>
              <a:gd name="T78" fmla="*/ 570 w 2653"/>
              <a:gd name="T79" fmla="*/ 2880 h 4451"/>
              <a:gd name="T80" fmla="*/ 619 w 2653"/>
              <a:gd name="T81" fmla="*/ 2963 h 4451"/>
              <a:gd name="T82" fmla="*/ 600 w 2653"/>
              <a:gd name="T83" fmla="*/ 3216 h 4451"/>
              <a:gd name="T84" fmla="*/ 682 w 2653"/>
              <a:gd name="T85" fmla="*/ 3299 h 4451"/>
              <a:gd name="T86" fmla="*/ 810 w 2653"/>
              <a:gd name="T87" fmla="*/ 3363 h 4451"/>
              <a:gd name="T88" fmla="*/ 919 w 2653"/>
              <a:gd name="T89" fmla="*/ 3394 h 4451"/>
              <a:gd name="T90" fmla="*/ 1007 w 2653"/>
              <a:gd name="T91" fmla="*/ 3514 h 4451"/>
              <a:gd name="T92" fmla="*/ 1111 w 2653"/>
              <a:gd name="T93" fmla="*/ 3603 h 4451"/>
              <a:gd name="T94" fmla="*/ 1238 w 2653"/>
              <a:gd name="T95" fmla="*/ 3651 h 4451"/>
              <a:gd name="T96" fmla="*/ 1256 w 2653"/>
              <a:gd name="T97" fmla="*/ 3743 h 4451"/>
              <a:gd name="T98" fmla="*/ 1382 w 2653"/>
              <a:gd name="T99" fmla="*/ 3811 h 4451"/>
              <a:gd name="T100" fmla="*/ 1454 w 2653"/>
              <a:gd name="T101" fmla="*/ 3906 h 4451"/>
              <a:gd name="T102" fmla="*/ 1528 w 2653"/>
              <a:gd name="T103" fmla="*/ 4054 h 4451"/>
              <a:gd name="T104" fmla="*/ 1543 w 2653"/>
              <a:gd name="T105" fmla="*/ 4221 h 4451"/>
              <a:gd name="T106" fmla="*/ 1580 w 2653"/>
              <a:gd name="T107" fmla="*/ 4322 h 4451"/>
              <a:gd name="T108" fmla="*/ 1668 w 2653"/>
              <a:gd name="T109" fmla="*/ 4350 h 4451"/>
              <a:gd name="T110" fmla="*/ 1925 w 2653"/>
              <a:gd name="T111" fmla="*/ 4395 h 4451"/>
              <a:gd name="T112" fmla="*/ 2122 w 2653"/>
              <a:gd name="T113" fmla="*/ 4417 h 4451"/>
              <a:gd name="T114" fmla="*/ 2302 w 2653"/>
              <a:gd name="T115" fmla="*/ 4444 h 4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53" h="4451">
                <a:moveTo>
                  <a:pt x="2345" y="4451"/>
                </a:moveTo>
                <a:lnTo>
                  <a:pt x="2349" y="4440"/>
                </a:lnTo>
                <a:lnTo>
                  <a:pt x="2352" y="4431"/>
                </a:lnTo>
                <a:lnTo>
                  <a:pt x="2355" y="4426"/>
                </a:lnTo>
                <a:lnTo>
                  <a:pt x="2358" y="4422"/>
                </a:lnTo>
                <a:lnTo>
                  <a:pt x="2362" y="4418"/>
                </a:lnTo>
                <a:lnTo>
                  <a:pt x="2366" y="4413"/>
                </a:lnTo>
                <a:lnTo>
                  <a:pt x="2372" y="4410"/>
                </a:lnTo>
                <a:lnTo>
                  <a:pt x="2379" y="4407"/>
                </a:lnTo>
                <a:lnTo>
                  <a:pt x="2385" y="4404"/>
                </a:lnTo>
                <a:lnTo>
                  <a:pt x="2392" y="4401"/>
                </a:lnTo>
                <a:lnTo>
                  <a:pt x="2405" y="4397"/>
                </a:lnTo>
                <a:lnTo>
                  <a:pt x="2419" y="4393"/>
                </a:lnTo>
                <a:lnTo>
                  <a:pt x="2431" y="4389"/>
                </a:lnTo>
                <a:lnTo>
                  <a:pt x="2441" y="4383"/>
                </a:lnTo>
                <a:lnTo>
                  <a:pt x="2445" y="4380"/>
                </a:lnTo>
                <a:lnTo>
                  <a:pt x="2448" y="4377"/>
                </a:lnTo>
                <a:lnTo>
                  <a:pt x="2450" y="4371"/>
                </a:lnTo>
                <a:lnTo>
                  <a:pt x="2451" y="4366"/>
                </a:lnTo>
                <a:lnTo>
                  <a:pt x="2451" y="4355"/>
                </a:lnTo>
                <a:lnTo>
                  <a:pt x="2449" y="4345"/>
                </a:lnTo>
                <a:lnTo>
                  <a:pt x="2448" y="4336"/>
                </a:lnTo>
                <a:lnTo>
                  <a:pt x="2445" y="4326"/>
                </a:lnTo>
                <a:lnTo>
                  <a:pt x="2438" y="4309"/>
                </a:lnTo>
                <a:lnTo>
                  <a:pt x="2432" y="4291"/>
                </a:lnTo>
                <a:lnTo>
                  <a:pt x="2424" y="4275"/>
                </a:lnTo>
                <a:lnTo>
                  <a:pt x="2418" y="4258"/>
                </a:lnTo>
                <a:lnTo>
                  <a:pt x="2415" y="4248"/>
                </a:lnTo>
                <a:lnTo>
                  <a:pt x="2414" y="4238"/>
                </a:lnTo>
                <a:lnTo>
                  <a:pt x="2412" y="4229"/>
                </a:lnTo>
                <a:lnTo>
                  <a:pt x="2411" y="4218"/>
                </a:lnTo>
                <a:lnTo>
                  <a:pt x="2412" y="4206"/>
                </a:lnTo>
                <a:lnTo>
                  <a:pt x="2415" y="4196"/>
                </a:lnTo>
                <a:lnTo>
                  <a:pt x="2418" y="4187"/>
                </a:lnTo>
                <a:lnTo>
                  <a:pt x="2419" y="4175"/>
                </a:lnTo>
                <a:lnTo>
                  <a:pt x="2419" y="4161"/>
                </a:lnTo>
                <a:lnTo>
                  <a:pt x="2418" y="4147"/>
                </a:lnTo>
                <a:lnTo>
                  <a:pt x="2417" y="4141"/>
                </a:lnTo>
                <a:lnTo>
                  <a:pt x="2417" y="4135"/>
                </a:lnTo>
                <a:lnTo>
                  <a:pt x="2419" y="4128"/>
                </a:lnTo>
                <a:lnTo>
                  <a:pt x="2422" y="4122"/>
                </a:lnTo>
                <a:lnTo>
                  <a:pt x="2425" y="4119"/>
                </a:lnTo>
                <a:lnTo>
                  <a:pt x="2430" y="4116"/>
                </a:lnTo>
                <a:lnTo>
                  <a:pt x="2434" y="4116"/>
                </a:lnTo>
                <a:lnTo>
                  <a:pt x="2438" y="4115"/>
                </a:lnTo>
                <a:lnTo>
                  <a:pt x="2444" y="4115"/>
                </a:lnTo>
                <a:lnTo>
                  <a:pt x="2448" y="4115"/>
                </a:lnTo>
                <a:lnTo>
                  <a:pt x="2452" y="4114"/>
                </a:lnTo>
                <a:lnTo>
                  <a:pt x="2457" y="4111"/>
                </a:lnTo>
                <a:lnTo>
                  <a:pt x="2461" y="4106"/>
                </a:lnTo>
                <a:lnTo>
                  <a:pt x="2464" y="4099"/>
                </a:lnTo>
                <a:lnTo>
                  <a:pt x="2468" y="4093"/>
                </a:lnTo>
                <a:lnTo>
                  <a:pt x="2469" y="4086"/>
                </a:lnTo>
                <a:lnTo>
                  <a:pt x="2471" y="4073"/>
                </a:lnTo>
                <a:lnTo>
                  <a:pt x="2475" y="4058"/>
                </a:lnTo>
                <a:lnTo>
                  <a:pt x="2484" y="4035"/>
                </a:lnTo>
                <a:lnTo>
                  <a:pt x="2493" y="4016"/>
                </a:lnTo>
                <a:lnTo>
                  <a:pt x="2503" y="3995"/>
                </a:lnTo>
                <a:lnTo>
                  <a:pt x="2513" y="3973"/>
                </a:lnTo>
                <a:lnTo>
                  <a:pt x="2517" y="3961"/>
                </a:lnTo>
                <a:lnTo>
                  <a:pt x="2523" y="3949"/>
                </a:lnTo>
                <a:lnTo>
                  <a:pt x="2528" y="3939"/>
                </a:lnTo>
                <a:lnTo>
                  <a:pt x="2537" y="3927"/>
                </a:lnTo>
                <a:lnTo>
                  <a:pt x="2542" y="3921"/>
                </a:lnTo>
                <a:lnTo>
                  <a:pt x="2549" y="3916"/>
                </a:lnTo>
                <a:lnTo>
                  <a:pt x="2554" y="3911"/>
                </a:lnTo>
                <a:lnTo>
                  <a:pt x="2560" y="3907"/>
                </a:lnTo>
                <a:lnTo>
                  <a:pt x="2574" y="3899"/>
                </a:lnTo>
                <a:lnTo>
                  <a:pt x="2590" y="3891"/>
                </a:lnTo>
                <a:lnTo>
                  <a:pt x="2612" y="3878"/>
                </a:lnTo>
                <a:lnTo>
                  <a:pt x="2633" y="3865"/>
                </a:lnTo>
                <a:lnTo>
                  <a:pt x="2637" y="3862"/>
                </a:lnTo>
                <a:lnTo>
                  <a:pt x="2641" y="3857"/>
                </a:lnTo>
                <a:lnTo>
                  <a:pt x="2645" y="3854"/>
                </a:lnTo>
                <a:lnTo>
                  <a:pt x="2648" y="3850"/>
                </a:lnTo>
                <a:lnTo>
                  <a:pt x="2650" y="3844"/>
                </a:lnTo>
                <a:lnTo>
                  <a:pt x="2652" y="3839"/>
                </a:lnTo>
                <a:lnTo>
                  <a:pt x="2653" y="3833"/>
                </a:lnTo>
                <a:lnTo>
                  <a:pt x="2653" y="3827"/>
                </a:lnTo>
                <a:lnTo>
                  <a:pt x="2652" y="3823"/>
                </a:lnTo>
                <a:lnTo>
                  <a:pt x="2652" y="3819"/>
                </a:lnTo>
                <a:lnTo>
                  <a:pt x="2650" y="3815"/>
                </a:lnTo>
                <a:lnTo>
                  <a:pt x="2648" y="3812"/>
                </a:lnTo>
                <a:lnTo>
                  <a:pt x="2644" y="3806"/>
                </a:lnTo>
                <a:lnTo>
                  <a:pt x="2638" y="3801"/>
                </a:lnTo>
                <a:lnTo>
                  <a:pt x="2625" y="3791"/>
                </a:lnTo>
                <a:lnTo>
                  <a:pt x="2613" y="3779"/>
                </a:lnTo>
                <a:lnTo>
                  <a:pt x="2609" y="3774"/>
                </a:lnTo>
                <a:lnTo>
                  <a:pt x="2604" y="3769"/>
                </a:lnTo>
                <a:lnTo>
                  <a:pt x="2598" y="3765"/>
                </a:lnTo>
                <a:lnTo>
                  <a:pt x="2593" y="3761"/>
                </a:lnTo>
                <a:lnTo>
                  <a:pt x="2587" y="3758"/>
                </a:lnTo>
                <a:lnTo>
                  <a:pt x="2582" y="3754"/>
                </a:lnTo>
                <a:lnTo>
                  <a:pt x="2578" y="3748"/>
                </a:lnTo>
                <a:lnTo>
                  <a:pt x="2573" y="3742"/>
                </a:lnTo>
                <a:lnTo>
                  <a:pt x="2569" y="3734"/>
                </a:lnTo>
                <a:lnTo>
                  <a:pt x="2566" y="3727"/>
                </a:lnTo>
                <a:lnTo>
                  <a:pt x="2564" y="3719"/>
                </a:lnTo>
                <a:lnTo>
                  <a:pt x="2561" y="3711"/>
                </a:lnTo>
                <a:lnTo>
                  <a:pt x="2558" y="3695"/>
                </a:lnTo>
                <a:lnTo>
                  <a:pt x="2555" y="3678"/>
                </a:lnTo>
                <a:lnTo>
                  <a:pt x="2551" y="3649"/>
                </a:lnTo>
                <a:lnTo>
                  <a:pt x="2549" y="3623"/>
                </a:lnTo>
                <a:lnTo>
                  <a:pt x="2546" y="3597"/>
                </a:lnTo>
                <a:lnTo>
                  <a:pt x="2542" y="3567"/>
                </a:lnTo>
                <a:lnTo>
                  <a:pt x="2538" y="3555"/>
                </a:lnTo>
                <a:lnTo>
                  <a:pt x="2533" y="3543"/>
                </a:lnTo>
                <a:lnTo>
                  <a:pt x="2533" y="3543"/>
                </a:lnTo>
                <a:lnTo>
                  <a:pt x="1150" y="1533"/>
                </a:lnTo>
                <a:lnTo>
                  <a:pt x="1416" y="380"/>
                </a:lnTo>
                <a:lnTo>
                  <a:pt x="1416" y="380"/>
                </a:lnTo>
                <a:lnTo>
                  <a:pt x="1341" y="360"/>
                </a:lnTo>
                <a:lnTo>
                  <a:pt x="1267" y="339"/>
                </a:lnTo>
                <a:lnTo>
                  <a:pt x="1191" y="318"/>
                </a:lnTo>
                <a:lnTo>
                  <a:pt x="1116" y="297"/>
                </a:lnTo>
                <a:lnTo>
                  <a:pt x="1041" y="274"/>
                </a:lnTo>
                <a:lnTo>
                  <a:pt x="966" y="251"/>
                </a:lnTo>
                <a:lnTo>
                  <a:pt x="891" y="229"/>
                </a:lnTo>
                <a:lnTo>
                  <a:pt x="815" y="205"/>
                </a:lnTo>
                <a:lnTo>
                  <a:pt x="740" y="181"/>
                </a:lnTo>
                <a:lnTo>
                  <a:pt x="663" y="156"/>
                </a:lnTo>
                <a:lnTo>
                  <a:pt x="587" y="131"/>
                </a:lnTo>
                <a:lnTo>
                  <a:pt x="511" y="105"/>
                </a:lnTo>
                <a:lnTo>
                  <a:pt x="434" y="80"/>
                </a:lnTo>
                <a:lnTo>
                  <a:pt x="357" y="54"/>
                </a:lnTo>
                <a:lnTo>
                  <a:pt x="281" y="27"/>
                </a:lnTo>
                <a:lnTo>
                  <a:pt x="204" y="0"/>
                </a:lnTo>
                <a:lnTo>
                  <a:pt x="204" y="0"/>
                </a:lnTo>
                <a:lnTo>
                  <a:pt x="201" y="5"/>
                </a:lnTo>
                <a:lnTo>
                  <a:pt x="196" y="12"/>
                </a:lnTo>
                <a:lnTo>
                  <a:pt x="191" y="22"/>
                </a:lnTo>
                <a:lnTo>
                  <a:pt x="187" y="34"/>
                </a:lnTo>
                <a:lnTo>
                  <a:pt x="184" y="45"/>
                </a:lnTo>
                <a:lnTo>
                  <a:pt x="183" y="58"/>
                </a:lnTo>
                <a:lnTo>
                  <a:pt x="184" y="69"/>
                </a:lnTo>
                <a:lnTo>
                  <a:pt x="185" y="78"/>
                </a:lnTo>
                <a:lnTo>
                  <a:pt x="188" y="88"/>
                </a:lnTo>
                <a:lnTo>
                  <a:pt x="189" y="99"/>
                </a:lnTo>
                <a:lnTo>
                  <a:pt x="192" y="123"/>
                </a:lnTo>
                <a:lnTo>
                  <a:pt x="195" y="144"/>
                </a:lnTo>
                <a:lnTo>
                  <a:pt x="198" y="165"/>
                </a:lnTo>
                <a:lnTo>
                  <a:pt x="200" y="189"/>
                </a:lnTo>
                <a:lnTo>
                  <a:pt x="198" y="197"/>
                </a:lnTo>
                <a:lnTo>
                  <a:pt x="198" y="205"/>
                </a:lnTo>
                <a:lnTo>
                  <a:pt x="196" y="212"/>
                </a:lnTo>
                <a:lnTo>
                  <a:pt x="195" y="220"/>
                </a:lnTo>
                <a:lnTo>
                  <a:pt x="190" y="233"/>
                </a:lnTo>
                <a:lnTo>
                  <a:pt x="184" y="246"/>
                </a:lnTo>
                <a:lnTo>
                  <a:pt x="178" y="258"/>
                </a:lnTo>
                <a:lnTo>
                  <a:pt x="170" y="271"/>
                </a:lnTo>
                <a:lnTo>
                  <a:pt x="165" y="285"/>
                </a:lnTo>
                <a:lnTo>
                  <a:pt x="160" y="301"/>
                </a:lnTo>
                <a:lnTo>
                  <a:pt x="155" y="314"/>
                </a:lnTo>
                <a:lnTo>
                  <a:pt x="152" y="327"/>
                </a:lnTo>
                <a:lnTo>
                  <a:pt x="150" y="339"/>
                </a:lnTo>
                <a:lnTo>
                  <a:pt x="149" y="354"/>
                </a:lnTo>
                <a:lnTo>
                  <a:pt x="149" y="365"/>
                </a:lnTo>
                <a:lnTo>
                  <a:pt x="150" y="375"/>
                </a:lnTo>
                <a:lnTo>
                  <a:pt x="150" y="385"/>
                </a:lnTo>
                <a:lnTo>
                  <a:pt x="149" y="396"/>
                </a:lnTo>
                <a:lnTo>
                  <a:pt x="148" y="401"/>
                </a:lnTo>
                <a:lnTo>
                  <a:pt x="146" y="406"/>
                </a:lnTo>
                <a:lnTo>
                  <a:pt x="143" y="410"/>
                </a:lnTo>
                <a:lnTo>
                  <a:pt x="140" y="413"/>
                </a:lnTo>
                <a:lnTo>
                  <a:pt x="135" y="421"/>
                </a:lnTo>
                <a:lnTo>
                  <a:pt x="127" y="428"/>
                </a:lnTo>
                <a:lnTo>
                  <a:pt x="113" y="444"/>
                </a:lnTo>
                <a:lnTo>
                  <a:pt x="99" y="456"/>
                </a:lnTo>
                <a:lnTo>
                  <a:pt x="85" y="469"/>
                </a:lnTo>
                <a:lnTo>
                  <a:pt x="69" y="483"/>
                </a:lnTo>
                <a:lnTo>
                  <a:pt x="57" y="498"/>
                </a:lnTo>
                <a:lnTo>
                  <a:pt x="47" y="509"/>
                </a:lnTo>
                <a:lnTo>
                  <a:pt x="39" y="521"/>
                </a:lnTo>
                <a:lnTo>
                  <a:pt x="27" y="534"/>
                </a:lnTo>
                <a:lnTo>
                  <a:pt x="18" y="542"/>
                </a:lnTo>
                <a:lnTo>
                  <a:pt x="9" y="549"/>
                </a:lnTo>
                <a:lnTo>
                  <a:pt x="5" y="554"/>
                </a:lnTo>
                <a:lnTo>
                  <a:pt x="3" y="558"/>
                </a:lnTo>
                <a:lnTo>
                  <a:pt x="1" y="563"/>
                </a:lnTo>
                <a:lnTo>
                  <a:pt x="0" y="569"/>
                </a:lnTo>
                <a:lnTo>
                  <a:pt x="3" y="582"/>
                </a:lnTo>
                <a:lnTo>
                  <a:pt x="5" y="595"/>
                </a:lnTo>
                <a:lnTo>
                  <a:pt x="5" y="692"/>
                </a:lnTo>
                <a:lnTo>
                  <a:pt x="6" y="694"/>
                </a:lnTo>
                <a:lnTo>
                  <a:pt x="7" y="697"/>
                </a:lnTo>
                <a:lnTo>
                  <a:pt x="8" y="698"/>
                </a:lnTo>
                <a:lnTo>
                  <a:pt x="11" y="701"/>
                </a:lnTo>
                <a:lnTo>
                  <a:pt x="16" y="704"/>
                </a:lnTo>
                <a:lnTo>
                  <a:pt x="21" y="707"/>
                </a:lnTo>
                <a:lnTo>
                  <a:pt x="31" y="717"/>
                </a:lnTo>
                <a:lnTo>
                  <a:pt x="39" y="725"/>
                </a:lnTo>
                <a:lnTo>
                  <a:pt x="46" y="735"/>
                </a:lnTo>
                <a:lnTo>
                  <a:pt x="53" y="747"/>
                </a:lnTo>
                <a:lnTo>
                  <a:pt x="62" y="762"/>
                </a:lnTo>
                <a:lnTo>
                  <a:pt x="70" y="777"/>
                </a:lnTo>
                <a:lnTo>
                  <a:pt x="76" y="793"/>
                </a:lnTo>
                <a:lnTo>
                  <a:pt x="82" y="811"/>
                </a:lnTo>
                <a:lnTo>
                  <a:pt x="87" y="825"/>
                </a:lnTo>
                <a:lnTo>
                  <a:pt x="90" y="839"/>
                </a:lnTo>
                <a:lnTo>
                  <a:pt x="93" y="852"/>
                </a:lnTo>
                <a:lnTo>
                  <a:pt x="94" y="865"/>
                </a:lnTo>
                <a:lnTo>
                  <a:pt x="96" y="892"/>
                </a:lnTo>
                <a:lnTo>
                  <a:pt x="96" y="922"/>
                </a:lnTo>
                <a:lnTo>
                  <a:pt x="95" y="940"/>
                </a:lnTo>
                <a:lnTo>
                  <a:pt x="94" y="956"/>
                </a:lnTo>
                <a:lnTo>
                  <a:pt x="92" y="973"/>
                </a:lnTo>
                <a:lnTo>
                  <a:pt x="87" y="991"/>
                </a:lnTo>
                <a:lnTo>
                  <a:pt x="86" y="1002"/>
                </a:lnTo>
                <a:lnTo>
                  <a:pt x="85" y="1013"/>
                </a:lnTo>
                <a:lnTo>
                  <a:pt x="79" y="1028"/>
                </a:lnTo>
                <a:lnTo>
                  <a:pt x="73" y="1041"/>
                </a:lnTo>
                <a:lnTo>
                  <a:pt x="70" y="1047"/>
                </a:lnTo>
                <a:lnTo>
                  <a:pt x="68" y="1055"/>
                </a:lnTo>
                <a:lnTo>
                  <a:pt x="67" y="1062"/>
                </a:lnTo>
                <a:lnTo>
                  <a:pt x="67" y="1071"/>
                </a:lnTo>
                <a:lnTo>
                  <a:pt x="69" y="1084"/>
                </a:lnTo>
                <a:lnTo>
                  <a:pt x="72" y="1097"/>
                </a:lnTo>
                <a:lnTo>
                  <a:pt x="70" y="1106"/>
                </a:lnTo>
                <a:lnTo>
                  <a:pt x="68" y="1113"/>
                </a:lnTo>
                <a:lnTo>
                  <a:pt x="68" y="1123"/>
                </a:lnTo>
                <a:lnTo>
                  <a:pt x="69" y="1133"/>
                </a:lnTo>
                <a:lnTo>
                  <a:pt x="69" y="1141"/>
                </a:lnTo>
                <a:lnTo>
                  <a:pt x="67" y="1150"/>
                </a:lnTo>
                <a:lnTo>
                  <a:pt x="60" y="1165"/>
                </a:lnTo>
                <a:lnTo>
                  <a:pt x="53" y="1177"/>
                </a:lnTo>
                <a:lnTo>
                  <a:pt x="49" y="1182"/>
                </a:lnTo>
                <a:lnTo>
                  <a:pt x="47" y="1189"/>
                </a:lnTo>
                <a:lnTo>
                  <a:pt x="46" y="1195"/>
                </a:lnTo>
                <a:lnTo>
                  <a:pt x="45" y="1204"/>
                </a:lnTo>
                <a:lnTo>
                  <a:pt x="46" y="1212"/>
                </a:lnTo>
                <a:lnTo>
                  <a:pt x="48" y="1220"/>
                </a:lnTo>
                <a:lnTo>
                  <a:pt x="50" y="1228"/>
                </a:lnTo>
                <a:lnTo>
                  <a:pt x="53" y="1235"/>
                </a:lnTo>
                <a:lnTo>
                  <a:pt x="57" y="1251"/>
                </a:lnTo>
                <a:lnTo>
                  <a:pt x="60" y="1266"/>
                </a:lnTo>
                <a:lnTo>
                  <a:pt x="62" y="1282"/>
                </a:lnTo>
                <a:lnTo>
                  <a:pt x="63" y="1299"/>
                </a:lnTo>
                <a:lnTo>
                  <a:pt x="65" y="1324"/>
                </a:lnTo>
                <a:lnTo>
                  <a:pt x="66" y="1345"/>
                </a:lnTo>
                <a:lnTo>
                  <a:pt x="68" y="1356"/>
                </a:lnTo>
                <a:lnTo>
                  <a:pt x="72" y="1366"/>
                </a:lnTo>
                <a:lnTo>
                  <a:pt x="74" y="1371"/>
                </a:lnTo>
                <a:lnTo>
                  <a:pt x="77" y="1376"/>
                </a:lnTo>
                <a:lnTo>
                  <a:pt x="81" y="1380"/>
                </a:lnTo>
                <a:lnTo>
                  <a:pt x="85" y="1384"/>
                </a:lnTo>
                <a:lnTo>
                  <a:pt x="92" y="1391"/>
                </a:lnTo>
                <a:lnTo>
                  <a:pt x="98" y="1398"/>
                </a:lnTo>
                <a:lnTo>
                  <a:pt x="103" y="1405"/>
                </a:lnTo>
                <a:lnTo>
                  <a:pt x="108" y="1412"/>
                </a:lnTo>
                <a:lnTo>
                  <a:pt x="116" y="1427"/>
                </a:lnTo>
                <a:lnTo>
                  <a:pt x="125" y="1445"/>
                </a:lnTo>
                <a:lnTo>
                  <a:pt x="139" y="1473"/>
                </a:lnTo>
                <a:lnTo>
                  <a:pt x="151" y="1499"/>
                </a:lnTo>
                <a:lnTo>
                  <a:pt x="155" y="1512"/>
                </a:lnTo>
                <a:lnTo>
                  <a:pt x="158" y="1526"/>
                </a:lnTo>
                <a:lnTo>
                  <a:pt x="162" y="1541"/>
                </a:lnTo>
                <a:lnTo>
                  <a:pt x="162" y="1557"/>
                </a:lnTo>
                <a:lnTo>
                  <a:pt x="162" y="1572"/>
                </a:lnTo>
                <a:lnTo>
                  <a:pt x="160" y="1586"/>
                </a:lnTo>
                <a:lnTo>
                  <a:pt x="156" y="1600"/>
                </a:lnTo>
                <a:lnTo>
                  <a:pt x="151" y="1615"/>
                </a:lnTo>
                <a:lnTo>
                  <a:pt x="148" y="1622"/>
                </a:lnTo>
                <a:lnTo>
                  <a:pt x="144" y="1628"/>
                </a:lnTo>
                <a:lnTo>
                  <a:pt x="142" y="1635"/>
                </a:lnTo>
                <a:lnTo>
                  <a:pt x="141" y="1641"/>
                </a:lnTo>
                <a:lnTo>
                  <a:pt x="141" y="1648"/>
                </a:lnTo>
                <a:lnTo>
                  <a:pt x="142" y="1654"/>
                </a:lnTo>
                <a:lnTo>
                  <a:pt x="143" y="1660"/>
                </a:lnTo>
                <a:lnTo>
                  <a:pt x="146" y="1664"/>
                </a:lnTo>
                <a:lnTo>
                  <a:pt x="152" y="1674"/>
                </a:lnTo>
                <a:lnTo>
                  <a:pt x="158" y="1682"/>
                </a:lnTo>
                <a:lnTo>
                  <a:pt x="166" y="1690"/>
                </a:lnTo>
                <a:lnTo>
                  <a:pt x="175" y="1698"/>
                </a:lnTo>
                <a:lnTo>
                  <a:pt x="182" y="1708"/>
                </a:lnTo>
                <a:lnTo>
                  <a:pt x="189" y="1719"/>
                </a:lnTo>
                <a:lnTo>
                  <a:pt x="196" y="1732"/>
                </a:lnTo>
                <a:lnTo>
                  <a:pt x="205" y="1744"/>
                </a:lnTo>
                <a:lnTo>
                  <a:pt x="209" y="1748"/>
                </a:lnTo>
                <a:lnTo>
                  <a:pt x="215" y="1752"/>
                </a:lnTo>
                <a:lnTo>
                  <a:pt x="221" y="1757"/>
                </a:lnTo>
                <a:lnTo>
                  <a:pt x="229" y="1761"/>
                </a:lnTo>
                <a:lnTo>
                  <a:pt x="234" y="1764"/>
                </a:lnTo>
                <a:lnTo>
                  <a:pt x="238" y="1768"/>
                </a:lnTo>
                <a:lnTo>
                  <a:pt x="244" y="1771"/>
                </a:lnTo>
                <a:lnTo>
                  <a:pt x="249" y="1772"/>
                </a:lnTo>
                <a:lnTo>
                  <a:pt x="254" y="1771"/>
                </a:lnTo>
                <a:lnTo>
                  <a:pt x="257" y="1770"/>
                </a:lnTo>
                <a:lnTo>
                  <a:pt x="259" y="1769"/>
                </a:lnTo>
                <a:lnTo>
                  <a:pt x="261" y="1766"/>
                </a:lnTo>
                <a:lnTo>
                  <a:pt x="266" y="1761"/>
                </a:lnTo>
                <a:lnTo>
                  <a:pt x="271" y="1756"/>
                </a:lnTo>
                <a:lnTo>
                  <a:pt x="283" y="1744"/>
                </a:lnTo>
                <a:lnTo>
                  <a:pt x="293" y="1732"/>
                </a:lnTo>
                <a:lnTo>
                  <a:pt x="303" y="1719"/>
                </a:lnTo>
                <a:lnTo>
                  <a:pt x="313" y="1705"/>
                </a:lnTo>
                <a:lnTo>
                  <a:pt x="314" y="1715"/>
                </a:lnTo>
                <a:lnTo>
                  <a:pt x="314" y="1723"/>
                </a:lnTo>
                <a:lnTo>
                  <a:pt x="314" y="1731"/>
                </a:lnTo>
                <a:lnTo>
                  <a:pt x="313" y="1738"/>
                </a:lnTo>
                <a:lnTo>
                  <a:pt x="312" y="1746"/>
                </a:lnTo>
                <a:lnTo>
                  <a:pt x="312" y="1755"/>
                </a:lnTo>
                <a:lnTo>
                  <a:pt x="312" y="1762"/>
                </a:lnTo>
                <a:lnTo>
                  <a:pt x="313" y="1772"/>
                </a:lnTo>
                <a:lnTo>
                  <a:pt x="317" y="1784"/>
                </a:lnTo>
                <a:lnTo>
                  <a:pt x="322" y="1793"/>
                </a:lnTo>
                <a:lnTo>
                  <a:pt x="326" y="1803"/>
                </a:lnTo>
                <a:lnTo>
                  <a:pt x="329" y="1814"/>
                </a:lnTo>
                <a:lnTo>
                  <a:pt x="324" y="1836"/>
                </a:lnTo>
                <a:lnTo>
                  <a:pt x="328" y="1846"/>
                </a:lnTo>
                <a:lnTo>
                  <a:pt x="331" y="1856"/>
                </a:lnTo>
                <a:lnTo>
                  <a:pt x="333" y="1867"/>
                </a:lnTo>
                <a:lnTo>
                  <a:pt x="335" y="1878"/>
                </a:lnTo>
                <a:lnTo>
                  <a:pt x="328" y="1872"/>
                </a:lnTo>
                <a:lnTo>
                  <a:pt x="322" y="1867"/>
                </a:lnTo>
                <a:lnTo>
                  <a:pt x="315" y="1863"/>
                </a:lnTo>
                <a:lnTo>
                  <a:pt x="309" y="1858"/>
                </a:lnTo>
                <a:lnTo>
                  <a:pt x="295" y="1851"/>
                </a:lnTo>
                <a:lnTo>
                  <a:pt x="278" y="1843"/>
                </a:lnTo>
                <a:lnTo>
                  <a:pt x="255" y="1971"/>
                </a:lnTo>
                <a:lnTo>
                  <a:pt x="258" y="1993"/>
                </a:lnTo>
                <a:lnTo>
                  <a:pt x="259" y="2014"/>
                </a:lnTo>
                <a:lnTo>
                  <a:pt x="259" y="2023"/>
                </a:lnTo>
                <a:lnTo>
                  <a:pt x="260" y="2034"/>
                </a:lnTo>
                <a:lnTo>
                  <a:pt x="262" y="2045"/>
                </a:lnTo>
                <a:lnTo>
                  <a:pt x="265" y="2056"/>
                </a:lnTo>
                <a:lnTo>
                  <a:pt x="273" y="2076"/>
                </a:lnTo>
                <a:lnTo>
                  <a:pt x="282" y="2094"/>
                </a:lnTo>
                <a:lnTo>
                  <a:pt x="289" y="2112"/>
                </a:lnTo>
                <a:lnTo>
                  <a:pt x="298" y="2133"/>
                </a:lnTo>
                <a:lnTo>
                  <a:pt x="314" y="2151"/>
                </a:lnTo>
                <a:lnTo>
                  <a:pt x="329" y="2166"/>
                </a:lnTo>
                <a:lnTo>
                  <a:pt x="338" y="2172"/>
                </a:lnTo>
                <a:lnTo>
                  <a:pt x="346" y="2179"/>
                </a:lnTo>
                <a:lnTo>
                  <a:pt x="356" y="2185"/>
                </a:lnTo>
                <a:lnTo>
                  <a:pt x="367" y="2191"/>
                </a:lnTo>
                <a:lnTo>
                  <a:pt x="378" y="2197"/>
                </a:lnTo>
                <a:lnTo>
                  <a:pt x="389" y="2205"/>
                </a:lnTo>
                <a:lnTo>
                  <a:pt x="397" y="2212"/>
                </a:lnTo>
                <a:lnTo>
                  <a:pt x="406" y="2220"/>
                </a:lnTo>
                <a:lnTo>
                  <a:pt x="412" y="2229"/>
                </a:lnTo>
                <a:lnTo>
                  <a:pt x="418" y="2239"/>
                </a:lnTo>
                <a:lnTo>
                  <a:pt x="420" y="2245"/>
                </a:lnTo>
                <a:lnTo>
                  <a:pt x="421" y="2250"/>
                </a:lnTo>
                <a:lnTo>
                  <a:pt x="422" y="2257"/>
                </a:lnTo>
                <a:lnTo>
                  <a:pt x="422" y="2263"/>
                </a:lnTo>
                <a:lnTo>
                  <a:pt x="422" y="2269"/>
                </a:lnTo>
                <a:lnTo>
                  <a:pt x="421" y="2274"/>
                </a:lnTo>
                <a:lnTo>
                  <a:pt x="419" y="2279"/>
                </a:lnTo>
                <a:lnTo>
                  <a:pt x="416" y="2283"/>
                </a:lnTo>
                <a:lnTo>
                  <a:pt x="408" y="2290"/>
                </a:lnTo>
                <a:lnTo>
                  <a:pt x="399" y="2297"/>
                </a:lnTo>
                <a:lnTo>
                  <a:pt x="390" y="2302"/>
                </a:lnTo>
                <a:lnTo>
                  <a:pt x="380" y="2310"/>
                </a:lnTo>
                <a:lnTo>
                  <a:pt x="376" y="2313"/>
                </a:lnTo>
                <a:lnTo>
                  <a:pt x="371" y="2317"/>
                </a:lnTo>
                <a:lnTo>
                  <a:pt x="367" y="2322"/>
                </a:lnTo>
                <a:lnTo>
                  <a:pt x="364" y="2327"/>
                </a:lnTo>
                <a:lnTo>
                  <a:pt x="355" y="2343"/>
                </a:lnTo>
                <a:lnTo>
                  <a:pt x="349" y="2359"/>
                </a:lnTo>
                <a:lnTo>
                  <a:pt x="345" y="2368"/>
                </a:lnTo>
                <a:lnTo>
                  <a:pt x="344" y="2377"/>
                </a:lnTo>
                <a:lnTo>
                  <a:pt x="343" y="2385"/>
                </a:lnTo>
                <a:lnTo>
                  <a:pt x="342" y="2396"/>
                </a:lnTo>
                <a:lnTo>
                  <a:pt x="343" y="2405"/>
                </a:lnTo>
                <a:lnTo>
                  <a:pt x="345" y="2412"/>
                </a:lnTo>
                <a:lnTo>
                  <a:pt x="349" y="2420"/>
                </a:lnTo>
                <a:lnTo>
                  <a:pt x="353" y="2426"/>
                </a:lnTo>
                <a:lnTo>
                  <a:pt x="363" y="2439"/>
                </a:lnTo>
                <a:lnTo>
                  <a:pt x="372" y="2454"/>
                </a:lnTo>
                <a:lnTo>
                  <a:pt x="390" y="2486"/>
                </a:lnTo>
                <a:lnTo>
                  <a:pt x="405" y="2513"/>
                </a:lnTo>
                <a:lnTo>
                  <a:pt x="412" y="2527"/>
                </a:lnTo>
                <a:lnTo>
                  <a:pt x="420" y="2541"/>
                </a:lnTo>
                <a:lnTo>
                  <a:pt x="426" y="2556"/>
                </a:lnTo>
                <a:lnTo>
                  <a:pt x="433" y="2573"/>
                </a:lnTo>
                <a:lnTo>
                  <a:pt x="439" y="2593"/>
                </a:lnTo>
                <a:lnTo>
                  <a:pt x="446" y="2610"/>
                </a:lnTo>
                <a:lnTo>
                  <a:pt x="450" y="2628"/>
                </a:lnTo>
                <a:lnTo>
                  <a:pt x="454" y="2648"/>
                </a:lnTo>
                <a:lnTo>
                  <a:pt x="457" y="2673"/>
                </a:lnTo>
                <a:lnTo>
                  <a:pt x="459" y="2694"/>
                </a:lnTo>
                <a:lnTo>
                  <a:pt x="461" y="2705"/>
                </a:lnTo>
                <a:lnTo>
                  <a:pt x="465" y="2715"/>
                </a:lnTo>
                <a:lnTo>
                  <a:pt x="467" y="2720"/>
                </a:lnTo>
                <a:lnTo>
                  <a:pt x="471" y="2724"/>
                </a:lnTo>
                <a:lnTo>
                  <a:pt x="474" y="2729"/>
                </a:lnTo>
                <a:lnTo>
                  <a:pt x="478" y="2733"/>
                </a:lnTo>
                <a:lnTo>
                  <a:pt x="498" y="2751"/>
                </a:lnTo>
                <a:lnTo>
                  <a:pt x="514" y="2770"/>
                </a:lnTo>
                <a:lnTo>
                  <a:pt x="520" y="2779"/>
                </a:lnTo>
                <a:lnTo>
                  <a:pt x="528" y="2789"/>
                </a:lnTo>
                <a:lnTo>
                  <a:pt x="534" y="2800"/>
                </a:lnTo>
                <a:lnTo>
                  <a:pt x="542" y="2813"/>
                </a:lnTo>
                <a:lnTo>
                  <a:pt x="549" y="2824"/>
                </a:lnTo>
                <a:lnTo>
                  <a:pt x="558" y="2833"/>
                </a:lnTo>
                <a:lnTo>
                  <a:pt x="561" y="2842"/>
                </a:lnTo>
                <a:lnTo>
                  <a:pt x="565" y="2850"/>
                </a:lnTo>
                <a:lnTo>
                  <a:pt x="567" y="2857"/>
                </a:lnTo>
                <a:lnTo>
                  <a:pt x="568" y="2865"/>
                </a:lnTo>
                <a:lnTo>
                  <a:pt x="570" y="2880"/>
                </a:lnTo>
                <a:lnTo>
                  <a:pt x="571" y="2897"/>
                </a:lnTo>
                <a:lnTo>
                  <a:pt x="572" y="2906"/>
                </a:lnTo>
                <a:lnTo>
                  <a:pt x="574" y="2913"/>
                </a:lnTo>
                <a:lnTo>
                  <a:pt x="576" y="2920"/>
                </a:lnTo>
                <a:lnTo>
                  <a:pt x="581" y="2926"/>
                </a:lnTo>
                <a:lnTo>
                  <a:pt x="590" y="2937"/>
                </a:lnTo>
                <a:lnTo>
                  <a:pt x="602" y="2948"/>
                </a:lnTo>
                <a:lnTo>
                  <a:pt x="610" y="2953"/>
                </a:lnTo>
                <a:lnTo>
                  <a:pt x="616" y="2960"/>
                </a:lnTo>
                <a:lnTo>
                  <a:pt x="619" y="2963"/>
                </a:lnTo>
                <a:lnTo>
                  <a:pt x="621" y="2966"/>
                </a:lnTo>
                <a:lnTo>
                  <a:pt x="623" y="2971"/>
                </a:lnTo>
                <a:lnTo>
                  <a:pt x="624" y="2975"/>
                </a:lnTo>
                <a:lnTo>
                  <a:pt x="623" y="2985"/>
                </a:lnTo>
                <a:lnTo>
                  <a:pt x="622" y="2995"/>
                </a:lnTo>
                <a:lnTo>
                  <a:pt x="622" y="3009"/>
                </a:lnTo>
                <a:lnTo>
                  <a:pt x="623" y="3022"/>
                </a:lnTo>
                <a:lnTo>
                  <a:pt x="625" y="3035"/>
                </a:lnTo>
                <a:lnTo>
                  <a:pt x="627" y="3049"/>
                </a:lnTo>
                <a:lnTo>
                  <a:pt x="600" y="3216"/>
                </a:lnTo>
                <a:lnTo>
                  <a:pt x="601" y="3229"/>
                </a:lnTo>
                <a:lnTo>
                  <a:pt x="603" y="3239"/>
                </a:lnTo>
                <a:lnTo>
                  <a:pt x="608" y="3250"/>
                </a:lnTo>
                <a:lnTo>
                  <a:pt x="614" y="3260"/>
                </a:lnTo>
                <a:lnTo>
                  <a:pt x="621" y="3269"/>
                </a:lnTo>
                <a:lnTo>
                  <a:pt x="629" y="3276"/>
                </a:lnTo>
                <a:lnTo>
                  <a:pt x="639" y="3283"/>
                </a:lnTo>
                <a:lnTo>
                  <a:pt x="651" y="3288"/>
                </a:lnTo>
                <a:lnTo>
                  <a:pt x="666" y="3293"/>
                </a:lnTo>
                <a:lnTo>
                  <a:pt x="682" y="3299"/>
                </a:lnTo>
                <a:lnTo>
                  <a:pt x="696" y="3304"/>
                </a:lnTo>
                <a:lnTo>
                  <a:pt x="709" y="3311"/>
                </a:lnTo>
                <a:lnTo>
                  <a:pt x="720" y="3317"/>
                </a:lnTo>
                <a:lnTo>
                  <a:pt x="731" y="3325"/>
                </a:lnTo>
                <a:lnTo>
                  <a:pt x="742" y="3331"/>
                </a:lnTo>
                <a:lnTo>
                  <a:pt x="752" y="3339"/>
                </a:lnTo>
                <a:lnTo>
                  <a:pt x="764" y="3345"/>
                </a:lnTo>
                <a:lnTo>
                  <a:pt x="778" y="3352"/>
                </a:lnTo>
                <a:lnTo>
                  <a:pt x="795" y="3358"/>
                </a:lnTo>
                <a:lnTo>
                  <a:pt x="810" y="3363"/>
                </a:lnTo>
                <a:lnTo>
                  <a:pt x="825" y="3366"/>
                </a:lnTo>
                <a:lnTo>
                  <a:pt x="842" y="3370"/>
                </a:lnTo>
                <a:lnTo>
                  <a:pt x="853" y="3374"/>
                </a:lnTo>
                <a:lnTo>
                  <a:pt x="863" y="3379"/>
                </a:lnTo>
                <a:lnTo>
                  <a:pt x="872" y="3382"/>
                </a:lnTo>
                <a:lnTo>
                  <a:pt x="884" y="3386"/>
                </a:lnTo>
                <a:lnTo>
                  <a:pt x="894" y="3387"/>
                </a:lnTo>
                <a:lnTo>
                  <a:pt x="903" y="3388"/>
                </a:lnTo>
                <a:lnTo>
                  <a:pt x="910" y="3391"/>
                </a:lnTo>
                <a:lnTo>
                  <a:pt x="919" y="3394"/>
                </a:lnTo>
                <a:lnTo>
                  <a:pt x="926" y="3399"/>
                </a:lnTo>
                <a:lnTo>
                  <a:pt x="932" y="3405"/>
                </a:lnTo>
                <a:lnTo>
                  <a:pt x="936" y="3411"/>
                </a:lnTo>
                <a:lnTo>
                  <a:pt x="940" y="3417"/>
                </a:lnTo>
                <a:lnTo>
                  <a:pt x="948" y="3431"/>
                </a:lnTo>
                <a:lnTo>
                  <a:pt x="957" y="3445"/>
                </a:lnTo>
                <a:lnTo>
                  <a:pt x="974" y="3471"/>
                </a:lnTo>
                <a:lnTo>
                  <a:pt x="990" y="3493"/>
                </a:lnTo>
                <a:lnTo>
                  <a:pt x="999" y="3503"/>
                </a:lnTo>
                <a:lnTo>
                  <a:pt x="1007" y="3514"/>
                </a:lnTo>
                <a:lnTo>
                  <a:pt x="1018" y="3523"/>
                </a:lnTo>
                <a:lnTo>
                  <a:pt x="1030" y="3535"/>
                </a:lnTo>
                <a:lnTo>
                  <a:pt x="1062" y="3561"/>
                </a:lnTo>
                <a:lnTo>
                  <a:pt x="1068" y="3563"/>
                </a:lnTo>
                <a:lnTo>
                  <a:pt x="1073" y="3567"/>
                </a:lnTo>
                <a:lnTo>
                  <a:pt x="1084" y="3579"/>
                </a:lnTo>
                <a:lnTo>
                  <a:pt x="1094" y="3590"/>
                </a:lnTo>
                <a:lnTo>
                  <a:pt x="1099" y="3595"/>
                </a:lnTo>
                <a:lnTo>
                  <a:pt x="1105" y="3599"/>
                </a:lnTo>
                <a:lnTo>
                  <a:pt x="1111" y="3603"/>
                </a:lnTo>
                <a:lnTo>
                  <a:pt x="1119" y="3607"/>
                </a:lnTo>
                <a:lnTo>
                  <a:pt x="1143" y="3616"/>
                </a:lnTo>
                <a:lnTo>
                  <a:pt x="1165" y="3624"/>
                </a:lnTo>
                <a:lnTo>
                  <a:pt x="1188" y="3630"/>
                </a:lnTo>
                <a:lnTo>
                  <a:pt x="1214" y="3638"/>
                </a:lnTo>
                <a:lnTo>
                  <a:pt x="1219" y="3640"/>
                </a:lnTo>
                <a:lnTo>
                  <a:pt x="1226" y="3641"/>
                </a:lnTo>
                <a:lnTo>
                  <a:pt x="1230" y="3643"/>
                </a:lnTo>
                <a:lnTo>
                  <a:pt x="1235" y="3647"/>
                </a:lnTo>
                <a:lnTo>
                  <a:pt x="1238" y="3651"/>
                </a:lnTo>
                <a:lnTo>
                  <a:pt x="1241" y="3656"/>
                </a:lnTo>
                <a:lnTo>
                  <a:pt x="1242" y="3662"/>
                </a:lnTo>
                <a:lnTo>
                  <a:pt x="1243" y="3668"/>
                </a:lnTo>
                <a:lnTo>
                  <a:pt x="1246" y="3681"/>
                </a:lnTo>
                <a:lnTo>
                  <a:pt x="1247" y="3694"/>
                </a:lnTo>
                <a:lnTo>
                  <a:pt x="1248" y="3706"/>
                </a:lnTo>
                <a:lnTo>
                  <a:pt x="1248" y="3721"/>
                </a:lnTo>
                <a:lnTo>
                  <a:pt x="1249" y="3729"/>
                </a:lnTo>
                <a:lnTo>
                  <a:pt x="1251" y="3736"/>
                </a:lnTo>
                <a:lnTo>
                  <a:pt x="1256" y="3743"/>
                </a:lnTo>
                <a:lnTo>
                  <a:pt x="1260" y="3748"/>
                </a:lnTo>
                <a:lnTo>
                  <a:pt x="1272" y="3759"/>
                </a:lnTo>
                <a:lnTo>
                  <a:pt x="1285" y="3769"/>
                </a:lnTo>
                <a:lnTo>
                  <a:pt x="1296" y="3776"/>
                </a:lnTo>
                <a:lnTo>
                  <a:pt x="1305" y="3782"/>
                </a:lnTo>
                <a:lnTo>
                  <a:pt x="1316" y="3787"/>
                </a:lnTo>
                <a:lnTo>
                  <a:pt x="1326" y="3790"/>
                </a:lnTo>
                <a:lnTo>
                  <a:pt x="1348" y="3798"/>
                </a:lnTo>
                <a:lnTo>
                  <a:pt x="1370" y="3805"/>
                </a:lnTo>
                <a:lnTo>
                  <a:pt x="1382" y="3811"/>
                </a:lnTo>
                <a:lnTo>
                  <a:pt x="1392" y="3816"/>
                </a:lnTo>
                <a:lnTo>
                  <a:pt x="1402" y="3823"/>
                </a:lnTo>
                <a:lnTo>
                  <a:pt x="1410" y="3829"/>
                </a:lnTo>
                <a:lnTo>
                  <a:pt x="1418" y="3838"/>
                </a:lnTo>
                <a:lnTo>
                  <a:pt x="1424" y="3846"/>
                </a:lnTo>
                <a:lnTo>
                  <a:pt x="1431" y="3856"/>
                </a:lnTo>
                <a:lnTo>
                  <a:pt x="1437" y="3867"/>
                </a:lnTo>
                <a:lnTo>
                  <a:pt x="1444" y="3881"/>
                </a:lnTo>
                <a:lnTo>
                  <a:pt x="1449" y="3894"/>
                </a:lnTo>
                <a:lnTo>
                  <a:pt x="1454" y="3906"/>
                </a:lnTo>
                <a:lnTo>
                  <a:pt x="1461" y="3920"/>
                </a:lnTo>
                <a:lnTo>
                  <a:pt x="1472" y="3937"/>
                </a:lnTo>
                <a:lnTo>
                  <a:pt x="1481" y="3952"/>
                </a:lnTo>
                <a:lnTo>
                  <a:pt x="1492" y="3966"/>
                </a:lnTo>
                <a:lnTo>
                  <a:pt x="1503" y="3984"/>
                </a:lnTo>
                <a:lnTo>
                  <a:pt x="1510" y="3997"/>
                </a:lnTo>
                <a:lnTo>
                  <a:pt x="1514" y="4007"/>
                </a:lnTo>
                <a:lnTo>
                  <a:pt x="1518" y="4019"/>
                </a:lnTo>
                <a:lnTo>
                  <a:pt x="1521" y="4030"/>
                </a:lnTo>
                <a:lnTo>
                  <a:pt x="1528" y="4054"/>
                </a:lnTo>
                <a:lnTo>
                  <a:pt x="1535" y="4080"/>
                </a:lnTo>
                <a:lnTo>
                  <a:pt x="1544" y="4107"/>
                </a:lnTo>
                <a:lnTo>
                  <a:pt x="1552" y="4133"/>
                </a:lnTo>
                <a:lnTo>
                  <a:pt x="1554" y="4146"/>
                </a:lnTo>
                <a:lnTo>
                  <a:pt x="1555" y="4158"/>
                </a:lnTo>
                <a:lnTo>
                  <a:pt x="1555" y="4173"/>
                </a:lnTo>
                <a:lnTo>
                  <a:pt x="1554" y="4188"/>
                </a:lnTo>
                <a:lnTo>
                  <a:pt x="1550" y="4200"/>
                </a:lnTo>
                <a:lnTo>
                  <a:pt x="1545" y="4210"/>
                </a:lnTo>
                <a:lnTo>
                  <a:pt x="1543" y="4221"/>
                </a:lnTo>
                <a:lnTo>
                  <a:pt x="1541" y="4233"/>
                </a:lnTo>
                <a:lnTo>
                  <a:pt x="1545" y="4236"/>
                </a:lnTo>
                <a:lnTo>
                  <a:pt x="1551" y="4238"/>
                </a:lnTo>
                <a:lnTo>
                  <a:pt x="1566" y="4237"/>
                </a:lnTo>
                <a:lnTo>
                  <a:pt x="1580" y="4233"/>
                </a:lnTo>
                <a:lnTo>
                  <a:pt x="1582" y="4254"/>
                </a:lnTo>
                <a:lnTo>
                  <a:pt x="1582" y="4271"/>
                </a:lnTo>
                <a:lnTo>
                  <a:pt x="1581" y="4288"/>
                </a:lnTo>
                <a:lnTo>
                  <a:pt x="1580" y="4309"/>
                </a:lnTo>
                <a:lnTo>
                  <a:pt x="1580" y="4322"/>
                </a:lnTo>
                <a:lnTo>
                  <a:pt x="1581" y="4335"/>
                </a:lnTo>
                <a:lnTo>
                  <a:pt x="1581" y="4335"/>
                </a:lnTo>
                <a:lnTo>
                  <a:pt x="1592" y="4337"/>
                </a:lnTo>
                <a:lnTo>
                  <a:pt x="1602" y="4338"/>
                </a:lnTo>
                <a:lnTo>
                  <a:pt x="1613" y="4339"/>
                </a:lnTo>
                <a:lnTo>
                  <a:pt x="1625" y="4340"/>
                </a:lnTo>
                <a:lnTo>
                  <a:pt x="1637" y="4342"/>
                </a:lnTo>
                <a:lnTo>
                  <a:pt x="1647" y="4344"/>
                </a:lnTo>
                <a:lnTo>
                  <a:pt x="1656" y="4347"/>
                </a:lnTo>
                <a:lnTo>
                  <a:pt x="1668" y="4350"/>
                </a:lnTo>
                <a:lnTo>
                  <a:pt x="1696" y="4356"/>
                </a:lnTo>
                <a:lnTo>
                  <a:pt x="1721" y="4360"/>
                </a:lnTo>
                <a:lnTo>
                  <a:pt x="1746" y="4366"/>
                </a:lnTo>
                <a:lnTo>
                  <a:pt x="1774" y="4371"/>
                </a:lnTo>
                <a:lnTo>
                  <a:pt x="1802" y="4377"/>
                </a:lnTo>
                <a:lnTo>
                  <a:pt x="1827" y="4381"/>
                </a:lnTo>
                <a:lnTo>
                  <a:pt x="1852" y="4384"/>
                </a:lnTo>
                <a:lnTo>
                  <a:pt x="1880" y="4387"/>
                </a:lnTo>
                <a:lnTo>
                  <a:pt x="1904" y="4391"/>
                </a:lnTo>
                <a:lnTo>
                  <a:pt x="1925" y="4395"/>
                </a:lnTo>
                <a:lnTo>
                  <a:pt x="1936" y="4397"/>
                </a:lnTo>
                <a:lnTo>
                  <a:pt x="1947" y="4399"/>
                </a:lnTo>
                <a:lnTo>
                  <a:pt x="1958" y="4400"/>
                </a:lnTo>
                <a:lnTo>
                  <a:pt x="1971" y="4400"/>
                </a:lnTo>
                <a:lnTo>
                  <a:pt x="1991" y="4401"/>
                </a:lnTo>
                <a:lnTo>
                  <a:pt x="2011" y="4403"/>
                </a:lnTo>
                <a:lnTo>
                  <a:pt x="2029" y="4405"/>
                </a:lnTo>
                <a:lnTo>
                  <a:pt x="2046" y="4407"/>
                </a:lnTo>
                <a:lnTo>
                  <a:pt x="2082" y="4412"/>
                </a:lnTo>
                <a:lnTo>
                  <a:pt x="2122" y="4417"/>
                </a:lnTo>
                <a:lnTo>
                  <a:pt x="2141" y="4418"/>
                </a:lnTo>
                <a:lnTo>
                  <a:pt x="2160" y="4420"/>
                </a:lnTo>
                <a:lnTo>
                  <a:pt x="2177" y="4422"/>
                </a:lnTo>
                <a:lnTo>
                  <a:pt x="2196" y="4424"/>
                </a:lnTo>
                <a:lnTo>
                  <a:pt x="2214" y="4427"/>
                </a:lnTo>
                <a:lnTo>
                  <a:pt x="2228" y="4430"/>
                </a:lnTo>
                <a:lnTo>
                  <a:pt x="2243" y="4433"/>
                </a:lnTo>
                <a:lnTo>
                  <a:pt x="2260" y="4435"/>
                </a:lnTo>
                <a:lnTo>
                  <a:pt x="2283" y="4439"/>
                </a:lnTo>
                <a:lnTo>
                  <a:pt x="2302" y="4444"/>
                </a:lnTo>
                <a:lnTo>
                  <a:pt x="2322" y="4447"/>
                </a:lnTo>
                <a:lnTo>
                  <a:pt x="2345" y="4451"/>
                </a:lnTo>
                <a:lnTo>
                  <a:pt x="2345" y="4451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4" name="Freeform 270"/>
          <p:cNvSpPr>
            <a:spLocks/>
          </p:cNvSpPr>
          <p:nvPr/>
        </p:nvSpPr>
        <p:spPr bwMode="auto">
          <a:xfrm>
            <a:off x="2463298" y="4287276"/>
            <a:ext cx="949472" cy="1156780"/>
          </a:xfrm>
          <a:custGeom>
            <a:avLst/>
            <a:gdLst>
              <a:gd name="T0" fmla="*/ 438 w 2061"/>
              <a:gd name="T1" fmla="*/ 330 h 2513"/>
              <a:gd name="T2" fmla="*/ 412 w 2061"/>
              <a:gd name="T3" fmla="*/ 349 h 2513"/>
              <a:gd name="T4" fmla="*/ 401 w 2061"/>
              <a:gd name="T5" fmla="*/ 353 h 2513"/>
              <a:gd name="T6" fmla="*/ 385 w 2061"/>
              <a:gd name="T7" fmla="*/ 345 h 2513"/>
              <a:gd name="T8" fmla="*/ 369 w 2061"/>
              <a:gd name="T9" fmla="*/ 332 h 2513"/>
              <a:gd name="T10" fmla="*/ 339 w 2061"/>
              <a:gd name="T11" fmla="*/ 320 h 2513"/>
              <a:gd name="T12" fmla="*/ 295 w 2061"/>
              <a:gd name="T13" fmla="*/ 319 h 2513"/>
              <a:gd name="T14" fmla="*/ 243 w 2061"/>
              <a:gd name="T15" fmla="*/ 321 h 2513"/>
              <a:gd name="T16" fmla="*/ 212 w 2061"/>
              <a:gd name="T17" fmla="*/ 338 h 2513"/>
              <a:gd name="T18" fmla="*/ 194 w 2061"/>
              <a:gd name="T19" fmla="*/ 368 h 2513"/>
              <a:gd name="T20" fmla="*/ 198 w 2061"/>
              <a:gd name="T21" fmla="*/ 400 h 2513"/>
              <a:gd name="T22" fmla="*/ 195 w 2061"/>
              <a:gd name="T23" fmla="*/ 433 h 2513"/>
              <a:gd name="T24" fmla="*/ 192 w 2061"/>
              <a:gd name="T25" fmla="*/ 481 h 2513"/>
              <a:gd name="T26" fmla="*/ 197 w 2061"/>
              <a:gd name="T27" fmla="*/ 534 h 2513"/>
              <a:gd name="T28" fmla="*/ 197 w 2061"/>
              <a:gd name="T29" fmla="*/ 608 h 2513"/>
              <a:gd name="T30" fmla="*/ 202 w 2061"/>
              <a:gd name="T31" fmla="*/ 650 h 2513"/>
              <a:gd name="T32" fmla="*/ 198 w 2061"/>
              <a:gd name="T33" fmla="*/ 698 h 2513"/>
              <a:gd name="T34" fmla="*/ 184 w 2061"/>
              <a:gd name="T35" fmla="*/ 725 h 2513"/>
              <a:gd name="T36" fmla="*/ 186 w 2061"/>
              <a:gd name="T37" fmla="*/ 761 h 2513"/>
              <a:gd name="T38" fmla="*/ 193 w 2061"/>
              <a:gd name="T39" fmla="*/ 793 h 2513"/>
              <a:gd name="T40" fmla="*/ 206 w 2061"/>
              <a:gd name="T41" fmla="*/ 887 h 2513"/>
              <a:gd name="T42" fmla="*/ 219 w 2061"/>
              <a:gd name="T43" fmla="*/ 957 h 2513"/>
              <a:gd name="T44" fmla="*/ 233 w 2061"/>
              <a:gd name="T45" fmla="*/ 986 h 2513"/>
              <a:gd name="T46" fmla="*/ 253 w 2061"/>
              <a:gd name="T47" fmla="*/ 1003 h 2513"/>
              <a:gd name="T48" fmla="*/ 280 w 2061"/>
              <a:gd name="T49" fmla="*/ 1029 h 2513"/>
              <a:gd name="T50" fmla="*/ 305 w 2061"/>
              <a:gd name="T51" fmla="*/ 1053 h 2513"/>
              <a:gd name="T52" fmla="*/ 308 w 2061"/>
              <a:gd name="T53" fmla="*/ 1071 h 2513"/>
              <a:gd name="T54" fmla="*/ 300 w 2061"/>
              <a:gd name="T55" fmla="*/ 1092 h 2513"/>
              <a:gd name="T56" fmla="*/ 267 w 2061"/>
              <a:gd name="T57" fmla="*/ 1116 h 2513"/>
              <a:gd name="T58" fmla="*/ 209 w 2061"/>
              <a:gd name="T59" fmla="*/ 1149 h 2513"/>
              <a:gd name="T60" fmla="*/ 183 w 2061"/>
              <a:gd name="T61" fmla="*/ 1177 h 2513"/>
              <a:gd name="T62" fmla="*/ 158 w 2061"/>
              <a:gd name="T63" fmla="*/ 1233 h 2513"/>
              <a:gd name="T64" fmla="*/ 126 w 2061"/>
              <a:gd name="T65" fmla="*/ 1311 h 2513"/>
              <a:gd name="T66" fmla="*/ 116 w 2061"/>
              <a:gd name="T67" fmla="*/ 1344 h 2513"/>
              <a:gd name="T68" fmla="*/ 99 w 2061"/>
              <a:gd name="T69" fmla="*/ 1353 h 2513"/>
              <a:gd name="T70" fmla="*/ 80 w 2061"/>
              <a:gd name="T71" fmla="*/ 1357 h 2513"/>
              <a:gd name="T72" fmla="*/ 72 w 2061"/>
              <a:gd name="T73" fmla="*/ 1379 h 2513"/>
              <a:gd name="T74" fmla="*/ 73 w 2061"/>
              <a:gd name="T75" fmla="*/ 1425 h 2513"/>
              <a:gd name="T76" fmla="*/ 67 w 2061"/>
              <a:gd name="T77" fmla="*/ 1467 h 2513"/>
              <a:gd name="T78" fmla="*/ 79 w 2061"/>
              <a:gd name="T79" fmla="*/ 1513 h 2513"/>
              <a:gd name="T80" fmla="*/ 103 w 2061"/>
              <a:gd name="T81" fmla="*/ 1574 h 2513"/>
              <a:gd name="T82" fmla="*/ 105 w 2061"/>
              <a:gd name="T83" fmla="*/ 1609 h 2513"/>
              <a:gd name="T84" fmla="*/ 86 w 2061"/>
              <a:gd name="T85" fmla="*/ 1627 h 2513"/>
              <a:gd name="T86" fmla="*/ 40 w 2061"/>
              <a:gd name="T87" fmla="*/ 1642 h 2513"/>
              <a:gd name="T88" fmla="*/ 17 w 2061"/>
              <a:gd name="T89" fmla="*/ 1656 h 2513"/>
              <a:gd name="T90" fmla="*/ 4 w 2061"/>
              <a:gd name="T91" fmla="*/ 1678 h 2513"/>
              <a:gd name="T92" fmla="*/ 4 w 2061"/>
              <a:gd name="T93" fmla="*/ 1716 h 2513"/>
              <a:gd name="T94" fmla="*/ 1853 w 2061"/>
              <a:gd name="T95" fmla="*/ 2513 h 2513"/>
              <a:gd name="T96" fmla="*/ 1966 w 2061"/>
              <a:gd name="T97" fmla="*/ 232 h 2513"/>
              <a:gd name="T98" fmla="*/ 1585 w 2061"/>
              <a:gd name="T99" fmla="*/ 177 h 2513"/>
              <a:gd name="T100" fmla="*/ 1197 w 2061"/>
              <a:gd name="T101" fmla="*/ 118 h 2513"/>
              <a:gd name="T102" fmla="*/ 802 w 2061"/>
              <a:gd name="T103" fmla="*/ 52 h 2513"/>
              <a:gd name="T104" fmla="*/ 499 w 2061"/>
              <a:gd name="T105" fmla="*/ 0 h 2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61" h="2513">
                <a:moveTo>
                  <a:pt x="499" y="0"/>
                </a:moveTo>
                <a:lnTo>
                  <a:pt x="453" y="322"/>
                </a:lnTo>
                <a:lnTo>
                  <a:pt x="445" y="325"/>
                </a:lnTo>
                <a:lnTo>
                  <a:pt x="438" y="330"/>
                </a:lnTo>
                <a:lnTo>
                  <a:pt x="430" y="335"/>
                </a:lnTo>
                <a:lnTo>
                  <a:pt x="423" y="340"/>
                </a:lnTo>
                <a:lnTo>
                  <a:pt x="417" y="345"/>
                </a:lnTo>
                <a:lnTo>
                  <a:pt x="412" y="349"/>
                </a:lnTo>
                <a:lnTo>
                  <a:pt x="410" y="350"/>
                </a:lnTo>
                <a:lnTo>
                  <a:pt x="408" y="352"/>
                </a:lnTo>
                <a:lnTo>
                  <a:pt x="404" y="353"/>
                </a:lnTo>
                <a:lnTo>
                  <a:pt x="401" y="353"/>
                </a:lnTo>
                <a:lnTo>
                  <a:pt x="396" y="352"/>
                </a:lnTo>
                <a:lnTo>
                  <a:pt x="391" y="351"/>
                </a:lnTo>
                <a:lnTo>
                  <a:pt x="388" y="348"/>
                </a:lnTo>
                <a:lnTo>
                  <a:pt x="385" y="345"/>
                </a:lnTo>
                <a:lnTo>
                  <a:pt x="382" y="341"/>
                </a:lnTo>
                <a:lnTo>
                  <a:pt x="377" y="338"/>
                </a:lnTo>
                <a:lnTo>
                  <a:pt x="374" y="335"/>
                </a:lnTo>
                <a:lnTo>
                  <a:pt x="369" y="332"/>
                </a:lnTo>
                <a:lnTo>
                  <a:pt x="358" y="327"/>
                </a:lnTo>
                <a:lnTo>
                  <a:pt x="348" y="323"/>
                </a:lnTo>
                <a:lnTo>
                  <a:pt x="343" y="321"/>
                </a:lnTo>
                <a:lnTo>
                  <a:pt x="339" y="320"/>
                </a:lnTo>
                <a:lnTo>
                  <a:pt x="332" y="319"/>
                </a:lnTo>
                <a:lnTo>
                  <a:pt x="326" y="319"/>
                </a:lnTo>
                <a:lnTo>
                  <a:pt x="310" y="319"/>
                </a:lnTo>
                <a:lnTo>
                  <a:pt x="295" y="319"/>
                </a:lnTo>
                <a:lnTo>
                  <a:pt x="279" y="319"/>
                </a:lnTo>
                <a:lnTo>
                  <a:pt x="264" y="319"/>
                </a:lnTo>
                <a:lnTo>
                  <a:pt x="253" y="320"/>
                </a:lnTo>
                <a:lnTo>
                  <a:pt x="243" y="321"/>
                </a:lnTo>
                <a:lnTo>
                  <a:pt x="235" y="323"/>
                </a:lnTo>
                <a:lnTo>
                  <a:pt x="226" y="327"/>
                </a:lnTo>
                <a:lnTo>
                  <a:pt x="219" y="332"/>
                </a:lnTo>
                <a:lnTo>
                  <a:pt x="212" y="338"/>
                </a:lnTo>
                <a:lnTo>
                  <a:pt x="206" y="345"/>
                </a:lnTo>
                <a:lnTo>
                  <a:pt x="199" y="353"/>
                </a:lnTo>
                <a:lnTo>
                  <a:pt x="196" y="361"/>
                </a:lnTo>
                <a:lnTo>
                  <a:pt x="194" y="368"/>
                </a:lnTo>
                <a:lnTo>
                  <a:pt x="194" y="376"/>
                </a:lnTo>
                <a:lnTo>
                  <a:pt x="195" y="384"/>
                </a:lnTo>
                <a:lnTo>
                  <a:pt x="196" y="392"/>
                </a:lnTo>
                <a:lnTo>
                  <a:pt x="198" y="400"/>
                </a:lnTo>
                <a:lnTo>
                  <a:pt x="199" y="408"/>
                </a:lnTo>
                <a:lnTo>
                  <a:pt x="199" y="417"/>
                </a:lnTo>
                <a:lnTo>
                  <a:pt x="198" y="426"/>
                </a:lnTo>
                <a:lnTo>
                  <a:pt x="195" y="433"/>
                </a:lnTo>
                <a:lnTo>
                  <a:pt x="193" y="441"/>
                </a:lnTo>
                <a:lnTo>
                  <a:pt x="192" y="449"/>
                </a:lnTo>
                <a:lnTo>
                  <a:pt x="192" y="466"/>
                </a:lnTo>
                <a:lnTo>
                  <a:pt x="192" y="481"/>
                </a:lnTo>
                <a:lnTo>
                  <a:pt x="192" y="497"/>
                </a:lnTo>
                <a:lnTo>
                  <a:pt x="192" y="512"/>
                </a:lnTo>
                <a:lnTo>
                  <a:pt x="194" y="523"/>
                </a:lnTo>
                <a:lnTo>
                  <a:pt x="197" y="534"/>
                </a:lnTo>
                <a:lnTo>
                  <a:pt x="196" y="554"/>
                </a:lnTo>
                <a:lnTo>
                  <a:pt x="196" y="571"/>
                </a:lnTo>
                <a:lnTo>
                  <a:pt x="196" y="589"/>
                </a:lnTo>
                <a:lnTo>
                  <a:pt x="197" y="608"/>
                </a:lnTo>
                <a:lnTo>
                  <a:pt x="199" y="614"/>
                </a:lnTo>
                <a:lnTo>
                  <a:pt x="202" y="620"/>
                </a:lnTo>
                <a:lnTo>
                  <a:pt x="202" y="635"/>
                </a:lnTo>
                <a:lnTo>
                  <a:pt x="202" y="650"/>
                </a:lnTo>
                <a:lnTo>
                  <a:pt x="202" y="666"/>
                </a:lnTo>
                <a:lnTo>
                  <a:pt x="202" y="682"/>
                </a:lnTo>
                <a:lnTo>
                  <a:pt x="201" y="690"/>
                </a:lnTo>
                <a:lnTo>
                  <a:pt x="198" y="698"/>
                </a:lnTo>
                <a:lnTo>
                  <a:pt x="195" y="705"/>
                </a:lnTo>
                <a:lnTo>
                  <a:pt x="191" y="712"/>
                </a:lnTo>
                <a:lnTo>
                  <a:pt x="187" y="718"/>
                </a:lnTo>
                <a:lnTo>
                  <a:pt x="184" y="725"/>
                </a:lnTo>
                <a:lnTo>
                  <a:pt x="183" y="732"/>
                </a:lnTo>
                <a:lnTo>
                  <a:pt x="183" y="741"/>
                </a:lnTo>
                <a:lnTo>
                  <a:pt x="184" y="750"/>
                </a:lnTo>
                <a:lnTo>
                  <a:pt x="186" y="761"/>
                </a:lnTo>
                <a:lnTo>
                  <a:pt x="187" y="772"/>
                </a:lnTo>
                <a:lnTo>
                  <a:pt x="188" y="781"/>
                </a:lnTo>
                <a:lnTo>
                  <a:pt x="188" y="781"/>
                </a:lnTo>
                <a:lnTo>
                  <a:pt x="193" y="793"/>
                </a:lnTo>
                <a:lnTo>
                  <a:pt x="197" y="805"/>
                </a:lnTo>
                <a:lnTo>
                  <a:pt x="201" y="835"/>
                </a:lnTo>
                <a:lnTo>
                  <a:pt x="204" y="861"/>
                </a:lnTo>
                <a:lnTo>
                  <a:pt x="206" y="887"/>
                </a:lnTo>
                <a:lnTo>
                  <a:pt x="210" y="916"/>
                </a:lnTo>
                <a:lnTo>
                  <a:pt x="213" y="933"/>
                </a:lnTo>
                <a:lnTo>
                  <a:pt x="216" y="949"/>
                </a:lnTo>
                <a:lnTo>
                  <a:pt x="219" y="957"/>
                </a:lnTo>
                <a:lnTo>
                  <a:pt x="221" y="965"/>
                </a:lnTo>
                <a:lnTo>
                  <a:pt x="224" y="972"/>
                </a:lnTo>
                <a:lnTo>
                  <a:pt x="228" y="980"/>
                </a:lnTo>
                <a:lnTo>
                  <a:pt x="233" y="986"/>
                </a:lnTo>
                <a:lnTo>
                  <a:pt x="237" y="992"/>
                </a:lnTo>
                <a:lnTo>
                  <a:pt x="242" y="996"/>
                </a:lnTo>
                <a:lnTo>
                  <a:pt x="248" y="999"/>
                </a:lnTo>
                <a:lnTo>
                  <a:pt x="253" y="1003"/>
                </a:lnTo>
                <a:lnTo>
                  <a:pt x="259" y="1007"/>
                </a:lnTo>
                <a:lnTo>
                  <a:pt x="264" y="1012"/>
                </a:lnTo>
                <a:lnTo>
                  <a:pt x="268" y="1017"/>
                </a:lnTo>
                <a:lnTo>
                  <a:pt x="280" y="1029"/>
                </a:lnTo>
                <a:lnTo>
                  <a:pt x="293" y="1039"/>
                </a:lnTo>
                <a:lnTo>
                  <a:pt x="299" y="1044"/>
                </a:lnTo>
                <a:lnTo>
                  <a:pt x="303" y="1050"/>
                </a:lnTo>
                <a:lnTo>
                  <a:pt x="305" y="1053"/>
                </a:lnTo>
                <a:lnTo>
                  <a:pt x="307" y="1057"/>
                </a:lnTo>
                <a:lnTo>
                  <a:pt x="307" y="1061"/>
                </a:lnTo>
                <a:lnTo>
                  <a:pt x="308" y="1065"/>
                </a:lnTo>
                <a:lnTo>
                  <a:pt x="308" y="1071"/>
                </a:lnTo>
                <a:lnTo>
                  <a:pt x="307" y="1077"/>
                </a:lnTo>
                <a:lnTo>
                  <a:pt x="305" y="1082"/>
                </a:lnTo>
                <a:lnTo>
                  <a:pt x="303" y="1088"/>
                </a:lnTo>
                <a:lnTo>
                  <a:pt x="300" y="1092"/>
                </a:lnTo>
                <a:lnTo>
                  <a:pt x="296" y="1095"/>
                </a:lnTo>
                <a:lnTo>
                  <a:pt x="292" y="1100"/>
                </a:lnTo>
                <a:lnTo>
                  <a:pt x="288" y="1103"/>
                </a:lnTo>
                <a:lnTo>
                  <a:pt x="267" y="1116"/>
                </a:lnTo>
                <a:lnTo>
                  <a:pt x="245" y="1129"/>
                </a:lnTo>
                <a:lnTo>
                  <a:pt x="229" y="1137"/>
                </a:lnTo>
                <a:lnTo>
                  <a:pt x="215" y="1145"/>
                </a:lnTo>
                <a:lnTo>
                  <a:pt x="209" y="1149"/>
                </a:lnTo>
                <a:lnTo>
                  <a:pt x="204" y="1154"/>
                </a:lnTo>
                <a:lnTo>
                  <a:pt x="197" y="1159"/>
                </a:lnTo>
                <a:lnTo>
                  <a:pt x="192" y="1165"/>
                </a:lnTo>
                <a:lnTo>
                  <a:pt x="183" y="1177"/>
                </a:lnTo>
                <a:lnTo>
                  <a:pt x="178" y="1187"/>
                </a:lnTo>
                <a:lnTo>
                  <a:pt x="172" y="1199"/>
                </a:lnTo>
                <a:lnTo>
                  <a:pt x="168" y="1211"/>
                </a:lnTo>
                <a:lnTo>
                  <a:pt x="158" y="1233"/>
                </a:lnTo>
                <a:lnTo>
                  <a:pt x="148" y="1254"/>
                </a:lnTo>
                <a:lnTo>
                  <a:pt x="139" y="1273"/>
                </a:lnTo>
                <a:lnTo>
                  <a:pt x="130" y="1296"/>
                </a:lnTo>
                <a:lnTo>
                  <a:pt x="126" y="1311"/>
                </a:lnTo>
                <a:lnTo>
                  <a:pt x="124" y="1324"/>
                </a:lnTo>
                <a:lnTo>
                  <a:pt x="123" y="1331"/>
                </a:lnTo>
                <a:lnTo>
                  <a:pt x="119" y="1337"/>
                </a:lnTo>
                <a:lnTo>
                  <a:pt x="116" y="1344"/>
                </a:lnTo>
                <a:lnTo>
                  <a:pt x="112" y="1349"/>
                </a:lnTo>
                <a:lnTo>
                  <a:pt x="107" y="1352"/>
                </a:lnTo>
                <a:lnTo>
                  <a:pt x="103" y="1353"/>
                </a:lnTo>
                <a:lnTo>
                  <a:pt x="99" y="1353"/>
                </a:lnTo>
                <a:lnTo>
                  <a:pt x="93" y="1353"/>
                </a:lnTo>
                <a:lnTo>
                  <a:pt x="89" y="1354"/>
                </a:lnTo>
                <a:lnTo>
                  <a:pt x="85" y="1354"/>
                </a:lnTo>
                <a:lnTo>
                  <a:pt x="80" y="1357"/>
                </a:lnTo>
                <a:lnTo>
                  <a:pt x="77" y="1360"/>
                </a:lnTo>
                <a:lnTo>
                  <a:pt x="74" y="1366"/>
                </a:lnTo>
                <a:lnTo>
                  <a:pt x="72" y="1373"/>
                </a:lnTo>
                <a:lnTo>
                  <a:pt x="72" y="1379"/>
                </a:lnTo>
                <a:lnTo>
                  <a:pt x="73" y="1385"/>
                </a:lnTo>
                <a:lnTo>
                  <a:pt x="74" y="1399"/>
                </a:lnTo>
                <a:lnTo>
                  <a:pt x="74" y="1413"/>
                </a:lnTo>
                <a:lnTo>
                  <a:pt x="73" y="1425"/>
                </a:lnTo>
                <a:lnTo>
                  <a:pt x="70" y="1434"/>
                </a:lnTo>
                <a:lnTo>
                  <a:pt x="67" y="1444"/>
                </a:lnTo>
                <a:lnTo>
                  <a:pt x="66" y="1456"/>
                </a:lnTo>
                <a:lnTo>
                  <a:pt x="67" y="1467"/>
                </a:lnTo>
                <a:lnTo>
                  <a:pt x="69" y="1476"/>
                </a:lnTo>
                <a:lnTo>
                  <a:pt x="70" y="1486"/>
                </a:lnTo>
                <a:lnTo>
                  <a:pt x="73" y="1496"/>
                </a:lnTo>
                <a:lnTo>
                  <a:pt x="79" y="1513"/>
                </a:lnTo>
                <a:lnTo>
                  <a:pt x="87" y="1529"/>
                </a:lnTo>
                <a:lnTo>
                  <a:pt x="93" y="1547"/>
                </a:lnTo>
                <a:lnTo>
                  <a:pt x="100" y="1564"/>
                </a:lnTo>
                <a:lnTo>
                  <a:pt x="103" y="1574"/>
                </a:lnTo>
                <a:lnTo>
                  <a:pt x="104" y="1583"/>
                </a:lnTo>
                <a:lnTo>
                  <a:pt x="106" y="1593"/>
                </a:lnTo>
                <a:lnTo>
                  <a:pt x="106" y="1604"/>
                </a:lnTo>
                <a:lnTo>
                  <a:pt x="105" y="1609"/>
                </a:lnTo>
                <a:lnTo>
                  <a:pt x="103" y="1615"/>
                </a:lnTo>
                <a:lnTo>
                  <a:pt x="100" y="1618"/>
                </a:lnTo>
                <a:lnTo>
                  <a:pt x="96" y="1621"/>
                </a:lnTo>
                <a:lnTo>
                  <a:pt x="86" y="1627"/>
                </a:lnTo>
                <a:lnTo>
                  <a:pt x="74" y="1631"/>
                </a:lnTo>
                <a:lnTo>
                  <a:pt x="60" y="1635"/>
                </a:lnTo>
                <a:lnTo>
                  <a:pt x="47" y="1639"/>
                </a:lnTo>
                <a:lnTo>
                  <a:pt x="40" y="1642"/>
                </a:lnTo>
                <a:lnTo>
                  <a:pt x="34" y="1645"/>
                </a:lnTo>
                <a:lnTo>
                  <a:pt x="27" y="1648"/>
                </a:lnTo>
                <a:lnTo>
                  <a:pt x="21" y="1651"/>
                </a:lnTo>
                <a:lnTo>
                  <a:pt x="17" y="1656"/>
                </a:lnTo>
                <a:lnTo>
                  <a:pt x="13" y="1660"/>
                </a:lnTo>
                <a:lnTo>
                  <a:pt x="10" y="1664"/>
                </a:lnTo>
                <a:lnTo>
                  <a:pt x="7" y="1669"/>
                </a:lnTo>
                <a:lnTo>
                  <a:pt x="4" y="1678"/>
                </a:lnTo>
                <a:lnTo>
                  <a:pt x="0" y="1689"/>
                </a:lnTo>
                <a:lnTo>
                  <a:pt x="0" y="1689"/>
                </a:lnTo>
                <a:lnTo>
                  <a:pt x="2" y="1703"/>
                </a:lnTo>
                <a:lnTo>
                  <a:pt x="4" y="1716"/>
                </a:lnTo>
                <a:lnTo>
                  <a:pt x="7" y="1728"/>
                </a:lnTo>
                <a:lnTo>
                  <a:pt x="10" y="1742"/>
                </a:lnTo>
                <a:lnTo>
                  <a:pt x="1187" y="2438"/>
                </a:lnTo>
                <a:lnTo>
                  <a:pt x="1853" y="2513"/>
                </a:lnTo>
                <a:lnTo>
                  <a:pt x="1853" y="2513"/>
                </a:lnTo>
                <a:lnTo>
                  <a:pt x="2061" y="244"/>
                </a:lnTo>
                <a:lnTo>
                  <a:pt x="2061" y="244"/>
                </a:lnTo>
                <a:lnTo>
                  <a:pt x="1966" y="232"/>
                </a:lnTo>
                <a:lnTo>
                  <a:pt x="1872" y="219"/>
                </a:lnTo>
                <a:lnTo>
                  <a:pt x="1776" y="205"/>
                </a:lnTo>
                <a:lnTo>
                  <a:pt x="1681" y="191"/>
                </a:lnTo>
                <a:lnTo>
                  <a:pt x="1585" y="177"/>
                </a:lnTo>
                <a:lnTo>
                  <a:pt x="1489" y="163"/>
                </a:lnTo>
                <a:lnTo>
                  <a:pt x="1392" y="148"/>
                </a:lnTo>
                <a:lnTo>
                  <a:pt x="1294" y="133"/>
                </a:lnTo>
                <a:lnTo>
                  <a:pt x="1197" y="118"/>
                </a:lnTo>
                <a:lnTo>
                  <a:pt x="1099" y="102"/>
                </a:lnTo>
                <a:lnTo>
                  <a:pt x="1001" y="85"/>
                </a:lnTo>
                <a:lnTo>
                  <a:pt x="901" y="69"/>
                </a:lnTo>
                <a:lnTo>
                  <a:pt x="802" y="52"/>
                </a:lnTo>
                <a:lnTo>
                  <a:pt x="701" y="35"/>
                </a:lnTo>
                <a:lnTo>
                  <a:pt x="601" y="17"/>
                </a:lnTo>
                <a:lnTo>
                  <a:pt x="499" y="0"/>
                </a:lnTo>
                <a:lnTo>
                  <a:pt x="499" y="0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6" name="Freeform 272"/>
          <p:cNvSpPr>
            <a:spLocks/>
          </p:cNvSpPr>
          <p:nvPr/>
        </p:nvSpPr>
        <p:spPr bwMode="auto">
          <a:xfrm>
            <a:off x="1913240" y="3189924"/>
            <a:ext cx="919067" cy="1456686"/>
          </a:xfrm>
          <a:custGeom>
            <a:avLst/>
            <a:gdLst>
              <a:gd name="T0" fmla="*/ 1648 w 1995"/>
              <a:gd name="T1" fmla="*/ 2704 h 3163"/>
              <a:gd name="T2" fmla="*/ 1633 w 1995"/>
              <a:gd name="T3" fmla="*/ 2712 h 3163"/>
              <a:gd name="T4" fmla="*/ 1618 w 1995"/>
              <a:gd name="T5" fmla="*/ 2722 h 3163"/>
              <a:gd name="T6" fmla="*/ 1607 w 1995"/>
              <a:gd name="T7" fmla="*/ 2731 h 3163"/>
              <a:gd name="T8" fmla="*/ 1603 w 1995"/>
              <a:gd name="T9" fmla="*/ 2734 h 3163"/>
              <a:gd name="T10" fmla="*/ 1596 w 1995"/>
              <a:gd name="T11" fmla="*/ 2735 h 3163"/>
              <a:gd name="T12" fmla="*/ 1586 w 1995"/>
              <a:gd name="T13" fmla="*/ 2733 h 3163"/>
              <a:gd name="T14" fmla="*/ 1580 w 1995"/>
              <a:gd name="T15" fmla="*/ 2727 h 3163"/>
              <a:gd name="T16" fmla="*/ 1572 w 1995"/>
              <a:gd name="T17" fmla="*/ 2720 h 3163"/>
              <a:gd name="T18" fmla="*/ 1564 w 1995"/>
              <a:gd name="T19" fmla="*/ 2714 h 3163"/>
              <a:gd name="T20" fmla="*/ 1543 w 1995"/>
              <a:gd name="T21" fmla="*/ 2705 h 3163"/>
              <a:gd name="T22" fmla="*/ 1534 w 1995"/>
              <a:gd name="T23" fmla="*/ 2702 h 3163"/>
              <a:gd name="T24" fmla="*/ 1521 w 1995"/>
              <a:gd name="T25" fmla="*/ 2701 h 3163"/>
              <a:gd name="T26" fmla="*/ 1490 w 1995"/>
              <a:gd name="T27" fmla="*/ 2701 h 3163"/>
              <a:gd name="T28" fmla="*/ 1459 w 1995"/>
              <a:gd name="T29" fmla="*/ 2701 h 3163"/>
              <a:gd name="T30" fmla="*/ 1438 w 1995"/>
              <a:gd name="T31" fmla="*/ 2703 h 3163"/>
              <a:gd name="T32" fmla="*/ 1421 w 1995"/>
              <a:gd name="T33" fmla="*/ 2709 h 3163"/>
              <a:gd name="T34" fmla="*/ 1407 w 1995"/>
              <a:gd name="T35" fmla="*/ 2720 h 3163"/>
              <a:gd name="T36" fmla="*/ 1394 w 1995"/>
              <a:gd name="T37" fmla="*/ 2735 h 3163"/>
              <a:gd name="T38" fmla="*/ 1389 w 1995"/>
              <a:gd name="T39" fmla="*/ 2750 h 3163"/>
              <a:gd name="T40" fmla="*/ 1390 w 1995"/>
              <a:gd name="T41" fmla="*/ 2766 h 3163"/>
              <a:gd name="T42" fmla="*/ 1393 w 1995"/>
              <a:gd name="T43" fmla="*/ 2782 h 3163"/>
              <a:gd name="T44" fmla="*/ 1394 w 1995"/>
              <a:gd name="T45" fmla="*/ 2799 h 3163"/>
              <a:gd name="T46" fmla="*/ 1390 w 1995"/>
              <a:gd name="T47" fmla="*/ 2815 h 3163"/>
              <a:gd name="T48" fmla="*/ 1387 w 1995"/>
              <a:gd name="T49" fmla="*/ 2831 h 3163"/>
              <a:gd name="T50" fmla="*/ 1387 w 1995"/>
              <a:gd name="T51" fmla="*/ 2863 h 3163"/>
              <a:gd name="T52" fmla="*/ 1387 w 1995"/>
              <a:gd name="T53" fmla="*/ 2894 h 3163"/>
              <a:gd name="T54" fmla="*/ 1392 w 1995"/>
              <a:gd name="T55" fmla="*/ 2916 h 3163"/>
              <a:gd name="T56" fmla="*/ 1391 w 1995"/>
              <a:gd name="T57" fmla="*/ 2953 h 3163"/>
              <a:gd name="T58" fmla="*/ 1392 w 1995"/>
              <a:gd name="T59" fmla="*/ 2990 h 3163"/>
              <a:gd name="T60" fmla="*/ 1397 w 1995"/>
              <a:gd name="T61" fmla="*/ 3002 h 3163"/>
              <a:gd name="T62" fmla="*/ 1397 w 1995"/>
              <a:gd name="T63" fmla="*/ 3032 h 3163"/>
              <a:gd name="T64" fmla="*/ 1397 w 1995"/>
              <a:gd name="T65" fmla="*/ 3064 h 3163"/>
              <a:gd name="T66" fmla="*/ 1393 w 1995"/>
              <a:gd name="T67" fmla="*/ 3080 h 3163"/>
              <a:gd name="T68" fmla="*/ 1386 w 1995"/>
              <a:gd name="T69" fmla="*/ 3094 h 3163"/>
              <a:gd name="T70" fmla="*/ 1379 w 1995"/>
              <a:gd name="T71" fmla="*/ 3107 h 3163"/>
              <a:gd name="T72" fmla="*/ 1378 w 1995"/>
              <a:gd name="T73" fmla="*/ 3123 h 3163"/>
              <a:gd name="T74" fmla="*/ 1381 w 1995"/>
              <a:gd name="T75" fmla="*/ 3143 h 3163"/>
              <a:gd name="T76" fmla="*/ 1383 w 1995"/>
              <a:gd name="T77" fmla="*/ 3163 h 3163"/>
              <a:gd name="T78" fmla="*/ 0 w 1995"/>
              <a:gd name="T79" fmla="*/ 1153 h 3163"/>
              <a:gd name="T80" fmla="*/ 266 w 1995"/>
              <a:gd name="T81" fmla="*/ 0 h 3163"/>
              <a:gd name="T82" fmla="*/ 370 w 1995"/>
              <a:gd name="T83" fmla="*/ 31 h 3163"/>
              <a:gd name="T84" fmla="*/ 477 w 1995"/>
              <a:gd name="T85" fmla="*/ 61 h 3163"/>
              <a:gd name="T86" fmla="*/ 584 w 1995"/>
              <a:gd name="T87" fmla="*/ 91 h 3163"/>
              <a:gd name="T88" fmla="*/ 691 w 1995"/>
              <a:gd name="T89" fmla="*/ 120 h 3163"/>
              <a:gd name="T90" fmla="*/ 800 w 1995"/>
              <a:gd name="T91" fmla="*/ 149 h 3163"/>
              <a:gd name="T92" fmla="*/ 909 w 1995"/>
              <a:gd name="T93" fmla="*/ 177 h 3163"/>
              <a:gd name="T94" fmla="*/ 1019 w 1995"/>
              <a:gd name="T95" fmla="*/ 205 h 3163"/>
              <a:gd name="T96" fmla="*/ 1130 w 1995"/>
              <a:gd name="T97" fmla="*/ 232 h 3163"/>
              <a:gd name="T98" fmla="*/ 1995 w 1995"/>
              <a:gd name="T99" fmla="*/ 417 h 3163"/>
              <a:gd name="T100" fmla="*/ 1694 w 1995"/>
              <a:gd name="T101" fmla="*/ 2382 h 3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5" h="3163">
                <a:moveTo>
                  <a:pt x="1694" y="2382"/>
                </a:moveTo>
                <a:lnTo>
                  <a:pt x="1648" y="2704"/>
                </a:lnTo>
                <a:lnTo>
                  <a:pt x="1640" y="2707"/>
                </a:lnTo>
                <a:lnTo>
                  <a:pt x="1633" y="2712"/>
                </a:lnTo>
                <a:lnTo>
                  <a:pt x="1625" y="2717"/>
                </a:lnTo>
                <a:lnTo>
                  <a:pt x="1618" y="2722"/>
                </a:lnTo>
                <a:lnTo>
                  <a:pt x="1612" y="2727"/>
                </a:lnTo>
                <a:lnTo>
                  <a:pt x="1607" y="2731"/>
                </a:lnTo>
                <a:lnTo>
                  <a:pt x="1605" y="2732"/>
                </a:lnTo>
                <a:lnTo>
                  <a:pt x="1603" y="2734"/>
                </a:lnTo>
                <a:lnTo>
                  <a:pt x="1599" y="2735"/>
                </a:lnTo>
                <a:lnTo>
                  <a:pt x="1596" y="2735"/>
                </a:lnTo>
                <a:lnTo>
                  <a:pt x="1591" y="2734"/>
                </a:lnTo>
                <a:lnTo>
                  <a:pt x="1586" y="2733"/>
                </a:lnTo>
                <a:lnTo>
                  <a:pt x="1583" y="2730"/>
                </a:lnTo>
                <a:lnTo>
                  <a:pt x="1580" y="2727"/>
                </a:lnTo>
                <a:lnTo>
                  <a:pt x="1577" y="2723"/>
                </a:lnTo>
                <a:lnTo>
                  <a:pt x="1572" y="2720"/>
                </a:lnTo>
                <a:lnTo>
                  <a:pt x="1569" y="2717"/>
                </a:lnTo>
                <a:lnTo>
                  <a:pt x="1564" y="2714"/>
                </a:lnTo>
                <a:lnTo>
                  <a:pt x="1553" y="2709"/>
                </a:lnTo>
                <a:lnTo>
                  <a:pt x="1543" y="2705"/>
                </a:lnTo>
                <a:lnTo>
                  <a:pt x="1538" y="2703"/>
                </a:lnTo>
                <a:lnTo>
                  <a:pt x="1534" y="2702"/>
                </a:lnTo>
                <a:lnTo>
                  <a:pt x="1527" y="2701"/>
                </a:lnTo>
                <a:lnTo>
                  <a:pt x="1521" y="2701"/>
                </a:lnTo>
                <a:lnTo>
                  <a:pt x="1505" y="2701"/>
                </a:lnTo>
                <a:lnTo>
                  <a:pt x="1490" y="2701"/>
                </a:lnTo>
                <a:lnTo>
                  <a:pt x="1474" y="2701"/>
                </a:lnTo>
                <a:lnTo>
                  <a:pt x="1459" y="2701"/>
                </a:lnTo>
                <a:lnTo>
                  <a:pt x="1448" y="2702"/>
                </a:lnTo>
                <a:lnTo>
                  <a:pt x="1438" y="2703"/>
                </a:lnTo>
                <a:lnTo>
                  <a:pt x="1430" y="2705"/>
                </a:lnTo>
                <a:lnTo>
                  <a:pt x="1421" y="2709"/>
                </a:lnTo>
                <a:lnTo>
                  <a:pt x="1414" y="2714"/>
                </a:lnTo>
                <a:lnTo>
                  <a:pt x="1407" y="2720"/>
                </a:lnTo>
                <a:lnTo>
                  <a:pt x="1401" y="2727"/>
                </a:lnTo>
                <a:lnTo>
                  <a:pt x="1394" y="2735"/>
                </a:lnTo>
                <a:lnTo>
                  <a:pt x="1391" y="2743"/>
                </a:lnTo>
                <a:lnTo>
                  <a:pt x="1389" y="2750"/>
                </a:lnTo>
                <a:lnTo>
                  <a:pt x="1389" y="2758"/>
                </a:lnTo>
                <a:lnTo>
                  <a:pt x="1390" y="2766"/>
                </a:lnTo>
                <a:lnTo>
                  <a:pt x="1391" y="2774"/>
                </a:lnTo>
                <a:lnTo>
                  <a:pt x="1393" y="2782"/>
                </a:lnTo>
                <a:lnTo>
                  <a:pt x="1394" y="2790"/>
                </a:lnTo>
                <a:lnTo>
                  <a:pt x="1394" y="2799"/>
                </a:lnTo>
                <a:lnTo>
                  <a:pt x="1393" y="2808"/>
                </a:lnTo>
                <a:lnTo>
                  <a:pt x="1390" y="2815"/>
                </a:lnTo>
                <a:lnTo>
                  <a:pt x="1388" y="2823"/>
                </a:lnTo>
                <a:lnTo>
                  <a:pt x="1387" y="2831"/>
                </a:lnTo>
                <a:lnTo>
                  <a:pt x="1387" y="2848"/>
                </a:lnTo>
                <a:lnTo>
                  <a:pt x="1387" y="2863"/>
                </a:lnTo>
                <a:lnTo>
                  <a:pt x="1387" y="2879"/>
                </a:lnTo>
                <a:lnTo>
                  <a:pt x="1387" y="2894"/>
                </a:lnTo>
                <a:lnTo>
                  <a:pt x="1389" y="2905"/>
                </a:lnTo>
                <a:lnTo>
                  <a:pt x="1392" y="2916"/>
                </a:lnTo>
                <a:lnTo>
                  <a:pt x="1391" y="2936"/>
                </a:lnTo>
                <a:lnTo>
                  <a:pt x="1391" y="2953"/>
                </a:lnTo>
                <a:lnTo>
                  <a:pt x="1391" y="2971"/>
                </a:lnTo>
                <a:lnTo>
                  <a:pt x="1392" y="2990"/>
                </a:lnTo>
                <a:lnTo>
                  <a:pt x="1394" y="2996"/>
                </a:lnTo>
                <a:lnTo>
                  <a:pt x="1397" y="3002"/>
                </a:lnTo>
                <a:lnTo>
                  <a:pt x="1397" y="3017"/>
                </a:lnTo>
                <a:lnTo>
                  <a:pt x="1397" y="3032"/>
                </a:lnTo>
                <a:lnTo>
                  <a:pt x="1397" y="3048"/>
                </a:lnTo>
                <a:lnTo>
                  <a:pt x="1397" y="3064"/>
                </a:lnTo>
                <a:lnTo>
                  <a:pt x="1396" y="3072"/>
                </a:lnTo>
                <a:lnTo>
                  <a:pt x="1393" y="3080"/>
                </a:lnTo>
                <a:lnTo>
                  <a:pt x="1390" y="3087"/>
                </a:lnTo>
                <a:lnTo>
                  <a:pt x="1386" y="3094"/>
                </a:lnTo>
                <a:lnTo>
                  <a:pt x="1382" y="3100"/>
                </a:lnTo>
                <a:lnTo>
                  <a:pt x="1379" y="3107"/>
                </a:lnTo>
                <a:lnTo>
                  <a:pt x="1378" y="3114"/>
                </a:lnTo>
                <a:lnTo>
                  <a:pt x="1378" y="3123"/>
                </a:lnTo>
                <a:lnTo>
                  <a:pt x="1379" y="3132"/>
                </a:lnTo>
                <a:lnTo>
                  <a:pt x="1381" y="3143"/>
                </a:lnTo>
                <a:lnTo>
                  <a:pt x="1382" y="3154"/>
                </a:lnTo>
                <a:lnTo>
                  <a:pt x="1383" y="3163"/>
                </a:lnTo>
                <a:lnTo>
                  <a:pt x="1383" y="3163"/>
                </a:lnTo>
                <a:lnTo>
                  <a:pt x="0" y="1153"/>
                </a:lnTo>
                <a:lnTo>
                  <a:pt x="266" y="0"/>
                </a:lnTo>
                <a:lnTo>
                  <a:pt x="266" y="0"/>
                </a:lnTo>
                <a:lnTo>
                  <a:pt x="319" y="16"/>
                </a:lnTo>
                <a:lnTo>
                  <a:pt x="370" y="31"/>
                </a:lnTo>
                <a:lnTo>
                  <a:pt x="423" y="46"/>
                </a:lnTo>
                <a:lnTo>
                  <a:pt x="477" y="61"/>
                </a:lnTo>
                <a:lnTo>
                  <a:pt x="530" y="76"/>
                </a:lnTo>
                <a:lnTo>
                  <a:pt x="584" y="91"/>
                </a:lnTo>
                <a:lnTo>
                  <a:pt x="637" y="106"/>
                </a:lnTo>
                <a:lnTo>
                  <a:pt x="691" y="120"/>
                </a:lnTo>
                <a:lnTo>
                  <a:pt x="745" y="135"/>
                </a:lnTo>
                <a:lnTo>
                  <a:pt x="800" y="149"/>
                </a:lnTo>
                <a:lnTo>
                  <a:pt x="854" y="163"/>
                </a:lnTo>
                <a:lnTo>
                  <a:pt x="909" y="177"/>
                </a:lnTo>
                <a:lnTo>
                  <a:pt x="964" y="191"/>
                </a:lnTo>
                <a:lnTo>
                  <a:pt x="1019" y="205"/>
                </a:lnTo>
                <a:lnTo>
                  <a:pt x="1075" y="218"/>
                </a:lnTo>
                <a:lnTo>
                  <a:pt x="1130" y="232"/>
                </a:lnTo>
                <a:lnTo>
                  <a:pt x="1130" y="232"/>
                </a:lnTo>
                <a:lnTo>
                  <a:pt x="1995" y="417"/>
                </a:lnTo>
                <a:lnTo>
                  <a:pt x="1995" y="417"/>
                </a:lnTo>
                <a:lnTo>
                  <a:pt x="1694" y="2382"/>
                </a:lnTo>
                <a:lnTo>
                  <a:pt x="1694" y="2382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8" name="Freeform 274"/>
          <p:cNvSpPr>
            <a:spLocks/>
          </p:cNvSpPr>
          <p:nvPr/>
        </p:nvSpPr>
        <p:spPr bwMode="auto">
          <a:xfrm>
            <a:off x="1741865" y="1835510"/>
            <a:ext cx="955000" cy="749074"/>
          </a:xfrm>
          <a:custGeom>
            <a:avLst/>
            <a:gdLst>
              <a:gd name="T0" fmla="*/ 1246 w 2075"/>
              <a:gd name="T1" fmla="*/ 1490 h 1625"/>
              <a:gd name="T2" fmla="*/ 1144 w 2075"/>
              <a:gd name="T3" fmla="*/ 1487 h 1625"/>
              <a:gd name="T4" fmla="*/ 990 w 2075"/>
              <a:gd name="T5" fmla="*/ 1448 h 1625"/>
              <a:gd name="T6" fmla="*/ 876 w 2075"/>
              <a:gd name="T7" fmla="*/ 1437 h 1625"/>
              <a:gd name="T8" fmla="*/ 791 w 2075"/>
              <a:gd name="T9" fmla="*/ 1383 h 1625"/>
              <a:gd name="T10" fmla="*/ 709 w 2075"/>
              <a:gd name="T11" fmla="*/ 1388 h 1625"/>
              <a:gd name="T12" fmla="*/ 671 w 2075"/>
              <a:gd name="T13" fmla="*/ 1410 h 1625"/>
              <a:gd name="T14" fmla="*/ 627 w 2075"/>
              <a:gd name="T15" fmla="*/ 1375 h 1625"/>
              <a:gd name="T16" fmla="*/ 552 w 2075"/>
              <a:gd name="T17" fmla="*/ 1342 h 1625"/>
              <a:gd name="T18" fmla="*/ 395 w 2075"/>
              <a:gd name="T19" fmla="*/ 1338 h 1625"/>
              <a:gd name="T20" fmla="*/ 290 w 2075"/>
              <a:gd name="T21" fmla="*/ 1311 h 1625"/>
              <a:gd name="T22" fmla="*/ 255 w 2075"/>
              <a:gd name="T23" fmla="*/ 1247 h 1625"/>
              <a:gd name="T24" fmla="*/ 242 w 2075"/>
              <a:gd name="T25" fmla="*/ 1120 h 1625"/>
              <a:gd name="T26" fmla="*/ 179 w 2075"/>
              <a:gd name="T27" fmla="*/ 1064 h 1625"/>
              <a:gd name="T28" fmla="*/ 151 w 2075"/>
              <a:gd name="T29" fmla="*/ 1026 h 1625"/>
              <a:gd name="T30" fmla="*/ 122 w 2075"/>
              <a:gd name="T31" fmla="*/ 1028 h 1625"/>
              <a:gd name="T32" fmla="*/ 88 w 2075"/>
              <a:gd name="T33" fmla="*/ 1012 h 1625"/>
              <a:gd name="T34" fmla="*/ 24 w 2075"/>
              <a:gd name="T35" fmla="*/ 960 h 1625"/>
              <a:gd name="T36" fmla="*/ 5 w 2075"/>
              <a:gd name="T37" fmla="*/ 926 h 1625"/>
              <a:gd name="T38" fmla="*/ 43 w 2075"/>
              <a:gd name="T39" fmla="*/ 875 h 1625"/>
              <a:gd name="T40" fmla="*/ 76 w 2075"/>
              <a:gd name="T41" fmla="*/ 840 h 1625"/>
              <a:gd name="T42" fmla="*/ 53 w 2075"/>
              <a:gd name="T43" fmla="*/ 802 h 1625"/>
              <a:gd name="T44" fmla="*/ 37 w 2075"/>
              <a:gd name="T45" fmla="*/ 742 h 1625"/>
              <a:gd name="T46" fmla="*/ 84 w 2075"/>
              <a:gd name="T47" fmla="*/ 687 h 1625"/>
              <a:gd name="T48" fmla="*/ 84 w 2075"/>
              <a:gd name="T49" fmla="*/ 669 h 1625"/>
              <a:gd name="T50" fmla="*/ 46 w 2075"/>
              <a:gd name="T51" fmla="*/ 619 h 1625"/>
              <a:gd name="T52" fmla="*/ 45 w 2075"/>
              <a:gd name="T53" fmla="*/ 556 h 1625"/>
              <a:gd name="T54" fmla="*/ 31 w 2075"/>
              <a:gd name="T55" fmla="*/ 433 h 1625"/>
              <a:gd name="T56" fmla="*/ 39 w 2075"/>
              <a:gd name="T57" fmla="*/ 347 h 1625"/>
              <a:gd name="T58" fmla="*/ 17 w 2075"/>
              <a:gd name="T59" fmla="*/ 215 h 1625"/>
              <a:gd name="T60" fmla="*/ 50 w 2075"/>
              <a:gd name="T61" fmla="*/ 155 h 1625"/>
              <a:gd name="T62" fmla="*/ 120 w 2075"/>
              <a:gd name="T63" fmla="*/ 173 h 1625"/>
              <a:gd name="T64" fmla="*/ 188 w 2075"/>
              <a:gd name="T65" fmla="*/ 217 h 1625"/>
              <a:gd name="T66" fmla="*/ 261 w 2075"/>
              <a:gd name="T67" fmla="*/ 263 h 1625"/>
              <a:gd name="T68" fmla="*/ 348 w 2075"/>
              <a:gd name="T69" fmla="*/ 296 h 1625"/>
              <a:gd name="T70" fmla="*/ 437 w 2075"/>
              <a:gd name="T71" fmla="*/ 338 h 1625"/>
              <a:gd name="T72" fmla="*/ 486 w 2075"/>
              <a:gd name="T73" fmla="*/ 392 h 1625"/>
              <a:gd name="T74" fmla="*/ 534 w 2075"/>
              <a:gd name="T75" fmla="*/ 406 h 1625"/>
              <a:gd name="T76" fmla="*/ 470 w 2075"/>
              <a:gd name="T77" fmla="*/ 471 h 1625"/>
              <a:gd name="T78" fmla="*/ 518 w 2075"/>
              <a:gd name="T79" fmla="*/ 541 h 1625"/>
              <a:gd name="T80" fmla="*/ 485 w 2075"/>
              <a:gd name="T81" fmla="*/ 633 h 1625"/>
              <a:gd name="T82" fmla="*/ 441 w 2075"/>
              <a:gd name="T83" fmla="*/ 647 h 1625"/>
              <a:gd name="T84" fmla="*/ 365 w 2075"/>
              <a:gd name="T85" fmla="*/ 630 h 1625"/>
              <a:gd name="T86" fmla="*/ 406 w 2075"/>
              <a:gd name="T87" fmla="*/ 740 h 1625"/>
              <a:gd name="T88" fmla="*/ 489 w 2075"/>
              <a:gd name="T89" fmla="*/ 721 h 1625"/>
              <a:gd name="T90" fmla="*/ 530 w 2075"/>
              <a:gd name="T91" fmla="*/ 687 h 1625"/>
              <a:gd name="T92" fmla="*/ 565 w 2075"/>
              <a:gd name="T93" fmla="*/ 661 h 1625"/>
              <a:gd name="T94" fmla="*/ 578 w 2075"/>
              <a:gd name="T95" fmla="*/ 609 h 1625"/>
              <a:gd name="T96" fmla="*/ 578 w 2075"/>
              <a:gd name="T97" fmla="*/ 532 h 1625"/>
              <a:gd name="T98" fmla="*/ 638 w 2075"/>
              <a:gd name="T99" fmla="*/ 484 h 1625"/>
              <a:gd name="T100" fmla="*/ 662 w 2075"/>
              <a:gd name="T101" fmla="*/ 440 h 1625"/>
              <a:gd name="T102" fmla="*/ 651 w 2075"/>
              <a:gd name="T103" fmla="*/ 393 h 1625"/>
              <a:gd name="T104" fmla="*/ 638 w 2075"/>
              <a:gd name="T105" fmla="*/ 350 h 1625"/>
              <a:gd name="T106" fmla="*/ 625 w 2075"/>
              <a:gd name="T107" fmla="*/ 268 h 1625"/>
              <a:gd name="T108" fmla="*/ 626 w 2075"/>
              <a:gd name="T109" fmla="*/ 221 h 1625"/>
              <a:gd name="T110" fmla="*/ 658 w 2075"/>
              <a:gd name="T111" fmla="*/ 188 h 1625"/>
              <a:gd name="T112" fmla="*/ 637 w 2075"/>
              <a:gd name="T113" fmla="*/ 127 h 1625"/>
              <a:gd name="T114" fmla="*/ 587 w 2075"/>
              <a:gd name="T115" fmla="*/ 46 h 1625"/>
              <a:gd name="T116" fmla="*/ 643 w 2075"/>
              <a:gd name="T117" fmla="*/ 31 h 1625"/>
              <a:gd name="T118" fmla="*/ 1310 w 2075"/>
              <a:gd name="T119" fmla="*/ 235 h 1625"/>
              <a:gd name="T120" fmla="*/ 1979 w 2075"/>
              <a:gd name="T121" fmla="*/ 413 h 1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75" h="1625">
                <a:moveTo>
                  <a:pt x="1819" y="1625"/>
                </a:moveTo>
                <a:lnTo>
                  <a:pt x="1288" y="1473"/>
                </a:lnTo>
                <a:lnTo>
                  <a:pt x="1280" y="1475"/>
                </a:lnTo>
                <a:lnTo>
                  <a:pt x="1274" y="1478"/>
                </a:lnTo>
                <a:lnTo>
                  <a:pt x="1268" y="1481"/>
                </a:lnTo>
                <a:lnTo>
                  <a:pt x="1262" y="1484"/>
                </a:lnTo>
                <a:lnTo>
                  <a:pt x="1246" y="1490"/>
                </a:lnTo>
                <a:lnTo>
                  <a:pt x="1229" y="1494"/>
                </a:lnTo>
                <a:lnTo>
                  <a:pt x="1215" y="1496"/>
                </a:lnTo>
                <a:lnTo>
                  <a:pt x="1200" y="1497"/>
                </a:lnTo>
                <a:lnTo>
                  <a:pt x="1186" y="1496"/>
                </a:lnTo>
                <a:lnTo>
                  <a:pt x="1172" y="1494"/>
                </a:lnTo>
                <a:lnTo>
                  <a:pt x="1158" y="1492"/>
                </a:lnTo>
                <a:lnTo>
                  <a:pt x="1144" y="1487"/>
                </a:lnTo>
                <a:lnTo>
                  <a:pt x="1116" y="1479"/>
                </a:lnTo>
                <a:lnTo>
                  <a:pt x="1087" y="1469"/>
                </a:lnTo>
                <a:lnTo>
                  <a:pt x="1072" y="1464"/>
                </a:lnTo>
                <a:lnTo>
                  <a:pt x="1056" y="1459"/>
                </a:lnTo>
                <a:lnTo>
                  <a:pt x="1039" y="1455"/>
                </a:lnTo>
                <a:lnTo>
                  <a:pt x="1022" y="1452"/>
                </a:lnTo>
                <a:lnTo>
                  <a:pt x="990" y="1448"/>
                </a:lnTo>
                <a:lnTo>
                  <a:pt x="958" y="1447"/>
                </a:lnTo>
                <a:lnTo>
                  <a:pt x="944" y="1446"/>
                </a:lnTo>
                <a:lnTo>
                  <a:pt x="928" y="1445"/>
                </a:lnTo>
                <a:lnTo>
                  <a:pt x="912" y="1444"/>
                </a:lnTo>
                <a:lnTo>
                  <a:pt x="895" y="1442"/>
                </a:lnTo>
                <a:lnTo>
                  <a:pt x="885" y="1439"/>
                </a:lnTo>
                <a:lnTo>
                  <a:pt x="876" y="1437"/>
                </a:lnTo>
                <a:lnTo>
                  <a:pt x="867" y="1432"/>
                </a:lnTo>
                <a:lnTo>
                  <a:pt x="859" y="1428"/>
                </a:lnTo>
                <a:lnTo>
                  <a:pt x="844" y="1417"/>
                </a:lnTo>
                <a:lnTo>
                  <a:pt x="829" y="1406"/>
                </a:lnTo>
                <a:lnTo>
                  <a:pt x="815" y="1396"/>
                </a:lnTo>
                <a:lnTo>
                  <a:pt x="800" y="1387"/>
                </a:lnTo>
                <a:lnTo>
                  <a:pt x="791" y="1383"/>
                </a:lnTo>
                <a:lnTo>
                  <a:pt x="782" y="1380"/>
                </a:lnTo>
                <a:lnTo>
                  <a:pt x="773" y="1378"/>
                </a:lnTo>
                <a:lnTo>
                  <a:pt x="763" y="1378"/>
                </a:lnTo>
                <a:lnTo>
                  <a:pt x="748" y="1378"/>
                </a:lnTo>
                <a:lnTo>
                  <a:pt x="735" y="1380"/>
                </a:lnTo>
                <a:lnTo>
                  <a:pt x="723" y="1384"/>
                </a:lnTo>
                <a:lnTo>
                  <a:pt x="709" y="1388"/>
                </a:lnTo>
                <a:lnTo>
                  <a:pt x="700" y="1394"/>
                </a:lnTo>
                <a:lnTo>
                  <a:pt x="694" y="1401"/>
                </a:lnTo>
                <a:lnTo>
                  <a:pt x="691" y="1404"/>
                </a:lnTo>
                <a:lnTo>
                  <a:pt x="686" y="1407"/>
                </a:lnTo>
                <a:lnTo>
                  <a:pt x="682" y="1409"/>
                </a:lnTo>
                <a:lnTo>
                  <a:pt x="678" y="1410"/>
                </a:lnTo>
                <a:lnTo>
                  <a:pt x="671" y="1410"/>
                </a:lnTo>
                <a:lnTo>
                  <a:pt x="666" y="1409"/>
                </a:lnTo>
                <a:lnTo>
                  <a:pt x="661" y="1406"/>
                </a:lnTo>
                <a:lnTo>
                  <a:pt x="657" y="1404"/>
                </a:lnTo>
                <a:lnTo>
                  <a:pt x="648" y="1399"/>
                </a:lnTo>
                <a:lnTo>
                  <a:pt x="641" y="1391"/>
                </a:lnTo>
                <a:lnTo>
                  <a:pt x="634" y="1384"/>
                </a:lnTo>
                <a:lnTo>
                  <a:pt x="627" y="1375"/>
                </a:lnTo>
                <a:lnTo>
                  <a:pt x="618" y="1369"/>
                </a:lnTo>
                <a:lnTo>
                  <a:pt x="608" y="1362"/>
                </a:lnTo>
                <a:lnTo>
                  <a:pt x="592" y="1353"/>
                </a:lnTo>
                <a:lnTo>
                  <a:pt x="577" y="1347"/>
                </a:lnTo>
                <a:lnTo>
                  <a:pt x="570" y="1344"/>
                </a:lnTo>
                <a:lnTo>
                  <a:pt x="561" y="1343"/>
                </a:lnTo>
                <a:lnTo>
                  <a:pt x="552" y="1342"/>
                </a:lnTo>
                <a:lnTo>
                  <a:pt x="544" y="1340"/>
                </a:lnTo>
                <a:lnTo>
                  <a:pt x="512" y="1340"/>
                </a:lnTo>
                <a:lnTo>
                  <a:pt x="481" y="1340"/>
                </a:lnTo>
                <a:lnTo>
                  <a:pt x="450" y="1340"/>
                </a:lnTo>
                <a:lnTo>
                  <a:pt x="418" y="1340"/>
                </a:lnTo>
                <a:lnTo>
                  <a:pt x="406" y="1340"/>
                </a:lnTo>
                <a:lnTo>
                  <a:pt x="395" y="1338"/>
                </a:lnTo>
                <a:lnTo>
                  <a:pt x="385" y="1336"/>
                </a:lnTo>
                <a:lnTo>
                  <a:pt x="374" y="1334"/>
                </a:lnTo>
                <a:lnTo>
                  <a:pt x="355" y="1328"/>
                </a:lnTo>
                <a:lnTo>
                  <a:pt x="332" y="1319"/>
                </a:lnTo>
                <a:lnTo>
                  <a:pt x="314" y="1316"/>
                </a:lnTo>
                <a:lnTo>
                  <a:pt x="297" y="1314"/>
                </a:lnTo>
                <a:lnTo>
                  <a:pt x="290" y="1311"/>
                </a:lnTo>
                <a:lnTo>
                  <a:pt x="282" y="1309"/>
                </a:lnTo>
                <a:lnTo>
                  <a:pt x="275" y="1305"/>
                </a:lnTo>
                <a:lnTo>
                  <a:pt x="268" y="1298"/>
                </a:lnTo>
                <a:lnTo>
                  <a:pt x="265" y="1289"/>
                </a:lnTo>
                <a:lnTo>
                  <a:pt x="263" y="1277"/>
                </a:lnTo>
                <a:lnTo>
                  <a:pt x="259" y="1261"/>
                </a:lnTo>
                <a:lnTo>
                  <a:pt x="255" y="1247"/>
                </a:lnTo>
                <a:lnTo>
                  <a:pt x="253" y="1230"/>
                </a:lnTo>
                <a:lnTo>
                  <a:pt x="252" y="1213"/>
                </a:lnTo>
                <a:lnTo>
                  <a:pt x="252" y="1184"/>
                </a:lnTo>
                <a:lnTo>
                  <a:pt x="252" y="1158"/>
                </a:lnTo>
                <a:lnTo>
                  <a:pt x="250" y="1145"/>
                </a:lnTo>
                <a:lnTo>
                  <a:pt x="247" y="1132"/>
                </a:lnTo>
                <a:lnTo>
                  <a:pt x="242" y="1120"/>
                </a:lnTo>
                <a:lnTo>
                  <a:pt x="237" y="1107"/>
                </a:lnTo>
                <a:lnTo>
                  <a:pt x="232" y="1099"/>
                </a:lnTo>
                <a:lnTo>
                  <a:pt x="225" y="1092"/>
                </a:lnTo>
                <a:lnTo>
                  <a:pt x="217" y="1087"/>
                </a:lnTo>
                <a:lnTo>
                  <a:pt x="211" y="1081"/>
                </a:lnTo>
                <a:lnTo>
                  <a:pt x="195" y="1074"/>
                </a:lnTo>
                <a:lnTo>
                  <a:pt x="179" y="1064"/>
                </a:lnTo>
                <a:lnTo>
                  <a:pt x="172" y="1060"/>
                </a:lnTo>
                <a:lnTo>
                  <a:pt x="168" y="1054"/>
                </a:lnTo>
                <a:lnTo>
                  <a:pt x="163" y="1048"/>
                </a:lnTo>
                <a:lnTo>
                  <a:pt x="160" y="1041"/>
                </a:lnTo>
                <a:lnTo>
                  <a:pt x="157" y="1035"/>
                </a:lnTo>
                <a:lnTo>
                  <a:pt x="153" y="1029"/>
                </a:lnTo>
                <a:lnTo>
                  <a:pt x="151" y="1026"/>
                </a:lnTo>
                <a:lnTo>
                  <a:pt x="147" y="1025"/>
                </a:lnTo>
                <a:lnTo>
                  <a:pt x="144" y="1023"/>
                </a:lnTo>
                <a:lnTo>
                  <a:pt x="141" y="1022"/>
                </a:lnTo>
                <a:lnTo>
                  <a:pt x="135" y="1022"/>
                </a:lnTo>
                <a:lnTo>
                  <a:pt x="131" y="1023"/>
                </a:lnTo>
                <a:lnTo>
                  <a:pt x="127" y="1025"/>
                </a:lnTo>
                <a:lnTo>
                  <a:pt x="122" y="1028"/>
                </a:lnTo>
                <a:lnTo>
                  <a:pt x="118" y="1032"/>
                </a:lnTo>
                <a:lnTo>
                  <a:pt x="114" y="1035"/>
                </a:lnTo>
                <a:lnTo>
                  <a:pt x="109" y="1037"/>
                </a:lnTo>
                <a:lnTo>
                  <a:pt x="104" y="1038"/>
                </a:lnTo>
                <a:lnTo>
                  <a:pt x="104" y="1038"/>
                </a:lnTo>
                <a:lnTo>
                  <a:pt x="99" y="1027"/>
                </a:lnTo>
                <a:lnTo>
                  <a:pt x="88" y="1012"/>
                </a:lnTo>
                <a:lnTo>
                  <a:pt x="79" y="999"/>
                </a:lnTo>
                <a:lnTo>
                  <a:pt x="75" y="994"/>
                </a:lnTo>
                <a:lnTo>
                  <a:pt x="70" y="987"/>
                </a:lnTo>
                <a:lnTo>
                  <a:pt x="63" y="982"/>
                </a:lnTo>
                <a:lnTo>
                  <a:pt x="55" y="977"/>
                </a:lnTo>
                <a:lnTo>
                  <a:pt x="40" y="969"/>
                </a:lnTo>
                <a:lnTo>
                  <a:pt x="24" y="960"/>
                </a:lnTo>
                <a:lnTo>
                  <a:pt x="16" y="956"/>
                </a:lnTo>
                <a:lnTo>
                  <a:pt x="8" y="952"/>
                </a:lnTo>
                <a:lnTo>
                  <a:pt x="5" y="948"/>
                </a:lnTo>
                <a:lnTo>
                  <a:pt x="3" y="945"/>
                </a:lnTo>
                <a:lnTo>
                  <a:pt x="0" y="942"/>
                </a:lnTo>
                <a:lnTo>
                  <a:pt x="0" y="937"/>
                </a:lnTo>
                <a:lnTo>
                  <a:pt x="5" y="926"/>
                </a:lnTo>
                <a:lnTo>
                  <a:pt x="11" y="916"/>
                </a:lnTo>
                <a:lnTo>
                  <a:pt x="11" y="900"/>
                </a:lnTo>
                <a:lnTo>
                  <a:pt x="11" y="884"/>
                </a:lnTo>
                <a:lnTo>
                  <a:pt x="20" y="884"/>
                </a:lnTo>
                <a:lnTo>
                  <a:pt x="27" y="882"/>
                </a:lnTo>
                <a:lnTo>
                  <a:pt x="36" y="879"/>
                </a:lnTo>
                <a:lnTo>
                  <a:pt x="43" y="875"/>
                </a:lnTo>
                <a:lnTo>
                  <a:pt x="49" y="871"/>
                </a:lnTo>
                <a:lnTo>
                  <a:pt x="55" y="865"/>
                </a:lnTo>
                <a:lnTo>
                  <a:pt x="61" y="859"/>
                </a:lnTo>
                <a:lnTo>
                  <a:pt x="66" y="852"/>
                </a:lnTo>
                <a:lnTo>
                  <a:pt x="70" y="848"/>
                </a:lnTo>
                <a:lnTo>
                  <a:pt x="74" y="845"/>
                </a:lnTo>
                <a:lnTo>
                  <a:pt x="76" y="840"/>
                </a:lnTo>
                <a:lnTo>
                  <a:pt x="77" y="836"/>
                </a:lnTo>
                <a:lnTo>
                  <a:pt x="76" y="831"/>
                </a:lnTo>
                <a:lnTo>
                  <a:pt x="75" y="825"/>
                </a:lnTo>
                <a:lnTo>
                  <a:pt x="72" y="821"/>
                </a:lnTo>
                <a:lnTo>
                  <a:pt x="68" y="818"/>
                </a:lnTo>
                <a:lnTo>
                  <a:pt x="61" y="810"/>
                </a:lnTo>
                <a:lnTo>
                  <a:pt x="53" y="802"/>
                </a:lnTo>
                <a:lnTo>
                  <a:pt x="49" y="795"/>
                </a:lnTo>
                <a:lnTo>
                  <a:pt x="45" y="790"/>
                </a:lnTo>
                <a:lnTo>
                  <a:pt x="41" y="783"/>
                </a:lnTo>
                <a:lnTo>
                  <a:pt x="39" y="777"/>
                </a:lnTo>
                <a:lnTo>
                  <a:pt x="36" y="764"/>
                </a:lnTo>
                <a:lnTo>
                  <a:pt x="35" y="749"/>
                </a:lnTo>
                <a:lnTo>
                  <a:pt x="37" y="742"/>
                </a:lnTo>
                <a:lnTo>
                  <a:pt x="40" y="736"/>
                </a:lnTo>
                <a:lnTo>
                  <a:pt x="45" y="729"/>
                </a:lnTo>
                <a:lnTo>
                  <a:pt x="50" y="722"/>
                </a:lnTo>
                <a:lnTo>
                  <a:pt x="63" y="709"/>
                </a:lnTo>
                <a:lnTo>
                  <a:pt x="75" y="696"/>
                </a:lnTo>
                <a:lnTo>
                  <a:pt x="79" y="691"/>
                </a:lnTo>
                <a:lnTo>
                  <a:pt x="84" y="687"/>
                </a:lnTo>
                <a:lnTo>
                  <a:pt x="85" y="685"/>
                </a:lnTo>
                <a:lnTo>
                  <a:pt x="87" y="683"/>
                </a:lnTo>
                <a:lnTo>
                  <a:pt x="88" y="680"/>
                </a:lnTo>
                <a:lnTo>
                  <a:pt x="88" y="676"/>
                </a:lnTo>
                <a:lnTo>
                  <a:pt x="87" y="673"/>
                </a:lnTo>
                <a:lnTo>
                  <a:pt x="86" y="671"/>
                </a:lnTo>
                <a:lnTo>
                  <a:pt x="84" y="669"/>
                </a:lnTo>
                <a:lnTo>
                  <a:pt x="80" y="668"/>
                </a:lnTo>
                <a:lnTo>
                  <a:pt x="74" y="666"/>
                </a:lnTo>
                <a:lnTo>
                  <a:pt x="66" y="663"/>
                </a:lnTo>
                <a:lnTo>
                  <a:pt x="50" y="659"/>
                </a:lnTo>
                <a:lnTo>
                  <a:pt x="35" y="653"/>
                </a:lnTo>
                <a:lnTo>
                  <a:pt x="40" y="635"/>
                </a:lnTo>
                <a:lnTo>
                  <a:pt x="46" y="619"/>
                </a:lnTo>
                <a:lnTo>
                  <a:pt x="48" y="610"/>
                </a:lnTo>
                <a:lnTo>
                  <a:pt x="49" y="603"/>
                </a:lnTo>
                <a:lnTo>
                  <a:pt x="50" y="593"/>
                </a:lnTo>
                <a:lnTo>
                  <a:pt x="50" y="583"/>
                </a:lnTo>
                <a:lnTo>
                  <a:pt x="50" y="574"/>
                </a:lnTo>
                <a:lnTo>
                  <a:pt x="48" y="565"/>
                </a:lnTo>
                <a:lnTo>
                  <a:pt x="45" y="556"/>
                </a:lnTo>
                <a:lnTo>
                  <a:pt x="43" y="547"/>
                </a:lnTo>
                <a:lnTo>
                  <a:pt x="38" y="523"/>
                </a:lnTo>
                <a:lnTo>
                  <a:pt x="34" y="502"/>
                </a:lnTo>
                <a:lnTo>
                  <a:pt x="31" y="481"/>
                </a:lnTo>
                <a:lnTo>
                  <a:pt x="30" y="456"/>
                </a:lnTo>
                <a:lnTo>
                  <a:pt x="30" y="444"/>
                </a:lnTo>
                <a:lnTo>
                  <a:pt x="31" y="433"/>
                </a:lnTo>
                <a:lnTo>
                  <a:pt x="33" y="423"/>
                </a:lnTo>
                <a:lnTo>
                  <a:pt x="35" y="413"/>
                </a:lnTo>
                <a:lnTo>
                  <a:pt x="37" y="402"/>
                </a:lnTo>
                <a:lnTo>
                  <a:pt x="38" y="392"/>
                </a:lnTo>
                <a:lnTo>
                  <a:pt x="39" y="380"/>
                </a:lnTo>
                <a:lnTo>
                  <a:pt x="40" y="369"/>
                </a:lnTo>
                <a:lnTo>
                  <a:pt x="39" y="347"/>
                </a:lnTo>
                <a:lnTo>
                  <a:pt x="36" y="328"/>
                </a:lnTo>
                <a:lnTo>
                  <a:pt x="33" y="309"/>
                </a:lnTo>
                <a:lnTo>
                  <a:pt x="28" y="292"/>
                </a:lnTo>
                <a:lnTo>
                  <a:pt x="24" y="275"/>
                </a:lnTo>
                <a:lnTo>
                  <a:pt x="20" y="256"/>
                </a:lnTo>
                <a:lnTo>
                  <a:pt x="17" y="236"/>
                </a:lnTo>
                <a:lnTo>
                  <a:pt x="17" y="215"/>
                </a:lnTo>
                <a:lnTo>
                  <a:pt x="17" y="208"/>
                </a:lnTo>
                <a:lnTo>
                  <a:pt x="19" y="201"/>
                </a:lnTo>
                <a:lnTo>
                  <a:pt x="22" y="195"/>
                </a:lnTo>
                <a:lnTo>
                  <a:pt x="25" y="189"/>
                </a:lnTo>
                <a:lnTo>
                  <a:pt x="34" y="178"/>
                </a:lnTo>
                <a:lnTo>
                  <a:pt x="43" y="167"/>
                </a:lnTo>
                <a:lnTo>
                  <a:pt x="50" y="155"/>
                </a:lnTo>
                <a:lnTo>
                  <a:pt x="57" y="145"/>
                </a:lnTo>
                <a:lnTo>
                  <a:pt x="65" y="135"/>
                </a:lnTo>
                <a:lnTo>
                  <a:pt x="75" y="124"/>
                </a:lnTo>
                <a:lnTo>
                  <a:pt x="89" y="137"/>
                </a:lnTo>
                <a:lnTo>
                  <a:pt x="104" y="151"/>
                </a:lnTo>
                <a:lnTo>
                  <a:pt x="113" y="162"/>
                </a:lnTo>
                <a:lnTo>
                  <a:pt x="120" y="173"/>
                </a:lnTo>
                <a:lnTo>
                  <a:pt x="125" y="177"/>
                </a:lnTo>
                <a:lnTo>
                  <a:pt x="129" y="183"/>
                </a:lnTo>
                <a:lnTo>
                  <a:pt x="134" y="187"/>
                </a:lnTo>
                <a:lnTo>
                  <a:pt x="141" y="190"/>
                </a:lnTo>
                <a:lnTo>
                  <a:pt x="158" y="200"/>
                </a:lnTo>
                <a:lnTo>
                  <a:pt x="173" y="209"/>
                </a:lnTo>
                <a:lnTo>
                  <a:pt x="188" y="217"/>
                </a:lnTo>
                <a:lnTo>
                  <a:pt x="205" y="228"/>
                </a:lnTo>
                <a:lnTo>
                  <a:pt x="219" y="238"/>
                </a:lnTo>
                <a:lnTo>
                  <a:pt x="232" y="248"/>
                </a:lnTo>
                <a:lnTo>
                  <a:pt x="238" y="252"/>
                </a:lnTo>
                <a:lnTo>
                  <a:pt x="244" y="256"/>
                </a:lnTo>
                <a:lnTo>
                  <a:pt x="252" y="259"/>
                </a:lnTo>
                <a:lnTo>
                  <a:pt x="261" y="263"/>
                </a:lnTo>
                <a:lnTo>
                  <a:pt x="271" y="265"/>
                </a:lnTo>
                <a:lnTo>
                  <a:pt x="282" y="267"/>
                </a:lnTo>
                <a:lnTo>
                  <a:pt x="292" y="270"/>
                </a:lnTo>
                <a:lnTo>
                  <a:pt x="303" y="274"/>
                </a:lnTo>
                <a:lnTo>
                  <a:pt x="319" y="280"/>
                </a:lnTo>
                <a:lnTo>
                  <a:pt x="334" y="288"/>
                </a:lnTo>
                <a:lnTo>
                  <a:pt x="348" y="296"/>
                </a:lnTo>
                <a:lnTo>
                  <a:pt x="360" y="305"/>
                </a:lnTo>
                <a:lnTo>
                  <a:pt x="374" y="312"/>
                </a:lnTo>
                <a:lnTo>
                  <a:pt x="387" y="320"/>
                </a:lnTo>
                <a:lnTo>
                  <a:pt x="402" y="326"/>
                </a:lnTo>
                <a:lnTo>
                  <a:pt x="419" y="332"/>
                </a:lnTo>
                <a:lnTo>
                  <a:pt x="429" y="335"/>
                </a:lnTo>
                <a:lnTo>
                  <a:pt x="437" y="338"/>
                </a:lnTo>
                <a:lnTo>
                  <a:pt x="443" y="344"/>
                </a:lnTo>
                <a:lnTo>
                  <a:pt x="450" y="349"/>
                </a:lnTo>
                <a:lnTo>
                  <a:pt x="460" y="363"/>
                </a:lnTo>
                <a:lnTo>
                  <a:pt x="470" y="379"/>
                </a:lnTo>
                <a:lnTo>
                  <a:pt x="476" y="384"/>
                </a:lnTo>
                <a:lnTo>
                  <a:pt x="481" y="387"/>
                </a:lnTo>
                <a:lnTo>
                  <a:pt x="486" y="392"/>
                </a:lnTo>
                <a:lnTo>
                  <a:pt x="492" y="397"/>
                </a:lnTo>
                <a:lnTo>
                  <a:pt x="498" y="400"/>
                </a:lnTo>
                <a:lnTo>
                  <a:pt x="505" y="403"/>
                </a:lnTo>
                <a:lnTo>
                  <a:pt x="511" y="404"/>
                </a:lnTo>
                <a:lnTo>
                  <a:pt x="519" y="405"/>
                </a:lnTo>
                <a:lnTo>
                  <a:pt x="526" y="405"/>
                </a:lnTo>
                <a:lnTo>
                  <a:pt x="534" y="406"/>
                </a:lnTo>
                <a:lnTo>
                  <a:pt x="530" y="416"/>
                </a:lnTo>
                <a:lnTo>
                  <a:pt x="525" y="424"/>
                </a:lnTo>
                <a:lnTo>
                  <a:pt x="520" y="431"/>
                </a:lnTo>
                <a:lnTo>
                  <a:pt x="513" y="438"/>
                </a:lnTo>
                <a:lnTo>
                  <a:pt x="498" y="450"/>
                </a:lnTo>
                <a:lnTo>
                  <a:pt x="481" y="461"/>
                </a:lnTo>
                <a:lnTo>
                  <a:pt x="470" y="471"/>
                </a:lnTo>
                <a:lnTo>
                  <a:pt x="460" y="481"/>
                </a:lnTo>
                <a:lnTo>
                  <a:pt x="453" y="491"/>
                </a:lnTo>
                <a:lnTo>
                  <a:pt x="443" y="501"/>
                </a:lnTo>
                <a:lnTo>
                  <a:pt x="463" y="513"/>
                </a:lnTo>
                <a:lnTo>
                  <a:pt x="480" y="524"/>
                </a:lnTo>
                <a:lnTo>
                  <a:pt x="497" y="533"/>
                </a:lnTo>
                <a:lnTo>
                  <a:pt x="518" y="541"/>
                </a:lnTo>
                <a:lnTo>
                  <a:pt x="514" y="559"/>
                </a:lnTo>
                <a:lnTo>
                  <a:pt x="510" y="574"/>
                </a:lnTo>
                <a:lnTo>
                  <a:pt x="504" y="589"/>
                </a:lnTo>
                <a:lnTo>
                  <a:pt x="497" y="605"/>
                </a:lnTo>
                <a:lnTo>
                  <a:pt x="493" y="617"/>
                </a:lnTo>
                <a:lnTo>
                  <a:pt x="489" y="628"/>
                </a:lnTo>
                <a:lnTo>
                  <a:pt x="485" y="633"/>
                </a:lnTo>
                <a:lnTo>
                  <a:pt x="482" y="637"/>
                </a:lnTo>
                <a:lnTo>
                  <a:pt x="478" y="642"/>
                </a:lnTo>
                <a:lnTo>
                  <a:pt x="472" y="645"/>
                </a:lnTo>
                <a:lnTo>
                  <a:pt x="465" y="647"/>
                </a:lnTo>
                <a:lnTo>
                  <a:pt x="457" y="648"/>
                </a:lnTo>
                <a:lnTo>
                  <a:pt x="450" y="648"/>
                </a:lnTo>
                <a:lnTo>
                  <a:pt x="441" y="647"/>
                </a:lnTo>
                <a:lnTo>
                  <a:pt x="429" y="647"/>
                </a:lnTo>
                <a:lnTo>
                  <a:pt x="417" y="645"/>
                </a:lnTo>
                <a:lnTo>
                  <a:pt x="408" y="642"/>
                </a:lnTo>
                <a:lnTo>
                  <a:pt x="397" y="639"/>
                </a:lnTo>
                <a:lnTo>
                  <a:pt x="387" y="635"/>
                </a:lnTo>
                <a:lnTo>
                  <a:pt x="376" y="633"/>
                </a:lnTo>
                <a:lnTo>
                  <a:pt x="365" y="630"/>
                </a:lnTo>
                <a:lnTo>
                  <a:pt x="354" y="629"/>
                </a:lnTo>
                <a:lnTo>
                  <a:pt x="354" y="701"/>
                </a:lnTo>
                <a:lnTo>
                  <a:pt x="368" y="716"/>
                </a:lnTo>
                <a:lnTo>
                  <a:pt x="382" y="728"/>
                </a:lnTo>
                <a:lnTo>
                  <a:pt x="389" y="734"/>
                </a:lnTo>
                <a:lnTo>
                  <a:pt x="398" y="737"/>
                </a:lnTo>
                <a:lnTo>
                  <a:pt x="406" y="740"/>
                </a:lnTo>
                <a:lnTo>
                  <a:pt x="417" y="740"/>
                </a:lnTo>
                <a:lnTo>
                  <a:pt x="433" y="739"/>
                </a:lnTo>
                <a:lnTo>
                  <a:pt x="446" y="737"/>
                </a:lnTo>
                <a:lnTo>
                  <a:pt x="460" y="732"/>
                </a:lnTo>
                <a:lnTo>
                  <a:pt x="476" y="727"/>
                </a:lnTo>
                <a:lnTo>
                  <a:pt x="482" y="725"/>
                </a:lnTo>
                <a:lnTo>
                  <a:pt x="489" y="721"/>
                </a:lnTo>
                <a:lnTo>
                  <a:pt x="493" y="716"/>
                </a:lnTo>
                <a:lnTo>
                  <a:pt x="497" y="712"/>
                </a:lnTo>
                <a:lnTo>
                  <a:pt x="502" y="707"/>
                </a:lnTo>
                <a:lnTo>
                  <a:pt x="507" y="702"/>
                </a:lnTo>
                <a:lnTo>
                  <a:pt x="512" y="697"/>
                </a:lnTo>
                <a:lnTo>
                  <a:pt x="518" y="693"/>
                </a:lnTo>
                <a:lnTo>
                  <a:pt x="530" y="687"/>
                </a:lnTo>
                <a:lnTo>
                  <a:pt x="540" y="682"/>
                </a:lnTo>
                <a:lnTo>
                  <a:pt x="546" y="680"/>
                </a:lnTo>
                <a:lnTo>
                  <a:pt x="551" y="676"/>
                </a:lnTo>
                <a:lnTo>
                  <a:pt x="556" y="673"/>
                </a:lnTo>
                <a:lnTo>
                  <a:pt x="561" y="669"/>
                </a:lnTo>
                <a:lnTo>
                  <a:pt x="563" y="666"/>
                </a:lnTo>
                <a:lnTo>
                  <a:pt x="565" y="661"/>
                </a:lnTo>
                <a:lnTo>
                  <a:pt x="567" y="658"/>
                </a:lnTo>
                <a:lnTo>
                  <a:pt x="568" y="654"/>
                </a:lnTo>
                <a:lnTo>
                  <a:pt x="570" y="646"/>
                </a:lnTo>
                <a:lnTo>
                  <a:pt x="571" y="637"/>
                </a:lnTo>
                <a:lnTo>
                  <a:pt x="574" y="628"/>
                </a:lnTo>
                <a:lnTo>
                  <a:pt x="576" y="619"/>
                </a:lnTo>
                <a:lnTo>
                  <a:pt x="578" y="609"/>
                </a:lnTo>
                <a:lnTo>
                  <a:pt x="579" y="600"/>
                </a:lnTo>
                <a:lnTo>
                  <a:pt x="576" y="587"/>
                </a:lnTo>
                <a:lnTo>
                  <a:pt x="574" y="573"/>
                </a:lnTo>
                <a:lnTo>
                  <a:pt x="574" y="562"/>
                </a:lnTo>
                <a:lnTo>
                  <a:pt x="575" y="551"/>
                </a:lnTo>
                <a:lnTo>
                  <a:pt x="576" y="541"/>
                </a:lnTo>
                <a:lnTo>
                  <a:pt x="578" y="532"/>
                </a:lnTo>
                <a:lnTo>
                  <a:pt x="581" y="522"/>
                </a:lnTo>
                <a:lnTo>
                  <a:pt x="586" y="513"/>
                </a:lnTo>
                <a:lnTo>
                  <a:pt x="592" y="506"/>
                </a:lnTo>
                <a:lnTo>
                  <a:pt x="601" y="499"/>
                </a:lnTo>
                <a:lnTo>
                  <a:pt x="616" y="493"/>
                </a:lnTo>
                <a:lnTo>
                  <a:pt x="632" y="488"/>
                </a:lnTo>
                <a:lnTo>
                  <a:pt x="638" y="484"/>
                </a:lnTo>
                <a:lnTo>
                  <a:pt x="642" y="479"/>
                </a:lnTo>
                <a:lnTo>
                  <a:pt x="644" y="473"/>
                </a:lnTo>
                <a:lnTo>
                  <a:pt x="648" y="467"/>
                </a:lnTo>
                <a:lnTo>
                  <a:pt x="654" y="458"/>
                </a:lnTo>
                <a:lnTo>
                  <a:pt x="659" y="450"/>
                </a:lnTo>
                <a:lnTo>
                  <a:pt x="661" y="445"/>
                </a:lnTo>
                <a:lnTo>
                  <a:pt x="662" y="440"/>
                </a:lnTo>
                <a:lnTo>
                  <a:pt x="664" y="436"/>
                </a:lnTo>
                <a:lnTo>
                  <a:pt x="665" y="430"/>
                </a:lnTo>
                <a:lnTo>
                  <a:pt x="664" y="421"/>
                </a:lnTo>
                <a:lnTo>
                  <a:pt x="661" y="414"/>
                </a:lnTo>
                <a:lnTo>
                  <a:pt x="658" y="406"/>
                </a:lnTo>
                <a:lnTo>
                  <a:pt x="655" y="400"/>
                </a:lnTo>
                <a:lnTo>
                  <a:pt x="651" y="393"/>
                </a:lnTo>
                <a:lnTo>
                  <a:pt x="646" y="387"/>
                </a:lnTo>
                <a:lnTo>
                  <a:pt x="643" y="379"/>
                </a:lnTo>
                <a:lnTo>
                  <a:pt x="640" y="372"/>
                </a:lnTo>
                <a:lnTo>
                  <a:pt x="641" y="363"/>
                </a:lnTo>
                <a:lnTo>
                  <a:pt x="642" y="356"/>
                </a:lnTo>
                <a:lnTo>
                  <a:pt x="640" y="352"/>
                </a:lnTo>
                <a:lnTo>
                  <a:pt x="638" y="350"/>
                </a:lnTo>
                <a:lnTo>
                  <a:pt x="640" y="337"/>
                </a:lnTo>
                <a:lnTo>
                  <a:pt x="643" y="323"/>
                </a:lnTo>
                <a:lnTo>
                  <a:pt x="642" y="310"/>
                </a:lnTo>
                <a:lnTo>
                  <a:pt x="639" y="299"/>
                </a:lnTo>
                <a:lnTo>
                  <a:pt x="634" y="289"/>
                </a:lnTo>
                <a:lnTo>
                  <a:pt x="630" y="279"/>
                </a:lnTo>
                <a:lnTo>
                  <a:pt x="625" y="268"/>
                </a:lnTo>
                <a:lnTo>
                  <a:pt x="620" y="257"/>
                </a:lnTo>
                <a:lnTo>
                  <a:pt x="617" y="247"/>
                </a:lnTo>
                <a:lnTo>
                  <a:pt x="616" y="234"/>
                </a:lnTo>
                <a:lnTo>
                  <a:pt x="617" y="229"/>
                </a:lnTo>
                <a:lnTo>
                  <a:pt x="619" y="225"/>
                </a:lnTo>
                <a:lnTo>
                  <a:pt x="621" y="223"/>
                </a:lnTo>
                <a:lnTo>
                  <a:pt x="626" y="221"/>
                </a:lnTo>
                <a:lnTo>
                  <a:pt x="634" y="216"/>
                </a:lnTo>
                <a:lnTo>
                  <a:pt x="643" y="212"/>
                </a:lnTo>
                <a:lnTo>
                  <a:pt x="646" y="209"/>
                </a:lnTo>
                <a:lnTo>
                  <a:pt x="651" y="205"/>
                </a:lnTo>
                <a:lnTo>
                  <a:pt x="653" y="201"/>
                </a:lnTo>
                <a:lnTo>
                  <a:pt x="655" y="197"/>
                </a:lnTo>
                <a:lnTo>
                  <a:pt x="658" y="188"/>
                </a:lnTo>
                <a:lnTo>
                  <a:pt x="659" y="177"/>
                </a:lnTo>
                <a:lnTo>
                  <a:pt x="658" y="170"/>
                </a:lnTo>
                <a:lnTo>
                  <a:pt x="657" y="162"/>
                </a:lnTo>
                <a:lnTo>
                  <a:pt x="655" y="156"/>
                </a:lnTo>
                <a:lnTo>
                  <a:pt x="653" y="149"/>
                </a:lnTo>
                <a:lnTo>
                  <a:pt x="645" y="137"/>
                </a:lnTo>
                <a:lnTo>
                  <a:pt x="637" y="127"/>
                </a:lnTo>
                <a:lnTo>
                  <a:pt x="628" y="116"/>
                </a:lnTo>
                <a:lnTo>
                  <a:pt x="618" y="105"/>
                </a:lnTo>
                <a:lnTo>
                  <a:pt x="608" y="93"/>
                </a:lnTo>
                <a:lnTo>
                  <a:pt x="601" y="79"/>
                </a:lnTo>
                <a:lnTo>
                  <a:pt x="594" y="65"/>
                </a:lnTo>
                <a:lnTo>
                  <a:pt x="590" y="52"/>
                </a:lnTo>
                <a:lnTo>
                  <a:pt x="587" y="46"/>
                </a:lnTo>
                <a:lnTo>
                  <a:pt x="585" y="39"/>
                </a:lnTo>
                <a:lnTo>
                  <a:pt x="580" y="33"/>
                </a:lnTo>
                <a:lnTo>
                  <a:pt x="576" y="26"/>
                </a:lnTo>
                <a:lnTo>
                  <a:pt x="562" y="12"/>
                </a:lnTo>
                <a:lnTo>
                  <a:pt x="548" y="0"/>
                </a:lnTo>
                <a:lnTo>
                  <a:pt x="548" y="0"/>
                </a:lnTo>
                <a:lnTo>
                  <a:pt x="643" y="31"/>
                </a:lnTo>
                <a:lnTo>
                  <a:pt x="738" y="62"/>
                </a:lnTo>
                <a:lnTo>
                  <a:pt x="834" y="92"/>
                </a:lnTo>
                <a:lnTo>
                  <a:pt x="929" y="121"/>
                </a:lnTo>
                <a:lnTo>
                  <a:pt x="1024" y="150"/>
                </a:lnTo>
                <a:lnTo>
                  <a:pt x="1119" y="180"/>
                </a:lnTo>
                <a:lnTo>
                  <a:pt x="1215" y="208"/>
                </a:lnTo>
                <a:lnTo>
                  <a:pt x="1310" y="235"/>
                </a:lnTo>
                <a:lnTo>
                  <a:pt x="1405" y="262"/>
                </a:lnTo>
                <a:lnTo>
                  <a:pt x="1502" y="289"/>
                </a:lnTo>
                <a:lnTo>
                  <a:pt x="1597" y="315"/>
                </a:lnTo>
                <a:lnTo>
                  <a:pt x="1693" y="339"/>
                </a:lnTo>
                <a:lnTo>
                  <a:pt x="1788" y="365"/>
                </a:lnTo>
                <a:lnTo>
                  <a:pt x="1884" y="389"/>
                </a:lnTo>
                <a:lnTo>
                  <a:pt x="1979" y="413"/>
                </a:lnTo>
                <a:lnTo>
                  <a:pt x="2075" y="437"/>
                </a:lnTo>
                <a:lnTo>
                  <a:pt x="2075" y="437"/>
                </a:lnTo>
                <a:lnTo>
                  <a:pt x="1819" y="1625"/>
                </a:lnTo>
                <a:lnTo>
                  <a:pt x="1819" y="1625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" name="Freeform 276"/>
          <p:cNvSpPr>
            <a:spLocks/>
          </p:cNvSpPr>
          <p:nvPr/>
        </p:nvSpPr>
        <p:spPr bwMode="auto">
          <a:xfrm>
            <a:off x="2432893" y="2037290"/>
            <a:ext cx="856874" cy="1412460"/>
          </a:xfrm>
          <a:custGeom>
            <a:avLst/>
            <a:gdLst>
              <a:gd name="T0" fmla="*/ 737 w 1858"/>
              <a:gd name="T1" fmla="*/ 38 h 3068"/>
              <a:gd name="T2" fmla="*/ 757 w 1858"/>
              <a:gd name="T3" fmla="*/ 478 h 3068"/>
              <a:gd name="T4" fmla="*/ 793 w 1858"/>
              <a:gd name="T5" fmla="*/ 595 h 3068"/>
              <a:gd name="T6" fmla="*/ 819 w 1858"/>
              <a:gd name="T7" fmla="*/ 699 h 3068"/>
              <a:gd name="T8" fmla="*/ 847 w 1858"/>
              <a:gd name="T9" fmla="*/ 756 h 3068"/>
              <a:gd name="T10" fmla="*/ 897 w 1858"/>
              <a:gd name="T11" fmla="*/ 847 h 3068"/>
              <a:gd name="T12" fmla="*/ 958 w 1858"/>
              <a:gd name="T13" fmla="*/ 952 h 3068"/>
              <a:gd name="T14" fmla="*/ 1033 w 1858"/>
              <a:gd name="T15" fmla="*/ 1008 h 3068"/>
              <a:gd name="T16" fmla="*/ 1069 w 1858"/>
              <a:gd name="T17" fmla="*/ 1034 h 3068"/>
              <a:gd name="T18" fmla="*/ 1056 w 1858"/>
              <a:gd name="T19" fmla="*/ 1096 h 3068"/>
              <a:gd name="T20" fmla="*/ 1023 w 1858"/>
              <a:gd name="T21" fmla="*/ 1188 h 3068"/>
              <a:gd name="T22" fmla="*/ 1001 w 1858"/>
              <a:gd name="T23" fmla="*/ 1230 h 3068"/>
              <a:gd name="T24" fmla="*/ 1012 w 1858"/>
              <a:gd name="T25" fmla="*/ 1266 h 3068"/>
              <a:gd name="T26" fmla="*/ 1042 w 1858"/>
              <a:gd name="T27" fmla="*/ 1348 h 3068"/>
              <a:gd name="T28" fmla="*/ 1016 w 1858"/>
              <a:gd name="T29" fmla="*/ 1377 h 3068"/>
              <a:gd name="T30" fmla="*/ 972 w 1858"/>
              <a:gd name="T31" fmla="*/ 1412 h 3068"/>
              <a:gd name="T32" fmla="*/ 988 w 1858"/>
              <a:gd name="T33" fmla="*/ 1474 h 3068"/>
              <a:gd name="T34" fmla="*/ 998 w 1858"/>
              <a:gd name="T35" fmla="*/ 1509 h 3068"/>
              <a:gd name="T36" fmla="*/ 1034 w 1858"/>
              <a:gd name="T37" fmla="*/ 1514 h 3068"/>
              <a:gd name="T38" fmla="*/ 1088 w 1858"/>
              <a:gd name="T39" fmla="*/ 1494 h 3068"/>
              <a:gd name="T40" fmla="*/ 1131 w 1858"/>
              <a:gd name="T41" fmla="*/ 1486 h 3068"/>
              <a:gd name="T42" fmla="*/ 1153 w 1858"/>
              <a:gd name="T43" fmla="*/ 1507 h 3068"/>
              <a:gd name="T44" fmla="*/ 1164 w 1858"/>
              <a:gd name="T45" fmla="*/ 1584 h 3068"/>
              <a:gd name="T46" fmla="*/ 1203 w 1858"/>
              <a:gd name="T47" fmla="*/ 1689 h 3068"/>
              <a:gd name="T48" fmla="*/ 1207 w 1858"/>
              <a:gd name="T49" fmla="*/ 1773 h 3068"/>
              <a:gd name="T50" fmla="*/ 1218 w 1858"/>
              <a:gd name="T51" fmla="*/ 1828 h 3068"/>
              <a:gd name="T52" fmla="*/ 1268 w 1858"/>
              <a:gd name="T53" fmla="*/ 1900 h 3068"/>
              <a:gd name="T54" fmla="*/ 1289 w 1858"/>
              <a:gd name="T55" fmla="*/ 1949 h 3068"/>
              <a:gd name="T56" fmla="*/ 1324 w 1858"/>
              <a:gd name="T57" fmla="*/ 2015 h 3068"/>
              <a:gd name="T58" fmla="*/ 1350 w 1858"/>
              <a:gd name="T59" fmla="*/ 2034 h 3068"/>
              <a:gd name="T60" fmla="*/ 1383 w 1858"/>
              <a:gd name="T61" fmla="*/ 2020 h 3068"/>
              <a:gd name="T62" fmla="*/ 1430 w 1858"/>
              <a:gd name="T63" fmla="*/ 2037 h 3068"/>
              <a:gd name="T64" fmla="*/ 1475 w 1858"/>
              <a:gd name="T65" fmla="*/ 2042 h 3068"/>
              <a:gd name="T66" fmla="*/ 1499 w 1858"/>
              <a:gd name="T67" fmla="*/ 2019 h 3068"/>
              <a:gd name="T68" fmla="*/ 1555 w 1858"/>
              <a:gd name="T69" fmla="*/ 2042 h 3068"/>
              <a:gd name="T70" fmla="*/ 1620 w 1858"/>
              <a:gd name="T71" fmla="*/ 2051 h 3068"/>
              <a:gd name="T72" fmla="*/ 1685 w 1858"/>
              <a:gd name="T73" fmla="*/ 2050 h 3068"/>
              <a:gd name="T74" fmla="*/ 1709 w 1858"/>
              <a:gd name="T75" fmla="*/ 2031 h 3068"/>
              <a:gd name="T76" fmla="*/ 1735 w 1858"/>
              <a:gd name="T77" fmla="*/ 1985 h 3068"/>
              <a:gd name="T78" fmla="*/ 1754 w 1858"/>
              <a:gd name="T79" fmla="*/ 1977 h 3068"/>
              <a:gd name="T80" fmla="*/ 1790 w 1858"/>
              <a:gd name="T81" fmla="*/ 2013 h 3068"/>
              <a:gd name="T82" fmla="*/ 1852 w 1858"/>
              <a:gd name="T83" fmla="*/ 2058 h 3068"/>
              <a:gd name="T84" fmla="*/ 865 w 1858"/>
              <a:gd name="T85" fmla="*/ 2919 h 3068"/>
              <a:gd name="T86" fmla="*/ 131 w 1858"/>
              <a:gd name="T87" fmla="*/ 2044 h 3068"/>
              <a:gd name="T88" fmla="*/ 165 w 1858"/>
              <a:gd name="T89" fmla="*/ 1975 h 3068"/>
              <a:gd name="T90" fmla="*/ 181 w 1858"/>
              <a:gd name="T91" fmla="*/ 1905 h 3068"/>
              <a:gd name="T92" fmla="*/ 178 w 1858"/>
              <a:gd name="T93" fmla="*/ 1875 h 3068"/>
              <a:gd name="T94" fmla="*/ 143 w 1858"/>
              <a:gd name="T95" fmla="*/ 1869 h 3068"/>
              <a:gd name="T96" fmla="*/ 129 w 1858"/>
              <a:gd name="T97" fmla="*/ 1850 h 3068"/>
              <a:gd name="T98" fmla="*/ 150 w 1858"/>
              <a:gd name="T99" fmla="*/ 1754 h 3068"/>
              <a:gd name="T100" fmla="*/ 211 w 1858"/>
              <a:gd name="T101" fmla="*/ 1678 h 3068"/>
              <a:gd name="T102" fmla="*/ 254 w 1858"/>
              <a:gd name="T103" fmla="*/ 1634 h 3068"/>
              <a:gd name="T104" fmla="*/ 297 w 1858"/>
              <a:gd name="T105" fmla="*/ 1575 h 3068"/>
              <a:gd name="T106" fmla="*/ 303 w 1858"/>
              <a:gd name="T107" fmla="*/ 1517 h 3068"/>
              <a:gd name="T108" fmla="*/ 325 w 1858"/>
              <a:gd name="T109" fmla="*/ 1469 h 3068"/>
              <a:gd name="T110" fmla="*/ 364 w 1858"/>
              <a:gd name="T111" fmla="*/ 1429 h 3068"/>
              <a:gd name="T112" fmla="*/ 396 w 1858"/>
              <a:gd name="T113" fmla="*/ 1372 h 3068"/>
              <a:gd name="T114" fmla="*/ 400 w 1858"/>
              <a:gd name="T115" fmla="*/ 1271 h 3068"/>
              <a:gd name="T116" fmla="*/ 385 w 1858"/>
              <a:gd name="T117" fmla="*/ 1227 h 3068"/>
              <a:gd name="T118" fmla="*/ 328 w 1858"/>
              <a:gd name="T119" fmla="*/ 1191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3068">
                <a:moveTo>
                  <a:pt x="573" y="0"/>
                </a:moveTo>
                <a:lnTo>
                  <a:pt x="605" y="7"/>
                </a:lnTo>
                <a:lnTo>
                  <a:pt x="639" y="16"/>
                </a:lnTo>
                <a:lnTo>
                  <a:pt x="671" y="23"/>
                </a:lnTo>
                <a:lnTo>
                  <a:pt x="705" y="31"/>
                </a:lnTo>
                <a:lnTo>
                  <a:pt x="737" y="38"/>
                </a:lnTo>
                <a:lnTo>
                  <a:pt x="771" y="46"/>
                </a:lnTo>
                <a:lnTo>
                  <a:pt x="804" y="54"/>
                </a:lnTo>
                <a:lnTo>
                  <a:pt x="837" y="61"/>
                </a:lnTo>
                <a:lnTo>
                  <a:pt x="837" y="61"/>
                </a:lnTo>
                <a:lnTo>
                  <a:pt x="748" y="450"/>
                </a:lnTo>
                <a:lnTo>
                  <a:pt x="757" y="478"/>
                </a:lnTo>
                <a:lnTo>
                  <a:pt x="764" y="503"/>
                </a:lnTo>
                <a:lnTo>
                  <a:pt x="772" y="528"/>
                </a:lnTo>
                <a:lnTo>
                  <a:pt x="779" y="556"/>
                </a:lnTo>
                <a:lnTo>
                  <a:pt x="784" y="570"/>
                </a:lnTo>
                <a:lnTo>
                  <a:pt x="789" y="583"/>
                </a:lnTo>
                <a:lnTo>
                  <a:pt x="793" y="595"/>
                </a:lnTo>
                <a:lnTo>
                  <a:pt x="798" y="609"/>
                </a:lnTo>
                <a:lnTo>
                  <a:pt x="803" y="629"/>
                </a:lnTo>
                <a:lnTo>
                  <a:pt x="807" y="646"/>
                </a:lnTo>
                <a:lnTo>
                  <a:pt x="812" y="664"/>
                </a:lnTo>
                <a:lnTo>
                  <a:pt x="817" y="683"/>
                </a:lnTo>
                <a:lnTo>
                  <a:pt x="819" y="699"/>
                </a:lnTo>
                <a:lnTo>
                  <a:pt x="821" y="716"/>
                </a:lnTo>
                <a:lnTo>
                  <a:pt x="826" y="723"/>
                </a:lnTo>
                <a:lnTo>
                  <a:pt x="829" y="731"/>
                </a:lnTo>
                <a:lnTo>
                  <a:pt x="833" y="737"/>
                </a:lnTo>
                <a:lnTo>
                  <a:pt x="838" y="744"/>
                </a:lnTo>
                <a:lnTo>
                  <a:pt x="847" y="756"/>
                </a:lnTo>
                <a:lnTo>
                  <a:pt x="859" y="769"/>
                </a:lnTo>
                <a:lnTo>
                  <a:pt x="868" y="780"/>
                </a:lnTo>
                <a:lnTo>
                  <a:pt x="874" y="792"/>
                </a:lnTo>
                <a:lnTo>
                  <a:pt x="881" y="804"/>
                </a:lnTo>
                <a:lnTo>
                  <a:pt x="885" y="818"/>
                </a:lnTo>
                <a:lnTo>
                  <a:pt x="897" y="847"/>
                </a:lnTo>
                <a:lnTo>
                  <a:pt x="908" y="873"/>
                </a:lnTo>
                <a:lnTo>
                  <a:pt x="921" y="898"/>
                </a:lnTo>
                <a:lnTo>
                  <a:pt x="936" y="925"/>
                </a:lnTo>
                <a:lnTo>
                  <a:pt x="944" y="935"/>
                </a:lnTo>
                <a:lnTo>
                  <a:pt x="950" y="945"/>
                </a:lnTo>
                <a:lnTo>
                  <a:pt x="958" y="952"/>
                </a:lnTo>
                <a:lnTo>
                  <a:pt x="966" y="959"/>
                </a:lnTo>
                <a:lnTo>
                  <a:pt x="983" y="972"/>
                </a:lnTo>
                <a:lnTo>
                  <a:pt x="1003" y="986"/>
                </a:lnTo>
                <a:lnTo>
                  <a:pt x="1014" y="994"/>
                </a:lnTo>
                <a:lnTo>
                  <a:pt x="1023" y="1001"/>
                </a:lnTo>
                <a:lnTo>
                  <a:pt x="1033" y="1008"/>
                </a:lnTo>
                <a:lnTo>
                  <a:pt x="1045" y="1015"/>
                </a:lnTo>
                <a:lnTo>
                  <a:pt x="1054" y="1020"/>
                </a:lnTo>
                <a:lnTo>
                  <a:pt x="1061" y="1024"/>
                </a:lnTo>
                <a:lnTo>
                  <a:pt x="1064" y="1028"/>
                </a:lnTo>
                <a:lnTo>
                  <a:pt x="1067" y="1031"/>
                </a:lnTo>
                <a:lnTo>
                  <a:pt x="1069" y="1034"/>
                </a:lnTo>
                <a:lnTo>
                  <a:pt x="1069" y="1040"/>
                </a:lnTo>
                <a:lnTo>
                  <a:pt x="1068" y="1050"/>
                </a:lnTo>
                <a:lnTo>
                  <a:pt x="1064" y="1060"/>
                </a:lnTo>
                <a:lnTo>
                  <a:pt x="1061" y="1071"/>
                </a:lnTo>
                <a:lnTo>
                  <a:pt x="1058" y="1082"/>
                </a:lnTo>
                <a:lnTo>
                  <a:pt x="1056" y="1096"/>
                </a:lnTo>
                <a:lnTo>
                  <a:pt x="1053" y="1108"/>
                </a:lnTo>
                <a:lnTo>
                  <a:pt x="1048" y="1119"/>
                </a:lnTo>
                <a:lnTo>
                  <a:pt x="1044" y="1131"/>
                </a:lnTo>
                <a:lnTo>
                  <a:pt x="1035" y="1154"/>
                </a:lnTo>
                <a:lnTo>
                  <a:pt x="1027" y="1180"/>
                </a:lnTo>
                <a:lnTo>
                  <a:pt x="1023" y="1188"/>
                </a:lnTo>
                <a:lnTo>
                  <a:pt x="1019" y="1195"/>
                </a:lnTo>
                <a:lnTo>
                  <a:pt x="1015" y="1202"/>
                </a:lnTo>
                <a:lnTo>
                  <a:pt x="1010" y="1208"/>
                </a:lnTo>
                <a:lnTo>
                  <a:pt x="1006" y="1216"/>
                </a:lnTo>
                <a:lnTo>
                  <a:pt x="1003" y="1222"/>
                </a:lnTo>
                <a:lnTo>
                  <a:pt x="1001" y="1230"/>
                </a:lnTo>
                <a:lnTo>
                  <a:pt x="1000" y="1238"/>
                </a:lnTo>
                <a:lnTo>
                  <a:pt x="1001" y="1244"/>
                </a:lnTo>
                <a:lnTo>
                  <a:pt x="1002" y="1248"/>
                </a:lnTo>
                <a:lnTo>
                  <a:pt x="1004" y="1253"/>
                </a:lnTo>
                <a:lnTo>
                  <a:pt x="1006" y="1258"/>
                </a:lnTo>
                <a:lnTo>
                  <a:pt x="1012" y="1266"/>
                </a:lnTo>
                <a:lnTo>
                  <a:pt x="1016" y="1275"/>
                </a:lnTo>
                <a:lnTo>
                  <a:pt x="1026" y="1298"/>
                </a:lnTo>
                <a:lnTo>
                  <a:pt x="1034" y="1317"/>
                </a:lnTo>
                <a:lnTo>
                  <a:pt x="1037" y="1327"/>
                </a:lnTo>
                <a:lnTo>
                  <a:pt x="1040" y="1337"/>
                </a:lnTo>
                <a:lnTo>
                  <a:pt x="1042" y="1348"/>
                </a:lnTo>
                <a:lnTo>
                  <a:pt x="1043" y="1360"/>
                </a:lnTo>
                <a:lnTo>
                  <a:pt x="1042" y="1364"/>
                </a:lnTo>
                <a:lnTo>
                  <a:pt x="1039" y="1365"/>
                </a:lnTo>
                <a:lnTo>
                  <a:pt x="1035" y="1367"/>
                </a:lnTo>
                <a:lnTo>
                  <a:pt x="1032" y="1368"/>
                </a:lnTo>
                <a:lnTo>
                  <a:pt x="1016" y="1377"/>
                </a:lnTo>
                <a:lnTo>
                  <a:pt x="1000" y="1384"/>
                </a:lnTo>
                <a:lnTo>
                  <a:pt x="992" y="1389"/>
                </a:lnTo>
                <a:lnTo>
                  <a:pt x="985" y="1393"/>
                </a:lnTo>
                <a:lnTo>
                  <a:pt x="977" y="1397"/>
                </a:lnTo>
                <a:lnTo>
                  <a:pt x="968" y="1400"/>
                </a:lnTo>
                <a:lnTo>
                  <a:pt x="972" y="1412"/>
                </a:lnTo>
                <a:lnTo>
                  <a:pt x="976" y="1422"/>
                </a:lnTo>
                <a:lnTo>
                  <a:pt x="980" y="1432"/>
                </a:lnTo>
                <a:lnTo>
                  <a:pt x="983" y="1442"/>
                </a:lnTo>
                <a:lnTo>
                  <a:pt x="986" y="1454"/>
                </a:lnTo>
                <a:lnTo>
                  <a:pt x="987" y="1464"/>
                </a:lnTo>
                <a:lnTo>
                  <a:pt x="988" y="1474"/>
                </a:lnTo>
                <a:lnTo>
                  <a:pt x="989" y="1486"/>
                </a:lnTo>
                <a:lnTo>
                  <a:pt x="990" y="1491"/>
                </a:lnTo>
                <a:lnTo>
                  <a:pt x="991" y="1496"/>
                </a:lnTo>
                <a:lnTo>
                  <a:pt x="992" y="1502"/>
                </a:lnTo>
                <a:lnTo>
                  <a:pt x="994" y="1506"/>
                </a:lnTo>
                <a:lnTo>
                  <a:pt x="998" y="1509"/>
                </a:lnTo>
                <a:lnTo>
                  <a:pt x="1001" y="1512"/>
                </a:lnTo>
                <a:lnTo>
                  <a:pt x="1005" y="1513"/>
                </a:lnTo>
                <a:lnTo>
                  <a:pt x="1008" y="1514"/>
                </a:lnTo>
                <a:lnTo>
                  <a:pt x="1017" y="1515"/>
                </a:lnTo>
                <a:lnTo>
                  <a:pt x="1027" y="1515"/>
                </a:lnTo>
                <a:lnTo>
                  <a:pt x="1034" y="1514"/>
                </a:lnTo>
                <a:lnTo>
                  <a:pt x="1041" y="1514"/>
                </a:lnTo>
                <a:lnTo>
                  <a:pt x="1047" y="1512"/>
                </a:lnTo>
                <a:lnTo>
                  <a:pt x="1054" y="1509"/>
                </a:lnTo>
                <a:lnTo>
                  <a:pt x="1066" y="1505"/>
                </a:lnTo>
                <a:lnTo>
                  <a:pt x="1077" y="1500"/>
                </a:lnTo>
                <a:lnTo>
                  <a:pt x="1088" y="1494"/>
                </a:lnTo>
                <a:lnTo>
                  <a:pt x="1100" y="1490"/>
                </a:lnTo>
                <a:lnTo>
                  <a:pt x="1107" y="1488"/>
                </a:lnTo>
                <a:lnTo>
                  <a:pt x="1113" y="1487"/>
                </a:lnTo>
                <a:lnTo>
                  <a:pt x="1120" y="1486"/>
                </a:lnTo>
                <a:lnTo>
                  <a:pt x="1127" y="1486"/>
                </a:lnTo>
                <a:lnTo>
                  <a:pt x="1131" y="1486"/>
                </a:lnTo>
                <a:lnTo>
                  <a:pt x="1135" y="1487"/>
                </a:lnTo>
                <a:lnTo>
                  <a:pt x="1138" y="1488"/>
                </a:lnTo>
                <a:lnTo>
                  <a:pt x="1141" y="1489"/>
                </a:lnTo>
                <a:lnTo>
                  <a:pt x="1145" y="1494"/>
                </a:lnTo>
                <a:lnTo>
                  <a:pt x="1150" y="1500"/>
                </a:lnTo>
                <a:lnTo>
                  <a:pt x="1153" y="1507"/>
                </a:lnTo>
                <a:lnTo>
                  <a:pt x="1156" y="1515"/>
                </a:lnTo>
                <a:lnTo>
                  <a:pt x="1157" y="1522"/>
                </a:lnTo>
                <a:lnTo>
                  <a:pt x="1160" y="1530"/>
                </a:lnTo>
                <a:lnTo>
                  <a:pt x="1162" y="1553"/>
                </a:lnTo>
                <a:lnTo>
                  <a:pt x="1163" y="1573"/>
                </a:lnTo>
                <a:lnTo>
                  <a:pt x="1164" y="1584"/>
                </a:lnTo>
                <a:lnTo>
                  <a:pt x="1166" y="1594"/>
                </a:lnTo>
                <a:lnTo>
                  <a:pt x="1168" y="1604"/>
                </a:lnTo>
                <a:lnTo>
                  <a:pt x="1172" y="1615"/>
                </a:lnTo>
                <a:lnTo>
                  <a:pt x="1187" y="1646"/>
                </a:lnTo>
                <a:lnTo>
                  <a:pt x="1198" y="1675"/>
                </a:lnTo>
                <a:lnTo>
                  <a:pt x="1203" y="1689"/>
                </a:lnTo>
                <a:lnTo>
                  <a:pt x="1207" y="1704"/>
                </a:lnTo>
                <a:lnTo>
                  <a:pt x="1209" y="1719"/>
                </a:lnTo>
                <a:lnTo>
                  <a:pt x="1209" y="1737"/>
                </a:lnTo>
                <a:lnTo>
                  <a:pt x="1209" y="1750"/>
                </a:lnTo>
                <a:lnTo>
                  <a:pt x="1208" y="1761"/>
                </a:lnTo>
                <a:lnTo>
                  <a:pt x="1207" y="1773"/>
                </a:lnTo>
                <a:lnTo>
                  <a:pt x="1207" y="1786"/>
                </a:lnTo>
                <a:lnTo>
                  <a:pt x="1207" y="1794"/>
                </a:lnTo>
                <a:lnTo>
                  <a:pt x="1207" y="1802"/>
                </a:lnTo>
                <a:lnTo>
                  <a:pt x="1208" y="1810"/>
                </a:lnTo>
                <a:lnTo>
                  <a:pt x="1209" y="1817"/>
                </a:lnTo>
                <a:lnTo>
                  <a:pt x="1218" y="1828"/>
                </a:lnTo>
                <a:lnTo>
                  <a:pt x="1229" y="1839"/>
                </a:lnTo>
                <a:lnTo>
                  <a:pt x="1236" y="1853"/>
                </a:lnTo>
                <a:lnTo>
                  <a:pt x="1242" y="1866"/>
                </a:lnTo>
                <a:lnTo>
                  <a:pt x="1248" y="1879"/>
                </a:lnTo>
                <a:lnTo>
                  <a:pt x="1258" y="1892"/>
                </a:lnTo>
                <a:lnTo>
                  <a:pt x="1268" y="1900"/>
                </a:lnTo>
                <a:lnTo>
                  <a:pt x="1276" y="1910"/>
                </a:lnTo>
                <a:lnTo>
                  <a:pt x="1280" y="1918"/>
                </a:lnTo>
                <a:lnTo>
                  <a:pt x="1284" y="1926"/>
                </a:lnTo>
                <a:lnTo>
                  <a:pt x="1286" y="1934"/>
                </a:lnTo>
                <a:lnTo>
                  <a:pt x="1287" y="1941"/>
                </a:lnTo>
                <a:lnTo>
                  <a:pt x="1289" y="1949"/>
                </a:lnTo>
                <a:lnTo>
                  <a:pt x="1291" y="1958"/>
                </a:lnTo>
                <a:lnTo>
                  <a:pt x="1293" y="1965"/>
                </a:lnTo>
                <a:lnTo>
                  <a:pt x="1298" y="1974"/>
                </a:lnTo>
                <a:lnTo>
                  <a:pt x="1307" y="1990"/>
                </a:lnTo>
                <a:lnTo>
                  <a:pt x="1318" y="2006"/>
                </a:lnTo>
                <a:lnTo>
                  <a:pt x="1324" y="2015"/>
                </a:lnTo>
                <a:lnTo>
                  <a:pt x="1328" y="2024"/>
                </a:lnTo>
                <a:lnTo>
                  <a:pt x="1330" y="2029"/>
                </a:lnTo>
                <a:lnTo>
                  <a:pt x="1333" y="2032"/>
                </a:lnTo>
                <a:lnTo>
                  <a:pt x="1338" y="2034"/>
                </a:lnTo>
                <a:lnTo>
                  <a:pt x="1342" y="2035"/>
                </a:lnTo>
                <a:lnTo>
                  <a:pt x="1350" y="2034"/>
                </a:lnTo>
                <a:lnTo>
                  <a:pt x="1355" y="2032"/>
                </a:lnTo>
                <a:lnTo>
                  <a:pt x="1361" y="2030"/>
                </a:lnTo>
                <a:lnTo>
                  <a:pt x="1367" y="2027"/>
                </a:lnTo>
                <a:lnTo>
                  <a:pt x="1372" y="2024"/>
                </a:lnTo>
                <a:lnTo>
                  <a:pt x="1378" y="2021"/>
                </a:lnTo>
                <a:lnTo>
                  <a:pt x="1383" y="2020"/>
                </a:lnTo>
                <a:lnTo>
                  <a:pt x="1391" y="2019"/>
                </a:lnTo>
                <a:lnTo>
                  <a:pt x="1399" y="2020"/>
                </a:lnTo>
                <a:lnTo>
                  <a:pt x="1408" y="2023"/>
                </a:lnTo>
                <a:lnTo>
                  <a:pt x="1415" y="2028"/>
                </a:lnTo>
                <a:lnTo>
                  <a:pt x="1422" y="2032"/>
                </a:lnTo>
                <a:lnTo>
                  <a:pt x="1430" y="2037"/>
                </a:lnTo>
                <a:lnTo>
                  <a:pt x="1436" y="2042"/>
                </a:lnTo>
                <a:lnTo>
                  <a:pt x="1445" y="2044"/>
                </a:lnTo>
                <a:lnTo>
                  <a:pt x="1454" y="2045"/>
                </a:lnTo>
                <a:lnTo>
                  <a:pt x="1462" y="2045"/>
                </a:lnTo>
                <a:lnTo>
                  <a:pt x="1468" y="2044"/>
                </a:lnTo>
                <a:lnTo>
                  <a:pt x="1475" y="2042"/>
                </a:lnTo>
                <a:lnTo>
                  <a:pt x="1480" y="2037"/>
                </a:lnTo>
                <a:lnTo>
                  <a:pt x="1486" y="2032"/>
                </a:lnTo>
                <a:lnTo>
                  <a:pt x="1490" y="2026"/>
                </a:lnTo>
                <a:lnTo>
                  <a:pt x="1492" y="2023"/>
                </a:lnTo>
                <a:lnTo>
                  <a:pt x="1495" y="2021"/>
                </a:lnTo>
                <a:lnTo>
                  <a:pt x="1499" y="2019"/>
                </a:lnTo>
                <a:lnTo>
                  <a:pt x="1502" y="2019"/>
                </a:lnTo>
                <a:lnTo>
                  <a:pt x="1513" y="2023"/>
                </a:lnTo>
                <a:lnTo>
                  <a:pt x="1523" y="2030"/>
                </a:lnTo>
                <a:lnTo>
                  <a:pt x="1534" y="2034"/>
                </a:lnTo>
                <a:lnTo>
                  <a:pt x="1544" y="2039"/>
                </a:lnTo>
                <a:lnTo>
                  <a:pt x="1555" y="2042"/>
                </a:lnTo>
                <a:lnTo>
                  <a:pt x="1566" y="2045"/>
                </a:lnTo>
                <a:lnTo>
                  <a:pt x="1575" y="2048"/>
                </a:lnTo>
                <a:lnTo>
                  <a:pt x="1585" y="2049"/>
                </a:lnTo>
                <a:lnTo>
                  <a:pt x="1594" y="2050"/>
                </a:lnTo>
                <a:lnTo>
                  <a:pt x="1602" y="2051"/>
                </a:lnTo>
                <a:lnTo>
                  <a:pt x="1620" y="2051"/>
                </a:lnTo>
                <a:lnTo>
                  <a:pt x="1640" y="2050"/>
                </a:lnTo>
                <a:lnTo>
                  <a:pt x="1651" y="2051"/>
                </a:lnTo>
                <a:lnTo>
                  <a:pt x="1662" y="2051"/>
                </a:lnTo>
                <a:lnTo>
                  <a:pt x="1671" y="2051"/>
                </a:lnTo>
                <a:lnTo>
                  <a:pt x="1682" y="2050"/>
                </a:lnTo>
                <a:lnTo>
                  <a:pt x="1685" y="2050"/>
                </a:lnTo>
                <a:lnTo>
                  <a:pt x="1689" y="2048"/>
                </a:lnTo>
                <a:lnTo>
                  <a:pt x="1692" y="2047"/>
                </a:lnTo>
                <a:lnTo>
                  <a:pt x="1694" y="2045"/>
                </a:lnTo>
                <a:lnTo>
                  <a:pt x="1698" y="2040"/>
                </a:lnTo>
                <a:lnTo>
                  <a:pt x="1704" y="2035"/>
                </a:lnTo>
                <a:lnTo>
                  <a:pt x="1709" y="2031"/>
                </a:lnTo>
                <a:lnTo>
                  <a:pt x="1716" y="2027"/>
                </a:lnTo>
                <a:lnTo>
                  <a:pt x="1721" y="2022"/>
                </a:lnTo>
                <a:lnTo>
                  <a:pt x="1725" y="2016"/>
                </a:lnTo>
                <a:lnTo>
                  <a:pt x="1730" y="2003"/>
                </a:lnTo>
                <a:lnTo>
                  <a:pt x="1733" y="1990"/>
                </a:lnTo>
                <a:lnTo>
                  <a:pt x="1735" y="1985"/>
                </a:lnTo>
                <a:lnTo>
                  <a:pt x="1738" y="1980"/>
                </a:lnTo>
                <a:lnTo>
                  <a:pt x="1741" y="1979"/>
                </a:lnTo>
                <a:lnTo>
                  <a:pt x="1743" y="1977"/>
                </a:lnTo>
                <a:lnTo>
                  <a:pt x="1746" y="1977"/>
                </a:lnTo>
                <a:lnTo>
                  <a:pt x="1749" y="1977"/>
                </a:lnTo>
                <a:lnTo>
                  <a:pt x="1754" y="1977"/>
                </a:lnTo>
                <a:lnTo>
                  <a:pt x="1758" y="1978"/>
                </a:lnTo>
                <a:lnTo>
                  <a:pt x="1762" y="1980"/>
                </a:lnTo>
                <a:lnTo>
                  <a:pt x="1765" y="1983"/>
                </a:lnTo>
                <a:lnTo>
                  <a:pt x="1772" y="1990"/>
                </a:lnTo>
                <a:lnTo>
                  <a:pt x="1778" y="1997"/>
                </a:lnTo>
                <a:lnTo>
                  <a:pt x="1790" y="2013"/>
                </a:lnTo>
                <a:lnTo>
                  <a:pt x="1804" y="2027"/>
                </a:lnTo>
                <a:lnTo>
                  <a:pt x="1818" y="2037"/>
                </a:lnTo>
                <a:lnTo>
                  <a:pt x="1831" y="2045"/>
                </a:lnTo>
                <a:lnTo>
                  <a:pt x="1838" y="2049"/>
                </a:lnTo>
                <a:lnTo>
                  <a:pt x="1844" y="2054"/>
                </a:lnTo>
                <a:lnTo>
                  <a:pt x="1852" y="2058"/>
                </a:lnTo>
                <a:lnTo>
                  <a:pt x="1858" y="2064"/>
                </a:lnTo>
                <a:lnTo>
                  <a:pt x="1857" y="2064"/>
                </a:lnTo>
                <a:lnTo>
                  <a:pt x="1733" y="3068"/>
                </a:lnTo>
                <a:lnTo>
                  <a:pt x="1733" y="3068"/>
                </a:lnTo>
                <a:lnTo>
                  <a:pt x="865" y="2919"/>
                </a:lnTo>
                <a:lnTo>
                  <a:pt x="865" y="2919"/>
                </a:lnTo>
                <a:lnTo>
                  <a:pt x="0" y="2734"/>
                </a:lnTo>
                <a:lnTo>
                  <a:pt x="0" y="2734"/>
                </a:lnTo>
                <a:lnTo>
                  <a:pt x="127" y="2074"/>
                </a:lnTo>
                <a:lnTo>
                  <a:pt x="128" y="2063"/>
                </a:lnTo>
                <a:lnTo>
                  <a:pt x="129" y="2053"/>
                </a:lnTo>
                <a:lnTo>
                  <a:pt x="131" y="2044"/>
                </a:lnTo>
                <a:lnTo>
                  <a:pt x="136" y="2034"/>
                </a:lnTo>
                <a:lnTo>
                  <a:pt x="144" y="2017"/>
                </a:lnTo>
                <a:lnTo>
                  <a:pt x="155" y="1997"/>
                </a:lnTo>
                <a:lnTo>
                  <a:pt x="159" y="1990"/>
                </a:lnTo>
                <a:lnTo>
                  <a:pt x="163" y="1982"/>
                </a:lnTo>
                <a:lnTo>
                  <a:pt x="165" y="1975"/>
                </a:lnTo>
                <a:lnTo>
                  <a:pt x="167" y="1967"/>
                </a:lnTo>
                <a:lnTo>
                  <a:pt x="169" y="1951"/>
                </a:lnTo>
                <a:lnTo>
                  <a:pt x="171" y="1934"/>
                </a:lnTo>
                <a:lnTo>
                  <a:pt x="175" y="1922"/>
                </a:lnTo>
                <a:lnTo>
                  <a:pt x="179" y="1910"/>
                </a:lnTo>
                <a:lnTo>
                  <a:pt x="181" y="1905"/>
                </a:lnTo>
                <a:lnTo>
                  <a:pt x="183" y="1899"/>
                </a:lnTo>
                <a:lnTo>
                  <a:pt x="184" y="1893"/>
                </a:lnTo>
                <a:lnTo>
                  <a:pt x="184" y="1886"/>
                </a:lnTo>
                <a:lnTo>
                  <a:pt x="183" y="1882"/>
                </a:lnTo>
                <a:lnTo>
                  <a:pt x="181" y="1879"/>
                </a:lnTo>
                <a:lnTo>
                  <a:pt x="178" y="1875"/>
                </a:lnTo>
                <a:lnTo>
                  <a:pt x="173" y="1873"/>
                </a:lnTo>
                <a:lnTo>
                  <a:pt x="168" y="1870"/>
                </a:lnTo>
                <a:lnTo>
                  <a:pt x="163" y="1869"/>
                </a:lnTo>
                <a:lnTo>
                  <a:pt x="155" y="1869"/>
                </a:lnTo>
                <a:lnTo>
                  <a:pt x="149" y="1869"/>
                </a:lnTo>
                <a:lnTo>
                  <a:pt x="143" y="1869"/>
                </a:lnTo>
                <a:lnTo>
                  <a:pt x="138" y="1868"/>
                </a:lnTo>
                <a:lnTo>
                  <a:pt x="136" y="1867"/>
                </a:lnTo>
                <a:lnTo>
                  <a:pt x="134" y="1865"/>
                </a:lnTo>
                <a:lnTo>
                  <a:pt x="132" y="1862"/>
                </a:lnTo>
                <a:lnTo>
                  <a:pt x="131" y="1859"/>
                </a:lnTo>
                <a:lnTo>
                  <a:pt x="129" y="1850"/>
                </a:lnTo>
                <a:lnTo>
                  <a:pt x="129" y="1840"/>
                </a:lnTo>
                <a:lnTo>
                  <a:pt x="128" y="1830"/>
                </a:lnTo>
                <a:lnTo>
                  <a:pt x="129" y="1821"/>
                </a:lnTo>
                <a:lnTo>
                  <a:pt x="131" y="1804"/>
                </a:lnTo>
                <a:lnTo>
                  <a:pt x="137" y="1788"/>
                </a:lnTo>
                <a:lnTo>
                  <a:pt x="150" y="1754"/>
                </a:lnTo>
                <a:lnTo>
                  <a:pt x="166" y="1719"/>
                </a:lnTo>
                <a:lnTo>
                  <a:pt x="171" y="1709"/>
                </a:lnTo>
                <a:lnTo>
                  <a:pt x="178" y="1700"/>
                </a:lnTo>
                <a:lnTo>
                  <a:pt x="184" y="1694"/>
                </a:lnTo>
                <a:lnTo>
                  <a:pt x="193" y="1688"/>
                </a:lnTo>
                <a:lnTo>
                  <a:pt x="211" y="1678"/>
                </a:lnTo>
                <a:lnTo>
                  <a:pt x="230" y="1666"/>
                </a:lnTo>
                <a:lnTo>
                  <a:pt x="235" y="1662"/>
                </a:lnTo>
                <a:lnTo>
                  <a:pt x="238" y="1656"/>
                </a:lnTo>
                <a:lnTo>
                  <a:pt x="242" y="1651"/>
                </a:lnTo>
                <a:lnTo>
                  <a:pt x="246" y="1644"/>
                </a:lnTo>
                <a:lnTo>
                  <a:pt x="254" y="1634"/>
                </a:lnTo>
                <a:lnTo>
                  <a:pt x="263" y="1624"/>
                </a:lnTo>
                <a:lnTo>
                  <a:pt x="272" y="1614"/>
                </a:lnTo>
                <a:lnTo>
                  <a:pt x="280" y="1602"/>
                </a:lnTo>
                <a:lnTo>
                  <a:pt x="288" y="1591"/>
                </a:lnTo>
                <a:lnTo>
                  <a:pt x="294" y="1581"/>
                </a:lnTo>
                <a:lnTo>
                  <a:pt x="297" y="1575"/>
                </a:lnTo>
                <a:lnTo>
                  <a:pt x="299" y="1570"/>
                </a:lnTo>
                <a:lnTo>
                  <a:pt x="300" y="1563"/>
                </a:lnTo>
                <a:lnTo>
                  <a:pt x="301" y="1557"/>
                </a:lnTo>
                <a:lnTo>
                  <a:pt x="302" y="1540"/>
                </a:lnTo>
                <a:lnTo>
                  <a:pt x="303" y="1524"/>
                </a:lnTo>
                <a:lnTo>
                  <a:pt x="303" y="1517"/>
                </a:lnTo>
                <a:lnTo>
                  <a:pt x="304" y="1509"/>
                </a:lnTo>
                <a:lnTo>
                  <a:pt x="306" y="1502"/>
                </a:lnTo>
                <a:lnTo>
                  <a:pt x="310" y="1493"/>
                </a:lnTo>
                <a:lnTo>
                  <a:pt x="314" y="1485"/>
                </a:lnTo>
                <a:lnTo>
                  <a:pt x="319" y="1477"/>
                </a:lnTo>
                <a:lnTo>
                  <a:pt x="325" y="1469"/>
                </a:lnTo>
                <a:lnTo>
                  <a:pt x="331" y="1461"/>
                </a:lnTo>
                <a:lnTo>
                  <a:pt x="337" y="1453"/>
                </a:lnTo>
                <a:lnTo>
                  <a:pt x="343" y="1447"/>
                </a:lnTo>
                <a:lnTo>
                  <a:pt x="350" y="1441"/>
                </a:lnTo>
                <a:lnTo>
                  <a:pt x="357" y="1435"/>
                </a:lnTo>
                <a:lnTo>
                  <a:pt x="364" y="1429"/>
                </a:lnTo>
                <a:lnTo>
                  <a:pt x="369" y="1423"/>
                </a:lnTo>
                <a:lnTo>
                  <a:pt x="375" y="1416"/>
                </a:lnTo>
                <a:lnTo>
                  <a:pt x="381" y="1408"/>
                </a:lnTo>
                <a:lnTo>
                  <a:pt x="387" y="1396"/>
                </a:lnTo>
                <a:lnTo>
                  <a:pt x="393" y="1384"/>
                </a:lnTo>
                <a:lnTo>
                  <a:pt x="396" y="1372"/>
                </a:lnTo>
                <a:lnTo>
                  <a:pt x="398" y="1360"/>
                </a:lnTo>
                <a:lnTo>
                  <a:pt x="399" y="1335"/>
                </a:lnTo>
                <a:lnTo>
                  <a:pt x="399" y="1307"/>
                </a:lnTo>
                <a:lnTo>
                  <a:pt x="400" y="1291"/>
                </a:lnTo>
                <a:lnTo>
                  <a:pt x="401" y="1277"/>
                </a:lnTo>
                <a:lnTo>
                  <a:pt x="400" y="1271"/>
                </a:lnTo>
                <a:lnTo>
                  <a:pt x="400" y="1264"/>
                </a:lnTo>
                <a:lnTo>
                  <a:pt x="399" y="1257"/>
                </a:lnTo>
                <a:lnTo>
                  <a:pt x="397" y="1249"/>
                </a:lnTo>
                <a:lnTo>
                  <a:pt x="394" y="1240"/>
                </a:lnTo>
                <a:lnTo>
                  <a:pt x="391" y="1234"/>
                </a:lnTo>
                <a:lnTo>
                  <a:pt x="385" y="1227"/>
                </a:lnTo>
                <a:lnTo>
                  <a:pt x="381" y="1222"/>
                </a:lnTo>
                <a:lnTo>
                  <a:pt x="371" y="1210"/>
                </a:lnTo>
                <a:lnTo>
                  <a:pt x="361" y="1196"/>
                </a:lnTo>
                <a:lnTo>
                  <a:pt x="351" y="1194"/>
                </a:lnTo>
                <a:lnTo>
                  <a:pt x="339" y="1193"/>
                </a:lnTo>
                <a:lnTo>
                  <a:pt x="328" y="1191"/>
                </a:lnTo>
                <a:lnTo>
                  <a:pt x="317" y="1188"/>
                </a:lnTo>
                <a:lnTo>
                  <a:pt x="317" y="1188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2" name="Freeform 278"/>
          <p:cNvSpPr>
            <a:spLocks/>
          </p:cNvSpPr>
          <p:nvPr/>
        </p:nvSpPr>
        <p:spPr bwMode="auto">
          <a:xfrm>
            <a:off x="1473746" y="2298499"/>
            <a:ext cx="1144342" cy="997844"/>
          </a:xfrm>
          <a:custGeom>
            <a:avLst/>
            <a:gdLst>
              <a:gd name="T0" fmla="*/ 2228 w 2485"/>
              <a:gd name="T1" fmla="*/ 1448 h 2165"/>
              <a:gd name="T2" fmla="*/ 2255 w 2485"/>
              <a:gd name="T3" fmla="*/ 1365 h 2165"/>
              <a:gd name="T4" fmla="*/ 2267 w 2485"/>
              <a:gd name="T5" fmla="*/ 1313 h 2165"/>
              <a:gd name="T6" fmla="*/ 2233 w 2485"/>
              <a:gd name="T7" fmla="*/ 1300 h 2165"/>
              <a:gd name="T8" fmla="*/ 2213 w 2485"/>
              <a:gd name="T9" fmla="*/ 1281 h 2165"/>
              <a:gd name="T10" fmla="*/ 2250 w 2485"/>
              <a:gd name="T11" fmla="*/ 1150 h 2165"/>
              <a:gd name="T12" fmla="*/ 2319 w 2485"/>
              <a:gd name="T13" fmla="*/ 1093 h 2165"/>
              <a:gd name="T14" fmla="*/ 2364 w 2485"/>
              <a:gd name="T15" fmla="*/ 1033 h 2165"/>
              <a:gd name="T16" fmla="*/ 2386 w 2485"/>
              <a:gd name="T17" fmla="*/ 971 h 2165"/>
              <a:gd name="T18" fmla="*/ 2403 w 2485"/>
              <a:gd name="T19" fmla="*/ 908 h 2165"/>
              <a:gd name="T20" fmla="*/ 2448 w 2485"/>
              <a:gd name="T21" fmla="*/ 860 h 2165"/>
              <a:gd name="T22" fmla="*/ 2482 w 2485"/>
              <a:gd name="T23" fmla="*/ 791 h 2165"/>
              <a:gd name="T24" fmla="*/ 2483 w 2485"/>
              <a:gd name="T25" fmla="*/ 688 h 2165"/>
              <a:gd name="T26" fmla="*/ 2445 w 2485"/>
              <a:gd name="T27" fmla="*/ 627 h 2165"/>
              <a:gd name="T28" fmla="*/ 1862 w 2485"/>
              <a:gd name="T29" fmla="*/ 469 h 2165"/>
              <a:gd name="T30" fmla="*/ 1782 w 2485"/>
              <a:gd name="T31" fmla="*/ 491 h 2165"/>
              <a:gd name="T32" fmla="*/ 1654 w 2485"/>
              <a:gd name="T33" fmla="*/ 458 h 2165"/>
              <a:gd name="T34" fmla="*/ 1510 w 2485"/>
              <a:gd name="T35" fmla="*/ 439 h 2165"/>
              <a:gd name="T36" fmla="*/ 1426 w 2485"/>
              <a:gd name="T37" fmla="*/ 411 h 2165"/>
              <a:gd name="T38" fmla="*/ 1345 w 2485"/>
              <a:gd name="T39" fmla="*/ 372 h 2165"/>
              <a:gd name="T40" fmla="*/ 1273 w 2485"/>
              <a:gd name="T41" fmla="*/ 398 h 2165"/>
              <a:gd name="T42" fmla="*/ 1239 w 2485"/>
              <a:gd name="T43" fmla="*/ 398 h 2165"/>
              <a:gd name="T44" fmla="*/ 1174 w 2485"/>
              <a:gd name="T45" fmla="*/ 347 h 2165"/>
              <a:gd name="T46" fmla="*/ 1063 w 2485"/>
              <a:gd name="T47" fmla="*/ 334 h 2165"/>
              <a:gd name="T48" fmla="*/ 937 w 2485"/>
              <a:gd name="T49" fmla="*/ 322 h 2165"/>
              <a:gd name="T50" fmla="*/ 850 w 2485"/>
              <a:gd name="T51" fmla="*/ 292 h 2165"/>
              <a:gd name="T52" fmla="*/ 834 w 2485"/>
              <a:gd name="T53" fmla="*/ 178 h 2165"/>
              <a:gd name="T54" fmla="*/ 807 w 2485"/>
              <a:gd name="T55" fmla="*/ 86 h 2165"/>
              <a:gd name="T56" fmla="*/ 745 w 2485"/>
              <a:gd name="T57" fmla="*/ 42 h 2165"/>
              <a:gd name="T58" fmla="*/ 723 w 2485"/>
              <a:gd name="T59" fmla="*/ 16 h 2165"/>
              <a:gd name="T60" fmla="*/ 691 w 2485"/>
              <a:gd name="T61" fmla="*/ 31 h 2165"/>
              <a:gd name="T62" fmla="*/ 618 w 2485"/>
              <a:gd name="T63" fmla="*/ 14 h 2165"/>
              <a:gd name="T64" fmla="*/ 555 w 2485"/>
              <a:gd name="T65" fmla="*/ 63 h 2165"/>
              <a:gd name="T66" fmla="*/ 531 w 2485"/>
              <a:gd name="T67" fmla="*/ 156 h 2165"/>
              <a:gd name="T68" fmla="*/ 517 w 2485"/>
              <a:gd name="T69" fmla="*/ 211 h 2165"/>
              <a:gd name="T70" fmla="*/ 493 w 2485"/>
              <a:gd name="T71" fmla="*/ 288 h 2165"/>
              <a:gd name="T72" fmla="*/ 473 w 2485"/>
              <a:gd name="T73" fmla="*/ 341 h 2165"/>
              <a:gd name="T74" fmla="*/ 386 w 2485"/>
              <a:gd name="T75" fmla="*/ 500 h 2165"/>
              <a:gd name="T76" fmla="*/ 352 w 2485"/>
              <a:gd name="T77" fmla="*/ 610 h 2165"/>
              <a:gd name="T78" fmla="*/ 288 w 2485"/>
              <a:gd name="T79" fmla="*/ 738 h 2165"/>
              <a:gd name="T80" fmla="*/ 240 w 2485"/>
              <a:gd name="T81" fmla="*/ 833 h 2165"/>
              <a:gd name="T82" fmla="*/ 184 w 2485"/>
              <a:gd name="T83" fmla="*/ 938 h 2165"/>
              <a:gd name="T84" fmla="*/ 133 w 2485"/>
              <a:gd name="T85" fmla="*/ 989 h 2165"/>
              <a:gd name="T86" fmla="*/ 122 w 2485"/>
              <a:gd name="T87" fmla="*/ 1046 h 2165"/>
              <a:gd name="T88" fmla="*/ 70 w 2485"/>
              <a:gd name="T89" fmla="*/ 1122 h 2165"/>
              <a:gd name="T90" fmla="*/ 33 w 2485"/>
              <a:gd name="T91" fmla="*/ 1196 h 2165"/>
              <a:gd name="T92" fmla="*/ 39 w 2485"/>
              <a:gd name="T93" fmla="*/ 1277 h 2165"/>
              <a:gd name="T94" fmla="*/ 8 w 2485"/>
              <a:gd name="T95" fmla="*/ 1381 h 2165"/>
              <a:gd name="T96" fmla="*/ 2 w 2485"/>
              <a:gd name="T97" fmla="*/ 1494 h 2165"/>
              <a:gd name="T98" fmla="*/ 13 w 2485"/>
              <a:gd name="T99" fmla="*/ 1541 h 2165"/>
              <a:gd name="T100" fmla="*/ 238 w 2485"/>
              <a:gd name="T101" fmla="*/ 1633 h 2165"/>
              <a:gd name="T102" fmla="*/ 770 w 2485"/>
              <a:gd name="T103" fmla="*/ 1804 h 2165"/>
              <a:gd name="T104" fmla="*/ 1220 w 2485"/>
              <a:gd name="T105" fmla="*/ 1933 h 2165"/>
              <a:gd name="T106" fmla="*/ 1591 w 2485"/>
              <a:gd name="T107" fmla="*/ 2039 h 2165"/>
              <a:gd name="T108" fmla="*/ 1973 w 2485"/>
              <a:gd name="T109" fmla="*/ 2138 h 2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85" h="2165">
                <a:moveTo>
                  <a:pt x="2084" y="2165"/>
                </a:moveTo>
                <a:lnTo>
                  <a:pt x="2211" y="1505"/>
                </a:lnTo>
                <a:lnTo>
                  <a:pt x="2212" y="1494"/>
                </a:lnTo>
                <a:lnTo>
                  <a:pt x="2213" y="1484"/>
                </a:lnTo>
                <a:lnTo>
                  <a:pt x="2215" y="1475"/>
                </a:lnTo>
                <a:lnTo>
                  <a:pt x="2220" y="1465"/>
                </a:lnTo>
                <a:lnTo>
                  <a:pt x="2228" y="1448"/>
                </a:lnTo>
                <a:lnTo>
                  <a:pt x="2239" y="1428"/>
                </a:lnTo>
                <a:lnTo>
                  <a:pt x="2243" y="1421"/>
                </a:lnTo>
                <a:lnTo>
                  <a:pt x="2247" y="1413"/>
                </a:lnTo>
                <a:lnTo>
                  <a:pt x="2249" y="1406"/>
                </a:lnTo>
                <a:lnTo>
                  <a:pt x="2251" y="1398"/>
                </a:lnTo>
                <a:lnTo>
                  <a:pt x="2253" y="1382"/>
                </a:lnTo>
                <a:lnTo>
                  <a:pt x="2255" y="1365"/>
                </a:lnTo>
                <a:lnTo>
                  <a:pt x="2259" y="1353"/>
                </a:lnTo>
                <a:lnTo>
                  <a:pt x="2263" y="1341"/>
                </a:lnTo>
                <a:lnTo>
                  <a:pt x="2265" y="1336"/>
                </a:lnTo>
                <a:lnTo>
                  <a:pt x="2267" y="1330"/>
                </a:lnTo>
                <a:lnTo>
                  <a:pt x="2268" y="1324"/>
                </a:lnTo>
                <a:lnTo>
                  <a:pt x="2268" y="1317"/>
                </a:lnTo>
                <a:lnTo>
                  <a:pt x="2267" y="1313"/>
                </a:lnTo>
                <a:lnTo>
                  <a:pt x="2265" y="1310"/>
                </a:lnTo>
                <a:lnTo>
                  <a:pt x="2262" y="1306"/>
                </a:lnTo>
                <a:lnTo>
                  <a:pt x="2257" y="1304"/>
                </a:lnTo>
                <a:lnTo>
                  <a:pt x="2252" y="1301"/>
                </a:lnTo>
                <a:lnTo>
                  <a:pt x="2247" y="1300"/>
                </a:lnTo>
                <a:lnTo>
                  <a:pt x="2239" y="1300"/>
                </a:lnTo>
                <a:lnTo>
                  <a:pt x="2233" y="1300"/>
                </a:lnTo>
                <a:lnTo>
                  <a:pt x="2227" y="1300"/>
                </a:lnTo>
                <a:lnTo>
                  <a:pt x="2222" y="1299"/>
                </a:lnTo>
                <a:lnTo>
                  <a:pt x="2220" y="1298"/>
                </a:lnTo>
                <a:lnTo>
                  <a:pt x="2218" y="1296"/>
                </a:lnTo>
                <a:lnTo>
                  <a:pt x="2216" y="1293"/>
                </a:lnTo>
                <a:lnTo>
                  <a:pt x="2215" y="1290"/>
                </a:lnTo>
                <a:lnTo>
                  <a:pt x="2213" y="1281"/>
                </a:lnTo>
                <a:lnTo>
                  <a:pt x="2213" y="1271"/>
                </a:lnTo>
                <a:lnTo>
                  <a:pt x="2212" y="1261"/>
                </a:lnTo>
                <a:lnTo>
                  <a:pt x="2213" y="1252"/>
                </a:lnTo>
                <a:lnTo>
                  <a:pt x="2215" y="1235"/>
                </a:lnTo>
                <a:lnTo>
                  <a:pt x="2221" y="1219"/>
                </a:lnTo>
                <a:lnTo>
                  <a:pt x="2234" y="1185"/>
                </a:lnTo>
                <a:lnTo>
                  <a:pt x="2250" y="1150"/>
                </a:lnTo>
                <a:lnTo>
                  <a:pt x="2255" y="1140"/>
                </a:lnTo>
                <a:lnTo>
                  <a:pt x="2262" y="1131"/>
                </a:lnTo>
                <a:lnTo>
                  <a:pt x="2268" y="1125"/>
                </a:lnTo>
                <a:lnTo>
                  <a:pt x="2277" y="1119"/>
                </a:lnTo>
                <a:lnTo>
                  <a:pt x="2295" y="1109"/>
                </a:lnTo>
                <a:lnTo>
                  <a:pt x="2314" y="1097"/>
                </a:lnTo>
                <a:lnTo>
                  <a:pt x="2319" y="1093"/>
                </a:lnTo>
                <a:lnTo>
                  <a:pt x="2322" y="1087"/>
                </a:lnTo>
                <a:lnTo>
                  <a:pt x="2326" y="1082"/>
                </a:lnTo>
                <a:lnTo>
                  <a:pt x="2330" y="1075"/>
                </a:lnTo>
                <a:lnTo>
                  <a:pt x="2338" y="1065"/>
                </a:lnTo>
                <a:lnTo>
                  <a:pt x="2347" y="1055"/>
                </a:lnTo>
                <a:lnTo>
                  <a:pt x="2356" y="1045"/>
                </a:lnTo>
                <a:lnTo>
                  <a:pt x="2364" y="1033"/>
                </a:lnTo>
                <a:lnTo>
                  <a:pt x="2372" y="1022"/>
                </a:lnTo>
                <a:lnTo>
                  <a:pt x="2378" y="1012"/>
                </a:lnTo>
                <a:lnTo>
                  <a:pt x="2381" y="1006"/>
                </a:lnTo>
                <a:lnTo>
                  <a:pt x="2383" y="1001"/>
                </a:lnTo>
                <a:lnTo>
                  <a:pt x="2384" y="994"/>
                </a:lnTo>
                <a:lnTo>
                  <a:pt x="2385" y="988"/>
                </a:lnTo>
                <a:lnTo>
                  <a:pt x="2386" y="971"/>
                </a:lnTo>
                <a:lnTo>
                  <a:pt x="2387" y="955"/>
                </a:lnTo>
                <a:lnTo>
                  <a:pt x="2387" y="948"/>
                </a:lnTo>
                <a:lnTo>
                  <a:pt x="2388" y="940"/>
                </a:lnTo>
                <a:lnTo>
                  <a:pt x="2390" y="933"/>
                </a:lnTo>
                <a:lnTo>
                  <a:pt x="2394" y="924"/>
                </a:lnTo>
                <a:lnTo>
                  <a:pt x="2398" y="916"/>
                </a:lnTo>
                <a:lnTo>
                  <a:pt x="2403" y="908"/>
                </a:lnTo>
                <a:lnTo>
                  <a:pt x="2409" y="900"/>
                </a:lnTo>
                <a:lnTo>
                  <a:pt x="2415" y="892"/>
                </a:lnTo>
                <a:lnTo>
                  <a:pt x="2421" y="884"/>
                </a:lnTo>
                <a:lnTo>
                  <a:pt x="2427" y="878"/>
                </a:lnTo>
                <a:lnTo>
                  <a:pt x="2434" y="872"/>
                </a:lnTo>
                <a:lnTo>
                  <a:pt x="2441" y="866"/>
                </a:lnTo>
                <a:lnTo>
                  <a:pt x="2448" y="860"/>
                </a:lnTo>
                <a:lnTo>
                  <a:pt x="2453" y="854"/>
                </a:lnTo>
                <a:lnTo>
                  <a:pt x="2459" y="847"/>
                </a:lnTo>
                <a:lnTo>
                  <a:pt x="2465" y="839"/>
                </a:lnTo>
                <a:lnTo>
                  <a:pt x="2471" y="827"/>
                </a:lnTo>
                <a:lnTo>
                  <a:pt x="2477" y="815"/>
                </a:lnTo>
                <a:lnTo>
                  <a:pt x="2480" y="803"/>
                </a:lnTo>
                <a:lnTo>
                  <a:pt x="2482" y="791"/>
                </a:lnTo>
                <a:lnTo>
                  <a:pt x="2483" y="766"/>
                </a:lnTo>
                <a:lnTo>
                  <a:pt x="2483" y="738"/>
                </a:lnTo>
                <a:lnTo>
                  <a:pt x="2484" y="722"/>
                </a:lnTo>
                <a:lnTo>
                  <a:pt x="2485" y="708"/>
                </a:lnTo>
                <a:lnTo>
                  <a:pt x="2484" y="702"/>
                </a:lnTo>
                <a:lnTo>
                  <a:pt x="2484" y="695"/>
                </a:lnTo>
                <a:lnTo>
                  <a:pt x="2483" y="688"/>
                </a:lnTo>
                <a:lnTo>
                  <a:pt x="2481" y="680"/>
                </a:lnTo>
                <a:lnTo>
                  <a:pt x="2478" y="671"/>
                </a:lnTo>
                <a:lnTo>
                  <a:pt x="2475" y="665"/>
                </a:lnTo>
                <a:lnTo>
                  <a:pt x="2469" y="658"/>
                </a:lnTo>
                <a:lnTo>
                  <a:pt x="2465" y="653"/>
                </a:lnTo>
                <a:lnTo>
                  <a:pt x="2455" y="641"/>
                </a:lnTo>
                <a:lnTo>
                  <a:pt x="2445" y="627"/>
                </a:lnTo>
                <a:lnTo>
                  <a:pt x="2435" y="625"/>
                </a:lnTo>
                <a:lnTo>
                  <a:pt x="2423" y="624"/>
                </a:lnTo>
                <a:lnTo>
                  <a:pt x="2412" y="622"/>
                </a:lnTo>
                <a:lnTo>
                  <a:pt x="2401" y="619"/>
                </a:lnTo>
                <a:lnTo>
                  <a:pt x="2401" y="619"/>
                </a:lnTo>
                <a:lnTo>
                  <a:pt x="1870" y="467"/>
                </a:lnTo>
                <a:lnTo>
                  <a:pt x="1862" y="469"/>
                </a:lnTo>
                <a:lnTo>
                  <a:pt x="1856" y="472"/>
                </a:lnTo>
                <a:lnTo>
                  <a:pt x="1850" y="475"/>
                </a:lnTo>
                <a:lnTo>
                  <a:pt x="1844" y="478"/>
                </a:lnTo>
                <a:lnTo>
                  <a:pt x="1828" y="484"/>
                </a:lnTo>
                <a:lnTo>
                  <a:pt x="1811" y="488"/>
                </a:lnTo>
                <a:lnTo>
                  <a:pt x="1797" y="490"/>
                </a:lnTo>
                <a:lnTo>
                  <a:pt x="1782" y="491"/>
                </a:lnTo>
                <a:lnTo>
                  <a:pt x="1768" y="490"/>
                </a:lnTo>
                <a:lnTo>
                  <a:pt x="1754" y="488"/>
                </a:lnTo>
                <a:lnTo>
                  <a:pt x="1740" y="486"/>
                </a:lnTo>
                <a:lnTo>
                  <a:pt x="1726" y="481"/>
                </a:lnTo>
                <a:lnTo>
                  <a:pt x="1698" y="473"/>
                </a:lnTo>
                <a:lnTo>
                  <a:pt x="1669" y="463"/>
                </a:lnTo>
                <a:lnTo>
                  <a:pt x="1654" y="458"/>
                </a:lnTo>
                <a:lnTo>
                  <a:pt x="1638" y="453"/>
                </a:lnTo>
                <a:lnTo>
                  <a:pt x="1621" y="449"/>
                </a:lnTo>
                <a:lnTo>
                  <a:pt x="1604" y="446"/>
                </a:lnTo>
                <a:lnTo>
                  <a:pt x="1572" y="442"/>
                </a:lnTo>
                <a:lnTo>
                  <a:pt x="1540" y="441"/>
                </a:lnTo>
                <a:lnTo>
                  <a:pt x="1526" y="440"/>
                </a:lnTo>
                <a:lnTo>
                  <a:pt x="1510" y="439"/>
                </a:lnTo>
                <a:lnTo>
                  <a:pt x="1494" y="438"/>
                </a:lnTo>
                <a:lnTo>
                  <a:pt x="1477" y="436"/>
                </a:lnTo>
                <a:lnTo>
                  <a:pt x="1467" y="433"/>
                </a:lnTo>
                <a:lnTo>
                  <a:pt x="1458" y="431"/>
                </a:lnTo>
                <a:lnTo>
                  <a:pt x="1449" y="426"/>
                </a:lnTo>
                <a:lnTo>
                  <a:pt x="1441" y="422"/>
                </a:lnTo>
                <a:lnTo>
                  <a:pt x="1426" y="411"/>
                </a:lnTo>
                <a:lnTo>
                  <a:pt x="1411" y="400"/>
                </a:lnTo>
                <a:lnTo>
                  <a:pt x="1397" y="390"/>
                </a:lnTo>
                <a:lnTo>
                  <a:pt x="1382" y="381"/>
                </a:lnTo>
                <a:lnTo>
                  <a:pt x="1373" y="377"/>
                </a:lnTo>
                <a:lnTo>
                  <a:pt x="1364" y="374"/>
                </a:lnTo>
                <a:lnTo>
                  <a:pt x="1355" y="372"/>
                </a:lnTo>
                <a:lnTo>
                  <a:pt x="1345" y="372"/>
                </a:lnTo>
                <a:lnTo>
                  <a:pt x="1330" y="372"/>
                </a:lnTo>
                <a:lnTo>
                  <a:pt x="1317" y="374"/>
                </a:lnTo>
                <a:lnTo>
                  <a:pt x="1305" y="378"/>
                </a:lnTo>
                <a:lnTo>
                  <a:pt x="1291" y="382"/>
                </a:lnTo>
                <a:lnTo>
                  <a:pt x="1282" y="388"/>
                </a:lnTo>
                <a:lnTo>
                  <a:pt x="1276" y="395"/>
                </a:lnTo>
                <a:lnTo>
                  <a:pt x="1273" y="398"/>
                </a:lnTo>
                <a:lnTo>
                  <a:pt x="1268" y="401"/>
                </a:lnTo>
                <a:lnTo>
                  <a:pt x="1264" y="403"/>
                </a:lnTo>
                <a:lnTo>
                  <a:pt x="1260" y="404"/>
                </a:lnTo>
                <a:lnTo>
                  <a:pt x="1253" y="404"/>
                </a:lnTo>
                <a:lnTo>
                  <a:pt x="1248" y="403"/>
                </a:lnTo>
                <a:lnTo>
                  <a:pt x="1243" y="400"/>
                </a:lnTo>
                <a:lnTo>
                  <a:pt x="1239" y="398"/>
                </a:lnTo>
                <a:lnTo>
                  <a:pt x="1230" y="393"/>
                </a:lnTo>
                <a:lnTo>
                  <a:pt x="1223" y="385"/>
                </a:lnTo>
                <a:lnTo>
                  <a:pt x="1216" y="378"/>
                </a:lnTo>
                <a:lnTo>
                  <a:pt x="1209" y="369"/>
                </a:lnTo>
                <a:lnTo>
                  <a:pt x="1200" y="363"/>
                </a:lnTo>
                <a:lnTo>
                  <a:pt x="1190" y="356"/>
                </a:lnTo>
                <a:lnTo>
                  <a:pt x="1174" y="347"/>
                </a:lnTo>
                <a:lnTo>
                  <a:pt x="1159" y="341"/>
                </a:lnTo>
                <a:lnTo>
                  <a:pt x="1152" y="338"/>
                </a:lnTo>
                <a:lnTo>
                  <a:pt x="1143" y="337"/>
                </a:lnTo>
                <a:lnTo>
                  <a:pt x="1134" y="336"/>
                </a:lnTo>
                <a:lnTo>
                  <a:pt x="1126" y="334"/>
                </a:lnTo>
                <a:lnTo>
                  <a:pt x="1094" y="334"/>
                </a:lnTo>
                <a:lnTo>
                  <a:pt x="1063" y="334"/>
                </a:lnTo>
                <a:lnTo>
                  <a:pt x="1032" y="334"/>
                </a:lnTo>
                <a:lnTo>
                  <a:pt x="1000" y="334"/>
                </a:lnTo>
                <a:lnTo>
                  <a:pt x="988" y="334"/>
                </a:lnTo>
                <a:lnTo>
                  <a:pt x="977" y="332"/>
                </a:lnTo>
                <a:lnTo>
                  <a:pt x="967" y="330"/>
                </a:lnTo>
                <a:lnTo>
                  <a:pt x="956" y="328"/>
                </a:lnTo>
                <a:lnTo>
                  <a:pt x="937" y="322"/>
                </a:lnTo>
                <a:lnTo>
                  <a:pt x="914" y="313"/>
                </a:lnTo>
                <a:lnTo>
                  <a:pt x="896" y="310"/>
                </a:lnTo>
                <a:lnTo>
                  <a:pt x="879" y="308"/>
                </a:lnTo>
                <a:lnTo>
                  <a:pt x="872" y="305"/>
                </a:lnTo>
                <a:lnTo>
                  <a:pt x="864" y="303"/>
                </a:lnTo>
                <a:lnTo>
                  <a:pt x="857" y="299"/>
                </a:lnTo>
                <a:lnTo>
                  <a:pt x="850" y="292"/>
                </a:lnTo>
                <a:lnTo>
                  <a:pt x="847" y="283"/>
                </a:lnTo>
                <a:lnTo>
                  <a:pt x="845" y="271"/>
                </a:lnTo>
                <a:lnTo>
                  <a:pt x="841" y="255"/>
                </a:lnTo>
                <a:lnTo>
                  <a:pt x="837" y="241"/>
                </a:lnTo>
                <a:lnTo>
                  <a:pt x="835" y="224"/>
                </a:lnTo>
                <a:lnTo>
                  <a:pt x="834" y="207"/>
                </a:lnTo>
                <a:lnTo>
                  <a:pt x="834" y="178"/>
                </a:lnTo>
                <a:lnTo>
                  <a:pt x="834" y="152"/>
                </a:lnTo>
                <a:lnTo>
                  <a:pt x="832" y="139"/>
                </a:lnTo>
                <a:lnTo>
                  <a:pt x="829" y="126"/>
                </a:lnTo>
                <a:lnTo>
                  <a:pt x="824" y="114"/>
                </a:lnTo>
                <a:lnTo>
                  <a:pt x="819" y="101"/>
                </a:lnTo>
                <a:lnTo>
                  <a:pt x="814" y="93"/>
                </a:lnTo>
                <a:lnTo>
                  <a:pt x="807" y="86"/>
                </a:lnTo>
                <a:lnTo>
                  <a:pt x="799" y="81"/>
                </a:lnTo>
                <a:lnTo>
                  <a:pt x="793" y="75"/>
                </a:lnTo>
                <a:lnTo>
                  <a:pt x="777" y="68"/>
                </a:lnTo>
                <a:lnTo>
                  <a:pt x="761" y="58"/>
                </a:lnTo>
                <a:lnTo>
                  <a:pt x="754" y="54"/>
                </a:lnTo>
                <a:lnTo>
                  <a:pt x="750" y="48"/>
                </a:lnTo>
                <a:lnTo>
                  <a:pt x="745" y="42"/>
                </a:lnTo>
                <a:lnTo>
                  <a:pt x="742" y="35"/>
                </a:lnTo>
                <a:lnTo>
                  <a:pt x="739" y="29"/>
                </a:lnTo>
                <a:lnTo>
                  <a:pt x="735" y="23"/>
                </a:lnTo>
                <a:lnTo>
                  <a:pt x="733" y="20"/>
                </a:lnTo>
                <a:lnTo>
                  <a:pt x="729" y="19"/>
                </a:lnTo>
                <a:lnTo>
                  <a:pt x="726" y="17"/>
                </a:lnTo>
                <a:lnTo>
                  <a:pt x="723" y="16"/>
                </a:lnTo>
                <a:lnTo>
                  <a:pt x="717" y="16"/>
                </a:lnTo>
                <a:lnTo>
                  <a:pt x="713" y="17"/>
                </a:lnTo>
                <a:lnTo>
                  <a:pt x="709" y="19"/>
                </a:lnTo>
                <a:lnTo>
                  <a:pt x="704" y="22"/>
                </a:lnTo>
                <a:lnTo>
                  <a:pt x="700" y="26"/>
                </a:lnTo>
                <a:lnTo>
                  <a:pt x="696" y="29"/>
                </a:lnTo>
                <a:lnTo>
                  <a:pt x="691" y="31"/>
                </a:lnTo>
                <a:lnTo>
                  <a:pt x="686" y="32"/>
                </a:lnTo>
                <a:lnTo>
                  <a:pt x="686" y="32"/>
                </a:lnTo>
                <a:lnTo>
                  <a:pt x="671" y="26"/>
                </a:lnTo>
                <a:lnTo>
                  <a:pt x="658" y="21"/>
                </a:lnTo>
                <a:lnTo>
                  <a:pt x="644" y="18"/>
                </a:lnTo>
                <a:lnTo>
                  <a:pt x="631" y="16"/>
                </a:lnTo>
                <a:lnTo>
                  <a:pt x="618" y="14"/>
                </a:lnTo>
                <a:lnTo>
                  <a:pt x="605" y="11"/>
                </a:lnTo>
                <a:lnTo>
                  <a:pt x="591" y="6"/>
                </a:lnTo>
                <a:lnTo>
                  <a:pt x="577" y="0"/>
                </a:lnTo>
                <a:lnTo>
                  <a:pt x="571" y="17"/>
                </a:lnTo>
                <a:lnTo>
                  <a:pt x="566" y="32"/>
                </a:lnTo>
                <a:lnTo>
                  <a:pt x="562" y="47"/>
                </a:lnTo>
                <a:lnTo>
                  <a:pt x="555" y="63"/>
                </a:lnTo>
                <a:lnTo>
                  <a:pt x="547" y="83"/>
                </a:lnTo>
                <a:lnTo>
                  <a:pt x="539" y="101"/>
                </a:lnTo>
                <a:lnTo>
                  <a:pt x="536" y="110"/>
                </a:lnTo>
                <a:lnTo>
                  <a:pt x="533" y="120"/>
                </a:lnTo>
                <a:lnTo>
                  <a:pt x="531" y="129"/>
                </a:lnTo>
                <a:lnTo>
                  <a:pt x="529" y="141"/>
                </a:lnTo>
                <a:lnTo>
                  <a:pt x="531" y="156"/>
                </a:lnTo>
                <a:lnTo>
                  <a:pt x="532" y="173"/>
                </a:lnTo>
                <a:lnTo>
                  <a:pt x="531" y="180"/>
                </a:lnTo>
                <a:lnTo>
                  <a:pt x="528" y="188"/>
                </a:lnTo>
                <a:lnTo>
                  <a:pt x="525" y="193"/>
                </a:lnTo>
                <a:lnTo>
                  <a:pt x="522" y="200"/>
                </a:lnTo>
                <a:lnTo>
                  <a:pt x="520" y="205"/>
                </a:lnTo>
                <a:lnTo>
                  <a:pt x="517" y="211"/>
                </a:lnTo>
                <a:lnTo>
                  <a:pt x="514" y="218"/>
                </a:lnTo>
                <a:lnTo>
                  <a:pt x="513" y="225"/>
                </a:lnTo>
                <a:lnTo>
                  <a:pt x="512" y="243"/>
                </a:lnTo>
                <a:lnTo>
                  <a:pt x="510" y="258"/>
                </a:lnTo>
                <a:lnTo>
                  <a:pt x="502" y="269"/>
                </a:lnTo>
                <a:lnTo>
                  <a:pt x="495" y="279"/>
                </a:lnTo>
                <a:lnTo>
                  <a:pt x="493" y="288"/>
                </a:lnTo>
                <a:lnTo>
                  <a:pt x="492" y="296"/>
                </a:lnTo>
                <a:lnTo>
                  <a:pt x="491" y="304"/>
                </a:lnTo>
                <a:lnTo>
                  <a:pt x="490" y="313"/>
                </a:lnTo>
                <a:lnTo>
                  <a:pt x="486" y="322"/>
                </a:lnTo>
                <a:lnTo>
                  <a:pt x="482" y="329"/>
                </a:lnTo>
                <a:lnTo>
                  <a:pt x="478" y="336"/>
                </a:lnTo>
                <a:lnTo>
                  <a:pt x="473" y="341"/>
                </a:lnTo>
                <a:lnTo>
                  <a:pt x="463" y="353"/>
                </a:lnTo>
                <a:lnTo>
                  <a:pt x="452" y="367"/>
                </a:lnTo>
                <a:lnTo>
                  <a:pt x="434" y="396"/>
                </a:lnTo>
                <a:lnTo>
                  <a:pt x="419" y="423"/>
                </a:lnTo>
                <a:lnTo>
                  <a:pt x="406" y="451"/>
                </a:lnTo>
                <a:lnTo>
                  <a:pt x="393" y="484"/>
                </a:lnTo>
                <a:lnTo>
                  <a:pt x="386" y="500"/>
                </a:lnTo>
                <a:lnTo>
                  <a:pt x="377" y="515"/>
                </a:lnTo>
                <a:lnTo>
                  <a:pt x="372" y="532"/>
                </a:lnTo>
                <a:lnTo>
                  <a:pt x="367" y="548"/>
                </a:lnTo>
                <a:lnTo>
                  <a:pt x="363" y="565"/>
                </a:lnTo>
                <a:lnTo>
                  <a:pt x="360" y="580"/>
                </a:lnTo>
                <a:lnTo>
                  <a:pt x="357" y="594"/>
                </a:lnTo>
                <a:lnTo>
                  <a:pt x="352" y="610"/>
                </a:lnTo>
                <a:lnTo>
                  <a:pt x="347" y="625"/>
                </a:lnTo>
                <a:lnTo>
                  <a:pt x="340" y="642"/>
                </a:lnTo>
                <a:lnTo>
                  <a:pt x="332" y="662"/>
                </a:lnTo>
                <a:lnTo>
                  <a:pt x="323" y="678"/>
                </a:lnTo>
                <a:lnTo>
                  <a:pt x="315" y="693"/>
                </a:lnTo>
                <a:lnTo>
                  <a:pt x="306" y="708"/>
                </a:lnTo>
                <a:lnTo>
                  <a:pt x="288" y="738"/>
                </a:lnTo>
                <a:lnTo>
                  <a:pt x="269" y="773"/>
                </a:lnTo>
                <a:lnTo>
                  <a:pt x="262" y="784"/>
                </a:lnTo>
                <a:lnTo>
                  <a:pt x="255" y="792"/>
                </a:lnTo>
                <a:lnTo>
                  <a:pt x="248" y="802"/>
                </a:lnTo>
                <a:lnTo>
                  <a:pt x="242" y="813"/>
                </a:lnTo>
                <a:lnTo>
                  <a:pt x="241" y="824"/>
                </a:lnTo>
                <a:lnTo>
                  <a:pt x="240" y="833"/>
                </a:lnTo>
                <a:lnTo>
                  <a:pt x="232" y="852"/>
                </a:lnTo>
                <a:lnTo>
                  <a:pt x="226" y="867"/>
                </a:lnTo>
                <a:lnTo>
                  <a:pt x="217" y="881"/>
                </a:lnTo>
                <a:lnTo>
                  <a:pt x="208" y="897"/>
                </a:lnTo>
                <a:lnTo>
                  <a:pt x="198" y="916"/>
                </a:lnTo>
                <a:lnTo>
                  <a:pt x="189" y="931"/>
                </a:lnTo>
                <a:lnTo>
                  <a:pt x="184" y="938"/>
                </a:lnTo>
                <a:lnTo>
                  <a:pt x="178" y="946"/>
                </a:lnTo>
                <a:lnTo>
                  <a:pt x="172" y="953"/>
                </a:lnTo>
                <a:lnTo>
                  <a:pt x="166" y="961"/>
                </a:lnTo>
                <a:lnTo>
                  <a:pt x="154" y="972"/>
                </a:lnTo>
                <a:lnTo>
                  <a:pt x="143" y="979"/>
                </a:lnTo>
                <a:lnTo>
                  <a:pt x="139" y="985"/>
                </a:lnTo>
                <a:lnTo>
                  <a:pt x="133" y="989"/>
                </a:lnTo>
                <a:lnTo>
                  <a:pt x="129" y="994"/>
                </a:lnTo>
                <a:lnTo>
                  <a:pt x="126" y="1001"/>
                </a:lnTo>
                <a:lnTo>
                  <a:pt x="120" y="1006"/>
                </a:lnTo>
                <a:lnTo>
                  <a:pt x="117" y="1012"/>
                </a:lnTo>
                <a:lnTo>
                  <a:pt x="120" y="1025"/>
                </a:lnTo>
                <a:lnTo>
                  <a:pt x="122" y="1039"/>
                </a:lnTo>
                <a:lnTo>
                  <a:pt x="122" y="1046"/>
                </a:lnTo>
                <a:lnTo>
                  <a:pt x="121" y="1053"/>
                </a:lnTo>
                <a:lnTo>
                  <a:pt x="119" y="1058"/>
                </a:lnTo>
                <a:lnTo>
                  <a:pt x="116" y="1065"/>
                </a:lnTo>
                <a:lnTo>
                  <a:pt x="108" y="1075"/>
                </a:lnTo>
                <a:lnTo>
                  <a:pt x="99" y="1086"/>
                </a:lnTo>
                <a:lnTo>
                  <a:pt x="83" y="1104"/>
                </a:lnTo>
                <a:lnTo>
                  <a:pt x="70" y="1122"/>
                </a:lnTo>
                <a:lnTo>
                  <a:pt x="59" y="1139"/>
                </a:lnTo>
                <a:lnTo>
                  <a:pt x="48" y="1161"/>
                </a:lnTo>
                <a:lnTo>
                  <a:pt x="42" y="1171"/>
                </a:lnTo>
                <a:lnTo>
                  <a:pt x="38" y="1181"/>
                </a:lnTo>
                <a:lnTo>
                  <a:pt x="36" y="1185"/>
                </a:lnTo>
                <a:lnTo>
                  <a:pt x="34" y="1191"/>
                </a:lnTo>
                <a:lnTo>
                  <a:pt x="33" y="1196"/>
                </a:lnTo>
                <a:lnTo>
                  <a:pt x="33" y="1203"/>
                </a:lnTo>
                <a:lnTo>
                  <a:pt x="34" y="1217"/>
                </a:lnTo>
                <a:lnTo>
                  <a:pt x="36" y="1230"/>
                </a:lnTo>
                <a:lnTo>
                  <a:pt x="39" y="1242"/>
                </a:lnTo>
                <a:lnTo>
                  <a:pt x="40" y="1256"/>
                </a:lnTo>
                <a:lnTo>
                  <a:pt x="40" y="1266"/>
                </a:lnTo>
                <a:lnTo>
                  <a:pt x="39" y="1277"/>
                </a:lnTo>
                <a:lnTo>
                  <a:pt x="38" y="1286"/>
                </a:lnTo>
                <a:lnTo>
                  <a:pt x="36" y="1296"/>
                </a:lnTo>
                <a:lnTo>
                  <a:pt x="32" y="1313"/>
                </a:lnTo>
                <a:lnTo>
                  <a:pt x="24" y="1333"/>
                </a:lnTo>
                <a:lnTo>
                  <a:pt x="18" y="1349"/>
                </a:lnTo>
                <a:lnTo>
                  <a:pt x="11" y="1365"/>
                </a:lnTo>
                <a:lnTo>
                  <a:pt x="8" y="1381"/>
                </a:lnTo>
                <a:lnTo>
                  <a:pt x="5" y="1395"/>
                </a:lnTo>
                <a:lnTo>
                  <a:pt x="4" y="1408"/>
                </a:lnTo>
                <a:lnTo>
                  <a:pt x="1" y="1422"/>
                </a:lnTo>
                <a:lnTo>
                  <a:pt x="0" y="1449"/>
                </a:lnTo>
                <a:lnTo>
                  <a:pt x="0" y="1479"/>
                </a:lnTo>
                <a:lnTo>
                  <a:pt x="1" y="1487"/>
                </a:lnTo>
                <a:lnTo>
                  <a:pt x="2" y="1494"/>
                </a:lnTo>
                <a:lnTo>
                  <a:pt x="5" y="1501"/>
                </a:lnTo>
                <a:lnTo>
                  <a:pt x="7" y="1507"/>
                </a:lnTo>
                <a:lnTo>
                  <a:pt x="10" y="1514"/>
                </a:lnTo>
                <a:lnTo>
                  <a:pt x="12" y="1521"/>
                </a:lnTo>
                <a:lnTo>
                  <a:pt x="13" y="1528"/>
                </a:lnTo>
                <a:lnTo>
                  <a:pt x="13" y="1536"/>
                </a:lnTo>
                <a:lnTo>
                  <a:pt x="13" y="1541"/>
                </a:lnTo>
                <a:lnTo>
                  <a:pt x="12" y="1545"/>
                </a:lnTo>
                <a:lnTo>
                  <a:pt x="10" y="1548"/>
                </a:lnTo>
                <a:lnTo>
                  <a:pt x="8" y="1553"/>
                </a:lnTo>
                <a:lnTo>
                  <a:pt x="8" y="1553"/>
                </a:lnTo>
                <a:lnTo>
                  <a:pt x="85" y="1580"/>
                </a:lnTo>
                <a:lnTo>
                  <a:pt x="161" y="1607"/>
                </a:lnTo>
                <a:lnTo>
                  <a:pt x="238" y="1633"/>
                </a:lnTo>
                <a:lnTo>
                  <a:pt x="315" y="1658"/>
                </a:lnTo>
                <a:lnTo>
                  <a:pt x="391" y="1684"/>
                </a:lnTo>
                <a:lnTo>
                  <a:pt x="467" y="1709"/>
                </a:lnTo>
                <a:lnTo>
                  <a:pt x="544" y="1734"/>
                </a:lnTo>
                <a:lnTo>
                  <a:pt x="619" y="1758"/>
                </a:lnTo>
                <a:lnTo>
                  <a:pt x="695" y="1782"/>
                </a:lnTo>
                <a:lnTo>
                  <a:pt x="770" y="1804"/>
                </a:lnTo>
                <a:lnTo>
                  <a:pt x="845" y="1827"/>
                </a:lnTo>
                <a:lnTo>
                  <a:pt x="920" y="1850"/>
                </a:lnTo>
                <a:lnTo>
                  <a:pt x="995" y="1871"/>
                </a:lnTo>
                <a:lnTo>
                  <a:pt x="1071" y="1892"/>
                </a:lnTo>
                <a:lnTo>
                  <a:pt x="1145" y="1913"/>
                </a:lnTo>
                <a:lnTo>
                  <a:pt x="1220" y="1933"/>
                </a:lnTo>
                <a:lnTo>
                  <a:pt x="1220" y="1933"/>
                </a:lnTo>
                <a:lnTo>
                  <a:pt x="1273" y="1949"/>
                </a:lnTo>
                <a:lnTo>
                  <a:pt x="1324" y="1964"/>
                </a:lnTo>
                <a:lnTo>
                  <a:pt x="1377" y="1979"/>
                </a:lnTo>
                <a:lnTo>
                  <a:pt x="1431" y="1994"/>
                </a:lnTo>
                <a:lnTo>
                  <a:pt x="1484" y="2009"/>
                </a:lnTo>
                <a:lnTo>
                  <a:pt x="1538" y="2024"/>
                </a:lnTo>
                <a:lnTo>
                  <a:pt x="1591" y="2039"/>
                </a:lnTo>
                <a:lnTo>
                  <a:pt x="1645" y="2053"/>
                </a:lnTo>
                <a:lnTo>
                  <a:pt x="1699" y="2068"/>
                </a:lnTo>
                <a:lnTo>
                  <a:pt x="1754" y="2082"/>
                </a:lnTo>
                <a:lnTo>
                  <a:pt x="1808" y="2096"/>
                </a:lnTo>
                <a:lnTo>
                  <a:pt x="1863" y="2110"/>
                </a:lnTo>
                <a:lnTo>
                  <a:pt x="1918" y="2124"/>
                </a:lnTo>
                <a:lnTo>
                  <a:pt x="1973" y="2138"/>
                </a:lnTo>
                <a:lnTo>
                  <a:pt x="2029" y="2151"/>
                </a:lnTo>
                <a:lnTo>
                  <a:pt x="2084" y="2165"/>
                </a:lnTo>
                <a:lnTo>
                  <a:pt x="2084" y="2165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03" name="Picture 2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232" y="6349302"/>
            <a:ext cx="744928" cy="45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3" name="Rectangle 280"/>
          <p:cNvSpPr>
            <a:spLocks noChangeArrowheads="1"/>
          </p:cNvSpPr>
          <p:nvPr/>
        </p:nvSpPr>
        <p:spPr bwMode="auto">
          <a:xfrm>
            <a:off x="8447597" y="6375561"/>
            <a:ext cx="344132" cy="1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Times New Roman" pitchFamily="18" charset="0"/>
                <a:cs typeface="Arial" pitchFamily="34" charset="0"/>
              </a:rPr>
              <a:t>400 km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4" name="Rectangle 281"/>
          <p:cNvSpPr>
            <a:spLocks noChangeArrowheads="1"/>
          </p:cNvSpPr>
          <p:nvPr/>
        </p:nvSpPr>
        <p:spPr bwMode="auto">
          <a:xfrm>
            <a:off x="6339963" y="6733513"/>
            <a:ext cx="1075239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Arial" pitchFamily="34" charset="0"/>
                <a:cs typeface="Arial" pitchFamily="34" charset="0"/>
              </a:rPr>
              <a:t>© Daniel Dalet / d-maps.com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5" name="Rectangle 282"/>
          <p:cNvSpPr>
            <a:spLocks noChangeArrowheads="1"/>
          </p:cNvSpPr>
          <p:nvPr/>
        </p:nvSpPr>
        <p:spPr bwMode="auto">
          <a:xfrm>
            <a:off x="8399225" y="6653354"/>
            <a:ext cx="322019" cy="1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Times New Roman" pitchFamily="18" charset="0"/>
                <a:cs typeface="Arial" pitchFamily="34" charset="0"/>
              </a:rPr>
              <a:t>200 mi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6" name="Rectangle 283"/>
          <p:cNvSpPr>
            <a:spLocks noChangeArrowheads="1"/>
          </p:cNvSpPr>
          <p:nvPr/>
        </p:nvSpPr>
        <p:spPr bwMode="auto">
          <a:xfrm>
            <a:off x="8272076" y="6522059"/>
            <a:ext cx="167229" cy="29023"/>
          </a:xfrm>
          <a:prstGeom prst="rect">
            <a:avLst/>
          </a:prstGeom>
          <a:solidFill>
            <a:srgbClr val="C2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7" name="Rectangle 284"/>
          <p:cNvSpPr>
            <a:spLocks noChangeArrowheads="1"/>
          </p:cNvSpPr>
          <p:nvPr/>
        </p:nvSpPr>
        <p:spPr bwMode="auto">
          <a:xfrm>
            <a:off x="8272076" y="6522059"/>
            <a:ext cx="167229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8" name="Rectangle 285"/>
          <p:cNvSpPr>
            <a:spLocks noChangeArrowheads="1"/>
          </p:cNvSpPr>
          <p:nvPr/>
        </p:nvSpPr>
        <p:spPr bwMode="auto">
          <a:xfrm>
            <a:off x="8439304" y="6522059"/>
            <a:ext cx="165847" cy="290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9" name="Rectangle 286"/>
          <p:cNvSpPr>
            <a:spLocks noChangeArrowheads="1"/>
          </p:cNvSpPr>
          <p:nvPr/>
        </p:nvSpPr>
        <p:spPr bwMode="auto">
          <a:xfrm>
            <a:off x="8439304" y="6522059"/>
            <a:ext cx="165847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" name="Rectangle 287"/>
          <p:cNvSpPr>
            <a:spLocks noChangeArrowheads="1"/>
          </p:cNvSpPr>
          <p:nvPr/>
        </p:nvSpPr>
        <p:spPr bwMode="auto">
          <a:xfrm>
            <a:off x="8605151" y="6522059"/>
            <a:ext cx="167229" cy="29023"/>
          </a:xfrm>
          <a:prstGeom prst="rect">
            <a:avLst/>
          </a:prstGeom>
          <a:solidFill>
            <a:srgbClr val="C2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1" name="Rectangle 288"/>
          <p:cNvSpPr>
            <a:spLocks noChangeArrowheads="1"/>
          </p:cNvSpPr>
          <p:nvPr/>
        </p:nvSpPr>
        <p:spPr bwMode="auto">
          <a:xfrm>
            <a:off x="8605151" y="6522059"/>
            <a:ext cx="167229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2" name="Rectangle 289"/>
          <p:cNvSpPr>
            <a:spLocks noChangeArrowheads="1"/>
          </p:cNvSpPr>
          <p:nvPr/>
        </p:nvSpPr>
        <p:spPr bwMode="auto">
          <a:xfrm>
            <a:off x="8772380" y="6522059"/>
            <a:ext cx="165847" cy="290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3" name="Rectangle 290"/>
          <p:cNvSpPr>
            <a:spLocks noChangeArrowheads="1"/>
          </p:cNvSpPr>
          <p:nvPr/>
        </p:nvSpPr>
        <p:spPr bwMode="auto">
          <a:xfrm>
            <a:off x="8772380" y="6522059"/>
            <a:ext cx="165847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4" name="Rectangle 291"/>
          <p:cNvSpPr>
            <a:spLocks noChangeArrowheads="1"/>
          </p:cNvSpPr>
          <p:nvPr/>
        </p:nvSpPr>
        <p:spPr bwMode="auto">
          <a:xfrm>
            <a:off x="8538812" y="6607746"/>
            <a:ext cx="266737" cy="29023"/>
          </a:xfrm>
          <a:prstGeom prst="rect">
            <a:avLst/>
          </a:prstGeom>
          <a:solidFill>
            <a:srgbClr val="C2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5" name="Rectangle 292"/>
          <p:cNvSpPr>
            <a:spLocks noChangeArrowheads="1"/>
          </p:cNvSpPr>
          <p:nvPr/>
        </p:nvSpPr>
        <p:spPr bwMode="auto">
          <a:xfrm>
            <a:off x="8538812" y="6607746"/>
            <a:ext cx="266737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6" name="Rectangle 293"/>
          <p:cNvSpPr>
            <a:spLocks noChangeArrowheads="1"/>
          </p:cNvSpPr>
          <p:nvPr/>
        </p:nvSpPr>
        <p:spPr bwMode="auto">
          <a:xfrm>
            <a:off x="8273458" y="6607746"/>
            <a:ext cx="265355" cy="290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7" name="Rectangle 294"/>
          <p:cNvSpPr>
            <a:spLocks noChangeArrowheads="1"/>
          </p:cNvSpPr>
          <p:nvPr/>
        </p:nvSpPr>
        <p:spPr bwMode="auto">
          <a:xfrm>
            <a:off x="8273458" y="6607746"/>
            <a:ext cx="265355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8" name="Freeform 295"/>
          <p:cNvSpPr>
            <a:spLocks noEditPoints="1"/>
          </p:cNvSpPr>
          <p:nvPr/>
        </p:nvSpPr>
        <p:spPr bwMode="auto">
          <a:xfrm>
            <a:off x="1067422" y="1379432"/>
            <a:ext cx="7960638" cy="5464646"/>
          </a:xfrm>
          <a:custGeom>
            <a:avLst/>
            <a:gdLst>
              <a:gd name="T0" fmla="*/ 15 w 17280"/>
              <a:gd name="T1" fmla="*/ 0 h 11862"/>
              <a:gd name="T2" fmla="*/ 17265 w 17280"/>
              <a:gd name="T3" fmla="*/ 0 h 11862"/>
              <a:gd name="T4" fmla="*/ 17265 w 17280"/>
              <a:gd name="T5" fmla="*/ 31 h 11862"/>
              <a:gd name="T6" fmla="*/ 15 w 17280"/>
              <a:gd name="T7" fmla="*/ 31 h 11862"/>
              <a:gd name="T8" fmla="*/ 15 w 17280"/>
              <a:gd name="T9" fmla="*/ 0 h 11862"/>
              <a:gd name="T10" fmla="*/ 17265 w 17280"/>
              <a:gd name="T11" fmla="*/ 0 h 11862"/>
              <a:gd name="T12" fmla="*/ 17280 w 17280"/>
              <a:gd name="T13" fmla="*/ 0 h 11862"/>
              <a:gd name="T14" fmla="*/ 17280 w 17280"/>
              <a:gd name="T15" fmla="*/ 15 h 11862"/>
              <a:gd name="T16" fmla="*/ 17265 w 17280"/>
              <a:gd name="T17" fmla="*/ 15 h 11862"/>
              <a:gd name="T18" fmla="*/ 17265 w 17280"/>
              <a:gd name="T19" fmla="*/ 0 h 11862"/>
              <a:gd name="T20" fmla="*/ 17280 w 17280"/>
              <a:gd name="T21" fmla="*/ 15 h 11862"/>
              <a:gd name="T22" fmla="*/ 17280 w 17280"/>
              <a:gd name="T23" fmla="*/ 11847 h 11862"/>
              <a:gd name="T24" fmla="*/ 17249 w 17280"/>
              <a:gd name="T25" fmla="*/ 11847 h 11862"/>
              <a:gd name="T26" fmla="*/ 17249 w 17280"/>
              <a:gd name="T27" fmla="*/ 15 h 11862"/>
              <a:gd name="T28" fmla="*/ 17280 w 17280"/>
              <a:gd name="T29" fmla="*/ 15 h 11862"/>
              <a:gd name="T30" fmla="*/ 17280 w 17280"/>
              <a:gd name="T31" fmla="*/ 11847 h 11862"/>
              <a:gd name="T32" fmla="*/ 17280 w 17280"/>
              <a:gd name="T33" fmla="*/ 11862 h 11862"/>
              <a:gd name="T34" fmla="*/ 17265 w 17280"/>
              <a:gd name="T35" fmla="*/ 11862 h 11862"/>
              <a:gd name="T36" fmla="*/ 17265 w 17280"/>
              <a:gd name="T37" fmla="*/ 11847 h 11862"/>
              <a:gd name="T38" fmla="*/ 17280 w 17280"/>
              <a:gd name="T39" fmla="*/ 11847 h 11862"/>
              <a:gd name="T40" fmla="*/ 17265 w 17280"/>
              <a:gd name="T41" fmla="*/ 11862 h 11862"/>
              <a:gd name="T42" fmla="*/ 15 w 17280"/>
              <a:gd name="T43" fmla="*/ 11862 h 11862"/>
              <a:gd name="T44" fmla="*/ 15 w 17280"/>
              <a:gd name="T45" fmla="*/ 11831 h 11862"/>
              <a:gd name="T46" fmla="*/ 17265 w 17280"/>
              <a:gd name="T47" fmla="*/ 11831 h 11862"/>
              <a:gd name="T48" fmla="*/ 17265 w 17280"/>
              <a:gd name="T49" fmla="*/ 11862 h 11862"/>
              <a:gd name="T50" fmla="*/ 15 w 17280"/>
              <a:gd name="T51" fmla="*/ 11862 h 11862"/>
              <a:gd name="T52" fmla="*/ 0 w 17280"/>
              <a:gd name="T53" fmla="*/ 11862 h 11862"/>
              <a:gd name="T54" fmla="*/ 0 w 17280"/>
              <a:gd name="T55" fmla="*/ 11847 h 11862"/>
              <a:gd name="T56" fmla="*/ 15 w 17280"/>
              <a:gd name="T57" fmla="*/ 11847 h 11862"/>
              <a:gd name="T58" fmla="*/ 15 w 17280"/>
              <a:gd name="T59" fmla="*/ 11862 h 11862"/>
              <a:gd name="T60" fmla="*/ 0 w 17280"/>
              <a:gd name="T61" fmla="*/ 11847 h 11862"/>
              <a:gd name="T62" fmla="*/ 0 w 17280"/>
              <a:gd name="T63" fmla="*/ 15 h 11862"/>
              <a:gd name="T64" fmla="*/ 31 w 17280"/>
              <a:gd name="T65" fmla="*/ 15 h 11862"/>
              <a:gd name="T66" fmla="*/ 31 w 17280"/>
              <a:gd name="T67" fmla="*/ 11847 h 11862"/>
              <a:gd name="T68" fmla="*/ 0 w 17280"/>
              <a:gd name="T69" fmla="*/ 11847 h 11862"/>
              <a:gd name="T70" fmla="*/ 0 w 17280"/>
              <a:gd name="T71" fmla="*/ 15 h 11862"/>
              <a:gd name="T72" fmla="*/ 0 w 17280"/>
              <a:gd name="T73" fmla="*/ 0 h 11862"/>
              <a:gd name="T74" fmla="*/ 15 w 17280"/>
              <a:gd name="T75" fmla="*/ 0 h 11862"/>
              <a:gd name="T76" fmla="*/ 15 w 17280"/>
              <a:gd name="T77" fmla="*/ 15 h 11862"/>
              <a:gd name="T78" fmla="*/ 0 w 17280"/>
              <a:gd name="T79" fmla="*/ 15 h 11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280" h="11862">
                <a:moveTo>
                  <a:pt x="15" y="0"/>
                </a:moveTo>
                <a:lnTo>
                  <a:pt x="17265" y="0"/>
                </a:lnTo>
                <a:lnTo>
                  <a:pt x="17265" y="31"/>
                </a:lnTo>
                <a:lnTo>
                  <a:pt x="15" y="31"/>
                </a:lnTo>
                <a:lnTo>
                  <a:pt x="15" y="0"/>
                </a:lnTo>
                <a:close/>
                <a:moveTo>
                  <a:pt x="17265" y="0"/>
                </a:moveTo>
                <a:lnTo>
                  <a:pt x="17280" y="0"/>
                </a:lnTo>
                <a:lnTo>
                  <a:pt x="17280" y="15"/>
                </a:lnTo>
                <a:lnTo>
                  <a:pt x="17265" y="15"/>
                </a:lnTo>
                <a:lnTo>
                  <a:pt x="17265" y="0"/>
                </a:lnTo>
                <a:close/>
                <a:moveTo>
                  <a:pt x="17280" y="15"/>
                </a:moveTo>
                <a:lnTo>
                  <a:pt x="17280" y="11847"/>
                </a:lnTo>
                <a:lnTo>
                  <a:pt x="17249" y="11847"/>
                </a:lnTo>
                <a:lnTo>
                  <a:pt x="17249" y="15"/>
                </a:lnTo>
                <a:lnTo>
                  <a:pt x="17280" y="15"/>
                </a:lnTo>
                <a:close/>
                <a:moveTo>
                  <a:pt x="17280" y="11847"/>
                </a:moveTo>
                <a:lnTo>
                  <a:pt x="17280" y="11862"/>
                </a:lnTo>
                <a:lnTo>
                  <a:pt x="17265" y="11862"/>
                </a:lnTo>
                <a:lnTo>
                  <a:pt x="17265" y="11847"/>
                </a:lnTo>
                <a:lnTo>
                  <a:pt x="17280" y="11847"/>
                </a:lnTo>
                <a:close/>
                <a:moveTo>
                  <a:pt x="17265" y="11862"/>
                </a:moveTo>
                <a:lnTo>
                  <a:pt x="15" y="11862"/>
                </a:lnTo>
                <a:lnTo>
                  <a:pt x="15" y="11831"/>
                </a:lnTo>
                <a:lnTo>
                  <a:pt x="17265" y="11831"/>
                </a:lnTo>
                <a:lnTo>
                  <a:pt x="17265" y="11862"/>
                </a:lnTo>
                <a:close/>
                <a:moveTo>
                  <a:pt x="15" y="11862"/>
                </a:moveTo>
                <a:lnTo>
                  <a:pt x="0" y="11862"/>
                </a:lnTo>
                <a:lnTo>
                  <a:pt x="0" y="11847"/>
                </a:lnTo>
                <a:lnTo>
                  <a:pt x="15" y="11847"/>
                </a:lnTo>
                <a:lnTo>
                  <a:pt x="15" y="11862"/>
                </a:lnTo>
                <a:close/>
                <a:moveTo>
                  <a:pt x="0" y="11847"/>
                </a:moveTo>
                <a:lnTo>
                  <a:pt x="0" y="15"/>
                </a:lnTo>
                <a:lnTo>
                  <a:pt x="31" y="15"/>
                </a:lnTo>
                <a:lnTo>
                  <a:pt x="31" y="11847"/>
                </a:lnTo>
                <a:lnTo>
                  <a:pt x="0" y="11847"/>
                </a:lnTo>
                <a:close/>
                <a:moveTo>
                  <a:pt x="0" y="15"/>
                </a:moveTo>
                <a:lnTo>
                  <a:pt x="0" y="0"/>
                </a:lnTo>
                <a:lnTo>
                  <a:pt x="15" y="0"/>
                </a:lnTo>
                <a:lnTo>
                  <a:pt x="15" y="15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2" name="Freeform 218"/>
          <p:cNvSpPr>
            <a:spLocks/>
          </p:cNvSpPr>
          <p:nvPr/>
        </p:nvSpPr>
        <p:spPr bwMode="auto">
          <a:xfrm>
            <a:off x="3412770" y="3669497"/>
            <a:ext cx="1031013" cy="804356"/>
          </a:xfrm>
          <a:custGeom>
            <a:avLst/>
            <a:gdLst>
              <a:gd name="T0" fmla="*/ 162 w 2239"/>
              <a:gd name="T1" fmla="*/ 0 h 1748"/>
              <a:gd name="T2" fmla="*/ 261 w 2239"/>
              <a:gd name="T3" fmla="*/ 12 h 1748"/>
              <a:gd name="T4" fmla="*/ 360 w 2239"/>
              <a:gd name="T5" fmla="*/ 21 h 1748"/>
              <a:gd name="T6" fmla="*/ 458 w 2239"/>
              <a:gd name="T7" fmla="*/ 32 h 1748"/>
              <a:gd name="T8" fmla="*/ 555 w 2239"/>
              <a:gd name="T9" fmla="*/ 42 h 1748"/>
              <a:gd name="T10" fmla="*/ 651 w 2239"/>
              <a:gd name="T11" fmla="*/ 52 h 1748"/>
              <a:gd name="T12" fmla="*/ 746 w 2239"/>
              <a:gd name="T13" fmla="*/ 60 h 1748"/>
              <a:gd name="T14" fmla="*/ 841 w 2239"/>
              <a:gd name="T15" fmla="*/ 69 h 1748"/>
              <a:gd name="T16" fmla="*/ 934 w 2239"/>
              <a:gd name="T17" fmla="*/ 78 h 1748"/>
              <a:gd name="T18" fmla="*/ 1027 w 2239"/>
              <a:gd name="T19" fmla="*/ 85 h 1748"/>
              <a:gd name="T20" fmla="*/ 1119 w 2239"/>
              <a:gd name="T21" fmla="*/ 93 h 1748"/>
              <a:gd name="T22" fmla="*/ 1211 w 2239"/>
              <a:gd name="T23" fmla="*/ 99 h 1748"/>
              <a:gd name="T24" fmla="*/ 1300 w 2239"/>
              <a:gd name="T25" fmla="*/ 106 h 1748"/>
              <a:gd name="T26" fmla="*/ 1390 w 2239"/>
              <a:gd name="T27" fmla="*/ 112 h 1748"/>
              <a:gd name="T28" fmla="*/ 1478 w 2239"/>
              <a:gd name="T29" fmla="*/ 118 h 1748"/>
              <a:gd name="T30" fmla="*/ 1565 w 2239"/>
              <a:gd name="T31" fmla="*/ 123 h 1748"/>
              <a:gd name="T32" fmla="*/ 1651 w 2239"/>
              <a:gd name="T33" fmla="*/ 127 h 1748"/>
              <a:gd name="T34" fmla="*/ 1651 w 2239"/>
              <a:gd name="T35" fmla="*/ 127 h 1748"/>
              <a:gd name="T36" fmla="*/ 2239 w 2239"/>
              <a:gd name="T37" fmla="*/ 154 h 1748"/>
              <a:gd name="T38" fmla="*/ 2234 w 2239"/>
              <a:gd name="T39" fmla="*/ 520 h 1748"/>
              <a:gd name="T40" fmla="*/ 2234 w 2239"/>
              <a:gd name="T41" fmla="*/ 520 h 1748"/>
              <a:gd name="T42" fmla="*/ 2208 w 2239"/>
              <a:gd name="T43" fmla="*/ 1748 h 1748"/>
              <a:gd name="T44" fmla="*/ 2208 w 2239"/>
              <a:gd name="T45" fmla="*/ 1748 h 1748"/>
              <a:gd name="T46" fmla="*/ 1888 w 2239"/>
              <a:gd name="T47" fmla="*/ 1734 h 1748"/>
              <a:gd name="T48" fmla="*/ 1888 w 2239"/>
              <a:gd name="T49" fmla="*/ 1734 h 1748"/>
              <a:gd name="T50" fmla="*/ 1775 w 2239"/>
              <a:gd name="T51" fmla="*/ 1728 h 1748"/>
              <a:gd name="T52" fmla="*/ 1661 w 2239"/>
              <a:gd name="T53" fmla="*/ 1721 h 1748"/>
              <a:gd name="T54" fmla="*/ 1547 w 2239"/>
              <a:gd name="T55" fmla="*/ 1715 h 1748"/>
              <a:gd name="T56" fmla="*/ 1431 w 2239"/>
              <a:gd name="T57" fmla="*/ 1707 h 1748"/>
              <a:gd name="T58" fmla="*/ 1316 w 2239"/>
              <a:gd name="T59" fmla="*/ 1700 h 1748"/>
              <a:gd name="T60" fmla="*/ 1199 w 2239"/>
              <a:gd name="T61" fmla="*/ 1691 h 1748"/>
              <a:gd name="T62" fmla="*/ 1081 w 2239"/>
              <a:gd name="T63" fmla="*/ 1682 h 1748"/>
              <a:gd name="T64" fmla="*/ 963 w 2239"/>
              <a:gd name="T65" fmla="*/ 1674 h 1748"/>
              <a:gd name="T66" fmla="*/ 846 w 2239"/>
              <a:gd name="T67" fmla="*/ 1664 h 1748"/>
              <a:gd name="T68" fmla="*/ 727 w 2239"/>
              <a:gd name="T69" fmla="*/ 1654 h 1748"/>
              <a:gd name="T70" fmla="*/ 607 w 2239"/>
              <a:gd name="T71" fmla="*/ 1644 h 1748"/>
              <a:gd name="T72" fmla="*/ 487 w 2239"/>
              <a:gd name="T73" fmla="*/ 1633 h 1748"/>
              <a:gd name="T74" fmla="*/ 366 w 2239"/>
              <a:gd name="T75" fmla="*/ 1622 h 1748"/>
              <a:gd name="T76" fmla="*/ 244 w 2239"/>
              <a:gd name="T77" fmla="*/ 1610 h 1748"/>
              <a:gd name="T78" fmla="*/ 122 w 2239"/>
              <a:gd name="T79" fmla="*/ 1598 h 1748"/>
              <a:gd name="T80" fmla="*/ 0 w 2239"/>
              <a:gd name="T81" fmla="*/ 1585 h 1748"/>
              <a:gd name="T82" fmla="*/ 0 w 2239"/>
              <a:gd name="T83" fmla="*/ 1585 h 1748"/>
              <a:gd name="T84" fmla="*/ 162 w 2239"/>
              <a:gd name="T85" fmla="*/ 0 h 1748"/>
              <a:gd name="T86" fmla="*/ 162 w 2239"/>
              <a:gd name="T87" fmla="*/ 0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39" h="1748">
                <a:moveTo>
                  <a:pt x="162" y="0"/>
                </a:moveTo>
                <a:lnTo>
                  <a:pt x="261" y="12"/>
                </a:lnTo>
                <a:lnTo>
                  <a:pt x="360" y="21"/>
                </a:lnTo>
                <a:lnTo>
                  <a:pt x="458" y="32"/>
                </a:lnTo>
                <a:lnTo>
                  <a:pt x="555" y="42"/>
                </a:lnTo>
                <a:lnTo>
                  <a:pt x="651" y="52"/>
                </a:lnTo>
                <a:lnTo>
                  <a:pt x="746" y="60"/>
                </a:lnTo>
                <a:lnTo>
                  <a:pt x="841" y="69"/>
                </a:lnTo>
                <a:lnTo>
                  <a:pt x="934" y="78"/>
                </a:lnTo>
                <a:lnTo>
                  <a:pt x="1027" y="85"/>
                </a:lnTo>
                <a:lnTo>
                  <a:pt x="1119" y="93"/>
                </a:lnTo>
                <a:lnTo>
                  <a:pt x="1211" y="99"/>
                </a:lnTo>
                <a:lnTo>
                  <a:pt x="1300" y="106"/>
                </a:lnTo>
                <a:lnTo>
                  <a:pt x="1390" y="112"/>
                </a:lnTo>
                <a:lnTo>
                  <a:pt x="1478" y="118"/>
                </a:lnTo>
                <a:lnTo>
                  <a:pt x="1565" y="123"/>
                </a:lnTo>
                <a:lnTo>
                  <a:pt x="1651" y="127"/>
                </a:lnTo>
                <a:lnTo>
                  <a:pt x="1651" y="127"/>
                </a:lnTo>
                <a:lnTo>
                  <a:pt x="2239" y="154"/>
                </a:lnTo>
                <a:lnTo>
                  <a:pt x="2234" y="520"/>
                </a:lnTo>
                <a:lnTo>
                  <a:pt x="2234" y="520"/>
                </a:lnTo>
                <a:lnTo>
                  <a:pt x="2208" y="1748"/>
                </a:lnTo>
                <a:lnTo>
                  <a:pt x="2208" y="1748"/>
                </a:lnTo>
                <a:lnTo>
                  <a:pt x="1888" y="1734"/>
                </a:lnTo>
                <a:lnTo>
                  <a:pt x="1888" y="1734"/>
                </a:lnTo>
                <a:lnTo>
                  <a:pt x="1775" y="1728"/>
                </a:lnTo>
                <a:lnTo>
                  <a:pt x="1661" y="1721"/>
                </a:lnTo>
                <a:lnTo>
                  <a:pt x="1547" y="1715"/>
                </a:lnTo>
                <a:lnTo>
                  <a:pt x="1431" y="1707"/>
                </a:lnTo>
                <a:lnTo>
                  <a:pt x="1316" y="1700"/>
                </a:lnTo>
                <a:lnTo>
                  <a:pt x="1199" y="1691"/>
                </a:lnTo>
                <a:lnTo>
                  <a:pt x="1081" y="1682"/>
                </a:lnTo>
                <a:lnTo>
                  <a:pt x="963" y="1674"/>
                </a:lnTo>
                <a:lnTo>
                  <a:pt x="846" y="1664"/>
                </a:lnTo>
                <a:lnTo>
                  <a:pt x="727" y="1654"/>
                </a:lnTo>
                <a:lnTo>
                  <a:pt x="607" y="1644"/>
                </a:lnTo>
                <a:lnTo>
                  <a:pt x="487" y="1633"/>
                </a:lnTo>
                <a:lnTo>
                  <a:pt x="366" y="1622"/>
                </a:lnTo>
                <a:lnTo>
                  <a:pt x="244" y="1610"/>
                </a:lnTo>
                <a:lnTo>
                  <a:pt x="122" y="1598"/>
                </a:lnTo>
                <a:lnTo>
                  <a:pt x="0" y="1585"/>
                </a:lnTo>
                <a:lnTo>
                  <a:pt x="0" y="1585"/>
                </a:lnTo>
                <a:lnTo>
                  <a:pt x="162" y="0"/>
                </a:lnTo>
                <a:lnTo>
                  <a:pt x="162" y="0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" name="Freeform 204"/>
          <p:cNvSpPr>
            <a:spLocks/>
          </p:cNvSpPr>
          <p:nvPr/>
        </p:nvSpPr>
        <p:spPr bwMode="auto">
          <a:xfrm>
            <a:off x="3928276" y="3882334"/>
            <a:ext cx="1887887" cy="594284"/>
          </a:xfrm>
          <a:custGeom>
            <a:avLst/>
            <a:gdLst>
              <a:gd name="T0" fmla="*/ 239 w 2363"/>
              <a:gd name="T1" fmla="*/ 57 h 1289"/>
              <a:gd name="T2" fmla="*/ 642 w 2363"/>
              <a:gd name="T3" fmla="*/ 55 h 1289"/>
              <a:gd name="T4" fmla="*/ 1008 w 2363"/>
              <a:gd name="T5" fmla="*/ 48 h 1289"/>
              <a:gd name="T6" fmla="*/ 1330 w 2363"/>
              <a:gd name="T7" fmla="*/ 38 h 1289"/>
              <a:gd name="T8" fmla="*/ 1601 w 2363"/>
              <a:gd name="T9" fmla="*/ 27 h 1289"/>
              <a:gd name="T10" fmla="*/ 1815 w 2363"/>
              <a:gd name="T11" fmla="*/ 15 h 1289"/>
              <a:gd name="T12" fmla="*/ 1964 w 2363"/>
              <a:gd name="T13" fmla="*/ 7 h 1289"/>
              <a:gd name="T14" fmla="*/ 2042 w 2363"/>
              <a:gd name="T15" fmla="*/ 1 h 1289"/>
              <a:gd name="T16" fmla="*/ 2053 w 2363"/>
              <a:gd name="T17" fmla="*/ 0 h 1289"/>
              <a:gd name="T18" fmla="*/ 2080 w 2363"/>
              <a:gd name="T19" fmla="*/ 24 h 1289"/>
              <a:gd name="T20" fmla="*/ 2110 w 2363"/>
              <a:gd name="T21" fmla="*/ 43 h 1289"/>
              <a:gd name="T22" fmla="*/ 2132 w 2363"/>
              <a:gd name="T23" fmla="*/ 59 h 1289"/>
              <a:gd name="T24" fmla="*/ 2150 w 2363"/>
              <a:gd name="T25" fmla="*/ 75 h 1289"/>
              <a:gd name="T26" fmla="*/ 2174 w 2363"/>
              <a:gd name="T27" fmla="*/ 95 h 1289"/>
              <a:gd name="T28" fmla="*/ 2181 w 2363"/>
              <a:gd name="T29" fmla="*/ 106 h 1289"/>
              <a:gd name="T30" fmla="*/ 2184 w 2363"/>
              <a:gd name="T31" fmla="*/ 120 h 1289"/>
              <a:gd name="T32" fmla="*/ 2181 w 2363"/>
              <a:gd name="T33" fmla="*/ 143 h 1289"/>
              <a:gd name="T34" fmla="*/ 2173 w 2363"/>
              <a:gd name="T35" fmla="*/ 163 h 1289"/>
              <a:gd name="T36" fmla="*/ 2165 w 2363"/>
              <a:gd name="T37" fmla="*/ 183 h 1289"/>
              <a:gd name="T38" fmla="*/ 2161 w 2363"/>
              <a:gd name="T39" fmla="*/ 205 h 1289"/>
              <a:gd name="T40" fmla="*/ 2162 w 2363"/>
              <a:gd name="T41" fmla="*/ 231 h 1289"/>
              <a:gd name="T42" fmla="*/ 2165 w 2363"/>
              <a:gd name="T43" fmla="*/ 244 h 1289"/>
              <a:gd name="T44" fmla="*/ 2172 w 2363"/>
              <a:gd name="T45" fmla="*/ 256 h 1289"/>
              <a:gd name="T46" fmla="*/ 2184 w 2363"/>
              <a:gd name="T47" fmla="*/ 277 h 1289"/>
              <a:gd name="T48" fmla="*/ 2195 w 2363"/>
              <a:gd name="T49" fmla="*/ 298 h 1289"/>
              <a:gd name="T50" fmla="*/ 2202 w 2363"/>
              <a:gd name="T51" fmla="*/ 322 h 1289"/>
              <a:gd name="T52" fmla="*/ 2206 w 2363"/>
              <a:gd name="T53" fmla="*/ 333 h 1289"/>
              <a:gd name="T54" fmla="*/ 2214 w 2363"/>
              <a:gd name="T55" fmla="*/ 340 h 1289"/>
              <a:gd name="T56" fmla="*/ 2223 w 2363"/>
              <a:gd name="T57" fmla="*/ 344 h 1289"/>
              <a:gd name="T58" fmla="*/ 2235 w 2363"/>
              <a:gd name="T59" fmla="*/ 344 h 1289"/>
              <a:gd name="T60" fmla="*/ 2250 w 2363"/>
              <a:gd name="T61" fmla="*/ 344 h 1289"/>
              <a:gd name="T62" fmla="*/ 2264 w 2363"/>
              <a:gd name="T63" fmla="*/ 348 h 1289"/>
              <a:gd name="T64" fmla="*/ 2284 w 2363"/>
              <a:gd name="T65" fmla="*/ 384 h 1289"/>
              <a:gd name="T66" fmla="*/ 2304 w 2363"/>
              <a:gd name="T67" fmla="*/ 420 h 1289"/>
              <a:gd name="T68" fmla="*/ 2363 w 2363"/>
              <a:gd name="T69" fmla="*/ 1219 h 1289"/>
              <a:gd name="T70" fmla="*/ 2311 w 2363"/>
              <a:gd name="T71" fmla="*/ 1224 h 1289"/>
              <a:gd name="T72" fmla="*/ 2164 w 2363"/>
              <a:gd name="T73" fmla="*/ 1234 h 1289"/>
              <a:gd name="T74" fmla="*/ 1935 w 2363"/>
              <a:gd name="T75" fmla="*/ 1246 h 1289"/>
              <a:gd name="T76" fmla="*/ 1637 w 2363"/>
              <a:gd name="T77" fmla="*/ 1261 h 1289"/>
              <a:gd name="T78" fmla="*/ 1282 w 2363"/>
              <a:gd name="T79" fmla="*/ 1275 h 1289"/>
              <a:gd name="T80" fmla="*/ 882 w 2363"/>
              <a:gd name="T81" fmla="*/ 1284 h 1289"/>
              <a:gd name="T82" fmla="*/ 450 w 2363"/>
              <a:gd name="T83" fmla="*/ 1289 h 1289"/>
              <a:gd name="T84" fmla="*/ 226 w 2363"/>
              <a:gd name="T85" fmla="*/ 1288 h 1289"/>
              <a:gd name="T86" fmla="*/ 0 w 2363"/>
              <a:gd name="T87" fmla="*/ 1284 h 1289"/>
              <a:gd name="T88" fmla="*/ 26 w 2363"/>
              <a:gd name="T89" fmla="*/ 56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63" h="1289">
                <a:moveTo>
                  <a:pt x="26" y="56"/>
                </a:moveTo>
                <a:lnTo>
                  <a:pt x="239" y="57"/>
                </a:lnTo>
                <a:lnTo>
                  <a:pt x="445" y="57"/>
                </a:lnTo>
                <a:lnTo>
                  <a:pt x="642" y="55"/>
                </a:lnTo>
                <a:lnTo>
                  <a:pt x="830" y="52"/>
                </a:lnTo>
                <a:lnTo>
                  <a:pt x="1008" y="48"/>
                </a:lnTo>
                <a:lnTo>
                  <a:pt x="1175" y="43"/>
                </a:lnTo>
                <a:lnTo>
                  <a:pt x="1330" y="38"/>
                </a:lnTo>
                <a:lnTo>
                  <a:pt x="1473" y="33"/>
                </a:lnTo>
                <a:lnTo>
                  <a:pt x="1601" y="27"/>
                </a:lnTo>
                <a:lnTo>
                  <a:pt x="1716" y="21"/>
                </a:lnTo>
                <a:lnTo>
                  <a:pt x="1815" y="15"/>
                </a:lnTo>
                <a:lnTo>
                  <a:pt x="1898" y="11"/>
                </a:lnTo>
                <a:lnTo>
                  <a:pt x="1964" y="7"/>
                </a:lnTo>
                <a:lnTo>
                  <a:pt x="2013" y="3"/>
                </a:lnTo>
                <a:lnTo>
                  <a:pt x="2042" y="1"/>
                </a:lnTo>
                <a:lnTo>
                  <a:pt x="2053" y="0"/>
                </a:lnTo>
                <a:lnTo>
                  <a:pt x="2053" y="0"/>
                </a:lnTo>
                <a:lnTo>
                  <a:pt x="2066" y="13"/>
                </a:lnTo>
                <a:lnTo>
                  <a:pt x="2080" y="24"/>
                </a:lnTo>
                <a:lnTo>
                  <a:pt x="2095" y="35"/>
                </a:lnTo>
                <a:lnTo>
                  <a:pt x="2110" y="43"/>
                </a:lnTo>
                <a:lnTo>
                  <a:pt x="2122" y="50"/>
                </a:lnTo>
                <a:lnTo>
                  <a:pt x="2132" y="59"/>
                </a:lnTo>
                <a:lnTo>
                  <a:pt x="2140" y="66"/>
                </a:lnTo>
                <a:lnTo>
                  <a:pt x="2150" y="75"/>
                </a:lnTo>
                <a:lnTo>
                  <a:pt x="2163" y="86"/>
                </a:lnTo>
                <a:lnTo>
                  <a:pt x="2174" y="95"/>
                </a:lnTo>
                <a:lnTo>
                  <a:pt x="2178" y="101"/>
                </a:lnTo>
                <a:lnTo>
                  <a:pt x="2181" y="106"/>
                </a:lnTo>
                <a:lnTo>
                  <a:pt x="2183" y="113"/>
                </a:lnTo>
                <a:lnTo>
                  <a:pt x="2184" y="120"/>
                </a:lnTo>
                <a:lnTo>
                  <a:pt x="2183" y="132"/>
                </a:lnTo>
                <a:lnTo>
                  <a:pt x="2181" y="143"/>
                </a:lnTo>
                <a:lnTo>
                  <a:pt x="2177" y="154"/>
                </a:lnTo>
                <a:lnTo>
                  <a:pt x="2173" y="163"/>
                </a:lnTo>
                <a:lnTo>
                  <a:pt x="2168" y="173"/>
                </a:lnTo>
                <a:lnTo>
                  <a:pt x="2165" y="183"/>
                </a:lnTo>
                <a:lnTo>
                  <a:pt x="2162" y="194"/>
                </a:lnTo>
                <a:lnTo>
                  <a:pt x="2161" y="205"/>
                </a:lnTo>
                <a:lnTo>
                  <a:pt x="2161" y="218"/>
                </a:lnTo>
                <a:lnTo>
                  <a:pt x="2162" y="231"/>
                </a:lnTo>
                <a:lnTo>
                  <a:pt x="2164" y="238"/>
                </a:lnTo>
                <a:lnTo>
                  <a:pt x="2165" y="244"/>
                </a:lnTo>
                <a:lnTo>
                  <a:pt x="2168" y="250"/>
                </a:lnTo>
                <a:lnTo>
                  <a:pt x="2172" y="256"/>
                </a:lnTo>
                <a:lnTo>
                  <a:pt x="2178" y="266"/>
                </a:lnTo>
                <a:lnTo>
                  <a:pt x="2184" y="277"/>
                </a:lnTo>
                <a:lnTo>
                  <a:pt x="2190" y="286"/>
                </a:lnTo>
                <a:lnTo>
                  <a:pt x="2195" y="298"/>
                </a:lnTo>
                <a:lnTo>
                  <a:pt x="2199" y="310"/>
                </a:lnTo>
                <a:lnTo>
                  <a:pt x="2202" y="322"/>
                </a:lnTo>
                <a:lnTo>
                  <a:pt x="2204" y="327"/>
                </a:lnTo>
                <a:lnTo>
                  <a:pt x="2206" y="333"/>
                </a:lnTo>
                <a:lnTo>
                  <a:pt x="2209" y="337"/>
                </a:lnTo>
                <a:lnTo>
                  <a:pt x="2214" y="340"/>
                </a:lnTo>
                <a:lnTo>
                  <a:pt x="2219" y="343"/>
                </a:lnTo>
                <a:lnTo>
                  <a:pt x="2223" y="344"/>
                </a:lnTo>
                <a:lnTo>
                  <a:pt x="2230" y="344"/>
                </a:lnTo>
                <a:lnTo>
                  <a:pt x="2235" y="344"/>
                </a:lnTo>
                <a:lnTo>
                  <a:pt x="2243" y="344"/>
                </a:lnTo>
                <a:lnTo>
                  <a:pt x="2250" y="344"/>
                </a:lnTo>
                <a:lnTo>
                  <a:pt x="2257" y="346"/>
                </a:lnTo>
                <a:lnTo>
                  <a:pt x="2264" y="348"/>
                </a:lnTo>
                <a:lnTo>
                  <a:pt x="2274" y="366"/>
                </a:lnTo>
                <a:lnTo>
                  <a:pt x="2284" y="384"/>
                </a:lnTo>
                <a:lnTo>
                  <a:pt x="2294" y="402"/>
                </a:lnTo>
                <a:lnTo>
                  <a:pt x="2304" y="420"/>
                </a:lnTo>
                <a:lnTo>
                  <a:pt x="2363" y="1219"/>
                </a:lnTo>
                <a:lnTo>
                  <a:pt x="2363" y="1219"/>
                </a:lnTo>
                <a:lnTo>
                  <a:pt x="2350" y="1221"/>
                </a:lnTo>
                <a:lnTo>
                  <a:pt x="2311" y="1224"/>
                </a:lnTo>
                <a:lnTo>
                  <a:pt x="2249" y="1228"/>
                </a:lnTo>
                <a:lnTo>
                  <a:pt x="2164" y="1234"/>
                </a:lnTo>
                <a:lnTo>
                  <a:pt x="2059" y="1239"/>
                </a:lnTo>
                <a:lnTo>
                  <a:pt x="1935" y="1246"/>
                </a:lnTo>
                <a:lnTo>
                  <a:pt x="1795" y="1253"/>
                </a:lnTo>
                <a:lnTo>
                  <a:pt x="1637" y="1261"/>
                </a:lnTo>
                <a:lnTo>
                  <a:pt x="1465" y="1268"/>
                </a:lnTo>
                <a:lnTo>
                  <a:pt x="1282" y="1275"/>
                </a:lnTo>
                <a:lnTo>
                  <a:pt x="1086" y="1280"/>
                </a:lnTo>
                <a:lnTo>
                  <a:pt x="882" y="1284"/>
                </a:lnTo>
                <a:lnTo>
                  <a:pt x="669" y="1286"/>
                </a:lnTo>
                <a:lnTo>
                  <a:pt x="450" y="1289"/>
                </a:lnTo>
                <a:lnTo>
                  <a:pt x="339" y="1289"/>
                </a:lnTo>
                <a:lnTo>
                  <a:pt x="226" y="1288"/>
                </a:lnTo>
                <a:lnTo>
                  <a:pt x="113" y="1286"/>
                </a:lnTo>
                <a:lnTo>
                  <a:pt x="0" y="1284"/>
                </a:lnTo>
                <a:lnTo>
                  <a:pt x="0" y="1284"/>
                </a:lnTo>
                <a:lnTo>
                  <a:pt x="26" y="56"/>
                </a:lnTo>
                <a:lnTo>
                  <a:pt x="26" y="56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4" name="Freeform 200"/>
          <p:cNvSpPr>
            <a:spLocks/>
          </p:cNvSpPr>
          <p:nvPr/>
        </p:nvSpPr>
        <p:spPr bwMode="auto">
          <a:xfrm>
            <a:off x="3658776" y="3270083"/>
            <a:ext cx="1867157" cy="638509"/>
          </a:xfrm>
          <a:custGeom>
            <a:avLst/>
            <a:gdLst>
              <a:gd name="T0" fmla="*/ 2493 w 2610"/>
              <a:gd name="T1" fmla="*/ 980 h 1193"/>
              <a:gd name="T2" fmla="*/ 2500 w 2610"/>
              <a:gd name="T3" fmla="*/ 1004 h 1193"/>
              <a:gd name="T4" fmla="*/ 2506 w 2610"/>
              <a:gd name="T5" fmla="*/ 1025 h 1193"/>
              <a:gd name="T6" fmla="*/ 2522 w 2610"/>
              <a:gd name="T7" fmla="*/ 1050 h 1193"/>
              <a:gd name="T8" fmla="*/ 2579 w 2610"/>
              <a:gd name="T9" fmla="*/ 1100 h 1193"/>
              <a:gd name="T10" fmla="*/ 2602 w 2610"/>
              <a:gd name="T11" fmla="*/ 1128 h 1193"/>
              <a:gd name="T12" fmla="*/ 2599 w 2610"/>
              <a:gd name="T13" fmla="*/ 1137 h 1193"/>
              <a:gd name="T14" fmla="*/ 2455 w 2610"/>
              <a:gd name="T15" fmla="*/ 1147 h 1193"/>
              <a:gd name="T16" fmla="*/ 2158 w 2610"/>
              <a:gd name="T17" fmla="*/ 1163 h 1193"/>
              <a:gd name="T18" fmla="*/ 1732 w 2610"/>
              <a:gd name="T19" fmla="*/ 1179 h 1193"/>
              <a:gd name="T20" fmla="*/ 1199 w 2610"/>
              <a:gd name="T21" fmla="*/ 1191 h 1193"/>
              <a:gd name="T22" fmla="*/ 583 w 2610"/>
              <a:gd name="T23" fmla="*/ 1192 h 1193"/>
              <a:gd name="T24" fmla="*/ 0 w 2610"/>
              <a:gd name="T25" fmla="*/ 799 h 1193"/>
              <a:gd name="T26" fmla="*/ 35 w 2610"/>
              <a:gd name="T27" fmla="*/ 0 h 1193"/>
              <a:gd name="T28" fmla="*/ 360 w 2610"/>
              <a:gd name="T29" fmla="*/ 13 h 1193"/>
              <a:gd name="T30" fmla="*/ 673 w 2610"/>
              <a:gd name="T31" fmla="*/ 22 h 1193"/>
              <a:gd name="T32" fmla="*/ 976 w 2610"/>
              <a:gd name="T33" fmla="*/ 26 h 1193"/>
              <a:gd name="T34" fmla="*/ 1268 w 2610"/>
              <a:gd name="T35" fmla="*/ 26 h 1193"/>
              <a:gd name="T36" fmla="*/ 1548 w 2610"/>
              <a:gd name="T37" fmla="*/ 23 h 1193"/>
              <a:gd name="T38" fmla="*/ 1677 w 2610"/>
              <a:gd name="T39" fmla="*/ 47 h 1193"/>
              <a:gd name="T40" fmla="*/ 1741 w 2610"/>
              <a:gd name="T41" fmla="*/ 77 h 1193"/>
              <a:gd name="T42" fmla="*/ 1780 w 2610"/>
              <a:gd name="T43" fmla="*/ 93 h 1193"/>
              <a:gd name="T44" fmla="*/ 1825 w 2610"/>
              <a:gd name="T45" fmla="*/ 95 h 1193"/>
              <a:gd name="T46" fmla="*/ 1876 w 2610"/>
              <a:gd name="T47" fmla="*/ 87 h 1193"/>
              <a:gd name="T48" fmla="*/ 1927 w 2610"/>
              <a:gd name="T49" fmla="*/ 78 h 1193"/>
              <a:gd name="T50" fmla="*/ 1969 w 2610"/>
              <a:gd name="T51" fmla="*/ 81 h 1193"/>
              <a:gd name="T52" fmla="*/ 1996 w 2610"/>
              <a:gd name="T53" fmla="*/ 94 h 1193"/>
              <a:gd name="T54" fmla="*/ 2028 w 2610"/>
              <a:gd name="T55" fmla="*/ 107 h 1193"/>
              <a:gd name="T56" fmla="*/ 2083 w 2610"/>
              <a:gd name="T57" fmla="*/ 123 h 1193"/>
              <a:gd name="T58" fmla="*/ 2172 w 2610"/>
              <a:gd name="T59" fmla="*/ 158 h 1193"/>
              <a:gd name="T60" fmla="*/ 2209 w 2610"/>
              <a:gd name="T61" fmla="*/ 179 h 1193"/>
              <a:gd name="T62" fmla="*/ 2230 w 2610"/>
              <a:gd name="T63" fmla="*/ 200 h 1193"/>
              <a:gd name="T64" fmla="*/ 2237 w 2610"/>
              <a:gd name="T65" fmla="*/ 213 h 1193"/>
              <a:gd name="T66" fmla="*/ 2251 w 2610"/>
              <a:gd name="T67" fmla="*/ 239 h 1193"/>
              <a:gd name="T68" fmla="*/ 2260 w 2610"/>
              <a:gd name="T69" fmla="*/ 283 h 1193"/>
              <a:gd name="T70" fmla="*/ 2268 w 2610"/>
              <a:gd name="T71" fmla="*/ 327 h 1193"/>
              <a:gd name="T72" fmla="*/ 2282 w 2610"/>
              <a:gd name="T73" fmla="*/ 353 h 1193"/>
              <a:gd name="T74" fmla="*/ 2313 w 2610"/>
              <a:gd name="T75" fmla="*/ 385 h 1193"/>
              <a:gd name="T76" fmla="*/ 2343 w 2610"/>
              <a:gd name="T77" fmla="*/ 422 h 1193"/>
              <a:gd name="T78" fmla="*/ 2352 w 2610"/>
              <a:gd name="T79" fmla="*/ 443 h 1193"/>
              <a:gd name="T80" fmla="*/ 2355 w 2610"/>
              <a:gd name="T81" fmla="*/ 467 h 1193"/>
              <a:gd name="T82" fmla="*/ 2352 w 2610"/>
              <a:gd name="T83" fmla="*/ 496 h 1193"/>
              <a:gd name="T84" fmla="*/ 2346 w 2610"/>
              <a:gd name="T85" fmla="*/ 531 h 1193"/>
              <a:gd name="T86" fmla="*/ 2347 w 2610"/>
              <a:gd name="T87" fmla="*/ 553 h 1193"/>
              <a:gd name="T88" fmla="*/ 2358 w 2610"/>
              <a:gd name="T89" fmla="*/ 570 h 1193"/>
              <a:gd name="T90" fmla="*/ 2379 w 2610"/>
              <a:gd name="T91" fmla="*/ 591 h 1193"/>
              <a:gd name="T92" fmla="*/ 2401 w 2610"/>
              <a:gd name="T93" fmla="*/ 614 h 1193"/>
              <a:gd name="T94" fmla="*/ 2413 w 2610"/>
              <a:gd name="T95" fmla="*/ 635 h 1193"/>
              <a:gd name="T96" fmla="*/ 2420 w 2610"/>
              <a:gd name="T97" fmla="*/ 658 h 1193"/>
              <a:gd name="T98" fmla="*/ 2425 w 2610"/>
              <a:gd name="T99" fmla="*/ 711 h 1193"/>
              <a:gd name="T100" fmla="*/ 2429 w 2610"/>
              <a:gd name="T101" fmla="*/ 746 h 1193"/>
              <a:gd name="T102" fmla="*/ 2446 w 2610"/>
              <a:gd name="T103" fmla="*/ 784 h 1193"/>
              <a:gd name="T104" fmla="*/ 2461 w 2610"/>
              <a:gd name="T105" fmla="*/ 819 h 1193"/>
              <a:gd name="T106" fmla="*/ 2463 w 2610"/>
              <a:gd name="T107" fmla="*/ 858 h 1193"/>
              <a:gd name="T108" fmla="*/ 2463 w 2610"/>
              <a:gd name="T109" fmla="*/ 915 h 1193"/>
              <a:gd name="T110" fmla="*/ 2468 w 2610"/>
              <a:gd name="T111" fmla="*/ 930 h 1193"/>
              <a:gd name="T112" fmla="*/ 2484 w 2610"/>
              <a:gd name="T113" fmla="*/ 963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10" h="1193">
                <a:moveTo>
                  <a:pt x="2484" y="963"/>
                </a:moveTo>
                <a:lnTo>
                  <a:pt x="2489" y="971"/>
                </a:lnTo>
                <a:lnTo>
                  <a:pt x="2493" y="980"/>
                </a:lnTo>
                <a:lnTo>
                  <a:pt x="2496" y="988"/>
                </a:lnTo>
                <a:lnTo>
                  <a:pt x="2500" y="999"/>
                </a:lnTo>
                <a:lnTo>
                  <a:pt x="2500" y="1004"/>
                </a:lnTo>
                <a:lnTo>
                  <a:pt x="2500" y="1010"/>
                </a:lnTo>
                <a:lnTo>
                  <a:pt x="2503" y="1017"/>
                </a:lnTo>
                <a:lnTo>
                  <a:pt x="2506" y="1025"/>
                </a:lnTo>
                <a:lnTo>
                  <a:pt x="2509" y="1031"/>
                </a:lnTo>
                <a:lnTo>
                  <a:pt x="2514" y="1038"/>
                </a:lnTo>
                <a:lnTo>
                  <a:pt x="2522" y="1050"/>
                </a:lnTo>
                <a:lnTo>
                  <a:pt x="2532" y="1060"/>
                </a:lnTo>
                <a:lnTo>
                  <a:pt x="2555" y="1079"/>
                </a:lnTo>
                <a:lnTo>
                  <a:pt x="2579" y="1100"/>
                </a:lnTo>
                <a:lnTo>
                  <a:pt x="2589" y="1109"/>
                </a:lnTo>
                <a:lnTo>
                  <a:pt x="2596" y="1118"/>
                </a:lnTo>
                <a:lnTo>
                  <a:pt x="2602" y="1128"/>
                </a:lnTo>
                <a:lnTo>
                  <a:pt x="2610" y="1136"/>
                </a:lnTo>
                <a:lnTo>
                  <a:pt x="2610" y="1136"/>
                </a:lnTo>
                <a:lnTo>
                  <a:pt x="2599" y="1137"/>
                </a:lnTo>
                <a:lnTo>
                  <a:pt x="2570" y="1139"/>
                </a:lnTo>
                <a:lnTo>
                  <a:pt x="2521" y="1143"/>
                </a:lnTo>
                <a:lnTo>
                  <a:pt x="2455" y="1147"/>
                </a:lnTo>
                <a:lnTo>
                  <a:pt x="2372" y="1151"/>
                </a:lnTo>
                <a:lnTo>
                  <a:pt x="2273" y="1157"/>
                </a:lnTo>
                <a:lnTo>
                  <a:pt x="2158" y="1163"/>
                </a:lnTo>
                <a:lnTo>
                  <a:pt x="2030" y="1169"/>
                </a:lnTo>
                <a:lnTo>
                  <a:pt x="1887" y="1174"/>
                </a:lnTo>
                <a:lnTo>
                  <a:pt x="1732" y="1179"/>
                </a:lnTo>
                <a:lnTo>
                  <a:pt x="1565" y="1184"/>
                </a:lnTo>
                <a:lnTo>
                  <a:pt x="1387" y="1188"/>
                </a:lnTo>
                <a:lnTo>
                  <a:pt x="1199" y="1191"/>
                </a:lnTo>
                <a:lnTo>
                  <a:pt x="1002" y="1193"/>
                </a:lnTo>
                <a:lnTo>
                  <a:pt x="796" y="1193"/>
                </a:lnTo>
                <a:lnTo>
                  <a:pt x="583" y="1192"/>
                </a:lnTo>
                <a:lnTo>
                  <a:pt x="583" y="1192"/>
                </a:lnTo>
                <a:lnTo>
                  <a:pt x="588" y="826"/>
                </a:lnTo>
                <a:lnTo>
                  <a:pt x="0" y="799"/>
                </a:lnTo>
                <a:lnTo>
                  <a:pt x="0" y="799"/>
                </a:lnTo>
                <a:lnTo>
                  <a:pt x="35" y="0"/>
                </a:lnTo>
                <a:lnTo>
                  <a:pt x="35" y="0"/>
                </a:lnTo>
                <a:lnTo>
                  <a:pt x="145" y="6"/>
                </a:lnTo>
                <a:lnTo>
                  <a:pt x="253" y="9"/>
                </a:lnTo>
                <a:lnTo>
                  <a:pt x="360" y="13"/>
                </a:lnTo>
                <a:lnTo>
                  <a:pt x="466" y="16"/>
                </a:lnTo>
                <a:lnTo>
                  <a:pt x="570" y="18"/>
                </a:lnTo>
                <a:lnTo>
                  <a:pt x="673" y="22"/>
                </a:lnTo>
                <a:lnTo>
                  <a:pt x="776" y="23"/>
                </a:lnTo>
                <a:lnTo>
                  <a:pt x="876" y="25"/>
                </a:lnTo>
                <a:lnTo>
                  <a:pt x="976" y="26"/>
                </a:lnTo>
                <a:lnTo>
                  <a:pt x="1075" y="26"/>
                </a:lnTo>
                <a:lnTo>
                  <a:pt x="1172" y="26"/>
                </a:lnTo>
                <a:lnTo>
                  <a:pt x="1268" y="26"/>
                </a:lnTo>
                <a:lnTo>
                  <a:pt x="1362" y="26"/>
                </a:lnTo>
                <a:lnTo>
                  <a:pt x="1456" y="25"/>
                </a:lnTo>
                <a:lnTo>
                  <a:pt x="1548" y="23"/>
                </a:lnTo>
                <a:lnTo>
                  <a:pt x="1640" y="22"/>
                </a:lnTo>
                <a:lnTo>
                  <a:pt x="1658" y="35"/>
                </a:lnTo>
                <a:lnTo>
                  <a:pt x="1677" y="47"/>
                </a:lnTo>
                <a:lnTo>
                  <a:pt x="1696" y="56"/>
                </a:lnTo>
                <a:lnTo>
                  <a:pt x="1719" y="67"/>
                </a:lnTo>
                <a:lnTo>
                  <a:pt x="1741" y="77"/>
                </a:lnTo>
                <a:lnTo>
                  <a:pt x="1761" y="87"/>
                </a:lnTo>
                <a:lnTo>
                  <a:pt x="1771" y="90"/>
                </a:lnTo>
                <a:lnTo>
                  <a:pt x="1780" y="93"/>
                </a:lnTo>
                <a:lnTo>
                  <a:pt x="1792" y="95"/>
                </a:lnTo>
                <a:lnTo>
                  <a:pt x="1804" y="96"/>
                </a:lnTo>
                <a:lnTo>
                  <a:pt x="1825" y="95"/>
                </a:lnTo>
                <a:lnTo>
                  <a:pt x="1843" y="93"/>
                </a:lnTo>
                <a:lnTo>
                  <a:pt x="1859" y="90"/>
                </a:lnTo>
                <a:lnTo>
                  <a:pt x="1876" y="87"/>
                </a:lnTo>
                <a:lnTo>
                  <a:pt x="1893" y="83"/>
                </a:lnTo>
                <a:lnTo>
                  <a:pt x="1909" y="80"/>
                </a:lnTo>
                <a:lnTo>
                  <a:pt x="1927" y="78"/>
                </a:lnTo>
                <a:lnTo>
                  <a:pt x="1948" y="77"/>
                </a:lnTo>
                <a:lnTo>
                  <a:pt x="1960" y="78"/>
                </a:lnTo>
                <a:lnTo>
                  <a:pt x="1969" y="81"/>
                </a:lnTo>
                <a:lnTo>
                  <a:pt x="1979" y="84"/>
                </a:lnTo>
                <a:lnTo>
                  <a:pt x="1988" y="89"/>
                </a:lnTo>
                <a:lnTo>
                  <a:pt x="1996" y="94"/>
                </a:lnTo>
                <a:lnTo>
                  <a:pt x="2006" y="98"/>
                </a:lnTo>
                <a:lnTo>
                  <a:pt x="2016" y="103"/>
                </a:lnTo>
                <a:lnTo>
                  <a:pt x="2028" y="107"/>
                </a:lnTo>
                <a:lnTo>
                  <a:pt x="2047" y="111"/>
                </a:lnTo>
                <a:lnTo>
                  <a:pt x="2065" y="117"/>
                </a:lnTo>
                <a:lnTo>
                  <a:pt x="2083" y="123"/>
                </a:lnTo>
                <a:lnTo>
                  <a:pt x="2102" y="131"/>
                </a:lnTo>
                <a:lnTo>
                  <a:pt x="2139" y="145"/>
                </a:lnTo>
                <a:lnTo>
                  <a:pt x="2172" y="158"/>
                </a:lnTo>
                <a:lnTo>
                  <a:pt x="2187" y="165"/>
                </a:lnTo>
                <a:lnTo>
                  <a:pt x="2201" y="174"/>
                </a:lnTo>
                <a:lnTo>
                  <a:pt x="2209" y="179"/>
                </a:lnTo>
                <a:lnTo>
                  <a:pt x="2216" y="186"/>
                </a:lnTo>
                <a:lnTo>
                  <a:pt x="2223" y="192"/>
                </a:lnTo>
                <a:lnTo>
                  <a:pt x="2230" y="200"/>
                </a:lnTo>
                <a:lnTo>
                  <a:pt x="2230" y="200"/>
                </a:lnTo>
                <a:lnTo>
                  <a:pt x="2233" y="206"/>
                </a:lnTo>
                <a:lnTo>
                  <a:pt x="2237" y="213"/>
                </a:lnTo>
                <a:lnTo>
                  <a:pt x="2243" y="222"/>
                </a:lnTo>
                <a:lnTo>
                  <a:pt x="2248" y="230"/>
                </a:lnTo>
                <a:lnTo>
                  <a:pt x="2251" y="239"/>
                </a:lnTo>
                <a:lnTo>
                  <a:pt x="2254" y="247"/>
                </a:lnTo>
                <a:lnTo>
                  <a:pt x="2258" y="265"/>
                </a:lnTo>
                <a:lnTo>
                  <a:pt x="2260" y="283"/>
                </a:lnTo>
                <a:lnTo>
                  <a:pt x="2263" y="300"/>
                </a:lnTo>
                <a:lnTo>
                  <a:pt x="2266" y="318"/>
                </a:lnTo>
                <a:lnTo>
                  <a:pt x="2268" y="327"/>
                </a:lnTo>
                <a:lnTo>
                  <a:pt x="2273" y="336"/>
                </a:lnTo>
                <a:lnTo>
                  <a:pt x="2277" y="345"/>
                </a:lnTo>
                <a:lnTo>
                  <a:pt x="2282" y="353"/>
                </a:lnTo>
                <a:lnTo>
                  <a:pt x="2291" y="363"/>
                </a:lnTo>
                <a:lnTo>
                  <a:pt x="2301" y="372"/>
                </a:lnTo>
                <a:lnTo>
                  <a:pt x="2313" y="385"/>
                </a:lnTo>
                <a:lnTo>
                  <a:pt x="2325" y="398"/>
                </a:lnTo>
                <a:lnTo>
                  <a:pt x="2334" y="409"/>
                </a:lnTo>
                <a:lnTo>
                  <a:pt x="2343" y="422"/>
                </a:lnTo>
                <a:lnTo>
                  <a:pt x="2346" y="429"/>
                </a:lnTo>
                <a:lnTo>
                  <a:pt x="2349" y="436"/>
                </a:lnTo>
                <a:lnTo>
                  <a:pt x="2352" y="443"/>
                </a:lnTo>
                <a:lnTo>
                  <a:pt x="2354" y="450"/>
                </a:lnTo>
                <a:lnTo>
                  <a:pt x="2355" y="458"/>
                </a:lnTo>
                <a:lnTo>
                  <a:pt x="2355" y="467"/>
                </a:lnTo>
                <a:lnTo>
                  <a:pt x="2355" y="475"/>
                </a:lnTo>
                <a:lnTo>
                  <a:pt x="2354" y="484"/>
                </a:lnTo>
                <a:lnTo>
                  <a:pt x="2352" y="496"/>
                </a:lnTo>
                <a:lnTo>
                  <a:pt x="2349" y="508"/>
                </a:lnTo>
                <a:lnTo>
                  <a:pt x="2348" y="520"/>
                </a:lnTo>
                <a:lnTo>
                  <a:pt x="2346" y="531"/>
                </a:lnTo>
                <a:lnTo>
                  <a:pt x="2345" y="539"/>
                </a:lnTo>
                <a:lnTo>
                  <a:pt x="2346" y="547"/>
                </a:lnTo>
                <a:lnTo>
                  <a:pt x="2347" y="553"/>
                </a:lnTo>
                <a:lnTo>
                  <a:pt x="2351" y="560"/>
                </a:lnTo>
                <a:lnTo>
                  <a:pt x="2354" y="565"/>
                </a:lnTo>
                <a:lnTo>
                  <a:pt x="2358" y="570"/>
                </a:lnTo>
                <a:lnTo>
                  <a:pt x="2362" y="576"/>
                </a:lnTo>
                <a:lnTo>
                  <a:pt x="2368" y="581"/>
                </a:lnTo>
                <a:lnTo>
                  <a:pt x="2379" y="591"/>
                </a:lnTo>
                <a:lnTo>
                  <a:pt x="2390" y="602"/>
                </a:lnTo>
                <a:lnTo>
                  <a:pt x="2396" y="607"/>
                </a:lnTo>
                <a:lnTo>
                  <a:pt x="2401" y="614"/>
                </a:lnTo>
                <a:lnTo>
                  <a:pt x="2406" y="620"/>
                </a:lnTo>
                <a:lnTo>
                  <a:pt x="2410" y="627"/>
                </a:lnTo>
                <a:lnTo>
                  <a:pt x="2413" y="635"/>
                </a:lnTo>
                <a:lnTo>
                  <a:pt x="2416" y="643"/>
                </a:lnTo>
                <a:lnTo>
                  <a:pt x="2419" y="650"/>
                </a:lnTo>
                <a:lnTo>
                  <a:pt x="2420" y="658"/>
                </a:lnTo>
                <a:lnTo>
                  <a:pt x="2422" y="673"/>
                </a:lnTo>
                <a:lnTo>
                  <a:pt x="2423" y="690"/>
                </a:lnTo>
                <a:lnTo>
                  <a:pt x="2425" y="711"/>
                </a:lnTo>
                <a:lnTo>
                  <a:pt x="2426" y="729"/>
                </a:lnTo>
                <a:lnTo>
                  <a:pt x="2427" y="738"/>
                </a:lnTo>
                <a:lnTo>
                  <a:pt x="2429" y="746"/>
                </a:lnTo>
                <a:lnTo>
                  <a:pt x="2433" y="755"/>
                </a:lnTo>
                <a:lnTo>
                  <a:pt x="2436" y="765"/>
                </a:lnTo>
                <a:lnTo>
                  <a:pt x="2446" y="784"/>
                </a:lnTo>
                <a:lnTo>
                  <a:pt x="2454" y="801"/>
                </a:lnTo>
                <a:lnTo>
                  <a:pt x="2457" y="809"/>
                </a:lnTo>
                <a:lnTo>
                  <a:pt x="2461" y="819"/>
                </a:lnTo>
                <a:lnTo>
                  <a:pt x="2462" y="828"/>
                </a:lnTo>
                <a:lnTo>
                  <a:pt x="2463" y="839"/>
                </a:lnTo>
                <a:lnTo>
                  <a:pt x="2463" y="858"/>
                </a:lnTo>
                <a:lnTo>
                  <a:pt x="2463" y="877"/>
                </a:lnTo>
                <a:lnTo>
                  <a:pt x="2463" y="895"/>
                </a:lnTo>
                <a:lnTo>
                  <a:pt x="2463" y="915"/>
                </a:lnTo>
                <a:lnTo>
                  <a:pt x="2464" y="920"/>
                </a:lnTo>
                <a:lnTo>
                  <a:pt x="2466" y="925"/>
                </a:lnTo>
                <a:lnTo>
                  <a:pt x="2468" y="930"/>
                </a:lnTo>
                <a:lnTo>
                  <a:pt x="2470" y="935"/>
                </a:lnTo>
                <a:lnTo>
                  <a:pt x="2477" y="950"/>
                </a:lnTo>
                <a:lnTo>
                  <a:pt x="2484" y="963"/>
                </a:lnTo>
                <a:lnTo>
                  <a:pt x="2484" y="963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1045561" y="5398640"/>
            <a:ext cx="3932825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1830-1838 </a:t>
            </a:r>
            <a:r>
              <a:rPr lang="en-US" sz="2800" b="1" dirty="0" smtClean="0">
                <a:solidFill>
                  <a:schemeClr val="bg1"/>
                </a:solidFill>
              </a:rPr>
              <a:t>– </a:t>
            </a:r>
            <a:r>
              <a:rPr lang="en-US" sz="2800" b="1" dirty="0" smtClean="0">
                <a:solidFill>
                  <a:schemeClr val="bg1"/>
                </a:solidFill>
              </a:rPr>
              <a:t>Pres. Jackson forces Indians from South to Oklahoma.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288136" y="4211263"/>
            <a:ext cx="1212061" cy="1040687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5047740" y="4562305"/>
            <a:ext cx="1257671" cy="4284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3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in 1846</a:t>
            </a:r>
            <a:endParaRPr lang="en-US" dirty="0"/>
          </a:p>
        </p:txBody>
      </p:sp>
      <p:sp>
        <p:nvSpPr>
          <p:cNvPr id="152" name="AutoShape 150"/>
          <p:cNvSpPr>
            <a:spLocks noChangeAspect="1" noChangeArrowheads="1" noTextEdit="1"/>
          </p:cNvSpPr>
          <p:nvPr/>
        </p:nvSpPr>
        <p:spPr bwMode="auto">
          <a:xfrm>
            <a:off x="1067422" y="1379432"/>
            <a:ext cx="7960638" cy="546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1074332" y="1386342"/>
            <a:ext cx="7946817" cy="5450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153"/>
          <p:cNvSpPr>
            <a:spLocks noEditPoints="1"/>
          </p:cNvSpPr>
          <p:nvPr/>
        </p:nvSpPr>
        <p:spPr bwMode="auto">
          <a:xfrm>
            <a:off x="1541467" y="1386342"/>
            <a:ext cx="7479683" cy="1897562"/>
          </a:xfrm>
          <a:custGeom>
            <a:avLst/>
            <a:gdLst>
              <a:gd name="T0" fmla="*/ 110 w 16235"/>
              <a:gd name="T1" fmla="*/ 299 h 4119"/>
              <a:gd name="T2" fmla="*/ 304 w 16235"/>
              <a:gd name="T3" fmla="*/ 575 h 4119"/>
              <a:gd name="T4" fmla="*/ 444 w 16235"/>
              <a:gd name="T5" fmla="*/ 807 h 4119"/>
              <a:gd name="T6" fmla="*/ 816 w 16235"/>
              <a:gd name="T7" fmla="*/ 1157 h 4119"/>
              <a:gd name="T8" fmla="*/ 615 w 16235"/>
              <a:gd name="T9" fmla="*/ 614 h 4119"/>
              <a:gd name="T10" fmla="*/ 407 w 16235"/>
              <a:gd name="T11" fmla="*/ 166 h 4119"/>
              <a:gd name="T12" fmla="*/ 11508 w 16235"/>
              <a:gd name="T13" fmla="*/ 2579 h 4119"/>
              <a:gd name="T14" fmla="*/ 11840 w 16235"/>
              <a:gd name="T15" fmla="*/ 2614 h 4119"/>
              <a:gd name="T16" fmla="*/ 11773 w 16235"/>
              <a:gd name="T17" fmla="*/ 2503 h 4119"/>
              <a:gd name="T18" fmla="*/ 16167 w 16235"/>
              <a:gd name="T19" fmla="*/ 1318 h 4119"/>
              <a:gd name="T20" fmla="*/ 16217 w 16235"/>
              <a:gd name="T21" fmla="*/ 1722 h 4119"/>
              <a:gd name="T22" fmla="*/ 9239 w 16235"/>
              <a:gd name="T23" fmla="*/ 2091 h 4119"/>
              <a:gd name="T24" fmla="*/ 8873 w 16235"/>
              <a:gd name="T25" fmla="*/ 2051 h 4119"/>
              <a:gd name="T26" fmla="*/ 8531 w 16235"/>
              <a:gd name="T27" fmla="*/ 1984 h 4119"/>
              <a:gd name="T28" fmla="*/ 8203 w 16235"/>
              <a:gd name="T29" fmla="*/ 1754 h 4119"/>
              <a:gd name="T30" fmla="*/ 3637 w 16235"/>
              <a:gd name="T31" fmla="*/ 1648 h 4119"/>
              <a:gd name="T32" fmla="*/ 913 w 16235"/>
              <a:gd name="T33" fmla="*/ 765 h 4119"/>
              <a:gd name="T34" fmla="*/ 901 w 16235"/>
              <a:gd name="T35" fmla="*/ 497 h 4119"/>
              <a:gd name="T36" fmla="*/ 744 w 16235"/>
              <a:gd name="T37" fmla="*/ 379 h 4119"/>
              <a:gd name="T38" fmla="*/ 688 w 16235"/>
              <a:gd name="T39" fmla="*/ 206 h 4119"/>
              <a:gd name="T40" fmla="*/ 476 w 16235"/>
              <a:gd name="T41" fmla="*/ 149 h 4119"/>
              <a:gd name="T42" fmla="*/ 11200 w 16235"/>
              <a:gd name="T43" fmla="*/ 51 h 4119"/>
              <a:gd name="T44" fmla="*/ 11581 w 16235"/>
              <a:gd name="T45" fmla="*/ 216 h 4119"/>
              <a:gd name="T46" fmla="*/ 11838 w 16235"/>
              <a:gd name="T47" fmla="*/ 307 h 4119"/>
              <a:gd name="T48" fmla="*/ 12074 w 16235"/>
              <a:gd name="T49" fmla="*/ 138 h 4119"/>
              <a:gd name="T50" fmla="*/ 14790 w 16235"/>
              <a:gd name="T51" fmla="*/ 65 h 4119"/>
              <a:gd name="T52" fmla="*/ 14645 w 16235"/>
              <a:gd name="T53" fmla="*/ 512 h 4119"/>
              <a:gd name="T54" fmla="*/ 14507 w 16235"/>
              <a:gd name="T55" fmla="*/ 1035 h 4119"/>
              <a:gd name="T56" fmla="*/ 14722 w 16235"/>
              <a:gd name="T57" fmla="*/ 785 h 4119"/>
              <a:gd name="T58" fmla="*/ 14968 w 16235"/>
              <a:gd name="T59" fmla="*/ 134 h 4119"/>
              <a:gd name="T60" fmla="*/ 15488 w 16235"/>
              <a:gd name="T61" fmla="*/ 152 h 4119"/>
              <a:gd name="T62" fmla="*/ 15866 w 16235"/>
              <a:gd name="T63" fmla="*/ 87 h 4119"/>
              <a:gd name="T64" fmla="*/ 15928 w 16235"/>
              <a:gd name="T65" fmla="*/ 359 h 4119"/>
              <a:gd name="T66" fmla="*/ 16235 w 16235"/>
              <a:gd name="T67" fmla="*/ 794 h 4119"/>
              <a:gd name="T68" fmla="*/ 15997 w 16235"/>
              <a:gd name="T69" fmla="*/ 1171 h 4119"/>
              <a:gd name="T70" fmla="*/ 15692 w 16235"/>
              <a:gd name="T71" fmla="*/ 1310 h 4119"/>
              <a:gd name="T72" fmla="*/ 15425 w 16235"/>
              <a:gd name="T73" fmla="*/ 1036 h 4119"/>
              <a:gd name="T74" fmla="*/ 15068 w 16235"/>
              <a:gd name="T75" fmla="*/ 767 h 4119"/>
              <a:gd name="T76" fmla="*/ 14809 w 16235"/>
              <a:gd name="T77" fmla="*/ 1165 h 4119"/>
              <a:gd name="T78" fmla="*/ 14775 w 16235"/>
              <a:gd name="T79" fmla="*/ 1753 h 4119"/>
              <a:gd name="T80" fmla="*/ 13666 w 16235"/>
              <a:gd name="T81" fmla="*/ 2365 h 4119"/>
              <a:gd name="T82" fmla="*/ 13232 w 16235"/>
              <a:gd name="T83" fmla="*/ 2812 h 4119"/>
              <a:gd name="T84" fmla="*/ 13124 w 16235"/>
              <a:gd name="T85" fmla="*/ 2927 h 4119"/>
              <a:gd name="T86" fmla="*/ 12650 w 16235"/>
              <a:gd name="T87" fmla="*/ 3286 h 4119"/>
              <a:gd name="T88" fmla="*/ 12907 w 16235"/>
              <a:gd name="T89" fmla="*/ 3447 h 4119"/>
              <a:gd name="T90" fmla="*/ 12508 w 16235"/>
              <a:gd name="T91" fmla="*/ 3709 h 4119"/>
              <a:gd name="T92" fmla="*/ 12176 w 16235"/>
              <a:gd name="T93" fmla="*/ 3835 h 4119"/>
              <a:gd name="T94" fmla="*/ 11849 w 16235"/>
              <a:gd name="T95" fmla="*/ 4117 h 4119"/>
              <a:gd name="T96" fmla="*/ 11951 w 16235"/>
              <a:gd name="T97" fmla="*/ 3809 h 4119"/>
              <a:gd name="T98" fmla="*/ 12057 w 16235"/>
              <a:gd name="T99" fmla="*/ 3348 h 4119"/>
              <a:gd name="T100" fmla="*/ 12117 w 16235"/>
              <a:gd name="T101" fmla="*/ 2808 h 4119"/>
              <a:gd name="T102" fmla="*/ 12426 w 16235"/>
              <a:gd name="T103" fmla="*/ 2901 h 4119"/>
              <a:gd name="T104" fmla="*/ 12375 w 16235"/>
              <a:gd name="T105" fmla="*/ 2687 h 4119"/>
              <a:gd name="T106" fmla="*/ 12067 w 16235"/>
              <a:gd name="T107" fmla="*/ 2422 h 4119"/>
              <a:gd name="T108" fmla="*/ 11789 w 16235"/>
              <a:gd name="T109" fmla="*/ 2401 h 4119"/>
              <a:gd name="T110" fmla="*/ 11396 w 16235"/>
              <a:gd name="T111" fmla="*/ 2490 h 4119"/>
              <a:gd name="T112" fmla="*/ 11035 w 16235"/>
              <a:gd name="T113" fmla="*/ 2359 h 4119"/>
              <a:gd name="T114" fmla="*/ 10929 w 16235"/>
              <a:gd name="T115" fmla="*/ 2077 h 4119"/>
              <a:gd name="T116" fmla="*/ 10642 w 16235"/>
              <a:gd name="T117" fmla="*/ 1955 h 4119"/>
              <a:gd name="T118" fmla="*/ 10202 w 16235"/>
              <a:gd name="T119" fmla="*/ 1709 h 4119"/>
              <a:gd name="T120" fmla="*/ 9951 w 16235"/>
              <a:gd name="T121" fmla="*/ 1836 h 4119"/>
              <a:gd name="T122" fmla="*/ 9867 w 16235"/>
              <a:gd name="T123" fmla="*/ 1844 h 4119"/>
              <a:gd name="T124" fmla="*/ 9676 w 16235"/>
              <a:gd name="T125" fmla="*/ 2082 h 4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235" h="4119">
                <a:moveTo>
                  <a:pt x="216" y="0"/>
                </a:moveTo>
                <a:lnTo>
                  <a:pt x="106" y="0"/>
                </a:lnTo>
                <a:lnTo>
                  <a:pt x="106" y="35"/>
                </a:lnTo>
                <a:lnTo>
                  <a:pt x="81" y="36"/>
                </a:lnTo>
                <a:lnTo>
                  <a:pt x="60" y="36"/>
                </a:lnTo>
                <a:lnTo>
                  <a:pt x="38" y="35"/>
                </a:lnTo>
                <a:lnTo>
                  <a:pt x="13" y="35"/>
                </a:lnTo>
                <a:lnTo>
                  <a:pt x="12" y="49"/>
                </a:lnTo>
                <a:lnTo>
                  <a:pt x="12" y="62"/>
                </a:lnTo>
                <a:lnTo>
                  <a:pt x="12" y="74"/>
                </a:lnTo>
                <a:lnTo>
                  <a:pt x="11" y="88"/>
                </a:lnTo>
                <a:lnTo>
                  <a:pt x="8" y="98"/>
                </a:lnTo>
                <a:lnTo>
                  <a:pt x="6" y="109"/>
                </a:lnTo>
                <a:lnTo>
                  <a:pt x="2" y="119"/>
                </a:lnTo>
                <a:lnTo>
                  <a:pt x="0" y="130"/>
                </a:lnTo>
                <a:lnTo>
                  <a:pt x="22" y="139"/>
                </a:lnTo>
                <a:lnTo>
                  <a:pt x="42" y="149"/>
                </a:lnTo>
                <a:lnTo>
                  <a:pt x="52" y="153"/>
                </a:lnTo>
                <a:lnTo>
                  <a:pt x="62" y="158"/>
                </a:lnTo>
                <a:lnTo>
                  <a:pt x="73" y="161"/>
                </a:lnTo>
                <a:lnTo>
                  <a:pt x="86" y="164"/>
                </a:lnTo>
                <a:lnTo>
                  <a:pt x="105" y="169"/>
                </a:lnTo>
                <a:lnTo>
                  <a:pt x="122" y="171"/>
                </a:lnTo>
                <a:lnTo>
                  <a:pt x="140" y="173"/>
                </a:lnTo>
                <a:lnTo>
                  <a:pt x="159" y="175"/>
                </a:lnTo>
                <a:lnTo>
                  <a:pt x="158" y="182"/>
                </a:lnTo>
                <a:lnTo>
                  <a:pt x="155" y="188"/>
                </a:lnTo>
                <a:lnTo>
                  <a:pt x="152" y="192"/>
                </a:lnTo>
                <a:lnTo>
                  <a:pt x="148" y="198"/>
                </a:lnTo>
                <a:lnTo>
                  <a:pt x="140" y="206"/>
                </a:lnTo>
                <a:lnTo>
                  <a:pt x="130" y="215"/>
                </a:lnTo>
                <a:lnTo>
                  <a:pt x="118" y="226"/>
                </a:lnTo>
                <a:lnTo>
                  <a:pt x="107" y="236"/>
                </a:lnTo>
                <a:lnTo>
                  <a:pt x="95" y="244"/>
                </a:lnTo>
                <a:lnTo>
                  <a:pt x="82" y="255"/>
                </a:lnTo>
                <a:lnTo>
                  <a:pt x="91" y="265"/>
                </a:lnTo>
                <a:lnTo>
                  <a:pt x="99" y="273"/>
                </a:lnTo>
                <a:lnTo>
                  <a:pt x="103" y="282"/>
                </a:lnTo>
                <a:lnTo>
                  <a:pt x="106" y="292"/>
                </a:lnTo>
                <a:lnTo>
                  <a:pt x="108" y="295"/>
                </a:lnTo>
                <a:lnTo>
                  <a:pt x="110" y="299"/>
                </a:lnTo>
                <a:lnTo>
                  <a:pt x="114" y="303"/>
                </a:lnTo>
                <a:lnTo>
                  <a:pt x="117" y="306"/>
                </a:lnTo>
                <a:lnTo>
                  <a:pt x="126" y="310"/>
                </a:lnTo>
                <a:lnTo>
                  <a:pt x="135" y="314"/>
                </a:lnTo>
                <a:lnTo>
                  <a:pt x="144" y="318"/>
                </a:lnTo>
                <a:lnTo>
                  <a:pt x="153" y="319"/>
                </a:lnTo>
                <a:lnTo>
                  <a:pt x="171" y="321"/>
                </a:lnTo>
                <a:lnTo>
                  <a:pt x="191" y="321"/>
                </a:lnTo>
                <a:lnTo>
                  <a:pt x="191" y="329"/>
                </a:lnTo>
                <a:lnTo>
                  <a:pt x="194" y="338"/>
                </a:lnTo>
                <a:lnTo>
                  <a:pt x="196" y="345"/>
                </a:lnTo>
                <a:lnTo>
                  <a:pt x="198" y="351"/>
                </a:lnTo>
                <a:lnTo>
                  <a:pt x="204" y="365"/>
                </a:lnTo>
                <a:lnTo>
                  <a:pt x="213" y="380"/>
                </a:lnTo>
                <a:lnTo>
                  <a:pt x="222" y="398"/>
                </a:lnTo>
                <a:lnTo>
                  <a:pt x="231" y="414"/>
                </a:lnTo>
                <a:lnTo>
                  <a:pt x="237" y="420"/>
                </a:lnTo>
                <a:lnTo>
                  <a:pt x="243" y="428"/>
                </a:lnTo>
                <a:lnTo>
                  <a:pt x="250" y="434"/>
                </a:lnTo>
                <a:lnTo>
                  <a:pt x="257" y="441"/>
                </a:lnTo>
                <a:lnTo>
                  <a:pt x="268" y="449"/>
                </a:lnTo>
                <a:lnTo>
                  <a:pt x="278" y="457"/>
                </a:lnTo>
                <a:lnTo>
                  <a:pt x="287" y="464"/>
                </a:lnTo>
                <a:lnTo>
                  <a:pt x="295" y="475"/>
                </a:lnTo>
                <a:lnTo>
                  <a:pt x="278" y="484"/>
                </a:lnTo>
                <a:lnTo>
                  <a:pt x="263" y="490"/>
                </a:lnTo>
                <a:lnTo>
                  <a:pt x="248" y="498"/>
                </a:lnTo>
                <a:lnTo>
                  <a:pt x="231" y="504"/>
                </a:lnTo>
                <a:lnTo>
                  <a:pt x="210" y="499"/>
                </a:lnTo>
                <a:lnTo>
                  <a:pt x="208" y="510"/>
                </a:lnTo>
                <a:lnTo>
                  <a:pt x="216" y="515"/>
                </a:lnTo>
                <a:lnTo>
                  <a:pt x="224" y="521"/>
                </a:lnTo>
                <a:lnTo>
                  <a:pt x="230" y="526"/>
                </a:lnTo>
                <a:lnTo>
                  <a:pt x="237" y="533"/>
                </a:lnTo>
                <a:lnTo>
                  <a:pt x="243" y="538"/>
                </a:lnTo>
                <a:lnTo>
                  <a:pt x="250" y="544"/>
                </a:lnTo>
                <a:lnTo>
                  <a:pt x="257" y="550"/>
                </a:lnTo>
                <a:lnTo>
                  <a:pt x="266" y="555"/>
                </a:lnTo>
                <a:lnTo>
                  <a:pt x="282" y="563"/>
                </a:lnTo>
                <a:lnTo>
                  <a:pt x="297" y="571"/>
                </a:lnTo>
                <a:lnTo>
                  <a:pt x="304" y="575"/>
                </a:lnTo>
                <a:lnTo>
                  <a:pt x="310" y="579"/>
                </a:lnTo>
                <a:lnTo>
                  <a:pt x="312" y="582"/>
                </a:lnTo>
                <a:lnTo>
                  <a:pt x="315" y="585"/>
                </a:lnTo>
                <a:lnTo>
                  <a:pt x="316" y="589"/>
                </a:lnTo>
                <a:lnTo>
                  <a:pt x="317" y="592"/>
                </a:lnTo>
                <a:lnTo>
                  <a:pt x="311" y="608"/>
                </a:lnTo>
                <a:lnTo>
                  <a:pt x="306" y="624"/>
                </a:lnTo>
                <a:lnTo>
                  <a:pt x="306" y="630"/>
                </a:lnTo>
                <a:lnTo>
                  <a:pt x="308" y="634"/>
                </a:lnTo>
                <a:lnTo>
                  <a:pt x="311" y="637"/>
                </a:lnTo>
                <a:lnTo>
                  <a:pt x="316" y="641"/>
                </a:lnTo>
                <a:lnTo>
                  <a:pt x="324" y="648"/>
                </a:lnTo>
                <a:lnTo>
                  <a:pt x="332" y="656"/>
                </a:lnTo>
                <a:lnTo>
                  <a:pt x="338" y="666"/>
                </a:lnTo>
                <a:lnTo>
                  <a:pt x="344" y="676"/>
                </a:lnTo>
                <a:lnTo>
                  <a:pt x="347" y="687"/>
                </a:lnTo>
                <a:lnTo>
                  <a:pt x="351" y="699"/>
                </a:lnTo>
                <a:lnTo>
                  <a:pt x="352" y="706"/>
                </a:lnTo>
                <a:lnTo>
                  <a:pt x="352" y="714"/>
                </a:lnTo>
                <a:lnTo>
                  <a:pt x="351" y="722"/>
                </a:lnTo>
                <a:lnTo>
                  <a:pt x="351" y="729"/>
                </a:lnTo>
                <a:lnTo>
                  <a:pt x="351" y="736"/>
                </a:lnTo>
                <a:lnTo>
                  <a:pt x="351" y="742"/>
                </a:lnTo>
                <a:lnTo>
                  <a:pt x="355" y="749"/>
                </a:lnTo>
                <a:lnTo>
                  <a:pt x="359" y="754"/>
                </a:lnTo>
                <a:lnTo>
                  <a:pt x="363" y="757"/>
                </a:lnTo>
                <a:lnTo>
                  <a:pt x="369" y="758"/>
                </a:lnTo>
                <a:lnTo>
                  <a:pt x="374" y="758"/>
                </a:lnTo>
                <a:lnTo>
                  <a:pt x="380" y="759"/>
                </a:lnTo>
                <a:lnTo>
                  <a:pt x="389" y="764"/>
                </a:lnTo>
                <a:lnTo>
                  <a:pt x="397" y="769"/>
                </a:lnTo>
                <a:lnTo>
                  <a:pt x="403" y="776"/>
                </a:lnTo>
                <a:lnTo>
                  <a:pt x="410" y="783"/>
                </a:lnTo>
                <a:lnTo>
                  <a:pt x="411" y="788"/>
                </a:lnTo>
                <a:lnTo>
                  <a:pt x="412" y="794"/>
                </a:lnTo>
                <a:lnTo>
                  <a:pt x="415" y="797"/>
                </a:lnTo>
                <a:lnTo>
                  <a:pt x="418" y="800"/>
                </a:lnTo>
                <a:lnTo>
                  <a:pt x="423" y="803"/>
                </a:lnTo>
                <a:lnTo>
                  <a:pt x="426" y="804"/>
                </a:lnTo>
                <a:lnTo>
                  <a:pt x="434" y="806"/>
                </a:lnTo>
                <a:lnTo>
                  <a:pt x="444" y="807"/>
                </a:lnTo>
                <a:lnTo>
                  <a:pt x="465" y="810"/>
                </a:lnTo>
                <a:lnTo>
                  <a:pt x="482" y="813"/>
                </a:lnTo>
                <a:lnTo>
                  <a:pt x="491" y="817"/>
                </a:lnTo>
                <a:lnTo>
                  <a:pt x="499" y="820"/>
                </a:lnTo>
                <a:lnTo>
                  <a:pt x="507" y="825"/>
                </a:lnTo>
                <a:lnTo>
                  <a:pt x="515" y="832"/>
                </a:lnTo>
                <a:lnTo>
                  <a:pt x="506" y="841"/>
                </a:lnTo>
                <a:lnTo>
                  <a:pt x="498" y="852"/>
                </a:lnTo>
                <a:lnTo>
                  <a:pt x="492" y="862"/>
                </a:lnTo>
                <a:lnTo>
                  <a:pt x="483" y="874"/>
                </a:lnTo>
                <a:lnTo>
                  <a:pt x="469" y="890"/>
                </a:lnTo>
                <a:lnTo>
                  <a:pt x="454" y="905"/>
                </a:lnTo>
                <a:lnTo>
                  <a:pt x="464" y="913"/>
                </a:lnTo>
                <a:lnTo>
                  <a:pt x="471" y="920"/>
                </a:lnTo>
                <a:lnTo>
                  <a:pt x="479" y="928"/>
                </a:lnTo>
                <a:lnTo>
                  <a:pt x="484" y="935"/>
                </a:lnTo>
                <a:lnTo>
                  <a:pt x="495" y="953"/>
                </a:lnTo>
                <a:lnTo>
                  <a:pt x="508" y="972"/>
                </a:lnTo>
                <a:lnTo>
                  <a:pt x="518" y="981"/>
                </a:lnTo>
                <a:lnTo>
                  <a:pt x="528" y="988"/>
                </a:lnTo>
                <a:lnTo>
                  <a:pt x="546" y="1006"/>
                </a:lnTo>
                <a:lnTo>
                  <a:pt x="561" y="1022"/>
                </a:lnTo>
                <a:lnTo>
                  <a:pt x="575" y="1037"/>
                </a:lnTo>
                <a:lnTo>
                  <a:pt x="592" y="1054"/>
                </a:lnTo>
                <a:lnTo>
                  <a:pt x="614" y="1075"/>
                </a:lnTo>
                <a:lnTo>
                  <a:pt x="634" y="1092"/>
                </a:lnTo>
                <a:lnTo>
                  <a:pt x="644" y="1101"/>
                </a:lnTo>
                <a:lnTo>
                  <a:pt x="655" y="1109"/>
                </a:lnTo>
                <a:lnTo>
                  <a:pt x="667" y="1118"/>
                </a:lnTo>
                <a:lnTo>
                  <a:pt x="680" y="1126"/>
                </a:lnTo>
                <a:lnTo>
                  <a:pt x="696" y="1137"/>
                </a:lnTo>
                <a:lnTo>
                  <a:pt x="711" y="1149"/>
                </a:lnTo>
                <a:lnTo>
                  <a:pt x="717" y="1153"/>
                </a:lnTo>
                <a:lnTo>
                  <a:pt x="726" y="1157"/>
                </a:lnTo>
                <a:lnTo>
                  <a:pt x="735" y="1160"/>
                </a:lnTo>
                <a:lnTo>
                  <a:pt x="744" y="1160"/>
                </a:lnTo>
                <a:lnTo>
                  <a:pt x="762" y="1160"/>
                </a:lnTo>
                <a:lnTo>
                  <a:pt x="776" y="1159"/>
                </a:lnTo>
                <a:lnTo>
                  <a:pt x="790" y="1158"/>
                </a:lnTo>
                <a:lnTo>
                  <a:pt x="807" y="1158"/>
                </a:lnTo>
                <a:lnTo>
                  <a:pt x="816" y="1157"/>
                </a:lnTo>
                <a:lnTo>
                  <a:pt x="823" y="1153"/>
                </a:lnTo>
                <a:lnTo>
                  <a:pt x="830" y="1150"/>
                </a:lnTo>
                <a:lnTo>
                  <a:pt x="837" y="1145"/>
                </a:lnTo>
                <a:lnTo>
                  <a:pt x="830" y="1130"/>
                </a:lnTo>
                <a:lnTo>
                  <a:pt x="823" y="1115"/>
                </a:lnTo>
                <a:lnTo>
                  <a:pt x="818" y="1102"/>
                </a:lnTo>
                <a:lnTo>
                  <a:pt x="815" y="1088"/>
                </a:lnTo>
                <a:lnTo>
                  <a:pt x="811" y="1075"/>
                </a:lnTo>
                <a:lnTo>
                  <a:pt x="809" y="1060"/>
                </a:lnTo>
                <a:lnTo>
                  <a:pt x="808" y="1044"/>
                </a:lnTo>
                <a:lnTo>
                  <a:pt x="807" y="1028"/>
                </a:lnTo>
                <a:lnTo>
                  <a:pt x="807" y="1012"/>
                </a:lnTo>
                <a:lnTo>
                  <a:pt x="807" y="996"/>
                </a:lnTo>
                <a:lnTo>
                  <a:pt x="812" y="985"/>
                </a:lnTo>
                <a:lnTo>
                  <a:pt x="816" y="974"/>
                </a:lnTo>
                <a:lnTo>
                  <a:pt x="816" y="912"/>
                </a:lnTo>
                <a:lnTo>
                  <a:pt x="815" y="894"/>
                </a:lnTo>
                <a:lnTo>
                  <a:pt x="812" y="878"/>
                </a:lnTo>
                <a:lnTo>
                  <a:pt x="808" y="863"/>
                </a:lnTo>
                <a:lnTo>
                  <a:pt x="803" y="849"/>
                </a:lnTo>
                <a:lnTo>
                  <a:pt x="796" y="835"/>
                </a:lnTo>
                <a:lnTo>
                  <a:pt x="788" y="822"/>
                </a:lnTo>
                <a:lnTo>
                  <a:pt x="779" y="808"/>
                </a:lnTo>
                <a:lnTo>
                  <a:pt x="768" y="794"/>
                </a:lnTo>
                <a:lnTo>
                  <a:pt x="760" y="784"/>
                </a:lnTo>
                <a:lnTo>
                  <a:pt x="751" y="777"/>
                </a:lnTo>
                <a:lnTo>
                  <a:pt x="742" y="769"/>
                </a:lnTo>
                <a:lnTo>
                  <a:pt x="735" y="763"/>
                </a:lnTo>
                <a:lnTo>
                  <a:pt x="717" y="750"/>
                </a:lnTo>
                <a:lnTo>
                  <a:pt x="699" y="733"/>
                </a:lnTo>
                <a:lnTo>
                  <a:pt x="688" y="725"/>
                </a:lnTo>
                <a:lnTo>
                  <a:pt x="677" y="717"/>
                </a:lnTo>
                <a:lnTo>
                  <a:pt x="663" y="702"/>
                </a:lnTo>
                <a:lnTo>
                  <a:pt x="650" y="685"/>
                </a:lnTo>
                <a:lnTo>
                  <a:pt x="643" y="675"/>
                </a:lnTo>
                <a:lnTo>
                  <a:pt x="635" y="665"/>
                </a:lnTo>
                <a:lnTo>
                  <a:pt x="629" y="656"/>
                </a:lnTo>
                <a:lnTo>
                  <a:pt x="623" y="646"/>
                </a:lnTo>
                <a:lnTo>
                  <a:pt x="619" y="636"/>
                </a:lnTo>
                <a:lnTo>
                  <a:pt x="616" y="624"/>
                </a:lnTo>
                <a:lnTo>
                  <a:pt x="615" y="614"/>
                </a:lnTo>
                <a:lnTo>
                  <a:pt x="614" y="601"/>
                </a:lnTo>
                <a:lnTo>
                  <a:pt x="614" y="590"/>
                </a:lnTo>
                <a:lnTo>
                  <a:pt x="616" y="579"/>
                </a:lnTo>
                <a:lnTo>
                  <a:pt x="619" y="574"/>
                </a:lnTo>
                <a:lnTo>
                  <a:pt x="622" y="570"/>
                </a:lnTo>
                <a:lnTo>
                  <a:pt x="627" y="567"/>
                </a:lnTo>
                <a:lnTo>
                  <a:pt x="632" y="564"/>
                </a:lnTo>
                <a:lnTo>
                  <a:pt x="636" y="561"/>
                </a:lnTo>
                <a:lnTo>
                  <a:pt x="640" y="556"/>
                </a:lnTo>
                <a:lnTo>
                  <a:pt x="642" y="552"/>
                </a:lnTo>
                <a:lnTo>
                  <a:pt x="643" y="547"/>
                </a:lnTo>
                <a:lnTo>
                  <a:pt x="640" y="541"/>
                </a:lnTo>
                <a:lnTo>
                  <a:pt x="635" y="537"/>
                </a:lnTo>
                <a:lnTo>
                  <a:pt x="628" y="525"/>
                </a:lnTo>
                <a:lnTo>
                  <a:pt x="619" y="515"/>
                </a:lnTo>
                <a:lnTo>
                  <a:pt x="612" y="501"/>
                </a:lnTo>
                <a:lnTo>
                  <a:pt x="606" y="488"/>
                </a:lnTo>
                <a:lnTo>
                  <a:pt x="602" y="475"/>
                </a:lnTo>
                <a:lnTo>
                  <a:pt x="598" y="459"/>
                </a:lnTo>
                <a:lnTo>
                  <a:pt x="592" y="440"/>
                </a:lnTo>
                <a:lnTo>
                  <a:pt x="587" y="422"/>
                </a:lnTo>
                <a:lnTo>
                  <a:pt x="581" y="405"/>
                </a:lnTo>
                <a:lnTo>
                  <a:pt x="577" y="385"/>
                </a:lnTo>
                <a:lnTo>
                  <a:pt x="571" y="359"/>
                </a:lnTo>
                <a:lnTo>
                  <a:pt x="565" y="336"/>
                </a:lnTo>
                <a:lnTo>
                  <a:pt x="559" y="312"/>
                </a:lnTo>
                <a:lnTo>
                  <a:pt x="550" y="287"/>
                </a:lnTo>
                <a:lnTo>
                  <a:pt x="547" y="279"/>
                </a:lnTo>
                <a:lnTo>
                  <a:pt x="545" y="270"/>
                </a:lnTo>
                <a:lnTo>
                  <a:pt x="541" y="263"/>
                </a:lnTo>
                <a:lnTo>
                  <a:pt x="537" y="255"/>
                </a:lnTo>
                <a:lnTo>
                  <a:pt x="534" y="251"/>
                </a:lnTo>
                <a:lnTo>
                  <a:pt x="530" y="247"/>
                </a:lnTo>
                <a:lnTo>
                  <a:pt x="526" y="245"/>
                </a:lnTo>
                <a:lnTo>
                  <a:pt x="522" y="243"/>
                </a:lnTo>
                <a:lnTo>
                  <a:pt x="513" y="239"/>
                </a:lnTo>
                <a:lnTo>
                  <a:pt x="505" y="233"/>
                </a:lnTo>
                <a:lnTo>
                  <a:pt x="488" y="223"/>
                </a:lnTo>
                <a:lnTo>
                  <a:pt x="473" y="210"/>
                </a:lnTo>
                <a:lnTo>
                  <a:pt x="439" y="187"/>
                </a:lnTo>
                <a:lnTo>
                  <a:pt x="407" y="166"/>
                </a:lnTo>
                <a:lnTo>
                  <a:pt x="393" y="156"/>
                </a:lnTo>
                <a:lnTo>
                  <a:pt x="378" y="145"/>
                </a:lnTo>
                <a:lnTo>
                  <a:pt x="363" y="132"/>
                </a:lnTo>
                <a:lnTo>
                  <a:pt x="348" y="117"/>
                </a:lnTo>
                <a:lnTo>
                  <a:pt x="336" y="104"/>
                </a:lnTo>
                <a:lnTo>
                  <a:pt x="325" y="93"/>
                </a:lnTo>
                <a:lnTo>
                  <a:pt x="319" y="88"/>
                </a:lnTo>
                <a:lnTo>
                  <a:pt x="312" y="83"/>
                </a:lnTo>
                <a:lnTo>
                  <a:pt x="306" y="79"/>
                </a:lnTo>
                <a:lnTo>
                  <a:pt x="297" y="75"/>
                </a:lnTo>
                <a:lnTo>
                  <a:pt x="280" y="68"/>
                </a:lnTo>
                <a:lnTo>
                  <a:pt x="264" y="65"/>
                </a:lnTo>
                <a:lnTo>
                  <a:pt x="256" y="62"/>
                </a:lnTo>
                <a:lnTo>
                  <a:pt x="249" y="58"/>
                </a:lnTo>
                <a:lnTo>
                  <a:pt x="241" y="54"/>
                </a:lnTo>
                <a:lnTo>
                  <a:pt x="234" y="48"/>
                </a:lnTo>
                <a:lnTo>
                  <a:pt x="229" y="43"/>
                </a:lnTo>
                <a:lnTo>
                  <a:pt x="226" y="38"/>
                </a:lnTo>
                <a:lnTo>
                  <a:pt x="224" y="31"/>
                </a:lnTo>
                <a:lnTo>
                  <a:pt x="222" y="26"/>
                </a:lnTo>
                <a:lnTo>
                  <a:pt x="218" y="13"/>
                </a:lnTo>
                <a:lnTo>
                  <a:pt x="216" y="0"/>
                </a:lnTo>
                <a:close/>
                <a:moveTo>
                  <a:pt x="11622" y="2600"/>
                </a:moveTo>
                <a:lnTo>
                  <a:pt x="11617" y="2600"/>
                </a:lnTo>
                <a:lnTo>
                  <a:pt x="11612" y="2598"/>
                </a:lnTo>
                <a:lnTo>
                  <a:pt x="11608" y="2596"/>
                </a:lnTo>
                <a:lnTo>
                  <a:pt x="11605" y="2594"/>
                </a:lnTo>
                <a:lnTo>
                  <a:pt x="11597" y="2588"/>
                </a:lnTo>
                <a:lnTo>
                  <a:pt x="11592" y="2581"/>
                </a:lnTo>
                <a:lnTo>
                  <a:pt x="11585" y="2575"/>
                </a:lnTo>
                <a:lnTo>
                  <a:pt x="11578" y="2568"/>
                </a:lnTo>
                <a:lnTo>
                  <a:pt x="11575" y="2566"/>
                </a:lnTo>
                <a:lnTo>
                  <a:pt x="11570" y="2564"/>
                </a:lnTo>
                <a:lnTo>
                  <a:pt x="11566" y="2563"/>
                </a:lnTo>
                <a:lnTo>
                  <a:pt x="11561" y="2563"/>
                </a:lnTo>
                <a:lnTo>
                  <a:pt x="11553" y="2563"/>
                </a:lnTo>
                <a:lnTo>
                  <a:pt x="11547" y="2564"/>
                </a:lnTo>
                <a:lnTo>
                  <a:pt x="11540" y="2566"/>
                </a:lnTo>
                <a:lnTo>
                  <a:pt x="11534" y="2568"/>
                </a:lnTo>
                <a:lnTo>
                  <a:pt x="11522" y="2574"/>
                </a:lnTo>
                <a:lnTo>
                  <a:pt x="11508" y="2579"/>
                </a:lnTo>
                <a:lnTo>
                  <a:pt x="11488" y="2583"/>
                </a:lnTo>
                <a:lnTo>
                  <a:pt x="11471" y="2585"/>
                </a:lnTo>
                <a:lnTo>
                  <a:pt x="11454" y="2587"/>
                </a:lnTo>
                <a:lnTo>
                  <a:pt x="11433" y="2587"/>
                </a:lnTo>
                <a:lnTo>
                  <a:pt x="11435" y="2592"/>
                </a:lnTo>
                <a:lnTo>
                  <a:pt x="11439" y="2597"/>
                </a:lnTo>
                <a:lnTo>
                  <a:pt x="11449" y="2603"/>
                </a:lnTo>
                <a:lnTo>
                  <a:pt x="11459" y="2606"/>
                </a:lnTo>
                <a:lnTo>
                  <a:pt x="11470" y="2609"/>
                </a:lnTo>
                <a:lnTo>
                  <a:pt x="11482" y="2614"/>
                </a:lnTo>
                <a:lnTo>
                  <a:pt x="11500" y="2620"/>
                </a:lnTo>
                <a:lnTo>
                  <a:pt x="11519" y="2627"/>
                </a:lnTo>
                <a:lnTo>
                  <a:pt x="11527" y="2629"/>
                </a:lnTo>
                <a:lnTo>
                  <a:pt x="11536" y="2630"/>
                </a:lnTo>
                <a:lnTo>
                  <a:pt x="11546" y="2631"/>
                </a:lnTo>
                <a:lnTo>
                  <a:pt x="11556" y="2632"/>
                </a:lnTo>
                <a:lnTo>
                  <a:pt x="11619" y="2632"/>
                </a:lnTo>
                <a:lnTo>
                  <a:pt x="11630" y="2634"/>
                </a:lnTo>
                <a:lnTo>
                  <a:pt x="11641" y="2637"/>
                </a:lnTo>
                <a:lnTo>
                  <a:pt x="11651" y="2636"/>
                </a:lnTo>
                <a:lnTo>
                  <a:pt x="11662" y="2637"/>
                </a:lnTo>
                <a:lnTo>
                  <a:pt x="11670" y="2639"/>
                </a:lnTo>
                <a:lnTo>
                  <a:pt x="11676" y="2643"/>
                </a:lnTo>
                <a:lnTo>
                  <a:pt x="11683" y="2647"/>
                </a:lnTo>
                <a:lnTo>
                  <a:pt x="11688" y="2651"/>
                </a:lnTo>
                <a:lnTo>
                  <a:pt x="11695" y="2655"/>
                </a:lnTo>
                <a:lnTo>
                  <a:pt x="11700" y="2658"/>
                </a:lnTo>
                <a:lnTo>
                  <a:pt x="11708" y="2660"/>
                </a:lnTo>
                <a:lnTo>
                  <a:pt x="11715" y="2661"/>
                </a:lnTo>
                <a:lnTo>
                  <a:pt x="11729" y="2660"/>
                </a:lnTo>
                <a:lnTo>
                  <a:pt x="11742" y="2657"/>
                </a:lnTo>
                <a:lnTo>
                  <a:pt x="11754" y="2654"/>
                </a:lnTo>
                <a:lnTo>
                  <a:pt x="11768" y="2650"/>
                </a:lnTo>
                <a:lnTo>
                  <a:pt x="11779" y="2648"/>
                </a:lnTo>
                <a:lnTo>
                  <a:pt x="11790" y="2645"/>
                </a:lnTo>
                <a:lnTo>
                  <a:pt x="11799" y="2643"/>
                </a:lnTo>
                <a:lnTo>
                  <a:pt x="11809" y="2638"/>
                </a:lnTo>
                <a:lnTo>
                  <a:pt x="11818" y="2634"/>
                </a:lnTo>
                <a:lnTo>
                  <a:pt x="11825" y="2629"/>
                </a:lnTo>
                <a:lnTo>
                  <a:pt x="11833" y="2621"/>
                </a:lnTo>
                <a:lnTo>
                  <a:pt x="11840" y="2614"/>
                </a:lnTo>
                <a:lnTo>
                  <a:pt x="11850" y="2621"/>
                </a:lnTo>
                <a:lnTo>
                  <a:pt x="11861" y="2628"/>
                </a:lnTo>
                <a:lnTo>
                  <a:pt x="11871" y="2633"/>
                </a:lnTo>
                <a:lnTo>
                  <a:pt x="11882" y="2639"/>
                </a:lnTo>
                <a:lnTo>
                  <a:pt x="11892" y="2623"/>
                </a:lnTo>
                <a:lnTo>
                  <a:pt x="11900" y="2607"/>
                </a:lnTo>
                <a:lnTo>
                  <a:pt x="11905" y="2592"/>
                </a:lnTo>
                <a:lnTo>
                  <a:pt x="11912" y="2574"/>
                </a:lnTo>
                <a:lnTo>
                  <a:pt x="11917" y="2562"/>
                </a:lnTo>
                <a:lnTo>
                  <a:pt x="11925" y="2551"/>
                </a:lnTo>
                <a:lnTo>
                  <a:pt x="11928" y="2547"/>
                </a:lnTo>
                <a:lnTo>
                  <a:pt x="11930" y="2541"/>
                </a:lnTo>
                <a:lnTo>
                  <a:pt x="11932" y="2535"/>
                </a:lnTo>
                <a:lnTo>
                  <a:pt x="11933" y="2528"/>
                </a:lnTo>
                <a:lnTo>
                  <a:pt x="11932" y="2524"/>
                </a:lnTo>
                <a:lnTo>
                  <a:pt x="11931" y="2520"/>
                </a:lnTo>
                <a:lnTo>
                  <a:pt x="11929" y="2516"/>
                </a:lnTo>
                <a:lnTo>
                  <a:pt x="11927" y="2513"/>
                </a:lnTo>
                <a:lnTo>
                  <a:pt x="11924" y="2510"/>
                </a:lnTo>
                <a:lnTo>
                  <a:pt x="11920" y="2509"/>
                </a:lnTo>
                <a:lnTo>
                  <a:pt x="11916" y="2508"/>
                </a:lnTo>
                <a:lnTo>
                  <a:pt x="11912" y="2507"/>
                </a:lnTo>
                <a:lnTo>
                  <a:pt x="11901" y="2508"/>
                </a:lnTo>
                <a:lnTo>
                  <a:pt x="11891" y="2508"/>
                </a:lnTo>
                <a:lnTo>
                  <a:pt x="11881" y="2509"/>
                </a:lnTo>
                <a:lnTo>
                  <a:pt x="11870" y="2510"/>
                </a:lnTo>
                <a:lnTo>
                  <a:pt x="11861" y="2510"/>
                </a:lnTo>
                <a:lnTo>
                  <a:pt x="11853" y="2510"/>
                </a:lnTo>
                <a:lnTo>
                  <a:pt x="11846" y="2509"/>
                </a:lnTo>
                <a:lnTo>
                  <a:pt x="11837" y="2507"/>
                </a:lnTo>
                <a:lnTo>
                  <a:pt x="11830" y="2502"/>
                </a:lnTo>
                <a:lnTo>
                  <a:pt x="11822" y="2498"/>
                </a:lnTo>
                <a:lnTo>
                  <a:pt x="11818" y="2497"/>
                </a:lnTo>
                <a:lnTo>
                  <a:pt x="11814" y="2495"/>
                </a:lnTo>
                <a:lnTo>
                  <a:pt x="11810" y="2494"/>
                </a:lnTo>
                <a:lnTo>
                  <a:pt x="11806" y="2494"/>
                </a:lnTo>
                <a:lnTo>
                  <a:pt x="11799" y="2494"/>
                </a:lnTo>
                <a:lnTo>
                  <a:pt x="11793" y="2495"/>
                </a:lnTo>
                <a:lnTo>
                  <a:pt x="11789" y="2497"/>
                </a:lnTo>
                <a:lnTo>
                  <a:pt x="11783" y="2498"/>
                </a:lnTo>
                <a:lnTo>
                  <a:pt x="11773" y="2503"/>
                </a:lnTo>
                <a:lnTo>
                  <a:pt x="11763" y="2510"/>
                </a:lnTo>
                <a:lnTo>
                  <a:pt x="11749" y="2515"/>
                </a:lnTo>
                <a:lnTo>
                  <a:pt x="11737" y="2520"/>
                </a:lnTo>
                <a:lnTo>
                  <a:pt x="11724" y="2525"/>
                </a:lnTo>
                <a:lnTo>
                  <a:pt x="11710" y="2530"/>
                </a:lnTo>
                <a:lnTo>
                  <a:pt x="11699" y="2536"/>
                </a:lnTo>
                <a:lnTo>
                  <a:pt x="11688" y="2541"/>
                </a:lnTo>
                <a:lnTo>
                  <a:pt x="11685" y="2544"/>
                </a:lnTo>
                <a:lnTo>
                  <a:pt x="11683" y="2549"/>
                </a:lnTo>
                <a:lnTo>
                  <a:pt x="11681" y="2552"/>
                </a:lnTo>
                <a:lnTo>
                  <a:pt x="11679" y="2556"/>
                </a:lnTo>
                <a:lnTo>
                  <a:pt x="11676" y="2565"/>
                </a:lnTo>
                <a:lnTo>
                  <a:pt x="11673" y="2574"/>
                </a:lnTo>
                <a:lnTo>
                  <a:pt x="11668" y="2579"/>
                </a:lnTo>
                <a:lnTo>
                  <a:pt x="11663" y="2584"/>
                </a:lnTo>
                <a:lnTo>
                  <a:pt x="11658" y="2590"/>
                </a:lnTo>
                <a:lnTo>
                  <a:pt x="11651" y="2593"/>
                </a:lnTo>
                <a:lnTo>
                  <a:pt x="11645" y="2596"/>
                </a:lnTo>
                <a:lnTo>
                  <a:pt x="11637" y="2598"/>
                </a:lnTo>
                <a:lnTo>
                  <a:pt x="11630" y="2600"/>
                </a:lnTo>
                <a:lnTo>
                  <a:pt x="11622" y="2600"/>
                </a:lnTo>
                <a:close/>
                <a:moveTo>
                  <a:pt x="16174" y="1216"/>
                </a:moveTo>
                <a:lnTo>
                  <a:pt x="16164" y="1229"/>
                </a:lnTo>
                <a:lnTo>
                  <a:pt x="16152" y="1241"/>
                </a:lnTo>
                <a:lnTo>
                  <a:pt x="16147" y="1247"/>
                </a:lnTo>
                <a:lnTo>
                  <a:pt x="16143" y="1254"/>
                </a:lnTo>
                <a:lnTo>
                  <a:pt x="16141" y="1260"/>
                </a:lnTo>
                <a:lnTo>
                  <a:pt x="16140" y="1269"/>
                </a:lnTo>
                <a:lnTo>
                  <a:pt x="16141" y="1274"/>
                </a:lnTo>
                <a:lnTo>
                  <a:pt x="16143" y="1278"/>
                </a:lnTo>
                <a:lnTo>
                  <a:pt x="16146" y="1281"/>
                </a:lnTo>
                <a:lnTo>
                  <a:pt x="16151" y="1283"/>
                </a:lnTo>
                <a:lnTo>
                  <a:pt x="16156" y="1285"/>
                </a:lnTo>
                <a:lnTo>
                  <a:pt x="16160" y="1287"/>
                </a:lnTo>
                <a:lnTo>
                  <a:pt x="16165" y="1290"/>
                </a:lnTo>
                <a:lnTo>
                  <a:pt x="16169" y="1293"/>
                </a:lnTo>
                <a:lnTo>
                  <a:pt x="16171" y="1298"/>
                </a:lnTo>
                <a:lnTo>
                  <a:pt x="16172" y="1304"/>
                </a:lnTo>
                <a:lnTo>
                  <a:pt x="16173" y="1309"/>
                </a:lnTo>
                <a:lnTo>
                  <a:pt x="16174" y="1314"/>
                </a:lnTo>
                <a:lnTo>
                  <a:pt x="16167" y="1318"/>
                </a:lnTo>
                <a:lnTo>
                  <a:pt x="16159" y="1322"/>
                </a:lnTo>
                <a:lnTo>
                  <a:pt x="16154" y="1326"/>
                </a:lnTo>
                <a:lnTo>
                  <a:pt x="16148" y="1331"/>
                </a:lnTo>
                <a:lnTo>
                  <a:pt x="16139" y="1341"/>
                </a:lnTo>
                <a:lnTo>
                  <a:pt x="16130" y="1353"/>
                </a:lnTo>
                <a:lnTo>
                  <a:pt x="16116" y="1379"/>
                </a:lnTo>
                <a:lnTo>
                  <a:pt x="16100" y="1407"/>
                </a:lnTo>
                <a:lnTo>
                  <a:pt x="16111" y="1405"/>
                </a:lnTo>
                <a:lnTo>
                  <a:pt x="16121" y="1403"/>
                </a:lnTo>
                <a:lnTo>
                  <a:pt x="16131" y="1401"/>
                </a:lnTo>
                <a:lnTo>
                  <a:pt x="16142" y="1400"/>
                </a:lnTo>
                <a:lnTo>
                  <a:pt x="16138" y="1420"/>
                </a:lnTo>
                <a:lnTo>
                  <a:pt x="16134" y="1438"/>
                </a:lnTo>
                <a:lnTo>
                  <a:pt x="16132" y="1456"/>
                </a:lnTo>
                <a:lnTo>
                  <a:pt x="16131" y="1476"/>
                </a:lnTo>
                <a:lnTo>
                  <a:pt x="16132" y="1496"/>
                </a:lnTo>
                <a:lnTo>
                  <a:pt x="16134" y="1514"/>
                </a:lnTo>
                <a:lnTo>
                  <a:pt x="16138" y="1531"/>
                </a:lnTo>
                <a:lnTo>
                  <a:pt x="16140" y="1551"/>
                </a:lnTo>
                <a:lnTo>
                  <a:pt x="16140" y="1563"/>
                </a:lnTo>
                <a:lnTo>
                  <a:pt x="16141" y="1574"/>
                </a:lnTo>
                <a:lnTo>
                  <a:pt x="16142" y="1584"/>
                </a:lnTo>
                <a:lnTo>
                  <a:pt x="16145" y="1596"/>
                </a:lnTo>
                <a:lnTo>
                  <a:pt x="16147" y="1603"/>
                </a:lnTo>
                <a:lnTo>
                  <a:pt x="16151" y="1607"/>
                </a:lnTo>
                <a:lnTo>
                  <a:pt x="16154" y="1612"/>
                </a:lnTo>
                <a:lnTo>
                  <a:pt x="16158" y="1617"/>
                </a:lnTo>
                <a:lnTo>
                  <a:pt x="16166" y="1625"/>
                </a:lnTo>
                <a:lnTo>
                  <a:pt x="16174" y="1636"/>
                </a:lnTo>
                <a:lnTo>
                  <a:pt x="16179" y="1644"/>
                </a:lnTo>
                <a:lnTo>
                  <a:pt x="16182" y="1651"/>
                </a:lnTo>
                <a:lnTo>
                  <a:pt x="16184" y="1659"/>
                </a:lnTo>
                <a:lnTo>
                  <a:pt x="16186" y="1668"/>
                </a:lnTo>
                <a:lnTo>
                  <a:pt x="16187" y="1675"/>
                </a:lnTo>
                <a:lnTo>
                  <a:pt x="16190" y="1683"/>
                </a:lnTo>
                <a:lnTo>
                  <a:pt x="16192" y="1691"/>
                </a:lnTo>
                <a:lnTo>
                  <a:pt x="16195" y="1700"/>
                </a:lnTo>
                <a:lnTo>
                  <a:pt x="16199" y="1705"/>
                </a:lnTo>
                <a:lnTo>
                  <a:pt x="16205" y="1711"/>
                </a:lnTo>
                <a:lnTo>
                  <a:pt x="16210" y="1716"/>
                </a:lnTo>
                <a:lnTo>
                  <a:pt x="16217" y="1722"/>
                </a:lnTo>
                <a:lnTo>
                  <a:pt x="16222" y="1726"/>
                </a:lnTo>
                <a:lnTo>
                  <a:pt x="16227" y="1731"/>
                </a:lnTo>
                <a:lnTo>
                  <a:pt x="16232" y="1738"/>
                </a:lnTo>
                <a:lnTo>
                  <a:pt x="16235" y="1743"/>
                </a:lnTo>
                <a:lnTo>
                  <a:pt x="16235" y="1129"/>
                </a:lnTo>
                <a:lnTo>
                  <a:pt x="16232" y="1135"/>
                </a:lnTo>
                <a:lnTo>
                  <a:pt x="16226" y="1146"/>
                </a:lnTo>
                <a:lnTo>
                  <a:pt x="16217" y="1159"/>
                </a:lnTo>
                <a:lnTo>
                  <a:pt x="16207" y="1173"/>
                </a:lnTo>
                <a:lnTo>
                  <a:pt x="16186" y="1200"/>
                </a:lnTo>
                <a:lnTo>
                  <a:pt x="16174" y="1216"/>
                </a:lnTo>
                <a:close/>
                <a:moveTo>
                  <a:pt x="9634" y="2125"/>
                </a:moveTo>
                <a:lnTo>
                  <a:pt x="9463" y="2103"/>
                </a:lnTo>
                <a:lnTo>
                  <a:pt x="9448" y="2104"/>
                </a:lnTo>
                <a:lnTo>
                  <a:pt x="9436" y="2105"/>
                </a:lnTo>
                <a:lnTo>
                  <a:pt x="9423" y="2107"/>
                </a:lnTo>
                <a:lnTo>
                  <a:pt x="9409" y="2111"/>
                </a:lnTo>
                <a:lnTo>
                  <a:pt x="9396" y="2117"/>
                </a:lnTo>
                <a:lnTo>
                  <a:pt x="9383" y="2122"/>
                </a:lnTo>
                <a:lnTo>
                  <a:pt x="9378" y="2124"/>
                </a:lnTo>
                <a:lnTo>
                  <a:pt x="9371" y="2125"/>
                </a:lnTo>
                <a:lnTo>
                  <a:pt x="9364" y="2127"/>
                </a:lnTo>
                <a:lnTo>
                  <a:pt x="9356" y="2128"/>
                </a:lnTo>
                <a:lnTo>
                  <a:pt x="9352" y="2127"/>
                </a:lnTo>
                <a:lnTo>
                  <a:pt x="9349" y="2125"/>
                </a:lnTo>
                <a:lnTo>
                  <a:pt x="9344" y="2124"/>
                </a:lnTo>
                <a:lnTo>
                  <a:pt x="9341" y="2123"/>
                </a:lnTo>
                <a:lnTo>
                  <a:pt x="9335" y="2118"/>
                </a:lnTo>
                <a:lnTo>
                  <a:pt x="9329" y="2112"/>
                </a:lnTo>
                <a:lnTo>
                  <a:pt x="9324" y="2107"/>
                </a:lnTo>
                <a:lnTo>
                  <a:pt x="9317" y="2102"/>
                </a:lnTo>
                <a:lnTo>
                  <a:pt x="9311" y="2096"/>
                </a:lnTo>
                <a:lnTo>
                  <a:pt x="9303" y="2093"/>
                </a:lnTo>
                <a:lnTo>
                  <a:pt x="9288" y="2090"/>
                </a:lnTo>
                <a:lnTo>
                  <a:pt x="9272" y="2090"/>
                </a:lnTo>
                <a:lnTo>
                  <a:pt x="9261" y="2087"/>
                </a:lnTo>
                <a:lnTo>
                  <a:pt x="9251" y="2084"/>
                </a:lnTo>
                <a:lnTo>
                  <a:pt x="9247" y="2085"/>
                </a:lnTo>
                <a:lnTo>
                  <a:pt x="9244" y="2087"/>
                </a:lnTo>
                <a:lnTo>
                  <a:pt x="9241" y="2088"/>
                </a:lnTo>
                <a:lnTo>
                  <a:pt x="9239" y="2091"/>
                </a:lnTo>
                <a:lnTo>
                  <a:pt x="9234" y="2095"/>
                </a:lnTo>
                <a:lnTo>
                  <a:pt x="9229" y="2101"/>
                </a:lnTo>
                <a:lnTo>
                  <a:pt x="9213" y="2114"/>
                </a:lnTo>
                <a:lnTo>
                  <a:pt x="9198" y="2125"/>
                </a:lnTo>
                <a:lnTo>
                  <a:pt x="9189" y="2131"/>
                </a:lnTo>
                <a:lnTo>
                  <a:pt x="9180" y="2134"/>
                </a:lnTo>
                <a:lnTo>
                  <a:pt x="9171" y="2137"/>
                </a:lnTo>
                <a:lnTo>
                  <a:pt x="9160" y="2137"/>
                </a:lnTo>
                <a:lnTo>
                  <a:pt x="9153" y="2137"/>
                </a:lnTo>
                <a:lnTo>
                  <a:pt x="9147" y="2136"/>
                </a:lnTo>
                <a:lnTo>
                  <a:pt x="9140" y="2135"/>
                </a:lnTo>
                <a:lnTo>
                  <a:pt x="9135" y="2133"/>
                </a:lnTo>
                <a:lnTo>
                  <a:pt x="9124" y="2128"/>
                </a:lnTo>
                <a:lnTo>
                  <a:pt x="9112" y="2119"/>
                </a:lnTo>
                <a:lnTo>
                  <a:pt x="9105" y="2108"/>
                </a:lnTo>
                <a:lnTo>
                  <a:pt x="9096" y="2097"/>
                </a:lnTo>
                <a:lnTo>
                  <a:pt x="9086" y="2092"/>
                </a:lnTo>
                <a:lnTo>
                  <a:pt x="9076" y="2089"/>
                </a:lnTo>
                <a:lnTo>
                  <a:pt x="9066" y="2087"/>
                </a:lnTo>
                <a:lnTo>
                  <a:pt x="9054" y="2084"/>
                </a:lnTo>
                <a:lnTo>
                  <a:pt x="9039" y="2081"/>
                </a:lnTo>
                <a:lnTo>
                  <a:pt x="9026" y="2077"/>
                </a:lnTo>
                <a:lnTo>
                  <a:pt x="9014" y="2073"/>
                </a:lnTo>
                <a:lnTo>
                  <a:pt x="9001" y="2066"/>
                </a:lnTo>
                <a:lnTo>
                  <a:pt x="8990" y="2055"/>
                </a:lnTo>
                <a:lnTo>
                  <a:pt x="8979" y="2048"/>
                </a:lnTo>
                <a:lnTo>
                  <a:pt x="8968" y="2046"/>
                </a:lnTo>
                <a:lnTo>
                  <a:pt x="8956" y="2044"/>
                </a:lnTo>
                <a:lnTo>
                  <a:pt x="8945" y="2044"/>
                </a:lnTo>
                <a:lnTo>
                  <a:pt x="8932" y="2044"/>
                </a:lnTo>
                <a:lnTo>
                  <a:pt x="8924" y="2046"/>
                </a:lnTo>
                <a:lnTo>
                  <a:pt x="8919" y="2049"/>
                </a:lnTo>
                <a:lnTo>
                  <a:pt x="8914" y="2053"/>
                </a:lnTo>
                <a:lnTo>
                  <a:pt x="8909" y="2058"/>
                </a:lnTo>
                <a:lnTo>
                  <a:pt x="8902" y="2071"/>
                </a:lnTo>
                <a:lnTo>
                  <a:pt x="8894" y="2084"/>
                </a:lnTo>
                <a:lnTo>
                  <a:pt x="8889" y="2080"/>
                </a:lnTo>
                <a:lnTo>
                  <a:pt x="8884" y="2075"/>
                </a:lnTo>
                <a:lnTo>
                  <a:pt x="8881" y="2069"/>
                </a:lnTo>
                <a:lnTo>
                  <a:pt x="8878" y="2063"/>
                </a:lnTo>
                <a:lnTo>
                  <a:pt x="8873" y="2051"/>
                </a:lnTo>
                <a:lnTo>
                  <a:pt x="8868" y="2037"/>
                </a:lnTo>
                <a:lnTo>
                  <a:pt x="8863" y="2019"/>
                </a:lnTo>
                <a:lnTo>
                  <a:pt x="8858" y="1999"/>
                </a:lnTo>
                <a:lnTo>
                  <a:pt x="8855" y="1989"/>
                </a:lnTo>
                <a:lnTo>
                  <a:pt x="8852" y="1979"/>
                </a:lnTo>
                <a:lnTo>
                  <a:pt x="8848" y="1968"/>
                </a:lnTo>
                <a:lnTo>
                  <a:pt x="8843" y="1957"/>
                </a:lnTo>
                <a:lnTo>
                  <a:pt x="8837" y="1957"/>
                </a:lnTo>
                <a:lnTo>
                  <a:pt x="8830" y="1957"/>
                </a:lnTo>
                <a:lnTo>
                  <a:pt x="8825" y="1958"/>
                </a:lnTo>
                <a:lnTo>
                  <a:pt x="8819" y="1959"/>
                </a:lnTo>
                <a:lnTo>
                  <a:pt x="8808" y="1963"/>
                </a:lnTo>
                <a:lnTo>
                  <a:pt x="8796" y="1969"/>
                </a:lnTo>
                <a:lnTo>
                  <a:pt x="8774" y="1981"/>
                </a:lnTo>
                <a:lnTo>
                  <a:pt x="8753" y="1989"/>
                </a:lnTo>
                <a:lnTo>
                  <a:pt x="8730" y="1997"/>
                </a:lnTo>
                <a:lnTo>
                  <a:pt x="8707" y="2002"/>
                </a:lnTo>
                <a:lnTo>
                  <a:pt x="8695" y="2004"/>
                </a:lnTo>
                <a:lnTo>
                  <a:pt x="8684" y="2004"/>
                </a:lnTo>
                <a:lnTo>
                  <a:pt x="8672" y="2004"/>
                </a:lnTo>
                <a:lnTo>
                  <a:pt x="8660" y="2002"/>
                </a:lnTo>
                <a:lnTo>
                  <a:pt x="8651" y="2000"/>
                </a:lnTo>
                <a:lnTo>
                  <a:pt x="8641" y="1997"/>
                </a:lnTo>
                <a:lnTo>
                  <a:pt x="8631" y="1992"/>
                </a:lnTo>
                <a:lnTo>
                  <a:pt x="8624" y="1987"/>
                </a:lnTo>
                <a:lnTo>
                  <a:pt x="8620" y="1986"/>
                </a:lnTo>
                <a:lnTo>
                  <a:pt x="8613" y="1988"/>
                </a:lnTo>
                <a:lnTo>
                  <a:pt x="8598" y="1993"/>
                </a:lnTo>
                <a:lnTo>
                  <a:pt x="8584" y="2000"/>
                </a:lnTo>
                <a:lnTo>
                  <a:pt x="8579" y="2003"/>
                </a:lnTo>
                <a:lnTo>
                  <a:pt x="8573" y="2008"/>
                </a:lnTo>
                <a:lnTo>
                  <a:pt x="8571" y="2010"/>
                </a:lnTo>
                <a:lnTo>
                  <a:pt x="8569" y="2011"/>
                </a:lnTo>
                <a:lnTo>
                  <a:pt x="8566" y="2012"/>
                </a:lnTo>
                <a:lnTo>
                  <a:pt x="8563" y="2013"/>
                </a:lnTo>
                <a:lnTo>
                  <a:pt x="8557" y="2012"/>
                </a:lnTo>
                <a:lnTo>
                  <a:pt x="8552" y="2010"/>
                </a:lnTo>
                <a:lnTo>
                  <a:pt x="8547" y="2007"/>
                </a:lnTo>
                <a:lnTo>
                  <a:pt x="8544" y="2003"/>
                </a:lnTo>
                <a:lnTo>
                  <a:pt x="8538" y="1994"/>
                </a:lnTo>
                <a:lnTo>
                  <a:pt x="8531" y="1984"/>
                </a:lnTo>
                <a:lnTo>
                  <a:pt x="8528" y="1980"/>
                </a:lnTo>
                <a:lnTo>
                  <a:pt x="8524" y="1976"/>
                </a:lnTo>
                <a:lnTo>
                  <a:pt x="8520" y="1974"/>
                </a:lnTo>
                <a:lnTo>
                  <a:pt x="8516" y="1972"/>
                </a:lnTo>
                <a:lnTo>
                  <a:pt x="8509" y="1968"/>
                </a:lnTo>
                <a:lnTo>
                  <a:pt x="8499" y="1966"/>
                </a:lnTo>
                <a:lnTo>
                  <a:pt x="8485" y="1962"/>
                </a:lnTo>
                <a:lnTo>
                  <a:pt x="8473" y="1960"/>
                </a:lnTo>
                <a:lnTo>
                  <a:pt x="8460" y="1959"/>
                </a:lnTo>
                <a:lnTo>
                  <a:pt x="8446" y="1957"/>
                </a:lnTo>
                <a:lnTo>
                  <a:pt x="8436" y="1954"/>
                </a:lnTo>
                <a:lnTo>
                  <a:pt x="8428" y="1950"/>
                </a:lnTo>
                <a:lnTo>
                  <a:pt x="8419" y="1947"/>
                </a:lnTo>
                <a:lnTo>
                  <a:pt x="8408" y="1946"/>
                </a:lnTo>
                <a:lnTo>
                  <a:pt x="8398" y="1947"/>
                </a:lnTo>
                <a:lnTo>
                  <a:pt x="8390" y="1949"/>
                </a:lnTo>
                <a:lnTo>
                  <a:pt x="8382" y="1952"/>
                </a:lnTo>
                <a:lnTo>
                  <a:pt x="8374" y="1955"/>
                </a:lnTo>
                <a:lnTo>
                  <a:pt x="8366" y="1957"/>
                </a:lnTo>
                <a:lnTo>
                  <a:pt x="8358" y="1960"/>
                </a:lnTo>
                <a:lnTo>
                  <a:pt x="8349" y="1961"/>
                </a:lnTo>
                <a:lnTo>
                  <a:pt x="8339" y="1962"/>
                </a:lnTo>
                <a:lnTo>
                  <a:pt x="8330" y="1961"/>
                </a:lnTo>
                <a:lnTo>
                  <a:pt x="8322" y="1960"/>
                </a:lnTo>
                <a:lnTo>
                  <a:pt x="8314" y="1957"/>
                </a:lnTo>
                <a:lnTo>
                  <a:pt x="8307" y="1953"/>
                </a:lnTo>
                <a:lnTo>
                  <a:pt x="8300" y="1946"/>
                </a:lnTo>
                <a:lnTo>
                  <a:pt x="8294" y="1940"/>
                </a:lnTo>
                <a:lnTo>
                  <a:pt x="8288" y="1931"/>
                </a:lnTo>
                <a:lnTo>
                  <a:pt x="8283" y="1922"/>
                </a:lnTo>
                <a:lnTo>
                  <a:pt x="8271" y="1901"/>
                </a:lnTo>
                <a:lnTo>
                  <a:pt x="8260" y="1880"/>
                </a:lnTo>
                <a:lnTo>
                  <a:pt x="8252" y="1860"/>
                </a:lnTo>
                <a:lnTo>
                  <a:pt x="8244" y="1839"/>
                </a:lnTo>
                <a:lnTo>
                  <a:pt x="8237" y="1821"/>
                </a:lnTo>
                <a:lnTo>
                  <a:pt x="8230" y="1799"/>
                </a:lnTo>
                <a:lnTo>
                  <a:pt x="8226" y="1790"/>
                </a:lnTo>
                <a:lnTo>
                  <a:pt x="8220" y="1779"/>
                </a:lnTo>
                <a:lnTo>
                  <a:pt x="8215" y="1770"/>
                </a:lnTo>
                <a:lnTo>
                  <a:pt x="8209" y="1763"/>
                </a:lnTo>
                <a:lnTo>
                  <a:pt x="8203" y="1754"/>
                </a:lnTo>
                <a:lnTo>
                  <a:pt x="8196" y="1744"/>
                </a:lnTo>
                <a:lnTo>
                  <a:pt x="8189" y="1736"/>
                </a:lnTo>
                <a:lnTo>
                  <a:pt x="8181" y="1729"/>
                </a:lnTo>
                <a:lnTo>
                  <a:pt x="8178" y="1729"/>
                </a:lnTo>
                <a:lnTo>
                  <a:pt x="8176" y="1730"/>
                </a:lnTo>
                <a:lnTo>
                  <a:pt x="8168" y="1737"/>
                </a:lnTo>
                <a:lnTo>
                  <a:pt x="8162" y="1744"/>
                </a:lnTo>
                <a:lnTo>
                  <a:pt x="8158" y="1752"/>
                </a:lnTo>
                <a:lnTo>
                  <a:pt x="8153" y="1760"/>
                </a:lnTo>
                <a:lnTo>
                  <a:pt x="8147" y="1779"/>
                </a:lnTo>
                <a:lnTo>
                  <a:pt x="8139" y="1797"/>
                </a:lnTo>
                <a:lnTo>
                  <a:pt x="8135" y="1811"/>
                </a:lnTo>
                <a:lnTo>
                  <a:pt x="8131" y="1827"/>
                </a:lnTo>
                <a:lnTo>
                  <a:pt x="8128" y="1835"/>
                </a:lnTo>
                <a:lnTo>
                  <a:pt x="8125" y="1842"/>
                </a:lnTo>
                <a:lnTo>
                  <a:pt x="8123" y="1850"/>
                </a:lnTo>
                <a:lnTo>
                  <a:pt x="8119" y="1855"/>
                </a:lnTo>
                <a:lnTo>
                  <a:pt x="8118" y="1861"/>
                </a:lnTo>
                <a:lnTo>
                  <a:pt x="8114" y="1867"/>
                </a:lnTo>
                <a:lnTo>
                  <a:pt x="8113" y="1873"/>
                </a:lnTo>
                <a:lnTo>
                  <a:pt x="8111" y="1877"/>
                </a:lnTo>
                <a:lnTo>
                  <a:pt x="7885" y="1892"/>
                </a:lnTo>
                <a:lnTo>
                  <a:pt x="7661" y="1905"/>
                </a:lnTo>
                <a:lnTo>
                  <a:pt x="7436" y="1914"/>
                </a:lnTo>
                <a:lnTo>
                  <a:pt x="7211" y="1921"/>
                </a:lnTo>
                <a:lnTo>
                  <a:pt x="6987" y="1925"/>
                </a:lnTo>
                <a:lnTo>
                  <a:pt x="6762" y="1926"/>
                </a:lnTo>
                <a:lnTo>
                  <a:pt x="6538" y="1925"/>
                </a:lnTo>
                <a:lnTo>
                  <a:pt x="6314" y="1920"/>
                </a:lnTo>
                <a:lnTo>
                  <a:pt x="6089" y="1913"/>
                </a:lnTo>
                <a:lnTo>
                  <a:pt x="5866" y="1902"/>
                </a:lnTo>
                <a:lnTo>
                  <a:pt x="5642" y="1890"/>
                </a:lnTo>
                <a:lnTo>
                  <a:pt x="5419" y="1874"/>
                </a:lnTo>
                <a:lnTo>
                  <a:pt x="5195" y="1855"/>
                </a:lnTo>
                <a:lnTo>
                  <a:pt x="4973" y="1834"/>
                </a:lnTo>
                <a:lnTo>
                  <a:pt x="4749" y="1810"/>
                </a:lnTo>
                <a:lnTo>
                  <a:pt x="4527" y="1783"/>
                </a:lnTo>
                <a:lnTo>
                  <a:pt x="4303" y="1754"/>
                </a:lnTo>
                <a:lnTo>
                  <a:pt x="4081" y="1722"/>
                </a:lnTo>
                <a:lnTo>
                  <a:pt x="3858" y="1686"/>
                </a:lnTo>
                <a:lnTo>
                  <a:pt x="3637" y="1648"/>
                </a:lnTo>
                <a:lnTo>
                  <a:pt x="3414" y="1607"/>
                </a:lnTo>
                <a:lnTo>
                  <a:pt x="3192" y="1564"/>
                </a:lnTo>
                <a:lnTo>
                  <a:pt x="2970" y="1517"/>
                </a:lnTo>
                <a:lnTo>
                  <a:pt x="2749" y="1468"/>
                </a:lnTo>
                <a:lnTo>
                  <a:pt x="2528" y="1416"/>
                </a:lnTo>
                <a:lnTo>
                  <a:pt x="2306" y="1362"/>
                </a:lnTo>
                <a:lnTo>
                  <a:pt x="2085" y="1304"/>
                </a:lnTo>
                <a:lnTo>
                  <a:pt x="1863" y="1244"/>
                </a:lnTo>
                <a:lnTo>
                  <a:pt x="1643" y="1180"/>
                </a:lnTo>
                <a:lnTo>
                  <a:pt x="1422" y="1115"/>
                </a:lnTo>
                <a:lnTo>
                  <a:pt x="1201" y="1047"/>
                </a:lnTo>
                <a:lnTo>
                  <a:pt x="981" y="975"/>
                </a:lnTo>
                <a:lnTo>
                  <a:pt x="976" y="969"/>
                </a:lnTo>
                <a:lnTo>
                  <a:pt x="971" y="962"/>
                </a:lnTo>
                <a:lnTo>
                  <a:pt x="969" y="958"/>
                </a:lnTo>
                <a:lnTo>
                  <a:pt x="968" y="955"/>
                </a:lnTo>
                <a:lnTo>
                  <a:pt x="967" y="950"/>
                </a:lnTo>
                <a:lnTo>
                  <a:pt x="967" y="945"/>
                </a:lnTo>
                <a:lnTo>
                  <a:pt x="968" y="931"/>
                </a:lnTo>
                <a:lnTo>
                  <a:pt x="971" y="919"/>
                </a:lnTo>
                <a:lnTo>
                  <a:pt x="973" y="906"/>
                </a:lnTo>
                <a:lnTo>
                  <a:pt x="974" y="892"/>
                </a:lnTo>
                <a:lnTo>
                  <a:pt x="973" y="881"/>
                </a:lnTo>
                <a:lnTo>
                  <a:pt x="971" y="871"/>
                </a:lnTo>
                <a:lnTo>
                  <a:pt x="968" y="861"/>
                </a:lnTo>
                <a:lnTo>
                  <a:pt x="967" y="850"/>
                </a:lnTo>
                <a:lnTo>
                  <a:pt x="968" y="838"/>
                </a:lnTo>
                <a:lnTo>
                  <a:pt x="970" y="828"/>
                </a:lnTo>
                <a:lnTo>
                  <a:pt x="973" y="819"/>
                </a:lnTo>
                <a:lnTo>
                  <a:pt x="978" y="807"/>
                </a:lnTo>
                <a:lnTo>
                  <a:pt x="984" y="786"/>
                </a:lnTo>
                <a:lnTo>
                  <a:pt x="991" y="769"/>
                </a:lnTo>
                <a:lnTo>
                  <a:pt x="998" y="752"/>
                </a:lnTo>
                <a:lnTo>
                  <a:pt x="1009" y="733"/>
                </a:lnTo>
                <a:lnTo>
                  <a:pt x="993" y="741"/>
                </a:lnTo>
                <a:lnTo>
                  <a:pt x="978" y="746"/>
                </a:lnTo>
                <a:lnTo>
                  <a:pt x="963" y="752"/>
                </a:lnTo>
                <a:lnTo>
                  <a:pt x="945" y="757"/>
                </a:lnTo>
                <a:lnTo>
                  <a:pt x="932" y="761"/>
                </a:lnTo>
                <a:lnTo>
                  <a:pt x="919" y="765"/>
                </a:lnTo>
                <a:lnTo>
                  <a:pt x="913" y="765"/>
                </a:lnTo>
                <a:lnTo>
                  <a:pt x="908" y="764"/>
                </a:lnTo>
                <a:lnTo>
                  <a:pt x="902" y="761"/>
                </a:lnTo>
                <a:lnTo>
                  <a:pt x="898" y="759"/>
                </a:lnTo>
                <a:lnTo>
                  <a:pt x="889" y="754"/>
                </a:lnTo>
                <a:lnTo>
                  <a:pt x="881" y="746"/>
                </a:lnTo>
                <a:lnTo>
                  <a:pt x="868" y="728"/>
                </a:lnTo>
                <a:lnTo>
                  <a:pt x="856" y="706"/>
                </a:lnTo>
                <a:lnTo>
                  <a:pt x="849" y="696"/>
                </a:lnTo>
                <a:lnTo>
                  <a:pt x="844" y="685"/>
                </a:lnTo>
                <a:lnTo>
                  <a:pt x="838" y="675"/>
                </a:lnTo>
                <a:lnTo>
                  <a:pt x="832" y="664"/>
                </a:lnTo>
                <a:lnTo>
                  <a:pt x="828" y="660"/>
                </a:lnTo>
                <a:lnTo>
                  <a:pt x="824" y="656"/>
                </a:lnTo>
                <a:lnTo>
                  <a:pt x="821" y="652"/>
                </a:lnTo>
                <a:lnTo>
                  <a:pt x="817" y="650"/>
                </a:lnTo>
                <a:lnTo>
                  <a:pt x="808" y="645"/>
                </a:lnTo>
                <a:lnTo>
                  <a:pt x="800" y="637"/>
                </a:lnTo>
                <a:lnTo>
                  <a:pt x="814" y="625"/>
                </a:lnTo>
                <a:lnTo>
                  <a:pt x="829" y="614"/>
                </a:lnTo>
                <a:lnTo>
                  <a:pt x="836" y="603"/>
                </a:lnTo>
                <a:lnTo>
                  <a:pt x="845" y="592"/>
                </a:lnTo>
                <a:lnTo>
                  <a:pt x="850" y="592"/>
                </a:lnTo>
                <a:lnTo>
                  <a:pt x="856" y="592"/>
                </a:lnTo>
                <a:lnTo>
                  <a:pt x="860" y="601"/>
                </a:lnTo>
                <a:lnTo>
                  <a:pt x="864" y="608"/>
                </a:lnTo>
                <a:lnTo>
                  <a:pt x="870" y="615"/>
                </a:lnTo>
                <a:lnTo>
                  <a:pt x="876" y="620"/>
                </a:lnTo>
                <a:lnTo>
                  <a:pt x="883" y="625"/>
                </a:lnTo>
                <a:lnTo>
                  <a:pt x="890" y="629"/>
                </a:lnTo>
                <a:lnTo>
                  <a:pt x="899" y="632"/>
                </a:lnTo>
                <a:lnTo>
                  <a:pt x="909" y="635"/>
                </a:lnTo>
                <a:lnTo>
                  <a:pt x="904" y="616"/>
                </a:lnTo>
                <a:lnTo>
                  <a:pt x="902" y="598"/>
                </a:lnTo>
                <a:lnTo>
                  <a:pt x="901" y="581"/>
                </a:lnTo>
                <a:lnTo>
                  <a:pt x="901" y="561"/>
                </a:lnTo>
                <a:lnTo>
                  <a:pt x="899" y="550"/>
                </a:lnTo>
                <a:lnTo>
                  <a:pt x="898" y="539"/>
                </a:lnTo>
                <a:lnTo>
                  <a:pt x="899" y="528"/>
                </a:lnTo>
                <a:lnTo>
                  <a:pt x="900" y="517"/>
                </a:lnTo>
                <a:lnTo>
                  <a:pt x="901" y="508"/>
                </a:lnTo>
                <a:lnTo>
                  <a:pt x="901" y="497"/>
                </a:lnTo>
                <a:lnTo>
                  <a:pt x="896" y="508"/>
                </a:lnTo>
                <a:lnTo>
                  <a:pt x="875" y="524"/>
                </a:lnTo>
                <a:lnTo>
                  <a:pt x="857" y="539"/>
                </a:lnTo>
                <a:lnTo>
                  <a:pt x="848" y="545"/>
                </a:lnTo>
                <a:lnTo>
                  <a:pt x="837" y="551"/>
                </a:lnTo>
                <a:lnTo>
                  <a:pt x="832" y="553"/>
                </a:lnTo>
                <a:lnTo>
                  <a:pt x="825" y="554"/>
                </a:lnTo>
                <a:lnTo>
                  <a:pt x="820" y="555"/>
                </a:lnTo>
                <a:lnTo>
                  <a:pt x="812" y="555"/>
                </a:lnTo>
                <a:lnTo>
                  <a:pt x="803" y="554"/>
                </a:lnTo>
                <a:lnTo>
                  <a:pt x="794" y="553"/>
                </a:lnTo>
                <a:lnTo>
                  <a:pt x="787" y="551"/>
                </a:lnTo>
                <a:lnTo>
                  <a:pt x="779" y="548"/>
                </a:lnTo>
                <a:lnTo>
                  <a:pt x="771" y="543"/>
                </a:lnTo>
                <a:lnTo>
                  <a:pt x="764" y="538"/>
                </a:lnTo>
                <a:lnTo>
                  <a:pt x="756" y="533"/>
                </a:lnTo>
                <a:lnTo>
                  <a:pt x="749" y="526"/>
                </a:lnTo>
                <a:lnTo>
                  <a:pt x="741" y="518"/>
                </a:lnTo>
                <a:lnTo>
                  <a:pt x="733" y="511"/>
                </a:lnTo>
                <a:lnTo>
                  <a:pt x="726" y="503"/>
                </a:lnTo>
                <a:lnTo>
                  <a:pt x="721" y="496"/>
                </a:lnTo>
                <a:lnTo>
                  <a:pt x="715" y="487"/>
                </a:lnTo>
                <a:lnTo>
                  <a:pt x="711" y="477"/>
                </a:lnTo>
                <a:lnTo>
                  <a:pt x="707" y="468"/>
                </a:lnTo>
                <a:lnTo>
                  <a:pt x="704" y="457"/>
                </a:lnTo>
                <a:lnTo>
                  <a:pt x="700" y="446"/>
                </a:lnTo>
                <a:lnTo>
                  <a:pt x="696" y="435"/>
                </a:lnTo>
                <a:lnTo>
                  <a:pt x="692" y="431"/>
                </a:lnTo>
                <a:lnTo>
                  <a:pt x="688" y="425"/>
                </a:lnTo>
                <a:lnTo>
                  <a:pt x="688" y="420"/>
                </a:lnTo>
                <a:lnTo>
                  <a:pt x="690" y="417"/>
                </a:lnTo>
                <a:lnTo>
                  <a:pt x="694" y="414"/>
                </a:lnTo>
                <a:lnTo>
                  <a:pt x="697" y="412"/>
                </a:lnTo>
                <a:lnTo>
                  <a:pt x="706" y="407"/>
                </a:lnTo>
                <a:lnTo>
                  <a:pt x="714" y="404"/>
                </a:lnTo>
                <a:lnTo>
                  <a:pt x="721" y="401"/>
                </a:lnTo>
                <a:lnTo>
                  <a:pt x="727" y="396"/>
                </a:lnTo>
                <a:lnTo>
                  <a:pt x="731" y="393"/>
                </a:lnTo>
                <a:lnTo>
                  <a:pt x="737" y="389"/>
                </a:lnTo>
                <a:lnTo>
                  <a:pt x="741" y="385"/>
                </a:lnTo>
                <a:lnTo>
                  <a:pt x="744" y="379"/>
                </a:lnTo>
                <a:lnTo>
                  <a:pt x="749" y="373"/>
                </a:lnTo>
                <a:lnTo>
                  <a:pt x="752" y="366"/>
                </a:lnTo>
                <a:lnTo>
                  <a:pt x="756" y="350"/>
                </a:lnTo>
                <a:lnTo>
                  <a:pt x="763" y="335"/>
                </a:lnTo>
                <a:lnTo>
                  <a:pt x="777" y="321"/>
                </a:lnTo>
                <a:lnTo>
                  <a:pt x="792" y="308"/>
                </a:lnTo>
                <a:lnTo>
                  <a:pt x="801" y="297"/>
                </a:lnTo>
                <a:lnTo>
                  <a:pt x="810" y="287"/>
                </a:lnTo>
                <a:lnTo>
                  <a:pt x="793" y="286"/>
                </a:lnTo>
                <a:lnTo>
                  <a:pt x="778" y="285"/>
                </a:lnTo>
                <a:lnTo>
                  <a:pt x="764" y="283"/>
                </a:lnTo>
                <a:lnTo>
                  <a:pt x="747" y="282"/>
                </a:lnTo>
                <a:lnTo>
                  <a:pt x="734" y="283"/>
                </a:lnTo>
                <a:lnTo>
                  <a:pt x="723" y="282"/>
                </a:lnTo>
                <a:lnTo>
                  <a:pt x="717" y="279"/>
                </a:lnTo>
                <a:lnTo>
                  <a:pt x="713" y="273"/>
                </a:lnTo>
                <a:lnTo>
                  <a:pt x="710" y="268"/>
                </a:lnTo>
                <a:lnTo>
                  <a:pt x="707" y="263"/>
                </a:lnTo>
                <a:lnTo>
                  <a:pt x="713" y="256"/>
                </a:lnTo>
                <a:lnTo>
                  <a:pt x="719" y="250"/>
                </a:lnTo>
                <a:lnTo>
                  <a:pt x="723" y="242"/>
                </a:lnTo>
                <a:lnTo>
                  <a:pt x="727" y="234"/>
                </a:lnTo>
                <a:lnTo>
                  <a:pt x="734" y="219"/>
                </a:lnTo>
                <a:lnTo>
                  <a:pt x="741" y="202"/>
                </a:lnTo>
                <a:lnTo>
                  <a:pt x="747" y="197"/>
                </a:lnTo>
                <a:lnTo>
                  <a:pt x="752" y="191"/>
                </a:lnTo>
                <a:lnTo>
                  <a:pt x="761" y="175"/>
                </a:lnTo>
                <a:lnTo>
                  <a:pt x="768" y="161"/>
                </a:lnTo>
                <a:lnTo>
                  <a:pt x="774" y="146"/>
                </a:lnTo>
                <a:lnTo>
                  <a:pt x="778" y="128"/>
                </a:lnTo>
                <a:lnTo>
                  <a:pt x="764" y="136"/>
                </a:lnTo>
                <a:lnTo>
                  <a:pt x="750" y="145"/>
                </a:lnTo>
                <a:lnTo>
                  <a:pt x="743" y="149"/>
                </a:lnTo>
                <a:lnTo>
                  <a:pt x="738" y="153"/>
                </a:lnTo>
                <a:lnTo>
                  <a:pt x="731" y="159"/>
                </a:lnTo>
                <a:lnTo>
                  <a:pt x="725" y="164"/>
                </a:lnTo>
                <a:lnTo>
                  <a:pt x="715" y="180"/>
                </a:lnTo>
                <a:lnTo>
                  <a:pt x="707" y="197"/>
                </a:lnTo>
                <a:lnTo>
                  <a:pt x="706" y="196"/>
                </a:lnTo>
                <a:lnTo>
                  <a:pt x="704" y="193"/>
                </a:lnTo>
                <a:lnTo>
                  <a:pt x="688" y="206"/>
                </a:lnTo>
                <a:lnTo>
                  <a:pt x="672" y="218"/>
                </a:lnTo>
                <a:lnTo>
                  <a:pt x="666" y="223"/>
                </a:lnTo>
                <a:lnTo>
                  <a:pt x="660" y="227"/>
                </a:lnTo>
                <a:lnTo>
                  <a:pt x="657" y="228"/>
                </a:lnTo>
                <a:lnTo>
                  <a:pt x="654" y="230"/>
                </a:lnTo>
                <a:lnTo>
                  <a:pt x="649" y="231"/>
                </a:lnTo>
                <a:lnTo>
                  <a:pt x="645" y="231"/>
                </a:lnTo>
                <a:lnTo>
                  <a:pt x="640" y="230"/>
                </a:lnTo>
                <a:lnTo>
                  <a:pt x="635" y="229"/>
                </a:lnTo>
                <a:lnTo>
                  <a:pt x="630" y="228"/>
                </a:lnTo>
                <a:lnTo>
                  <a:pt x="626" y="225"/>
                </a:lnTo>
                <a:lnTo>
                  <a:pt x="617" y="219"/>
                </a:lnTo>
                <a:lnTo>
                  <a:pt x="608" y="213"/>
                </a:lnTo>
                <a:lnTo>
                  <a:pt x="598" y="206"/>
                </a:lnTo>
                <a:lnTo>
                  <a:pt x="587" y="199"/>
                </a:lnTo>
                <a:lnTo>
                  <a:pt x="582" y="193"/>
                </a:lnTo>
                <a:lnTo>
                  <a:pt x="579" y="187"/>
                </a:lnTo>
                <a:lnTo>
                  <a:pt x="576" y="182"/>
                </a:lnTo>
                <a:lnTo>
                  <a:pt x="574" y="175"/>
                </a:lnTo>
                <a:lnTo>
                  <a:pt x="572" y="161"/>
                </a:lnTo>
                <a:lnTo>
                  <a:pt x="572" y="146"/>
                </a:lnTo>
                <a:lnTo>
                  <a:pt x="562" y="161"/>
                </a:lnTo>
                <a:lnTo>
                  <a:pt x="552" y="174"/>
                </a:lnTo>
                <a:lnTo>
                  <a:pt x="547" y="180"/>
                </a:lnTo>
                <a:lnTo>
                  <a:pt x="541" y="185"/>
                </a:lnTo>
                <a:lnTo>
                  <a:pt x="538" y="186"/>
                </a:lnTo>
                <a:lnTo>
                  <a:pt x="534" y="188"/>
                </a:lnTo>
                <a:lnTo>
                  <a:pt x="531" y="188"/>
                </a:lnTo>
                <a:lnTo>
                  <a:pt x="526" y="189"/>
                </a:lnTo>
                <a:lnTo>
                  <a:pt x="522" y="188"/>
                </a:lnTo>
                <a:lnTo>
                  <a:pt x="520" y="187"/>
                </a:lnTo>
                <a:lnTo>
                  <a:pt x="517" y="185"/>
                </a:lnTo>
                <a:lnTo>
                  <a:pt x="514" y="183"/>
                </a:lnTo>
                <a:lnTo>
                  <a:pt x="510" y="178"/>
                </a:lnTo>
                <a:lnTo>
                  <a:pt x="505" y="173"/>
                </a:lnTo>
                <a:lnTo>
                  <a:pt x="495" y="164"/>
                </a:lnTo>
                <a:lnTo>
                  <a:pt x="486" y="157"/>
                </a:lnTo>
                <a:lnTo>
                  <a:pt x="483" y="155"/>
                </a:lnTo>
                <a:lnTo>
                  <a:pt x="480" y="153"/>
                </a:lnTo>
                <a:lnTo>
                  <a:pt x="477" y="151"/>
                </a:lnTo>
                <a:lnTo>
                  <a:pt x="476" y="149"/>
                </a:lnTo>
                <a:lnTo>
                  <a:pt x="477" y="141"/>
                </a:lnTo>
                <a:lnTo>
                  <a:pt x="478" y="132"/>
                </a:lnTo>
                <a:lnTo>
                  <a:pt x="479" y="124"/>
                </a:lnTo>
                <a:lnTo>
                  <a:pt x="481" y="117"/>
                </a:lnTo>
                <a:lnTo>
                  <a:pt x="483" y="110"/>
                </a:lnTo>
                <a:lnTo>
                  <a:pt x="484" y="103"/>
                </a:lnTo>
                <a:lnTo>
                  <a:pt x="486" y="94"/>
                </a:lnTo>
                <a:lnTo>
                  <a:pt x="486" y="85"/>
                </a:lnTo>
                <a:lnTo>
                  <a:pt x="485" y="75"/>
                </a:lnTo>
                <a:lnTo>
                  <a:pt x="483" y="64"/>
                </a:lnTo>
                <a:lnTo>
                  <a:pt x="494" y="64"/>
                </a:lnTo>
                <a:lnTo>
                  <a:pt x="504" y="63"/>
                </a:lnTo>
                <a:lnTo>
                  <a:pt x="513" y="61"/>
                </a:lnTo>
                <a:lnTo>
                  <a:pt x="523" y="57"/>
                </a:lnTo>
                <a:lnTo>
                  <a:pt x="531" y="53"/>
                </a:lnTo>
                <a:lnTo>
                  <a:pt x="538" y="48"/>
                </a:lnTo>
                <a:lnTo>
                  <a:pt x="545" y="40"/>
                </a:lnTo>
                <a:lnTo>
                  <a:pt x="550" y="31"/>
                </a:lnTo>
                <a:lnTo>
                  <a:pt x="534" y="31"/>
                </a:lnTo>
                <a:lnTo>
                  <a:pt x="518" y="29"/>
                </a:lnTo>
                <a:lnTo>
                  <a:pt x="507" y="28"/>
                </a:lnTo>
                <a:lnTo>
                  <a:pt x="496" y="27"/>
                </a:lnTo>
                <a:lnTo>
                  <a:pt x="491" y="26"/>
                </a:lnTo>
                <a:lnTo>
                  <a:pt x="485" y="24"/>
                </a:lnTo>
                <a:lnTo>
                  <a:pt x="481" y="22"/>
                </a:lnTo>
                <a:lnTo>
                  <a:pt x="476" y="18"/>
                </a:lnTo>
                <a:lnTo>
                  <a:pt x="474" y="10"/>
                </a:lnTo>
                <a:lnTo>
                  <a:pt x="473" y="0"/>
                </a:lnTo>
                <a:lnTo>
                  <a:pt x="11290" y="0"/>
                </a:lnTo>
                <a:lnTo>
                  <a:pt x="11283" y="7"/>
                </a:lnTo>
                <a:lnTo>
                  <a:pt x="11277" y="11"/>
                </a:lnTo>
                <a:lnTo>
                  <a:pt x="11270" y="15"/>
                </a:lnTo>
                <a:lnTo>
                  <a:pt x="11263" y="20"/>
                </a:lnTo>
                <a:lnTo>
                  <a:pt x="11247" y="26"/>
                </a:lnTo>
                <a:lnTo>
                  <a:pt x="11231" y="31"/>
                </a:lnTo>
                <a:lnTo>
                  <a:pt x="11226" y="34"/>
                </a:lnTo>
                <a:lnTo>
                  <a:pt x="11220" y="35"/>
                </a:lnTo>
                <a:lnTo>
                  <a:pt x="11215" y="37"/>
                </a:lnTo>
                <a:lnTo>
                  <a:pt x="11211" y="40"/>
                </a:lnTo>
                <a:lnTo>
                  <a:pt x="11204" y="45"/>
                </a:lnTo>
                <a:lnTo>
                  <a:pt x="11200" y="51"/>
                </a:lnTo>
                <a:lnTo>
                  <a:pt x="11196" y="57"/>
                </a:lnTo>
                <a:lnTo>
                  <a:pt x="11192" y="64"/>
                </a:lnTo>
                <a:lnTo>
                  <a:pt x="11190" y="70"/>
                </a:lnTo>
                <a:lnTo>
                  <a:pt x="11188" y="77"/>
                </a:lnTo>
                <a:lnTo>
                  <a:pt x="11187" y="84"/>
                </a:lnTo>
                <a:lnTo>
                  <a:pt x="11187" y="93"/>
                </a:lnTo>
                <a:lnTo>
                  <a:pt x="11198" y="91"/>
                </a:lnTo>
                <a:lnTo>
                  <a:pt x="11209" y="88"/>
                </a:lnTo>
                <a:lnTo>
                  <a:pt x="11218" y="83"/>
                </a:lnTo>
                <a:lnTo>
                  <a:pt x="11229" y="80"/>
                </a:lnTo>
                <a:lnTo>
                  <a:pt x="11243" y="76"/>
                </a:lnTo>
                <a:lnTo>
                  <a:pt x="11256" y="74"/>
                </a:lnTo>
                <a:lnTo>
                  <a:pt x="11269" y="71"/>
                </a:lnTo>
                <a:lnTo>
                  <a:pt x="11281" y="70"/>
                </a:lnTo>
                <a:lnTo>
                  <a:pt x="11307" y="69"/>
                </a:lnTo>
                <a:lnTo>
                  <a:pt x="11335" y="69"/>
                </a:lnTo>
                <a:lnTo>
                  <a:pt x="11362" y="68"/>
                </a:lnTo>
                <a:lnTo>
                  <a:pt x="11385" y="68"/>
                </a:lnTo>
                <a:lnTo>
                  <a:pt x="11396" y="68"/>
                </a:lnTo>
                <a:lnTo>
                  <a:pt x="11408" y="69"/>
                </a:lnTo>
                <a:lnTo>
                  <a:pt x="11420" y="71"/>
                </a:lnTo>
                <a:lnTo>
                  <a:pt x="11433" y="75"/>
                </a:lnTo>
                <a:lnTo>
                  <a:pt x="11441" y="77"/>
                </a:lnTo>
                <a:lnTo>
                  <a:pt x="11448" y="80"/>
                </a:lnTo>
                <a:lnTo>
                  <a:pt x="11454" y="84"/>
                </a:lnTo>
                <a:lnTo>
                  <a:pt x="11459" y="89"/>
                </a:lnTo>
                <a:lnTo>
                  <a:pt x="11469" y="98"/>
                </a:lnTo>
                <a:lnTo>
                  <a:pt x="11476" y="109"/>
                </a:lnTo>
                <a:lnTo>
                  <a:pt x="11484" y="121"/>
                </a:lnTo>
                <a:lnTo>
                  <a:pt x="11493" y="133"/>
                </a:lnTo>
                <a:lnTo>
                  <a:pt x="11501" y="145"/>
                </a:lnTo>
                <a:lnTo>
                  <a:pt x="11513" y="157"/>
                </a:lnTo>
                <a:lnTo>
                  <a:pt x="11524" y="165"/>
                </a:lnTo>
                <a:lnTo>
                  <a:pt x="11535" y="172"/>
                </a:lnTo>
                <a:lnTo>
                  <a:pt x="11544" y="178"/>
                </a:lnTo>
                <a:lnTo>
                  <a:pt x="11555" y="186"/>
                </a:lnTo>
                <a:lnTo>
                  <a:pt x="11562" y="190"/>
                </a:lnTo>
                <a:lnTo>
                  <a:pt x="11566" y="195"/>
                </a:lnTo>
                <a:lnTo>
                  <a:pt x="11570" y="200"/>
                </a:lnTo>
                <a:lnTo>
                  <a:pt x="11574" y="205"/>
                </a:lnTo>
                <a:lnTo>
                  <a:pt x="11581" y="216"/>
                </a:lnTo>
                <a:lnTo>
                  <a:pt x="11588" y="228"/>
                </a:lnTo>
                <a:lnTo>
                  <a:pt x="11595" y="242"/>
                </a:lnTo>
                <a:lnTo>
                  <a:pt x="11603" y="256"/>
                </a:lnTo>
                <a:lnTo>
                  <a:pt x="11609" y="268"/>
                </a:lnTo>
                <a:lnTo>
                  <a:pt x="11615" y="281"/>
                </a:lnTo>
                <a:lnTo>
                  <a:pt x="11619" y="294"/>
                </a:lnTo>
                <a:lnTo>
                  <a:pt x="11622" y="308"/>
                </a:lnTo>
                <a:lnTo>
                  <a:pt x="11624" y="323"/>
                </a:lnTo>
                <a:lnTo>
                  <a:pt x="11624" y="338"/>
                </a:lnTo>
                <a:lnTo>
                  <a:pt x="11637" y="339"/>
                </a:lnTo>
                <a:lnTo>
                  <a:pt x="11648" y="338"/>
                </a:lnTo>
                <a:lnTo>
                  <a:pt x="11659" y="338"/>
                </a:lnTo>
                <a:lnTo>
                  <a:pt x="11672" y="337"/>
                </a:lnTo>
                <a:lnTo>
                  <a:pt x="11692" y="338"/>
                </a:lnTo>
                <a:lnTo>
                  <a:pt x="11710" y="340"/>
                </a:lnTo>
                <a:lnTo>
                  <a:pt x="11727" y="344"/>
                </a:lnTo>
                <a:lnTo>
                  <a:pt x="11746" y="348"/>
                </a:lnTo>
                <a:lnTo>
                  <a:pt x="11759" y="350"/>
                </a:lnTo>
                <a:lnTo>
                  <a:pt x="11770" y="351"/>
                </a:lnTo>
                <a:lnTo>
                  <a:pt x="11781" y="353"/>
                </a:lnTo>
                <a:lnTo>
                  <a:pt x="11792" y="355"/>
                </a:lnTo>
                <a:lnTo>
                  <a:pt x="11811" y="363"/>
                </a:lnTo>
                <a:lnTo>
                  <a:pt x="11828" y="368"/>
                </a:lnTo>
                <a:lnTo>
                  <a:pt x="11846" y="374"/>
                </a:lnTo>
                <a:lnTo>
                  <a:pt x="11866" y="380"/>
                </a:lnTo>
                <a:lnTo>
                  <a:pt x="11875" y="382"/>
                </a:lnTo>
                <a:lnTo>
                  <a:pt x="11882" y="385"/>
                </a:lnTo>
                <a:lnTo>
                  <a:pt x="11890" y="387"/>
                </a:lnTo>
                <a:lnTo>
                  <a:pt x="11899" y="388"/>
                </a:lnTo>
                <a:lnTo>
                  <a:pt x="11919" y="388"/>
                </a:lnTo>
                <a:lnTo>
                  <a:pt x="11905" y="376"/>
                </a:lnTo>
                <a:lnTo>
                  <a:pt x="11890" y="364"/>
                </a:lnTo>
                <a:lnTo>
                  <a:pt x="11882" y="353"/>
                </a:lnTo>
                <a:lnTo>
                  <a:pt x="11875" y="342"/>
                </a:lnTo>
                <a:lnTo>
                  <a:pt x="11865" y="337"/>
                </a:lnTo>
                <a:lnTo>
                  <a:pt x="11857" y="333"/>
                </a:lnTo>
                <a:lnTo>
                  <a:pt x="11852" y="329"/>
                </a:lnTo>
                <a:lnTo>
                  <a:pt x="11848" y="327"/>
                </a:lnTo>
                <a:lnTo>
                  <a:pt x="11845" y="323"/>
                </a:lnTo>
                <a:lnTo>
                  <a:pt x="11843" y="319"/>
                </a:lnTo>
                <a:lnTo>
                  <a:pt x="11838" y="307"/>
                </a:lnTo>
                <a:lnTo>
                  <a:pt x="11836" y="296"/>
                </a:lnTo>
                <a:lnTo>
                  <a:pt x="11835" y="284"/>
                </a:lnTo>
                <a:lnTo>
                  <a:pt x="11835" y="271"/>
                </a:lnTo>
                <a:lnTo>
                  <a:pt x="11835" y="264"/>
                </a:lnTo>
                <a:lnTo>
                  <a:pt x="11836" y="257"/>
                </a:lnTo>
                <a:lnTo>
                  <a:pt x="11838" y="252"/>
                </a:lnTo>
                <a:lnTo>
                  <a:pt x="11840" y="246"/>
                </a:lnTo>
                <a:lnTo>
                  <a:pt x="11847" y="236"/>
                </a:lnTo>
                <a:lnTo>
                  <a:pt x="11853" y="223"/>
                </a:lnTo>
                <a:lnTo>
                  <a:pt x="11858" y="212"/>
                </a:lnTo>
                <a:lnTo>
                  <a:pt x="11861" y="202"/>
                </a:lnTo>
                <a:lnTo>
                  <a:pt x="11863" y="192"/>
                </a:lnTo>
                <a:lnTo>
                  <a:pt x="11866" y="180"/>
                </a:lnTo>
                <a:lnTo>
                  <a:pt x="11871" y="161"/>
                </a:lnTo>
                <a:lnTo>
                  <a:pt x="11874" y="143"/>
                </a:lnTo>
                <a:lnTo>
                  <a:pt x="11875" y="134"/>
                </a:lnTo>
                <a:lnTo>
                  <a:pt x="11876" y="125"/>
                </a:lnTo>
                <a:lnTo>
                  <a:pt x="11879" y="116"/>
                </a:lnTo>
                <a:lnTo>
                  <a:pt x="11882" y="106"/>
                </a:lnTo>
                <a:lnTo>
                  <a:pt x="11897" y="122"/>
                </a:lnTo>
                <a:lnTo>
                  <a:pt x="11912" y="138"/>
                </a:lnTo>
                <a:lnTo>
                  <a:pt x="11915" y="143"/>
                </a:lnTo>
                <a:lnTo>
                  <a:pt x="11918" y="147"/>
                </a:lnTo>
                <a:lnTo>
                  <a:pt x="11922" y="151"/>
                </a:lnTo>
                <a:lnTo>
                  <a:pt x="11928" y="155"/>
                </a:lnTo>
                <a:lnTo>
                  <a:pt x="11943" y="157"/>
                </a:lnTo>
                <a:lnTo>
                  <a:pt x="11959" y="157"/>
                </a:lnTo>
                <a:lnTo>
                  <a:pt x="11975" y="162"/>
                </a:lnTo>
                <a:lnTo>
                  <a:pt x="11992" y="170"/>
                </a:lnTo>
                <a:lnTo>
                  <a:pt x="12017" y="177"/>
                </a:lnTo>
                <a:lnTo>
                  <a:pt x="12041" y="183"/>
                </a:lnTo>
                <a:lnTo>
                  <a:pt x="12052" y="186"/>
                </a:lnTo>
                <a:lnTo>
                  <a:pt x="12064" y="189"/>
                </a:lnTo>
                <a:lnTo>
                  <a:pt x="12075" y="195"/>
                </a:lnTo>
                <a:lnTo>
                  <a:pt x="12087" y="202"/>
                </a:lnTo>
                <a:lnTo>
                  <a:pt x="12084" y="185"/>
                </a:lnTo>
                <a:lnTo>
                  <a:pt x="12079" y="170"/>
                </a:lnTo>
                <a:lnTo>
                  <a:pt x="12077" y="163"/>
                </a:lnTo>
                <a:lnTo>
                  <a:pt x="12076" y="156"/>
                </a:lnTo>
                <a:lnTo>
                  <a:pt x="12074" y="147"/>
                </a:lnTo>
                <a:lnTo>
                  <a:pt x="12074" y="138"/>
                </a:lnTo>
                <a:lnTo>
                  <a:pt x="12076" y="130"/>
                </a:lnTo>
                <a:lnTo>
                  <a:pt x="12079" y="122"/>
                </a:lnTo>
                <a:lnTo>
                  <a:pt x="12079" y="115"/>
                </a:lnTo>
                <a:lnTo>
                  <a:pt x="12078" y="107"/>
                </a:lnTo>
                <a:lnTo>
                  <a:pt x="12076" y="101"/>
                </a:lnTo>
                <a:lnTo>
                  <a:pt x="12074" y="94"/>
                </a:lnTo>
                <a:lnTo>
                  <a:pt x="12070" y="89"/>
                </a:lnTo>
                <a:lnTo>
                  <a:pt x="12066" y="83"/>
                </a:lnTo>
                <a:lnTo>
                  <a:pt x="12061" y="79"/>
                </a:lnTo>
                <a:lnTo>
                  <a:pt x="12055" y="75"/>
                </a:lnTo>
                <a:lnTo>
                  <a:pt x="12039" y="66"/>
                </a:lnTo>
                <a:lnTo>
                  <a:pt x="12024" y="61"/>
                </a:lnTo>
                <a:lnTo>
                  <a:pt x="12009" y="55"/>
                </a:lnTo>
                <a:lnTo>
                  <a:pt x="11992" y="48"/>
                </a:lnTo>
                <a:lnTo>
                  <a:pt x="11983" y="45"/>
                </a:lnTo>
                <a:lnTo>
                  <a:pt x="11974" y="43"/>
                </a:lnTo>
                <a:lnTo>
                  <a:pt x="11967" y="41"/>
                </a:lnTo>
                <a:lnTo>
                  <a:pt x="11959" y="37"/>
                </a:lnTo>
                <a:lnTo>
                  <a:pt x="11956" y="34"/>
                </a:lnTo>
                <a:lnTo>
                  <a:pt x="11954" y="30"/>
                </a:lnTo>
                <a:lnTo>
                  <a:pt x="11952" y="26"/>
                </a:lnTo>
                <a:lnTo>
                  <a:pt x="11951" y="21"/>
                </a:lnTo>
                <a:lnTo>
                  <a:pt x="11948" y="11"/>
                </a:lnTo>
                <a:lnTo>
                  <a:pt x="11947" y="0"/>
                </a:lnTo>
                <a:lnTo>
                  <a:pt x="14860" y="0"/>
                </a:lnTo>
                <a:lnTo>
                  <a:pt x="14859" y="10"/>
                </a:lnTo>
                <a:lnTo>
                  <a:pt x="14859" y="20"/>
                </a:lnTo>
                <a:lnTo>
                  <a:pt x="14859" y="24"/>
                </a:lnTo>
                <a:lnTo>
                  <a:pt x="14858" y="29"/>
                </a:lnTo>
                <a:lnTo>
                  <a:pt x="14857" y="33"/>
                </a:lnTo>
                <a:lnTo>
                  <a:pt x="14855" y="37"/>
                </a:lnTo>
                <a:lnTo>
                  <a:pt x="14850" y="41"/>
                </a:lnTo>
                <a:lnTo>
                  <a:pt x="14845" y="43"/>
                </a:lnTo>
                <a:lnTo>
                  <a:pt x="14840" y="45"/>
                </a:lnTo>
                <a:lnTo>
                  <a:pt x="14833" y="48"/>
                </a:lnTo>
                <a:lnTo>
                  <a:pt x="14824" y="52"/>
                </a:lnTo>
                <a:lnTo>
                  <a:pt x="14818" y="56"/>
                </a:lnTo>
                <a:lnTo>
                  <a:pt x="14810" y="61"/>
                </a:lnTo>
                <a:lnTo>
                  <a:pt x="14802" y="64"/>
                </a:lnTo>
                <a:lnTo>
                  <a:pt x="14795" y="65"/>
                </a:lnTo>
                <a:lnTo>
                  <a:pt x="14790" y="65"/>
                </a:lnTo>
                <a:lnTo>
                  <a:pt x="14784" y="66"/>
                </a:lnTo>
                <a:lnTo>
                  <a:pt x="14780" y="69"/>
                </a:lnTo>
                <a:lnTo>
                  <a:pt x="14777" y="71"/>
                </a:lnTo>
                <a:lnTo>
                  <a:pt x="14775" y="76"/>
                </a:lnTo>
                <a:lnTo>
                  <a:pt x="14774" y="79"/>
                </a:lnTo>
                <a:lnTo>
                  <a:pt x="14774" y="83"/>
                </a:lnTo>
                <a:lnTo>
                  <a:pt x="14773" y="92"/>
                </a:lnTo>
                <a:lnTo>
                  <a:pt x="14771" y="101"/>
                </a:lnTo>
                <a:lnTo>
                  <a:pt x="14768" y="117"/>
                </a:lnTo>
                <a:lnTo>
                  <a:pt x="14764" y="133"/>
                </a:lnTo>
                <a:lnTo>
                  <a:pt x="14762" y="147"/>
                </a:lnTo>
                <a:lnTo>
                  <a:pt x="14761" y="160"/>
                </a:lnTo>
                <a:lnTo>
                  <a:pt x="14757" y="172"/>
                </a:lnTo>
                <a:lnTo>
                  <a:pt x="14753" y="186"/>
                </a:lnTo>
                <a:lnTo>
                  <a:pt x="14750" y="191"/>
                </a:lnTo>
                <a:lnTo>
                  <a:pt x="14747" y="197"/>
                </a:lnTo>
                <a:lnTo>
                  <a:pt x="14743" y="202"/>
                </a:lnTo>
                <a:lnTo>
                  <a:pt x="14739" y="206"/>
                </a:lnTo>
                <a:lnTo>
                  <a:pt x="14730" y="215"/>
                </a:lnTo>
                <a:lnTo>
                  <a:pt x="14722" y="226"/>
                </a:lnTo>
                <a:lnTo>
                  <a:pt x="14717" y="233"/>
                </a:lnTo>
                <a:lnTo>
                  <a:pt x="14715" y="241"/>
                </a:lnTo>
                <a:lnTo>
                  <a:pt x="14714" y="249"/>
                </a:lnTo>
                <a:lnTo>
                  <a:pt x="14713" y="257"/>
                </a:lnTo>
                <a:lnTo>
                  <a:pt x="14710" y="273"/>
                </a:lnTo>
                <a:lnTo>
                  <a:pt x="14708" y="288"/>
                </a:lnTo>
                <a:lnTo>
                  <a:pt x="14708" y="342"/>
                </a:lnTo>
                <a:lnTo>
                  <a:pt x="14706" y="353"/>
                </a:lnTo>
                <a:lnTo>
                  <a:pt x="14703" y="363"/>
                </a:lnTo>
                <a:lnTo>
                  <a:pt x="14699" y="389"/>
                </a:lnTo>
                <a:lnTo>
                  <a:pt x="14696" y="412"/>
                </a:lnTo>
                <a:lnTo>
                  <a:pt x="14692" y="434"/>
                </a:lnTo>
                <a:lnTo>
                  <a:pt x="14687" y="459"/>
                </a:lnTo>
                <a:lnTo>
                  <a:pt x="14686" y="468"/>
                </a:lnTo>
                <a:lnTo>
                  <a:pt x="14685" y="475"/>
                </a:lnTo>
                <a:lnTo>
                  <a:pt x="14683" y="484"/>
                </a:lnTo>
                <a:lnTo>
                  <a:pt x="14679" y="490"/>
                </a:lnTo>
                <a:lnTo>
                  <a:pt x="14672" y="499"/>
                </a:lnTo>
                <a:lnTo>
                  <a:pt x="14663" y="506"/>
                </a:lnTo>
                <a:lnTo>
                  <a:pt x="14655" y="510"/>
                </a:lnTo>
                <a:lnTo>
                  <a:pt x="14645" y="512"/>
                </a:lnTo>
                <a:lnTo>
                  <a:pt x="14625" y="516"/>
                </a:lnTo>
                <a:lnTo>
                  <a:pt x="14602" y="521"/>
                </a:lnTo>
                <a:lnTo>
                  <a:pt x="14608" y="525"/>
                </a:lnTo>
                <a:lnTo>
                  <a:pt x="14616" y="529"/>
                </a:lnTo>
                <a:lnTo>
                  <a:pt x="14622" y="533"/>
                </a:lnTo>
                <a:lnTo>
                  <a:pt x="14630" y="535"/>
                </a:lnTo>
                <a:lnTo>
                  <a:pt x="14646" y="537"/>
                </a:lnTo>
                <a:lnTo>
                  <a:pt x="14663" y="539"/>
                </a:lnTo>
                <a:lnTo>
                  <a:pt x="14665" y="552"/>
                </a:lnTo>
                <a:lnTo>
                  <a:pt x="14666" y="566"/>
                </a:lnTo>
                <a:lnTo>
                  <a:pt x="14665" y="577"/>
                </a:lnTo>
                <a:lnTo>
                  <a:pt x="14662" y="588"/>
                </a:lnTo>
                <a:lnTo>
                  <a:pt x="14660" y="597"/>
                </a:lnTo>
                <a:lnTo>
                  <a:pt x="14658" y="608"/>
                </a:lnTo>
                <a:lnTo>
                  <a:pt x="14655" y="624"/>
                </a:lnTo>
                <a:lnTo>
                  <a:pt x="14651" y="639"/>
                </a:lnTo>
                <a:lnTo>
                  <a:pt x="14646" y="653"/>
                </a:lnTo>
                <a:lnTo>
                  <a:pt x="14642" y="668"/>
                </a:lnTo>
                <a:lnTo>
                  <a:pt x="14631" y="695"/>
                </a:lnTo>
                <a:lnTo>
                  <a:pt x="14618" y="725"/>
                </a:lnTo>
                <a:lnTo>
                  <a:pt x="14606" y="755"/>
                </a:lnTo>
                <a:lnTo>
                  <a:pt x="14598" y="783"/>
                </a:lnTo>
                <a:lnTo>
                  <a:pt x="14590" y="810"/>
                </a:lnTo>
                <a:lnTo>
                  <a:pt x="14580" y="841"/>
                </a:lnTo>
                <a:lnTo>
                  <a:pt x="14574" y="852"/>
                </a:lnTo>
                <a:lnTo>
                  <a:pt x="14565" y="863"/>
                </a:lnTo>
                <a:lnTo>
                  <a:pt x="14562" y="873"/>
                </a:lnTo>
                <a:lnTo>
                  <a:pt x="14560" y="881"/>
                </a:lnTo>
                <a:lnTo>
                  <a:pt x="14560" y="891"/>
                </a:lnTo>
                <a:lnTo>
                  <a:pt x="14560" y="900"/>
                </a:lnTo>
                <a:lnTo>
                  <a:pt x="14560" y="908"/>
                </a:lnTo>
                <a:lnTo>
                  <a:pt x="14559" y="918"/>
                </a:lnTo>
                <a:lnTo>
                  <a:pt x="14558" y="928"/>
                </a:lnTo>
                <a:lnTo>
                  <a:pt x="14554" y="938"/>
                </a:lnTo>
                <a:lnTo>
                  <a:pt x="14545" y="957"/>
                </a:lnTo>
                <a:lnTo>
                  <a:pt x="14535" y="974"/>
                </a:lnTo>
                <a:lnTo>
                  <a:pt x="14525" y="991"/>
                </a:lnTo>
                <a:lnTo>
                  <a:pt x="14514" y="1011"/>
                </a:lnTo>
                <a:lnTo>
                  <a:pt x="14511" y="1020"/>
                </a:lnTo>
                <a:lnTo>
                  <a:pt x="14508" y="1027"/>
                </a:lnTo>
                <a:lnTo>
                  <a:pt x="14507" y="1035"/>
                </a:lnTo>
                <a:lnTo>
                  <a:pt x="14506" y="1042"/>
                </a:lnTo>
                <a:lnTo>
                  <a:pt x="14505" y="1057"/>
                </a:lnTo>
                <a:lnTo>
                  <a:pt x="14504" y="1075"/>
                </a:lnTo>
                <a:lnTo>
                  <a:pt x="14500" y="1091"/>
                </a:lnTo>
                <a:lnTo>
                  <a:pt x="14496" y="1107"/>
                </a:lnTo>
                <a:lnTo>
                  <a:pt x="14493" y="1123"/>
                </a:lnTo>
                <a:lnTo>
                  <a:pt x="14493" y="1138"/>
                </a:lnTo>
                <a:lnTo>
                  <a:pt x="14492" y="1153"/>
                </a:lnTo>
                <a:lnTo>
                  <a:pt x="14491" y="1171"/>
                </a:lnTo>
                <a:lnTo>
                  <a:pt x="14501" y="1176"/>
                </a:lnTo>
                <a:lnTo>
                  <a:pt x="14511" y="1162"/>
                </a:lnTo>
                <a:lnTo>
                  <a:pt x="14519" y="1149"/>
                </a:lnTo>
                <a:lnTo>
                  <a:pt x="14526" y="1136"/>
                </a:lnTo>
                <a:lnTo>
                  <a:pt x="14533" y="1120"/>
                </a:lnTo>
                <a:lnTo>
                  <a:pt x="14537" y="1111"/>
                </a:lnTo>
                <a:lnTo>
                  <a:pt x="14543" y="1105"/>
                </a:lnTo>
                <a:lnTo>
                  <a:pt x="14548" y="1098"/>
                </a:lnTo>
                <a:lnTo>
                  <a:pt x="14554" y="1093"/>
                </a:lnTo>
                <a:lnTo>
                  <a:pt x="14560" y="1088"/>
                </a:lnTo>
                <a:lnTo>
                  <a:pt x="14566" y="1081"/>
                </a:lnTo>
                <a:lnTo>
                  <a:pt x="14573" y="1075"/>
                </a:lnTo>
                <a:lnTo>
                  <a:pt x="14578" y="1067"/>
                </a:lnTo>
                <a:lnTo>
                  <a:pt x="14584" y="1058"/>
                </a:lnTo>
                <a:lnTo>
                  <a:pt x="14588" y="1050"/>
                </a:lnTo>
                <a:lnTo>
                  <a:pt x="14591" y="1041"/>
                </a:lnTo>
                <a:lnTo>
                  <a:pt x="14594" y="1034"/>
                </a:lnTo>
                <a:lnTo>
                  <a:pt x="14601" y="1016"/>
                </a:lnTo>
                <a:lnTo>
                  <a:pt x="14609" y="998"/>
                </a:lnTo>
                <a:lnTo>
                  <a:pt x="14621" y="980"/>
                </a:lnTo>
                <a:lnTo>
                  <a:pt x="14632" y="965"/>
                </a:lnTo>
                <a:lnTo>
                  <a:pt x="14644" y="949"/>
                </a:lnTo>
                <a:lnTo>
                  <a:pt x="14655" y="932"/>
                </a:lnTo>
                <a:lnTo>
                  <a:pt x="14661" y="918"/>
                </a:lnTo>
                <a:lnTo>
                  <a:pt x="14667" y="906"/>
                </a:lnTo>
                <a:lnTo>
                  <a:pt x="14671" y="893"/>
                </a:lnTo>
                <a:lnTo>
                  <a:pt x="14676" y="878"/>
                </a:lnTo>
                <a:lnTo>
                  <a:pt x="14685" y="860"/>
                </a:lnTo>
                <a:lnTo>
                  <a:pt x="14695" y="845"/>
                </a:lnTo>
                <a:lnTo>
                  <a:pt x="14705" y="828"/>
                </a:lnTo>
                <a:lnTo>
                  <a:pt x="14713" y="810"/>
                </a:lnTo>
                <a:lnTo>
                  <a:pt x="14722" y="785"/>
                </a:lnTo>
                <a:lnTo>
                  <a:pt x="14728" y="763"/>
                </a:lnTo>
                <a:lnTo>
                  <a:pt x="14733" y="740"/>
                </a:lnTo>
                <a:lnTo>
                  <a:pt x="14738" y="714"/>
                </a:lnTo>
                <a:lnTo>
                  <a:pt x="14741" y="696"/>
                </a:lnTo>
                <a:lnTo>
                  <a:pt x="14746" y="679"/>
                </a:lnTo>
                <a:lnTo>
                  <a:pt x="14750" y="664"/>
                </a:lnTo>
                <a:lnTo>
                  <a:pt x="14755" y="649"/>
                </a:lnTo>
                <a:lnTo>
                  <a:pt x="14765" y="620"/>
                </a:lnTo>
                <a:lnTo>
                  <a:pt x="14777" y="587"/>
                </a:lnTo>
                <a:lnTo>
                  <a:pt x="14781" y="577"/>
                </a:lnTo>
                <a:lnTo>
                  <a:pt x="14786" y="568"/>
                </a:lnTo>
                <a:lnTo>
                  <a:pt x="14790" y="560"/>
                </a:lnTo>
                <a:lnTo>
                  <a:pt x="14793" y="550"/>
                </a:lnTo>
                <a:lnTo>
                  <a:pt x="14801" y="525"/>
                </a:lnTo>
                <a:lnTo>
                  <a:pt x="14808" y="504"/>
                </a:lnTo>
                <a:lnTo>
                  <a:pt x="14817" y="483"/>
                </a:lnTo>
                <a:lnTo>
                  <a:pt x="14825" y="459"/>
                </a:lnTo>
                <a:lnTo>
                  <a:pt x="14828" y="449"/>
                </a:lnTo>
                <a:lnTo>
                  <a:pt x="14830" y="441"/>
                </a:lnTo>
                <a:lnTo>
                  <a:pt x="14832" y="432"/>
                </a:lnTo>
                <a:lnTo>
                  <a:pt x="14836" y="422"/>
                </a:lnTo>
                <a:lnTo>
                  <a:pt x="14844" y="405"/>
                </a:lnTo>
                <a:lnTo>
                  <a:pt x="14851" y="390"/>
                </a:lnTo>
                <a:lnTo>
                  <a:pt x="14860" y="376"/>
                </a:lnTo>
                <a:lnTo>
                  <a:pt x="14868" y="359"/>
                </a:lnTo>
                <a:lnTo>
                  <a:pt x="14876" y="333"/>
                </a:lnTo>
                <a:lnTo>
                  <a:pt x="14882" y="310"/>
                </a:lnTo>
                <a:lnTo>
                  <a:pt x="14888" y="287"/>
                </a:lnTo>
                <a:lnTo>
                  <a:pt x="14897" y="263"/>
                </a:lnTo>
                <a:lnTo>
                  <a:pt x="14903" y="249"/>
                </a:lnTo>
                <a:lnTo>
                  <a:pt x="14910" y="236"/>
                </a:lnTo>
                <a:lnTo>
                  <a:pt x="14918" y="224"/>
                </a:lnTo>
                <a:lnTo>
                  <a:pt x="14926" y="210"/>
                </a:lnTo>
                <a:lnTo>
                  <a:pt x="14931" y="199"/>
                </a:lnTo>
                <a:lnTo>
                  <a:pt x="14936" y="188"/>
                </a:lnTo>
                <a:lnTo>
                  <a:pt x="14940" y="178"/>
                </a:lnTo>
                <a:lnTo>
                  <a:pt x="14944" y="168"/>
                </a:lnTo>
                <a:lnTo>
                  <a:pt x="14950" y="157"/>
                </a:lnTo>
                <a:lnTo>
                  <a:pt x="14956" y="148"/>
                </a:lnTo>
                <a:lnTo>
                  <a:pt x="14962" y="141"/>
                </a:lnTo>
                <a:lnTo>
                  <a:pt x="14968" y="134"/>
                </a:lnTo>
                <a:lnTo>
                  <a:pt x="14981" y="120"/>
                </a:lnTo>
                <a:lnTo>
                  <a:pt x="14995" y="103"/>
                </a:lnTo>
                <a:lnTo>
                  <a:pt x="15014" y="77"/>
                </a:lnTo>
                <a:lnTo>
                  <a:pt x="15031" y="52"/>
                </a:lnTo>
                <a:lnTo>
                  <a:pt x="15048" y="27"/>
                </a:lnTo>
                <a:lnTo>
                  <a:pt x="15066" y="0"/>
                </a:lnTo>
                <a:lnTo>
                  <a:pt x="15731" y="0"/>
                </a:lnTo>
                <a:lnTo>
                  <a:pt x="15731" y="8"/>
                </a:lnTo>
                <a:lnTo>
                  <a:pt x="15732" y="15"/>
                </a:lnTo>
                <a:lnTo>
                  <a:pt x="15733" y="23"/>
                </a:lnTo>
                <a:lnTo>
                  <a:pt x="15731" y="29"/>
                </a:lnTo>
                <a:lnTo>
                  <a:pt x="15727" y="35"/>
                </a:lnTo>
                <a:lnTo>
                  <a:pt x="15722" y="38"/>
                </a:lnTo>
                <a:lnTo>
                  <a:pt x="15715" y="40"/>
                </a:lnTo>
                <a:lnTo>
                  <a:pt x="15709" y="42"/>
                </a:lnTo>
                <a:lnTo>
                  <a:pt x="15702" y="45"/>
                </a:lnTo>
                <a:lnTo>
                  <a:pt x="15696" y="48"/>
                </a:lnTo>
                <a:lnTo>
                  <a:pt x="15689" y="49"/>
                </a:lnTo>
                <a:lnTo>
                  <a:pt x="15683" y="49"/>
                </a:lnTo>
                <a:lnTo>
                  <a:pt x="15670" y="51"/>
                </a:lnTo>
                <a:lnTo>
                  <a:pt x="15656" y="53"/>
                </a:lnTo>
                <a:lnTo>
                  <a:pt x="15645" y="58"/>
                </a:lnTo>
                <a:lnTo>
                  <a:pt x="15635" y="64"/>
                </a:lnTo>
                <a:lnTo>
                  <a:pt x="15625" y="66"/>
                </a:lnTo>
                <a:lnTo>
                  <a:pt x="15614" y="67"/>
                </a:lnTo>
                <a:lnTo>
                  <a:pt x="15604" y="66"/>
                </a:lnTo>
                <a:lnTo>
                  <a:pt x="15592" y="66"/>
                </a:lnTo>
                <a:lnTo>
                  <a:pt x="15578" y="67"/>
                </a:lnTo>
                <a:lnTo>
                  <a:pt x="15565" y="68"/>
                </a:lnTo>
                <a:lnTo>
                  <a:pt x="15559" y="69"/>
                </a:lnTo>
                <a:lnTo>
                  <a:pt x="15552" y="71"/>
                </a:lnTo>
                <a:lnTo>
                  <a:pt x="15546" y="74"/>
                </a:lnTo>
                <a:lnTo>
                  <a:pt x="15539" y="77"/>
                </a:lnTo>
                <a:lnTo>
                  <a:pt x="15534" y="81"/>
                </a:lnTo>
                <a:lnTo>
                  <a:pt x="15529" y="85"/>
                </a:lnTo>
                <a:lnTo>
                  <a:pt x="15525" y="90"/>
                </a:lnTo>
                <a:lnTo>
                  <a:pt x="15522" y="95"/>
                </a:lnTo>
                <a:lnTo>
                  <a:pt x="15517" y="107"/>
                </a:lnTo>
                <a:lnTo>
                  <a:pt x="15510" y="120"/>
                </a:lnTo>
                <a:lnTo>
                  <a:pt x="15498" y="137"/>
                </a:lnTo>
                <a:lnTo>
                  <a:pt x="15488" y="152"/>
                </a:lnTo>
                <a:lnTo>
                  <a:pt x="15475" y="166"/>
                </a:lnTo>
                <a:lnTo>
                  <a:pt x="15459" y="180"/>
                </a:lnTo>
                <a:lnTo>
                  <a:pt x="15478" y="187"/>
                </a:lnTo>
                <a:lnTo>
                  <a:pt x="15494" y="192"/>
                </a:lnTo>
                <a:lnTo>
                  <a:pt x="15502" y="193"/>
                </a:lnTo>
                <a:lnTo>
                  <a:pt x="15510" y="196"/>
                </a:lnTo>
                <a:lnTo>
                  <a:pt x="15519" y="197"/>
                </a:lnTo>
                <a:lnTo>
                  <a:pt x="15529" y="197"/>
                </a:lnTo>
                <a:lnTo>
                  <a:pt x="15547" y="196"/>
                </a:lnTo>
                <a:lnTo>
                  <a:pt x="15563" y="193"/>
                </a:lnTo>
                <a:lnTo>
                  <a:pt x="15578" y="190"/>
                </a:lnTo>
                <a:lnTo>
                  <a:pt x="15592" y="187"/>
                </a:lnTo>
                <a:lnTo>
                  <a:pt x="15607" y="184"/>
                </a:lnTo>
                <a:lnTo>
                  <a:pt x="15623" y="180"/>
                </a:lnTo>
                <a:lnTo>
                  <a:pt x="15639" y="178"/>
                </a:lnTo>
                <a:lnTo>
                  <a:pt x="15656" y="178"/>
                </a:lnTo>
                <a:lnTo>
                  <a:pt x="15666" y="179"/>
                </a:lnTo>
                <a:lnTo>
                  <a:pt x="15673" y="182"/>
                </a:lnTo>
                <a:lnTo>
                  <a:pt x="15681" y="185"/>
                </a:lnTo>
                <a:lnTo>
                  <a:pt x="15688" y="189"/>
                </a:lnTo>
                <a:lnTo>
                  <a:pt x="15695" y="192"/>
                </a:lnTo>
                <a:lnTo>
                  <a:pt x="15702" y="196"/>
                </a:lnTo>
                <a:lnTo>
                  <a:pt x="15711" y="199"/>
                </a:lnTo>
                <a:lnTo>
                  <a:pt x="15720" y="199"/>
                </a:lnTo>
                <a:lnTo>
                  <a:pt x="15725" y="199"/>
                </a:lnTo>
                <a:lnTo>
                  <a:pt x="15731" y="197"/>
                </a:lnTo>
                <a:lnTo>
                  <a:pt x="15734" y="195"/>
                </a:lnTo>
                <a:lnTo>
                  <a:pt x="15738" y="190"/>
                </a:lnTo>
                <a:lnTo>
                  <a:pt x="15743" y="183"/>
                </a:lnTo>
                <a:lnTo>
                  <a:pt x="15749" y="173"/>
                </a:lnTo>
                <a:lnTo>
                  <a:pt x="15756" y="160"/>
                </a:lnTo>
                <a:lnTo>
                  <a:pt x="15762" y="148"/>
                </a:lnTo>
                <a:lnTo>
                  <a:pt x="15767" y="137"/>
                </a:lnTo>
                <a:lnTo>
                  <a:pt x="15772" y="125"/>
                </a:lnTo>
                <a:lnTo>
                  <a:pt x="15780" y="103"/>
                </a:lnTo>
                <a:lnTo>
                  <a:pt x="15792" y="77"/>
                </a:lnTo>
                <a:lnTo>
                  <a:pt x="15802" y="93"/>
                </a:lnTo>
                <a:lnTo>
                  <a:pt x="15810" y="109"/>
                </a:lnTo>
                <a:lnTo>
                  <a:pt x="15834" y="99"/>
                </a:lnTo>
                <a:lnTo>
                  <a:pt x="15855" y="90"/>
                </a:lnTo>
                <a:lnTo>
                  <a:pt x="15866" y="87"/>
                </a:lnTo>
                <a:lnTo>
                  <a:pt x="15876" y="82"/>
                </a:lnTo>
                <a:lnTo>
                  <a:pt x="15888" y="80"/>
                </a:lnTo>
                <a:lnTo>
                  <a:pt x="15900" y="80"/>
                </a:lnTo>
                <a:lnTo>
                  <a:pt x="15912" y="80"/>
                </a:lnTo>
                <a:lnTo>
                  <a:pt x="15922" y="82"/>
                </a:lnTo>
                <a:lnTo>
                  <a:pt x="15926" y="84"/>
                </a:lnTo>
                <a:lnTo>
                  <a:pt x="15929" y="88"/>
                </a:lnTo>
                <a:lnTo>
                  <a:pt x="15931" y="91"/>
                </a:lnTo>
                <a:lnTo>
                  <a:pt x="15932" y="95"/>
                </a:lnTo>
                <a:lnTo>
                  <a:pt x="15931" y="110"/>
                </a:lnTo>
                <a:lnTo>
                  <a:pt x="15930" y="122"/>
                </a:lnTo>
                <a:lnTo>
                  <a:pt x="15928" y="135"/>
                </a:lnTo>
                <a:lnTo>
                  <a:pt x="15927" y="149"/>
                </a:lnTo>
                <a:lnTo>
                  <a:pt x="15928" y="165"/>
                </a:lnTo>
                <a:lnTo>
                  <a:pt x="15927" y="180"/>
                </a:lnTo>
                <a:lnTo>
                  <a:pt x="15925" y="187"/>
                </a:lnTo>
                <a:lnTo>
                  <a:pt x="15923" y="192"/>
                </a:lnTo>
                <a:lnTo>
                  <a:pt x="15920" y="198"/>
                </a:lnTo>
                <a:lnTo>
                  <a:pt x="15916" y="202"/>
                </a:lnTo>
                <a:lnTo>
                  <a:pt x="15911" y="212"/>
                </a:lnTo>
                <a:lnTo>
                  <a:pt x="15905" y="223"/>
                </a:lnTo>
                <a:lnTo>
                  <a:pt x="15904" y="233"/>
                </a:lnTo>
                <a:lnTo>
                  <a:pt x="15903" y="244"/>
                </a:lnTo>
                <a:lnTo>
                  <a:pt x="15901" y="255"/>
                </a:lnTo>
                <a:lnTo>
                  <a:pt x="15897" y="265"/>
                </a:lnTo>
                <a:lnTo>
                  <a:pt x="15894" y="273"/>
                </a:lnTo>
                <a:lnTo>
                  <a:pt x="15889" y="282"/>
                </a:lnTo>
                <a:lnTo>
                  <a:pt x="15881" y="299"/>
                </a:lnTo>
                <a:lnTo>
                  <a:pt x="15871" y="319"/>
                </a:lnTo>
                <a:lnTo>
                  <a:pt x="15869" y="327"/>
                </a:lnTo>
                <a:lnTo>
                  <a:pt x="15868" y="335"/>
                </a:lnTo>
                <a:lnTo>
                  <a:pt x="15867" y="342"/>
                </a:lnTo>
                <a:lnTo>
                  <a:pt x="15867" y="351"/>
                </a:lnTo>
                <a:lnTo>
                  <a:pt x="15867" y="359"/>
                </a:lnTo>
                <a:lnTo>
                  <a:pt x="15867" y="366"/>
                </a:lnTo>
                <a:lnTo>
                  <a:pt x="15866" y="374"/>
                </a:lnTo>
                <a:lnTo>
                  <a:pt x="15863" y="382"/>
                </a:lnTo>
                <a:lnTo>
                  <a:pt x="15883" y="378"/>
                </a:lnTo>
                <a:lnTo>
                  <a:pt x="15899" y="373"/>
                </a:lnTo>
                <a:lnTo>
                  <a:pt x="15914" y="366"/>
                </a:lnTo>
                <a:lnTo>
                  <a:pt x="15928" y="359"/>
                </a:lnTo>
                <a:lnTo>
                  <a:pt x="15942" y="351"/>
                </a:lnTo>
                <a:lnTo>
                  <a:pt x="15957" y="344"/>
                </a:lnTo>
                <a:lnTo>
                  <a:pt x="15972" y="336"/>
                </a:lnTo>
                <a:lnTo>
                  <a:pt x="15991" y="329"/>
                </a:lnTo>
                <a:lnTo>
                  <a:pt x="15995" y="337"/>
                </a:lnTo>
                <a:lnTo>
                  <a:pt x="15998" y="346"/>
                </a:lnTo>
                <a:lnTo>
                  <a:pt x="16001" y="353"/>
                </a:lnTo>
                <a:lnTo>
                  <a:pt x="16003" y="360"/>
                </a:lnTo>
                <a:lnTo>
                  <a:pt x="16006" y="376"/>
                </a:lnTo>
                <a:lnTo>
                  <a:pt x="16009" y="393"/>
                </a:lnTo>
                <a:lnTo>
                  <a:pt x="16013" y="404"/>
                </a:lnTo>
                <a:lnTo>
                  <a:pt x="16018" y="415"/>
                </a:lnTo>
                <a:lnTo>
                  <a:pt x="16018" y="426"/>
                </a:lnTo>
                <a:lnTo>
                  <a:pt x="16018" y="437"/>
                </a:lnTo>
                <a:lnTo>
                  <a:pt x="16019" y="443"/>
                </a:lnTo>
                <a:lnTo>
                  <a:pt x="16020" y="447"/>
                </a:lnTo>
                <a:lnTo>
                  <a:pt x="16022" y="453"/>
                </a:lnTo>
                <a:lnTo>
                  <a:pt x="16025" y="457"/>
                </a:lnTo>
                <a:lnTo>
                  <a:pt x="16030" y="460"/>
                </a:lnTo>
                <a:lnTo>
                  <a:pt x="16035" y="462"/>
                </a:lnTo>
                <a:lnTo>
                  <a:pt x="16039" y="464"/>
                </a:lnTo>
                <a:lnTo>
                  <a:pt x="16045" y="466"/>
                </a:lnTo>
                <a:lnTo>
                  <a:pt x="16057" y="467"/>
                </a:lnTo>
                <a:lnTo>
                  <a:pt x="16067" y="468"/>
                </a:lnTo>
                <a:lnTo>
                  <a:pt x="16077" y="469"/>
                </a:lnTo>
                <a:lnTo>
                  <a:pt x="16085" y="472"/>
                </a:lnTo>
                <a:lnTo>
                  <a:pt x="16092" y="475"/>
                </a:lnTo>
                <a:lnTo>
                  <a:pt x="16100" y="481"/>
                </a:lnTo>
                <a:lnTo>
                  <a:pt x="16111" y="496"/>
                </a:lnTo>
                <a:lnTo>
                  <a:pt x="16121" y="513"/>
                </a:lnTo>
                <a:lnTo>
                  <a:pt x="16132" y="517"/>
                </a:lnTo>
                <a:lnTo>
                  <a:pt x="16142" y="523"/>
                </a:lnTo>
                <a:lnTo>
                  <a:pt x="16151" y="539"/>
                </a:lnTo>
                <a:lnTo>
                  <a:pt x="16158" y="555"/>
                </a:lnTo>
                <a:lnTo>
                  <a:pt x="16165" y="561"/>
                </a:lnTo>
                <a:lnTo>
                  <a:pt x="16173" y="565"/>
                </a:lnTo>
                <a:lnTo>
                  <a:pt x="16183" y="569"/>
                </a:lnTo>
                <a:lnTo>
                  <a:pt x="16194" y="572"/>
                </a:lnTo>
                <a:lnTo>
                  <a:pt x="16215" y="577"/>
                </a:lnTo>
                <a:lnTo>
                  <a:pt x="16235" y="582"/>
                </a:lnTo>
                <a:lnTo>
                  <a:pt x="16235" y="794"/>
                </a:lnTo>
                <a:lnTo>
                  <a:pt x="16222" y="805"/>
                </a:lnTo>
                <a:lnTo>
                  <a:pt x="16209" y="813"/>
                </a:lnTo>
                <a:lnTo>
                  <a:pt x="16204" y="819"/>
                </a:lnTo>
                <a:lnTo>
                  <a:pt x="16198" y="824"/>
                </a:lnTo>
                <a:lnTo>
                  <a:pt x="16194" y="830"/>
                </a:lnTo>
                <a:lnTo>
                  <a:pt x="16191" y="837"/>
                </a:lnTo>
                <a:lnTo>
                  <a:pt x="16187" y="848"/>
                </a:lnTo>
                <a:lnTo>
                  <a:pt x="16185" y="858"/>
                </a:lnTo>
                <a:lnTo>
                  <a:pt x="16183" y="868"/>
                </a:lnTo>
                <a:lnTo>
                  <a:pt x="16180" y="879"/>
                </a:lnTo>
                <a:lnTo>
                  <a:pt x="16177" y="886"/>
                </a:lnTo>
                <a:lnTo>
                  <a:pt x="16171" y="890"/>
                </a:lnTo>
                <a:lnTo>
                  <a:pt x="16166" y="895"/>
                </a:lnTo>
                <a:lnTo>
                  <a:pt x="16160" y="901"/>
                </a:lnTo>
                <a:lnTo>
                  <a:pt x="16153" y="911"/>
                </a:lnTo>
                <a:lnTo>
                  <a:pt x="16146" y="920"/>
                </a:lnTo>
                <a:lnTo>
                  <a:pt x="16140" y="931"/>
                </a:lnTo>
                <a:lnTo>
                  <a:pt x="16134" y="943"/>
                </a:lnTo>
                <a:lnTo>
                  <a:pt x="16124" y="959"/>
                </a:lnTo>
                <a:lnTo>
                  <a:pt x="16113" y="974"/>
                </a:lnTo>
                <a:lnTo>
                  <a:pt x="16109" y="985"/>
                </a:lnTo>
                <a:lnTo>
                  <a:pt x="16104" y="996"/>
                </a:lnTo>
                <a:lnTo>
                  <a:pt x="16101" y="1006"/>
                </a:lnTo>
                <a:lnTo>
                  <a:pt x="16097" y="1017"/>
                </a:lnTo>
                <a:lnTo>
                  <a:pt x="16088" y="1038"/>
                </a:lnTo>
                <a:lnTo>
                  <a:pt x="16079" y="1055"/>
                </a:lnTo>
                <a:lnTo>
                  <a:pt x="16070" y="1071"/>
                </a:lnTo>
                <a:lnTo>
                  <a:pt x="16060" y="1092"/>
                </a:lnTo>
                <a:lnTo>
                  <a:pt x="16056" y="1102"/>
                </a:lnTo>
                <a:lnTo>
                  <a:pt x="16051" y="1110"/>
                </a:lnTo>
                <a:lnTo>
                  <a:pt x="16048" y="1115"/>
                </a:lnTo>
                <a:lnTo>
                  <a:pt x="16045" y="1118"/>
                </a:lnTo>
                <a:lnTo>
                  <a:pt x="16040" y="1121"/>
                </a:lnTo>
                <a:lnTo>
                  <a:pt x="16036" y="1123"/>
                </a:lnTo>
                <a:lnTo>
                  <a:pt x="16025" y="1125"/>
                </a:lnTo>
                <a:lnTo>
                  <a:pt x="16015" y="1129"/>
                </a:lnTo>
                <a:lnTo>
                  <a:pt x="16010" y="1133"/>
                </a:lnTo>
                <a:lnTo>
                  <a:pt x="16008" y="1138"/>
                </a:lnTo>
                <a:lnTo>
                  <a:pt x="16006" y="1144"/>
                </a:lnTo>
                <a:lnTo>
                  <a:pt x="16004" y="1150"/>
                </a:lnTo>
                <a:lnTo>
                  <a:pt x="15997" y="1171"/>
                </a:lnTo>
                <a:lnTo>
                  <a:pt x="15991" y="1190"/>
                </a:lnTo>
                <a:lnTo>
                  <a:pt x="15986" y="1199"/>
                </a:lnTo>
                <a:lnTo>
                  <a:pt x="15981" y="1207"/>
                </a:lnTo>
                <a:lnTo>
                  <a:pt x="15978" y="1211"/>
                </a:lnTo>
                <a:lnTo>
                  <a:pt x="15974" y="1214"/>
                </a:lnTo>
                <a:lnTo>
                  <a:pt x="15969" y="1216"/>
                </a:lnTo>
                <a:lnTo>
                  <a:pt x="15965" y="1219"/>
                </a:lnTo>
                <a:lnTo>
                  <a:pt x="15949" y="1222"/>
                </a:lnTo>
                <a:lnTo>
                  <a:pt x="15932" y="1222"/>
                </a:lnTo>
                <a:lnTo>
                  <a:pt x="15929" y="1223"/>
                </a:lnTo>
                <a:lnTo>
                  <a:pt x="15926" y="1225"/>
                </a:lnTo>
                <a:lnTo>
                  <a:pt x="15924" y="1228"/>
                </a:lnTo>
                <a:lnTo>
                  <a:pt x="15922" y="1230"/>
                </a:lnTo>
                <a:lnTo>
                  <a:pt x="15918" y="1237"/>
                </a:lnTo>
                <a:lnTo>
                  <a:pt x="15914" y="1243"/>
                </a:lnTo>
                <a:lnTo>
                  <a:pt x="15901" y="1255"/>
                </a:lnTo>
                <a:lnTo>
                  <a:pt x="15889" y="1266"/>
                </a:lnTo>
                <a:lnTo>
                  <a:pt x="15876" y="1276"/>
                </a:lnTo>
                <a:lnTo>
                  <a:pt x="15861" y="1285"/>
                </a:lnTo>
                <a:lnTo>
                  <a:pt x="15850" y="1291"/>
                </a:lnTo>
                <a:lnTo>
                  <a:pt x="15842" y="1296"/>
                </a:lnTo>
                <a:lnTo>
                  <a:pt x="15837" y="1299"/>
                </a:lnTo>
                <a:lnTo>
                  <a:pt x="15833" y="1303"/>
                </a:lnTo>
                <a:lnTo>
                  <a:pt x="15830" y="1307"/>
                </a:lnTo>
                <a:lnTo>
                  <a:pt x="15827" y="1312"/>
                </a:lnTo>
                <a:lnTo>
                  <a:pt x="15803" y="1249"/>
                </a:lnTo>
                <a:lnTo>
                  <a:pt x="15799" y="1263"/>
                </a:lnTo>
                <a:lnTo>
                  <a:pt x="15794" y="1276"/>
                </a:lnTo>
                <a:lnTo>
                  <a:pt x="15790" y="1287"/>
                </a:lnTo>
                <a:lnTo>
                  <a:pt x="15785" y="1299"/>
                </a:lnTo>
                <a:lnTo>
                  <a:pt x="15778" y="1310"/>
                </a:lnTo>
                <a:lnTo>
                  <a:pt x="15769" y="1320"/>
                </a:lnTo>
                <a:lnTo>
                  <a:pt x="15761" y="1330"/>
                </a:lnTo>
                <a:lnTo>
                  <a:pt x="15749" y="1338"/>
                </a:lnTo>
                <a:lnTo>
                  <a:pt x="15739" y="1336"/>
                </a:lnTo>
                <a:lnTo>
                  <a:pt x="15731" y="1333"/>
                </a:lnTo>
                <a:lnTo>
                  <a:pt x="15723" y="1328"/>
                </a:lnTo>
                <a:lnTo>
                  <a:pt x="15715" y="1324"/>
                </a:lnTo>
                <a:lnTo>
                  <a:pt x="15708" y="1319"/>
                </a:lnTo>
                <a:lnTo>
                  <a:pt x="15700" y="1314"/>
                </a:lnTo>
                <a:lnTo>
                  <a:pt x="15692" y="1310"/>
                </a:lnTo>
                <a:lnTo>
                  <a:pt x="15683" y="1307"/>
                </a:lnTo>
                <a:lnTo>
                  <a:pt x="15671" y="1304"/>
                </a:lnTo>
                <a:lnTo>
                  <a:pt x="15660" y="1303"/>
                </a:lnTo>
                <a:lnTo>
                  <a:pt x="15655" y="1301"/>
                </a:lnTo>
                <a:lnTo>
                  <a:pt x="15650" y="1299"/>
                </a:lnTo>
                <a:lnTo>
                  <a:pt x="15645" y="1297"/>
                </a:lnTo>
                <a:lnTo>
                  <a:pt x="15640" y="1293"/>
                </a:lnTo>
                <a:lnTo>
                  <a:pt x="15637" y="1288"/>
                </a:lnTo>
                <a:lnTo>
                  <a:pt x="15632" y="1283"/>
                </a:lnTo>
                <a:lnTo>
                  <a:pt x="15630" y="1278"/>
                </a:lnTo>
                <a:lnTo>
                  <a:pt x="15627" y="1272"/>
                </a:lnTo>
                <a:lnTo>
                  <a:pt x="15613" y="1249"/>
                </a:lnTo>
                <a:lnTo>
                  <a:pt x="15600" y="1229"/>
                </a:lnTo>
                <a:lnTo>
                  <a:pt x="15592" y="1219"/>
                </a:lnTo>
                <a:lnTo>
                  <a:pt x="15585" y="1211"/>
                </a:lnTo>
                <a:lnTo>
                  <a:pt x="15575" y="1203"/>
                </a:lnTo>
                <a:lnTo>
                  <a:pt x="15563" y="1195"/>
                </a:lnTo>
                <a:lnTo>
                  <a:pt x="15552" y="1189"/>
                </a:lnTo>
                <a:lnTo>
                  <a:pt x="15543" y="1185"/>
                </a:lnTo>
                <a:lnTo>
                  <a:pt x="15533" y="1182"/>
                </a:lnTo>
                <a:lnTo>
                  <a:pt x="15521" y="1179"/>
                </a:lnTo>
                <a:lnTo>
                  <a:pt x="15512" y="1178"/>
                </a:lnTo>
                <a:lnTo>
                  <a:pt x="15504" y="1179"/>
                </a:lnTo>
                <a:lnTo>
                  <a:pt x="15499" y="1178"/>
                </a:lnTo>
                <a:lnTo>
                  <a:pt x="15496" y="1178"/>
                </a:lnTo>
                <a:lnTo>
                  <a:pt x="15492" y="1176"/>
                </a:lnTo>
                <a:lnTo>
                  <a:pt x="15489" y="1174"/>
                </a:lnTo>
                <a:lnTo>
                  <a:pt x="15486" y="1171"/>
                </a:lnTo>
                <a:lnTo>
                  <a:pt x="15484" y="1166"/>
                </a:lnTo>
                <a:lnTo>
                  <a:pt x="15483" y="1163"/>
                </a:lnTo>
                <a:lnTo>
                  <a:pt x="15483" y="1159"/>
                </a:lnTo>
                <a:lnTo>
                  <a:pt x="15483" y="1150"/>
                </a:lnTo>
                <a:lnTo>
                  <a:pt x="15481" y="1142"/>
                </a:lnTo>
                <a:lnTo>
                  <a:pt x="15475" y="1126"/>
                </a:lnTo>
                <a:lnTo>
                  <a:pt x="15468" y="1112"/>
                </a:lnTo>
                <a:lnTo>
                  <a:pt x="15462" y="1101"/>
                </a:lnTo>
                <a:lnTo>
                  <a:pt x="15454" y="1089"/>
                </a:lnTo>
                <a:lnTo>
                  <a:pt x="15446" y="1077"/>
                </a:lnTo>
                <a:lnTo>
                  <a:pt x="15439" y="1064"/>
                </a:lnTo>
                <a:lnTo>
                  <a:pt x="15431" y="1051"/>
                </a:lnTo>
                <a:lnTo>
                  <a:pt x="15425" y="1036"/>
                </a:lnTo>
                <a:lnTo>
                  <a:pt x="15419" y="1016"/>
                </a:lnTo>
                <a:lnTo>
                  <a:pt x="15414" y="998"/>
                </a:lnTo>
                <a:lnTo>
                  <a:pt x="15410" y="981"/>
                </a:lnTo>
                <a:lnTo>
                  <a:pt x="15404" y="961"/>
                </a:lnTo>
                <a:lnTo>
                  <a:pt x="15390" y="925"/>
                </a:lnTo>
                <a:lnTo>
                  <a:pt x="15376" y="892"/>
                </a:lnTo>
                <a:lnTo>
                  <a:pt x="15364" y="860"/>
                </a:lnTo>
                <a:lnTo>
                  <a:pt x="15350" y="823"/>
                </a:lnTo>
                <a:lnTo>
                  <a:pt x="15345" y="806"/>
                </a:lnTo>
                <a:lnTo>
                  <a:pt x="15340" y="791"/>
                </a:lnTo>
                <a:lnTo>
                  <a:pt x="15332" y="776"/>
                </a:lnTo>
                <a:lnTo>
                  <a:pt x="15324" y="759"/>
                </a:lnTo>
                <a:lnTo>
                  <a:pt x="15320" y="751"/>
                </a:lnTo>
                <a:lnTo>
                  <a:pt x="15317" y="742"/>
                </a:lnTo>
                <a:lnTo>
                  <a:pt x="15313" y="734"/>
                </a:lnTo>
                <a:lnTo>
                  <a:pt x="15306" y="728"/>
                </a:lnTo>
                <a:lnTo>
                  <a:pt x="15300" y="724"/>
                </a:lnTo>
                <a:lnTo>
                  <a:pt x="15293" y="720"/>
                </a:lnTo>
                <a:lnTo>
                  <a:pt x="15287" y="718"/>
                </a:lnTo>
                <a:lnTo>
                  <a:pt x="15280" y="716"/>
                </a:lnTo>
                <a:lnTo>
                  <a:pt x="15267" y="713"/>
                </a:lnTo>
                <a:lnTo>
                  <a:pt x="15252" y="709"/>
                </a:lnTo>
                <a:lnTo>
                  <a:pt x="15233" y="700"/>
                </a:lnTo>
                <a:lnTo>
                  <a:pt x="15214" y="691"/>
                </a:lnTo>
                <a:lnTo>
                  <a:pt x="15205" y="688"/>
                </a:lnTo>
                <a:lnTo>
                  <a:pt x="15195" y="685"/>
                </a:lnTo>
                <a:lnTo>
                  <a:pt x="15184" y="683"/>
                </a:lnTo>
                <a:lnTo>
                  <a:pt x="15173" y="683"/>
                </a:lnTo>
                <a:lnTo>
                  <a:pt x="15166" y="684"/>
                </a:lnTo>
                <a:lnTo>
                  <a:pt x="15160" y="686"/>
                </a:lnTo>
                <a:lnTo>
                  <a:pt x="15155" y="689"/>
                </a:lnTo>
                <a:lnTo>
                  <a:pt x="15151" y="693"/>
                </a:lnTo>
                <a:lnTo>
                  <a:pt x="15142" y="704"/>
                </a:lnTo>
                <a:lnTo>
                  <a:pt x="15135" y="717"/>
                </a:lnTo>
                <a:lnTo>
                  <a:pt x="15127" y="733"/>
                </a:lnTo>
                <a:lnTo>
                  <a:pt x="15117" y="749"/>
                </a:lnTo>
                <a:lnTo>
                  <a:pt x="15107" y="754"/>
                </a:lnTo>
                <a:lnTo>
                  <a:pt x="15098" y="758"/>
                </a:lnTo>
                <a:lnTo>
                  <a:pt x="15088" y="761"/>
                </a:lnTo>
                <a:lnTo>
                  <a:pt x="15078" y="764"/>
                </a:lnTo>
                <a:lnTo>
                  <a:pt x="15068" y="767"/>
                </a:lnTo>
                <a:lnTo>
                  <a:pt x="15059" y="770"/>
                </a:lnTo>
                <a:lnTo>
                  <a:pt x="15049" y="774"/>
                </a:lnTo>
                <a:lnTo>
                  <a:pt x="15040" y="781"/>
                </a:lnTo>
                <a:lnTo>
                  <a:pt x="15037" y="786"/>
                </a:lnTo>
                <a:lnTo>
                  <a:pt x="15035" y="792"/>
                </a:lnTo>
                <a:lnTo>
                  <a:pt x="15027" y="800"/>
                </a:lnTo>
                <a:lnTo>
                  <a:pt x="15021" y="808"/>
                </a:lnTo>
                <a:lnTo>
                  <a:pt x="15013" y="814"/>
                </a:lnTo>
                <a:lnTo>
                  <a:pt x="15007" y="821"/>
                </a:lnTo>
                <a:lnTo>
                  <a:pt x="14991" y="832"/>
                </a:lnTo>
                <a:lnTo>
                  <a:pt x="14973" y="845"/>
                </a:lnTo>
                <a:lnTo>
                  <a:pt x="14964" y="833"/>
                </a:lnTo>
                <a:lnTo>
                  <a:pt x="14953" y="822"/>
                </a:lnTo>
                <a:lnTo>
                  <a:pt x="14942" y="813"/>
                </a:lnTo>
                <a:lnTo>
                  <a:pt x="14931" y="806"/>
                </a:lnTo>
                <a:lnTo>
                  <a:pt x="14921" y="798"/>
                </a:lnTo>
                <a:lnTo>
                  <a:pt x="14910" y="790"/>
                </a:lnTo>
                <a:lnTo>
                  <a:pt x="14899" y="780"/>
                </a:lnTo>
                <a:lnTo>
                  <a:pt x="14889" y="768"/>
                </a:lnTo>
                <a:lnTo>
                  <a:pt x="14888" y="774"/>
                </a:lnTo>
                <a:lnTo>
                  <a:pt x="14887" y="781"/>
                </a:lnTo>
                <a:lnTo>
                  <a:pt x="14886" y="787"/>
                </a:lnTo>
                <a:lnTo>
                  <a:pt x="14884" y="794"/>
                </a:lnTo>
                <a:lnTo>
                  <a:pt x="14879" y="805"/>
                </a:lnTo>
                <a:lnTo>
                  <a:pt x="14874" y="815"/>
                </a:lnTo>
                <a:lnTo>
                  <a:pt x="14868" y="826"/>
                </a:lnTo>
                <a:lnTo>
                  <a:pt x="14862" y="837"/>
                </a:lnTo>
                <a:lnTo>
                  <a:pt x="14858" y="849"/>
                </a:lnTo>
                <a:lnTo>
                  <a:pt x="14855" y="863"/>
                </a:lnTo>
                <a:lnTo>
                  <a:pt x="14849" y="889"/>
                </a:lnTo>
                <a:lnTo>
                  <a:pt x="14844" y="912"/>
                </a:lnTo>
                <a:lnTo>
                  <a:pt x="14838" y="933"/>
                </a:lnTo>
                <a:lnTo>
                  <a:pt x="14833" y="959"/>
                </a:lnTo>
                <a:lnTo>
                  <a:pt x="14829" y="981"/>
                </a:lnTo>
                <a:lnTo>
                  <a:pt x="14828" y="1001"/>
                </a:lnTo>
                <a:lnTo>
                  <a:pt x="14825" y="1021"/>
                </a:lnTo>
                <a:lnTo>
                  <a:pt x="14822" y="1043"/>
                </a:lnTo>
                <a:lnTo>
                  <a:pt x="14817" y="1076"/>
                </a:lnTo>
                <a:lnTo>
                  <a:pt x="14813" y="1105"/>
                </a:lnTo>
                <a:lnTo>
                  <a:pt x="14810" y="1133"/>
                </a:lnTo>
                <a:lnTo>
                  <a:pt x="14809" y="1165"/>
                </a:lnTo>
                <a:lnTo>
                  <a:pt x="14809" y="1196"/>
                </a:lnTo>
                <a:lnTo>
                  <a:pt x="14811" y="1222"/>
                </a:lnTo>
                <a:lnTo>
                  <a:pt x="14814" y="1246"/>
                </a:lnTo>
                <a:lnTo>
                  <a:pt x="14816" y="1271"/>
                </a:lnTo>
                <a:lnTo>
                  <a:pt x="14819" y="1295"/>
                </a:lnTo>
                <a:lnTo>
                  <a:pt x="14822" y="1320"/>
                </a:lnTo>
                <a:lnTo>
                  <a:pt x="14825" y="1347"/>
                </a:lnTo>
                <a:lnTo>
                  <a:pt x="14828" y="1376"/>
                </a:lnTo>
                <a:lnTo>
                  <a:pt x="14828" y="1442"/>
                </a:lnTo>
                <a:lnTo>
                  <a:pt x="14827" y="1465"/>
                </a:lnTo>
                <a:lnTo>
                  <a:pt x="14824" y="1485"/>
                </a:lnTo>
                <a:lnTo>
                  <a:pt x="14821" y="1504"/>
                </a:lnTo>
                <a:lnTo>
                  <a:pt x="14817" y="1527"/>
                </a:lnTo>
                <a:lnTo>
                  <a:pt x="14814" y="1542"/>
                </a:lnTo>
                <a:lnTo>
                  <a:pt x="14809" y="1554"/>
                </a:lnTo>
                <a:lnTo>
                  <a:pt x="14803" y="1567"/>
                </a:lnTo>
                <a:lnTo>
                  <a:pt x="14796" y="1580"/>
                </a:lnTo>
                <a:lnTo>
                  <a:pt x="14788" y="1591"/>
                </a:lnTo>
                <a:lnTo>
                  <a:pt x="14780" y="1602"/>
                </a:lnTo>
                <a:lnTo>
                  <a:pt x="14775" y="1606"/>
                </a:lnTo>
                <a:lnTo>
                  <a:pt x="14771" y="1612"/>
                </a:lnTo>
                <a:lnTo>
                  <a:pt x="14773" y="1618"/>
                </a:lnTo>
                <a:lnTo>
                  <a:pt x="14776" y="1622"/>
                </a:lnTo>
                <a:lnTo>
                  <a:pt x="14779" y="1625"/>
                </a:lnTo>
                <a:lnTo>
                  <a:pt x="14783" y="1629"/>
                </a:lnTo>
                <a:lnTo>
                  <a:pt x="14789" y="1633"/>
                </a:lnTo>
                <a:lnTo>
                  <a:pt x="14792" y="1636"/>
                </a:lnTo>
                <a:lnTo>
                  <a:pt x="14795" y="1641"/>
                </a:lnTo>
                <a:lnTo>
                  <a:pt x="14796" y="1646"/>
                </a:lnTo>
                <a:lnTo>
                  <a:pt x="14794" y="1661"/>
                </a:lnTo>
                <a:lnTo>
                  <a:pt x="14791" y="1674"/>
                </a:lnTo>
                <a:lnTo>
                  <a:pt x="14788" y="1687"/>
                </a:lnTo>
                <a:lnTo>
                  <a:pt x="14786" y="1702"/>
                </a:lnTo>
                <a:lnTo>
                  <a:pt x="14786" y="1714"/>
                </a:lnTo>
                <a:lnTo>
                  <a:pt x="14787" y="1724"/>
                </a:lnTo>
                <a:lnTo>
                  <a:pt x="14787" y="1733"/>
                </a:lnTo>
                <a:lnTo>
                  <a:pt x="14786" y="1744"/>
                </a:lnTo>
                <a:lnTo>
                  <a:pt x="14783" y="1747"/>
                </a:lnTo>
                <a:lnTo>
                  <a:pt x="14781" y="1750"/>
                </a:lnTo>
                <a:lnTo>
                  <a:pt x="14778" y="1751"/>
                </a:lnTo>
                <a:lnTo>
                  <a:pt x="14775" y="1753"/>
                </a:lnTo>
                <a:lnTo>
                  <a:pt x="14767" y="1758"/>
                </a:lnTo>
                <a:lnTo>
                  <a:pt x="14760" y="1764"/>
                </a:lnTo>
                <a:lnTo>
                  <a:pt x="14752" y="1768"/>
                </a:lnTo>
                <a:lnTo>
                  <a:pt x="14742" y="1771"/>
                </a:lnTo>
                <a:lnTo>
                  <a:pt x="14728" y="1776"/>
                </a:lnTo>
                <a:lnTo>
                  <a:pt x="14716" y="1779"/>
                </a:lnTo>
                <a:lnTo>
                  <a:pt x="14703" y="1783"/>
                </a:lnTo>
                <a:lnTo>
                  <a:pt x="14689" y="1787"/>
                </a:lnTo>
                <a:lnTo>
                  <a:pt x="14683" y="1790"/>
                </a:lnTo>
                <a:lnTo>
                  <a:pt x="14678" y="1794"/>
                </a:lnTo>
                <a:lnTo>
                  <a:pt x="14673" y="1798"/>
                </a:lnTo>
                <a:lnTo>
                  <a:pt x="14670" y="1804"/>
                </a:lnTo>
                <a:lnTo>
                  <a:pt x="14663" y="1814"/>
                </a:lnTo>
                <a:lnTo>
                  <a:pt x="14658" y="1827"/>
                </a:lnTo>
                <a:lnTo>
                  <a:pt x="14652" y="1839"/>
                </a:lnTo>
                <a:lnTo>
                  <a:pt x="14646" y="1850"/>
                </a:lnTo>
                <a:lnTo>
                  <a:pt x="14644" y="1855"/>
                </a:lnTo>
                <a:lnTo>
                  <a:pt x="14643" y="1862"/>
                </a:lnTo>
                <a:lnTo>
                  <a:pt x="14642" y="1868"/>
                </a:lnTo>
                <a:lnTo>
                  <a:pt x="14642" y="1875"/>
                </a:lnTo>
                <a:lnTo>
                  <a:pt x="14644" y="1888"/>
                </a:lnTo>
                <a:lnTo>
                  <a:pt x="14647" y="1902"/>
                </a:lnTo>
                <a:lnTo>
                  <a:pt x="13861" y="2206"/>
                </a:lnTo>
                <a:lnTo>
                  <a:pt x="13853" y="2210"/>
                </a:lnTo>
                <a:lnTo>
                  <a:pt x="13846" y="2212"/>
                </a:lnTo>
                <a:lnTo>
                  <a:pt x="13837" y="2213"/>
                </a:lnTo>
                <a:lnTo>
                  <a:pt x="13829" y="2213"/>
                </a:lnTo>
                <a:lnTo>
                  <a:pt x="13821" y="2214"/>
                </a:lnTo>
                <a:lnTo>
                  <a:pt x="13812" y="2215"/>
                </a:lnTo>
                <a:lnTo>
                  <a:pt x="13805" y="2217"/>
                </a:lnTo>
                <a:lnTo>
                  <a:pt x="13797" y="2220"/>
                </a:lnTo>
                <a:lnTo>
                  <a:pt x="13780" y="2230"/>
                </a:lnTo>
                <a:lnTo>
                  <a:pt x="13765" y="2240"/>
                </a:lnTo>
                <a:lnTo>
                  <a:pt x="13751" y="2251"/>
                </a:lnTo>
                <a:lnTo>
                  <a:pt x="13738" y="2260"/>
                </a:lnTo>
                <a:lnTo>
                  <a:pt x="13726" y="2272"/>
                </a:lnTo>
                <a:lnTo>
                  <a:pt x="13715" y="2285"/>
                </a:lnTo>
                <a:lnTo>
                  <a:pt x="13704" y="2299"/>
                </a:lnTo>
                <a:lnTo>
                  <a:pt x="13694" y="2315"/>
                </a:lnTo>
                <a:lnTo>
                  <a:pt x="13679" y="2341"/>
                </a:lnTo>
                <a:lnTo>
                  <a:pt x="13666" y="2365"/>
                </a:lnTo>
                <a:lnTo>
                  <a:pt x="13653" y="2388"/>
                </a:lnTo>
                <a:lnTo>
                  <a:pt x="13641" y="2411"/>
                </a:lnTo>
                <a:lnTo>
                  <a:pt x="13630" y="2433"/>
                </a:lnTo>
                <a:lnTo>
                  <a:pt x="13619" y="2457"/>
                </a:lnTo>
                <a:lnTo>
                  <a:pt x="13608" y="2482"/>
                </a:lnTo>
                <a:lnTo>
                  <a:pt x="13596" y="2509"/>
                </a:lnTo>
                <a:lnTo>
                  <a:pt x="13593" y="2508"/>
                </a:lnTo>
                <a:lnTo>
                  <a:pt x="13590" y="2507"/>
                </a:lnTo>
                <a:lnTo>
                  <a:pt x="13587" y="2508"/>
                </a:lnTo>
                <a:lnTo>
                  <a:pt x="13585" y="2509"/>
                </a:lnTo>
                <a:lnTo>
                  <a:pt x="13581" y="2510"/>
                </a:lnTo>
                <a:lnTo>
                  <a:pt x="13579" y="2512"/>
                </a:lnTo>
                <a:lnTo>
                  <a:pt x="13569" y="2521"/>
                </a:lnTo>
                <a:lnTo>
                  <a:pt x="13562" y="2529"/>
                </a:lnTo>
                <a:lnTo>
                  <a:pt x="13554" y="2538"/>
                </a:lnTo>
                <a:lnTo>
                  <a:pt x="13548" y="2547"/>
                </a:lnTo>
                <a:lnTo>
                  <a:pt x="13534" y="2565"/>
                </a:lnTo>
                <a:lnTo>
                  <a:pt x="13519" y="2583"/>
                </a:lnTo>
                <a:lnTo>
                  <a:pt x="13506" y="2598"/>
                </a:lnTo>
                <a:lnTo>
                  <a:pt x="13495" y="2614"/>
                </a:lnTo>
                <a:lnTo>
                  <a:pt x="13484" y="2628"/>
                </a:lnTo>
                <a:lnTo>
                  <a:pt x="13474" y="2641"/>
                </a:lnTo>
                <a:lnTo>
                  <a:pt x="13465" y="2655"/>
                </a:lnTo>
                <a:lnTo>
                  <a:pt x="13454" y="2668"/>
                </a:lnTo>
                <a:lnTo>
                  <a:pt x="13441" y="2681"/>
                </a:lnTo>
                <a:lnTo>
                  <a:pt x="13426" y="2692"/>
                </a:lnTo>
                <a:lnTo>
                  <a:pt x="13402" y="2711"/>
                </a:lnTo>
                <a:lnTo>
                  <a:pt x="13383" y="2728"/>
                </a:lnTo>
                <a:lnTo>
                  <a:pt x="13364" y="2746"/>
                </a:lnTo>
                <a:lnTo>
                  <a:pt x="13343" y="2767"/>
                </a:lnTo>
                <a:lnTo>
                  <a:pt x="13334" y="2778"/>
                </a:lnTo>
                <a:lnTo>
                  <a:pt x="13324" y="2789"/>
                </a:lnTo>
                <a:lnTo>
                  <a:pt x="13318" y="2793"/>
                </a:lnTo>
                <a:lnTo>
                  <a:pt x="13311" y="2796"/>
                </a:lnTo>
                <a:lnTo>
                  <a:pt x="13306" y="2799"/>
                </a:lnTo>
                <a:lnTo>
                  <a:pt x="13299" y="2801"/>
                </a:lnTo>
                <a:lnTo>
                  <a:pt x="13286" y="2805"/>
                </a:lnTo>
                <a:lnTo>
                  <a:pt x="13274" y="2807"/>
                </a:lnTo>
                <a:lnTo>
                  <a:pt x="13261" y="2808"/>
                </a:lnTo>
                <a:lnTo>
                  <a:pt x="13247" y="2810"/>
                </a:lnTo>
                <a:lnTo>
                  <a:pt x="13232" y="2812"/>
                </a:lnTo>
                <a:lnTo>
                  <a:pt x="13218" y="2818"/>
                </a:lnTo>
                <a:lnTo>
                  <a:pt x="13213" y="2834"/>
                </a:lnTo>
                <a:lnTo>
                  <a:pt x="13223" y="2831"/>
                </a:lnTo>
                <a:lnTo>
                  <a:pt x="13231" y="2828"/>
                </a:lnTo>
                <a:lnTo>
                  <a:pt x="13240" y="2827"/>
                </a:lnTo>
                <a:lnTo>
                  <a:pt x="13250" y="2828"/>
                </a:lnTo>
                <a:lnTo>
                  <a:pt x="13255" y="2831"/>
                </a:lnTo>
                <a:lnTo>
                  <a:pt x="13261" y="2834"/>
                </a:lnTo>
                <a:lnTo>
                  <a:pt x="13275" y="2834"/>
                </a:lnTo>
                <a:lnTo>
                  <a:pt x="13288" y="2834"/>
                </a:lnTo>
                <a:lnTo>
                  <a:pt x="13299" y="2834"/>
                </a:lnTo>
                <a:lnTo>
                  <a:pt x="13313" y="2834"/>
                </a:lnTo>
                <a:lnTo>
                  <a:pt x="13348" y="2825"/>
                </a:lnTo>
                <a:lnTo>
                  <a:pt x="13349" y="2837"/>
                </a:lnTo>
                <a:lnTo>
                  <a:pt x="13349" y="2848"/>
                </a:lnTo>
                <a:lnTo>
                  <a:pt x="13348" y="2858"/>
                </a:lnTo>
                <a:lnTo>
                  <a:pt x="13348" y="2870"/>
                </a:lnTo>
                <a:lnTo>
                  <a:pt x="13350" y="2881"/>
                </a:lnTo>
                <a:lnTo>
                  <a:pt x="13352" y="2893"/>
                </a:lnTo>
                <a:lnTo>
                  <a:pt x="13352" y="2898"/>
                </a:lnTo>
                <a:lnTo>
                  <a:pt x="13352" y="2903"/>
                </a:lnTo>
                <a:lnTo>
                  <a:pt x="13351" y="2908"/>
                </a:lnTo>
                <a:lnTo>
                  <a:pt x="13348" y="2913"/>
                </a:lnTo>
                <a:lnTo>
                  <a:pt x="13344" y="2915"/>
                </a:lnTo>
                <a:lnTo>
                  <a:pt x="13337" y="2916"/>
                </a:lnTo>
                <a:lnTo>
                  <a:pt x="13332" y="2919"/>
                </a:lnTo>
                <a:lnTo>
                  <a:pt x="13328" y="2922"/>
                </a:lnTo>
                <a:lnTo>
                  <a:pt x="13322" y="2926"/>
                </a:lnTo>
                <a:lnTo>
                  <a:pt x="13316" y="2927"/>
                </a:lnTo>
                <a:lnTo>
                  <a:pt x="13264" y="2927"/>
                </a:lnTo>
                <a:lnTo>
                  <a:pt x="13200" y="2956"/>
                </a:lnTo>
                <a:lnTo>
                  <a:pt x="13191" y="2939"/>
                </a:lnTo>
                <a:lnTo>
                  <a:pt x="13185" y="2924"/>
                </a:lnTo>
                <a:lnTo>
                  <a:pt x="13182" y="2916"/>
                </a:lnTo>
                <a:lnTo>
                  <a:pt x="13177" y="2908"/>
                </a:lnTo>
                <a:lnTo>
                  <a:pt x="13172" y="2902"/>
                </a:lnTo>
                <a:lnTo>
                  <a:pt x="13166" y="2894"/>
                </a:lnTo>
                <a:lnTo>
                  <a:pt x="13154" y="2902"/>
                </a:lnTo>
                <a:lnTo>
                  <a:pt x="13143" y="2911"/>
                </a:lnTo>
                <a:lnTo>
                  <a:pt x="13133" y="2918"/>
                </a:lnTo>
                <a:lnTo>
                  <a:pt x="13124" y="2927"/>
                </a:lnTo>
                <a:lnTo>
                  <a:pt x="13116" y="2934"/>
                </a:lnTo>
                <a:lnTo>
                  <a:pt x="13106" y="2942"/>
                </a:lnTo>
                <a:lnTo>
                  <a:pt x="13095" y="2949"/>
                </a:lnTo>
                <a:lnTo>
                  <a:pt x="13082" y="2956"/>
                </a:lnTo>
                <a:lnTo>
                  <a:pt x="13072" y="2961"/>
                </a:lnTo>
                <a:lnTo>
                  <a:pt x="13062" y="2967"/>
                </a:lnTo>
                <a:lnTo>
                  <a:pt x="13052" y="2971"/>
                </a:lnTo>
                <a:lnTo>
                  <a:pt x="13040" y="2976"/>
                </a:lnTo>
                <a:lnTo>
                  <a:pt x="13016" y="2987"/>
                </a:lnTo>
                <a:lnTo>
                  <a:pt x="12994" y="2997"/>
                </a:lnTo>
                <a:lnTo>
                  <a:pt x="12973" y="3007"/>
                </a:lnTo>
                <a:lnTo>
                  <a:pt x="12954" y="3015"/>
                </a:lnTo>
                <a:lnTo>
                  <a:pt x="12933" y="3024"/>
                </a:lnTo>
                <a:lnTo>
                  <a:pt x="12913" y="3033"/>
                </a:lnTo>
                <a:lnTo>
                  <a:pt x="12890" y="3042"/>
                </a:lnTo>
                <a:lnTo>
                  <a:pt x="12865" y="3051"/>
                </a:lnTo>
                <a:lnTo>
                  <a:pt x="12850" y="3057"/>
                </a:lnTo>
                <a:lnTo>
                  <a:pt x="12838" y="3065"/>
                </a:lnTo>
                <a:lnTo>
                  <a:pt x="12825" y="3073"/>
                </a:lnTo>
                <a:lnTo>
                  <a:pt x="12812" y="3080"/>
                </a:lnTo>
                <a:lnTo>
                  <a:pt x="12797" y="3089"/>
                </a:lnTo>
                <a:lnTo>
                  <a:pt x="12784" y="3097"/>
                </a:lnTo>
                <a:lnTo>
                  <a:pt x="12772" y="3105"/>
                </a:lnTo>
                <a:lnTo>
                  <a:pt x="12762" y="3114"/>
                </a:lnTo>
                <a:lnTo>
                  <a:pt x="12740" y="3132"/>
                </a:lnTo>
                <a:lnTo>
                  <a:pt x="12716" y="3155"/>
                </a:lnTo>
                <a:lnTo>
                  <a:pt x="12703" y="3168"/>
                </a:lnTo>
                <a:lnTo>
                  <a:pt x="12692" y="3178"/>
                </a:lnTo>
                <a:lnTo>
                  <a:pt x="12688" y="3185"/>
                </a:lnTo>
                <a:lnTo>
                  <a:pt x="12684" y="3191"/>
                </a:lnTo>
                <a:lnTo>
                  <a:pt x="12680" y="3199"/>
                </a:lnTo>
                <a:lnTo>
                  <a:pt x="12676" y="3208"/>
                </a:lnTo>
                <a:lnTo>
                  <a:pt x="12674" y="3218"/>
                </a:lnTo>
                <a:lnTo>
                  <a:pt x="12672" y="3229"/>
                </a:lnTo>
                <a:lnTo>
                  <a:pt x="12670" y="3240"/>
                </a:lnTo>
                <a:lnTo>
                  <a:pt x="12665" y="3251"/>
                </a:lnTo>
                <a:lnTo>
                  <a:pt x="12660" y="3262"/>
                </a:lnTo>
                <a:lnTo>
                  <a:pt x="12656" y="3271"/>
                </a:lnTo>
                <a:lnTo>
                  <a:pt x="12654" y="3276"/>
                </a:lnTo>
                <a:lnTo>
                  <a:pt x="12651" y="3281"/>
                </a:lnTo>
                <a:lnTo>
                  <a:pt x="12650" y="3286"/>
                </a:lnTo>
                <a:lnTo>
                  <a:pt x="12650" y="3293"/>
                </a:lnTo>
                <a:lnTo>
                  <a:pt x="12650" y="3301"/>
                </a:lnTo>
                <a:lnTo>
                  <a:pt x="12650" y="3309"/>
                </a:lnTo>
                <a:lnTo>
                  <a:pt x="12653" y="3317"/>
                </a:lnTo>
                <a:lnTo>
                  <a:pt x="12655" y="3325"/>
                </a:lnTo>
                <a:lnTo>
                  <a:pt x="12656" y="3331"/>
                </a:lnTo>
                <a:lnTo>
                  <a:pt x="12658" y="3335"/>
                </a:lnTo>
                <a:lnTo>
                  <a:pt x="12661" y="3338"/>
                </a:lnTo>
                <a:lnTo>
                  <a:pt x="12663" y="3339"/>
                </a:lnTo>
                <a:lnTo>
                  <a:pt x="12667" y="3340"/>
                </a:lnTo>
                <a:lnTo>
                  <a:pt x="12670" y="3340"/>
                </a:lnTo>
                <a:lnTo>
                  <a:pt x="12676" y="3340"/>
                </a:lnTo>
                <a:lnTo>
                  <a:pt x="12685" y="3340"/>
                </a:lnTo>
                <a:lnTo>
                  <a:pt x="12692" y="3337"/>
                </a:lnTo>
                <a:lnTo>
                  <a:pt x="12700" y="3333"/>
                </a:lnTo>
                <a:lnTo>
                  <a:pt x="12712" y="3331"/>
                </a:lnTo>
                <a:lnTo>
                  <a:pt x="12722" y="3328"/>
                </a:lnTo>
                <a:lnTo>
                  <a:pt x="12731" y="3326"/>
                </a:lnTo>
                <a:lnTo>
                  <a:pt x="12743" y="3325"/>
                </a:lnTo>
                <a:lnTo>
                  <a:pt x="12754" y="3324"/>
                </a:lnTo>
                <a:lnTo>
                  <a:pt x="12764" y="3325"/>
                </a:lnTo>
                <a:lnTo>
                  <a:pt x="12775" y="3325"/>
                </a:lnTo>
                <a:lnTo>
                  <a:pt x="12785" y="3325"/>
                </a:lnTo>
                <a:lnTo>
                  <a:pt x="12795" y="3323"/>
                </a:lnTo>
                <a:lnTo>
                  <a:pt x="12804" y="3321"/>
                </a:lnTo>
                <a:lnTo>
                  <a:pt x="12811" y="3319"/>
                </a:lnTo>
                <a:lnTo>
                  <a:pt x="12819" y="3317"/>
                </a:lnTo>
                <a:lnTo>
                  <a:pt x="12835" y="3310"/>
                </a:lnTo>
                <a:lnTo>
                  <a:pt x="12851" y="3304"/>
                </a:lnTo>
                <a:lnTo>
                  <a:pt x="12851" y="3304"/>
                </a:lnTo>
                <a:lnTo>
                  <a:pt x="12864" y="3339"/>
                </a:lnTo>
                <a:lnTo>
                  <a:pt x="12877" y="3372"/>
                </a:lnTo>
                <a:lnTo>
                  <a:pt x="12885" y="3387"/>
                </a:lnTo>
                <a:lnTo>
                  <a:pt x="12893" y="3402"/>
                </a:lnTo>
                <a:lnTo>
                  <a:pt x="12903" y="3417"/>
                </a:lnTo>
                <a:lnTo>
                  <a:pt x="12914" y="3433"/>
                </a:lnTo>
                <a:lnTo>
                  <a:pt x="12914" y="3433"/>
                </a:lnTo>
                <a:lnTo>
                  <a:pt x="12912" y="3434"/>
                </a:lnTo>
                <a:lnTo>
                  <a:pt x="12911" y="3436"/>
                </a:lnTo>
                <a:lnTo>
                  <a:pt x="12908" y="3442"/>
                </a:lnTo>
                <a:lnTo>
                  <a:pt x="12907" y="3447"/>
                </a:lnTo>
                <a:lnTo>
                  <a:pt x="12900" y="3458"/>
                </a:lnTo>
                <a:lnTo>
                  <a:pt x="12891" y="3467"/>
                </a:lnTo>
                <a:lnTo>
                  <a:pt x="12883" y="3475"/>
                </a:lnTo>
                <a:lnTo>
                  <a:pt x="12873" y="3483"/>
                </a:lnTo>
                <a:lnTo>
                  <a:pt x="12862" y="3488"/>
                </a:lnTo>
                <a:lnTo>
                  <a:pt x="12851" y="3493"/>
                </a:lnTo>
                <a:lnTo>
                  <a:pt x="12838" y="3496"/>
                </a:lnTo>
                <a:lnTo>
                  <a:pt x="12825" y="3497"/>
                </a:lnTo>
                <a:lnTo>
                  <a:pt x="12796" y="3499"/>
                </a:lnTo>
                <a:lnTo>
                  <a:pt x="12770" y="3500"/>
                </a:lnTo>
                <a:lnTo>
                  <a:pt x="12745" y="3503"/>
                </a:lnTo>
                <a:lnTo>
                  <a:pt x="12716" y="3508"/>
                </a:lnTo>
                <a:lnTo>
                  <a:pt x="12708" y="3510"/>
                </a:lnTo>
                <a:lnTo>
                  <a:pt x="12700" y="3512"/>
                </a:lnTo>
                <a:lnTo>
                  <a:pt x="12692" y="3514"/>
                </a:lnTo>
                <a:lnTo>
                  <a:pt x="12686" y="3517"/>
                </a:lnTo>
                <a:lnTo>
                  <a:pt x="12680" y="3522"/>
                </a:lnTo>
                <a:lnTo>
                  <a:pt x="12673" y="3526"/>
                </a:lnTo>
                <a:lnTo>
                  <a:pt x="12667" y="3532"/>
                </a:lnTo>
                <a:lnTo>
                  <a:pt x="12660" y="3537"/>
                </a:lnTo>
                <a:lnTo>
                  <a:pt x="12648" y="3551"/>
                </a:lnTo>
                <a:lnTo>
                  <a:pt x="12638" y="3565"/>
                </a:lnTo>
                <a:lnTo>
                  <a:pt x="12633" y="3571"/>
                </a:lnTo>
                <a:lnTo>
                  <a:pt x="12628" y="3577"/>
                </a:lnTo>
                <a:lnTo>
                  <a:pt x="12620" y="3582"/>
                </a:lnTo>
                <a:lnTo>
                  <a:pt x="12613" y="3588"/>
                </a:lnTo>
                <a:lnTo>
                  <a:pt x="12586" y="3602"/>
                </a:lnTo>
                <a:lnTo>
                  <a:pt x="12562" y="3615"/>
                </a:lnTo>
                <a:lnTo>
                  <a:pt x="12551" y="3621"/>
                </a:lnTo>
                <a:lnTo>
                  <a:pt x="12540" y="3630"/>
                </a:lnTo>
                <a:lnTo>
                  <a:pt x="12529" y="3639"/>
                </a:lnTo>
                <a:lnTo>
                  <a:pt x="12520" y="3651"/>
                </a:lnTo>
                <a:lnTo>
                  <a:pt x="12534" y="3660"/>
                </a:lnTo>
                <a:lnTo>
                  <a:pt x="12547" y="3668"/>
                </a:lnTo>
                <a:lnTo>
                  <a:pt x="12559" y="3674"/>
                </a:lnTo>
                <a:lnTo>
                  <a:pt x="12573" y="3683"/>
                </a:lnTo>
                <a:lnTo>
                  <a:pt x="12557" y="3687"/>
                </a:lnTo>
                <a:lnTo>
                  <a:pt x="12543" y="3691"/>
                </a:lnTo>
                <a:lnTo>
                  <a:pt x="12532" y="3698"/>
                </a:lnTo>
                <a:lnTo>
                  <a:pt x="12520" y="3703"/>
                </a:lnTo>
                <a:lnTo>
                  <a:pt x="12508" y="3709"/>
                </a:lnTo>
                <a:lnTo>
                  <a:pt x="12496" y="3713"/>
                </a:lnTo>
                <a:lnTo>
                  <a:pt x="12489" y="3715"/>
                </a:lnTo>
                <a:lnTo>
                  <a:pt x="12482" y="3716"/>
                </a:lnTo>
                <a:lnTo>
                  <a:pt x="12474" y="3717"/>
                </a:lnTo>
                <a:lnTo>
                  <a:pt x="12467" y="3717"/>
                </a:lnTo>
                <a:lnTo>
                  <a:pt x="12461" y="3717"/>
                </a:lnTo>
                <a:lnTo>
                  <a:pt x="12456" y="3715"/>
                </a:lnTo>
                <a:lnTo>
                  <a:pt x="12452" y="3713"/>
                </a:lnTo>
                <a:lnTo>
                  <a:pt x="12447" y="3710"/>
                </a:lnTo>
                <a:lnTo>
                  <a:pt x="12439" y="3703"/>
                </a:lnTo>
                <a:lnTo>
                  <a:pt x="12429" y="3697"/>
                </a:lnTo>
                <a:lnTo>
                  <a:pt x="12419" y="3691"/>
                </a:lnTo>
                <a:lnTo>
                  <a:pt x="12408" y="3687"/>
                </a:lnTo>
                <a:lnTo>
                  <a:pt x="12399" y="3684"/>
                </a:lnTo>
                <a:lnTo>
                  <a:pt x="12387" y="3683"/>
                </a:lnTo>
                <a:lnTo>
                  <a:pt x="12324" y="3683"/>
                </a:lnTo>
                <a:lnTo>
                  <a:pt x="12317" y="3684"/>
                </a:lnTo>
                <a:lnTo>
                  <a:pt x="12310" y="3686"/>
                </a:lnTo>
                <a:lnTo>
                  <a:pt x="12304" y="3688"/>
                </a:lnTo>
                <a:lnTo>
                  <a:pt x="12298" y="3691"/>
                </a:lnTo>
                <a:lnTo>
                  <a:pt x="12287" y="3699"/>
                </a:lnTo>
                <a:lnTo>
                  <a:pt x="12276" y="3708"/>
                </a:lnTo>
                <a:lnTo>
                  <a:pt x="12265" y="3713"/>
                </a:lnTo>
                <a:lnTo>
                  <a:pt x="12254" y="3717"/>
                </a:lnTo>
                <a:lnTo>
                  <a:pt x="12249" y="3717"/>
                </a:lnTo>
                <a:lnTo>
                  <a:pt x="12243" y="3717"/>
                </a:lnTo>
                <a:lnTo>
                  <a:pt x="12240" y="3720"/>
                </a:lnTo>
                <a:lnTo>
                  <a:pt x="12237" y="3725"/>
                </a:lnTo>
                <a:lnTo>
                  <a:pt x="12233" y="3728"/>
                </a:lnTo>
                <a:lnTo>
                  <a:pt x="12231" y="3732"/>
                </a:lnTo>
                <a:lnTo>
                  <a:pt x="12227" y="3741"/>
                </a:lnTo>
                <a:lnTo>
                  <a:pt x="12223" y="3750"/>
                </a:lnTo>
                <a:lnTo>
                  <a:pt x="12211" y="3764"/>
                </a:lnTo>
                <a:lnTo>
                  <a:pt x="12200" y="3776"/>
                </a:lnTo>
                <a:lnTo>
                  <a:pt x="12195" y="3781"/>
                </a:lnTo>
                <a:lnTo>
                  <a:pt x="12190" y="3787"/>
                </a:lnTo>
                <a:lnTo>
                  <a:pt x="12186" y="3794"/>
                </a:lnTo>
                <a:lnTo>
                  <a:pt x="12183" y="3803"/>
                </a:lnTo>
                <a:lnTo>
                  <a:pt x="12178" y="3814"/>
                </a:lnTo>
                <a:lnTo>
                  <a:pt x="12176" y="3825"/>
                </a:lnTo>
                <a:lnTo>
                  <a:pt x="12176" y="3835"/>
                </a:lnTo>
                <a:lnTo>
                  <a:pt x="12175" y="3846"/>
                </a:lnTo>
                <a:lnTo>
                  <a:pt x="12176" y="3867"/>
                </a:lnTo>
                <a:lnTo>
                  <a:pt x="12174" y="3890"/>
                </a:lnTo>
                <a:lnTo>
                  <a:pt x="12160" y="3889"/>
                </a:lnTo>
                <a:lnTo>
                  <a:pt x="12145" y="3888"/>
                </a:lnTo>
                <a:lnTo>
                  <a:pt x="12141" y="3888"/>
                </a:lnTo>
                <a:lnTo>
                  <a:pt x="12136" y="3889"/>
                </a:lnTo>
                <a:lnTo>
                  <a:pt x="12132" y="3890"/>
                </a:lnTo>
                <a:lnTo>
                  <a:pt x="12129" y="3892"/>
                </a:lnTo>
                <a:lnTo>
                  <a:pt x="12123" y="3898"/>
                </a:lnTo>
                <a:lnTo>
                  <a:pt x="12118" y="3905"/>
                </a:lnTo>
                <a:lnTo>
                  <a:pt x="12113" y="3913"/>
                </a:lnTo>
                <a:lnTo>
                  <a:pt x="12107" y="3920"/>
                </a:lnTo>
                <a:lnTo>
                  <a:pt x="12102" y="3928"/>
                </a:lnTo>
                <a:lnTo>
                  <a:pt x="12095" y="3935"/>
                </a:lnTo>
                <a:lnTo>
                  <a:pt x="12081" y="3946"/>
                </a:lnTo>
                <a:lnTo>
                  <a:pt x="12069" y="3955"/>
                </a:lnTo>
                <a:lnTo>
                  <a:pt x="12056" y="3963"/>
                </a:lnTo>
                <a:lnTo>
                  <a:pt x="12041" y="3972"/>
                </a:lnTo>
                <a:lnTo>
                  <a:pt x="12036" y="3974"/>
                </a:lnTo>
                <a:lnTo>
                  <a:pt x="12032" y="3978"/>
                </a:lnTo>
                <a:lnTo>
                  <a:pt x="12027" y="3994"/>
                </a:lnTo>
                <a:lnTo>
                  <a:pt x="12026" y="4010"/>
                </a:lnTo>
                <a:lnTo>
                  <a:pt x="12020" y="4024"/>
                </a:lnTo>
                <a:lnTo>
                  <a:pt x="12014" y="4037"/>
                </a:lnTo>
                <a:lnTo>
                  <a:pt x="12008" y="4050"/>
                </a:lnTo>
                <a:lnTo>
                  <a:pt x="11999" y="4063"/>
                </a:lnTo>
                <a:lnTo>
                  <a:pt x="11996" y="4068"/>
                </a:lnTo>
                <a:lnTo>
                  <a:pt x="11993" y="4073"/>
                </a:lnTo>
                <a:lnTo>
                  <a:pt x="11988" y="4077"/>
                </a:lnTo>
                <a:lnTo>
                  <a:pt x="11983" y="4079"/>
                </a:lnTo>
                <a:lnTo>
                  <a:pt x="11968" y="4078"/>
                </a:lnTo>
                <a:lnTo>
                  <a:pt x="11952" y="4076"/>
                </a:lnTo>
                <a:lnTo>
                  <a:pt x="11940" y="4079"/>
                </a:lnTo>
                <a:lnTo>
                  <a:pt x="11930" y="4082"/>
                </a:lnTo>
                <a:lnTo>
                  <a:pt x="11920" y="4086"/>
                </a:lnTo>
                <a:lnTo>
                  <a:pt x="11908" y="4090"/>
                </a:lnTo>
                <a:lnTo>
                  <a:pt x="11893" y="4098"/>
                </a:lnTo>
                <a:lnTo>
                  <a:pt x="11877" y="4108"/>
                </a:lnTo>
                <a:lnTo>
                  <a:pt x="11862" y="4114"/>
                </a:lnTo>
                <a:lnTo>
                  <a:pt x="11849" y="4117"/>
                </a:lnTo>
                <a:lnTo>
                  <a:pt x="11835" y="4118"/>
                </a:lnTo>
                <a:lnTo>
                  <a:pt x="11819" y="4119"/>
                </a:lnTo>
                <a:lnTo>
                  <a:pt x="11806" y="4116"/>
                </a:lnTo>
                <a:lnTo>
                  <a:pt x="11792" y="4114"/>
                </a:lnTo>
                <a:lnTo>
                  <a:pt x="11790" y="4106"/>
                </a:lnTo>
                <a:lnTo>
                  <a:pt x="11786" y="4098"/>
                </a:lnTo>
                <a:lnTo>
                  <a:pt x="11785" y="4091"/>
                </a:lnTo>
                <a:lnTo>
                  <a:pt x="11785" y="4083"/>
                </a:lnTo>
                <a:lnTo>
                  <a:pt x="11791" y="4060"/>
                </a:lnTo>
                <a:lnTo>
                  <a:pt x="11797" y="4036"/>
                </a:lnTo>
                <a:lnTo>
                  <a:pt x="11803" y="4012"/>
                </a:lnTo>
                <a:lnTo>
                  <a:pt x="11808" y="3988"/>
                </a:lnTo>
                <a:lnTo>
                  <a:pt x="11821" y="3984"/>
                </a:lnTo>
                <a:lnTo>
                  <a:pt x="11833" y="3981"/>
                </a:lnTo>
                <a:lnTo>
                  <a:pt x="11845" y="3979"/>
                </a:lnTo>
                <a:lnTo>
                  <a:pt x="11855" y="3976"/>
                </a:lnTo>
                <a:lnTo>
                  <a:pt x="11867" y="3974"/>
                </a:lnTo>
                <a:lnTo>
                  <a:pt x="11878" y="3972"/>
                </a:lnTo>
                <a:lnTo>
                  <a:pt x="11891" y="3969"/>
                </a:lnTo>
                <a:lnTo>
                  <a:pt x="11904" y="3965"/>
                </a:lnTo>
                <a:lnTo>
                  <a:pt x="11909" y="3962"/>
                </a:lnTo>
                <a:lnTo>
                  <a:pt x="11915" y="3959"/>
                </a:lnTo>
                <a:lnTo>
                  <a:pt x="11920" y="3956"/>
                </a:lnTo>
                <a:lnTo>
                  <a:pt x="11925" y="3953"/>
                </a:lnTo>
                <a:lnTo>
                  <a:pt x="11933" y="3943"/>
                </a:lnTo>
                <a:lnTo>
                  <a:pt x="11941" y="3933"/>
                </a:lnTo>
                <a:lnTo>
                  <a:pt x="11948" y="3921"/>
                </a:lnTo>
                <a:lnTo>
                  <a:pt x="11954" y="3911"/>
                </a:lnTo>
                <a:lnTo>
                  <a:pt x="11956" y="3905"/>
                </a:lnTo>
                <a:lnTo>
                  <a:pt x="11958" y="3899"/>
                </a:lnTo>
                <a:lnTo>
                  <a:pt x="11959" y="3892"/>
                </a:lnTo>
                <a:lnTo>
                  <a:pt x="11959" y="3885"/>
                </a:lnTo>
                <a:lnTo>
                  <a:pt x="11958" y="3873"/>
                </a:lnTo>
                <a:lnTo>
                  <a:pt x="11956" y="3861"/>
                </a:lnTo>
                <a:lnTo>
                  <a:pt x="11953" y="3850"/>
                </a:lnTo>
                <a:lnTo>
                  <a:pt x="11952" y="3837"/>
                </a:lnTo>
                <a:lnTo>
                  <a:pt x="11952" y="3828"/>
                </a:lnTo>
                <a:lnTo>
                  <a:pt x="11952" y="3821"/>
                </a:lnTo>
                <a:lnTo>
                  <a:pt x="11952" y="3817"/>
                </a:lnTo>
                <a:lnTo>
                  <a:pt x="11952" y="3813"/>
                </a:lnTo>
                <a:lnTo>
                  <a:pt x="11951" y="3809"/>
                </a:lnTo>
                <a:lnTo>
                  <a:pt x="11948" y="3806"/>
                </a:lnTo>
                <a:lnTo>
                  <a:pt x="11945" y="3800"/>
                </a:lnTo>
                <a:lnTo>
                  <a:pt x="11940" y="3797"/>
                </a:lnTo>
                <a:lnTo>
                  <a:pt x="11933" y="3794"/>
                </a:lnTo>
                <a:lnTo>
                  <a:pt x="11928" y="3792"/>
                </a:lnTo>
                <a:lnTo>
                  <a:pt x="11928" y="3792"/>
                </a:lnTo>
                <a:lnTo>
                  <a:pt x="11929" y="3763"/>
                </a:lnTo>
                <a:lnTo>
                  <a:pt x="11930" y="3737"/>
                </a:lnTo>
                <a:lnTo>
                  <a:pt x="11931" y="3725"/>
                </a:lnTo>
                <a:lnTo>
                  <a:pt x="11933" y="3712"/>
                </a:lnTo>
                <a:lnTo>
                  <a:pt x="11935" y="3698"/>
                </a:lnTo>
                <a:lnTo>
                  <a:pt x="11939" y="3683"/>
                </a:lnTo>
                <a:lnTo>
                  <a:pt x="11942" y="3674"/>
                </a:lnTo>
                <a:lnTo>
                  <a:pt x="11946" y="3666"/>
                </a:lnTo>
                <a:lnTo>
                  <a:pt x="11952" y="3660"/>
                </a:lnTo>
                <a:lnTo>
                  <a:pt x="11957" y="3651"/>
                </a:lnTo>
                <a:lnTo>
                  <a:pt x="11969" y="3627"/>
                </a:lnTo>
                <a:lnTo>
                  <a:pt x="11979" y="3604"/>
                </a:lnTo>
                <a:lnTo>
                  <a:pt x="11987" y="3581"/>
                </a:lnTo>
                <a:lnTo>
                  <a:pt x="11999" y="3555"/>
                </a:lnTo>
                <a:lnTo>
                  <a:pt x="12005" y="3544"/>
                </a:lnTo>
                <a:lnTo>
                  <a:pt x="12009" y="3534"/>
                </a:lnTo>
                <a:lnTo>
                  <a:pt x="12013" y="3523"/>
                </a:lnTo>
                <a:lnTo>
                  <a:pt x="12021" y="3513"/>
                </a:lnTo>
                <a:lnTo>
                  <a:pt x="12030" y="3506"/>
                </a:lnTo>
                <a:lnTo>
                  <a:pt x="12041" y="3500"/>
                </a:lnTo>
                <a:lnTo>
                  <a:pt x="12049" y="3495"/>
                </a:lnTo>
                <a:lnTo>
                  <a:pt x="12055" y="3489"/>
                </a:lnTo>
                <a:lnTo>
                  <a:pt x="12062" y="3483"/>
                </a:lnTo>
                <a:lnTo>
                  <a:pt x="12067" y="3476"/>
                </a:lnTo>
                <a:lnTo>
                  <a:pt x="12070" y="3469"/>
                </a:lnTo>
                <a:lnTo>
                  <a:pt x="12074" y="3461"/>
                </a:lnTo>
                <a:lnTo>
                  <a:pt x="12076" y="3454"/>
                </a:lnTo>
                <a:lnTo>
                  <a:pt x="12076" y="3444"/>
                </a:lnTo>
                <a:lnTo>
                  <a:pt x="12076" y="3434"/>
                </a:lnTo>
                <a:lnTo>
                  <a:pt x="12075" y="3425"/>
                </a:lnTo>
                <a:lnTo>
                  <a:pt x="12074" y="3416"/>
                </a:lnTo>
                <a:lnTo>
                  <a:pt x="12071" y="3408"/>
                </a:lnTo>
                <a:lnTo>
                  <a:pt x="12067" y="3391"/>
                </a:lnTo>
                <a:lnTo>
                  <a:pt x="12063" y="3373"/>
                </a:lnTo>
                <a:lnTo>
                  <a:pt x="12057" y="3348"/>
                </a:lnTo>
                <a:lnTo>
                  <a:pt x="12052" y="3325"/>
                </a:lnTo>
                <a:lnTo>
                  <a:pt x="12047" y="3305"/>
                </a:lnTo>
                <a:lnTo>
                  <a:pt x="12042" y="3284"/>
                </a:lnTo>
                <a:lnTo>
                  <a:pt x="12037" y="3264"/>
                </a:lnTo>
                <a:lnTo>
                  <a:pt x="12033" y="3242"/>
                </a:lnTo>
                <a:lnTo>
                  <a:pt x="12029" y="3219"/>
                </a:lnTo>
                <a:lnTo>
                  <a:pt x="12026" y="3195"/>
                </a:lnTo>
                <a:lnTo>
                  <a:pt x="12079" y="2942"/>
                </a:lnTo>
                <a:lnTo>
                  <a:pt x="12078" y="2932"/>
                </a:lnTo>
                <a:lnTo>
                  <a:pt x="12076" y="2922"/>
                </a:lnTo>
                <a:lnTo>
                  <a:pt x="12073" y="2914"/>
                </a:lnTo>
                <a:lnTo>
                  <a:pt x="12069" y="2906"/>
                </a:lnTo>
                <a:lnTo>
                  <a:pt x="12062" y="2890"/>
                </a:lnTo>
                <a:lnTo>
                  <a:pt x="12052" y="2876"/>
                </a:lnTo>
                <a:lnTo>
                  <a:pt x="12041" y="2862"/>
                </a:lnTo>
                <a:lnTo>
                  <a:pt x="12030" y="2848"/>
                </a:lnTo>
                <a:lnTo>
                  <a:pt x="12020" y="2833"/>
                </a:lnTo>
                <a:lnTo>
                  <a:pt x="12010" y="2814"/>
                </a:lnTo>
                <a:lnTo>
                  <a:pt x="12005" y="2806"/>
                </a:lnTo>
                <a:lnTo>
                  <a:pt x="12000" y="2797"/>
                </a:lnTo>
                <a:lnTo>
                  <a:pt x="11998" y="2789"/>
                </a:lnTo>
                <a:lnTo>
                  <a:pt x="11997" y="2778"/>
                </a:lnTo>
                <a:lnTo>
                  <a:pt x="11997" y="2766"/>
                </a:lnTo>
                <a:lnTo>
                  <a:pt x="12000" y="2755"/>
                </a:lnTo>
                <a:lnTo>
                  <a:pt x="12002" y="2750"/>
                </a:lnTo>
                <a:lnTo>
                  <a:pt x="12006" y="2746"/>
                </a:lnTo>
                <a:lnTo>
                  <a:pt x="12010" y="2744"/>
                </a:lnTo>
                <a:lnTo>
                  <a:pt x="12015" y="2743"/>
                </a:lnTo>
                <a:lnTo>
                  <a:pt x="12019" y="2743"/>
                </a:lnTo>
                <a:lnTo>
                  <a:pt x="12022" y="2744"/>
                </a:lnTo>
                <a:lnTo>
                  <a:pt x="12024" y="2746"/>
                </a:lnTo>
                <a:lnTo>
                  <a:pt x="12026" y="2747"/>
                </a:lnTo>
                <a:lnTo>
                  <a:pt x="12032" y="2752"/>
                </a:lnTo>
                <a:lnTo>
                  <a:pt x="12037" y="2756"/>
                </a:lnTo>
                <a:lnTo>
                  <a:pt x="12052" y="2771"/>
                </a:lnTo>
                <a:lnTo>
                  <a:pt x="12068" y="2785"/>
                </a:lnTo>
                <a:lnTo>
                  <a:pt x="12079" y="2792"/>
                </a:lnTo>
                <a:lnTo>
                  <a:pt x="12089" y="2795"/>
                </a:lnTo>
                <a:lnTo>
                  <a:pt x="12100" y="2799"/>
                </a:lnTo>
                <a:lnTo>
                  <a:pt x="12110" y="2805"/>
                </a:lnTo>
                <a:lnTo>
                  <a:pt x="12117" y="2808"/>
                </a:lnTo>
                <a:lnTo>
                  <a:pt x="12121" y="2812"/>
                </a:lnTo>
                <a:lnTo>
                  <a:pt x="12125" y="2817"/>
                </a:lnTo>
                <a:lnTo>
                  <a:pt x="12129" y="2822"/>
                </a:lnTo>
                <a:lnTo>
                  <a:pt x="12135" y="2833"/>
                </a:lnTo>
                <a:lnTo>
                  <a:pt x="12141" y="2844"/>
                </a:lnTo>
                <a:lnTo>
                  <a:pt x="12147" y="2854"/>
                </a:lnTo>
                <a:lnTo>
                  <a:pt x="12154" y="2863"/>
                </a:lnTo>
                <a:lnTo>
                  <a:pt x="12158" y="2866"/>
                </a:lnTo>
                <a:lnTo>
                  <a:pt x="12163" y="2868"/>
                </a:lnTo>
                <a:lnTo>
                  <a:pt x="12169" y="2871"/>
                </a:lnTo>
                <a:lnTo>
                  <a:pt x="12174" y="2871"/>
                </a:lnTo>
                <a:lnTo>
                  <a:pt x="12182" y="2870"/>
                </a:lnTo>
                <a:lnTo>
                  <a:pt x="12189" y="2867"/>
                </a:lnTo>
                <a:lnTo>
                  <a:pt x="12197" y="2865"/>
                </a:lnTo>
                <a:lnTo>
                  <a:pt x="12203" y="2863"/>
                </a:lnTo>
                <a:lnTo>
                  <a:pt x="12209" y="2873"/>
                </a:lnTo>
                <a:lnTo>
                  <a:pt x="12214" y="2881"/>
                </a:lnTo>
                <a:lnTo>
                  <a:pt x="12221" y="2890"/>
                </a:lnTo>
                <a:lnTo>
                  <a:pt x="12228" y="2898"/>
                </a:lnTo>
                <a:lnTo>
                  <a:pt x="12240" y="2895"/>
                </a:lnTo>
                <a:lnTo>
                  <a:pt x="12252" y="2892"/>
                </a:lnTo>
                <a:lnTo>
                  <a:pt x="12263" y="2890"/>
                </a:lnTo>
                <a:lnTo>
                  <a:pt x="12276" y="2889"/>
                </a:lnTo>
                <a:lnTo>
                  <a:pt x="12283" y="2889"/>
                </a:lnTo>
                <a:lnTo>
                  <a:pt x="12292" y="2889"/>
                </a:lnTo>
                <a:lnTo>
                  <a:pt x="12302" y="2898"/>
                </a:lnTo>
                <a:lnTo>
                  <a:pt x="12312" y="2905"/>
                </a:lnTo>
                <a:lnTo>
                  <a:pt x="12323" y="2905"/>
                </a:lnTo>
                <a:lnTo>
                  <a:pt x="12334" y="2905"/>
                </a:lnTo>
                <a:lnTo>
                  <a:pt x="12344" y="2908"/>
                </a:lnTo>
                <a:lnTo>
                  <a:pt x="12352" y="2913"/>
                </a:lnTo>
                <a:lnTo>
                  <a:pt x="12357" y="2915"/>
                </a:lnTo>
                <a:lnTo>
                  <a:pt x="12361" y="2917"/>
                </a:lnTo>
                <a:lnTo>
                  <a:pt x="12365" y="2918"/>
                </a:lnTo>
                <a:lnTo>
                  <a:pt x="12371" y="2918"/>
                </a:lnTo>
                <a:lnTo>
                  <a:pt x="12381" y="2917"/>
                </a:lnTo>
                <a:lnTo>
                  <a:pt x="12390" y="2915"/>
                </a:lnTo>
                <a:lnTo>
                  <a:pt x="12399" y="2912"/>
                </a:lnTo>
                <a:lnTo>
                  <a:pt x="12408" y="2907"/>
                </a:lnTo>
                <a:lnTo>
                  <a:pt x="12417" y="2904"/>
                </a:lnTo>
                <a:lnTo>
                  <a:pt x="12426" y="2901"/>
                </a:lnTo>
                <a:lnTo>
                  <a:pt x="12434" y="2895"/>
                </a:lnTo>
                <a:lnTo>
                  <a:pt x="12441" y="2890"/>
                </a:lnTo>
                <a:lnTo>
                  <a:pt x="12447" y="2885"/>
                </a:lnTo>
                <a:lnTo>
                  <a:pt x="12452" y="2877"/>
                </a:lnTo>
                <a:lnTo>
                  <a:pt x="12454" y="2874"/>
                </a:lnTo>
                <a:lnTo>
                  <a:pt x="12455" y="2870"/>
                </a:lnTo>
                <a:lnTo>
                  <a:pt x="12456" y="2865"/>
                </a:lnTo>
                <a:lnTo>
                  <a:pt x="12456" y="2860"/>
                </a:lnTo>
                <a:lnTo>
                  <a:pt x="12455" y="2855"/>
                </a:lnTo>
                <a:lnTo>
                  <a:pt x="12454" y="2851"/>
                </a:lnTo>
                <a:lnTo>
                  <a:pt x="12451" y="2847"/>
                </a:lnTo>
                <a:lnTo>
                  <a:pt x="12447" y="2844"/>
                </a:lnTo>
                <a:lnTo>
                  <a:pt x="12440" y="2837"/>
                </a:lnTo>
                <a:lnTo>
                  <a:pt x="12432" y="2831"/>
                </a:lnTo>
                <a:lnTo>
                  <a:pt x="12422" y="2821"/>
                </a:lnTo>
                <a:lnTo>
                  <a:pt x="12413" y="2812"/>
                </a:lnTo>
                <a:lnTo>
                  <a:pt x="12404" y="2804"/>
                </a:lnTo>
                <a:lnTo>
                  <a:pt x="12394" y="2794"/>
                </a:lnTo>
                <a:lnTo>
                  <a:pt x="12410" y="2789"/>
                </a:lnTo>
                <a:lnTo>
                  <a:pt x="12422" y="2785"/>
                </a:lnTo>
                <a:lnTo>
                  <a:pt x="12437" y="2783"/>
                </a:lnTo>
                <a:lnTo>
                  <a:pt x="12449" y="2782"/>
                </a:lnTo>
                <a:lnTo>
                  <a:pt x="12462" y="2780"/>
                </a:lnTo>
                <a:lnTo>
                  <a:pt x="12475" y="2777"/>
                </a:lnTo>
                <a:lnTo>
                  <a:pt x="12488" y="2771"/>
                </a:lnTo>
                <a:lnTo>
                  <a:pt x="12501" y="2765"/>
                </a:lnTo>
                <a:lnTo>
                  <a:pt x="12505" y="2759"/>
                </a:lnTo>
                <a:lnTo>
                  <a:pt x="12507" y="2754"/>
                </a:lnTo>
                <a:lnTo>
                  <a:pt x="12497" y="2744"/>
                </a:lnTo>
                <a:lnTo>
                  <a:pt x="12489" y="2736"/>
                </a:lnTo>
                <a:lnTo>
                  <a:pt x="12482" y="2728"/>
                </a:lnTo>
                <a:lnTo>
                  <a:pt x="12472" y="2719"/>
                </a:lnTo>
                <a:lnTo>
                  <a:pt x="12465" y="2714"/>
                </a:lnTo>
                <a:lnTo>
                  <a:pt x="12457" y="2709"/>
                </a:lnTo>
                <a:lnTo>
                  <a:pt x="12448" y="2705"/>
                </a:lnTo>
                <a:lnTo>
                  <a:pt x="12441" y="2703"/>
                </a:lnTo>
                <a:lnTo>
                  <a:pt x="12425" y="2699"/>
                </a:lnTo>
                <a:lnTo>
                  <a:pt x="12405" y="2696"/>
                </a:lnTo>
                <a:lnTo>
                  <a:pt x="12394" y="2692"/>
                </a:lnTo>
                <a:lnTo>
                  <a:pt x="12385" y="2689"/>
                </a:lnTo>
                <a:lnTo>
                  <a:pt x="12375" y="2687"/>
                </a:lnTo>
                <a:lnTo>
                  <a:pt x="12363" y="2685"/>
                </a:lnTo>
                <a:lnTo>
                  <a:pt x="12361" y="2679"/>
                </a:lnTo>
                <a:lnTo>
                  <a:pt x="12358" y="2674"/>
                </a:lnTo>
                <a:lnTo>
                  <a:pt x="12362" y="2666"/>
                </a:lnTo>
                <a:lnTo>
                  <a:pt x="12365" y="2658"/>
                </a:lnTo>
                <a:lnTo>
                  <a:pt x="12365" y="2648"/>
                </a:lnTo>
                <a:lnTo>
                  <a:pt x="12365" y="2639"/>
                </a:lnTo>
                <a:lnTo>
                  <a:pt x="12363" y="2631"/>
                </a:lnTo>
                <a:lnTo>
                  <a:pt x="12361" y="2621"/>
                </a:lnTo>
                <a:lnTo>
                  <a:pt x="12353" y="2610"/>
                </a:lnTo>
                <a:lnTo>
                  <a:pt x="12347" y="2600"/>
                </a:lnTo>
                <a:lnTo>
                  <a:pt x="12346" y="2587"/>
                </a:lnTo>
                <a:lnTo>
                  <a:pt x="12345" y="2574"/>
                </a:lnTo>
                <a:lnTo>
                  <a:pt x="12331" y="2574"/>
                </a:lnTo>
                <a:lnTo>
                  <a:pt x="12318" y="2574"/>
                </a:lnTo>
                <a:lnTo>
                  <a:pt x="12306" y="2574"/>
                </a:lnTo>
                <a:lnTo>
                  <a:pt x="12292" y="2574"/>
                </a:lnTo>
                <a:lnTo>
                  <a:pt x="12289" y="2567"/>
                </a:lnTo>
                <a:lnTo>
                  <a:pt x="12285" y="2562"/>
                </a:lnTo>
                <a:lnTo>
                  <a:pt x="12281" y="2557"/>
                </a:lnTo>
                <a:lnTo>
                  <a:pt x="12276" y="2553"/>
                </a:lnTo>
                <a:lnTo>
                  <a:pt x="12265" y="2544"/>
                </a:lnTo>
                <a:lnTo>
                  <a:pt x="12254" y="2539"/>
                </a:lnTo>
                <a:lnTo>
                  <a:pt x="12239" y="2526"/>
                </a:lnTo>
                <a:lnTo>
                  <a:pt x="12223" y="2515"/>
                </a:lnTo>
                <a:lnTo>
                  <a:pt x="12209" y="2510"/>
                </a:lnTo>
                <a:lnTo>
                  <a:pt x="12196" y="2508"/>
                </a:lnTo>
                <a:lnTo>
                  <a:pt x="12183" y="2504"/>
                </a:lnTo>
                <a:lnTo>
                  <a:pt x="12169" y="2501"/>
                </a:lnTo>
                <a:lnTo>
                  <a:pt x="12155" y="2497"/>
                </a:lnTo>
                <a:lnTo>
                  <a:pt x="12142" y="2492"/>
                </a:lnTo>
                <a:lnTo>
                  <a:pt x="12129" y="2485"/>
                </a:lnTo>
                <a:lnTo>
                  <a:pt x="12116" y="2477"/>
                </a:lnTo>
                <a:lnTo>
                  <a:pt x="12111" y="2474"/>
                </a:lnTo>
                <a:lnTo>
                  <a:pt x="12108" y="2471"/>
                </a:lnTo>
                <a:lnTo>
                  <a:pt x="12106" y="2467"/>
                </a:lnTo>
                <a:lnTo>
                  <a:pt x="12104" y="2462"/>
                </a:lnTo>
                <a:lnTo>
                  <a:pt x="12098" y="2454"/>
                </a:lnTo>
                <a:lnTo>
                  <a:pt x="12092" y="2446"/>
                </a:lnTo>
                <a:lnTo>
                  <a:pt x="12079" y="2433"/>
                </a:lnTo>
                <a:lnTo>
                  <a:pt x="12067" y="2422"/>
                </a:lnTo>
                <a:lnTo>
                  <a:pt x="12062" y="2417"/>
                </a:lnTo>
                <a:lnTo>
                  <a:pt x="12056" y="2411"/>
                </a:lnTo>
                <a:lnTo>
                  <a:pt x="12052" y="2404"/>
                </a:lnTo>
                <a:lnTo>
                  <a:pt x="12047" y="2395"/>
                </a:lnTo>
                <a:lnTo>
                  <a:pt x="12019" y="2408"/>
                </a:lnTo>
                <a:lnTo>
                  <a:pt x="11994" y="2421"/>
                </a:lnTo>
                <a:lnTo>
                  <a:pt x="11982" y="2427"/>
                </a:lnTo>
                <a:lnTo>
                  <a:pt x="11969" y="2431"/>
                </a:lnTo>
                <a:lnTo>
                  <a:pt x="11954" y="2434"/>
                </a:lnTo>
                <a:lnTo>
                  <a:pt x="11939" y="2435"/>
                </a:lnTo>
                <a:lnTo>
                  <a:pt x="11931" y="2434"/>
                </a:lnTo>
                <a:lnTo>
                  <a:pt x="11926" y="2433"/>
                </a:lnTo>
                <a:lnTo>
                  <a:pt x="11919" y="2431"/>
                </a:lnTo>
                <a:lnTo>
                  <a:pt x="11914" y="2429"/>
                </a:lnTo>
                <a:lnTo>
                  <a:pt x="11908" y="2426"/>
                </a:lnTo>
                <a:lnTo>
                  <a:pt x="11903" y="2423"/>
                </a:lnTo>
                <a:lnTo>
                  <a:pt x="11898" y="2422"/>
                </a:lnTo>
                <a:lnTo>
                  <a:pt x="11890" y="2421"/>
                </a:lnTo>
                <a:lnTo>
                  <a:pt x="11881" y="2422"/>
                </a:lnTo>
                <a:lnTo>
                  <a:pt x="11874" y="2423"/>
                </a:lnTo>
                <a:lnTo>
                  <a:pt x="11866" y="2427"/>
                </a:lnTo>
                <a:lnTo>
                  <a:pt x="11860" y="2430"/>
                </a:lnTo>
                <a:lnTo>
                  <a:pt x="11847" y="2438"/>
                </a:lnTo>
                <a:lnTo>
                  <a:pt x="11832" y="2446"/>
                </a:lnTo>
                <a:lnTo>
                  <a:pt x="11826" y="2449"/>
                </a:lnTo>
                <a:lnTo>
                  <a:pt x="11822" y="2454"/>
                </a:lnTo>
                <a:lnTo>
                  <a:pt x="11820" y="2456"/>
                </a:lnTo>
                <a:lnTo>
                  <a:pt x="11817" y="2458"/>
                </a:lnTo>
                <a:lnTo>
                  <a:pt x="11814" y="2459"/>
                </a:lnTo>
                <a:lnTo>
                  <a:pt x="11810" y="2459"/>
                </a:lnTo>
                <a:lnTo>
                  <a:pt x="11807" y="2456"/>
                </a:lnTo>
                <a:lnTo>
                  <a:pt x="11803" y="2452"/>
                </a:lnTo>
                <a:lnTo>
                  <a:pt x="11803" y="2439"/>
                </a:lnTo>
                <a:lnTo>
                  <a:pt x="11803" y="2427"/>
                </a:lnTo>
                <a:lnTo>
                  <a:pt x="11803" y="2416"/>
                </a:lnTo>
                <a:lnTo>
                  <a:pt x="11803" y="2403"/>
                </a:lnTo>
                <a:lnTo>
                  <a:pt x="11801" y="2401"/>
                </a:lnTo>
                <a:lnTo>
                  <a:pt x="11799" y="2401"/>
                </a:lnTo>
                <a:lnTo>
                  <a:pt x="11795" y="2401"/>
                </a:lnTo>
                <a:lnTo>
                  <a:pt x="11792" y="2401"/>
                </a:lnTo>
                <a:lnTo>
                  <a:pt x="11789" y="2401"/>
                </a:lnTo>
                <a:lnTo>
                  <a:pt x="11786" y="2402"/>
                </a:lnTo>
                <a:lnTo>
                  <a:pt x="11783" y="2403"/>
                </a:lnTo>
                <a:lnTo>
                  <a:pt x="11781" y="2404"/>
                </a:lnTo>
                <a:lnTo>
                  <a:pt x="11777" y="2407"/>
                </a:lnTo>
                <a:lnTo>
                  <a:pt x="11771" y="2412"/>
                </a:lnTo>
                <a:lnTo>
                  <a:pt x="11759" y="2418"/>
                </a:lnTo>
                <a:lnTo>
                  <a:pt x="11750" y="2423"/>
                </a:lnTo>
                <a:lnTo>
                  <a:pt x="11744" y="2427"/>
                </a:lnTo>
                <a:lnTo>
                  <a:pt x="11739" y="2428"/>
                </a:lnTo>
                <a:lnTo>
                  <a:pt x="11733" y="2429"/>
                </a:lnTo>
                <a:lnTo>
                  <a:pt x="11726" y="2430"/>
                </a:lnTo>
                <a:lnTo>
                  <a:pt x="11717" y="2429"/>
                </a:lnTo>
                <a:lnTo>
                  <a:pt x="11710" y="2429"/>
                </a:lnTo>
                <a:lnTo>
                  <a:pt x="11702" y="2428"/>
                </a:lnTo>
                <a:lnTo>
                  <a:pt x="11693" y="2427"/>
                </a:lnTo>
                <a:lnTo>
                  <a:pt x="11683" y="2430"/>
                </a:lnTo>
                <a:lnTo>
                  <a:pt x="11673" y="2435"/>
                </a:lnTo>
                <a:lnTo>
                  <a:pt x="11661" y="2439"/>
                </a:lnTo>
                <a:lnTo>
                  <a:pt x="11651" y="2442"/>
                </a:lnTo>
                <a:lnTo>
                  <a:pt x="11642" y="2445"/>
                </a:lnTo>
                <a:lnTo>
                  <a:pt x="11630" y="2448"/>
                </a:lnTo>
                <a:lnTo>
                  <a:pt x="11615" y="2455"/>
                </a:lnTo>
                <a:lnTo>
                  <a:pt x="11602" y="2460"/>
                </a:lnTo>
                <a:lnTo>
                  <a:pt x="11595" y="2463"/>
                </a:lnTo>
                <a:lnTo>
                  <a:pt x="11588" y="2466"/>
                </a:lnTo>
                <a:lnTo>
                  <a:pt x="11580" y="2467"/>
                </a:lnTo>
                <a:lnTo>
                  <a:pt x="11571" y="2467"/>
                </a:lnTo>
                <a:lnTo>
                  <a:pt x="11564" y="2466"/>
                </a:lnTo>
                <a:lnTo>
                  <a:pt x="11557" y="2463"/>
                </a:lnTo>
                <a:lnTo>
                  <a:pt x="11552" y="2460"/>
                </a:lnTo>
                <a:lnTo>
                  <a:pt x="11546" y="2456"/>
                </a:lnTo>
                <a:lnTo>
                  <a:pt x="11540" y="2452"/>
                </a:lnTo>
                <a:lnTo>
                  <a:pt x="11535" y="2448"/>
                </a:lnTo>
                <a:lnTo>
                  <a:pt x="11524" y="2453"/>
                </a:lnTo>
                <a:lnTo>
                  <a:pt x="11513" y="2459"/>
                </a:lnTo>
                <a:lnTo>
                  <a:pt x="11496" y="2466"/>
                </a:lnTo>
                <a:lnTo>
                  <a:pt x="11481" y="2472"/>
                </a:lnTo>
                <a:lnTo>
                  <a:pt x="11466" y="2480"/>
                </a:lnTo>
                <a:lnTo>
                  <a:pt x="11449" y="2488"/>
                </a:lnTo>
                <a:lnTo>
                  <a:pt x="11421" y="2489"/>
                </a:lnTo>
                <a:lnTo>
                  <a:pt x="11396" y="2490"/>
                </a:lnTo>
                <a:lnTo>
                  <a:pt x="11372" y="2493"/>
                </a:lnTo>
                <a:lnTo>
                  <a:pt x="11344" y="2494"/>
                </a:lnTo>
                <a:lnTo>
                  <a:pt x="11327" y="2490"/>
                </a:lnTo>
                <a:lnTo>
                  <a:pt x="11311" y="2488"/>
                </a:lnTo>
                <a:lnTo>
                  <a:pt x="11304" y="2489"/>
                </a:lnTo>
                <a:lnTo>
                  <a:pt x="11297" y="2492"/>
                </a:lnTo>
                <a:lnTo>
                  <a:pt x="11292" y="2495"/>
                </a:lnTo>
                <a:lnTo>
                  <a:pt x="11286" y="2499"/>
                </a:lnTo>
                <a:lnTo>
                  <a:pt x="11281" y="2502"/>
                </a:lnTo>
                <a:lnTo>
                  <a:pt x="11274" y="2507"/>
                </a:lnTo>
                <a:lnTo>
                  <a:pt x="11268" y="2509"/>
                </a:lnTo>
                <a:lnTo>
                  <a:pt x="11260" y="2510"/>
                </a:lnTo>
                <a:lnTo>
                  <a:pt x="11253" y="2509"/>
                </a:lnTo>
                <a:lnTo>
                  <a:pt x="11245" y="2508"/>
                </a:lnTo>
                <a:lnTo>
                  <a:pt x="11239" y="2506"/>
                </a:lnTo>
                <a:lnTo>
                  <a:pt x="11233" y="2502"/>
                </a:lnTo>
                <a:lnTo>
                  <a:pt x="11222" y="2495"/>
                </a:lnTo>
                <a:lnTo>
                  <a:pt x="11212" y="2486"/>
                </a:lnTo>
                <a:lnTo>
                  <a:pt x="11202" y="2475"/>
                </a:lnTo>
                <a:lnTo>
                  <a:pt x="11192" y="2465"/>
                </a:lnTo>
                <a:lnTo>
                  <a:pt x="11180" y="2454"/>
                </a:lnTo>
                <a:lnTo>
                  <a:pt x="11168" y="2443"/>
                </a:lnTo>
                <a:lnTo>
                  <a:pt x="11075" y="2470"/>
                </a:lnTo>
                <a:lnTo>
                  <a:pt x="11064" y="2468"/>
                </a:lnTo>
                <a:lnTo>
                  <a:pt x="11054" y="2467"/>
                </a:lnTo>
                <a:lnTo>
                  <a:pt x="11051" y="2441"/>
                </a:lnTo>
                <a:lnTo>
                  <a:pt x="11054" y="2433"/>
                </a:lnTo>
                <a:lnTo>
                  <a:pt x="11056" y="2425"/>
                </a:lnTo>
                <a:lnTo>
                  <a:pt x="11055" y="2414"/>
                </a:lnTo>
                <a:lnTo>
                  <a:pt x="11053" y="2405"/>
                </a:lnTo>
                <a:lnTo>
                  <a:pt x="11049" y="2396"/>
                </a:lnTo>
                <a:lnTo>
                  <a:pt x="11043" y="2388"/>
                </a:lnTo>
                <a:lnTo>
                  <a:pt x="11039" y="2384"/>
                </a:lnTo>
                <a:lnTo>
                  <a:pt x="11035" y="2380"/>
                </a:lnTo>
                <a:lnTo>
                  <a:pt x="11033" y="2378"/>
                </a:lnTo>
                <a:lnTo>
                  <a:pt x="11031" y="2376"/>
                </a:lnTo>
                <a:lnTo>
                  <a:pt x="11030" y="2374"/>
                </a:lnTo>
                <a:lnTo>
                  <a:pt x="11030" y="2372"/>
                </a:lnTo>
                <a:lnTo>
                  <a:pt x="11030" y="2366"/>
                </a:lnTo>
                <a:lnTo>
                  <a:pt x="11033" y="2362"/>
                </a:lnTo>
                <a:lnTo>
                  <a:pt x="11035" y="2359"/>
                </a:lnTo>
                <a:lnTo>
                  <a:pt x="11038" y="2354"/>
                </a:lnTo>
                <a:lnTo>
                  <a:pt x="11045" y="2349"/>
                </a:lnTo>
                <a:lnTo>
                  <a:pt x="11054" y="2342"/>
                </a:lnTo>
                <a:lnTo>
                  <a:pt x="11062" y="2336"/>
                </a:lnTo>
                <a:lnTo>
                  <a:pt x="11068" y="2330"/>
                </a:lnTo>
                <a:lnTo>
                  <a:pt x="11077" y="2325"/>
                </a:lnTo>
                <a:lnTo>
                  <a:pt x="11085" y="2321"/>
                </a:lnTo>
                <a:lnTo>
                  <a:pt x="11083" y="2314"/>
                </a:lnTo>
                <a:lnTo>
                  <a:pt x="11081" y="2309"/>
                </a:lnTo>
                <a:lnTo>
                  <a:pt x="11078" y="2304"/>
                </a:lnTo>
                <a:lnTo>
                  <a:pt x="11075" y="2298"/>
                </a:lnTo>
                <a:lnTo>
                  <a:pt x="11067" y="2289"/>
                </a:lnTo>
                <a:lnTo>
                  <a:pt x="11060" y="2279"/>
                </a:lnTo>
                <a:lnTo>
                  <a:pt x="11055" y="2272"/>
                </a:lnTo>
                <a:lnTo>
                  <a:pt x="11053" y="2267"/>
                </a:lnTo>
                <a:lnTo>
                  <a:pt x="11051" y="2264"/>
                </a:lnTo>
                <a:lnTo>
                  <a:pt x="11049" y="2262"/>
                </a:lnTo>
                <a:lnTo>
                  <a:pt x="11047" y="2260"/>
                </a:lnTo>
                <a:lnTo>
                  <a:pt x="11043" y="2259"/>
                </a:lnTo>
                <a:lnTo>
                  <a:pt x="11030" y="2264"/>
                </a:lnTo>
                <a:lnTo>
                  <a:pt x="11016" y="2268"/>
                </a:lnTo>
                <a:lnTo>
                  <a:pt x="11010" y="2267"/>
                </a:lnTo>
                <a:lnTo>
                  <a:pt x="11004" y="2266"/>
                </a:lnTo>
                <a:lnTo>
                  <a:pt x="10998" y="2264"/>
                </a:lnTo>
                <a:lnTo>
                  <a:pt x="10994" y="2260"/>
                </a:lnTo>
                <a:lnTo>
                  <a:pt x="10988" y="2257"/>
                </a:lnTo>
                <a:lnTo>
                  <a:pt x="10985" y="2253"/>
                </a:lnTo>
                <a:lnTo>
                  <a:pt x="10981" y="2247"/>
                </a:lnTo>
                <a:lnTo>
                  <a:pt x="10977" y="2242"/>
                </a:lnTo>
                <a:lnTo>
                  <a:pt x="10972" y="2230"/>
                </a:lnTo>
                <a:lnTo>
                  <a:pt x="10969" y="2216"/>
                </a:lnTo>
                <a:lnTo>
                  <a:pt x="10967" y="2203"/>
                </a:lnTo>
                <a:lnTo>
                  <a:pt x="10967" y="2189"/>
                </a:lnTo>
                <a:lnTo>
                  <a:pt x="10967" y="2123"/>
                </a:lnTo>
                <a:lnTo>
                  <a:pt x="10966" y="2117"/>
                </a:lnTo>
                <a:lnTo>
                  <a:pt x="10964" y="2111"/>
                </a:lnTo>
                <a:lnTo>
                  <a:pt x="10961" y="2106"/>
                </a:lnTo>
                <a:lnTo>
                  <a:pt x="10958" y="2102"/>
                </a:lnTo>
                <a:lnTo>
                  <a:pt x="10949" y="2093"/>
                </a:lnTo>
                <a:lnTo>
                  <a:pt x="10940" y="2084"/>
                </a:lnTo>
                <a:lnTo>
                  <a:pt x="10929" y="2077"/>
                </a:lnTo>
                <a:lnTo>
                  <a:pt x="10919" y="2071"/>
                </a:lnTo>
                <a:lnTo>
                  <a:pt x="10908" y="2066"/>
                </a:lnTo>
                <a:lnTo>
                  <a:pt x="10898" y="2061"/>
                </a:lnTo>
                <a:lnTo>
                  <a:pt x="10888" y="2057"/>
                </a:lnTo>
                <a:lnTo>
                  <a:pt x="10879" y="2055"/>
                </a:lnTo>
                <a:lnTo>
                  <a:pt x="10876" y="2053"/>
                </a:lnTo>
                <a:lnTo>
                  <a:pt x="10872" y="2051"/>
                </a:lnTo>
                <a:lnTo>
                  <a:pt x="10868" y="2049"/>
                </a:lnTo>
                <a:lnTo>
                  <a:pt x="10865" y="2044"/>
                </a:lnTo>
                <a:lnTo>
                  <a:pt x="10861" y="2039"/>
                </a:lnTo>
                <a:lnTo>
                  <a:pt x="10859" y="2033"/>
                </a:lnTo>
                <a:lnTo>
                  <a:pt x="10856" y="2026"/>
                </a:lnTo>
                <a:lnTo>
                  <a:pt x="10855" y="2021"/>
                </a:lnTo>
                <a:lnTo>
                  <a:pt x="10855" y="2007"/>
                </a:lnTo>
                <a:lnTo>
                  <a:pt x="10854" y="1992"/>
                </a:lnTo>
                <a:lnTo>
                  <a:pt x="10852" y="1971"/>
                </a:lnTo>
                <a:lnTo>
                  <a:pt x="10849" y="1953"/>
                </a:lnTo>
                <a:lnTo>
                  <a:pt x="10846" y="1935"/>
                </a:lnTo>
                <a:lnTo>
                  <a:pt x="10841" y="1915"/>
                </a:lnTo>
                <a:lnTo>
                  <a:pt x="10819" y="1917"/>
                </a:lnTo>
                <a:lnTo>
                  <a:pt x="10798" y="1921"/>
                </a:lnTo>
                <a:lnTo>
                  <a:pt x="10779" y="1927"/>
                </a:lnTo>
                <a:lnTo>
                  <a:pt x="10756" y="1931"/>
                </a:lnTo>
                <a:lnTo>
                  <a:pt x="10742" y="1933"/>
                </a:lnTo>
                <a:lnTo>
                  <a:pt x="10729" y="1935"/>
                </a:lnTo>
                <a:lnTo>
                  <a:pt x="10723" y="1938"/>
                </a:lnTo>
                <a:lnTo>
                  <a:pt x="10716" y="1940"/>
                </a:lnTo>
                <a:lnTo>
                  <a:pt x="10710" y="1943"/>
                </a:lnTo>
                <a:lnTo>
                  <a:pt x="10703" y="1946"/>
                </a:lnTo>
                <a:lnTo>
                  <a:pt x="10694" y="1954"/>
                </a:lnTo>
                <a:lnTo>
                  <a:pt x="10687" y="1960"/>
                </a:lnTo>
                <a:lnTo>
                  <a:pt x="10683" y="1963"/>
                </a:lnTo>
                <a:lnTo>
                  <a:pt x="10679" y="1966"/>
                </a:lnTo>
                <a:lnTo>
                  <a:pt x="10674" y="1967"/>
                </a:lnTo>
                <a:lnTo>
                  <a:pt x="10669" y="1968"/>
                </a:lnTo>
                <a:lnTo>
                  <a:pt x="10664" y="1968"/>
                </a:lnTo>
                <a:lnTo>
                  <a:pt x="10661" y="1967"/>
                </a:lnTo>
                <a:lnTo>
                  <a:pt x="10658" y="1966"/>
                </a:lnTo>
                <a:lnTo>
                  <a:pt x="10655" y="1963"/>
                </a:lnTo>
                <a:lnTo>
                  <a:pt x="10649" y="1959"/>
                </a:lnTo>
                <a:lnTo>
                  <a:pt x="10642" y="1955"/>
                </a:lnTo>
                <a:lnTo>
                  <a:pt x="10626" y="1943"/>
                </a:lnTo>
                <a:lnTo>
                  <a:pt x="10615" y="1931"/>
                </a:lnTo>
                <a:lnTo>
                  <a:pt x="10602" y="1919"/>
                </a:lnTo>
                <a:lnTo>
                  <a:pt x="10586" y="1906"/>
                </a:lnTo>
                <a:lnTo>
                  <a:pt x="10574" y="1898"/>
                </a:lnTo>
                <a:lnTo>
                  <a:pt x="10562" y="1889"/>
                </a:lnTo>
                <a:lnTo>
                  <a:pt x="10552" y="1879"/>
                </a:lnTo>
                <a:lnTo>
                  <a:pt x="10542" y="1871"/>
                </a:lnTo>
                <a:lnTo>
                  <a:pt x="10524" y="1850"/>
                </a:lnTo>
                <a:lnTo>
                  <a:pt x="10504" y="1827"/>
                </a:lnTo>
                <a:lnTo>
                  <a:pt x="10491" y="1811"/>
                </a:lnTo>
                <a:lnTo>
                  <a:pt x="10480" y="1795"/>
                </a:lnTo>
                <a:lnTo>
                  <a:pt x="10474" y="1786"/>
                </a:lnTo>
                <a:lnTo>
                  <a:pt x="10468" y="1778"/>
                </a:lnTo>
                <a:lnTo>
                  <a:pt x="10466" y="1773"/>
                </a:lnTo>
                <a:lnTo>
                  <a:pt x="10463" y="1769"/>
                </a:lnTo>
                <a:lnTo>
                  <a:pt x="10462" y="1764"/>
                </a:lnTo>
                <a:lnTo>
                  <a:pt x="10461" y="1758"/>
                </a:lnTo>
                <a:lnTo>
                  <a:pt x="10463" y="1750"/>
                </a:lnTo>
                <a:lnTo>
                  <a:pt x="10464" y="1742"/>
                </a:lnTo>
                <a:lnTo>
                  <a:pt x="10458" y="1731"/>
                </a:lnTo>
                <a:lnTo>
                  <a:pt x="10450" y="1720"/>
                </a:lnTo>
                <a:lnTo>
                  <a:pt x="10445" y="1712"/>
                </a:lnTo>
                <a:lnTo>
                  <a:pt x="10439" y="1703"/>
                </a:lnTo>
                <a:lnTo>
                  <a:pt x="10431" y="1696"/>
                </a:lnTo>
                <a:lnTo>
                  <a:pt x="10423" y="1688"/>
                </a:lnTo>
                <a:lnTo>
                  <a:pt x="10415" y="1683"/>
                </a:lnTo>
                <a:lnTo>
                  <a:pt x="10405" y="1679"/>
                </a:lnTo>
                <a:lnTo>
                  <a:pt x="10395" y="1676"/>
                </a:lnTo>
                <a:lnTo>
                  <a:pt x="10383" y="1676"/>
                </a:lnTo>
                <a:lnTo>
                  <a:pt x="10332" y="1676"/>
                </a:lnTo>
                <a:lnTo>
                  <a:pt x="10321" y="1678"/>
                </a:lnTo>
                <a:lnTo>
                  <a:pt x="10310" y="1680"/>
                </a:lnTo>
                <a:lnTo>
                  <a:pt x="10287" y="1685"/>
                </a:lnTo>
                <a:lnTo>
                  <a:pt x="10267" y="1687"/>
                </a:lnTo>
                <a:lnTo>
                  <a:pt x="10247" y="1691"/>
                </a:lnTo>
                <a:lnTo>
                  <a:pt x="10225" y="1697"/>
                </a:lnTo>
                <a:lnTo>
                  <a:pt x="10217" y="1700"/>
                </a:lnTo>
                <a:lnTo>
                  <a:pt x="10210" y="1704"/>
                </a:lnTo>
                <a:lnTo>
                  <a:pt x="10206" y="1706"/>
                </a:lnTo>
                <a:lnTo>
                  <a:pt x="10202" y="1709"/>
                </a:lnTo>
                <a:lnTo>
                  <a:pt x="10198" y="1710"/>
                </a:lnTo>
                <a:lnTo>
                  <a:pt x="10193" y="1711"/>
                </a:lnTo>
                <a:lnTo>
                  <a:pt x="10189" y="1710"/>
                </a:lnTo>
                <a:lnTo>
                  <a:pt x="10185" y="1709"/>
                </a:lnTo>
                <a:lnTo>
                  <a:pt x="10180" y="1707"/>
                </a:lnTo>
                <a:lnTo>
                  <a:pt x="10177" y="1705"/>
                </a:lnTo>
                <a:lnTo>
                  <a:pt x="10170" y="1701"/>
                </a:lnTo>
                <a:lnTo>
                  <a:pt x="10161" y="1697"/>
                </a:lnTo>
                <a:lnTo>
                  <a:pt x="10145" y="1689"/>
                </a:lnTo>
                <a:lnTo>
                  <a:pt x="10131" y="1683"/>
                </a:lnTo>
                <a:lnTo>
                  <a:pt x="10123" y="1679"/>
                </a:lnTo>
                <a:lnTo>
                  <a:pt x="10116" y="1676"/>
                </a:lnTo>
                <a:lnTo>
                  <a:pt x="10107" y="1675"/>
                </a:lnTo>
                <a:lnTo>
                  <a:pt x="10097" y="1673"/>
                </a:lnTo>
                <a:lnTo>
                  <a:pt x="10069" y="1669"/>
                </a:lnTo>
                <a:lnTo>
                  <a:pt x="10044" y="1664"/>
                </a:lnTo>
                <a:lnTo>
                  <a:pt x="10019" y="1659"/>
                </a:lnTo>
                <a:lnTo>
                  <a:pt x="9991" y="1651"/>
                </a:lnTo>
                <a:lnTo>
                  <a:pt x="9981" y="1649"/>
                </a:lnTo>
                <a:lnTo>
                  <a:pt x="9970" y="1647"/>
                </a:lnTo>
                <a:lnTo>
                  <a:pt x="9960" y="1645"/>
                </a:lnTo>
                <a:lnTo>
                  <a:pt x="9949" y="1644"/>
                </a:lnTo>
                <a:lnTo>
                  <a:pt x="9946" y="1644"/>
                </a:lnTo>
                <a:lnTo>
                  <a:pt x="9943" y="1645"/>
                </a:lnTo>
                <a:lnTo>
                  <a:pt x="9941" y="1647"/>
                </a:lnTo>
                <a:lnTo>
                  <a:pt x="9937" y="1648"/>
                </a:lnTo>
                <a:lnTo>
                  <a:pt x="9935" y="1651"/>
                </a:lnTo>
                <a:lnTo>
                  <a:pt x="9934" y="1653"/>
                </a:lnTo>
                <a:lnTo>
                  <a:pt x="9933" y="1657"/>
                </a:lnTo>
                <a:lnTo>
                  <a:pt x="9933" y="1660"/>
                </a:lnTo>
                <a:lnTo>
                  <a:pt x="9937" y="1676"/>
                </a:lnTo>
                <a:lnTo>
                  <a:pt x="9944" y="1691"/>
                </a:lnTo>
                <a:lnTo>
                  <a:pt x="9949" y="1718"/>
                </a:lnTo>
                <a:lnTo>
                  <a:pt x="9953" y="1742"/>
                </a:lnTo>
                <a:lnTo>
                  <a:pt x="9954" y="1766"/>
                </a:lnTo>
                <a:lnTo>
                  <a:pt x="9955" y="1793"/>
                </a:lnTo>
                <a:lnTo>
                  <a:pt x="9955" y="1803"/>
                </a:lnTo>
                <a:lnTo>
                  <a:pt x="9956" y="1811"/>
                </a:lnTo>
                <a:lnTo>
                  <a:pt x="9956" y="1820"/>
                </a:lnTo>
                <a:lnTo>
                  <a:pt x="9955" y="1830"/>
                </a:lnTo>
                <a:lnTo>
                  <a:pt x="9951" y="1836"/>
                </a:lnTo>
                <a:lnTo>
                  <a:pt x="9948" y="1842"/>
                </a:lnTo>
                <a:lnTo>
                  <a:pt x="9945" y="1847"/>
                </a:lnTo>
                <a:lnTo>
                  <a:pt x="9941" y="1851"/>
                </a:lnTo>
                <a:lnTo>
                  <a:pt x="9931" y="1860"/>
                </a:lnTo>
                <a:lnTo>
                  <a:pt x="9920" y="1869"/>
                </a:lnTo>
                <a:lnTo>
                  <a:pt x="9910" y="1880"/>
                </a:lnTo>
                <a:lnTo>
                  <a:pt x="9901" y="1891"/>
                </a:lnTo>
                <a:lnTo>
                  <a:pt x="9900" y="1886"/>
                </a:lnTo>
                <a:lnTo>
                  <a:pt x="9899" y="1880"/>
                </a:lnTo>
                <a:lnTo>
                  <a:pt x="9899" y="1875"/>
                </a:lnTo>
                <a:lnTo>
                  <a:pt x="9901" y="1868"/>
                </a:lnTo>
                <a:lnTo>
                  <a:pt x="9903" y="1864"/>
                </a:lnTo>
                <a:lnTo>
                  <a:pt x="9905" y="1859"/>
                </a:lnTo>
                <a:lnTo>
                  <a:pt x="9907" y="1854"/>
                </a:lnTo>
                <a:lnTo>
                  <a:pt x="9909" y="1849"/>
                </a:lnTo>
                <a:lnTo>
                  <a:pt x="9911" y="1844"/>
                </a:lnTo>
                <a:lnTo>
                  <a:pt x="9911" y="1837"/>
                </a:lnTo>
                <a:lnTo>
                  <a:pt x="9911" y="1774"/>
                </a:lnTo>
                <a:lnTo>
                  <a:pt x="9911" y="1766"/>
                </a:lnTo>
                <a:lnTo>
                  <a:pt x="9910" y="1757"/>
                </a:lnTo>
                <a:lnTo>
                  <a:pt x="9908" y="1750"/>
                </a:lnTo>
                <a:lnTo>
                  <a:pt x="9904" y="1742"/>
                </a:lnTo>
                <a:lnTo>
                  <a:pt x="9900" y="1738"/>
                </a:lnTo>
                <a:lnTo>
                  <a:pt x="9894" y="1736"/>
                </a:lnTo>
                <a:lnTo>
                  <a:pt x="9890" y="1734"/>
                </a:lnTo>
                <a:lnTo>
                  <a:pt x="9883" y="1733"/>
                </a:lnTo>
                <a:lnTo>
                  <a:pt x="9872" y="1733"/>
                </a:lnTo>
                <a:lnTo>
                  <a:pt x="9859" y="1731"/>
                </a:lnTo>
                <a:lnTo>
                  <a:pt x="9859" y="1729"/>
                </a:lnTo>
                <a:lnTo>
                  <a:pt x="9859" y="1726"/>
                </a:lnTo>
                <a:lnTo>
                  <a:pt x="9855" y="1731"/>
                </a:lnTo>
                <a:lnTo>
                  <a:pt x="9853" y="1737"/>
                </a:lnTo>
                <a:lnTo>
                  <a:pt x="9856" y="1747"/>
                </a:lnTo>
                <a:lnTo>
                  <a:pt x="9862" y="1758"/>
                </a:lnTo>
                <a:lnTo>
                  <a:pt x="9865" y="1773"/>
                </a:lnTo>
                <a:lnTo>
                  <a:pt x="9866" y="1786"/>
                </a:lnTo>
                <a:lnTo>
                  <a:pt x="9866" y="1800"/>
                </a:lnTo>
                <a:lnTo>
                  <a:pt x="9866" y="1817"/>
                </a:lnTo>
                <a:lnTo>
                  <a:pt x="9867" y="1826"/>
                </a:lnTo>
                <a:lnTo>
                  <a:pt x="9867" y="1835"/>
                </a:lnTo>
                <a:lnTo>
                  <a:pt x="9867" y="1844"/>
                </a:lnTo>
                <a:lnTo>
                  <a:pt x="9866" y="1853"/>
                </a:lnTo>
                <a:lnTo>
                  <a:pt x="9862" y="1869"/>
                </a:lnTo>
                <a:lnTo>
                  <a:pt x="9859" y="1886"/>
                </a:lnTo>
                <a:lnTo>
                  <a:pt x="9860" y="1902"/>
                </a:lnTo>
                <a:lnTo>
                  <a:pt x="9859" y="1917"/>
                </a:lnTo>
                <a:lnTo>
                  <a:pt x="9857" y="1922"/>
                </a:lnTo>
                <a:lnTo>
                  <a:pt x="9855" y="1926"/>
                </a:lnTo>
                <a:lnTo>
                  <a:pt x="9852" y="1930"/>
                </a:lnTo>
                <a:lnTo>
                  <a:pt x="9850" y="1932"/>
                </a:lnTo>
                <a:lnTo>
                  <a:pt x="9842" y="1939"/>
                </a:lnTo>
                <a:lnTo>
                  <a:pt x="9835" y="1944"/>
                </a:lnTo>
                <a:lnTo>
                  <a:pt x="9824" y="1941"/>
                </a:lnTo>
                <a:lnTo>
                  <a:pt x="9819" y="1919"/>
                </a:lnTo>
                <a:lnTo>
                  <a:pt x="9814" y="1900"/>
                </a:lnTo>
                <a:lnTo>
                  <a:pt x="9811" y="1879"/>
                </a:lnTo>
                <a:lnTo>
                  <a:pt x="9808" y="1857"/>
                </a:lnTo>
                <a:lnTo>
                  <a:pt x="9798" y="1853"/>
                </a:lnTo>
                <a:lnTo>
                  <a:pt x="9786" y="1863"/>
                </a:lnTo>
                <a:lnTo>
                  <a:pt x="9775" y="1871"/>
                </a:lnTo>
                <a:lnTo>
                  <a:pt x="9770" y="1874"/>
                </a:lnTo>
                <a:lnTo>
                  <a:pt x="9766" y="1878"/>
                </a:lnTo>
                <a:lnTo>
                  <a:pt x="9760" y="1882"/>
                </a:lnTo>
                <a:lnTo>
                  <a:pt x="9755" y="1888"/>
                </a:lnTo>
                <a:lnTo>
                  <a:pt x="9751" y="1895"/>
                </a:lnTo>
                <a:lnTo>
                  <a:pt x="9746" y="1903"/>
                </a:lnTo>
                <a:lnTo>
                  <a:pt x="9744" y="1912"/>
                </a:lnTo>
                <a:lnTo>
                  <a:pt x="9742" y="1920"/>
                </a:lnTo>
                <a:lnTo>
                  <a:pt x="9738" y="1932"/>
                </a:lnTo>
                <a:lnTo>
                  <a:pt x="9732" y="1942"/>
                </a:lnTo>
                <a:lnTo>
                  <a:pt x="9730" y="1947"/>
                </a:lnTo>
                <a:lnTo>
                  <a:pt x="9728" y="1952"/>
                </a:lnTo>
                <a:lnTo>
                  <a:pt x="9727" y="1958"/>
                </a:lnTo>
                <a:lnTo>
                  <a:pt x="9726" y="1965"/>
                </a:lnTo>
                <a:lnTo>
                  <a:pt x="9726" y="2019"/>
                </a:lnTo>
                <a:lnTo>
                  <a:pt x="9724" y="2024"/>
                </a:lnTo>
                <a:lnTo>
                  <a:pt x="9720" y="2029"/>
                </a:lnTo>
                <a:lnTo>
                  <a:pt x="9714" y="2040"/>
                </a:lnTo>
                <a:lnTo>
                  <a:pt x="9706" y="2050"/>
                </a:lnTo>
                <a:lnTo>
                  <a:pt x="9698" y="2058"/>
                </a:lnTo>
                <a:lnTo>
                  <a:pt x="9689" y="2068"/>
                </a:lnTo>
                <a:lnTo>
                  <a:pt x="9676" y="2082"/>
                </a:lnTo>
                <a:lnTo>
                  <a:pt x="9665" y="2095"/>
                </a:lnTo>
                <a:lnTo>
                  <a:pt x="9654" y="2107"/>
                </a:lnTo>
                <a:lnTo>
                  <a:pt x="9640" y="2119"/>
                </a:lnTo>
                <a:lnTo>
                  <a:pt x="9637" y="2122"/>
                </a:lnTo>
                <a:lnTo>
                  <a:pt x="9634" y="2125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54"/>
          <p:cNvSpPr>
            <a:spLocks/>
          </p:cNvSpPr>
          <p:nvPr/>
        </p:nvSpPr>
        <p:spPr bwMode="auto">
          <a:xfrm>
            <a:off x="1541467" y="1386342"/>
            <a:ext cx="385593" cy="534855"/>
          </a:xfrm>
          <a:custGeom>
            <a:avLst/>
            <a:gdLst>
              <a:gd name="T0" fmla="*/ 60 w 837"/>
              <a:gd name="T1" fmla="*/ 36 h 1160"/>
              <a:gd name="T2" fmla="*/ 12 w 837"/>
              <a:gd name="T3" fmla="*/ 74 h 1160"/>
              <a:gd name="T4" fmla="*/ 0 w 837"/>
              <a:gd name="T5" fmla="*/ 130 h 1160"/>
              <a:gd name="T6" fmla="*/ 73 w 837"/>
              <a:gd name="T7" fmla="*/ 161 h 1160"/>
              <a:gd name="T8" fmla="*/ 159 w 837"/>
              <a:gd name="T9" fmla="*/ 175 h 1160"/>
              <a:gd name="T10" fmla="*/ 140 w 837"/>
              <a:gd name="T11" fmla="*/ 206 h 1160"/>
              <a:gd name="T12" fmla="*/ 82 w 837"/>
              <a:gd name="T13" fmla="*/ 255 h 1160"/>
              <a:gd name="T14" fmla="*/ 108 w 837"/>
              <a:gd name="T15" fmla="*/ 295 h 1160"/>
              <a:gd name="T16" fmla="*/ 135 w 837"/>
              <a:gd name="T17" fmla="*/ 314 h 1160"/>
              <a:gd name="T18" fmla="*/ 191 w 837"/>
              <a:gd name="T19" fmla="*/ 329 h 1160"/>
              <a:gd name="T20" fmla="*/ 213 w 837"/>
              <a:gd name="T21" fmla="*/ 380 h 1160"/>
              <a:gd name="T22" fmla="*/ 250 w 837"/>
              <a:gd name="T23" fmla="*/ 434 h 1160"/>
              <a:gd name="T24" fmla="*/ 295 w 837"/>
              <a:gd name="T25" fmla="*/ 475 h 1160"/>
              <a:gd name="T26" fmla="*/ 210 w 837"/>
              <a:gd name="T27" fmla="*/ 499 h 1160"/>
              <a:gd name="T28" fmla="*/ 237 w 837"/>
              <a:gd name="T29" fmla="*/ 533 h 1160"/>
              <a:gd name="T30" fmla="*/ 282 w 837"/>
              <a:gd name="T31" fmla="*/ 563 h 1160"/>
              <a:gd name="T32" fmla="*/ 315 w 837"/>
              <a:gd name="T33" fmla="*/ 585 h 1160"/>
              <a:gd name="T34" fmla="*/ 306 w 837"/>
              <a:gd name="T35" fmla="*/ 630 h 1160"/>
              <a:gd name="T36" fmla="*/ 332 w 837"/>
              <a:gd name="T37" fmla="*/ 656 h 1160"/>
              <a:gd name="T38" fmla="*/ 352 w 837"/>
              <a:gd name="T39" fmla="*/ 706 h 1160"/>
              <a:gd name="T40" fmla="*/ 351 w 837"/>
              <a:gd name="T41" fmla="*/ 742 h 1160"/>
              <a:gd name="T42" fmla="*/ 374 w 837"/>
              <a:gd name="T43" fmla="*/ 758 h 1160"/>
              <a:gd name="T44" fmla="*/ 410 w 837"/>
              <a:gd name="T45" fmla="*/ 783 h 1160"/>
              <a:gd name="T46" fmla="*/ 423 w 837"/>
              <a:gd name="T47" fmla="*/ 803 h 1160"/>
              <a:gd name="T48" fmla="*/ 482 w 837"/>
              <a:gd name="T49" fmla="*/ 813 h 1160"/>
              <a:gd name="T50" fmla="*/ 506 w 837"/>
              <a:gd name="T51" fmla="*/ 841 h 1160"/>
              <a:gd name="T52" fmla="*/ 454 w 837"/>
              <a:gd name="T53" fmla="*/ 905 h 1160"/>
              <a:gd name="T54" fmla="*/ 495 w 837"/>
              <a:gd name="T55" fmla="*/ 953 h 1160"/>
              <a:gd name="T56" fmla="*/ 561 w 837"/>
              <a:gd name="T57" fmla="*/ 1022 h 1160"/>
              <a:gd name="T58" fmla="*/ 644 w 837"/>
              <a:gd name="T59" fmla="*/ 1101 h 1160"/>
              <a:gd name="T60" fmla="*/ 711 w 837"/>
              <a:gd name="T61" fmla="*/ 1149 h 1160"/>
              <a:gd name="T62" fmla="*/ 762 w 837"/>
              <a:gd name="T63" fmla="*/ 1160 h 1160"/>
              <a:gd name="T64" fmla="*/ 823 w 837"/>
              <a:gd name="T65" fmla="*/ 1153 h 1160"/>
              <a:gd name="T66" fmla="*/ 818 w 837"/>
              <a:gd name="T67" fmla="*/ 1102 h 1160"/>
              <a:gd name="T68" fmla="*/ 807 w 837"/>
              <a:gd name="T69" fmla="*/ 1028 h 1160"/>
              <a:gd name="T70" fmla="*/ 816 w 837"/>
              <a:gd name="T71" fmla="*/ 912 h 1160"/>
              <a:gd name="T72" fmla="*/ 796 w 837"/>
              <a:gd name="T73" fmla="*/ 835 h 1160"/>
              <a:gd name="T74" fmla="*/ 751 w 837"/>
              <a:gd name="T75" fmla="*/ 777 h 1160"/>
              <a:gd name="T76" fmla="*/ 688 w 837"/>
              <a:gd name="T77" fmla="*/ 725 h 1160"/>
              <a:gd name="T78" fmla="*/ 635 w 837"/>
              <a:gd name="T79" fmla="*/ 665 h 1160"/>
              <a:gd name="T80" fmla="*/ 615 w 837"/>
              <a:gd name="T81" fmla="*/ 614 h 1160"/>
              <a:gd name="T82" fmla="*/ 622 w 837"/>
              <a:gd name="T83" fmla="*/ 570 h 1160"/>
              <a:gd name="T84" fmla="*/ 642 w 837"/>
              <a:gd name="T85" fmla="*/ 552 h 1160"/>
              <a:gd name="T86" fmla="*/ 619 w 837"/>
              <a:gd name="T87" fmla="*/ 515 h 1160"/>
              <a:gd name="T88" fmla="*/ 592 w 837"/>
              <a:gd name="T89" fmla="*/ 440 h 1160"/>
              <a:gd name="T90" fmla="*/ 565 w 837"/>
              <a:gd name="T91" fmla="*/ 336 h 1160"/>
              <a:gd name="T92" fmla="*/ 541 w 837"/>
              <a:gd name="T93" fmla="*/ 263 h 1160"/>
              <a:gd name="T94" fmla="*/ 522 w 837"/>
              <a:gd name="T95" fmla="*/ 243 h 1160"/>
              <a:gd name="T96" fmla="*/ 439 w 837"/>
              <a:gd name="T97" fmla="*/ 187 h 1160"/>
              <a:gd name="T98" fmla="*/ 348 w 837"/>
              <a:gd name="T99" fmla="*/ 117 h 1160"/>
              <a:gd name="T100" fmla="*/ 306 w 837"/>
              <a:gd name="T101" fmla="*/ 79 h 1160"/>
              <a:gd name="T102" fmla="*/ 249 w 837"/>
              <a:gd name="T103" fmla="*/ 58 h 1160"/>
              <a:gd name="T104" fmla="*/ 224 w 837"/>
              <a:gd name="T105" fmla="*/ 31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37" h="1160">
                <a:moveTo>
                  <a:pt x="216" y="0"/>
                </a:moveTo>
                <a:lnTo>
                  <a:pt x="106" y="0"/>
                </a:lnTo>
                <a:lnTo>
                  <a:pt x="106" y="35"/>
                </a:lnTo>
                <a:lnTo>
                  <a:pt x="81" y="36"/>
                </a:lnTo>
                <a:lnTo>
                  <a:pt x="60" y="36"/>
                </a:lnTo>
                <a:lnTo>
                  <a:pt x="38" y="35"/>
                </a:lnTo>
                <a:lnTo>
                  <a:pt x="13" y="35"/>
                </a:lnTo>
                <a:lnTo>
                  <a:pt x="12" y="49"/>
                </a:lnTo>
                <a:lnTo>
                  <a:pt x="12" y="62"/>
                </a:lnTo>
                <a:lnTo>
                  <a:pt x="12" y="74"/>
                </a:lnTo>
                <a:lnTo>
                  <a:pt x="11" y="88"/>
                </a:lnTo>
                <a:lnTo>
                  <a:pt x="8" y="98"/>
                </a:lnTo>
                <a:lnTo>
                  <a:pt x="6" y="109"/>
                </a:lnTo>
                <a:lnTo>
                  <a:pt x="2" y="119"/>
                </a:lnTo>
                <a:lnTo>
                  <a:pt x="0" y="130"/>
                </a:lnTo>
                <a:lnTo>
                  <a:pt x="22" y="139"/>
                </a:lnTo>
                <a:lnTo>
                  <a:pt x="42" y="149"/>
                </a:lnTo>
                <a:lnTo>
                  <a:pt x="52" y="153"/>
                </a:lnTo>
                <a:lnTo>
                  <a:pt x="62" y="158"/>
                </a:lnTo>
                <a:lnTo>
                  <a:pt x="73" y="161"/>
                </a:lnTo>
                <a:lnTo>
                  <a:pt x="86" y="164"/>
                </a:lnTo>
                <a:lnTo>
                  <a:pt x="105" y="169"/>
                </a:lnTo>
                <a:lnTo>
                  <a:pt x="122" y="171"/>
                </a:lnTo>
                <a:lnTo>
                  <a:pt x="140" y="173"/>
                </a:lnTo>
                <a:lnTo>
                  <a:pt x="159" y="175"/>
                </a:lnTo>
                <a:lnTo>
                  <a:pt x="158" y="182"/>
                </a:lnTo>
                <a:lnTo>
                  <a:pt x="155" y="188"/>
                </a:lnTo>
                <a:lnTo>
                  <a:pt x="152" y="192"/>
                </a:lnTo>
                <a:lnTo>
                  <a:pt x="148" y="198"/>
                </a:lnTo>
                <a:lnTo>
                  <a:pt x="140" y="206"/>
                </a:lnTo>
                <a:lnTo>
                  <a:pt x="130" y="215"/>
                </a:lnTo>
                <a:lnTo>
                  <a:pt x="118" y="226"/>
                </a:lnTo>
                <a:lnTo>
                  <a:pt x="107" y="236"/>
                </a:lnTo>
                <a:lnTo>
                  <a:pt x="95" y="244"/>
                </a:lnTo>
                <a:lnTo>
                  <a:pt x="82" y="255"/>
                </a:lnTo>
                <a:lnTo>
                  <a:pt x="91" y="265"/>
                </a:lnTo>
                <a:lnTo>
                  <a:pt x="99" y="273"/>
                </a:lnTo>
                <a:lnTo>
                  <a:pt x="103" y="282"/>
                </a:lnTo>
                <a:lnTo>
                  <a:pt x="106" y="292"/>
                </a:lnTo>
                <a:lnTo>
                  <a:pt x="108" y="295"/>
                </a:lnTo>
                <a:lnTo>
                  <a:pt x="110" y="299"/>
                </a:lnTo>
                <a:lnTo>
                  <a:pt x="114" y="303"/>
                </a:lnTo>
                <a:lnTo>
                  <a:pt x="117" y="306"/>
                </a:lnTo>
                <a:lnTo>
                  <a:pt x="126" y="310"/>
                </a:lnTo>
                <a:lnTo>
                  <a:pt x="135" y="314"/>
                </a:lnTo>
                <a:lnTo>
                  <a:pt x="144" y="318"/>
                </a:lnTo>
                <a:lnTo>
                  <a:pt x="153" y="319"/>
                </a:lnTo>
                <a:lnTo>
                  <a:pt x="171" y="321"/>
                </a:lnTo>
                <a:lnTo>
                  <a:pt x="191" y="321"/>
                </a:lnTo>
                <a:lnTo>
                  <a:pt x="191" y="329"/>
                </a:lnTo>
                <a:lnTo>
                  <a:pt x="194" y="338"/>
                </a:lnTo>
                <a:lnTo>
                  <a:pt x="196" y="345"/>
                </a:lnTo>
                <a:lnTo>
                  <a:pt x="198" y="351"/>
                </a:lnTo>
                <a:lnTo>
                  <a:pt x="204" y="365"/>
                </a:lnTo>
                <a:lnTo>
                  <a:pt x="213" y="380"/>
                </a:lnTo>
                <a:lnTo>
                  <a:pt x="222" y="398"/>
                </a:lnTo>
                <a:lnTo>
                  <a:pt x="231" y="414"/>
                </a:lnTo>
                <a:lnTo>
                  <a:pt x="237" y="420"/>
                </a:lnTo>
                <a:lnTo>
                  <a:pt x="243" y="428"/>
                </a:lnTo>
                <a:lnTo>
                  <a:pt x="250" y="434"/>
                </a:lnTo>
                <a:lnTo>
                  <a:pt x="257" y="441"/>
                </a:lnTo>
                <a:lnTo>
                  <a:pt x="268" y="449"/>
                </a:lnTo>
                <a:lnTo>
                  <a:pt x="278" y="457"/>
                </a:lnTo>
                <a:lnTo>
                  <a:pt x="287" y="464"/>
                </a:lnTo>
                <a:lnTo>
                  <a:pt x="295" y="475"/>
                </a:lnTo>
                <a:lnTo>
                  <a:pt x="278" y="484"/>
                </a:lnTo>
                <a:lnTo>
                  <a:pt x="263" y="490"/>
                </a:lnTo>
                <a:lnTo>
                  <a:pt x="248" y="498"/>
                </a:lnTo>
                <a:lnTo>
                  <a:pt x="231" y="504"/>
                </a:lnTo>
                <a:lnTo>
                  <a:pt x="210" y="499"/>
                </a:lnTo>
                <a:lnTo>
                  <a:pt x="208" y="510"/>
                </a:lnTo>
                <a:lnTo>
                  <a:pt x="216" y="515"/>
                </a:lnTo>
                <a:lnTo>
                  <a:pt x="224" y="521"/>
                </a:lnTo>
                <a:lnTo>
                  <a:pt x="230" y="526"/>
                </a:lnTo>
                <a:lnTo>
                  <a:pt x="237" y="533"/>
                </a:lnTo>
                <a:lnTo>
                  <a:pt x="243" y="538"/>
                </a:lnTo>
                <a:lnTo>
                  <a:pt x="250" y="544"/>
                </a:lnTo>
                <a:lnTo>
                  <a:pt x="257" y="550"/>
                </a:lnTo>
                <a:lnTo>
                  <a:pt x="266" y="555"/>
                </a:lnTo>
                <a:lnTo>
                  <a:pt x="282" y="563"/>
                </a:lnTo>
                <a:lnTo>
                  <a:pt x="297" y="571"/>
                </a:lnTo>
                <a:lnTo>
                  <a:pt x="304" y="575"/>
                </a:lnTo>
                <a:lnTo>
                  <a:pt x="310" y="579"/>
                </a:lnTo>
                <a:lnTo>
                  <a:pt x="312" y="582"/>
                </a:lnTo>
                <a:lnTo>
                  <a:pt x="315" y="585"/>
                </a:lnTo>
                <a:lnTo>
                  <a:pt x="316" y="589"/>
                </a:lnTo>
                <a:lnTo>
                  <a:pt x="317" y="592"/>
                </a:lnTo>
                <a:lnTo>
                  <a:pt x="311" y="608"/>
                </a:lnTo>
                <a:lnTo>
                  <a:pt x="306" y="624"/>
                </a:lnTo>
                <a:lnTo>
                  <a:pt x="306" y="630"/>
                </a:lnTo>
                <a:lnTo>
                  <a:pt x="308" y="634"/>
                </a:lnTo>
                <a:lnTo>
                  <a:pt x="311" y="637"/>
                </a:lnTo>
                <a:lnTo>
                  <a:pt x="316" y="641"/>
                </a:lnTo>
                <a:lnTo>
                  <a:pt x="324" y="648"/>
                </a:lnTo>
                <a:lnTo>
                  <a:pt x="332" y="656"/>
                </a:lnTo>
                <a:lnTo>
                  <a:pt x="338" y="666"/>
                </a:lnTo>
                <a:lnTo>
                  <a:pt x="344" y="676"/>
                </a:lnTo>
                <a:lnTo>
                  <a:pt x="347" y="687"/>
                </a:lnTo>
                <a:lnTo>
                  <a:pt x="351" y="699"/>
                </a:lnTo>
                <a:lnTo>
                  <a:pt x="352" y="706"/>
                </a:lnTo>
                <a:lnTo>
                  <a:pt x="352" y="714"/>
                </a:lnTo>
                <a:lnTo>
                  <a:pt x="351" y="722"/>
                </a:lnTo>
                <a:lnTo>
                  <a:pt x="351" y="729"/>
                </a:lnTo>
                <a:lnTo>
                  <a:pt x="351" y="736"/>
                </a:lnTo>
                <a:lnTo>
                  <a:pt x="351" y="742"/>
                </a:lnTo>
                <a:lnTo>
                  <a:pt x="355" y="749"/>
                </a:lnTo>
                <a:lnTo>
                  <a:pt x="359" y="754"/>
                </a:lnTo>
                <a:lnTo>
                  <a:pt x="363" y="757"/>
                </a:lnTo>
                <a:lnTo>
                  <a:pt x="369" y="758"/>
                </a:lnTo>
                <a:lnTo>
                  <a:pt x="374" y="758"/>
                </a:lnTo>
                <a:lnTo>
                  <a:pt x="380" y="759"/>
                </a:lnTo>
                <a:lnTo>
                  <a:pt x="389" y="764"/>
                </a:lnTo>
                <a:lnTo>
                  <a:pt x="397" y="769"/>
                </a:lnTo>
                <a:lnTo>
                  <a:pt x="403" y="776"/>
                </a:lnTo>
                <a:lnTo>
                  <a:pt x="410" y="783"/>
                </a:lnTo>
                <a:lnTo>
                  <a:pt x="411" y="788"/>
                </a:lnTo>
                <a:lnTo>
                  <a:pt x="412" y="794"/>
                </a:lnTo>
                <a:lnTo>
                  <a:pt x="415" y="797"/>
                </a:lnTo>
                <a:lnTo>
                  <a:pt x="418" y="800"/>
                </a:lnTo>
                <a:lnTo>
                  <a:pt x="423" y="803"/>
                </a:lnTo>
                <a:lnTo>
                  <a:pt x="426" y="804"/>
                </a:lnTo>
                <a:lnTo>
                  <a:pt x="434" y="806"/>
                </a:lnTo>
                <a:lnTo>
                  <a:pt x="444" y="807"/>
                </a:lnTo>
                <a:lnTo>
                  <a:pt x="465" y="810"/>
                </a:lnTo>
                <a:lnTo>
                  <a:pt x="482" y="813"/>
                </a:lnTo>
                <a:lnTo>
                  <a:pt x="491" y="817"/>
                </a:lnTo>
                <a:lnTo>
                  <a:pt x="499" y="820"/>
                </a:lnTo>
                <a:lnTo>
                  <a:pt x="507" y="825"/>
                </a:lnTo>
                <a:lnTo>
                  <a:pt x="515" y="832"/>
                </a:lnTo>
                <a:lnTo>
                  <a:pt x="506" y="841"/>
                </a:lnTo>
                <a:lnTo>
                  <a:pt x="498" y="852"/>
                </a:lnTo>
                <a:lnTo>
                  <a:pt x="492" y="862"/>
                </a:lnTo>
                <a:lnTo>
                  <a:pt x="483" y="874"/>
                </a:lnTo>
                <a:lnTo>
                  <a:pt x="469" y="890"/>
                </a:lnTo>
                <a:lnTo>
                  <a:pt x="454" y="905"/>
                </a:lnTo>
                <a:lnTo>
                  <a:pt x="464" y="913"/>
                </a:lnTo>
                <a:lnTo>
                  <a:pt x="471" y="920"/>
                </a:lnTo>
                <a:lnTo>
                  <a:pt x="479" y="928"/>
                </a:lnTo>
                <a:lnTo>
                  <a:pt x="484" y="935"/>
                </a:lnTo>
                <a:lnTo>
                  <a:pt x="495" y="953"/>
                </a:lnTo>
                <a:lnTo>
                  <a:pt x="508" y="972"/>
                </a:lnTo>
                <a:lnTo>
                  <a:pt x="518" y="981"/>
                </a:lnTo>
                <a:lnTo>
                  <a:pt x="528" y="988"/>
                </a:lnTo>
                <a:lnTo>
                  <a:pt x="546" y="1006"/>
                </a:lnTo>
                <a:lnTo>
                  <a:pt x="561" y="1022"/>
                </a:lnTo>
                <a:lnTo>
                  <a:pt x="575" y="1037"/>
                </a:lnTo>
                <a:lnTo>
                  <a:pt x="592" y="1054"/>
                </a:lnTo>
                <a:lnTo>
                  <a:pt x="614" y="1075"/>
                </a:lnTo>
                <a:lnTo>
                  <a:pt x="634" y="1092"/>
                </a:lnTo>
                <a:lnTo>
                  <a:pt x="644" y="1101"/>
                </a:lnTo>
                <a:lnTo>
                  <a:pt x="655" y="1109"/>
                </a:lnTo>
                <a:lnTo>
                  <a:pt x="667" y="1118"/>
                </a:lnTo>
                <a:lnTo>
                  <a:pt x="680" y="1126"/>
                </a:lnTo>
                <a:lnTo>
                  <a:pt x="696" y="1137"/>
                </a:lnTo>
                <a:lnTo>
                  <a:pt x="711" y="1149"/>
                </a:lnTo>
                <a:lnTo>
                  <a:pt x="717" y="1153"/>
                </a:lnTo>
                <a:lnTo>
                  <a:pt x="726" y="1157"/>
                </a:lnTo>
                <a:lnTo>
                  <a:pt x="735" y="1160"/>
                </a:lnTo>
                <a:lnTo>
                  <a:pt x="744" y="1160"/>
                </a:lnTo>
                <a:lnTo>
                  <a:pt x="762" y="1160"/>
                </a:lnTo>
                <a:lnTo>
                  <a:pt x="776" y="1159"/>
                </a:lnTo>
                <a:lnTo>
                  <a:pt x="790" y="1158"/>
                </a:lnTo>
                <a:lnTo>
                  <a:pt x="807" y="1158"/>
                </a:lnTo>
                <a:lnTo>
                  <a:pt x="816" y="1157"/>
                </a:lnTo>
                <a:lnTo>
                  <a:pt x="823" y="1153"/>
                </a:lnTo>
                <a:lnTo>
                  <a:pt x="830" y="1150"/>
                </a:lnTo>
                <a:lnTo>
                  <a:pt x="837" y="1145"/>
                </a:lnTo>
                <a:lnTo>
                  <a:pt x="830" y="1130"/>
                </a:lnTo>
                <a:lnTo>
                  <a:pt x="823" y="1115"/>
                </a:lnTo>
                <a:lnTo>
                  <a:pt x="818" y="1102"/>
                </a:lnTo>
                <a:lnTo>
                  <a:pt x="815" y="1088"/>
                </a:lnTo>
                <a:lnTo>
                  <a:pt x="811" y="1075"/>
                </a:lnTo>
                <a:lnTo>
                  <a:pt x="809" y="1060"/>
                </a:lnTo>
                <a:lnTo>
                  <a:pt x="808" y="1044"/>
                </a:lnTo>
                <a:lnTo>
                  <a:pt x="807" y="1028"/>
                </a:lnTo>
                <a:lnTo>
                  <a:pt x="807" y="1012"/>
                </a:lnTo>
                <a:lnTo>
                  <a:pt x="807" y="996"/>
                </a:lnTo>
                <a:lnTo>
                  <a:pt x="812" y="985"/>
                </a:lnTo>
                <a:lnTo>
                  <a:pt x="816" y="974"/>
                </a:lnTo>
                <a:lnTo>
                  <a:pt x="816" y="912"/>
                </a:lnTo>
                <a:lnTo>
                  <a:pt x="815" y="894"/>
                </a:lnTo>
                <a:lnTo>
                  <a:pt x="812" y="878"/>
                </a:lnTo>
                <a:lnTo>
                  <a:pt x="808" y="863"/>
                </a:lnTo>
                <a:lnTo>
                  <a:pt x="803" y="849"/>
                </a:lnTo>
                <a:lnTo>
                  <a:pt x="796" y="835"/>
                </a:lnTo>
                <a:lnTo>
                  <a:pt x="788" y="822"/>
                </a:lnTo>
                <a:lnTo>
                  <a:pt x="779" y="808"/>
                </a:lnTo>
                <a:lnTo>
                  <a:pt x="768" y="794"/>
                </a:lnTo>
                <a:lnTo>
                  <a:pt x="760" y="784"/>
                </a:lnTo>
                <a:lnTo>
                  <a:pt x="751" y="777"/>
                </a:lnTo>
                <a:lnTo>
                  <a:pt x="742" y="769"/>
                </a:lnTo>
                <a:lnTo>
                  <a:pt x="735" y="763"/>
                </a:lnTo>
                <a:lnTo>
                  <a:pt x="717" y="750"/>
                </a:lnTo>
                <a:lnTo>
                  <a:pt x="699" y="733"/>
                </a:lnTo>
                <a:lnTo>
                  <a:pt x="688" y="725"/>
                </a:lnTo>
                <a:lnTo>
                  <a:pt x="677" y="717"/>
                </a:lnTo>
                <a:lnTo>
                  <a:pt x="663" y="702"/>
                </a:lnTo>
                <a:lnTo>
                  <a:pt x="650" y="685"/>
                </a:lnTo>
                <a:lnTo>
                  <a:pt x="643" y="675"/>
                </a:lnTo>
                <a:lnTo>
                  <a:pt x="635" y="665"/>
                </a:lnTo>
                <a:lnTo>
                  <a:pt x="629" y="656"/>
                </a:lnTo>
                <a:lnTo>
                  <a:pt x="623" y="646"/>
                </a:lnTo>
                <a:lnTo>
                  <a:pt x="619" y="636"/>
                </a:lnTo>
                <a:lnTo>
                  <a:pt x="616" y="624"/>
                </a:lnTo>
                <a:lnTo>
                  <a:pt x="615" y="614"/>
                </a:lnTo>
                <a:lnTo>
                  <a:pt x="614" y="601"/>
                </a:lnTo>
                <a:lnTo>
                  <a:pt x="614" y="590"/>
                </a:lnTo>
                <a:lnTo>
                  <a:pt x="616" y="579"/>
                </a:lnTo>
                <a:lnTo>
                  <a:pt x="619" y="574"/>
                </a:lnTo>
                <a:lnTo>
                  <a:pt x="622" y="570"/>
                </a:lnTo>
                <a:lnTo>
                  <a:pt x="627" y="567"/>
                </a:lnTo>
                <a:lnTo>
                  <a:pt x="632" y="564"/>
                </a:lnTo>
                <a:lnTo>
                  <a:pt x="636" y="561"/>
                </a:lnTo>
                <a:lnTo>
                  <a:pt x="640" y="556"/>
                </a:lnTo>
                <a:lnTo>
                  <a:pt x="642" y="552"/>
                </a:lnTo>
                <a:lnTo>
                  <a:pt x="643" y="547"/>
                </a:lnTo>
                <a:lnTo>
                  <a:pt x="640" y="541"/>
                </a:lnTo>
                <a:lnTo>
                  <a:pt x="635" y="537"/>
                </a:lnTo>
                <a:lnTo>
                  <a:pt x="628" y="525"/>
                </a:lnTo>
                <a:lnTo>
                  <a:pt x="619" y="515"/>
                </a:lnTo>
                <a:lnTo>
                  <a:pt x="612" y="501"/>
                </a:lnTo>
                <a:lnTo>
                  <a:pt x="606" y="488"/>
                </a:lnTo>
                <a:lnTo>
                  <a:pt x="602" y="475"/>
                </a:lnTo>
                <a:lnTo>
                  <a:pt x="598" y="459"/>
                </a:lnTo>
                <a:lnTo>
                  <a:pt x="592" y="440"/>
                </a:lnTo>
                <a:lnTo>
                  <a:pt x="587" y="422"/>
                </a:lnTo>
                <a:lnTo>
                  <a:pt x="581" y="405"/>
                </a:lnTo>
                <a:lnTo>
                  <a:pt x="577" y="385"/>
                </a:lnTo>
                <a:lnTo>
                  <a:pt x="571" y="359"/>
                </a:lnTo>
                <a:lnTo>
                  <a:pt x="565" y="336"/>
                </a:lnTo>
                <a:lnTo>
                  <a:pt x="559" y="312"/>
                </a:lnTo>
                <a:lnTo>
                  <a:pt x="550" y="287"/>
                </a:lnTo>
                <a:lnTo>
                  <a:pt x="547" y="279"/>
                </a:lnTo>
                <a:lnTo>
                  <a:pt x="545" y="270"/>
                </a:lnTo>
                <a:lnTo>
                  <a:pt x="541" y="263"/>
                </a:lnTo>
                <a:lnTo>
                  <a:pt x="537" y="255"/>
                </a:lnTo>
                <a:lnTo>
                  <a:pt x="534" y="251"/>
                </a:lnTo>
                <a:lnTo>
                  <a:pt x="530" y="247"/>
                </a:lnTo>
                <a:lnTo>
                  <a:pt x="526" y="245"/>
                </a:lnTo>
                <a:lnTo>
                  <a:pt x="522" y="243"/>
                </a:lnTo>
                <a:lnTo>
                  <a:pt x="513" y="239"/>
                </a:lnTo>
                <a:lnTo>
                  <a:pt x="505" y="233"/>
                </a:lnTo>
                <a:lnTo>
                  <a:pt x="488" y="223"/>
                </a:lnTo>
                <a:lnTo>
                  <a:pt x="473" y="210"/>
                </a:lnTo>
                <a:lnTo>
                  <a:pt x="439" y="187"/>
                </a:lnTo>
                <a:lnTo>
                  <a:pt x="407" y="166"/>
                </a:lnTo>
                <a:lnTo>
                  <a:pt x="393" y="156"/>
                </a:lnTo>
                <a:lnTo>
                  <a:pt x="378" y="145"/>
                </a:lnTo>
                <a:lnTo>
                  <a:pt x="363" y="132"/>
                </a:lnTo>
                <a:lnTo>
                  <a:pt x="348" y="117"/>
                </a:lnTo>
                <a:lnTo>
                  <a:pt x="336" y="104"/>
                </a:lnTo>
                <a:lnTo>
                  <a:pt x="325" y="93"/>
                </a:lnTo>
                <a:lnTo>
                  <a:pt x="319" y="88"/>
                </a:lnTo>
                <a:lnTo>
                  <a:pt x="312" y="83"/>
                </a:lnTo>
                <a:lnTo>
                  <a:pt x="306" y="79"/>
                </a:lnTo>
                <a:lnTo>
                  <a:pt x="297" y="75"/>
                </a:lnTo>
                <a:lnTo>
                  <a:pt x="280" y="68"/>
                </a:lnTo>
                <a:lnTo>
                  <a:pt x="264" y="65"/>
                </a:lnTo>
                <a:lnTo>
                  <a:pt x="256" y="62"/>
                </a:lnTo>
                <a:lnTo>
                  <a:pt x="249" y="58"/>
                </a:lnTo>
                <a:lnTo>
                  <a:pt x="241" y="54"/>
                </a:lnTo>
                <a:lnTo>
                  <a:pt x="234" y="48"/>
                </a:lnTo>
                <a:lnTo>
                  <a:pt x="229" y="43"/>
                </a:lnTo>
                <a:lnTo>
                  <a:pt x="226" y="38"/>
                </a:lnTo>
                <a:lnTo>
                  <a:pt x="224" y="31"/>
                </a:lnTo>
                <a:lnTo>
                  <a:pt x="222" y="26"/>
                </a:lnTo>
                <a:lnTo>
                  <a:pt x="218" y="13"/>
                </a:lnTo>
                <a:lnTo>
                  <a:pt x="216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6808479" y="2534830"/>
            <a:ext cx="230803" cy="77395"/>
          </a:xfrm>
          <a:custGeom>
            <a:avLst/>
            <a:gdLst>
              <a:gd name="T0" fmla="*/ 184 w 500"/>
              <a:gd name="T1" fmla="*/ 106 h 167"/>
              <a:gd name="T2" fmla="*/ 175 w 500"/>
              <a:gd name="T3" fmla="*/ 102 h 167"/>
              <a:gd name="T4" fmla="*/ 164 w 500"/>
              <a:gd name="T5" fmla="*/ 94 h 167"/>
              <a:gd name="T6" fmla="*/ 152 w 500"/>
              <a:gd name="T7" fmla="*/ 81 h 167"/>
              <a:gd name="T8" fmla="*/ 142 w 500"/>
              <a:gd name="T9" fmla="*/ 72 h 167"/>
              <a:gd name="T10" fmla="*/ 133 w 500"/>
              <a:gd name="T11" fmla="*/ 69 h 167"/>
              <a:gd name="T12" fmla="*/ 120 w 500"/>
              <a:gd name="T13" fmla="*/ 69 h 167"/>
              <a:gd name="T14" fmla="*/ 107 w 500"/>
              <a:gd name="T15" fmla="*/ 72 h 167"/>
              <a:gd name="T16" fmla="*/ 89 w 500"/>
              <a:gd name="T17" fmla="*/ 80 h 167"/>
              <a:gd name="T18" fmla="*/ 55 w 500"/>
              <a:gd name="T19" fmla="*/ 89 h 167"/>
              <a:gd name="T20" fmla="*/ 21 w 500"/>
              <a:gd name="T21" fmla="*/ 93 h 167"/>
              <a:gd name="T22" fmla="*/ 2 w 500"/>
              <a:gd name="T23" fmla="*/ 98 h 167"/>
              <a:gd name="T24" fmla="*/ 16 w 500"/>
              <a:gd name="T25" fmla="*/ 109 h 167"/>
              <a:gd name="T26" fmla="*/ 37 w 500"/>
              <a:gd name="T27" fmla="*/ 115 h 167"/>
              <a:gd name="T28" fmla="*/ 67 w 500"/>
              <a:gd name="T29" fmla="*/ 126 h 167"/>
              <a:gd name="T30" fmla="*/ 94 w 500"/>
              <a:gd name="T31" fmla="*/ 135 h 167"/>
              <a:gd name="T32" fmla="*/ 113 w 500"/>
              <a:gd name="T33" fmla="*/ 137 h 167"/>
              <a:gd name="T34" fmla="*/ 186 w 500"/>
              <a:gd name="T35" fmla="*/ 138 h 167"/>
              <a:gd name="T36" fmla="*/ 208 w 500"/>
              <a:gd name="T37" fmla="*/ 143 h 167"/>
              <a:gd name="T38" fmla="*/ 229 w 500"/>
              <a:gd name="T39" fmla="*/ 143 h 167"/>
              <a:gd name="T40" fmla="*/ 243 w 500"/>
              <a:gd name="T41" fmla="*/ 149 h 167"/>
              <a:gd name="T42" fmla="*/ 255 w 500"/>
              <a:gd name="T43" fmla="*/ 157 h 167"/>
              <a:gd name="T44" fmla="*/ 267 w 500"/>
              <a:gd name="T45" fmla="*/ 164 h 167"/>
              <a:gd name="T46" fmla="*/ 282 w 500"/>
              <a:gd name="T47" fmla="*/ 167 h 167"/>
              <a:gd name="T48" fmla="*/ 309 w 500"/>
              <a:gd name="T49" fmla="*/ 163 h 167"/>
              <a:gd name="T50" fmla="*/ 335 w 500"/>
              <a:gd name="T51" fmla="*/ 156 h 167"/>
              <a:gd name="T52" fmla="*/ 357 w 500"/>
              <a:gd name="T53" fmla="*/ 151 h 167"/>
              <a:gd name="T54" fmla="*/ 376 w 500"/>
              <a:gd name="T55" fmla="*/ 144 h 167"/>
              <a:gd name="T56" fmla="*/ 392 w 500"/>
              <a:gd name="T57" fmla="*/ 135 h 167"/>
              <a:gd name="T58" fmla="*/ 407 w 500"/>
              <a:gd name="T59" fmla="*/ 120 h 167"/>
              <a:gd name="T60" fmla="*/ 428 w 500"/>
              <a:gd name="T61" fmla="*/ 134 h 167"/>
              <a:gd name="T62" fmla="*/ 449 w 500"/>
              <a:gd name="T63" fmla="*/ 145 h 167"/>
              <a:gd name="T64" fmla="*/ 467 w 500"/>
              <a:gd name="T65" fmla="*/ 113 h 167"/>
              <a:gd name="T66" fmla="*/ 479 w 500"/>
              <a:gd name="T67" fmla="*/ 80 h 167"/>
              <a:gd name="T68" fmla="*/ 492 w 500"/>
              <a:gd name="T69" fmla="*/ 57 h 167"/>
              <a:gd name="T70" fmla="*/ 497 w 500"/>
              <a:gd name="T71" fmla="*/ 47 h 167"/>
              <a:gd name="T72" fmla="*/ 500 w 500"/>
              <a:gd name="T73" fmla="*/ 34 h 167"/>
              <a:gd name="T74" fmla="*/ 498 w 500"/>
              <a:gd name="T75" fmla="*/ 26 h 167"/>
              <a:gd name="T76" fmla="*/ 494 w 500"/>
              <a:gd name="T77" fmla="*/ 19 h 167"/>
              <a:gd name="T78" fmla="*/ 487 w 500"/>
              <a:gd name="T79" fmla="*/ 15 h 167"/>
              <a:gd name="T80" fmla="*/ 479 w 500"/>
              <a:gd name="T81" fmla="*/ 13 h 167"/>
              <a:gd name="T82" fmla="*/ 458 w 500"/>
              <a:gd name="T83" fmla="*/ 14 h 167"/>
              <a:gd name="T84" fmla="*/ 437 w 500"/>
              <a:gd name="T85" fmla="*/ 16 h 167"/>
              <a:gd name="T86" fmla="*/ 420 w 500"/>
              <a:gd name="T87" fmla="*/ 16 h 167"/>
              <a:gd name="T88" fmla="*/ 404 w 500"/>
              <a:gd name="T89" fmla="*/ 13 h 167"/>
              <a:gd name="T90" fmla="*/ 389 w 500"/>
              <a:gd name="T91" fmla="*/ 4 h 167"/>
              <a:gd name="T92" fmla="*/ 381 w 500"/>
              <a:gd name="T93" fmla="*/ 1 h 167"/>
              <a:gd name="T94" fmla="*/ 373 w 500"/>
              <a:gd name="T95" fmla="*/ 0 h 167"/>
              <a:gd name="T96" fmla="*/ 360 w 500"/>
              <a:gd name="T97" fmla="*/ 1 h 167"/>
              <a:gd name="T98" fmla="*/ 350 w 500"/>
              <a:gd name="T99" fmla="*/ 4 h 167"/>
              <a:gd name="T100" fmla="*/ 330 w 500"/>
              <a:gd name="T101" fmla="*/ 16 h 167"/>
              <a:gd name="T102" fmla="*/ 304 w 500"/>
              <a:gd name="T103" fmla="*/ 26 h 167"/>
              <a:gd name="T104" fmla="*/ 277 w 500"/>
              <a:gd name="T105" fmla="*/ 36 h 167"/>
              <a:gd name="T106" fmla="*/ 255 w 500"/>
              <a:gd name="T107" fmla="*/ 47 h 167"/>
              <a:gd name="T108" fmla="*/ 250 w 500"/>
              <a:gd name="T109" fmla="*/ 55 h 167"/>
              <a:gd name="T110" fmla="*/ 246 w 500"/>
              <a:gd name="T111" fmla="*/ 62 h 167"/>
              <a:gd name="T112" fmla="*/ 240 w 500"/>
              <a:gd name="T113" fmla="*/ 80 h 167"/>
              <a:gd name="T114" fmla="*/ 230 w 500"/>
              <a:gd name="T115" fmla="*/ 90 h 167"/>
              <a:gd name="T116" fmla="*/ 218 w 500"/>
              <a:gd name="T117" fmla="*/ 99 h 167"/>
              <a:gd name="T118" fmla="*/ 204 w 500"/>
              <a:gd name="T119" fmla="*/ 104 h 167"/>
              <a:gd name="T120" fmla="*/ 189 w 500"/>
              <a:gd name="T121" fmla="*/ 106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0" h="167">
                <a:moveTo>
                  <a:pt x="189" y="106"/>
                </a:moveTo>
                <a:lnTo>
                  <a:pt x="184" y="106"/>
                </a:lnTo>
                <a:lnTo>
                  <a:pt x="179" y="104"/>
                </a:lnTo>
                <a:lnTo>
                  <a:pt x="175" y="102"/>
                </a:lnTo>
                <a:lnTo>
                  <a:pt x="172" y="100"/>
                </a:lnTo>
                <a:lnTo>
                  <a:pt x="164" y="94"/>
                </a:lnTo>
                <a:lnTo>
                  <a:pt x="159" y="87"/>
                </a:lnTo>
                <a:lnTo>
                  <a:pt x="152" y="81"/>
                </a:lnTo>
                <a:lnTo>
                  <a:pt x="145" y="74"/>
                </a:lnTo>
                <a:lnTo>
                  <a:pt x="142" y="72"/>
                </a:lnTo>
                <a:lnTo>
                  <a:pt x="137" y="70"/>
                </a:lnTo>
                <a:lnTo>
                  <a:pt x="133" y="69"/>
                </a:lnTo>
                <a:lnTo>
                  <a:pt x="128" y="69"/>
                </a:lnTo>
                <a:lnTo>
                  <a:pt x="120" y="69"/>
                </a:lnTo>
                <a:lnTo>
                  <a:pt x="114" y="70"/>
                </a:lnTo>
                <a:lnTo>
                  <a:pt x="107" y="72"/>
                </a:lnTo>
                <a:lnTo>
                  <a:pt x="101" y="74"/>
                </a:lnTo>
                <a:lnTo>
                  <a:pt x="89" y="80"/>
                </a:lnTo>
                <a:lnTo>
                  <a:pt x="75" y="85"/>
                </a:lnTo>
                <a:lnTo>
                  <a:pt x="55" y="89"/>
                </a:lnTo>
                <a:lnTo>
                  <a:pt x="38" y="91"/>
                </a:lnTo>
                <a:lnTo>
                  <a:pt x="21" y="93"/>
                </a:lnTo>
                <a:lnTo>
                  <a:pt x="0" y="93"/>
                </a:lnTo>
                <a:lnTo>
                  <a:pt x="2" y="98"/>
                </a:lnTo>
                <a:lnTo>
                  <a:pt x="6" y="103"/>
                </a:lnTo>
                <a:lnTo>
                  <a:pt x="16" y="109"/>
                </a:lnTo>
                <a:lnTo>
                  <a:pt x="26" y="112"/>
                </a:lnTo>
                <a:lnTo>
                  <a:pt x="37" y="115"/>
                </a:lnTo>
                <a:lnTo>
                  <a:pt x="49" y="120"/>
                </a:lnTo>
                <a:lnTo>
                  <a:pt x="67" y="126"/>
                </a:lnTo>
                <a:lnTo>
                  <a:pt x="86" y="133"/>
                </a:lnTo>
                <a:lnTo>
                  <a:pt x="94" y="135"/>
                </a:lnTo>
                <a:lnTo>
                  <a:pt x="103" y="136"/>
                </a:lnTo>
                <a:lnTo>
                  <a:pt x="113" y="137"/>
                </a:lnTo>
                <a:lnTo>
                  <a:pt x="123" y="138"/>
                </a:lnTo>
                <a:lnTo>
                  <a:pt x="186" y="138"/>
                </a:lnTo>
                <a:lnTo>
                  <a:pt x="197" y="140"/>
                </a:lnTo>
                <a:lnTo>
                  <a:pt x="208" y="143"/>
                </a:lnTo>
                <a:lnTo>
                  <a:pt x="218" y="142"/>
                </a:lnTo>
                <a:lnTo>
                  <a:pt x="229" y="143"/>
                </a:lnTo>
                <a:lnTo>
                  <a:pt x="237" y="145"/>
                </a:lnTo>
                <a:lnTo>
                  <a:pt x="243" y="149"/>
                </a:lnTo>
                <a:lnTo>
                  <a:pt x="250" y="153"/>
                </a:lnTo>
                <a:lnTo>
                  <a:pt x="255" y="157"/>
                </a:lnTo>
                <a:lnTo>
                  <a:pt x="262" y="161"/>
                </a:lnTo>
                <a:lnTo>
                  <a:pt x="267" y="164"/>
                </a:lnTo>
                <a:lnTo>
                  <a:pt x="275" y="166"/>
                </a:lnTo>
                <a:lnTo>
                  <a:pt x="282" y="167"/>
                </a:lnTo>
                <a:lnTo>
                  <a:pt x="296" y="166"/>
                </a:lnTo>
                <a:lnTo>
                  <a:pt x="309" y="163"/>
                </a:lnTo>
                <a:lnTo>
                  <a:pt x="321" y="160"/>
                </a:lnTo>
                <a:lnTo>
                  <a:pt x="335" y="156"/>
                </a:lnTo>
                <a:lnTo>
                  <a:pt x="346" y="154"/>
                </a:lnTo>
                <a:lnTo>
                  <a:pt x="357" y="151"/>
                </a:lnTo>
                <a:lnTo>
                  <a:pt x="366" y="149"/>
                </a:lnTo>
                <a:lnTo>
                  <a:pt x="376" y="144"/>
                </a:lnTo>
                <a:lnTo>
                  <a:pt x="385" y="140"/>
                </a:lnTo>
                <a:lnTo>
                  <a:pt x="392" y="135"/>
                </a:lnTo>
                <a:lnTo>
                  <a:pt x="400" y="127"/>
                </a:lnTo>
                <a:lnTo>
                  <a:pt x="407" y="120"/>
                </a:lnTo>
                <a:lnTo>
                  <a:pt x="417" y="127"/>
                </a:lnTo>
                <a:lnTo>
                  <a:pt x="428" y="134"/>
                </a:lnTo>
                <a:lnTo>
                  <a:pt x="438" y="139"/>
                </a:lnTo>
                <a:lnTo>
                  <a:pt x="449" y="145"/>
                </a:lnTo>
                <a:lnTo>
                  <a:pt x="459" y="129"/>
                </a:lnTo>
                <a:lnTo>
                  <a:pt x="467" y="113"/>
                </a:lnTo>
                <a:lnTo>
                  <a:pt x="472" y="98"/>
                </a:lnTo>
                <a:lnTo>
                  <a:pt x="479" y="80"/>
                </a:lnTo>
                <a:lnTo>
                  <a:pt x="484" y="68"/>
                </a:lnTo>
                <a:lnTo>
                  <a:pt x="492" y="57"/>
                </a:lnTo>
                <a:lnTo>
                  <a:pt x="495" y="53"/>
                </a:lnTo>
                <a:lnTo>
                  <a:pt x="497" y="47"/>
                </a:lnTo>
                <a:lnTo>
                  <a:pt x="499" y="41"/>
                </a:lnTo>
                <a:lnTo>
                  <a:pt x="500" y="34"/>
                </a:lnTo>
                <a:lnTo>
                  <a:pt x="499" y="30"/>
                </a:lnTo>
                <a:lnTo>
                  <a:pt x="498" y="26"/>
                </a:lnTo>
                <a:lnTo>
                  <a:pt x="496" y="22"/>
                </a:lnTo>
                <a:lnTo>
                  <a:pt x="494" y="19"/>
                </a:lnTo>
                <a:lnTo>
                  <a:pt x="491" y="16"/>
                </a:lnTo>
                <a:lnTo>
                  <a:pt x="487" y="15"/>
                </a:lnTo>
                <a:lnTo>
                  <a:pt x="483" y="14"/>
                </a:lnTo>
                <a:lnTo>
                  <a:pt x="479" y="13"/>
                </a:lnTo>
                <a:lnTo>
                  <a:pt x="468" y="14"/>
                </a:lnTo>
                <a:lnTo>
                  <a:pt x="458" y="14"/>
                </a:lnTo>
                <a:lnTo>
                  <a:pt x="448" y="15"/>
                </a:lnTo>
                <a:lnTo>
                  <a:pt x="437" y="16"/>
                </a:lnTo>
                <a:lnTo>
                  <a:pt x="428" y="16"/>
                </a:lnTo>
                <a:lnTo>
                  <a:pt x="420" y="16"/>
                </a:lnTo>
                <a:lnTo>
                  <a:pt x="413" y="15"/>
                </a:lnTo>
                <a:lnTo>
                  <a:pt x="404" y="13"/>
                </a:lnTo>
                <a:lnTo>
                  <a:pt x="397" y="8"/>
                </a:lnTo>
                <a:lnTo>
                  <a:pt x="389" y="4"/>
                </a:lnTo>
                <a:lnTo>
                  <a:pt x="385" y="3"/>
                </a:lnTo>
                <a:lnTo>
                  <a:pt x="381" y="1"/>
                </a:lnTo>
                <a:lnTo>
                  <a:pt x="377" y="0"/>
                </a:lnTo>
                <a:lnTo>
                  <a:pt x="373" y="0"/>
                </a:lnTo>
                <a:lnTo>
                  <a:pt x="366" y="0"/>
                </a:lnTo>
                <a:lnTo>
                  <a:pt x="360" y="1"/>
                </a:lnTo>
                <a:lnTo>
                  <a:pt x="356" y="3"/>
                </a:lnTo>
                <a:lnTo>
                  <a:pt x="350" y="4"/>
                </a:lnTo>
                <a:lnTo>
                  <a:pt x="340" y="9"/>
                </a:lnTo>
                <a:lnTo>
                  <a:pt x="330" y="16"/>
                </a:lnTo>
                <a:lnTo>
                  <a:pt x="316" y="21"/>
                </a:lnTo>
                <a:lnTo>
                  <a:pt x="304" y="26"/>
                </a:lnTo>
                <a:lnTo>
                  <a:pt x="291" y="31"/>
                </a:lnTo>
                <a:lnTo>
                  <a:pt x="277" y="36"/>
                </a:lnTo>
                <a:lnTo>
                  <a:pt x="266" y="42"/>
                </a:lnTo>
                <a:lnTo>
                  <a:pt x="255" y="47"/>
                </a:lnTo>
                <a:lnTo>
                  <a:pt x="252" y="50"/>
                </a:lnTo>
                <a:lnTo>
                  <a:pt x="250" y="55"/>
                </a:lnTo>
                <a:lnTo>
                  <a:pt x="248" y="58"/>
                </a:lnTo>
                <a:lnTo>
                  <a:pt x="246" y="62"/>
                </a:lnTo>
                <a:lnTo>
                  <a:pt x="243" y="71"/>
                </a:lnTo>
                <a:lnTo>
                  <a:pt x="240" y="80"/>
                </a:lnTo>
                <a:lnTo>
                  <a:pt x="235" y="85"/>
                </a:lnTo>
                <a:lnTo>
                  <a:pt x="230" y="90"/>
                </a:lnTo>
                <a:lnTo>
                  <a:pt x="225" y="96"/>
                </a:lnTo>
                <a:lnTo>
                  <a:pt x="218" y="99"/>
                </a:lnTo>
                <a:lnTo>
                  <a:pt x="212" y="102"/>
                </a:lnTo>
                <a:lnTo>
                  <a:pt x="204" y="104"/>
                </a:lnTo>
                <a:lnTo>
                  <a:pt x="197" y="106"/>
                </a:lnTo>
                <a:lnTo>
                  <a:pt x="189" y="106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8958957" y="1905995"/>
            <a:ext cx="62192" cy="283321"/>
          </a:xfrm>
          <a:custGeom>
            <a:avLst/>
            <a:gdLst>
              <a:gd name="T0" fmla="*/ 64 w 135"/>
              <a:gd name="T1" fmla="*/ 100 h 614"/>
              <a:gd name="T2" fmla="*/ 47 w 135"/>
              <a:gd name="T3" fmla="*/ 118 h 614"/>
              <a:gd name="T4" fmla="*/ 41 w 135"/>
              <a:gd name="T5" fmla="*/ 131 h 614"/>
              <a:gd name="T6" fmla="*/ 41 w 135"/>
              <a:gd name="T7" fmla="*/ 145 h 614"/>
              <a:gd name="T8" fmla="*/ 46 w 135"/>
              <a:gd name="T9" fmla="*/ 152 h 614"/>
              <a:gd name="T10" fmla="*/ 56 w 135"/>
              <a:gd name="T11" fmla="*/ 156 h 614"/>
              <a:gd name="T12" fmla="*/ 65 w 135"/>
              <a:gd name="T13" fmla="*/ 161 h 614"/>
              <a:gd name="T14" fmla="*/ 71 w 135"/>
              <a:gd name="T15" fmla="*/ 169 h 614"/>
              <a:gd name="T16" fmla="*/ 73 w 135"/>
              <a:gd name="T17" fmla="*/ 180 h 614"/>
              <a:gd name="T18" fmla="*/ 67 w 135"/>
              <a:gd name="T19" fmla="*/ 189 h 614"/>
              <a:gd name="T20" fmla="*/ 54 w 135"/>
              <a:gd name="T21" fmla="*/ 197 h 614"/>
              <a:gd name="T22" fmla="*/ 39 w 135"/>
              <a:gd name="T23" fmla="*/ 212 h 614"/>
              <a:gd name="T24" fmla="*/ 16 w 135"/>
              <a:gd name="T25" fmla="*/ 250 h 614"/>
              <a:gd name="T26" fmla="*/ 11 w 135"/>
              <a:gd name="T27" fmla="*/ 276 h 614"/>
              <a:gd name="T28" fmla="*/ 31 w 135"/>
              <a:gd name="T29" fmla="*/ 272 h 614"/>
              <a:gd name="T30" fmla="*/ 38 w 135"/>
              <a:gd name="T31" fmla="*/ 291 h 614"/>
              <a:gd name="T32" fmla="*/ 32 w 135"/>
              <a:gd name="T33" fmla="*/ 327 h 614"/>
              <a:gd name="T34" fmla="*/ 32 w 135"/>
              <a:gd name="T35" fmla="*/ 367 h 614"/>
              <a:gd name="T36" fmla="*/ 38 w 135"/>
              <a:gd name="T37" fmla="*/ 402 h 614"/>
              <a:gd name="T38" fmla="*/ 40 w 135"/>
              <a:gd name="T39" fmla="*/ 434 h 614"/>
              <a:gd name="T40" fmla="*/ 42 w 135"/>
              <a:gd name="T41" fmla="*/ 455 h 614"/>
              <a:gd name="T42" fmla="*/ 47 w 135"/>
              <a:gd name="T43" fmla="*/ 474 h 614"/>
              <a:gd name="T44" fmla="*/ 54 w 135"/>
              <a:gd name="T45" fmla="*/ 483 h 614"/>
              <a:gd name="T46" fmla="*/ 66 w 135"/>
              <a:gd name="T47" fmla="*/ 496 h 614"/>
              <a:gd name="T48" fmla="*/ 79 w 135"/>
              <a:gd name="T49" fmla="*/ 515 h 614"/>
              <a:gd name="T50" fmla="*/ 84 w 135"/>
              <a:gd name="T51" fmla="*/ 530 h 614"/>
              <a:gd name="T52" fmla="*/ 87 w 135"/>
              <a:gd name="T53" fmla="*/ 546 h 614"/>
              <a:gd name="T54" fmla="*/ 92 w 135"/>
              <a:gd name="T55" fmla="*/ 562 h 614"/>
              <a:gd name="T56" fmla="*/ 99 w 135"/>
              <a:gd name="T57" fmla="*/ 576 h 614"/>
              <a:gd name="T58" fmla="*/ 110 w 135"/>
              <a:gd name="T59" fmla="*/ 587 h 614"/>
              <a:gd name="T60" fmla="*/ 122 w 135"/>
              <a:gd name="T61" fmla="*/ 597 h 614"/>
              <a:gd name="T62" fmla="*/ 132 w 135"/>
              <a:gd name="T63" fmla="*/ 609 h 614"/>
              <a:gd name="T64" fmla="*/ 135 w 135"/>
              <a:gd name="T65" fmla="*/ 0 h 614"/>
              <a:gd name="T66" fmla="*/ 126 w 135"/>
              <a:gd name="T67" fmla="*/ 17 h 614"/>
              <a:gd name="T68" fmla="*/ 107 w 135"/>
              <a:gd name="T69" fmla="*/ 44 h 614"/>
              <a:gd name="T70" fmla="*/ 74 w 135"/>
              <a:gd name="T71" fmla="*/ 87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5" h="614">
                <a:moveTo>
                  <a:pt x="74" y="87"/>
                </a:moveTo>
                <a:lnTo>
                  <a:pt x="64" y="100"/>
                </a:lnTo>
                <a:lnTo>
                  <a:pt x="52" y="112"/>
                </a:lnTo>
                <a:lnTo>
                  <a:pt x="47" y="118"/>
                </a:lnTo>
                <a:lnTo>
                  <a:pt x="43" y="125"/>
                </a:lnTo>
                <a:lnTo>
                  <a:pt x="41" y="131"/>
                </a:lnTo>
                <a:lnTo>
                  <a:pt x="40" y="140"/>
                </a:lnTo>
                <a:lnTo>
                  <a:pt x="41" y="145"/>
                </a:lnTo>
                <a:lnTo>
                  <a:pt x="43" y="149"/>
                </a:lnTo>
                <a:lnTo>
                  <a:pt x="46" y="152"/>
                </a:lnTo>
                <a:lnTo>
                  <a:pt x="51" y="154"/>
                </a:lnTo>
                <a:lnTo>
                  <a:pt x="56" y="156"/>
                </a:lnTo>
                <a:lnTo>
                  <a:pt x="60" y="158"/>
                </a:lnTo>
                <a:lnTo>
                  <a:pt x="65" y="161"/>
                </a:lnTo>
                <a:lnTo>
                  <a:pt x="69" y="164"/>
                </a:lnTo>
                <a:lnTo>
                  <a:pt x="71" y="169"/>
                </a:lnTo>
                <a:lnTo>
                  <a:pt x="72" y="175"/>
                </a:lnTo>
                <a:lnTo>
                  <a:pt x="73" y="180"/>
                </a:lnTo>
                <a:lnTo>
                  <a:pt x="74" y="185"/>
                </a:lnTo>
                <a:lnTo>
                  <a:pt x="67" y="189"/>
                </a:lnTo>
                <a:lnTo>
                  <a:pt x="59" y="193"/>
                </a:lnTo>
                <a:lnTo>
                  <a:pt x="54" y="197"/>
                </a:lnTo>
                <a:lnTo>
                  <a:pt x="48" y="202"/>
                </a:lnTo>
                <a:lnTo>
                  <a:pt x="39" y="212"/>
                </a:lnTo>
                <a:lnTo>
                  <a:pt x="30" y="224"/>
                </a:lnTo>
                <a:lnTo>
                  <a:pt x="16" y="250"/>
                </a:lnTo>
                <a:lnTo>
                  <a:pt x="0" y="278"/>
                </a:lnTo>
                <a:lnTo>
                  <a:pt x="11" y="276"/>
                </a:lnTo>
                <a:lnTo>
                  <a:pt x="21" y="274"/>
                </a:lnTo>
                <a:lnTo>
                  <a:pt x="31" y="272"/>
                </a:lnTo>
                <a:lnTo>
                  <a:pt x="42" y="271"/>
                </a:lnTo>
                <a:lnTo>
                  <a:pt x="38" y="291"/>
                </a:lnTo>
                <a:lnTo>
                  <a:pt x="34" y="309"/>
                </a:lnTo>
                <a:lnTo>
                  <a:pt x="32" y="327"/>
                </a:lnTo>
                <a:lnTo>
                  <a:pt x="31" y="347"/>
                </a:lnTo>
                <a:lnTo>
                  <a:pt x="32" y="367"/>
                </a:lnTo>
                <a:lnTo>
                  <a:pt x="34" y="385"/>
                </a:lnTo>
                <a:lnTo>
                  <a:pt x="38" y="402"/>
                </a:lnTo>
                <a:lnTo>
                  <a:pt x="40" y="422"/>
                </a:lnTo>
                <a:lnTo>
                  <a:pt x="40" y="434"/>
                </a:lnTo>
                <a:lnTo>
                  <a:pt x="41" y="445"/>
                </a:lnTo>
                <a:lnTo>
                  <a:pt x="42" y="455"/>
                </a:lnTo>
                <a:lnTo>
                  <a:pt x="45" y="467"/>
                </a:lnTo>
                <a:lnTo>
                  <a:pt x="47" y="474"/>
                </a:lnTo>
                <a:lnTo>
                  <a:pt x="51" y="478"/>
                </a:lnTo>
                <a:lnTo>
                  <a:pt x="54" y="483"/>
                </a:lnTo>
                <a:lnTo>
                  <a:pt x="58" y="488"/>
                </a:lnTo>
                <a:lnTo>
                  <a:pt x="66" y="496"/>
                </a:lnTo>
                <a:lnTo>
                  <a:pt x="74" y="507"/>
                </a:lnTo>
                <a:lnTo>
                  <a:pt x="79" y="515"/>
                </a:lnTo>
                <a:lnTo>
                  <a:pt x="82" y="522"/>
                </a:lnTo>
                <a:lnTo>
                  <a:pt x="84" y="530"/>
                </a:lnTo>
                <a:lnTo>
                  <a:pt x="86" y="539"/>
                </a:lnTo>
                <a:lnTo>
                  <a:pt x="87" y="546"/>
                </a:lnTo>
                <a:lnTo>
                  <a:pt x="90" y="554"/>
                </a:lnTo>
                <a:lnTo>
                  <a:pt x="92" y="562"/>
                </a:lnTo>
                <a:lnTo>
                  <a:pt x="95" y="571"/>
                </a:lnTo>
                <a:lnTo>
                  <a:pt x="99" y="576"/>
                </a:lnTo>
                <a:lnTo>
                  <a:pt x="105" y="582"/>
                </a:lnTo>
                <a:lnTo>
                  <a:pt x="110" y="587"/>
                </a:lnTo>
                <a:lnTo>
                  <a:pt x="117" y="593"/>
                </a:lnTo>
                <a:lnTo>
                  <a:pt x="122" y="597"/>
                </a:lnTo>
                <a:lnTo>
                  <a:pt x="127" y="602"/>
                </a:lnTo>
                <a:lnTo>
                  <a:pt x="132" y="609"/>
                </a:lnTo>
                <a:lnTo>
                  <a:pt x="135" y="614"/>
                </a:lnTo>
                <a:lnTo>
                  <a:pt x="135" y="0"/>
                </a:lnTo>
                <a:lnTo>
                  <a:pt x="132" y="6"/>
                </a:lnTo>
                <a:lnTo>
                  <a:pt x="126" y="17"/>
                </a:lnTo>
                <a:lnTo>
                  <a:pt x="117" y="30"/>
                </a:lnTo>
                <a:lnTo>
                  <a:pt x="107" y="44"/>
                </a:lnTo>
                <a:lnTo>
                  <a:pt x="86" y="71"/>
                </a:lnTo>
                <a:lnTo>
                  <a:pt x="74" y="87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157"/>
          <p:cNvSpPr>
            <a:spLocks/>
          </p:cNvSpPr>
          <p:nvPr/>
        </p:nvSpPr>
        <p:spPr bwMode="auto">
          <a:xfrm>
            <a:off x="1759832" y="1386342"/>
            <a:ext cx="7261318" cy="1897562"/>
          </a:xfrm>
          <a:custGeom>
            <a:avLst/>
            <a:gdLst>
              <a:gd name="T0" fmla="*/ 8725 w 15762"/>
              <a:gd name="T1" fmla="*/ 2125 h 4119"/>
              <a:gd name="T2" fmla="*/ 8411 w 15762"/>
              <a:gd name="T3" fmla="*/ 2075 h 4119"/>
              <a:gd name="T4" fmla="*/ 8100 w 15762"/>
              <a:gd name="T5" fmla="*/ 2008 h 4119"/>
              <a:gd name="T6" fmla="*/ 7849 w 15762"/>
              <a:gd name="T7" fmla="*/ 1960 h 4119"/>
              <a:gd name="T8" fmla="*/ 7646 w 15762"/>
              <a:gd name="T9" fmla="*/ 1855 h 4119"/>
              <a:gd name="T10" fmla="*/ 949 w 15762"/>
              <a:gd name="T11" fmla="*/ 1115 h 4119"/>
              <a:gd name="T12" fmla="*/ 429 w 15762"/>
              <a:gd name="T13" fmla="*/ 761 h 4119"/>
              <a:gd name="T14" fmla="*/ 426 w 15762"/>
              <a:gd name="T15" fmla="*/ 550 h 4119"/>
              <a:gd name="T16" fmla="*/ 215 w 15762"/>
              <a:gd name="T17" fmla="*/ 425 h 4119"/>
              <a:gd name="T18" fmla="*/ 254 w 15762"/>
              <a:gd name="T19" fmla="*/ 234 h 4119"/>
              <a:gd name="T20" fmla="*/ 114 w 15762"/>
              <a:gd name="T21" fmla="*/ 199 h 4119"/>
              <a:gd name="T22" fmla="*/ 13 w 15762"/>
              <a:gd name="T23" fmla="*/ 85 h 4119"/>
              <a:gd name="T24" fmla="*/ 10723 w 15762"/>
              <a:gd name="T25" fmla="*/ 57 h 4119"/>
              <a:gd name="T26" fmla="*/ 11071 w 15762"/>
              <a:gd name="T27" fmla="*/ 178 h 4119"/>
              <a:gd name="T28" fmla="*/ 11417 w 15762"/>
              <a:gd name="T29" fmla="*/ 387 h 4119"/>
              <a:gd name="T30" fmla="*/ 11439 w 15762"/>
              <a:gd name="T31" fmla="*/ 138 h 4119"/>
              <a:gd name="T32" fmla="*/ 11519 w 15762"/>
              <a:gd name="T33" fmla="*/ 48 h 4119"/>
              <a:gd name="T34" fmla="*/ 14300 w 15762"/>
              <a:gd name="T35" fmla="*/ 92 h 4119"/>
              <a:gd name="T36" fmla="*/ 14172 w 15762"/>
              <a:gd name="T37" fmla="*/ 512 h 4119"/>
              <a:gd name="T38" fmla="*/ 14081 w 15762"/>
              <a:gd name="T39" fmla="*/ 938 h 4119"/>
              <a:gd name="T40" fmla="*/ 14128 w 15762"/>
              <a:gd name="T41" fmla="*/ 1016 h 4119"/>
              <a:gd name="T42" fmla="*/ 14359 w 15762"/>
              <a:gd name="T43" fmla="*/ 432 h 4119"/>
              <a:gd name="T44" fmla="*/ 15249 w 15762"/>
              <a:gd name="T45" fmla="*/ 38 h 4119"/>
              <a:gd name="T46" fmla="*/ 15037 w 15762"/>
              <a:gd name="T47" fmla="*/ 196 h 4119"/>
              <a:gd name="T48" fmla="*/ 15382 w 15762"/>
              <a:gd name="T49" fmla="*/ 90 h 4119"/>
              <a:gd name="T50" fmla="*/ 15394 w 15762"/>
              <a:gd name="T51" fmla="*/ 351 h 4119"/>
              <a:gd name="T52" fmla="*/ 15612 w 15762"/>
              <a:gd name="T53" fmla="*/ 472 h 4119"/>
              <a:gd name="T54" fmla="*/ 15651 w 15762"/>
              <a:gd name="T55" fmla="*/ 959 h 4119"/>
              <a:gd name="T56" fmla="*/ 15451 w 15762"/>
              <a:gd name="T57" fmla="*/ 1228 h 4119"/>
              <a:gd name="T58" fmla="*/ 15182 w 15762"/>
              <a:gd name="T59" fmla="*/ 1301 h 4119"/>
              <a:gd name="T60" fmla="*/ 14973 w 15762"/>
              <a:gd name="T61" fmla="*/ 1077 h 4119"/>
              <a:gd name="T62" fmla="*/ 14682 w 15762"/>
              <a:gd name="T63" fmla="*/ 689 h 4119"/>
              <a:gd name="T64" fmla="*/ 14406 w 15762"/>
              <a:gd name="T65" fmla="*/ 805 h 4119"/>
              <a:gd name="T66" fmla="*/ 14323 w 15762"/>
              <a:gd name="T67" fmla="*/ 1580 h 4119"/>
              <a:gd name="T68" fmla="*/ 14205 w 15762"/>
              <a:gd name="T69" fmla="*/ 1794 h 4119"/>
              <a:gd name="T70" fmla="*/ 13157 w 15762"/>
              <a:gd name="T71" fmla="*/ 2433 h 4119"/>
              <a:gd name="T72" fmla="*/ 12826 w 15762"/>
              <a:gd name="T73" fmla="*/ 2801 h 4119"/>
              <a:gd name="T74" fmla="*/ 12843 w 15762"/>
              <a:gd name="T75" fmla="*/ 2927 h 4119"/>
              <a:gd name="T76" fmla="*/ 12311 w 15762"/>
              <a:gd name="T77" fmla="*/ 3097 h 4119"/>
              <a:gd name="T78" fmla="*/ 12227 w 15762"/>
              <a:gd name="T79" fmla="*/ 3333 h 4119"/>
              <a:gd name="T80" fmla="*/ 12352 w 15762"/>
              <a:gd name="T81" fmla="*/ 3497 h 4119"/>
              <a:gd name="T82" fmla="*/ 12023 w 15762"/>
              <a:gd name="T83" fmla="*/ 3713 h 4119"/>
              <a:gd name="T84" fmla="*/ 11722 w 15762"/>
              <a:gd name="T85" fmla="*/ 3781 h 4119"/>
              <a:gd name="T86" fmla="*/ 11523 w 15762"/>
              <a:gd name="T87" fmla="*/ 4068 h 4119"/>
              <a:gd name="T88" fmla="*/ 11418 w 15762"/>
              <a:gd name="T89" fmla="*/ 3969 h 4119"/>
              <a:gd name="T90" fmla="*/ 11466 w 15762"/>
              <a:gd name="T91" fmla="*/ 3683 h 4119"/>
              <a:gd name="T92" fmla="*/ 11564 w 15762"/>
              <a:gd name="T93" fmla="*/ 3264 h 4119"/>
              <a:gd name="T94" fmla="*/ 11616 w 15762"/>
              <a:gd name="T95" fmla="*/ 2795 h 4119"/>
              <a:gd name="T96" fmla="*/ 11879 w 15762"/>
              <a:gd name="T97" fmla="*/ 2913 h 4119"/>
              <a:gd name="T98" fmla="*/ 12002 w 15762"/>
              <a:gd name="T99" fmla="*/ 2777 h 4119"/>
              <a:gd name="T100" fmla="*/ 11819 w 15762"/>
              <a:gd name="T101" fmla="*/ 2574 h 4119"/>
              <a:gd name="T102" fmla="*/ 11466 w 15762"/>
              <a:gd name="T103" fmla="*/ 2435 h 4119"/>
              <a:gd name="T104" fmla="*/ 11308 w 15762"/>
              <a:gd name="T105" fmla="*/ 2404 h 4119"/>
              <a:gd name="T106" fmla="*/ 11008 w 15762"/>
              <a:gd name="T107" fmla="*/ 2472 h 4119"/>
              <a:gd name="T108" fmla="*/ 10580 w 15762"/>
              <a:gd name="T109" fmla="*/ 2405 h 4119"/>
              <a:gd name="T110" fmla="*/ 10531 w 15762"/>
              <a:gd name="T111" fmla="*/ 2266 h 4119"/>
              <a:gd name="T112" fmla="*/ 10379 w 15762"/>
              <a:gd name="T113" fmla="*/ 1971 h 4119"/>
              <a:gd name="T114" fmla="*/ 10051 w 15762"/>
              <a:gd name="T115" fmla="*/ 1850 h 4119"/>
              <a:gd name="T116" fmla="*/ 9720 w 15762"/>
              <a:gd name="T117" fmla="*/ 1711 h 4119"/>
              <a:gd name="T118" fmla="*/ 9482 w 15762"/>
              <a:gd name="T119" fmla="*/ 1793 h 4119"/>
              <a:gd name="T120" fmla="*/ 9386 w 15762"/>
              <a:gd name="T121" fmla="*/ 1729 h 4119"/>
              <a:gd name="T122" fmla="*/ 9287 w 15762"/>
              <a:gd name="T123" fmla="*/ 1882 h 4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762" h="4119">
                <a:moveTo>
                  <a:pt x="9161" y="2125"/>
                </a:moveTo>
                <a:lnTo>
                  <a:pt x="8990" y="2103"/>
                </a:lnTo>
                <a:lnTo>
                  <a:pt x="8975" y="2104"/>
                </a:lnTo>
                <a:lnTo>
                  <a:pt x="8963" y="2105"/>
                </a:lnTo>
                <a:lnTo>
                  <a:pt x="8950" y="2107"/>
                </a:lnTo>
                <a:lnTo>
                  <a:pt x="8936" y="2111"/>
                </a:lnTo>
                <a:lnTo>
                  <a:pt x="8923" y="2117"/>
                </a:lnTo>
                <a:lnTo>
                  <a:pt x="8910" y="2122"/>
                </a:lnTo>
                <a:lnTo>
                  <a:pt x="8905" y="2124"/>
                </a:lnTo>
                <a:lnTo>
                  <a:pt x="8898" y="2125"/>
                </a:lnTo>
                <a:lnTo>
                  <a:pt x="8891" y="2127"/>
                </a:lnTo>
                <a:lnTo>
                  <a:pt x="8883" y="2128"/>
                </a:lnTo>
                <a:lnTo>
                  <a:pt x="8879" y="2127"/>
                </a:lnTo>
                <a:lnTo>
                  <a:pt x="8876" y="2125"/>
                </a:lnTo>
                <a:lnTo>
                  <a:pt x="8871" y="2124"/>
                </a:lnTo>
                <a:lnTo>
                  <a:pt x="8868" y="2123"/>
                </a:lnTo>
                <a:lnTo>
                  <a:pt x="8862" y="2118"/>
                </a:lnTo>
                <a:lnTo>
                  <a:pt x="8856" y="2112"/>
                </a:lnTo>
                <a:lnTo>
                  <a:pt x="8851" y="2107"/>
                </a:lnTo>
                <a:lnTo>
                  <a:pt x="8844" y="2102"/>
                </a:lnTo>
                <a:lnTo>
                  <a:pt x="8838" y="2096"/>
                </a:lnTo>
                <a:lnTo>
                  <a:pt x="8830" y="2093"/>
                </a:lnTo>
                <a:lnTo>
                  <a:pt x="8815" y="2090"/>
                </a:lnTo>
                <a:lnTo>
                  <a:pt x="8799" y="2090"/>
                </a:lnTo>
                <a:lnTo>
                  <a:pt x="8788" y="2087"/>
                </a:lnTo>
                <a:lnTo>
                  <a:pt x="8778" y="2084"/>
                </a:lnTo>
                <a:lnTo>
                  <a:pt x="8774" y="2085"/>
                </a:lnTo>
                <a:lnTo>
                  <a:pt x="8771" y="2087"/>
                </a:lnTo>
                <a:lnTo>
                  <a:pt x="8768" y="2088"/>
                </a:lnTo>
                <a:lnTo>
                  <a:pt x="8766" y="2091"/>
                </a:lnTo>
                <a:lnTo>
                  <a:pt x="8761" y="2095"/>
                </a:lnTo>
                <a:lnTo>
                  <a:pt x="8756" y="2101"/>
                </a:lnTo>
                <a:lnTo>
                  <a:pt x="8740" y="2114"/>
                </a:lnTo>
                <a:lnTo>
                  <a:pt x="8725" y="2125"/>
                </a:lnTo>
                <a:lnTo>
                  <a:pt x="8716" y="2131"/>
                </a:lnTo>
                <a:lnTo>
                  <a:pt x="8707" y="2134"/>
                </a:lnTo>
                <a:lnTo>
                  <a:pt x="8698" y="2137"/>
                </a:lnTo>
                <a:lnTo>
                  <a:pt x="8687" y="2137"/>
                </a:lnTo>
                <a:lnTo>
                  <a:pt x="8680" y="2137"/>
                </a:lnTo>
                <a:lnTo>
                  <a:pt x="8674" y="2136"/>
                </a:lnTo>
                <a:lnTo>
                  <a:pt x="8667" y="2135"/>
                </a:lnTo>
                <a:lnTo>
                  <a:pt x="8662" y="2133"/>
                </a:lnTo>
                <a:lnTo>
                  <a:pt x="8651" y="2128"/>
                </a:lnTo>
                <a:lnTo>
                  <a:pt x="8639" y="2119"/>
                </a:lnTo>
                <a:lnTo>
                  <a:pt x="8632" y="2108"/>
                </a:lnTo>
                <a:lnTo>
                  <a:pt x="8623" y="2097"/>
                </a:lnTo>
                <a:lnTo>
                  <a:pt x="8613" y="2092"/>
                </a:lnTo>
                <a:lnTo>
                  <a:pt x="8603" y="2089"/>
                </a:lnTo>
                <a:lnTo>
                  <a:pt x="8593" y="2087"/>
                </a:lnTo>
                <a:lnTo>
                  <a:pt x="8581" y="2084"/>
                </a:lnTo>
                <a:lnTo>
                  <a:pt x="8566" y="2081"/>
                </a:lnTo>
                <a:lnTo>
                  <a:pt x="8553" y="2077"/>
                </a:lnTo>
                <a:lnTo>
                  <a:pt x="8541" y="2073"/>
                </a:lnTo>
                <a:lnTo>
                  <a:pt x="8528" y="2066"/>
                </a:lnTo>
                <a:lnTo>
                  <a:pt x="8517" y="2055"/>
                </a:lnTo>
                <a:lnTo>
                  <a:pt x="8506" y="2048"/>
                </a:lnTo>
                <a:lnTo>
                  <a:pt x="8495" y="2046"/>
                </a:lnTo>
                <a:lnTo>
                  <a:pt x="8483" y="2044"/>
                </a:lnTo>
                <a:lnTo>
                  <a:pt x="8472" y="2044"/>
                </a:lnTo>
                <a:lnTo>
                  <a:pt x="8459" y="2044"/>
                </a:lnTo>
                <a:lnTo>
                  <a:pt x="8451" y="2046"/>
                </a:lnTo>
                <a:lnTo>
                  <a:pt x="8446" y="2049"/>
                </a:lnTo>
                <a:lnTo>
                  <a:pt x="8441" y="2053"/>
                </a:lnTo>
                <a:lnTo>
                  <a:pt x="8436" y="2058"/>
                </a:lnTo>
                <a:lnTo>
                  <a:pt x="8429" y="2071"/>
                </a:lnTo>
                <a:lnTo>
                  <a:pt x="8421" y="2084"/>
                </a:lnTo>
                <a:lnTo>
                  <a:pt x="8416" y="2080"/>
                </a:lnTo>
                <a:lnTo>
                  <a:pt x="8411" y="2075"/>
                </a:lnTo>
                <a:lnTo>
                  <a:pt x="8408" y="2069"/>
                </a:lnTo>
                <a:lnTo>
                  <a:pt x="8405" y="2063"/>
                </a:lnTo>
                <a:lnTo>
                  <a:pt x="8400" y="2051"/>
                </a:lnTo>
                <a:lnTo>
                  <a:pt x="8395" y="2037"/>
                </a:lnTo>
                <a:lnTo>
                  <a:pt x="8390" y="2019"/>
                </a:lnTo>
                <a:lnTo>
                  <a:pt x="8385" y="1999"/>
                </a:lnTo>
                <a:lnTo>
                  <a:pt x="8382" y="1989"/>
                </a:lnTo>
                <a:lnTo>
                  <a:pt x="8379" y="1979"/>
                </a:lnTo>
                <a:lnTo>
                  <a:pt x="8375" y="1968"/>
                </a:lnTo>
                <a:lnTo>
                  <a:pt x="8370" y="1957"/>
                </a:lnTo>
                <a:lnTo>
                  <a:pt x="8364" y="1957"/>
                </a:lnTo>
                <a:lnTo>
                  <a:pt x="8357" y="1957"/>
                </a:lnTo>
                <a:lnTo>
                  <a:pt x="8352" y="1958"/>
                </a:lnTo>
                <a:lnTo>
                  <a:pt x="8346" y="1959"/>
                </a:lnTo>
                <a:lnTo>
                  <a:pt x="8335" y="1963"/>
                </a:lnTo>
                <a:lnTo>
                  <a:pt x="8323" y="1969"/>
                </a:lnTo>
                <a:lnTo>
                  <a:pt x="8301" y="1981"/>
                </a:lnTo>
                <a:lnTo>
                  <a:pt x="8280" y="1989"/>
                </a:lnTo>
                <a:lnTo>
                  <a:pt x="8257" y="1997"/>
                </a:lnTo>
                <a:lnTo>
                  <a:pt x="8234" y="2002"/>
                </a:lnTo>
                <a:lnTo>
                  <a:pt x="8222" y="2004"/>
                </a:lnTo>
                <a:lnTo>
                  <a:pt x="8211" y="2004"/>
                </a:lnTo>
                <a:lnTo>
                  <a:pt x="8199" y="2004"/>
                </a:lnTo>
                <a:lnTo>
                  <a:pt x="8187" y="2002"/>
                </a:lnTo>
                <a:lnTo>
                  <a:pt x="8178" y="2000"/>
                </a:lnTo>
                <a:lnTo>
                  <a:pt x="8168" y="1997"/>
                </a:lnTo>
                <a:lnTo>
                  <a:pt x="8158" y="1992"/>
                </a:lnTo>
                <a:lnTo>
                  <a:pt x="8151" y="1987"/>
                </a:lnTo>
                <a:lnTo>
                  <a:pt x="8147" y="1986"/>
                </a:lnTo>
                <a:lnTo>
                  <a:pt x="8140" y="1988"/>
                </a:lnTo>
                <a:lnTo>
                  <a:pt x="8125" y="1993"/>
                </a:lnTo>
                <a:lnTo>
                  <a:pt x="8111" y="2000"/>
                </a:lnTo>
                <a:lnTo>
                  <a:pt x="8106" y="2003"/>
                </a:lnTo>
                <a:lnTo>
                  <a:pt x="8100" y="2008"/>
                </a:lnTo>
                <a:lnTo>
                  <a:pt x="8098" y="2010"/>
                </a:lnTo>
                <a:lnTo>
                  <a:pt x="8096" y="2011"/>
                </a:lnTo>
                <a:lnTo>
                  <a:pt x="8093" y="2012"/>
                </a:lnTo>
                <a:lnTo>
                  <a:pt x="8090" y="2013"/>
                </a:lnTo>
                <a:lnTo>
                  <a:pt x="8084" y="2012"/>
                </a:lnTo>
                <a:lnTo>
                  <a:pt x="8079" y="2010"/>
                </a:lnTo>
                <a:lnTo>
                  <a:pt x="8074" y="2007"/>
                </a:lnTo>
                <a:lnTo>
                  <a:pt x="8071" y="2003"/>
                </a:lnTo>
                <a:lnTo>
                  <a:pt x="8065" y="1994"/>
                </a:lnTo>
                <a:lnTo>
                  <a:pt x="8058" y="1984"/>
                </a:lnTo>
                <a:lnTo>
                  <a:pt x="8055" y="1980"/>
                </a:lnTo>
                <a:lnTo>
                  <a:pt x="8051" y="1976"/>
                </a:lnTo>
                <a:lnTo>
                  <a:pt x="8047" y="1974"/>
                </a:lnTo>
                <a:lnTo>
                  <a:pt x="8043" y="1972"/>
                </a:lnTo>
                <a:lnTo>
                  <a:pt x="8036" y="1968"/>
                </a:lnTo>
                <a:lnTo>
                  <a:pt x="8026" y="1966"/>
                </a:lnTo>
                <a:lnTo>
                  <a:pt x="8012" y="1962"/>
                </a:lnTo>
                <a:lnTo>
                  <a:pt x="8000" y="1960"/>
                </a:lnTo>
                <a:lnTo>
                  <a:pt x="7987" y="1959"/>
                </a:lnTo>
                <a:lnTo>
                  <a:pt x="7973" y="1957"/>
                </a:lnTo>
                <a:lnTo>
                  <a:pt x="7963" y="1954"/>
                </a:lnTo>
                <a:lnTo>
                  <a:pt x="7955" y="1950"/>
                </a:lnTo>
                <a:lnTo>
                  <a:pt x="7946" y="1947"/>
                </a:lnTo>
                <a:lnTo>
                  <a:pt x="7935" y="1946"/>
                </a:lnTo>
                <a:lnTo>
                  <a:pt x="7925" y="1947"/>
                </a:lnTo>
                <a:lnTo>
                  <a:pt x="7917" y="1949"/>
                </a:lnTo>
                <a:lnTo>
                  <a:pt x="7909" y="1952"/>
                </a:lnTo>
                <a:lnTo>
                  <a:pt x="7901" y="1955"/>
                </a:lnTo>
                <a:lnTo>
                  <a:pt x="7893" y="1957"/>
                </a:lnTo>
                <a:lnTo>
                  <a:pt x="7885" y="1960"/>
                </a:lnTo>
                <a:lnTo>
                  <a:pt x="7876" y="1961"/>
                </a:lnTo>
                <a:lnTo>
                  <a:pt x="7866" y="1962"/>
                </a:lnTo>
                <a:lnTo>
                  <a:pt x="7857" y="1961"/>
                </a:lnTo>
                <a:lnTo>
                  <a:pt x="7849" y="1960"/>
                </a:lnTo>
                <a:lnTo>
                  <a:pt x="7841" y="1957"/>
                </a:lnTo>
                <a:lnTo>
                  <a:pt x="7834" y="1953"/>
                </a:lnTo>
                <a:lnTo>
                  <a:pt x="7827" y="1946"/>
                </a:lnTo>
                <a:lnTo>
                  <a:pt x="7821" y="1940"/>
                </a:lnTo>
                <a:lnTo>
                  <a:pt x="7815" y="1931"/>
                </a:lnTo>
                <a:lnTo>
                  <a:pt x="7810" y="1922"/>
                </a:lnTo>
                <a:lnTo>
                  <a:pt x="7798" y="1901"/>
                </a:lnTo>
                <a:lnTo>
                  <a:pt x="7787" y="1880"/>
                </a:lnTo>
                <a:lnTo>
                  <a:pt x="7779" y="1860"/>
                </a:lnTo>
                <a:lnTo>
                  <a:pt x="7771" y="1839"/>
                </a:lnTo>
                <a:lnTo>
                  <a:pt x="7764" y="1821"/>
                </a:lnTo>
                <a:lnTo>
                  <a:pt x="7757" y="1799"/>
                </a:lnTo>
                <a:lnTo>
                  <a:pt x="7753" y="1790"/>
                </a:lnTo>
                <a:lnTo>
                  <a:pt x="7747" y="1779"/>
                </a:lnTo>
                <a:lnTo>
                  <a:pt x="7742" y="1770"/>
                </a:lnTo>
                <a:lnTo>
                  <a:pt x="7736" y="1763"/>
                </a:lnTo>
                <a:lnTo>
                  <a:pt x="7730" y="1754"/>
                </a:lnTo>
                <a:lnTo>
                  <a:pt x="7723" y="1744"/>
                </a:lnTo>
                <a:lnTo>
                  <a:pt x="7716" y="1736"/>
                </a:lnTo>
                <a:lnTo>
                  <a:pt x="7708" y="1729"/>
                </a:lnTo>
                <a:lnTo>
                  <a:pt x="7705" y="1729"/>
                </a:lnTo>
                <a:lnTo>
                  <a:pt x="7703" y="1730"/>
                </a:lnTo>
                <a:lnTo>
                  <a:pt x="7695" y="1737"/>
                </a:lnTo>
                <a:lnTo>
                  <a:pt x="7689" y="1744"/>
                </a:lnTo>
                <a:lnTo>
                  <a:pt x="7685" y="1752"/>
                </a:lnTo>
                <a:lnTo>
                  <a:pt x="7680" y="1760"/>
                </a:lnTo>
                <a:lnTo>
                  <a:pt x="7674" y="1779"/>
                </a:lnTo>
                <a:lnTo>
                  <a:pt x="7666" y="1797"/>
                </a:lnTo>
                <a:lnTo>
                  <a:pt x="7662" y="1811"/>
                </a:lnTo>
                <a:lnTo>
                  <a:pt x="7658" y="1827"/>
                </a:lnTo>
                <a:lnTo>
                  <a:pt x="7655" y="1835"/>
                </a:lnTo>
                <a:lnTo>
                  <a:pt x="7652" y="1842"/>
                </a:lnTo>
                <a:lnTo>
                  <a:pt x="7650" y="1850"/>
                </a:lnTo>
                <a:lnTo>
                  <a:pt x="7646" y="1855"/>
                </a:lnTo>
                <a:lnTo>
                  <a:pt x="7645" y="1861"/>
                </a:lnTo>
                <a:lnTo>
                  <a:pt x="7641" y="1867"/>
                </a:lnTo>
                <a:lnTo>
                  <a:pt x="7640" y="1873"/>
                </a:lnTo>
                <a:lnTo>
                  <a:pt x="7638" y="1877"/>
                </a:lnTo>
                <a:lnTo>
                  <a:pt x="7412" y="1892"/>
                </a:lnTo>
                <a:lnTo>
                  <a:pt x="7188" y="1905"/>
                </a:lnTo>
                <a:lnTo>
                  <a:pt x="6963" y="1914"/>
                </a:lnTo>
                <a:lnTo>
                  <a:pt x="6738" y="1921"/>
                </a:lnTo>
                <a:lnTo>
                  <a:pt x="6514" y="1925"/>
                </a:lnTo>
                <a:lnTo>
                  <a:pt x="6289" y="1926"/>
                </a:lnTo>
                <a:lnTo>
                  <a:pt x="6065" y="1925"/>
                </a:lnTo>
                <a:lnTo>
                  <a:pt x="5841" y="1920"/>
                </a:lnTo>
                <a:lnTo>
                  <a:pt x="5616" y="1913"/>
                </a:lnTo>
                <a:lnTo>
                  <a:pt x="5393" y="1902"/>
                </a:lnTo>
                <a:lnTo>
                  <a:pt x="5169" y="1890"/>
                </a:lnTo>
                <a:lnTo>
                  <a:pt x="4946" y="1874"/>
                </a:lnTo>
                <a:lnTo>
                  <a:pt x="4722" y="1855"/>
                </a:lnTo>
                <a:lnTo>
                  <a:pt x="4500" y="1834"/>
                </a:lnTo>
                <a:lnTo>
                  <a:pt x="4276" y="1810"/>
                </a:lnTo>
                <a:lnTo>
                  <a:pt x="4054" y="1783"/>
                </a:lnTo>
                <a:lnTo>
                  <a:pt x="3830" y="1754"/>
                </a:lnTo>
                <a:lnTo>
                  <a:pt x="3608" y="1722"/>
                </a:lnTo>
                <a:lnTo>
                  <a:pt x="3385" y="1686"/>
                </a:lnTo>
                <a:lnTo>
                  <a:pt x="3164" y="1648"/>
                </a:lnTo>
                <a:lnTo>
                  <a:pt x="2941" y="1607"/>
                </a:lnTo>
                <a:lnTo>
                  <a:pt x="2719" y="1564"/>
                </a:lnTo>
                <a:lnTo>
                  <a:pt x="2497" y="1517"/>
                </a:lnTo>
                <a:lnTo>
                  <a:pt x="2276" y="1468"/>
                </a:lnTo>
                <a:lnTo>
                  <a:pt x="2055" y="1416"/>
                </a:lnTo>
                <a:lnTo>
                  <a:pt x="1833" y="1362"/>
                </a:lnTo>
                <a:lnTo>
                  <a:pt x="1612" y="1304"/>
                </a:lnTo>
                <a:lnTo>
                  <a:pt x="1390" y="1244"/>
                </a:lnTo>
                <a:lnTo>
                  <a:pt x="1170" y="1180"/>
                </a:lnTo>
                <a:lnTo>
                  <a:pt x="949" y="1115"/>
                </a:lnTo>
                <a:lnTo>
                  <a:pt x="728" y="1047"/>
                </a:lnTo>
                <a:lnTo>
                  <a:pt x="508" y="975"/>
                </a:lnTo>
                <a:lnTo>
                  <a:pt x="508" y="975"/>
                </a:lnTo>
                <a:lnTo>
                  <a:pt x="503" y="969"/>
                </a:lnTo>
                <a:lnTo>
                  <a:pt x="498" y="962"/>
                </a:lnTo>
                <a:lnTo>
                  <a:pt x="496" y="958"/>
                </a:lnTo>
                <a:lnTo>
                  <a:pt x="495" y="955"/>
                </a:lnTo>
                <a:lnTo>
                  <a:pt x="494" y="950"/>
                </a:lnTo>
                <a:lnTo>
                  <a:pt x="494" y="945"/>
                </a:lnTo>
                <a:lnTo>
                  <a:pt x="495" y="931"/>
                </a:lnTo>
                <a:lnTo>
                  <a:pt x="498" y="919"/>
                </a:lnTo>
                <a:lnTo>
                  <a:pt x="500" y="906"/>
                </a:lnTo>
                <a:lnTo>
                  <a:pt x="501" y="892"/>
                </a:lnTo>
                <a:lnTo>
                  <a:pt x="500" y="881"/>
                </a:lnTo>
                <a:lnTo>
                  <a:pt x="498" y="871"/>
                </a:lnTo>
                <a:lnTo>
                  <a:pt x="495" y="861"/>
                </a:lnTo>
                <a:lnTo>
                  <a:pt x="494" y="850"/>
                </a:lnTo>
                <a:lnTo>
                  <a:pt x="495" y="838"/>
                </a:lnTo>
                <a:lnTo>
                  <a:pt x="497" y="828"/>
                </a:lnTo>
                <a:lnTo>
                  <a:pt x="500" y="819"/>
                </a:lnTo>
                <a:lnTo>
                  <a:pt x="505" y="807"/>
                </a:lnTo>
                <a:lnTo>
                  <a:pt x="511" y="786"/>
                </a:lnTo>
                <a:lnTo>
                  <a:pt x="518" y="769"/>
                </a:lnTo>
                <a:lnTo>
                  <a:pt x="525" y="752"/>
                </a:lnTo>
                <a:lnTo>
                  <a:pt x="536" y="733"/>
                </a:lnTo>
                <a:lnTo>
                  <a:pt x="520" y="741"/>
                </a:lnTo>
                <a:lnTo>
                  <a:pt x="505" y="746"/>
                </a:lnTo>
                <a:lnTo>
                  <a:pt x="490" y="752"/>
                </a:lnTo>
                <a:lnTo>
                  <a:pt x="472" y="757"/>
                </a:lnTo>
                <a:lnTo>
                  <a:pt x="459" y="761"/>
                </a:lnTo>
                <a:lnTo>
                  <a:pt x="446" y="765"/>
                </a:lnTo>
                <a:lnTo>
                  <a:pt x="440" y="765"/>
                </a:lnTo>
                <a:lnTo>
                  <a:pt x="435" y="764"/>
                </a:lnTo>
                <a:lnTo>
                  <a:pt x="429" y="761"/>
                </a:lnTo>
                <a:lnTo>
                  <a:pt x="425" y="759"/>
                </a:lnTo>
                <a:lnTo>
                  <a:pt x="416" y="754"/>
                </a:lnTo>
                <a:lnTo>
                  <a:pt x="408" y="746"/>
                </a:lnTo>
                <a:lnTo>
                  <a:pt x="395" y="728"/>
                </a:lnTo>
                <a:lnTo>
                  <a:pt x="383" y="706"/>
                </a:lnTo>
                <a:lnTo>
                  <a:pt x="376" y="696"/>
                </a:lnTo>
                <a:lnTo>
                  <a:pt x="371" y="685"/>
                </a:lnTo>
                <a:lnTo>
                  <a:pt x="365" y="675"/>
                </a:lnTo>
                <a:lnTo>
                  <a:pt x="359" y="664"/>
                </a:lnTo>
                <a:lnTo>
                  <a:pt x="355" y="660"/>
                </a:lnTo>
                <a:lnTo>
                  <a:pt x="351" y="656"/>
                </a:lnTo>
                <a:lnTo>
                  <a:pt x="348" y="652"/>
                </a:lnTo>
                <a:lnTo>
                  <a:pt x="344" y="650"/>
                </a:lnTo>
                <a:lnTo>
                  <a:pt x="335" y="645"/>
                </a:lnTo>
                <a:lnTo>
                  <a:pt x="327" y="637"/>
                </a:lnTo>
                <a:lnTo>
                  <a:pt x="341" y="625"/>
                </a:lnTo>
                <a:lnTo>
                  <a:pt x="356" y="614"/>
                </a:lnTo>
                <a:lnTo>
                  <a:pt x="363" y="603"/>
                </a:lnTo>
                <a:lnTo>
                  <a:pt x="372" y="592"/>
                </a:lnTo>
                <a:lnTo>
                  <a:pt x="377" y="592"/>
                </a:lnTo>
                <a:lnTo>
                  <a:pt x="383" y="592"/>
                </a:lnTo>
                <a:lnTo>
                  <a:pt x="387" y="601"/>
                </a:lnTo>
                <a:lnTo>
                  <a:pt x="391" y="608"/>
                </a:lnTo>
                <a:lnTo>
                  <a:pt x="397" y="615"/>
                </a:lnTo>
                <a:lnTo>
                  <a:pt x="403" y="620"/>
                </a:lnTo>
                <a:lnTo>
                  <a:pt x="410" y="625"/>
                </a:lnTo>
                <a:lnTo>
                  <a:pt x="417" y="629"/>
                </a:lnTo>
                <a:lnTo>
                  <a:pt x="426" y="632"/>
                </a:lnTo>
                <a:lnTo>
                  <a:pt x="436" y="635"/>
                </a:lnTo>
                <a:lnTo>
                  <a:pt x="431" y="616"/>
                </a:lnTo>
                <a:lnTo>
                  <a:pt x="429" y="598"/>
                </a:lnTo>
                <a:lnTo>
                  <a:pt x="428" y="581"/>
                </a:lnTo>
                <a:lnTo>
                  <a:pt x="428" y="561"/>
                </a:lnTo>
                <a:lnTo>
                  <a:pt x="426" y="550"/>
                </a:lnTo>
                <a:lnTo>
                  <a:pt x="425" y="539"/>
                </a:lnTo>
                <a:lnTo>
                  <a:pt x="426" y="528"/>
                </a:lnTo>
                <a:lnTo>
                  <a:pt x="427" y="517"/>
                </a:lnTo>
                <a:lnTo>
                  <a:pt x="428" y="508"/>
                </a:lnTo>
                <a:lnTo>
                  <a:pt x="428" y="497"/>
                </a:lnTo>
                <a:lnTo>
                  <a:pt x="423" y="508"/>
                </a:lnTo>
                <a:lnTo>
                  <a:pt x="402" y="524"/>
                </a:lnTo>
                <a:lnTo>
                  <a:pt x="384" y="539"/>
                </a:lnTo>
                <a:lnTo>
                  <a:pt x="375" y="545"/>
                </a:lnTo>
                <a:lnTo>
                  <a:pt x="364" y="551"/>
                </a:lnTo>
                <a:lnTo>
                  <a:pt x="359" y="553"/>
                </a:lnTo>
                <a:lnTo>
                  <a:pt x="352" y="554"/>
                </a:lnTo>
                <a:lnTo>
                  <a:pt x="347" y="555"/>
                </a:lnTo>
                <a:lnTo>
                  <a:pt x="339" y="555"/>
                </a:lnTo>
                <a:lnTo>
                  <a:pt x="330" y="554"/>
                </a:lnTo>
                <a:lnTo>
                  <a:pt x="321" y="553"/>
                </a:lnTo>
                <a:lnTo>
                  <a:pt x="314" y="551"/>
                </a:lnTo>
                <a:lnTo>
                  <a:pt x="306" y="548"/>
                </a:lnTo>
                <a:lnTo>
                  <a:pt x="298" y="543"/>
                </a:lnTo>
                <a:lnTo>
                  <a:pt x="291" y="538"/>
                </a:lnTo>
                <a:lnTo>
                  <a:pt x="283" y="533"/>
                </a:lnTo>
                <a:lnTo>
                  <a:pt x="276" y="526"/>
                </a:lnTo>
                <a:lnTo>
                  <a:pt x="268" y="518"/>
                </a:lnTo>
                <a:lnTo>
                  <a:pt x="260" y="511"/>
                </a:lnTo>
                <a:lnTo>
                  <a:pt x="253" y="503"/>
                </a:lnTo>
                <a:lnTo>
                  <a:pt x="248" y="496"/>
                </a:lnTo>
                <a:lnTo>
                  <a:pt x="242" y="487"/>
                </a:lnTo>
                <a:lnTo>
                  <a:pt x="238" y="477"/>
                </a:lnTo>
                <a:lnTo>
                  <a:pt x="234" y="468"/>
                </a:lnTo>
                <a:lnTo>
                  <a:pt x="231" y="457"/>
                </a:lnTo>
                <a:lnTo>
                  <a:pt x="227" y="446"/>
                </a:lnTo>
                <a:lnTo>
                  <a:pt x="223" y="435"/>
                </a:lnTo>
                <a:lnTo>
                  <a:pt x="219" y="431"/>
                </a:lnTo>
                <a:lnTo>
                  <a:pt x="215" y="425"/>
                </a:lnTo>
                <a:lnTo>
                  <a:pt x="215" y="420"/>
                </a:lnTo>
                <a:lnTo>
                  <a:pt x="217" y="417"/>
                </a:lnTo>
                <a:lnTo>
                  <a:pt x="221" y="414"/>
                </a:lnTo>
                <a:lnTo>
                  <a:pt x="224" y="412"/>
                </a:lnTo>
                <a:lnTo>
                  <a:pt x="233" y="407"/>
                </a:lnTo>
                <a:lnTo>
                  <a:pt x="241" y="404"/>
                </a:lnTo>
                <a:lnTo>
                  <a:pt x="248" y="401"/>
                </a:lnTo>
                <a:lnTo>
                  <a:pt x="254" y="396"/>
                </a:lnTo>
                <a:lnTo>
                  <a:pt x="258" y="393"/>
                </a:lnTo>
                <a:lnTo>
                  <a:pt x="264" y="389"/>
                </a:lnTo>
                <a:lnTo>
                  <a:pt x="268" y="385"/>
                </a:lnTo>
                <a:lnTo>
                  <a:pt x="271" y="379"/>
                </a:lnTo>
                <a:lnTo>
                  <a:pt x="276" y="373"/>
                </a:lnTo>
                <a:lnTo>
                  <a:pt x="279" y="366"/>
                </a:lnTo>
                <a:lnTo>
                  <a:pt x="283" y="350"/>
                </a:lnTo>
                <a:lnTo>
                  <a:pt x="290" y="335"/>
                </a:lnTo>
                <a:lnTo>
                  <a:pt x="304" y="321"/>
                </a:lnTo>
                <a:lnTo>
                  <a:pt x="319" y="308"/>
                </a:lnTo>
                <a:lnTo>
                  <a:pt x="328" y="297"/>
                </a:lnTo>
                <a:lnTo>
                  <a:pt x="337" y="287"/>
                </a:lnTo>
                <a:lnTo>
                  <a:pt x="320" y="286"/>
                </a:lnTo>
                <a:lnTo>
                  <a:pt x="305" y="285"/>
                </a:lnTo>
                <a:lnTo>
                  <a:pt x="291" y="283"/>
                </a:lnTo>
                <a:lnTo>
                  <a:pt x="274" y="282"/>
                </a:lnTo>
                <a:lnTo>
                  <a:pt x="261" y="283"/>
                </a:lnTo>
                <a:lnTo>
                  <a:pt x="250" y="282"/>
                </a:lnTo>
                <a:lnTo>
                  <a:pt x="244" y="279"/>
                </a:lnTo>
                <a:lnTo>
                  <a:pt x="240" y="273"/>
                </a:lnTo>
                <a:lnTo>
                  <a:pt x="237" y="268"/>
                </a:lnTo>
                <a:lnTo>
                  <a:pt x="234" y="263"/>
                </a:lnTo>
                <a:lnTo>
                  <a:pt x="240" y="256"/>
                </a:lnTo>
                <a:lnTo>
                  <a:pt x="246" y="250"/>
                </a:lnTo>
                <a:lnTo>
                  <a:pt x="250" y="242"/>
                </a:lnTo>
                <a:lnTo>
                  <a:pt x="254" y="234"/>
                </a:lnTo>
                <a:lnTo>
                  <a:pt x="261" y="219"/>
                </a:lnTo>
                <a:lnTo>
                  <a:pt x="268" y="202"/>
                </a:lnTo>
                <a:lnTo>
                  <a:pt x="274" y="197"/>
                </a:lnTo>
                <a:lnTo>
                  <a:pt x="279" y="191"/>
                </a:lnTo>
                <a:lnTo>
                  <a:pt x="288" y="175"/>
                </a:lnTo>
                <a:lnTo>
                  <a:pt x="295" y="161"/>
                </a:lnTo>
                <a:lnTo>
                  <a:pt x="301" y="146"/>
                </a:lnTo>
                <a:lnTo>
                  <a:pt x="305" y="128"/>
                </a:lnTo>
                <a:lnTo>
                  <a:pt x="291" y="136"/>
                </a:lnTo>
                <a:lnTo>
                  <a:pt x="277" y="145"/>
                </a:lnTo>
                <a:lnTo>
                  <a:pt x="270" y="149"/>
                </a:lnTo>
                <a:lnTo>
                  <a:pt x="265" y="153"/>
                </a:lnTo>
                <a:lnTo>
                  <a:pt x="258" y="159"/>
                </a:lnTo>
                <a:lnTo>
                  <a:pt x="252" y="164"/>
                </a:lnTo>
                <a:lnTo>
                  <a:pt x="242" y="180"/>
                </a:lnTo>
                <a:lnTo>
                  <a:pt x="234" y="197"/>
                </a:lnTo>
                <a:lnTo>
                  <a:pt x="233" y="196"/>
                </a:lnTo>
                <a:lnTo>
                  <a:pt x="231" y="193"/>
                </a:lnTo>
                <a:lnTo>
                  <a:pt x="215" y="206"/>
                </a:lnTo>
                <a:lnTo>
                  <a:pt x="199" y="218"/>
                </a:lnTo>
                <a:lnTo>
                  <a:pt x="193" y="223"/>
                </a:lnTo>
                <a:lnTo>
                  <a:pt x="187" y="227"/>
                </a:lnTo>
                <a:lnTo>
                  <a:pt x="184" y="228"/>
                </a:lnTo>
                <a:lnTo>
                  <a:pt x="181" y="230"/>
                </a:lnTo>
                <a:lnTo>
                  <a:pt x="176" y="231"/>
                </a:lnTo>
                <a:lnTo>
                  <a:pt x="172" y="231"/>
                </a:lnTo>
                <a:lnTo>
                  <a:pt x="167" y="230"/>
                </a:lnTo>
                <a:lnTo>
                  <a:pt x="162" y="229"/>
                </a:lnTo>
                <a:lnTo>
                  <a:pt x="157" y="228"/>
                </a:lnTo>
                <a:lnTo>
                  <a:pt x="153" y="225"/>
                </a:lnTo>
                <a:lnTo>
                  <a:pt x="144" y="219"/>
                </a:lnTo>
                <a:lnTo>
                  <a:pt x="135" y="213"/>
                </a:lnTo>
                <a:lnTo>
                  <a:pt x="125" y="206"/>
                </a:lnTo>
                <a:lnTo>
                  <a:pt x="114" y="199"/>
                </a:lnTo>
                <a:lnTo>
                  <a:pt x="109" y="193"/>
                </a:lnTo>
                <a:lnTo>
                  <a:pt x="106" y="187"/>
                </a:lnTo>
                <a:lnTo>
                  <a:pt x="103" y="182"/>
                </a:lnTo>
                <a:lnTo>
                  <a:pt x="101" y="175"/>
                </a:lnTo>
                <a:lnTo>
                  <a:pt x="99" y="161"/>
                </a:lnTo>
                <a:lnTo>
                  <a:pt x="99" y="146"/>
                </a:lnTo>
                <a:lnTo>
                  <a:pt x="89" y="161"/>
                </a:lnTo>
                <a:lnTo>
                  <a:pt x="79" y="174"/>
                </a:lnTo>
                <a:lnTo>
                  <a:pt x="74" y="180"/>
                </a:lnTo>
                <a:lnTo>
                  <a:pt x="68" y="185"/>
                </a:lnTo>
                <a:lnTo>
                  <a:pt x="65" y="186"/>
                </a:lnTo>
                <a:lnTo>
                  <a:pt x="61" y="188"/>
                </a:lnTo>
                <a:lnTo>
                  <a:pt x="58" y="188"/>
                </a:lnTo>
                <a:lnTo>
                  <a:pt x="53" y="189"/>
                </a:lnTo>
                <a:lnTo>
                  <a:pt x="49" y="188"/>
                </a:lnTo>
                <a:lnTo>
                  <a:pt x="47" y="187"/>
                </a:lnTo>
                <a:lnTo>
                  <a:pt x="44" y="185"/>
                </a:lnTo>
                <a:lnTo>
                  <a:pt x="41" y="183"/>
                </a:lnTo>
                <a:lnTo>
                  <a:pt x="37" y="178"/>
                </a:lnTo>
                <a:lnTo>
                  <a:pt x="32" y="173"/>
                </a:lnTo>
                <a:lnTo>
                  <a:pt x="22" y="164"/>
                </a:lnTo>
                <a:lnTo>
                  <a:pt x="13" y="157"/>
                </a:lnTo>
                <a:lnTo>
                  <a:pt x="10" y="155"/>
                </a:lnTo>
                <a:lnTo>
                  <a:pt x="7" y="153"/>
                </a:lnTo>
                <a:lnTo>
                  <a:pt x="4" y="151"/>
                </a:lnTo>
                <a:lnTo>
                  <a:pt x="3" y="149"/>
                </a:lnTo>
                <a:lnTo>
                  <a:pt x="4" y="141"/>
                </a:lnTo>
                <a:lnTo>
                  <a:pt x="5" y="132"/>
                </a:lnTo>
                <a:lnTo>
                  <a:pt x="6" y="124"/>
                </a:lnTo>
                <a:lnTo>
                  <a:pt x="8" y="117"/>
                </a:lnTo>
                <a:lnTo>
                  <a:pt x="10" y="110"/>
                </a:lnTo>
                <a:lnTo>
                  <a:pt x="11" y="103"/>
                </a:lnTo>
                <a:lnTo>
                  <a:pt x="13" y="94"/>
                </a:lnTo>
                <a:lnTo>
                  <a:pt x="13" y="85"/>
                </a:lnTo>
                <a:lnTo>
                  <a:pt x="12" y="75"/>
                </a:lnTo>
                <a:lnTo>
                  <a:pt x="10" y="64"/>
                </a:lnTo>
                <a:lnTo>
                  <a:pt x="21" y="64"/>
                </a:lnTo>
                <a:lnTo>
                  <a:pt x="31" y="63"/>
                </a:lnTo>
                <a:lnTo>
                  <a:pt x="40" y="61"/>
                </a:lnTo>
                <a:lnTo>
                  <a:pt x="50" y="57"/>
                </a:lnTo>
                <a:lnTo>
                  <a:pt x="58" y="53"/>
                </a:lnTo>
                <a:lnTo>
                  <a:pt x="65" y="48"/>
                </a:lnTo>
                <a:lnTo>
                  <a:pt x="72" y="40"/>
                </a:lnTo>
                <a:lnTo>
                  <a:pt x="77" y="31"/>
                </a:lnTo>
                <a:lnTo>
                  <a:pt x="61" y="31"/>
                </a:lnTo>
                <a:lnTo>
                  <a:pt x="45" y="29"/>
                </a:lnTo>
                <a:lnTo>
                  <a:pt x="34" y="28"/>
                </a:lnTo>
                <a:lnTo>
                  <a:pt x="23" y="27"/>
                </a:lnTo>
                <a:lnTo>
                  <a:pt x="18" y="26"/>
                </a:lnTo>
                <a:lnTo>
                  <a:pt x="12" y="24"/>
                </a:lnTo>
                <a:lnTo>
                  <a:pt x="8" y="22"/>
                </a:lnTo>
                <a:lnTo>
                  <a:pt x="3" y="18"/>
                </a:lnTo>
                <a:lnTo>
                  <a:pt x="1" y="10"/>
                </a:lnTo>
                <a:lnTo>
                  <a:pt x="0" y="0"/>
                </a:lnTo>
                <a:lnTo>
                  <a:pt x="10817" y="0"/>
                </a:lnTo>
                <a:lnTo>
                  <a:pt x="10810" y="7"/>
                </a:lnTo>
                <a:lnTo>
                  <a:pt x="10804" y="11"/>
                </a:lnTo>
                <a:lnTo>
                  <a:pt x="10797" y="15"/>
                </a:lnTo>
                <a:lnTo>
                  <a:pt x="10790" y="20"/>
                </a:lnTo>
                <a:lnTo>
                  <a:pt x="10774" y="26"/>
                </a:lnTo>
                <a:lnTo>
                  <a:pt x="10758" y="31"/>
                </a:lnTo>
                <a:lnTo>
                  <a:pt x="10753" y="34"/>
                </a:lnTo>
                <a:lnTo>
                  <a:pt x="10747" y="35"/>
                </a:lnTo>
                <a:lnTo>
                  <a:pt x="10742" y="37"/>
                </a:lnTo>
                <a:lnTo>
                  <a:pt x="10738" y="40"/>
                </a:lnTo>
                <a:lnTo>
                  <a:pt x="10731" y="45"/>
                </a:lnTo>
                <a:lnTo>
                  <a:pt x="10727" y="51"/>
                </a:lnTo>
                <a:lnTo>
                  <a:pt x="10723" y="57"/>
                </a:lnTo>
                <a:lnTo>
                  <a:pt x="10719" y="64"/>
                </a:lnTo>
                <a:lnTo>
                  <a:pt x="10717" y="70"/>
                </a:lnTo>
                <a:lnTo>
                  <a:pt x="10715" y="77"/>
                </a:lnTo>
                <a:lnTo>
                  <a:pt x="10714" y="84"/>
                </a:lnTo>
                <a:lnTo>
                  <a:pt x="10714" y="93"/>
                </a:lnTo>
                <a:lnTo>
                  <a:pt x="10725" y="91"/>
                </a:lnTo>
                <a:lnTo>
                  <a:pt x="10736" y="88"/>
                </a:lnTo>
                <a:lnTo>
                  <a:pt x="10745" y="83"/>
                </a:lnTo>
                <a:lnTo>
                  <a:pt x="10756" y="80"/>
                </a:lnTo>
                <a:lnTo>
                  <a:pt x="10770" y="76"/>
                </a:lnTo>
                <a:lnTo>
                  <a:pt x="10783" y="74"/>
                </a:lnTo>
                <a:lnTo>
                  <a:pt x="10796" y="71"/>
                </a:lnTo>
                <a:lnTo>
                  <a:pt x="10808" y="70"/>
                </a:lnTo>
                <a:lnTo>
                  <a:pt x="10834" y="69"/>
                </a:lnTo>
                <a:lnTo>
                  <a:pt x="10862" y="69"/>
                </a:lnTo>
                <a:lnTo>
                  <a:pt x="10889" y="68"/>
                </a:lnTo>
                <a:lnTo>
                  <a:pt x="10912" y="68"/>
                </a:lnTo>
                <a:lnTo>
                  <a:pt x="10923" y="68"/>
                </a:lnTo>
                <a:lnTo>
                  <a:pt x="10935" y="69"/>
                </a:lnTo>
                <a:lnTo>
                  <a:pt x="10947" y="71"/>
                </a:lnTo>
                <a:lnTo>
                  <a:pt x="10960" y="75"/>
                </a:lnTo>
                <a:lnTo>
                  <a:pt x="10968" y="77"/>
                </a:lnTo>
                <a:lnTo>
                  <a:pt x="10975" y="80"/>
                </a:lnTo>
                <a:lnTo>
                  <a:pt x="10981" y="84"/>
                </a:lnTo>
                <a:lnTo>
                  <a:pt x="10986" y="89"/>
                </a:lnTo>
                <a:lnTo>
                  <a:pt x="10996" y="98"/>
                </a:lnTo>
                <a:lnTo>
                  <a:pt x="11003" y="109"/>
                </a:lnTo>
                <a:lnTo>
                  <a:pt x="11011" y="121"/>
                </a:lnTo>
                <a:lnTo>
                  <a:pt x="11020" y="133"/>
                </a:lnTo>
                <a:lnTo>
                  <a:pt x="11028" y="145"/>
                </a:lnTo>
                <a:lnTo>
                  <a:pt x="11040" y="157"/>
                </a:lnTo>
                <a:lnTo>
                  <a:pt x="11051" y="165"/>
                </a:lnTo>
                <a:lnTo>
                  <a:pt x="11062" y="172"/>
                </a:lnTo>
                <a:lnTo>
                  <a:pt x="11071" y="178"/>
                </a:lnTo>
                <a:lnTo>
                  <a:pt x="11082" y="186"/>
                </a:lnTo>
                <a:lnTo>
                  <a:pt x="11089" y="190"/>
                </a:lnTo>
                <a:lnTo>
                  <a:pt x="11093" y="195"/>
                </a:lnTo>
                <a:lnTo>
                  <a:pt x="11097" y="200"/>
                </a:lnTo>
                <a:lnTo>
                  <a:pt x="11101" y="205"/>
                </a:lnTo>
                <a:lnTo>
                  <a:pt x="11108" y="216"/>
                </a:lnTo>
                <a:lnTo>
                  <a:pt x="11115" y="228"/>
                </a:lnTo>
                <a:lnTo>
                  <a:pt x="11122" y="242"/>
                </a:lnTo>
                <a:lnTo>
                  <a:pt x="11130" y="256"/>
                </a:lnTo>
                <a:lnTo>
                  <a:pt x="11136" y="268"/>
                </a:lnTo>
                <a:lnTo>
                  <a:pt x="11142" y="281"/>
                </a:lnTo>
                <a:lnTo>
                  <a:pt x="11146" y="294"/>
                </a:lnTo>
                <a:lnTo>
                  <a:pt x="11149" y="308"/>
                </a:lnTo>
                <a:lnTo>
                  <a:pt x="11151" y="323"/>
                </a:lnTo>
                <a:lnTo>
                  <a:pt x="11151" y="338"/>
                </a:lnTo>
                <a:lnTo>
                  <a:pt x="11164" y="339"/>
                </a:lnTo>
                <a:lnTo>
                  <a:pt x="11175" y="338"/>
                </a:lnTo>
                <a:lnTo>
                  <a:pt x="11186" y="338"/>
                </a:lnTo>
                <a:lnTo>
                  <a:pt x="11199" y="337"/>
                </a:lnTo>
                <a:lnTo>
                  <a:pt x="11219" y="338"/>
                </a:lnTo>
                <a:lnTo>
                  <a:pt x="11237" y="340"/>
                </a:lnTo>
                <a:lnTo>
                  <a:pt x="11254" y="344"/>
                </a:lnTo>
                <a:lnTo>
                  <a:pt x="11273" y="348"/>
                </a:lnTo>
                <a:lnTo>
                  <a:pt x="11286" y="350"/>
                </a:lnTo>
                <a:lnTo>
                  <a:pt x="11297" y="351"/>
                </a:lnTo>
                <a:lnTo>
                  <a:pt x="11308" y="353"/>
                </a:lnTo>
                <a:lnTo>
                  <a:pt x="11319" y="355"/>
                </a:lnTo>
                <a:lnTo>
                  <a:pt x="11338" y="363"/>
                </a:lnTo>
                <a:lnTo>
                  <a:pt x="11355" y="368"/>
                </a:lnTo>
                <a:lnTo>
                  <a:pt x="11373" y="374"/>
                </a:lnTo>
                <a:lnTo>
                  <a:pt x="11393" y="380"/>
                </a:lnTo>
                <a:lnTo>
                  <a:pt x="11402" y="382"/>
                </a:lnTo>
                <a:lnTo>
                  <a:pt x="11409" y="385"/>
                </a:lnTo>
                <a:lnTo>
                  <a:pt x="11417" y="387"/>
                </a:lnTo>
                <a:lnTo>
                  <a:pt x="11426" y="388"/>
                </a:lnTo>
                <a:lnTo>
                  <a:pt x="11446" y="388"/>
                </a:lnTo>
                <a:lnTo>
                  <a:pt x="11432" y="376"/>
                </a:lnTo>
                <a:lnTo>
                  <a:pt x="11417" y="364"/>
                </a:lnTo>
                <a:lnTo>
                  <a:pt x="11409" y="353"/>
                </a:lnTo>
                <a:lnTo>
                  <a:pt x="11402" y="342"/>
                </a:lnTo>
                <a:lnTo>
                  <a:pt x="11392" y="337"/>
                </a:lnTo>
                <a:lnTo>
                  <a:pt x="11384" y="333"/>
                </a:lnTo>
                <a:lnTo>
                  <a:pt x="11379" y="329"/>
                </a:lnTo>
                <a:lnTo>
                  <a:pt x="11375" y="327"/>
                </a:lnTo>
                <a:lnTo>
                  <a:pt x="11372" y="323"/>
                </a:lnTo>
                <a:lnTo>
                  <a:pt x="11370" y="319"/>
                </a:lnTo>
                <a:lnTo>
                  <a:pt x="11365" y="307"/>
                </a:lnTo>
                <a:lnTo>
                  <a:pt x="11363" y="296"/>
                </a:lnTo>
                <a:lnTo>
                  <a:pt x="11362" y="284"/>
                </a:lnTo>
                <a:lnTo>
                  <a:pt x="11362" y="271"/>
                </a:lnTo>
                <a:lnTo>
                  <a:pt x="11362" y="264"/>
                </a:lnTo>
                <a:lnTo>
                  <a:pt x="11363" y="257"/>
                </a:lnTo>
                <a:lnTo>
                  <a:pt x="11365" y="252"/>
                </a:lnTo>
                <a:lnTo>
                  <a:pt x="11367" y="246"/>
                </a:lnTo>
                <a:lnTo>
                  <a:pt x="11374" y="236"/>
                </a:lnTo>
                <a:lnTo>
                  <a:pt x="11380" y="223"/>
                </a:lnTo>
                <a:lnTo>
                  <a:pt x="11385" y="212"/>
                </a:lnTo>
                <a:lnTo>
                  <a:pt x="11388" y="202"/>
                </a:lnTo>
                <a:lnTo>
                  <a:pt x="11390" y="192"/>
                </a:lnTo>
                <a:lnTo>
                  <a:pt x="11393" y="180"/>
                </a:lnTo>
                <a:lnTo>
                  <a:pt x="11398" y="161"/>
                </a:lnTo>
                <a:lnTo>
                  <a:pt x="11401" y="143"/>
                </a:lnTo>
                <a:lnTo>
                  <a:pt x="11402" y="134"/>
                </a:lnTo>
                <a:lnTo>
                  <a:pt x="11403" y="125"/>
                </a:lnTo>
                <a:lnTo>
                  <a:pt x="11406" y="116"/>
                </a:lnTo>
                <a:lnTo>
                  <a:pt x="11409" y="106"/>
                </a:lnTo>
                <a:lnTo>
                  <a:pt x="11424" y="122"/>
                </a:lnTo>
                <a:lnTo>
                  <a:pt x="11439" y="138"/>
                </a:lnTo>
                <a:lnTo>
                  <a:pt x="11442" y="143"/>
                </a:lnTo>
                <a:lnTo>
                  <a:pt x="11445" y="147"/>
                </a:lnTo>
                <a:lnTo>
                  <a:pt x="11449" y="151"/>
                </a:lnTo>
                <a:lnTo>
                  <a:pt x="11455" y="155"/>
                </a:lnTo>
                <a:lnTo>
                  <a:pt x="11470" y="157"/>
                </a:lnTo>
                <a:lnTo>
                  <a:pt x="11486" y="157"/>
                </a:lnTo>
                <a:lnTo>
                  <a:pt x="11502" y="162"/>
                </a:lnTo>
                <a:lnTo>
                  <a:pt x="11519" y="170"/>
                </a:lnTo>
                <a:lnTo>
                  <a:pt x="11544" y="177"/>
                </a:lnTo>
                <a:lnTo>
                  <a:pt x="11568" y="183"/>
                </a:lnTo>
                <a:lnTo>
                  <a:pt x="11579" y="186"/>
                </a:lnTo>
                <a:lnTo>
                  <a:pt x="11591" y="189"/>
                </a:lnTo>
                <a:lnTo>
                  <a:pt x="11602" y="195"/>
                </a:lnTo>
                <a:lnTo>
                  <a:pt x="11614" y="202"/>
                </a:lnTo>
                <a:lnTo>
                  <a:pt x="11611" y="185"/>
                </a:lnTo>
                <a:lnTo>
                  <a:pt x="11606" y="170"/>
                </a:lnTo>
                <a:lnTo>
                  <a:pt x="11604" y="163"/>
                </a:lnTo>
                <a:lnTo>
                  <a:pt x="11603" y="156"/>
                </a:lnTo>
                <a:lnTo>
                  <a:pt x="11601" y="147"/>
                </a:lnTo>
                <a:lnTo>
                  <a:pt x="11601" y="138"/>
                </a:lnTo>
                <a:lnTo>
                  <a:pt x="11603" y="130"/>
                </a:lnTo>
                <a:lnTo>
                  <a:pt x="11606" y="122"/>
                </a:lnTo>
                <a:lnTo>
                  <a:pt x="11606" y="115"/>
                </a:lnTo>
                <a:lnTo>
                  <a:pt x="11605" y="107"/>
                </a:lnTo>
                <a:lnTo>
                  <a:pt x="11603" y="101"/>
                </a:lnTo>
                <a:lnTo>
                  <a:pt x="11601" y="94"/>
                </a:lnTo>
                <a:lnTo>
                  <a:pt x="11597" y="89"/>
                </a:lnTo>
                <a:lnTo>
                  <a:pt x="11593" y="83"/>
                </a:lnTo>
                <a:lnTo>
                  <a:pt x="11588" y="79"/>
                </a:lnTo>
                <a:lnTo>
                  <a:pt x="11582" y="75"/>
                </a:lnTo>
                <a:lnTo>
                  <a:pt x="11566" y="66"/>
                </a:lnTo>
                <a:lnTo>
                  <a:pt x="11551" y="61"/>
                </a:lnTo>
                <a:lnTo>
                  <a:pt x="11536" y="55"/>
                </a:lnTo>
                <a:lnTo>
                  <a:pt x="11519" y="48"/>
                </a:lnTo>
                <a:lnTo>
                  <a:pt x="11510" y="45"/>
                </a:lnTo>
                <a:lnTo>
                  <a:pt x="11501" y="43"/>
                </a:lnTo>
                <a:lnTo>
                  <a:pt x="11494" y="41"/>
                </a:lnTo>
                <a:lnTo>
                  <a:pt x="11486" y="37"/>
                </a:lnTo>
                <a:lnTo>
                  <a:pt x="11483" y="34"/>
                </a:lnTo>
                <a:lnTo>
                  <a:pt x="11481" y="30"/>
                </a:lnTo>
                <a:lnTo>
                  <a:pt x="11479" y="26"/>
                </a:lnTo>
                <a:lnTo>
                  <a:pt x="11478" y="21"/>
                </a:lnTo>
                <a:lnTo>
                  <a:pt x="11475" y="11"/>
                </a:lnTo>
                <a:lnTo>
                  <a:pt x="11474" y="0"/>
                </a:lnTo>
                <a:lnTo>
                  <a:pt x="14387" y="0"/>
                </a:lnTo>
                <a:lnTo>
                  <a:pt x="14386" y="10"/>
                </a:lnTo>
                <a:lnTo>
                  <a:pt x="14386" y="20"/>
                </a:lnTo>
                <a:lnTo>
                  <a:pt x="14386" y="24"/>
                </a:lnTo>
                <a:lnTo>
                  <a:pt x="14385" y="29"/>
                </a:lnTo>
                <a:lnTo>
                  <a:pt x="14384" y="33"/>
                </a:lnTo>
                <a:lnTo>
                  <a:pt x="14382" y="37"/>
                </a:lnTo>
                <a:lnTo>
                  <a:pt x="14377" y="41"/>
                </a:lnTo>
                <a:lnTo>
                  <a:pt x="14372" y="43"/>
                </a:lnTo>
                <a:lnTo>
                  <a:pt x="14367" y="45"/>
                </a:lnTo>
                <a:lnTo>
                  <a:pt x="14360" y="48"/>
                </a:lnTo>
                <a:lnTo>
                  <a:pt x="14351" y="52"/>
                </a:lnTo>
                <a:lnTo>
                  <a:pt x="14345" y="56"/>
                </a:lnTo>
                <a:lnTo>
                  <a:pt x="14337" y="61"/>
                </a:lnTo>
                <a:lnTo>
                  <a:pt x="14329" y="64"/>
                </a:lnTo>
                <a:lnTo>
                  <a:pt x="14322" y="65"/>
                </a:lnTo>
                <a:lnTo>
                  <a:pt x="14317" y="65"/>
                </a:lnTo>
                <a:lnTo>
                  <a:pt x="14311" y="66"/>
                </a:lnTo>
                <a:lnTo>
                  <a:pt x="14307" y="69"/>
                </a:lnTo>
                <a:lnTo>
                  <a:pt x="14304" y="71"/>
                </a:lnTo>
                <a:lnTo>
                  <a:pt x="14302" y="76"/>
                </a:lnTo>
                <a:lnTo>
                  <a:pt x="14301" y="79"/>
                </a:lnTo>
                <a:lnTo>
                  <a:pt x="14301" y="83"/>
                </a:lnTo>
                <a:lnTo>
                  <a:pt x="14300" y="92"/>
                </a:lnTo>
                <a:lnTo>
                  <a:pt x="14298" y="101"/>
                </a:lnTo>
                <a:lnTo>
                  <a:pt x="14295" y="117"/>
                </a:lnTo>
                <a:lnTo>
                  <a:pt x="14291" y="133"/>
                </a:lnTo>
                <a:lnTo>
                  <a:pt x="14289" y="147"/>
                </a:lnTo>
                <a:lnTo>
                  <a:pt x="14288" y="160"/>
                </a:lnTo>
                <a:lnTo>
                  <a:pt x="14284" y="172"/>
                </a:lnTo>
                <a:lnTo>
                  <a:pt x="14280" y="186"/>
                </a:lnTo>
                <a:lnTo>
                  <a:pt x="14277" y="191"/>
                </a:lnTo>
                <a:lnTo>
                  <a:pt x="14274" y="197"/>
                </a:lnTo>
                <a:lnTo>
                  <a:pt x="14270" y="202"/>
                </a:lnTo>
                <a:lnTo>
                  <a:pt x="14266" y="206"/>
                </a:lnTo>
                <a:lnTo>
                  <a:pt x="14257" y="215"/>
                </a:lnTo>
                <a:lnTo>
                  <a:pt x="14249" y="226"/>
                </a:lnTo>
                <a:lnTo>
                  <a:pt x="14244" y="233"/>
                </a:lnTo>
                <a:lnTo>
                  <a:pt x="14242" y="241"/>
                </a:lnTo>
                <a:lnTo>
                  <a:pt x="14241" y="249"/>
                </a:lnTo>
                <a:lnTo>
                  <a:pt x="14240" y="257"/>
                </a:lnTo>
                <a:lnTo>
                  <a:pt x="14237" y="273"/>
                </a:lnTo>
                <a:lnTo>
                  <a:pt x="14235" y="288"/>
                </a:lnTo>
                <a:lnTo>
                  <a:pt x="14235" y="342"/>
                </a:lnTo>
                <a:lnTo>
                  <a:pt x="14233" y="353"/>
                </a:lnTo>
                <a:lnTo>
                  <a:pt x="14230" y="363"/>
                </a:lnTo>
                <a:lnTo>
                  <a:pt x="14226" y="389"/>
                </a:lnTo>
                <a:lnTo>
                  <a:pt x="14223" y="412"/>
                </a:lnTo>
                <a:lnTo>
                  <a:pt x="14219" y="434"/>
                </a:lnTo>
                <a:lnTo>
                  <a:pt x="14214" y="459"/>
                </a:lnTo>
                <a:lnTo>
                  <a:pt x="14213" y="468"/>
                </a:lnTo>
                <a:lnTo>
                  <a:pt x="14212" y="475"/>
                </a:lnTo>
                <a:lnTo>
                  <a:pt x="14210" y="484"/>
                </a:lnTo>
                <a:lnTo>
                  <a:pt x="14206" y="490"/>
                </a:lnTo>
                <a:lnTo>
                  <a:pt x="14199" y="499"/>
                </a:lnTo>
                <a:lnTo>
                  <a:pt x="14190" y="506"/>
                </a:lnTo>
                <a:lnTo>
                  <a:pt x="14182" y="510"/>
                </a:lnTo>
                <a:lnTo>
                  <a:pt x="14172" y="512"/>
                </a:lnTo>
                <a:lnTo>
                  <a:pt x="14152" y="516"/>
                </a:lnTo>
                <a:lnTo>
                  <a:pt x="14129" y="521"/>
                </a:lnTo>
                <a:lnTo>
                  <a:pt x="14135" y="525"/>
                </a:lnTo>
                <a:lnTo>
                  <a:pt x="14143" y="529"/>
                </a:lnTo>
                <a:lnTo>
                  <a:pt x="14149" y="533"/>
                </a:lnTo>
                <a:lnTo>
                  <a:pt x="14157" y="535"/>
                </a:lnTo>
                <a:lnTo>
                  <a:pt x="14173" y="537"/>
                </a:lnTo>
                <a:lnTo>
                  <a:pt x="14190" y="539"/>
                </a:lnTo>
                <a:lnTo>
                  <a:pt x="14192" y="552"/>
                </a:lnTo>
                <a:lnTo>
                  <a:pt x="14193" y="566"/>
                </a:lnTo>
                <a:lnTo>
                  <a:pt x="14192" y="577"/>
                </a:lnTo>
                <a:lnTo>
                  <a:pt x="14189" y="588"/>
                </a:lnTo>
                <a:lnTo>
                  <a:pt x="14187" y="597"/>
                </a:lnTo>
                <a:lnTo>
                  <a:pt x="14185" y="608"/>
                </a:lnTo>
                <a:lnTo>
                  <a:pt x="14182" y="624"/>
                </a:lnTo>
                <a:lnTo>
                  <a:pt x="14178" y="639"/>
                </a:lnTo>
                <a:lnTo>
                  <a:pt x="14173" y="653"/>
                </a:lnTo>
                <a:lnTo>
                  <a:pt x="14169" y="668"/>
                </a:lnTo>
                <a:lnTo>
                  <a:pt x="14158" y="695"/>
                </a:lnTo>
                <a:lnTo>
                  <a:pt x="14145" y="725"/>
                </a:lnTo>
                <a:lnTo>
                  <a:pt x="14133" y="755"/>
                </a:lnTo>
                <a:lnTo>
                  <a:pt x="14125" y="783"/>
                </a:lnTo>
                <a:lnTo>
                  <a:pt x="14117" y="810"/>
                </a:lnTo>
                <a:lnTo>
                  <a:pt x="14107" y="841"/>
                </a:lnTo>
                <a:lnTo>
                  <a:pt x="14101" y="852"/>
                </a:lnTo>
                <a:lnTo>
                  <a:pt x="14092" y="863"/>
                </a:lnTo>
                <a:lnTo>
                  <a:pt x="14089" y="873"/>
                </a:lnTo>
                <a:lnTo>
                  <a:pt x="14087" y="881"/>
                </a:lnTo>
                <a:lnTo>
                  <a:pt x="14087" y="891"/>
                </a:lnTo>
                <a:lnTo>
                  <a:pt x="14087" y="900"/>
                </a:lnTo>
                <a:lnTo>
                  <a:pt x="14087" y="908"/>
                </a:lnTo>
                <a:lnTo>
                  <a:pt x="14086" y="918"/>
                </a:lnTo>
                <a:lnTo>
                  <a:pt x="14085" y="928"/>
                </a:lnTo>
                <a:lnTo>
                  <a:pt x="14081" y="938"/>
                </a:lnTo>
                <a:lnTo>
                  <a:pt x="14072" y="957"/>
                </a:lnTo>
                <a:lnTo>
                  <a:pt x="14062" y="974"/>
                </a:lnTo>
                <a:lnTo>
                  <a:pt x="14052" y="991"/>
                </a:lnTo>
                <a:lnTo>
                  <a:pt x="14041" y="1011"/>
                </a:lnTo>
                <a:lnTo>
                  <a:pt x="14038" y="1020"/>
                </a:lnTo>
                <a:lnTo>
                  <a:pt x="14035" y="1027"/>
                </a:lnTo>
                <a:lnTo>
                  <a:pt x="14034" y="1035"/>
                </a:lnTo>
                <a:lnTo>
                  <a:pt x="14033" y="1042"/>
                </a:lnTo>
                <a:lnTo>
                  <a:pt x="14032" y="1057"/>
                </a:lnTo>
                <a:lnTo>
                  <a:pt x="14031" y="1075"/>
                </a:lnTo>
                <a:lnTo>
                  <a:pt x="14027" y="1091"/>
                </a:lnTo>
                <a:lnTo>
                  <a:pt x="14023" y="1107"/>
                </a:lnTo>
                <a:lnTo>
                  <a:pt x="14020" y="1123"/>
                </a:lnTo>
                <a:lnTo>
                  <a:pt x="14020" y="1138"/>
                </a:lnTo>
                <a:lnTo>
                  <a:pt x="14019" y="1153"/>
                </a:lnTo>
                <a:lnTo>
                  <a:pt x="14018" y="1171"/>
                </a:lnTo>
                <a:lnTo>
                  <a:pt x="14028" y="1176"/>
                </a:lnTo>
                <a:lnTo>
                  <a:pt x="14038" y="1162"/>
                </a:lnTo>
                <a:lnTo>
                  <a:pt x="14046" y="1149"/>
                </a:lnTo>
                <a:lnTo>
                  <a:pt x="14053" y="1136"/>
                </a:lnTo>
                <a:lnTo>
                  <a:pt x="14060" y="1120"/>
                </a:lnTo>
                <a:lnTo>
                  <a:pt x="14064" y="1111"/>
                </a:lnTo>
                <a:lnTo>
                  <a:pt x="14070" y="1105"/>
                </a:lnTo>
                <a:lnTo>
                  <a:pt x="14075" y="1098"/>
                </a:lnTo>
                <a:lnTo>
                  <a:pt x="14081" y="1093"/>
                </a:lnTo>
                <a:lnTo>
                  <a:pt x="14087" y="1088"/>
                </a:lnTo>
                <a:lnTo>
                  <a:pt x="14093" y="1081"/>
                </a:lnTo>
                <a:lnTo>
                  <a:pt x="14100" y="1075"/>
                </a:lnTo>
                <a:lnTo>
                  <a:pt x="14105" y="1067"/>
                </a:lnTo>
                <a:lnTo>
                  <a:pt x="14111" y="1058"/>
                </a:lnTo>
                <a:lnTo>
                  <a:pt x="14115" y="1050"/>
                </a:lnTo>
                <a:lnTo>
                  <a:pt x="14118" y="1041"/>
                </a:lnTo>
                <a:lnTo>
                  <a:pt x="14121" y="1034"/>
                </a:lnTo>
                <a:lnTo>
                  <a:pt x="14128" y="1016"/>
                </a:lnTo>
                <a:lnTo>
                  <a:pt x="14136" y="998"/>
                </a:lnTo>
                <a:lnTo>
                  <a:pt x="14148" y="980"/>
                </a:lnTo>
                <a:lnTo>
                  <a:pt x="14159" y="965"/>
                </a:lnTo>
                <a:lnTo>
                  <a:pt x="14171" y="949"/>
                </a:lnTo>
                <a:lnTo>
                  <a:pt x="14182" y="932"/>
                </a:lnTo>
                <a:lnTo>
                  <a:pt x="14188" y="918"/>
                </a:lnTo>
                <a:lnTo>
                  <a:pt x="14194" y="906"/>
                </a:lnTo>
                <a:lnTo>
                  <a:pt x="14198" y="893"/>
                </a:lnTo>
                <a:lnTo>
                  <a:pt x="14203" y="878"/>
                </a:lnTo>
                <a:lnTo>
                  <a:pt x="14212" y="860"/>
                </a:lnTo>
                <a:lnTo>
                  <a:pt x="14222" y="845"/>
                </a:lnTo>
                <a:lnTo>
                  <a:pt x="14232" y="828"/>
                </a:lnTo>
                <a:lnTo>
                  <a:pt x="14240" y="810"/>
                </a:lnTo>
                <a:lnTo>
                  <a:pt x="14249" y="785"/>
                </a:lnTo>
                <a:lnTo>
                  <a:pt x="14255" y="763"/>
                </a:lnTo>
                <a:lnTo>
                  <a:pt x="14260" y="740"/>
                </a:lnTo>
                <a:lnTo>
                  <a:pt x="14265" y="714"/>
                </a:lnTo>
                <a:lnTo>
                  <a:pt x="14268" y="696"/>
                </a:lnTo>
                <a:lnTo>
                  <a:pt x="14273" y="679"/>
                </a:lnTo>
                <a:lnTo>
                  <a:pt x="14277" y="664"/>
                </a:lnTo>
                <a:lnTo>
                  <a:pt x="14282" y="649"/>
                </a:lnTo>
                <a:lnTo>
                  <a:pt x="14292" y="620"/>
                </a:lnTo>
                <a:lnTo>
                  <a:pt x="14304" y="587"/>
                </a:lnTo>
                <a:lnTo>
                  <a:pt x="14308" y="577"/>
                </a:lnTo>
                <a:lnTo>
                  <a:pt x="14313" y="568"/>
                </a:lnTo>
                <a:lnTo>
                  <a:pt x="14317" y="560"/>
                </a:lnTo>
                <a:lnTo>
                  <a:pt x="14320" y="550"/>
                </a:lnTo>
                <a:lnTo>
                  <a:pt x="14328" y="525"/>
                </a:lnTo>
                <a:lnTo>
                  <a:pt x="14335" y="504"/>
                </a:lnTo>
                <a:lnTo>
                  <a:pt x="14344" y="483"/>
                </a:lnTo>
                <a:lnTo>
                  <a:pt x="14352" y="459"/>
                </a:lnTo>
                <a:lnTo>
                  <a:pt x="14355" y="449"/>
                </a:lnTo>
                <a:lnTo>
                  <a:pt x="14357" y="441"/>
                </a:lnTo>
                <a:lnTo>
                  <a:pt x="14359" y="432"/>
                </a:lnTo>
                <a:lnTo>
                  <a:pt x="14363" y="422"/>
                </a:lnTo>
                <a:lnTo>
                  <a:pt x="14371" y="405"/>
                </a:lnTo>
                <a:lnTo>
                  <a:pt x="14378" y="390"/>
                </a:lnTo>
                <a:lnTo>
                  <a:pt x="14387" y="376"/>
                </a:lnTo>
                <a:lnTo>
                  <a:pt x="14395" y="359"/>
                </a:lnTo>
                <a:lnTo>
                  <a:pt x="14403" y="333"/>
                </a:lnTo>
                <a:lnTo>
                  <a:pt x="14409" y="310"/>
                </a:lnTo>
                <a:lnTo>
                  <a:pt x="14415" y="287"/>
                </a:lnTo>
                <a:lnTo>
                  <a:pt x="14424" y="263"/>
                </a:lnTo>
                <a:lnTo>
                  <a:pt x="14430" y="249"/>
                </a:lnTo>
                <a:lnTo>
                  <a:pt x="14437" y="236"/>
                </a:lnTo>
                <a:lnTo>
                  <a:pt x="14445" y="224"/>
                </a:lnTo>
                <a:lnTo>
                  <a:pt x="14453" y="210"/>
                </a:lnTo>
                <a:lnTo>
                  <a:pt x="14458" y="199"/>
                </a:lnTo>
                <a:lnTo>
                  <a:pt x="14463" y="188"/>
                </a:lnTo>
                <a:lnTo>
                  <a:pt x="14467" y="178"/>
                </a:lnTo>
                <a:lnTo>
                  <a:pt x="14471" y="168"/>
                </a:lnTo>
                <a:lnTo>
                  <a:pt x="14477" y="157"/>
                </a:lnTo>
                <a:lnTo>
                  <a:pt x="14483" y="148"/>
                </a:lnTo>
                <a:lnTo>
                  <a:pt x="14489" y="141"/>
                </a:lnTo>
                <a:lnTo>
                  <a:pt x="14495" y="134"/>
                </a:lnTo>
                <a:lnTo>
                  <a:pt x="14508" y="120"/>
                </a:lnTo>
                <a:lnTo>
                  <a:pt x="14522" y="103"/>
                </a:lnTo>
                <a:lnTo>
                  <a:pt x="14541" y="77"/>
                </a:lnTo>
                <a:lnTo>
                  <a:pt x="14558" y="52"/>
                </a:lnTo>
                <a:lnTo>
                  <a:pt x="14575" y="27"/>
                </a:lnTo>
                <a:lnTo>
                  <a:pt x="14593" y="0"/>
                </a:lnTo>
                <a:lnTo>
                  <a:pt x="15258" y="0"/>
                </a:lnTo>
                <a:lnTo>
                  <a:pt x="15258" y="8"/>
                </a:lnTo>
                <a:lnTo>
                  <a:pt x="15259" y="15"/>
                </a:lnTo>
                <a:lnTo>
                  <a:pt x="15260" y="23"/>
                </a:lnTo>
                <a:lnTo>
                  <a:pt x="15258" y="29"/>
                </a:lnTo>
                <a:lnTo>
                  <a:pt x="15254" y="35"/>
                </a:lnTo>
                <a:lnTo>
                  <a:pt x="15249" y="38"/>
                </a:lnTo>
                <a:lnTo>
                  <a:pt x="15242" y="40"/>
                </a:lnTo>
                <a:lnTo>
                  <a:pt x="15236" y="42"/>
                </a:lnTo>
                <a:lnTo>
                  <a:pt x="15229" y="45"/>
                </a:lnTo>
                <a:lnTo>
                  <a:pt x="15223" y="48"/>
                </a:lnTo>
                <a:lnTo>
                  <a:pt x="15216" y="49"/>
                </a:lnTo>
                <a:lnTo>
                  <a:pt x="15210" y="49"/>
                </a:lnTo>
                <a:lnTo>
                  <a:pt x="15197" y="51"/>
                </a:lnTo>
                <a:lnTo>
                  <a:pt x="15183" y="53"/>
                </a:lnTo>
                <a:lnTo>
                  <a:pt x="15172" y="58"/>
                </a:lnTo>
                <a:lnTo>
                  <a:pt x="15162" y="64"/>
                </a:lnTo>
                <a:lnTo>
                  <a:pt x="15152" y="66"/>
                </a:lnTo>
                <a:lnTo>
                  <a:pt x="15141" y="67"/>
                </a:lnTo>
                <a:lnTo>
                  <a:pt x="15131" y="66"/>
                </a:lnTo>
                <a:lnTo>
                  <a:pt x="15119" y="66"/>
                </a:lnTo>
                <a:lnTo>
                  <a:pt x="15105" y="67"/>
                </a:lnTo>
                <a:lnTo>
                  <a:pt x="15092" y="68"/>
                </a:lnTo>
                <a:lnTo>
                  <a:pt x="15086" y="69"/>
                </a:lnTo>
                <a:lnTo>
                  <a:pt x="15079" y="71"/>
                </a:lnTo>
                <a:lnTo>
                  <a:pt x="15073" y="74"/>
                </a:lnTo>
                <a:lnTo>
                  <a:pt x="15066" y="77"/>
                </a:lnTo>
                <a:lnTo>
                  <a:pt x="15061" y="81"/>
                </a:lnTo>
                <a:lnTo>
                  <a:pt x="15056" y="85"/>
                </a:lnTo>
                <a:lnTo>
                  <a:pt x="15052" y="90"/>
                </a:lnTo>
                <a:lnTo>
                  <a:pt x="15049" y="95"/>
                </a:lnTo>
                <a:lnTo>
                  <a:pt x="15044" y="107"/>
                </a:lnTo>
                <a:lnTo>
                  <a:pt x="15037" y="120"/>
                </a:lnTo>
                <a:lnTo>
                  <a:pt x="15025" y="137"/>
                </a:lnTo>
                <a:lnTo>
                  <a:pt x="15015" y="152"/>
                </a:lnTo>
                <a:lnTo>
                  <a:pt x="15002" y="166"/>
                </a:lnTo>
                <a:lnTo>
                  <a:pt x="14986" y="180"/>
                </a:lnTo>
                <a:lnTo>
                  <a:pt x="15005" y="187"/>
                </a:lnTo>
                <a:lnTo>
                  <a:pt x="15021" y="192"/>
                </a:lnTo>
                <a:lnTo>
                  <a:pt x="15029" y="193"/>
                </a:lnTo>
                <a:lnTo>
                  <a:pt x="15037" y="196"/>
                </a:lnTo>
                <a:lnTo>
                  <a:pt x="15046" y="197"/>
                </a:lnTo>
                <a:lnTo>
                  <a:pt x="15056" y="197"/>
                </a:lnTo>
                <a:lnTo>
                  <a:pt x="15074" y="196"/>
                </a:lnTo>
                <a:lnTo>
                  <a:pt x="15090" y="193"/>
                </a:lnTo>
                <a:lnTo>
                  <a:pt x="15105" y="190"/>
                </a:lnTo>
                <a:lnTo>
                  <a:pt x="15119" y="187"/>
                </a:lnTo>
                <a:lnTo>
                  <a:pt x="15134" y="184"/>
                </a:lnTo>
                <a:lnTo>
                  <a:pt x="15150" y="180"/>
                </a:lnTo>
                <a:lnTo>
                  <a:pt x="15166" y="178"/>
                </a:lnTo>
                <a:lnTo>
                  <a:pt x="15183" y="178"/>
                </a:lnTo>
                <a:lnTo>
                  <a:pt x="15193" y="179"/>
                </a:lnTo>
                <a:lnTo>
                  <a:pt x="15200" y="182"/>
                </a:lnTo>
                <a:lnTo>
                  <a:pt x="15208" y="185"/>
                </a:lnTo>
                <a:lnTo>
                  <a:pt x="15215" y="189"/>
                </a:lnTo>
                <a:lnTo>
                  <a:pt x="15222" y="192"/>
                </a:lnTo>
                <a:lnTo>
                  <a:pt x="15229" y="196"/>
                </a:lnTo>
                <a:lnTo>
                  <a:pt x="15238" y="199"/>
                </a:lnTo>
                <a:lnTo>
                  <a:pt x="15247" y="199"/>
                </a:lnTo>
                <a:lnTo>
                  <a:pt x="15252" y="199"/>
                </a:lnTo>
                <a:lnTo>
                  <a:pt x="15258" y="197"/>
                </a:lnTo>
                <a:lnTo>
                  <a:pt x="15261" y="195"/>
                </a:lnTo>
                <a:lnTo>
                  <a:pt x="15265" y="190"/>
                </a:lnTo>
                <a:lnTo>
                  <a:pt x="15270" y="183"/>
                </a:lnTo>
                <a:lnTo>
                  <a:pt x="15276" y="173"/>
                </a:lnTo>
                <a:lnTo>
                  <a:pt x="15283" y="160"/>
                </a:lnTo>
                <a:lnTo>
                  <a:pt x="15289" y="148"/>
                </a:lnTo>
                <a:lnTo>
                  <a:pt x="15294" y="137"/>
                </a:lnTo>
                <a:lnTo>
                  <a:pt x="15299" y="125"/>
                </a:lnTo>
                <a:lnTo>
                  <a:pt x="15307" y="103"/>
                </a:lnTo>
                <a:lnTo>
                  <a:pt x="15319" y="77"/>
                </a:lnTo>
                <a:lnTo>
                  <a:pt x="15329" y="93"/>
                </a:lnTo>
                <a:lnTo>
                  <a:pt x="15337" y="109"/>
                </a:lnTo>
                <a:lnTo>
                  <a:pt x="15361" y="99"/>
                </a:lnTo>
                <a:lnTo>
                  <a:pt x="15382" y="90"/>
                </a:lnTo>
                <a:lnTo>
                  <a:pt x="15393" y="87"/>
                </a:lnTo>
                <a:lnTo>
                  <a:pt x="15403" y="82"/>
                </a:lnTo>
                <a:lnTo>
                  <a:pt x="15415" y="80"/>
                </a:lnTo>
                <a:lnTo>
                  <a:pt x="15427" y="80"/>
                </a:lnTo>
                <a:lnTo>
                  <a:pt x="15439" y="80"/>
                </a:lnTo>
                <a:lnTo>
                  <a:pt x="15449" y="82"/>
                </a:lnTo>
                <a:lnTo>
                  <a:pt x="15453" y="84"/>
                </a:lnTo>
                <a:lnTo>
                  <a:pt x="15456" y="88"/>
                </a:lnTo>
                <a:lnTo>
                  <a:pt x="15458" y="91"/>
                </a:lnTo>
                <a:lnTo>
                  <a:pt x="15459" y="95"/>
                </a:lnTo>
                <a:lnTo>
                  <a:pt x="15458" y="110"/>
                </a:lnTo>
                <a:lnTo>
                  <a:pt x="15457" y="122"/>
                </a:lnTo>
                <a:lnTo>
                  <a:pt x="15455" y="135"/>
                </a:lnTo>
                <a:lnTo>
                  <a:pt x="15454" y="149"/>
                </a:lnTo>
                <a:lnTo>
                  <a:pt x="15455" y="165"/>
                </a:lnTo>
                <a:lnTo>
                  <a:pt x="15454" y="180"/>
                </a:lnTo>
                <a:lnTo>
                  <a:pt x="15452" y="187"/>
                </a:lnTo>
                <a:lnTo>
                  <a:pt x="15450" y="192"/>
                </a:lnTo>
                <a:lnTo>
                  <a:pt x="15447" y="198"/>
                </a:lnTo>
                <a:lnTo>
                  <a:pt x="15443" y="202"/>
                </a:lnTo>
                <a:lnTo>
                  <a:pt x="15438" y="212"/>
                </a:lnTo>
                <a:lnTo>
                  <a:pt x="15432" y="223"/>
                </a:lnTo>
                <a:lnTo>
                  <a:pt x="15431" y="233"/>
                </a:lnTo>
                <a:lnTo>
                  <a:pt x="15430" y="244"/>
                </a:lnTo>
                <a:lnTo>
                  <a:pt x="15428" y="255"/>
                </a:lnTo>
                <a:lnTo>
                  <a:pt x="15424" y="265"/>
                </a:lnTo>
                <a:lnTo>
                  <a:pt x="15421" y="273"/>
                </a:lnTo>
                <a:lnTo>
                  <a:pt x="15416" y="282"/>
                </a:lnTo>
                <a:lnTo>
                  <a:pt x="15408" y="299"/>
                </a:lnTo>
                <a:lnTo>
                  <a:pt x="15398" y="319"/>
                </a:lnTo>
                <a:lnTo>
                  <a:pt x="15396" y="327"/>
                </a:lnTo>
                <a:lnTo>
                  <a:pt x="15395" y="335"/>
                </a:lnTo>
                <a:lnTo>
                  <a:pt x="15394" y="342"/>
                </a:lnTo>
                <a:lnTo>
                  <a:pt x="15394" y="351"/>
                </a:lnTo>
                <a:lnTo>
                  <a:pt x="15394" y="359"/>
                </a:lnTo>
                <a:lnTo>
                  <a:pt x="15394" y="366"/>
                </a:lnTo>
                <a:lnTo>
                  <a:pt x="15393" y="374"/>
                </a:lnTo>
                <a:lnTo>
                  <a:pt x="15390" y="382"/>
                </a:lnTo>
                <a:lnTo>
                  <a:pt x="15410" y="378"/>
                </a:lnTo>
                <a:lnTo>
                  <a:pt x="15426" y="373"/>
                </a:lnTo>
                <a:lnTo>
                  <a:pt x="15441" y="366"/>
                </a:lnTo>
                <a:lnTo>
                  <a:pt x="15455" y="359"/>
                </a:lnTo>
                <a:lnTo>
                  <a:pt x="15469" y="351"/>
                </a:lnTo>
                <a:lnTo>
                  <a:pt x="15484" y="344"/>
                </a:lnTo>
                <a:lnTo>
                  <a:pt x="15499" y="336"/>
                </a:lnTo>
                <a:lnTo>
                  <a:pt x="15518" y="329"/>
                </a:lnTo>
                <a:lnTo>
                  <a:pt x="15522" y="337"/>
                </a:lnTo>
                <a:lnTo>
                  <a:pt x="15525" y="346"/>
                </a:lnTo>
                <a:lnTo>
                  <a:pt x="15528" y="353"/>
                </a:lnTo>
                <a:lnTo>
                  <a:pt x="15530" y="360"/>
                </a:lnTo>
                <a:lnTo>
                  <a:pt x="15533" y="376"/>
                </a:lnTo>
                <a:lnTo>
                  <a:pt x="15536" y="393"/>
                </a:lnTo>
                <a:lnTo>
                  <a:pt x="15540" y="404"/>
                </a:lnTo>
                <a:lnTo>
                  <a:pt x="15545" y="415"/>
                </a:lnTo>
                <a:lnTo>
                  <a:pt x="15545" y="426"/>
                </a:lnTo>
                <a:lnTo>
                  <a:pt x="15545" y="437"/>
                </a:lnTo>
                <a:lnTo>
                  <a:pt x="15546" y="443"/>
                </a:lnTo>
                <a:lnTo>
                  <a:pt x="15547" y="447"/>
                </a:lnTo>
                <a:lnTo>
                  <a:pt x="15549" y="453"/>
                </a:lnTo>
                <a:lnTo>
                  <a:pt x="15552" y="457"/>
                </a:lnTo>
                <a:lnTo>
                  <a:pt x="15557" y="460"/>
                </a:lnTo>
                <a:lnTo>
                  <a:pt x="15562" y="462"/>
                </a:lnTo>
                <a:lnTo>
                  <a:pt x="15566" y="464"/>
                </a:lnTo>
                <a:lnTo>
                  <a:pt x="15572" y="466"/>
                </a:lnTo>
                <a:lnTo>
                  <a:pt x="15584" y="467"/>
                </a:lnTo>
                <a:lnTo>
                  <a:pt x="15594" y="468"/>
                </a:lnTo>
                <a:lnTo>
                  <a:pt x="15604" y="469"/>
                </a:lnTo>
                <a:lnTo>
                  <a:pt x="15612" y="472"/>
                </a:lnTo>
                <a:lnTo>
                  <a:pt x="15619" y="475"/>
                </a:lnTo>
                <a:lnTo>
                  <a:pt x="15627" y="481"/>
                </a:lnTo>
                <a:lnTo>
                  <a:pt x="15638" y="496"/>
                </a:lnTo>
                <a:lnTo>
                  <a:pt x="15648" y="513"/>
                </a:lnTo>
                <a:lnTo>
                  <a:pt x="15659" y="517"/>
                </a:lnTo>
                <a:lnTo>
                  <a:pt x="15669" y="523"/>
                </a:lnTo>
                <a:lnTo>
                  <a:pt x="15678" y="539"/>
                </a:lnTo>
                <a:lnTo>
                  <a:pt x="15685" y="555"/>
                </a:lnTo>
                <a:lnTo>
                  <a:pt x="15692" y="561"/>
                </a:lnTo>
                <a:lnTo>
                  <a:pt x="15700" y="565"/>
                </a:lnTo>
                <a:lnTo>
                  <a:pt x="15710" y="569"/>
                </a:lnTo>
                <a:lnTo>
                  <a:pt x="15721" y="572"/>
                </a:lnTo>
                <a:lnTo>
                  <a:pt x="15742" y="577"/>
                </a:lnTo>
                <a:lnTo>
                  <a:pt x="15762" y="582"/>
                </a:lnTo>
                <a:lnTo>
                  <a:pt x="15762" y="794"/>
                </a:lnTo>
                <a:lnTo>
                  <a:pt x="15749" y="805"/>
                </a:lnTo>
                <a:lnTo>
                  <a:pt x="15736" y="813"/>
                </a:lnTo>
                <a:lnTo>
                  <a:pt x="15731" y="819"/>
                </a:lnTo>
                <a:lnTo>
                  <a:pt x="15725" y="824"/>
                </a:lnTo>
                <a:lnTo>
                  <a:pt x="15721" y="830"/>
                </a:lnTo>
                <a:lnTo>
                  <a:pt x="15718" y="837"/>
                </a:lnTo>
                <a:lnTo>
                  <a:pt x="15714" y="848"/>
                </a:lnTo>
                <a:lnTo>
                  <a:pt x="15712" y="858"/>
                </a:lnTo>
                <a:lnTo>
                  <a:pt x="15710" y="868"/>
                </a:lnTo>
                <a:lnTo>
                  <a:pt x="15707" y="879"/>
                </a:lnTo>
                <a:lnTo>
                  <a:pt x="15704" y="886"/>
                </a:lnTo>
                <a:lnTo>
                  <a:pt x="15698" y="890"/>
                </a:lnTo>
                <a:lnTo>
                  <a:pt x="15693" y="895"/>
                </a:lnTo>
                <a:lnTo>
                  <a:pt x="15687" y="901"/>
                </a:lnTo>
                <a:lnTo>
                  <a:pt x="15680" y="911"/>
                </a:lnTo>
                <a:lnTo>
                  <a:pt x="15673" y="920"/>
                </a:lnTo>
                <a:lnTo>
                  <a:pt x="15667" y="931"/>
                </a:lnTo>
                <a:lnTo>
                  <a:pt x="15661" y="943"/>
                </a:lnTo>
                <a:lnTo>
                  <a:pt x="15651" y="959"/>
                </a:lnTo>
                <a:lnTo>
                  <a:pt x="15640" y="974"/>
                </a:lnTo>
                <a:lnTo>
                  <a:pt x="15636" y="985"/>
                </a:lnTo>
                <a:lnTo>
                  <a:pt x="15631" y="996"/>
                </a:lnTo>
                <a:lnTo>
                  <a:pt x="15628" y="1006"/>
                </a:lnTo>
                <a:lnTo>
                  <a:pt x="15624" y="1017"/>
                </a:lnTo>
                <a:lnTo>
                  <a:pt x="15615" y="1038"/>
                </a:lnTo>
                <a:lnTo>
                  <a:pt x="15606" y="1055"/>
                </a:lnTo>
                <a:lnTo>
                  <a:pt x="15597" y="1071"/>
                </a:lnTo>
                <a:lnTo>
                  <a:pt x="15587" y="1092"/>
                </a:lnTo>
                <a:lnTo>
                  <a:pt x="15583" y="1102"/>
                </a:lnTo>
                <a:lnTo>
                  <a:pt x="15578" y="1110"/>
                </a:lnTo>
                <a:lnTo>
                  <a:pt x="15575" y="1115"/>
                </a:lnTo>
                <a:lnTo>
                  <a:pt x="15572" y="1118"/>
                </a:lnTo>
                <a:lnTo>
                  <a:pt x="15567" y="1121"/>
                </a:lnTo>
                <a:lnTo>
                  <a:pt x="15563" y="1123"/>
                </a:lnTo>
                <a:lnTo>
                  <a:pt x="15552" y="1125"/>
                </a:lnTo>
                <a:lnTo>
                  <a:pt x="15542" y="1129"/>
                </a:lnTo>
                <a:lnTo>
                  <a:pt x="15537" y="1133"/>
                </a:lnTo>
                <a:lnTo>
                  <a:pt x="15535" y="1138"/>
                </a:lnTo>
                <a:lnTo>
                  <a:pt x="15533" y="1144"/>
                </a:lnTo>
                <a:lnTo>
                  <a:pt x="15531" y="1150"/>
                </a:lnTo>
                <a:lnTo>
                  <a:pt x="15524" y="1171"/>
                </a:lnTo>
                <a:lnTo>
                  <a:pt x="15518" y="1190"/>
                </a:lnTo>
                <a:lnTo>
                  <a:pt x="15513" y="1199"/>
                </a:lnTo>
                <a:lnTo>
                  <a:pt x="15508" y="1207"/>
                </a:lnTo>
                <a:lnTo>
                  <a:pt x="15505" y="1211"/>
                </a:lnTo>
                <a:lnTo>
                  <a:pt x="15501" y="1214"/>
                </a:lnTo>
                <a:lnTo>
                  <a:pt x="15496" y="1216"/>
                </a:lnTo>
                <a:lnTo>
                  <a:pt x="15492" y="1219"/>
                </a:lnTo>
                <a:lnTo>
                  <a:pt x="15476" y="1222"/>
                </a:lnTo>
                <a:lnTo>
                  <a:pt x="15459" y="1222"/>
                </a:lnTo>
                <a:lnTo>
                  <a:pt x="15456" y="1223"/>
                </a:lnTo>
                <a:lnTo>
                  <a:pt x="15453" y="1225"/>
                </a:lnTo>
                <a:lnTo>
                  <a:pt x="15451" y="1228"/>
                </a:lnTo>
                <a:lnTo>
                  <a:pt x="15449" y="1230"/>
                </a:lnTo>
                <a:lnTo>
                  <a:pt x="15445" y="1237"/>
                </a:lnTo>
                <a:lnTo>
                  <a:pt x="15441" y="1243"/>
                </a:lnTo>
                <a:lnTo>
                  <a:pt x="15428" y="1255"/>
                </a:lnTo>
                <a:lnTo>
                  <a:pt x="15416" y="1266"/>
                </a:lnTo>
                <a:lnTo>
                  <a:pt x="15403" y="1276"/>
                </a:lnTo>
                <a:lnTo>
                  <a:pt x="15388" y="1285"/>
                </a:lnTo>
                <a:lnTo>
                  <a:pt x="15377" y="1291"/>
                </a:lnTo>
                <a:lnTo>
                  <a:pt x="15369" y="1296"/>
                </a:lnTo>
                <a:lnTo>
                  <a:pt x="15364" y="1299"/>
                </a:lnTo>
                <a:lnTo>
                  <a:pt x="15360" y="1303"/>
                </a:lnTo>
                <a:lnTo>
                  <a:pt x="15357" y="1307"/>
                </a:lnTo>
                <a:lnTo>
                  <a:pt x="15354" y="1312"/>
                </a:lnTo>
                <a:lnTo>
                  <a:pt x="15330" y="1249"/>
                </a:lnTo>
                <a:lnTo>
                  <a:pt x="15326" y="1263"/>
                </a:lnTo>
                <a:lnTo>
                  <a:pt x="15321" y="1276"/>
                </a:lnTo>
                <a:lnTo>
                  <a:pt x="15317" y="1287"/>
                </a:lnTo>
                <a:lnTo>
                  <a:pt x="15312" y="1299"/>
                </a:lnTo>
                <a:lnTo>
                  <a:pt x="15305" y="1310"/>
                </a:lnTo>
                <a:lnTo>
                  <a:pt x="15296" y="1320"/>
                </a:lnTo>
                <a:lnTo>
                  <a:pt x="15288" y="1330"/>
                </a:lnTo>
                <a:lnTo>
                  <a:pt x="15276" y="1338"/>
                </a:lnTo>
                <a:lnTo>
                  <a:pt x="15276" y="1338"/>
                </a:lnTo>
                <a:lnTo>
                  <a:pt x="15266" y="1336"/>
                </a:lnTo>
                <a:lnTo>
                  <a:pt x="15258" y="1333"/>
                </a:lnTo>
                <a:lnTo>
                  <a:pt x="15250" y="1328"/>
                </a:lnTo>
                <a:lnTo>
                  <a:pt x="15242" y="1324"/>
                </a:lnTo>
                <a:lnTo>
                  <a:pt x="15235" y="1319"/>
                </a:lnTo>
                <a:lnTo>
                  <a:pt x="15227" y="1314"/>
                </a:lnTo>
                <a:lnTo>
                  <a:pt x="15219" y="1310"/>
                </a:lnTo>
                <a:lnTo>
                  <a:pt x="15210" y="1307"/>
                </a:lnTo>
                <a:lnTo>
                  <a:pt x="15198" y="1304"/>
                </a:lnTo>
                <a:lnTo>
                  <a:pt x="15187" y="1303"/>
                </a:lnTo>
                <a:lnTo>
                  <a:pt x="15182" y="1301"/>
                </a:lnTo>
                <a:lnTo>
                  <a:pt x="15177" y="1299"/>
                </a:lnTo>
                <a:lnTo>
                  <a:pt x="15172" y="1297"/>
                </a:lnTo>
                <a:lnTo>
                  <a:pt x="15167" y="1293"/>
                </a:lnTo>
                <a:lnTo>
                  <a:pt x="15164" y="1288"/>
                </a:lnTo>
                <a:lnTo>
                  <a:pt x="15159" y="1283"/>
                </a:lnTo>
                <a:lnTo>
                  <a:pt x="15157" y="1278"/>
                </a:lnTo>
                <a:lnTo>
                  <a:pt x="15154" y="1272"/>
                </a:lnTo>
                <a:lnTo>
                  <a:pt x="15140" y="1249"/>
                </a:lnTo>
                <a:lnTo>
                  <a:pt x="15127" y="1229"/>
                </a:lnTo>
                <a:lnTo>
                  <a:pt x="15119" y="1219"/>
                </a:lnTo>
                <a:lnTo>
                  <a:pt x="15112" y="1211"/>
                </a:lnTo>
                <a:lnTo>
                  <a:pt x="15102" y="1203"/>
                </a:lnTo>
                <a:lnTo>
                  <a:pt x="15090" y="1195"/>
                </a:lnTo>
                <a:lnTo>
                  <a:pt x="15079" y="1189"/>
                </a:lnTo>
                <a:lnTo>
                  <a:pt x="15070" y="1185"/>
                </a:lnTo>
                <a:lnTo>
                  <a:pt x="15060" y="1182"/>
                </a:lnTo>
                <a:lnTo>
                  <a:pt x="15048" y="1179"/>
                </a:lnTo>
                <a:lnTo>
                  <a:pt x="15039" y="1178"/>
                </a:lnTo>
                <a:lnTo>
                  <a:pt x="15031" y="1179"/>
                </a:lnTo>
                <a:lnTo>
                  <a:pt x="15026" y="1178"/>
                </a:lnTo>
                <a:lnTo>
                  <a:pt x="15023" y="1178"/>
                </a:lnTo>
                <a:lnTo>
                  <a:pt x="15019" y="1176"/>
                </a:lnTo>
                <a:lnTo>
                  <a:pt x="15016" y="1174"/>
                </a:lnTo>
                <a:lnTo>
                  <a:pt x="15013" y="1171"/>
                </a:lnTo>
                <a:lnTo>
                  <a:pt x="15011" y="1166"/>
                </a:lnTo>
                <a:lnTo>
                  <a:pt x="15010" y="1163"/>
                </a:lnTo>
                <a:lnTo>
                  <a:pt x="15010" y="1159"/>
                </a:lnTo>
                <a:lnTo>
                  <a:pt x="15010" y="1150"/>
                </a:lnTo>
                <a:lnTo>
                  <a:pt x="15008" y="1142"/>
                </a:lnTo>
                <a:lnTo>
                  <a:pt x="15002" y="1126"/>
                </a:lnTo>
                <a:lnTo>
                  <a:pt x="14995" y="1112"/>
                </a:lnTo>
                <a:lnTo>
                  <a:pt x="14989" y="1101"/>
                </a:lnTo>
                <a:lnTo>
                  <a:pt x="14981" y="1089"/>
                </a:lnTo>
                <a:lnTo>
                  <a:pt x="14973" y="1077"/>
                </a:lnTo>
                <a:lnTo>
                  <a:pt x="14966" y="1064"/>
                </a:lnTo>
                <a:lnTo>
                  <a:pt x="14958" y="1051"/>
                </a:lnTo>
                <a:lnTo>
                  <a:pt x="14952" y="1036"/>
                </a:lnTo>
                <a:lnTo>
                  <a:pt x="14946" y="1016"/>
                </a:lnTo>
                <a:lnTo>
                  <a:pt x="14941" y="998"/>
                </a:lnTo>
                <a:lnTo>
                  <a:pt x="14937" y="981"/>
                </a:lnTo>
                <a:lnTo>
                  <a:pt x="14931" y="961"/>
                </a:lnTo>
                <a:lnTo>
                  <a:pt x="14917" y="925"/>
                </a:lnTo>
                <a:lnTo>
                  <a:pt x="14903" y="892"/>
                </a:lnTo>
                <a:lnTo>
                  <a:pt x="14891" y="860"/>
                </a:lnTo>
                <a:lnTo>
                  <a:pt x="14877" y="823"/>
                </a:lnTo>
                <a:lnTo>
                  <a:pt x="14872" y="806"/>
                </a:lnTo>
                <a:lnTo>
                  <a:pt x="14867" y="791"/>
                </a:lnTo>
                <a:lnTo>
                  <a:pt x="14859" y="776"/>
                </a:lnTo>
                <a:lnTo>
                  <a:pt x="14851" y="759"/>
                </a:lnTo>
                <a:lnTo>
                  <a:pt x="14847" y="751"/>
                </a:lnTo>
                <a:lnTo>
                  <a:pt x="14844" y="742"/>
                </a:lnTo>
                <a:lnTo>
                  <a:pt x="14840" y="734"/>
                </a:lnTo>
                <a:lnTo>
                  <a:pt x="14833" y="728"/>
                </a:lnTo>
                <a:lnTo>
                  <a:pt x="14827" y="724"/>
                </a:lnTo>
                <a:lnTo>
                  <a:pt x="14820" y="720"/>
                </a:lnTo>
                <a:lnTo>
                  <a:pt x="14814" y="718"/>
                </a:lnTo>
                <a:lnTo>
                  <a:pt x="14807" y="716"/>
                </a:lnTo>
                <a:lnTo>
                  <a:pt x="14794" y="713"/>
                </a:lnTo>
                <a:lnTo>
                  <a:pt x="14779" y="709"/>
                </a:lnTo>
                <a:lnTo>
                  <a:pt x="14760" y="700"/>
                </a:lnTo>
                <a:lnTo>
                  <a:pt x="14741" y="691"/>
                </a:lnTo>
                <a:lnTo>
                  <a:pt x="14732" y="688"/>
                </a:lnTo>
                <a:lnTo>
                  <a:pt x="14722" y="685"/>
                </a:lnTo>
                <a:lnTo>
                  <a:pt x="14711" y="683"/>
                </a:lnTo>
                <a:lnTo>
                  <a:pt x="14700" y="683"/>
                </a:lnTo>
                <a:lnTo>
                  <a:pt x="14693" y="684"/>
                </a:lnTo>
                <a:lnTo>
                  <a:pt x="14687" y="686"/>
                </a:lnTo>
                <a:lnTo>
                  <a:pt x="14682" y="689"/>
                </a:lnTo>
                <a:lnTo>
                  <a:pt x="14678" y="693"/>
                </a:lnTo>
                <a:lnTo>
                  <a:pt x="14669" y="704"/>
                </a:lnTo>
                <a:lnTo>
                  <a:pt x="14662" y="717"/>
                </a:lnTo>
                <a:lnTo>
                  <a:pt x="14654" y="733"/>
                </a:lnTo>
                <a:lnTo>
                  <a:pt x="14644" y="749"/>
                </a:lnTo>
                <a:lnTo>
                  <a:pt x="14634" y="754"/>
                </a:lnTo>
                <a:lnTo>
                  <a:pt x="14625" y="758"/>
                </a:lnTo>
                <a:lnTo>
                  <a:pt x="14615" y="761"/>
                </a:lnTo>
                <a:lnTo>
                  <a:pt x="14605" y="764"/>
                </a:lnTo>
                <a:lnTo>
                  <a:pt x="14595" y="767"/>
                </a:lnTo>
                <a:lnTo>
                  <a:pt x="14586" y="770"/>
                </a:lnTo>
                <a:lnTo>
                  <a:pt x="14576" y="774"/>
                </a:lnTo>
                <a:lnTo>
                  <a:pt x="14567" y="781"/>
                </a:lnTo>
                <a:lnTo>
                  <a:pt x="14564" y="786"/>
                </a:lnTo>
                <a:lnTo>
                  <a:pt x="14562" y="792"/>
                </a:lnTo>
                <a:lnTo>
                  <a:pt x="14554" y="800"/>
                </a:lnTo>
                <a:lnTo>
                  <a:pt x="14548" y="808"/>
                </a:lnTo>
                <a:lnTo>
                  <a:pt x="14540" y="814"/>
                </a:lnTo>
                <a:lnTo>
                  <a:pt x="14534" y="821"/>
                </a:lnTo>
                <a:lnTo>
                  <a:pt x="14518" y="832"/>
                </a:lnTo>
                <a:lnTo>
                  <a:pt x="14500" y="845"/>
                </a:lnTo>
                <a:lnTo>
                  <a:pt x="14491" y="833"/>
                </a:lnTo>
                <a:lnTo>
                  <a:pt x="14480" y="822"/>
                </a:lnTo>
                <a:lnTo>
                  <a:pt x="14469" y="813"/>
                </a:lnTo>
                <a:lnTo>
                  <a:pt x="14458" y="806"/>
                </a:lnTo>
                <a:lnTo>
                  <a:pt x="14448" y="798"/>
                </a:lnTo>
                <a:lnTo>
                  <a:pt x="14437" y="790"/>
                </a:lnTo>
                <a:lnTo>
                  <a:pt x="14426" y="780"/>
                </a:lnTo>
                <a:lnTo>
                  <a:pt x="14416" y="768"/>
                </a:lnTo>
                <a:lnTo>
                  <a:pt x="14415" y="774"/>
                </a:lnTo>
                <a:lnTo>
                  <a:pt x="14414" y="781"/>
                </a:lnTo>
                <a:lnTo>
                  <a:pt x="14413" y="787"/>
                </a:lnTo>
                <a:lnTo>
                  <a:pt x="14411" y="794"/>
                </a:lnTo>
                <a:lnTo>
                  <a:pt x="14406" y="805"/>
                </a:lnTo>
                <a:lnTo>
                  <a:pt x="14401" y="815"/>
                </a:lnTo>
                <a:lnTo>
                  <a:pt x="14395" y="826"/>
                </a:lnTo>
                <a:lnTo>
                  <a:pt x="14389" y="837"/>
                </a:lnTo>
                <a:lnTo>
                  <a:pt x="14385" y="849"/>
                </a:lnTo>
                <a:lnTo>
                  <a:pt x="14382" y="863"/>
                </a:lnTo>
                <a:lnTo>
                  <a:pt x="14376" y="889"/>
                </a:lnTo>
                <a:lnTo>
                  <a:pt x="14371" y="912"/>
                </a:lnTo>
                <a:lnTo>
                  <a:pt x="14365" y="933"/>
                </a:lnTo>
                <a:lnTo>
                  <a:pt x="14360" y="959"/>
                </a:lnTo>
                <a:lnTo>
                  <a:pt x="14356" y="981"/>
                </a:lnTo>
                <a:lnTo>
                  <a:pt x="14355" y="1001"/>
                </a:lnTo>
                <a:lnTo>
                  <a:pt x="14352" y="1021"/>
                </a:lnTo>
                <a:lnTo>
                  <a:pt x="14349" y="1043"/>
                </a:lnTo>
                <a:lnTo>
                  <a:pt x="14344" y="1076"/>
                </a:lnTo>
                <a:lnTo>
                  <a:pt x="14340" y="1105"/>
                </a:lnTo>
                <a:lnTo>
                  <a:pt x="14337" y="1133"/>
                </a:lnTo>
                <a:lnTo>
                  <a:pt x="14336" y="1165"/>
                </a:lnTo>
                <a:lnTo>
                  <a:pt x="14336" y="1196"/>
                </a:lnTo>
                <a:lnTo>
                  <a:pt x="14338" y="1222"/>
                </a:lnTo>
                <a:lnTo>
                  <a:pt x="14341" y="1246"/>
                </a:lnTo>
                <a:lnTo>
                  <a:pt x="14343" y="1271"/>
                </a:lnTo>
                <a:lnTo>
                  <a:pt x="14346" y="1295"/>
                </a:lnTo>
                <a:lnTo>
                  <a:pt x="14349" y="1320"/>
                </a:lnTo>
                <a:lnTo>
                  <a:pt x="14352" y="1347"/>
                </a:lnTo>
                <a:lnTo>
                  <a:pt x="14355" y="1376"/>
                </a:lnTo>
                <a:lnTo>
                  <a:pt x="14355" y="1442"/>
                </a:lnTo>
                <a:lnTo>
                  <a:pt x="14354" y="1465"/>
                </a:lnTo>
                <a:lnTo>
                  <a:pt x="14351" y="1485"/>
                </a:lnTo>
                <a:lnTo>
                  <a:pt x="14348" y="1504"/>
                </a:lnTo>
                <a:lnTo>
                  <a:pt x="14344" y="1527"/>
                </a:lnTo>
                <a:lnTo>
                  <a:pt x="14341" y="1542"/>
                </a:lnTo>
                <a:lnTo>
                  <a:pt x="14336" y="1554"/>
                </a:lnTo>
                <a:lnTo>
                  <a:pt x="14330" y="1567"/>
                </a:lnTo>
                <a:lnTo>
                  <a:pt x="14323" y="1580"/>
                </a:lnTo>
                <a:lnTo>
                  <a:pt x="14315" y="1591"/>
                </a:lnTo>
                <a:lnTo>
                  <a:pt x="14307" y="1602"/>
                </a:lnTo>
                <a:lnTo>
                  <a:pt x="14302" y="1606"/>
                </a:lnTo>
                <a:lnTo>
                  <a:pt x="14298" y="1612"/>
                </a:lnTo>
                <a:lnTo>
                  <a:pt x="14300" y="1618"/>
                </a:lnTo>
                <a:lnTo>
                  <a:pt x="14303" y="1622"/>
                </a:lnTo>
                <a:lnTo>
                  <a:pt x="14306" y="1625"/>
                </a:lnTo>
                <a:lnTo>
                  <a:pt x="14310" y="1629"/>
                </a:lnTo>
                <a:lnTo>
                  <a:pt x="14316" y="1633"/>
                </a:lnTo>
                <a:lnTo>
                  <a:pt x="14319" y="1636"/>
                </a:lnTo>
                <a:lnTo>
                  <a:pt x="14322" y="1641"/>
                </a:lnTo>
                <a:lnTo>
                  <a:pt x="14323" y="1646"/>
                </a:lnTo>
                <a:lnTo>
                  <a:pt x="14321" y="1661"/>
                </a:lnTo>
                <a:lnTo>
                  <a:pt x="14318" y="1674"/>
                </a:lnTo>
                <a:lnTo>
                  <a:pt x="14315" y="1687"/>
                </a:lnTo>
                <a:lnTo>
                  <a:pt x="14313" y="1702"/>
                </a:lnTo>
                <a:lnTo>
                  <a:pt x="14313" y="1714"/>
                </a:lnTo>
                <a:lnTo>
                  <a:pt x="14314" y="1724"/>
                </a:lnTo>
                <a:lnTo>
                  <a:pt x="14314" y="1733"/>
                </a:lnTo>
                <a:lnTo>
                  <a:pt x="14313" y="1744"/>
                </a:lnTo>
                <a:lnTo>
                  <a:pt x="14310" y="1747"/>
                </a:lnTo>
                <a:lnTo>
                  <a:pt x="14308" y="1750"/>
                </a:lnTo>
                <a:lnTo>
                  <a:pt x="14305" y="1751"/>
                </a:lnTo>
                <a:lnTo>
                  <a:pt x="14302" y="1753"/>
                </a:lnTo>
                <a:lnTo>
                  <a:pt x="14294" y="1758"/>
                </a:lnTo>
                <a:lnTo>
                  <a:pt x="14287" y="1764"/>
                </a:lnTo>
                <a:lnTo>
                  <a:pt x="14279" y="1768"/>
                </a:lnTo>
                <a:lnTo>
                  <a:pt x="14269" y="1771"/>
                </a:lnTo>
                <a:lnTo>
                  <a:pt x="14255" y="1776"/>
                </a:lnTo>
                <a:lnTo>
                  <a:pt x="14243" y="1779"/>
                </a:lnTo>
                <a:lnTo>
                  <a:pt x="14230" y="1783"/>
                </a:lnTo>
                <a:lnTo>
                  <a:pt x="14216" y="1787"/>
                </a:lnTo>
                <a:lnTo>
                  <a:pt x="14210" y="1790"/>
                </a:lnTo>
                <a:lnTo>
                  <a:pt x="14205" y="1794"/>
                </a:lnTo>
                <a:lnTo>
                  <a:pt x="14200" y="1798"/>
                </a:lnTo>
                <a:lnTo>
                  <a:pt x="14197" y="1804"/>
                </a:lnTo>
                <a:lnTo>
                  <a:pt x="14190" y="1814"/>
                </a:lnTo>
                <a:lnTo>
                  <a:pt x="14185" y="1827"/>
                </a:lnTo>
                <a:lnTo>
                  <a:pt x="14179" y="1839"/>
                </a:lnTo>
                <a:lnTo>
                  <a:pt x="14173" y="1850"/>
                </a:lnTo>
                <a:lnTo>
                  <a:pt x="14171" y="1855"/>
                </a:lnTo>
                <a:lnTo>
                  <a:pt x="14170" y="1862"/>
                </a:lnTo>
                <a:lnTo>
                  <a:pt x="14169" y="1868"/>
                </a:lnTo>
                <a:lnTo>
                  <a:pt x="14169" y="1875"/>
                </a:lnTo>
                <a:lnTo>
                  <a:pt x="14171" y="1888"/>
                </a:lnTo>
                <a:lnTo>
                  <a:pt x="14174" y="1902"/>
                </a:lnTo>
                <a:lnTo>
                  <a:pt x="13388" y="2206"/>
                </a:lnTo>
                <a:lnTo>
                  <a:pt x="13380" y="2210"/>
                </a:lnTo>
                <a:lnTo>
                  <a:pt x="13373" y="2212"/>
                </a:lnTo>
                <a:lnTo>
                  <a:pt x="13364" y="2213"/>
                </a:lnTo>
                <a:lnTo>
                  <a:pt x="13356" y="2213"/>
                </a:lnTo>
                <a:lnTo>
                  <a:pt x="13348" y="2214"/>
                </a:lnTo>
                <a:lnTo>
                  <a:pt x="13339" y="2215"/>
                </a:lnTo>
                <a:lnTo>
                  <a:pt x="13332" y="2217"/>
                </a:lnTo>
                <a:lnTo>
                  <a:pt x="13324" y="2220"/>
                </a:lnTo>
                <a:lnTo>
                  <a:pt x="13307" y="2230"/>
                </a:lnTo>
                <a:lnTo>
                  <a:pt x="13292" y="2240"/>
                </a:lnTo>
                <a:lnTo>
                  <a:pt x="13278" y="2251"/>
                </a:lnTo>
                <a:lnTo>
                  <a:pt x="13265" y="2260"/>
                </a:lnTo>
                <a:lnTo>
                  <a:pt x="13253" y="2272"/>
                </a:lnTo>
                <a:lnTo>
                  <a:pt x="13242" y="2285"/>
                </a:lnTo>
                <a:lnTo>
                  <a:pt x="13231" y="2299"/>
                </a:lnTo>
                <a:lnTo>
                  <a:pt x="13221" y="2315"/>
                </a:lnTo>
                <a:lnTo>
                  <a:pt x="13206" y="2341"/>
                </a:lnTo>
                <a:lnTo>
                  <a:pt x="13193" y="2365"/>
                </a:lnTo>
                <a:lnTo>
                  <a:pt x="13180" y="2388"/>
                </a:lnTo>
                <a:lnTo>
                  <a:pt x="13168" y="2411"/>
                </a:lnTo>
                <a:lnTo>
                  <a:pt x="13157" y="2433"/>
                </a:lnTo>
                <a:lnTo>
                  <a:pt x="13146" y="2457"/>
                </a:lnTo>
                <a:lnTo>
                  <a:pt x="13135" y="2482"/>
                </a:lnTo>
                <a:lnTo>
                  <a:pt x="13123" y="2509"/>
                </a:lnTo>
                <a:lnTo>
                  <a:pt x="13123" y="2509"/>
                </a:lnTo>
                <a:lnTo>
                  <a:pt x="13120" y="2508"/>
                </a:lnTo>
                <a:lnTo>
                  <a:pt x="13117" y="2507"/>
                </a:lnTo>
                <a:lnTo>
                  <a:pt x="13114" y="2508"/>
                </a:lnTo>
                <a:lnTo>
                  <a:pt x="13112" y="2509"/>
                </a:lnTo>
                <a:lnTo>
                  <a:pt x="13108" y="2510"/>
                </a:lnTo>
                <a:lnTo>
                  <a:pt x="13106" y="2512"/>
                </a:lnTo>
                <a:lnTo>
                  <a:pt x="13096" y="2521"/>
                </a:lnTo>
                <a:lnTo>
                  <a:pt x="13089" y="2529"/>
                </a:lnTo>
                <a:lnTo>
                  <a:pt x="13081" y="2538"/>
                </a:lnTo>
                <a:lnTo>
                  <a:pt x="13075" y="2547"/>
                </a:lnTo>
                <a:lnTo>
                  <a:pt x="13061" y="2565"/>
                </a:lnTo>
                <a:lnTo>
                  <a:pt x="13046" y="2583"/>
                </a:lnTo>
                <a:lnTo>
                  <a:pt x="13033" y="2598"/>
                </a:lnTo>
                <a:lnTo>
                  <a:pt x="13022" y="2614"/>
                </a:lnTo>
                <a:lnTo>
                  <a:pt x="13011" y="2628"/>
                </a:lnTo>
                <a:lnTo>
                  <a:pt x="13001" y="2641"/>
                </a:lnTo>
                <a:lnTo>
                  <a:pt x="12992" y="2655"/>
                </a:lnTo>
                <a:lnTo>
                  <a:pt x="12981" y="2668"/>
                </a:lnTo>
                <a:lnTo>
                  <a:pt x="12968" y="2681"/>
                </a:lnTo>
                <a:lnTo>
                  <a:pt x="12953" y="2692"/>
                </a:lnTo>
                <a:lnTo>
                  <a:pt x="12929" y="2711"/>
                </a:lnTo>
                <a:lnTo>
                  <a:pt x="12910" y="2728"/>
                </a:lnTo>
                <a:lnTo>
                  <a:pt x="12891" y="2746"/>
                </a:lnTo>
                <a:lnTo>
                  <a:pt x="12870" y="2767"/>
                </a:lnTo>
                <a:lnTo>
                  <a:pt x="12861" y="2778"/>
                </a:lnTo>
                <a:lnTo>
                  <a:pt x="12851" y="2789"/>
                </a:lnTo>
                <a:lnTo>
                  <a:pt x="12845" y="2793"/>
                </a:lnTo>
                <a:lnTo>
                  <a:pt x="12838" y="2796"/>
                </a:lnTo>
                <a:lnTo>
                  <a:pt x="12833" y="2799"/>
                </a:lnTo>
                <a:lnTo>
                  <a:pt x="12826" y="2801"/>
                </a:lnTo>
                <a:lnTo>
                  <a:pt x="12813" y="2805"/>
                </a:lnTo>
                <a:lnTo>
                  <a:pt x="12801" y="2807"/>
                </a:lnTo>
                <a:lnTo>
                  <a:pt x="12788" y="2808"/>
                </a:lnTo>
                <a:lnTo>
                  <a:pt x="12774" y="2810"/>
                </a:lnTo>
                <a:lnTo>
                  <a:pt x="12759" y="2812"/>
                </a:lnTo>
                <a:lnTo>
                  <a:pt x="12745" y="2818"/>
                </a:lnTo>
                <a:lnTo>
                  <a:pt x="12740" y="2834"/>
                </a:lnTo>
                <a:lnTo>
                  <a:pt x="12750" y="2831"/>
                </a:lnTo>
                <a:lnTo>
                  <a:pt x="12758" y="2828"/>
                </a:lnTo>
                <a:lnTo>
                  <a:pt x="12767" y="2827"/>
                </a:lnTo>
                <a:lnTo>
                  <a:pt x="12777" y="2828"/>
                </a:lnTo>
                <a:lnTo>
                  <a:pt x="12782" y="2831"/>
                </a:lnTo>
                <a:lnTo>
                  <a:pt x="12788" y="2834"/>
                </a:lnTo>
                <a:lnTo>
                  <a:pt x="12802" y="2834"/>
                </a:lnTo>
                <a:lnTo>
                  <a:pt x="12815" y="2834"/>
                </a:lnTo>
                <a:lnTo>
                  <a:pt x="12826" y="2834"/>
                </a:lnTo>
                <a:lnTo>
                  <a:pt x="12840" y="2834"/>
                </a:lnTo>
                <a:lnTo>
                  <a:pt x="12875" y="2825"/>
                </a:lnTo>
                <a:lnTo>
                  <a:pt x="12876" y="2837"/>
                </a:lnTo>
                <a:lnTo>
                  <a:pt x="12876" y="2848"/>
                </a:lnTo>
                <a:lnTo>
                  <a:pt x="12875" y="2858"/>
                </a:lnTo>
                <a:lnTo>
                  <a:pt x="12875" y="2870"/>
                </a:lnTo>
                <a:lnTo>
                  <a:pt x="12877" y="2881"/>
                </a:lnTo>
                <a:lnTo>
                  <a:pt x="12879" y="2893"/>
                </a:lnTo>
                <a:lnTo>
                  <a:pt x="12879" y="2898"/>
                </a:lnTo>
                <a:lnTo>
                  <a:pt x="12879" y="2903"/>
                </a:lnTo>
                <a:lnTo>
                  <a:pt x="12878" y="2908"/>
                </a:lnTo>
                <a:lnTo>
                  <a:pt x="12875" y="2913"/>
                </a:lnTo>
                <a:lnTo>
                  <a:pt x="12871" y="2915"/>
                </a:lnTo>
                <a:lnTo>
                  <a:pt x="12864" y="2916"/>
                </a:lnTo>
                <a:lnTo>
                  <a:pt x="12859" y="2919"/>
                </a:lnTo>
                <a:lnTo>
                  <a:pt x="12855" y="2922"/>
                </a:lnTo>
                <a:lnTo>
                  <a:pt x="12849" y="2926"/>
                </a:lnTo>
                <a:lnTo>
                  <a:pt x="12843" y="2927"/>
                </a:lnTo>
                <a:lnTo>
                  <a:pt x="12791" y="2927"/>
                </a:lnTo>
                <a:lnTo>
                  <a:pt x="12727" y="2956"/>
                </a:lnTo>
                <a:lnTo>
                  <a:pt x="12718" y="2939"/>
                </a:lnTo>
                <a:lnTo>
                  <a:pt x="12712" y="2924"/>
                </a:lnTo>
                <a:lnTo>
                  <a:pt x="12709" y="2916"/>
                </a:lnTo>
                <a:lnTo>
                  <a:pt x="12704" y="2908"/>
                </a:lnTo>
                <a:lnTo>
                  <a:pt x="12699" y="2902"/>
                </a:lnTo>
                <a:lnTo>
                  <a:pt x="12693" y="2894"/>
                </a:lnTo>
                <a:lnTo>
                  <a:pt x="12681" y="2902"/>
                </a:lnTo>
                <a:lnTo>
                  <a:pt x="12670" y="2911"/>
                </a:lnTo>
                <a:lnTo>
                  <a:pt x="12660" y="2918"/>
                </a:lnTo>
                <a:lnTo>
                  <a:pt x="12651" y="2927"/>
                </a:lnTo>
                <a:lnTo>
                  <a:pt x="12643" y="2934"/>
                </a:lnTo>
                <a:lnTo>
                  <a:pt x="12633" y="2942"/>
                </a:lnTo>
                <a:lnTo>
                  <a:pt x="12622" y="2949"/>
                </a:lnTo>
                <a:lnTo>
                  <a:pt x="12609" y="2956"/>
                </a:lnTo>
                <a:lnTo>
                  <a:pt x="12599" y="2961"/>
                </a:lnTo>
                <a:lnTo>
                  <a:pt x="12589" y="2967"/>
                </a:lnTo>
                <a:lnTo>
                  <a:pt x="12579" y="2971"/>
                </a:lnTo>
                <a:lnTo>
                  <a:pt x="12567" y="2976"/>
                </a:lnTo>
                <a:lnTo>
                  <a:pt x="12543" y="2987"/>
                </a:lnTo>
                <a:lnTo>
                  <a:pt x="12521" y="2997"/>
                </a:lnTo>
                <a:lnTo>
                  <a:pt x="12500" y="3007"/>
                </a:lnTo>
                <a:lnTo>
                  <a:pt x="12481" y="3015"/>
                </a:lnTo>
                <a:lnTo>
                  <a:pt x="12460" y="3024"/>
                </a:lnTo>
                <a:lnTo>
                  <a:pt x="12440" y="3033"/>
                </a:lnTo>
                <a:lnTo>
                  <a:pt x="12417" y="3042"/>
                </a:lnTo>
                <a:lnTo>
                  <a:pt x="12392" y="3051"/>
                </a:lnTo>
                <a:lnTo>
                  <a:pt x="12377" y="3057"/>
                </a:lnTo>
                <a:lnTo>
                  <a:pt x="12365" y="3065"/>
                </a:lnTo>
                <a:lnTo>
                  <a:pt x="12352" y="3073"/>
                </a:lnTo>
                <a:lnTo>
                  <a:pt x="12339" y="3080"/>
                </a:lnTo>
                <a:lnTo>
                  <a:pt x="12324" y="3089"/>
                </a:lnTo>
                <a:lnTo>
                  <a:pt x="12311" y="3097"/>
                </a:lnTo>
                <a:lnTo>
                  <a:pt x="12299" y="3105"/>
                </a:lnTo>
                <a:lnTo>
                  <a:pt x="12289" y="3114"/>
                </a:lnTo>
                <a:lnTo>
                  <a:pt x="12267" y="3132"/>
                </a:lnTo>
                <a:lnTo>
                  <a:pt x="12243" y="3155"/>
                </a:lnTo>
                <a:lnTo>
                  <a:pt x="12230" y="3168"/>
                </a:lnTo>
                <a:lnTo>
                  <a:pt x="12219" y="3178"/>
                </a:lnTo>
                <a:lnTo>
                  <a:pt x="12215" y="3185"/>
                </a:lnTo>
                <a:lnTo>
                  <a:pt x="12211" y="3191"/>
                </a:lnTo>
                <a:lnTo>
                  <a:pt x="12207" y="3199"/>
                </a:lnTo>
                <a:lnTo>
                  <a:pt x="12203" y="3208"/>
                </a:lnTo>
                <a:lnTo>
                  <a:pt x="12201" y="3218"/>
                </a:lnTo>
                <a:lnTo>
                  <a:pt x="12199" y="3229"/>
                </a:lnTo>
                <a:lnTo>
                  <a:pt x="12197" y="3240"/>
                </a:lnTo>
                <a:lnTo>
                  <a:pt x="12192" y="3251"/>
                </a:lnTo>
                <a:lnTo>
                  <a:pt x="12187" y="3262"/>
                </a:lnTo>
                <a:lnTo>
                  <a:pt x="12183" y="3271"/>
                </a:lnTo>
                <a:lnTo>
                  <a:pt x="12181" y="3276"/>
                </a:lnTo>
                <a:lnTo>
                  <a:pt x="12178" y="3281"/>
                </a:lnTo>
                <a:lnTo>
                  <a:pt x="12177" y="3286"/>
                </a:lnTo>
                <a:lnTo>
                  <a:pt x="12177" y="3293"/>
                </a:lnTo>
                <a:lnTo>
                  <a:pt x="12177" y="3301"/>
                </a:lnTo>
                <a:lnTo>
                  <a:pt x="12177" y="3309"/>
                </a:lnTo>
                <a:lnTo>
                  <a:pt x="12180" y="3317"/>
                </a:lnTo>
                <a:lnTo>
                  <a:pt x="12182" y="3325"/>
                </a:lnTo>
                <a:lnTo>
                  <a:pt x="12183" y="3331"/>
                </a:lnTo>
                <a:lnTo>
                  <a:pt x="12185" y="3335"/>
                </a:lnTo>
                <a:lnTo>
                  <a:pt x="12188" y="3338"/>
                </a:lnTo>
                <a:lnTo>
                  <a:pt x="12190" y="3339"/>
                </a:lnTo>
                <a:lnTo>
                  <a:pt x="12194" y="3340"/>
                </a:lnTo>
                <a:lnTo>
                  <a:pt x="12197" y="3340"/>
                </a:lnTo>
                <a:lnTo>
                  <a:pt x="12203" y="3340"/>
                </a:lnTo>
                <a:lnTo>
                  <a:pt x="12212" y="3340"/>
                </a:lnTo>
                <a:lnTo>
                  <a:pt x="12219" y="3337"/>
                </a:lnTo>
                <a:lnTo>
                  <a:pt x="12227" y="3333"/>
                </a:lnTo>
                <a:lnTo>
                  <a:pt x="12239" y="3331"/>
                </a:lnTo>
                <a:lnTo>
                  <a:pt x="12249" y="3328"/>
                </a:lnTo>
                <a:lnTo>
                  <a:pt x="12258" y="3326"/>
                </a:lnTo>
                <a:lnTo>
                  <a:pt x="12270" y="3325"/>
                </a:lnTo>
                <a:lnTo>
                  <a:pt x="12281" y="3324"/>
                </a:lnTo>
                <a:lnTo>
                  <a:pt x="12291" y="3325"/>
                </a:lnTo>
                <a:lnTo>
                  <a:pt x="12302" y="3325"/>
                </a:lnTo>
                <a:lnTo>
                  <a:pt x="12312" y="3325"/>
                </a:lnTo>
                <a:lnTo>
                  <a:pt x="12322" y="3323"/>
                </a:lnTo>
                <a:lnTo>
                  <a:pt x="12331" y="3321"/>
                </a:lnTo>
                <a:lnTo>
                  <a:pt x="12338" y="3319"/>
                </a:lnTo>
                <a:lnTo>
                  <a:pt x="12346" y="3317"/>
                </a:lnTo>
                <a:lnTo>
                  <a:pt x="12362" y="3310"/>
                </a:lnTo>
                <a:lnTo>
                  <a:pt x="12378" y="3304"/>
                </a:lnTo>
                <a:lnTo>
                  <a:pt x="12378" y="3304"/>
                </a:lnTo>
                <a:lnTo>
                  <a:pt x="12391" y="3339"/>
                </a:lnTo>
                <a:lnTo>
                  <a:pt x="12404" y="3372"/>
                </a:lnTo>
                <a:lnTo>
                  <a:pt x="12412" y="3387"/>
                </a:lnTo>
                <a:lnTo>
                  <a:pt x="12420" y="3402"/>
                </a:lnTo>
                <a:lnTo>
                  <a:pt x="12430" y="3417"/>
                </a:lnTo>
                <a:lnTo>
                  <a:pt x="12441" y="3433"/>
                </a:lnTo>
                <a:lnTo>
                  <a:pt x="12441" y="3433"/>
                </a:lnTo>
                <a:lnTo>
                  <a:pt x="12439" y="3434"/>
                </a:lnTo>
                <a:lnTo>
                  <a:pt x="12438" y="3436"/>
                </a:lnTo>
                <a:lnTo>
                  <a:pt x="12435" y="3442"/>
                </a:lnTo>
                <a:lnTo>
                  <a:pt x="12434" y="3447"/>
                </a:lnTo>
                <a:lnTo>
                  <a:pt x="12427" y="3458"/>
                </a:lnTo>
                <a:lnTo>
                  <a:pt x="12418" y="3467"/>
                </a:lnTo>
                <a:lnTo>
                  <a:pt x="12410" y="3475"/>
                </a:lnTo>
                <a:lnTo>
                  <a:pt x="12400" y="3483"/>
                </a:lnTo>
                <a:lnTo>
                  <a:pt x="12389" y="3488"/>
                </a:lnTo>
                <a:lnTo>
                  <a:pt x="12378" y="3493"/>
                </a:lnTo>
                <a:lnTo>
                  <a:pt x="12365" y="3496"/>
                </a:lnTo>
                <a:lnTo>
                  <a:pt x="12352" y="3497"/>
                </a:lnTo>
                <a:lnTo>
                  <a:pt x="12323" y="3499"/>
                </a:lnTo>
                <a:lnTo>
                  <a:pt x="12297" y="3500"/>
                </a:lnTo>
                <a:lnTo>
                  <a:pt x="12272" y="3503"/>
                </a:lnTo>
                <a:lnTo>
                  <a:pt x="12243" y="3508"/>
                </a:lnTo>
                <a:lnTo>
                  <a:pt x="12235" y="3510"/>
                </a:lnTo>
                <a:lnTo>
                  <a:pt x="12227" y="3512"/>
                </a:lnTo>
                <a:lnTo>
                  <a:pt x="12219" y="3514"/>
                </a:lnTo>
                <a:lnTo>
                  <a:pt x="12213" y="3517"/>
                </a:lnTo>
                <a:lnTo>
                  <a:pt x="12207" y="3522"/>
                </a:lnTo>
                <a:lnTo>
                  <a:pt x="12200" y="3526"/>
                </a:lnTo>
                <a:lnTo>
                  <a:pt x="12194" y="3532"/>
                </a:lnTo>
                <a:lnTo>
                  <a:pt x="12187" y="3537"/>
                </a:lnTo>
                <a:lnTo>
                  <a:pt x="12175" y="3551"/>
                </a:lnTo>
                <a:lnTo>
                  <a:pt x="12165" y="3565"/>
                </a:lnTo>
                <a:lnTo>
                  <a:pt x="12160" y="3571"/>
                </a:lnTo>
                <a:lnTo>
                  <a:pt x="12155" y="3577"/>
                </a:lnTo>
                <a:lnTo>
                  <a:pt x="12147" y="3582"/>
                </a:lnTo>
                <a:lnTo>
                  <a:pt x="12140" y="3588"/>
                </a:lnTo>
                <a:lnTo>
                  <a:pt x="12113" y="3602"/>
                </a:lnTo>
                <a:lnTo>
                  <a:pt x="12089" y="3615"/>
                </a:lnTo>
                <a:lnTo>
                  <a:pt x="12078" y="3621"/>
                </a:lnTo>
                <a:lnTo>
                  <a:pt x="12067" y="3630"/>
                </a:lnTo>
                <a:lnTo>
                  <a:pt x="12056" y="3639"/>
                </a:lnTo>
                <a:lnTo>
                  <a:pt x="12047" y="3651"/>
                </a:lnTo>
                <a:lnTo>
                  <a:pt x="12061" y="3660"/>
                </a:lnTo>
                <a:lnTo>
                  <a:pt x="12074" y="3668"/>
                </a:lnTo>
                <a:lnTo>
                  <a:pt x="12086" y="3674"/>
                </a:lnTo>
                <a:lnTo>
                  <a:pt x="12100" y="3683"/>
                </a:lnTo>
                <a:lnTo>
                  <a:pt x="12084" y="3687"/>
                </a:lnTo>
                <a:lnTo>
                  <a:pt x="12070" y="3691"/>
                </a:lnTo>
                <a:lnTo>
                  <a:pt x="12059" y="3698"/>
                </a:lnTo>
                <a:lnTo>
                  <a:pt x="12047" y="3703"/>
                </a:lnTo>
                <a:lnTo>
                  <a:pt x="12035" y="3709"/>
                </a:lnTo>
                <a:lnTo>
                  <a:pt x="12023" y="3713"/>
                </a:lnTo>
                <a:lnTo>
                  <a:pt x="12016" y="3715"/>
                </a:lnTo>
                <a:lnTo>
                  <a:pt x="12009" y="3716"/>
                </a:lnTo>
                <a:lnTo>
                  <a:pt x="12001" y="3717"/>
                </a:lnTo>
                <a:lnTo>
                  <a:pt x="11994" y="3717"/>
                </a:lnTo>
                <a:lnTo>
                  <a:pt x="11988" y="3717"/>
                </a:lnTo>
                <a:lnTo>
                  <a:pt x="11983" y="3715"/>
                </a:lnTo>
                <a:lnTo>
                  <a:pt x="11979" y="3713"/>
                </a:lnTo>
                <a:lnTo>
                  <a:pt x="11974" y="3710"/>
                </a:lnTo>
                <a:lnTo>
                  <a:pt x="11966" y="3703"/>
                </a:lnTo>
                <a:lnTo>
                  <a:pt x="11956" y="3697"/>
                </a:lnTo>
                <a:lnTo>
                  <a:pt x="11946" y="3691"/>
                </a:lnTo>
                <a:lnTo>
                  <a:pt x="11935" y="3687"/>
                </a:lnTo>
                <a:lnTo>
                  <a:pt x="11926" y="3684"/>
                </a:lnTo>
                <a:lnTo>
                  <a:pt x="11914" y="3683"/>
                </a:lnTo>
                <a:lnTo>
                  <a:pt x="11851" y="3683"/>
                </a:lnTo>
                <a:lnTo>
                  <a:pt x="11844" y="3684"/>
                </a:lnTo>
                <a:lnTo>
                  <a:pt x="11837" y="3686"/>
                </a:lnTo>
                <a:lnTo>
                  <a:pt x="11831" y="3688"/>
                </a:lnTo>
                <a:lnTo>
                  <a:pt x="11825" y="3691"/>
                </a:lnTo>
                <a:lnTo>
                  <a:pt x="11814" y="3699"/>
                </a:lnTo>
                <a:lnTo>
                  <a:pt x="11803" y="3708"/>
                </a:lnTo>
                <a:lnTo>
                  <a:pt x="11792" y="3713"/>
                </a:lnTo>
                <a:lnTo>
                  <a:pt x="11781" y="3717"/>
                </a:lnTo>
                <a:lnTo>
                  <a:pt x="11776" y="3717"/>
                </a:lnTo>
                <a:lnTo>
                  <a:pt x="11770" y="3717"/>
                </a:lnTo>
                <a:lnTo>
                  <a:pt x="11767" y="3720"/>
                </a:lnTo>
                <a:lnTo>
                  <a:pt x="11764" y="3725"/>
                </a:lnTo>
                <a:lnTo>
                  <a:pt x="11760" y="3728"/>
                </a:lnTo>
                <a:lnTo>
                  <a:pt x="11758" y="3732"/>
                </a:lnTo>
                <a:lnTo>
                  <a:pt x="11754" y="3741"/>
                </a:lnTo>
                <a:lnTo>
                  <a:pt x="11750" y="3750"/>
                </a:lnTo>
                <a:lnTo>
                  <a:pt x="11738" y="3764"/>
                </a:lnTo>
                <a:lnTo>
                  <a:pt x="11727" y="3776"/>
                </a:lnTo>
                <a:lnTo>
                  <a:pt x="11722" y="3781"/>
                </a:lnTo>
                <a:lnTo>
                  <a:pt x="11717" y="3787"/>
                </a:lnTo>
                <a:lnTo>
                  <a:pt x="11713" y="3794"/>
                </a:lnTo>
                <a:lnTo>
                  <a:pt x="11710" y="3803"/>
                </a:lnTo>
                <a:lnTo>
                  <a:pt x="11705" y="3814"/>
                </a:lnTo>
                <a:lnTo>
                  <a:pt x="11703" y="3825"/>
                </a:lnTo>
                <a:lnTo>
                  <a:pt x="11703" y="3835"/>
                </a:lnTo>
                <a:lnTo>
                  <a:pt x="11702" y="3846"/>
                </a:lnTo>
                <a:lnTo>
                  <a:pt x="11703" y="3867"/>
                </a:lnTo>
                <a:lnTo>
                  <a:pt x="11701" y="3890"/>
                </a:lnTo>
                <a:lnTo>
                  <a:pt x="11687" y="3889"/>
                </a:lnTo>
                <a:lnTo>
                  <a:pt x="11672" y="3888"/>
                </a:lnTo>
                <a:lnTo>
                  <a:pt x="11668" y="3888"/>
                </a:lnTo>
                <a:lnTo>
                  <a:pt x="11663" y="3889"/>
                </a:lnTo>
                <a:lnTo>
                  <a:pt x="11659" y="3890"/>
                </a:lnTo>
                <a:lnTo>
                  <a:pt x="11656" y="3892"/>
                </a:lnTo>
                <a:lnTo>
                  <a:pt x="11650" y="3898"/>
                </a:lnTo>
                <a:lnTo>
                  <a:pt x="11645" y="3905"/>
                </a:lnTo>
                <a:lnTo>
                  <a:pt x="11640" y="3913"/>
                </a:lnTo>
                <a:lnTo>
                  <a:pt x="11634" y="3920"/>
                </a:lnTo>
                <a:lnTo>
                  <a:pt x="11629" y="3928"/>
                </a:lnTo>
                <a:lnTo>
                  <a:pt x="11622" y="3935"/>
                </a:lnTo>
                <a:lnTo>
                  <a:pt x="11608" y="3946"/>
                </a:lnTo>
                <a:lnTo>
                  <a:pt x="11596" y="3955"/>
                </a:lnTo>
                <a:lnTo>
                  <a:pt x="11583" y="3963"/>
                </a:lnTo>
                <a:lnTo>
                  <a:pt x="11568" y="3972"/>
                </a:lnTo>
                <a:lnTo>
                  <a:pt x="11563" y="3974"/>
                </a:lnTo>
                <a:lnTo>
                  <a:pt x="11559" y="3978"/>
                </a:lnTo>
                <a:lnTo>
                  <a:pt x="11554" y="3994"/>
                </a:lnTo>
                <a:lnTo>
                  <a:pt x="11553" y="4010"/>
                </a:lnTo>
                <a:lnTo>
                  <a:pt x="11547" y="4024"/>
                </a:lnTo>
                <a:lnTo>
                  <a:pt x="11541" y="4037"/>
                </a:lnTo>
                <a:lnTo>
                  <a:pt x="11535" y="4050"/>
                </a:lnTo>
                <a:lnTo>
                  <a:pt x="11526" y="4063"/>
                </a:lnTo>
                <a:lnTo>
                  <a:pt x="11523" y="4068"/>
                </a:lnTo>
                <a:lnTo>
                  <a:pt x="11520" y="4073"/>
                </a:lnTo>
                <a:lnTo>
                  <a:pt x="11515" y="4077"/>
                </a:lnTo>
                <a:lnTo>
                  <a:pt x="11510" y="4079"/>
                </a:lnTo>
                <a:lnTo>
                  <a:pt x="11495" y="4078"/>
                </a:lnTo>
                <a:lnTo>
                  <a:pt x="11479" y="4076"/>
                </a:lnTo>
                <a:lnTo>
                  <a:pt x="11467" y="4079"/>
                </a:lnTo>
                <a:lnTo>
                  <a:pt x="11457" y="4082"/>
                </a:lnTo>
                <a:lnTo>
                  <a:pt x="11447" y="4086"/>
                </a:lnTo>
                <a:lnTo>
                  <a:pt x="11435" y="4090"/>
                </a:lnTo>
                <a:lnTo>
                  <a:pt x="11420" y="4098"/>
                </a:lnTo>
                <a:lnTo>
                  <a:pt x="11404" y="4108"/>
                </a:lnTo>
                <a:lnTo>
                  <a:pt x="11389" y="4114"/>
                </a:lnTo>
                <a:lnTo>
                  <a:pt x="11376" y="4117"/>
                </a:lnTo>
                <a:lnTo>
                  <a:pt x="11362" y="4118"/>
                </a:lnTo>
                <a:lnTo>
                  <a:pt x="11346" y="4119"/>
                </a:lnTo>
                <a:lnTo>
                  <a:pt x="11333" y="4116"/>
                </a:lnTo>
                <a:lnTo>
                  <a:pt x="11319" y="4114"/>
                </a:lnTo>
                <a:lnTo>
                  <a:pt x="11319" y="4114"/>
                </a:lnTo>
                <a:lnTo>
                  <a:pt x="11317" y="4106"/>
                </a:lnTo>
                <a:lnTo>
                  <a:pt x="11313" y="4098"/>
                </a:lnTo>
                <a:lnTo>
                  <a:pt x="11312" y="4091"/>
                </a:lnTo>
                <a:lnTo>
                  <a:pt x="11312" y="4083"/>
                </a:lnTo>
                <a:lnTo>
                  <a:pt x="11318" y="4060"/>
                </a:lnTo>
                <a:lnTo>
                  <a:pt x="11324" y="4036"/>
                </a:lnTo>
                <a:lnTo>
                  <a:pt x="11330" y="4012"/>
                </a:lnTo>
                <a:lnTo>
                  <a:pt x="11335" y="3988"/>
                </a:lnTo>
                <a:lnTo>
                  <a:pt x="11335" y="3988"/>
                </a:lnTo>
                <a:lnTo>
                  <a:pt x="11348" y="3984"/>
                </a:lnTo>
                <a:lnTo>
                  <a:pt x="11360" y="3981"/>
                </a:lnTo>
                <a:lnTo>
                  <a:pt x="11372" y="3979"/>
                </a:lnTo>
                <a:lnTo>
                  <a:pt x="11382" y="3976"/>
                </a:lnTo>
                <a:lnTo>
                  <a:pt x="11394" y="3974"/>
                </a:lnTo>
                <a:lnTo>
                  <a:pt x="11405" y="3972"/>
                </a:lnTo>
                <a:lnTo>
                  <a:pt x="11418" y="3969"/>
                </a:lnTo>
                <a:lnTo>
                  <a:pt x="11431" y="3965"/>
                </a:lnTo>
                <a:lnTo>
                  <a:pt x="11436" y="3962"/>
                </a:lnTo>
                <a:lnTo>
                  <a:pt x="11442" y="3959"/>
                </a:lnTo>
                <a:lnTo>
                  <a:pt x="11447" y="3956"/>
                </a:lnTo>
                <a:lnTo>
                  <a:pt x="11452" y="3953"/>
                </a:lnTo>
                <a:lnTo>
                  <a:pt x="11460" y="3943"/>
                </a:lnTo>
                <a:lnTo>
                  <a:pt x="11468" y="3933"/>
                </a:lnTo>
                <a:lnTo>
                  <a:pt x="11475" y="3921"/>
                </a:lnTo>
                <a:lnTo>
                  <a:pt x="11481" y="3911"/>
                </a:lnTo>
                <a:lnTo>
                  <a:pt x="11483" y="3905"/>
                </a:lnTo>
                <a:lnTo>
                  <a:pt x="11485" y="3899"/>
                </a:lnTo>
                <a:lnTo>
                  <a:pt x="11486" y="3892"/>
                </a:lnTo>
                <a:lnTo>
                  <a:pt x="11486" y="3885"/>
                </a:lnTo>
                <a:lnTo>
                  <a:pt x="11485" y="3873"/>
                </a:lnTo>
                <a:lnTo>
                  <a:pt x="11483" y="3861"/>
                </a:lnTo>
                <a:lnTo>
                  <a:pt x="11480" y="3850"/>
                </a:lnTo>
                <a:lnTo>
                  <a:pt x="11479" y="3837"/>
                </a:lnTo>
                <a:lnTo>
                  <a:pt x="11479" y="3828"/>
                </a:lnTo>
                <a:lnTo>
                  <a:pt x="11479" y="3821"/>
                </a:lnTo>
                <a:lnTo>
                  <a:pt x="11479" y="3817"/>
                </a:lnTo>
                <a:lnTo>
                  <a:pt x="11479" y="3813"/>
                </a:lnTo>
                <a:lnTo>
                  <a:pt x="11478" y="3809"/>
                </a:lnTo>
                <a:lnTo>
                  <a:pt x="11475" y="3806"/>
                </a:lnTo>
                <a:lnTo>
                  <a:pt x="11472" y="3800"/>
                </a:lnTo>
                <a:lnTo>
                  <a:pt x="11467" y="3797"/>
                </a:lnTo>
                <a:lnTo>
                  <a:pt x="11460" y="3794"/>
                </a:lnTo>
                <a:lnTo>
                  <a:pt x="11455" y="3792"/>
                </a:lnTo>
                <a:lnTo>
                  <a:pt x="11455" y="3792"/>
                </a:lnTo>
                <a:lnTo>
                  <a:pt x="11456" y="3763"/>
                </a:lnTo>
                <a:lnTo>
                  <a:pt x="11457" y="3737"/>
                </a:lnTo>
                <a:lnTo>
                  <a:pt x="11458" y="3725"/>
                </a:lnTo>
                <a:lnTo>
                  <a:pt x="11460" y="3712"/>
                </a:lnTo>
                <a:lnTo>
                  <a:pt x="11462" y="3698"/>
                </a:lnTo>
                <a:lnTo>
                  <a:pt x="11466" y="3683"/>
                </a:lnTo>
                <a:lnTo>
                  <a:pt x="11466" y="3683"/>
                </a:lnTo>
                <a:lnTo>
                  <a:pt x="11469" y="3674"/>
                </a:lnTo>
                <a:lnTo>
                  <a:pt x="11473" y="3666"/>
                </a:lnTo>
                <a:lnTo>
                  <a:pt x="11479" y="3660"/>
                </a:lnTo>
                <a:lnTo>
                  <a:pt x="11484" y="3651"/>
                </a:lnTo>
                <a:lnTo>
                  <a:pt x="11496" y="3627"/>
                </a:lnTo>
                <a:lnTo>
                  <a:pt x="11506" y="3604"/>
                </a:lnTo>
                <a:lnTo>
                  <a:pt x="11514" y="3581"/>
                </a:lnTo>
                <a:lnTo>
                  <a:pt x="11526" y="3555"/>
                </a:lnTo>
                <a:lnTo>
                  <a:pt x="11532" y="3544"/>
                </a:lnTo>
                <a:lnTo>
                  <a:pt x="11536" y="3534"/>
                </a:lnTo>
                <a:lnTo>
                  <a:pt x="11540" y="3523"/>
                </a:lnTo>
                <a:lnTo>
                  <a:pt x="11548" y="3513"/>
                </a:lnTo>
                <a:lnTo>
                  <a:pt x="11557" y="3506"/>
                </a:lnTo>
                <a:lnTo>
                  <a:pt x="11568" y="3500"/>
                </a:lnTo>
                <a:lnTo>
                  <a:pt x="11576" y="3495"/>
                </a:lnTo>
                <a:lnTo>
                  <a:pt x="11582" y="3489"/>
                </a:lnTo>
                <a:lnTo>
                  <a:pt x="11589" y="3483"/>
                </a:lnTo>
                <a:lnTo>
                  <a:pt x="11594" y="3476"/>
                </a:lnTo>
                <a:lnTo>
                  <a:pt x="11597" y="3469"/>
                </a:lnTo>
                <a:lnTo>
                  <a:pt x="11601" y="3461"/>
                </a:lnTo>
                <a:lnTo>
                  <a:pt x="11603" y="3454"/>
                </a:lnTo>
                <a:lnTo>
                  <a:pt x="11603" y="3444"/>
                </a:lnTo>
                <a:lnTo>
                  <a:pt x="11603" y="3434"/>
                </a:lnTo>
                <a:lnTo>
                  <a:pt x="11602" y="3425"/>
                </a:lnTo>
                <a:lnTo>
                  <a:pt x="11601" y="3416"/>
                </a:lnTo>
                <a:lnTo>
                  <a:pt x="11598" y="3408"/>
                </a:lnTo>
                <a:lnTo>
                  <a:pt x="11594" y="3391"/>
                </a:lnTo>
                <a:lnTo>
                  <a:pt x="11590" y="3373"/>
                </a:lnTo>
                <a:lnTo>
                  <a:pt x="11584" y="3348"/>
                </a:lnTo>
                <a:lnTo>
                  <a:pt x="11579" y="3325"/>
                </a:lnTo>
                <a:lnTo>
                  <a:pt x="11574" y="3305"/>
                </a:lnTo>
                <a:lnTo>
                  <a:pt x="11569" y="3284"/>
                </a:lnTo>
                <a:lnTo>
                  <a:pt x="11564" y="3264"/>
                </a:lnTo>
                <a:lnTo>
                  <a:pt x="11560" y="3242"/>
                </a:lnTo>
                <a:lnTo>
                  <a:pt x="11556" y="3219"/>
                </a:lnTo>
                <a:lnTo>
                  <a:pt x="11553" y="3195"/>
                </a:lnTo>
                <a:lnTo>
                  <a:pt x="11606" y="2942"/>
                </a:lnTo>
                <a:lnTo>
                  <a:pt x="11605" y="2932"/>
                </a:lnTo>
                <a:lnTo>
                  <a:pt x="11603" y="2922"/>
                </a:lnTo>
                <a:lnTo>
                  <a:pt x="11600" y="2914"/>
                </a:lnTo>
                <a:lnTo>
                  <a:pt x="11596" y="2906"/>
                </a:lnTo>
                <a:lnTo>
                  <a:pt x="11589" y="2890"/>
                </a:lnTo>
                <a:lnTo>
                  <a:pt x="11579" y="2876"/>
                </a:lnTo>
                <a:lnTo>
                  <a:pt x="11568" y="2862"/>
                </a:lnTo>
                <a:lnTo>
                  <a:pt x="11557" y="2848"/>
                </a:lnTo>
                <a:lnTo>
                  <a:pt x="11547" y="2833"/>
                </a:lnTo>
                <a:lnTo>
                  <a:pt x="11537" y="2814"/>
                </a:lnTo>
                <a:lnTo>
                  <a:pt x="11532" y="2806"/>
                </a:lnTo>
                <a:lnTo>
                  <a:pt x="11527" y="2797"/>
                </a:lnTo>
                <a:lnTo>
                  <a:pt x="11525" y="2789"/>
                </a:lnTo>
                <a:lnTo>
                  <a:pt x="11524" y="2778"/>
                </a:lnTo>
                <a:lnTo>
                  <a:pt x="11524" y="2766"/>
                </a:lnTo>
                <a:lnTo>
                  <a:pt x="11527" y="2755"/>
                </a:lnTo>
                <a:lnTo>
                  <a:pt x="11529" y="2750"/>
                </a:lnTo>
                <a:lnTo>
                  <a:pt x="11533" y="2746"/>
                </a:lnTo>
                <a:lnTo>
                  <a:pt x="11537" y="2744"/>
                </a:lnTo>
                <a:lnTo>
                  <a:pt x="11542" y="2743"/>
                </a:lnTo>
                <a:lnTo>
                  <a:pt x="11546" y="2743"/>
                </a:lnTo>
                <a:lnTo>
                  <a:pt x="11549" y="2744"/>
                </a:lnTo>
                <a:lnTo>
                  <a:pt x="11551" y="2746"/>
                </a:lnTo>
                <a:lnTo>
                  <a:pt x="11553" y="2747"/>
                </a:lnTo>
                <a:lnTo>
                  <a:pt x="11559" y="2752"/>
                </a:lnTo>
                <a:lnTo>
                  <a:pt x="11564" y="2756"/>
                </a:lnTo>
                <a:lnTo>
                  <a:pt x="11579" y="2771"/>
                </a:lnTo>
                <a:lnTo>
                  <a:pt x="11595" y="2785"/>
                </a:lnTo>
                <a:lnTo>
                  <a:pt x="11606" y="2792"/>
                </a:lnTo>
                <a:lnTo>
                  <a:pt x="11616" y="2795"/>
                </a:lnTo>
                <a:lnTo>
                  <a:pt x="11627" y="2799"/>
                </a:lnTo>
                <a:lnTo>
                  <a:pt x="11637" y="2805"/>
                </a:lnTo>
                <a:lnTo>
                  <a:pt x="11644" y="2808"/>
                </a:lnTo>
                <a:lnTo>
                  <a:pt x="11648" y="2812"/>
                </a:lnTo>
                <a:lnTo>
                  <a:pt x="11652" y="2817"/>
                </a:lnTo>
                <a:lnTo>
                  <a:pt x="11656" y="2822"/>
                </a:lnTo>
                <a:lnTo>
                  <a:pt x="11662" y="2833"/>
                </a:lnTo>
                <a:lnTo>
                  <a:pt x="11668" y="2844"/>
                </a:lnTo>
                <a:lnTo>
                  <a:pt x="11674" y="2854"/>
                </a:lnTo>
                <a:lnTo>
                  <a:pt x="11681" y="2863"/>
                </a:lnTo>
                <a:lnTo>
                  <a:pt x="11685" y="2866"/>
                </a:lnTo>
                <a:lnTo>
                  <a:pt x="11690" y="2868"/>
                </a:lnTo>
                <a:lnTo>
                  <a:pt x="11696" y="2871"/>
                </a:lnTo>
                <a:lnTo>
                  <a:pt x="11701" y="2871"/>
                </a:lnTo>
                <a:lnTo>
                  <a:pt x="11709" y="2870"/>
                </a:lnTo>
                <a:lnTo>
                  <a:pt x="11716" y="2867"/>
                </a:lnTo>
                <a:lnTo>
                  <a:pt x="11724" y="2865"/>
                </a:lnTo>
                <a:lnTo>
                  <a:pt x="11730" y="2863"/>
                </a:lnTo>
                <a:lnTo>
                  <a:pt x="11736" y="2873"/>
                </a:lnTo>
                <a:lnTo>
                  <a:pt x="11741" y="2881"/>
                </a:lnTo>
                <a:lnTo>
                  <a:pt x="11748" y="2890"/>
                </a:lnTo>
                <a:lnTo>
                  <a:pt x="11755" y="2898"/>
                </a:lnTo>
                <a:lnTo>
                  <a:pt x="11767" y="2895"/>
                </a:lnTo>
                <a:lnTo>
                  <a:pt x="11779" y="2892"/>
                </a:lnTo>
                <a:lnTo>
                  <a:pt x="11790" y="2890"/>
                </a:lnTo>
                <a:lnTo>
                  <a:pt x="11803" y="2889"/>
                </a:lnTo>
                <a:lnTo>
                  <a:pt x="11810" y="2889"/>
                </a:lnTo>
                <a:lnTo>
                  <a:pt x="11819" y="2889"/>
                </a:lnTo>
                <a:lnTo>
                  <a:pt x="11829" y="2898"/>
                </a:lnTo>
                <a:lnTo>
                  <a:pt x="11839" y="2905"/>
                </a:lnTo>
                <a:lnTo>
                  <a:pt x="11850" y="2905"/>
                </a:lnTo>
                <a:lnTo>
                  <a:pt x="11861" y="2905"/>
                </a:lnTo>
                <a:lnTo>
                  <a:pt x="11871" y="2908"/>
                </a:lnTo>
                <a:lnTo>
                  <a:pt x="11879" y="2913"/>
                </a:lnTo>
                <a:lnTo>
                  <a:pt x="11884" y="2915"/>
                </a:lnTo>
                <a:lnTo>
                  <a:pt x="11888" y="2917"/>
                </a:lnTo>
                <a:lnTo>
                  <a:pt x="11892" y="2918"/>
                </a:lnTo>
                <a:lnTo>
                  <a:pt x="11898" y="2918"/>
                </a:lnTo>
                <a:lnTo>
                  <a:pt x="11908" y="2917"/>
                </a:lnTo>
                <a:lnTo>
                  <a:pt x="11917" y="2915"/>
                </a:lnTo>
                <a:lnTo>
                  <a:pt x="11926" y="2912"/>
                </a:lnTo>
                <a:lnTo>
                  <a:pt x="11935" y="2907"/>
                </a:lnTo>
                <a:lnTo>
                  <a:pt x="11944" y="2904"/>
                </a:lnTo>
                <a:lnTo>
                  <a:pt x="11953" y="2901"/>
                </a:lnTo>
                <a:lnTo>
                  <a:pt x="11961" y="2895"/>
                </a:lnTo>
                <a:lnTo>
                  <a:pt x="11968" y="2890"/>
                </a:lnTo>
                <a:lnTo>
                  <a:pt x="11974" y="2885"/>
                </a:lnTo>
                <a:lnTo>
                  <a:pt x="11979" y="2877"/>
                </a:lnTo>
                <a:lnTo>
                  <a:pt x="11981" y="2874"/>
                </a:lnTo>
                <a:lnTo>
                  <a:pt x="11982" y="2870"/>
                </a:lnTo>
                <a:lnTo>
                  <a:pt x="11983" y="2865"/>
                </a:lnTo>
                <a:lnTo>
                  <a:pt x="11983" y="2860"/>
                </a:lnTo>
                <a:lnTo>
                  <a:pt x="11982" y="2855"/>
                </a:lnTo>
                <a:lnTo>
                  <a:pt x="11981" y="2851"/>
                </a:lnTo>
                <a:lnTo>
                  <a:pt x="11978" y="2847"/>
                </a:lnTo>
                <a:lnTo>
                  <a:pt x="11974" y="2844"/>
                </a:lnTo>
                <a:lnTo>
                  <a:pt x="11967" y="2837"/>
                </a:lnTo>
                <a:lnTo>
                  <a:pt x="11959" y="2831"/>
                </a:lnTo>
                <a:lnTo>
                  <a:pt x="11949" y="2821"/>
                </a:lnTo>
                <a:lnTo>
                  <a:pt x="11940" y="2812"/>
                </a:lnTo>
                <a:lnTo>
                  <a:pt x="11931" y="2804"/>
                </a:lnTo>
                <a:lnTo>
                  <a:pt x="11921" y="2794"/>
                </a:lnTo>
                <a:lnTo>
                  <a:pt x="11937" y="2789"/>
                </a:lnTo>
                <a:lnTo>
                  <a:pt x="11949" y="2785"/>
                </a:lnTo>
                <a:lnTo>
                  <a:pt x="11964" y="2783"/>
                </a:lnTo>
                <a:lnTo>
                  <a:pt x="11976" y="2782"/>
                </a:lnTo>
                <a:lnTo>
                  <a:pt x="11989" y="2780"/>
                </a:lnTo>
                <a:lnTo>
                  <a:pt x="12002" y="2777"/>
                </a:lnTo>
                <a:lnTo>
                  <a:pt x="12015" y="2771"/>
                </a:lnTo>
                <a:lnTo>
                  <a:pt x="12028" y="2765"/>
                </a:lnTo>
                <a:lnTo>
                  <a:pt x="12032" y="2759"/>
                </a:lnTo>
                <a:lnTo>
                  <a:pt x="12034" y="2754"/>
                </a:lnTo>
                <a:lnTo>
                  <a:pt x="12024" y="2744"/>
                </a:lnTo>
                <a:lnTo>
                  <a:pt x="12016" y="2736"/>
                </a:lnTo>
                <a:lnTo>
                  <a:pt x="12009" y="2728"/>
                </a:lnTo>
                <a:lnTo>
                  <a:pt x="11999" y="2719"/>
                </a:lnTo>
                <a:lnTo>
                  <a:pt x="11992" y="2714"/>
                </a:lnTo>
                <a:lnTo>
                  <a:pt x="11984" y="2709"/>
                </a:lnTo>
                <a:lnTo>
                  <a:pt x="11975" y="2705"/>
                </a:lnTo>
                <a:lnTo>
                  <a:pt x="11968" y="2703"/>
                </a:lnTo>
                <a:lnTo>
                  <a:pt x="11952" y="2699"/>
                </a:lnTo>
                <a:lnTo>
                  <a:pt x="11932" y="2696"/>
                </a:lnTo>
                <a:lnTo>
                  <a:pt x="11921" y="2692"/>
                </a:lnTo>
                <a:lnTo>
                  <a:pt x="11912" y="2689"/>
                </a:lnTo>
                <a:lnTo>
                  <a:pt x="11902" y="2687"/>
                </a:lnTo>
                <a:lnTo>
                  <a:pt x="11890" y="2685"/>
                </a:lnTo>
                <a:lnTo>
                  <a:pt x="11888" y="2679"/>
                </a:lnTo>
                <a:lnTo>
                  <a:pt x="11885" y="2674"/>
                </a:lnTo>
                <a:lnTo>
                  <a:pt x="11889" y="2666"/>
                </a:lnTo>
                <a:lnTo>
                  <a:pt x="11892" y="2658"/>
                </a:lnTo>
                <a:lnTo>
                  <a:pt x="11892" y="2648"/>
                </a:lnTo>
                <a:lnTo>
                  <a:pt x="11892" y="2639"/>
                </a:lnTo>
                <a:lnTo>
                  <a:pt x="11890" y="2631"/>
                </a:lnTo>
                <a:lnTo>
                  <a:pt x="11888" y="2621"/>
                </a:lnTo>
                <a:lnTo>
                  <a:pt x="11880" y="2610"/>
                </a:lnTo>
                <a:lnTo>
                  <a:pt x="11874" y="2600"/>
                </a:lnTo>
                <a:lnTo>
                  <a:pt x="11873" y="2587"/>
                </a:lnTo>
                <a:lnTo>
                  <a:pt x="11872" y="2574"/>
                </a:lnTo>
                <a:lnTo>
                  <a:pt x="11858" y="2574"/>
                </a:lnTo>
                <a:lnTo>
                  <a:pt x="11845" y="2574"/>
                </a:lnTo>
                <a:lnTo>
                  <a:pt x="11833" y="2574"/>
                </a:lnTo>
                <a:lnTo>
                  <a:pt x="11819" y="2574"/>
                </a:lnTo>
                <a:lnTo>
                  <a:pt x="11816" y="2567"/>
                </a:lnTo>
                <a:lnTo>
                  <a:pt x="11812" y="2562"/>
                </a:lnTo>
                <a:lnTo>
                  <a:pt x="11808" y="2557"/>
                </a:lnTo>
                <a:lnTo>
                  <a:pt x="11803" y="2553"/>
                </a:lnTo>
                <a:lnTo>
                  <a:pt x="11792" y="2544"/>
                </a:lnTo>
                <a:lnTo>
                  <a:pt x="11781" y="2539"/>
                </a:lnTo>
                <a:lnTo>
                  <a:pt x="11766" y="2526"/>
                </a:lnTo>
                <a:lnTo>
                  <a:pt x="11750" y="2515"/>
                </a:lnTo>
                <a:lnTo>
                  <a:pt x="11736" y="2510"/>
                </a:lnTo>
                <a:lnTo>
                  <a:pt x="11723" y="2508"/>
                </a:lnTo>
                <a:lnTo>
                  <a:pt x="11710" y="2504"/>
                </a:lnTo>
                <a:lnTo>
                  <a:pt x="11696" y="2501"/>
                </a:lnTo>
                <a:lnTo>
                  <a:pt x="11682" y="2497"/>
                </a:lnTo>
                <a:lnTo>
                  <a:pt x="11669" y="2492"/>
                </a:lnTo>
                <a:lnTo>
                  <a:pt x="11656" y="2485"/>
                </a:lnTo>
                <a:lnTo>
                  <a:pt x="11643" y="2477"/>
                </a:lnTo>
                <a:lnTo>
                  <a:pt x="11638" y="2474"/>
                </a:lnTo>
                <a:lnTo>
                  <a:pt x="11635" y="2471"/>
                </a:lnTo>
                <a:lnTo>
                  <a:pt x="11633" y="2467"/>
                </a:lnTo>
                <a:lnTo>
                  <a:pt x="11631" y="2462"/>
                </a:lnTo>
                <a:lnTo>
                  <a:pt x="11625" y="2454"/>
                </a:lnTo>
                <a:lnTo>
                  <a:pt x="11619" y="2446"/>
                </a:lnTo>
                <a:lnTo>
                  <a:pt x="11606" y="2433"/>
                </a:lnTo>
                <a:lnTo>
                  <a:pt x="11594" y="2422"/>
                </a:lnTo>
                <a:lnTo>
                  <a:pt x="11589" y="2417"/>
                </a:lnTo>
                <a:lnTo>
                  <a:pt x="11583" y="2411"/>
                </a:lnTo>
                <a:lnTo>
                  <a:pt x="11579" y="2404"/>
                </a:lnTo>
                <a:lnTo>
                  <a:pt x="11574" y="2395"/>
                </a:lnTo>
                <a:lnTo>
                  <a:pt x="11546" y="2408"/>
                </a:lnTo>
                <a:lnTo>
                  <a:pt x="11521" y="2421"/>
                </a:lnTo>
                <a:lnTo>
                  <a:pt x="11509" y="2427"/>
                </a:lnTo>
                <a:lnTo>
                  <a:pt x="11496" y="2431"/>
                </a:lnTo>
                <a:lnTo>
                  <a:pt x="11481" y="2434"/>
                </a:lnTo>
                <a:lnTo>
                  <a:pt x="11466" y="2435"/>
                </a:lnTo>
                <a:lnTo>
                  <a:pt x="11458" y="2434"/>
                </a:lnTo>
                <a:lnTo>
                  <a:pt x="11453" y="2433"/>
                </a:lnTo>
                <a:lnTo>
                  <a:pt x="11446" y="2431"/>
                </a:lnTo>
                <a:lnTo>
                  <a:pt x="11441" y="2429"/>
                </a:lnTo>
                <a:lnTo>
                  <a:pt x="11435" y="2426"/>
                </a:lnTo>
                <a:lnTo>
                  <a:pt x="11430" y="2423"/>
                </a:lnTo>
                <a:lnTo>
                  <a:pt x="11425" y="2422"/>
                </a:lnTo>
                <a:lnTo>
                  <a:pt x="11417" y="2421"/>
                </a:lnTo>
                <a:lnTo>
                  <a:pt x="11408" y="2422"/>
                </a:lnTo>
                <a:lnTo>
                  <a:pt x="11401" y="2423"/>
                </a:lnTo>
                <a:lnTo>
                  <a:pt x="11393" y="2427"/>
                </a:lnTo>
                <a:lnTo>
                  <a:pt x="11387" y="2430"/>
                </a:lnTo>
                <a:lnTo>
                  <a:pt x="11374" y="2438"/>
                </a:lnTo>
                <a:lnTo>
                  <a:pt x="11359" y="2446"/>
                </a:lnTo>
                <a:lnTo>
                  <a:pt x="11353" y="2449"/>
                </a:lnTo>
                <a:lnTo>
                  <a:pt x="11349" y="2454"/>
                </a:lnTo>
                <a:lnTo>
                  <a:pt x="11347" y="2456"/>
                </a:lnTo>
                <a:lnTo>
                  <a:pt x="11344" y="2458"/>
                </a:lnTo>
                <a:lnTo>
                  <a:pt x="11341" y="2459"/>
                </a:lnTo>
                <a:lnTo>
                  <a:pt x="11337" y="2459"/>
                </a:lnTo>
                <a:lnTo>
                  <a:pt x="11334" y="2456"/>
                </a:lnTo>
                <a:lnTo>
                  <a:pt x="11330" y="2452"/>
                </a:lnTo>
                <a:lnTo>
                  <a:pt x="11330" y="2439"/>
                </a:lnTo>
                <a:lnTo>
                  <a:pt x="11330" y="2427"/>
                </a:lnTo>
                <a:lnTo>
                  <a:pt x="11330" y="2416"/>
                </a:lnTo>
                <a:lnTo>
                  <a:pt x="11330" y="2403"/>
                </a:lnTo>
                <a:lnTo>
                  <a:pt x="11328" y="2401"/>
                </a:lnTo>
                <a:lnTo>
                  <a:pt x="11326" y="2401"/>
                </a:lnTo>
                <a:lnTo>
                  <a:pt x="11322" y="2401"/>
                </a:lnTo>
                <a:lnTo>
                  <a:pt x="11319" y="2401"/>
                </a:lnTo>
                <a:lnTo>
                  <a:pt x="11316" y="2401"/>
                </a:lnTo>
                <a:lnTo>
                  <a:pt x="11313" y="2402"/>
                </a:lnTo>
                <a:lnTo>
                  <a:pt x="11310" y="2403"/>
                </a:lnTo>
                <a:lnTo>
                  <a:pt x="11308" y="2404"/>
                </a:lnTo>
                <a:lnTo>
                  <a:pt x="11304" y="2407"/>
                </a:lnTo>
                <a:lnTo>
                  <a:pt x="11298" y="2412"/>
                </a:lnTo>
                <a:lnTo>
                  <a:pt x="11286" y="2418"/>
                </a:lnTo>
                <a:lnTo>
                  <a:pt x="11277" y="2423"/>
                </a:lnTo>
                <a:lnTo>
                  <a:pt x="11271" y="2427"/>
                </a:lnTo>
                <a:lnTo>
                  <a:pt x="11266" y="2428"/>
                </a:lnTo>
                <a:lnTo>
                  <a:pt x="11260" y="2429"/>
                </a:lnTo>
                <a:lnTo>
                  <a:pt x="11253" y="2430"/>
                </a:lnTo>
                <a:lnTo>
                  <a:pt x="11244" y="2429"/>
                </a:lnTo>
                <a:lnTo>
                  <a:pt x="11237" y="2429"/>
                </a:lnTo>
                <a:lnTo>
                  <a:pt x="11229" y="2428"/>
                </a:lnTo>
                <a:lnTo>
                  <a:pt x="11220" y="2427"/>
                </a:lnTo>
                <a:lnTo>
                  <a:pt x="11210" y="2430"/>
                </a:lnTo>
                <a:lnTo>
                  <a:pt x="11200" y="2435"/>
                </a:lnTo>
                <a:lnTo>
                  <a:pt x="11188" y="2439"/>
                </a:lnTo>
                <a:lnTo>
                  <a:pt x="11178" y="2442"/>
                </a:lnTo>
                <a:lnTo>
                  <a:pt x="11169" y="2445"/>
                </a:lnTo>
                <a:lnTo>
                  <a:pt x="11157" y="2448"/>
                </a:lnTo>
                <a:lnTo>
                  <a:pt x="11142" y="2455"/>
                </a:lnTo>
                <a:lnTo>
                  <a:pt x="11129" y="2460"/>
                </a:lnTo>
                <a:lnTo>
                  <a:pt x="11122" y="2463"/>
                </a:lnTo>
                <a:lnTo>
                  <a:pt x="11115" y="2466"/>
                </a:lnTo>
                <a:lnTo>
                  <a:pt x="11107" y="2467"/>
                </a:lnTo>
                <a:lnTo>
                  <a:pt x="11098" y="2467"/>
                </a:lnTo>
                <a:lnTo>
                  <a:pt x="11091" y="2466"/>
                </a:lnTo>
                <a:lnTo>
                  <a:pt x="11084" y="2463"/>
                </a:lnTo>
                <a:lnTo>
                  <a:pt x="11079" y="2460"/>
                </a:lnTo>
                <a:lnTo>
                  <a:pt x="11073" y="2456"/>
                </a:lnTo>
                <a:lnTo>
                  <a:pt x="11067" y="2452"/>
                </a:lnTo>
                <a:lnTo>
                  <a:pt x="11062" y="2448"/>
                </a:lnTo>
                <a:lnTo>
                  <a:pt x="11051" y="2453"/>
                </a:lnTo>
                <a:lnTo>
                  <a:pt x="11040" y="2459"/>
                </a:lnTo>
                <a:lnTo>
                  <a:pt x="11023" y="2466"/>
                </a:lnTo>
                <a:lnTo>
                  <a:pt x="11008" y="2472"/>
                </a:lnTo>
                <a:lnTo>
                  <a:pt x="10993" y="2480"/>
                </a:lnTo>
                <a:lnTo>
                  <a:pt x="10976" y="2488"/>
                </a:lnTo>
                <a:lnTo>
                  <a:pt x="10948" y="2489"/>
                </a:lnTo>
                <a:lnTo>
                  <a:pt x="10923" y="2490"/>
                </a:lnTo>
                <a:lnTo>
                  <a:pt x="10899" y="2493"/>
                </a:lnTo>
                <a:lnTo>
                  <a:pt x="10871" y="2494"/>
                </a:lnTo>
                <a:lnTo>
                  <a:pt x="10854" y="2490"/>
                </a:lnTo>
                <a:lnTo>
                  <a:pt x="10838" y="2488"/>
                </a:lnTo>
                <a:lnTo>
                  <a:pt x="10831" y="2489"/>
                </a:lnTo>
                <a:lnTo>
                  <a:pt x="10824" y="2492"/>
                </a:lnTo>
                <a:lnTo>
                  <a:pt x="10819" y="2495"/>
                </a:lnTo>
                <a:lnTo>
                  <a:pt x="10813" y="2499"/>
                </a:lnTo>
                <a:lnTo>
                  <a:pt x="10808" y="2502"/>
                </a:lnTo>
                <a:lnTo>
                  <a:pt x="10801" y="2507"/>
                </a:lnTo>
                <a:lnTo>
                  <a:pt x="10795" y="2509"/>
                </a:lnTo>
                <a:lnTo>
                  <a:pt x="10787" y="2510"/>
                </a:lnTo>
                <a:lnTo>
                  <a:pt x="10780" y="2509"/>
                </a:lnTo>
                <a:lnTo>
                  <a:pt x="10772" y="2508"/>
                </a:lnTo>
                <a:lnTo>
                  <a:pt x="10766" y="2506"/>
                </a:lnTo>
                <a:lnTo>
                  <a:pt x="10760" y="2502"/>
                </a:lnTo>
                <a:lnTo>
                  <a:pt x="10749" y="2495"/>
                </a:lnTo>
                <a:lnTo>
                  <a:pt x="10739" y="2486"/>
                </a:lnTo>
                <a:lnTo>
                  <a:pt x="10729" y="2475"/>
                </a:lnTo>
                <a:lnTo>
                  <a:pt x="10719" y="2465"/>
                </a:lnTo>
                <a:lnTo>
                  <a:pt x="10707" y="2454"/>
                </a:lnTo>
                <a:lnTo>
                  <a:pt x="10695" y="2443"/>
                </a:lnTo>
                <a:lnTo>
                  <a:pt x="10602" y="2470"/>
                </a:lnTo>
                <a:lnTo>
                  <a:pt x="10591" y="2468"/>
                </a:lnTo>
                <a:lnTo>
                  <a:pt x="10581" y="2467"/>
                </a:lnTo>
                <a:lnTo>
                  <a:pt x="10578" y="2441"/>
                </a:lnTo>
                <a:lnTo>
                  <a:pt x="10581" y="2433"/>
                </a:lnTo>
                <a:lnTo>
                  <a:pt x="10583" y="2425"/>
                </a:lnTo>
                <a:lnTo>
                  <a:pt x="10582" y="2414"/>
                </a:lnTo>
                <a:lnTo>
                  <a:pt x="10580" y="2405"/>
                </a:lnTo>
                <a:lnTo>
                  <a:pt x="10576" y="2396"/>
                </a:lnTo>
                <a:lnTo>
                  <a:pt x="10570" y="2388"/>
                </a:lnTo>
                <a:lnTo>
                  <a:pt x="10566" y="2384"/>
                </a:lnTo>
                <a:lnTo>
                  <a:pt x="10562" y="2380"/>
                </a:lnTo>
                <a:lnTo>
                  <a:pt x="10560" y="2378"/>
                </a:lnTo>
                <a:lnTo>
                  <a:pt x="10558" y="2376"/>
                </a:lnTo>
                <a:lnTo>
                  <a:pt x="10557" y="2374"/>
                </a:lnTo>
                <a:lnTo>
                  <a:pt x="10557" y="2372"/>
                </a:lnTo>
                <a:lnTo>
                  <a:pt x="10557" y="2366"/>
                </a:lnTo>
                <a:lnTo>
                  <a:pt x="10560" y="2362"/>
                </a:lnTo>
                <a:lnTo>
                  <a:pt x="10562" y="2359"/>
                </a:lnTo>
                <a:lnTo>
                  <a:pt x="10565" y="2354"/>
                </a:lnTo>
                <a:lnTo>
                  <a:pt x="10572" y="2349"/>
                </a:lnTo>
                <a:lnTo>
                  <a:pt x="10581" y="2342"/>
                </a:lnTo>
                <a:lnTo>
                  <a:pt x="10589" y="2336"/>
                </a:lnTo>
                <a:lnTo>
                  <a:pt x="10595" y="2330"/>
                </a:lnTo>
                <a:lnTo>
                  <a:pt x="10604" y="2325"/>
                </a:lnTo>
                <a:lnTo>
                  <a:pt x="10612" y="2321"/>
                </a:lnTo>
                <a:lnTo>
                  <a:pt x="10610" y="2314"/>
                </a:lnTo>
                <a:lnTo>
                  <a:pt x="10608" y="2309"/>
                </a:lnTo>
                <a:lnTo>
                  <a:pt x="10605" y="2304"/>
                </a:lnTo>
                <a:lnTo>
                  <a:pt x="10602" y="2298"/>
                </a:lnTo>
                <a:lnTo>
                  <a:pt x="10594" y="2289"/>
                </a:lnTo>
                <a:lnTo>
                  <a:pt x="10587" y="2279"/>
                </a:lnTo>
                <a:lnTo>
                  <a:pt x="10582" y="2272"/>
                </a:lnTo>
                <a:lnTo>
                  <a:pt x="10580" y="2267"/>
                </a:lnTo>
                <a:lnTo>
                  <a:pt x="10578" y="2264"/>
                </a:lnTo>
                <a:lnTo>
                  <a:pt x="10576" y="2262"/>
                </a:lnTo>
                <a:lnTo>
                  <a:pt x="10574" y="2260"/>
                </a:lnTo>
                <a:lnTo>
                  <a:pt x="10570" y="2259"/>
                </a:lnTo>
                <a:lnTo>
                  <a:pt x="10557" y="2264"/>
                </a:lnTo>
                <a:lnTo>
                  <a:pt x="10543" y="2268"/>
                </a:lnTo>
                <a:lnTo>
                  <a:pt x="10537" y="2267"/>
                </a:lnTo>
                <a:lnTo>
                  <a:pt x="10531" y="2266"/>
                </a:lnTo>
                <a:lnTo>
                  <a:pt x="10525" y="2264"/>
                </a:lnTo>
                <a:lnTo>
                  <a:pt x="10521" y="2260"/>
                </a:lnTo>
                <a:lnTo>
                  <a:pt x="10515" y="2257"/>
                </a:lnTo>
                <a:lnTo>
                  <a:pt x="10512" y="2253"/>
                </a:lnTo>
                <a:lnTo>
                  <a:pt x="10508" y="2247"/>
                </a:lnTo>
                <a:lnTo>
                  <a:pt x="10504" y="2242"/>
                </a:lnTo>
                <a:lnTo>
                  <a:pt x="10499" y="2230"/>
                </a:lnTo>
                <a:lnTo>
                  <a:pt x="10496" y="2216"/>
                </a:lnTo>
                <a:lnTo>
                  <a:pt x="10494" y="2203"/>
                </a:lnTo>
                <a:lnTo>
                  <a:pt x="10494" y="2189"/>
                </a:lnTo>
                <a:lnTo>
                  <a:pt x="10494" y="2123"/>
                </a:lnTo>
                <a:lnTo>
                  <a:pt x="10493" y="2117"/>
                </a:lnTo>
                <a:lnTo>
                  <a:pt x="10491" y="2111"/>
                </a:lnTo>
                <a:lnTo>
                  <a:pt x="10488" y="2106"/>
                </a:lnTo>
                <a:lnTo>
                  <a:pt x="10485" y="2102"/>
                </a:lnTo>
                <a:lnTo>
                  <a:pt x="10476" y="2093"/>
                </a:lnTo>
                <a:lnTo>
                  <a:pt x="10467" y="2084"/>
                </a:lnTo>
                <a:lnTo>
                  <a:pt x="10456" y="2077"/>
                </a:lnTo>
                <a:lnTo>
                  <a:pt x="10446" y="2071"/>
                </a:lnTo>
                <a:lnTo>
                  <a:pt x="10435" y="2066"/>
                </a:lnTo>
                <a:lnTo>
                  <a:pt x="10425" y="2061"/>
                </a:lnTo>
                <a:lnTo>
                  <a:pt x="10415" y="2057"/>
                </a:lnTo>
                <a:lnTo>
                  <a:pt x="10406" y="2055"/>
                </a:lnTo>
                <a:lnTo>
                  <a:pt x="10403" y="2053"/>
                </a:lnTo>
                <a:lnTo>
                  <a:pt x="10399" y="2051"/>
                </a:lnTo>
                <a:lnTo>
                  <a:pt x="10395" y="2049"/>
                </a:lnTo>
                <a:lnTo>
                  <a:pt x="10392" y="2044"/>
                </a:lnTo>
                <a:lnTo>
                  <a:pt x="10388" y="2039"/>
                </a:lnTo>
                <a:lnTo>
                  <a:pt x="10386" y="2033"/>
                </a:lnTo>
                <a:lnTo>
                  <a:pt x="10383" y="2026"/>
                </a:lnTo>
                <a:lnTo>
                  <a:pt x="10382" y="2021"/>
                </a:lnTo>
                <a:lnTo>
                  <a:pt x="10382" y="2007"/>
                </a:lnTo>
                <a:lnTo>
                  <a:pt x="10381" y="1992"/>
                </a:lnTo>
                <a:lnTo>
                  <a:pt x="10379" y="1971"/>
                </a:lnTo>
                <a:lnTo>
                  <a:pt x="10376" y="1953"/>
                </a:lnTo>
                <a:lnTo>
                  <a:pt x="10373" y="1935"/>
                </a:lnTo>
                <a:lnTo>
                  <a:pt x="10368" y="1915"/>
                </a:lnTo>
                <a:lnTo>
                  <a:pt x="10346" y="1917"/>
                </a:lnTo>
                <a:lnTo>
                  <a:pt x="10325" y="1921"/>
                </a:lnTo>
                <a:lnTo>
                  <a:pt x="10306" y="1927"/>
                </a:lnTo>
                <a:lnTo>
                  <a:pt x="10283" y="1931"/>
                </a:lnTo>
                <a:lnTo>
                  <a:pt x="10269" y="1933"/>
                </a:lnTo>
                <a:lnTo>
                  <a:pt x="10256" y="1935"/>
                </a:lnTo>
                <a:lnTo>
                  <a:pt x="10250" y="1938"/>
                </a:lnTo>
                <a:lnTo>
                  <a:pt x="10243" y="1940"/>
                </a:lnTo>
                <a:lnTo>
                  <a:pt x="10237" y="1943"/>
                </a:lnTo>
                <a:lnTo>
                  <a:pt x="10230" y="1946"/>
                </a:lnTo>
                <a:lnTo>
                  <a:pt x="10221" y="1954"/>
                </a:lnTo>
                <a:lnTo>
                  <a:pt x="10214" y="1960"/>
                </a:lnTo>
                <a:lnTo>
                  <a:pt x="10210" y="1963"/>
                </a:lnTo>
                <a:lnTo>
                  <a:pt x="10206" y="1966"/>
                </a:lnTo>
                <a:lnTo>
                  <a:pt x="10201" y="1967"/>
                </a:lnTo>
                <a:lnTo>
                  <a:pt x="10196" y="1968"/>
                </a:lnTo>
                <a:lnTo>
                  <a:pt x="10191" y="1968"/>
                </a:lnTo>
                <a:lnTo>
                  <a:pt x="10188" y="1967"/>
                </a:lnTo>
                <a:lnTo>
                  <a:pt x="10185" y="1966"/>
                </a:lnTo>
                <a:lnTo>
                  <a:pt x="10182" y="1963"/>
                </a:lnTo>
                <a:lnTo>
                  <a:pt x="10176" y="1959"/>
                </a:lnTo>
                <a:lnTo>
                  <a:pt x="10169" y="1955"/>
                </a:lnTo>
                <a:lnTo>
                  <a:pt x="10153" y="1943"/>
                </a:lnTo>
                <a:lnTo>
                  <a:pt x="10142" y="1931"/>
                </a:lnTo>
                <a:lnTo>
                  <a:pt x="10129" y="1919"/>
                </a:lnTo>
                <a:lnTo>
                  <a:pt x="10113" y="1906"/>
                </a:lnTo>
                <a:lnTo>
                  <a:pt x="10101" y="1898"/>
                </a:lnTo>
                <a:lnTo>
                  <a:pt x="10089" y="1889"/>
                </a:lnTo>
                <a:lnTo>
                  <a:pt x="10079" y="1879"/>
                </a:lnTo>
                <a:lnTo>
                  <a:pt x="10069" y="1871"/>
                </a:lnTo>
                <a:lnTo>
                  <a:pt x="10051" y="1850"/>
                </a:lnTo>
                <a:lnTo>
                  <a:pt x="10031" y="1827"/>
                </a:lnTo>
                <a:lnTo>
                  <a:pt x="10018" y="1811"/>
                </a:lnTo>
                <a:lnTo>
                  <a:pt x="10007" y="1795"/>
                </a:lnTo>
                <a:lnTo>
                  <a:pt x="10001" y="1786"/>
                </a:lnTo>
                <a:lnTo>
                  <a:pt x="9995" y="1778"/>
                </a:lnTo>
                <a:lnTo>
                  <a:pt x="9993" y="1773"/>
                </a:lnTo>
                <a:lnTo>
                  <a:pt x="9990" y="1769"/>
                </a:lnTo>
                <a:lnTo>
                  <a:pt x="9989" y="1764"/>
                </a:lnTo>
                <a:lnTo>
                  <a:pt x="9988" y="1758"/>
                </a:lnTo>
                <a:lnTo>
                  <a:pt x="9990" y="1750"/>
                </a:lnTo>
                <a:lnTo>
                  <a:pt x="9991" y="1742"/>
                </a:lnTo>
                <a:lnTo>
                  <a:pt x="9985" y="1731"/>
                </a:lnTo>
                <a:lnTo>
                  <a:pt x="9977" y="1720"/>
                </a:lnTo>
                <a:lnTo>
                  <a:pt x="9972" y="1712"/>
                </a:lnTo>
                <a:lnTo>
                  <a:pt x="9966" y="1703"/>
                </a:lnTo>
                <a:lnTo>
                  <a:pt x="9958" y="1696"/>
                </a:lnTo>
                <a:lnTo>
                  <a:pt x="9950" y="1688"/>
                </a:lnTo>
                <a:lnTo>
                  <a:pt x="9942" y="1683"/>
                </a:lnTo>
                <a:lnTo>
                  <a:pt x="9932" y="1679"/>
                </a:lnTo>
                <a:lnTo>
                  <a:pt x="9922" y="1676"/>
                </a:lnTo>
                <a:lnTo>
                  <a:pt x="9910" y="1676"/>
                </a:lnTo>
                <a:lnTo>
                  <a:pt x="9859" y="1676"/>
                </a:lnTo>
                <a:lnTo>
                  <a:pt x="9848" y="1678"/>
                </a:lnTo>
                <a:lnTo>
                  <a:pt x="9837" y="1680"/>
                </a:lnTo>
                <a:lnTo>
                  <a:pt x="9814" y="1685"/>
                </a:lnTo>
                <a:lnTo>
                  <a:pt x="9794" y="1687"/>
                </a:lnTo>
                <a:lnTo>
                  <a:pt x="9774" y="1691"/>
                </a:lnTo>
                <a:lnTo>
                  <a:pt x="9752" y="1697"/>
                </a:lnTo>
                <a:lnTo>
                  <a:pt x="9744" y="1700"/>
                </a:lnTo>
                <a:lnTo>
                  <a:pt x="9737" y="1704"/>
                </a:lnTo>
                <a:lnTo>
                  <a:pt x="9733" y="1706"/>
                </a:lnTo>
                <a:lnTo>
                  <a:pt x="9729" y="1709"/>
                </a:lnTo>
                <a:lnTo>
                  <a:pt x="9725" y="1710"/>
                </a:lnTo>
                <a:lnTo>
                  <a:pt x="9720" y="1711"/>
                </a:lnTo>
                <a:lnTo>
                  <a:pt x="9716" y="1710"/>
                </a:lnTo>
                <a:lnTo>
                  <a:pt x="9712" y="1709"/>
                </a:lnTo>
                <a:lnTo>
                  <a:pt x="9707" y="1707"/>
                </a:lnTo>
                <a:lnTo>
                  <a:pt x="9704" y="1705"/>
                </a:lnTo>
                <a:lnTo>
                  <a:pt x="9697" y="1701"/>
                </a:lnTo>
                <a:lnTo>
                  <a:pt x="9688" y="1697"/>
                </a:lnTo>
                <a:lnTo>
                  <a:pt x="9672" y="1689"/>
                </a:lnTo>
                <a:lnTo>
                  <a:pt x="9658" y="1683"/>
                </a:lnTo>
                <a:lnTo>
                  <a:pt x="9650" y="1679"/>
                </a:lnTo>
                <a:lnTo>
                  <a:pt x="9643" y="1676"/>
                </a:lnTo>
                <a:lnTo>
                  <a:pt x="9634" y="1675"/>
                </a:lnTo>
                <a:lnTo>
                  <a:pt x="9624" y="1673"/>
                </a:lnTo>
                <a:lnTo>
                  <a:pt x="9596" y="1669"/>
                </a:lnTo>
                <a:lnTo>
                  <a:pt x="9571" y="1664"/>
                </a:lnTo>
                <a:lnTo>
                  <a:pt x="9546" y="1659"/>
                </a:lnTo>
                <a:lnTo>
                  <a:pt x="9518" y="1651"/>
                </a:lnTo>
                <a:lnTo>
                  <a:pt x="9508" y="1649"/>
                </a:lnTo>
                <a:lnTo>
                  <a:pt x="9497" y="1647"/>
                </a:lnTo>
                <a:lnTo>
                  <a:pt x="9487" y="1645"/>
                </a:lnTo>
                <a:lnTo>
                  <a:pt x="9476" y="1644"/>
                </a:lnTo>
                <a:lnTo>
                  <a:pt x="9473" y="1644"/>
                </a:lnTo>
                <a:lnTo>
                  <a:pt x="9470" y="1645"/>
                </a:lnTo>
                <a:lnTo>
                  <a:pt x="9468" y="1647"/>
                </a:lnTo>
                <a:lnTo>
                  <a:pt x="9464" y="1648"/>
                </a:lnTo>
                <a:lnTo>
                  <a:pt x="9462" y="1651"/>
                </a:lnTo>
                <a:lnTo>
                  <a:pt x="9461" y="1653"/>
                </a:lnTo>
                <a:lnTo>
                  <a:pt x="9460" y="1657"/>
                </a:lnTo>
                <a:lnTo>
                  <a:pt x="9460" y="1660"/>
                </a:lnTo>
                <a:lnTo>
                  <a:pt x="9464" y="1676"/>
                </a:lnTo>
                <a:lnTo>
                  <a:pt x="9471" y="1691"/>
                </a:lnTo>
                <a:lnTo>
                  <a:pt x="9476" y="1718"/>
                </a:lnTo>
                <a:lnTo>
                  <a:pt x="9480" y="1742"/>
                </a:lnTo>
                <a:lnTo>
                  <a:pt x="9481" y="1766"/>
                </a:lnTo>
                <a:lnTo>
                  <a:pt x="9482" y="1793"/>
                </a:lnTo>
                <a:lnTo>
                  <a:pt x="9482" y="1803"/>
                </a:lnTo>
                <a:lnTo>
                  <a:pt x="9483" y="1811"/>
                </a:lnTo>
                <a:lnTo>
                  <a:pt x="9483" y="1820"/>
                </a:lnTo>
                <a:lnTo>
                  <a:pt x="9482" y="1830"/>
                </a:lnTo>
                <a:lnTo>
                  <a:pt x="9478" y="1836"/>
                </a:lnTo>
                <a:lnTo>
                  <a:pt x="9475" y="1842"/>
                </a:lnTo>
                <a:lnTo>
                  <a:pt x="9472" y="1847"/>
                </a:lnTo>
                <a:lnTo>
                  <a:pt x="9468" y="1851"/>
                </a:lnTo>
                <a:lnTo>
                  <a:pt x="9458" y="1860"/>
                </a:lnTo>
                <a:lnTo>
                  <a:pt x="9447" y="1869"/>
                </a:lnTo>
                <a:lnTo>
                  <a:pt x="9437" y="1880"/>
                </a:lnTo>
                <a:lnTo>
                  <a:pt x="9428" y="1891"/>
                </a:lnTo>
                <a:lnTo>
                  <a:pt x="9427" y="1886"/>
                </a:lnTo>
                <a:lnTo>
                  <a:pt x="9426" y="1880"/>
                </a:lnTo>
                <a:lnTo>
                  <a:pt x="9426" y="1875"/>
                </a:lnTo>
                <a:lnTo>
                  <a:pt x="9428" y="1868"/>
                </a:lnTo>
                <a:lnTo>
                  <a:pt x="9430" y="1864"/>
                </a:lnTo>
                <a:lnTo>
                  <a:pt x="9432" y="1859"/>
                </a:lnTo>
                <a:lnTo>
                  <a:pt x="9434" y="1854"/>
                </a:lnTo>
                <a:lnTo>
                  <a:pt x="9436" y="1849"/>
                </a:lnTo>
                <a:lnTo>
                  <a:pt x="9438" y="1844"/>
                </a:lnTo>
                <a:lnTo>
                  <a:pt x="9438" y="1837"/>
                </a:lnTo>
                <a:lnTo>
                  <a:pt x="9438" y="1774"/>
                </a:lnTo>
                <a:lnTo>
                  <a:pt x="9438" y="1766"/>
                </a:lnTo>
                <a:lnTo>
                  <a:pt x="9437" y="1757"/>
                </a:lnTo>
                <a:lnTo>
                  <a:pt x="9435" y="1750"/>
                </a:lnTo>
                <a:lnTo>
                  <a:pt x="9431" y="1742"/>
                </a:lnTo>
                <a:lnTo>
                  <a:pt x="9427" y="1738"/>
                </a:lnTo>
                <a:lnTo>
                  <a:pt x="9421" y="1736"/>
                </a:lnTo>
                <a:lnTo>
                  <a:pt x="9417" y="1734"/>
                </a:lnTo>
                <a:lnTo>
                  <a:pt x="9410" y="1733"/>
                </a:lnTo>
                <a:lnTo>
                  <a:pt x="9399" y="1733"/>
                </a:lnTo>
                <a:lnTo>
                  <a:pt x="9386" y="1731"/>
                </a:lnTo>
                <a:lnTo>
                  <a:pt x="9386" y="1729"/>
                </a:lnTo>
                <a:lnTo>
                  <a:pt x="9386" y="1726"/>
                </a:lnTo>
                <a:lnTo>
                  <a:pt x="9382" y="1731"/>
                </a:lnTo>
                <a:lnTo>
                  <a:pt x="9380" y="1737"/>
                </a:lnTo>
                <a:lnTo>
                  <a:pt x="9383" y="1747"/>
                </a:lnTo>
                <a:lnTo>
                  <a:pt x="9389" y="1758"/>
                </a:lnTo>
                <a:lnTo>
                  <a:pt x="9392" y="1773"/>
                </a:lnTo>
                <a:lnTo>
                  <a:pt x="9393" y="1786"/>
                </a:lnTo>
                <a:lnTo>
                  <a:pt x="9393" y="1800"/>
                </a:lnTo>
                <a:lnTo>
                  <a:pt x="9393" y="1817"/>
                </a:lnTo>
                <a:lnTo>
                  <a:pt x="9394" y="1826"/>
                </a:lnTo>
                <a:lnTo>
                  <a:pt x="9394" y="1835"/>
                </a:lnTo>
                <a:lnTo>
                  <a:pt x="9394" y="1844"/>
                </a:lnTo>
                <a:lnTo>
                  <a:pt x="9393" y="1853"/>
                </a:lnTo>
                <a:lnTo>
                  <a:pt x="9389" y="1869"/>
                </a:lnTo>
                <a:lnTo>
                  <a:pt x="9386" y="1886"/>
                </a:lnTo>
                <a:lnTo>
                  <a:pt x="9387" y="1902"/>
                </a:lnTo>
                <a:lnTo>
                  <a:pt x="9386" y="1917"/>
                </a:lnTo>
                <a:lnTo>
                  <a:pt x="9384" y="1922"/>
                </a:lnTo>
                <a:lnTo>
                  <a:pt x="9382" y="1926"/>
                </a:lnTo>
                <a:lnTo>
                  <a:pt x="9379" y="1930"/>
                </a:lnTo>
                <a:lnTo>
                  <a:pt x="9377" y="1932"/>
                </a:lnTo>
                <a:lnTo>
                  <a:pt x="9369" y="1939"/>
                </a:lnTo>
                <a:lnTo>
                  <a:pt x="9362" y="1944"/>
                </a:lnTo>
                <a:lnTo>
                  <a:pt x="9351" y="1941"/>
                </a:lnTo>
                <a:lnTo>
                  <a:pt x="9346" y="1919"/>
                </a:lnTo>
                <a:lnTo>
                  <a:pt x="9341" y="1900"/>
                </a:lnTo>
                <a:lnTo>
                  <a:pt x="9338" y="1879"/>
                </a:lnTo>
                <a:lnTo>
                  <a:pt x="9335" y="1857"/>
                </a:lnTo>
                <a:lnTo>
                  <a:pt x="9325" y="1853"/>
                </a:lnTo>
                <a:lnTo>
                  <a:pt x="9313" y="1863"/>
                </a:lnTo>
                <a:lnTo>
                  <a:pt x="9302" y="1871"/>
                </a:lnTo>
                <a:lnTo>
                  <a:pt x="9297" y="1874"/>
                </a:lnTo>
                <a:lnTo>
                  <a:pt x="9293" y="1878"/>
                </a:lnTo>
                <a:lnTo>
                  <a:pt x="9287" y="1882"/>
                </a:lnTo>
                <a:lnTo>
                  <a:pt x="9282" y="1888"/>
                </a:lnTo>
                <a:lnTo>
                  <a:pt x="9278" y="1895"/>
                </a:lnTo>
                <a:lnTo>
                  <a:pt x="9273" y="1903"/>
                </a:lnTo>
                <a:lnTo>
                  <a:pt x="9271" y="1912"/>
                </a:lnTo>
                <a:lnTo>
                  <a:pt x="9269" y="1920"/>
                </a:lnTo>
                <a:lnTo>
                  <a:pt x="9265" y="1932"/>
                </a:lnTo>
                <a:lnTo>
                  <a:pt x="9259" y="1942"/>
                </a:lnTo>
                <a:lnTo>
                  <a:pt x="9257" y="1947"/>
                </a:lnTo>
                <a:lnTo>
                  <a:pt x="9255" y="1952"/>
                </a:lnTo>
                <a:lnTo>
                  <a:pt x="9254" y="1958"/>
                </a:lnTo>
                <a:lnTo>
                  <a:pt x="9253" y="1965"/>
                </a:lnTo>
                <a:lnTo>
                  <a:pt x="9253" y="2019"/>
                </a:lnTo>
                <a:lnTo>
                  <a:pt x="9251" y="2024"/>
                </a:lnTo>
                <a:lnTo>
                  <a:pt x="9247" y="2029"/>
                </a:lnTo>
                <a:lnTo>
                  <a:pt x="9241" y="2040"/>
                </a:lnTo>
                <a:lnTo>
                  <a:pt x="9233" y="2050"/>
                </a:lnTo>
                <a:lnTo>
                  <a:pt x="9225" y="2058"/>
                </a:lnTo>
                <a:lnTo>
                  <a:pt x="9216" y="2068"/>
                </a:lnTo>
                <a:lnTo>
                  <a:pt x="9203" y="2082"/>
                </a:lnTo>
                <a:lnTo>
                  <a:pt x="9192" y="2095"/>
                </a:lnTo>
                <a:lnTo>
                  <a:pt x="9181" y="2107"/>
                </a:lnTo>
                <a:lnTo>
                  <a:pt x="9167" y="2119"/>
                </a:lnTo>
                <a:lnTo>
                  <a:pt x="9164" y="2122"/>
                </a:lnTo>
                <a:lnTo>
                  <a:pt x="9161" y="2125"/>
                </a:lnTo>
                <a:lnTo>
                  <a:pt x="9161" y="212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158"/>
          <p:cNvSpPr>
            <a:spLocks noEditPoints="1"/>
          </p:cNvSpPr>
          <p:nvPr/>
        </p:nvSpPr>
        <p:spPr bwMode="auto">
          <a:xfrm>
            <a:off x="1795765" y="5011473"/>
            <a:ext cx="3409530" cy="1825695"/>
          </a:xfrm>
          <a:custGeom>
            <a:avLst/>
            <a:gdLst>
              <a:gd name="T0" fmla="*/ 73 w 7399"/>
              <a:gd name="T1" fmla="*/ 1367 h 3963"/>
              <a:gd name="T2" fmla="*/ 1034 w 7399"/>
              <a:gd name="T3" fmla="*/ 1860 h 3963"/>
              <a:gd name="T4" fmla="*/ 1729 w 7399"/>
              <a:gd name="T5" fmla="*/ 1478 h 3963"/>
              <a:gd name="T6" fmla="*/ 1822 w 7399"/>
              <a:gd name="T7" fmla="*/ 1533 h 3963"/>
              <a:gd name="T8" fmla="*/ 2022 w 7399"/>
              <a:gd name="T9" fmla="*/ 1701 h 3963"/>
              <a:gd name="T10" fmla="*/ 2544 w 7399"/>
              <a:gd name="T11" fmla="*/ 3365 h 3963"/>
              <a:gd name="T12" fmla="*/ 2548 w 7399"/>
              <a:gd name="T13" fmla="*/ 3340 h 3963"/>
              <a:gd name="T14" fmla="*/ 744 w 7399"/>
              <a:gd name="T15" fmla="*/ 214 h 3963"/>
              <a:gd name="T16" fmla="*/ 861 w 7399"/>
              <a:gd name="T17" fmla="*/ 546 h 3963"/>
              <a:gd name="T18" fmla="*/ 933 w 7399"/>
              <a:gd name="T19" fmla="*/ 777 h 3963"/>
              <a:gd name="T20" fmla="*/ 1035 w 7399"/>
              <a:gd name="T21" fmla="*/ 1266 h 3963"/>
              <a:gd name="T22" fmla="*/ 1325 w 7399"/>
              <a:gd name="T23" fmla="*/ 1568 h 3963"/>
              <a:gd name="T24" fmla="*/ 1431 w 7399"/>
              <a:gd name="T25" fmla="*/ 1962 h 3963"/>
              <a:gd name="T26" fmla="*/ 1249 w 7399"/>
              <a:gd name="T27" fmla="*/ 2040 h 3963"/>
              <a:gd name="T28" fmla="*/ 1267 w 7399"/>
              <a:gd name="T29" fmla="*/ 2177 h 3963"/>
              <a:gd name="T30" fmla="*/ 1531 w 7399"/>
              <a:gd name="T31" fmla="*/ 2509 h 3963"/>
              <a:gd name="T32" fmla="*/ 1842 w 7399"/>
              <a:gd name="T33" fmla="*/ 2678 h 3963"/>
              <a:gd name="T34" fmla="*/ 2027 w 7399"/>
              <a:gd name="T35" fmla="*/ 2901 h 3963"/>
              <a:gd name="T36" fmla="*/ 2046 w 7399"/>
              <a:gd name="T37" fmla="*/ 3249 h 3963"/>
              <a:gd name="T38" fmla="*/ 2017 w 7399"/>
              <a:gd name="T39" fmla="*/ 3508 h 3963"/>
              <a:gd name="T40" fmla="*/ 2122 w 7399"/>
              <a:gd name="T41" fmla="*/ 3513 h 3963"/>
              <a:gd name="T42" fmla="*/ 2474 w 7399"/>
              <a:gd name="T43" fmla="*/ 3829 h 3963"/>
              <a:gd name="T44" fmla="*/ 2741 w 7399"/>
              <a:gd name="T45" fmla="*/ 3691 h 3963"/>
              <a:gd name="T46" fmla="*/ 2619 w 7399"/>
              <a:gd name="T47" fmla="*/ 3731 h 3963"/>
              <a:gd name="T48" fmla="*/ 2496 w 7399"/>
              <a:gd name="T49" fmla="*/ 3360 h 3963"/>
              <a:gd name="T50" fmla="*/ 2341 w 7399"/>
              <a:gd name="T51" fmla="*/ 3015 h 3963"/>
              <a:gd name="T52" fmla="*/ 2250 w 7399"/>
              <a:gd name="T53" fmla="*/ 2650 h 3963"/>
              <a:gd name="T54" fmla="*/ 2157 w 7399"/>
              <a:gd name="T55" fmla="*/ 2573 h 3963"/>
              <a:gd name="T56" fmla="*/ 1970 w 7399"/>
              <a:gd name="T57" fmla="*/ 2219 h 3963"/>
              <a:gd name="T58" fmla="*/ 1897 w 7399"/>
              <a:gd name="T59" fmla="*/ 1919 h 3963"/>
              <a:gd name="T60" fmla="*/ 1701 w 7399"/>
              <a:gd name="T61" fmla="*/ 1659 h 3963"/>
              <a:gd name="T62" fmla="*/ 1517 w 7399"/>
              <a:gd name="T63" fmla="*/ 1295 h 3963"/>
              <a:gd name="T64" fmla="*/ 1352 w 7399"/>
              <a:gd name="T65" fmla="*/ 880 h 3963"/>
              <a:gd name="T66" fmla="*/ 1373 w 7399"/>
              <a:gd name="T67" fmla="*/ 482 h 3963"/>
              <a:gd name="T68" fmla="*/ 1680 w 7399"/>
              <a:gd name="T69" fmla="*/ 584 h 3963"/>
              <a:gd name="T70" fmla="*/ 1886 w 7399"/>
              <a:gd name="T71" fmla="*/ 738 h 3963"/>
              <a:gd name="T72" fmla="*/ 1942 w 7399"/>
              <a:gd name="T73" fmla="*/ 997 h 3963"/>
              <a:gd name="T74" fmla="*/ 2045 w 7399"/>
              <a:gd name="T75" fmla="*/ 1370 h 3963"/>
              <a:gd name="T76" fmla="*/ 2162 w 7399"/>
              <a:gd name="T77" fmla="*/ 1644 h 3963"/>
              <a:gd name="T78" fmla="*/ 2227 w 7399"/>
              <a:gd name="T79" fmla="*/ 1839 h 3963"/>
              <a:gd name="T80" fmla="*/ 2430 w 7399"/>
              <a:gd name="T81" fmla="*/ 2095 h 3963"/>
              <a:gd name="T82" fmla="*/ 2606 w 7399"/>
              <a:gd name="T83" fmla="*/ 2200 h 3963"/>
              <a:gd name="T84" fmla="*/ 2726 w 7399"/>
              <a:gd name="T85" fmla="*/ 2503 h 3963"/>
              <a:gd name="T86" fmla="*/ 3019 w 7399"/>
              <a:gd name="T87" fmla="*/ 2743 h 3963"/>
              <a:gd name="T88" fmla="*/ 3032 w 7399"/>
              <a:gd name="T89" fmla="*/ 3054 h 3963"/>
              <a:gd name="T90" fmla="*/ 3164 w 7399"/>
              <a:gd name="T91" fmla="*/ 3250 h 3963"/>
              <a:gd name="T92" fmla="*/ 3435 w 7399"/>
              <a:gd name="T93" fmla="*/ 3384 h 3963"/>
              <a:gd name="T94" fmla="*/ 3647 w 7399"/>
              <a:gd name="T95" fmla="*/ 3709 h 3963"/>
              <a:gd name="T96" fmla="*/ 7260 w 7399"/>
              <a:gd name="T97" fmla="*/ 3825 h 3963"/>
              <a:gd name="T98" fmla="*/ 7395 w 7399"/>
              <a:gd name="T99" fmla="*/ 3259 h 3963"/>
              <a:gd name="T100" fmla="*/ 7030 w 7399"/>
              <a:gd name="T101" fmla="*/ 3178 h 3963"/>
              <a:gd name="T102" fmla="*/ 6701 w 7399"/>
              <a:gd name="T103" fmla="*/ 3047 h 3963"/>
              <a:gd name="T104" fmla="*/ 6534 w 7399"/>
              <a:gd name="T105" fmla="*/ 2633 h 3963"/>
              <a:gd name="T106" fmla="*/ 6272 w 7399"/>
              <a:gd name="T107" fmla="*/ 2301 h 3963"/>
              <a:gd name="T108" fmla="*/ 5961 w 7399"/>
              <a:gd name="T109" fmla="*/ 1880 h 3963"/>
              <a:gd name="T110" fmla="*/ 5598 w 7399"/>
              <a:gd name="T111" fmla="*/ 1725 h 3963"/>
              <a:gd name="T112" fmla="*/ 5374 w 7399"/>
              <a:gd name="T113" fmla="*/ 1934 h 3963"/>
              <a:gd name="T114" fmla="*/ 5068 w 7399"/>
              <a:gd name="T115" fmla="*/ 1889 h 3963"/>
              <a:gd name="T116" fmla="*/ 4767 w 7399"/>
              <a:gd name="T117" fmla="*/ 1626 h 3963"/>
              <a:gd name="T118" fmla="*/ 4625 w 7399"/>
              <a:gd name="T119" fmla="*/ 1259 h 3963"/>
              <a:gd name="T120" fmla="*/ 4372 w 7399"/>
              <a:gd name="T121" fmla="*/ 984 h 3963"/>
              <a:gd name="T122" fmla="*/ 1386 w 7399"/>
              <a:gd name="T123" fmla="*/ 104 h 3963"/>
              <a:gd name="T124" fmla="*/ 750 w 7399"/>
              <a:gd name="T125" fmla="*/ 9 h 3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99" h="3963">
                <a:moveTo>
                  <a:pt x="83" y="1285"/>
                </a:moveTo>
                <a:lnTo>
                  <a:pt x="75" y="1281"/>
                </a:lnTo>
                <a:lnTo>
                  <a:pt x="67" y="1278"/>
                </a:lnTo>
                <a:lnTo>
                  <a:pt x="60" y="1275"/>
                </a:lnTo>
                <a:lnTo>
                  <a:pt x="51" y="1274"/>
                </a:lnTo>
                <a:lnTo>
                  <a:pt x="46" y="1275"/>
                </a:lnTo>
                <a:lnTo>
                  <a:pt x="41" y="1277"/>
                </a:lnTo>
                <a:lnTo>
                  <a:pt x="38" y="1279"/>
                </a:lnTo>
                <a:lnTo>
                  <a:pt x="36" y="1284"/>
                </a:lnTo>
                <a:lnTo>
                  <a:pt x="30" y="1293"/>
                </a:lnTo>
                <a:lnTo>
                  <a:pt x="25" y="1303"/>
                </a:lnTo>
                <a:lnTo>
                  <a:pt x="15" y="1316"/>
                </a:lnTo>
                <a:lnTo>
                  <a:pt x="8" y="1328"/>
                </a:lnTo>
                <a:lnTo>
                  <a:pt x="5" y="1334"/>
                </a:lnTo>
                <a:lnTo>
                  <a:pt x="2" y="1341"/>
                </a:lnTo>
                <a:lnTo>
                  <a:pt x="1" y="1348"/>
                </a:lnTo>
                <a:lnTo>
                  <a:pt x="0" y="1356"/>
                </a:lnTo>
                <a:lnTo>
                  <a:pt x="3" y="1361"/>
                </a:lnTo>
                <a:lnTo>
                  <a:pt x="9" y="1367"/>
                </a:lnTo>
                <a:lnTo>
                  <a:pt x="10" y="1372"/>
                </a:lnTo>
                <a:lnTo>
                  <a:pt x="11" y="1378"/>
                </a:lnTo>
                <a:lnTo>
                  <a:pt x="16" y="1379"/>
                </a:lnTo>
                <a:lnTo>
                  <a:pt x="22" y="1380"/>
                </a:lnTo>
                <a:lnTo>
                  <a:pt x="36" y="1394"/>
                </a:lnTo>
                <a:lnTo>
                  <a:pt x="49" y="1409"/>
                </a:lnTo>
                <a:lnTo>
                  <a:pt x="53" y="1406"/>
                </a:lnTo>
                <a:lnTo>
                  <a:pt x="57" y="1400"/>
                </a:lnTo>
                <a:lnTo>
                  <a:pt x="61" y="1396"/>
                </a:lnTo>
                <a:lnTo>
                  <a:pt x="64" y="1390"/>
                </a:lnTo>
                <a:lnTo>
                  <a:pt x="68" y="1379"/>
                </a:lnTo>
                <a:lnTo>
                  <a:pt x="73" y="1367"/>
                </a:lnTo>
                <a:lnTo>
                  <a:pt x="76" y="1357"/>
                </a:lnTo>
                <a:lnTo>
                  <a:pt x="78" y="1347"/>
                </a:lnTo>
                <a:lnTo>
                  <a:pt x="80" y="1336"/>
                </a:lnTo>
                <a:lnTo>
                  <a:pt x="81" y="1327"/>
                </a:lnTo>
                <a:lnTo>
                  <a:pt x="82" y="1306"/>
                </a:lnTo>
                <a:lnTo>
                  <a:pt x="83" y="1285"/>
                </a:lnTo>
                <a:close/>
                <a:moveTo>
                  <a:pt x="1087" y="1727"/>
                </a:moveTo>
                <a:lnTo>
                  <a:pt x="1079" y="1726"/>
                </a:lnTo>
                <a:lnTo>
                  <a:pt x="1072" y="1725"/>
                </a:lnTo>
                <a:lnTo>
                  <a:pt x="1066" y="1725"/>
                </a:lnTo>
                <a:lnTo>
                  <a:pt x="1062" y="1724"/>
                </a:lnTo>
                <a:lnTo>
                  <a:pt x="1060" y="1725"/>
                </a:lnTo>
                <a:lnTo>
                  <a:pt x="1059" y="1725"/>
                </a:lnTo>
                <a:lnTo>
                  <a:pt x="1056" y="1726"/>
                </a:lnTo>
                <a:lnTo>
                  <a:pt x="1055" y="1727"/>
                </a:lnTo>
                <a:lnTo>
                  <a:pt x="1052" y="1738"/>
                </a:lnTo>
                <a:lnTo>
                  <a:pt x="1050" y="1749"/>
                </a:lnTo>
                <a:lnTo>
                  <a:pt x="1038" y="1765"/>
                </a:lnTo>
                <a:lnTo>
                  <a:pt x="1026" y="1781"/>
                </a:lnTo>
                <a:lnTo>
                  <a:pt x="1020" y="1798"/>
                </a:lnTo>
                <a:lnTo>
                  <a:pt x="1015" y="1814"/>
                </a:lnTo>
                <a:lnTo>
                  <a:pt x="1013" y="1821"/>
                </a:lnTo>
                <a:lnTo>
                  <a:pt x="1010" y="1829"/>
                </a:lnTo>
                <a:lnTo>
                  <a:pt x="1007" y="1836"/>
                </a:lnTo>
                <a:lnTo>
                  <a:pt x="1001" y="1845"/>
                </a:lnTo>
                <a:lnTo>
                  <a:pt x="1010" y="1851"/>
                </a:lnTo>
                <a:lnTo>
                  <a:pt x="1018" y="1855"/>
                </a:lnTo>
                <a:lnTo>
                  <a:pt x="1021" y="1857"/>
                </a:lnTo>
                <a:lnTo>
                  <a:pt x="1024" y="1859"/>
                </a:lnTo>
                <a:lnTo>
                  <a:pt x="1028" y="1860"/>
                </a:lnTo>
                <a:lnTo>
                  <a:pt x="1034" y="1860"/>
                </a:lnTo>
                <a:lnTo>
                  <a:pt x="1038" y="1860"/>
                </a:lnTo>
                <a:lnTo>
                  <a:pt x="1041" y="1858"/>
                </a:lnTo>
                <a:lnTo>
                  <a:pt x="1045" y="1855"/>
                </a:lnTo>
                <a:lnTo>
                  <a:pt x="1047" y="1851"/>
                </a:lnTo>
                <a:lnTo>
                  <a:pt x="1049" y="1841"/>
                </a:lnTo>
                <a:lnTo>
                  <a:pt x="1052" y="1831"/>
                </a:lnTo>
                <a:lnTo>
                  <a:pt x="1060" y="1815"/>
                </a:lnTo>
                <a:lnTo>
                  <a:pt x="1068" y="1800"/>
                </a:lnTo>
                <a:lnTo>
                  <a:pt x="1079" y="1784"/>
                </a:lnTo>
                <a:lnTo>
                  <a:pt x="1090" y="1767"/>
                </a:lnTo>
                <a:lnTo>
                  <a:pt x="1093" y="1763"/>
                </a:lnTo>
                <a:lnTo>
                  <a:pt x="1097" y="1758"/>
                </a:lnTo>
                <a:lnTo>
                  <a:pt x="1100" y="1755"/>
                </a:lnTo>
                <a:lnTo>
                  <a:pt x="1102" y="1752"/>
                </a:lnTo>
                <a:lnTo>
                  <a:pt x="1103" y="1750"/>
                </a:lnTo>
                <a:lnTo>
                  <a:pt x="1103" y="1747"/>
                </a:lnTo>
                <a:lnTo>
                  <a:pt x="1095" y="1737"/>
                </a:lnTo>
                <a:lnTo>
                  <a:pt x="1087" y="1727"/>
                </a:lnTo>
                <a:close/>
                <a:moveTo>
                  <a:pt x="1778" y="1467"/>
                </a:moveTo>
                <a:lnTo>
                  <a:pt x="1770" y="1456"/>
                </a:lnTo>
                <a:lnTo>
                  <a:pt x="1763" y="1444"/>
                </a:lnTo>
                <a:lnTo>
                  <a:pt x="1758" y="1440"/>
                </a:lnTo>
                <a:lnTo>
                  <a:pt x="1754" y="1437"/>
                </a:lnTo>
                <a:lnTo>
                  <a:pt x="1749" y="1434"/>
                </a:lnTo>
                <a:lnTo>
                  <a:pt x="1742" y="1434"/>
                </a:lnTo>
                <a:lnTo>
                  <a:pt x="1727" y="1434"/>
                </a:lnTo>
                <a:lnTo>
                  <a:pt x="1711" y="1435"/>
                </a:lnTo>
                <a:lnTo>
                  <a:pt x="1714" y="1447"/>
                </a:lnTo>
                <a:lnTo>
                  <a:pt x="1720" y="1456"/>
                </a:lnTo>
                <a:lnTo>
                  <a:pt x="1724" y="1467"/>
                </a:lnTo>
                <a:lnTo>
                  <a:pt x="1729" y="1478"/>
                </a:lnTo>
                <a:lnTo>
                  <a:pt x="1738" y="1496"/>
                </a:lnTo>
                <a:lnTo>
                  <a:pt x="1745" y="1511"/>
                </a:lnTo>
                <a:lnTo>
                  <a:pt x="1753" y="1525"/>
                </a:lnTo>
                <a:lnTo>
                  <a:pt x="1764" y="1542"/>
                </a:lnTo>
                <a:lnTo>
                  <a:pt x="1770" y="1552"/>
                </a:lnTo>
                <a:lnTo>
                  <a:pt x="1775" y="1562"/>
                </a:lnTo>
                <a:lnTo>
                  <a:pt x="1777" y="1573"/>
                </a:lnTo>
                <a:lnTo>
                  <a:pt x="1780" y="1585"/>
                </a:lnTo>
                <a:lnTo>
                  <a:pt x="1782" y="1591"/>
                </a:lnTo>
                <a:lnTo>
                  <a:pt x="1787" y="1596"/>
                </a:lnTo>
                <a:lnTo>
                  <a:pt x="1791" y="1600"/>
                </a:lnTo>
                <a:lnTo>
                  <a:pt x="1796" y="1605"/>
                </a:lnTo>
                <a:lnTo>
                  <a:pt x="1803" y="1613"/>
                </a:lnTo>
                <a:lnTo>
                  <a:pt x="1808" y="1619"/>
                </a:lnTo>
                <a:lnTo>
                  <a:pt x="1815" y="1625"/>
                </a:lnTo>
                <a:lnTo>
                  <a:pt x="1822" y="1629"/>
                </a:lnTo>
                <a:lnTo>
                  <a:pt x="1826" y="1625"/>
                </a:lnTo>
                <a:lnTo>
                  <a:pt x="1830" y="1619"/>
                </a:lnTo>
                <a:lnTo>
                  <a:pt x="1832" y="1615"/>
                </a:lnTo>
                <a:lnTo>
                  <a:pt x="1833" y="1609"/>
                </a:lnTo>
                <a:lnTo>
                  <a:pt x="1835" y="1598"/>
                </a:lnTo>
                <a:lnTo>
                  <a:pt x="1836" y="1585"/>
                </a:lnTo>
                <a:lnTo>
                  <a:pt x="1838" y="1571"/>
                </a:lnTo>
                <a:lnTo>
                  <a:pt x="1842" y="1558"/>
                </a:lnTo>
                <a:lnTo>
                  <a:pt x="1841" y="1555"/>
                </a:lnTo>
                <a:lnTo>
                  <a:pt x="1841" y="1551"/>
                </a:lnTo>
                <a:lnTo>
                  <a:pt x="1838" y="1548"/>
                </a:lnTo>
                <a:lnTo>
                  <a:pt x="1837" y="1546"/>
                </a:lnTo>
                <a:lnTo>
                  <a:pt x="1833" y="1541"/>
                </a:lnTo>
                <a:lnTo>
                  <a:pt x="1828" y="1537"/>
                </a:lnTo>
                <a:lnTo>
                  <a:pt x="1822" y="1533"/>
                </a:lnTo>
                <a:lnTo>
                  <a:pt x="1816" y="1529"/>
                </a:lnTo>
                <a:lnTo>
                  <a:pt x="1811" y="1524"/>
                </a:lnTo>
                <a:lnTo>
                  <a:pt x="1807" y="1518"/>
                </a:lnTo>
                <a:lnTo>
                  <a:pt x="1801" y="1506"/>
                </a:lnTo>
                <a:lnTo>
                  <a:pt x="1794" y="1492"/>
                </a:lnTo>
                <a:lnTo>
                  <a:pt x="1790" y="1486"/>
                </a:lnTo>
                <a:lnTo>
                  <a:pt x="1787" y="1479"/>
                </a:lnTo>
                <a:lnTo>
                  <a:pt x="1782" y="1473"/>
                </a:lnTo>
                <a:lnTo>
                  <a:pt x="1778" y="1467"/>
                </a:lnTo>
                <a:close/>
                <a:moveTo>
                  <a:pt x="2096" y="1638"/>
                </a:moveTo>
                <a:lnTo>
                  <a:pt x="2092" y="1629"/>
                </a:lnTo>
                <a:lnTo>
                  <a:pt x="2089" y="1622"/>
                </a:lnTo>
                <a:lnTo>
                  <a:pt x="2086" y="1618"/>
                </a:lnTo>
                <a:lnTo>
                  <a:pt x="2082" y="1616"/>
                </a:lnTo>
                <a:lnTo>
                  <a:pt x="2079" y="1614"/>
                </a:lnTo>
                <a:lnTo>
                  <a:pt x="2075" y="1614"/>
                </a:lnTo>
                <a:lnTo>
                  <a:pt x="2072" y="1614"/>
                </a:lnTo>
                <a:lnTo>
                  <a:pt x="2069" y="1615"/>
                </a:lnTo>
                <a:lnTo>
                  <a:pt x="2067" y="1617"/>
                </a:lnTo>
                <a:lnTo>
                  <a:pt x="2065" y="1621"/>
                </a:lnTo>
                <a:lnTo>
                  <a:pt x="2062" y="1626"/>
                </a:lnTo>
                <a:lnTo>
                  <a:pt x="2059" y="1632"/>
                </a:lnTo>
                <a:lnTo>
                  <a:pt x="2051" y="1643"/>
                </a:lnTo>
                <a:lnTo>
                  <a:pt x="2042" y="1654"/>
                </a:lnTo>
                <a:lnTo>
                  <a:pt x="2036" y="1660"/>
                </a:lnTo>
                <a:lnTo>
                  <a:pt x="2028" y="1668"/>
                </a:lnTo>
                <a:lnTo>
                  <a:pt x="2026" y="1671"/>
                </a:lnTo>
                <a:lnTo>
                  <a:pt x="2024" y="1676"/>
                </a:lnTo>
                <a:lnTo>
                  <a:pt x="2022" y="1680"/>
                </a:lnTo>
                <a:lnTo>
                  <a:pt x="2022" y="1685"/>
                </a:lnTo>
                <a:lnTo>
                  <a:pt x="2022" y="1701"/>
                </a:lnTo>
                <a:lnTo>
                  <a:pt x="2025" y="1716"/>
                </a:lnTo>
                <a:lnTo>
                  <a:pt x="2027" y="1722"/>
                </a:lnTo>
                <a:lnTo>
                  <a:pt x="2031" y="1727"/>
                </a:lnTo>
                <a:lnTo>
                  <a:pt x="2035" y="1733"/>
                </a:lnTo>
                <a:lnTo>
                  <a:pt x="2040" y="1738"/>
                </a:lnTo>
                <a:lnTo>
                  <a:pt x="2047" y="1743"/>
                </a:lnTo>
                <a:lnTo>
                  <a:pt x="2052" y="1747"/>
                </a:lnTo>
                <a:lnTo>
                  <a:pt x="2059" y="1749"/>
                </a:lnTo>
                <a:lnTo>
                  <a:pt x="2065" y="1751"/>
                </a:lnTo>
                <a:lnTo>
                  <a:pt x="2078" y="1753"/>
                </a:lnTo>
                <a:lnTo>
                  <a:pt x="2093" y="1754"/>
                </a:lnTo>
                <a:lnTo>
                  <a:pt x="2096" y="1754"/>
                </a:lnTo>
                <a:lnTo>
                  <a:pt x="2100" y="1752"/>
                </a:lnTo>
                <a:lnTo>
                  <a:pt x="2102" y="1750"/>
                </a:lnTo>
                <a:lnTo>
                  <a:pt x="2104" y="1748"/>
                </a:lnTo>
                <a:lnTo>
                  <a:pt x="2107" y="1740"/>
                </a:lnTo>
                <a:lnTo>
                  <a:pt x="2109" y="1733"/>
                </a:lnTo>
                <a:lnTo>
                  <a:pt x="2113" y="1722"/>
                </a:lnTo>
                <a:lnTo>
                  <a:pt x="2115" y="1712"/>
                </a:lnTo>
                <a:lnTo>
                  <a:pt x="2117" y="1703"/>
                </a:lnTo>
                <a:lnTo>
                  <a:pt x="2117" y="1691"/>
                </a:lnTo>
                <a:lnTo>
                  <a:pt x="2116" y="1684"/>
                </a:lnTo>
                <a:lnTo>
                  <a:pt x="2114" y="1680"/>
                </a:lnTo>
                <a:lnTo>
                  <a:pt x="2109" y="1674"/>
                </a:lnTo>
                <a:lnTo>
                  <a:pt x="2106" y="1669"/>
                </a:lnTo>
                <a:lnTo>
                  <a:pt x="2102" y="1654"/>
                </a:lnTo>
                <a:lnTo>
                  <a:pt x="2096" y="1638"/>
                </a:lnTo>
                <a:close/>
                <a:moveTo>
                  <a:pt x="2548" y="3340"/>
                </a:moveTo>
                <a:lnTo>
                  <a:pt x="2545" y="3347"/>
                </a:lnTo>
                <a:lnTo>
                  <a:pt x="2543" y="3356"/>
                </a:lnTo>
                <a:lnTo>
                  <a:pt x="2544" y="3365"/>
                </a:lnTo>
                <a:lnTo>
                  <a:pt x="2546" y="3372"/>
                </a:lnTo>
                <a:lnTo>
                  <a:pt x="2549" y="3379"/>
                </a:lnTo>
                <a:lnTo>
                  <a:pt x="2554" y="3385"/>
                </a:lnTo>
                <a:lnTo>
                  <a:pt x="2566" y="3396"/>
                </a:lnTo>
                <a:lnTo>
                  <a:pt x="2579" y="3406"/>
                </a:lnTo>
                <a:lnTo>
                  <a:pt x="2592" y="3416"/>
                </a:lnTo>
                <a:lnTo>
                  <a:pt x="2603" y="3426"/>
                </a:lnTo>
                <a:lnTo>
                  <a:pt x="2609" y="3429"/>
                </a:lnTo>
                <a:lnTo>
                  <a:pt x="2615" y="3434"/>
                </a:lnTo>
                <a:lnTo>
                  <a:pt x="2622" y="3437"/>
                </a:lnTo>
                <a:lnTo>
                  <a:pt x="2630" y="3440"/>
                </a:lnTo>
                <a:lnTo>
                  <a:pt x="2632" y="3437"/>
                </a:lnTo>
                <a:lnTo>
                  <a:pt x="2635" y="3434"/>
                </a:lnTo>
                <a:lnTo>
                  <a:pt x="2636" y="3429"/>
                </a:lnTo>
                <a:lnTo>
                  <a:pt x="2638" y="3425"/>
                </a:lnTo>
                <a:lnTo>
                  <a:pt x="2635" y="3411"/>
                </a:lnTo>
                <a:lnTo>
                  <a:pt x="2630" y="3398"/>
                </a:lnTo>
                <a:lnTo>
                  <a:pt x="2629" y="3393"/>
                </a:lnTo>
                <a:lnTo>
                  <a:pt x="2628" y="3387"/>
                </a:lnTo>
                <a:lnTo>
                  <a:pt x="2626" y="3382"/>
                </a:lnTo>
                <a:lnTo>
                  <a:pt x="2622" y="3376"/>
                </a:lnTo>
                <a:lnTo>
                  <a:pt x="2618" y="3374"/>
                </a:lnTo>
                <a:lnTo>
                  <a:pt x="2615" y="3371"/>
                </a:lnTo>
                <a:lnTo>
                  <a:pt x="2611" y="3370"/>
                </a:lnTo>
                <a:lnTo>
                  <a:pt x="2607" y="3369"/>
                </a:lnTo>
                <a:lnTo>
                  <a:pt x="2599" y="3367"/>
                </a:lnTo>
                <a:lnTo>
                  <a:pt x="2590" y="3364"/>
                </a:lnTo>
                <a:lnTo>
                  <a:pt x="2578" y="3358"/>
                </a:lnTo>
                <a:lnTo>
                  <a:pt x="2568" y="3353"/>
                </a:lnTo>
                <a:lnTo>
                  <a:pt x="2559" y="3346"/>
                </a:lnTo>
                <a:lnTo>
                  <a:pt x="2548" y="3340"/>
                </a:lnTo>
                <a:close/>
                <a:moveTo>
                  <a:pt x="684" y="0"/>
                </a:moveTo>
                <a:lnTo>
                  <a:pt x="684" y="11"/>
                </a:lnTo>
                <a:lnTo>
                  <a:pt x="686" y="24"/>
                </a:lnTo>
                <a:lnTo>
                  <a:pt x="688" y="37"/>
                </a:lnTo>
                <a:lnTo>
                  <a:pt x="691" y="52"/>
                </a:lnTo>
                <a:lnTo>
                  <a:pt x="694" y="60"/>
                </a:lnTo>
                <a:lnTo>
                  <a:pt x="696" y="68"/>
                </a:lnTo>
                <a:lnTo>
                  <a:pt x="700" y="74"/>
                </a:lnTo>
                <a:lnTo>
                  <a:pt x="703" y="81"/>
                </a:lnTo>
                <a:lnTo>
                  <a:pt x="712" y="92"/>
                </a:lnTo>
                <a:lnTo>
                  <a:pt x="721" y="105"/>
                </a:lnTo>
                <a:lnTo>
                  <a:pt x="724" y="111"/>
                </a:lnTo>
                <a:lnTo>
                  <a:pt x="728" y="115"/>
                </a:lnTo>
                <a:lnTo>
                  <a:pt x="730" y="118"/>
                </a:lnTo>
                <a:lnTo>
                  <a:pt x="732" y="120"/>
                </a:lnTo>
                <a:lnTo>
                  <a:pt x="734" y="124"/>
                </a:lnTo>
                <a:lnTo>
                  <a:pt x="734" y="127"/>
                </a:lnTo>
                <a:lnTo>
                  <a:pt x="734" y="135"/>
                </a:lnTo>
                <a:lnTo>
                  <a:pt x="732" y="142"/>
                </a:lnTo>
                <a:lnTo>
                  <a:pt x="730" y="149"/>
                </a:lnTo>
                <a:lnTo>
                  <a:pt x="728" y="155"/>
                </a:lnTo>
                <a:lnTo>
                  <a:pt x="726" y="160"/>
                </a:lnTo>
                <a:lnTo>
                  <a:pt x="725" y="168"/>
                </a:lnTo>
                <a:lnTo>
                  <a:pt x="724" y="174"/>
                </a:lnTo>
                <a:lnTo>
                  <a:pt x="723" y="182"/>
                </a:lnTo>
                <a:lnTo>
                  <a:pt x="724" y="187"/>
                </a:lnTo>
                <a:lnTo>
                  <a:pt x="725" y="192"/>
                </a:lnTo>
                <a:lnTo>
                  <a:pt x="728" y="196"/>
                </a:lnTo>
                <a:lnTo>
                  <a:pt x="731" y="199"/>
                </a:lnTo>
                <a:lnTo>
                  <a:pt x="738" y="207"/>
                </a:lnTo>
                <a:lnTo>
                  <a:pt x="744" y="214"/>
                </a:lnTo>
                <a:lnTo>
                  <a:pt x="751" y="225"/>
                </a:lnTo>
                <a:lnTo>
                  <a:pt x="756" y="235"/>
                </a:lnTo>
                <a:lnTo>
                  <a:pt x="762" y="246"/>
                </a:lnTo>
                <a:lnTo>
                  <a:pt x="768" y="257"/>
                </a:lnTo>
                <a:lnTo>
                  <a:pt x="780" y="275"/>
                </a:lnTo>
                <a:lnTo>
                  <a:pt x="792" y="290"/>
                </a:lnTo>
                <a:lnTo>
                  <a:pt x="797" y="298"/>
                </a:lnTo>
                <a:lnTo>
                  <a:pt x="802" y="306"/>
                </a:lnTo>
                <a:lnTo>
                  <a:pt x="805" y="315"/>
                </a:lnTo>
                <a:lnTo>
                  <a:pt x="805" y="326"/>
                </a:lnTo>
                <a:lnTo>
                  <a:pt x="805" y="331"/>
                </a:lnTo>
                <a:lnTo>
                  <a:pt x="804" y="335"/>
                </a:lnTo>
                <a:lnTo>
                  <a:pt x="800" y="339"/>
                </a:lnTo>
                <a:lnTo>
                  <a:pt x="798" y="342"/>
                </a:lnTo>
                <a:lnTo>
                  <a:pt x="790" y="347"/>
                </a:lnTo>
                <a:lnTo>
                  <a:pt x="781" y="353"/>
                </a:lnTo>
                <a:lnTo>
                  <a:pt x="773" y="358"/>
                </a:lnTo>
                <a:lnTo>
                  <a:pt x="766" y="363"/>
                </a:lnTo>
                <a:lnTo>
                  <a:pt x="761" y="371"/>
                </a:lnTo>
                <a:lnTo>
                  <a:pt x="755" y="379"/>
                </a:lnTo>
                <a:lnTo>
                  <a:pt x="766" y="389"/>
                </a:lnTo>
                <a:lnTo>
                  <a:pt x="776" y="399"/>
                </a:lnTo>
                <a:lnTo>
                  <a:pt x="783" y="410"/>
                </a:lnTo>
                <a:lnTo>
                  <a:pt x="790" y="420"/>
                </a:lnTo>
                <a:lnTo>
                  <a:pt x="803" y="443"/>
                </a:lnTo>
                <a:lnTo>
                  <a:pt x="816" y="469"/>
                </a:lnTo>
                <a:lnTo>
                  <a:pt x="832" y="494"/>
                </a:lnTo>
                <a:lnTo>
                  <a:pt x="848" y="517"/>
                </a:lnTo>
                <a:lnTo>
                  <a:pt x="854" y="528"/>
                </a:lnTo>
                <a:lnTo>
                  <a:pt x="859" y="539"/>
                </a:lnTo>
                <a:lnTo>
                  <a:pt x="861" y="546"/>
                </a:lnTo>
                <a:lnTo>
                  <a:pt x="862" y="552"/>
                </a:lnTo>
                <a:lnTo>
                  <a:pt x="863" y="560"/>
                </a:lnTo>
                <a:lnTo>
                  <a:pt x="864" y="568"/>
                </a:lnTo>
                <a:lnTo>
                  <a:pt x="863" y="579"/>
                </a:lnTo>
                <a:lnTo>
                  <a:pt x="860" y="590"/>
                </a:lnTo>
                <a:lnTo>
                  <a:pt x="857" y="600"/>
                </a:lnTo>
                <a:lnTo>
                  <a:pt x="852" y="610"/>
                </a:lnTo>
                <a:lnTo>
                  <a:pt x="847" y="619"/>
                </a:lnTo>
                <a:lnTo>
                  <a:pt x="844" y="629"/>
                </a:lnTo>
                <a:lnTo>
                  <a:pt x="840" y="641"/>
                </a:lnTo>
                <a:lnTo>
                  <a:pt x="839" y="653"/>
                </a:lnTo>
                <a:lnTo>
                  <a:pt x="840" y="656"/>
                </a:lnTo>
                <a:lnTo>
                  <a:pt x="842" y="658"/>
                </a:lnTo>
                <a:lnTo>
                  <a:pt x="843" y="662"/>
                </a:lnTo>
                <a:lnTo>
                  <a:pt x="845" y="664"/>
                </a:lnTo>
                <a:lnTo>
                  <a:pt x="849" y="667"/>
                </a:lnTo>
                <a:lnTo>
                  <a:pt x="856" y="669"/>
                </a:lnTo>
                <a:lnTo>
                  <a:pt x="862" y="671"/>
                </a:lnTo>
                <a:lnTo>
                  <a:pt x="869" y="673"/>
                </a:lnTo>
                <a:lnTo>
                  <a:pt x="874" y="678"/>
                </a:lnTo>
                <a:lnTo>
                  <a:pt x="879" y="682"/>
                </a:lnTo>
                <a:lnTo>
                  <a:pt x="891" y="697"/>
                </a:lnTo>
                <a:lnTo>
                  <a:pt x="901" y="713"/>
                </a:lnTo>
                <a:lnTo>
                  <a:pt x="911" y="727"/>
                </a:lnTo>
                <a:lnTo>
                  <a:pt x="919" y="743"/>
                </a:lnTo>
                <a:lnTo>
                  <a:pt x="925" y="751"/>
                </a:lnTo>
                <a:lnTo>
                  <a:pt x="928" y="759"/>
                </a:lnTo>
                <a:lnTo>
                  <a:pt x="930" y="763"/>
                </a:lnTo>
                <a:lnTo>
                  <a:pt x="931" y="767"/>
                </a:lnTo>
                <a:lnTo>
                  <a:pt x="932" y="772"/>
                </a:lnTo>
                <a:lnTo>
                  <a:pt x="933" y="777"/>
                </a:lnTo>
                <a:lnTo>
                  <a:pt x="933" y="831"/>
                </a:lnTo>
                <a:lnTo>
                  <a:pt x="929" y="846"/>
                </a:lnTo>
                <a:lnTo>
                  <a:pt x="925" y="862"/>
                </a:lnTo>
                <a:lnTo>
                  <a:pt x="926" y="869"/>
                </a:lnTo>
                <a:lnTo>
                  <a:pt x="928" y="874"/>
                </a:lnTo>
                <a:lnTo>
                  <a:pt x="931" y="880"/>
                </a:lnTo>
                <a:lnTo>
                  <a:pt x="934" y="884"/>
                </a:lnTo>
                <a:lnTo>
                  <a:pt x="944" y="894"/>
                </a:lnTo>
                <a:lnTo>
                  <a:pt x="952" y="905"/>
                </a:lnTo>
                <a:lnTo>
                  <a:pt x="957" y="917"/>
                </a:lnTo>
                <a:lnTo>
                  <a:pt x="961" y="930"/>
                </a:lnTo>
                <a:lnTo>
                  <a:pt x="964" y="942"/>
                </a:lnTo>
                <a:lnTo>
                  <a:pt x="965" y="957"/>
                </a:lnTo>
                <a:lnTo>
                  <a:pt x="965" y="1022"/>
                </a:lnTo>
                <a:lnTo>
                  <a:pt x="966" y="1032"/>
                </a:lnTo>
                <a:lnTo>
                  <a:pt x="968" y="1041"/>
                </a:lnTo>
                <a:lnTo>
                  <a:pt x="971" y="1048"/>
                </a:lnTo>
                <a:lnTo>
                  <a:pt x="975" y="1055"/>
                </a:lnTo>
                <a:lnTo>
                  <a:pt x="986" y="1069"/>
                </a:lnTo>
                <a:lnTo>
                  <a:pt x="997" y="1085"/>
                </a:lnTo>
                <a:lnTo>
                  <a:pt x="1001" y="1097"/>
                </a:lnTo>
                <a:lnTo>
                  <a:pt x="1005" y="1109"/>
                </a:lnTo>
                <a:lnTo>
                  <a:pt x="1006" y="1120"/>
                </a:lnTo>
                <a:lnTo>
                  <a:pt x="1007" y="1133"/>
                </a:lnTo>
                <a:lnTo>
                  <a:pt x="997" y="1189"/>
                </a:lnTo>
                <a:lnTo>
                  <a:pt x="999" y="1199"/>
                </a:lnTo>
                <a:lnTo>
                  <a:pt x="1002" y="1208"/>
                </a:lnTo>
                <a:lnTo>
                  <a:pt x="1008" y="1217"/>
                </a:lnTo>
                <a:lnTo>
                  <a:pt x="1012" y="1226"/>
                </a:lnTo>
                <a:lnTo>
                  <a:pt x="1024" y="1247"/>
                </a:lnTo>
                <a:lnTo>
                  <a:pt x="1035" y="1266"/>
                </a:lnTo>
                <a:lnTo>
                  <a:pt x="1041" y="1275"/>
                </a:lnTo>
                <a:lnTo>
                  <a:pt x="1049" y="1284"/>
                </a:lnTo>
                <a:lnTo>
                  <a:pt x="1056" y="1292"/>
                </a:lnTo>
                <a:lnTo>
                  <a:pt x="1065" y="1301"/>
                </a:lnTo>
                <a:lnTo>
                  <a:pt x="1092" y="1321"/>
                </a:lnTo>
                <a:lnTo>
                  <a:pt x="1104" y="1331"/>
                </a:lnTo>
                <a:lnTo>
                  <a:pt x="1114" y="1340"/>
                </a:lnTo>
                <a:lnTo>
                  <a:pt x="1123" y="1349"/>
                </a:lnTo>
                <a:lnTo>
                  <a:pt x="1134" y="1359"/>
                </a:lnTo>
                <a:lnTo>
                  <a:pt x="1139" y="1365"/>
                </a:lnTo>
                <a:lnTo>
                  <a:pt x="1143" y="1369"/>
                </a:lnTo>
                <a:lnTo>
                  <a:pt x="1154" y="1376"/>
                </a:lnTo>
                <a:lnTo>
                  <a:pt x="1166" y="1382"/>
                </a:lnTo>
                <a:lnTo>
                  <a:pt x="1177" y="1386"/>
                </a:lnTo>
                <a:lnTo>
                  <a:pt x="1188" y="1390"/>
                </a:lnTo>
                <a:lnTo>
                  <a:pt x="1199" y="1395"/>
                </a:lnTo>
                <a:lnTo>
                  <a:pt x="1209" y="1400"/>
                </a:lnTo>
                <a:lnTo>
                  <a:pt x="1214" y="1403"/>
                </a:lnTo>
                <a:lnTo>
                  <a:pt x="1218" y="1408"/>
                </a:lnTo>
                <a:lnTo>
                  <a:pt x="1223" y="1412"/>
                </a:lnTo>
                <a:lnTo>
                  <a:pt x="1227" y="1417"/>
                </a:lnTo>
                <a:lnTo>
                  <a:pt x="1238" y="1434"/>
                </a:lnTo>
                <a:lnTo>
                  <a:pt x="1245" y="1449"/>
                </a:lnTo>
                <a:lnTo>
                  <a:pt x="1253" y="1464"/>
                </a:lnTo>
                <a:lnTo>
                  <a:pt x="1262" y="1481"/>
                </a:lnTo>
                <a:lnTo>
                  <a:pt x="1270" y="1493"/>
                </a:lnTo>
                <a:lnTo>
                  <a:pt x="1278" y="1503"/>
                </a:lnTo>
                <a:lnTo>
                  <a:pt x="1285" y="1513"/>
                </a:lnTo>
                <a:lnTo>
                  <a:pt x="1294" y="1523"/>
                </a:lnTo>
                <a:lnTo>
                  <a:pt x="1310" y="1547"/>
                </a:lnTo>
                <a:lnTo>
                  <a:pt x="1325" y="1568"/>
                </a:lnTo>
                <a:lnTo>
                  <a:pt x="1339" y="1588"/>
                </a:lnTo>
                <a:lnTo>
                  <a:pt x="1352" y="1608"/>
                </a:lnTo>
                <a:lnTo>
                  <a:pt x="1365" y="1627"/>
                </a:lnTo>
                <a:lnTo>
                  <a:pt x="1377" y="1648"/>
                </a:lnTo>
                <a:lnTo>
                  <a:pt x="1389" y="1670"/>
                </a:lnTo>
                <a:lnTo>
                  <a:pt x="1400" y="1696"/>
                </a:lnTo>
                <a:lnTo>
                  <a:pt x="1416" y="1711"/>
                </a:lnTo>
                <a:lnTo>
                  <a:pt x="1430" y="1727"/>
                </a:lnTo>
                <a:lnTo>
                  <a:pt x="1437" y="1736"/>
                </a:lnTo>
                <a:lnTo>
                  <a:pt x="1442" y="1744"/>
                </a:lnTo>
                <a:lnTo>
                  <a:pt x="1447" y="1752"/>
                </a:lnTo>
                <a:lnTo>
                  <a:pt x="1452" y="1761"/>
                </a:lnTo>
                <a:lnTo>
                  <a:pt x="1456" y="1770"/>
                </a:lnTo>
                <a:lnTo>
                  <a:pt x="1459" y="1779"/>
                </a:lnTo>
                <a:lnTo>
                  <a:pt x="1463" y="1789"/>
                </a:lnTo>
                <a:lnTo>
                  <a:pt x="1465" y="1799"/>
                </a:lnTo>
                <a:lnTo>
                  <a:pt x="1467" y="1808"/>
                </a:lnTo>
                <a:lnTo>
                  <a:pt x="1468" y="1819"/>
                </a:lnTo>
                <a:lnTo>
                  <a:pt x="1469" y="1830"/>
                </a:lnTo>
                <a:lnTo>
                  <a:pt x="1469" y="1842"/>
                </a:lnTo>
                <a:lnTo>
                  <a:pt x="1469" y="1852"/>
                </a:lnTo>
                <a:lnTo>
                  <a:pt x="1468" y="1859"/>
                </a:lnTo>
                <a:lnTo>
                  <a:pt x="1466" y="1868"/>
                </a:lnTo>
                <a:lnTo>
                  <a:pt x="1464" y="1875"/>
                </a:lnTo>
                <a:lnTo>
                  <a:pt x="1458" y="1889"/>
                </a:lnTo>
                <a:lnTo>
                  <a:pt x="1451" y="1906"/>
                </a:lnTo>
                <a:lnTo>
                  <a:pt x="1444" y="1923"/>
                </a:lnTo>
                <a:lnTo>
                  <a:pt x="1440" y="1938"/>
                </a:lnTo>
                <a:lnTo>
                  <a:pt x="1438" y="1946"/>
                </a:lnTo>
                <a:lnTo>
                  <a:pt x="1434" y="1953"/>
                </a:lnTo>
                <a:lnTo>
                  <a:pt x="1431" y="1962"/>
                </a:lnTo>
                <a:lnTo>
                  <a:pt x="1427" y="1969"/>
                </a:lnTo>
                <a:lnTo>
                  <a:pt x="1420" y="1978"/>
                </a:lnTo>
                <a:lnTo>
                  <a:pt x="1414" y="1984"/>
                </a:lnTo>
                <a:lnTo>
                  <a:pt x="1406" y="1990"/>
                </a:lnTo>
                <a:lnTo>
                  <a:pt x="1398" y="1996"/>
                </a:lnTo>
                <a:lnTo>
                  <a:pt x="1404" y="2009"/>
                </a:lnTo>
                <a:lnTo>
                  <a:pt x="1411" y="2021"/>
                </a:lnTo>
                <a:lnTo>
                  <a:pt x="1413" y="2028"/>
                </a:lnTo>
                <a:lnTo>
                  <a:pt x="1415" y="2034"/>
                </a:lnTo>
                <a:lnTo>
                  <a:pt x="1416" y="2042"/>
                </a:lnTo>
                <a:lnTo>
                  <a:pt x="1416" y="2049"/>
                </a:lnTo>
                <a:lnTo>
                  <a:pt x="1414" y="2055"/>
                </a:lnTo>
                <a:lnTo>
                  <a:pt x="1411" y="2060"/>
                </a:lnTo>
                <a:lnTo>
                  <a:pt x="1399" y="2056"/>
                </a:lnTo>
                <a:lnTo>
                  <a:pt x="1389" y="2050"/>
                </a:lnTo>
                <a:lnTo>
                  <a:pt x="1379" y="2045"/>
                </a:lnTo>
                <a:lnTo>
                  <a:pt x="1369" y="2038"/>
                </a:lnTo>
                <a:lnTo>
                  <a:pt x="1363" y="2035"/>
                </a:lnTo>
                <a:lnTo>
                  <a:pt x="1358" y="2032"/>
                </a:lnTo>
                <a:lnTo>
                  <a:pt x="1353" y="2029"/>
                </a:lnTo>
                <a:lnTo>
                  <a:pt x="1347" y="2028"/>
                </a:lnTo>
                <a:lnTo>
                  <a:pt x="1342" y="2032"/>
                </a:lnTo>
                <a:lnTo>
                  <a:pt x="1336" y="2036"/>
                </a:lnTo>
                <a:lnTo>
                  <a:pt x="1321" y="2041"/>
                </a:lnTo>
                <a:lnTo>
                  <a:pt x="1308" y="2044"/>
                </a:lnTo>
                <a:lnTo>
                  <a:pt x="1294" y="2046"/>
                </a:lnTo>
                <a:lnTo>
                  <a:pt x="1278" y="2047"/>
                </a:lnTo>
                <a:lnTo>
                  <a:pt x="1269" y="2046"/>
                </a:lnTo>
                <a:lnTo>
                  <a:pt x="1262" y="2045"/>
                </a:lnTo>
                <a:lnTo>
                  <a:pt x="1255" y="2043"/>
                </a:lnTo>
                <a:lnTo>
                  <a:pt x="1249" y="2040"/>
                </a:lnTo>
                <a:lnTo>
                  <a:pt x="1235" y="2034"/>
                </a:lnTo>
                <a:lnTo>
                  <a:pt x="1220" y="2028"/>
                </a:lnTo>
                <a:lnTo>
                  <a:pt x="1207" y="2023"/>
                </a:lnTo>
                <a:lnTo>
                  <a:pt x="1196" y="2020"/>
                </a:lnTo>
                <a:lnTo>
                  <a:pt x="1185" y="2015"/>
                </a:lnTo>
                <a:lnTo>
                  <a:pt x="1174" y="2010"/>
                </a:lnTo>
                <a:lnTo>
                  <a:pt x="1164" y="2004"/>
                </a:lnTo>
                <a:lnTo>
                  <a:pt x="1156" y="1997"/>
                </a:lnTo>
                <a:lnTo>
                  <a:pt x="1146" y="1990"/>
                </a:lnTo>
                <a:lnTo>
                  <a:pt x="1137" y="1980"/>
                </a:lnTo>
                <a:lnTo>
                  <a:pt x="1134" y="1986"/>
                </a:lnTo>
                <a:lnTo>
                  <a:pt x="1131" y="1990"/>
                </a:lnTo>
                <a:lnTo>
                  <a:pt x="1128" y="1995"/>
                </a:lnTo>
                <a:lnTo>
                  <a:pt x="1127" y="2002"/>
                </a:lnTo>
                <a:lnTo>
                  <a:pt x="1128" y="2008"/>
                </a:lnTo>
                <a:lnTo>
                  <a:pt x="1129" y="2015"/>
                </a:lnTo>
                <a:lnTo>
                  <a:pt x="1132" y="2020"/>
                </a:lnTo>
                <a:lnTo>
                  <a:pt x="1135" y="2024"/>
                </a:lnTo>
                <a:lnTo>
                  <a:pt x="1144" y="2034"/>
                </a:lnTo>
                <a:lnTo>
                  <a:pt x="1154" y="2044"/>
                </a:lnTo>
                <a:lnTo>
                  <a:pt x="1164" y="2055"/>
                </a:lnTo>
                <a:lnTo>
                  <a:pt x="1174" y="2063"/>
                </a:lnTo>
                <a:lnTo>
                  <a:pt x="1183" y="2073"/>
                </a:lnTo>
                <a:lnTo>
                  <a:pt x="1194" y="2084"/>
                </a:lnTo>
                <a:lnTo>
                  <a:pt x="1209" y="2103"/>
                </a:lnTo>
                <a:lnTo>
                  <a:pt x="1223" y="2121"/>
                </a:lnTo>
                <a:lnTo>
                  <a:pt x="1237" y="2138"/>
                </a:lnTo>
                <a:lnTo>
                  <a:pt x="1252" y="2158"/>
                </a:lnTo>
                <a:lnTo>
                  <a:pt x="1257" y="2162"/>
                </a:lnTo>
                <a:lnTo>
                  <a:pt x="1262" y="2166"/>
                </a:lnTo>
                <a:lnTo>
                  <a:pt x="1267" y="2177"/>
                </a:lnTo>
                <a:lnTo>
                  <a:pt x="1270" y="2186"/>
                </a:lnTo>
                <a:lnTo>
                  <a:pt x="1274" y="2197"/>
                </a:lnTo>
                <a:lnTo>
                  <a:pt x="1278" y="2209"/>
                </a:lnTo>
                <a:lnTo>
                  <a:pt x="1285" y="2223"/>
                </a:lnTo>
                <a:lnTo>
                  <a:pt x="1293" y="2235"/>
                </a:lnTo>
                <a:lnTo>
                  <a:pt x="1302" y="2247"/>
                </a:lnTo>
                <a:lnTo>
                  <a:pt x="1310" y="2258"/>
                </a:lnTo>
                <a:lnTo>
                  <a:pt x="1329" y="2278"/>
                </a:lnTo>
                <a:lnTo>
                  <a:pt x="1350" y="2302"/>
                </a:lnTo>
                <a:lnTo>
                  <a:pt x="1361" y="2318"/>
                </a:lnTo>
                <a:lnTo>
                  <a:pt x="1374" y="2333"/>
                </a:lnTo>
                <a:lnTo>
                  <a:pt x="1390" y="2347"/>
                </a:lnTo>
                <a:lnTo>
                  <a:pt x="1404" y="2361"/>
                </a:lnTo>
                <a:lnTo>
                  <a:pt x="1417" y="2374"/>
                </a:lnTo>
                <a:lnTo>
                  <a:pt x="1428" y="2388"/>
                </a:lnTo>
                <a:lnTo>
                  <a:pt x="1439" y="2402"/>
                </a:lnTo>
                <a:lnTo>
                  <a:pt x="1450" y="2417"/>
                </a:lnTo>
                <a:lnTo>
                  <a:pt x="1459" y="2435"/>
                </a:lnTo>
                <a:lnTo>
                  <a:pt x="1469" y="2453"/>
                </a:lnTo>
                <a:lnTo>
                  <a:pt x="1474" y="2464"/>
                </a:lnTo>
                <a:lnTo>
                  <a:pt x="1480" y="2476"/>
                </a:lnTo>
                <a:lnTo>
                  <a:pt x="1482" y="2480"/>
                </a:lnTo>
                <a:lnTo>
                  <a:pt x="1485" y="2486"/>
                </a:lnTo>
                <a:lnTo>
                  <a:pt x="1488" y="2491"/>
                </a:lnTo>
                <a:lnTo>
                  <a:pt x="1493" y="2495"/>
                </a:lnTo>
                <a:lnTo>
                  <a:pt x="1497" y="2500"/>
                </a:lnTo>
                <a:lnTo>
                  <a:pt x="1501" y="2503"/>
                </a:lnTo>
                <a:lnTo>
                  <a:pt x="1507" y="2505"/>
                </a:lnTo>
                <a:lnTo>
                  <a:pt x="1511" y="2506"/>
                </a:lnTo>
                <a:lnTo>
                  <a:pt x="1521" y="2508"/>
                </a:lnTo>
                <a:lnTo>
                  <a:pt x="1531" y="2509"/>
                </a:lnTo>
                <a:lnTo>
                  <a:pt x="1552" y="2507"/>
                </a:lnTo>
                <a:lnTo>
                  <a:pt x="1576" y="2506"/>
                </a:lnTo>
                <a:lnTo>
                  <a:pt x="1594" y="2507"/>
                </a:lnTo>
                <a:lnTo>
                  <a:pt x="1610" y="2510"/>
                </a:lnTo>
                <a:lnTo>
                  <a:pt x="1627" y="2513"/>
                </a:lnTo>
                <a:lnTo>
                  <a:pt x="1645" y="2514"/>
                </a:lnTo>
                <a:lnTo>
                  <a:pt x="1650" y="2514"/>
                </a:lnTo>
                <a:lnTo>
                  <a:pt x="1656" y="2511"/>
                </a:lnTo>
                <a:lnTo>
                  <a:pt x="1661" y="2509"/>
                </a:lnTo>
                <a:lnTo>
                  <a:pt x="1666" y="2506"/>
                </a:lnTo>
                <a:lnTo>
                  <a:pt x="1673" y="2498"/>
                </a:lnTo>
                <a:lnTo>
                  <a:pt x="1682" y="2490"/>
                </a:lnTo>
                <a:lnTo>
                  <a:pt x="1695" y="2477"/>
                </a:lnTo>
                <a:lnTo>
                  <a:pt x="1706" y="2464"/>
                </a:lnTo>
                <a:lnTo>
                  <a:pt x="1716" y="2451"/>
                </a:lnTo>
                <a:lnTo>
                  <a:pt x="1729" y="2437"/>
                </a:lnTo>
                <a:lnTo>
                  <a:pt x="1714" y="2519"/>
                </a:lnTo>
                <a:lnTo>
                  <a:pt x="1715" y="2528"/>
                </a:lnTo>
                <a:lnTo>
                  <a:pt x="1717" y="2536"/>
                </a:lnTo>
                <a:lnTo>
                  <a:pt x="1721" y="2543"/>
                </a:lnTo>
                <a:lnTo>
                  <a:pt x="1725" y="2550"/>
                </a:lnTo>
                <a:lnTo>
                  <a:pt x="1734" y="2562"/>
                </a:lnTo>
                <a:lnTo>
                  <a:pt x="1745" y="2575"/>
                </a:lnTo>
                <a:lnTo>
                  <a:pt x="1756" y="2583"/>
                </a:lnTo>
                <a:lnTo>
                  <a:pt x="1767" y="2591"/>
                </a:lnTo>
                <a:lnTo>
                  <a:pt x="1780" y="2608"/>
                </a:lnTo>
                <a:lnTo>
                  <a:pt x="1791" y="2624"/>
                </a:lnTo>
                <a:lnTo>
                  <a:pt x="1803" y="2639"/>
                </a:lnTo>
                <a:lnTo>
                  <a:pt x="1817" y="2655"/>
                </a:lnTo>
                <a:lnTo>
                  <a:pt x="1831" y="2667"/>
                </a:lnTo>
                <a:lnTo>
                  <a:pt x="1842" y="2678"/>
                </a:lnTo>
                <a:lnTo>
                  <a:pt x="1847" y="2683"/>
                </a:lnTo>
                <a:lnTo>
                  <a:pt x="1851" y="2690"/>
                </a:lnTo>
                <a:lnTo>
                  <a:pt x="1856" y="2697"/>
                </a:lnTo>
                <a:lnTo>
                  <a:pt x="1860" y="2705"/>
                </a:lnTo>
                <a:lnTo>
                  <a:pt x="1866" y="2723"/>
                </a:lnTo>
                <a:lnTo>
                  <a:pt x="1872" y="2739"/>
                </a:lnTo>
                <a:lnTo>
                  <a:pt x="1875" y="2748"/>
                </a:lnTo>
                <a:lnTo>
                  <a:pt x="1879" y="2754"/>
                </a:lnTo>
                <a:lnTo>
                  <a:pt x="1885" y="2762"/>
                </a:lnTo>
                <a:lnTo>
                  <a:pt x="1891" y="2768"/>
                </a:lnTo>
                <a:lnTo>
                  <a:pt x="1902" y="2774"/>
                </a:lnTo>
                <a:lnTo>
                  <a:pt x="1913" y="2777"/>
                </a:lnTo>
                <a:lnTo>
                  <a:pt x="1932" y="2785"/>
                </a:lnTo>
                <a:lnTo>
                  <a:pt x="1950" y="2790"/>
                </a:lnTo>
                <a:lnTo>
                  <a:pt x="1968" y="2797"/>
                </a:lnTo>
                <a:lnTo>
                  <a:pt x="1987" y="2803"/>
                </a:lnTo>
                <a:lnTo>
                  <a:pt x="1993" y="2805"/>
                </a:lnTo>
                <a:lnTo>
                  <a:pt x="1999" y="2806"/>
                </a:lnTo>
                <a:lnTo>
                  <a:pt x="2004" y="2807"/>
                </a:lnTo>
                <a:lnTo>
                  <a:pt x="2008" y="2812"/>
                </a:lnTo>
                <a:lnTo>
                  <a:pt x="2011" y="2816"/>
                </a:lnTo>
                <a:lnTo>
                  <a:pt x="2012" y="2821"/>
                </a:lnTo>
                <a:lnTo>
                  <a:pt x="2013" y="2826"/>
                </a:lnTo>
                <a:lnTo>
                  <a:pt x="2012" y="2831"/>
                </a:lnTo>
                <a:lnTo>
                  <a:pt x="2011" y="2842"/>
                </a:lnTo>
                <a:lnTo>
                  <a:pt x="2011" y="2854"/>
                </a:lnTo>
                <a:lnTo>
                  <a:pt x="2012" y="2862"/>
                </a:lnTo>
                <a:lnTo>
                  <a:pt x="2014" y="2871"/>
                </a:lnTo>
                <a:lnTo>
                  <a:pt x="2018" y="2880"/>
                </a:lnTo>
                <a:lnTo>
                  <a:pt x="2020" y="2887"/>
                </a:lnTo>
                <a:lnTo>
                  <a:pt x="2027" y="2901"/>
                </a:lnTo>
                <a:lnTo>
                  <a:pt x="2035" y="2915"/>
                </a:lnTo>
                <a:lnTo>
                  <a:pt x="2041" y="2928"/>
                </a:lnTo>
                <a:lnTo>
                  <a:pt x="2048" y="2942"/>
                </a:lnTo>
                <a:lnTo>
                  <a:pt x="2050" y="2950"/>
                </a:lnTo>
                <a:lnTo>
                  <a:pt x="2052" y="2959"/>
                </a:lnTo>
                <a:lnTo>
                  <a:pt x="2053" y="2967"/>
                </a:lnTo>
                <a:lnTo>
                  <a:pt x="2053" y="2976"/>
                </a:lnTo>
                <a:lnTo>
                  <a:pt x="2052" y="2997"/>
                </a:lnTo>
                <a:lnTo>
                  <a:pt x="2050" y="3016"/>
                </a:lnTo>
                <a:lnTo>
                  <a:pt x="2046" y="3035"/>
                </a:lnTo>
                <a:lnTo>
                  <a:pt x="2040" y="3056"/>
                </a:lnTo>
                <a:lnTo>
                  <a:pt x="2037" y="3067"/>
                </a:lnTo>
                <a:lnTo>
                  <a:pt x="2035" y="3077"/>
                </a:lnTo>
                <a:lnTo>
                  <a:pt x="2035" y="3079"/>
                </a:lnTo>
                <a:lnTo>
                  <a:pt x="2037" y="3082"/>
                </a:lnTo>
                <a:lnTo>
                  <a:pt x="2038" y="3084"/>
                </a:lnTo>
                <a:lnTo>
                  <a:pt x="2040" y="3085"/>
                </a:lnTo>
                <a:lnTo>
                  <a:pt x="2046" y="3087"/>
                </a:lnTo>
                <a:lnTo>
                  <a:pt x="2051" y="3090"/>
                </a:lnTo>
                <a:lnTo>
                  <a:pt x="2057" y="3096"/>
                </a:lnTo>
                <a:lnTo>
                  <a:pt x="2061" y="3102"/>
                </a:lnTo>
                <a:lnTo>
                  <a:pt x="2063" y="3109"/>
                </a:lnTo>
                <a:lnTo>
                  <a:pt x="2064" y="3116"/>
                </a:lnTo>
                <a:lnTo>
                  <a:pt x="2063" y="3133"/>
                </a:lnTo>
                <a:lnTo>
                  <a:pt x="2060" y="3148"/>
                </a:lnTo>
                <a:lnTo>
                  <a:pt x="2057" y="3162"/>
                </a:lnTo>
                <a:lnTo>
                  <a:pt x="2053" y="3178"/>
                </a:lnTo>
                <a:lnTo>
                  <a:pt x="2052" y="3204"/>
                </a:lnTo>
                <a:lnTo>
                  <a:pt x="2050" y="3226"/>
                </a:lnTo>
                <a:lnTo>
                  <a:pt x="2048" y="3238"/>
                </a:lnTo>
                <a:lnTo>
                  <a:pt x="2046" y="3249"/>
                </a:lnTo>
                <a:lnTo>
                  <a:pt x="2042" y="3261"/>
                </a:lnTo>
                <a:lnTo>
                  <a:pt x="2038" y="3274"/>
                </a:lnTo>
                <a:lnTo>
                  <a:pt x="2031" y="3270"/>
                </a:lnTo>
                <a:lnTo>
                  <a:pt x="2024" y="3265"/>
                </a:lnTo>
                <a:lnTo>
                  <a:pt x="2019" y="3260"/>
                </a:lnTo>
                <a:lnTo>
                  <a:pt x="2013" y="3254"/>
                </a:lnTo>
                <a:lnTo>
                  <a:pt x="2008" y="3249"/>
                </a:lnTo>
                <a:lnTo>
                  <a:pt x="2005" y="3243"/>
                </a:lnTo>
                <a:lnTo>
                  <a:pt x="2000" y="3235"/>
                </a:lnTo>
                <a:lnTo>
                  <a:pt x="1998" y="3229"/>
                </a:lnTo>
                <a:lnTo>
                  <a:pt x="1931" y="3380"/>
                </a:lnTo>
                <a:lnTo>
                  <a:pt x="1936" y="3398"/>
                </a:lnTo>
                <a:lnTo>
                  <a:pt x="1941" y="3414"/>
                </a:lnTo>
                <a:lnTo>
                  <a:pt x="1947" y="3430"/>
                </a:lnTo>
                <a:lnTo>
                  <a:pt x="1953" y="3449"/>
                </a:lnTo>
                <a:lnTo>
                  <a:pt x="1956" y="3467"/>
                </a:lnTo>
                <a:lnTo>
                  <a:pt x="1957" y="3484"/>
                </a:lnTo>
                <a:lnTo>
                  <a:pt x="1958" y="3492"/>
                </a:lnTo>
                <a:lnTo>
                  <a:pt x="1960" y="3500"/>
                </a:lnTo>
                <a:lnTo>
                  <a:pt x="1965" y="3506"/>
                </a:lnTo>
                <a:lnTo>
                  <a:pt x="1971" y="3513"/>
                </a:lnTo>
                <a:lnTo>
                  <a:pt x="1976" y="3516"/>
                </a:lnTo>
                <a:lnTo>
                  <a:pt x="1981" y="3517"/>
                </a:lnTo>
                <a:lnTo>
                  <a:pt x="1986" y="3518"/>
                </a:lnTo>
                <a:lnTo>
                  <a:pt x="1991" y="3518"/>
                </a:lnTo>
                <a:lnTo>
                  <a:pt x="2001" y="3518"/>
                </a:lnTo>
                <a:lnTo>
                  <a:pt x="2013" y="3518"/>
                </a:lnTo>
                <a:lnTo>
                  <a:pt x="2013" y="3519"/>
                </a:lnTo>
                <a:lnTo>
                  <a:pt x="2013" y="3520"/>
                </a:lnTo>
                <a:lnTo>
                  <a:pt x="2015" y="3514"/>
                </a:lnTo>
                <a:lnTo>
                  <a:pt x="2017" y="3508"/>
                </a:lnTo>
                <a:lnTo>
                  <a:pt x="2014" y="3502"/>
                </a:lnTo>
                <a:lnTo>
                  <a:pt x="2011" y="3496"/>
                </a:lnTo>
                <a:lnTo>
                  <a:pt x="2009" y="3484"/>
                </a:lnTo>
                <a:lnTo>
                  <a:pt x="2008" y="3473"/>
                </a:lnTo>
                <a:lnTo>
                  <a:pt x="2006" y="3461"/>
                </a:lnTo>
                <a:lnTo>
                  <a:pt x="2006" y="3448"/>
                </a:lnTo>
                <a:lnTo>
                  <a:pt x="2006" y="3422"/>
                </a:lnTo>
                <a:lnTo>
                  <a:pt x="2008" y="3414"/>
                </a:lnTo>
                <a:lnTo>
                  <a:pt x="2010" y="3406"/>
                </a:lnTo>
                <a:lnTo>
                  <a:pt x="2012" y="3403"/>
                </a:lnTo>
                <a:lnTo>
                  <a:pt x="2014" y="3400"/>
                </a:lnTo>
                <a:lnTo>
                  <a:pt x="2018" y="3399"/>
                </a:lnTo>
                <a:lnTo>
                  <a:pt x="2022" y="3398"/>
                </a:lnTo>
                <a:lnTo>
                  <a:pt x="2033" y="3401"/>
                </a:lnTo>
                <a:lnTo>
                  <a:pt x="2042" y="3406"/>
                </a:lnTo>
                <a:lnTo>
                  <a:pt x="2059" y="3411"/>
                </a:lnTo>
                <a:lnTo>
                  <a:pt x="2075" y="3416"/>
                </a:lnTo>
                <a:lnTo>
                  <a:pt x="2080" y="3419"/>
                </a:lnTo>
                <a:lnTo>
                  <a:pt x="2087" y="3420"/>
                </a:lnTo>
                <a:lnTo>
                  <a:pt x="2089" y="3420"/>
                </a:lnTo>
                <a:lnTo>
                  <a:pt x="2092" y="3421"/>
                </a:lnTo>
                <a:lnTo>
                  <a:pt x="2094" y="3423"/>
                </a:lnTo>
                <a:lnTo>
                  <a:pt x="2096" y="3425"/>
                </a:lnTo>
                <a:lnTo>
                  <a:pt x="2096" y="3429"/>
                </a:lnTo>
                <a:lnTo>
                  <a:pt x="2096" y="3436"/>
                </a:lnTo>
                <a:lnTo>
                  <a:pt x="2101" y="3456"/>
                </a:lnTo>
                <a:lnTo>
                  <a:pt x="2105" y="3476"/>
                </a:lnTo>
                <a:lnTo>
                  <a:pt x="2107" y="3484"/>
                </a:lnTo>
                <a:lnTo>
                  <a:pt x="2112" y="3494"/>
                </a:lnTo>
                <a:lnTo>
                  <a:pt x="2116" y="3503"/>
                </a:lnTo>
                <a:lnTo>
                  <a:pt x="2122" y="3513"/>
                </a:lnTo>
                <a:lnTo>
                  <a:pt x="2127" y="3518"/>
                </a:lnTo>
                <a:lnTo>
                  <a:pt x="2132" y="3522"/>
                </a:lnTo>
                <a:lnTo>
                  <a:pt x="2138" y="3526"/>
                </a:lnTo>
                <a:lnTo>
                  <a:pt x="2144" y="3528"/>
                </a:lnTo>
                <a:lnTo>
                  <a:pt x="2157" y="3531"/>
                </a:lnTo>
                <a:lnTo>
                  <a:pt x="2170" y="3534"/>
                </a:lnTo>
                <a:lnTo>
                  <a:pt x="2197" y="3537"/>
                </a:lnTo>
                <a:lnTo>
                  <a:pt x="2220" y="3541"/>
                </a:lnTo>
                <a:lnTo>
                  <a:pt x="2231" y="3543"/>
                </a:lnTo>
                <a:lnTo>
                  <a:pt x="2242" y="3546"/>
                </a:lnTo>
                <a:lnTo>
                  <a:pt x="2254" y="3551"/>
                </a:lnTo>
                <a:lnTo>
                  <a:pt x="2266" y="3558"/>
                </a:lnTo>
                <a:lnTo>
                  <a:pt x="2262" y="3565"/>
                </a:lnTo>
                <a:lnTo>
                  <a:pt x="2256" y="3572"/>
                </a:lnTo>
                <a:lnTo>
                  <a:pt x="2250" y="3578"/>
                </a:lnTo>
                <a:lnTo>
                  <a:pt x="2242" y="3584"/>
                </a:lnTo>
                <a:lnTo>
                  <a:pt x="2359" y="3666"/>
                </a:lnTo>
                <a:lnTo>
                  <a:pt x="2366" y="3679"/>
                </a:lnTo>
                <a:lnTo>
                  <a:pt x="2373" y="3691"/>
                </a:lnTo>
                <a:lnTo>
                  <a:pt x="2378" y="3703"/>
                </a:lnTo>
                <a:lnTo>
                  <a:pt x="2384" y="3714"/>
                </a:lnTo>
                <a:lnTo>
                  <a:pt x="2393" y="3737"/>
                </a:lnTo>
                <a:lnTo>
                  <a:pt x="2406" y="3762"/>
                </a:lnTo>
                <a:lnTo>
                  <a:pt x="2411" y="3768"/>
                </a:lnTo>
                <a:lnTo>
                  <a:pt x="2415" y="3773"/>
                </a:lnTo>
                <a:lnTo>
                  <a:pt x="2420" y="3778"/>
                </a:lnTo>
                <a:lnTo>
                  <a:pt x="2425" y="3781"/>
                </a:lnTo>
                <a:lnTo>
                  <a:pt x="2436" y="3790"/>
                </a:lnTo>
                <a:lnTo>
                  <a:pt x="2446" y="3799"/>
                </a:lnTo>
                <a:lnTo>
                  <a:pt x="2456" y="3810"/>
                </a:lnTo>
                <a:lnTo>
                  <a:pt x="2474" y="3829"/>
                </a:lnTo>
                <a:lnTo>
                  <a:pt x="2497" y="3854"/>
                </a:lnTo>
                <a:lnTo>
                  <a:pt x="2522" y="3881"/>
                </a:lnTo>
                <a:lnTo>
                  <a:pt x="2547" y="3908"/>
                </a:lnTo>
                <a:lnTo>
                  <a:pt x="2570" y="3933"/>
                </a:lnTo>
                <a:lnTo>
                  <a:pt x="2588" y="3952"/>
                </a:lnTo>
                <a:lnTo>
                  <a:pt x="2598" y="3963"/>
                </a:lnTo>
                <a:lnTo>
                  <a:pt x="2884" y="3963"/>
                </a:lnTo>
                <a:lnTo>
                  <a:pt x="2884" y="3951"/>
                </a:lnTo>
                <a:lnTo>
                  <a:pt x="2882" y="3930"/>
                </a:lnTo>
                <a:lnTo>
                  <a:pt x="2879" y="3903"/>
                </a:lnTo>
                <a:lnTo>
                  <a:pt x="2876" y="3874"/>
                </a:lnTo>
                <a:lnTo>
                  <a:pt x="2872" y="3845"/>
                </a:lnTo>
                <a:lnTo>
                  <a:pt x="2868" y="3820"/>
                </a:lnTo>
                <a:lnTo>
                  <a:pt x="2865" y="3810"/>
                </a:lnTo>
                <a:lnTo>
                  <a:pt x="2863" y="3801"/>
                </a:lnTo>
                <a:lnTo>
                  <a:pt x="2861" y="3794"/>
                </a:lnTo>
                <a:lnTo>
                  <a:pt x="2858" y="3791"/>
                </a:lnTo>
                <a:lnTo>
                  <a:pt x="2848" y="3788"/>
                </a:lnTo>
                <a:lnTo>
                  <a:pt x="2837" y="3786"/>
                </a:lnTo>
                <a:lnTo>
                  <a:pt x="2825" y="3780"/>
                </a:lnTo>
                <a:lnTo>
                  <a:pt x="2816" y="3775"/>
                </a:lnTo>
                <a:lnTo>
                  <a:pt x="2805" y="3768"/>
                </a:lnTo>
                <a:lnTo>
                  <a:pt x="2794" y="3762"/>
                </a:lnTo>
                <a:lnTo>
                  <a:pt x="2779" y="3756"/>
                </a:lnTo>
                <a:lnTo>
                  <a:pt x="2763" y="3749"/>
                </a:lnTo>
                <a:lnTo>
                  <a:pt x="2756" y="3744"/>
                </a:lnTo>
                <a:lnTo>
                  <a:pt x="2751" y="3738"/>
                </a:lnTo>
                <a:lnTo>
                  <a:pt x="2747" y="3732"/>
                </a:lnTo>
                <a:lnTo>
                  <a:pt x="2744" y="3724"/>
                </a:lnTo>
                <a:lnTo>
                  <a:pt x="2742" y="3708"/>
                </a:lnTo>
                <a:lnTo>
                  <a:pt x="2741" y="3691"/>
                </a:lnTo>
                <a:lnTo>
                  <a:pt x="2741" y="3684"/>
                </a:lnTo>
                <a:lnTo>
                  <a:pt x="2742" y="3679"/>
                </a:lnTo>
                <a:lnTo>
                  <a:pt x="2741" y="3673"/>
                </a:lnTo>
                <a:lnTo>
                  <a:pt x="2739" y="3669"/>
                </a:lnTo>
                <a:lnTo>
                  <a:pt x="2735" y="3666"/>
                </a:lnTo>
                <a:lnTo>
                  <a:pt x="2729" y="3665"/>
                </a:lnTo>
                <a:lnTo>
                  <a:pt x="2723" y="3665"/>
                </a:lnTo>
                <a:lnTo>
                  <a:pt x="2717" y="3664"/>
                </a:lnTo>
                <a:lnTo>
                  <a:pt x="2708" y="3662"/>
                </a:lnTo>
                <a:lnTo>
                  <a:pt x="2699" y="3658"/>
                </a:lnTo>
                <a:lnTo>
                  <a:pt x="2690" y="3656"/>
                </a:lnTo>
                <a:lnTo>
                  <a:pt x="2681" y="3656"/>
                </a:lnTo>
                <a:lnTo>
                  <a:pt x="2675" y="3656"/>
                </a:lnTo>
                <a:lnTo>
                  <a:pt x="2672" y="3657"/>
                </a:lnTo>
                <a:lnTo>
                  <a:pt x="2669" y="3659"/>
                </a:lnTo>
                <a:lnTo>
                  <a:pt x="2666" y="3662"/>
                </a:lnTo>
                <a:lnTo>
                  <a:pt x="2661" y="3668"/>
                </a:lnTo>
                <a:lnTo>
                  <a:pt x="2658" y="3677"/>
                </a:lnTo>
                <a:lnTo>
                  <a:pt x="2655" y="3696"/>
                </a:lnTo>
                <a:lnTo>
                  <a:pt x="2654" y="3717"/>
                </a:lnTo>
                <a:lnTo>
                  <a:pt x="2653" y="3726"/>
                </a:lnTo>
                <a:lnTo>
                  <a:pt x="2652" y="3736"/>
                </a:lnTo>
                <a:lnTo>
                  <a:pt x="2651" y="3740"/>
                </a:lnTo>
                <a:lnTo>
                  <a:pt x="2647" y="3744"/>
                </a:lnTo>
                <a:lnTo>
                  <a:pt x="2645" y="3746"/>
                </a:lnTo>
                <a:lnTo>
                  <a:pt x="2641" y="3746"/>
                </a:lnTo>
                <a:lnTo>
                  <a:pt x="2635" y="3746"/>
                </a:lnTo>
                <a:lnTo>
                  <a:pt x="2631" y="3744"/>
                </a:lnTo>
                <a:lnTo>
                  <a:pt x="2628" y="3741"/>
                </a:lnTo>
                <a:lnTo>
                  <a:pt x="2625" y="3738"/>
                </a:lnTo>
                <a:lnTo>
                  <a:pt x="2619" y="3731"/>
                </a:lnTo>
                <a:lnTo>
                  <a:pt x="2614" y="3722"/>
                </a:lnTo>
                <a:lnTo>
                  <a:pt x="2605" y="3709"/>
                </a:lnTo>
                <a:lnTo>
                  <a:pt x="2598" y="3696"/>
                </a:lnTo>
                <a:lnTo>
                  <a:pt x="2590" y="3683"/>
                </a:lnTo>
                <a:lnTo>
                  <a:pt x="2582" y="3669"/>
                </a:lnTo>
                <a:lnTo>
                  <a:pt x="2577" y="3660"/>
                </a:lnTo>
                <a:lnTo>
                  <a:pt x="2573" y="3652"/>
                </a:lnTo>
                <a:lnTo>
                  <a:pt x="2567" y="3644"/>
                </a:lnTo>
                <a:lnTo>
                  <a:pt x="2561" y="3637"/>
                </a:lnTo>
                <a:lnTo>
                  <a:pt x="2547" y="3624"/>
                </a:lnTo>
                <a:lnTo>
                  <a:pt x="2535" y="3610"/>
                </a:lnTo>
                <a:lnTo>
                  <a:pt x="2531" y="3602"/>
                </a:lnTo>
                <a:lnTo>
                  <a:pt x="2526" y="3595"/>
                </a:lnTo>
                <a:lnTo>
                  <a:pt x="2524" y="3586"/>
                </a:lnTo>
                <a:lnTo>
                  <a:pt x="2524" y="3576"/>
                </a:lnTo>
                <a:lnTo>
                  <a:pt x="2524" y="3568"/>
                </a:lnTo>
                <a:lnTo>
                  <a:pt x="2525" y="3559"/>
                </a:lnTo>
                <a:lnTo>
                  <a:pt x="2527" y="3551"/>
                </a:lnTo>
                <a:lnTo>
                  <a:pt x="2528" y="3545"/>
                </a:lnTo>
                <a:lnTo>
                  <a:pt x="2531" y="3537"/>
                </a:lnTo>
                <a:lnTo>
                  <a:pt x="2533" y="3530"/>
                </a:lnTo>
                <a:lnTo>
                  <a:pt x="2534" y="3522"/>
                </a:lnTo>
                <a:lnTo>
                  <a:pt x="2534" y="3513"/>
                </a:lnTo>
                <a:lnTo>
                  <a:pt x="2534" y="3448"/>
                </a:lnTo>
                <a:lnTo>
                  <a:pt x="2532" y="3437"/>
                </a:lnTo>
                <a:lnTo>
                  <a:pt x="2526" y="3427"/>
                </a:lnTo>
                <a:lnTo>
                  <a:pt x="2521" y="3413"/>
                </a:lnTo>
                <a:lnTo>
                  <a:pt x="2517" y="3400"/>
                </a:lnTo>
                <a:lnTo>
                  <a:pt x="2512" y="3388"/>
                </a:lnTo>
                <a:lnTo>
                  <a:pt x="2505" y="3374"/>
                </a:lnTo>
                <a:lnTo>
                  <a:pt x="2496" y="3360"/>
                </a:lnTo>
                <a:lnTo>
                  <a:pt x="2487" y="3348"/>
                </a:lnTo>
                <a:lnTo>
                  <a:pt x="2478" y="3337"/>
                </a:lnTo>
                <a:lnTo>
                  <a:pt x="2468" y="3324"/>
                </a:lnTo>
                <a:lnTo>
                  <a:pt x="2464" y="3319"/>
                </a:lnTo>
                <a:lnTo>
                  <a:pt x="2458" y="3315"/>
                </a:lnTo>
                <a:lnTo>
                  <a:pt x="2456" y="3313"/>
                </a:lnTo>
                <a:lnTo>
                  <a:pt x="2454" y="3311"/>
                </a:lnTo>
                <a:lnTo>
                  <a:pt x="2453" y="3308"/>
                </a:lnTo>
                <a:lnTo>
                  <a:pt x="2452" y="3305"/>
                </a:lnTo>
                <a:lnTo>
                  <a:pt x="2452" y="3273"/>
                </a:lnTo>
                <a:lnTo>
                  <a:pt x="2452" y="3256"/>
                </a:lnTo>
                <a:lnTo>
                  <a:pt x="2451" y="3240"/>
                </a:lnTo>
                <a:lnTo>
                  <a:pt x="2449" y="3226"/>
                </a:lnTo>
                <a:lnTo>
                  <a:pt x="2444" y="3210"/>
                </a:lnTo>
                <a:lnTo>
                  <a:pt x="2441" y="3200"/>
                </a:lnTo>
                <a:lnTo>
                  <a:pt x="2438" y="3193"/>
                </a:lnTo>
                <a:lnTo>
                  <a:pt x="2435" y="3185"/>
                </a:lnTo>
                <a:lnTo>
                  <a:pt x="2428" y="3178"/>
                </a:lnTo>
                <a:lnTo>
                  <a:pt x="2412" y="3170"/>
                </a:lnTo>
                <a:lnTo>
                  <a:pt x="2397" y="3162"/>
                </a:lnTo>
                <a:lnTo>
                  <a:pt x="2392" y="3156"/>
                </a:lnTo>
                <a:lnTo>
                  <a:pt x="2389" y="3150"/>
                </a:lnTo>
                <a:lnTo>
                  <a:pt x="2388" y="3143"/>
                </a:lnTo>
                <a:lnTo>
                  <a:pt x="2387" y="3137"/>
                </a:lnTo>
                <a:lnTo>
                  <a:pt x="2386" y="3123"/>
                </a:lnTo>
                <a:lnTo>
                  <a:pt x="2383" y="3109"/>
                </a:lnTo>
                <a:lnTo>
                  <a:pt x="2377" y="3091"/>
                </a:lnTo>
                <a:lnTo>
                  <a:pt x="2372" y="3076"/>
                </a:lnTo>
                <a:lnTo>
                  <a:pt x="2364" y="3061"/>
                </a:lnTo>
                <a:lnTo>
                  <a:pt x="2357" y="3045"/>
                </a:lnTo>
                <a:lnTo>
                  <a:pt x="2341" y="3015"/>
                </a:lnTo>
                <a:lnTo>
                  <a:pt x="2328" y="2987"/>
                </a:lnTo>
                <a:lnTo>
                  <a:pt x="2323" y="2972"/>
                </a:lnTo>
                <a:lnTo>
                  <a:pt x="2319" y="2956"/>
                </a:lnTo>
                <a:lnTo>
                  <a:pt x="2317" y="2940"/>
                </a:lnTo>
                <a:lnTo>
                  <a:pt x="2317" y="2923"/>
                </a:lnTo>
                <a:lnTo>
                  <a:pt x="2317" y="2912"/>
                </a:lnTo>
                <a:lnTo>
                  <a:pt x="2319" y="2902"/>
                </a:lnTo>
                <a:lnTo>
                  <a:pt x="2322" y="2894"/>
                </a:lnTo>
                <a:lnTo>
                  <a:pt x="2325" y="2886"/>
                </a:lnTo>
                <a:lnTo>
                  <a:pt x="2329" y="2878"/>
                </a:lnTo>
                <a:lnTo>
                  <a:pt x="2332" y="2869"/>
                </a:lnTo>
                <a:lnTo>
                  <a:pt x="2334" y="2859"/>
                </a:lnTo>
                <a:lnTo>
                  <a:pt x="2335" y="2848"/>
                </a:lnTo>
                <a:lnTo>
                  <a:pt x="2335" y="2839"/>
                </a:lnTo>
                <a:lnTo>
                  <a:pt x="2334" y="2830"/>
                </a:lnTo>
                <a:lnTo>
                  <a:pt x="2332" y="2821"/>
                </a:lnTo>
                <a:lnTo>
                  <a:pt x="2330" y="2814"/>
                </a:lnTo>
                <a:lnTo>
                  <a:pt x="2324" y="2798"/>
                </a:lnTo>
                <a:lnTo>
                  <a:pt x="2319" y="2779"/>
                </a:lnTo>
                <a:lnTo>
                  <a:pt x="2315" y="2757"/>
                </a:lnTo>
                <a:lnTo>
                  <a:pt x="2310" y="2736"/>
                </a:lnTo>
                <a:lnTo>
                  <a:pt x="2308" y="2726"/>
                </a:lnTo>
                <a:lnTo>
                  <a:pt x="2306" y="2717"/>
                </a:lnTo>
                <a:lnTo>
                  <a:pt x="2303" y="2706"/>
                </a:lnTo>
                <a:lnTo>
                  <a:pt x="2298" y="2695"/>
                </a:lnTo>
                <a:lnTo>
                  <a:pt x="2294" y="2686"/>
                </a:lnTo>
                <a:lnTo>
                  <a:pt x="2290" y="2679"/>
                </a:lnTo>
                <a:lnTo>
                  <a:pt x="2284" y="2673"/>
                </a:lnTo>
                <a:lnTo>
                  <a:pt x="2279" y="2668"/>
                </a:lnTo>
                <a:lnTo>
                  <a:pt x="2266" y="2658"/>
                </a:lnTo>
                <a:lnTo>
                  <a:pt x="2250" y="2650"/>
                </a:lnTo>
                <a:lnTo>
                  <a:pt x="2240" y="2643"/>
                </a:lnTo>
                <a:lnTo>
                  <a:pt x="2231" y="2638"/>
                </a:lnTo>
                <a:lnTo>
                  <a:pt x="2226" y="2636"/>
                </a:lnTo>
                <a:lnTo>
                  <a:pt x="2222" y="2633"/>
                </a:lnTo>
                <a:lnTo>
                  <a:pt x="2216" y="2631"/>
                </a:lnTo>
                <a:lnTo>
                  <a:pt x="2210" y="2630"/>
                </a:lnTo>
                <a:lnTo>
                  <a:pt x="2210" y="2653"/>
                </a:lnTo>
                <a:lnTo>
                  <a:pt x="2209" y="2672"/>
                </a:lnTo>
                <a:lnTo>
                  <a:pt x="2208" y="2692"/>
                </a:lnTo>
                <a:lnTo>
                  <a:pt x="2208" y="2713"/>
                </a:lnTo>
                <a:lnTo>
                  <a:pt x="2202" y="2712"/>
                </a:lnTo>
                <a:lnTo>
                  <a:pt x="2196" y="2712"/>
                </a:lnTo>
                <a:lnTo>
                  <a:pt x="2190" y="2710"/>
                </a:lnTo>
                <a:lnTo>
                  <a:pt x="2186" y="2708"/>
                </a:lnTo>
                <a:lnTo>
                  <a:pt x="2186" y="2703"/>
                </a:lnTo>
                <a:lnTo>
                  <a:pt x="2186" y="2697"/>
                </a:lnTo>
                <a:lnTo>
                  <a:pt x="2182" y="2686"/>
                </a:lnTo>
                <a:lnTo>
                  <a:pt x="2177" y="2677"/>
                </a:lnTo>
                <a:lnTo>
                  <a:pt x="2174" y="2666"/>
                </a:lnTo>
                <a:lnTo>
                  <a:pt x="2170" y="2655"/>
                </a:lnTo>
                <a:lnTo>
                  <a:pt x="2166" y="2645"/>
                </a:lnTo>
                <a:lnTo>
                  <a:pt x="2160" y="2637"/>
                </a:lnTo>
                <a:lnTo>
                  <a:pt x="2157" y="2632"/>
                </a:lnTo>
                <a:lnTo>
                  <a:pt x="2155" y="2628"/>
                </a:lnTo>
                <a:lnTo>
                  <a:pt x="2154" y="2623"/>
                </a:lnTo>
                <a:lnTo>
                  <a:pt x="2153" y="2617"/>
                </a:lnTo>
                <a:lnTo>
                  <a:pt x="2155" y="2610"/>
                </a:lnTo>
                <a:lnTo>
                  <a:pt x="2157" y="2601"/>
                </a:lnTo>
                <a:lnTo>
                  <a:pt x="2158" y="2591"/>
                </a:lnTo>
                <a:lnTo>
                  <a:pt x="2158" y="2582"/>
                </a:lnTo>
                <a:lnTo>
                  <a:pt x="2157" y="2573"/>
                </a:lnTo>
                <a:lnTo>
                  <a:pt x="2156" y="2564"/>
                </a:lnTo>
                <a:lnTo>
                  <a:pt x="2155" y="2547"/>
                </a:lnTo>
                <a:lnTo>
                  <a:pt x="2153" y="2528"/>
                </a:lnTo>
                <a:lnTo>
                  <a:pt x="2154" y="2514"/>
                </a:lnTo>
                <a:lnTo>
                  <a:pt x="2155" y="2502"/>
                </a:lnTo>
                <a:lnTo>
                  <a:pt x="2157" y="2490"/>
                </a:lnTo>
                <a:lnTo>
                  <a:pt x="2159" y="2479"/>
                </a:lnTo>
                <a:lnTo>
                  <a:pt x="2166" y="2457"/>
                </a:lnTo>
                <a:lnTo>
                  <a:pt x="2170" y="2432"/>
                </a:lnTo>
                <a:lnTo>
                  <a:pt x="2154" y="2425"/>
                </a:lnTo>
                <a:lnTo>
                  <a:pt x="2139" y="2421"/>
                </a:lnTo>
                <a:lnTo>
                  <a:pt x="2122" y="2415"/>
                </a:lnTo>
                <a:lnTo>
                  <a:pt x="2106" y="2408"/>
                </a:lnTo>
                <a:lnTo>
                  <a:pt x="2101" y="2403"/>
                </a:lnTo>
                <a:lnTo>
                  <a:pt x="2096" y="2399"/>
                </a:lnTo>
                <a:lnTo>
                  <a:pt x="2093" y="2395"/>
                </a:lnTo>
                <a:lnTo>
                  <a:pt x="2090" y="2389"/>
                </a:lnTo>
                <a:lnTo>
                  <a:pt x="2086" y="2378"/>
                </a:lnTo>
                <a:lnTo>
                  <a:pt x="2080" y="2366"/>
                </a:lnTo>
                <a:lnTo>
                  <a:pt x="2071" y="2345"/>
                </a:lnTo>
                <a:lnTo>
                  <a:pt x="2062" y="2328"/>
                </a:lnTo>
                <a:lnTo>
                  <a:pt x="2054" y="2311"/>
                </a:lnTo>
                <a:lnTo>
                  <a:pt x="2046" y="2291"/>
                </a:lnTo>
                <a:lnTo>
                  <a:pt x="2041" y="2284"/>
                </a:lnTo>
                <a:lnTo>
                  <a:pt x="2037" y="2277"/>
                </a:lnTo>
                <a:lnTo>
                  <a:pt x="2032" y="2272"/>
                </a:lnTo>
                <a:lnTo>
                  <a:pt x="2026" y="2266"/>
                </a:lnTo>
                <a:lnTo>
                  <a:pt x="2013" y="2257"/>
                </a:lnTo>
                <a:lnTo>
                  <a:pt x="2000" y="2246"/>
                </a:lnTo>
                <a:lnTo>
                  <a:pt x="1985" y="2232"/>
                </a:lnTo>
                <a:lnTo>
                  <a:pt x="1970" y="2219"/>
                </a:lnTo>
                <a:lnTo>
                  <a:pt x="1955" y="2207"/>
                </a:lnTo>
                <a:lnTo>
                  <a:pt x="1940" y="2193"/>
                </a:lnTo>
                <a:lnTo>
                  <a:pt x="1931" y="2182"/>
                </a:lnTo>
                <a:lnTo>
                  <a:pt x="1924" y="2171"/>
                </a:lnTo>
                <a:lnTo>
                  <a:pt x="1913" y="2160"/>
                </a:lnTo>
                <a:lnTo>
                  <a:pt x="1904" y="2149"/>
                </a:lnTo>
                <a:lnTo>
                  <a:pt x="1901" y="2142"/>
                </a:lnTo>
                <a:lnTo>
                  <a:pt x="1899" y="2136"/>
                </a:lnTo>
                <a:lnTo>
                  <a:pt x="1898" y="2129"/>
                </a:lnTo>
                <a:lnTo>
                  <a:pt x="1897" y="2121"/>
                </a:lnTo>
                <a:lnTo>
                  <a:pt x="1898" y="2112"/>
                </a:lnTo>
                <a:lnTo>
                  <a:pt x="1899" y="2104"/>
                </a:lnTo>
                <a:lnTo>
                  <a:pt x="1900" y="2097"/>
                </a:lnTo>
                <a:lnTo>
                  <a:pt x="1902" y="2089"/>
                </a:lnTo>
                <a:lnTo>
                  <a:pt x="1907" y="2075"/>
                </a:lnTo>
                <a:lnTo>
                  <a:pt x="1914" y="2062"/>
                </a:lnTo>
                <a:lnTo>
                  <a:pt x="1920" y="2049"/>
                </a:lnTo>
                <a:lnTo>
                  <a:pt x="1926" y="2035"/>
                </a:lnTo>
                <a:lnTo>
                  <a:pt x="1928" y="2029"/>
                </a:lnTo>
                <a:lnTo>
                  <a:pt x="1930" y="2021"/>
                </a:lnTo>
                <a:lnTo>
                  <a:pt x="1931" y="2013"/>
                </a:lnTo>
                <a:lnTo>
                  <a:pt x="1931" y="2004"/>
                </a:lnTo>
                <a:lnTo>
                  <a:pt x="1930" y="1993"/>
                </a:lnTo>
                <a:lnTo>
                  <a:pt x="1928" y="1983"/>
                </a:lnTo>
                <a:lnTo>
                  <a:pt x="1924" y="1975"/>
                </a:lnTo>
                <a:lnTo>
                  <a:pt x="1919" y="1966"/>
                </a:lnTo>
                <a:lnTo>
                  <a:pt x="1914" y="1957"/>
                </a:lnTo>
                <a:lnTo>
                  <a:pt x="1909" y="1949"/>
                </a:lnTo>
                <a:lnTo>
                  <a:pt x="1904" y="1940"/>
                </a:lnTo>
                <a:lnTo>
                  <a:pt x="1900" y="1929"/>
                </a:lnTo>
                <a:lnTo>
                  <a:pt x="1897" y="1919"/>
                </a:lnTo>
                <a:lnTo>
                  <a:pt x="1896" y="1908"/>
                </a:lnTo>
                <a:lnTo>
                  <a:pt x="1895" y="1898"/>
                </a:lnTo>
                <a:lnTo>
                  <a:pt x="1891" y="1887"/>
                </a:lnTo>
                <a:lnTo>
                  <a:pt x="1889" y="1883"/>
                </a:lnTo>
                <a:lnTo>
                  <a:pt x="1887" y="1880"/>
                </a:lnTo>
                <a:lnTo>
                  <a:pt x="1884" y="1878"/>
                </a:lnTo>
                <a:lnTo>
                  <a:pt x="1880" y="1875"/>
                </a:lnTo>
                <a:lnTo>
                  <a:pt x="1874" y="1872"/>
                </a:lnTo>
                <a:lnTo>
                  <a:pt x="1865" y="1870"/>
                </a:lnTo>
                <a:lnTo>
                  <a:pt x="1858" y="1868"/>
                </a:lnTo>
                <a:lnTo>
                  <a:pt x="1849" y="1866"/>
                </a:lnTo>
                <a:lnTo>
                  <a:pt x="1841" y="1862"/>
                </a:lnTo>
                <a:lnTo>
                  <a:pt x="1833" y="1858"/>
                </a:lnTo>
                <a:lnTo>
                  <a:pt x="1826" y="1852"/>
                </a:lnTo>
                <a:lnTo>
                  <a:pt x="1821" y="1844"/>
                </a:lnTo>
                <a:lnTo>
                  <a:pt x="1818" y="1836"/>
                </a:lnTo>
                <a:lnTo>
                  <a:pt x="1815" y="1829"/>
                </a:lnTo>
                <a:lnTo>
                  <a:pt x="1811" y="1813"/>
                </a:lnTo>
                <a:lnTo>
                  <a:pt x="1807" y="1794"/>
                </a:lnTo>
                <a:lnTo>
                  <a:pt x="1803" y="1781"/>
                </a:lnTo>
                <a:lnTo>
                  <a:pt x="1797" y="1771"/>
                </a:lnTo>
                <a:lnTo>
                  <a:pt x="1792" y="1761"/>
                </a:lnTo>
                <a:lnTo>
                  <a:pt x="1787" y="1751"/>
                </a:lnTo>
                <a:lnTo>
                  <a:pt x="1775" y="1732"/>
                </a:lnTo>
                <a:lnTo>
                  <a:pt x="1758" y="1712"/>
                </a:lnTo>
                <a:lnTo>
                  <a:pt x="1753" y="1704"/>
                </a:lnTo>
                <a:lnTo>
                  <a:pt x="1748" y="1695"/>
                </a:lnTo>
                <a:lnTo>
                  <a:pt x="1742" y="1687"/>
                </a:lnTo>
                <a:lnTo>
                  <a:pt x="1735" y="1680"/>
                </a:lnTo>
                <a:lnTo>
                  <a:pt x="1718" y="1669"/>
                </a:lnTo>
                <a:lnTo>
                  <a:pt x="1701" y="1659"/>
                </a:lnTo>
                <a:lnTo>
                  <a:pt x="1694" y="1654"/>
                </a:lnTo>
                <a:lnTo>
                  <a:pt x="1687" y="1649"/>
                </a:lnTo>
                <a:lnTo>
                  <a:pt x="1685" y="1645"/>
                </a:lnTo>
                <a:lnTo>
                  <a:pt x="1683" y="1641"/>
                </a:lnTo>
                <a:lnTo>
                  <a:pt x="1681" y="1637"/>
                </a:lnTo>
                <a:lnTo>
                  <a:pt x="1680" y="1632"/>
                </a:lnTo>
                <a:lnTo>
                  <a:pt x="1676" y="1616"/>
                </a:lnTo>
                <a:lnTo>
                  <a:pt x="1675" y="1600"/>
                </a:lnTo>
                <a:lnTo>
                  <a:pt x="1675" y="1592"/>
                </a:lnTo>
                <a:lnTo>
                  <a:pt x="1674" y="1585"/>
                </a:lnTo>
                <a:lnTo>
                  <a:pt x="1673" y="1577"/>
                </a:lnTo>
                <a:lnTo>
                  <a:pt x="1671" y="1569"/>
                </a:lnTo>
                <a:lnTo>
                  <a:pt x="1667" y="1555"/>
                </a:lnTo>
                <a:lnTo>
                  <a:pt x="1662" y="1542"/>
                </a:lnTo>
                <a:lnTo>
                  <a:pt x="1658" y="1529"/>
                </a:lnTo>
                <a:lnTo>
                  <a:pt x="1653" y="1516"/>
                </a:lnTo>
                <a:lnTo>
                  <a:pt x="1642" y="1495"/>
                </a:lnTo>
                <a:lnTo>
                  <a:pt x="1631" y="1477"/>
                </a:lnTo>
                <a:lnTo>
                  <a:pt x="1621" y="1461"/>
                </a:lnTo>
                <a:lnTo>
                  <a:pt x="1610" y="1446"/>
                </a:lnTo>
                <a:lnTo>
                  <a:pt x="1589" y="1413"/>
                </a:lnTo>
                <a:lnTo>
                  <a:pt x="1565" y="1378"/>
                </a:lnTo>
                <a:lnTo>
                  <a:pt x="1556" y="1363"/>
                </a:lnTo>
                <a:lnTo>
                  <a:pt x="1549" y="1352"/>
                </a:lnTo>
                <a:lnTo>
                  <a:pt x="1540" y="1339"/>
                </a:lnTo>
                <a:lnTo>
                  <a:pt x="1533" y="1325"/>
                </a:lnTo>
                <a:lnTo>
                  <a:pt x="1529" y="1315"/>
                </a:lnTo>
                <a:lnTo>
                  <a:pt x="1525" y="1306"/>
                </a:lnTo>
                <a:lnTo>
                  <a:pt x="1523" y="1302"/>
                </a:lnTo>
                <a:lnTo>
                  <a:pt x="1520" y="1299"/>
                </a:lnTo>
                <a:lnTo>
                  <a:pt x="1517" y="1295"/>
                </a:lnTo>
                <a:lnTo>
                  <a:pt x="1512" y="1292"/>
                </a:lnTo>
                <a:lnTo>
                  <a:pt x="1488" y="1281"/>
                </a:lnTo>
                <a:lnTo>
                  <a:pt x="1468" y="1274"/>
                </a:lnTo>
                <a:lnTo>
                  <a:pt x="1457" y="1268"/>
                </a:lnTo>
                <a:lnTo>
                  <a:pt x="1447" y="1263"/>
                </a:lnTo>
                <a:lnTo>
                  <a:pt x="1438" y="1257"/>
                </a:lnTo>
                <a:lnTo>
                  <a:pt x="1429" y="1247"/>
                </a:lnTo>
                <a:lnTo>
                  <a:pt x="1417" y="1232"/>
                </a:lnTo>
                <a:lnTo>
                  <a:pt x="1407" y="1217"/>
                </a:lnTo>
                <a:lnTo>
                  <a:pt x="1400" y="1201"/>
                </a:lnTo>
                <a:lnTo>
                  <a:pt x="1392" y="1187"/>
                </a:lnTo>
                <a:lnTo>
                  <a:pt x="1379" y="1157"/>
                </a:lnTo>
                <a:lnTo>
                  <a:pt x="1363" y="1123"/>
                </a:lnTo>
                <a:lnTo>
                  <a:pt x="1357" y="1109"/>
                </a:lnTo>
                <a:lnTo>
                  <a:pt x="1352" y="1097"/>
                </a:lnTo>
                <a:lnTo>
                  <a:pt x="1350" y="1090"/>
                </a:lnTo>
                <a:lnTo>
                  <a:pt x="1348" y="1084"/>
                </a:lnTo>
                <a:lnTo>
                  <a:pt x="1347" y="1077"/>
                </a:lnTo>
                <a:lnTo>
                  <a:pt x="1347" y="1070"/>
                </a:lnTo>
                <a:lnTo>
                  <a:pt x="1348" y="1052"/>
                </a:lnTo>
                <a:lnTo>
                  <a:pt x="1349" y="1037"/>
                </a:lnTo>
                <a:lnTo>
                  <a:pt x="1351" y="1023"/>
                </a:lnTo>
                <a:lnTo>
                  <a:pt x="1353" y="1010"/>
                </a:lnTo>
                <a:lnTo>
                  <a:pt x="1357" y="996"/>
                </a:lnTo>
                <a:lnTo>
                  <a:pt x="1359" y="982"/>
                </a:lnTo>
                <a:lnTo>
                  <a:pt x="1360" y="968"/>
                </a:lnTo>
                <a:lnTo>
                  <a:pt x="1360" y="951"/>
                </a:lnTo>
                <a:lnTo>
                  <a:pt x="1359" y="933"/>
                </a:lnTo>
                <a:lnTo>
                  <a:pt x="1357" y="915"/>
                </a:lnTo>
                <a:lnTo>
                  <a:pt x="1353" y="898"/>
                </a:lnTo>
                <a:lnTo>
                  <a:pt x="1352" y="880"/>
                </a:lnTo>
                <a:lnTo>
                  <a:pt x="1353" y="872"/>
                </a:lnTo>
                <a:lnTo>
                  <a:pt x="1355" y="867"/>
                </a:lnTo>
                <a:lnTo>
                  <a:pt x="1358" y="860"/>
                </a:lnTo>
                <a:lnTo>
                  <a:pt x="1360" y="855"/>
                </a:lnTo>
                <a:lnTo>
                  <a:pt x="1363" y="849"/>
                </a:lnTo>
                <a:lnTo>
                  <a:pt x="1366" y="844"/>
                </a:lnTo>
                <a:lnTo>
                  <a:pt x="1367" y="838"/>
                </a:lnTo>
                <a:lnTo>
                  <a:pt x="1369" y="830"/>
                </a:lnTo>
                <a:lnTo>
                  <a:pt x="1369" y="825"/>
                </a:lnTo>
                <a:lnTo>
                  <a:pt x="1367" y="819"/>
                </a:lnTo>
                <a:lnTo>
                  <a:pt x="1365" y="814"/>
                </a:lnTo>
                <a:lnTo>
                  <a:pt x="1364" y="808"/>
                </a:lnTo>
                <a:lnTo>
                  <a:pt x="1360" y="799"/>
                </a:lnTo>
                <a:lnTo>
                  <a:pt x="1356" y="788"/>
                </a:lnTo>
                <a:lnTo>
                  <a:pt x="1345" y="761"/>
                </a:lnTo>
                <a:lnTo>
                  <a:pt x="1335" y="736"/>
                </a:lnTo>
                <a:lnTo>
                  <a:pt x="1332" y="723"/>
                </a:lnTo>
                <a:lnTo>
                  <a:pt x="1329" y="710"/>
                </a:lnTo>
                <a:lnTo>
                  <a:pt x="1326" y="697"/>
                </a:lnTo>
                <a:lnTo>
                  <a:pt x="1325" y="682"/>
                </a:lnTo>
                <a:lnTo>
                  <a:pt x="1326" y="669"/>
                </a:lnTo>
                <a:lnTo>
                  <a:pt x="1329" y="659"/>
                </a:lnTo>
                <a:lnTo>
                  <a:pt x="1331" y="649"/>
                </a:lnTo>
                <a:lnTo>
                  <a:pt x="1334" y="637"/>
                </a:lnTo>
                <a:lnTo>
                  <a:pt x="1339" y="611"/>
                </a:lnTo>
                <a:lnTo>
                  <a:pt x="1345" y="589"/>
                </a:lnTo>
                <a:lnTo>
                  <a:pt x="1351" y="566"/>
                </a:lnTo>
                <a:lnTo>
                  <a:pt x="1358" y="541"/>
                </a:lnTo>
                <a:lnTo>
                  <a:pt x="1364" y="516"/>
                </a:lnTo>
                <a:lnTo>
                  <a:pt x="1371" y="494"/>
                </a:lnTo>
                <a:lnTo>
                  <a:pt x="1373" y="482"/>
                </a:lnTo>
                <a:lnTo>
                  <a:pt x="1375" y="471"/>
                </a:lnTo>
                <a:lnTo>
                  <a:pt x="1376" y="458"/>
                </a:lnTo>
                <a:lnTo>
                  <a:pt x="1376" y="446"/>
                </a:lnTo>
                <a:lnTo>
                  <a:pt x="1389" y="457"/>
                </a:lnTo>
                <a:lnTo>
                  <a:pt x="1400" y="470"/>
                </a:lnTo>
                <a:lnTo>
                  <a:pt x="1411" y="481"/>
                </a:lnTo>
                <a:lnTo>
                  <a:pt x="1424" y="493"/>
                </a:lnTo>
                <a:lnTo>
                  <a:pt x="1434" y="501"/>
                </a:lnTo>
                <a:lnTo>
                  <a:pt x="1445" y="507"/>
                </a:lnTo>
                <a:lnTo>
                  <a:pt x="1455" y="512"/>
                </a:lnTo>
                <a:lnTo>
                  <a:pt x="1465" y="517"/>
                </a:lnTo>
                <a:lnTo>
                  <a:pt x="1486" y="525"/>
                </a:lnTo>
                <a:lnTo>
                  <a:pt x="1509" y="535"/>
                </a:lnTo>
                <a:lnTo>
                  <a:pt x="1525" y="543"/>
                </a:lnTo>
                <a:lnTo>
                  <a:pt x="1541" y="551"/>
                </a:lnTo>
                <a:lnTo>
                  <a:pt x="1553" y="568"/>
                </a:lnTo>
                <a:lnTo>
                  <a:pt x="1565" y="584"/>
                </a:lnTo>
                <a:lnTo>
                  <a:pt x="1573" y="589"/>
                </a:lnTo>
                <a:lnTo>
                  <a:pt x="1581" y="595"/>
                </a:lnTo>
                <a:lnTo>
                  <a:pt x="1589" y="599"/>
                </a:lnTo>
                <a:lnTo>
                  <a:pt x="1596" y="603"/>
                </a:lnTo>
                <a:lnTo>
                  <a:pt x="1605" y="606"/>
                </a:lnTo>
                <a:lnTo>
                  <a:pt x="1614" y="609"/>
                </a:lnTo>
                <a:lnTo>
                  <a:pt x="1623" y="610"/>
                </a:lnTo>
                <a:lnTo>
                  <a:pt x="1634" y="610"/>
                </a:lnTo>
                <a:lnTo>
                  <a:pt x="1645" y="610"/>
                </a:lnTo>
                <a:lnTo>
                  <a:pt x="1654" y="606"/>
                </a:lnTo>
                <a:lnTo>
                  <a:pt x="1662" y="603"/>
                </a:lnTo>
                <a:lnTo>
                  <a:pt x="1671" y="597"/>
                </a:lnTo>
                <a:lnTo>
                  <a:pt x="1676" y="591"/>
                </a:lnTo>
                <a:lnTo>
                  <a:pt x="1680" y="584"/>
                </a:lnTo>
                <a:lnTo>
                  <a:pt x="1682" y="581"/>
                </a:lnTo>
                <a:lnTo>
                  <a:pt x="1684" y="578"/>
                </a:lnTo>
                <a:lnTo>
                  <a:pt x="1686" y="576"/>
                </a:lnTo>
                <a:lnTo>
                  <a:pt x="1689" y="575"/>
                </a:lnTo>
                <a:lnTo>
                  <a:pt x="1695" y="576"/>
                </a:lnTo>
                <a:lnTo>
                  <a:pt x="1699" y="577"/>
                </a:lnTo>
                <a:lnTo>
                  <a:pt x="1702" y="579"/>
                </a:lnTo>
                <a:lnTo>
                  <a:pt x="1707" y="582"/>
                </a:lnTo>
                <a:lnTo>
                  <a:pt x="1713" y="587"/>
                </a:lnTo>
                <a:lnTo>
                  <a:pt x="1722" y="591"/>
                </a:lnTo>
                <a:lnTo>
                  <a:pt x="1731" y="596"/>
                </a:lnTo>
                <a:lnTo>
                  <a:pt x="1741" y="599"/>
                </a:lnTo>
                <a:lnTo>
                  <a:pt x="1745" y="601"/>
                </a:lnTo>
                <a:lnTo>
                  <a:pt x="1750" y="604"/>
                </a:lnTo>
                <a:lnTo>
                  <a:pt x="1753" y="608"/>
                </a:lnTo>
                <a:lnTo>
                  <a:pt x="1756" y="613"/>
                </a:lnTo>
                <a:lnTo>
                  <a:pt x="1761" y="623"/>
                </a:lnTo>
                <a:lnTo>
                  <a:pt x="1764" y="633"/>
                </a:lnTo>
                <a:lnTo>
                  <a:pt x="1769" y="643"/>
                </a:lnTo>
                <a:lnTo>
                  <a:pt x="1775" y="651"/>
                </a:lnTo>
                <a:lnTo>
                  <a:pt x="1780" y="657"/>
                </a:lnTo>
                <a:lnTo>
                  <a:pt x="1788" y="664"/>
                </a:lnTo>
                <a:lnTo>
                  <a:pt x="1803" y="674"/>
                </a:lnTo>
                <a:lnTo>
                  <a:pt x="1820" y="687"/>
                </a:lnTo>
                <a:lnTo>
                  <a:pt x="1833" y="698"/>
                </a:lnTo>
                <a:lnTo>
                  <a:pt x="1844" y="709"/>
                </a:lnTo>
                <a:lnTo>
                  <a:pt x="1849" y="714"/>
                </a:lnTo>
                <a:lnTo>
                  <a:pt x="1856" y="720"/>
                </a:lnTo>
                <a:lnTo>
                  <a:pt x="1862" y="724"/>
                </a:lnTo>
                <a:lnTo>
                  <a:pt x="1871" y="730"/>
                </a:lnTo>
                <a:lnTo>
                  <a:pt x="1886" y="738"/>
                </a:lnTo>
                <a:lnTo>
                  <a:pt x="1902" y="746"/>
                </a:lnTo>
                <a:lnTo>
                  <a:pt x="1912" y="750"/>
                </a:lnTo>
                <a:lnTo>
                  <a:pt x="1920" y="753"/>
                </a:lnTo>
                <a:lnTo>
                  <a:pt x="1925" y="755"/>
                </a:lnTo>
                <a:lnTo>
                  <a:pt x="1929" y="759"/>
                </a:lnTo>
                <a:lnTo>
                  <a:pt x="1931" y="762"/>
                </a:lnTo>
                <a:lnTo>
                  <a:pt x="1934" y="766"/>
                </a:lnTo>
                <a:lnTo>
                  <a:pt x="1937" y="774"/>
                </a:lnTo>
                <a:lnTo>
                  <a:pt x="1937" y="779"/>
                </a:lnTo>
                <a:lnTo>
                  <a:pt x="1937" y="786"/>
                </a:lnTo>
                <a:lnTo>
                  <a:pt x="1937" y="793"/>
                </a:lnTo>
                <a:lnTo>
                  <a:pt x="1936" y="805"/>
                </a:lnTo>
                <a:lnTo>
                  <a:pt x="1933" y="815"/>
                </a:lnTo>
                <a:lnTo>
                  <a:pt x="1930" y="825"/>
                </a:lnTo>
                <a:lnTo>
                  <a:pt x="1927" y="833"/>
                </a:lnTo>
                <a:lnTo>
                  <a:pt x="1918" y="852"/>
                </a:lnTo>
                <a:lnTo>
                  <a:pt x="1910" y="873"/>
                </a:lnTo>
                <a:lnTo>
                  <a:pt x="1907" y="886"/>
                </a:lnTo>
                <a:lnTo>
                  <a:pt x="1905" y="899"/>
                </a:lnTo>
                <a:lnTo>
                  <a:pt x="1905" y="912"/>
                </a:lnTo>
                <a:lnTo>
                  <a:pt x="1905" y="926"/>
                </a:lnTo>
                <a:lnTo>
                  <a:pt x="1904" y="935"/>
                </a:lnTo>
                <a:lnTo>
                  <a:pt x="1904" y="942"/>
                </a:lnTo>
                <a:lnTo>
                  <a:pt x="1905" y="950"/>
                </a:lnTo>
                <a:lnTo>
                  <a:pt x="1907" y="957"/>
                </a:lnTo>
                <a:lnTo>
                  <a:pt x="1911" y="964"/>
                </a:lnTo>
                <a:lnTo>
                  <a:pt x="1914" y="969"/>
                </a:lnTo>
                <a:lnTo>
                  <a:pt x="1918" y="975"/>
                </a:lnTo>
                <a:lnTo>
                  <a:pt x="1923" y="979"/>
                </a:lnTo>
                <a:lnTo>
                  <a:pt x="1932" y="988"/>
                </a:lnTo>
                <a:lnTo>
                  <a:pt x="1942" y="997"/>
                </a:lnTo>
                <a:lnTo>
                  <a:pt x="1954" y="1014"/>
                </a:lnTo>
                <a:lnTo>
                  <a:pt x="1965" y="1028"/>
                </a:lnTo>
                <a:lnTo>
                  <a:pt x="1973" y="1044"/>
                </a:lnTo>
                <a:lnTo>
                  <a:pt x="1982" y="1061"/>
                </a:lnTo>
                <a:lnTo>
                  <a:pt x="1988" y="1075"/>
                </a:lnTo>
                <a:lnTo>
                  <a:pt x="1994" y="1088"/>
                </a:lnTo>
                <a:lnTo>
                  <a:pt x="1999" y="1101"/>
                </a:lnTo>
                <a:lnTo>
                  <a:pt x="2006" y="1114"/>
                </a:lnTo>
                <a:lnTo>
                  <a:pt x="2015" y="1133"/>
                </a:lnTo>
                <a:lnTo>
                  <a:pt x="2024" y="1150"/>
                </a:lnTo>
                <a:lnTo>
                  <a:pt x="2027" y="1159"/>
                </a:lnTo>
                <a:lnTo>
                  <a:pt x="2031" y="1168"/>
                </a:lnTo>
                <a:lnTo>
                  <a:pt x="2032" y="1178"/>
                </a:lnTo>
                <a:lnTo>
                  <a:pt x="2033" y="1189"/>
                </a:lnTo>
                <a:lnTo>
                  <a:pt x="2032" y="1200"/>
                </a:lnTo>
                <a:lnTo>
                  <a:pt x="2030" y="1211"/>
                </a:lnTo>
                <a:lnTo>
                  <a:pt x="2027" y="1222"/>
                </a:lnTo>
                <a:lnTo>
                  <a:pt x="2024" y="1232"/>
                </a:lnTo>
                <a:lnTo>
                  <a:pt x="2022" y="1241"/>
                </a:lnTo>
                <a:lnTo>
                  <a:pt x="2019" y="1251"/>
                </a:lnTo>
                <a:lnTo>
                  <a:pt x="2017" y="1262"/>
                </a:lnTo>
                <a:lnTo>
                  <a:pt x="2017" y="1274"/>
                </a:lnTo>
                <a:lnTo>
                  <a:pt x="2017" y="1281"/>
                </a:lnTo>
                <a:lnTo>
                  <a:pt x="2018" y="1288"/>
                </a:lnTo>
                <a:lnTo>
                  <a:pt x="2020" y="1294"/>
                </a:lnTo>
                <a:lnTo>
                  <a:pt x="2022" y="1301"/>
                </a:lnTo>
                <a:lnTo>
                  <a:pt x="2027" y="1313"/>
                </a:lnTo>
                <a:lnTo>
                  <a:pt x="2033" y="1327"/>
                </a:lnTo>
                <a:lnTo>
                  <a:pt x="2037" y="1342"/>
                </a:lnTo>
                <a:lnTo>
                  <a:pt x="2041" y="1356"/>
                </a:lnTo>
                <a:lnTo>
                  <a:pt x="2045" y="1370"/>
                </a:lnTo>
                <a:lnTo>
                  <a:pt x="2048" y="1385"/>
                </a:lnTo>
                <a:lnTo>
                  <a:pt x="2058" y="1399"/>
                </a:lnTo>
                <a:lnTo>
                  <a:pt x="2066" y="1411"/>
                </a:lnTo>
                <a:lnTo>
                  <a:pt x="2071" y="1417"/>
                </a:lnTo>
                <a:lnTo>
                  <a:pt x="2074" y="1424"/>
                </a:lnTo>
                <a:lnTo>
                  <a:pt x="2077" y="1430"/>
                </a:lnTo>
                <a:lnTo>
                  <a:pt x="2080" y="1438"/>
                </a:lnTo>
                <a:lnTo>
                  <a:pt x="2082" y="1447"/>
                </a:lnTo>
                <a:lnTo>
                  <a:pt x="2084" y="1455"/>
                </a:lnTo>
                <a:lnTo>
                  <a:pt x="2084" y="1463"/>
                </a:lnTo>
                <a:lnTo>
                  <a:pt x="2084" y="1469"/>
                </a:lnTo>
                <a:lnTo>
                  <a:pt x="2081" y="1486"/>
                </a:lnTo>
                <a:lnTo>
                  <a:pt x="2080" y="1502"/>
                </a:lnTo>
                <a:lnTo>
                  <a:pt x="2080" y="1510"/>
                </a:lnTo>
                <a:lnTo>
                  <a:pt x="2081" y="1518"/>
                </a:lnTo>
                <a:lnTo>
                  <a:pt x="2082" y="1524"/>
                </a:lnTo>
                <a:lnTo>
                  <a:pt x="2085" y="1532"/>
                </a:lnTo>
                <a:lnTo>
                  <a:pt x="2087" y="1537"/>
                </a:lnTo>
                <a:lnTo>
                  <a:pt x="2091" y="1544"/>
                </a:lnTo>
                <a:lnTo>
                  <a:pt x="2095" y="1549"/>
                </a:lnTo>
                <a:lnTo>
                  <a:pt x="2102" y="1556"/>
                </a:lnTo>
                <a:lnTo>
                  <a:pt x="2116" y="1568"/>
                </a:lnTo>
                <a:lnTo>
                  <a:pt x="2130" y="1579"/>
                </a:lnTo>
                <a:lnTo>
                  <a:pt x="2135" y="1586"/>
                </a:lnTo>
                <a:lnTo>
                  <a:pt x="2142" y="1592"/>
                </a:lnTo>
                <a:lnTo>
                  <a:pt x="2147" y="1600"/>
                </a:lnTo>
                <a:lnTo>
                  <a:pt x="2152" y="1609"/>
                </a:lnTo>
                <a:lnTo>
                  <a:pt x="2156" y="1618"/>
                </a:lnTo>
                <a:lnTo>
                  <a:pt x="2159" y="1627"/>
                </a:lnTo>
                <a:lnTo>
                  <a:pt x="2161" y="1636"/>
                </a:lnTo>
                <a:lnTo>
                  <a:pt x="2162" y="1644"/>
                </a:lnTo>
                <a:lnTo>
                  <a:pt x="2165" y="1663"/>
                </a:lnTo>
                <a:lnTo>
                  <a:pt x="2166" y="1683"/>
                </a:lnTo>
                <a:lnTo>
                  <a:pt x="2166" y="1695"/>
                </a:lnTo>
                <a:lnTo>
                  <a:pt x="2167" y="1706"/>
                </a:lnTo>
                <a:lnTo>
                  <a:pt x="2168" y="1711"/>
                </a:lnTo>
                <a:lnTo>
                  <a:pt x="2170" y="1716"/>
                </a:lnTo>
                <a:lnTo>
                  <a:pt x="2172" y="1721"/>
                </a:lnTo>
                <a:lnTo>
                  <a:pt x="2175" y="1725"/>
                </a:lnTo>
                <a:lnTo>
                  <a:pt x="2183" y="1732"/>
                </a:lnTo>
                <a:lnTo>
                  <a:pt x="2190" y="1736"/>
                </a:lnTo>
                <a:lnTo>
                  <a:pt x="2199" y="1739"/>
                </a:lnTo>
                <a:lnTo>
                  <a:pt x="2208" y="1744"/>
                </a:lnTo>
                <a:lnTo>
                  <a:pt x="2230" y="1757"/>
                </a:lnTo>
                <a:lnTo>
                  <a:pt x="2251" y="1770"/>
                </a:lnTo>
                <a:lnTo>
                  <a:pt x="2260" y="1777"/>
                </a:lnTo>
                <a:lnTo>
                  <a:pt x="2267" y="1786"/>
                </a:lnTo>
                <a:lnTo>
                  <a:pt x="2269" y="1790"/>
                </a:lnTo>
                <a:lnTo>
                  <a:pt x="2273" y="1795"/>
                </a:lnTo>
                <a:lnTo>
                  <a:pt x="2275" y="1801"/>
                </a:lnTo>
                <a:lnTo>
                  <a:pt x="2277" y="1807"/>
                </a:lnTo>
                <a:lnTo>
                  <a:pt x="2271" y="1812"/>
                </a:lnTo>
                <a:lnTo>
                  <a:pt x="2266" y="1816"/>
                </a:lnTo>
                <a:lnTo>
                  <a:pt x="2258" y="1813"/>
                </a:lnTo>
                <a:lnTo>
                  <a:pt x="2250" y="1811"/>
                </a:lnTo>
                <a:lnTo>
                  <a:pt x="2240" y="1811"/>
                </a:lnTo>
                <a:lnTo>
                  <a:pt x="2231" y="1813"/>
                </a:lnTo>
                <a:lnTo>
                  <a:pt x="2223" y="1815"/>
                </a:lnTo>
                <a:lnTo>
                  <a:pt x="2213" y="1818"/>
                </a:lnTo>
                <a:lnTo>
                  <a:pt x="2217" y="1826"/>
                </a:lnTo>
                <a:lnTo>
                  <a:pt x="2222" y="1833"/>
                </a:lnTo>
                <a:lnTo>
                  <a:pt x="2227" y="1839"/>
                </a:lnTo>
                <a:lnTo>
                  <a:pt x="2231" y="1845"/>
                </a:lnTo>
                <a:lnTo>
                  <a:pt x="2237" y="1851"/>
                </a:lnTo>
                <a:lnTo>
                  <a:pt x="2241" y="1857"/>
                </a:lnTo>
                <a:lnTo>
                  <a:pt x="2247" y="1863"/>
                </a:lnTo>
                <a:lnTo>
                  <a:pt x="2250" y="1871"/>
                </a:lnTo>
                <a:lnTo>
                  <a:pt x="2257" y="1889"/>
                </a:lnTo>
                <a:lnTo>
                  <a:pt x="2265" y="1905"/>
                </a:lnTo>
                <a:lnTo>
                  <a:pt x="2274" y="1919"/>
                </a:lnTo>
                <a:lnTo>
                  <a:pt x="2284" y="1935"/>
                </a:lnTo>
                <a:lnTo>
                  <a:pt x="2290" y="1941"/>
                </a:lnTo>
                <a:lnTo>
                  <a:pt x="2296" y="1946"/>
                </a:lnTo>
                <a:lnTo>
                  <a:pt x="2304" y="1949"/>
                </a:lnTo>
                <a:lnTo>
                  <a:pt x="2311" y="1951"/>
                </a:lnTo>
                <a:lnTo>
                  <a:pt x="2319" y="1953"/>
                </a:lnTo>
                <a:lnTo>
                  <a:pt x="2328" y="1955"/>
                </a:lnTo>
                <a:lnTo>
                  <a:pt x="2335" y="1957"/>
                </a:lnTo>
                <a:lnTo>
                  <a:pt x="2343" y="1962"/>
                </a:lnTo>
                <a:lnTo>
                  <a:pt x="2350" y="1966"/>
                </a:lnTo>
                <a:lnTo>
                  <a:pt x="2356" y="1971"/>
                </a:lnTo>
                <a:lnTo>
                  <a:pt x="2361" y="1977"/>
                </a:lnTo>
                <a:lnTo>
                  <a:pt x="2366" y="1982"/>
                </a:lnTo>
                <a:lnTo>
                  <a:pt x="2375" y="1993"/>
                </a:lnTo>
                <a:lnTo>
                  <a:pt x="2386" y="2007"/>
                </a:lnTo>
                <a:lnTo>
                  <a:pt x="2390" y="2015"/>
                </a:lnTo>
                <a:lnTo>
                  <a:pt x="2393" y="2023"/>
                </a:lnTo>
                <a:lnTo>
                  <a:pt x="2396" y="2032"/>
                </a:lnTo>
                <a:lnTo>
                  <a:pt x="2399" y="2042"/>
                </a:lnTo>
                <a:lnTo>
                  <a:pt x="2406" y="2056"/>
                </a:lnTo>
                <a:lnTo>
                  <a:pt x="2414" y="2068"/>
                </a:lnTo>
                <a:lnTo>
                  <a:pt x="2423" y="2081"/>
                </a:lnTo>
                <a:lnTo>
                  <a:pt x="2430" y="2095"/>
                </a:lnTo>
                <a:lnTo>
                  <a:pt x="2438" y="2111"/>
                </a:lnTo>
                <a:lnTo>
                  <a:pt x="2446" y="2126"/>
                </a:lnTo>
                <a:lnTo>
                  <a:pt x="2453" y="2135"/>
                </a:lnTo>
                <a:lnTo>
                  <a:pt x="2459" y="2143"/>
                </a:lnTo>
                <a:lnTo>
                  <a:pt x="2466" y="2150"/>
                </a:lnTo>
                <a:lnTo>
                  <a:pt x="2472" y="2156"/>
                </a:lnTo>
                <a:lnTo>
                  <a:pt x="2479" y="2163"/>
                </a:lnTo>
                <a:lnTo>
                  <a:pt x="2485" y="2170"/>
                </a:lnTo>
                <a:lnTo>
                  <a:pt x="2492" y="2178"/>
                </a:lnTo>
                <a:lnTo>
                  <a:pt x="2497" y="2187"/>
                </a:lnTo>
                <a:lnTo>
                  <a:pt x="2504" y="2199"/>
                </a:lnTo>
                <a:lnTo>
                  <a:pt x="2509" y="2212"/>
                </a:lnTo>
                <a:lnTo>
                  <a:pt x="2513" y="2217"/>
                </a:lnTo>
                <a:lnTo>
                  <a:pt x="2518" y="2221"/>
                </a:lnTo>
                <a:lnTo>
                  <a:pt x="2523" y="2223"/>
                </a:lnTo>
                <a:lnTo>
                  <a:pt x="2528" y="2224"/>
                </a:lnTo>
                <a:lnTo>
                  <a:pt x="2537" y="2224"/>
                </a:lnTo>
                <a:lnTo>
                  <a:pt x="2545" y="2224"/>
                </a:lnTo>
                <a:lnTo>
                  <a:pt x="2548" y="2223"/>
                </a:lnTo>
                <a:lnTo>
                  <a:pt x="2551" y="2221"/>
                </a:lnTo>
                <a:lnTo>
                  <a:pt x="2553" y="2220"/>
                </a:lnTo>
                <a:lnTo>
                  <a:pt x="2555" y="2217"/>
                </a:lnTo>
                <a:lnTo>
                  <a:pt x="2560" y="2209"/>
                </a:lnTo>
                <a:lnTo>
                  <a:pt x="2562" y="2202"/>
                </a:lnTo>
                <a:lnTo>
                  <a:pt x="2564" y="2194"/>
                </a:lnTo>
                <a:lnTo>
                  <a:pt x="2566" y="2184"/>
                </a:lnTo>
                <a:lnTo>
                  <a:pt x="2574" y="2186"/>
                </a:lnTo>
                <a:lnTo>
                  <a:pt x="2581" y="2189"/>
                </a:lnTo>
                <a:lnTo>
                  <a:pt x="2588" y="2191"/>
                </a:lnTo>
                <a:lnTo>
                  <a:pt x="2594" y="2194"/>
                </a:lnTo>
                <a:lnTo>
                  <a:pt x="2606" y="2200"/>
                </a:lnTo>
                <a:lnTo>
                  <a:pt x="2619" y="2209"/>
                </a:lnTo>
                <a:lnTo>
                  <a:pt x="2632" y="2217"/>
                </a:lnTo>
                <a:lnTo>
                  <a:pt x="2645" y="2224"/>
                </a:lnTo>
                <a:lnTo>
                  <a:pt x="2649" y="2230"/>
                </a:lnTo>
                <a:lnTo>
                  <a:pt x="2653" y="2235"/>
                </a:lnTo>
                <a:lnTo>
                  <a:pt x="2656" y="2241"/>
                </a:lnTo>
                <a:lnTo>
                  <a:pt x="2656" y="2248"/>
                </a:lnTo>
                <a:lnTo>
                  <a:pt x="2649" y="2264"/>
                </a:lnTo>
                <a:lnTo>
                  <a:pt x="2643" y="2280"/>
                </a:lnTo>
                <a:lnTo>
                  <a:pt x="2644" y="2290"/>
                </a:lnTo>
                <a:lnTo>
                  <a:pt x="2647" y="2299"/>
                </a:lnTo>
                <a:lnTo>
                  <a:pt x="2651" y="2307"/>
                </a:lnTo>
                <a:lnTo>
                  <a:pt x="2654" y="2317"/>
                </a:lnTo>
                <a:lnTo>
                  <a:pt x="2660" y="2343"/>
                </a:lnTo>
                <a:lnTo>
                  <a:pt x="2666" y="2366"/>
                </a:lnTo>
                <a:lnTo>
                  <a:pt x="2670" y="2389"/>
                </a:lnTo>
                <a:lnTo>
                  <a:pt x="2672" y="2415"/>
                </a:lnTo>
                <a:lnTo>
                  <a:pt x="2661" y="2413"/>
                </a:lnTo>
                <a:lnTo>
                  <a:pt x="2657" y="2419"/>
                </a:lnTo>
                <a:lnTo>
                  <a:pt x="2654" y="2424"/>
                </a:lnTo>
                <a:lnTo>
                  <a:pt x="2655" y="2429"/>
                </a:lnTo>
                <a:lnTo>
                  <a:pt x="2656" y="2434"/>
                </a:lnTo>
                <a:lnTo>
                  <a:pt x="2658" y="2438"/>
                </a:lnTo>
                <a:lnTo>
                  <a:pt x="2661" y="2442"/>
                </a:lnTo>
                <a:lnTo>
                  <a:pt x="2669" y="2449"/>
                </a:lnTo>
                <a:lnTo>
                  <a:pt x="2678" y="2455"/>
                </a:lnTo>
                <a:lnTo>
                  <a:pt x="2688" y="2465"/>
                </a:lnTo>
                <a:lnTo>
                  <a:pt x="2698" y="2475"/>
                </a:lnTo>
                <a:lnTo>
                  <a:pt x="2707" y="2484"/>
                </a:lnTo>
                <a:lnTo>
                  <a:pt x="2717" y="2495"/>
                </a:lnTo>
                <a:lnTo>
                  <a:pt x="2726" y="2503"/>
                </a:lnTo>
                <a:lnTo>
                  <a:pt x="2734" y="2509"/>
                </a:lnTo>
                <a:lnTo>
                  <a:pt x="2741" y="2515"/>
                </a:lnTo>
                <a:lnTo>
                  <a:pt x="2750" y="2519"/>
                </a:lnTo>
                <a:lnTo>
                  <a:pt x="2757" y="2524"/>
                </a:lnTo>
                <a:lnTo>
                  <a:pt x="2765" y="2530"/>
                </a:lnTo>
                <a:lnTo>
                  <a:pt x="2774" y="2535"/>
                </a:lnTo>
                <a:lnTo>
                  <a:pt x="2781" y="2543"/>
                </a:lnTo>
                <a:lnTo>
                  <a:pt x="2790" y="2554"/>
                </a:lnTo>
                <a:lnTo>
                  <a:pt x="2797" y="2564"/>
                </a:lnTo>
                <a:lnTo>
                  <a:pt x="2821" y="2589"/>
                </a:lnTo>
                <a:lnTo>
                  <a:pt x="2843" y="2611"/>
                </a:lnTo>
                <a:lnTo>
                  <a:pt x="2852" y="2622"/>
                </a:lnTo>
                <a:lnTo>
                  <a:pt x="2862" y="2633"/>
                </a:lnTo>
                <a:lnTo>
                  <a:pt x="2871" y="2648"/>
                </a:lnTo>
                <a:lnTo>
                  <a:pt x="2879" y="2663"/>
                </a:lnTo>
                <a:lnTo>
                  <a:pt x="2884" y="2671"/>
                </a:lnTo>
                <a:lnTo>
                  <a:pt x="2889" y="2678"/>
                </a:lnTo>
                <a:lnTo>
                  <a:pt x="2895" y="2684"/>
                </a:lnTo>
                <a:lnTo>
                  <a:pt x="2901" y="2690"/>
                </a:lnTo>
                <a:lnTo>
                  <a:pt x="2913" y="2700"/>
                </a:lnTo>
                <a:lnTo>
                  <a:pt x="2927" y="2713"/>
                </a:lnTo>
                <a:lnTo>
                  <a:pt x="2930" y="2719"/>
                </a:lnTo>
                <a:lnTo>
                  <a:pt x="2932" y="2724"/>
                </a:lnTo>
                <a:lnTo>
                  <a:pt x="2940" y="2729"/>
                </a:lnTo>
                <a:lnTo>
                  <a:pt x="2948" y="2732"/>
                </a:lnTo>
                <a:lnTo>
                  <a:pt x="2955" y="2735"/>
                </a:lnTo>
                <a:lnTo>
                  <a:pt x="2963" y="2736"/>
                </a:lnTo>
                <a:lnTo>
                  <a:pt x="2979" y="2738"/>
                </a:lnTo>
                <a:lnTo>
                  <a:pt x="2996" y="2739"/>
                </a:lnTo>
                <a:lnTo>
                  <a:pt x="3008" y="2741"/>
                </a:lnTo>
                <a:lnTo>
                  <a:pt x="3019" y="2743"/>
                </a:lnTo>
                <a:lnTo>
                  <a:pt x="3029" y="2746"/>
                </a:lnTo>
                <a:lnTo>
                  <a:pt x="3039" y="2750"/>
                </a:lnTo>
                <a:lnTo>
                  <a:pt x="3045" y="2754"/>
                </a:lnTo>
                <a:lnTo>
                  <a:pt x="3049" y="2759"/>
                </a:lnTo>
                <a:lnTo>
                  <a:pt x="3053" y="2763"/>
                </a:lnTo>
                <a:lnTo>
                  <a:pt x="3056" y="2768"/>
                </a:lnTo>
                <a:lnTo>
                  <a:pt x="3061" y="2780"/>
                </a:lnTo>
                <a:lnTo>
                  <a:pt x="3065" y="2792"/>
                </a:lnTo>
                <a:lnTo>
                  <a:pt x="3070" y="2803"/>
                </a:lnTo>
                <a:lnTo>
                  <a:pt x="3073" y="2813"/>
                </a:lnTo>
                <a:lnTo>
                  <a:pt x="3075" y="2824"/>
                </a:lnTo>
                <a:lnTo>
                  <a:pt x="3076" y="2834"/>
                </a:lnTo>
                <a:lnTo>
                  <a:pt x="3076" y="2889"/>
                </a:lnTo>
                <a:lnTo>
                  <a:pt x="3075" y="2895"/>
                </a:lnTo>
                <a:lnTo>
                  <a:pt x="3073" y="2900"/>
                </a:lnTo>
                <a:lnTo>
                  <a:pt x="3071" y="2906"/>
                </a:lnTo>
                <a:lnTo>
                  <a:pt x="3067" y="2910"/>
                </a:lnTo>
                <a:lnTo>
                  <a:pt x="3063" y="2914"/>
                </a:lnTo>
                <a:lnTo>
                  <a:pt x="3060" y="2920"/>
                </a:lnTo>
                <a:lnTo>
                  <a:pt x="3057" y="2925"/>
                </a:lnTo>
                <a:lnTo>
                  <a:pt x="3054" y="2930"/>
                </a:lnTo>
                <a:lnTo>
                  <a:pt x="3052" y="2945"/>
                </a:lnTo>
                <a:lnTo>
                  <a:pt x="3052" y="2957"/>
                </a:lnTo>
                <a:lnTo>
                  <a:pt x="3052" y="2969"/>
                </a:lnTo>
                <a:lnTo>
                  <a:pt x="3052" y="2984"/>
                </a:lnTo>
                <a:lnTo>
                  <a:pt x="3050" y="2997"/>
                </a:lnTo>
                <a:lnTo>
                  <a:pt x="3047" y="3009"/>
                </a:lnTo>
                <a:lnTo>
                  <a:pt x="3044" y="3021"/>
                </a:lnTo>
                <a:lnTo>
                  <a:pt x="3039" y="3032"/>
                </a:lnTo>
                <a:lnTo>
                  <a:pt x="3035" y="3043"/>
                </a:lnTo>
                <a:lnTo>
                  <a:pt x="3032" y="3054"/>
                </a:lnTo>
                <a:lnTo>
                  <a:pt x="3030" y="3065"/>
                </a:lnTo>
                <a:lnTo>
                  <a:pt x="3029" y="3079"/>
                </a:lnTo>
                <a:lnTo>
                  <a:pt x="3029" y="3084"/>
                </a:lnTo>
                <a:lnTo>
                  <a:pt x="3031" y="3087"/>
                </a:lnTo>
                <a:lnTo>
                  <a:pt x="3033" y="3090"/>
                </a:lnTo>
                <a:lnTo>
                  <a:pt x="3035" y="3094"/>
                </a:lnTo>
                <a:lnTo>
                  <a:pt x="3041" y="3099"/>
                </a:lnTo>
                <a:lnTo>
                  <a:pt x="3049" y="3103"/>
                </a:lnTo>
                <a:lnTo>
                  <a:pt x="3058" y="3110"/>
                </a:lnTo>
                <a:lnTo>
                  <a:pt x="3064" y="3117"/>
                </a:lnTo>
                <a:lnTo>
                  <a:pt x="3070" y="3124"/>
                </a:lnTo>
                <a:lnTo>
                  <a:pt x="3076" y="3132"/>
                </a:lnTo>
                <a:lnTo>
                  <a:pt x="3086" y="3145"/>
                </a:lnTo>
                <a:lnTo>
                  <a:pt x="3095" y="3157"/>
                </a:lnTo>
                <a:lnTo>
                  <a:pt x="3101" y="3162"/>
                </a:lnTo>
                <a:lnTo>
                  <a:pt x="3107" y="3167"/>
                </a:lnTo>
                <a:lnTo>
                  <a:pt x="3114" y="3171"/>
                </a:lnTo>
                <a:lnTo>
                  <a:pt x="3121" y="3176"/>
                </a:lnTo>
                <a:lnTo>
                  <a:pt x="3130" y="3180"/>
                </a:lnTo>
                <a:lnTo>
                  <a:pt x="3139" y="3184"/>
                </a:lnTo>
                <a:lnTo>
                  <a:pt x="3142" y="3187"/>
                </a:lnTo>
                <a:lnTo>
                  <a:pt x="3145" y="3191"/>
                </a:lnTo>
                <a:lnTo>
                  <a:pt x="3148" y="3194"/>
                </a:lnTo>
                <a:lnTo>
                  <a:pt x="3151" y="3199"/>
                </a:lnTo>
                <a:lnTo>
                  <a:pt x="3152" y="3214"/>
                </a:lnTo>
                <a:lnTo>
                  <a:pt x="3151" y="3231"/>
                </a:lnTo>
                <a:lnTo>
                  <a:pt x="3152" y="3236"/>
                </a:lnTo>
                <a:lnTo>
                  <a:pt x="3154" y="3240"/>
                </a:lnTo>
                <a:lnTo>
                  <a:pt x="3157" y="3244"/>
                </a:lnTo>
                <a:lnTo>
                  <a:pt x="3159" y="3247"/>
                </a:lnTo>
                <a:lnTo>
                  <a:pt x="3164" y="3250"/>
                </a:lnTo>
                <a:lnTo>
                  <a:pt x="3168" y="3252"/>
                </a:lnTo>
                <a:lnTo>
                  <a:pt x="3172" y="3254"/>
                </a:lnTo>
                <a:lnTo>
                  <a:pt x="3176" y="3254"/>
                </a:lnTo>
                <a:lnTo>
                  <a:pt x="3207" y="3247"/>
                </a:lnTo>
                <a:lnTo>
                  <a:pt x="3212" y="3248"/>
                </a:lnTo>
                <a:lnTo>
                  <a:pt x="3218" y="3250"/>
                </a:lnTo>
                <a:lnTo>
                  <a:pt x="3223" y="3251"/>
                </a:lnTo>
                <a:lnTo>
                  <a:pt x="3227" y="3254"/>
                </a:lnTo>
                <a:lnTo>
                  <a:pt x="3232" y="3260"/>
                </a:lnTo>
                <a:lnTo>
                  <a:pt x="3235" y="3265"/>
                </a:lnTo>
                <a:lnTo>
                  <a:pt x="3238" y="3271"/>
                </a:lnTo>
                <a:lnTo>
                  <a:pt x="3240" y="3276"/>
                </a:lnTo>
                <a:lnTo>
                  <a:pt x="3241" y="3281"/>
                </a:lnTo>
                <a:lnTo>
                  <a:pt x="3245" y="3287"/>
                </a:lnTo>
                <a:lnTo>
                  <a:pt x="3248" y="3292"/>
                </a:lnTo>
                <a:lnTo>
                  <a:pt x="3251" y="3298"/>
                </a:lnTo>
                <a:lnTo>
                  <a:pt x="3259" y="3303"/>
                </a:lnTo>
                <a:lnTo>
                  <a:pt x="3266" y="3307"/>
                </a:lnTo>
                <a:lnTo>
                  <a:pt x="3275" y="3312"/>
                </a:lnTo>
                <a:lnTo>
                  <a:pt x="3283" y="3316"/>
                </a:lnTo>
                <a:lnTo>
                  <a:pt x="3293" y="3324"/>
                </a:lnTo>
                <a:lnTo>
                  <a:pt x="3305" y="3332"/>
                </a:lnTo>
                <a:lnTo>
                  <a:pt x="3316" y="3337"/>
                </a:lnTo>
                <a:lnTo>
                  <a:pt x="3326" y="3339"/>
                </a:lnTo>
                <a:lnTo>
                  <a:pt x="3335" y="3342"/>
                </a:lnTo>
                <a:lnTo>
                  <a:pt x="3347" y="3345"/>
                </a:lnTo>
                <a:lnTo>
                  <a:pt x="3368" y="3352"/>
                </a:lnTo>
                <a:lnTo>
                  <a:pt x="3386" y="3359"/>
                </a:lnTo>
                <a:lnTo>
                  <a:pt x="3404" y="3367"/>
                </a:lnTo>
                <a:lnTo>
                  <a:pt x="3424" y="3374"/>
                </a:lnTo>
                <a:lnTo>
                  <a:pt x="3435" y="3384"/>
                </a:lnTo>
                <a:lnTo>
                  <a:pt x="3445" y="3392"/>
                </a:lnTo>
                <a:lnTo>
                  <a:pt x="3456" y="3399"/>
                </a:lnTo>
                <a:lnTo>
                  <a:pt x="3467" y="3409"/>
                </a:lnTo>
                <a:lnTo>
                  <a:pt x="3475" y="3418"/>
                </a:lnTo>
                <a:lnTo>
                  <a:pt x="3481" y="3425"/>
                </a:lnTo>
                <a:lnTo>
                  <a:pt x="3486" y="3434"/>
                </a:lnTo>
                <a:lnTo>
                  <a:pt x="3491" y="3442"/>
                </a:lnTo>
                <a:lnTo>
                  <a:pt x="3494" y="3451"/>
                </a:lnTo>
                <a:lnTo>
                  <a:pt x="3496" y="3461"/>
                </a:lnTo>
                <a:lnTo>
                  <a:pt x="3498" y="3472"/>
                </a:lnTo>
                <a:lnTo>
                  <a:pt x="3498" y="3482"/>
                </a:lnTo>
                <a:lnTo>
                  <a:pt x="3498" y="3536"/>
                </a:lnTo>
                <a:lnTo>
                  <a:pt x="3488" y="3584"/>
                </a:lnTo>
                <a:lnTo>
                  <a:pt x="3490" y="3590"/>
                </a:lnTo>
                <a:lnTo>
                  <a:pt x="3492" y="3597"/>
                </a:lnTo>
                <a:lnTo>
                  <a:pt x="3495" y="3602"/>
                </a:lnTo>
                <a:lnTo>
                  <a:pt x="3498" y="3607"/>
                </a:lnTo>
                <a:lnTo>
                  <a:pt x="3503" y="3611"/>
                </a:lnTo>
                <a:lnTo>
                  <a:pt x="3508" y="3615"/>
                </a:lnTo>
                <a:lnTo>
                  <a:pt x="3513" y="3618"/>
                </a:lnTo>
                <a:lnTo>
                  <a:pt x="3520" y="3622"/>
                </a:lnTo>
                <a:lnTo>
                  <a:pt x="3531" y="3628"/>
                </a:lnTo>
                <a:lnTo>
                  <a:pt x="3542" y="3635"/>
                </a:lnTo>
                <a:lnTo>
                  <a:pt x="3551" y="3641"/>
                </a:lnTo>
                <a:lnTo>
                  <a:pt x="3562" y="3648"/>
                </a:lnTo>
                <a:lnTo>
                  <a:pt x="3580" y="3658"/>
                </a:lnTo>
                <a:lnTo>
                  <a:pt x="3594" y="3669"/>
                </a:lnTo>
                <a:lnTo>
                  <a:pt x="3610" y="3680"/>
                </a:lnTo>
                <a:lnTo>
                  <a:pt x="3626" y="3693"/>
                </a:lnTo>
                <a:lnTo>
                  <a:pt x="3637" y="3700"/>
                </a:lnTo>
                <a:lnTo>
                  <a:pt x="3647" y="3709"/>
                </a:lnTo>
                <a:lnTo>
                  <a:pt x="3637" y="3713"/>
                </a:lnTo>
                <a:lnTo>
                  <a:pt x="3626" y="3717"/>
                </a:lnTo>
                <a:lnTo>
                  <a:pt x="3615" y="3719"/>
                </a:lnTo>
                <a:lnTo>
                  <a:pt x="3603" y="3720"/>
                </a:lnTo>
                <a:lnTo>
                  <a:pt x="3591" y="3719"/>
                </a:lnTo>
                <a:lnTo>
                  <a:pt x="3581" y="3718"/>
                </a:lnTo>
                <a:lnTo>
                  <a:pt x="3571" y="3718"/>
                </a:lnTo>
                <a:lnTo>
                  <a:pt x="3560" y="3718"/>
                </a:lnTo>
                <a:lnTo>
                  <a:pt x="3573" y="3725"/>
                </a:lnTo>
                <a:lnTo>
                  <a:pt x="3586" y="3733"/>
                </a:lnTo>
                <a:lnTo>
                  <a:pt x="3596" y="3741"/>
                </a:lnTo>
                <a:lnTo>
                  <a:pt x="3604" y="3751"/>
                </a:lnTo>
                <a:lnTo>
                  <a:pt x="3615" y="3761"/>
                </a:lnTo>
                <a:lnTo>
                  <a:pt x="3625" y="3768"/>
                </a:lnTo>
                <a:lnTo>
                  <a:pt x="3635" y="3776"/>
                </a:lnTo>
                <a:lnTo>
                  <a:pt x="3647" y="3784"/>
                </a:lnTo>
                <a:lnTo>
                  <a:pt x="3664" y="3795"/>
                </a:lnTo>
                <a:lnTo>
                  <a:pt x="3687" y="3816"/>
                </a:lnTo>
                <a:lnTo>
                  <a:pt x="3716" y="3843"/>
                </a:lnTo>
                <a:lnTo>
                  <a:pt x="3747" y="3872"/>
                </a:lnTo>
                <a:lnTo>
                  <a:pt x="3778" y="3901"/>
                </a:lnTo>
                <a:lnTo>
                  <a:pt x="3807" y="3928"/>
                </a:lnTo>
                <a:lnTo>
                  <a:pt x="3830" y="3949"/>
                </a:lnTo>
                <a:lnTo>
                  <a:pt x="3846" y="3963"/>
                </a:lnTo>
                <a:lnTo>
                  <a:pt x="7239" y="3963"/>
                </a:lnTo>
                <a:lnTo>
                  <a:pt x="7242" y="3951"/>
                </a:lnTo>
                <a:lnTo>
                  <a:pt x="7245" y="3932"/>
                </a:lnTo>
                <a:lnTo>
                  <a:pt x="7248" y="3906"/>
                </a:lnTo>
                <a:lnTo>
                  <a:pt x="7252" y="3878"/>
                </a:lnTo>
                <a:lnTo>
                  <a:pt x="7256" y="3849"/>
                </a:lnTo>
                <a:lnTo>
                  <a:pt x="7260" y="3825"/>
                </a:lnTo>
                <a:lnTo>
                  <a:pt x="7262" y="3805"/>
                </a:lnTo>
                <a:lnTo>
                  <a:pt x="7264" y="3793"/>
                </a:lnTo>
                <a:lnTo>
                  <a:pt x="7269" y="3767"/>
                </a:lnTo>
                <a:lnTo>
                  <a:pt x="7273" y="3744"/>
                </a:lnTo>
                <a:lnTo>
                  <a:pt x="7277" y="3721"/>
                </a:lnTo>
                <a:lnTo>
                  <a:pt x="7280" y="3699"/>
                </a:lnTo>
                <a:lnTo>
                  <a:pt x="7285" y="3678"/>
                </a:lnTo>
                <a:lnTo>
                  <a:pt x="7290" y="3655"/>
                </a:lnTo>
                <a:lnTo>
                  <a:pt x="7296" y="3631"/>
                </a:lnTo>
                <a:lnTo>
                  <a:pt x="7301" y="3605"/>
                </a:lnTo>
                <a:lnTo>
                  <a:pt x="7304" y="3595"/>
                </a:lnTo>
                <a:lnTo>
                  <a:pt x="7307" y="3584"/>
                </a:lnTo>
                <a:lnTo>
                  <a:pt x="7310" y="3574"/>
                </a:lnTo>
                <a:lnTo>
                  <a:pt x="7312" y="3563"/>
                </a:lnTo>
                <a:lnTo>
                  <a:pt x="7316" y="3542"/>
                </a:lnTo>
                <a:lnTo>
                  <a:pt x="7323" y="3523"/>
                </a:lnTo>
                <a:lnTo>
                  <a:pt x="7329" y="3506"/>
                </a:lnTo>
                <a:lnTo>
                  <a:pt x="7336" y="3486"/>
                </a:lnTo>
                <a:lnTo>
                  <a:pt x="7341" y="3470"/>
                </a:lnTo>
                <a:lnTo>
                  <a:pt x="7344" y="3457"/>
                </a:lnTo>
                <a:lnTo>
                  <a:pt x="7349" y="3445"/>
                </a:lnTo>
                <a:lnTo>
                  <a:pt x="7355" y="3430"/>
                </a:lnTo>
                <a:lnTo>
                  <a:pt x="7372" y="3395"/>
                </a:lnTo>
                <a:lnTo>
                  <a:pt x="7387" y="3362"/>
                </a:lnTo>
                <a:lnTo>
                  <a:pt x="7393" y="3345"/>
                </a:lnTo>
                <a:lnTo>
                  <a:pt x="7396" y="3328"/>
                </a:lnTo>
                <a:lnTo>
                  <a:pt x="7399" y="3310"/>
                </a:lnTo>
                <a:lnTo>
                  <a:pt x="7399" y="3289"/>
                </a:lnTo>
                <a:lnTo>
                  <a:pt x="7399" y="3278"/>
                </a:lnTo>
                <a:lnTo>
                  <a:pt x="7398" y="3268"/>
                </a:lnTo>
                <a:lnTo>
                  <a:pt x="7395" y="3259"/>
                </a:lnTo>
                <a:lnTo>
                  <a:pt x="7393" y="3250"/>
                </a:lnTo>
                <a:lnTo>
                  <a:pt x="7386" y="3233"/>
                </a:lnTo>
                <a:lnTo>
                  <a:pt x="7381" y="3214"/>
                </a:lnTo>
                <a:lnTo>
                  <a:pt x="7353" y="3221"/>
                </a:lnTo>
                <a:lnTo>
                  <a:pt x="7325" y="3229"/>
                </a:lnTo>
                <a:lnTo>
                  <a:pt x="7298" y="3235"/>
                </a:lnTo>
                <a:lnTo>
                  <a:pt x="7270" y="3241"/>
                </a:lnTo>
                <a:lnTo>
                  <a:pt x="7262" y="3243"/>
                </a:lnTo>
                <a:lnTo>
                  <a:pt x="7255" y="3243"/>
                </a:lnTo>
                <a:lnTo>
                  <a:pt x="7248" y="3241"/>
                </a:lnTo>
                <a:lnTo>
                  <a:pt x="7242" y="3240"/>
                </a:lnTo>
                <a:lnTo>
                  <a:pt x="7235" y="3237"/>
                </a:lnTo>
                <a:lnTo>
                  <a:pt x="7230" y="3234"/>
                </a:lnTo>
                <a:lnTo>
                  <a:pt x="7224" y="3230"/>
                </a:lnTo>
                <a:lnTo>
                  <a:pt x="7219" y="3225"/>
                </a:lnTo>
                <a:lnTo>
                  <a:pt x="7207" y="3217"/>
                </a:lnTo>
                <a:lnTo>
                  <a:pt x="7196" y="3207"/>
                </a:lnTo>
                <a:lnTo>
                  <a:pt x="7190" y="3203"/>
                </a:lnTo>
                <a:lnTo>
                  <a:pt x="7183" y="3198"/>
                </a:lnTo>
                <a:lnTo>
                  <a:pt x="7176" y="3194"/>
                </a:lnTo>
                <a:lnTo>
                  <a:pt x="7168" y="3191"/>
                </a:lnTo>
                <a:lnTo>
                  <a:pt x="7158" y="3189"/>
                </a:lnTo>
                <a:lnTo>
                  <a:pt x="7148" y="3186"/>
                </a:lnTo>
                <a:lnTo>
                  <a:pt x="7138" y="3186"/>
                </a:lnTo>
                <a:lnTo>
                  <a:pt x="7126" y="3185"/>
                </a:lnTo>
                <a:lnTo>
                  <a:pt x="7110" y="3184"/>
                </a:lnTo>
                <a:lnTo>
                  <a:pt x="7095" y="3183"/>
                </a:lnTo>
                <a:lnTo>
                  <a:pt x="7080" y="3182"/>
                </a:lnTo>
                <a:lnTo>
                  <a:pt x="7062" y="3180"/>
                </a:lnTo>
                <a:lnTo>
                  <a:pt x="7045" y="3179"/>
                </a:lnTo>
                <a:lnTo>
                  <a:pt x="7030" y="3178"/>
                </a:lnTo>
                <a:lnTo>
                  <a:pt x="7022" y="3176"/>
                </a:lnTo>
                <a:lnTo>
                  <a:pt x="7015" y="3173"/>
                </a:lnTo>
                <a:lnTo>
                  <a:pt x="7007" y="3171"/>
                </a:lnTo>
                <a:lnTo>
                  <a:pt x="6999" y="3167"/>
                </a:lnTo>
                <a:lnTo>
                  <a:pt x="6992" y="3164"/>
                </a:lnTo>
                <a:lnTo>
                  <a:pt x="6987" y="3159"/>
                </a:lnTo>
                <a:lnTo>
                  <a:pt x="6982" y="3154"/>
                </a:lnTo>
                <a:lnTo>
                  <a:pt x="6978" y="3150"/>
                </a:lnTo>
                <a:lnTo>
                  <a:pt x="6973" y="3144"/>
                </a:lnTo>
                <a:lnTo>
                  <a:pt x="6968" y="3140"/>
                </a:lnTo>
                <a:lnTo>
                  <a:pt x="6963" y="3136"/>
                </a:lnTo>
                <a:lnTo>
                  <a:pt x="6956" y="3132"/>
                </a:lnTo>
                <a:lnTo>
                  <a:pt x="6942" y="3128"/>
                </a:lnTo>
                <a:lnTo>
                  <a:pt x="6928" y="3126"/>
                </a:lnTo>
                <a:lnTo>
                  <a:pt x="6915" y="3125"/>
                </a:lnTo>
                <a:lnTo>
                  <a:pt x="6902" y="3125"/>
                </a:lnTo>
                <a:lnTo>
                  <a:pt x="6891" y="3125"/>
                </a:lnTo>
                <a:lnTo>
                  <a:pt x="6878" y="3124"/>
                </a:lnTo>
                <a:lnTo>
                  <a:pt x="6870" y="3123"/>
                </a:lnTo>
                <a:lnTo>
                  <a:pt x="6864" y="3122"/>
                </a:lnTo>
                <a:lnTo>
                  <a:pt x="6857" y="3119"/>
                </a:lnTo>
                <a:lnTo>
                  <a:pt x="6850" y="3116"/>
                </a:lnTo>
                <a:lnTo>
                  <a:pt x="6840" y="3110"/>
                </a:lnTo>
                <a:lnTo>
                  <a:pt x="6829" y="3103"/>
                </a:lnTo>
                <a:lnTo>
                  <a:pt x="6806" y="3092"/>
                </a:lnTo>
                <a:lnTo>
                  <a:pt x="6787" y="3084"/>
                </a:lnTo>
                <a:lnTo>
                  <a:pt x="6766" y="3075"/>
                </a:lnTo>
                <a:lnTo>
                  <a:pt x="6744" y="3067"/>
                </a:lnTo>
                <a:lnTo>
                  <a:pt x="6729" y="3060"/>
                </a:lnTo>
                <a:lnTo>
                  <a:pt x="6713" y="3054"/>
                </a:lnTo>
                <a:lnTo>
                  <a:pt x="6701" y="3047"/>
                </a:lnTo>
                <a:lnTo>
                  <a:pt x="6688" y="3040"/>
                </a:lnTo>
                <a:lnTo>
                  <a:pt x="6682" y="3035"/>
                </a:lnTo>
                <a:lnTo>
                  <a:pt x="6677" y="3030"/>
                </a:lnTo>
                <a:lnTo>
                  <a:pt x="6671" y="3025"/>
                </a:lnTo>
                <a:lnTo>
                  <a:pt x="6667" y="3020"/>
                </a:lnTo>
                <a:lnTo>
                  <a:pt x="6663" y="3014"/>
                </a:lnTo>
                <a:lnTo>
                  <a:pt x="6659" y="3007"/>
                </a:lnTo>
                <a:lnTo>
                  <a:pt x="6656" y="3000"/>
                </a:lnTo>
                <a:lnTo>
                  <a:pt x="6653" y="2992"/>
                </a:lnTo>
                <a:lnTo>
                  <a:pt x="6650" y="2977"/>
                </a:lnTo>
                <a:lnTo>
                  <a:pt x="6648" y="2964"/>
                </a:lnTo>
                <a:lnTo>
                  <a:pt x="6645" y="2951"/>
                </a:lnTo>
                <a:lnTo>
                  <a:pt x="6644" y="2938"/>
                </a:lnTo>
                <a:lnTo>
                  <a:pt x="6642" y="2925"/>
                </a:lnTo>
                <a:lnTo>
                  <a:pt x="6640" y="2912"/>
                </a:lnTo>
                <a:lnTo>
                  <a:pt x="6636" y="2899"/>
                </a:lnTo>
                <a:lnTo>
                  <a:pt x="6629" y="2886"/>
                </a:lnTo>
                <a:lnTo>
                  <a:pt x="6618" y="2869"/>
                </a:lnTo>
                <a:lnTo>
                  <a:pt x="6605" y="2854"/>
                </a:lnTo>
                <a:lnTo>
                  <a:pt x="6595" y="2835"/>
                </a:lnTo>
                <a:lnTo>
                  <a:pt x="6586" y="2818"/>
                </a:lnTo>
                <a:lnTo>
                  <a:pt x="6577" y="2800"/>
                </a:lnTo>
                <a:lnTo>
                  <a:pt x="6571" y="2779"/>
                </a:lnTo>
                <a:lnTo>
                  <a:pt x="6563" y="2749"/>
                </a:lnTo>
                <a:lnTo>
                  <a:pt x="6559" y="2721"/>
                </a:lnTo>
                <a:lnTo>
                  <a:pt x="6556" y="2707"/>
                </a:lnTo>
                <a:lnTo>
                  <a:pt x="6553" y="2693"/>
                </a:lnTo>
                <a:lnTo>
                  <a:pt x="6549" y="2679"/>
                </a:lnTo>
                <a:lnTo>
                  <a:pt x="6545" y="2663"/>
                </a:lnTo>
                <a:lnTo>
                  <a:pt x="6540" y="2648"/>
                </a:lnTo>
                <a:lnTo>
                  <a:pt x="6534" y="2633"/>
                </a:lnTo>
                <a:lnTo>
                  <a:pt x="6529" y="2619"/>
                </a:lnTo>
                <a:lnTo>
                  <a:pt x="6523" y="2604"/>
                </a:lnTo>
                <a:lnTo>
                  <a:pt x="6519" y="2592"/>
                </a:lnTo>
                <a:lnTo>
                  <a:pt x="6515" y="2583"/>
                </a:lnTo>
                <a:lnTo>
                  <a:pt x="6510" y="2573"/>
                </a:lnTo>
                <a:lnTo>
                  <a:pt x="6505" y="2562"/>
                </a:lnTo>
                <a:lnTo>
                  <a:pt x="6500" y="2555"/>
                </a:lnTo>
                <a:lnTo>
                  <a:pt x="6495" y="2548"/>
                </a:lnTo>
                <a:lnTo>
                  <a:pt x="6490" y="2543"/>
                </a:lnTo>
                <a:lnTo>
                  <a:pt x="6485" y="2538"/>
                </a:lnTo>
                <a:lnTo>
                  <a:pt x="6473" y="2530"/>
                </a:lnTo>
                <a:lnTo>
                  <a:pt x="6460" y="2523"/>
                </a:lnTo>
                <a:lnTo>
                  <a:pt x="6446" y="2517"/>
                </a:lnTo>
                <a:lnTo>
                  <a:pt x="6433" y="2509"/>
                </a:lnTo>
                <a:lnTo>
                  <a:pt x="6426" y="2505"/>
                </a:lnTo>
                <a:lnTo>
                  <a:pt x="6420" y="2501"/>
                </a:lnTo>
                <a:lnTo>
                  <a:pt x="6413" y="2496"/>
                </a:lnTo>
                <a:lnTo>
                  <a:pt x="6407" y="2490"/>
                </a:lnTo>
                <a:lnTo>
                  <a:pt x="6399" y="2482"/>
                </a:lnTo>
                <a:lnTo>
                  <a:pt x="6394" y="2475"/>
                </a:lnTo>
                <a:lnTo>
                  <a:pt x="6388" y="2467"/>
                </a:lnTo>
                <a:lnTo>
                  <a:pt x="6383" y="2459"/>
                </a:lnTo>
                <a:lnTo>
                  <a:pt x="6369" y="2438"/>
                </a:lnTo>
                <a:lnTo>
                  <a:pt x="6356" y="2421"/>
                </a:lnTo>
                <a:lnTo>
                  <a:pt x="6343" y="2403"/>
                </a:lnTo>
                <a:lnTo>
                  <a:pt x="6329" y="2384"/>
                </a:lnTo>
                <a:lnTo>
                  <a:pt x="6317" y="2363"/>
                </a:lnTo>
                <a:lnTo>
                  <a:pt x="6305" y="2346"/>
                </a:lnTo>
                <a:lnTo>
                  <a:pt x="6293" y="2329"/>
                </a:lnTo>
                <a:lnTo>
                  <a:pt x="6279" y="2310"/>
                </a:lnTo>
                <a:lnTo>
                  <a:pt x="6272" y="2301"/>
                </a:lnTo>
                <a:lnTo>
                  <a:pt x="6264" y="2293"/>
                </a:lnTo>
                <a:lnTo>
                  <a:pt x="6258" y="2287"/>
                </a:lnTo>
                <a:lnTo>
                  <a:pt x="6250" y="2280"/>
                </a:lnTo>
                <a:lnTo>
                  <a:pt x="6243" y="2274"/>
                </a:lnTo>
                <a:lnTo>
                  <a:pt x="6235" y="2267"/>
                </a:lnTo>
                <a:lnTo>
                  <a:pt x="6227" y="2260"/>
                </a:lnTo>
                <a:lnTo>
                  <a:pt x="6221" y="2251"/>
                </a:lnTo>
                <a:lnTo>
                  <a:pt x="6208" y="2233"/>
                </a:lnTo>
                <a:lnTo>
                  <a:pt x="6198" y="2216"/>
                </a:lnTo>
                <a:lnTo>
                  <a:pt x="6190" y="2197"/>
                </a:lnTo>
                <a:lnTo>
                  <a:pt x="6181" y="2177"/>
                </a:lnTo>
                <a:lnTo>
                  <a:pt x="6168" y="2149"/>
                </a:lnTo>
                <a:lnTo>
                  <a:pt x="6156" y="2123"/>
                </a:lnTo>
                <a:lnTo>
                  <a:pt x="6143" y="2098"/>
                </a:lnTo>
                <a:lnTo>
                  <a:pt x="6128" y="2071"/>
                </a:lnTo>
                <a:lnTo>
                  <a:pt x="6115" y="2049"/>
                </a:lnTo>
                <a:lnTo>
                  <a:pt x="6103" y="2031"/>
                </a:lnTo>
                <a:lnTo>
                  <a:pt x="6091" y="2014"/>
                </a:lnTo>
                <a:lnTo>
                  <a:pt x="6077" y="1993"/>
                </a:lnTo>
                <a:lnTo>
                  <a:pt x="6069" y="1983"/>
                </a:lnTo>
                <a:lnTo>
                  <a:pt x="6060" y="1976"/>
                </a:lnTo>
                <a:lnTo>
                  <a:pt x="6051" y="1968"/>
                </a:lnTo>
                <a:lnTo>
                  <a:pt x="6040" y="1962"/>
                </a:lnTo>
                <a:lnTo>
                  <a:pt x="6026" y="1953"/>
                </a:lnTo>
                <a:lnTo>
                  <a:pt x="6014" y="1944"/>
                </a:lnTo>
                <a:lnTo>
                  <a:pt x="6002" y="1934"/>
                </a:lnTo>
                <a:lnTo>
                  <a:pt x="5990" y="1922"/>
                </a:lnTo>
                <a:lnTo>
                  <a:pt x="5981" y="1911"/>
                </a:lnTo>
                <a:lnTo>
                  <a:pt x="5974" y="1901"/>
                </a:lnTo>
                <a:lnTo>
                  <a:pt x="5968" y="1890"/>
                </a:lnTo>
                <a:lnTo>
                  <a:pt x="5961" y="1880"/>
                </a:lnTo>
                <a:lnTo>
                  <a:pt x="5951" y="1869"/>
                </a:lnTo>
                <a:lnTo>
                  <a:pt x="5941" y="1860"/>
                </a:lnTo>
                <a:lnTo>
                  <a:pt x="5932" y="1851"/>
                </a:lnTo>
                <a:lnTo>
                  <a:pt x="5923" y="1840"/>
                </a:lnTo>
                <a:lnTo>
                  <a:pt x="5915" y="1826"/>
                </a:lnTo>
                <a:lnTo>
                  <a:pt x="5909" y="1812"/>
                </a:lnTo>
                <a:lnTo>
                  <a:pt x="5905" y="1805"/>
                </a:lnTo>
                <a:lnTo>
                  <a:pt x="5901" y="1800"/>
                </a:lnTo>
                <a:lnTo>
                  <a:pt x="5897" y="1793"/>
                </a:lnTo>
                <a:lnTo>
                  <a:pt x="5892" y="1787"/>
                </a:lnTo>
                <a:lnTo>
                  <a:pt x="5881" y="1777"/>
                </a:lnTo>
                <a:lnTo>
                  <a:pt x="5871" y="1768"/>
                </a:lnTo>
                <a:lnTo>
                  <a:pt x="5860" y="1763"/>
                </a:lnTo>
                <a:lnTo>
                  <a:pt x="5849" y="1758"/>
                </a:lnTo>
                <a:lnTo>
                  <a:pt x="5825" y="1751"/>
                </a:lnTo>
                <a:lnTo>
                  <a:pt x="5799" y="1744"/>
                </a:lnTo>
                <a:lnTo>
                  <a:pt x="5773" y="1735"/>
                </a:lnTo>
                <a:lnTo>
                  <a:pt x="5751" y="1726"/>
                </a:lnTo>
                <a:lnTo>
                  <a:pt x="5740" y="1723"/>
                </a:lnTo>
                <a:lnTo>
                  <a:pt x="5729" y="1720"/>
                </a:lnTo>
                <a:lnTo>
                  <a:pt x="5716" y="1718"/>
                </a:lnTo>
                <a:lnTo>
                  <a:pt x="5702" y="1718"/>
                </a:lnTo>
                <a:lnTo>
                  <a:pt x="5685" y="1718"/>
                </a:lnTo>
                <a:lnTo>
                  <a:pt x="5668" y="1718"/>
                </a:lnTo>
                <a:lnTo>
                  <a:pt x="5651" y="1718"/>
                </a:lnTo>
                <a:lnTo>
                  <a:pt x="5635" y="1718"/>
                </a:lnTo>
                <a:lnTo>
                  <a:pt x="5626" y="1718"/>
                </a:lnTo>
                <a:lnTo>
                  <a:pt x="5618" y="1719"/>
                </a:lnTo>
                <a:lnTo>
                  <a:pt x="5612" y="1720"/>
                </a:lnTo>
                <a:lnTo>
                  <a:pt x="5604" y="1722"/>
                </a:lnTo>
                <a:lnTo>
                  <a:pt x="5598" y="1725"/>
                </a:lnTo>
                <a:lnTo>
                  <a:pt x="5592" y="1728"/>
                </a:lnTo>
                <a:lnTo>
                  <a:pt x="5586" y="1733"/>
                </a:lnTo>
                <a:lnTo>
                  <a:pt x="5581" y="1738"/>
                </a:lnTo>
                <a:lnTo>
                  <a:pt x="5570" y="1749"/>
                </a:lnTo>
                <a:lnTo>
                  <a:pt x="5560" y="1757"/>
                </a:lnTo>
                <a:lnTo>
                  <a:pt x="5549" y="1764"/>
                </a:lnTo>
                <a:lnTo>
                  <a:pt x="5540" y="1770"/>
                </a:lnTo>
                <a:lnTo>
                  <a:pt x="5517" y="1779"/>
                </a:lnTo>
                <a:lnTo>
                  <a:pt x="5490" y="1789"/>
                </a:lnTo>
                <a:lnTo>
                  <a:pt x="5481" y="1791"/>
                </a:lnTo>
                <a:lnTo>
                  <a:pt x="5474" y="1792"/>
                </a:lnTo>
                <a:lnTo>
                  <a:pt x="5469" y="1793"/>
                </a:lnTo>
                <a:lnTo>
                  <a:pt x="5466" y="1795"/>
                </a:lnTo>
                <a:lnTo>
                  <a:pt x="5462" y="1797"/>
                </a:lnTo>
                <a:lnTo>
                  <a:pt x="5459" y="1800"/>
                </a:lnTo>
                <a:lnTo>
                  <a:pt x="5456" y="1805"/>
                </a:lnTo>
                <a:lnTo>
                  <a:pt x="5455" y="1811"/>
                </a:lnTo>
                <a:lnTo>
                  <a:pt x="5448" y="1820"/>
                </a:lnTo>
                <a:lnTo>
                  <a:pt x="5440" y="1829"/>
                </a:lnTo>
                <a:lnTo>
                  <a:pt x="5432" y="1838"/>
                </a:lnTo>
                <a:lnTo>
                  <a:pt x="5423" y="1845"/>
                </a:lnTo>
                <a:lnTo>
                  <a:pt x="5415" y="1852"/>
                </a:lnTo>
                <a:lnTo>
                  <a:pt x="5407" y="1860"/>
                </a:lnTo>
                <a:lnTo>
                  <a:pt x="5399" y="1869"/>
                </a:lnTo>
                <a:lnTo>
                  <a:pt x="5392" y="1880"/>
                </a:lnTo>
                <a:lnTo>
                  <a:pt x="5387" y="1888"/>
                </a:lnTo>
                <a:lnTo>
                  <a:pt x="5384" y="1898"/>
                </a:lnTo>
                <a:lnTo>
                  <a:pt x="5382" y="1908"/>
                </a:lnTo>
                <a:lnTo>
                  <a:pt x="5381" y="1916"/>
                </a:lnTo>
                <a:lnTo>
                  <a:pt x="5378" y="1926"/>
                </a:lnTo>
                <a:lnTo>
                  <a:pt x="5374" y="1934"/>
                </a:lnTo>
                <a:lnTo>
                  <a:pt x="5371" y="1937"/>
                </a:lnTo>
                <a:lnTo>
                  <a:pt x="5368" y="1940"/>
                </a:lnTo>
                <a:lnTo>
                  <a:pt x="5365" y="1943"/>
                </a:lnTo>
                <a:lnTo>
                  <a:pt x="5360" y="1946"/>
                </a:lnTo>
                <a:lnTo>
                  <a:pt x="5340" y="1952"/>
                </a:lnTo>
                <a:lnTo>
                  <a:pt x="5320" y="1957"/>
                </a:lnTo>
                <a:lnTo>
                  <a:pt x="5312" y="1960"/>
                </a:lnTo>
                <a:lnTo>
                  <a:pt x="5304" y="1964"/>
                </a:lnTo>
                <a:lnTo>
                  <a:pt x="5300" y="1966"/>
                </a:lnTo>
                <a:lnTo>
                  <a:pt x="5297" y="1969"/>
                </a:lnTo>
                <a:lnTo>
                  <a:pt x="5293" y="1974"/>
                </a:lnTo>
                <a:lnTo>
                  <a:pt x="5291" y="1978"/>
                </a:lnTo>
                <a:lnTo>
                  <a:pt x="5287" y="1989"/>
                </a:lnTo>
                <a:lnTo>
                  <a:pt x="5284" y="1998"/>
                </a:lnTo>
                <a:lnTo>
                  <a:pt x="5281" y="2001"/>
                </a:lnTo>
                <a:lnTo>
                  <a:pt x="5279" y="2002"/>
                </a:lnTo>
                <a:lnTo>
                  <a:pt x="5277" y="2003"/>
                </a:lnTo>
                <a:lnTo>
                  <a:pt x="5274" y="2003"/>
                </a:lnTo>
                <a:lnTo>
                  <a:pt x="5268" y="2002"/>
                </a:lnTo>
                <a:lnTo>
                  <a:pt x="5262" y="2002"/>
                </a:lnTo>
                <a:lnTo>
                  <a:pt x="5253" y="2000"/>
                </a:lnTo>
                <a:lnTo>
                  <a:pt x="5246" y="1997"/>
                </a:lnTo>
                <a:lnTo>
                  <a:pt x="5238" y="1994"/>
                </a:lnTo>
                <a:lnTo>
                  <a:pt x="5230" y="1991"/>
                </a:lnTo>
                <a:lnTo>
                  <a:pt x="5208" y="1981"/>
                </a:lnTo>
                <a:lnTo>
                  <a:pt x="5187" y="1971"/>
                </a:lnTo>
                <a:lnTo>
                  <a:pt x="5170" y="1961"/>
                </a:lnTo>
                <a:lnTo>
                  <a:pt x="5153" y="1950"/>
                </a:lnTo>
                <a:lnTo>
                  <a:pt x="5119" y="1925"/>
                </a:lnTo>
                <a:lnTo>
                  <a:pt x="5082" y="1898"/>
                </a:lnTo>
                <a:lnTo>
                  <a:pt x="5068" y="1889"/>
                </a:lnTo>
                <a:lnTo>
                  <a:pt x="5056" y="1882"/>
                </a:lnTo>
                <a:lnTo>
                  <a:pt x="5043" y="1874"/>
                </a:lnTo>
                <a:lnTo>
                  <a:pt x="5028" y="1869"/>
                </a:lnTo>
                <a:lnTo>
                  <a:pt x="5006" y="1862"/>
                </a:lnTo>
                <a:lnTo>
                  <a:pt x="4984" y="1857"/>
                </a:lnTo>
                <a:lnTo>
                  <a:pt x="4975" y="1855"/>
                </a:lnTo>
                <a:lnTo>
                  <a:pt x="4964" y="1852"/>
                </a:lnTo>
                <a:lnTo>
                  <a:pt x="4954" y="1847"/>
                </a:lnTo>
                <a:lnTo>
                  <a:pt x="4943" y="1842"/>
                </a:lnTo>
                <a:lnTo>
                  <a:pt x="4934" y="1835"/>
                </a:lnTo>
                <a:lnTo>
                  <a:pt x="4927" y="1828"/>
                </a:lnTo>
                <a:lnTo>
                  <a:pt x="4921" y="1820"/>
                </a:lnTo>
                <a:lnTo>
                  <a:pt x="4916" y="1812"/>
                </a:lnTo>
                <a:lnTo>
                  <a:pt x="4907" y="1792"/>
                </a:lnTo>
                <a:lnTo>
                  <a:pt x="4896" y="1773"/>
                </a:lnTo>
                <a:lnTo>
                  <a:pt x="4887" y="1763"/>
                </a:lnTo>
                <a:lnTo>
                  <a:pt x="4880" y="1755"/>
                </a:lnTo>
                <a:lnTo>
                  <a:pt x="4871" y="1748"/>
                </a:lnTo>
                <a:lnTo>
                  <a:pt x="4863" y="1741"/>
                </a:lnTo>
                <a:lnTo>
                  <a:pt x="4845" y="1730"/>
                </a:lnTo>
                <a:lnTo>
                  <a:pt x="4827" y="1714"/>
                </a:lnTo>
                <a:lnTo>
                  <a:pt x="4820" y="1709"/>
                </a:lnTo>
                <a:lnTo>
                  <a:pt x="4815" y="1704"/>
                </a:lnTo>
                <a:lnTo>
                  <a:pt x="4811" y="1697"/>
                </a:lnTo>
                <a:lnTo>
                  <a:pt x="4806" y="1692"/>
                </a:lnTo>
                <a:lnTo>
                  <a:pt x="4800" y="1679"/>
                </a:lnTo>
                <a:lnTo>
                  <a:pt x="4792" y="1664"/>
                </a:lnTo>
                <a:lnTo>
                  <a:pt x="4784" y="1651"/>
                </a:lnTo>
                <a:lnTo>
                  <a:pt x="4775" y="1639"/>
                </a:lnTo>
                <a:lnTo>
                  <a:pt x="4771" y="1632"/>
                </a:lnTo>
                <a:lnTo>
                  <a:pt x="4767" y="1626"/>
                </a:lnTo>
                <a:lnTo>
                  <a:pt x="4765" y="1619"/>
                </a:lnTo>
                <a:lnTo>
                  <a:pt x="4763" y="1611"/>
                </a:lnTo>
                <a:lnTo>
                  <a:pt x="4761" y="1600"/>
                </a:lnTo>
                <a:lnTo>
                  <a:pt x="4762" y="1590"/>
                </a:lnTo>
                <a:lnTo>
                  <a:pt x="4763" y="1579"/>
                </a:lnTo>
                <a:lnTo>
                  <a:pt x="4763" y="1569"/>
                </a:lnTo>
                <a:lnTo>
                  <a:pt x="4760" y="1547"/>
                </a:lnTo>
                <a:lnTo>
                  <a:pt x="4755" y="1527"/>
                </a:lnTo>
                <a:lnTo>
                  <a:pt x="4750" y="1509"/>
                </a:lnTo>
                <a:lnTo>
                  <a:pt x="4742" y="1492"/>
                </a:lnTo>
                <a:lnTo>
                  <a:pt x="4726" y="1457"/>
                </a:lnTo>
                <a:lnTo>
                  <a:pt x="4707" y="1420"/>
                </a:lnTo>
                <a:lnTo>
                  <a:pt x="4701" y="1409"/>
                </a:lnTo>
                <a:lnTo>
                  <a:pt x="4696" y="1398"/>
                </a:lnTo>
                <a:lnTo>
                  <a:pt x="4692" y="1388"/>
                </a:lnTo>
                <a:lnTo>
                  <a:pt x="4685" y="1378"/>
                </a:lnTo>
                <a:lnTo>
                  <a:pt x="4678" y="1367"/>
                </a:lnTo>
                <a:lnTo>
                  <a:pt x="4670" y="1357"/>
                </a:lnTo>
                <a:lnTo>
                  <a:pt x="4667" y="1352"/>
                </a:lnTo>
                <a:lnTo>
                  <a:pt x="4664" y="1347"/>
                </a:lnTo>
                <a:lnTo>
                  <a:pt x="4661" y="1341"/>
                </a:lnTo>
                <a:lnTo>
                  <a:pt x="4659" y="1335"/>
                </a:lnTo>
                <a:lnTo>
                  <a:pt x="4656" y="1320"/>
                </a:lnTo>
                <a:lnTo>
                  <a:pt x="4654" y="1307"/>
                </a:lnTo>
                <a:lnTo>
                  <a:pt x="4653" y="1302"/>
                </a:lnTo>
                <a:lnTo>
                  <a:pt x="4652" y="1295"/>
                </a:lnTo>
                <a:lnTo>
                  <a:pt x="4649" y="1289"/>
                </a:lnTo>
                <a:lnTo>
                  <a:pt x="4645" y="1281"/>
                </a:lnTo>
                <a:lnTo>
                  <a:pt x="4640" y="1273"/>
                </a:lnTo>
                <a:lnTo>
                  <a:pt x="4632" y="1265"/>
                </a:lnTo>
                <a:lnTo>
                  <a:pt x="4625" y="1259"/>
                </a:lnTo>
                <a:lnTo>
                  <a:pt x="4616" y="1253"/>
                </a:lnTo>
                <a:lnTo>
                  <a:pt x="4597" y="1244"/>
                </a:lnTo>
                <a:lnTo>
                  <a:pt x="4576" y="1234"/>
                </a:lnTo>
                <a:lnTo>
                  <a:pt x="4565" y="1227"/>
                </a:lnTo>
                <a:lnTo>
                  <a:pt x="4556" y="1220"/>
                </a:lnTo>
                <a:lnTo>
                  <a:pt x="4547" y="1212"/>
                </a:lnTo>
                <a:lnTo>
                  <a:pt x="4538" y="1205"/>
                </a:lnTo>
                <a:lnTo>
                  <a:pt x="4531" y="1197"/>
                </a:lnTo>
                <a:lnTo>
                  <a:pt x="4522" y="1190"/>
                </a:lnTo>
                <a:lnTo>
                  <a:pt x="4512" y="1183"/>
                </a:lnTo>
                <a:lnTo>
                  <a:pt x="4503" y="1176"/>
                </a:lnTo>
                <a:lnTo>
                  <a:pt x="4485" y="1164"/>
                </a:lnTo>
                <a:lnTo>
                  <a:pt x="4470" y="1153"/>
                </a:lnTo>
                <a:lnTo>
                  <a:pt x="4456" y="1142"/>
                </a:lnTo>
                <a:lnTo>
                  <a:pt x="4439" y="1130"/>
                </a:lnTo>
                <a:lnTo>
                  <a:pt x="4433" y="1127"/>
                </a:lnTo>
                <a:lnTo>
                  <a:pt x="4427" y="1124"/>
                </a:lnTo>
                <a:lnTo>
                  <a:pt x="4422" y="1119"/>
                </a:lnTo>
                <a:lnTo>
                  <a:pt x="4417" y="1114"/>
                </a:lnTo>
                <a:lnTo>
                  <a:pt x="4413" y="1106"/>
                </a:lnTo>
                <a:lnTo>
                  <a:pt x="4409" y="1098"/>
                </a:lnTo>
                <a:lnTo>
                  <a:pt x="4406" y="1090"/>
                </a:lnTo>
                <a:lnTo>
                  <a:pt x="4403" y="1083"/>
                </a:lnTo>
                <a:lnTo>
                  <a:pt x="4399" y="1066"/>
                </a:lnTo>
                <a:lnTo>
                  <a:pt x="4396" y="1048"/>
                </a:lnTo>
                <a:lnTo>
                  <a:pt x="4394" y="1030"/>
                </a:lnTo>
                <a:lnTo>
                  <a:pt x="4390" y="1013"/>
                </a:lnTo>
                <a:lnTo>
                  <a:pt x="4387" y="1005"/>
                </a:lnTo>
                <a:lnTo>
                  <a:pt x="4384" y="997"/>
                </a:lnTo>
                <a:lnTo>
                  <a:pt x="4379" y="991"/>
                </a:lnTo>
                <a:lnTo>
                  <a:pt x="4372" y="984"/>
                </a:lnTo>
                <a:lnTo>
                  <a:pt x="4361" y="977"/>
                </a:lnTo>
                <a:lnTo>
                  <a:pt x="4350" y="971"/>
                </a:lnTo>
                <a:lnTo>
                  <a:pt x="4340" y="967"/>
                </a:lnTo>
                <a:lnTo>
                  <a:pt x="4329" y="963"/>
                </a:lnTo>
                <a:lnTo>
                  <a:pt x="4319" y="960"/>
                </a:lnTo>
                <a:lnTo>
                  <a:pt x="4308" y="955"/>
                </a:lnTo>
                <a:lnTo>
                  <a:pt x="4298" y="950"/>
                </a:lnTo>
                <a:lnTo>
                  <a:pt x="4287" y="942"/>
                </a:lnTo>
                <a:lnTo>
                  <a:pt x="4279" y="934"/>
                </a:lnTo>
                <a:lnTo>
                  <a:pt x="4273" y="926"/>
                </a:lnTo>
                <a:lnTo>
                  <a:pt x="4268" y="917"/>
                </a:lnTo>
                <a:lnTo>
                  <a:pt x="4265" y="909"/>
                </a:lnTo>
                <a:lnTo>
                  <a:pt x="4261" y="899"/>
                </a:lnTo>
                <a:lnTo>
                  <a:pt x="4258" y="889"/>
                </a:lnTo>
                <a:lnTo>
                  <a:pt x="4253" y="880"/>
                </a:lnTo>
                <a:lnTo>
                  <a:pt x="4247" y="870"/>
                </a:lnTo>
                <a:lnTo>
                  <a:pt x="4238" y="859"/>
                </a:lnTo>
                <a:lnTo>
                  <a:pt x="4228" y="851"/>
                </a:lnTo>
                <a:lnTo>
                  <a:pt x="4218" y="843"/>
                </a:lnTo>
                <a:lnTo>
                  <a:pt x="4206" y="835"/>
                </a:lnTo>
                <a:lnTo>
                  <a:pt x="3642" y="790"/>
                </a:lnTo>
                <a:lnTo>
                  <a:pt x="3626" y="977"/>
                </a:lnTo>
                <a:lnTo>
                  <a:pt x="2635" y="865"/>
                </a:lnTo>
                <a:lnTo>
                  <a:pt x="1458" y="169"/>
                </a:lnTo>
                <a:lnTo>
                  <a:pt x="1455" y="155"/>
                </a:lnTo>
                <a:lnTo>
                  <a:pt x="1452" y="143"/>
                </a:lnTo>
                <a:lnTo>
                  <a:pt x="1450" y="130"/>
                </a:lnTo>
                <a:lnTo>
                  <a:pt x="1448" y="116"/>
                </a:lnTo>
                <a:lnTo>
                  <a:pt x="1425" y="112"/>
                </a:lnTo>
                <a:lnTo>
                  <a:pt x="1405" y="109"/>
                </a:lnTo>
                <a:lnTo>
                  <a:pt x="1386" y="104"/>
                </a:lnTo>
                <a:lnTo>
                  <a:pt x="1363" y="100"/>
                </a:lnTo>
                <a:lnTo>
                  <a:pt x="1346" y="98"/>
                </a:lnTo>
                <a:lnTo>
                  <a:pt x="1331" y="95"/>
                </a:lnTo>
                <a:lnTo>
                  <a:pt x="1317" y="92"/>
                </a:lnTo>
                <a:lnTo>
                  <a:pt x="1299" y="89"/>
                </a:lnTo>
                <a:lnTo>
                  <a:pt x="1280" y="87"/>
                </a:lnTo>
                <a:lnTo>
                  <a:pt x="1263" y="85"/>
                </a:lnTo>
                <a:lnTo>
                  <a:pt x="1244" y="83"/>
                </a:lnTo>
                <a:lnTo>
                  <a:pt x="1225" y="82"/>
                </a:lnTo>
                <a:lnTo>
                  <a:pt x="1185" y="77"/>
                </a:lnTo>
                <a:lnTo>
                  <a:pt x="1149" y="72"/>
                </a:lnTo>
                <a:lnTo>
                  <a:pt x="1132" y="70"/>
                </a:lnTo>
                <a:lnTo>
                  <a:pt x="1114" y="68"/>
                </a:lnTo>
                <a:lnTo>
                  <a:pt x="1094" y="66"/>
                </a:lnTo>
                <a:lnTo>
                  <a:pt x="1074" y="65"/>
                </a:lnTo>
                <a:lnTo>
                  <a:pt x="1061" y="65"/>
                </a:lnTo>
                <a:lnTo>
                  <a:pt x="1050" y="64"/>
                </a:lnTo>
                <a:lnTo>
                  <a:pt x="1039" y="62"/>
                </a:lnTo>
                <a:lnTo>
                  <a:pt x="1028" y="60"/>
                </a:lnTo>
                <a:lnTo>
                  <a:pt x="1007" y="56"/>
                </a:lnTo>
                <a:lnTo>
                  <a:pt x="983" y="52"/>
                </a:lnTo>
                <a:lnTo>
                  <a:pt x="955" y="49"/>
                </a:lnTo>
                <a:lnTo>
                  <a:pt x="930" y="46"/>
                </a:lnTo>
                <a:lnTo>
                  <a:pt x="905" y="42"/>
                </a:lnTo>
                <a:lnTo>
                  <a:pt x="877" y="36"/>
                </a:lnTo>
                <a:lnTo>
                  <a:pt x="849" y="31"/>
                </a:lnTo>
                <a:lnTo>
                  <a:pt x="824" y="25"/>
                </a:lnTo>
                <a:lnTo>
                  <a:pt x="799" y="21"/>
                </a:lnTo>
                <a:lnTo>
                  <a:pt x="771" y="15"/>
                </a:lnTo>
                <a:lnTo>
                  <a:pt x="759" y="12"/>
                </a:lnTo>
                <a:lnTo>
                  <a:pt x="750" y="9"/>
                </a:lnTo>
                <a:lnTo>
                  <a:pt x="740" y="7"/>
                </a:lnTo>
                <a:lnTo>
                  <a:pt x="728" y="5"/>
                </a:lnTo>
                <a:lnTo>
                  <a:pt x="716" y="4"/>
                </a:lnTo>
                <a:lnTo>
                  <a:pt x="705" y="3"/>
                </a:lnTo>
                <a:lnTo>
                  <a:pt x="695" y="2"/>
                </a:lnTo>
                <a:lnTo>
                  <a:pt x="684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2" name="Freeform 159"/>
          <p:cNvSpPr>
            <a:spLocks/>
          </p:cNvSpPr>
          <p:nvPr/>
        </p:nvSpPr>
        <p:spPr bwMode="auto">
          <a:xfrm>
            <a:off x="1795765" y="5598846"/>
            <a:ext cx="38698" cy="62192"/>
          </a:xfrm>
          <a:custGeom>
            <a:avLst/>
            <a:gdLst>
              <a:gd name="T0" fmla="*/ 83 w 83"/>
              <a:gd name="T1" fmla="*/ 11 h 135"/>
              <a:gd name="T2" fmla="*/ 75 w 83"/>
              <a:gd name="T3" fmla="*/ 7 h 135"/>
              <a:gd name="T4" fmla="*/ 67 w 83"/>
              <a:gd name="T5" fmla="*/ 4 h 135"/>
              <a:gd name="T6" fmla="*/ 60 w 83"/>
              <a:gd name="T7" fmla="*/ 1 h 135"/>
              <a:gd name="T8" fmla="*/ 51 w 83"/>
              <a:gd name="T9" fmla="*/ 0 h 135"/>
              <a:gd name="T10" fmla="*/ 46 w 83"/>
              <a:gd name="T11" fmla="*/ 1 h 135"/>
              <a:gd name="T12" fmla="*/ 41 w 83"/>
              <a:gd name="T13" fmla="*/ 3 h 135"/>
              <a:gd name="T14" fmla="*/ 38 w 83"/>
              <a:gd name="T15" fmla="*/ 5 h 135"/>
              <a:gd name="T16" fmla="*/ 36 w 83"/>
              <a:gd name="T17" fmla="*/ 10 h 135"/>
              <a:gd name="T18" fmla="*/ 30 w 83"/>
              <a:gd name="T19" fmla="*/ 19 h 135"/>
              <a:gd name="T20" fmla="*/ 25 w 83"/>
              <a:gd name="T21" fmla="*/ 29 h 135"/>
              <a:gd name="T22" fmla="*/ 15 w 83"/>
              <a:gd name="T23" fmla="*/ 42 h 135"/>
              <a:gd name="T24" fmla="*/ 8 w 83"/>
              <a:gd name="T25" fmla="*/ 54 h 135"/>
              <a:gd name="T26" fmla="*/ 5 w 83"/>
              <a:gd name="T27" fmla="*/ 60 h 135"/>
              <a:gd name="T28" fmla="*/ 2 w 83"/>
              <a:gd name="T29" fmla="*/ 67 h 135"/>
              <a:gd name="T30" fmla="*/ 1 w 83"/>
              <a:gd name="T31" fmla="*/ 74 h 135"/>
              <a:gd name="T32" fmla="*/ 0 w 83"/>
              <a:gd name="T33" fmla="*/ 82 h 135"/>
              <a:gd name="T34" fmla="*/ 3 w 83"/>
              <a:gd name="T35" fmla="*/ 87 h 135"/>
              <a:gd name="T36" fmla="*/ 9 w 83"/>
              <a:gd name="T37" fmla="*/ 93 h 135"/>
              <a:gd name="T38" fmla="*/ 10 w 83"/>
              <a:gd name="T39" fmla="*/ 98 h 135"/>
              <a:gd name="T40" fmla="*/ 11 w 83"/>
              <a:gd name="T41" fmla="*/ 104 h 135"/>
              <a:gd name="T42" fmla="*/ 16 w 83"/>
              <a:gd name="T43" fmla="*/ 105 h 135"/>
              <a:gd name="T44" fmla="*/ 22 w 83"/>
              <a:gd name="T45" fmla="*/ 106 h 135"/>
              <a:gd name="T46" fmla="*/ 36 w 83"/>
              <a:gd name="T47" fmla="*/ 120 h 135"/>
              <a:gd name="T48" fmla="*/ 49 w 83"/>
              <a:gd name="T49" fmla="*/ 135 h 135"/>
              <a:gd name="T50" fmla="*/ 53 w 83"/>
              <a:gd name="T51" fmla="*/ 132 h 135"/>
              <a:gd name="T52" fmla="*/ 57 w 83"/>
              <a:gd name="T53" fmla="*/ 126 h 135"/>
              <a:gd name="T54" fmla="*/ 61 w 83"/>
              <a:gd name="T55" fmla="*/ 122 h 135"/>
              <a:gd name="T56" fmla="*/ 64 w 83"/>
              <a:gd name="T57" fmla="*/ 116 h 135"/>
              <a:gd name="T58" fmla="*/ 68 w 83"/>
              <a:gd name="T59" fmla="*/ 105 h 135"/>
              <a:gd name="T60" fmla="*/ 73 w 83"/>
              <a:gd name="T61" fmla="*/ 93 h 135"/>
              <a:gd name="T62" fmla="*/ 76 w 83"/>
              <a:gd name="T63" fmla="*/ 83 h 135"/>
              <a:gd name="T64" fmla="*/ 78 w 83"/>
              <a:gd name="T65" fmla="*/ 73 h 135"/>
              <a:gd name="T66" fmla="*/ 80 w 83"/>
              <a:gd name="T67" fmla="*/ 62 h 135"/>
              <a:gd name="T68" fmla="*/ 81 w 83"/>
              <a:gd name="T69" fmla="*/ 53 h 135"/>
              <a:gd name="T70" fmla="*/ 82 w 83"/>
              <a:gd name="T71" fmla="*/ 32 h 135"/>
              <a:gd name="T72" fmla="*/ 83 w 83"/>
              <a:gd name="T73" fmla="*/ 11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3" h="135">
                <a:moveTo>
                  <a:pt x="83" y="11"/>
                </a:moveTo>
                <a:lnTo>
                  <a:pt x="75" y="7"/>
                </a:lnTo>
                <a:lnTo>
                  <a:pt x="67" y="4"/>
                </a:lnTo>
                <a:lnTo>
                  <a:pt x="60" y="1"/>
                </a:lnTo>
                <a:lnTo>
                  <a:pt x="51" y="0"/>
                </a:lnTo>
                <a:lnTo>
                  <a:pt x="46" y="1"/>
                </a:lnTo>
                <a:lnTo>
                  <a:pt x="41" y="3"/>
                </a:lnTo>
                <a:lnTo>
                  <a:pt x="38" y="5"/>
                </a:lnTo>
                <a:lnTo>
                  <a:pt x="36" y="10"/>
                </a:lnTo>
                <a:lnTo>
                  <a:pt x="30" y="19"/>
                </a:lnTo>
                <a:lnTo>
                  <a:pt x="25" y="29"/>
                </a:lnTo>
                <a:lnTo>
                  <a:pt x="15" y="42"/>
                </a:lnTo>
                <a:lnTo>
                  <a:pt x="8" y="54"/>
                </a:lnTo>
                <a:lnTo>
                  <a:pt x="5" y="60"/>
                </a:lnTo>
                <a:lnTo>
                  <a:pt x="2" y="67"/>
                </a:lnTo>
                <a:lnTo>
                  <a:pt x="1" y="74"/>
                </a:lnTo>
                <a:lnTo>
                  <a:pt x="0" y="82"/>
                </a:lnTo>
                <a:lnTo>
                  <a:pt x="3" y="87"/>
                </a:lnTo>
                <a:lnTo>
                  <a:pt x="9" y="93"/>
                </a:lnTo>
                <a:lnTo>
                  <a:pt x="10" y="98"/>
                </a:lnTo>
                <a:lnTo>
                  <a:pt x="11" y="104"/>
                </a:lnTo>
                <a:lnTo>
                  <a:pt x="16" y="105"/>
                </a:lnTo>
                <a:lnTo>
                  <a:pt x="22" y="106"/>
                </a:lnTo>
                <a:lnTo>
                  <a:pt x="36" y="120"/>
                </a:lnTo>
                <a:lnTo>
                  <a:pt x="49" y="135"/>
                </a:lnTo>
                <a:lnTo>
                  <a:pt x="53" y="132"/>
                </a:lnTo>
                <a:lnTo>
                  <a:pt x="57" y="126"/>
                </a:lnTo>
                <a:lnTo>
                  <a:pt x="61" y="122"/>
                </a:lnTo>
                <a:lnTo>
                  <a:pt x="64" y="116"/>
                </a:lnTo>
                <a:lnTo>
                  <a:pt x="68" y="105"/>
                </a:lnTo>
                <a:lnTo>
                  <a:pt x="73" y="93"/>
                </a:lnTo>
                <a:lnTo>
                  <a:pt x="76" y="83"/>
                </a:lnTo>
                <a:lnTo>
                  <a:pt x="78" y="73"/>
                </a:lnTo>
                <a:lnTo>
                  <a:pt x="80" y="62"/>
                </a:lnTo>
                <a:lnTo>
                  <a:pt x="81" y="53"/>
                </a:lnTo>
                <a:lnTo>
                  <a:pt x="82" y="32"/>
                </a:lnTo>
                <a:lnTo>
                  <a:pt x="83" y="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3" name="Freeform 160"/>
          <p:cNvSpPr>
            <a:spLocks/>
          </p:cNvSpPr>
          <p:nvPr/>
        </p:nvSpPr>
        <p:spPr bwMode="auto">
          <a:xfrm>
            <a:off x="2257372" y="5806154"/>
            <a:ext cx="46990" cy="62192"/>
          </a:xfrm>
          <a:custGeom>
            <a:avLst/>
            <a:gdLst>
              <a:gd name="T0" fmla="*/ 86 w 102"/>
              <a:gd name="T1" fmla="*/ 3 h 136"/>
              <a:gd name="T2" fmla="*/ 78 w 102"/>
              <a:gd name="T3" fmla="*/ 2 h 136"/>
              <a:gd name="T4" fmla="*/ 71 w 102"/>
              <a:gd name="T5" fmla="*/ 1 h 136"/>
              <a:gd name="T6" fmla="*/ 65 w 102"/>
              <a:gd name="T7" fmla="*/ 1 h 136"/>
              <a:gd name="T8" fmla="*/ 61 w 102"/>
              <a:gd name="T9" fmla="*/ 0 h 136"/>
              <a:gd name="T10" fmla="*/ 59 w 102"/>
              <a:gd name="T11" fmla="*/ 1 h 136"/>
              <a:gd name="T12" fmla="*/ 58 w 102"/>
              <a:gd name="T13" fmla="*/ 1 h 136"/>
              <a:gd name="T14" fmla="*/ 55 w 102"/>
              <a:gd name="T15" fmla="*/ 2 h 136"/>
              <a:gd name="T16" fmla="*/ 54 w 102"/>
              <a:gd name="T17" fmla="*/ 3 h 136"/>
              <a:gd name="T18" fmla="*/ 51 w 102"/>
              <a:gd name="T19" fmla="*/ 14 h 136"/>
              <a:gd name="T20" fmla="*/ 49 w 102"/>
              <a:gd name="T21" fmla="*/ 25 h 136"/>
              <a:gd name="T22" fmla="*/ 37 w 102"/>
              <a:gd name="T23" fmla="*/ 41 h 136"/>
              <a:gd name="T24" fmla="*/ 25 w 102"/>
              <a:gd name="T25" fmla="*/ 57 h 136"/>
              <a:gd name="T26" fmla="*/ 19 w 102"/>
              <a:gd name="T27" fmla="*/ 74 h 136"/>
              <a:gd name="T28" fmla="*/ 14 w 102"/>
              <a:gd name="T29" fmla="*/ 90 h 136"/>
              <a:gd name="T30" fmla="*/ 12 w 102"/>
              <a:gd name="T31" fmla="*/ 97 h 136"/>
              <a:gd name="T32" fmla="*/ 9 w 102"/>
              <a:gd name="T33" fmla="*/ 105 h 136"/>
              <a:gd name="T34" fmla="*/ 6 w 102"/>
              <a:gd name="T35" fmla="*/ 112 h 136"/>
              <a:gd name="T36" fmla="*/ 0 w 102"/>
              <a:gd name="T37" fmla="*/ 121 h 136"/>
              <a:gd name="T38" fmla="*/ 9 w 102"/>
              <a:gd name="T39" fmla="*/ 127 h 136"/>
              <a:gd name="T40" fmla="*/ 17 w 102"/>
              <a:gd name="T41" fmla="*/ 131 h 136"/>
              <a:gd name="T42" fmla="*/ 20 w 102"/>
              <a:gd name="T43" fmla="*/ 133 h 136"/>
              <a:gd name="T44" fmla="*/ 23 w 102"/>
              <a:gd name="T45" fmla="*/ 135 h 136"/>
              <a:gd name="T46" fmla="*/ 27 w 102"/>
              <a:gd name="T47" fmla="*/ 136 h 136"/>
              <a:gd name="T48" fmla="*/ 33 w 102"/>
              <a:gd name="T49" fmla="*/ 136 h 136"/>
              <a:gd name="T50" fmla="*/ 37 w 102"/>
              <a:gd name="T51" fmla="*/ 136 h 136"/>
              <a:gd name="T52" fmla="*/ 40 w 102"/>
              <a:gd name="T53" fmla="*/ 134 h 136"/>
              <a:gd name="T54" fmla="*/ 44 w 102"/>
              <a:gd name="T55" fmla="*/ 131 h 136"/>
              <a:gd name="T56" fmla="*/ 46 w 102"/>
              <a:gd name="T57" fmla="*/ 127 h 136"/>
              <a:gd name="T58" fmla="*/ 48 w 102"/>
              <a:gd name="T59" fmla="*/ 117 h 136"/>
              <a:gd name="T60" fmla="*/ 51 w 102"/>
              <a:gd name="T61" fmla="*/ 107 h 136"/>
              <a:gd name="T62" fmla="*/ 59 w 102"/>
              <a:gd name="T63" fmla="*/ 91 h 136"/>
              <a:gd name="T64" fmla="*/ 67 w 102"/>
              <a:gd name="T65" fmla="*/ 76 h 136"/>
              <a:gd name="T66" fmla="*/ 78 w 102"/>
              <a:gd name="T67" fmla="*/ 60 h 136"/>
              <a:gd name="T68" fmla="*/ 89 w 102"/>
              <a:gd name="T69" fmla="*/ 43 h 136"/>
              <a:gd name="T70" fmla="*/ 92 w 102"/>
              <a:gd name="T71" fmla="*/ 39 h 136"/>
              <a:gd name="T72" fmla="*/ 96 w 102"/>
              <a:gd name="T73" fmla="*/ 34 h 136"/>
              <a:gd name="T74" fmla="*/ 99 w 102"/>
              <a:gd name="T75" fmla="*/ 31 h 136"/>
              <a:gd name="T76" fmla="*/ 101 w 102"/>
              <a:gd name="T77" fmla="*/ 28 h 136"/>
              <a:gd name="T78" fmla="*/ 102 w 102"/>
              <a:gd name="T79" fmla="*/ 26 h 136"/>
              <a:gd name="T80" fmla="*/ 102 w 102"/>
              <a:gd name="T81" fmla="*/ 23 h 136"/>
              <a:gd name="T82" fmla="*/ 94 w 102"/>
              <a:gd name="T83" fmla="*/ 13 h 136"/>
              <a:gd name="T84" fmla="*/ 86 w 102"/>
              <a:gd name="T85" fmla="*/ 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2" h="136">
                <a:moveTo>
                  <a:pt x="86" y="3"/>
                </a:moveTo>
                <a:lnTo>
                  <a:pt x="78" y="2"/>
                </a:lnTo>
                <a:lnTo>
                  <a:pt x="71" y="1"/>
                </a:lnTo>
                <a:lnTo>
                  <a:pt x="65" y="1"/>
                </a:lnTo>
                <a:lnTo>
                  <a:pt x="61" y="0"/>
                </a:lnTo>
                <a:lnTo>
                  <a:pt x="59" y="1"/>
                </a:lnTo>
                <a:lnTo>
                  <a:pt x="58" y="1"/>
                </a:lnTo>
                <a:lnTo>
                  <a:pt x="55" y="2"/>
                </a:lnTo>
                <a:lnTo>
                  <a:pt x="54" y="3"/>
                </a:lnTo>
                <a:lnTo>
                  <a:pt x="51" y="14"/>
                </a:lnTo>
                <a:lnTo>
                  <a:pt x="49" y="25"/>
                </a:lnTo>
                <a:lnTo>
                  <a:pt x="37" y="41"/>
                </a:lnTo>
                <a:lnTo>
                  <a:pt x="25" y="57"/>
                </a:lnTo>
                <a:lnTo>
                  <a:pt x="19" y="74"/>
                </a:lnTo>
                <a:lnTo>
                  <a:pt x="14" y="90"/>
                </a:lnTo>
                <a:lnTo>
                  <a:pt x="12" y="97"/>
                </a:lnTo>
                <a:lnTo>
                  <a:pt x="9" y="105"/>
                </a:lnTo>
                <a:lnTo>
                  <a:pt x="6" y="112"/>
                </a:lnTo>
                <a:lnTo>
                  <a:pt x="0" y="121"/>
                </a:lnTo>
                <a:lnTo>
                  <a:pt x="9" y="127"/>
                </a:lnTo>
                <a:lnTo>
                  <a:pt x="17" y="131"/>
                </a:lnTo>
                <a:lnTo>
                  <a:pt x="20" y="133"/>
                </a:lnTo>
                <a:lnTo>
                  <a:pt x="23" y="135"/>
                </a:lnTo>
                <a:lnTo>
                  <a:pt x="27" y="136"/>
                </a:lnTo>
                <a:lnTo>
                  <a:pt x="33" y="136"/>
                </a:lnTo>
                <a:lnTo>
                  <a:pt x="37" y="136"/>
                </a:lnTo>
                <a:lnTo>
                  <a:pt x="40" y="134"/>
                </a:lnTo>
                <a:lnTo>
                  <a:pt x="44" y="131"/>
                </a:lnTo>
                <a:lnTo>
                  <a:pt x="46" y="127"/>
                </a:lnTo>
                <a:lnTo>
                  <a:pt x="48" y="117"/>
                </a:lnTo>
                <a:lnTo>
                  <a:pt x="51" y="107"/>
                </a:lnTo>
                <a:lnTo>
                  <a:pt x="59" y="91"/>
                </a:lnTo>
                <a:lnTo>
                  <a:pt x="67" y="76"/>
                </a:lnTo>
                <a:lnTo>
                  <a:pt x="78" y="60"/>
                </a:lnTo>
                <a:lnTo>
                  <a:pt x="89" y="43"/>
                </a:lnTo>
                <a:lnTo>
                  <a:pt x="92" y="39"/>
                </a:lnTo>
                <a:lnTo>
                  <a:pt x="96" y="34"/>
                </a:lnTo>
                <a:lnTo>
                  <a:pt x="99" y="31"/>
                </a:lnTo>
                <a:lnTo>
                  <a:pt x="101" y="28"/>
                </a:lnTo>
                <a:lnTo>
                  <a:pt x="102" y="26"/>
                </a:lnTo>
                <a:lnTo>
                  <a:pt x="102" y="23"/>
                </a:lnTo>
                <a:lnTo>
                  <a:pt x="94" y="13"/>
                </a:lnTo>
                <a:lnTo>
                  <a:pt x="86" y="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4" name="Freeform 161"/>
          <p:cNvSpPr>
            <a:spLocks/>
          </p:cNvSpPr>
          <p:nvPr/>
        </p:nvSpPr>
        <p:spPr bwMode="auto">
          <a:xfrm>
            <a:off x="2584919" y="5672095"/>
            <a:ext cx="59428" cy="89834"/>
          </a:xfrm>
          <a:custGeom>
            <a:avLst/>
            <a:gdLst>
              <a:gd name="T0" fmla="*/ 67 w 131"/>
              <a:gd name="T1" fmla="*/ 33 h 195"/>
              <a:gd name="T2" fmla="*/ 59 w 131"/>
              <a:gd name="T3" fmla="*/ 22 h 195"/>
              <a:gd name="T4" fmla="*/ 52 w 131"/>
              <a:gd name="T5" fmla="*/ 10 h 195"/>
              <a:gd name="T6" fmla="*/ 47 w 131"/>
              <a:gd name="T7" fmla="*/ 6 h 195"/>
              <a:gd name="T8" fmla="*/ 43 w 131"/>
              <a:gd name="T9" fmla="*/ 3 h 195"/>
              <a:gd name="T10" fmla="*/ 38 w 131"/>
              <a:gd name="T11" fmla="*/ 0 h 195"/>
              <a:gd name="T12" fmla="*/ 31 w 131"/>
              <a:gd name="T13" fmla="*/ 0 h 195"/>
              <a:gd name="T14" fmla="*/ 16 w 131"/>
              <a:gd name="T15" fmla="*/ 0 h 195"/>
              <a:gd name="T16" fmla="*/ 0 w 131"/>
              <a:gd name="T17" fmla="*/ 1 h 195"/>
              <a:gd name="T18" fmla="*/ 3 w 131"/>
              <a:gd name="T19" fmla="*/ 13 h 195"/>
              <a:gd name="T20" fmla="*/ 9 w 131"/>
              <a:gd name="T21" fmla="*/ 22 h 195"/>
              <a:gd name="T22" fmla="*/ 13 w 131"/>
              <a:gd name="T23" fmla="*/ 33 h 195"/>
              <a:gd name="T24" fmla="*/ 18 w 131"/>
              <a:gd name="T25" fmla="*/ 44 h 195"/>
              <a:gd name="T26" fmla="*/ 27 w 131"/>
              <a:gd name="T27" fmla="*/ 62 h 195"/>
              <a:gd name="T28" fmla="*/ 34 w 131"/>
              <a:gd name="T29" fmla="*/ 77 h 195"/>
              <a:gd name="T30" fmla="*/ 42 w 131"/>
              <a:gd name="T31" fmla="*/ 91 h 195"/>
              <a:gd name="T32" fmla="*/ 53 w 131"/>
              <a:gd name="T33" fmla="*/ 108 h 195"/>
              <a:gd name="T34" fmla="*/ 59 w 131"/>
              <a:gd name="T35" fmla="*/ 118 h 195"/>
              <a:gd name="T36" fmla="*/ 64 w 131"/>
              <a:gd name="T37" fmla="*/ 128 h 195"/>
              <a:gd name="T38" fmla="*/ 66 w 131"/>
              <a:gd name="T39" fmla="*/ 139 h 195"/>
              <a:gd name="T40" fmla="*/ 69 w 131"/>
              <a:gd name="T41" fmla="*/ 151 h 195"/>
              <a:gd name="T42" fmla="*/ 71 w 131"/>
              <a:gd name="T43" fmla="*/ 157 h 195"/>
              <a:gd name="T44" fmla="*/ 76 w 131"/>
              <a:gd name="T45" fmla="*/ 162 h 195"/>
              <a:gd name="T46" fmla="*/ 80 w 131"/>
              <a:gd name="T47" fmla="*/ 166 h 195"/>
              <a:gd name="T48" fmla="*/ 85 w 131"/>
              <a:gd name="T49" fmla="*/ 171 h 195"/>
              <a:gd name="T50" fmla="*/ 92 w 131"/>
              <a:gd name="T51" fmla="*/ 179 h 195"/>
              <a:gd name="T52" fmla="*/ 97 w 131"/>
              <a:gd name="T53" fmla="*/ 185 h 195"/>
              <a:gd name="T54" fmla="*/ 104 w 131"/>
              <a:gd name="T55" fmla="*/ 191 h 195"/>
              <a:gd name="T56" fmla="*/ 111 w 131"/>
              <a:gd name="T57" fmla="*/ 195 h 195"/>
              <a:gd name="T58" fmla="*/ 115 w 131"/>
              <a:gd name="T59" fmla="*/ 191 h 195"/>
              <a:gd name="T60" fmla="*/ 119 w 131"/>
              <a:gd name="T61" fmla="*/ 185 h 195"/>
              <a:gd name="T62" fmla="*/ 121 w 131"/>
              <a:gd name="T63" fmla="*/ 181 h 195"/>
              <a:gd name="T64" fmla="*/ 122 w 131"/>
              <a:gd name="T65" fmla="*/ 175 h 195"/>
              <a:gd name="T66" fmla="*/ 124 w 131"/>
              <a:gd name="T67" fmla="*/ 164 h 195"/>
              <a:gd name="T68" fmla="*/ 125 w 131"/>
              <a:gd name="T69" fmla="*/ 151 h 195"/>
              <a:gd name="T70" fmla="*/ 127 w 131"/>
              <a:gd name="T71" fmla="*/ 137 h 195"/>
              <a:gd name="T72" fmla="*/ 131 w 131"/>
              <a:gd name="T73" fmla="*/ 124 h 195"/>
              <a:gd name="T74" fmla="*/ 130 w 131"/>
              <a:gd name="T75" fmla="*/ 121 h 195"/>
              <a:gd name="T76" fmla="*/ 130 w 131"/>
              <a:gd name="T77" fmla="*/ 117 h 195"/>
              <a:gd name="T78" fmla="*/ 127 w 131"/>
              <a:gd name="T79" fmla="*/ 114 h 195"/>
              <a:gd name="T80" fmla="*/ 126 w 131"/>
              <a:gd name="T81" fmla="*/ 112 h 195"/>
              <a:gd name="T82" fmla="*/ 122 w 131"/>
              <a:gd name="T83" fmla="*/ 107 h 195"/>
              <a:gd name="T84" fmla="*/ 117 w 131"/>
              <a:gd name="T85" fmla="*/ 103 h 195"/>
              <a:gd name="T86" fmla="*/ 111 w 131"/>
              <a:gd name="T87" fmla="*/ 99 h 195"/>
              <a:gd name="T88" fmla="*/ 105 w 131"/>
              <a:gd name="T89" fmla="*/ 95 h 195"/>
              <a:gd name="T90" fmla="*/ 100 w 131"/>
              <a:gd name="T91" fmla="*/ 90 h 195"/>
              <a:gd name="T92" fmla="*/ 96 w 131"/>
              <a:gd name="T93" fmla="*/ 84 h 195"/>
              <a:gd name="T94" fmla="*/ 90 w 131"/>
              <a:gd name="T95" fmla="*/ 72 h 195"/>
              <a:gd name="T96" fmla="*/ 83 w 131"/>
              <a:gd name="T97" fmla="*/ 58 h 195"/>
              <a:gd name="T98" fmla="*/ 79 w 131"/>
              <a:gd name="T99" fmla="*/ 52 h 195"/>
              <a:gd name="T100" fmla="*/ 76 w 131"/>
              <a:gd name="T101" fmla="*/ 45 h 195"/>
              <a:gd name="T102" fmla="*/ 71 w 131"/>
              <a:gd name="T103" fmla="*/ 39 h 195"/>
              <a:gd name="T104" fmla="*/ 67 w 131"/>
              <a:gd name="T105" fmla="*/ 33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1" h="195">
                <a:moveTo>
                  <a:pt x="67" y="33"/>
                </a:moveTo>
                <a:lnTo>
                  <a:pt x="59" y="22"/>
                </a:lnTo>
                <a:lnTo>
                  <a:pt x="52" y="10"/>
                </a:lnTo>
                <a:lnTo>
                  <a:pt x="47" y="6"/>
                </a:lnTo>
                <a:lnTo>
                  <a:pt x="43" y="3"/>
                </a:lnTo>
                <a:lnTo>
                  <a:pt x="38" y="0"/>
                </a:lnTo>
                <a:lnTo>
                  <a:pt x="31" y="0"/>
                </a:lnTo>
                <a:lnTo>
                  <a:pt x="16" y="0"/>
                </a:lnTo>
                <a:lnTo>
                  <a:pt x="0" y="1"/>
                </a:lnTo>
                <a:lnTo>
                  <a:pt x="3" y="13"/>
                </a:lnTo>
                <a:lnTo>
                  <a:pt x="9" y="22"/>
                </a:lnTo>
                <a:lnTo>
                  <a:pt x="13" y="33"/>
                </a:lnTo>
                <a:lnTo>
                  <a:pt x="18" y="44"/>
                </a:lnTo>
                <a:lnTo>
                  <a:pt x="27" y="62"/>
                </a:lnTo>
                <a:lnTo>
                  <a:pt x="34" y="77"/>
                </a:lnTo>
                <a:lnTo>
                  <a:pt x="42" y="91"/>
                </a:lnTo>
                <a:lnTo>
                  <a:pt x="53" y="108"/>
                </a:lnTo>
                <a:lnTo>
                  <a:pt x="59" y="118"/>
                </a:lnTo>
                <a:lnTo>
                  <a:pt x="64" y="128"/>
                </a:lnTo>
                <a:lnTo>
                  <a:pt x="66" y="139"/>
                </a:lnTo>
                <a:lnTo>
                  <a:pt x="69" y="151"/>
                </a:lnTo>
                <a:lnTo>
                  <a:pt x="71" y="157"/>
                </a:lnTo>
                <a:lnTo>
                  <a:pt x="76" y="162"/>
                </a:lnTo>
                <a:lnTo>
                  <a:pt x="80" y="166"/>
                </a:lnTo>
                <a:lnTo>
                  <a:pt x="85" y="171"/>
                </a:lnTo>
                <a:lnTo>
                  <a:pt x="92" y="179"/>
                </a:lnTo>
                <a:lnTo>
                  <a:pt x="97" y="185"/>
                </a:lnTo>
                <a:lnTo>
                  <a:pt x="104" y="191"/>
                </a:lnTo>
                <a:lnTo>
                  <a:pt x="111" y="195"/>
                </a:lnTo>
                <a:lnTo>
                  <a:pt x="115" y="191"/>
                </a:lnTo>
                <a:lnTo>
                  <a:pt x="119" y="185"/>
                </a:lnTo>
                <a:lnTo>
                  <a:pt x="121" y="181"/>
                </a:lnTo>
                <a:lnTo>
                  <a:pt x="122" y="175"/>
                </a:lnTo>
                <a:lnTo>
                  <a:pt x="124" y="164"/>
                </a:lnTo>
                <a:lnTo>
                  <a:pt x="125" y="151"/>
                </a:lnTo>
                <a:lnTo>
                  <a:pt x="127" y="137"/>
                </a:lnTo>
                <a:lnTo>
                  <a:pt x="131" y="124"/>
                </a:lnTo>
                <a:lnTo>
                  <a:pt x="130" y="121"/>
                </a:lnTo>
                <a:lnTo>
                  <a:pt x="130" y="117"/>
                </a:lnTo>
                <a:lnTo>
                  <a:pt x="127" y="114"/>
                </a:lnTo>
                <a:lnTo>
                  <a:pt x="126" y="112"/>
                </a:lnTo>
                <a:lnTo>
                  <a:pt x="122" y="107"/>
                </a:lnTo>
                <a:lnTo>
                  <a:pt x="117" y="103"/>
                </a:lnTo>
                <a:lnTo>
                  <a:pt x="111" y="99"/>
                </a:lnTo>
                <a:lnTo>
                  <a:pt x="105" y="95"/>
                </a:lnTo>
                <a:lnTo>
                  <a:pt x="100" y="90"/>
                </a:lnTo>
                <a:lnTo>
                  <a:pt x="96" y="84"/>
                </a:lnTo>
                <a:lnTo>
                  <a:pt x="90" y="72"/>
                </a:lnTo>
                <a:lnTo>
                  <a:pt x="83" y="58"/>
                </a:lnTo>
                <a:lnTo>
                  <a:pt x="79" y="52"/>
                </a:lnTo>
                <a:lnTo>
                  <a:pt x="76" y="45"/>
                </a:lnTo>
                <a:lnTo>
                  <a:pt x="71" y="39"/>
                </a:lnTo>
                <a:lnTo>
                  <a:pt x="67" y="3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5" name="Freeform 162"/>
          <p:cNvSpPr>
            <a:spLocks/>
          </p:cNvSpPr>
          <p:nvPr/>
        </p:nvSpPr>
        <p:spPr bwMode="auto">
          <a:xfrm>
            <a:off x="2727270" y="5755018"/>
            <a:ext cx="44226" cy="64957"/>
          </a:xfrm>
          <a:custGeom>
            <a:avLst/>
            <a:gdLst>
              <a:gd name="T0" fmla="*/ 74 w 95"/>
              <a:gd name="T1" fmla="*/ 24 h 140"/>
              <a:gd name="T2" fmla="*/ 70 w 95"/>
              <a:gd name="T3" fmla="*/ 15 h 140"/>
              <a:gd name="T4" fmla="*/ 67 w 95"/>
              <a:gd name="T5" fmla="*/ 8 h 140"/>
              <a:gd name="T6" fmla="*/ 64 w 95"/>
              <a:gd name="T7" fmla="*/ 4 h 140"/>
              <a:gd name="T8" fmla="*/ 60 w 95"/>
              <a:gd name="T9" fmla="*/ 2 h 140"/>
              <a:gd name="T10" fmla="*/ 57 w 95"/>
              <a:gd name="T11" fmla="*/ 0 h 140"/>
              <a:gd name="T12" fmla="*/ 53 w 95"/>
              <a:gd name="T13" fmla="*/ 0 h 140"/>
              <a:gd name="T14" fmla="*/ 50 w 95"/>
              <a:gd name="T15" fmla="*/ 0 h 140"/>
              <a:gd name="T16" fmla="*/ 47 w 95"/>
              <a:gd name="T17" fmla="*/ 1 h 140"/>
              <a:gd name="T18" fmla="*/ 45 w 95"/>
              <a:gd name="T19" fmla="*/ 3 h 140"/>
              <a:gd name="T20" fmla="*/ 43 w 95"/>
              <a:gd name="T21" fmla="*/ 7 h 140"/>
              <a:gd name="T22" fmla="*/ 40 w 95"/>
              <a:gd name="T23" fmla="*/ 12 h 140"/>
              <a:gd name="T24" fmla="*/ 37 w 95"/>
              <a:gd name="T25" fmla="*/ 18 h 140"/>
              <a:gd name="T26" fmla="*/ 29 w 95"/>
              <a:gd name="T27" fmla="*/ 29 h 140"/>
              <a:gd name="T28" fmla="*/ 20 w 95"/>
              <a:gd name="T29" fmla="*/ 40 h 140"/>
              <a:gd name="T30" fmla="*/ 14 w 95"/>
              <a:gd name="T31" fmla="*/ 46 h 140"/>
              <a:gd name="T32" fmla="*/ 6 w 95"/>
              <a:gd name="T33" fmla="*/ 54 h 140"/>
              <a:gd name="T34" fmla="*/ 4 w 95"/>
              <a:gd name="T35" fmla="*/ 57 h 140"/>
              <a:gd name="T36" fmla="*/ 2 w 95"/>
              <a:gd name="T37" fmla="*/ 62 h 140"/>
              <a:gd name="T38" fmla="*/ 0 w 95"/>
              <a:gd name="T39" fmla="*/ 66 h 140"/>
              <a:gd name="T40" fmla="*/ 0 w 95"/>
              <a:gd name="T41" fmla="*/ 71 h 140"/>
              <a:gd name="T42" fmla="*/ 0 w 95"/>
              <a:gd name="T43" fmla="*/ 87 h 140"/>
              <a:gd name="T44" fmla="*/ 3 w 95"/>
              <a:gd name="T45" fmla="*/ 102 h 140"/>
              <a:gd name="T46" fmla="*/ 5 w 95"/>
              <a:gd name="T47" fmla="*/ 108 h 140"/>
              <a:gd name="T48" fmla="*/ 9 w 95"/>
              <a:gd name="T49" fmla="*/ 113 h 140"/>
              <a:gd name="T50" fmla="*/ 13 w 95"/>
              <a:gd name="T51" fmla="*/ 119 h 140"/>
              <a:gd name="T52" fmla="*/ 18 w 95"/>
              <a:gd name="T53" fmla="*/ 124 h 140"/>
              <a:gd name="T54" fmla="*/ 25 w 95"/>
              <a:gd name="T55" fmla="*/ 129 h 140"/>
              <a:gd name="T56" fmla="*/ 30 w 95"/>
              <a:gd name="T57" fmla="*/ 133 h 140"/>
              <a:gd name="T58" fmla="*/ 37 w 95"/>
              <a:gd name="T59" fmla="*/ 135 h 140"/>
              <a:gd name="T60" fmla="*/ 43 w 95"/>
              <a:gd name="T61" fmla="*/ 137 h 140"/>
              <a:gd name="T62" fmla="*/ 56 w 95"/>
              <a:gd name="T63" fmla="*/ 139 h 140"/>
              <a:gd name="T64" fmla="*/ 71 w 95"/>
              <a:gd name="T65" fmla="*/ 140 h 140"/>
              <a:gd name="T66" fmla="*/ 74 w 95"/>
              <a:gd name="T67" fmla="*/ 140 h 140"/>
              <a:gd name="T68" fmla="*/ 78 w 95"/>
              <a:gd name="T69" fmla="*/ 138 h 140"/>
              <a:gd name="T70" fmla="*/ 80 w 95"/>
              <a:gd name="T71" fmla="*/ 136 h 140"/>
              <a:gd name="T72" fmla="*/ 82 w 95"/>
              <a:gd name="T73" fmla="*/ 134 h 140"/>
              <a:gd name="T74" fmla="*/ 85 w 95"/>
              <a:gd name="T75" fmla="*/ 126 h 140"/>
              <a:gd name="T76" fmla="*/ 87 w 95"/>
              <a:gd name="T77" fmla="*/ 119 h 140"/>
              <a:gd name="T78" fmla="*/ 91 w 95"/>
              <a:gd name="T79" fmla="*/ 108 h 140"/>
              <a:gd name="T80" fmla="*/ 93 w 95"/>
              <a:gd name="T81" fmla="*/ 98 h 140"/>
              <a:gd name="T82" fmla="*/ 95 w 95"/>
              <a:gd name="T83" fmla="*/ 89 h 140"/>
              <a:gd name="T84" fmla="*/ 95 w 95"/>
              <a:gd name="T85" fmla="*/ 77 h 140"/>
              <a:gd name="T86" fmla="*/ 94 w 95"/>
              <a:gd name="T87" fmla="*/ 70 h 140"/>
              <a:gd name="T88" fmla="*/ 92 w 95"/>
              <a:gd name="T89" fmla="*/ 66 h 140"/>
              <a:gd name="T90" fmla="*/ 87 w 95"/>
              <a:gd name="T91" fmla="*/ 60 h 140"/>
              <a:gd name="T92" fmla="*/ 84 w 95"/>
              <a:gd name="T93" fmla="*/ 55 h 140"/>
              <a:gd name="T94" fmla="*/ 80 w 95"/>
              <a:gd name="T95" fmla="*/ 40 h 140"/>
              <a:gd name="T96" fmla="*/ 74 w 95"/>
              <a:gd name="T97" fmla="*/ 2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5" h="140">
                <a:moveTo>
                  <a:pt x="74" y="24"/>
                </a:moveTo>
                <a:lnTo>
                  <a:pt x="70" y="15"/>
                </a:lnTo>
                <a:lnTo>
                  <a:pt x="67" y="8"/>
                </a:lnTo>
                <a:lnTo>
                  <a:pt x="64" y="4"/>
                </a:lnTo>
                <a:lnTo>
                  <a:pt x="60" y="2"/>
                </a:lnTo>
                <a:lnTo>
                  <a:pt x="57" y="0"/>
                </a:lnTo>
                <a:lnTo>
                  <a:pt x="53" y="0"/>
                </a:lnTo>
                <a:lnTo>
                  <a:pt x="50" y="0"/>
                </a:lnTo>
                <a:lnTo>
                  <a:pt x="47" y="1"/>
                </a:lnTo>
                <a:lnTo>
                  <a:pt x="45" y="3"/>
                </a:lnTo>
                <a:lnTo>
                  <a:pt x="43" y="7"/>
                </a:lnTo>
                <a:lnTo>
                  <a:pt x="40" y="12"/>
                </a:lnTo>
                <a:lnTo>
                  <a:pt x="37" y="18"/>
                </a:lnTo>
                <a:lnTo>
                  <a:pt x="29" y="29"/>
                </a:lnTo>
                <a:lnTo>
                  <a:pt x="20" y="40"/>
                </a:lnTo>
                <a:lnTo>
                  <a:pt x="14" y="46"/>
                </a:lnTo>
                <a:lnTo>
                  <a:pt x="6" y="54"/>
                </a:lnTo>
                <a:lnTo>
                  <a:pt x="4" y="57"/>
                </a:lnTo>
                <a:lnTo>
                  <a:pt x="2" y="62"/>
                </a:lnTo>
                <a:lnTo>
                  <a:pt x="0" y="66"/>
                </a:lnTo>
                <a:lnTo>
                  <a:pt x="0" y="71"/>
                </a:lnTo>
                <a:lnTo>
                  <a:pt x="0" y="87"/>
                </a:lnTo>
                <a:lnTo>
                  <a:pt x="3" y="102"/>
                </a:lnTo>
                <a:lnTo>
                  <a:pt x="5" y="108"/>
                </a:lnTo>
                <a:lnTo>
                  <a:pt x="9" y="113"/>
                </a:lnTo>
                <a:lnTo>
                  <a:pt x="13" y="119"/>
                </a:lnTo>
                <a:lnTo>
                  <a:pt x="18" y="124"/>
                </a:lnTo>
                <a:lnTo>
                  <a:pt x="25" y="129"/>
                </a:lnTo>
                <a:lnTo>
                  <a:pt x="30" y="133"/>
                </a:lnTo>
                <a:lnTo>
                  <a:pt x="37" y="135"/>
                </a:lnTo>
                <a:lnTo>
                  <a:pt x="43" y="137"/>
                </a:lnTo>
                <a:lnTo>
                  <a:pt x="56" y="139"/>
                </a:lnTo>
                <a:lnTo>
                  <a:pt x="71" y="140"/>
                </a:lnTo>
                <a:lnTo>
                  <a:pt x="74" y="140"/>
                </a:lnTo>
                <a:lnTo>
                  <a:pt x="78" y="138"/>
                </a:lnTo>
                <a:lnTo>
                  <a:pt x="80" y="136"/>
                </a:lnTo>
                <a:lnTo>
                  <a:pt x="82" y="134"/>
                </a:lnTo>
                <a:lnTo>
                  <a:pt x="85" y="126"/>
                </a:lnTo>
                <a:lnTo>
                  <a:pt x="87" y="119"/>
                </a:lnTo>
                <a:lnTo>
                  <a:pt x="91" y="108"/>
                </a:lnTo>
                <a:lnTo>
                  <a:pt x="93" y="98"/>
                </a:lnTo>
                <a:lnTo>
                  <a:pt x="95" y="89"/>
                </a:lnTo>
                <a:lnTo>
                  <a:pt x="95" y="77"/>
                </a:lnTo>
                <a:lnTo>
                  <a:pt x="94" y="70"/>
                </a:lnTo>
                <a:lnTo>
                  <a:pt x="92" y="66"/>
                </a:lnTo>
                <a:lnTo>
                  <a:pt x="87" y="60"/>
                </a:lnTo>
                <a:lnTo>
                  <a:pt x="84" y="55"/>
                </a:lnTo>
                <a:lnTo>
                  <a:pt x="80" y="40"/>
                </a:lnTo>
                <a:lnTo>
                  <a:pt x="74" y="24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" name="Freeform 163"/>
          <p:cNvSpPr>
            <a:spLocks/>
          </p:cNvSpPr>
          <p:nvPr/>
        </p:nvSpPr>
        <p:spPr bwMode="auto">
          <a:xfrm>
            <a:off x="2967748" y="6549700"/>
            <a:ext cx="44226" cy="46990"/>
          </a:xfrm>
          <a:custGeom>
            <a:avLst/>
            <a:gdLst>
              <a:gd name="T0" fmla="*/ 5 w 95"/>
              <a:gd name="T1" fmla="*/ 0 h 100"/>
              <a:gd name="T2" fmla="*/ 2 w 95"/>
              <a:gd name="T3" fmla="*/ 7 h 100"/>
              <a:gd name="T4" fmla="*/ 0 w 95"/>
              <a:gd name="T5" fmla="*/ 16 h 100"/>
              <a:gd name="T6" fmla="*/ 1 w 95"/>
              <a:gd name="T7" fmla="*/ 25 h 100"/>
              <a:gd name="T8" fmla="*/ 3 w 95"/>
              <a:gd name="T9" fmla="*/ 32 h 100"/>
              <a:gd name="T10" fmla="*/ 6 w 95"/>
              <a:gd name="T11" fmla="*/ 39 h 100"/>
              <a:gd name="T12" fmla="*/ 11 w 95"/>
              <a:gd name="T13" fmla="*/ 45 h 100"/>
              <a:gd name="T14" fmla="*/ 23 w 95"/>
              <a:gd name="T15" fmla="*/ 56 h 100"/>
              <a:gd name="T16" fmla="*/ 36 w 95"/>
              <a:gd name="T17" fmla="*/ 66 h 100"/>
              <a:gd name="T18" fmla="*/ 49 w 95"/>
              <a:gd name="T19" fmla="*/ 76 h 100"/>
              <a:gd name="T20" fmla="*/ 60 w 95"/>
              <a:gd name="T21" fmla="*/ 86 h 100"/>
              <a:gd name="T22" fmla="*/ 66 w 95"/>
              <a:gd name="T23" fmla="*/ 89 h 100"/>
              <a:gd name="T24" fmla="*/ 72 w 95"/>
              <a:gd name="T25" fmla="*/ 94 h 100"/>
              <a:gd name="T26" fmla="*/ 79 w 95"/>
              <a:gd name="T27" fmla="*/ 97 h 100"/>
              <a:gd name="T28" fmla="*/ 87 w 95"/>
              <a:gd name="T29" fmla="*/ 100 h 100"/>
              <a:gd name="T30" fmla="*/ 89 w 95"/>
              <a:gd name="T31" fmla="*/ 97 h 100"/>
              <a:gd name="T32" fmla="*/ 92 w 95"/>
              <a:gd name="T33" fmla="*/ 94 h 100"/>
              <a:gd name="T34" fmla="*/ 93 w 95"/>
              <a:gd name="T35" fmla="*/ 89 h 100"/>
              <a:gd name="T36" fmla="*/ 95 w 95"/>
              <a:gd name="T37" fmla="*/ 85 h 100"/>
              <a:gd name="T38" fmla="*/ 92 w 95"/>
              <a:gd name="T39" fmla="*/ 71 h 100"/>
              <a:gd name="T40" fmla="*/ 87 w 95"/>
              <a:gd name="T41" fmla="*/ 58 h 100"/>
              <a:gd name="T42" fmla="*/ 86 w 95"/>
              <a:gd name="T43" fmla="*/ 53 h 100"/>
              <a:gd name="T44" fmla="*/ 85 w 95"/>
              <a:gd name="T45" fmla="*/ 47 h 100"/>
              <a:gd name="T46" fmla="*/ 83 w 95"/>
              <a:gd name="T47" fmla="*/ 42 h 100"/>
              <a:gd name="T48" fmla="*/ 79 w 95"/>
              <a:gd name="T49" fmla="*/ 36 h 100"/>
              <a:gd name="T50" fmla="*/ 75 w 95"/>
              <a:gd name="T51" fmla="*/ 34 h 100"/>
              <a:gd name="T52" fmla="*/ 72 w 95"/>
              <a:gd name="T53" fmla="*/ 31 h 100"/>
              <a:gd name="T54" fmla="*/ 68 w 95"/>
              <a:gd name="T55" fmla="*/ 30 h 100"/>
              <a:gd name="T56" fmla="*/ 64 w 95"/>
              <a:gd name="T57" fmla="*/ 29 h 100"/>
              <a:gd name="T58" fmla="*/ 56 w 95"/>
              <a:gd name="T59" fmla="*/ 27 h 100"/>
              <a:gd name="T60" fmla="*/ 47 w 95"/>
              <a:gd name="T61" fmla="*/ 24 h 100"/>
              <a:gd name="T62" fmla="*/ 35 w 95"/>
              <a:gd name="T63" fmla="*/ 18 h 100"/>
              <a:gd name="T64" fmla="*/ 25 w 95"/>
              <a:gd name="T65" fmla="*/ 13 h 100"/>
              <a:gd name="T66" fmla="*/ 16 w 95"/>
              <a:gd name="T67" fmla="*/ 6 h 100"/>
              <a:gd name="T68" fmla="*/ 5 w 95"/>
              <a:gd name="T6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100">
                <a:moveTo>
                  <a:pt x="5" y="0"/>
                </a:moveTo>
                <a:lnTo>
                  <a:pt x="2" y="7"/>
                </a:lnTo>
                <a:lnTo>
                  <a:pt x="0" y="16"/>
                </a:lnTo>
                <a:lnTo>
                  <a:pt x="1" y="25"/>
                </a:lnTo>
                <a:lnTo>
                  <a:pt x="3" y="32"/>
                </a:lnTo>
                <a:lnTo>
                  <a:pt x="6" y="39"/>
                </a:lnTo>
                <a:lnTo>
                  <a:pt x="11" y="45"/>
                </a:lnTo>
                <a:lnTo>
                  <a:pt x="23" y="56"/>
                </a:lnTo>
                <a:lnTo>
                  <a:pt x="36" y="66"/>
                </a:lnTo>
                <a:lnTo>
                  <a:pt x="49" y="76"/>
                </a:lnTo>
                <a:lnTo>
                  <a:pt x="60" y="86"/>
                </a:lnTo>
                <a:lnTo>
                  <a:pt x="66" y="89"/>
                </a:lnTo>
                <a:lnTo>
                  <a:pt x="72" y="94"/>
                </a:lnTo>
                <a:lnTo>
                  <a:pt x="79" y="97"/>
                </a:lnTo>
                <a:lnTo>
                  <a:pt x="87" y="100"/>
                </a:lnTo>
                <a:lnTo>
                  <a:pt x="89" y="97"/>
                </a:lnTo>
                <a:lnTo>
                  <a:pt x="92" y="94"/>
                </a:lnTo>
                <a:lnTo>
                  <a:pt x="93" y="89"/>
                </a:lnTo>
                <a:lnTo>
                  <a:pt x="95" y="85"/>
                </a:lnTo>
                <a:lnTo>
                  <a:pt x="92" y="71"/>
                </a:lnTo>
                <a:lnTo>
                  <a:pt x="87" y="58"/>
                </a:lnTo>
                <a:lnTo>
                  <a:pt x="86" y="53"/>
                </a:lnTo>
                <a:lnTo>
                  <a:pt x="85" y="47"/>
                </a:lnTo>
                <a:lnTo>
                  <a:pt x="83" y="42"/>
                </a:lnTo>
                <a:lnTo>
                  <a:pt x="79" y="36"/>
                </a:lnTo>
                <a:lnTo>
                  <a:pt x="75" y="34"/>
                </a:lnTo>
                <a:lnTo>
                  <a:pt x="72" y="31"/>
                </a:lnTo>
                <a:lnTo>
                  <a:pt x="68" y="30"/>
                </a:lnTo>
                <a:lnTo>
                  <a:pt x="64" y="29"/>
                </a:lnTo>
                <a:lnTo>
                  <a:pt x="56" y="27"/>
                </a:lnTo>
                <a:lnTo>
                  <a:pt x="47" y="24"/>
                </a:lnTo>
                <a:lnTo>
                  <a:pt x="35" y="18"/>
                </a:lnTo>
                <a:lnTo>
                  <a:pt x="25" y="13"/>
                </a:lnTo>
                <a:lnTo>
                  <a:pt x="16" y="6"/>
                </a:lnTo>
                <a:lnTo>
                  <a:pt x="5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" name="Freeform 164"/>
          <p:cNvSpPr>
            <a:spLocks/>
          </p:cNvSpPr>
          <p:nvPr/>
        </p:nvSpPr>
        <p:spPr bwMode="auto">
          <a:xfrm>
            <a:off x="2110874" y="5011473"/>
            <a:ext cx="3094422" cy="1825695"/>
          </a:xfrm>
          <a:custGeom>
            <a:avLst/>
            <a:gdLst>
              <a:gd name="T0" fmla="*/ 44 w 6715"/>
              <a:gd name="T1" fmla="*/ 196 h 3963"/>
              <a:gd name="T2" fmla="*/ 119 w 6715"/>
              <a:gd name="T3" fmla="*/ 443 h 3963"/>
              <a:gd name="T4" fmla="*/ 207 w 6715"/>
              <a:gd name="T5" fmla="*/ 697 h 3963"/>
              <a:gd name="T6" fmla="*/ 302 w 6715"/>
              <a:gd name="T7" fmla="*/ 1069 h 3963"/>
              <a:gd name="T8" fmla="*/ 515 w 6715"/>
              <a:gd name="T9" fmla="*/ 1395 h 3963"/>
              <a:gd name="T10" fmla="*/ 772 w 6715"/>
              <a:gd name="T11" fmla="*/ 1770 h 3963"/>
              <a:gd name="T12" fmla="*/ 732 w 6715"/>
              <a:gd name="T13" fmla="*/ 2042 h 3963"/>
              <a:gd name="T14" fmla="*/ 480 w 6715"/>
              <a:gd name="T15" fmla="*/ 2004 h 3963"/>
              <a:gd name="T16" fmla="*/ 601 w 6715"/>
              <a:gd name="T17" fmla="*/ 2223 h 3963"/>
              <a:gd name="T18" fmla="*/ 868 w 6715"/>
              <a:gd name="T19" fmla="*/ 2507 h 3963"/>
              <a:gd name="T20" fmla="*/ 1133 w 6715"/>
              <a:gd name="T21" fmla="*/ 2655 h 3963"/>
              <a:gd name="T22" fmla="*/ 1327 w 6715"/>
              <a:gd name="T23" fmla="*/ 2854 h 3963"/>
              <a:gd name="T24" fmla="*/ 1380 w 6715"/>
              <a:gd name="T25" fmla="*/ 3116 h 3963"/>
              <a:gd name="T26" fmla="*/ 1281 w 6715"/>
              <a:gd name="T27" fmla="*/ 3506 h 3963"/>
              <a:gd name="T28" fmla="*/ 1391 w 6715"/>
              <a:gd name="T29" fmla="*/ 3416 h 3963"/>
              <a:gd name="T30" fmla="*/ 1572 w 6715"/>
              <a:gd name="T31" fmla="*/ 3572 h 3963"/>
              <a:gd name="T32" fmla="*/ 2192 w 6715"/>
              <a:gd name="T33" fmla="*/ 3874 h 3963"/>
              <a:gd name="T34" fmla="*/ 2033 w 6715"/>
              <a:gd name="T35" fmla="*/ 3664 h 3963"/>
              <a:gd name="T36" fmla="*/ 1898 w 6715"/>
              <a:gd name="T37" fmla="*/ 3669 h 3963"/>
              <a:gd name="T38" fmla="*/ 1794 w 6715"/>
              <a:gd name="T39" fmla="*/ 3337 h 3963"/>
              <a:gd name="T40" fmla="*/ 1673 w 6715"/>
              <a:gd name="T41" fmla="*/ 3045 h 3963"/>
              <a:gd name="T42" fmla="*/ 1606 w 6715"/>
              <a:gd name="T43" fmla="*/ 2679 h 3963"/>
              <a:gd name="T44" fmla="*/ 1471 w 6715"/>
              <a:gd name="T45" fmla="*/ 2628 h 3963"/>
              <a:gd name="T46" fmla="*/ 1378 w 6715"/>
              <a:gd name="T47" fmla="*/ 2328 h 3963"/>
              <a:gd name="T48" fmla="*/ 1242 w 6715"/>
              <a:gd name="T49" fmla="*/ 2035 h 3963"/>
              <a:gd name="T50" fmla="*/ 1137 w 6715"/>
              <a:gd name="T51" fmla="*/ 1844 h 3963"/>
              <a:gd name="T52" fmla="*/ 987 w 6715"/>
              <a:gd name="T53" fmla="*/ 1569 h 3963"/>
              <a:gd name="T54" fmla="*/ 723 w 6715"/>
              <a:gd name="T55" fmla="*/ 1217 h 3963"/>
              <a:gd name="T56" fmla="*/ 682 w 6715"/>
              <a:gd name="T57" fmla="*/ 844 h 3963"/>
              <a:gd name="T58" fmla="*/ 692 w 6715"/>
              <a:gd name="T59" fmla="*/ 446 h 3963"/>
              <a:gd name="T60" fmla="*/ 996 w 6715"/>
              <a:gd name="T61" fmla="*/ 584 h 3963"/>
              <a:gd name="T62" fmla="*/ 1172 w 6715"/>
              <a:gd name="T63" fmla="*/ 720 h 3963"/>
              <a:gd name="T64" fmla="*/ 1223 w 6715"/>
              <a:gd name="T65" fmla="*/ 957 h 3963"/>
              <a:gd name="T66" fmla="*/ 1333 w 6715"/>
              <a:gd name="T67" fmla="*/ 1274 h 3963"/>
              <a:gd name="T68" fmla="*/ 1407 w 6715"/>
              <a:gd name="T69" fmla="*/ 1544 h 3963"/>
              <a:gd name="T70" fmla="*/ 1583 w 6715"/>
              <a:gd name="T71" fmla="*/ 1786 h 3963"/>
              <a:gd name="T72" fmla="*/ 1627 w 6715"/>
              <a:gd name="T73" fmla="*/ 1951 h 3963"/>
              <a:gd name="T74" fmla="*/ 1813 w 6715"/>
              <a:gd name="T75" fmla="*/ 2187 h 3963"/>
              <a:gd name="T76" fmla="*/ 1972 w 6715"/>
              <a:gd name="T77" fmla="*/ 2248 h 3963"/>
              <a:gd name="T78" fmla="*/ 2073 w 6715"/>
              <a:gd name="T79" fmla="*/ 2524 h 3963"/>
              <a:gd name="T80" fmla="*/ 2345 w 6715"/>
              <a:gd name="T81" fmla="*/ 2746 h 3963"/>
              <a:gd name="T82" fmla="*/ 2355 w 6715"/>
              <a:gd name="T83" fmla="*/ 3032 h 3963"/>
              <a:gd name="T84" fmla="*/ 2467 w 6715"/>
              <a:gd name="T85" fmla="*/ 3231 h 3963"/>
              <a:gd name="T86" fmla="*/ 2632 w 6715"/>
              <a:gd name="T87" fmla="*/ 3337 h 3963"/>
              <a:gd name="T88" fmla="*/ 2829 w 6715"/>
              <a:gd name="T89" fmla="*/ 3618 h 3963"/>
              <a:gd name="T90" fmla="*/ 2980 w 6715"/>
              <a:gd name="T91" fmla="*/ 3795 h 3963"/>
              <a:gd name="T92" fmla="*/ 6628 w 6715"/>
              <a:gd name="T93" fmla="*/ 3563 h 3963"/>
              <a:gd name="T94" fmla="*/ 6564 w 6715"/>
              <a:gd name="T95" fmla="*/ 3241 h 3963"/>
              <a:gd name="T96" fmla="*/ 6298 w 6715"/>
              <a:gd name="T97" fmla="*/ 3154 h 3963"/>
              <a:gd name="T98" fmla="*/ 5987 w 6715"/>
              <a:gd name="T99" fmla="*/ 3025 h 3963"/>
              <a:gd name="T100" fmla="*/ 5845 w 6715"/>
              <a:gd name="T101" fmla="*/ 2619 h 3963"/>
              <a:gd name="T102" fmla="*/ 5609 w 6715"/>
              <a:gd name="T103" fmla="*/ 2329 h 3963"/>
              <a:gd name="T104" fmla="*/ 5318 w 6715"/>
              <a:gd name="T105" fmla="*/ 1934 h 3963"/>
              <a:gd name="T106" fmla="*/ 5001 w 6715"/>
              <a:gd name="T107" fmla="*/ 1718 h 3963"/>
              <a:gd name="T108" fmla="*/ 4748 w 6715"/>
              <a:gd name="T109" fmla="*/ 1838 h 3963"/>
              <a:gd name="T110" fmla="*/ 4593 w 6715"/>
              <a:gd name="T111" fmla="*/ 2003 h 3963"/>
              <a:gd name="T112" fmla="*/ 4223 w 6715"/>
              <a:gd name="T113" fmla="*/ 1792 h 3963"/>
              <a:gd name="T114" fmla="*/ 4042 w 6715"/>
              <a:gd name="T115" fmla="*/ 1457 h 3963"/>
              <a:gd name="T116" fmla="*/ 3847 w 6715"/>
              <a:gd name="T117" fmla="*/ 1197 h 3963"/>
              <a:gd name="T118" fmla="*/ 3635 w 6715"/>
              <a:gd name="T119" fmla="*/ 960 h 3963"/>
              <a:gd name="T120" fmla="*/ 662 w 6715"/>
              <a:gd name="T121" fmla="*/ 98 h 3963"/>
              <a:gd name="T122" fmla="*/ 75 w 6715"/>
              <a:gd name="T123" fmla="*/ 12 h 3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715" h="3963">
                <a:moveTo>
                  <a:pt x="0" y="0"/>
                </a:moveTo>
                <a:lnTo>
                  <a:pt x="0" y="11"/>
                </a:lnTo>
                <a:lnTo>
                  <a:pt x="2" y="24"/>
                </a:lnTo>
                <a:lnTo>
                  <a:pt x="4" y="37"/>
                </a:lnTo>
                <a:lnTo>
                  <a:pt x="7" y="52"/>
                </a:lnTo>
                <a:lnTo>
                  <a:pt x="10" y="60"/>
                </a:lnTo>
                <a:lnTo>
                  <a:pt x="12" y="68"/>
                </a:lnTo>
                <a:lnTo>
                  <a:pt x="16" y="74"/>
                </a:lnTo>
                <a:lnTo>
                  <a:pt x="19" y="81"/>
                </a:lnTo>
                <a:lnTo>
                  <a:pt x="28" y="92"/>
                </a:lnTo>
                <a:lnTo>
                  <a:pt x="37" y="105"/>
                </a:lnTo>
                <a:lnTo>
                  <a:pt x="40" y="111"/>
                </a:lnTo>
                <a:lnTo>
                  <a:pt x="44" y="115"/>
                </a:lnTo>
                <a:lnTo>
                  <a:pt x="46" y="118"/>
                </a:lnTo>
                <a:lnTo>
                  <a:pt x="48" y="120"/>
                </a:lnTo>
                <a:lnTo>
                  <a:pt x="50" y="124"/>
                </a:lnTo>
                <a:lnTo>
                  <a:pt x="50" y="127"/>
                </a:lnTo>
                <a:lnTo>
                  <a:pt x="50" y="135"/>
                </a:lnTo>
                <a:lnTo>
                  <a:pt x="48" y="142"/>
                </a:lnTo>
                <a:lnTo>
                  <a:pt x="46" y="149"/>
                </a:lnTo>
                <a:lnTo>
                  <a:pt x="44" y="155"/>
                </a:lnTo>
                <a:lnTo>
                  <a:pt x="42" y="160"/>
                </a:lnTo>
                <a:lnTo>
                  <a:pt x="41" y="168"/>
                </a:lnTo>
                <a:lnTo>
                  <a:pt x="40" y="174"/>
                </a:lnTo>
                <a:lnTo>
                  <a:pt x="39" y="182"/>
                </a:lnTo>
                <a:lnTo>
                  <a:pt x="40" y="187"/>
                </a:lnTo>
                <a:lnTo>
                  <a:pt x="41" y="192"/>
                </a:lnTo>
                <a:lnTo>
                  <a:pt x="44" y="196"/>
                </a:lnTo>
                <a:lnTo>
                  <a:pt x="47" y="199"/>
                </a:lnTo>
                <a:lnTo>
                  <a:pt x="54" y="207"/>
                </a:lnTo>
                <a:lnTo>
                  <a:pt x="60" y="214"/>
                </a:lnTo>
                <a:lnTo>
                  <a:pt x="67" y="225"/>
                </a:lnTo>
                <a:lnTo>
                  <a:pt x="72" y="235"/>
                </a:lnTo>
                <a:lnTo>
                  <a:pt x="78" y="246"/>
                </a:lnTo>
                <a:lnTo>
                  <a:pt x="84" y="257"/>
                </a:lnTo>
                <a:lnTo>
                  <a:pt x="96" y="275"/>
                </a:lnTo>
                <a:lnTo>
                  <a:pt x="108" y="290"/>
                </a:lnTo>
                <a:lnTo>
                  <a:pt x="113" y="298"/>
                </a:lnTo>
                <a:lnTo>
                  <a:pt x="118" y="306"/>
                </a:lnTo>
                <a:lnTo>
                  <a:pt x="121" y="315"/>
                </a:lnTo>
                <a:lnTo>
                  <a:pt x="121" y="326"/>
                </a:lnTo>
                <a:lnTo>
                  <a:pt x="121" y="331"/>
                </a:lnTo>
                <a:lnTo>
                  <a:pt x="120" y="335"/>
                </a:lnTo>
                <a:lnTo>
                  <a:pt x="116" y="339"/>
                </a:lnTo>
                <a:lnTo>
                  <a:pt x="114" y="342"/>
                </a:lnTo>
                <a:lnTo>
                  <a:pt x="106" y="347"/>
                </a:lnTo>
                <a:lnTo>
                  <a:pt x="97" y="353"/>
                </a:lnTo>
                <a:lnTo>
                  <a:pt x="89" y="358"/>
                </a:lnTo>
                <a:lnTo>
                  <a:pt x="82" y="363"/>
                </a:lnTo>
                <a:lnTo>
                  <a:pt x="77" y="371"/>
                </a:lnTo>
                <a:lnTo>
                  <a:pt x="71" y="379"/>
                </a:lnTo>
                <a:lnTo>
                  <a:pt x="82" y="389"/>
                </a:lnTo>
                <a:lnTo>
                  <a:pt x="92" y="399"/>
                </a:lnTo>
                <a:lnTo>
                  <a:pt x="99" y="410"/>
                </a:lnTo>
                <a:lnTo>
                  <a:pt x="106" y="420"/>
                </a:lnTo>
                <a:lnTo>
                  <a:pt x="119" y="443"/>
                </a:lnTo>
                <a:lnTo>
                  <a:pt x="132" y="469"/>
                </a:lnTo>
                <a:lnTo>
                  <a:pt x="148" y="494"/>
                </a:lnTo>
                <a:lnTo>
                  <a:pt x="164" y="517"/>
                </a:lnTo>
                <a:lnTo>
                  <a:pt x="170" y="528"/>
                </a:lnTo>
                <a:lnTo>
                  <a:pt x="175" y="539"/>
                </a:lnTo>
                <a:lnTo>
                  <a:pt x="177" y="546"/>
                </a:lnTo>
                <a:lnTo>
                  <a:pt x="178" y="552"/>
                </a:lnTo>
                <a:lnTo>
                  <a:pt x="179" y="560"/>
                </a:lnTo>
                <a:lnTo>
                  <a:pt x="180" y="568"/>
                </a:lnTo>
                <a:lnTo>
                  <a:pt x="179" y="579"/>
                </a:lnTo>
                <a:lnTo>
                  <a:pt x="176" y="590"/>
                </a:lnTo>
                <a:lnTo>
                  <a:pt x="173" y="600"/>
                </a:lnTo>
                <a:lnTo>
                  <a:pt x="168" y="610"/>
                </a:lnTo>
                <a:lnTo>
                  <a:pt x="163" y="619"/>
                </a:lnTo>
                <a:lnTo>
                  <a:pt x="160" y="629"/>
                </a:lnTo>
                <a:lnTo>
                  <a:pt x="156" y="641"/>
                </a:lnTo>
                <a:lnTo>
                  <a:pt x="155" y="653"/>
                </a:lnTo>
                <a:lnTo>
                  <a:pt x="156" y="656"/>
                </a:lnTo>
                <a:lnTo>
                  <a:pt x="158" y="658"/>
                </a:lnTo>
                <a:lnTo>
                  <a:pt x="159" y="662"/>
                </a:lnTo>
                <a:lnTo>
                  <a:pt x="161" y="664"/>
                </a:lnTo>
                <a:lnTo>
                  <a:pt x="165" y="667"/>
                </a:lnTo>
                <a:lnTo>
                  <a:pt x="172" y="669"/>
                </a:lnTo>
                <a:lnTo>
                  <a:pt x="178" y="671"/>
                </a:lnTo>
                <a:lnTo>
                  <a:pt x="185" y="673"/>
                </a:lnTo>
                <a:lnTo>
                  <a:pt x="190" y="678"/>
                </a:lnTo>
                <a:lnTo>
                  <a:pt x="195" y="682"/>
                </a:lnTo>
                <a:lnTo>
                  <a:pt x="207" y="697"/>
                </a:lnTo>
                <a:lnTo>
                  <a:pt x="217" y="713"/>
                </a:lnTo>
                <a:lnTo>
                  <a:pt x="227" y="727"/>
                </a:lnTo>
                <a:lnTo>
                  <a:pt x="235" y="743"/>
                </a:lnTo>
                <a:lnTo>
                  <a:pt x="241" y="751"/>
                </a:lnTo>
                <a:lnTo>
                  <a:pt x="244" y="759"/>
                </a:lnTo>
                <a:lnTo>
                  <a:pt x="246" y="763"/>
                </a:lnTo>
                <a:lnTo>
                  <a:pt x="247" y="767"/>
                </a:lnTo>
                <a:lnTo>
                  <a:pt x="248" y="772"/>
                </a:lnTo>
                <a:lnTo>
                  <a:pt x="249" y="777"/>
                </a:lnTo>
                <a:lnTo>
                  <a:pt x="249" y="831"/>
                </a:lnTo>
                <a:lnTo>
                  <a:pt x="245" y="846"/>
                </a:lnTo>
                <a:lnTo>
                  <a:pt x="241" y="862"/>
                </a:lnTo>
                <a:lnTo>
                  <a:pt x="242" y="869"/>
                </a:lnTo>
                <a:lnTo>
                  <a:pt x="244" y="874"/>
                </a:lnTo>
                <a:lnTo>
                  <a:pt x="247" y="880"/>
                </a:lnTo>
                <a:lnTo>
                  <a:pt x="250" y="884"/>
                </a:lnTo>
                <a:lnTo>
                  <a:pt x="260" y="894"/>
                </a:lnTo>
                <a:lnTo>
                  <a:pt x="268" y="905"/>
                </a:lnTo>
                <a:lnTo>
                  <a:pt x="273" y="917"/>
                </a:lnTo>
                <a:lnTo>
                  <a:pt x="277" y="930"/>
                </a:lnTo>
                <a:lnTo>
                  <a:pt x="280" y="942"/>
                </a:lnTo>
                <a:lnTo>
                  <a:pt x="281" y="957"/>
                </a:lnTo>
                <a:lnTo>
                  <a:pt x="281" y="1022"/>
                </a:lnTo>
                <a:lnTo>
                  <a:pt x="282" y="1032"/>
                </a:lnTo>
                <a:lnTo>
                  <a:pt x="284" y="1041"/>
                </a:lnTo>
                <a:lnTo>
                  <a:pt x="287" y="1048"/>
                </a:lnTo>
                <a:lnTo>
                  <a:pt x="291" y="1055"/>
                </a:lnTo>
                <a:lnTo>
                  <a:pt x="302" y="1069"/>
                </a:lnTo>
                <a:lnTo>
                  <a:pt x="313" y="1085"/>
                </a:lnTo>
                <a:lnTo>
                  <a:pt x="317" y="1097"/>
                </a:lnTo>
                <a:lnTo>
                  <a:pt x="321" y="1109"/>
                </a:lnTo>
                <a:lnTo>
                  <a:pt x="322" y="1120"/>
                </a:lnTo>
                <a:lnTo>
                  <a:pt x="323" y="1133"/>
                </a:lnTo>
                <a:lnTo>
                  <a:pt x="313" y="1189"/>
                </a:lnTo>
                <a:lnTo>
                  <a:pt x="315" y="1199"/>
                </a:lnTo>
                <a:lnTo>
                  <a:pt x="318" y="1208"/>
                </a:lnTo>
                <a:lnTo>
                  <a:pt x="324" y="1217"/>
                </a:lnTo>
                <a:lnTo>
                  <a:pt x="328" y="1226"/>
                </a:lnTo>
                <a:lnTo>
                  <a:pt x="340" y="1247"/>
                </a:lnTo>
                <a:lnTo>
                  <a:pt x="351" y="1266"/>
                </a:lnTo>
                <a:lnTo>
                  <a:pt x="357" y="1275"/>
                </a:lnTo>
                <a:lnTo>
                  <a:pt x="365" y="1284"/>
                </a:lnTo>
                <a:lnTo>
                  <a:pt x="372" y="1292"/>
                </a:lnTo>
                <a:lnTo>
                  <a:pt x="381" y="1301"/>
                </a:lnTo>
                <a:lnTo>
                  <a:pt x="408" y="1321"/>
                </a:lnTo>
                <a:lnTo>
                  <a:pt x="420" y="1331"/>
                </a:lnTo>
                <a:lnTo>
                  <a:pt x="430" y="1340"/>
                </a:lnTo>
                <a:lnTo>
                  <a:pt x="439" y="1349"/>
                </a:lnTo>
                <a:lnTo>
                  <a:pt x="450" y="1359"/>
                </a:lnTo>
                <a:lnTo>
                  <a:pt x="455" y="1365"/>
                </a:lnTo>
                <a:lnTo>
                  <a:pt x="459" y="1369"/>
                </a:lnTo>
                <a:lnTo>
                  <a:pt x="470" y="1376"/>
                </a:lnTo>
                <a:lnTo>
                  <a:pt x="482" y="1382"/>
                </a:lnTo>
                <a:lnTo>
                  <a:pt x="493" y="1386"/>
                </a:lnTo>
                <a:lnTo>
                  <a:pt x="504" y="1390"/>
                </a:lnTo>
                <a:lnTo>
                  <a:pt x="515" y="1395"/>
                </a:lnTo>
                <a:lnTo>
                  <a:pt x="525" y="1400"/>
                </a:lnTo>
                <a:lnTo>
                  <a:pt x="530" y="1403"/>
                </a:lnTo>
                <a:lnTo>
                  <a:pt x="534" y="1408"/>
                </a:lnTo>
                <a:lnTo>
                  <a:pt x="539" y="1412"/>
                </a:lnTo>
                <a:lnTo>
                  <a:pt x="543" y="1417"/>
                </a:lnTo>
                <a:lnTo>
                  <a:pt x="554" y="1434"/>
                </a:lnTo>
                <a:lnTo>
                  <a:pt x="561" y="1449"/>
                </a:lnTo>
                <a:lnTo>
                  <a:pt x="569" y="1464"/>
                </a:lnTo>
                <a:lnTo>
                  <a:pt x="578" y="1481"/>
                </a:lnTo>
                <a:lnTo>
                  <a:pt x="586" y="1493"/>
                </a:lnTo>
                <a:lnTo>
                  <a:pt x="594" y="1503"/>
                </a:lnTo>
                <a:lnTo>
                  <a:pt x="601" y="1513"/>
                </a:lnTo>
                <a:lnTo>
                  <a:pt x="610" y="1523"/>
                </a:lnTo>
                <a:lnTo>
                  <a:pt x="626" y="1547"/>
                </a:lnTo>
                <a:lnTo>
                  <a:pt x="641" y="1568"/>
                </a:lnTo>
                <a:lnTo>
                  <a:pt x="655" y="1588"/>
                </a:lnTo>
                <a:lnTo>
                  <a:pt x="668" y="1608"/>
                </a:lnTo>
                <a:lnTo>
                  <a:pt x="681" y="1627"/>
                </a:lnTo>
                <a:lnTo>
                  <a:pt x="693" y="1648"/>
                </a:lnTo>
                <a:lnTo>
                  <a:pt x="705" y="1670"/>
                </a:lnTo>
                <a:lnTo>
                  <a:pt x="716" y="1696"/>
                </a:lnTo>
                <a:lnTo>
                  <a:pt x="732" y="1711"/>
                </a:lnTo>
                <a:lnTo>
                  <a:pt x="746" y="1727"/>
                </a:lnTo>
                <a:lnTo>
                  <a:pt x="753" y="1736"/>
                </a:lnTo>
                <a:lnTo>
                  <a:pt x="758" y="1744"/>
                </a:lnTo>
                <a:lnTo>
                  <a:pt x="763" y="1752"/>
                </a:lnTo>
                <a:lnTo>
                  <a:pt x="768" y="1761"/>
                </a:lnTo>
                <a:lnTo>
                  <a:pt x="772" y="1770"/>
                </a:lnTo>
                <a:lnTo>
                  <a:pt x="775" y="1779"/>
                </a:lnTo>
                <a:lnTo>
                  <a:pt x="779" y="1789"/>
                </a:lnTo>
                <a:lnTo>
                  <a:pt x="781" y="1799"/>
                </a:lnTo>
                <a:lnTo>
                  <a:pt x="783" y="1808"/>
                </a:lnTo>
                <a:lnTo>
                  <a:pt x="784" y="1819"/>
                </a:lnTo>
                <a:lnTo>
                  <a:pt x="785" y="1830"/>
                </a:lnTo>
                <a:lnTo>
                  <a:pt x="785" y="1842"/>
                </a:lnTo>
                <a:lnTo>
                  <a:pt x="785" y="1852"/>
                </a:lnTo>
                <a:lnTo>
                  <a:pt x="784" y="1859"/>
                </a:lnTo>
                <a:lnTo>
                  <a:pt x="782" y="1868"/>
                </a:lnTo>
                <a:lnTo>
                  <a:pt x="780" y="1875"/>
                </a:lnTo>
                <a:lnTo>
                  <a:pt x="774" y="1889"/>
                </a:lnTo>
                <a:lnTo>
                  <a:pt x="767" y="1906"/>
                </a:lnTo>
                <a:lnTo>
                  <a:pt x="760" y="1923"/>
                </a:lnTo>
                <a:lnTo>
                  <a:pt x="756" y="1938"/>
                </a:lnTo>
                <a:lnTo>
                  <a:pt x="754" y="1946"/>
                </a:lnTo>
                <a:lnTo>
                  <a:pt x="750" y="1953"/>
                </a:lnTo>
                <a:lnTo>
                  <a:pt x="747" y="1962"/>
                </a:lnTo>
                <a:lnTo>
                  <a:pt x="743" y="1969"/>
                </a:lnTo>
                <a:lnTo>
                  <a:pt x="736" y="1978"/>
                </a:lnTo>
                <a:lnTo>
                  <a:pt x="730" y="1984"/>
                </a:lnTo>
                <a:lnTo>
                  <a:pt x="722" y="1990"/>
                </a:lnTo>
                <a:lnTo>
                  <a:pt x="714" y="1996"/>
                </a:lnTo>
                <a:lnTo>
                  <a:pt x="720" y="2009"/>
                </a:lnTo>
                <a:lnTo>
                  <a:pt x="727" y="2021"/>
                </a:lnTo>
                <a:lnTo>
                  <a:pt x="729" y="2028"/>
                </a:lnTo>
                <a:lnTo>
                  <a:pt x="731" y="2034"/>
                </a:lnTo>
                <a:lnTo>
                  <a:pt x="732" y="2042"/>
                </a:lnTo>
                <a:lnTo>
                  <a:pt x="732" y="2049"/>
                </a:lnTo>
                <a:lnTo>
                  <a:pt x="730" y="2055"/>
                </a:lnTo>
                <a:lnTo>
                  <a:pt x="727" y="2060"/>
                </a:lnTo>
                <a:lnTo>
                  <a:pt x="715" y="2056"/>
                </a:lnTo>
                <a:lnTo>
                  <a:pt x="705" y="2050"/>
                </a:lnTo>
                <a:lnTo>
                  <a:pt x="695" y="2045"/>
                </a:lnTo>
                <a:lnTo>
                  <a:pt x="685" y="2038"/>
                </a:lnTo>
                <a:lnTo>
                  <a:pt x="679" y="2035"/>
                </a:lnTo>
                <a:lnTo>
                  <a:pt x="674" y="2032"/>
                </a:lnTo>
                <a:lnTo>
                  <a:pt x="669" y="2029"/>
                </a:lnTo>
                <a:lnTo>
                  <a:pt x="663" y="2028"/>
                </a:lnTo>
                <a:lnTo>
                  <a:pt x="658" y="2032"/>
                </a:lnTo>
                <a:lnTo>
                  <a:pt x="652" y="2036"/>
                </a:lnTo>
                <a:lnTo>
                  <a:pt x="637" y="2041"/>
                </a:lnTo>
                <a:lnTo>
                  <a:pt x="624" y="2044"/>
                </a:lnTo>
                <a:lnTo>
                  <a:pt x="610" y="2046"/>
                </a:lnTo>
                <a:lnTo>
                  <a:pt x="594" y="2047"/>
                </a:lnTo>
                <a:lnTo>
                  <a:pt x="585" y="2046"/>
                </a:lnTo>
                <a:lnTo>
                  <a:pt x="578" y="2045"/>
                </a:lnTo>
                <a:lnTo>
                  <a:pt x="571" y="2043"/>
                </a:lnTo>
                <a:lnTo>
                  <a:pt x="565" y="2040"/>
                </a:lnTo>
                <a:lnTo>
                  <a:pt x="551" y="2034"/>
                </a:lnTo>
                <a:lnTo>
                  <a:pt x="536" y="2028"/>
                </a:lnTo>
                <a:lnTo>
                  <a:pt x="523" y="2023"/>
                </a:lnTo>
                <a:lnTo>
                  <a:pt x="512" y="2020"/>
                </a:lnTo>
                <a:lnTo>
                  <a:pt x="501" y="2015"/>
                </a:lnTo>
                <a:lnTo>
                  <a:pt x="490" y="2010"/>
                </a:lnTo>
                <a:lnTo>
                  <a:pt x="480" y="2004"/>
                </a:lnTo>
                <a:lnTo>
                  <a:pt x="472" y="1997"/>
                </a:lnTo>
                <a:lnTo>
                  <a:pt x="462" y="1990"/>
                </a:lnTo>
                <a:lnTo>
                  <a:pt x="453" y="1980"/>
                </a:lnTo>
                <a:lnTo>
                  <a:pt x="450" y="1986"/>
                </a:lnTo>
                <a:lnTo>
                  <a:pt x="447" y="1990"/>
                </a:lnTo>
                <a:lnTo>
                  <a:pt x="444" y="1995"/>
                </a:lnTo>
                <a:lnTo>
                  <a:pt x="443" y="2002"/>
                </a:lnTo>
                <a:lnTo>
                  <a:pt x="444" y="2008"/>
                </a:lnTo>
                <a:lnTo>
                  <a:pt x="445" y="2015"/>
                </a:lnTo>
                <a:lnTo>
                  <a:pt x="448" y="2020"/>
                </a:lnTo>
                <a:lnTo>
                  <a:pt x="451" y="2024"/>
                </a:lnTo>
                <a:lnTo>
                  <a:pt x="460" y="2034"/>
                </a:lnTo>
                <a:lnTo>
                  <a:pt x="470" y="2044"/>
                </a:lnTo>
                <a:lnTo>
                  <a:pt x="480" y="2055"/>
                </a:lnTo>
                <a:lnTo>
                  <a:pt x="490" y="2063"/>
                </a:lnTo>
                <a:lnTo>
                  <a:pt x="499" y="2073"/>
                </a:lnTo>
                <a:lnTo>
                  <a:pt x="510" y="2084"/>
                </a:lnTo>
                <a:lnTo>
                  <a:pt x="525" y="2103"/>
                </a:lnTo>
                <a:lnTo>
                  <a:pt x="539" y="2121"/>
                </a:lnTo>
                <a:lnTo>
                  <a:pt x="553" y="2138"/>
                </a:lnTo>
                <a:lnTo>
                  <a:pt x="568" y="2158"/>
                </a:lnTo>
                <a:lnTo>
                  <a:pt x="573" y="2162"/>
                </a:lnTo>
                <a:lnTo>
                  <a:pt x="578" y="2166"/>
                </a:lnTo>
                <a:lnTo>
                  <a:pt x="583" y="2177"/>
                </a:lnTo>
                <a:lnTo>
                  <a:pt x="586" y="2186"/>
                </a:lnTo>
                <a:lnTo>
                  <a:pt x="590" y="2197"/>
                </a:lnTo>
                <a:lnTo>
                  <a:pt x="594" y="2209"/>
                </a:lnTo>
                <a:lnTo>
                  <a:pt x="601" y="2223"/>
                </a:lnTo>
                <a:lnTo>
                  <a:pt x="609" y="2235"/>
                </a:lnTo>
                <a:lnTo>
                  <a:pt x="618" y="2247"/>
                </a:lnTo>
                <a:lnTo>
                  <a:pt x="626" y="2258"/>
                </a:lnTo>
                <a:lnTo>
                  <a:pt x="645" y="2278"/>
                </a:lnTo>
                <a:lnTo>
                  <a:pt x="666" y="2302"/>
                </a:lnTo>
                <a:lnTo>
                  <a:pt x="677" y="2318"/>
                </a:lnTo>
                <a:lnTo>
                  <a:pt x="690" y="2333"/>
                </a:lnTo>
                <a:lnTo>
                  <a:pt x="706" y="2347"/>
                </a:lnTo>
                <a:lnTo>
                  <a:pt x="720" y="2361"/>
                </a:lnTo>
                <a:lnTo>
                  <a:pt x="733" y="2374"/>
                </a:lnTo>
                <a:lnTo>
                  <a:pt x="744" y="2388"/>
                </a:lnTo>
                <a:lnTo>
                  <a:pt x="755" y="2402"/>
                </a:lnTo>
                <a:lnTo>
                  <a:pt x="766" y="2417"/>
                </a:lnTo>
                <a:lnTo>
                  <a:pt x="775" y="2435"/>
                </a:lnTo>
                <a:lnTo>
                  <a:pt x="785" y="2453"/>
                </a:lnTo>
                <a:lnTo>
                  <a:pt x="790" y="2464"/>
                </a:lnTo>
                <a:lnTo>
                  <a:pt x="796" y="2476"/>
                </a:lnTo>
                <a:lnTo>
                  <a:pt x="798" y="2480"/>
                </a:lnTo>
                <a:lnTo>
                  <a:pt x="801" y="2486"/>
                </a:lnTo>
                <a:lnTo>
                  <a:pt x="804" y="2491"/>
                </a:lnTo>
                <a:lnTo>
                  <a:pt x="809" y="2495"/>
                </a:lnTo>
                <a:lnTo>
                  <a:pt x="813" y="2500"/>
                </a:lnTo>
                <a:lnTo>
                  <a:pt x="817" y="2503"/>
                </a:lnTo>
                <a:lnTo>
                  <a:pt x="823" y="2505"/>
                </a:lnTo>
                <a:lnTo>
                  <a:pt x="827" y="2506"/>
                </a:lnTo>
                <a:lnTo>
                  <a:pt x="837" y="2508"/>
                </a:lnTo>
                <a:lnTo>
                  <a:pt x="847" y="2509"/>
                </a:lnTo>
                <a:lnTo>
                  <a:pt x="868" y="2507"/>
                </a:lnTo>
                <a:lnTo>
                  <a:pt x="892" y="2506"/>
                </a:lnTo>
                <a:lnTo>
                  <a:pt x="910" y="2507"/>
                </a:lnTo>
                <a:lnTo>
                  <a:pt x="926" y="2510"/>
                </a:lnTo>
                <a:lnTo>
                  <a:pt x="943" y="2513"/>
                </a:lnTo>
                <a:lnTo>
                  <a:pt x="961" y="2514"/>
                </a:lnTo>
                <a:lnTo>
                  <a:pt x="966" y="2514"/>
                </a:lnTo>
                <a:lnTo>
                  <a:pt x="972" y="2511"/>
                </a:lnTo>
                <a:lnTo>
                  <a:pt x="977" y="2509"/>
                </a:lnTo>
                <a:lnTo>
                  <a:pt x="982" y="2506"/>
                </a:lnTo>
                <a:lnTo>
                  <a:pt x="989" y="2498"/>
                </a:lnTo>
                <a:lnTo>
                  <a:pt x="998" y="2490"/>
                </a:lnTo>
                <a:lnTo>
                  <a:pt x="1011" y="2477"/>
                </a:lnTo>
                <a:lnTo>
                  <a:pt x="1022" y="2464"/>
                </a:lnTo>
                <a:lnTo>
                  <a:pt x="1032" y="2451"/>
                </a:lnTo>
                <a:lnTo>
                  <a:pt x="1045" y="2437"/>
                </a:lnTo>
                <a:lnTo>
                  <a:pt x="1030" y="2519"/>
                </a:lnTo>
                <a:lnTo>
                  <a:pt x="1031" y="2528"/>
                </a:lnTo>
                <a:lnTo>
                  <a:pt x="1033" y="2536"/>
                </a:lnTo>
                <a:lnTo>
                  <a:pt x="1037" y="2543"/>
                </a:lnTo>
                <a:lnTo>
                  <a:pt x="1041" y="2550"/>
                </a:lnTo>
                <a:lnTo>
                  <a:pt x="1050" y="2562"/>
                </a:lnTo>
                <a:lnTo>
                  <a:pt x="1061" y="2575"/>
                </a:lnTo>
                <a:lnTo>
                  <a:pt x="1072" y="2583"/>
                </a:lnTo>
                <a:lnTo>
                  <a:pt x="1083" y="2591"/>
                </a:lnTo>
                <a:lnTo>
                  <a:pt x="1096" y="2608"/>
                </a:lnTo>
                <a:lnTo>
                  <a:pt x="1107" y="2624"/>
                </a:lnTo>
                <a:lnTo>
                  <a:pt x="1119" y="2639"/>
                </a:lnTo>
                <a:lnTo>
                  <a:pt x="1133" y="2655"/>
                </a:lnTo>
                <a:lnTo>
                  <a:pt x="1147" y="2667"/>
                </a:lnTo>
                <a:lnTo>
                  <a:pt x="1158" y="2678"/>
                </a:lnTo>
                <a:lnTo>
                  <a:pt x="1163" y="2683"/>
                </a:lnTo>
                <a:lnTo>
                  <a:pt x="1167" y="2690"/>
                </a:lnTo>
                <a:lnTo>
                  <a:pt x="1172" y="2697"/>
                </a:lnTo>
                <a:lnTo>
                  <a:pt x="1176" y="2705"/>
                </a:lnTo>
                <a:lnTo>
                  <a:pt x="1182" y="2723"/>
                </a:lnTo>
                <a:lnTo>
                  <a:pt x="1188" y="2739"/>
                </a:lnTo>
                <a:lnTo>
                  <a:pt x="1191" y="2748"/>
                </a:lnTo>
                <a:lnTo>
                  <a:pt x="1195" y="2754"/>
                </a:lnTo>
                <a:lnTo>
                  <a:pt x="1201" y="2762"/>
                </a:lnTo>
                <a:lnTo>
                  <a:pt x="1207" y="2768"/>
                </a:lnTo>
                <a:lnTo>
                  <a:pt x="1218" y="2774"/>
                </a:lnTo>
                <a:lnTo>
                  <a:pt x="1229" y="2777"/>
                </a:lnTo>
                <a:lnTo>
                  <a:pt x="1248" y="2785"/>
                </a:lnTo>
                <a:lnTo>
                  <a:pt x="1266" y="2790"/>
                </a:lnTo>
                <a:lnTo>
                  <a:pt x="1284" y="2797"/>
                </a:lnTo>
                <a:lnTo>
                  <a:pt x="1303" y="2803"/>
                </a:lnTo>
                <a:lnTo>
                  <a:pt x="1309" y="2805"/>
                </a:lnTo>
                <a:lnTo>
                  <a:pt x="1315" y="2806"/>
                </a:lnTo>
                <a:lnTo>
                  <a:pt x="1320" y="2807"/>
                </a:lnTo>
                <a:lnTo>
                  <a:pt x="1324" y="2812"/>
                </a:lnTo>
                <a:lnTo>
                  <a:pt x="1327" y="2816"/>
                </a:lnTo>
                <a:lnTo>
                  <a:pt x="1328" y="2821"/>
                </a:lnTo>
                <a:lnTo>
                  <a:pt x="1329" y="2826"/>
                </a:lnTo>
                <a:lnTo>
                  <a:pt x="1328" y="2831"/>
                </a:lnTo>
                <a:lnTo>
                  <a:pt x="1327" y="2842"/>
                </a:lnTo>
                <a:lnTo>
                  <a:pt x="1327" y="2854"/>
                </a:lnTo>
                <a:lnTo>
                  <a:pt x="1328" y="2862"/>
                </a:lnTo>
                <a:lnTo>
                  <a:pt x="1330" y="2871"/>
                </a:lnTo>
                <a:lnTo>
                  <a:pt x="1334" y="2880"/>
                </a:lnTo>
                <a:lnTo>
                  <a:pt x="1336" y="2887"/>
                </a:lnTo>
                <a:lnTo>
                  <a:pt x="1343" y="2901"/>
                </a:lnTo>
                <a:lnTo>
                  <a:pt x="1351" y="2915"/>
                </a:lnTo>
                <a:lnTo>
                  <a:pt x="1357" y="2928"/>
                </a:lnTo>
                <a:lnTo>
                  <a:pt x="1364" y="2942"/>
                </a:lnTo>
                <a:lnTo>
                  <a:pt x="1366" y="2950"/>
                </a:lnTo>
                <a:lnTo>
                  <a:pt x="1368" y="2959"/>
                </a:lnTo>
                <a:lnTo>
                  <a:pt x="1369" y="2967"/>
                </a:lnTo>
                <a:lnTo>
                  <a:pt x="1369" y="2976"/>
                </a:lnTo>
                <a:lnTo>
                  <a:pt x="1368" y="2997"/>
                </a:lnTo>
                <a:lnTo>
                  <a:pt x="1366" y="3016"/>
                </a:lnTo>
                <a:lnTo>
                  <a:pt x="1362" y="3035"/>
                </a:lnTo>
                <a:lnTo>
                  <a:pt x="1356" y="3056"/>
                </a:lnTo>
                <a:lnTo>
                  <a:pt x="1353" y="3067"/>
                </a:lnTo>
                <a:lnTo>
                  <a:pt x="1351" y="3077"/>
                </a:lnTo>
                <a:lnTo>
                  <a:pt x="1351" y="3079"/>
                </a:lnTo>
                <a:lnTo>
                  <a:pt x="1353" y="3082"/>
                </a:lnTo>
                <a:lnTo>
                  <a:pt x="1354" y="3084"/>
                </a:lnTo>
                <a:lnTo>
                  <a:pt x="1356" y="3085"/>
                </a:lnTo>
                <a:lnTo>
                  <a:pt x="1362" y="3087"/>
                </a:lnTo>
                <a:lnTo>
                  <a:pt x="1367" y="3090"/>
                </a:lnTo>
                <a:lnTo>
                  <a:pt x="1373" y="3096"/>
                </a:lnTo>
                <a:lnTo>
                  <a:pt x="1377" y="3102"/>
                </a:lnTo>
                <a:lnTo>
                  <a:pt x="1379" y="3109"/>
                </a:lnTo>
                <a:lnTo>
                  <a:pt x="1380" y="3116"/>
                </a:lnTo>
                <a:lnTo>
                  <a:pt x="1379" y="3133"/>
                </a:lnTo>
                <a:lnTo>
                  <a:pt x="1376" y="3148"/>
                </a:lnTo>
                <a:lnTo>
                  <a:pt x="1373" y="3162"/>
                </a:lnTo>
                <a:lnTo>
                  <a:pt x="1369" y="3178"/>
                </a:lnTo>
                <a:lnTo>
                  <a:pt x="1368" y="3204"/>
                </a:lnTo>
                <a:lnTo>
                  <a:pt x="1366" y="3226"/>
                </a:lnTo>
                <a:lnTo>
                  <a:pt x="1364" y="3238"/>
                </a:lnTo>
                <a:lnTo>
                  <a:pt x="1362" y="3249"/>
                </a:lnTo>
                <a:lnTo>
                  <a:pt x="1358" y="3261"/>
                </a:lnTo>
                <a:lnTo>
                  <a:pt x="1354" y="3274"/>
                </a:lnTo>
                <a:lnTo>
                  <a:pt x="1347" y="3270"/>
                </a:lnTo>
                <a:lnTo>
                  <a:pt x="1340" y="3265"/>
                </a:lnTo>
                <a:lnTo>
                  <a:pt x="1335" y="3260"/>
                </a:lnTo>
                <a:lnTo>
                  <a:pt x="1329" y="3254"/>
                </a:lnTo>
                <a:lnTo>
                  <a:pt x="1324" y="3249"/>
                </a:lnTo>
                <a:lnTo>
                  <a:pt x="1321" y="3243"/>
                </a:lnTo>
                <a:lnTo>
                  <a:pt x="1316" y="3235"/>
                </a:lnTo>
                <a:lnTo>
                  <a:pt x="1314" y="3229"/>
                </a:lnTo>
                <a:lnTo>
                  <a:pt x="1247" y="3380"/>
                </a:lnTo>
                <a:lnTo>
                  <a:pt x="1252" y="3398"/>
                </a:lnTo>
                <a:lnTo>
                  <a:pt x="1257" y="3414"/>
                </a:lnTo>
                <a:lnTo>
                  <a:pt x="1263" y="3430"/>
                </a:lnTo>
                <a:lnTo>
                  <a:pt x="1269" y="3449"/>
                </a:lnTo>
                <a:lnTo>
                  <a:pt x="1272" y="3467"/>
                </a:lnTo>
                <a:lnTo>
                  <a:pt x="1273" y="3484"/>
                </a:lnTo>
                <a:lnTo>
                  <a:pt x="1274" y="3492"/>
                </a:lnTo>
                <a:lnTo>
                  <a:pt x="1276" y="3500"/>
                </a:lnTo>
                <a:lnTo>
                  <a:pt x="1281" y="3506"/>
                </a:lnTo>
                <a:lnTo>
                  <a:pt x="1287" y="3513"/>
                </a:lnTo>
                <a:lnTo>
                  <a:pt x="1292" y="3516"/>
                </a:lnTo>
                <a:lnTo>
                  <a:pt x="1297" y="3517"/>
                </a:lnTo>
                <a:lnTo>
                  <a:pt x="1302" y="3518"/>
                </a:lnTo>
                <a:lnTo>
                  <a:pt x="1307" y="3518"/>
                </a:lnTo>
                <a:lnTo>
                  <a:pt x="1317" y="3518"/>
                </a:lnTo>
                <a:lnTo>
                  <a:pt x="1329" y="3518"/>
                </a:lnTo>
                <a:lnTo>
                  <a:pt x="1329" y="3519"/>
                </a:lnTo>
                <a:lnTo>
                  <a:pt x="1329" y="3520"/>
                </a:lnTo>
                <a:lnTo>
                  <a:pt x="1331" y="3514"/>
                </a:lnTo>
                <a:lnTo>
                  <a:pt x="1333" y="3508"/>
                </a:lnTo>
                <a:lnTo>
                  <a:pt x="1330" y="3502"/>
                </a:lnTo>
                <a:lnTo>
                  <a:pt x="1327" y="3496"/>
                </a:lnTo>
                <a:lnTo>
                  <a:pt x="1325" y="3484"/>
                </a:lnTo>
                <a:lnTo>
                  <a:pt x="1324" y="3473"/>
                </a:lnTo>
                <a:lnTo>
                  <a:pt x="1322" y="3461"/>
                </a:lnTo>
                <a:lnTo>
                  <a:pt x="1322" y="3448"/>
                </a:lnTo>
                <a:lnTo>
                  <a:pt x="1322" y="3422"/>
                </a:lnTo>
                <a:lnTo>
                  <a:pt x="1324" y="3414"/>
                </a:lnTo>
                <a:lnTo>
                  <a:pt x="1326" y="3406"/>
                </a:lnTo>
                <a:lnTo>
                  <a:pt x="1328" y="3403"/>
                </a:lnTo>
                <a:lnTo>
                  <a:pt x="1330" y="3400"/>
                </a:lnTo>
                <a:lnTo>
                  <a:pt x="1334" y="3399"/>
                </a:lnTo>
                <a:lnTo>
                  <a:pt x="1338" y="3398"/>
                </a:lnTo>
                <a:lnTo>
                  <a:pt x="1349" y="3401"/>
                </a:lnTo>
                <a:lnTo>
                  <a:pt x="1358" y="3406"/>
                </a:lnTo>
                <a:lnTo>
                  <a:pt x="1375" y="3411"/>
                </a:lnTo>
                <a:lnTo>
                  <a:pt x="1391" y="3416"/>
                </a:lnTo>
                <a:lnTo>
                  <a:pt x="1396" y="3419"/>
                </a:lnTo>
                <a:lnTo>
                  <a:pt x="1403" y="3420"/>
                </a:lnTo>
                <a:lnTo>
                  <a:pt x="1405" y="3420"/>
                </a:lnTo>
                <a:lnTo>
                  <a:pt x="1408" y="3421"/>
                </a:lnTo>
                <a:lnTo>
                  <a:pt x="1410" y="3423"/>
                </a:lnTo>
                <a:lnTo>
                  <a:pt x="1412" y="3425"/>
                </a:lnTo>
                <a:lnTo>
                  <a:pt x="1412" y="3429"/>
                </a:lnTo>
                <a:lnTo>
                  <a:pt x="1412" y="3436"/>
                </a:lnTo>
                <a:lnTo>
                  <a:pt x="1417" y="3456"/>
                </a:lnTo>
                <a:lnTo>
                  <a:pt x="1421" y="3476"/>
                </a:lnTo>
                <a:lnTo>
                  <a:pt x="1423" y="3484"/>
                </a:lnTo>
                <a:lnTo>
                  <a:pt x="1428" y="3494"/>
                </a:lnTo>
                <a:lnTo>
                  <a:pt x="1432" y="3503"/>
                </a:lnTo>
                <a:lnTo>
                  <a:pt x="1438" y="3513"/>
                </a:lnTo>
                <a:lnTo>
                  <a:pt x="1443" y="3518"/>
                </a:lnTo>
                <a:lnTo>
                  <a:pt x="1448" y="3522"/>
                </a:lnTo>
                <a:lnTo>
                  <a:pt x="1454" y="3526"/>
                </a:lnTo>
                <a:lnTo>
                  <a:pt x="1460" y="3528"/>
                </a:lnTo>
                <a:lnTo>
                  <a:pt x="1473" y="3531"/>
                </a:lnTo>
                <a:lnTo>
                  <a:pt x="1486" y="3534"/>
                </a:lnTo>
                <a:lnTo>
                  <a:pt x="1513" y="3537"/>
                </a:lnTo>
                <a:lnTo>
                  <a:pt x="1536" y="3541"/>
                </a:lnTo>
                <a:lnTo>
                  <a:pt x="1547" y="3543"/>
                </a:lnTo>
                <a:lnTo>
                  <a:pt x="1558" y="3546"/>
                </a:lnTo>
                <a:lnTo>
                  <a:pt x="1570" y="3551"/>
                </a:lnTo>
                <a:lnTo>
                  <a:pt x="1582" y="3558"/>
                </a:lnTo>
                <a:lnTo>
                  <a:pt x="1578" y="3565"/>
                </a:lnTo>
                <a:lnTo>
                  <a:pt x="1572" y="3572"/>
                </a:lnTo>
                <a:lnTo>
                  <a:pt x="1566" y="3578"/>
                </a:lnTo>
                <a:lnTo>
                  <a:pt x="1558" y="3584"/>
                </a:lnTo>
                <a:lnTo>
                  <a:pt x="1675" y="3666"/>
                </a:lnTo>
                <a:lnTo>
                  <a:pt x="1682" y="3679"/>
                </a:lnTo>
                <a:lnTo>
                  <a:pt x="1689" y="3691"/>
                </a:lnTo>
                <a:lnTo>
                  <a:pt x="1694" y="3703"/>
                </a:lnTo>
                <a:lnTo>
                  <a:pt x="1700" y="3714"/>
                </a:lnTo>
                <a:lnTo>
                  <a:pt x="1709" y="3737"/>
                </a:lnTo>
                <a:lnTo>
                  <a:pt x="1722" y="3762"/>
                </a:lnTo>
                <a:lnTo>
                  <a:pt x="1727" y="3768"/>
                </a:lnTo>
                <a:lnTo>
                  <a:pt x="1731" y="3773"/>
                </a:lnTo>
                <a:lnTo>
                  <a:pt x="1736" y="3778"/>
                </a:lnTo>
                <a:lnTo>
                  <a:pt x="1741" y="3781"/>
                </a:lnTo>
                <a:lnTo>
                  <a:pt x="1752" y="3790"/>
                </a:lnTo>
                <a:lnTo>
                  <a:pt x="1762" y="3799"/>
                </a:lnTo>
                <a:lnTo>
                  <a:pt x="1772" y="3810"/>
                </a:lnTo>
                <a:lnTo>
                  <a:pt x="1790" y="3829"/>
                </a:lnTo>
                <a:lnTo>
                  <a:pt x="1813" y="3854"/>
                </a:lnTo>
                <a:lnTo>
                  <a:pt x="1838" y="3881"/>
                </a:lnTo>
                <a:lnTo>
                  <a:pt x="1863" y="3908"/>
                </a:lnTo>
                <a:lnTo>
                  <a:pt x="1886" y="3933"/>
                </a:lnTo>
                <a:lnTo>
                  <a:pt x="1904" y="3952"/>
                </a:lnTo>
                <a:lnTo>
                  <a:pt x="1914" y="3963"/>
                </a:lnTo>
                <a:lnTo>
                  <a:pt x="2200" y="3963"/>
                </a:lnTo>
                <a:lnTo>
                  <a:pt x="2200" y="3951"/>
                </a:lnTo>
                <a:lnTo>
                  <a:pt x="2198" y="3930"/>
                </a:lnTo>
                <a:lnTo>
                  <a:pt x="2195" y="3903"/>
                </a:lnTo>
                <a:lnTo>
                  <a:pt x="2192" y="3874"/>
                </a:lnTo>
                <a:lnTo>
                  <a:pt x="2188" y="3845"/>
                </a:lnTo>
                <a:lnTo>
                  <a:pt x="2184" y="3820"/>
                </a:lnTo>
                <a:lnTo>
                  <a:pt x="2181" y="3810"/>
                </a:lnTo>
                <a:lnTo>
                  <a:pt x="2179" y="3801"/>
                </a:lnTo>
                <a:lnTo>
                  <a:pt x="2177" y="3794"/>
                </a:lnTo>
                <a:lnTo>
                  <a:pt x="2174" y="3791"/>
                </a:lnTo>
                <a:lnTo>
                  <a:pt x="2164" y="3788"/>
                </a:lnTo>
                <a:lnTo>
                  <a:pt x="2153" y="3786"/>
                </a:lnTo>
                <a:lnTo>
                  <a:pt x="2141" y="3780"/>
                </a:lnTo>
                <a:lnTo>
                  <a:pt x="2132" y="3775"/>
                </a:lnTo>
                <a:lnTo>
                  <a:pt x="2121" y="3768"/>
                </a:lnTo>
                <a:lnTo>
                  <a:pt x="2110" y="3762"/>
                </a:lnTo>
                <a:lnTo>
                  <a:pt x="2095" y="3756"/>
                </a:lnTo>
                <a:lnTo>
                  <a:pt x="2079" y="3749"/>
                </a:lnTo>
                <a:lnTo>
                  <a:pt x="2072" y="3744"/>
                </a:lnTo>
                <a:lnTo>
                  <a:pt x="2067" y="3738"/>
                </a:lnTo>
                <a:lnTo>
                  <a:pt x="2063" y="3732"/>
                </a:lnTo>
                <a:lnTo>
                  <a:pt x="2060" y="3724"/>
                </a:lnTo>
                <a:lnTo>
                  <a:pt x="2058" y="3708"/>
                </a:lnTo>
                <a:lnTo>
                  <a:pt x="2057" y="3691"/>
                </a:lnTo>
                <a:lnTo>
                  <a:pt x="2057" y="3684"/>
                </a:lnTo>
                <a:lnTo>
                  <a:pt x="2058" y="3679"/>
                </a:lnTo>
                <a:lnTo>
                  <a:pt x="2057" y="3673"/>
                </a:lnTo>
                <a:lnTo>
                  <a:pt x="2055" y="3669"/>
                </a:lnTo>
                <a:lnTo>
                  <a:pt x="2051" y="3666"/>
                </a:lnTo>
                <a:lnTo>
                  <a:pt x="2045" y="3665"/>
                </a:lnTo>
                <a:lnTo>
                  <a:pt x="2039" y="3665"/>
                </a:lnTo>
                <a:lnTo>
                  <a:pt x="2033" y="3664"/>
                </a:lnTo>
                <a:lnTo>
                  <a:pt x="2024" y="3662"/>
                </a:lnTo>
                <a:lnTo>
                  <a:pt x="2015" y="3658"/>
                </a:lnTo>
                <a:lnTo>
                  <a:pt x="2006" y="3656"/>
                </a:lnTo>
                <a:lnTo>
                  <a:pt x="1997" y="3656"/>
                </a:lnTo>
                <a:lnTo>
                  <a:pt x="1991" y="3656"/>
                </a:lnTo>
                <a:lnTo>
                  <a:pt x="1988" y="3657"/>
                </a:lnTo>
                <a:lnTo>
                  <a:pt x="1985" y="3659"/>
                </a:lnTo>
                <a:lnTo>
                  <a:pt x="1982" y="3662"/>
                </a:lnTo>
                <a:lnTo>
                  <a:pt x="1977" y="3668"/>
                </a:lnTo>
                <a:lnTo>
                  <a:pt x="1974" y="3677"/>
                </a:lnTo>
                <a:lnTo>
                  <a:pt x="1971" y="3696"/>
                </a:lnTo>
                <a:lnTo>
                  <a:pt x="1970" y="3717"/>
                </a:lnTo>
                <a:lnTo>
                  <a:pt x="1969" y="3726"/>
                </a:lnTo>
                <a:lnTo>
                  <a:pt x="1968" y="3736"/>
                </a:lnTo>
                <a:lnTo>
                  <a:pt x="1967" y="3740"/>
                </a:lnTo>
                <a:lnTo>
                  <a:pt x="1963" y="3744"/>
                </a:lnTo>
                <a:lnTo>
                  <a:pt x="1961" y="3746"/>
                </a:lnTo>
                <a:lnTo>
                  <a:pt x="1957" y="3746"/>
                </a:lnTo>
                <a:lnTo>
                  <a:pt x="1951" y="3746"/>
                </a:lnTo>
                <a:lnTo>
                  <a:pt x="1947" y="3744"/>
                </a:lnTo>
                <a:lnTo>
                  <a:pt x="1944" y="3741"/>
                </a:lnTo>
                <a:lnTo>
                  <a:pt x="1941" y="3738"/>
                </a:lnTo>
                <a:lnTo>
                  <a:pt x="1935" y="3731"/>
                </a:lnTo>
                <a:lnTo>
                  <a:pt x="1930" y="3722"/>
                </a:lnTo>
                <a:lnTo>
                  <a:pt x="1921" y="3709"/>
                </a:lnTo>
                <a:lnTo>
                  <a:pt x="1914" y="3696"/>
                </a:lnTo>
                <a:lnTo>
                  <a:pt x="1906" y="3683"/>
                </a:lnTo>
                <a:lnTo>
                  <a:pt x="1898" y="3669"/>
                </a:lnTo>
                <a:lnTo>
                  <a:pt x="1893" y="3660"/>
                </a:lnTo>
                <a:lnTo>
                  <a:pt x="1889" y="3652"/>
                </a:lnTo>
                <a:lnTo>
                  <a:pt x="1883" y="3644"/>
                </a:lnTo>
                <a:lnTo>
                  <a:pt x="1877" y="3637"/>
                </a:lnTo>
                <a:lnTo>
                  <a:pt x="1863" y="3624"/>
                </a:lnTo>
                <a:lnTo>
                  <a:pt x="1851" y="3610"/>
                </a:lnTo>
                <a:lnTo>
                  <a:pt x="1847" y="3602"/>
                </a:lnTo>
                <a:lnTo>
                  <a:pt x="1842" y="3595"/>
                </a:lnTo>
                <a:lnTo>
                  <a:pt x="1840" y="3586"/>
                </a:lnTo>
                <a:lnTo>
                  <a:pt x="1840" y="3576"/>
                </a:lnTo>
                <a:lnTo>
                  <a:pt x="1840" y="3568"/>
                </a:lnTo>
                <a:lnTo>
                  <a:pt x="1841" y="3559"/>
                </a:lnTo>
                <a:lnTo>
                  <a:pt x="1843" y="3551"/>
                </a:lnTo>
                <a:lnTo>
                  <a:pt x="1844" y="3545"/>
                </a:lnTo>
                <a:lnTo>
                  <a:pt x="1847" y="3537"/>
                </a:lnTo>
                <a:lnTo>
                  <a:pt x="1849" y="3530"/>
                </a:lnTo>
                <a:lnTo>
                  <a:pt x="1850" y="3522"/>
                </a:lnTo>
                <a:lnTo>
                  <a:pt x="1850" y="3513"/>
                </a:lnTo>
                <a:lnTo>
                  <a:pt x="1850" y="3448"/>
                </a:lnTo>
                <a:lnTo>
                  <a:pt x="1848" y="3437"/>
                </a:lnTo>
                <a:lnTo>
                  <a:pt x="1842" y="3427"/>
                </a:lnTo>
                <a:lnTo>
                  <a:pt x="1837" y="3413"/>
                </a:lnTo>
                <a:lnTo>
                  <a:pt x="1833" y="3400"/>
                </a:lnTo>
                <a:lnTo>
                  <a:pt x="1828" y="3388"/>
                </a:lnTo>
                <a:lnTo>
                  <a:pt x="1821" y="3374"/>
                </a:lnTo>
                <a:lnTo>
                  <a:pt x="1812" y="3360"/>
                </a:lnTo>
                <a:lnTo>
                  <a:pt x="1803" y="3348"/>
                </a:lnTo>
                <a:lnTo>
                  <a:pt x="1794" y="3337"/>
                </a:lnTo>
                <a:lnTo>
                  <a:pt x="1784" y="3324"/>
                </a:lnTo>
                <a:lnTo>
                  <a:pt x="1780" y="3319"/>
                </a:lnTo>
                <a:lnTo>
                  <a:pt x="1774" y="3315"/>
                </a:lnTo>
                <a:lnTo>
                  <a:pt x="1772" y="3313"/>
                </a:lnTo>
                <a:lnTo>
                  <a:pt x="1770" y="3311"/>
                </a:lnTo>
                <a:lnTo>
                  <a:pt x="1769" y="3308"/>
                </a:lnTo>
                <a:lnTo>
                  <a:pt x="1768" y="3305"/>
                </a:lnTo>
                <a:lnTo>
                  <a:pt x="1768" y="3273"/>
                </a:lnTo>
                <a:lnTo>
                  <a:pt x="1768" y="3256"/>
                </a:lnTo>
                <a:lnTo>
                  <a:pt x="1767" y="3240"/>
                </a:lnTo>
                <a:lnTo>
                  <a:pt x="1765" y="3226"/>
                </a:lnTo>
                <a:lnTo>
                  <a:pt x="1760" y="3210"/>
                </a:lnTo>
                <a:lnTo>
                  <a:pt x="1757" y="3200"/>
                </a:lnTo>
                <a:lnTo>
                  <a:pt x="1754" y="3193"/>
                </a:lnTo>
                <a:lnTo>
                  <a:pt x="1751" y="3185"/>
                </a:lnTo>
                <a:lnTo>
                  <a:pt x="1744" y="3178"/>
                </a:lnTo>
                <a:lnTo>
                  <a:pt x="1728" y="3170"/>
                </a:lnTo>
                <a:lnTo>
                  <a:pt x="1713" y="3162"/>
                </a:lnTo>
                <a:lnTo>
                  <a:pt x="1708" y="3156"/>
                </a:lnTo>
                <a:lnTo>
                  <a:pt x="1705" y="3150"/>
                </a:lnTo>
                <a:lnTo>
                  <a:pt x="1704" y="3143"/>
                </a:lnTo>
                <a:lnTo>
                  <a:pt x="1703" y="3137"/>
                </a:lnTo>
                <a:lnTo>
                  <a:pt x="1702" y="3123"/>
                </a:lnTo>
                <a:lnTo>
                  <a:pt x="1699" y="3109"/>
                </a:lnTo>
                <a:lnTo>
                  <a:pt x="1693" y="3091"/>
                </a:lnTo>
                <a:lnTo>
                  <a:pt x="1688" y="3076"/>
                </a:lnTo>
                <a:lnTo>
                  <a:pt x="1680" y="3061"/>
                </a:lnTo>
                <a:lnTo>
                  <a:pt x="1673" y="3045"/>
                </a:lnTo>
                <a:lnTo>
                  <a:pt x="1657" y="3015"/>
                </a:lnTo>
                <a:lnTo>
                  <a:pt x="1644" y="2987"/>
                </a:lnTo>
                <a:lnTo>
                  <a:pt x="1639" y="2972"/>
                </a:lnTo>
                <a:lnTo>
                  <a:pt x="1635" y="2956"/>
                </a:lnTo>
                <a:lnTo>
                  <a:pt x="1633" y="2940"/>
                </a:lnTo>
                <a:lnTo>
                  <a:pt x="1633" y="2923"/>
                </a:lnTo>
                <a:lnTo>
                  <a:pt x="1633" y="2912"/>
                </a:lnTo>
                <a:lnTo>
                  <a:pt x="1635" y="2902"/>
                </a:lnTo>
                <a:lnTo>
                  <a:pt x="1638" y="2894"/>
                </a:lnTo>
                <a:lnTo>
                  <a:pt x="1641" y="2886"/>
                </a:lnTo>
                <a:lnTo>
                  <a:pt x="1645" y="2878"/>
                </a:lnTo>
                <a:lnTo>
                  <a:pt x="1648" y="2869"/>
                </a:lnTo>
                <a:lnTo>
                  <a:pt x="1650" y="2859"/>
                </a:lnTo>
                <a:lnTo>
                  <a:pt x="1651" y="2848"/>
                </a:lnTo>
                <a:lnTo>
                  <a:pt x="1651" y="2839"/>
                </a:lnTo>
                <a:lnTo>
                  <a:pt x="1650" y="2830"/>
                </a:lnTo>
                <a:lnTo>
                  <a:pt x="1648" y="2821"/>
                </a:lnTo>
                <a:lnTo>
                  <a:pt x="1646" y="2814"/>
                </a:lnTo>
                <a:lnTo>
                  <a:pt x="1640" y="2798"/>
                </a:lnTo>
                <a:lnTo>
                  <a:pt x="1635" y="2779"/>
                </a:lnTo>
                <a:lnTo>
                  <a:pt x="1631" y="2757"/>
                </a:lnTo>
                <a:lnTo>
                  <a:pt x="1626" y="2736"/>
                </a:lnTo>
                <a:lnTo>
                  <a:pt x="1624" y="2726"/>
                </a:lnTo>
                <a:lnTo>
                  <a:pt x="1622" y="2717"/>
                </a:lnTo>
                <a:lnTo>
                  <a:pt x="1619" y="2706"/>
                </a:lnTo>
                <a:lnTo>
                  <a:pt x="1614" y="2695"/>
                </a:lnTo>
                <a:lnTo>
                  <a:pt x="1610" y="2686"/>
                </a:lnTo>
                <a:lnTo>
                  <a:pt x="1606" y="2679"/>
                </a:lnTo>
                <a:lnTo>
                  <a:pt x="1600" y="2673"/>
                </a:lnTo>
                <a:lnTo>
                  <a:pt x="1595" y="2668"/>
                </a:lnTo>
                <a:lnTo>
                  <a:pt x="1582" y="2658"/>
                </a:lnTo>
                <a:lnTo>
                  <a:pt x="1566" y="2650"/>
                </a:lnTo>
                <a:lnTo>
                  <a:pt x="1556" y="2643"/>
                </a:lnTo>
                <a:lnTo>
                  <a:pt x="1547" y="2638"/>
                </a:lnTo>
                <a:lnTo>
                  <a:pt x="1542" y="2636"/>
                </a:lnTo>
                <a:lnTo>
                  <a:pt x="1538" y="2633"/>
                </a:lnTo>
                <a:lnTo>
                  <a:pt x="1532" y="2631"/>
                </a:lnTo>
                <a:lnTo>
                  <a:pt x="1526" y="2630"/>
                </a:lnTo>
                <a:lnTo>
                  <a:pt x="1526" y="2653"/>
                </a:lnTo>
                <a:lnTo>
                  <a:pt x="1525" y="2672"/>
                </a:lnTo>
                <a:lnTo>
                  <a:pt x="1524" y="2692"/>
                </a:lnTo>
                <a:lnTo>
                  <a:pt x="1524" y="2713"/>
                </a:lnTo>
                <a:lnTo>
                  <a:pt x="1518" y="2712"/>
                </a:lnTo>
                <a:lnTo>
                  <a:pt x="1512" y="2712"/>
                </a:lnTo>
                <a:lnTo>
                  <a:pt x="1506" y="2710"/>
                </a:lnTo>
                <a:lnTo>
                  <a:pt x="1502" y="2708"/>
                </a:lnTo>
                <a:lnTo>
                  <a:pt x="1502" y="2703"/>
                </a:lnTo>
                <a:lnTo>
                  <a:pt x="1502" y="2697"/>
                </a:lnTo>
                <a:lnTo>
                  <a:pt x="1498" y="2686"/>
                </a:lnTo>
                <a:lnTo>
                  <a:pt x="1493" y="2677"/>
                </a:lnTo>
                <a:lnTo>
                  <a:pt x="1490" y="2666"/>
                </a:lnTo>
                <a:lnTo>
                  <a:pt x="1486" y="2655"/>
                </a:lnTo>
                <a:lnTo>
                  <a:pt x="1482" y="2645"/>
                </a:lnTo>
                <a:lnTo>
                  <a:pt x="1476" y="2637"/>
                </a:lnTo>
                <a:lnTo>
                  <a:pt x="1473" y="2632"/>
                </a:lnTo>
                <a:lnTo>
                  <a:pt x="1471" y="2628"/>
                </a:lnTo>
                <a:lnTo>
                  <a:pt x="1470" y="2623"/>
                </a:lnTo>
                <a:lnTo>
                  <a:pt x="1469" y="2617"/>
                </a:lnTo>
                <a:lnTo>
                  <a:pt x="1471" y="2610"/>
                </a:lnTo>
                <a:lnTo>
                  <a:pt x="1473" y="2601"/>
                </a:lnTo>
                <a:lnTo>
                  <a:pt x="1474" y="2591"/>
                </a:lnTo>
                <a:lnTo>
                  <a:pt x="1474" y="2582"/>
                </a:lnTo>
                <a:lnTo>
                  <a:pt x="1473" y="2573"/>
                </a:lnTo>
                <a:lnTo>
                  <a:pt x="1472" y="2564"/>
                </a:lnTo>
                <a:lnTo>
                  <a:pt x="1471" y="2547"/>
                </a:lnTo>
                <a:lnTo>
                  <a:pt x="1469" y="2528"/>
                </a:lnTo>
                <a:lnTo>
                  <a:pt x="1470" y="2514"/>
                </a:lnTo>
                <a:lnTo>
                  <a:pt x="1471" y="2502"/>
                </a:lnTo>
                <a:lnTo>
                  <a:pt x="1473" y="2490"/>
                </a:lnTo>
                <a:lnTo>
                  <a:pt x="1475" y="2479"/>
                </a:lnTo>
                <a:lnTo>
                  <a:pt x="1482" y="2457"/>
                </a:lnTo>
                <a:lnTo>
                  <a:pt x="1486" y="2432"/>
                </a:lnTo>
                <a:lnTo>
                  <a:pt x="1470" y="2425"/>
                </a:lnTo>
                <a:lnTo>
                  <a:pt x="1455" y="2421"/>
                </a:lnTo>
                <a:lnTo>
                  <a:pt x="1438" y="2415"/>
                </a:lnTo>
                <a:lnTo>
                  <a:pt x="1422" y="2408"/>
                </a:lnTo>
                <a:lnTo>
                  <a:pt x="1417" y="2403"/>
                </a:lnTo>
                <a:lnTo>
                  <a:pt x="1412" y="2399"/>
                </a:lnTo>
                <a:lnTo>
                  <a:pt x="1409" y="2395"/>
                </a:lnTo>
                <a:lnTo>
                  <a:pt x="1406" y="2389"/>
                </a:lnTo>
                <a:lnTo>
                  <a:pt x="1402" y="2378"/>
                </a:lnTo>
                <a:lnTo>
                  <a:pt x="1396" y="2366"/>
                </a:lnTo>
                <a:lnTo>
                  <a:pt x="1387" y="2345"/>
                </a:lnTo>
                <a:lnTo>
                  <a:pt x="1378" y="2328"/>
                </a:lnTo>
                <a:lnTo>
                  <a:pt x="1370" y="2311"/>
                </a:lnTo>
                <a:lnTo>
                  <a:pt x="1362" y="2291"/>
                </a:lnTo>
                <a:lnTo>
                  <a:pt x="1357" y="2284"/>
                </a:lnTo>
                <a:lnTo>
                  <a:pt x="1353" y="2277"/>
                </a:lnTo>
                <a:lnTo>
                  <a:pt x="1348" y="2272"/>
                </a:lnTo>
                <a:lnTo>
                  <a:pt x="1342" y="2266"/>
                </a:lnTo>
                <a:lnTo>
                  <a:pt x="1329" y="2257"/>
                </a:lnTo>
                <a:lnTo>
                  <a:pt x="1316" y="2246"/>
                </a:lnTo>
                <a:lnTo>
                  <a:pt x="1301" y="2232"/>
                </a:lnTo>
                <a:lnTo>
                  <a:pt x="1286" y="2219"/>
                </a:lnTo>
                <a:lnTo>
                  <a:pt x="1271" y="2207"/>
                </a:lnTo>
                <a:lnTo>
                  <a:pt x="1256" y="2193"/>
                </a:lnTo>
                <a:lnTo>
                  <a:pt x="1247" y="2182"/>
                </a:lnTo>
                <a:lnTo>
                  <a:pt x="1240" y="2171"/>
                </a:lnTo>
                <a:lnTo>
                  <a:pt x="1229" y="2160"/>
                </a:lnTo>
                <a:lnTo>
                  <a:pt x="1220" y="2149"/>
                </a:lnTo>
                <a:lnTo>
                  <a:pt x="1217" y="2142"/>
                </a:lnTo>
                <a:lnTo>
                  <a:pt x="1215" y="2136"/>
                </a:lnTo>
                <a:lnTo>
                  <a:pt x="1214" y="2129"/>
                </a:lnTo>
                <a:lnTo>
                  <a:pt x="1213" y="2121"/>
                </a:lnTo>
                <a:lnTo>
                  <a:pt x="1214" y="2112"/>
                </a:lnTo>
                <a:lnTo>
                  <a:pt x="1215" y="2104"/>
                </a:lnTo>
                <a:lnTo>
                  <a:pt x="1216" y="2097"/>
                </a:lnTo>
                <a:lnTo>
                  <a:pt x="1218" y="2089"/>
                </a:lnTo>
                <a:lnTo>
                  <a:pt x="1223" y="2075"/>
                </a:lnTo>
                <a:lnTo>
                  <a:pt x="1230" y="2062"/>
                </a:lnTo>
                <a:lnTo>
                  <a:pt x="1236" y="2049"/>
                </a:lnTo>
                <a:lnTo>
                  <a:pt x="1242" y="2035"/>
                </a:lnTo>
                <a:lnTo>
                  <a:pt x="1244" y="2029"/>
                </a:lnTo>
                <a:lnTo>
                  <a:pt x="1246" y="2021"/>
                </a:lnTo>
                <a:lnTo>
                  <a:pt x="1247" y="2013"/>
                </a:lnTo>
                <a:lnTo>
                  <a:pt x="1247" y="2004"/>
                </a:lnTo>
                <a:lnTo>
                  <a:pt x="1246" y="1993"/>
                </a:lnTo>
                <a:lnTo>
                  <a:pt x="1244" y="1983"/>
                </a:lnTo>
                <a:lnTo>
                  <a:pt x="1240" y="1975"/>
                </a:lnTo>
                <a:lnTo>
                  <a:pt x="1235" y="1966"/>
                </a:lnTo>
                <a:lnTo>
                  <a:pt x="1230" y="1957"/>
                </a:lnTo>
                <a:lnTo>
                  <a:pt x="1225" y="1949"/>
                </a:lnTo>
                <a:lnTo>
                  <a:pt x="1220" y="1940"/>
                </a:lnTo>
                <a:lnTo>
                  <a:pt x="1216" y="1929"/>
                </a:lnTo>
                <a:lnTo>
                  <a:pt x="1213" y="1919"/>
                </a:lnTo>
                <a:lnTo>
                  <a:pt x="1212" y="1908"/>
                </a:lnTo>
                <a:lnTo>
                  <a:pt x="1211" y="1898"/>
                </a:lnTo>
                <a:lnTo>
                  <a:pt x="1207" y="1887"/>
                </a:lnTo>
                <a:lnTo>
                  <a:pt x="1205" y="1883"/>
                </a:lnTo>
                <a:lnTo>
                  <a:pt x="1203" y="1880"/>
                </a:lnTo>
                <a:lnTo>
                  <a:pt x="1200" y="1878"/>
                </a:lnTo>
                <a:lnTo>
                  <a:pt x="1196" y="1875"/>
                </a:lnTo>
                <a:lnTo>
                  <a:pt x="1190" y="1872"/>
                </a:lnTo>
                <a:lnTo>
                  <a:pt x="1181" y="1870"/>
                </a:lnTo>
                <a:lnTo>
                  <a:pt x="1174" y="1868"/>
                </a:lnTo>
                <a:lnTo>
                  <a:pt x="1165" y="1866"/>
                </a:lnTo>
                <a:lnTo>
                  <a:pt x="1157" y="1862"/>
                </a:lnTo>
                <a:lnTo>
                  <a:pt x="1149" y="1858"/>
                </a:lnTo>
                <a:lnTo>
                  <a:pt x="1142" y="1852"/>
                </a:lnTo>
                <a:lnTo>
                  <a:pt x="1137" y="1844"/>
                </a:lnTo>
                <a:lnTo>
                  <a:pt x="1134" y="1836"/>
                </a:lnTo>
                <a:lnTo>
                  <a:pt x="1131" y="1829"/>
                </a:lnTo>
                <a:lnTo>
                  <a:pt x="1127" y="1813"/>
                </a:lnTo>
                <a:lnTo>
                  <a:pt x="1123" y="1794"/>
                </a:lnTo>
                <a:lnTo>
                  <a:pt x="1119" y="1781"/>
                </a:lnTo>
                <a:lnTo>
                  <a:pt x="1113" y="1771"/>
                </a:lnTo>
                <a:lnTo>
                  <a:pt x="1108" y="1761"/>
                </a:lnTo>
                <a:lnTo>
                  <a:pt x="1103" y="1751"/>
                </a:lnTo>
                <a:lnTo>
                  <a:pt x="1091" y="1732"/>
                </a:lnTo>
                <a:lnTo>
                  <a:pt x="1074" y="1712"/>
                </a:lnTo>
                <a:lnTo>
                  <a:pt x="1069" y="1704"/>
                </a:lnTo>
                <a:lnTo>
                  <a:pt x="1064" y="1695"/>
                </a:lnTo>
                <a:lnTo>
                  <a:pt x="1058" y="1687"/>
                </a:lnTo>
                <a:lnTo>
                  <a:pt x="1051" y="1680"/>
                </a:lnTo>
                <a:lnTo>
                  <a:pt x="1034" y="1669"/>
                </a:lnTo>
                <a:lnTo>
                  <a:pt x="1017" y="1659"/>
                </a:lnTo>
                <a:lnTo>
                  <a:pt x="1010" y="1654"/>
                </a:lnTo>
                <a:lnTo>
                  <a:pt x="1003" y="1649"/>
                </a:lnTo>
                <a:lnTo>
                  <a:pt x="1001" y="1645"/>
                </a:lnTo>
                <a:lnTo>
                  <a:pt x="999" y="1641"/>
                </a:lnTo>
                <a:lnTo>
                  <a:pt x="997" y="1637"/>
                </a:lnTo>
                <a:lnTo>
                  <a:pt x="996" y="1632"/>
                </a:lnTo>
                <a:lnTo>
                  <a:pt x="992" y="1616"/>
                </a:lnTo>
                <a:lnTo>
                  <a:pt x="991" y="1600"/>
                </a:lnTo>
                <a:lnTo>
                  <a:pt x="991" y="1592"/>
                </a:lnTo>
                <a:lnTo>
                  <a:pt x="990" y="1585"/>
                </a:lnTo>
                <a:lnTo>
                  <a:pt x="989" y="1577"/>
                </a:lnTo>
                <a:lnTo>
                  <a:pt x="987" y="1569"/>
                </a:lnTo>
                <a:lnTo>
                  <a:pt x="983" y="1555"/>
                </a:lnTo>
                <a:lnTo>
                  <a:pt x="978" y="1542"/>
                </a:lnTo>
                <a:lnTo>
                  <a:pt x="974" y="1529"/>
                </a:lnTo>
                <a:lnTo>
                  <a:pt x="969" y="1516"/>
                </a:lnTo>
                <a:lnTo>
                  <a:pt x="958" y="1495"/>
                </a:lnTo>
                <a:lnTo>
                  <a:pt x="947" y="1477"/>
                </a:lnTo>
                <a:lnTo>
                  <a:pt x="937" y="1461"/>
                </a:lnTo>
                <a:lnTo>
                  <a:pt x="926" y="1446"/>
                </a:lnTo>
                <a:lnTo>
                  <a:pt x="905" y="1413"/>
                </a:lnTo>
                <a:lnTo>
                  <a:pt x="881" y="1378"/>
                </a:lnTo>
                <a:lnTo>
                  <a:pt x="872" y="1363"/>
                </a:lnTo>
                <a:lnTo>
                  <a:pt x="865" y="1352"/>
                </a:lnTo>
                <a:lnTo>
                  <a:pt x="856" y="1339"/>
                </a:lnTo>
                <a:lnTo>
                  <a:pt x="849" y="1325"/>
                </a:lnTo>
                <a:lnTo>
                  <a:pt x="845" y="1315"/>
                </a:lnTo>
                <a:lnTo>
                  <a:pt x="841" y="1306"/>
                </a:lnTo>
                <a:lnTo>
                  <a:pt x="839" y="1302"/>
                </a:lnTo>
                <a:lnTo>
                  <a:pt x="836" y="1299"/>
                </a:lnTo>
                <a:lnTo>
                  <a:pt x="833" y="1295"/>
                </a:lnTo>
                <a:lnTo>
                  <a:pt x="828" y="1292"/>
                </a:lnTo>
                <a:lnTo>
                  <a:pt x="804" y="1281"/>
                </a:lnTo>
                <a:lnTo>
                  <a:pt x="784" y="1274"/>
                </a:lnTo>
                <a:lnTo>
                  <a:pt x="773" y="1268"/>
                </a:lnTo>
                <a:lnTo>
                  <a:pt x="763" y="1263"/>
                </a:lnTo>
                <a:lnTo>
                  <a:pt x="754" y="1257"/>
                </a:lnTo>
                <a:lnTo>
                  <a:pt x="745" y="1247"/>
                </a:lnTo>
                <a:lnTo>
                  <a:pt x="733" y="1232"/>
                </a:lnTo>
                <a:lnTo>
                  <a:pt x="723" y="1217"/>
                </a:lnTo>
                <a:lnTo>
                  <a:pt x="716" y="1201"/>
                </a:lnTo>
                <a:lnTo>
                  <a:pt x="708" y="1187"/>
                </a:lnTo>
                <a:lnTo>
                  <a:pt x="695" y="1157"/>
                </a:lnTo>
                <a:lnTo>
                  <a:pt x="679" y="1123"/>
                </a:lnTo>
                <a:lnTo>
                  <a:pt x="673" y="1109"/>
                </a:lnTo>
                <a:lnTo>
                  <a:pt x="668" y="1097"/>
                </a:lnTo>
                <a:lnTo>
                  <a:pt x="666" y="1090"/>
                </a:lnTo>
                <a:lnTo>
                  <a:pt x="664" y="1084"/>
                </a:lnTo>
                <a:lnTo>
                  <a:pt x="663" y="1077"/>
                </a:lnTo>
                <a:lnTo>
                  <a:pt x="663" y="1070"/>
                </a:lnTo>
                <a:lnTo>
                  <a:pt x="664" y="1052"/>
                </a:lnTo>
                <a:lnTo>
                  <a:pt x="665" y="1037"/>
                </a:lnTo>
                <a:lnTo>
                  <a:pt x="667" y="1023"/>
                </a:lnTo>
                <a:lnTo>
                  <a:pt x="669" y="1010"/>
                </a:lnTo>
                <a:lnTo>
                  <a:pt x="673" y="996"/>
                </a:lnTo>
                <a:lnTo>
                  <a:pt x="675" y="982"/>
                </a:lnTo>
                <a:lnTo>
                  <a:pt x="676" y="968"/>
                </a:lnTo>
                <a:lnTo>
                  <a:pt x="676" y="951"/>
                </a:lnTo>
                <a:lnTo>
                  <a:pt x="675" y="933"/>
                </a:lnTo>
                <a:lnTo>
                  <a:pt x="673" y="915"/>
                </a:lnTo>
                <a:lnTo>
                  <a:pt x="669" y="898"/>
                </a:lnTo>
                <a:lnTo>
                  <a:pt x="668" y="880"/>
                </a:lnTo>
                <a:lnTo>
                  <a:pt x="669" y="872"/>
                </a:lnTo>
                <a:lnTo>
                  <a:pt x="671" y="867"/>
                </a:lnTo>
                <a:lnTo>
                  <a:pt x="674" y="860"/>
                </a:lnTo>
                <a:lnTo>
                  <a:pt x="676" y="855"/>
                </a:lnTo>
                <a:lnTo>
                  <a:pt x="679" y="849"/>
                </a:lnTo>
                <a:lnTo>
                  <a:pt x="682" y="844"/>
                </a:lnTo>
                <a:lnTo>
                  <a:pt x="683" y="838"/>
                </a:lnTo>
                <a:lnTo>
                  <a:pt x="685" y="830"/>
                </a:lnTo>
                <a:lnTo>
                  <a:pt x="685" y="825"/>
                </a:lnTo>
                <a:lnTo>
                  <a:pt x="683" y="819"/>
                </a:lnTo>
                <a:lnTo>
                  <a:pt x="681" y="814"/>
                </a:lnTo>
                <a:lnTo>
                  <a:pt x="680" y="808"/>
                </a:lnTo>
                <a:lnTo>
                  <a:pt x="676" y="799"/>
                </a:lnTo>
                <a:lnTo>
                  <a:pt x="672" y="788"/>
                </a:lnTo>
                <a:lnTo>
                  <a:pt x="661" y="761"/>
                </a:lnTo>
                <a:lnTo>
                  <a:pt x="651" y="736"/>
                </a:lnTo>
                <a:lnTo>
                  <a:pt x="648" y="723"/>
                </a:lnTo>
                <a:lnTo>
                  <a:pt x="645" y="710"/>
                </a:lnTo>
                <a:lnTo>
                  <a:pt x="642" y="697"/>
                </a:lnTo>
                <a:lnTo>
                  <a:pt x="641" y="682"/>
                </a:lnTo>
                <a:lnTo>
                  <a:pt x="642" y="669"/>
                </a:lnTo>
                <a:lnTo>
                  <a:pt x="645" y="659"/>
                </a:lnTo>
                <a:lnTo>
                  <a:pt x="647" y="649"/>
                </a:lnTo>
                <a:lnTo>
                  <a:pt x="650" y="637"/>
                </a:lnTo>
                <a:lnTo>
                  <a:pt x="655" y="611"/>
                </a:lnTo>
                <a:lnTo>
                  <a:pt x="661" y="589"/>
                </a:lnTo>
                <a:lnTo>
                  <a:pt x="667" y="566"/>
                </a:lnTo>
                <a:lnTo>
                  <a:pt x="674" y="541"/>
                </a:lnTo>
                <a:lnTo>
                  <a:pt x="680" y="516"/>
                </a:lnTo>
                <a:lnTo>
                  <a:pt x="687" y="494"/>
                </a:lnTo>
                <a:lnTo>
                  <a:pt x="689" y="482"/>
                </a:lnTo>
                <a:lnTo>
                  <a:pt x="691" y="471"/>
                </a:lnTo>
                <a:lnTo>
                  <a:pt x="692" y="458"/>
                </a:lnTo>
                <a:lnTo>
                  <a:pt x="692" y="446"/>
                </a:lnTo>
                <a:lnTo>
                  <a:pt x="705" y="457"/>
                </a:lnTo>
                <a:lnTo>
                  <a:pt x="716" y="470"/>
                </a:lnTo>
                <a:lnTo>
                  <a:pt x="727" y="481"/>
                </a:lnTo>
                <a:lnTo>
                  <a:pt x="740" y="493"/>
                </a:lnTo>
                <a:lnTo>
                  <a:pt x="750" y="501"/>
                </a:lnTo>
                <a:lnTo>
                  <a:pt x="761" y="507"/>
                </a:lnTo>
                <a:lnTo>
                  <a:pt x="771" y="512"/>
                </a:lnTo>
                <a:lnTo>
                  <a:pt x="781" y="517"/>
                </a:lnTo>
                <a:lnTo>
                  <a:pt x="802" y="525"/>
                </a:lnTo>
                <a:lnTo>
                  <a:pt x="825" y="535"/>
                </a:lnTo>
                <a:lnTo>
                  <a:pt x="841" y="543"/>
                </a:lnTo>
                <a:lnTo>
                  <a:pt x="857" y="551"/>
                </a:lnTo>
                <a:lnTo>
                  <a:pt x="869" y="568"/>
                </a:lnTo>
                <a:lnTo>
                  <a:pt x="881" y="584"/>
                </a:lnTo>
                <a:lnTo>
                  <a:pt x="889" y="589"/>
                </a:lnTo>
                <a:lnTo>
                  <a:pt x="897" y="595"/>
                </a:lnTo>
                <a:lnTo>
                  <a:pt x="905" y="599"/>
                </a:lnTo>
                <a:lnTo>
                  <a:pt x="912" y="603"/>
                </a:lnTo>
                <a:lnTo>
                  <a:pt x="921" y="606"/>
                </a:lnTo>
                <a:lnTo>
                  <a:pt x="930" y="609"/>
                </a:lnTo>
                <a:lnTo>
                  <a:pt x="939" y="610"/>
                </a:lnTo>
                <a:lnTo>
                  <a:pt x="950" y="610"/>
                </a:lnTo>
                <a:lnTo>
                  <a:pt x="961" y="610"/>
                </a:lnTo>
                <a:lnTo>
                  <a:pt x="970" y="606"/>
                </a:lnTo>
                <a:lnTo>
                  <a:pt x="978" y="603"/>
                </a:lnTo>
                <a:lnTo>
                  <a:pt x="987" y="597"/>
                </a:lnTo>
                <a:lnTo>
                  <a:pt x="992" y="591"/>
                </a:lnTo>
                <a:lnTo>
                  <a:pt x="996" y="584"/>
                </a:lnTo>
                <a:lnTo>
                  <a:pt x="998" y="581"/>
                </a:lnTo>
                <a:lnTo>
                  <a:pt x="1000" y="578"/>
                </a:lnTo>
                <a:lnTo>
                  <a:pt x="1002" y="576"/>
                </a:lnTo>
                <a:lnTo>
                  <a:pt x="1005" y="575"/>
                </a:lnTo>
                <a:lnTo>
                  <a:pt x="1011" y="576"/>
                </a:lnTo>
                <a:lnTo>
                  <a:pt x="1015" y="577"/>
                </a:lnTo>
                <a:lnTo>
                  <a:pt x="1018" y="579"/>
                </a:lnTo>
                <a:lnTo>
                  <a:pt x="1023" y="582"/>
                </a:lnTo>
                <a:lnTo>
                  <a:pt x="1029" y="587"/>
                </a:lnTo>
                <a:lnTo>
                  <a:pt x="1038" y="591"/>
                </a:lnTo>
                <a:lnTo>
                  <a:pt x="1047" y="596"/>
                </a:lnTo>
                <a:lnTo>
                  <a:pt x="1057" y="599"/>
                </a:lnTo>
                <a:lnTo>
                  <a:pt x="1061" y="601"/>
                </a:lnTo>
                <a:lnTo>
                  <a:pt x="1066" y="604"/>
                </a:lnTo>
                <a:lnTo>
                  <a:pt x="1069" y="608"/>
                </a:lnTo>
                <a:lnTo>
                  <a:pt x="1072" y="613"/>
                </a:lnTo>
                <a:lnTo>
                  <a:pt x="1077" y="623"/>
                </a:lnTo>
                <a:lnTo>
                  <a:pt x="1080" y="633"/>
                </a:lnTo>
                <a:lnTo>
                  <a:pt x="1085" y="643"/>
                </a:lnTo>
                <a:lnTo>
                  <a:pt x="1091" y="651"/>
                </a:lnTo>
                <a:lnTo>
                  <a:pt x="1096" y="657"/>
                </a:lnTo>
                <a:lnTo>
                  <a:pt x="1104" y="664"/>
                </a:lnTo>
                <a:lnTo>
                  <a:pt x="1119" y="674"/>
                </a:lnTo>
                <a:lnTo>
                  <a:pt x="1136" y="687"/>
                </a:lnTo>
                <a:lnTo>
                  <a:pt x="1149" y="698"/>
                </a:lnTo>
                <a:lnTo>
                  <a:pt x="1160" y="709"/>
                </a:lnTo>
                <a:lnTo>
                  <a:pt x="1165" y="714"/>
                </a:lnTo>
                <a:lnTo>
                  <a:pt x="1172" y="720"/>
                </a:lnTo>
                <a:lnTo>
                  <a:pt x="1178" y="724"/>
                </a:lnTo>
                <a:lnTo>
                  <a:pt x="1187" y="730"/>
                </a:lnTo>
                <a:lnTo>
                  <a:pt x="1202" y="738"/>
                </a:lnTo>
                <a:lnTo>
                  <a:pt x="1218" y="746"/>
                </a:lnTo>
                <a:lnTo>
                  <a:pt x="1228" y="750"/>
                </a:lnTo>
                <a:lnTo>
                  <a:pt x="1236" y="753"/>
                </a:lnTo>
                <a:lnTo>
                  <a:pt x="1241" y="755"/>
                </a:lnTo>
                <a:lnTo>
                  <a:pt x="1245" y="759"/>
                </a:lnTo>
                <a:lnTo>
                  <a:pt x="1247" y="762"/>
                </a:lnTo>
                <a:lnTo>
                  <a:pt x="1250" y="766"/>
                </a:lnTo>
                <a:lnTo>
                  <a:pt x="1253" y="774"/>
                </a:lnTo>
                <a:lnTo>
                  <a:pt x="1253" y="779"/>
                </a:lnTo>
                <a:lnTo>
                  <a:pt x="1253" y="786"/>
                </a:lnTo>
                <a:lnTo>
                  <a:pt x="1253" y="793"/>
                </a:lnTo>
                <a:lnTo>
                  <a:pt x="1252" y="805"/>
                </a:lnTo>
                <a:lnTo>
                  <a:pt x="1249" y="815"/>
                </a:lnTo>
                <a:lnTo>
                  <a:pt x="1246" y="825"/>
                </a:lnTo>
                <a:lnTo>
                  <a:pt x="1243" y="833"/>
                </a:lnTo>
                <a:lnTo>
                  <a:pt x="1234" y="852"/>
                </a:lnTo>
                <a:lnTo>
                  <a:pt x="1226" y="873"/>
                </a:lnTo>
                <a:lnTo>
                  <a:pt x="1223" y="886"/>
                </a:lnTo>
                <a:lnTo>
                  <a:pt x="1221" y="899"/>
                </a:lnTo>
                <a:lnTo>
                  <a:pt x="1221" y="912"/>
                </a:lnTo>
                <a:lnTo>
                  <a:pt x="1221" y="926"/>
                </a:lnTo>
                <a:lnTo>
                  <a:pt x="1220" y="935"/>
                </a:lnTo>
                <a:lnTo>
                  <a:pt x="1220" y="942"/>
                </a:lnTo>
                <a:lnTo>
                  <a:pt x="1221" y="950"/>
                </a:lnTo>
                <a:lnTo>
                  <a:pt x="1223" y="957"/>
                </a:lnTo>
                <a:lnTo>
                  <a:pt x="1227" y="964"/>
                </a:lnTo>
                <a:lnTo>
                  <a:pt x="1230" y="969"/>
                </a:lnTo>
                <a:lnTo>
                  <a:pt x="1234" y="975"/>
                </a:lnTo>
                <a:lnTo>
                  <a:pt x="1239" y="979"/>
                </a:lnTo>
                <a:lnTo>
                  <a:pt x="1248" y="988"/>
                </a:lnTo>
                <a:lnTo>
                  <a:pt x="1258" y="997"/>
                </a:lnTo>
                <a:lnTo>
                  <a:pt x="1270" y="1014"/>
                </a:lnTo>
                <a:lnTo>
                  <a:pt x="1281" y="1028"/>
                </a:lnTo>
                <a:lnTo>
                  <a:pt x="1289" y="1044"/>
                </a:lnTo>
                <a:lnTo>
                  <a:pt x="1298" y="1061"/>
                </a:lnTo>
                <a:lnTo>
                  <a:pt x="1304" y="1075"/>
                </a:lnTo>
                <a:lnTo>
                  <a:pt x="1310" y="1088"/>
                </a:lnTo>
                <a:lnTo>
                  <a:pt x="1315" y="1101"/>
                </a:lnTo>
                <a:lnTo>
                  <a:pt x="1322" y="1114"/>
                </a:lnTo>
                <a:lnTo>
                  <a:pt x="1331" y="1133"/>
                </a:lnTo>
                <a:lnTo>
                  <a:pt x="1340" y="1150"/>
                </a:lnTo>
                <a:lnTo>
                  <a:pt x="1343" y="1159"/>
                </a:lnTo>
                <a:lnTo>
                  <a:pt x="1347" y="1168"/>
                </a:lnTo>
                <a:lnTo>
                  <a:pt x="1348" y="1178"/>
                </a:lnTo>
                <a:lnTo>
                  <a:pt x="1349" y="1189"/>
                </a:lnTo>
                <a:lnTo>
                  <a:pt x="1348" y="1200"/>
                </a:lnTo>
                <a:lnTo>
                  <a:pt x="1346" y="1211"/>
                </a:lnTo>
                <a:lnTo>
                  <a:pt x="1343" y="1222"/>
                </a:lnTo>
                <a:lnTo>
                  <a:pt x="1340" y="1232"/>
                </a:lnTo>
                <a:lnTo>
                  <a:pt x="1338" y="1241"/>
                </a:lnTo>
                <a:lnTo>
                  <a:pt x="1335" y="1251"/>
                </a:lnTo>
                <a:lnTo>
                  <a:pt x="1333" y="1262"/>
                </a:lnTo>
                <a:lnTo>
                  <a:pt x="1333" y="1274"/>
                </a:lnTo>
                <a:lnTo>
                  <a:pt x="1333" y="1281"/>
                </a:lnTo>
                <a:lnTo>
                  <a:pt x="1334" y="1288"/>
                </a:lnTo>
                <a:lnTo>
                  <a:pt x="1336" y="1294"/>
                </a:lnTo>
                <a:lnTo>
                  <a:pt x="1338" y="1301"/>
                </a:lnTo>
                <a:lnTo>
                  <a:pt x="1343" y="1313"/>
                </a:lnTo>
                <a:lnTo>
                  <a:pt x="1349" y="1327"/>
                </a:lnTo>
                <a:lnTo>
                  <a:pt x="1353" y="1342"/>
                </a:lnTo>
                <a:lnTo>
                  <a:pt x="1357" y="1356"/>
                </a:lnTo>
                <a:lnTo>
                  <a:pt x="1361" y="1370"/>
                </a:lnTo>
                <a:lnTo>
                  <a:pt x="1364" y="1385"/>
                </a:lnTo>
                <a:lnTo>
                  <a:pt x="1374" y="1399"/>
                </a:lnTo>
                <a:lnTo>
                  <a:pt x="1382" y="1411"/>
                </a:lnTo>
                <a:lnTo>
                  <a:pt x="1387" y="1417"/>
                </a:lnTo>
                <a:lnTo>
                  <a:pt x="1390" y="1424"/>
                </a:lnTo>
                <a:lnTo>
                  <a:pt x="1393" y="1430"/>
                </a:lnTo>
                <a:lnTo>
                  <a:pt x="1396" y="1438"/>
                </a:lnTo>
                <a:lnTo>
                  <a:pt x="1398" y="1447"/>
                </a:lnTo>
                <a:lnTo>
                  <a:pt x="1400" y="1455"/>
                </a:lnTo>
                <a:lnTo>
                  <a:pt x="1400" y="1463"/>
                </a:lnTo>
                <a:lnTo>
                  <a:pt x="1400" y="1469"/>
                </a:lnTo>
                <a:lnTo>
                  <a:pt x="1397" y="1486"/>
                </a:lnTo>
                <a:lnTo>
                  <a:pt x="1396" y="1502"/>
                </a:lnTo>
                <a:lnTo>
                  <a:pt x="1396" y="1510"/>
                </a:lnTo>
                <a:lnTo>
                  <a:pt x="1397" y="1518"/>
                </a:lnTo>
                <a:lnTo>
                  <a:pt x="1398" y="1524"/>
                </a:lnTo>
                <a:lnTo>
                  <a:pt x="1401" y="1532"/>
                </a:lnTo>
                <a:lnTo>
                  <a:pt x="1403" y="1537"/>
                </a:lnTo>
                <a:lnTo>
                  <a:pt x="1407" y="1544"/>
                </a:lnTo>
                <a:lnTo>
                  <a:pt x="1411" y="1549"/>
                </a:lnTo>
                <a:lnTo>
                  <a:pt x="1418" y="1556"/>
                </a:lnTo>
                <a:lnTo>
                  <a:pt x="1432" y="1568"/>
                </a:lnTo>
                <a:lnTo>
                  <a:pt x="1446" y="1579"/>
                </a:lnTo>
                <a:lnTo>
                  <a:pt x="1451" y="1586"/>
                </a:lnTo>
                <a:lnTo>
                  <a:pt x="1458" y="1592"/>
                </a:lnTo>
                <a:lnTo>
                  <a:pt x="1463" y="1600"/>
                </a:lnTo>
                <a:lnTo>
                  <a:pt x="1468" y="1609"/>
                </a:lnTo>
                <a:lnTo>
                  <a:pt x="1472" y="1618"/>
                </a:lnTo>
                <a:lnTo>
                  <a:pt x="1475" y="1627"/>
                </a:lnTo>
                <a:lnTo>
                  <a:pt x="1477" y="1636"/>
                </a:lnTo>
                <a:lnTo>
                  <a:pt x="1478" y="1644"/>
                </a:lnTo>
                <a:lnTo>
                  <a:pt x="1481" y="1663"/>
                </a:lnTo>
                <a:lnTo>
                  <a:pt x="1482" y="1683"/>
                </a:lnTo>
                <a:lnTo>
                  <a:pt x="1482" y="1695"/>
                </a:lnTo>
                <a:lnTo>
                  <a:pt x="1483" y="1706"/>
                </a:lnTo>
                <a:lnTo>
                  <a:pt x="1484" y="1711"/>
                </a:lnTo>
                <a:lnTo>
                  <a:pt x="1486" y="1716"/>
                </a:lnTo>
                <a:lnTo>
                  <a:pt x="1488" y="1721"/>
                </a:lnTo>
                <a:lnTo>
                  <a:pt x="1491" y="1725"/>
                </a:lnTo>
                <a:lnTo>
                  <a:pt x="1499" y="1732"/>
                </a:lnTo>
                <a:lnTo>
                  <a:pt x="1506" y="1736"/>
                </a:lnTo>
                <a:lnTo>
                  <a:pt x="1515" y="1739"/>
                </a:lnTo>
                <a:lnTo>
                  <a:pt x="1524" y="1744"/>
                </a:lnTo>
                <a:lnTo>
                  <a:pt x="1546" y="1757"/>
                </a:lnTo>
                <a:lnTo>
                  <a:pt x="1567" y="1770"/>
                </a:lnTo>
                <a:lnTo>
                  <a:pt x="1576" y="1777"/>
                </a:lnTo>
                <a:lnTo>
                  <a:pt x="1583" y="1786"/>
                </a:lnTo>
                <a:lnTo>
                  <a:pt x="1585" y="1790"/>
                </a:lnTo>
                <a:lnTo>
                  <a:pt x="1589" y="1795"/>
                </a:lnTo>
                <a:lnTo>
                  <a:pt x="1591" y="1801"/>
                </a:lnTo>
                <a:lnTo>
                  <a:pt x="1593" y="1807"/>
                </a:lnTo>
                <a:lnTo>
                  <a:pt x="1587" y="1812"/>
                </a:lnTo>
                <a:lnTo>
                  <a:pt x="1582" y="1816"/>
                </a:lnTo>
                <a:lnTo>
                  <a:pt x="1574" y="1813"/>
                </a:lnTo>
                <a:lnTo>
                  <a:pt x="1566" y="1811"/>
                </a:lnTo>
                <a:lnTo>
                  <a:pt x="1556" y="1811"/>
                </a:lnTo>
                <a:lnTo>
                  <a:pt x="1547" y="1813"/>
                </a:lnTo>
                <a:lnTo>
                  <a:pt x="1539" y="1815"/>
                </a:lnTo>
                <a:lnTo>
                  <a:pt x="1529" y="1818"/>
                </a:lnTo>
                <a:lnTo>
                  <a:pt x="1533" y="1826"/>
                </a:lnTo>
                <a:lnTo>
                  <a:pt x="1538" y="1833"/>
                </a:lnTo>
                <a:lnTo>
                  <a:pt x="1543" y="1839"/>
                </a:lnTo>
                <a:lnTo>
                  <a:pt x="1547" y="1845"/>
                </a:lnTo>
                <a:lnTo>
                  <a:pt x="1553" y="1851"/>
                </a:lnTo>
                <a:lnTo>
                  <a:pt x="1557" y="1857"/>
                </a:lnTo>
                <a:lnTo>
                  <a:pt x="1563" y="1863"/>
                </a:lnTo>
                <a:lnTo>
                  <a:pt x="1566" y="1871"/>
                </a:lnTo>
                <a:lnTo>
                  <a:pt x="1573" y="1889"/>
                </a:lnTo>
                <a:lnTo>
                  <a:pt x="1581" y="1905"/>
                </a:lnTo>
                <a:lnTo>
                  <a:pt x="1590" y="1919"/>
                </a:lnTo>
                <a:lnTo>
                  <a:pt x="1600" y="1935"/>
                </a:lnTo>
                <a:lnTo>
                  <a:pt x="1606" y="1941"/>
                </a:lnTo>
                <a:lnTo>
                  <a:pt x="1612" y="1946"/>
                </a:lnTo>
                <a:lnTo>
                  <a:pt x="1620" y="1949"/>
                </a:lnTo>
                <a:lnTo>
                  <a:pt x="1627" y="1951"/>
                </a:lnTo>
                <a:lnTo>
                  <a:pt x="1635" y="1953"/>
                </a:lnTo>
                <a:lnTo>
                  <a:pt x="1644" y="1955"/>
                </a:lnTo>
                <a:lnTo>
                  <a:pt x="1651" y="1957"/>
                </a:lnTo>
                <a:lnTo>
                  <a:pt x="1659" y="1962"/>
                </a:lnTo>
                <a:lnTo>
                  <a:pt x="1666" y="1966"/>
                </a:lnTo>
                <a:lnTo>
                  <a:pt x="1672" y="1971"/>
                </a:lnTo>
                <a:lnTo>
                  <a:pt x="1677" y="1977"/>
                </a:lnTo>
                <a:lnTo>
                  <a:pt x="1682" y="1982"/>
                </a:lnTo>
                <a:lnTo>
                  <a:pt x="1691" y="1993"/>
                </a:lnTo>
                <a:lnTo>
                  <a:pt x="1702" y="2007"/>
                </a:lnTo>
                <a:lnTo>
                  <a:pt x="1706" y="2015"/>
                </a:lnTo>
                <a:lnTo>
                  <a:pt x="1709" y="2023"/>
                </a:lnTo>
                <a:lnTo>
                  <a:pt x="1712" y="2032"/>
                </a:lnTo>
                <a:lnTo>
                  <a:pt x="1715" y="2042"/>
                </a:lnTo>
                <a:lnTo>
                  <a:pt x="1722" y="2056"/>
                </a:lnTo>
                <a:lnTo>
                  <a:pt x="1730" y="2068"/>
                </a:lnTo>
                <a:lnTo>
                  <a:pt x="1739" y="2081"/>
                </a:lnTo>
                <a:lnTo>
                  <a:pt x="1746" y="2095"/>
                </a:lnTo>
                <a:lnTo>
                  <a:pt x="1754" y="2111"/>
                </a:lnTo>
                <a:lnTo>
                  <a:pt x="1762" y="2126"/>
                </a:lnTo>
                <a:lnTo>
                  <a:pt x="1769" y="2135"/>
                </a:lnTo>
                <a:lnTo>
                  <a:pt x="1775" y="2143"/>
                </a:lnTo>
                <a:lnTo>
                  <a:pt x="1782" y="2150"/>
                </a:lnTo>
                <a:lnTo>
                  <a:pt x="1788" y="2156"/>
                </a:lnTo>
                <a:lnTo>
                  <a:pt x="1795" y="2163"/>
                </a:lnTo>
                <a:lnTo>
                  <a:pt x="1801" y="2170"/>
                </a:lnTo>
                <a:lnTo>
                  <a:pt x="1808" y="2178"/>
                </a:lnTo>
                <a:lnTo>
                  <a:pt x="1813" y="2187"/>
                </a:lnTo>
                <a:lnTo>
                  <a:pt x="1820" y="2199"/>
                </a:lnTo>
                <a:lnTo>
                  <a:pt x="1825" y="2212"/>
                </a:lnTo>
                <a:lnTo>
                  <a:pt x="1829" y="2217"/>
                </a:lnTo>
                <a:lnTo>
                  <a:pt x="1834" y="2221"/>
                </a:lnTo>
                <a:lnTo>
                  <a:pt x="1839" y="2223"/>
                </a:lnTo>
                <a:lnTo>
                  <a:pt x="1844" y="2224"/>
                </a:lnTo>
                <a:lnTo>
                  <a:pt x="1853" y="2224"/>
                </a:lnTo>
                <a:lnTo>
                  <a:pt x="1861" y="2224"/>
                </a:lnTo>
                <a:lnTo>
                  <a:pt x="1864" y="2223"/>
                </a:lnTo>
                <a:lnTo>
                  <a:pt x="1867" y="2221"/>
                </a:lnTo>
                <a:lnTo>
                  <a:pt x="1869" y="2220"/>
                </a:lnTo>
                <a:lnTo>
                  <a:pt x="1871" y="2217"/>
                </a:lnTo>
                <a:lnTo>
                  <a:pt x="1876" y="2209"/>
                </a:lnTo>
                <a:lnTo>
                  <a:pt x="1878" y="2202"/>
                </a:lnTo>
                <a:lnTo>
                  <a:pt x="1880" y="2194"/>
                </a:lnTo>
                <a:lnTo>
                  <a:pt x="1882" y="2184"/>
                </a:lnTo>
                <a:lnTo>
                  <a:pt x="1890" y="2186"/>
                </a:lnTo>
                <a:lnTo>
                  <a:pt x="1897" y="2189"/>
                </a:lnTo>
                <a:lnTo>
                  <a:pt x="1904" y="2191"/>
                </a:lnTo>
                <a:lnTo>
                  <a:pt x="1910" y="2194"/>
                </a:lnTo>
                <a:lnTo>
                  <a:pt x="1922" y="2200"/>
                </a:lnTo>
                <a:lnTo>
                  <a:pt x="1935" y="2209"/>
                </a:lnTo>
                <a:lnTo>
                  <a:pt x="1948" y="2217"/>
                </a:lnTo>
                <a:lnTo>
                  <a:pt x="1961" y="2224"/>
                </a:lnTo>
                <a:lnTo>
                  <a:pt x="1965" y="2230"/>
                </a:lnTo>
                <a:lnTo>
                  <a:pt x="1969" y="2235"/>
                </a:lnTo>
                <a:lnTo>
                  <a:pt x="1972" y="2241"/>
                </a:lnTo>
                <a:lnTo>
                  <a:pt x="1972" y="2248"/>
                </a:lnTo>
                <a:lnTo>
                  <a:pt x="1965" y="2264"/>
                </a:lnTo>
                <a:lnTo>
                  <a:pt x="1959" y="2280"/>
                </a:lnTo>
                <a:lnTo>
                  <a:pt x="1960" y="2290"/>
                </a:lnTo>
                <a:lnTo>
                  <a:pt x="1963" y="2299"/>
                </a:lnTo>
                <a:lnTo>
                  <a:pt x="1967" y="2307"/>
                </a:lnTo>
                <a:lnTo>
                  <a:pt x="1970" y="2317"/>
                </a:lnTo>
                <a:lnTo>
                  <a:pt x="1976" y="2343"/>
                </a:lnTo>
                <a:lnTo>
                  <a:pt x="1982" y="2366"/>
                </a:lnTo>
                <a:lnTo>
                  <a:pt x="1986" y="2389"/>
                </a:lnTo>
                <a:lnTo>
                  <a:pt x="1988" y="2415"/>
                </a:lnTo>
                <a:lnTo>
                  <a:pt x="1977" y="2413"/>
                </a:lnTo>
                <a:lnTo>
                  <a:pt x="1973" y="2419"/>
                </a:lnTo>
                <a:lnTo>
                  <a:pt x="1970" y="2424"/>
                </a:lnTo>
                <a:lnTo>
                  <a:pt x="1971" y="2429"/>
                </a:lnTo>
                <a:lnTo>
                  <a:pt x="1972" y="2434"/>
                </a:lnTo>
                <a:lnTo>
                  <a:pt x="1974" y="2438"/>
                </a:lnTo>
                <a:lnTo>
                  <a:pt x="1977" y="2442"/>
                </a:lnTo>
                <a:lnTo>
                  <a:pt x="1985" y="2449"/>
                </a:lnTo>
                <a:lnTo>
                  <a:pt x="1994" y="2455"/>
                </a:lnTo>
                <a:lnTo>
                  <a:pt x="2004" y="2465"/>
                </a:lnTo>
                <a:lnTo>
                  <a:pt x="2014" y="2475"/>
                </a:lnTo>
                <a:lnTo>
                  <a:pt x="2023" y="2484"/>
                </a:lnTo>
                <a:lnTo>
                  <a:pt x="2033" y="2495"/>
                </a:lnTo>
                <a:lnTo>
                  <a:pt x="2042" y="2503"/>
                </a:lnTo>
                <a:lnTo>
                  <a:pt x="2050" y="2509"/>
                </a:lnTo>
                <a:lnTo>
                  <a:pt x="2057" y="2515"/>
                </a:lnTo>
                <a:lnTo>
                  <a:pt x="2066" y="2519"/>
                </a:lnTo>
                <a:lnTo>
                  <a:pt x="2073" y="2524"/>
                </a:lnTo>
                <a:lnTo>
                  <a:pt x="2081" y="2530"/>
                </a:lnTo>
                <a:lnTo>
                  <a:pt x="2090" y="2535"/>
                </a:lnTo>
                <a:lnTo>
                  <a:pt x="2097" y="2543"/>
                </a:lnTo>
                <a:lnTo>
                  <a:pt x="2106" y="2554"/>
                </a:lnTo>
                <a:lnTo>
                  <a:pt x="2113" y="2564"/>
                </a:lnTo>
                <a:lnTo>
                  <a:pt x="2137" y="2589"/>
                </a:lnTo>
                <a:lnTo>
                  <a:pt x="2159" y="2611"/>
                </a:lnTo>
                <a:lnTo>
                  <a:pt x="2168" y="2622"/>
                </a:lnTo>
                <a:lnTo>
                  <a:pt x="2178" y="2633"/>
                </a:lnTo>
                <a:lnTo>
                  <a:pt x="2187" y="2648"/>
                </a:lnTo>
                <a:lnTo>
                  <a:pt x="2195" y="2663"/>
                </a:lnTo>
                <a:lnTo>
                  <a:pt x="2200" y="2671"/>
                </a:lnTo>
                <a:lnTo>
                  <a:pt x="2205" y="2678"/>
                </a:lnTo>
                <a:lnTo>
                  <a:pt x="2211" y="2684"/>
                </a:lnTo>
                <a:lnTo>
                  <a:pt x="2217" y="2690"/>
                </a:lnTo>
                <a:lnTo>
                  <a:pt x="2229" y="2700"/>
                </a:lnTo>
                <a:lnTo>
                  <a:pt x="2243" y="2713"/>
                </a:lnTo>
                <a:lnTo>
                  <a:pt x="2246" y="2719"/>
                </a:lnTo>
                <a:lnTo>
                  <a:pt x="2248" y="2724"/>
                </a:lnTo>
                <a:lnTo>
                  <a:pt x="2256" y="2729"/>
                </a:lnTo>
                <a:lnTo>
                  <a:pt x="2264" y="2732"/>
                </a:lnTo>
                <a:lnTo>
                  <a:pt x="2271" y="2735"/>
                </a:lnTo>
                <a:lnTo>
                  <a:pt x="2279" y="2736"/>
                </a:lnTo>
                <a:lnTo>
                  <a:pt x="2295" y="2738"/>
                </a:lnTo>
                <a:lnTo>
                  <a:pt x="2312" y="2739"/>
                </a:lnTo>
                <a:lnTo>
                  <a:pt x="2324" y="2741"/>
                </a:lnTo>
                <a:lnTo>
                  <a:pt x="2335" y="2743"/>
                </a:lnTo>
                <a:lnTo>
                  <a:pt x="2345" y="2746"/>
                </a:lnTo>
                <a:lnTo>
                  <a:pt x="2355" y="2750"/>
                </a:lnTo>
                <a:lnTo>
                  <a:pt x="2361" y="2754"/>
                </a:lnTo>
                <a:lnTo>
                  <a:pt x="2365" y="2759"/>
                </a:lnTo>
                <a:lnTo>
                  <a:pt x="2369" y="2763"/>
                </a:lnTo>
                <a:lnTo>
                  <a:pt x="2372" y="2768"/>
                </a:lnTo>
                <a:lnTo>
                  <a:pt x="2377" y="2780"/>
                </a:lnTo>
                <a:lnTo>
                  <a:pt x="2381" y="2792"/>
                </a:lnTo>
                <a:lnTo>
                  <a:pt x="2386" y="2803"/>
                </a:lnTo>
                <a:lnTo>
                  <a:pt x="2389" y="2813"/>
                </a:lnTo>
                <a:lnTo>
                  <a:pt x="2391" y="2824"/>
                </a:lnTo>
                <a:lnTo>
                  <a:pt x="2392" y="2834"/>
                </a:lnTo>
                <a:lnTo>
                  <a:pt x="2392" y="2889"/>
                </a:lnTo>
                <a:lnTo>
                  <a:pt x="2391" y="2895"/>
                </a:lnTo>
                <a:lnTo>
                  <a:pt x="2389" y="2900"/>
                </a:lnTo>
                <a:lnTo>
                  <a:pt x="2387" y="2906"/>
                </a:lnTo>
                <a:lnTo>
                  <a:pt x="2383" y="2910"/>
                </a:lnTo>
                <a:lnTo>
                  <a:pt x="2379" y="2914"/>
                </a:lnTo>
                <a:lnTo>
                  <a:pt x="2376" y="2920"/>
                </a:lnTo>
                <a:lnTo>
                  <a:pt x="2373" y="2925"/>
                </a:lnTo>
                <a:lnTo>
                  <a:pt x="2370" y="2930"/>
                </a:lnTo>
                <a:lnTo>
                  <a:pt x="2368" y="2945"/>
                </a:lnTo>
                <a:lnTo>
                  <a:pt x="2368" y="2957"/>
                </a:lnTo>
                <a:lnTo>
                  <a:pt x="2368" y="2969"/>
                </a:lnTo>
                <a:lnTo>
                  <a:pt x="2368" y="2984"/>
                </a:lnTo>
                <a:lnTo>
                  <a:pt x="2366" y="2997"/>
                </a:lnTo>
                <a:lnTo>
                  <a:pt x="2363" y="3009"/>
                </a:lnTo>
                <a:lnTo>
                  <a:pt x="2360" y="3021"/>
                </a:lnTo>
                <a:lnTo>
                  <a:pt x="2355" y="3032"/>
                </a:lnTo>
                <a:lnTo>
                  <a:pt x="2351" y="3043"/>
                </a:lnTo>
                <a:lnTo>
                  <a:pt x="2348" y="3054"/>
                </a:lnTo>
                <a:lnTo>
                  <a:pt x="2346" y="3065"/>
                </a:lnTo>
                <a:lnTo>
                  <a:pt x="2345" y="3079"/>
                </a:lnTo>
                <a:lnTo>
                  <a:pt x="2345" y="3084"/>
                </a:lnTo>
                <a:lnTo>
                  <a:pt x="2347" y="3087"/>
                </a:lnTo>
                <a:lnTo>
                  <a:pt x="2349" y="3090"/>
                </a:lnTo>
                <a:lnTo>
                  <a:pt x="2351" y="3094"/>
                </a:lnTo>
                <a:lnTo>
                  <a:pt x="2357" y="3099"/>
                </a:lnTo>
                <a:lnTo>
                  <a:pt x="2365" y="3103"/>
                </a:lnTo>
                <a:lnTo>
                  <a:pt x="2374" y="3110"/>
                </a:lnTo>
                <a:lnTo>
                  <a:pt x="2380" y="3117"/>
                </a:lnTo>
                <a:lnTo>
                  <a:pt x="2386" y="3124"/>
                </a:lnTo>
                <a:lnTo>
                  <a:pt x="2392" y="3132"/>
                </a:lnTo>
                <a:lnTo>
                  <a:pt x="2402" y="3145"/>
                </a:lnTo>
                <a:lnTo>
                  <a:pt x="2411" y="3157"/>
                </a:lnTo>
                <a:lnTo>
                  <a:pt x="2417" y="3162"/>
                </a:lnTo>
                <a:lnTo>
                  <a:pt x="2423" y="3167"/>
                </a:lnTo>
                <a:lnTo>
                  <a:pt x="2430" y="3171"/>
                </a:lnTo>
                <a:lnTo>
                  <a:pt x="2437" y="3176"/>
                </a:lnTo>
                <a:lnTo>
                  <a:pt x="2446" y="3180"/>
                </a:lnTo>
                <a:lnTo>
                  <a:pt x="2455" y="3184"/>
                </a:lnTo>
                <a:lnTo>
                  <a:pt x="2458" y="3187"/>
                </a:lnTo>
                <a:lnTo>
                  <a:pt x="2461" y="3191"/>
                </a:lnTo>
                <a:lnTo>
                  <a:pt x="2464" y="3194"/>
                </a:lnTo>
                <a:lnTo>
                  <a:pt x="2467" y="3199"/>
                </a:lnTo>
                <a:lnTo>
                  <a:pt x="2468" y="3214"/>
                </a:lnTo>
                <a:lnTo>
                  <a:pt x="2467" y="3231"/>
                </a:lnTo>
                <a:lnTo>
                  <a:pt x="2468" y="3236"/>
                </a:lnTo>
                <a:lnTo>
                  <a:pt x="2470" y="3240"/>
                </a:lnTo>
                <a:lnTo>
                  <a:pt x="2473" y="3244"/>
                </a:lnTo>
                <a:lnTo>
                  <a:pt x="2475" y="3247"/>
                </a:lnTo>
                <a:lnTo>
                  <a:pt x="2480" y="3250"/>
                </a:lnTo>
                <a:lnTo>
                  <a:pt x="2484" y="3252"/>
                </a:lnTo>
                <a:lnTo>
                  <a:pt x="2488" y="3254"/>
                </a:lnTo>
                <a:lnTo>
                  <a:pt x="2492" y="3254"/>
                </a:lnTo>
                <a:lnTo>
                  <a:pt x="2523" y="3247"/>
                </a:lnTo>
                <a:lnTo>
                  <a:pt x="2528" y="3248"/>
                </a:lnTo>
                <a:lnTo>
                  <a:pt x="2534" y="3250"/>
                </a:lnTo>
                <a:lnTo>
                  <a:pt x="2539" y="3251"/>
                </a:lnTo>
                <a:lnTo>
                  <a:pt x="2543" y="3254"/>
                </a:lnTo>
                <a:lnTo>
                  <a:pt x="2548" y="3260"/>
                </a:lnTo>
                <a:lnTo>
                  <a:pt x="2551" y="3265"/>
                </a:lnTo>
                <a:lnTo>
                  <a:pt x="2554" y="3271"/>
                </a:lnTo>
                <a:lnTo>
                  <a:pt x="2556" y="3276"/>
                </a:lnTo>
                <a:lnTo>
                  <a:pt x="2557" y="3281"/>
                </a:lnTo>
                <a:lnTo>
                  <a:pt x="2561" y="3287"/>
                </a:lnTo>
                <a:lnTo>
                  <a:pt x="2564" y="3292"/>
                </a:lnTo>
                <a:lnTo>
                  <a:pt x="2567" y="3298"/>
                </a:lnTo>
                <a:lnTo>
                  <a:pt x="2575" y="3303"/>
                </a:lnTo>
                <a:lnTo>
                  <a:pt x="2582" y="3307"/>
                </a:lnTo>
                <a:lnTo>
                  <a:pt x="2591" y="3312"/>
                </a:lnTo>
                <a:lnTo>
                  <a:pt x="2599" y="3316"/>
                </a:lnTo>
                <a:lnTo>
                  <a:pt x="2609" y="3324"/>
                </a:lnTo>
                <a:lnTo>
                  <a:pt x="2621" y="3332"/>
                </a:lnTo>
                <a:lnTo>
                  <a:pt x="2632" y="3337"/>
                </a:lnTo>
                <a:lnTo>
                  <a:pt x="2642" y="3339"/>
                </a:lnTo>
                <a:lnTo>
                  <a:pt x="2651" y="3342"/>
                </a:lnTo>
                <a:lnTo>
                  <a:pt x="2663" y="3345"/>
                </a:lnTo>
                <a:lnTo>
                  <a:pt x="2684" y="3352"/>
                </a:lnTo>
                <a:lnTo>
                  <a:pt x="2702" y="3359"/>
                </a:lnTo>
                <a:lnTo>
                  <a:pt x="2720" y="3367"/>
                </a:lnTo>
                <a:lnTo>
                  <a:pt x="2740" y="3374"/>
                </a:lnTo>
                <a:lnTo>
                  <a:pt x="2751" y="3384"/>
                </a:lnTo>
                <a:lnTo>
                  <a:pt x="2761" y="3392"/>
                </a:lnTo>
                <a:lnTo>
                  <a:pt x="2772" y="3399"/>
                </a:lnTo>
                <a:lnTo>
                  <a:pt x="2783" y="3409"/>
                </a:lnTo>
                <a:lnTo>
                  <a:pt x="2791" y="3418"/>
                </a:lnTo>
                <a:lnTo>
                  <a:pt x="2797" y="3425"/>
                </a:lnTo>
                <a:lnTo>
                  <a:pt x="2802" y="3434"/>
                </a:lnTo>
                <a:lnTo>
                  <a:pt x="2807" y="3442"/>
                </a:lnTo>
                <a:lnTo>
                  <a:pt x="2810" y="3451"/>
                </a:lnTo>
                <a:lnTo>
                  <a:pt x="2812" y="3461"/>
                </a:lnTo>
                <a:lnTo>
                  <a:pt x="2814" y="3472"/>
                </a:lnTo>
                <a:lnTo>
                  <a:pt x="2814" y="3482"/>
                </a:lnTo>
                <a:lnTo>
                  <a:pt x="2814" y="3536"/>
                </a:lnTo>
                <a:lnTo>
                  <a:pt x="2804" y="3584"/>
                </a:lnTo>
                <a:lnTo>
                  <a:pt x="2806" y="3590"/>
                </a:lnTo>
                <a:lnTo>
                  <a:pt x="2808" y="3597"/>
                </a:lnTo>
                <a:lnTo>
                  <a:pt x="2811" y="3602"/>
                </a:lnTo>
                <a:lnTo>
                  <a:pt x="2814" y="3607"/>
                </a:lnTo>
                <a:lnTo>
                  <a:pt x="2819" y="3611"/>
                </a:lnTo>
                <a:lnTo>
                  <a:pt x="2824" y="3615"/>
                </a:lnTo>
                <a:lnTo>
                  <a:pt x="2829" y="3618"/>
                </a:lnTo>
                <a:lnTo>
                  <a:pt x="2836" y="3622"/>
                </a:lnTo>
                <a:lnTo>
                  <a:pt x="2847" y="3628"/>
                </a:lnTo>
                <a:lnTo>
                  <a:pt x="2858" y="3635"/>
                </a:lnTo>
                <a:lnTo>
                  <a:pt x="2867" y="3641"/>
                </a:lnTo>
                <a:lnTo>
                  <a:pt x="2878" y="3648"/>
                </a:lnTo>
                <a:lnTo>
                  <a:pt x="2896" y="3658"/>
                </a:lnTo>
                <a:lnTo>
                  <a:pt x="2910" y="3669"/>
                </a:lnTo>
                <a:lnTo>
                  <a:pt x="2926" y="3680"/>
                </a:lnTo>
                <a:lnTo>
                  <a:pt x="2942" y="3693"/>
                </a:lnTo>
                <a:lnTo>
                  <a:pt x="2953" y="3700"/>
                </a:lnTo>
                <a:lnTo>
                  <a:pt x="2963" y="3709"/>
                </a:lnTo>
                <a:lnTo>
                  <a:pt x="2953" y="3713"/>
                </a:lnTo>
                <a:lnTo>
                  <a:pt x="2942" y="3717"/>
                </a:lnTo>
                <a:lnTo>
                  <a:pt x="2931" y="3719"/>
                </a:lnTo>
                <a:lnTo>
                  <a:pt x="2919" y="3720"/>
                </a:lnTo>
                <a:lnTo>
                  <a:pt x="2907" y="3719"/>
                </a:lnTo>
                <a:lnTo>
                  <a:pt x="2897" y="3718"/>
                </a:lnTo>
                <a:lnTo>
                  <a:pt x="2887" y="3718"/>
                </a:lnTo>
                <a:lnTo>
                  <a:pt x="2876" y="3718"/>
                </a:lnTo>
                <a:lnTo>
                  <a:pt x="2889" y="3725"/>
                </a:lnTo>
                <a:lnTo>
                  <a:pt x="2902" y="3733"/>
                </a:lnTo>
                <a:lnTo>
                  <a:pt x="2912" y="3741"/>
                </a:lnTo>
                <a:lnTo>
                  <a:pt x="2920" y="3751"/>
                </a:lnTo>
                <a:lnTo>
                  <a:pt x="2931" y="3761"/>
                </a:lnTo>
                <a:lnTo>
                  <a:pt x="2941" y="3768"/>
                </a:lnTo>
                <a:lnTo>
                  <a:pt x="2951" y="3776"/>
                </a:lnTo>
                <a:lnTo>
                  <a:pt x="2963" y="3784"/>
                </a:lnTo>
                <a:lnTo>
                  <a:pt x="2980" y="3795"/>
                </a:lnTo>
                <a:lnTo>
                  <a:pt x="3003" y="3816"/>
                </a:lnTo>
                <a:lnTo>
                  <a:pt x="3032" y="3843"/>
                </a:lnTo>
                <a:lnTo>
                  <a:pt x="3063" y="3872"/>
                </a:lnTo>
                <a:lnTo>
                  <a:pt x="3094" y="3901"/>
                </a:lnTo>
                <a:lnTo>
                  <a:pt x="3123" y="3928"/>
                </a:lnTo>
                <a:lnTo>
                  <a:pt x="3146" y="3949"/>
                </a:lnTo>
                <a:lnTo>
                  <a:pt x="3162" y="3963"/>
                </a:lnTo>
                <a:lnTo>
                  <a:pt x="6555" y="3963"/>
                </a:lnTo>
                <a:lnTo>
                  <a:pt x="6558" y="3951"/>
                </a:lnTo>
                <a:lnTo>
                  <a:pt x="6561" y="3932"/>
                </a:lnTo>
                <a:lnTo>
                  <a:pt x="6564" y="3906"/>
                </a:lnTo>
                <a:lnTo>
                  <a:pt x="6568" y="3878"/>
                </a:lnTo>
                <a:lnTo>
                  <a:pt x="6572" y="3849"/>
                </a:lnTo>
                <a:lnTo>
                  <a:pt x="6576" y="3825"/>
                </a:lnTo>
                <a:lnTo>
                  <a:pt x="6578" y="3805"/>
                </a:lnTo>
                <a:lnTo>
                  <a:pt x="6580" y="3793"/>
                </a:lnTo>
                <a:lnTo>
                  <a:pt x="6585" y="3767"/>
                </a:lnTo>
                <a:lnTo>
                  <a:pt x="6589" y="3744"/>
                </a:lnTo>
                <a:lnTo>
                  <a:pt x="6593" y="3721"/>
                </a:lnTo>
                <a:lnTo>
                  <a:pt x="6596" y="3699"/>
                </a:lnTo>
                <a:lnTo>
                  <a:pt x="6601" y="3678"/>
                </a:lnTo>
                <a:lnTo>
                  <a:pt x="6606" y="3655"/>
                </a:lnTo>
                <a:lnTo>
                  <a:pt x="6612" y="3631"/>
                </a:lnTo>
                <a:lnTo>
                  <a:pt x="6617" y="3605"/>
                </a:lnTo>
                <a:lnTo>
                  <a:pt x="6620" y="3595"/>
                </a:lnTo>
                <a:lnTo>
                  <a:pt x="6623" y="3584"/>
                </a:lnTo>
                <a:lnTo>
                  <a:pt x="6626" y="3574"/>
                </a:lnTo>
                <a:lnTo>
                  <a:pt x="6628" y="3563"/>
                </a:lnTo>
                <a:lnTo>
                  <a:pt x="6632" y="3542"/>
                </a:lnTo>
                <a:lnTo>
                  <a:pt x="6639" y="3523"/>
                </a:lnTo>
                <a:lnTo>
                  <a:pt x="6645" y="3506"/>
                </a:lnTo>
                <a:lnTo>
                  <a:pt x="6652" y="3486"/>
                </a:lnTo>
                <a:lnTo>
                  <a:pt x="6657" y="3470"/>
                </a:lnTo>
                <a:lnTo>
                  <a:pt x="6660" y="3457"/>
                </a:lnTo>
                <a:lnTo>
                  <a:pt x="6665" y="3445"/>
                </a:lnTo>
                <a:lnTo>
                  <a:pt x="6671" y="3430"/>
                </a:lnTo>
                <a:lnTo>
                  <a:pt x="6688" y="3395"/>
                </a:lnTo>
                <a:lnTo>
                  <a:pt x="6703" y="3362"/>
                </a:lnTo>
                <a:lnTo>
                  <a:pt x="6709" y="3345"/>
                </a:lnTo>
                <a:lnTo>
                  <a:pt x="6712" y="3328"/>
                </a:lnTo>
                <a:lnTo>
                  <a:pt x="6715" y="3310"/>
                </a:lnTo>
                <a:lnTo>
                  <a:pt x="6715" y="3289"/>
                </a:lnTo>
                <a:lnTo>
                  <a:pt x="6715" y="3278"/>
                </a:lnTo>
                <a:lnTo>
                  <a:pt x="6714" y="3268"/>
                </a:lnTo>
                <a:lnTo>
                  <a:pt x="6711" y="3259"/>
                </a:lnTo>
                <a:lnTo>
                  <a:pt x="6709" y="3250"/>
                </a:lnTo>
                <a:lnTo>
                  <a:pt x="6702" y="3233"/>
                </a:lnTo>
                <a:lnTo>
                  <a:pt x="6697" y="3214"/>
                </a:lnTo>
                <a:lnTo>
                  <a:pt x="6697" y="3214"/>
                </a:lnTo>
                <a:lnTo>
                  <a:pt x="6669" y="3221"/>
                </a:lnTo>
                <a:lnTo>
                  <a:pt x="6641" y="3229"/>
                </a:lnTo>
                <a:lnTo>
                  <a:pt x="6614" y="3235"/>
                </a:lnTo>
                <a:lnTo>
                  <a:pt x="6586" y="3241"/>
                </a:lnTo>
                <a:lnTo>
                  <a:pt x="6578" y="3243"/>
                </a:lnTo>
                <a:lnTo>
                  <a:pt x="6571" y="3243"/>
                </a:lnTo>
                <a:lnTo>
                  <a:pt x="6564" y="3241"/>
                </a:lnTo>
                <a:lnTo>
                  <a:pt x="6558" y="3240"/>
                </a:lnTo>
                <a:lnTo>
                  <a:pt x="6551" y="3237"/>
                </a:lnTo>
                <a:lnTo>
                  <a:pt x="6546" y="3234"/>
                </a:lnTo>
                <a:lnTo>
                  <a:pt x="6540" y="3230"/>
                </a:lnTo>
                <a:lnTo>
                  <a:pt x="6535" y="3225"/>
                </a:lnTo>
                <a:lnTo>
                  <a:pt x="6523" y="3217"/>
                </a:lnTo>
                <a:lnTo>
                  <a:pt x="6512" y="3207"/>
                </a:lnTo>
                <a:lnTo>
                  <a:pt x="6506" y="3203"/>
                </a:lnTo>
                <a:lnTo>
                  <a:pt x="6499" y="3198"/>
                </a:lnTo>
                <a:lnTo>
                  <a:pt x="6492" y="3194"/>
                </a:lnTo>
                <a:lnTo>
                  <a:pt x="6484" y="3191"/>
                </a:lnTo>
                <a:lnTo>
                  <a:pt x="6474" y="3189"/>
                </a:lnTo>
                <a:lnTo>
                  <a:pt x="6464" y="3186"/>
                </a:lnTo>
                <a:lnTo>
                  <a:pt x="6454" y="3186"/>
                </a:lnTo>
                <a:lnTo>
                  <a:pt x="6442" y="3185"/>
                </a:lnTo>
                <a:lnTo>
                  <a:pt x="6426" y="3184"/>
                </a:lnTo>
                <a:lnTo>
                  <a:pt x="6411" y="3183"/>
                </a:lnTo>
                <a:lnTo>
                  <a:pt x="6396" y="3182"/>
                </a:lnTo>
                <a:lnTo>
                  <a:pt x="6378" y="3180"/>
                </a:lnTo>
                <a:lnTo>
                  <a:pt x="6361" y="3179"/>
                </a:lnTo>
                <a:lnTo>
                  <a:pt x="6346" y="3178"/>
                </a:lnTo>
                <a:lnTo>
                  <a:pt x="6338" y="3176"/>
                </a:lnTo>
                <a:lnTo>
                  <a:pt x="6331" y="3173"/>
                </a:lnTo>
                <a:lnTo>
                  <a:pt x="6323" y="3171"/>
                </a:lnTo>
                <a:lnTo>
                  <a:pt x="6315" y="3167"/>
                </a:lnTo>
                <a:lnTo>
                  <a:pt x="6308" y="3164"/>
                </a:lnTo>
                <a:lnTo>
                  <a:pt x="6303" y="3159"/>
                </a:lnTo>
                <a:lnTo>
                  <a:pt x="6298" y="3154"/>
                </a:lnTo>
                <a:lnTo>
                  <a:pt x="6294" y="3150"/>
                </a:lnTo>
                <a:lnTo>
                  <a:pt x="6289" y="3144"/>
                </a:lnTo>
                <a:lnTo>
                  <a:pt x="6284" y="3140"/>
                </a:lnTo>
                <a:lnTo>
                  <a:pt x="6279" y="3136"/>
                </a:lnTo>
                <a:lnTo>
                  <a:pt x="6272" y="3132"/>
                </a:lnTo>
                <a:lnTo>
                  <a:pt x="6258" y="3128"/>
                </a:lnTo>
                <a:lnTo>
                  <a:pt x="6244" y="3126"/>
                </a:lnTo>
                <a:lnTo>
                  <a:pt x="6231" y="3125"/>
                </a:lnTo>
                <a:lnTo>
                  <a:pt x="6218" y="3125"/>
                </a:lnTo>
                <a:lnTo>
                  <a:pt x="6207" y="3125"/>
                </a:lnTo>
                <a:lnTo>
                  <a:pt x="6194" y="3124"/>
                </a:lnTo>
                <a:lnTo>
                  <a:pt x="6186" y="3123"/>
                </a:lnTo>
                <a:lnTo>
                  <a:pt x="6180" y="3122"/>
                </a:lnTo>
                <a:lnTo>
                  <a:pt x="6173" y="3119"/>
                </a:lnTo>
                <a:lnTo>
                  <a:pt x="6166" y="3116"/>
                </a:lnTo>
                <a:lnTo>
                  <a:pt x="6156" y="3110"/>
                </a:lnTo>
                <a:lnTo>
                  <a:pt x="6145" y="3103"/>
                </a:lnTo>
                <a:lnTo>
                  <a:pt x="6122" y="3092"/>
                </a:lnTo>
                <a:lnTo>
                  <a:pt x="6103" y="3084"/>
                </a:lnTo>
                <a:lnTo>
                  <a:pt x="6082" y="3075"/>
                </a:lnTo>
                <a:lnTo>
                  <a:pt x="6060" y="3067"/>
                </a:lnTo>
                <a:lnTo>
                  <a:pt x="6045" y="3060"/>
                </a:lnTo>
                <a:lnTo>
                  <a:pt x="6029" y="3054"/>
                </a:lnTo>
                <a:lnTo>
                  <a:pt x="6017" y="3047"/>
                </a:lnTo>
                <a:lnTo>
                  <a:pt x="6004" y="3040"/>
                </a:lnTo>
                <a:lnTo>
                  <a:pt x="5998" y="3035"/>
                </a:lnTo>
                <a:lnTo>
                  <a:pt x="5993" y="3030"/>
                </a:lnTo>
                <a:lnTo>
                  <a:pt x="5987" y="3025"/>
                </a:lnTo>
                <a:lnTo>
                  <a:pt x="5983" y="3020"/>
                </a:lnTo>
                <a:lnTo>
                  <a:pt x="5979" y="3014"/>
                </a:lnTo>
                <a:lnTo>
                  <a:pt x="5975" y="3007"/>
                </a:lnTo>
                <a:lnTo>
                  <a:pt x="5972" y="3000"/>
                </a:lnTo>
                <a:lnTo>
                  <a:pt x="5969" y="2992"/>
                </a:lnTo>
                <a:lnTo>
                  <a:pt x="5966" y="2977"/>
                </a:lnTo>
                <a:lnTo>
                  <a:pt x="5964" y="2964"/>
                </a:lnTo>
                <a:lnTo>
                  <a:pt x="5961" y="2951"/>
                </a:lnTo>
                <a:lnTo>
                  <a:pt x="5960" y="2938"/>
                </a:lnTo>
                <a:lnTo>
                  <a:pt x="5958" y="2925"/>
                </a:lnTo>
                <a:lnTo>
                  <a:pt x="5956" y="2912"/>
                </a:lnTo>
                <a:lnTo>
                  <a:pt x="5952" y="2899"/>
                </a:lnTo>
                <a:lnTo>
                  <a:pt x="5945" y="2886"/>
                </a:lnTo>
                <a:lnTo>
                  <a:pt x="5934" y="2869"/>
                </a:lnTo>
                <a:lnTo>
                  <a:pt x="5921" y="2854"/>
                </a:lnTo>
                <a:lnTo>
                  <a:pt x="5911" y="2835"/>
                </a:lnTo>
                <a:lnTo>
                  <a:pt x="5902" y="2818"/>
                </a:lnTo>
                <a:lnTo>
                  <a:pt x="5893" y="2800"/>
                </a:lnTo>
                <a:lnTo>
                  <a:pt x="5887" y="2779"/>
                </a:lnTo>
                <a:lnTo>
                  <a:pt x="5879" y="2749"/>
                </a:lnTo>
                <a:lnTo>
                  <a:pt x="5875" y="2721"/>
                </a:lnTo>
                <a:lnTo>
                  <a:pt x="5872" y="2707"/>
                </a:lnTo>
                <a:lnTo>
                  <a:pt x="5869" y="2693"/>
                </a:lnTo>
                <a:lnTo>
                  <a:pt x="5865" y="2679"/>
                </a:lnTo>
                <a:lnTo>
                  <a:pt x="5861" y="2663"/>
                </a:lnTo>
                <a:lnTo>
                  <a:pt x="5856" y="2648"/>
                </a:lnTo>
                <a:lnTo>
                  <a:pt x="5850" y="2633"/>
                </a:lnTo>
                <a:lnTo>
                  <a:pt x="5845" y="2619"/>
                </a:lnTo>
                <a:lnTo>
                  <a:pt x="5839" y="2604"/>
                </a:lnTo>
                <a:lnTo>
                  <a:pt x="5835" y="2592"/>
                </a:lnTo>
                <a:lnTo>
                  <a:pt x="5831" y="2583"/>
                </a:lnTo>
                <a:lnTo>
                  <a:pt x="5826" y="2573"/>
                </a:lnTo>
                <a:lnTo>
                  <a:pt x="5821" y="2562"/>
                </a:lnTo>
                <a:lnTo>
                  <a:pt x="5816" y="2555"/>
                </a:lnTo>
                <a:lnTo>
                  <a:pt x="5811" y="2548"/>
                </a:lnTo>
                <a:lnTo>
                  <a:pt x="5806" y="2543"/>
                </a:lnTo>
                <a:lnTo>
                  <a:pt x="5801" y="2538"/>
                </a:lnTo>
                <a:lnTo>
                  <a:pt x="5789" y="2530"/>
                </a:lnTo>
                <a:lnTo>
                  <a:pt x="5776" y="2523"/>
                </a:lnTo>
                <a:lnTo>
                  <a:pt x="5762" y="2517"/>
                </a:lnTo>
                <a:lnTo>
                  <a:pt x="5749" y="2509"/>
                </a:lnTo>
                <a:lnTo>
                  <a:pt x="5742" y="2505"/>
                </a:lnTo>
                <a:lnTo>
                  <a:pt x="5736" y="2501"/>
                </a:lnTo>
                <a:lnTo>
                  <a:pt x="5729" y="2496"/>
                </a:lnTo>
                <a:lnTo>
                  <a:pt x="5723" y="2490"/>
                </a:lnTo>
                <a:lnTo>
                  <a:pt x="5715" y="2482"/>
                </a:lnTo>
                <a:lnTo>
                  <a:pt x="5710" y="2475"/>
                </a:lnTo>
                <a:lnTo>
                  <a:pt x="5704" y="2467"/>
                </a:lnTo>
                <a:lnTo>
                  <a:pt x="5699" y="2459"/>
                </a:lnTo>
                <a:lnTo>
                  <a:pt x="5685" y="2438"/>
                </a:lnTo>
                <a:lnTo>
                  <a:pt x="5672" y="2421"/>
                </a:lnTo>
                <a:lnTo>
                  <a:pt x="5659" y="2403"/>
                </a:lnTo>
                <a:lnTo>
                  <a:pt x="5645" y="2384"/>
                </a:lnTo>
                <a:lnTo>
                  <a:pt x="5633" y="2363"/>
                </a:lnTo>
                <a:lnTo>
                  <a:pt x="5621" y="2346"/>
                </a:lnTo>
                <a:lnTo>
                  <a:pt x="5609" y="2329"/>
                </a:lnTo>
                <a:lnTo>
                  <a:pt x="5595" y="2310"/>
                </a:lnTo>
                <a:lnTo>
                  <a:pt x="5588" y="2301"/>
                </a:lnTo>
                <a:lnTo>
                  <a:pt x="5580" y="2293"/>
                </a:lnTo>
                <a:lnTo>
                  <a:pt x="5574" y="2287"/>
                </a:lnTo>
                <a:lnTo>
                  <a:pt x="5566" y="2280"/>
                </a:lnTo>
                <a:lnTo>
                  <a:pt x="5559" y="2274"/>
                </a:lnTo>
                <a:lnTo>
                  <a:pt x="5551" y="2267"/>
                </a:lnTo>
                <a:lnTo>
                  <a:pt x="5543" y="2260"/>
                </a:lnTo>
                <a:lnTo>
                  <a:pt x="5537" y="2251"/>
                </a:lnTo>
                <a:lnTo>
                  <a:pt x="5524" y="2233"/>
                </a:lnTo>
                <a:lnTo>
                  <a:pt x="5514" y="2216"/>
                </a:lnTo>
                <a:lnTo>
                  <a:pt x="5506" y="2197"/>
                </a:lnTo>
                <a:lnTo>
                  <a:pt x="5497" y="2177"/>
                </a:lnTo>
                <a:lnTo>
                  <a:pt x="5484" y="2149"/>
                </a:lnTo>
                <a:lnTo>
                  <a:pt x="5472" y="2123"/>
                </a:lnTo>
                <a:lnTo>
                  <a:pt x="5459" y="2098"/>
                </a:lnTo>
                <a:lnTo>
                  <a:pt x="5444" y="2071"/>
                </a:lnTo>
                <a:lnTo>
                  <a:pt x="5431" y="2049"/>
                </a:lnTo>
                <a:lnTo>
                  <a:pt x="5419" y="2031"/>
                </a:lnTo>
                <a:lnTo>
                  <a:pt x="5407" y="2014"/>
                </a:lnTo>
                <a:lnTo>
                  <a:pt x="5393" y="1993"/>
                </a:lnTo>
                <a:lnTo>
                  <a:pt x="5385" y="1983"/>
                </a:lnTo>
                <a:lnTo>
                  <a:pt x="5376" y="1976"/>
                </a:lnTo>
                <a:lnTo>
                  <a:pt x="5367" y="1968"/>
                </a:lnTo>
                <a:lnTo>
                  <a:pt x="5356" y="1962"/>
                </a:lnTo>
                <a:lnTo>
                  <a:pt x="5342" y="1953"/>
                </a:lnTo>
                <a:lnTo>
                  <a:pt x="5330" y="1944"/>
                </a:lnTo>
                <a:lnTo>
                  <a:pt x="5318" y="1934"/>
                </a:lnTo>
                <a:lnTo>
                  <a:pt x="5306" y="1922"/>
                </a:lnTo>
                <a:lnTo>
                  <a:pt x="5297" y="1911"/>
                </a:lnTo>
                <a:lnTo>
                  <a:pt x="5290" y="1901"/>
                </a:lnTo>
                <a:lnTo>
                  <a:pt x="5284" y="1890"/>
                </a:lnTo>
                <a:lnTo>
                  <a:pt x="5277" y="1880"/>
                </a:lnTo>
                <a:lnTo>
                  <a:pt x="5267" y="1869"/>
                </a:lnTo>
                <a:lnTo>
                  <a:pt x="5257" y="1860"/>
                </a:lnTo>
                <a:lnTo>
                  <a:pt x="5248" y="1851"/>
                </a:lnTo>
                <a:lnTo>
                  <a:pt x="5239" y="1840"/>
                </a:lnTo>
                <a:lnTo>
                  <a:pt x="5231" y="1826"/>
                </a:lnTo>
                <a:lnTo>
                  <a:pt x="5225" y="1812"/>
                </a:lnTo>
                <a:lnTo>
                  <a:pt x="5221" y="1805"/>
                </a:lnTo>
                <a:lnTo>
                  <a:pt x="5217" y="1800"/>
                </a:lnTo>
                <a:lnTo>
                  <a:pt x="5213" y="1793"/>
                </a:lnTo>
                <a:lnTo>
                  <a:pt x="5208" y="1787"/>
                </a:lnTo>
                <a:lnTo>
                  <a:pt x="5197" y="1777"/>
                </a:lnTo>
                <a:lnTo>
                  <a:pt x="5187" y="1768"/>
                </a:lnTo>
                <a:lnTo>
                  <a:pt x="5176" y="1763"/>
                </a:lnTo>
                <a:lnTo>
                  <a:pt x="5165" y="1758"/>
                </a:lnTo>
                <a:lnTo>
                  <a:pt x="5141" y="1751"/>
                </a:lnTo>
                <a:lnTo>
                  <a:pt x="5115" y="1744"/>
                </a:lnTo>
                <a:lnTo>
                  <a:pt x="5089" y="1735"/>
                </a:lnTo>
                <a:lnTo>
                  <a:pt x="5067" y="1726"/>
                </a:lnTo>
                <a:lnTo>
                  <a:pt x="5056" y="1723"/>
                </a:lnTo>
                <a:lnTo>
                  <a:pt x="5045" y="1720"/>
                </a:lnTo>
                <a:lnTo>
                  <a:pt x="5032" y="1718"/>
                </a:lnTo>
                <a:lnTo>
                  <a:pt x="5018" y="1718"/>
                </a:lnTo>
                <a:lnTo>
                  <a:pt x="5001" y="1718"/>
                </a:lnTo>
                <a:lnTo>
                  <a:pt x="4984" y="1718"/>
                </a:lnTo>
                <a:lnTo>
                  <a:pt x="4967" y="1718"/>
                </a:lnTo>
                <a:lnTo>
                  <a:pt x="4951" y="1718"/>
                </a:lnTo>
                <a:lnTo>
                  <a:pt x="4942" y="1718"/>
                </a:lnTo>
                <a:lnTo>
                  <a:pt x="4934" y="1719"/>
                </a:lnTo>
                <a:lnTo>
                  <a:pt x="4928" y="1720"/>
                </a:lnTo>
                <a:lnTo>
                  <a:pt x="4920" y="1722"/>
                </a:lnTo>
                <a:lnTo>
                  <a:pt x="4914" y="1725"/>
                </a:lnTo>
                <a:lnTo>
                  <a:pt x="4908" y="1728"/>
                </a:lnTo>
                <a:lnTo>
                  <a:pt x="4902" y="1733"/>
                </a:lnTo>
                <a:lnTo>
                  <a:pt x="4897" y="1738"/>
                </a:lnTo>
                <a:lnTo>
                  <a:pt x="4886" y="1749"/>
                </a:lnTo>
                <a:lnTo>
                  <a:pt x="4876" y="1757"/>
                </a:lnTo>
                <a:lnTo>
                  <a:pt x="4865" y="1764"/>
                </a:lnTo>
                <a:lnTo>
                  <a:pt x="4856" y="1770"/>
                </a:lnTo>
                <a:lnTo>
                  <a:pt x="4833" y="1779"/>
                </a:lnTo>
                <a:lnTo>
                  <a:pt x="4806" y="1789"/>
                </a:lnTo>
                <a:lnTo>
                  <a:pt x="4797" y="1791"/>
                </a:lnTo>
                <a:lnTo>
                  <a:pt x="4790" y="1792"/>
                </a:lnTo>
                <a:lnTo>
                  <a:pt x="4785" y="1793"/>
                </a:lnTo>
                <a:lnTo>
                  <a:pt x="4782" y="1795"/>
                </a:lnTo>
                <a:lnTo>
                  <a:pt x="4778" y="1797"/>
                </a:lnTo>
                <a:lnTo>
                  <a:pt x="4775" y="1800"/>
                </a:lnTo>
                <a:lnTo>
                  <a:pt x="4772" y="1805"/>
                </a:lnTo>
                <a:lnTo>
                  <a:pt x="4771" y="1811"/>
                </a:lnTo>
                <a:lnTo>
                  <a:pt x="4764" y="1820"/>
                </a:lnTo>
                <a:lnTo>
                  <a:pt x="4756" y="1829"/>
                </a:lnTo>
                <a:lnTo>
                  <a:pt x="4748" y="1838"/>
                </a:lnTo>
                <a:lnTo>
                  <a:pt x="4739" y="1845"/>
                </a:lnTo>
                <a:lnTo>
                  <a:pt x="4731" y="1852"/>
                </a:lnTo>
                <a:lnTo>
                  <a:pt x="4723" y="1860"/>
                </a:lnTo>
                <a:lnTo>
                  <a:pt x="4715" y="1869"/>
                </a:lnTo>
                <a:lnTo>
                  <a:pt x="4708" y="1880"/>
                </a:lnTo>
                <a:lnTo>
                  <a:pt x="4703" y="1888"/>
                </a:lnTo>
                <a:lnTo>
                  <a:pt x="4700" y="1898"/>
                </a:lnTo>
                <a:lnTo>
                  <a:pt x="4698" y="1908"/>
                </a:lnTo>
                <a:lnTo>
                  <a:pt x="4697" y="1916"/>
                </a:lnTo>
                <a:lnTo>
                  <a:pt x="4694" y="1926"/>
                </a:lnTo>
                <a:lnTo>
                  <a:pt x="4690" y="1934"/>
                </a:lnTo>
                <a:lnTo>
                  <a:pt x="4687" y="1937"/>
                </a:lnTo>
                <a:lnTo>
                  <a:pt x="4684" y="1940"/>
                </a:lnTo>
                <a:lnTo>
                  <a:pt x="4681" y="1943"/>
                </a:lnTo>
                <a:lnTo>
                  <a:pt x="4676" y="1946"/>
                </a:lnTo>
                <a:lnTo>
                  <a:pt x="4656" y="1952"/>
                </a:lnTo>
                <a:lnTo>
                  <a:pt x="4636" y="1957"/>
                </a:lnTo>
                <a:lnTo>
                  <a:pt x="4628" y="1960"/>
                </a:lnTo>
                <a:lnTo>
                  <a:pt x="4620" y="1964"/>
                </a:lnTo>
                <a:lnTo>
                  <a:pt x="4616" y="1966"/>
                </a:lnTo>
                <a:lnTo>
                  <a:pt x="4613" y="1969"/>
                </a:lnTo>
                <a:lnTo>
                  <a:pt x="4609" y="1974"/>
                </a:lnTo>
                <a:lnTo>
                  <a:pt x="4607" y="1978"/>
                </a:lnTo>
                <a:lnTo>
                  <a:pt x="4603" y="1989"/>
                </a:lnTo>
                <a:lnTo>
                  <a:pt x="4600" y="1998"/>
                </a:lnTo>
                <a:lnTo>
                  <a:pt x="4597" y="2001"/>
                </a:lnTo>
                <a:lnTo>
                  <a:pt x="4595" y="2002"/>
                </a:lnTo>
                <a:lnTo>
                  <a:pt x="4593" y="2003"/>
                </a:lnTo>
                <a:lnTo>
                  <a:pt x="4590" y="2003"/>
                </a:lnTo>
                <a:lnTo>
                  <a:pt x="4584" y="2002"/>
                </a:lnTo>
                <a:lnTo>
                  <a:pt x="4578" y="2002"/>
                </a:lnTo>
                <a:lnTo>
                  <a:pt x="4569" y="2000"/>
                </a:lnTo>
                <a:lnTo>
                  <a:pt x="4562" y="1997"/>
                </a:lnTo>
                <a:lnTo>
                  <a:pt x="4554" y="1994"/>
                </a:lnTo>
                <a:lnTo>
                  <a:pt x="4546" y="1991"/>
                </a:lnTo>
                <a:lnTo>
                  <a:pt x="4524" y="1981"/>
                </a:lnTo>
                <a:lnTo>
                  <a:pt x="4503" y="1971"/>
                </a:lnTo>
                <a:lnTo>
                  <a:pt x="4486" y="1961"/>
                </a:lnTo>
                <a:lnTo>
                  <a:pt x="4469" y="1950"/>
                </a:lnTo>
                <a:lnTo>
                  <a:pt x="4435" y="1925"/>
                </a:lnTo>
                <a:lnTo>
                  <a:pt x="4398" y="1898"/>
                </a:lnTo>
                <a:lnTo>
                  <a:pt x="4384" y="1889"/>
                </a:lnTo>
                <a:lnTo>
                  <a:pt x="4372" y="1882"/>
                </a:lnTo>
                <a:lnTo>
                  <a:pt x="4359" y="1874"/>
                </a:lnTo>
                <a:lnTo>
                  <a:pt x="4344" y="1869"/>
                </a:lnTo>
                <a:lnTo>
                  <a:pt x="4322" y="1862"/>
                </a:lnTo>
                <a:lnTo>
                  <a:pt x="4300" y="1857"/>
                </a:lnTo>
                <a:lnTo>
                  <a:pt x="4291" y="1855"/>
                </a:lnTo>
                <a:lnTo>
                  <a:pt x="4280" y="1852"/>
                </a:lnTo>
                <a:lnTo>
                  <a:pt x="4270" y="1847"/>
                </a:lnTo>
                <a:lnTo>
                  <a:pt x="4259" y="1842"/>
                </a:lnTo>
                <a:lnTo>
                  <a:pt x="4250" y="1835"/>
                </a:lnTo>
                <a:lnTo>
                  <a:pt x="4243" y="1828"/>
                </a:lnTo>
                <a:lnTo>
                  <a:pt x="4237" y="1820"/>
                </a:lnTo>
                <a:lnTo>
                  <a:pt x="4232" y="1812"/>
                </a:lnTo>
                <a:lnTo>
                  <a:pt x="4223" y="1792"/>
                </a:lnTo>
                <a:lnTo>
                  <a:pt x="4212" y="1773"/>
                </a:lnTo>
                <a:lnTo>
                  <a:pt x="4203" y="1763"/>
                </a:lnTo>
                <a:lnTo>
                  <a:pt x="4196" y="1755"/>
                </a:lnTo>
                <a:lnTo>
                  <a:pt x="4187" y="1748"/>
                </a:lnTo>
                <a:lnTo>
                  <a:pt x="4179" y="1741"/>
                </a:lnTo>
                <a:lnTo>
                  <a:pt x="4161" y="1730"/>
                </a:lnTo>
                <a:lnTo>
                  <a:pt x="4143" y="1714"/>
                </a:lnTo>
                <a:lnTo>
                  <a:pt x="4136" y="1709"/>
                </a:lnTo>
                <a:lnTo>
                  <a:pt x="4131" y="1704"/>
                </a:lnTo>
                <a:lnTo>
                  <a:pt x="4127" y="1697"/>
                </a:lnTo>
                <a:lnTo>
                  <a:pt x="4122" y="1692"/>
                </a:lnTo>
                <a:lnTo>
                  <a:pt x="4116" y="1679"/>
                </a:lnTo>
                <a:lnTo>
                  <a:pt x="4108" y="1664"/>
                </a:lnTo>
                <a:lnTo>
                  <a:pt x="4100" y="1651"/>
                </a:lnTo>
                <a:lnTo>
                  <a:pt x="4091" y="1639"/>
                </a:lnTo>
                <a:lnTo>
                  <a:pt x="4087" y="1632"/>
                </a:lnTo>
                <a:lnTo>
                  <a:pt x="4083" y="1626"/>
                </a:lnTo>
                <a:lnTo>
                  <a:pt x="4081" y="1619"/>
                </a:lnTo>
                <a:lnTo>
                  <a:pt x="4079" y="1611"/>
                </a:lnTo>
                <a:lnTo>
                  <a:pt x="4077" y="1600"/>
                </a:lnTo>
                <a:lnTo>
                  <a:pt x="4078" y="1590"/>
                </a:lnTo>
                <a:lnTo>
                  <a:pt x="4079" y="1579"/>
                </a:lnTo>
                <a:lnTo>
                  <a:pt x="4079" y="1569"/>
                </a:lnTo>
                <a:lnTo>
                  <a:pt x="4076" y="1547"/>
                </a:lnTo>
                <a:lnTo>
                  <a:pt x="4071" y="1527"/>
                </a:lnTo>
                <a:lnTo>
                  <a:pt x="4066" y="1509"/>
                </a:lnTo>
                <a:lnTo>
                  <a:pt x="4058" y="1492"/>
                </a:lnTo>
                <a:lnTo>
                  <a:pt x="4042" y="1457"/>
                </a:lnTo>
                <a:lnTo>
                  <a:pt x="4023" y="1420"/>
                </a:lnTo>
                <a:lnTo>
                  <a:pt x="4017" y="1409"/>
                </a:lnTo>
                <a:lnTo>
                  <a:pt x="4012" y="1398"/>
                </a:lnTo>
                <a:lnTo>
                  <a:pt x="4008" y="1388"/>
                </a:lnTo>
                <a:lnTo>
                  <a:pt x="4001" y="1378"/>
                </a:lnTo>
                <a:lnTo>
                  <a:pt x="3994" y="1367"/>
                </a:lnTo>
                <a:lnTo>
                  <a:pt x="3986" y="1357"/>
                </a:lnTo>
                <a:lnTo>
                  <a:pt x="3983" y="1352"/>
                </a:lnTo>
                <a:lnTo>
                  <a:pt x="3980" y="1347"/>
                </a:lnTo>
                <a:lnTo>
                  <a:pt x="3977" y="1341"/>
                </a:lnTo>
                <a:lnTo>
                  <a:pt x="3975" y="1335"/>
                </a:lnTo>
                <a:lnTo>
                  <a:pt x="3972" y="1320"/>
                </a:lnTo>
                <a:lnTo>
                  <a:pt x="3970" y="1307"/>
                </a:lnTo>
                <a:lnTo>
                  <a:pt x="3969" y="1302"/>
                </a:lnTo>
                <a:lnTo>
                  <a:pt x="3968" y="1295"/>
                </a:lnTo>
                <a:lnTo>
                  <a:pt x="3965" y="1289"/>
                </a:lnTo>
                <a:lnTo>
                  <a:pt x="3961" y="1281"/>
                </a:lnTo>
                <a:lnTo>
                  <a:pt x="3956" y="1273"/>
                </a:lnTo>
                <a:lnTo>
                  <a:pt x="3948" y="1265"/>
                </a:lnTo>
                <a:lnTo>
                  <a:pt x="3941" y="1259"/>
                </a:lnTo>
                <a:lnTo>
                  <a:pt x="3932" y="1253"/>
                </a:lnTo>
                <a:lnTo>
                  <a:pt x="3913" y="1244"/>
                </a:lnTo>
                <a:lnTo>
                  <a:pt x="3892" y="1234"/>
                </a:lnTo>
                <a:lnTo>
                  <a:pt x="3881" y="1227"/>
                </a:lnTo>
                <a:lnTo>
                  <a:pt x="3872" y="1220"/>
                </a:lnTo>
                <a:lnTo>
                  <a:pt x="3863" y="1212"/>
                </a:lnTo>
                <a:lnTo>
                  <a:pt x="3854" y="1205"/>
                </a:lnTo>
                <a:lnTo>
                  <a:pt x="3847" y="1197"/>
                </a:lnTo>
                <a:lnTo>
                  <a:pt x="3838" y="1190"/>
                </a:lnTo>
                <a:lnTo>
                  <a:pt x="3828" y="1183"/>
                </a:lnTo>
                <a:lnTo>
                  <a:pt x="3819" y="1176"/>
                </a:lnTo>
                <a:lnTo>
                  <a:pt x="3801" y="1164"/>
                </a:lnTo>
                <a:lnTo>
                  <a:pt x="3786" y="1153"/>
                </a:lnTo>
                <a:lnTo>
                  <a:pt x="3772" y="1142"/>
                </a:lnTo>
                <a:lnTo>
                  <a:pt x="3755" y="1130"/>
                </a:lnTo>
                <a:lnTo>
                  <a:pt x="3749" y="1127"/>
                </a:lnTo>
                <a:lnTo>
                  <a:pt x="3743" y="1124"/>
                </a:lnTo>
                <a:lnTo>
                  <a:pt x="3738" y="1119"/>
                </a:lnTo>
                <a:lnTo>
                  <a:pt x="3733" y="1114"/>
                </a:lnTo>
                <a:lnTo>
                  <a:pt x="3729" y="1106"/>
                </a:lnTo>
                <a:lnTo>
                  <a:pt x="3725" y="1098"/>
                </a:lnTo>
                <a:lnTo>
                  <a:pt x="3722" y="1090"/>
                </a:lnTo>
                <a:lnTo>
                  <a:pt x="3719" y="1083"/>
                </a:lnTo>
                <a:lnTo>
                  <a:pt x="3715" y="1066"/>
                </a:lnTo>
                <a:lnTo>
                  <a:pt x="3712" y="1048"/>
                </a:lnTo>
                <a:lnTo>
                  <a:pt x="3710" y="1030"/>
                </a:lnTo>
                <a:lnTo>
                  <a:pt x="3706" y="1013"/>
                </a:lnTo>
                <a:lnTo>
                  <a:pt x="3703" y="1005"/>
                </a:lnTo>
                <a:lnTo>
                  <a:pt x="3700" y="997"/>
                </a:lnTo>
                <a:lnTo>
                  <a:pt x="3695" y="991"/>
                </a:lnTo>
                <a:lnTo>
                  <a:pt x="3688" y="984"/>
                </a:lnTo>
                <a:lnTo>
                  <a:pt x="3677" y="977"/>
                </a:lnTo>
                <a:lnTo>
                  <a:pt x="3666" y="971"/>
                </a:lnTo>
                <a:lnTo>
                  <a:pt x="3656" y="967"/>
                </a:lnTo>
                <a:lnTo>
                  <a:pt x="3645" y="963"/>
                </a:lnTo>
                <a:lnTo>
                  <a:pt x="3635" y="960"/>
                </a:lnTo>
                <a:lnTo>
                  <a:pt x="3624" y="955"/>
                </a:lnTo>
                <a:lnTo>
                  <a:pt x="3614" y="950"/>
                </a:lnTo>
                <a:lnTo>
                  <a:pt x="3603" y="942"/>
                </a:lnTo>
                <a:lnTo>
                  <a:pt x="3595" y="934"/>
                </a:lnTo>
                <a:lnTo>
                  <a:pt x="3589" y="926"/>
                </a:lnTo>
                <a:lnTo>
                  <a:pt x="3584" y="917"/>
                </a:lnTo>
                <a:lnTo>
                  <a:pt x="3581" y="909"/>
                </a:lnTo>
                <a:lnTo>
                  <a:pt x="3577" y="899"/>
                </a:lnTo>
                <a:lnTo>
                  <a:pt x="3574" y="889"/>
                </a:lnTo>
                <a:lnTo>
                  <a:pt x="3569" y="880"/>
                </a:lnTo>
                <a:lnTo>
                  <a:pt x="3563" y="870"/>
                </a:lnTo>
                <a:lnTo>
                  <a:pt x="3554" y="859"/>
                </a:lnTo>
                <a:lnTo>
                  <a:pt x="3544" y="851"/>
                </a:lnTo>
                <a:lnTo>
                  <a:pt x="3534" y="843"/>
                </a:lnTo>
                <a:lnTo>
                  <a:pt x="3522" y="835"/>
                </a:lnTo>
                <a:lnTo>
                  <a:pt x="2958" y="790"/>
                </a:lnTo>
                <a:lnTo>
                  <a:pt x="2942" y="977"/>
                </a:lnTo>
                <a:lnTo>
                  <a:pt x="1951" y="865"/>
                </a:lnTo>
                <a:lnTo>
                  <a:pt x="774" y="169"/>
                </a:lnTo>
                <a:lnTo>
                  <a:pt x="771" y="155"/>
                </a:lnTo>
                <a:lnTo>
                  <a:pt x="768" y="143"/>
                </a:lnTo>
                <a:lnTo>
                  <a:pt x="766" y="130"/>
                </a:lnTo>
                <a:lnTo>
                  <a:pt x="764" y="116"/>
                </a:lnTo>
                <a:lnTo>
                  <a:pt x="741" y="112"/>
                </a:lnTo>
                <a:lnTo>
                  <a:pt x="721" y="109"/>
                </a:lnTo>
                <a:lnTo>
                  <a:pt x="702" y="104"/>
                </a:lnTo>
                <a:lnTo>
                  <a:pt x="679" y="100"/>
                </a:lnTo>
                <a:lnTo>
                  <a:pt x="662" y="98"/>
                </a:lnTo>
                <a:lnTo>
                  <a:pt x="647" y="95"/>
                </a:lnTo>
                <a:lnTo>
                  <a:pt x="633" y="92"/>
                </a:lnTo>
                <a:lnTo>
                  <a:pt x="615" y="89"/>
                </a:lnTo>
                <a:lnTo>
                  <a:pt x="596" y="87"/>
                </a:lnTo>
                <a:lnTo>
                  <a:pt x="579" y="85"/>
                </a:lnTo>
                <a:lnTo>
                  <a:pt x="560" y="83"/>
                </a:lnTo>
                <a:lnTo>
                  <a:pt x="541" y="82"/>
                </a:lnTo>
                <a:lnTo>
                  <a:pt x="501" y="77"/>
                </a:lnTo>
                <a:lnTo>
                  <a:pt x="465" y="72"/>
                </a:lnTo>
                <a:lnTo>
                  <a:pt x="448" y="70"/>
                </a:lnTo>
                <a:lnTo>
                  <a:pt x="430" y="68"/>
                </a:lnTo>
                <a:lnTo>
                  <a:pt x="410" y="66"/>
                </a:lnTo>
                <a:lnTo>
                  <a:pt x="390" y="65"/>
                </a:lnTo>
                <a:lnTo>
                  <a:pt x="377" y="65"/>
                </a:lnTo>
                <a:lnTo>
                  <a:pt x="366" y="64"/>
                </a:lnTo>
                <a:lnTo>
                  <a:pt x="355" y="62"/>
                </a:lnTo>
                <a:lnTo>
                  <a:pt x="344" y="60"/>
                </a:lnTo>
                <a:lnTo>
                  <a:pt x="323" y="56"/>
                </a:lnTo>
                <a:lnTo>
                  <a:pt x="299" y="52"/>
                </a:lnTo>
                <a:lnTo>
                  <a:pt x="271" y="49"/>
                </a:lnTo>
                <a:lnTo>
                  <a:pt x="246" y="46"/>
                </a:lnTo>
                <a:lnTo>
                  <a:pt x="221" y="42"/>
                </a:lnTo>
                <a:lnTo>
                  <a:pt x="193" y="36"/>
                </a:lnTo>
                <a:lnTo>
                  <a:pt x="165" y="31"/>
                </a:lnTo>
                <a:lnTo>
                  <a:pt x="140" y="25"/>
                </a:lnTo>
                <a:lnTo>
                  <a:pt x="115" y="21"/>
                </a:lnTo>
                <a:lnTo>
                  <a:pt x="87" y="15"/>
                </a:lnTo>
                <a:lnTo>
                  <a:pt x="75" y="12"/>
                </a:lnTo>
                <a:lnTo>
                  <a:pt x="66" y="9"/>
                </a:lnTo>
                <a:lnTo>
                  <a:pt x="56" y="7"/>
                </a:lnTo>
                <a:lnTo>
                  <a:pt x="44" y="5"/>
                </a:lnTo>
                <a:lnTo>
                  <a:pt x="32" y="4"/>
                </a:lnTo>
                <a:lnTo>
                  <a:pt x="21" y="3"/>
                </a:lnTo>
                <a:lnTo>
                  <a:pt x="11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9" name="Freeform 165"/>
          <p:cNvSpPr>
            <a:spLocks noEditPoints="1"/>
          </p:cNvSpPr>
          <p:nvPr/>
        </p:nvSpPr>
        <p:spPr bwMode="auto">
          <a:xfrm>
            <a:off x="8093791" y="5777131"/>
            <a:ext cx="905246" cy="609486"/>
          </a:xfrm>
          <a:custGeom>
            <a:avLst/>
            <a:gdLst>
              <a:gd name="T0" fmla="*/ 78 w 1965"/>
              <a:gd name="T1" fmla="*/ 309 h 1322"/>
              <a:gd name="T2" fmla="*/ 269 w 1965"/>
              <a:gd name="T3" fmla="*/ 209 h 1322"/>
              <a:gd name="T4" fmla="*/ 422 w 1965"/>
              <a:gd name="T5" fmla="*/ 136 h 1322"/>
              <a:gd name="T6" fmla="*/ 398 w 1965"/>
              <a:gd name="T7" fmla="*/ 103 h 1322"/>
              <a:gd name="T8" fmla="*/ 267 w 1965"/>
              <a:gd name="T9" fmla="*/ 149 h 1322"/>
              <a:gd name="T10" fmla="*/ 181 w 1965"/>
              <a:gd name="T11" fmla="*/ 231 h 1322"/>
              <a:gd name="T12" fmla="*/ 492 w 1965"/>
              <a:gd name="T13" fmla="*/ 7 h 1322"/>
              <a:gd name="T14" fmla="*/ 506 w 1965"/>
              <a:gd name="T15" fmla="*/ 51 h 1322"/>
              <a:gd name="T16" fmla="*/ 611 w 1965"/>
              <a:gd name="T17" fmla="*/ 138 h 1322"/>
              <a:gd name="T18" fmla="*/ 635 w 1965"/>
              <a:gd name="T19" fmla="*/ 232 h 1322"/>
              <a:gd name="T20" fmla="*/ 613 w 1965"/>
              <a:gd name="T21" fmla="*/ 331 h 1322"/>
              <a:gd name="T22" fmla="*/ 675 w 1965"/>
              <a:gd name="T23" fmla="*/ 293 h 1322"/>
              <a:gd name="T24" fmla="*/ 704 w 1965"/>
              <a:gd name="T25" fmla="*/ 151 h 1322"/>
              <a:gd name="T26" fmla="*/ 653 w 1965"/>
              <a:gd name="T27" fmla="*/ 89 h 1322"/>
              <a:gd name="T28" fmla="*/ 574 w 1965"/>
              <a:gd name="T29" fmla="*/ 16 h 1322"/>
              <a:gd name="T30" fmla="*/ 423 w 1965"/>
              <a:gd name="T31" fmla="*/ 764 h 1322"/>
              <a:gd name="T32" fmla="*/ 408 w 1965"/>
              <a:gd name="T33" fmla="*/ 859 h 1322"/>
              <a:gd name="T34" fmla="*/ 381 w 1965"/>
              <a:gd name="T35" fmla="*/ 975 h 1322"/>
              <a:gd name="T36" fmla="*/ 441 w 1965"/>
              <a:gd name="T37" fmla="*/ 1028 h 1322"/>
              <a:gd name="T38" fmla="*/ 549 w 1965"/>
              <a:gd name="T39" fmla="*/ 1019 h 1322"/>
              <a:gd name="T40" fmla="*/ 582 w 1965"/>
              <a:gd name="T41" fmla="*/ 947 h 1322"/>
              <a:gd name="T42" fmla="*/ 541 w 1965"/>
              <a:gd name="T43" fmla="*/ 870 h 1322"/>
              <a:gd name="T44" fmla="*/ 484 w 1965"/>
              <a:gd name="T45" fmla="*/ 806 h 1322"/>
              <a:gd name="T46" fmla="*/ 662 w 1965"/>
              <a:gd name="T47" fmla="*/ 767 h 1322"/>
              <a:gd name="T48" fmla="*/ 706 w 1965"/>
              <a:gd name="T49" fmla="*/ 759 h 1322"/>
              <a:gd name="T50" fmla="*/ 695 w 1965"/>
              <a:gd name="T51" fmla="*/ 721 h 1322"/>
              <a:gd name="T52" fmla="*/ 589 w 1965"/>
              <a:gd name="T53" fmla="*/ 1184 h 1322"/>
              <a:gd name="T54" fmla="*/ 661 w 1965"/>
              <a:gd name="T55" fmla="*/ 1257 h 1322"/>
              <a:gd name="T56" fmla="*/ 717 w 1965"/>
              <a:gd name="T57" fmla="*/ 1192 h 1322"/>
              <a:gd name="T58" fmla="*/ 689 w 1965"/>
              <a:gd name="T59" fmla="*/ 1064 h 1322"/>
              <a:gd name="T60" fmla="*/ 620 w 1965"/>
              <a:gd name="T61" fmla="*/ 1065 h 1322"/>
              <a:gd name="T62" fmla="*/ 587 w 1965"/>
              <a:gd name="T63" fmla="*/ 1104 h 1322"/>
              <a:gd name="T64" fmla="*/ 908 w 1965"/>
              <a:gd name="T65" fmla="*/ 537 h 1322"/>
              <a:gd name="T66" fmla="*/ 1041 w 1965"/>
              <a:gd name="T67" fmla="*/ 556 h 1322"/>
              <a:gd name="T68" fmla="*/ 1057 w 1965"/>
              <a:gd name="T69" fmla="*/ 677 h 1322"/>
              <a:gd name="T70" fmla="*/ 1110 w 1965"/>
              <a:gd name="T71" fmla="*/ 745 h 1322"/>
              <a:gd name="T72" fmla="*/ 1089 w 1965"/>
              <a:gd name="T73" fmla="*/ 602 h 1322"/>
              <a:gd name="T74" fmla="*/ 1038 w 1965"/>
              <a:gd name="T75" fmla="*/ 511 h 1322"/>
              <a:gd name="T76" fmla="*/ 910 w 1965"/>
              <a:gd name="T77" fmla="*/ 471 h 1322"/>
              <a:gd name="T78" fmla="*/ 1416 w 1965"/>
              <a:gd name="T79" fmla="*/ 752 h 1322"/>
              <a:gd name="T80" fmla="*/ 1393 w 1965"/>
              <a:gd name="T81" fmla="*/ 805 h 1322"/>
              <a:gd name="T82" fmla="*/ 1428 w 1965"/>
              <a:gd name="T83" fmla="*/ 839 h 1322"/>
              <a:gd name="T84" fmla="*/ 1465 w 1965"/>
              <a:gd name="T85" fmla="*/ 781 h 1322"/>
              <a:gd name="T86" fmla="*/ 1370 w 1965"/>
              <a:gd name="T87" fmla="*/ 701 h 1322"/>
              <a:gd name="T88" fmla="*/ 1233 w 1965"/>
              <a:gd name="T89" fmla="*/ 1094 h 1322"/>
              <a:gd name="T90" fmla="*/ 1354 w 1965"/>
              <a:gd name="T91" fmla="*/ 1148 h 1322"/>
              <a:gd name="T92" fmla="*/ 1296 w 1965"/>
              <a:gd name="T93" fmla="*/ 1092 h 1322"/>
              <a:gd name="T94" fmla="*/ 1514 w 1965"/>
              <a:gd name="T95" fmla="*/ 1124 h 1322"/>
              <a:gd name="T96" fmla="*/ 1592 w 1965"/>
              <a:gd name="T97" fmla="*/ 1226 h 1322"/>
              <a:gd name="T98" fmla="*/ 1690 w 1965"/>
              <a:gd name="T99" fmla="*/ 1300 h 1322"/>
              <a:gd name="T100" fmla="*/ 1715 w 1965"/>
              <a:gd name="T101" fmla="*/ 1253 h 1322"/>
              <a:gd name="T102" fmla="*/ 1627 w 1965"/>
              <a:gd name="T103" fmla="*/ 1195 h 1322"/>
              <a:gd name="T104" fmla="*/ 1583 w 1965"/>
              <a:gd name="T105" fmla="*/ 1110 h 1322"/>
              <a:gd name="T106" fmla="*/ 1899 w 1965"/>
              <a:gd name="T107" fmla="*/ 1253 h 1322"/>
              <a:gd name="T108" fmla="*/ 1946 w 1965"/>
              <a:gd name="T109" fmla="*/ 1310 h 1322"/>
              <a:gd name="T110" fmla="*/ 1780 w 1965"/>
              <a:gd name="T111" fmla="*/ 748 h 1322"/>
              <a:gd name="T112" fmla="*/ 1733 w 1965"/>
              <a:gd name="T113" fmla="*/ 809 h 1322"/>
              <a:gd name="T114" fmla="*/ 1783 w 1965"/>
              <a:gd name="T115" fmla="*/ 814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65" h="1322">
                <a:moveTo>
                  <a:pt x="95" y="264"/>
                </a:moveTo>
                <a:lnTo>
                  <a:pt x="11" y="264"/>
                </a:lnTo>
                <a:lnTo>
                  <a:pt x="5" y="266"/>
                </a:lnTo>
                <a:lnTo>
                  <a:pt x="0" y="267"/>
                </a:lnTo>
                <a:lnTo>
                  <a:pt x="16" y="275"/>
                </a:lnTo>
                <a:lnTo>
                  <a:pt x="32" y="284"/>
                </a:lnTo>
                <a:lnTo>
                  <a:pt x="45" y="292"/>
                </a:lnTo>
                <a:lnTo>
                  <a:pt x="57" y="301"/>
                </a:lnTo>
                <a:lnTo>
                  <a:pt x="63" y="304"/>
                </a:lnTo>
                <a:lnTo>
                  <a:pt x="70" y="307"/>
                </a:lnTo>
                <a:lnTo>
                  <a:pt x="78" y="309"/>
                </a:lnTo>
                <a:lnTo>
                  <a:pt x="85" y="311"/>
                </a:lnTo>
                <a:lnTo>
                  <a:pt x="96" y="309"/>
                </a:lnTo>
                <a:lnTo>
                  <a:pt x="107" y="307"/>
                </a:lnTo>
                <a:lnTo>
                  <a:pt x="115" y="305"/>
                </a:lnTo>
                <a:lnTo>
                  <a:pt x="124" y="301"/>
                </a:lnTo>
                <a:lnTo>
                  <a:pt x="141" y="292"/>
                </a:lnTo>
                <a:lnTo>
                  <a:pt x="160" y="281"/>
                </a:lnTo>
                <a:lnTo>
                  <a:pt x="189" y="264"/>
                </a:lnTo>
                <a:lnTo>
                  <a:pt x="215" y="247"/>
                </a:lnTo>
                <a:lnTo>
                  <a:pt x="241" y="230"/>
                </a:lnTo>
                <a:lnTo>
                  <a:pt x="269" y="209"/>
                </a:lnTo>
                <a:lnTo>
                  <a:pt x="290" y="194"/>
                </a:lnTo>
                <a:lnTo>
                  <a:pt x="311" y="182"/>
                </a:lnTo>
                <a:lnTo>
                  <a:pt x="331" y="172"/>
                </a:lnTo>
                <a:lnTo>
                  <a:pt x="356" y="162"/>
                </a:lnTo>
                <a:lnTo>
                  <a:pt x="367" y="157"/>
                </a:lnTo>
                <a:lnTo>
                  <a:pt x="378" y="154"/>
                </a:lnTo>
                <a:lnTo>
                  <a:pt x="387" y="152"/>
                </a:lnTo>
                <a:lnTo>
                  <a:pt x="398" y="149"/>
                </a:lnTo>
                <a:lnTo>
                  <a:pt x="409" y="144"/>
                </a:lnTo>
                <a:lnTo>
                  <a:pt x="419" y="139"/>
                </a:lnTo>
                <a:lnTo>
                  <a:pt x="422" y="136"/>
                </a:lnTo>
                <a:lnTo>
                  <a:pt x="425" y="131"/>
                </a:lnTo>
                <a:lnTo>
                  <a:pt x="427" y="127"/>
                </a:lnTo>
                <a:lnTo>
                  <a:pt x="427" y="122"/>
                </a:lnTo>
                <a:lnTo>
                  <a:pt x="427" y="117"/>
                </a:lnTo>
                <a:lnTo>
                  <a:pt x="425" y="113"/>
                </a:lnTo>
                <a:lnTo>
                  <a:pt x="422" y="110"/>
                </a:lnTo>
                <a:lnTo>
                  <a:pt x="418" y="108"/>
                </a:lnTo>
                <a:lnTo>
                  <a:pt x="413" y="105"/>
                </a:lnTo>
                <a:lnTo>
                  <a:pt x="409" y="104"/>
                </a:lnTo>
                <a:lnTo>
                  <a:pt x="404" y="103"/>
                </a:lnTo>
                <a:lnTo>
                  <a:pt x="398" y="103"/>
                </a:lnTo>
                <a:lnTo>
                  <a:pt x="387" y="105"/>
                </a:lnTo>
                <a:lnTo>
                  <a:pt x="378" y="109"/>
                </a:lnTo>
                <a:lnTo>
                  <a:pt x="362" y="109"/>
                </a:lnTo>
                <a:lnTo>
                  <a:pt x="345" y="111"/>
                </a:lnTo>
                <a:lnTo>
                  <a:pt x="325" y="117"/>
                </a:lnTo>
                <a:lnTo>
                  <a:pt x="306" y="124"/>
                </a:lnTo>
                <a:lnTo>
                  <a:pt x="298" y="127"/>
                </a:lnTo>
                <a:lnTo>
                  <a:pt x="289" y="131"/>
                </a:lnTo>
                <a:lnTo>
                  <a:pt x="281" y="137"/>
                </a:lnTo>
                <a:lnTo>
                  <a:pt x="271" y="143"/>
                </a:lnTo>
                <a:lnTo>
                  <a:pt x="267" y="149"/>
                </a:lnTo>
                <a:lnTo>
                  <a:pt x="263" y="154"/>
                </a:lnTo>
                <a:lnTo>
                  <a:pt x="249" y="163"/>
                </a:lnTo>
                <a:lnTo>
                  <a:pt x="235" y="169"/>
                </a:lnTo>
                <a:lnTo>
                  <a:pt x="229" y="173"/>
                </a:lnTo>
                <a:lnTo>
                  <a:pt x="222" y="178"/>
                </a:lnTo>
                <a:lnTo>
                  <a:pt x="217" y="182"/>
                </a:lnTo>
                <a:lnTo>
                  <a:pt x="210" y="189"/>
                </a:lnTo>
                <a:lnTo>
                  <a:pt x="202" y="198"/>
                </a:lnTo>
                <a:lnTo>
                  <a:pt x="195" y="209"/>
                </a:lnTo>
                <a:lnTo>
                  <a:pt x="189" y="220"/>
                </a:lnTo>
                <a:lnTo>
                  <a:pt x="181" y="231"/>
                </a:lnTo>
                <a:lnTo>
                  <a:pt x="171" y="239"/>
                </a:lnTo>
                <a:lnTo>
                  <a:pt x="162" y="247"/>
                </a:lnTo>
                <a:lnTo>
                  <a:pt x="152" y="252"/>
                </a:lnTo>
                <a:lnTo>
                  <a:pt x="142" y="257"/>
                </a:lnTo>
                <a:lnTo>
                  <a:pt x="132" y="260"/>
                </a:lnTo>
                <a:lnTo>
                  <a:pt x="120" y="262"/>
                </a:lnTo>
                <a:lnTo>
                  <a:pt x="108" y="263"/>
                </a:lnTo>
                <a:lnTo>
                  <a:pt x="95" y="264"/>
                </a:lnTo>
                <a:close/>
                <a:moveTo>
                  <a:pt x="513" y="0"/>
                </a:moveTo>
                <a:lnTo>
                  <a:pt x="502" y="4"/>
                </a:lnTo>
                <a:lnTo>
                  <a:pt x="492" y="7"/>
                </a:lnTo>
                <a:lnTo>
                  <a:pt x="483" y="9"/>
                </a:lnTo>
                <a:lnTo>
                  <a:pt x="474" y="11"/>
                </a:lnTo>
                <a:lnTo>
                  <a:pt x="454" y="16"/>
                </a:lnTo>
                <a:lnTo>
                  <a:pt x="433" y="21"/>
                </a:lnTo>
                <a:lnTo>
                  <a:pt x="443" y="24"/>
                </a:lnTo>
                <a:lnTo>
                  <a:pt x="450" y="27"/>
                </a:lnTo>
                <a:lnTo>
                  <a:pt x="459" y="29"/>
                </a:lnTo>
                <a:lnTo>
                  <a:pt x="467" y="31"/>
                </a:lnTo>
                <a:lnTo>
                  <a:pt x="481" y="37"/>
                </a:lnTo>
                <a:lnTo>
                  <a:pt x="494" y="45"/>
                </a:lnTo>
                <a:lnTo>
                  <a:pt x="506" y="51"/>
                </a:lnTo>
                <a:lnTo>
                  <a:pt x="520" y="58"/>
                </a:lnTo>
                <a:lnTo>
                  <a:pt x="532" y="62"/>
                </a:lnTo>
                <a:lnTo>
                  <a:pt x="542" y="64"/>
                </a:lnTo>
                <a:lnTo>
                  <a:pt x="553" y="69"/>
                </a:lnTo>
                <a:lnTo>
                  <a:pt x="564" y="74"/>
                </a:lnTo>
                <a:lnTo>
                  <a:pt x="572" y="81"/>
                </a:lnTo>
                <a:lnTo>
                  <a:pt x="580" y="87"/>
                </a:lnTo>
                <a:lnTo>
                  <a:pt x="586" y="95"/>
                </a:lnTo>
                <a:lnTo>
                  <a:pt x="592" y="102"/>
                </a:lnTo>
                <a:lnTo>
                  <a:pt x="601" y="118"/>
                </a:lnTo>
                <a:lnTo>
                  <a:pt x="611" y="138"/>
                </a:lnTo>
                <a:lnTo>
                  <a:pt x="619" y="150"/>
                </a:lnTo>
                <a:lnTo>
                  <a:pt x="626" y="160"/>
                </a:lnTo>
                <a:lnTo>
                  <a:pt x="629" y="166"/>
                </a:lnTo>
                <a:lnTo>
                  <a:pt x="633" y="171"/>
                </a:lnTo>
                <a:lnTo>
                  <a:pt x="634" y="178"/>
                </a:lnTo>
                <a:lnTo>
                  <a:pt x="635" y="185"/>
                </a:lnTo>
                <a:lnTo>
                  <a:pt x="632" y="198"/>
                </a:lnTo>
                <a:lnTo>
                  <a:pt x="629" y="212"/>
                </a:lnTo>
                <a:lnTo>
                  <a:pt x="632" y="214"/>
                </a:lnTo>
                <a:lnTo>
                  <a:pt x="634" y="218"/>
                </a:lnTo>
                <a:lnTo>
                  <a:pt x="635" y="232"/>
                </a:lnTo>
                <a:lnTo>
                  <a:pt x="637" y="245"/>
                </a:lnTo>
                <a:lnTo>
                  <a:pt x="639" y="258"/>
                </a:lnTo>
                <a:lnTo>
                  <a:pt x="640" y="272"/>
                </a:lnTo>
                <a:lnTo>
                  <a:pt x="639" y="280"/>
                </a:lnTo>
                <a:lnTo>
                  <a:pt x="637" y="288"/>
                </a:lnTo>
                <a:lnTo>
                  <a:pt x="634" y="295"/>
                </a:lnTo>
                <a:lnTo>
                  <a:pt x="629" y="302"/>
                </a:lnTo>
                <a:lnTo>
                  <a:pt x="625" y="308"/>
                </a:lnTo>
                <a:lnTo>
                  <a:pt x="621" y="316"/>
                </a:lnTo>
                <a:lnTo>
                  <a:pt x="618" y="324"/>
                </a:lnTo>
                <a:lnTo>
                  <a:pt x="613" y="331"/>
                </a:lnTo>
                <a:lnTo>
                  <a:pt x="629" y="343"/>
                </a:lnTo>
                <a:lnTo>
                  <a:pt x="646" y="355"/>
                </a:lnTo>
                <a:lnTo>
                  <a:pt x="654" y="360"/>
                </a:lnTo>
                <a:lnTo>
                  <a:pt x="664" y="363"/>
                </a:lnTo>
                <a:lnTo>
                  <a:pt x="673" y="367"/>
                </a:lnTo>
                <a:lnTo>
                  <a:pt x="682" y="371"/>
                </a:lnTo>
                <a:lnTo>
                  <a:pt x="681" y="354"/>
                </a:lnTo>
                <a:lnTo>
                  <a:pt x="678" y="339"/>
                </a:lnTo>
                <a:lnTo>
                  <a:pt x="676" y="322"/>
                </a:lnTo>
                <a:lnTo>
                  <a:pt x="675" y="305"/>
                </a:lnTo>
                <a:lnTo>
                  <a:pt x="675" y="293"/>
                </a:lnTo>
                <a:lnTo>
                  <a:pt x="676" y="284"/>
                </a:lnTo>
                <a:lnTo>
                  <a:pt x="677" y="273"/>
                </a:lnTo>
                <a:lnTo>
                  <a:pt x="679" y="264"/>
                </a:lnTo>
                <a:lnTo>
                  <a:pt x="684" y="246"/>
                </a:lnTo>
                <a:lnTo>
                  <a:pt x="689" y="227"/>
                </a:lnTo>
                <a:lnTo>
                  <a:pt x="694" y="210"/>
                </a:lnTo>
                <a:lnTo>
                  <a:pt x="700" y="192"/>
                </a:lnTo>
                <a:lnTo>
                  <a:pt x="702" y="182"/>
                </a:lnTo>
                <a:lnTo>
                  <a:pt x="703" y="172"/>
                </a:lnTo>
                <a:lnTo>
                  <a:pt x="704" y="162"/>
                </a:lnTo>
                <a:lnTo>
                  <a:pt x="704" y="151"/>
                </a:lnTo>
                <a:lnTo>
                  <a:pt x="704" y="143"/>
                </a:lnTo>
                <a:lnTo>
                  <a:pt x="703" y="136"/>
                </a:lnTo>
                <a:lnTo>
                  <a:pt x="702" y="128"/>
                </a:lnTo>
                <a:lnTo>
                  <a:pt x="699" y="122"/>
                </a:lnTo>
                <a:lnTo>
                  <a:pt x="695" y="115"/>
                </a:lnTo>
                <a:lnTo>
                  <a:pt x="692" y="110"/>
                </a:lnTo>
                <a:lnTo>
                  <a:pt x="687" y="104"/>
                </a:lnTo>
                <a:lnTo>
                  <a:pt x="680" y="100"/>
                </a:lnTo>
                <a:lnTo>
                  <a:pt x="675" y="96"/>
                </a:lnTo>
                <a:lnTo>
                  <a:pt x="669" y="92"/>
                </a:lnTo>
                <a:lnTo>
                  <a:pt x="653" y="89"/>
                </a:lnTo>
                <a:lnTo>
                  <a:pt x="639" y="84"/>
                </a:lnTo>
                <a:lnTo>
                  <a:pt x="634" y="81"/>
                </a:lnTo>
                <a:lnTo>
                  <a:pt x="627" y="77"/>
                </a:lnTo>
                <a:lnTo>
                  <a:pt x="622" y="72"/>
                </a:lnTo>
                <a:lnTo>
                  <a:pt x="616" y="65"/>
                </a:lnTo>
                <a:lnTo>
                  <a:pt x="607" y="55"/>
                </a:lnTo>
                <a:lnTo>
                  <a:pt x="598" y="46"/>
                </a:lnTo>
                <a:lnTo>
                  <a:pt x="589" y="36"/>
                </a:lnTo>
                <a:lnTo>
                  <a:pt x="579" y="27"/>
                </a:lnTo>
                <a:lnTo>
                  <a:pt x="576" y="20"/>
                </a:lnTo>
                <a:lnTo>
                  <a:pt x="574" y="16"/>
                </a:lnTo>
                <a:lnTo>
                  <a:pt x="568" y="11"/>
                </a:lnTo>
                <a:lnTo>
                  <a:pt x="560" y="8"/>
                </a:lnTo>
                <a:lnTo>
                  <a:pt x="553" y="5"/>
                </a:lnTo>
                <a:lnTo>
                  <a:pt x="545" y="3"/>
                </a:lnTo>
                <a:lnTo>
                  <a:pt x="529" y="1"/>
                </a:lnTo>
                <a:lnTo>
                  <a:pt x="513" y="0"/>
                </a:lnTo>
                <a:close/>
                <a:moveTo>
                  <a:pt x="449" y="759"/>
                </a:moveTo>
                <a:lnTo>
                  <a:pt x="439" y="760"/>
                </a:lnTo>
                <a:lnTo>
                  <a:pt x="431" y="761"/>
                </a:lnTo>
                <a:lnTo>
                  <a:pt x="427" y="762"/>
                </a:lnTo>
                <a:lnTo>
                  <a:pt x="423" y="764"/>
                </a:lnTo>
                <a:lnTo>
                  <a:pt x="420" y="766"/>
                </a:lnTo>
                <a:lnTo>
                  <a:pt x="417" y="770"/>
                </a:lnTo>
                <a:lnTo>
                  <a:pt x="414" y="774"/>
                </a:lnTo>
                <a:lnTo>
                  <a:pt x="414" y="777"/>
                </a:lnTo>
                <a:lnTo>
                  <a:pt x="413" y="781"/>
                </a:lnTo>
                <a:lnTo>
                  <a:pt x="414" y="786"/>
                </a:lnTo>
                <a:lnTo>
                  <a:pt x="416" y="794"/>
                </a:lnTo>
                <a:lnTo>
                  <a:pt x="417" y="804"/>
                </a:lnTo>
                <a:lnTo>
                  <a:pt x="416" y="825"/>
                </a:lnTo>
                <a:lnTo>
                  <a:pt x="412" y="842"/>
                </a:lnTo>
                <a:lnTo>
                  <a:pt x="408" y="859"/>
                </a:lnTo>
                <a:lnTo>
                  <a:pt x="402" y="879"/>
                </a:lnTo>
                <a:lnTo>
                  <a:pt x="397" y="889"/>
                </a:lnTo>
                <a:lnTo>
                  <a:pt x="393" y="899"/>
                </a:lnTo>
                <a:lnTo>
                  <a:pt x="390" y="909"/>
                </a:lnTo>
                <a:lnTo>
                  <a:pt x="387" y="921"/>
                </a:lnTo>
                <a:lnTo>
                  <a:pt x="390" y="937"/>
                </a:lnTo>
                <a:lnTo>
                  <a:pt x="391" y="953"/>
                </a:lnTo>
                <a:lnTo>
                  <a:pt x="389" y="960"/>
                </a:lnTo>
                <a:lnTo>
                  <a:pt x="386" y="965"/>
                </a:lnTo>
                <a:lnTo>
                  <a:pt x="384" y="969"/>
                </a:lnTo>
                <a:lnTo>
                  <a:pt x="381" y="975"/>
                </a:lnTo>
                <a:lnTo>
                  <a:pt x="375" y="984"/>
                </a:lnTo>
                <a:lnTo>
                  <a:pt x="369" y="995"/>
                </a:lnTo>
                <a:lnTo>
                  <a:pt x="368" y="1006"/>
                </a:lnTo>
                <a:lnTo>
                  <a:pt x="367" y="1017"/>
                </a:lnTo>
                <a:lnTo>
                  <a:pt x="384" y="1016"/>
                </a:lnTo>
                <a:lnTo>
                  <a:pt x="399" y="1016"/>
                </a:lnTo>
                <a:lnTo>
                  <a:pt x="407" y="1016"/>
                </a:lnTo>
                <a:lnTo>
                  <a:pt x="414" y="1017"/>
                </a:lnTo>
                <a:lnTo>
                  <a:pt x="422" y="1019"/>
                </a:lnTo>
                <a:lnTo>
                  <a:pt x="431" y="1022"/>
                </a:lnTo>
                <a:lnTo>
                  <a:pt x="441" y="1028"/>
                </a:lnTo>
                <a:lnTo>
                  <a:pt x="452" y="1034"/>
                </a:lnTo>
                <a:lnTo>
                  <a:pt x="461" y="1041"/>
                </a:lnTo>
                <a:lnTo>
                  <a:pt x="470" y="1047"/>
                </a:lnTo>
                <a:lnTo>
                  <a:pt x="486" y="1062"/>
                </a:lnTo>
                <a:lnTo>
                  <a:pt x="505" y="1077"/>
                </a:lnTo>
                <a:lnTo>
                  <a:pt x="513" y="1071"/>
                </a:lnTo>
                <a:lnTo>
                  <a:pt x="519" y="1064"/>
                </a:lnTo>
                <a:lnTo>
                  <a:pt x="525" y="1058"/>
                </a:lnTo>
                <a:lnTo>
                  <a:pt x="530" y="1051"/>
                </a:lnTo>
                <a:lnTo>
                  <a:pt x="541" y="1036"/>
                </a:lnTo>
                <a:lnTo>
                  <a:pt x="549" y="1019"/>
                </a:lnTo>
                <a:lnTo>
                  <a:pt x="558" y="1006"/>
                </a:lnTo>
                <a:lnTo>
                  <a:pt x="567" y="994"/>
                </a:lnTo>
                <a:lnTo>
                  <a:pt x="570" y="988"/>
                </a:lnTo>
                <a:lnTo>
                  <a:pt x="574" y="981"/>
                </a:lnTo>
                <a:lnTo>
                  <a:pt x="576" y="974"/>
                </a:lnTo>
                <a:lnTo>
                  <a:pt x="579" y="966"/>
                </a:lnTo>
                <a:lnTo>
                  <a:pt x="582" y="961"/>
                </a:lnTo>
                <a:lnTo>
                  <a:pt x="584" y="955"/>
                </a:lnTo>
                <a:lnTo>
                  <a:pt x="584" y="952"/>
                </a:lnTo>
                <a:lnTo>
                  <a:pt x="583" y="949"/>
                </a:lnTo>
                <a:lnTo>
                  <a:pt x="582" y="947"/>
                </a:lnTo>
                <a:lnTo>
                  <a:pt x="580" y="944"/>
                </a:lnTo>
                <a:lnTo>
                  <a:pt x="575" y="939"/>
                </a:lnTo>
                <a:lnTo>
                  <a:pt x="571" y="935"/>
                </a:lnTo>
                <a:lnTo>
                  <a:pt x="566" y="926"/>
                </a:lnTo>
                <a:lnTo>
                  <a:pt x="561" y="919"/>
                </a:lnTo>
                <a:lnTo>
                  <a:pt x="556" y="911"/>
                </a:lnTo>
                <a:lnTo>
                  <a:pt x="553" y="902"/>
                </a:lnTo>
                <a:lnTo>
                  <a:pt x="548" y="890"/>
                </a:lnTo>
                <a:lnTo>
                  <a:pt x="545" y="880"/>
                </a:lnTo>
                <a:lnTo>
                  <a:pt x="543" y="875"/>
                </a:lnTo>
                <a:lnTo>
                  <a:pt x="541" y="870"/>
                </a:lnTo>
                <a:lnTo>
                  <a:pt x="538" y="865"/>
                </a:lnTo>
                <a:lnTo>
                  <a:pt x="534" y="860"/>
                </a:lnTo>
                <a:lnTo>
                  <a:pt x="529" y="857"/>
                </a:lnTo>
                <a:lnTo>
                  <a:pt x="524" y="855"/>
                </a:lnTo>
                <a:lnTo>
                  <a:pt x="515" y="844"/>
                </a:lnTo>
                <a:lnTo>
                  <a:pt x="507" y="833"/>
                </a:lnTo>
                <a:lnTo>
                  <a:pt x="500" y="826"/>
                </a:lnTo>
                <a:lnTo>
                  <a:pt x="492" y="818"/>
                </a:lnTo>
                <a:lnTo>
                  <a:pt x="489" y="815"/>
                </a:lnTo>
                <a:lnTo>
                  <a:pt x="486" y="811"/>
                </a:lnTo>
                <a:lnTo>
                  <a:pt x="484" y="806"/>
                </a:lnTo>
                <a:lnTo>
                  <a:pt x="480" y="802"/>
                </a:lnTo>
                <a:lnTo>
                  <a:pt x="475" y="790"/>
                </a:lnTo>
                <a:lnTo>
                  <a:pt x="467" y="778"/>
                </a:lnTo>
                <a:lnTo>
                  <a:pt x="459" y="767"/>
                </a:lnTo>
                <a:lnTo>
                  <a:pt x="449" y="759"/>
                </a:lnTo>
                <a:close/>
                <a:moveTo>
                  <a:pt x="653" y="738"/>
                </a:moveTo>
                <a:lnTo>
                  <a:pt x="651" y="743"/>
                </a:lnTo>
                <a:lnTo>
                  <a:pt x="648" y="748"/>
                </a:lnTo>
                <a:lnTo>
                  <a:pt x="653" y="754"/>
                </a:lnTo>
                <a:lnTo>
                  <a:pt x="659" y="759"/>
                </a:lnTo>
                <a:lnTo>
                  <a:pt x="662" y="767"/>
                </a:lnTo>
                <a:lnTo>
                  <a:pt x="666" y="775"/>
                </a:lnTo>
                <a:lnTo>
                  <a:pt x="667" y="778"/>
                </a:lnTo>
                <a:lnTo>
                  <a:pt x="670" y="780"/>
                </a:lnTo>
                <a:lnTo>
                  <a:pt x="674" y="782"/>
                </a:lnTo>
                <a:lnTo>
                  <a:pt x="677" y="782"/>
                </a:lnTo>
                <a:lnTo>
                  <a:pt x="682" y="782"/>
                </a:lnTo>
                <a:lnTo>
                  <a:pt x="687" y="780"/>
                </a:lnTo>
                <a:lnTo>
                  <a:pt x="691" y="778"/>
                </a:lnTo>
                <a:lnTo>
                  <a:pt x="694" y="775"/>
                </a:lnTo>
                <a:lnTo>
                  <a:pt x="701" y="767"/>
                </a:lnTo>
                <a:lnTo>
                  <a:pt x="706" y="759"/>
                </a:lnTo>
                <a:lnTo>
                  <a:pt x="715" y="749"/>
                </a:lnTo>
                <a:lnTo>
                  <a:pt x="722" y="739"/>
                </a:lnTo>
                <a:lnTo>
                  <a:pt x="726" y="734"/>
                </a:lnTo>
                <a:lnTo>
                  <a:pt x="729" y="728"/>
                </a:lnTo>
                <a:lnTo>
                  <a:pt x="731" y="723"/>
                </a:lnTo>
                <a:lnTo>
                  <a:pt x="733" y="717"/>
                </a:lnTo>
                <a:lnTo>
                  <a:pt x="728" y="713"/>
                </a:lnTo>
                <a:lnTo>
                  <a:pt x="722" y="711"/>
                </a:lnTo>
                <a:lnTo>
                  <a:pt x="713" y="713"/>
                </a:lnTo>
                <a:lnTo>
                  <a:pt x="704" y="717"/>
                </a:lnTo>
                <a:lnTo>
                  <a:pt x="695" y="721"/>
                </a:lnTo>
                <a:lnTo>
                  <a:pt x="688" y="725"/>
                </a:lnTo>
                <a:lnTo>
                  <a:pt x="680" y="730"/>
                </a:lnTo>
                <a:lnTo>
                  <a:pt x="673" y="734"/>
                </a:lnTo>
                <a:lnTo>
                  <a:pt x="664" y="736"/>
                </a:lnTo>
                <a:lnTo>
                  <a:pt x="653" y="738"/>
                </a:lnTo>
                <a:close/>
                <a:moveTo>
                  <a:pt x="576" y="1136"/>
                </a:moveTo>
                <a:lnTo>
                  <a:pt x="576" y="1145"/>
                </a:lnTo>
                <a:lnTo>
                  <a:pt x="578" y="1154"/>
                </a:lnTo>
                <a:lnTo>
                  <a:pt x="580" y="1162"/>
                </a:lnTo>
                <a:lnTo>
                  <a:pt x="582" y="1169"/>
                </a:lnTo>
                <a:lnTo>
                  <a:pt x="589" y="1184"/>
                </a:lnTo>
                <a:lnTo>
                  <a:pt x="598" y="1199"/>
                </a:lnTo>
                <a:lnTo>
                  <a:pt x="606" y="1213"/>
                </a:lnTo>
                <a:lnTo>
                  <a:pt x="614" y="1225"/>
                </a:lnTo>
                <a:lnTo>
                  <a:pt x="619" y="1230"/>
                </a:lnTo>
                <a:lnTo>
                  <a:pt x="624" y="1234"/>
                </a:lnTo>
                <a:lnTo>
                  <a:pt x="630" y="1238"/>
                </a:lnTo>
                <a:lnTo>
                  <a:pt x="638" y="1243"/>
                </a:lnTo>
                <a:lnTo>
                  <a:pt x="646" y="1247"/>
                </a:lnTo>
                <a:lnTo>
                  <a:pt x="653" y="1252"/>
                </a:lnTo>
                <a:lnTo>
                  <a:pt x="656" y="1254"/>
                </a:lnTo>
                <a:lnTo>
                  <a:pt x="661" y="1257"/>
                </a:lnTo>
                <a:lnTo>
                  <a:pt x="665" y="1258"/>
                </a:lnTo>
                <a:lnTo>
                  <a:pt x="669" y="1258"/>
                </a:lnTo>
                <a:lnTo>
                  <a:pt x="676" y="1258"/>
                </a:lnTo>
                <a:lnTo>
                  <a:pt x="681" y="1256"/>
                </a:lnTo>
                <a:lnTo>
                  <a:pt x="686" y="1251"/>
                </a:lnTo>
                <a:lnTo>
                  <a:pt x="689" y="1247"/>
                </a:lnTo>
                <a:lnTo>
                  <a:pt x="695" y="1236"/>
                </a:lnTo>
                <a:lnTo>
                  <a:pt x="702" y="1224"/>
                </a:lnTo>
                <a:lnTo>
                  <a:pt x="708" y="1210"/>
                </a:lnTo>
                <a:lnTo>
                  <a:pt x="714" y="1198"/>
                </a:lnTo>
                <a:lnTo>
                  <a:pt x="717" y="1192"/>
                </a:lnTo>
                <a:lnTo>
                  <a:pt x="718" y="1185"/>
                </a:lnTo>
                <a:lnTo>
                  <a:pt x="719" y="1179"/>
                </a:lnTo>
                <a:lnTo>
                  <a:pt x="720" y="1170"/>
                </a:lnTo>
                <a:lnTo>
                  <a:pt x="719" y="1158"/>
                </a:lnTo>
                <a:lnTo>
                  <a:pt x="718" y="1148"/>
                </a:lnTo>
                <a:lnTo>
                  <a:pt x="716" y="1137"/>
                </a:lnTo>
                <a:lnTo>
                  <a:pt x="714" y="1127"/>
                </a:lnTo>
                <a:lnTo>
                  <a:pt x="707" y="1108"/>
                </a:lnTo>
                <a:lnTo>
                  <a:pt x="699" y="1086"/>
                </a:lnTo>
                <a:lnTo>
                  <a:pt x="694" y="1075"/>
                </a:lnTo>
                <a:lnTo>
                  <a:pt x="689" y="1064"/>
                </a:lnTo>
                <a:lnTo>
                  <a:pt x="686" y="1060"/>
                </a:lnTo>
                <a:lnTo>
                  <a:pt x="682" y="1057"/>
                </a:lnTo>
                <a:lnTo>
                  <a:pt x="678" y="1055"/>
                </a:lnTo>
                <a:lnTo>
                  <a:pt x="672" y="1054"/>
                </a:lnTo>
                <a:lnTo>
                  <a:pt x="666" y="1054"/>
                </a:lnTo>
                <a:lnTo>
                  <a:pt x="661" y="1055"/>
                </a:lnTo>
                <a:lnTo>
                  <a:pt x="655" y="1056"/>
                </a:lnTo>
                <a:lnTo>
                  <a:pt x="651" y="1058"/>
                </a:lnTo>
                <a:lnTo>
                  <a:pt x="640" y="1061"/>
                </a:lnTo>
                <a:lnTo>
                  <a:pt x="629" y="1064"/>
                </a:lnTo>
                <a:lnTo>
                  <a:pt x="620" y="1065"/>
                </a:lnTo>
                <a:lnTo>
                  <a:pt x="611" y="1065"/>
                </a:lnTo>
                <a:lnTo>
                  <a:pt x="607" y="1067"/>
                </a:lnTo>
                <a:lnTo>
                  <a:pt x="602" y="1068"/>
                </a:lnTo>
                <a:lnTo>
                  <a:pt x="599" y="1070"/>
                </a:lnTo>
                <a:lnTo>
                  <a:pt x="595" y="1072"/>
                </a:lnTo>
                <a:lnTo>
                  <a:pt x="593" y="1075"/>
                </a:lnTo>
                <a:lnTo>
                  <a:pt x="591" y="1079"/>
                </a:lnTo>
                <a:lnTo>
                  <a:pt x="589" y="1083"/>
                </a:lnTo>
                <a:lnTo>
                  <a:pt x="589" y="1087"/>
                </a:lnTo>
                <a:lnTo>
                  <a:pt x="588" y="1096"/>
                </a:lnTo>
                <a:lnTo>
                  <a:pt x="587" y="1104"/>
                </a:lnTo>
                <a:lnTo>
                  <a:pt x="584" y="1113"/>
                </a:lnTo>
                <a:lnTo>
                  <a:pt x="581" y="1119"/>
                </a:lnTo>
                <a:lnTo>
                  <a:pt x="578" y="1127"/>
                </a:lnTo>
                <a:lnTo>
                  <a:pt x="576" y="1136"/>
                </a:lnTo>
                <a:close/>
                <a:moveTo>
                  <a:pt x="884" y="480"/>
                </a:moveTo>
                <a:lnTo>
                  <a:pt x="890" y="502"/>
                </a:lnTo>
                <a:lnTo>
                  <a:pt x="884" y="518"/>
                </a:lnTo>
                <a:lnTo>
                  <a:pt x="877" y="533"/>
                </a:lnTo>
                <a:lnTo>
                  <a:pt x="888" y="536"/>
                </a:lnTo>
                <a:lnTo>
                  <a:pt x="898" y="537"/>
                </a:lnTo>
                <a:lnTo>
                  <a:pt x="908" y="537"/>
                </a:lnTo>
                <a:lnTo>
                  <a:pt x="919" y="538"/>
                </a:lnTo>
                <a:lnTo>
                  <a:pt x="927" y="541"/>
                </a:lnTo>
                <a:lnTo>
                  <a:pt x="935" y="545"/>
                </a:lnTo>
                <a:lnTo>
                  <a:pt x="943" y="548"/>
                </a:lnTo>
                <a:lnTo>
                  <a:pt x="951" y="549"/>
                </a:lnTo>
                <a:lnTo>
                  <a:pt x="1025" y="549"/>
                </a:lnTo>
                <a:lnTo>
                  <a:pt x="1029" y="549"/>
                </a:lnTo>
                <a:lnTo>
                  <a:pt x="1032" y="550"/>
                </a:lnTo>
                <a:lnTo>
                  <a:pt x="1035" y="551"/>
                </a:lnTo>
                <a:lnTo>
                  <a:pt x="1039" y="554"/>
                </a:lnTo>
                <a:lnTo>
                  <a:pt x="1041" y="556"/>
                </a:lnTo>
                <a:lnTo>
                  <a:pt x="1043" y="559"/>
                </a:lnTo>
                <a:lnTo>
                  <a:pt x="1045" y="561"/>
                </a:lnTo>
                <a:lnTo>
                  <a:pt x="1046" y="565"/>
                </a:lnTo>
                <a:lnTo>
                  <a:pt x="1051" y="578"/>
                </a:lnTo>
                <a:lnTo>
                  <a:pt x="1052" y="591"/>
                </a:lnTo>
                <a:lnTo>
                  <a:pt x="1052" y="604"/>
                </a:lnTo>
                <a:lnTo>
                  <a:pt x="1052" y="618"/>
                </a:lnTo>
                <a:lnTo>
                  <a:pt x="1053" y="633"/>
                </a:lnTo>
                <a:lnTo>
                  <a:pt x="1055" y="648"/>
                </a:lnTo>
                <a:lnTo>
                  <a:pt x="1056" y="662"/>
                </a:lnTo>
                <a:lnTo>
                  <a:pt x="1057" y="677"/>
                </a:lnTo>
                <a:lnTo>
                  <a:pt x="1056" y="687"/>
                </a:lnTo>
                <a:lnTo>
                  <a:pt x="1053" y="696"/>
                </a:lnTo>
                <a:lnTo>
                  <a:pt x="1048" y="705"/>
                </a:lnTo>
                <a:lnTo>
                  <a:pt x="1044" y="713"/>
                </a:lnTo>
                <a:lnTo>
                  <a:pt x="1055" y="716"/>
                </a:lnTo>
                <a:lnTo>
                  <a:pt x="1065" y="719"/>
                </a:lnTo>
                <a:lnTo>
                  <a:pt x="1070" y="724"/>
                </a:lnTo>
                <a:lnTo>
                  <a:pt x="1075" y="730"/>
                </a:lnTo>
                <a:lnTo>
                  <a:pt x="1087" y="735"/>
                </a:lnTo>
                <a:lnTo>
                  <a:pt x="1099" y="739"/>
                </a:lnTo>
                <a:lnTo>
                  <a:pt x="1110" y="745"/>
                </a:lnTo>
                <a:lnTo>
                  <a:pt x="1121" y="751"/>
                </a:lnTo>
                <a:lnTo>
                  <a:pt x="1128" y="762"/>
                </a:lnTo>
                <a:lnTo>
                  <a:pt x="1126" y="749"/>
                </a:lnTo>
                <a:lnTo>
                  <a:pt x="1124" y="737"/>
                </a:lnTo>
                <a:lnTo>
                  <a:pt x="1121" y="726"/>
                </a:lnTo>
                <a:lnTo>
                  <a:pt x="1118" y="716"/>
                </a:lnTo>
                <a:lnTo>
                  <a:pt x="1110" y="695"/>
                </a:lnTo>
                <a:lnTo>
                  <a:pt x="1102" y="671"/>
                </a:lnTo>
                <a:lnTo>
                  <a:pt x="1096" y="642"/>
                </a:lnTo>
                <a:lnTo>
                  <a:pt x="1092" y="615"/>
                </a:lnTo>
                <a:lnTo>
                  <a:pt x="1089" y="602"/>
                </a:lnTo>
                <a:lnTo>
                  <a:pt x="1087" y="589"/>
                </a:lnTo>
                <a:lnTo>
                  <a:pt x="1083" y="575"/>
                </a:lnTo>
                <a:lnTo>
                  <a:pt x="1079" y="560"/>
                </a:lnTo>
                <a:lnTo>
                  <a:pt x="1075" y="551"/>
                </a:lnTo>
                <a:lnTo>
                  <a:pt x="1071" y="544"/>
                </a:lnTo>
                <a:lnTo>
                  <a:pt x="1067" y="537"/>
                </a:lnTo>
                <a:lnTo>
                  <a:pt x="1061" y="531"/>
                </a:lnTo>
                <a:lnTo>
                  <a:pt x="1056" y="525"/>
                </a:lnTo>
                <a:lnTo>
                  <a:pt x="1051" y="520"/>
                </a:lnTo>
                <a:lnTo>
                  <a:pt x="1044" y="516"/>
                </a:lnTo>
                <a:lnTo>
                  <a:pt x="1038" y="511"/>
                </a:lnTo>
                <a:lnTo>
                  <a:pt x="1024" y="504"/>
                </a:lnTo>
                <a:lnTo>
                  <a:pt x="1008" y="497"/>
                </a:lnTo>
                <a:lnTo>
                  <a:pt x="992" y="491"/>
                </a:lnTo>
                <a:lnTo>
                  <a:pt x="975" y="486"/>
                </a:lnTo>
                <a:lnTo>
                  <a:pt x="964" y="480"/>
                </a:lnTo>
                <a:lnTo>
                  <a:pt x="953" y="475"/>
                </a:lnTo>
                <a:lnTo>
                  <a:pt x="945" y="471"/>
                </a:lnTo>
                <a:lnTo>
                  <a:pt x="936" y="470"/>
                </a:lnTo>
                <a:lnTo>
                  <a:pt x="927" y="469"/>
                </a:lnTo>
                <a:lnTo>
                  <a:pt x="919" y="470"/>
                </a:lnTo>
                <a:lnTo>
                  <a:pt x="910" y="471"/>
                </a:lnTo>
                <a:lnTo>
                  <a:pt x="903" y="474"/>
                </a:lnTo>
                <a:lnTo>
                  <a:pt x="894" y="477"/>
                </a:lnTo>
                <a:lnTo>
                  <a:pt x="884" y="480"/>
                </a:lnTo>
                <a:close/>
                <a:moveTo>
                  <a:pt x="1347" y="704"/>
                </a:moveTo>
                <a:lnTo>
                  <a:pt x="1363" y="717"/>
                </a:lnTo>
                <a:lnTo>
                  <a:pt x="1379" y="730"/>
                </a:lnTo>
                <a:lnTo>
                  <a:pt x="1392" y="736"/>
                </a:lnTo>
                <a:lnTo>
                  <a:pt x="1405" y="741"/>
                </a:lnTo>
                <a:lnTo>
                  <a:pt x="1410" y="746"/>
                </a:lnTo>
                <a:lnTo>
                  <a:pt x="1415" y="750"/>
                </a:lnTo>
                <a:lnTo>
                  <a:pt x="1416" y="752"/>
                </a:lnTo>
                <a:lnTo>
                  <a:pt x="1418" y="755"/>
                </a:lnTo>
                <a:lnTo>
                  <a:pt x="1418" y="758"/>
                </a:lnTo>
                <a:lnTo>
                  <a:pt x="1419" y="762"/>
                </a:lnTo>
                <a:lnTo>
                  <a:pt x="1418" y="766"/>
                </a:lnTo>
                <a:lnTo>
                  <a:pt x="1417" y="771"/>
                </a:lnTo>
                <a:lnTo>
                  <a:pt x="1415" y="774"/>
                </a:lnTo>
                <a:lnTo>
                  <a:pt x="1411" y="777"/>
                </a:lnTo>
                <a:lnTo>
                  <a:pt x="1405" y="784"/>
                </a:lnTo>
                <a:lnTo>
                  <a:pt x="1399" y="791"/>
                </a:lnTo>
                <a:lnTo>
                  <a:pt x="1396" y="798"/>
                </a:lnTo>
                <a:lnTo>
                  <a:pt x="1393" y="805"/>
                </a:lnTo>
                <a:lnTo>
                  <a:pt x="1391" y="812"/>
                </a:lnTo>
                <a:lnTo>
                  <a:pt x="1390" y="819"/>
                </a:lnTo>
                <a:lnTo>
                  <a:pt x="1388" y="833"/>
                </a:lnTo>
                <a:lnTo>
                  <a:pt x="1386" y="849"/>
                </a:lnTo>
                <a:lnTo>
                  <a:pt x="1392" y="851"/>
                </a:lnTo>
                <a:lnTo>
                  <a:pt x="1396" y="852"/>
                </a:lnTo>
                <a:lnTo>
                  <a:pt x="1403" y="849"/>
                </a:lnTo>
                <a:lnTo>
                  <a:pt x="1408" y="846"/>
                </a:lnTo>
                <a:lnTo>
                  <a:pt x="1415" y="844"/>
                </a:lnTo>
                <a:lnTo>
                  <a:pt x="1421" y="842"/>
                </a:lnTo>
                <a:lnTo>
                  <a:pt x="1428" y="839"/>
                </a:lnTo>
                <a:lnTo>
                  <a:pt x="1433" y="835"/>
                </a:lnTo>
                <a:lnTo>
                  <a:pt x="1443" y="828"/>
                </a:lnTo>
                <a:lnTo>
                  <a:pt x="1452" y="817"/>
                </a:lnTo>
                <a:lnTo>
                  <a:pt x="1459" y="812"/>
                </a:lnTo>
                <a:lnTo>
                  <a:pt x="1463" y="806"/>
                </a:lnTo>
                <a:lnTo>
                  <a:pt x="1465" y="804"/>
                </a:lnTo>
                <a:lnTo>
                  <a:pt x="1467" y="801"/>
                </a:lnTo>
                <a:lnTo>
                  <a:pt x="1469" y="798"/>
                </a:lnTo>
                <a:lnTo>
                  <a:pt x="1469" y="793"/>
                </a:lnTo>
                <a:lnTo>
                  <a:pt x="1467" y="787"/>
                </a:lnTo>
                <a:lnTo>
                  <a:pt x="1465" y="781"/>
                </a:lnTo>
                <a:lnTo>
                  <a:pt x="1462" y="776"/>
                </a:lnTo>
                <a:lnTo>
                  <a:pt x="1458" y="772"/>
                </a:lnTo>
                <a:lnTo>
                  <a:pt x="1446" y="764"/>
                </a:lnTo>
                <a:lnTo>
                  <a:pt x="1434" y="757"/>
                </a:lnTo>
                <a:lnTo>
                  <a:pt x="1426" y="746"/>
                </a:lnTo>
                <a:lnTo>
                  <a:pt x="1419" y="735"/>
                </a:lnTo>
                <a:lnTo>
                  <a:pt x="1403" y="726"/>
                </a:lnTo>
                <a:lnTo>
                  <a:pt x="1386" y="717"/>
                </a:lnTo>
                <a:lnTo>
                  <a:pt x="1383" y="709"/>
                </a:lnTo>
                <a:lnTo>
                  <a:pt x="1379" y="704"/>
                </a:lnTo>
                <a:lnTo>
                  <a:pt x="1370" y="701"/>
                </a:lnTo>
                <a:lnTo>
                  <a:pt x="1363" y="701"/>
                </a:lnTo>
                <a:lnTo>
                  <a:pt x="1355" y="703"/>
                </a:lnTo>
                <a:lnTo>
                  <a:pt x="1347" y="704"/>
                </a:lnTo>
                <a:close/>
                <a:moveTo>
                  <a:pt x="1281" y="1083"/>
                </a:moveTo>
                <a:lnTo>
                  <a:pt x="1270" y="1070"/>
                </a:lnTo>
                <a:lnTo>
                  <a:pt x="1260" y="1058"/>
                </a:lnTo>
                <a:lnTo>
                  <a:pt x="1248" y="1048"/>
                </a:lnTo>
                <a:lnTo>
                  <a:pt x="1235" y="1037"/>
                </a:lnTo>
                <a:lnTo>
                  <a:pt x="1234" y="1062"/>
                </a:lnTo>
                <a:lnTo>
                  <a:pt x="1234" y="1084"/>
                </a:lnTo>
                <a:lnTo>
                  <a:pt x="1233" y="1094"/>
                </a:lnTo>
                <a:lnTo>
                  <a:pt x="1232" y="1104"/>
                </a:lnTo>
                <a:lnTo>
                  <a:pt x="1230" y="1116"/>
                </a:lnTo>
                <a:lnTo>
                  <a:pt x="1227" y="1128"/>
                </a:lnTo>
                <a:lnTo>
                  <a:pt x="1253" y="1137"/>
                </a:lnTo>
                <a:lnTo>
                  <a:pt x="1274" y="1143"/>
                </a:lnTo>
                <a:lnTo>
                  <a:pt x="1286" y="1145"/>
                </a:lnTo>
                <a:lnTo>
                  <a:pt x="1297" y="1148"/>
                </a:lnTo>
                <a:lnTo>
                  <a:pt x="1310" y="1149"/>
                </a:lnTo>
                <a:lnTo>
                  <a:pt x="1324" y="1150"/>
                </a:lnTo>
                <a:lnTo>
                  <a:pt x="1339" y="1149"/>
                </a:lnTo>
                <a:lnTo>
                  <a:pt x="1354" y="1148"/>
                </a:lnTo>
                <a:lnTo>
                  <a:pt x="1357" y="1142"/>
                </a:lnTo>
                <a:lnTo>
                  <a:pt x="1359" y="1136"/>
                </a:lnTo>
                <a:lnTo>
                  <a:pt x="1359" y="1133"/>
                </a:lnTo>
                <a:lnTo>
                  <a:pt x="1358" y="1130"/>
                </a:lnTo>
                <a:lnTo>
                  <a:pt x="1356" y="1128"/>
                </a:lnTo>
                <a:lnTo>
                  <a:pt x="1353" y="1127"/>
                </a:lnTo>
                <a:lnTo>
                  <a:pt x="1348" y="1124"/>
                </a:lnTo>
                <a:lnTo>
                  <a:pt x="1341" y="1121"/>
                </a:lnTo>
                <a:lnTo>
                  <a:pt x="1327" y="1110"/>
                </a:lnTo>
                <a:lnTo>
                  <a:pt x="1311" y="1101"/>
                </a:lnTo>
                <a:lnTo>
                  <a:pt x="1296" y="1092"/>
                </a:lnTo>
                <a:lnTo>
                  <a:pt x="1281" y="1083"/>
                </a:lnTo>
                <a:close/>
                <a:moveTo>
                  <a:pt x="1538" y="1035"/>
                </a:moveTo>
                <a:lnTo>
                  <a:pt x="1474" y="1035"/>
                </a:lnTo>
                <a:lnTo>
                  <a:pt x="1472" y="1046"/>
                </a:lnTo>
                <a:lnTo>
                  <a:pt x="1478" y="1054"/>
                </a:lnTo>
                <a:lnTo>
                  <a:pt x="1484" y="1061"/>
                </a:lnTo>
                <a:lnTo>
                  <a:pt x="1488" y="1069"/>
                </a:lnTo>
                <a:lnTo>
                  <a:pt x="1492" y="1075"/>
                </a:lnTo>
                <a:lnTo>
                  <a:pt x="1499" y="1091"/>
                </a:lnTo>
                <a:lnTo>
                  <a:pt x="1506" y="1110"/>
                </a:lnTo>
                <a:lnTo>
                  <a:pt x="1514" y="1124"/>
                </a:lnTo>
                <a:lnTo>
                  <a:pt x="1523" y="1136"/>
                </a:lnTo>
                <a:lnTo>
                  <a:pt x="1532" y="1149"/>
                </a:lnTo>
                <a:lnTo>
                  <a:pt x="1541" y="1163"/>
                </a:lnTo>
                <a:lnTo>
                  <a:pt x="1545" y="1179"/>
                </a:lnTo>
                <a:lnTo>
                  <a:pt x="1551" y="1195"/>
                </a:lnTo>
                <a:lnTo>
                  <a:pt x="1556" y="1198"/>
                </a:lnTo>
                <a:lnTo>
                  <a:pt x="1561" y="1203"/>
                </a:lnTo>
                <a:lnTo>
                  <a:pt x="1569" y="1210"/>
                </a:lnTo>
                <a:lnTo>
                  <a:pt x="1577" y="1217"/>
                </a:lnTo>
                <a:lnTo>
                  <a:pt x="1584" y="1222"/>
                </a:lnTo>
                <a:lnTo>
                  <a:pt x="1592" y="1226"/>
                </a:lnTo>
                <a:lnTo>
                  <a:pt x="1607" y="1236"/>
                </a:lnTo>
                <a:lnTo>
                  <a:pt x="1625" y="1245"/>
                </a:lnTo>
                <a:lnTo>
                  <a:pt x="1637" y="1251"/>
                </a:lnTo>
                <a:lnTo>
                  <a:pt x="1648" y="1259"/>
                </a:lnTo>
                <a:lnTo>
                  <a:pt x="1658" y="1265"/>
                </a:lnTo>
                <a:lnTo>
                  <a:pt x="1668" y="1274"/>
                </a:lnTo>
                <a:lnTo>
                  <a:pt x="1675" y="1281"/>
                </a:lnTo>
                <a:lnTo>
                  <a:pt x="1680" y="1291"/>
                </a:lnTo>
                <a:lnTo>
                  <a:pt x="1682" y="1294"/>
                </a:lnTo>
                <a:lnTo>
                  <a:pt x="1686" y="1298"/>
                </a:lnTo>
                <a:lnTo>
                  <a:pt x="1690" y="1300"/>
                </a:lnTo>
                <a:lnTo>
                  <a:pt x="1694" y="1301"/>
                </a:lnTo>
                <a:lnTo>
                  <a:pt x="1700" y="1300"/>
                </a:lnTo>
                <a:lnTo>
                  <a:pt x="1705" y="1298"/>
                </a:lnTo>
                <a:lnTo>
                  <a:pt x="1708" y="1294"/>
                </a:lnTo>
                <a:lnTo>
                  <a:pt x="1712" y="1289"/>
                </a:lnTo>
                <a:lnTo>
                  <a:pt x="1714" y="1284"/>
                </a:lnTo>
                <a:lnTo>
                  <a:pt x="1715" y="1278"/>
                </a:lnTo>
                <a:lnTo>
                  <a:pt x="1716" y="1273"/>
                </a:lnTo>
                <a:lnTo>
                  <a:pt x="1716" y="1266"/>
                </a:lnTo>
                <a:lnTo>
                  <a:pt x="1716" y="1260"/>
                </a:lnTo>
                <a:lnTo>
                  <a:pt x="1715" y="1253"/>
                </a:lnTo>
                <a:lnTo>
                  <a:pt x="1713" y="1248"/>
                </a:lnTo>
                <a:lnTo>
                  <a:pt x="1710" y="1243"/>
                </a:lnTo>
                <a:lnTo>
                  <a:pt x="1707" y="1238"/>
                </a:lnTo>
                <a:lnTo>
                  <a:pt x="1704" y="1234"/>
                </a:lnTo>
                <a:lnTo>
                  <a:pt x="1700" y="1230"/>
                </a:lnTo>
                <a:lnTo>
                  <a:pt x="1694" y="1226"/>
                </a:lnTo>
                <a:lnTo>
                  <a:pt x="1675" y="1216"/>
                </a:lnTo>
                <a:lnTo>
                  <a:pt x="1655" y="1208"/>
                </a:lnTo>
                <a:lnTo>
                  <a:pt x="1647" y="1205"/>
                </a:lnTo>
                <a:lnTo>
                  <a:pt x="1637" y="1200"/>
                </a:lnTo>
                <a:lnTo>
                  <a:pt x="1627" y="1195"/>
                </a:lnTo>
                <a:lnTo>
                  <a:pt x="1618" y="1190"/>
                </a:lnTo>
                <a:lnTo>
                  <a:pt x="1612" y="1185"/>
                </a:lnTo>
                <a:lnTo>
                  <a:pt x="1607" y="1182"/>
                </a:lnTo>
                <a:lnTo>
                  <a:pt x="1602" y="1179"/>
                </a:lnTo>
                <a:lnTo>
                  <a:pt x="1599" y="1173"/>
                </a:lnTo>
                <a:lnTo>
                  <a:pt x="1597" y="1163"/>
                </a:lnTo>
                <a:lnTo>
                  <a:pt x="1596" y="1152"/>
                </a:lnTo>
                <a:lnTo>
                  <a:pt x="1594" y="1141"/>
                </a:lnTo>
                <a:lnTo>
                  <a:pt x="1591" y="1130"/>
                </a:lnTo>
                <a:lnTo>
                  <a:pt x="1587" y="1121"/>
                </a:lnTo>
                <a:lnTo>
                  <a:pt x="1583" y="1110"/>
                </a:lnTo>
                <a:lnTo>
                  <a:pt x="1578" y="1099"/>
                </a:lnTo>
                <a:lnTo>
                  <a:pt x="1572" y="1089"/>
                </a:lnTo>
                <a:lnTo>
                  <a:pt x="1567" y="1081"/>
                </a:lnTo>
                <a:lnTo>
                  <a:pt x="1561" y="1072"/>
                </a:lnTo>
                <a:lnTo>
                  <a:pt x="1550" y="1056"/>
                </a:lnTo>
                <a:lnTo>
                  <a:pt x="1538" y="1035"/>
                </a:lnTo>
                <a:close/>
                <a:moveTo>
                  <a:pt x="1952" y="1263"/>
                </a:moveTo>
                <a:lnTo>
                  <a:pt x="1937" y="1261"/>
                </a:lnTo>
                <a:lnTo>
                  <a:pt x="1925" y="1259"/>
                </a:lnTo>
                <a:lnTo>
                  <a:pt x="1914" y="1257"/>
                </a:lnTo>
                <a:lnTo>
                  <a:pt x="1899" y="1253"/>
                </a:lnTo>
                <a:lnTo>
                  <a:pt x="1896" y="1258"/>
                </a:lnTo>
                <a:lnTo>
                  <a:pt x="1894" y="1263"/>
                </a:lnTo>
                <a:lnTo>
                  <a:pt x="1895" y="1278"/>
                </a:lnTo>
                <a:lnTo>
                  <a:pt x="1897" y="1291"/>
                </a:lnTo>
                <a:lnTo>
                  <a:pt x="1901" y="1304"/>
                </a:lnTo>
                <a:lnTo>
                  <a:pt x="1902" y="1319"/>
                </a:lnTo>
                <a:lnTo>
                  <a:pt x="1908" y="1320"/>
                </a:lnTo>
                <a:lnTo>
                  <a:pt x="1915" y="1322"/>
                </a:lnTo>
                <a:lnTo>
                  <a:pt x="1925" y="1318"/>
                </a:lnTo>
                <a:lnTo>
                  <a:pt x="1936" y="1312"/>
                </a:lnTo>
                <a:lnTo>
                  <a:pt x="1946" y="1310"/>
                </a:lnTo>
                <a:lnTo>
                  <a:pt x="1955" y="1308"/>
                </a:lnTo>
                <a:lnTo>
                  <a:pt x="1959" y="1306"/>
                </a:lnTo>
                <a:lnTo>
                  <a:pt x="1962" y="1305"/>
                </a:lnTo>
                <a:lnTo>
                  <a:pt x="1964" y="1302"/>
                </a:lnTo>
                <a:lnTo>
                  <a:pt x="1965" y="1298"/>
                </a:lnTo>
                <a:lnTo>
                  <a:pt x="1964" y="1290"/>
                </a:lnTo>
                <a:lnTo>
                  <a:pt x="1960" y="1280"/>
                </a:lnTo>
                <a:lnTo>
                  <a:pt x="1956" y="1271"/>
                </a:lnTo>
                <a:lnTo>
                  <a:pt x="1952" y="1263"/>
                </a:lnTo>
                <a:close/>
                <a:moveTo>
                  <a:pt x="1787" y="751"/>
                </a:moveTo>
                <a:lnTo>
                  <a:pt x="1780" y="748"/>
                </a:lnTo>
                <a:lnTo>
                  <a:pt x="1772" y="746"/>
                </a:lnTo>
                <a:lnTo>
                  <a:pt x="1768" y="746"/>
                </a:lnTo>
                <a:lnTo>
                  <a:pt x="1766" y="748"/>
                </a:lnTo>
                <a:lnTo>
                  <a:pt x="1762" y="750"/>
                </a:lnTo>
                <a:lnTo>
                  <a:pt x="1761" y="752"/>
                </a:lnTo>
                <a:lnTo>
                  <a:pt x="1758" y="760"/>
                </a:lnTo>
                <a:lnTo>
                  <a:pt x="1756" y="767"/>
                </a:lnTo>
                <a:lnTo>
                  <a:pt x="1750" y="778"/>
                </a:lnTo>
                <a:lnTo>
                  <a:pt x="1745" y="788"/>
                </a:lnTo>
                <a:lnTo>
                  <a:pt x="1739" y="800"/>
                </a:lnTo>
                <a:lnTo>
                  <a:pt x="1733" y="809"/>
                </a:lnTo>
                <a:lnTo>
                  <a:pt x="1729" y="821"/>
                </a:lnTo>
                <a:lnTo>
                  <a:pt x="1723" y="833"/>
                </a:lnTo>
                <a:lnTo>
                  <a:pt x="1723" y="852"/>
                </a:lnTo>
                <a:lnTo>
                  <a:pt x="1744" y="852"/>
                </a:lnTo>
                <a:lnTo>
                  <a:pt x="1750" y="852"/>
                </a:lnTo>
                <a:lnTo>
                  <a:pt x="1756" y="849"/>
                </a:lnTo>
                <a:lnTo>
                  <a:pt x="1761" y="847"/>
                </a:lnTo>
                <a:lnTo>
                  <a:pt x="1766" y="843"/>
                </a:lnTo>
                <a:lnTo>
                  <a:pt x="1773" y="834"/>
                </a:lnTo>
                <a:lnTo>
                  <a:pt x="1780" y="822"/>
                </a:lnTo>
                <a:lnTo>
                  <a:pt x="1783" y="814"/>
                </a:lnTo>
                <a:lnTo>
                  <a:pt x="1786" y="805"/>
                </a:lnTo>
                <a:lnTo>
                  <a:pt x="1787" y="797"/>
                </a:lnTo>
                <a:lnTo>
                  <a:pt x="1788" y="788"/>
                </a:lnTo>
                <a:lnTo>
                  <a:pt x="1788" y="770"/>
                </a:lnTo>
                <a:lnTo>
                  <a:pt x="1787" y="751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0" name="Freeform 166"/>
          <p:cNvSpPr>
            <a:spLocks/>
          </p:cNvSpPr>
          <p:nvPr/>
        </p:nvSpPr>
        <p:spPr bwMode="auto">
          <a:xfrm>
            <a:off x="8093791" y="5824121"/>
            <a:ext cx="196252" cy="96744"/>
          </a:xfrm>
          <a:custGeom>
            <a:avLst/>
            <a:gdLst>
              <a:gd name="T0" fmla="*/ 11 w 427"/>
              <a:gd name="T1" fmla="*/ 161 h 208"/>
              <a:gd name="T2" fmla="*/ 0 w 427"/>
              <a:gd name="T3" fmla="*/ 164 h 208"/>
              <a:gd name="T4" fmla="*/ 32 w 427"/>
              <a:gd name="T5" fmla="*/ 181 h 208"/>
              <a:gd name="T6" fmla="*/ 57 w 427"/>
              <a:gd name="T7" fmla="*/ 198 h 208"/>
              <a:gd name="T8" fmla="*/ 70 w 427"/>
              <a:gd name="T9" fmla="*/ 204 h 208"/>
              <a:gd name="T10" fmla="*/ 85 w 427"/>
              <a:gd name="T11" fmla="*/ 208 h 208"/>
              <a:gd name="T12" fmla="*/ 107 w 427"/>
              <a:gd name="T13" fmla="*/ 204 h 208"/>
              <a:gd name="T14" fmla="*/ 124 w 427"/>
              <a:gd name="T15" fmla="*/ 198 h 208"/>
              <a:gd name="T16" fmla="*/ 160 w 427"/>
              <a:gd name="T17" fmla="*/ 178 h 208"/>
              <a:gd name="T18" fmla="*/ 215 w 427"/>
              <a:gd name="T19" fmla="*/ 144 h 208"/>
              <a:gd name="T20" fmla="*/ 269 w 427"/>
              <a:gd name="T21" fmla="*/ 106 h 208"/>
              <a:gd name="T22" fmla="*/ 311 w 427"/>
              <a:gd name="T23" fmla="*/ 79 h 208"/>
              <a:gd name="T24" fmla="*/ 356 w 427"/>
              <a:gd name="T25" fmla="*/ 59 h 208"/>
              <a:gd name="T26" fmla="*/ 378 w 427"/>
              <a:gd name="T27" fmla="*/ 51 h 208"/>
              <a:gd name="T28" fmla="*/ 398 w 427"/>
              <a:gd name="T29" fmla="*/ 46 h 208"/>
              <a:gd name="T30" fmla="*/ 419 w 427"/>
              <a:gd name="T31" fmla="*/ 36 h 208"/>
              <a:gd name="T32" fmla="*/ 425 w 427"/>
              <a:gd name="T33" fmla="*/ 28 h 208"/>
              <a:gd name="T34" fmla="*/ 427 w 427"/>
              <a:gd name="T35" fmla="*/ 19 h 208"/>
              <a:gd name="T36" fmla="*/ 425 w 427"/>
              <a:gd name="T37" fmla="*/ 10 h 208"/>
              <a:gd name="T38" fmla="*/ 418 w 427"/>
              <a:gd name="T39" fmla="*/ 5 h 208"/>
              <a:gd name="T40" fmla="*/ 409 w 427"/>
              <a:gd name="T41" fmla="*/ 1 h 208"/>
              <a:gd name="T42" fmla="*/ 398 w 427"/>
              <a:gd name="T43" fmla="*/ 0 h 208"/>
              <a:gd name="T44" fmla="*/ 378 w 427"/>
              <a:gd name="T45" fmla="*/ 6 h 208"/>
              <a:gd name="T46" fmla="*/ 345 w 427"/>
              <a:gd name="T47" fmla="*/ 8 h 208"/>
              <a:gd name="T48" fmla="*/ 306 w 427"/>
              <a:gd name="T49" fmla="*/ 21 h 208"/>
              <a:gd name="T50" fmla="*/ 289 w 427"/>
              <a:gd name="T51" fmla="*/ 28 h 208"/>
              <a:gd name="T52" fmla="*/ 271 w 427"/>
              <a:gd name="T53" fmla="*/ 40 h 208"/>
              <a:gd name="T54" fmla="*/ 263 w 427"/>
              <a:gd name="T55" fmla="*/ 51 h 208"/>
              <a:gd name="T56" fmla="*/ 235 w 427"/>
              <a:gd name="T57" fmla="*/ 66 h 208"/>
              <a:gd name="T58" fmla="*/ 222 w 427"/>
              <a:gd name="T59" fmla="*/ 75 h 208"/>
              <a:gd name="T60" fmla="*/ 210 w 427"/>
              <a:gd name="T61" fmla="*/ 86 h 208"/>
              <a:gd name="T62" fmla="*/ 195 w 427"/>
              <a:gd name="T63" fmla="*/ 106 h 208"/>
              <a:gd name="T64" fmla="*/ 181 w 427"/>
              <a:gd name="T65" fmla="*/ 128 h 208"/>
              <a:gd name="T66" fmla="*/ 162 w 427"/>
              <a:gd name="T67" fmla="*/ 144 h 208"/>
              <a:gd name="T68" fmla="*/ 142 w 427"/>
              <a:gd name="T69" fmla="*/ 154 h 208"/>
              <a:gd name="T70" fmla="*/ 120 w 427"/>
              <a:gd name="T71" fmla="*/ 159 h 208"/>
              <a:gd name="T72" fmla="*/ 95 w 427"/>
              <a:gd name="T73" fmla="*/ 161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7" h="208">
                <a:moveTo>
                  <a:pt x="95" y="161"/>
                </a:moveTo>
                <a:lnTo>
                  <a:pt x="11" y="161"/>
                </a:lnTo>
                <a:lnTo>
                  <a:pt x="5" y="163"/>
                </a:lnTo>
                <a:lnTo>
                  <a:pt x="0" y="164"/>
                </a:lnTo>
                <a:lnTo>
                  <a:pt x="16" y="172"/>
                </a:lnTo>
                <a:lnTo>
                  <a:pt x="32" y="181"/>
                </a:lnTo>
                <a:lnTo>
                  <a:pt x="45" y="189"/>
                </a:lnTo>
                <a:lnTo>
                  <a:pt x="57" y="198"/>
                </a:lnTo>
                <a:lnTo>
                  <a:pt x="63" y="201"/>
                </a:lnTo>
                <a:lnTo>
                  <a:pt x="70" y="204"/>
                </a:lnTo>
                <a:lnTo>
                  <a:pt x="78" y="206"/>
                </a:lnTo>
                <a:lnTo>
                  <a:pt x="85" y="208"/>
                </a:lnTo>
                <a:lnTo>
                  <a:pt x="96" y="206"/>
                </a:lnTo>
                <a:lnTo>
                  <a:pt x="107" y="204"/>
                </a:lnTo>
                <a:lnTo>
                  <a:pt x="115" y="202"/>
                </a:lnTo>
                <a:lnTo>
                  <a:pt x="124" y="198"/>
                </a:lnTo>
                <a:lnTo>
                  <a:pt x="141" y="189"/>
                </a:lnTo>
                <a:lnTo>
                  <a:pt x="160" y="178"/>
                </a:lnTo>
                <a:lnTo>
                  <a:pt x="189" y="161"/>
                </a:lnTo>
                <a:lnTo>
                  <a:pt x="215" y="144"/>
                </a:lnTo>
                <a:lnTo>
                  <a:pt x="241" y="127"/>
                </a:lnTo>
                <a:lnTo>
                  <a:pt x="269" y="106"/>
                </a:lnTo>
                <a:lnTo>
                  <a:pt x="290" y="91"/>
                </a:lnTo>
                <a:lnTo>
                  <a:pt x="311" y="79"/>
                </a:lnTo>
                <a:lnTo>
                  <a:pt x="331" y="69"/>
                </a:lnTo>
                <a:lnTo>
                  <a:pt x="356" y="59"/>
                </a:lnTo>
                <a:lnTo>
                  <a:pt x="367" y="54"/>
                </a:lnTo>
                <a:lnTo>
                  <a:pt x="378" y="51"/>
                </a:lnTo>
                <a:lnTo>
                  <a:pt x="387" y="49"/>
                </a:lnTo>
                <a:lnTo>
                  <a:pt x="398" y="46"/>
                </a:lnTo>
                <a:lnTo>
                  <a:pt x="409" y="41"/>
                </a:lnTo>
                <a:lnTo>
                  <a:pt x="419" y="36"/>
                </a:lnTo>
                <a:lnTo>
                  <a:pt x="422" y="33"/>
                </a:lnTo>
                <a:lnTo>
                  <a:pt x="425" y="28"/>
                </a:lnTo>
                <a:lnTo>
                  <a:pt x="427" y="24"/>
                </a:lnTo>
                <a:lnTo>
                  <a:pt x="427" y="19"/>
                </a:lnTo>
                <a:lnTo>
                  <a:pt x="427" y="14"/>
                </a:lnTo>
                <a:lnTo>
                  <a:pt x="425" y="10"/>
                </a:lnTo>
                <a:lnTo>
                  <a:pt x="422" y="7"/>
                </a:lnTo>
                <a:lnTo>
                  <a:pt x="418" y="5"/>
                </a:lnTo>
                <a:lnTo>
                  <a:pt x="413" y="2"/>
                </a:lnTo>
                <a:lnTo>
                  <a:pt x="409" y="1"/>
                </a:lnTo>
                <a:lnTo>
                  <a:pt x="404" y="0"/>
                </a:lnTo>
                <a:lnTo>
                  <a:pt x="398" y="0"/>
                </a:lnTo>
                <a:lnTo>
                  <a:pt x="387" y="2"/>
                </a:lnTo>
                <a:lnTo>
                  <a:pt x="378" y="6"/>
                </a:lnTo>
                <a:lnTo>
                  <a:pt x="362" y="6"/>
                </a:lnTo>
                <a:lnTo>
                  <a:pt x="345" y="8"/>
                </a:lnTo>
                <a:lnTo>
                  <a:pt x="325" y="14"/>
                </a:lnTo>
                <a:lnTo>
                  <a:pt x="306" y="21"/>
                </a:lnTo>
                <a:lnTo>
                  <a:pt x="298" y="24"/>
                </a:lnTo>
                <a:lnTo>
                  <a:pt x="289" y="28"/>
                </a:lnTo>
                <a:lnTo>
                  <a:pt x="281" y="34"/>
                </a:lnTo>
                <a:lnTo>
                  <a:pt x="271" y="40"/>
                </a:lnTo>
                <a:lnTo>
                  <a:pt x="267" y="46"/>
                </a:lnTo>
                <a:lnTo>
                  <a:pt x="263" y="51"/>
                </a:lnTo>
                <a:lnTo>
                  <a:pt x="249" y="60"/>
                </a:lnTo>
                <a:lnTo>
                  <a:pt x="235" y="66"/>
                </a:lnTo>
                <a:lnTo>
                  <a:pt x="229" y="70"/>
                </a:lnTo>
                <a:lnTo>
                  <a:pt x="222" y="75"/>
                </a:lnTo>
                <a:lnTo>
                  <a:pt x="217" y="79"/>
                </a:lnTo>
                <a:lnTo>
                  <a:pt x="210" y="86"/>
                </a:lnTo>
                <a:lnTo>
                  <a:pt x="202" y="95"/>
                </a:lnTo>
                <a:lnTo>
                  <a:pt x="195" y="106"/>
                </a:lnTo>
                <a:lnTo>
                  <a:pt x="189" y="117"/>
                </a:lnTo>
                <a:lnTo>
                  <a:pt x="181" y="128"/>
                </a:lnTo>
                <a:lnTo>
                  <a:pt x="171" y="136"/>
                </a:lnTo>
                <a:lnTo>
                  <a:pt x="162" y="144"/>
                </a:lnTo>
                <a:lnTo>
                  <a:pt x="152" y="149"/>
                </a:lnTo>
                <a:lnTo>
                  <a:pt x="142" y="154"/>
                </a:lnTo>
                <a:lnTo>
                  <a:pt x="132" y="157"/>
                </a:lnTo>
                <a:lnTo>
                  <a:pt x="120" y="159"/>
                </a:lnTo>
                <a:lnTo>
                  <a:pt x="108" y="160"/>
                </a:lnTo>
                <a:lnTo>
                  <a:pt x="95" y="16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1" name="Freeform 167"/>
          <p:cNvSpPr>
            <a:spLocks/>
          </p:cNvSpPr>
          <p:nvPr/>
        </p:nvSpPr>
        <p:spPr bwMode="auto">
          <a:xfrm>
            <a:off x="8292807" y="5777131"/>
            <a:ext cx="125767" cy="171375"/>
          </a:xfrm>
          <a:custGeom>
            <a:avLst/>
            <a:gdLst>
              <a:gd name="T0" fmla="*/ 69 w 271"/>
              <a:gd name="T1" fmla="*/ 4 h 371"/>
              <a:gd name="T2" fmla="*/ 50 w 271"/>
              <a:gd name="T3" fmla="*/ 9 h 371"/>
              <a:gd name="T4" fmla="*/ 21 w 271"/>
              <a:gd name="T5" fmla="*/ 16 h 371"/>
              <a:gd name="T6" fmla="*/ 10 w 271"/>
              <a:gd name="T7" fmla="*/ 24 h 371"/>
              <a:gd name="T8" fmla="*/ 26 w 271"/>
              <a:gd name="T9" fmla="*/ 29 h 371"/>
              <a:gd name="T10" fmla="*/ 48 w 271"/>
              <a:gd name="T11" fmla="*/ 37 h 371"/>
              <a:gd name="T12" fmla="*/ 73 w 271"/>
              <a:gd name="T13" fmla="*/ 51 h 371"/>
              <a:gd name="T14" fmla="*/ 99 w 271"/>
              <a:gd name="T15" fmla="*/ 62 h 371"/>
              <a:gd name="T16" fmla="*/ 120 w 271"/>
              <a:gd name="T17" fmla="*/ 69 h 371"/>
              <a:gd name="T18" fmla="*/ 139 w 271"/>
              <a:gd name="T19" fmla="*/ 81 h 371"/>
              <a:gd name="T20" fmla="*/ 153 w 271"/>
              <a:gd name="T21" fmla="*/ 95 h 371"/>
              <a:gd name="T22" fmla="*/ 168 w 271"/>
              <a:gd name="T23" fmla="*/ 118 h 371"/>
              <a:gd name="T24" fmla="*/ 186 w 271"/>
              <a:gd name="T25" fmla="*/ 150 h 371"/>
              <a:gd name="T26" fmla="*/ 196 w 271"/>
              <a:gd name="T27" fmla="*/ 166 h 371"/>
              <a:gd name="T28" fmla="*/ 201 w 271"/>
              <a:gd name="T29" fmla="*/ 178 h 371"/>
              <a:gd name="T30" fmla="*/ 199 w 271"/>
              <a:gd name="T31" fmla="*/ 198 h 371"/>
              <a:gd name="T32" fmla="*/ 199 w 271"/>
              <a:gd name="T33" fmla="*/ 214 h 371"/>
              <a:gd name="T34" fmla="*/ 202 w 271"/>
              <a:gd name="T35" fmla="*/ 232 h 371"/>
              <a:gd name="T36" fmla="*/ 206 w 271"/>
              <a:gd name="T37" fmla="*/ 258 h 371"/>
              <a:gd name="T38" fmla="*/ 206 w 271"/>
              <a:gd name="T39" fmla="*/ 280 h 371"/>
              <a:gd name="T40" fmla="*/ 201 w 271"/>
              <a:gd name="T41" fmla="*/ 295 h 371"/>
              <a:gd name="T42" fmla="*/ 192 w 271"/>
              <a:gd name="T43" fmla="*/ 308 h 371"/>
              <a:gd name="T44" fmla="*/ 185 w 271"/>
              <a:gd name="T45" fmla="*/ 324 h 371"/>
              <a:gd name="T46" fmla="*/ 196 w 271"/>
              <a:gd name="T47" fmla="*/ 343 h 371"/>
              <a:gd name="T48" fmla="*/ 221 w 271"/>
              <a:gd name="T49" fmla="*/ 360 h 371"/>
              <a:gd name="T50" fmla="*/ 240 w 271"/>
              <a:gd name="T51" fmla="*/ 367 h 371"/>
              <a:gd name="T52" fmla="*/ 248 w 271"/>
              <a:gd name="T53" fmla="*/ 354 h 371"/>
              <a:gd name="T54" fmla="*/ 243 w 271"/>
              <a:gd name="T55" fmla="*/ 322 h 371"/>
              <a:gd name="T56" fmla="*/ 242 w 271"/>
              <a:gd name="T57" fmla="*/ 293 h 371"/>
              <a:gd name="T58" fmla="*/ 244 w 271"/>
              <a:gd name="T59" fmla="*/ 273 h 371"/>
              <a:gd name="T60" fmla="*/ 251 w 271"/>
              <a:gd name="T61" fmla="*/ 246 h 371"/>
              <a:gd name="T62" fmla="*/ 261 w 271"/>
              <a:gd name="T63" fmla="*/ 210 h 371"/>
              <a:gd name="T64" fmla="*/ 269 w 271"/>
              <a:gd name="T65" fmla="*/ 182 h 371"/>
              <a:gd name="T66" fmla="*/ 271 w 271"/>
              <a:gd name="T67" fmla="*/ 162 h 371"/>
              <a:gd name="T68" fmla="*/ 271 w 271"/>
              <a:gd name="T69" fmla="*/ 143 h 371"/>
              <a:gd name="T70" fmla="*/ 269 w 271"/>
              <a:gd name="T71" fmla="*/ 128 h 371"/>
              <a:gd name="T72" fmla="*/ 262 w 271"/>
              <a:gd name="T73" fmla="*/ 115 h 371"/>
              <a:gd name="T74" fmla="*/ 254 w 271"/>
              <a:gd name="T75" fmla="*/ 104 h 371"/>
              <a:gd name="T76" fmla="*/ 242 w 271"/>
              <a:gd name="T77" fmla="*/ 96 h 371"/>
              <a:gd name="T78" fmla="*/ 220 w 271"/>
              <a:gd name="T79" fmla="*/ 89 h 371"/>
              <a:gd name="T80" fmla="*/ 201 w 271"/>
              <a:gd name="T81" fmla="*/ 81 h 371"/>
              <a:gd name="T82" fmla="*/ 189 w 271"/>
              <a:gd name="T83" fmla="*/ 72 h 371"/>
              <a:gd name="T84" fmla="*/ 174 w 271"/>
              <a:gd name="T85" fmla="*/ 55 h 371"/>
              <a:gd name="T86" fmla="*/ 156 w 271"/>
              <a:gd name="T87" fmla="*/ 36 h 371"/>
              <a:gd name="T88" fmla="*/ 143 w 271"/>
              <a:gd name="T89" fmla="*/ 20 h 371"/>
              <a:gd name="T90" fmla="*/ 135 w 271"/>
              <a:gd name="T91" fmla="*/ 11 h 371"/>
              <a:gd name="T92" fmla="*/ 120 w 271"/>
              <a:gd name="T93" fmla="*/ 5 h 371"/>
              <a:gd name="T94" fmla="*/ 96 w 271"/>
              <a:gd name="T95" fmla="*/ 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1" h="371">
                <a:moveTo>
                  <a:pt x="80" y="0"/>
                </a:moveTo>
                <a:lnTo>
                  <a:pt x="69" y="4"/>
                </a:lnTo>
                <a:lnTo>
                  <a:pt x="59" y="7"/>
                </a:lnTo>
                <a:lnTo>
                  <a:pt x="50" y="9"/>
                </a:lnTo>
                <a:lnTo>
                  <a:pt x="41" y="11"/>
                </a:lnTo>
                <a:lnTo>
                  <a:pt x="21" y="16"/>
                </a:lnTo>
                <a:lnTo>
                  <a:pt x="0" y="21"/>
                </a:lnTo>
                <a:lnTo>
                  <a:pt x="10" y="24"/>
                </a:lnTo>
                <a:lnTo>
                  <a:pt x="17" y="27"/>
                </a:lnTo>
                <a:lnTo>
                  <a:pt x="26" y="29"/>
                </a:lnTo>
                <a:lnTo>
                  <a:pt x="34" y="31"/>
                </a:lnTo>
                <a:lnTo>
                  <a:pt x="48" y="37"/>
                </a:lnTo>
                <a:lnTo>
                  <a:pt x="61" y="45"/>
                </a:lnTo>
                <a:lnTo>
                  <a:pt x="73" y="51"/>
                </a:lnTo>
                <a:lnTo>
                  <a:pt x="87" y="58"/>
                </a:lnTo>
                <a:lnTo>
                  <a:pt x="99" y="62"/>
                </a:lnTo>
                <a:lnTo>
                  <a:pt x="109" y="64"/>
                </a:lnTo>
                <a:lnTo>
                  <a:pt x="120" y="69"/>
                </a:lnTo>
                <a:lnTo>
                  <a:pt x="131" y="74"/>
                </a:lnTo>
                <a:lnTo>
                  <a:pt x="139" y="81"/>
                </a:lnTo>
                <a:lnTo>
                  <a:pt x="147" y="87"/>
                </a:lnTo>
                <a:lnTo>
                  <a:pt x="153" y="95"/>
                </a:lnTo>
                <a:lnTo>
                  <a:pt x="159" y="102"/>
                </a:lnTo>
                <a:lnTo>
                  <a:pt x="168" y="118"/>
                </a:lnTo>
                <a:lnTo>
                  <a:pt x="178" y="138"/>
                </a:lnTo>
                <a:lnTo>
                  <a:pt x="186" y="150"/>
                </a:lnTo>
                <a:lnTo>
                  <a:pt x="193" y="160"/>
                </a:lnTo>
                <a:lnTo>
                  <a:pt x="196" y="166"/>
                </a:lnTo>
                <a:lnTo>
                  <a:pt x="200" y="171"/>
                </a:lnTo>
                <a:lnTo>
                  <a:pt x="201" y="178"/>
                </a:lnTo>
                <a:lnTo>
                  <a:pt x="202" y="185"/>
                </a:lnTo>
                <a:lnTo>
                  <a:pt x="199" y="198"/>
                </a:lnTo>
                <a:lnTo>
                  <a:pt x="196" y="212"/>
                </a:lnTo>
                <a:lnTo>
                  <a:pt x="199" y="214"/>
                </a:lnTo>
                <a:lnTo>
                  <a:pt x="201" y="218"/>
                </a:lnTo>
                <a:lnTo>
                  <a:pt x="202" y="232"/>
                </a:lnTo>
                <a:lnTo>
                  <a:pt x="204" y="245"/>
                </a:lnTo>
                <a:lnTo>
                  <a:pt x="206" y="258"/>
                </a:lnTo>
                <a:lnTo>
                  <a:pt x="207" y="272"/>
                </a:lnTo>
                <a:lnTo>
                  <a:pt x="206" y="280"/>
                </a:lnTo>
                <a:lnTo>
                  <a:pt x="204" y="288"/>
                </a:lnTo>
                <a:lnTo>
                  <a:pt x="201" y="295"/>
                </a:lnTo>
                <a:lnTo>
                  <a:pt x="196" y="302"/>
                </a:lnTo>
                <a:lnTo>
                  <a:pt x="192" y="308"/>
                </a:lnTo>
                <a:lnTo>
                  <a:pt x="188" y="316"/>
                </a:lnTo>
                <a:lnTo>
                  <a:pt x="185" y="324"/>
                </a:lnTo>
                <a:lnTo>
                  <a:pt x="180" y="331"/>
                </a:lnTo>
                <a:lnTo>
                  <a:pt x="196" y="343"/>
                </a:lnTo>
                <a:lnTo>
                  <a:pt x="213" y="355"/>
                </a:lnTo>
                <a:lnTo>
                  <a:pt x="221" y="360"/>
                </a:lnTo>
                <a:lnTo>
                  <a:pt x="231" y="363"/>
                </a:lnTo>
                <a:lnTo>
                  <a:pt x="240" y="367"/>
                </a:lnTo>
                <a:lnTo>
                  <a:pt x="249" y="371"/>
                </a:lnTo>
                <a:lnTo>
                  <a:pt x="248" y="354"/>
                </a:lnTo>
                <a:lnTo>
                  <a:pt x="245" y="339"/>
                </a:lnTo>
                <a:lnTo>
                  <a:pt x="243" y="322"/>
                </a:lnTo>
                <a:lnTo>
                  <a:pt x="242" y="305"/>
                </a:lnTo>
                <a:lnTo>
                  <a:pt x="242" y="293"/>
                </a:lnTo>
                <a:lnTo>
                  <a:pt x="243" y="284"/>
                </a:lnTo>
                <a:lnTo>
                  <a:pt x="244" y="273"/>
                </a:lnTo>
                <a:lnTo>
                  <a:pt x="246" y="264"/>
                </a:lnTo>
                <a:lnTo>
                  <a:pt x="251" y="246"/>
                </a:lnTo>
                <a:lnTo>
                  <a:pt x="256" y="227"/>
                </a:lnTo>
                <a:lnTo>
                  <a:pt x="261" y="210"/>
                </a:lnTo>
                <a:lnTo>
                  <a:pt x="267" y="192"/>
                </a:lnTo>
                <a:lnTo>
                  <a:pt x="269" y="182"/>
                </a:lnTo>
                <a:lnTo>
                  <a:pt x="270" y="172"/>
                </a:lnTo>
                <a:lnTo>
                  <a:pt x="271" y="162"/>
                </a:lnTo>
                <a:lnTo>
                  <a:pt x="271" y="151"/>
                </a:lnTo>
                <a:lnTo>
                  <a:pt x="271" y="143"/>
                </a:lnTo>
                <a:lnTo>
                  <a:pt x="270" y="136"/>
                </a:lnTo>
                <a:lnTo>
                  <a:pt x="269" y="128"/>
                </a:lnTo>
                <a:lnTo>
                  <a:pt x="266" y="122"/>
                </a:lnTo>
                <a:lnTo>
                  <a:pt x="262" y="115"/>
                </a:lnTo>
                <a:lnTo>
                  <a:pt x="259" y="110"/>
                </a:lnTo>
                <a:lnTo>
                  <a:pt x="254" y="104"/>
                </a:lnTo>
                <a:lnTo>
                  <a:pt x="247" y="100"/>
                </a:lnTo>
                <a:lnTo>
                  <a:pt x="242" y="96"/>
                </a:lnTo>
                <a:lnTo>
                  <a:pt x="236" y="92"/>
                </a:lnTo>
                <a:lnTo>
                  <a:pt x="220" y="89"/>
                </a:lnTo>
                <a:lnTo>
                  <a:pt x="206" y="84"/>
                </a:lnTo>
                <a:lnTo>
                  <a:pt x="201" y="81"/>
                </a:lnTo>
                <a:lnTo>
                  <a:pt x="194" y="77"/>
                </a:lnTo>
                <a:lnTo>
                  <a:pt x="189" y="72"/>
                </a:lnTo>
                <a:lnTo>
                  <a:pt x="183" y="65"/>
                </a:lnTo>
                <a:lnTo>
                  <a:pt x="174" y="55"/>
                </a:lnTo>
                <a:lnTo>
                  <a:pt x="165" y="46"/>
                </a:lnTo>
                <a:lnTo>
                  <a:pt x="156" y="36"/>
                </a:lnTo>
                <a:lnTo>
                  <a:pt x="146" y="27"/>
                </a:lnTo>
                <a:lnTo>
                  <a:pt x="143" y="20"/>
                </a:lnTo>
                <a:lnTo>
                  <a:pt x="141" y="16"/>
                </a:lnTo>
                <a:lnTo>
                  <a:pt x="135" y="11"/>
                </a:lnTo>
                <a:lnTo>
                  <a:pt x="127" y="8"/>
                </a:lnTo>
                <a:lnTo>
                  <a:pt x="120" y="5"/>
                </a:lnTo>
                <a:lnTo>
                  <a:pt x="112" y="3"/>
                </a:lnTo>
                <a:lnTo>
                  <a:pt x="96" y="1"/>
                </a:lnTo>
                <a:lnTo>
                  <a:pt x="80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2" name="Freeform 168"/>
          <p:cNvSpPr>
            <a:spLocks/>
          </p:cNvSpPr>
          <p:nvPr/>
        </p:nvSpPr>
        <p:spPr bwMode="auto">
          <a:xfrm>
            <a:off x="8262401" y="6126791"/>
            <a:ext cx="100890" cy="146498"/>
          </a:xfrm>
          <a:custGeom>
            <a:avLst/>
            <a:gdLst>
              <a:gd name="T0" fmla="*/ 72 w 217"/>
              <a:gd name="T1" fmla="*/ 1 h 318"/>
              <a:gd name="T2" fmla="*/ 60 w 217"/>
              <a:gd name="T3" fmla="*/ 3 h 318"/>
              <a:gd name="T4" fmla="*/ 53 w 217"/>
              <a:gd name="T5" fmla="*/ 7 h 318"/>
              <a:gd name="T6" fmla="*/ 47 w 217"/>
              <a:gd name="T7" fmla="*/ 15 h 318"/>
              <a:gd name="T8" fmla="*/ 46 w 217"/>
              <a:gd name="T9" fmla="*/ 22 h 318"/>
              <a:gd name="T10" fmla="*/ 49 w 217"/>
              <a:gd name="T11" fmla="*/ 35 h 318"/>
              <a:gd name="T12" fmla="*/ 49 w 217"/>
              <a:gd name="T13" fmla="*/ 66 h 318"/>
              <a:gd name="T14" fmla="*/ 41 w 217"/>
              <a:gd name="T15" fmla="*/ 100 h 318"/>
              <a:gd name="T16" fmla="*/ 30 w 217"/>
              <a:gd name="T17" fmla="*/ 130 h 318"/>
              <a:gd name="T18" fmla="*/ 23 w 217"/>
              <a:gd name="T19" fmla="*/ 150 h 318"/>
              <a:gd name="T20" fmla="*/ 23 w 217"/>
              <a:gd name="T21" fmla="*/ 178 h 318"/>
              <a:gd name="T22" fmla="*/ 22 w 217"/>
              <a:gd name="T23" fmla="*/ 201 h 318"/>
              <a:gd name="T24" fmla="*/ 17 w 217"/>
              <a:gd name="T25" fmla="*/ 210 h 318"/>
              <a:gd name="T26" fmla="*/ 8 w 217"/>
              <a:gd name="T27" fmla="*/ 225 h 318"/>
              <a:gd name="T28" fmla="*/ 1 w 217"/>
              <a:gd name="T29" fmla="*/ 247 h 318"/>
              <a:gd name="T30" fmla="*/ 17 w 217"/>
              <a:gd name="T31" fmla="*/ 257 h 318"/>
              <a:gd name="T32" fmla="*/ 40 w 217"/>
              <a:gd name="T33" fmla="*/ 257 h 318"/>
              <a:gd name="T34" fmla="*/ 55 w 217"/>
              <a:gd name="T35" fmla="*/ 260 h 318"/>
              <a:gd name="T36" fmla="*/ 74 w 217"/>
              <a:gd name="T37" fmla="*/ 269 h 318"/>
              <a:gd name="T38" fmla="*/ 94 w 217"/>
              <a:gd name="T39" fmla="*/ 282 h 318"/>
              <a:gd name="T40" fmla="*/ 119 w 217"/>
              <a:gd name="T41" fmla="*/ 303 h 318"/>
              <a:gd name="T42" fmla="*/ 146 w 217"/>
              <a:gd name="T43" fmla="*/ 312 h 318"/>
              <a:gd name="T44" fmla="*/ 158 w 217"/>
              <a:gd name="T45" fmla="*/ 299 h 318"/>
              <a:gd name="T46" fmla="*/ 174 w 217"/>
              <a:gd name="T47" fmla="*/ 277 h 318"/>
              <a:gd name="T48" fmla="*/ 191 w 217"/>
              <a:gd name="T49" fmla="*/ 247 h 318"/>
              <a:gd name="T50" fmla="*/ 203 w 217"/>
              <a:gd name="T51" fmla="*/ 229 h 318"/>
              <a:gd name="T52" fmla="*/ 209 w 217"/>
              <a:gd name="T53" fmla="*/ 215 h 318"/>
              <a:gd name="T54" fmla="*/ 215 w 217"/>
              <a:gd name="T55" fmla="*/ 202 h 318"/>
              <a:gd name="T56" fmla="*/ 217 w 217"/>
              <a:gd name="T57" fmla="*/ 193 h 318"/>
              <a:gd name="T58" fmla="*/ 215 w 217"/>
              <a:gd name="T59" fmla="*/ 188 h 318"/>
              <a:gd name="T60" fmla="*/ 208 w 217"/>
              <a:gd name="T61" fmla="*/ 180 h 318"/>
              <a:gd name="T62" fmla="*/ 199 w 217"/>
              <a:gd name="T63" fmla="*/ 167 h 318"/>
              <a:gd name="T64" fmla="*/ 189 w 217"/>
              <a:gd name="T65" fmla="*/ 152 h 318"/>
              <a:gd name="T66" fmla="*/ 181 w 217"/>
              <a:gd name="T67" fmla="*/ 131 h 318"/>
              <a:gd name="T68" fmla="*/ 176 w 217"/>
              <a:gd name="T69" fmla="*/ 116 h 318"/>
              <a:gd name="T70" fmla="*/ 171 w 217"/>
              <a:gd name="T71" fmla="*/ 106 h 318"/>
              <a:gd name="T72" fmla="*/ 162 w 217"/>
              <a:gd name="T73" fmla="*/ 98 h 318"/>
              <a:gd name="T74" fmla="*/ 148 w 217"/>
              <a:gd name="T75" fmla="*/ 85 h 318"/>
              <a:gd name="T76" fmla="*/ 133 w 217"/>
              <a:gd name="T77" fmla="*/ 67 h 318"/>
              <a:gd name="T78" fmla="*/ 122 w 217"/>
              <a:gd name="T79" fmla="*/ 56 h 318"/>
              <a:gd name="T80" fmla="*/ 117 w 217"/>
              <a:gd name="T81" fmla="*/ 47 h 318"/>
              <a:gd name="T82" fmla="*/ 108 w 217"/>
              <a:gd name="T83" fmla="*/ 31 h 318"/>
              <a:gd name="T84" fmla="*/ 92 w 217"/>
              <a:gd name="T85" fmla="*/ 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7" h="318">
                <a:moveTo>
                  <a:pt x="82" y="0"/>
                </a:moveTo>
                <a:lnTo>
                  <a:pt x="72" y="1"/>
                </a:lnTo>
                <a:lnTo>
                  <a:pt x="64" y="2"/>
                </a:lnTo>
                <a:lnTo>
                  <a:pt x="60" y="3"/>
                </a:lnTo>
                <a:lnTo>
                  <a:pt x="56" y="5"/>
                </a:lnTo>
                <a:lnTo>
                  <a:pt x="53" y="7"/>
                </a:lnTo>
                <a:lnTo>
                  <a:pt x="50" y="11"/>
                </a:lnTo>
                <a:lnTo>
                  <a:pt x="47" y="15"/>
                </a:lnTo>
                <a:lnTo>
                  <a:pt x="47" y="18"/>
                </a:lnTo>
                <a:lnTo>
                  <a:pt x="46" y="22"/>
                </a:lnTo>
                <a:lnTo>
                  <a:pt x="47" y="27"/>
                </a:lnTo>
                <a:lnTo>
                  <a:pt x="49" y="35"/>
                </a:lnTo>
                <a:lnTo>
                  <a:pt x="50" y="45"/>
                </a:lnTo>
                <a:lnTo>
                  <a:pt x="49" y="66"/>
                </a:lnTo>
                <a:lnTo>
                  <a:pt x="45" y="83"/>
                </a:lnTo>
                <a:lnTo>
                  <a:pt x="41" y="100"/>
                </a:lnTo>
                <a:lnTo>
                  <a:pt x="35" y="120"/>
                </a:lnTo>
                <a:lnTo>
                  <a:pt x="30" y="130"/>
                </a:lnTo>
                <a:lnTo>
                  <a:pt x="26" y="140"/>
                </a:lnTo>
                <a:lnTo>
                  <a:pt x="23" y="150"/>
                </a:lnTo>
                <a:lnTo>
                  <a:pt x="20" y="162"/>
                </a:lnTo>
                <a:lnTo>
                  <a:pt x="23" y="178"/>
                </a:lnTo>
                <a:lnTo>
                  <a:pt x="24" y="194"/>
                </a:lnTo>
                <a:lnTo>
                  <a:pt x="22" y="201"/>
                </a:lnTo>
                <a:lnTo>
                  <a:pt x="19" y="206"/>
                </a:lnTo>
                <a:lnTo>
                  <a:pt x="17" y="210"/>
                </a:lnTo>
                <a:lnTo>
                  <a:pt x="14" y="216"/>
                </a:lnTo>
                <a:lnTo>
                  <a:pt x="8" y="225"/>
                </a:lnTo>
                <a:lnTo>
                  <a:pt x="2" y="236"/>
                </a:lnTo>
                <a:lnTo>
                  <a:pt x="1" y="247"/>
                </a:lnTo>
                <a:lnTo>
                  <a:pt x="0" y="258"/>
                </a:lnTo>
                <a:lnTo>
                  <a:pt x="17" y="257"/>
                </a:lnTo>
                <a:lnTo>
                  <a:pt x="32" y="257"/>
                </a:lnTo>
                <a:lnTo>
                  <a:pt x="40" y="257"/>
                </a:lnTo>
                <a:lnTo>
                  <a:pt x="47" y="258"/>
                </a:lnTo>
                <a:lnTo>
                  <a:pt x="55" y="260"/>
                </a:lnTo>
                <a:lnTo>
                  <a:pt x="64" y="263"/>
                </a:lnTo>
                <a:lnTo>
                  <a:pt x="74" y="269"/>
                </a:lnTo>
                <a:lnTo>
                  <a:pt x="85" y="275"/>
                </a:lnTo>
                <a:lnTo>
                  <a:pt x="94" y="282"/>
                </a:lnTo>
                <a:lnTo>
                  <a:pt x="103" y="288"/>
                </a:lnTo>
                <a:lnTo>
                  <a:pt x="119" y="303"/>
                </a:lnTo>
                <a:lnTo>
                  <a:pt x="138" y="318"/>
                </a:lnTo>
                <a:lnTo>
                  <a:pt x="146" y="312"/>
                </a:lnTo>
                <a:lnTo>
                  <a:pt x="152" y="305"/>
                </a:lnTo>
                <a:lnTo>
                  <a:pt x="158" y="299"/>
                </a:lnTo>
                <a:lnTo>
                  <a:pt x="163" y="292"/>
                </a:lnTo>
                <a:lnTo>
                  <a:pt x="174" y="277"/>
                </a:lnTo>
                <a:lnTo>
                  <a:pt x="182" y="260"/>
                </a:lnTo>
                <a:lnTo>
                  <a:pt x="191" y="247"/>
                </a:lnTo>
                <a:lnTo>
                  <a:pt x="200" y="235"/>
                </a:lnTo>
                <a:lnTo>
                  <a:pt x="203" y="229"/>
                </a:lnTo>
                <a:lnTo>
                  <a:pt x="207" y="222"/>
                </a:lnTo>
                <a:lnTo>
                  <a:pt x="209" y="215"/>
                </a:lnTo>
                <a:lnTo>
                  <a:pt x="212" y="207"/>
                </a:lnTo>
                <a:lnTo>
                  <a:pt x="215" y="202"/>
                </a:lnTo>
                <a:lnTo>
                  <a:pt x="217" y="196"/>
                </a:lnTo>
                <a:lnTo>
                  <a:pt x="217" y="193"/>
                </a:lnTo>
                <a:lnTo>
                  <a:pt x="216" y="190"/>
                </a:lnTo>
                <a:lnTo>
                  <a:pt x="215" y="188"/>
                </a:lnTo>
                <a:lnTo>
                  <a:pt x="213" y="185"/>
                </a:lnTo>
                <a:lnTo>
                  <a:pt x="208" y="180"/>
                </a:lnTo>
                <a:lnTo>
                  <a:pt x="204" y="176"/>
                </a:lnTo>
                <a:lnTo>
                  <a:pt x="199" y="167"/>
                </a:lnTo>
                <a:lnTo>
                  <a:pt x="194" y="160"/>
                </a:lnTo>
                <a:lnTo>
                  <a:pt x="189" y="152"/>
                </a:lnTo>
                <a:lnTo>
                  <a:pt x="186" y="143"/>
                </a:lnTo>
                <a:lnTo>
                  <a:pt x="181" y="131"/>
                </a:lnTo>
                <a:lnTo>
                  <a:pt x="178" y="121"/>
                </a:lnTo>
                <a:lnTo>
                  <a:pt x="176" y="116"/>
                </a:lnTo>
                <a:lnTo>
                  <a:pt x="174" y="111"/>
                </a:lnTo>
                <a:lnTo>
                  <a:pt x="171" y="106"/>
                </a:lnTo>
                <a:lnTo>
                  <a:pt x="167" y="101"/>
                </a:lnTo>
                <a:lnTo>
                  <a:pt x="162" y="98"/>
                </a:lnTo>
                <a:lnTo>
                  <a:pt x="157" y="96"/>
                </a:lnTo>
                <a:lnTo>
                  <a:pt x="148" y="85"/>
                </a:lnTo>
                <a:lnTo>
                  <a:pt x="140" y="74"/>
                </a:lnTo>
                <a:lnTo>
                  <a:pt x="133" y="67"/>
                </a:lnTo>
                <a:lnTo>
                  <a:pt x="125" y="59"/>
                </a:lnTo>
                <a:lnTo>
                  <a:pt x="122" y="56"/>
                </a:lnTo>
                <a:lnTo>
                  <a:pt x="119" y="52"/>
                </a:lnTo>
                <a:lnTo>
                  <a:pt x="117" y="47"/>
                </a:lnTo>
                <a:lnTo>
                  <a:pt x="113" y="43"/>
                </a:lnTo>
                <a:lnTo>
                  <a:pt x="108" y="31"/>
                </a:lnTo>
                <a:lnTo>
                  <a:pt x="100" y="19"/>
                </a:lnTo>
                <a:lnTo>
                  <a:pt x="92" y="8"/>
                </a:lnTo>
                <a:lnTo>
                  <a:pt x="82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3" name="Freeform 169"/>
          <p:cNvSpPr>
            <a:spLocks/>
          </p:cNvSpPr>
          <p:nvPr/>
        </p:nvSpPr>
        <p:spPr bwMode="auto">
          <a:xfrm>
            <a:off x="8392315" y="6104678"/>
            <a:ext cx="38698" cy="33169"/>
          </a:xfrm>
          <a:custGeom>
            <a:avLst/>
            <a:gdLst>
              <a:gd name="T0" fmla="*/ 5 w 85"/>
              <a:gd name="T1" fmla="*/ 27 h 71"/>
              <a:gd name="T2" fmla="*/ 3 w 85"/>
              <a:gd name="T3" fmla="*/ 32 h 71"/>
              <a:gd name="T4" fmla="*/ 0 w 85"/>
              <a:gd name="T5" fmla="*/ 37 h 71"/>
              <a:gd name="T6" fmla="*/ 5 w 85"/>
              <a:gd name="T7" fmla="*/ 43 h 71"/>
              <a:gd name="T8" fmla="*/ 11 w 85"/>
              <a:gd name="T9" fmla="*/ 48 h 71"/>
              <a:gd name="T10" fmla="*/ 14 w 85"/>
              <a:gd name="T11" fmla="*/ 56 h 71"/>
              <a:gd name="T12" fmla="*/ 18 w 85"/>
              <a:gd name="T13" fmla="*/ 64 h 71"/>
              <a:gd name="T14" fmla="*/ 19 w 85"/>
              <a:gd name="T15" fmla="*/ 67 h 71"/>
              <a:gd name="T16" fmla="*/ 22 w 85"/>
              <a:gd name="T17" fmla="*/ 69 h 71"/>
              <a:gd name="T18" fmla="*/ 26 w 85"/>
              <a:gd name="T19" fmla="*/ 71 h 71"/>
              <a:gd name="T20" fmla="*/ 29 w 85"/>
              <a:gd name="T21" fmla="*/ 71 h 71"/>
              <a:gd name="T22" fmla="*/ 34 w 85"/>
              <a:gd name="T23" fmla="*/ 71 h 71"/>
              <a:gd name="T24" fmla="*/ 39 w 85"/>
              <a:gd name="T25" fmla="*/ 69 h 71"/>
              <a:gd name="T26" fmla="*/ 43 w 85"/>
              <a:gd name="T27" fmla="*/ 67 h 71"/>
              <a:gd name="T28" fmla="*/ 46 w 85"/>
              <a:gd name="T29" fmla="*/ 64 h 71"/>
              <a:gd name="T30" fmla="*/ 53 w 85"/>
              <a:gd name="T31" fmla="*/ 56 h 71"/>
              <a:gd name="T32" fmla="*/ 58 w 85"/>
              <a:gd name="T33" fmla="*/ 48 h 71"/>
              <a:gd name="T34" fmla="*/ 67 w 85"/>
              <a:gd name="T35" fmla="*/ 38 h 71"/>
              <a:gd name="T36" fmla="*/ 74 w 85"/>
              <a:gd name="T37" fmla="*/ 28 h 71"/>
              <a:gd name="T38" fmla="*/ 78 w 85"/>
              <a:gd name="T39" fmla="*/ 23 h 71"/>
              <a:gd name="T40" fmla="*/ 81 w 85"/>
              <a:gd name="T41" fmla="*/ 17 h 71"/>
              <a:gd name="T42" fmla="*/ 83 w 85"/>
              <a:gd name="T43" fmla="*/ 12 h 71"/>
              <a:gd name="T44" fmla="*/ 85 w 85"/>
              <a:gd name="T45" fmla="*/ 6 h 71"/>
              <a:gd name="T46" fmla="*/ 80 w 85"/>
              <a:gd name="T47" fmla="*/ 2 h 71"/>
              <a:gd name="T48" fmla="*/ 74 w 85"/>
              <a:gd name="T49" fmla="*/ 0 h 71"/>
              <a:gd name="T50" fmla="*/ 65 w 85"/>
              <a:gd name="T51" fmla="*/ 2 h 71"/>
              <a:gd name="T52" fmla="*/ 56 w 85"/>
              <a:gd name="T53" fmla="*/ 6 h 71"/>
              <a:gd name="T54" fmla="*/ 47 w 85"/>
              <a:gd name="T55" fmla="*/ 10 h 71"/>
              <a:gd name="T56" fmla="*/ 40 w 85"/>
              <a:gd name="T57" fmla="*/ 14 h 71"/>
              <a:gd name="T58" fmla="*/ 32 w 85"/>
              <a:gd name="T59" fmla="*/ 19 h 71"/>
              <a:gd name="T60" fmla="*/ 25 w 85"/>
              <a:gd name="T61" fmla="*/ 23 h 71"/>
              <a:gd name="T62" fmla="*/ 16 w 85"/>
              <a:gd name="T63" fmla="*/ 25 h 71"/>
              <a:gd name="T64" fmla="*/ 5 w 85"/>
              <a:gd name="T65" fmla="*/ 2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5" h="71">
                <a:moveTo>
                  <a:pt x="5" y="27"/>
                </a:moveTo>
                <a:lnTo>
                  <a:pt x="3" y="32"/>
                </a:lnTo>
                <a:lnTo>
                  <a:pt x="0" y="37"/>
                </a:lnTo>
                <a:lnTo>
                  <a:pt x="5" y="43"/>
                </a:lnTo>
                <a:lnTo>
                  <a:pt x="11" y="48"/>
                </a:lnTo>
                <a:lnTo>
                  <a:pt x="14" y="56"/>
                </a:lnTo>
                <a:lnTo>
                  <a:pt x="18" y="64"/>
                </a:lnTo>
                <a:lnTo>
                  <a:pt x="19" y="67"/>
                </a:lnTo>
                <a:lnTo>
                  <a:pt x="22" y="69"/>
                </a:lnTo>
                <a:lnTo>
                  <a:pt x="26" y="71"/>
                </a:lnTo>
                <a:lnTo>
                  <a:pt x="29" y="71"/>
                </a:lnTo>
                <a:lnTo>
                  <a:pt x="34" y="71"/>
                </a:lnTo>
                <a:lnTo>
                  <a:pt x="39" y="69"/>
                </a:lnTo>
                <a:lnTo>
                  <a:pt x="43" y="67"/>
                </a:lnTo>
                <a:lnTo>
                  <a:pt x="46" y="64"/>
                </a:lnTo>
                <a:lnTo>
                  <a:pt x="53" y="56"/>
                </a:lnTo>
                <a:lnTo>
                  <a:pt x="58" y="48"/>
                </a:lnTo>
                <a:lnTo>
                  <a:pt x="67" y="38"/>
                </a:lnTo>
                <a:lnTo>
                  <a:pt x="74" y="28"/>
                </a:lnTo>
                <a:lnTo>
                  <a:pt x="78" y="23"/>
                </a:lnTo>
                <a:lnTo>
                  <a:pt x="81" y="17"/>
                </a:lnTo>
                <a:lnTo>
                  <a:pt x="83" y="12"/>
                </a:lnTo>
                <a:lnTo>
                  <a:pt x="85" y="6"/>
                </a:lnTo>
                <a:lnTo>
                  <a:pt x="80" y="2"/>
                </a:lnTo>
                <a:lnTo>
                  <a:pt x="74" y="0"/>
                </a:lnTo>
                <a:lnTo>
                  <a:pt x="65" y="2"/>
                </a:lnTo>
                <a:lnTo>
                  <a:pt x="56" y="6"/>
                </a:lnTo>
                <a:lnTo>
                  <a:pt x="47" y="10"/>
                </a:lnTo>
                <a:lnTo>
                  <a:pt x="40" y="14"/>
                </a:lnTo>
                <a:lnTo>
                  <a:pt x="32" y="19"/>
                </a:lnTo>
                <a:lnTo>
                  <a:pt x="25" y="23"/>
                </a:lnTo>
                <a:lnTo>
                  <a:pt x="16" y="25"/>
                </a:lnTo>
                <a:lnTo>
                  <a:pt x="5" y="27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4" name="Freeform 170"/>
          <p:cNvSpPr>
            <a:spLocks/>
          </p:cNvSpPr>
          <p:nvPr/>
        </p:nvSpPr>
        <p:spPr bwMode="auto">
          <a:xfrm>
            <a:off x="8359145" y="6262233"/>
            <a:ext cx="66339" cy="93980"/>
          </a:xfrm>
          <a:custGeom>
            <a:avLst/>
            <a:gdLst>
              <a:gd name="T0" fmla="*/ 0 w 144"/>
              <a:gd name="T1" fmla="*/ 91 h 204"/>
              <a:gd name="T2" fmla="*/ 4 w 144"/>
              <a:gd name="T3" fmla="*/ 108 h 204"/>
              <a:gd name="T4" fmla="*/ 13 w 144"/>
              <a:gd name="T5" fmla="*/ 130 h 204"/>
              <a:gd name="T6" fmla="*/ 30 w 144"/>
              <a:gd name="T7" fmla="*/ 159 h 204"/>
              <a:gd name="T8" fmla="*/ 43 w 144"/>
              <a:gd name="T9" fmla="*/ 176 h 204"/>
              <a:gd name="T10" fmla="*/ 54 w 144"/>
              <a:gd name="T11" fmla="*/ 184 h 204"/>
              <a:gd name="T12" fmla="*/ 70 w 144"/>
              <a:gd name="T13" fmla="*/ 193 h 204"/>
              <a:gd name="T14" fmla="*/ 80 w 144"/>
              <a:gd name="T15" fmla="*/ 200 h 204"/>
              <a:gd name="T16" fmla="*/ 89 w 144"/>
              <a:gd name="T17" fmla="*/ 204 h 204"/>
              <a:gd name="T18" fmla="*/ 100 w 144"/>
              <a:gd name="T19" fmla="*/ 204 h 204"/>
              <a:gd name="T20" fmla="*/ 110 w 144"/>
              <a:gd name="T21" fmla="*/ 197 h 204"/>
              <a:gd name="T22" fmla="*/ 119 w 144"/>
              <a:gd name="T23" fmla="*/ 182 h 204"/>
              <a:gd name="T24" fmla="*/ 132 w 144"/>
              <a:gd name="T25" fmla="*/ 156 h 204"/>
              <a:gd name="T26" fmla="*/ 141 w 144"/>
              <a:gd name="T27" fmla="*/ 138 h 204"/>
              <a:gd name="T28" fmla="*/ 143 w 144"/>
              <a:gd name="T29" fmla="*/ 125 h 204"/>
              <a:gd name="T30" fmla="*/ 143 w 144"/>
              <a:gd name="T31" fmla="*/ 104 h 204"/>
              <a:gd name="T32" fmla="*/ 140 w 144"/>
              <a:gd name="T33" fmla="*/ 83 h 204"/>
              <a:gd name="T34" fmla="*/ 131 w 144"/>
              <a:gd name="T35" fmla="*/ 54 h 204"/>
              <a:gd name="T36" fmla="*/ 118 w 144"/>
              <a:gd name="T37" fmla="*/ 21 h 204"/>
              <a:gd name="T38" fmla="*/ 110 w 144"/>
              <a:gd name="T39" fmla="*/ 6 h 204"/>
              <a:gd name="T40" fmla="*/ 102 w 144"/>
              <a:gd name="T41" fmla="*/ 1 h 204"/>
              <a:gd name="T42" fmla="*/ 90 w 144"/>
              <a:gd name="T43" fmla="*/ 0 h 204"/>
              <a:gd name="T44" fmla="*/ 79 w 144"/>
              <a:gd name="T45" fmla="*/ 2 h 204"/>
              <a:gd name="T46" fmla="*/ 64 w 144"/>
              <a:gd name="T47" fmla="*/ 7 h 204"/>
              <a:gd name="T48" fmla="*/ 44 w 144"/>
              <a:gd name="T49" fmla="*/ 11 h 204"/>
              <a:gd name="T50" fmla="*/ 31 w 144"/>
              <a:gd name="T51" fmla="*/ 13 h 204"/>
              <a:gd name="T52" fmla="*/ 23 w 144"/>
              <a:gd name="T53" fmla="*/ 16 h 204"/>
              <a:gd name="T54" fmla="*/ 17 w 144"/>
              <a:gd name="T55" fmla="*/ 21 h 204"/>
              <a:gd name="T56" fmla="*/ 13 w 144"/>
              <a:gd name="T57" fmla="*/ 29 h 204"/>
              <a:gd name="T58" fmla="*/ 12 w 144"/>
              <a:gd name="T59" fmla="*/ 42 h 204"/>
              <a:gd name="T60" fmla="*/ 8 w 144"/>
              <a:gd name="T61" fmla="*/ 59 h 204"/>
              <a:gd name="T62" fmla="*/ 2 w 144"/>
              <a:gd name="T63" fmla="*/ 7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4" h="204">
                <a:moveTo>
                  <a:pt x="0" y="82"/>
                </a:moveTo>
                <a:lnTo>
                  <a:pt x="0" y="91"/>
                </a:lnTo>
                <a:lnTo>
                  <a:pt x="2" y="100"/>
                </a:lnTo>
                <a:lnTo>
                  <a:pt x="4" y="108"/>
                </a:lnTo>
                <a:lnTo>
                  <a:pt x="6" y="115"/>
                </a:lnTo>
                <a:lnTo>
                  <a:pt x="13" y="130"/>
                </a:lnTo>
                <a:lnTo>
                  <a:pt x="22" y="145"/>
                </a:lnTo>
                <a:lnTo>
                  <a:pt x="30" y="159"/>
                </a:lnTo>
                <a:lnTo>
                  <a:pt x="38" y="171"/>
                </a:lnTo>
                <a:lnTo>
                  <a:pt x="43" y="176"/>
                </a:lnTo>
                <a:lnTo>
                  <a:pt x="48" y="180"/>
                </a:lnTo>
                <a:lnTo>
                  <a:pt x="54" y="184"/>
                </a:lnTo>
                <a:lnTo>
                  <a:pt x="62" y="189"/>
                </a:lnTo>
                <a:lnTo>
                  <a:pt x="70" y="193"/>
                </a:lnTo>
                <a:lnTo>
                  <a:pt x="77" y="198"/>
                </a:lnTo>
                <a:lnTo>
                  <a:pt x="80" y="200"/>
                </a:lnTo>
                <a:lnTo>
                  <a:pt x="85" y="203"/>
                </a:lnTo>
                <a:lnTo>
                  <a:pt x="89" y="204"/>
                </a:lnTo>
                <a:lnTo>
                  <a:pt x="93" y="204"/>
                </a:lnTo>
                <a:lnTo>
                  <a:pt x="100" y="204"/>
                </a:lnTo>
                <a:lnTo>
                  <a:pt x="105" y="202"/>
                </a:lnTo>
                <a:lnTo>
                  <a:pt x="110" y="197"/>
                </a:lnTo>
                <a:lnTo>
                  <a:pt x="113" y="193"/>
                </a:lnTo>
                <a:lnTo>
                  <a:pt x="119" y="182"/>
                </a:lnTo>
                <a:lnTo>
                  <a:pt x="126" y="170"/>
                </a:lnTo>
                <a:lnTo>
                  <a:pt x="132" y="156"/>
                </a:lnTo>
                <a:lnTo>
                  <a:pt x="138" y="144"/>
                </a:lnTo>
                <a:lnTo>
                  <a:pt x="141" y="138"/>
                </a:lnTo>
                <a:lnTo>
                  <a:pt x="142" y="131"/>
                </a:lnTo>
                <a:lnTo>
                  <a:pt x="143" y="125"/>
                </a:lnTo>
                <a:lnTo>
                  <a:pt x="144" y="116"/>
                </a:lnTo>
                <a:lnTo>
                  <a:pt x="143" y="104"/>
                </a:lnTo>
                <a:lnTo>
                  <a:pt x="142" y="94"/>
                </a:lnTo>
                <a:lnTo>
                  <a:pt x="140" y="83"/>
                </a:lnTo>
                <a:lnTo>
                  <a:pt x="138" y="73"/>
                </a:lnTo>
                <a:lnTo>
                  <a:pt x="131" y="54"/>
                </a:lnTo>
                <a:lnTo>
                  <a:pt x="123" y="32"/>
                </a:lnTo>
                <a:lnTo>
                  <a:pt x="118" y="21"/>
                </a:lnTo>
                <a:lnTo>
                  <a:pt x="113" y="10"/>
                </a:lnTo>
                <a:lnTo>
                  <a:pt x="110" y="6"/>
                </a:lnTo>
                <a:lnTo>
                  <a:pt x="106" y="3"/>
                </a:lnTo>
                <a:lnTo>
                  <a:pt x="102" y="1"/>
                </a:lnTo>
                <a:lnTo>
                  <a:pt x="96" y="0"/>
                </a:lnTo>
                <a:lnTo>
                  <a:pt x="90" y="0"/>
                </a:lnTo>
                <a:lnTo>
                  <a:pt x="85" y="1"/>
                </a:lnTo>
                <a:lnTo>
                  <a:pt x="79" y="2"/>
                </a:lnTo>
                <a:lnTo>
                  <a:pt x="75" y="4"/>
                </a:lnTo>
                <a:lnTo>
                  <a:pt x="64" y="7"/>
                </a:lnTo>
                <a:lnTo>
                  <a:pt x="53" y="10"/>
                </a:lnTo>
                <a:lnTo>
                  <a:pt x="44" y="11"/>
                </a:lnTo>
                <a:lnTo>
                  <a:pt x="35" y="11"/>
                </a:lnTo>
                <a:lnTo>
                  <a:pt x="31" y="13"/>
                </a:lnTo>
                <a:lnTo>
                  <a:pt x="26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lnTo>
                  <a:pt x="15" y="25"/>
                </a:lnTo>
                <a:lnTo>
                  <a:pt x="13" y="29"/>
                </a:lnTo>
                <a:lnTo>
                  <a:pt x="13" y="33"/>
                </a:lnTo>
                <a:lnTo>
                  <a:pt x="12" y="42"/>
                </a:lnTo>
                <a:lnTo>
                  <a:pt x="11" y="50"/>
                </a:lnTo>
                <a:lnTo>
                  <a:pt x="8" y="59"/>
                </a:lnTo>
                <a:lnTo>
                  <a:pt x="5" y="65"/>
                </a:lnTo>
                <a:lnTo>
                  <a:pt x="2" y="73"/>
                </a:lnTo>
                <a:lnTo>
                  <a:pt x="0" y="82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" name="Freeform 171"/>
          <p:cNvSpPr>
            <a:spLocks/>
          </p:cNvSpPr>
          <p:nvPr/>
        </p:nvSpPr>
        <p:spPr bwMode="auto">
          <a:xfrm>
            <a:off x="8497351" y="5992732"/>
            <a:ext cx="116093" cy="135441"/>
          </a:xfrm>
          <a:custGeom>
            <a:avLst/>
            <a:gdLst>
              <a:gd name="T0" fmla="*/ 13 w 251"/>
              <a:gd name="T1" fmla="*/ 33 h 293"/>
              <a:gd name="T2" fmla="*/ 0 w 251"/>
              <a:gd name="T3" fmla="*/ 64 h 293"/>
              <a:gd name="T4" fmla="*/ 21 w 251"/>
              <a:gd name="T5" fmla="*/ 68 h 293"/>
              <a:gd name="T6" fmla="*/ 42 w 251"/>
              <a:gd name="T7" fmla="*/ 69 h 293"/>
              <a:gd name="T8" fmla="*/ 58 w 251"/>
              <a:gd name="T9" fmla="*/ 76 h 293"/>
              <a:gd name="T10" fmla="*/ 74 w 251"/>
              <a:gd name="T11" fmla="*/ 80 h 293"/>
              <a:gd name="T12" fmla="*/ 152 w 251"/>
              <a:gd name="T13" fmla="*/ 80 h 293"/>
              <a:gd name="T14" fmla="*/ 158 w 251"/>
              <a:gd name="T15" fmla="*/ 82 h 293"/>
              <a:gd name="T16" fmla="*/ 164 w 251"/>
              <a:gd name="T17" fmla="*/ 87 h 293"/>
              <a:gd name="T18" fmla="*/ 168 w 251"/>
              <a:gd name="T19" fmla="*/ 92 h 293"/>
              <a:gd name="T20" fmla="*/ 174 w 251"/>
              <a:gd name="T21" fmla="*/ 109 h 293"/>
              <a:gd name="T22" fmla="*/ 175 w 251"/>
              <a:gd name="T23" fmla="*/ 135 h 293"/>
              <a:gd name="T24" fmla="*/ 176 w 251"/>
              <a:gd name="T25" fmla="*/ 164 h 293"/>
              <a:gd name="T26" fmla="*/ 179 w 251"/>
              <a:gd name="T27" fmla="*/ 193 h 293"/>
              <a:gd name="T28" fmla="*/ 179 w 251"/>
              <a:gd name="T29" fmla="*/ 218 h 293"/>
              <a:gd name="T30" fmla="*/ 171 w 251"/>
              <a:gd name="T31" fmla="*/ 236 h 293"/>
              <a:gd name="T32" fmla="*/ 178 w 251"/>
              <a:gd name="T33" fmla="*/ 247 h 293"/>
              <a:gd name="T34" fmla="*/ 193 w 251"/>
              <a:gd name="T35" fmla="*/ 255 h 293"/>
              <a:gd name="T36" fmla="*/ 210 w 251"/>
              <a:gd name="T37" fmla="*/ 266 h 293"/>
              <a:gd name="T38" fmla="*/ 233 w 251"/>
              <a:gd name="T39" fmla="*/ 276 h 293"/>
              <a:gd name="T40" fmla="*/ 251 w 251"/>
              <a:gd name="T41" fmla="*/ 293 h 293"/>
              <a:gd name="T42" fmla="*/ 247 w 251"/>
              <a:gd name="T43" fmla="*/ 268 h 293"/>
              <a:gd name="T44" fmla="*/ 241 w 251"/>
              <a:gd name="T45" fmla="*/ 247 h 293"/>
              <a:gd name="T46" fmla="*/ 225 w 251"/>
              <a:gd name="T47" fmla="*/ 202 h 293"/>
              <a:gd name="T48" fmla="*/ 215 w 251"/>
              <a:gd name="T49" fmla="*/ 146 h 293"/>
              <a:gd name="T50" fmla="*/ 210 w 251"/>
              <a:gd name="T51" fmla="*/ 120 h 293"/>
              <a:gd name="T52" fmla="*/ 202 w 251"/>
              <a:gd name="T53" fmla="*/ 91 h 293"/>
              <a:gd name="T54" fmla="*/ 194 w 251"/>
              <a:gd name="T55" fmla="*/ 75 h 293"/>
              <a:gd name="T56" fmla="*/ 184 w 251"/>
              <a:gd name="T57" fmla="*/ 62 h 293"/>
              <a:gd name="T58" fmla="*/ 174 w 251"/>
              <a:gd name="T59" fmla="*/ 51 h 293"/>
              <a:gd name="T60" fmla="*/ 161 w 251"/>
              <a:gd name="T61" fmla="*/ 42 h 293"/>
              <a:gd name="T62" fmla="*/ 131 w 251"/>
              <a:gd name="T63" fmla="*/ 28 h 293"/>
              <a:gd name="T64" fmla="*/ 98 w 251"/>
              <a:gd name="T65" fmla="*/ 17 h 293"/>
              <a:gd name="T66" fmla="*/ 76 w 251"/>
              <a:gd name="T67" fmla="*/ 6 h 293"/>
              <a:gd name="T68" fmla="*/ 59 w 251"/>
              <a:gd name="T69" fmla="*/ 1 h 293"/>
              <a:gd name="T70" fmla="*/ 42 w 251"/>
              <a:gd name="T71" fmla="*/ 1 h 293"/>
              <a:gd name="T72" fmla="*/ 26 w 251"/>
              <a:gd name="T73" fmla="*/ 5 h 293"/>
              <a:gd name="T74" fmla="*/ 7 w 251"/>
              <a:gd name="T75" fmla="*/ 1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1" h="293">
                <a:moveTo>
                  <a:pt x="7" y="11"/>
                </a:moveTo>
                <a:lnTo>
                  <a:pt x="13" y="33"/>
                </a:lnTo>
                <a:lnTo>
                  <a:pt x="7" y="49"/>
                </a:lnTo>
                <a:lnTo>
                  <a:pt x="0" y="64"/>
                </a:lnTo>
                <a:lnTo>
                  <a:pt x="11" y="67"/>
                </a:lnTo>
                <a:lnTo>
                  <a:pt x="21" y="68"/>
                </a:lnTo>
                <a:lnTo>
                  <a:pt x="31" y="68"/>
                </a:lnTo>
                <a:lnTo>
                  <a:pt x="42" y="69"/>
                </a:lnTo>
                <a:lnTo>
                  <a:pt x="50" y="72"/>
                </a:lnTo>
                <a:lnTo>
                  <a:pt x="58" y="76"/>
                </a:lnTo>
                <a:lnTo>
                  <a:pt x="66" y="79"/>
                </a:lnTo>
                <a:lnTo>
                  <a:pt x="74" y="80"/>
                </a:lnTo>
                <a:lnTo>
                  <a:pt x="148" y="80"/>
                </a:lnTo>
                <a:lnTo>
                  <a:pt x="152" y="80"/>
                </a:lnTo>
                <a:lnTo>
                  <a:pt x="155" y="81"/>
                </a:lnTo>
                <a:lnTo>
                  <a:pt x="158" y="82"/>
                </a:lnTo>
                <a:lnTo>
                  <a:pt x="162" y="85"/>
                </a:lnTo>
                <a:lnTo>
                  <a:pt x="164" y="87"/>
                </a:lnTo>
                <a:lnTo>
                  <a:pt x="166" y="90"/>
                </a:lnTo>
                <a:lnTo>
                  <a:pt x="168" y="92"/>
                </a:lnTo>
                <a:lnTo>
                  <a:pt x="169" y="96"/>
                </a:lnTo>
                <a:lnTo>
                  <a:pt x="174" y="109"/>
                </a:lnTo>
                <a:lnTo>
                  <a:pt x="175" y="122"/>
                </a:lnTo>
                <a:lnTo>
                  <a:pt x="175" y="135"/>
                </a:lnTo>
                <a:lnTo>
                  <a:pt x="175" y="149"/>
                </a:lnTo>
                <a:lnTo>
                  <a:pt x="176" y="164"/>
                </a:lnTo>
                <a:lnTo>
                  <a:pt x="178" y="179"/>
                </a:lnTo>
                <a:lnTo>
                  <a:pt x="179" y="193"/>
                </a:lnTo>
                <a:lnTo>
                  <a:pt x="180" y="208"/>
                </a:lnTo>
                <a:lnTo>
                  <a:pt x="179" y="218"/>
                </a:lnTo>
                <a:lnTo>
                  <a:pt x="176" y="227"/>
                </a:lnTo>
                <a:lnTo>
                  <a:pt x="171" y="236"/>
                </a:lnTo>
                <a:lnTo>
                  <a:pt x="167" y="244"/>
                </a:lnTo>
                <a:lnTo>
                  <a:pt x="178" y="247"/>
                </a:lnTo>
                <a:lnTo>
                  <a:pt x="188" y="250"/>
                </a:lnTo>
                <a:lnTo>
                  <a:pt x="193" y="255"/>
                </a:lnTo>
                <a:lnTo>
                  <a:pt x="198" y="261"/>
                </a:lnTo>
                <a:lnTo>
                  <a:pt x="210" y="266"/>
                </a:lnTo>
                <a:lnTo>
                  <a:pt x="222" y="270"/>
                </a:lnTo>
                <a:lnTo>
                  <a:pt x="233" y="276"/>
                </a:lnTo>
                <a:lnTo>
                  <a:pt x="244" y="282"/>
                </a:lnTo>
                <a:lnTo>
                  <a:pt x="251" y="293"/>
                </a:lnTo>
                <a:lnTo>
                  <a:pt x="249" y="280"/>
                </a:lnTo>
                <a:lnTo>
                  <a:pt x="247" y="268"/>
                </a:lnTo>
                <a:lnTo>
                  <a:pt x="244" y="257"/>
                </a:lnTo>
                <a:lnTo>
                  <a:pt x="241" y="247"/>
                </a:lnTo>
                <a:lnTo>
                  <a:pt x="233" y="226"/>
                </a:lnTo>
                <a:lnTo>
                  <a:pt x="225" y="202"/>
                </a:lnTo>
                <a:lnTo>
                  <a:pt x="219" y="173"/>
                </a:lnTo>
                <a:lnTo>
                  <a:pt x="215" y="146"/>
                </a:lnTo>
                <a:lnTo>
                  <a:pt x="212" y="133"/>
                </a:lnTo>
                <a:lnTo>
                  <a:pt x="210" y="120"/>
                </a:lnTo>
                <a:lnTo>
                  <a:pt x="206" y="106"/>
                </a:lnTo>
                <a:lnTo>
                  <a:pt x="202" y="91"/>
                </a:lnTo>
                <a:lnTo>
                  <a:pt x="198" y="82"/>
                </a:lnTo>
                <a:lnTo>
                  <a:pt x="194" y="75"/>
                </a:lnTo>
                <a:lnTo>
                  <a:pt x="190" y="68"/>
                </a:lnTo>
                <a:lnTo>
                  <a:pt x="184" y="62"/>
                </a:lnTo>
                <a:lnTo>
                  <a:pt x="179" y="56"/>
                </a:lnTo>
                <a:lnTo>
                  <a:pt x="174" y="51"/>
                </a:lnTo>
                <a:lnTo>
                  <a:pt x="167" y="47"/>
                </a:lnTo>
                <a:lnTo>
                  <a:pt x="161" y="42"/>
                </a:lnTo>
                <a:lnTo>
                  <a:pt x="147" y="35"/>
                </a:lnTo>
                <a:lnTo>
                  <a:pt x="131" y="28"/>
                </a:lnTo>
                <a:lnTo>
                  <a:pt x="115" y="22"/>
                </a:lnTo>
                <a:lnTo>
                  <a:pt x="98" y="17"/>
                </a:lnTo>
                <a:lnTo>
                  <a:pt x="87" y="11"/>
                </a:lnTo>
                <a:lnTo>
                  <a:pt x="76" y="6"/>
                </a:lnTo>
                <a:lnTo>
                  <a:pt x="68" y="2"/>
                </a:lnTo>
                <a:lnTo>
                  <a:pt x="59" y="1"/>
                </a:lnTo>
                <a:lnTo>
                  <a:pt x="50" y="0"/>
                </a:lnTo>
                <a:lnTo>
                  <a:pt x="42" y="1"/>
                </a:lnTo>
                <a:lnTo>
                  <a:pt x="33" y="2"/>
                </a:lnTo>
                <a:lnTo>
                  <a:pt x="26" y="5"/>
                </a:lnTo>
                <a:lnTo>
                  <a:pt x="17" y="8"/>
                </a:lnTo>
                <a:lnTo>
                  <a:pt x="7" y="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6" name="Freeform 172"/>
          <p:cNvSpPr>
            <a:spLocks/>
          </p:cNvSpPr>
          <p:nvPr/>
        </p:nvSpPr>
        <p:spPr bwMode="auto">
          <a:xfrm>
            <a:off x="8714333" y="6100532"/>
            <a:ext cx="56664" cy="69103"/>
          </a:xfrm>
          <a:custGeom>
            <a:avLst/>
            <a:gdLst>
              <a:gd name="T0" fmla="*/ 0 w 122"/>
              <a:gd name="T1" fmla="*/ 3 h 151"/>
              <a:gd name="T2" fmla="*/ 16 w 122"/>
              <a:gd name="T3" fmla="*/ 16 h 151"/>
              <a:gd name="T4" fmla="*/ 32 w 122"/>
              <a:gd name="T5" fmla="*/ 29 h 151"/>
              <a:gd name="T6" fmla="*/ 45 w 122"/>
              <a:gd name="T7" fmla="*/ 35 h 151"/>
              <a:gd name="T8" fmla="*/ 58 w 122"/>
              <a:gd name="T9" fmla="*/ 40 h 151"/>
              <a:gd name="T10" fmla="*/ 63 w 122"/>
              <a:gd name="T11" fmla="*/ 45 h 151"/>
              <a:gd name="T12" fmla="*/ 68 w 122"/>
              <a:gd name="T13" fmla="*/ 49 h 151"/>
              <a:gd name="T14" fmla="*/ 69 w 122"/>
              <a:gd name="T15" fmla="*/ 51 h 151"/>
              <a:gd name="T16" fmla="*/ 71 w 122"/>
              <a:gd name="T17" fmla="*/ 54 h 151"/>
              <a:gd name="T18" fmla="*/ 71 w 122"/>
              <a:gd name="T19" fmla="*/ 57 h 151"/>
              <a:gd name="T20" fmla="*/ 72 w 122"/>
              <a:gd name="T21" fmla="*/ 61 h 151"/>
              <a:gd name="T22" fmla="*/ 71 w 122"/>
              <a:gd name="T23" fmla="*/ 65 h 151"/>
              <a:gd name="T24" fmla="*/ 70 w 122"/>
              <a:gd name="T25" fmla="*/ 70 h 151"/>
              <a:gd name="T26" fmla="*/ 68 w 122"/>
              <a:gd name="T27" fmla="*/ 73 h 151"/>
              <a:gd name="T28" fmla="*/ 64 w 122"/>
              <a:gd name="T29" fmla="*/ 76 h 151"/>
              <a:gd name="T30" fmla="*/ 58 w 122"/>
              <a:gd name="T31" fmla="*/ 83 h 151"/>
              <a:gd name="T32" fmla="*/ 52 w 122"/>
              <a:gd name="T33" fmla="*/ 90 h 151"/>
              <a:gd name="T34" fmla="*/ 49 w 122"/>
              <a:gd name="T35" fmla="*/ 97 h 151"/>
              <a:gd name="T36" fmla="*/ 46 w 122"/>
              <a:gd name="T37" fmla="*/ 104 h 151"/>
              <a:gd name="T38" fmla="*/ 44 w 122"/>
              <a:gd name="T39" fmla="*/ 111 h 151"/>
              <a:gd name="T40" fmla="*/ 43 w 122"/>
              <a:gd name="T41" fmla="*/ 118 h 151"/>
              <a:gd name="T42" fmla="*/ 41 w 122"/>
              <a:gd name="T43" fmla="*/ 132 h 151"/>
              <a:gd name="T44" fmla="*/ 39 w 122"/>
              <a:gd name="T45" fmla="*/ 148 h 151"/>
              <a:gd name="T46" fmla="*/ 45 w 122"/>
              <a:gd name="T47" fmla="*/ 150 h 151"/>
              <a:gd name="T48" fmla="*/ 49 w 122"/>
              <a:gd name="T49" fmla="*/ 151 h 151"/>
              <a:gd name="T50" fmla="*/ 56 w 122"/>
              <a:gd name="T51" fmla="*/ 148 h 151"/>
              <a:gd name="T52" fmla="*/ 61 w 122"/>
              <a:gd name="T53" fmla="*/ 145 h 151"/>
              <a:gd name="T54" fmla="*/ 68 w 122"/>
              <a:gd name="T55" fmla="*/ 143 h 151"/>
              <a:gd name="T56" fmla="*/ 74 w 122"/>
              <a:gd name="T57" fmla="*/ 141 h 151"/>
              <a:gd name="T58" fmla="*/ 81 w 122"/>
              <a:gd name="T59" fmla="*/ 138 h 151"/>
              <a:gd name="T60" fmla="*/ 86 w 122"/>
              <a:gd name="T61" fmla="*/ 134 h 151"/>
              <a:gd name="T62" fmla="*/ 96 w 122"/>
              <a:gd name="T63" fmla="*/ 127 h 151"/>
              <a:gd name="T64" fmla="*/ 105 w 122"/>
              <a:gd name="T65" fmla="*/ 116 h 151"/>
              <a:gd name="T66" fmla="*/ 112 w 122"/>
              <a:gd name="T67" fmla="*/ 111 h 151"/>
              <a:gd name="T68" fmla="*/ 116 w 122"/>
              <a:gd name="T69" fmla="*/ 105 h 151"/>
              <a:gd name="T70" fmla="*/ 118 w 122"/>
              <a:gd name="T71" fmla="*/ 103 h 151"/>
              <a:gd name="T72" fmla="*/ 120 w 122"/>
              <a:gd name="T73" fmla="*/ 100 h 151"/>
              <a:gd name="T74" fmla="*/ 122 w 122"/>
              <a:gd name="T75" fmla="*/ 97 h 151"/>
              <a:gd name="T76" fmla="*/ 122 w 122"/>
              <a:gd name="T77" fmla="*/ 92 h 151"/>
              <a:gd name="T78" fmla="*/ 120 w 122"/>
              <a:gd name="T79" fmla="*/ 86 h 151"/>
              <a:gd name="T80" fmla="*/ 118 w 122"/>
              <a:gd name="T81" fmla="*/ 80 h 151"/>
              <a:gd name="T82" fmla="*/ 115 w 122"/>
              <a:gd name="T83" fmla="*/ 75 h 151"/>
              <a:gd name="T84" fmla="*/ 111 w 122"/>
              <a:gd name="T85" fmla="*/ 71 h 151"/>
              <a:gd name="T86" fmla="*/ 99 w 122"/>
              <a:gd name="T87" fmla="*/ 63 h 151"/>
              <a:gd name="T88" fmla="*/ 87 w 122"/>
              <a:gd name="T89" fmla="*/ 56 h 151"/>
              <a:gd name="T90" fmla="*/ 79 w 122"/>
              <a:gd name="T91" fmla="*/ 45 h 151"/>
              <a:gd name="T92" fmla="*/ 72 w 122"/>
              <a:gd name="T93" fmla="*/ 34 h 151"/>
              <a:gd name="T94" fmla="*/ 56 w 122"/>
              <a:gd name="T95" fmla="*/ 25 h 151"/>
              <a:gd name="T96" fmla="*/ 39 w 122"/>
              <a:gd name="T97" fmla="*/ 16 h 151"/>
              <a:gd name="T98" fmla="*/ 36 w 122"/>
              <a:gd name="T99" fmla="*/ 8 h 151"/>
              <a:gd name="T100" fmla="*/ 32 w 122"/>
              <a:gd name="T101" fmla="*/ 3 h 151"/>
              <a:gd name="T102" fmla="*/ 23 w 122"/>
              <a:gd name="T103" fmla="*/ 0 h 151"/>
              <a:gd name="T104" fmla="*/ 16 w 122"/>
              <a:gd name="T105" fmla="*/ 0 h 151"/>
              <a:gd name="T106" fmla="*/ 8 w 122"/>
              <a:gd name="T107" fmla="*/ 2 h 151"/>
              <a:gd name="T108" fmla="*/ 0 w 122"/>
              <a:gd name="T109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2" h="151">
                <a:moveTo>
                  <a:pt x="0" y="3"/>
                </a:moveTo>
                <a:lnTo>
                  <a:pt x="16" y="16"/>
                </a:lnTo>
                <a:lnTo>
                  <a:pt x="32" y="29"/>
                </a:lnTo>
                <a:lnTo>
                  <a:pt x="45" y="35"/>
                </a:lnTo>
                <a:lnTo>
                  <a:pt x="58" y="40"/>
                </a:lnTo>
                <a:lnTo>
                  <a:pt x="63" y="45"/>
                </a:lnTo>
                <a:lnTo>
                  <a:pt x="68" y="49"/>
                </a:lnTo>
                <a:lnTo>
                  <a:pt x="69" y="51"/>
                </a:lnTo>
                <a:lnTo>
                  <a:pt x="71" y="54"/>
                </a:lnTo>
                <a:lnTo>
                  <a:pt x="71" y="57"/>
                </a:lnTo>
                <a:lnTo>
                  <a:pt x="72" y="61"/>
                </a:lnTo>
                <a:lnTo>
                  <a:pt x="71" y="65"/>
                </a:lnTo>
                <a:lnTo>
                  <a:pt x="70" y="70"/>
                </a:lnTo>
                <a:lnTo>
                  <a:pt x="68" y="73"/>
                </a:lnTo>
                <a:lnTo>
                  <a:pt x="64" y="76"/>
                </a:lnTo>
                <a:lnTo>
                  <a:pt x="58" y="83"/>
                </a:lnTo>
                <a:lnTo>
                  <a:pt x="52" y="90"/>
                </a:lnTo>
                <a:lnTo>
                  <a:pt x="49" y="97"/>
                </a:lnTo>
                <a:lnTo>
                  <a:pt x="46" y="104"/>
                </a:lnTo>
                <a:lnTo>
                  <a:pt x="44" y="111"/>
                </a:lnTo>
                <a:lnTo>
                  <a:pt x="43" y="118"/>
                </a:lnTo>
                <a:lnTo>
                  <a:pt x="41" y="132"/>
                </a:lnTo>
                <a:lnTo>
                  <a:pt x="39" y="148"/>
                </a:lnTo>
                <a:lnTo>
                  <a:pt x="45" y="150"/>
                </a:lnTo>
                <a:lnTo>
                  <a:pt x="49" y="151"/>
                </a:lnTo>
                <a:lnTo>
                  <a:pt x="56" y="148"/>
                </a:lnTo>
                <a:lnTo>
                  <a:pt x="61" y="145"/>
                </a:lnTo>
                <a:lnTo>
                  <a:pt x="68" y="143"/>
                </a:lnTo>
                <a:lnTo>
                  <a:pt x="74" y="141"/>
                </a:lnTo>
                <a:lnTo>
                  <a:pt x="81" y="138"/>
                </a:lnTo>
                <a:lnTo>
                  <a:pt x="86" y="134"/>
                </a:lnTo>
                <a:lnTo>
                  <a:pt x="96" y="127"/>
                </a:lnTo>
                <a:lnTo>
                  <a:pt x="105" y="116"/>
                </a:lnTo>
                <a:lnTo>
                  <a:pt x="112" y="111"/>
                </a:lnTo>
                <a:lnTo>
                  <a:pt x="116" y="105"/>
                </a:lnTo>
                <a:lnTo>
                  <a:pt x="118" y="103"/>
                </a:lnTo>
                <a:lnTo>
                  <a:pt x="120" y="100"/>
                </a:lnTo>
                <a:lnTo>
                  <a:pt x="122" y="97"/>
                </a:lnTo>
                <a:lnTo>
                  <a:pt x="122" y="92"/>
                </a:lnTo>
                <a:lnTo>
                  <a:pt x="120" y="86"/>
                </a:lnTo>
                <a:lnTo>
                  <a:pt x="118" y="80"/>
                </a:lnTo>
                <a:lnTo>
                  <a:pt x="115" y="75"/>
                </a:lnTo>
                <a:lnTo>
                  <a:pt x="111" y="71"/>
                </a:lnTo>
                <a:lnTo>
                  <a:pt x="99" y="63"/>
                </a:lnTo>
                <a:lnTo>
                  <a:pt x="87" y="56"/>
                </a:lnTo>
                <a:lnTo>
                  <a:pt x="79" y="45"/>
                </a:lnTo>
                <a:lnTo>
                  <a:pt x="72" y="34"/>
                </a:lnTo>
                <a:lnTo>
                  <a:pt x="56" y="25"/>
                </a:lnTo>
                <a:lnTo>
                  <a:pt x="39" y="16"/>
                </a:lnTo>
                <a:lnTo>
                  <a:pt x="36" y="8"/>
                </a:lnTo>
                <a:lnTo>
                  <a:pt x="32" y="3"/>
                </a:lnTo>
                <a:lnTo>
                  <a:pt x="23" y="0"/>
                </a:lnTo>
                <a:lnTo>
                  <a:pt x="16" y="0"/>
                </a:lnTo>
                <a:lnTo>
                  <a:pt x="8" y="2"/>
                </a:lnTo>
                <a:lnTo>
                  <a:pt x="0" y="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" name="Freeform 173"/>
          <p:cNvSpPr>
            <a:spLocks/>
          </p:cNvSpPr>
          <p:nvPr/>
        </p:nvSpPr>
        <p:spPr bwMode="auto">
          <a:xfrm>
            <a:off x="8659051" y="6255322"/>
            <a:ext cx="60810" cy="51136"/>
          </a:xfrm>
          <a:custGeom>
            <a:avLst/>
            <a:gdLst>
              <a:gd name="T0" fmla="*/ 54 w 132"/>
              <a:gd name="T1" fmla="*/ 46 h 113"/>
              <a:gd name="T2" fmla="*/ 43 w 132"/>
              <a:gd name="T3" fmla="*/ 33 h 113"/>
              <a:gd name="T4" fmla="*/ 33 w 132"/>
              <a:gd name="T5" fmla="*/ 21 h 113"/>
              <a:gd name="T6" fmla="*/ 21 w 132"/>
              <a:gd name="T7" fmla="*/ 11 h 113"/>
              <a:gd name="T8" fmla="*/ 8 w 132"/>
              <a:gd name="T9" fmla="*/ 0 h 113"/>
              <a:gd name="T10" fmla="*/ 7 w 132"/>
              <a:gd name="T11" fmla="*/ 25 h 113"/>
              <a:gd name="T12" fmla="*/ 7 w 132"/>
              <a:gd name="T13" fmla="*/ 47 h 113"/>
              <a:gd name="T14" fmla="*/ 6 w 132"/>
              <a:gd name="T15" fmla="*/ 57 h 113"/>
              <a:gd name="T16" fmla="*/ 5 w 132"/>
              <a:gd name="T17" fmla="*/ 67 h 113"/>
              <a:gd name="T18" fmla="*/ 3 w 132"/>
              <a:gd name="T19" fmla="*/ 79 h 113"/>
              <a:gd name="T20" fmla="*/ 0 w 132"/>
              <a:gd name="T21" fmla="*/ 91 h 113"/>
              <a:gd name="T22" fmla="*/ 26 w 132"/>
              <a:gd name="T23" fmla="*/ 100 h 113"/>
              <a:gd name="T24" fmla="*/ 47 w 132"/>
              <a:gd name="T25" fmla="*/ 106 h 113"/>
              <a:gd name="T26" fmla="*/ 59 w 132"/>
              <a:gd name="T27" fmla="*/ 108 h 113"/>
              <a:gd name="T28" fmla="*/ 70 w 132"/>
              <a:gd name="T29" fmla="*/ 111 h 113"/>
              <a:gd name="T30" fmla="*/ 83 w 132"/>
              <a:gd name="T31" fmla="*/ 112 h 113"/>
              <a:gd name="T32" fmla="*/ 97 w 132"/>
              <a:gd name="T33" fmla="*/ 113 h 113"/>
              <a:gd name="T34" fmla="*/ 112 w 132"/>
              <a:gd name="T35" fmla="*/ 112 h 113"/>
              <a:gd name="T36" fmla="*/ 127 w 132"/>
              <a:gd name="T37" fmla="*/ 111 h 113"/>
              <a:gd name="T38" fmla="*/ 130 w 132"/>
              <a:gd name="T39" fmla="*/ 105 h 113"/>
              <a:gd name="T40" fmla="*/ 132 w 132"/>
              <a:gd name="T41" fmla="*/ 99 h 113"/>
              <a:gd name="T42" fmla="*/ 132 w 132"/>
              <a:gd name="T43" fmla="*/ 96 h 113"/>
              <a:gd name="T44" fmla="*/ 131 w 132"/>
              <a:gd name="T45" fmla="*/ 93 h 113"/>
              <a:gd name="T46" fmla="*/ 129 w 132"/>
              <a:gd name="T47" fmla="*/ 91 h 113"/>
              <a:gd name="T48" fmla="*/ 126 w 132"/>
              <a:gd name="T49" fmla="*/ 90 h 113"/>
              <a:gd name="T50" fmla="*/ 121 w 132"/>
              <a:gd name="T51" fmla="*/ 87 h 113"/>
              <a:gd name="T52" fmla="*/ 114 w 132"/>
              <a:gd name="T53" fmla="*/ 84 h 113"/>
              <a:gd name="T54" fmla="*/ 100 w 132"/>
              <a:gd name="T55" fmla="*/ 73 h 113"/>
              <a:gd name="T56" fmla="*/ 84 w 132"/>
              <a:gd name="T57" fmla="*/ 64 h 113"/>
              <a:gd name="T58" fmla="*/ 69 w 132"/>
              <a:gd name="T59" fmla="*/ 55 h 113"/>
              <a:gd name="T60" fmla="*/ 54 w 132"/>
              <a:gd name="T61" fmla="*/ 4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2" h="113">
                <a:moveTo>
                  <a:pt x="54" y="46"/>
                </a:moveTo>
                <a:lnTo>
                  <a:pt x="43" y="33"/>
                </a:lnTo>
                <a:lnTo>
                  <a:pt x="33" y="21"/>
                </a:lnTo>
                <a:lnTo>
                  <a:pt x="21" y="11"/>
                </a:lnTo>
                <a:lnTo>
                  <a:pt x="8" y="0"/>
                </a:lnTo>
                <a:lnTo>
                  <a:pt x="7" y="25"/>
                </a:lnTo>
                <a:lnTo>
                  <a:pt x="7" y="47"/>
                </a:lnTo>
                <a:lnTo>
                  <a:pt x="6" y="57"/>
                </a:lnTo>
                <a:lnTo>
                  <a:pt x="5" y="67"/>
                </a:lnTo>
                <a:lnTo>
                  <a:pt x="3" y="79"/>
                </a:lnTo>
                <a:lnTo>
                  <a:pt x="0" y="91"/>
                </a:lnTo>
                <a:lnTo>
                  <a:pt x="26" y="100"/>
                </a:lnTo>
                <a:lnTo>
                  <a:pt x="47" y="106"/>
                </a:lnTo>
                <a:lnTo>
                  <a:pt x="59" y="108"/>
                </a:lnTo>
                <a:lnTo>
                  <a:pt x="70" y="111"/>
                </a:lnTo>
                <a:lnTo>
                  <a:pt x="83" y="112"/>
                </a:lnTo>
                <a:lnTo>
                  <a:pt x="97" y="113"/>
                </a:lnTo>
                <a:lnTo>
                  <a:pt x="112" y="112"/>
                </a:lnTo>
                <a:lnTo>
                  <a:pt x="127" y="111"/>
                </a:lnTo>
                <a:lnTo>
                  <a:pt x="130" y="105"/>
                </a:lnTo>
                <a:lnTo>
                  <a:pt x="132" y="99"/>
                </a:lnTo>
                <a:lnTo>
                  <a:pt x="132" y="96"/>
                </a:lnTo>
                <a:lnTo>
                  <a:pt x="131" y="93"/>
                </a:lnTo>
                <a:lnTo>
                  <a:pt x="129" y="91"/>
                </a:lnTo>
                <a:lnTo>
                  <a:pt x="126" y="90"/>
                </a:lnTo>
                <a:lnTo>
                  <a:pt x="121" y="87"/>
                </a:lnTo>
                <a:lnTo>
                  <a:pt x="114" y="84"/>
                </a:lnTo>
                <a:lnTo>
                  <a:pt x="100" y="73"/>
                </a:lnTo>
                <a:lnTo>
                  <a:pt x="84" y="64"/>
                </a:lnTo>
                <a:lnTo>
                  <a:pt x="69" y="55"/>
                </a:lnTo>
                <a:lnTo>
                  <a:pt x="54" y="46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" name="Freeform 174"/>
          <p:cNvSpPr>
            <a:spLocks/>
          </p:cNvSpPr>
          <p:nvPr/>
        </p:nvSpPr>
        <p:spPr bwMode="auto">
          <a:xfrm>
            <a:off x="8772380" y="6253940"/>
            <a:ext cx="111946" cy="123003"/>
          </a:xfrm>
          <a:custGeom>
            <a:avLst/>
            <a:gdLst>
              <a:gd name="T0" fmla="*/ 2 w 244"/>
              <a:gd name="T1" fmla="*/ 0 h 266"/>
              <a:gd name="T2" fmla="*/ 6 w 244"/>
              <a:gd name="T3" fmla="*/ 19 h 266"/>
              <a:gd name="T4" fmla="*/ 16 w 244"/>
              <a:gd name="T5" fmla="*/ 34 h 266"/>
              <a:gd name="T6" fmla="*/ 27 w 244"/>
              <a:gd name="T7" fmla="*/ 56 h 266"/>
              <a:gd name="T8" fmla="*/ 42 w 244"/>
              <a:gd name="T9" fmla="*/ 89 h 266"/>
              <a:gd name="T10" fmla="*/ 60 w 244"/>
              <a:gd name="T11" fmla="*/ 114 h 266"/>
              <a:gd name="T12" fmla="*/ 73 w 244"/>
              <a:gd name="T13" fmla="*/ 144 h 266"/>
              <a:gd name="T14" fmla="*/ 84 w 244"/>
              <a:gd name="T15" fmla="*/ 163 h 266"/>
              <a:gd name="T16" fmla="*/ 97 w 244"/>
              <a:gd name="T17" fmla="*/ 175 h 266"/>
              <a:gd name="T18" fmla="*/ 112 w 244"/>
              <a:gd name="T19" fmla="*/ 187 h 266"/>
              <a:gd name="T20" fmla="*/ 135 w 244"/>
              <a:gd name="T21" fmla="*/ 201 h 266"/>
              <a:gd name="T22" fmla="*/ 165 w 244"/>
              <a:gd name="T23" fmla="*/ 216 h 266"/>
              <a:gd name="T24" fmla="*/ 186 w 244"/>
              <a:gd name="T25" fmla="*/ 230 h 266"/>
              <a:gd name="T26" fmla="*/ 203 w 244"/>
              <a:gd name="T27" fmla="*/ 246 h 266"/>
              <a:gd name="T28" fmla="*/ 210 w 244"/>
              <a:gd name="T29" fmla="*/ 259 h 266"/>
              <a:gd name="T30" fmla="*/ 218 w 244"/>
              <a:gd name="T31" fmla="*/ 265 h 266"/>
              <a:gd name="T32" fmla="*/ 228 w 244"/>
              <a:gd name="T33" fmla="*/ 265 h 266"/>
              <a:gd name="T34" fmla="*/ 236 w 244"/>
              <a:gd name="T35" fmla="*/ 259 h 266"/>
              <a:gd name="T36" fmla="*/ 242 w 244"/>
              <a:gd name="T37" fmla="*/ 249 h 266"/>
              <a:gd name="T38" fmla="*/ 244 w 244"/>
              <a:gd name="T39" fmla="*/ 238 h 266"/>
              <a:gd name="T40" fmla="*/ 244 w 244"/>
              <a:gd name="T41" fmla="*/ 225 h 266"/>
              <a:gd name="T42" fmla="*/ 241 w 244"/>
              <a:gd name="T43" fmla="*/ 213 h 266"/>
              <a:gd name="T44" fmla="*/ 235 w 244"/>
              <a:gd name="T45" fmla="*/ 203 h 266"/>
              <a:gd name="T46" fmla="*/ 228 w 244"/>
              <a:gd name="T47" fmla="*/ 195 h 266"/>
              <a:gd name="T48" fmla="*/ 203 w 244"/>
              <a:gd name="T49" fmla="*/ 181 h 266"/>
              <a:gd name="T50" fmla="*/ 175 w 244"/>
              <a:gd name="T51" fmla="*/ 170 h 266"/>
              <a:gd name="T52" fmla="*/ 155 w 244"/>
              <a:gd name="T53" fmla="*/ 160 h 266"/>
              <a:gd name="T54" fmla="*/ 140 w 244"/>
              <a:gd name="T55" fmla="*/ 150 h 266"/>
              <a:gd name="T56" fmla="*/ 130 w 244"/>
              <a:gd name="T57" fmla="*/ 144 h 266"/>
              <a:gd name="T58" fmla="*/ 125 w 244"/>
              <a:gd name="T59" fmla="*/ 128 h 266"/>
              <a:gd name="T60" fmla="*/ 122 w 244"/>
              <a:gd name="T61" fmla="*/ 106 h 266"/>
              <a:gd name="T62" fmla="*/ 115 w 244"/>
              <a:gd name="T63" fmla="*/ 86 h 266"/>
              <a:gd name="T64" fmla="*/ 106 w 244"/>
              <a:gd name="T65" fmla="*/ 64 h 266"/>
              <a:gd name="T66" fmla="*/ 95 w 244"/>
              <a:gd name="T67" fmla="*/ 46 h 266"/>
              <a:gd name="T68" fmla="*/ 78 w 244"/>
              <a:gd name="T69" fmla="*/ 21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4" h="266">
                <a:moveTo>
                  <a:pt x="66" y="0"/>
                </a:moveTo>
                <a:lnTo>
                  <a:pt x="2" y="0"/>
                </a:lnTo>
                <a:lnTo>
                  <a:pt x="0" y="11"/>
                </a:lnTo>
                <a:lnTo>
                  <a:pt x="6" y="19"/>
                </a:lnTo>
                <a:lnTo>
                  <a:pt x="12" y="26"/>
                </a:lnTo>
                <a:lnTo>
                  <a:pt x="16" y="34"/>
                </a:lnTo>
                <a:lnTo>
                  <a:pt x="20" y="40"/>
                </a:lnTo>
                <a:lnTo>
                  <a:pt x="27" y="56"/>
                </a:lnTo>
                <a:lnTo>
                  <a:pt x="34" y="75"/>
                </a:lnTo>
                <a:lnTo>
                  <a:pt x="42" y="89"/>
                </a:lnTo>
                <a:lnTo>
                  <a:pt x="51" y="101"/>
                </a:lnTo>
                <a:lnTo>
                  <a:pt x="60" y="114"/>
                </a:lnTo>
                <a:lnTo>
                  <a:pt x="69" y="128"/>
                </a:lnTo>
                <a:lnTo>
                  <a:pt x="73" y="144"/>
                </a:lnTo>
                <a:lnTo>
                  <a:pt x="79" y="160"/>
                </a:lnTo>
                <a:lnTo>
                  <a:pt x="84" y="163"/>
                </a:lnTo>
                <a:lnTo>
                  <a:pt x="89" y="168"/>
                </a:lnTo>
                <a:lnTo>
                  <a:pt x="97" y="175"/>
                </a:lnTo>
                <a:lnTo>
                  <a:pt x="105" y="182"/>
                </a:lnTo>
                <a:lnTo>
                  <a:pt x="112" y="187"/>
                </a:lnTo>
                <a:lnTo>
                  <a:pt x="120" y="191"/>
                </a:lnTo>
                <a:lnTo>
                  <a:pt x="135" y="201"/>
                </a:lnTo>
                <a:lnTo>
                  <a:pt x="153" y="210"/>
                </a:lnTo>
                <a:lnTo>
                  <a:pt x="165" y="216"/>
                </a:lnTo>
                <a:lnTo>
                  <a:pt x="176" y="224"/>
                </a:lnTo>
                <a:lnTo>
                  <a:pt x="186" y="230"/>
                </a:lnTo>
                <a:lnTo>
                  <a:pt x="196" y="239"/>
                </a:lnTo>
                <a:lnTo>
                  <a:pt x="203" y="246"/>
                </a:lnTo>
                <a:lnTo>
                  <a:pt x="208" y="256"/>
                </a:lnTo>
                <a:lnTo>
                  <a:pt x="210" y="259"/>
                </a:lnTo>
                <a:lnTo>
                  <a:pt x="214" y="263"/>
                </a:lnTo>
                <a:lnTo>
                  <a:pt x="218" y="265"/>
                </a:lnTo>
                <a:lnTo>
                  <a:pt x="222" y="266"/>
                </a:lnTo>
                <a:lnTo>
                  <a:pt x="228" y="265"/>
                </a:lnTo>
                <a:lnTo>
                  <a:pt x="233" y="263"/>
                </a:lnTo>
                <a:lnTo>
                  <a:pt x="236" y="259"/>
                </a:lnTo>
                <a:lnTo>
                  <a:pt x="240" y="254"/>
                </a:lnTo>
                <a:lnTo>
                  <a:pt x="242" y="249"/>
                </a:lnTo>
                <a:lnTo>
                  <a:pt x="243" y="243"/>
                </a:lnTo>
                <a:lnTo>
                  <a:pt x="244" y="238"/>
                </a:lnTo>
                <a:lnTo>
                  <a:pt x="244" y="231"/>
                </a:lnTo>
                <a:lnTo>
                  <a:pt x="244" y="225"/>
                </a:lnTo>
                <a:lnTo>
                  <a:pt x="243" y="218"/>
                </a:lnTo>
                <a:lnTo>
                  <a:pt x="241" y="213"/>
                </a:lnTo>
                <a:lnTo>
                  <a:pt x="238" y="208"/>
                </a:lnTo>
                <a:lnTo>
                  <a:pt x="235" y="203"/>
                </a:lnTo>
                <a:lnTo>
                  <a:pt x="232" y="199"/>
                </a:lnTo>
                <a:lnTo>
                  <a:pt x="228" y="195"/>
                </a:lnTo>
                <a:lnTo>
                  <a:pt x="222" y="191"/>
                </a:lnTo>
                <a:lnTo>
                  <a:pt x="203" y="181"/>
                </a:lnTo>
                <a:lnTo>
                  <a:pt x="183" y="173"/>
                </a:lnTo>
                <a:lnTo>
                  <a:pt x="175" y="170"/>
                </a:lnTo>
                <a:lnTo>
                  <a:pt x="165" y="165"/>
                </a:lnTo>
                <a:lnTo>
                  <a:pt x="155" y="160"/>
                </a:lnTo>
                <a:lnTo>
                  <a:pt x="146" y="155"/>
                </a:lnTo>
                <a:lnTo>
                  <a:pt x="140" y="150"/>
                </a:lnTo>
                <a:lnTo>
                  <a:pt x="135" y="147"/>
                </a:lnTo>
                <a:lnTo>
                  <a:pt x="130" y="144"/>
                </a:lnTo>
                <a:lnTo>
                  <a:pt x="127" y="138"/>
                </a:lnTo>
                <a:lnTo>
                  <a:pt x="125" y="128"/>
                </a:lnTo>
                <a:lnTo>
                  <a:pt x="124" y="117"/>
                </a:lnTo>
                <a:lnTo>
                  <a:pt x="122" y="106"/>
                </a:lnTo>
                <a:lnTo>
                  <a:pt x="119" y="95"/>
                </a:lnTo>
                <a:lnTo>
                  <a:pt x="115" y="86"/>
                </a:lnTo>
                <a:lnTo>
                  <a:pt x="111" y="75"/>
                </a:lnTo>
                <a:lnTo>
                  <a:pt x="106" y="64"/>
                </a:lnTo>
                <a:lnTo>
                  <a:pt x="100" y="54"/>
                </a:lnTo>
                <a:lnTo>
                  <a:pt x="95" y="46"/>
                </a:lnTo>
                <a:lnTo>
                  <a:pt x="89" y="37"/>
                </a:lnTo>
                <a:lnTo>
                  <a:pt x="78" y="21"/>
                </a:lnTo>
                <a:lnTo>
                  <a:pt x="66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9" name="Freeform 175"/>
          <p:cNvSpPr>
            <a:spLocks/>
          </p:cNvSpPr>
          <p:nvPr/>
        </p:nvSpPr>
        <p:spPr bwMode="auto">
          <a:xfrm>
            <a:off x="8965868" y="6354830"/>
            <a:ext cx="33169" cy="31787"/>
          </a:xfrm>
          <a:custGeom>
            <a:avLst/>
            <a:gdLst>
              <a:gd name="T0" fmla="*/ 58 w 71"/>
              <a:gd name="T1" fmla="*/ 10 h 69"/>
              <a:gd name="T2" fmla="*/ 43 w 71"/>
              <a:gd name="T3" fmla="*/ 8 h 69"/>
              <a:gd name="T4" fmla="*/ 31 w 71"/>
              <a:gd name="T5" fmla="*/ 6 h 69"/>
              <a:gd name="T6" fmla="*/ 20 w 71"/>
              <a:gd name="T7" fmla="*/ 4 h 69"/>
              <a:gd name="T8" fmla="*/ 5 w 71"/>
              <a:gd name="T9" fmla="*/ 0 h 69"/>
              <a:gd name="T10" fmla="*/ 2 w 71"/>
              <a:gd name="T11" fmla="*/ 5 h 69"/>
              <a:gd name="T12" fmla="*/ 0 w 71"/>
              <a:gd name="T13" fmla="*/ 10 h 69"/>
              <a:gd name="T14" fmla="*/ 1 w 71"/>
              <a:gd name="T15" fmla="*/ 25 h 69"/>
              <a:gd name="T16" fmla="*/ 3 w 71"/>
              <a:gd name="T17" fmla="*/ 38 h 69"/>
              <a:gd name="T18" fmla="*/ 7 w 71"/>
              <a:gd name="T19" fmla="*/ 51 h 69"/>
              <a:gd name="T20" fmla="*/ 8 w 71"/>
              <a:gd name="T21" fmla="*/ 66 h 69"/>
              <a:gd name="T22" fmla="*/ 14 w 71"/>
              <a:gd name="T23" fmla="*/ 67 h 69"/>
              <a:gd name="T24" fmla="*/ 21 w 71"/>
              <a:gd name="T25" fmla="*/ 69 h 69"/>
              <a:gd name="T26" fmla="*/ 31 w 71"/>
              <a:gd name="T27" fmla="*/ 65 h 69"/>
              <a:gd name="T28" fmla="*/ 42 w 71"/>
              <a:gd name="T29" fmla="*/ 59 h 69"/>
              <a:gd name="T30" fmla="*/ 52 w 71"/>
              <a:gd name="T31" fmla="*/ 57 h 69"/>
              <a:gd name="T32" fmla="*/ 61 w 71"/>
              <a:gd name="T33" fmla="*/ 55 h 69"/>
              <a:gd name="T34" fmla="*/ 65 w 71"/>
              <a:gd name="T35" fmla="*/ 53 h 69"/>
              <a:gd name="T36" fmla="*/ 68 w 71"/>
              <a:gd name="T37" fmla="*/ 52 h 69"/>
              <a:gd name="T38" fmla="*/ 70 w 71"/>
              <a:gd name="T39" fmla="*/ 49 h 69"/>
              <a:gd name="T40" fmla="*/ 71 w 71"/>
              <a:gd name="T41" fmla="*/ 45 h 69"/>
              <a:gd name="T42" fmla="*/ 70 w 71"/>
              <a:gd name="T43" fmla="*/ 37 h 69"/>
              <a:gd name="T44" fmla="*/ 66 w 71"/>
              <a:gd name="T45" fmla="*/ 27 h 69"/>
              <a:gd name="T46" fmla="*/ 62 w 71"/>
              <a:gd name="T47" fmla="*/ 18 h 69"/>
              <a:gd name="T48" fmla="*/ 58 w 71"/>
              <a:gd name="T49" fmla="*/ 1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1" h="69">
                <a:moveTo>
                  <a:pt x="58" y="10"/>
                </a:moveTo>
                <a:lnTo>
                  <a:pt x="43" y="8"/>
                </a:lnTo>
                <a:lnTo>
                  <a:pt x="31" y="6"/>
                </a:lnTo>
                <a:lnTo>
                  <a:pt x="20" y="4"/>
                </a:lnTo>
                <a:lnTo>
                  <a:pt x="5" y="0"/>
                </a:lnTo>
                <a:lnTo>
                  <a:pt x="2" y="5"/>
                </a:lnTo>
                <a:lnTo>
                  <a:pt x="0" y="10"/>
                </a:lnTo>
                <a:lnTo>
                  <a:pt x="1" y="25"/>
                </a:lnTo>
                <a:lnTo>
                  <a:pt x="3" y="38"/>
                </a:lnTo>
                <a:lnTo>
                  <a:pt x="7" y="51"/>
                </a:lnTo>
                <a:lnTo>
                  <a:pt x="8" y="66"/>
                </a:lnTo>
                <a:lnTo>
                  <a:pt x="14" y="67"/>
                </a:lnTo>
                <a:lnTo>
                  <a:pt x="21" y="69"/>
                </a:lnTo>
                <a:lnTo>
                  <a:pt x="31" y="65"/>
                </a:lnTo>
                <a:lnTo>
                  <a:pt x="42" y="59"/>
                </a:lnTo>
                <a:lnTo>
                  <a:pt x="52" y="57"/>
                </a:lnTo>
                <a:lnTo>
                  <a:pt x="61" y="55"/>
                </a:lnTo>
                <a:lnTo>
                  <a:pt x="65" y="53"/>
                </a:lnTo>
                <a:lnTo>
                  <a:pt x="68" y="52"/>
                </a:lnTo>
                <a:lnTo>
                  <a:pt x="70" y="49"/>
                </a:lnTo>
                <a:lnTo>
                  <a:pt x="71" y="45"/>
                </a:lnTo>
                <a:lnTo>
                  <a:pt x="70" y="37"/>
                </a:lnTo>
                <a:lnTo>
                  <a:pt x="66" y="27"/>
                </a:lnTo>
                <a:lnTo>
                  <a:pt x="62" y="18"/>
                </a:lnTo>
                <a:lnTo>
                  <a:pt x="58" y="1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0" name="Freeform 176"/>
          <p:cNvSpPr>
            <a:spLocks/>
          </p:cNvSpPr>
          <p:nvPr/>
        </p:nvSpPr>
        <p:spPr bwMode="auto">
          <a:xfrm>
            <a:off x="8887090" y="6121263"/>
            <a:ext cx="30405" cy="48372"/>
          </a:xfrm>
          <a:custGeom>
            <a:avLst/>
            <a:gdLst>
              <a:gd name="T0" fmla="*/ 64 w 65"/>
              <a:gd name="T1" fmla="*/ 5 h 106"/>
              <a:gd name="T2" fmla="*/ 57 w 65"/>
              <a:gd name="T3" fmla="*/ 2 h 106"/>
              <a:gd name="T4" fmla="*/ 49 w 65"/>
              <a:gd name="T5" fmla="*/ 0 h 106"/>
              <a:gd name="T6" fmla="*/ 45 w 65"/>
              <a:gd name="T7" fmla="*/ 0 h 106"/>
              <a:gd name="T8" fmla="*/ 43 w 65"/>
              <a:gd name="T9" fmla="*/ 2 h 106"/>
              <a:gd name="T10" fmla="*/ 39 w 65"/>
              <a:gd name="T11" fmla="*/ 4 h 106"/>
              <a:gd name="T12" fmla="*/ 38 w 65"/>
              <a:gd name="T13" fmla="*/ 6 h 106"/>
              <a:gd name="T14" fmla="*/ 35 w 65"/>
              <a:gd name="T15" fmla="*/ 14 h 106"/>
              <a:gd name="T16" fmla="*/ 33 w 65"/>
              <a:gd name="T17" fmla="*/ 21 h 106"/>
              <a:gd name="T18" fmla="*/ 27 w 65"/>
              <a:gd name="T19" fmla="*/ 32 h 106"/>
              <a:gd name="T20" fmla="*/ 22 w 65"/>
              <a:gd name="T21" fmla="*/ 42 h 106"/>
              <a:gd name="T22" fmla="*/ 16 w 65"/>
              <a:gd name="T23" fmla="*/ 54 h 106"/>
              <a:gd name="T24" fmla="*/ 10 w 65"/>
              <a:gd name="T25" fmla="*/ 63 h 106"/>
              <a:gd name="T26" fmla="*/ 6 w 65"/>
              <a:gd name="T27" fmla="*/ 75 h 106"/>
              <a:gd name="T28" fmla="*/ 0 w 65"/>
              <a:gd name="T29" fmla="*/ 87 h 106"/>
              <a:gd name="T30" fmla="*/ 0 w 65"/>
              <a:gd name="T31" fmla="*/ 106 h 106"/>
              <a:gd name="T32" fmla="*/ 21 w 65"/>
              <a:gd name="T33" fmla="*/ 106 h 106"/>
              <a:gd name="T34" fmla="*/ 27 w 65"/>
              <a:gd name="T35" fmla="*/ 106 h 106"/>
              <a:gd name="T36" fmla="*/ 33 w 65"/>
              <a:gd name="T37" fmla="*/ 103 h 106"/>
              <a:gd name="T38" fmla="*/ 38 w 65"/>
              <a:gd name="T39" fmla="*/ 101 h 106"/>
              <a:gd name="T40" fmla="*/ 43 w 65"/>
              <a:gd name="T41" fmla="*/ 97 h 106"/>
              <a:gd name="T42" fmla="*/ 50 w 65"/>
              <a:gd name="T43" fmla="*/ 88 h 106"/>
              <a:gd name="T44" fmla="*/ 57 w 65"/>
              <a:gd name="T45" fmla="*/ 76 h 106"/>
              <a:gd name="T46" fmla="*/ 60 w 65"/>
              <a:gd name="T47" fmla="*/ 68 h 106"/>
              <a:gd name="T48" fmla="*/ 63 w 65"/>
              <a:gd name="T49" fmla="*/ 59 h 106"/>
              <a:gd name="T50" fmla="*/ 64 w 65"/>
              <a:gd name="T51" fmla="*/ 51 h 106"/>
              <a:gd name="T52" fmla="*/ 65 w 65"/>
              <a:gd name="T53" fmla="*/ 42 h 106"/>
              <a:gd name="T54" fmla="*/ 65 w 65"/>
              <a:gd name="T55" fmla="*/ 24 h 106"/>
              <a:gd name="T56" fmla="*/ 64 w 65"/>
              <a:gd name="T57" fmla="*/ 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5" h="106">
                <a:moveTo>
                  <a:pt x="64" y="5"/>
                </a:moveTo>
                <a:lnTo>
                  <a:pt x="57" y="2"/>
                </a:lnTo>
                <a:lnTo>
                  <a:pt x="49" y="0"/>
                </a:lnTo>
                <a:lnTo>
                  <a:pt x="45" y="0"/>
                </a:lnTo>
                <a:lnTo>
                  <a:pt x="43" y="2"/>
                </a:lnTo>
                <a:lnTo>
                  <a:pt x="39" y="4"/>
                </a:lnTo>
                <a:lnTo>
                  <a:pt x="38" y="6"/>
                </a:lnTo>
                <a:lnTo>
                  <a:pt x="35" y="14"/>
                </a:lnTo>
                <a:lnTo>
                  <a:pt x="33" y="21"/>
                </a:lnTo>
                <a:lnTo>
                  <a:pt x="27" y="32"/>
                </a:lnTo>
                <a:lnTo>
                  <a:pt x="22" y="42"/>
                </a:lnTo>
                <a:lnTo>
                  <a:pt x="16" y="54"/>
                </a:lnTo>
                <a:lnTo>
                  <a:pt x="10" y="63"/>
                </a:lnTo>
                <a:lnTo>
                  <a:pt x="6" y="75"/>
                </a:lnTo>
                <a:lnTo>
                  <a:pt x="0" y="87"/>
                </a:lnTo>
                <a:lnTo>
                  <a:pt x="0" y="106"/>
                </a:lnTo>
                <a:lnTo>
                  <a:pt x="21" y="106"/>
                </a:lnTo>
                <a:lnTo>
                  <a:pt x="27" y="106"/>
                </a:lnTo>
                <a:lnTo>
                  <a:pt x="33" y="103"/>
                </a:lnTo>
                <a:lnTo>
                  <a:pt x="38" y="101"/>
                </a:lnTo>
                <a:lnTo>
                  <a:pt x="43" y="97"/>
                </a:lnTo>
                <a:lnTo>
                  <a:pt x="50" y="88"/>
                </a:lnTo>
                <a:lnTo>
                  <a:pt x="57" y="76"/>
                </a:lnTo>
                <a:lnTo>
                  <a:pt x="60" y="68"/>
                </a:lnTo>
                <a:lnTo>
                  <a:pt x="63" y="59"/>
                </a:lnTo>
                <a:lnTo>
                  <a:pt x="64" y="51"/>
                </a:lnTo>
                <a:lnTo>
                  <a:pt x="65" y="42"/>
                </a:lnTo>
                <a:lnTo>
                  <a:pt x="65" y="24"/>
                </a:lnTo>
                <a:lnTo>
                  <a:pt x="64" y="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1" name="Freeform 177"/>
          <p:cNvSpPr>
            <a:spLocks/>
          </p:cNvSpPr>
          <p:nvPr/>
        </p:nvSpPr>
        <p:spPr bwMode="auto">
          <a:xfrm>
            <a:off x="7406909" y="6599454"/>
            <a:ext cx="1614240" cy="237713"/>
          </a:xfrm>
          <a:custGeom>
            <a:avLst/>
            <a:gdLst>
              <a:gd name="T0" fmla="*/ 3401 w 3503"/>
              <a:gd name="T1" fmla="*/ 442 h 518"/>
              <a:gd name="T2" fmla="*/ 3271 w 3503"/>
              <a:gd name="T3" fmla="*/ 438 h 518"/>
              <a:gd name="T4" fmla="*/ 3176 w 3503"/>
              <a:gd name="T5" fmla="*/ 480 h 518"/>
              <a:gd name="T6" fmla="*/ 3070 w 3503"/>
              <a:gd name="T7" fmla="*/ 461 h 518"/>
              <a:gd name="T8" fmla="*/ 2997 w 3503"/>
              <a:gd name="T9" fmla="*/ 331 h 518"/>
              <a:gd name="T10" fmla="*/ 2942 w 3503"/>
              <a:gd name="T11" fmla="*/ 348 h 518"/>
              <a:gd name="T12" fmla="*/ 2844 w 3503"/>
              <a:gd name="T13" fmla="*/ 335 h 518"/>
              <a:gd name="T14" fmla="*/ 2779 w 3503"/>
              <a:gd name="T15" fmla="*/ 286 h 518"/>
              <a:gd name="T16" fmla="*/ 2563 w 3503"/>
              <a:gd name="T17" fmla="*/ 280 h 518"/>
              <a:gd name="T18" fmla="*/ 2519 w 3503"/>
              <a:gd name="T19" fmla="*/ 268 h 518"/>
              <a:gd name="T20" fmla="*/ 2484 w 3503"/>
              <a:gd name="T21" fmla="*/ 331 h 518"/>
              <a:gd name="T22" fmla="*/ 2455 w 3503"/>
              <a:gd name="T23" fmla="*/ 267 h 518"/>
              <a:gd name="T24" fmla="*/ 2452 w 3503"/>
              <a:gd name="T25" fmla="*/ 217 h 518"/>
              <a:gd name="T26" fmla="*/ 2315 w 3503"/>
              <a:gd name="T27" fmla="*/ 176 h 518"/>
              <a:gd name="T28" fmla="*/ 2193 w 3503"/>
              <a:gd name="T29" fmla="*/ 96 h 518"/>
              <a:gd name="T30" fmla="*/ 2077 w 3503"/>
              <a:gd name="T31" fmla="*/ 40 h 518"/>
              <a:gd name="T32" fmla="*/ 2010 w 3503"/>
              <a:gd name="T33" fmla="*/ 1 h 518"/>
              <a:gd name="T34" fmla="*/ 1917 w 3503"/>
              <a:gd name="T35" fmla="*/ 30 h 518"/>
              <a:gd name="T36" fmla="*/ 1977 w 3503"/>
              <a:gd name="T37" fmla="*/ 83 h 518"/>
              <a:gd name="T38" fmla="*/ 2131 w 3503"/>
              <a:gd name="T39" fmla="*/ 102 h 518"/>
              <a:gd name="T40" fmla="*/ 2207 w 3503"/>
              <a:gd name="T41" fmla="*/ 179 h 518"/>
              <a:gd name="T42" fmla="*/ 2321 w 3503"/>
              <a:gd name="T43" fmla="*/ 206 h 518"/>
              <a:gd name="T44" fmla="*/ 2367 w 3503"/>
              <a:gd name="T45" fmla="*/ 250 h 518"/>
              <a:gd name="T46" fmla="*/ 2314 w 3503"/>
              <a:gd name="T47" fmla="*/ 271 h 518"/>
              <a:gd name="T48" fmla="*/ 2241 w 3503"/>
              <a:gd name="T49" fmla="*/ 234 h 518"/>
              <a:gd name="T50" fmla="*/ 2178 w 3503"/>
              <a:gd name="T51" fmla="*/ 230 h 518"/>
              <a:gd name="T52" fmla="*/ 2062 w 3503"/>
              <a:gd name="T53" fmla="*/ 183 h 518"/>
              <a:gd name="T54" fmla="*/ 1923 w 3503"/>
              <a:gd name="T55" fmla="*/ 156 h 518"/>
              <a:gd name="T56" fmla="*/ 1859 w 3503"/>
              <a:gd name="T57" fmla="*/ 181 h 518"/>
              <a:gd name="T58" fmla="*/ 1542 w 3503"/>
              <a:gd name="T59" fmla="*/ 140 h 518"/>
              <a:gd name="T60" fmla="*/ 1450 w 3503"/>
              <a:gd name="T61" fmla="*/ 74 h 518"/>
              <a:gd name="T62" fmla="*/ 1343 w 3503"/>
              <a:gd name="T63" fmla="*/ 54 h 518"/>
              <a:gd name="T64" fmla="*/ 1293 w 3503"/>
              <a:gd name="T65" fmla="*/ 96 h 518"/>
              <a:gd name="T66" fmla="*/ 1201 w 3503"/>
              <a:gd name="T67" fmla="*/ 98 h 518"/>
              <a:gd name="T68" fmla="*/ 1163 w 3503"/>
              <a:gd name="T69" fmla="*/ 50 h 518"/>
              <a:gd name="T70" fmla="*/ 1025 w 3503"/>
              <a:gd name="T71" fmla="*/ 69 h 518"/>
              <a:gd name="T72" fmla="*/ 951 w 3503"/>
              <a:gd name="T73" fmla="*/ 88 h 518"/>
              <a:gd name="T74" fmla="*/ 881 w 3503"/>
              <a:gd name="T75" fmla="*/ 111 h 518"/>
              <a:gd name="T76" fmla="*/ 781 w 3503"/>
              <a:gd name="T77" fmla="*/ 91 h 518"/>
              <a:gd name="T78" fmla="*/ 665 w 3503"/>
              <a:gd name="T79" fmla="*/ 104 h 518"/>
              <a:gd name="T80" fmla="*/ 587 w 3503"/>
              <a:gd name="T81" fmla="*/ 134 h 518"/>
              <a:gd name="T82" fmla="*/ 505 w 3503"/>
              <a:gd name="T83" fmla="*/ 199 h 518"/>
              <a:gd name="T84" fmla="*/ 392 w 3503"/>
              <a:gd name="T85" fmla="*/ 253 h 518"/>
              <a:gd name="T86" fmla="*/ 275 w 3503"/>
              <a:gd name="T87" fmla="*/ 301 h 518"/>
              <a:gd name="T88" fmla="*/ 199 w 3503"/>
              <a:gd name="T89" fmla="*/ 373 h 518"/>
              <a:gd name="T90" fmla="*/ 52 w 3503"/>
              <a:gd name="T91" fmla="*/ 465 h 518"/>
              <a:gd name="T92" fmla="*/ 411 w 3503"/>
              <a:gd name="T93" fmla="*/ 442 h 518"/>
              <a:gd name="T94" fmla="*/ 596 w 3503"/>
              <a:gd name="T95" fmla="*/ 405 h 518"/>
              <a:gd name="T96" fmla="*/ 743 w 3503"/>
              <a:gd name="T97" fmla="*/ 347 h 518"/>
              <a:gd name="T98" fmla="*/ 794 w 3503"/>
              <a:gd name="T99" fmla="*/ 385 h 518"/>
              <a:gd name="T100" fmla="*/ 691 w 3503"/>
              <a:gd name="T101" fmla="*/ 447 h 518"/>
              <a:gd name="T102" fmla="*/ 781 w 3503"/>
              <a:gd name="T103" fmla="*/ 475 h 518"/>
              <a:gd name="T104" fmla="*/ 961 w 3503"/>
              <a:gd name="T105" fmla="*/ 487 h 518"/>
              <a:gd name="T106" fmla="*/ 1011 w 3503"/>
              <a:gd name="T107" fmla="*/ 411 h 518"/>
              <a:gd name="T108" fmla="*/ 1052 w 3503"/>
              <a:gd name="T109" fmla="*/ 446 h 518"/>
              <a:gd name="T110" fmla="*/ 1154 w 3503"/>
              <a:gd name="T111" fmla="*/ 475 h 518"/>
              <a:gd name="T112" fmla="*/ 1268 w 3503"/>
              <a:gd name="T113" fmla="*/ 446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03" h="518">
                <a:moveTo>
                  <a:pt x="1436" y="517"/>
                </a:moveTo>
                <a:lnTo>
                  <a:pt x="3503" y="517"/>
                </a:lnTo>
                <a:lnTo>
                  <a:pt x="3503" y="451"/>
                </a:lnTo>
                <a:lnTo>
                  <a:pt x="3447" y="451"/>
                </a:lnTo>
                <a:lnTo>
                  <a:pt x="3440" y="448"/>
                </a:lnTo>
                <a:lnTo>
                  <a:pt x="3434" y="445"/>
                </a:lnTo>
                <a:lnTo>
                  <a:pt x="3428" y="446"/>
                </a:lnTo>
                <a:lnTo>
                  <a:pt x="3421" y="446"/>
                </a:lnTo>
                <a:lnTo>
                  <a:pt x="3412" y="445"/>
                </a:lnTo>
                <a:lnTo>
                  <a:pt x="3401" y="442"/>
                </a:lnTo>
                <a:lnTo>
                  <a:pt x="3381" y="437"/>
                </a:lnTo>
                <a:lnTo>
                  <a:pt x="3368" y="434"/>
                </a:lnTo>
                <a:lnTo>
                  <a:pt x="3357" y="433"/>
                </a:lnTo>
                <a:lnTo>
                  <a:pt x="3344" y="433"/>
                </a:lnTo>
                <a:lnTo>
                  <a:pt x="3331" y="435"/>
                </a:lnTo>
                <a:lnTo>
                  <a:pt x="3318" y="435"/>
                </a:lnTo>
                <a:lnTo>
                  <a:pt x="3305" y="435"/>
                </a:lnTo>
                <a:lnTo>
                  <a:pt x="3292" y="436"/>
                </a:lnTo>
                <a:lnTo>
                  <a:pt x="3281" y="436"/>
                </a:lnTo>
                <a:lnTo>
                  <a:pt x="3271" y="438"/>
                </a:lnTo>
                <a:lnTo>
                  <a:pt x="3260" y="441"/>
                </a:lnTo>
                <a:lnTo>
                  <a:pt x="3250" y="445"/>
                </a:lnTo>
                <a:lnTo>
                  <a:pt x="3240" y="450"/>
                </a:lnTo>
                <a:lnTo>
                  <a:pt x="3231" y="454"/>
                </a:lnTo>
                <a:lnTo>
                  <a:pt x="3221" y="460"/>
                </a:lnTo>
                <a:lnTo>
                  <a:pt x="3212" y="466"/>
                </a:lnTo>
                <a:lnTo>
                  <a:pt x="3204" y="470"/>
                </a:lnTo>
                <a:lnTo>
                  <a:pt x="3195" y="474"/>
                </a:lnTo>
                <a:lnTo>
                  <a:pt x="3185" y="477"/>
                </a:lnTo>
                <a:lnTo>
                  <a:pt x="3176" y="480"/>
                </a:lnTo>
                <a:lnTo>
                  <a:pt x="3165" y="481"/>
                </a:lnTo>
                <a:lnTo>
                  <a:pt x="3153" y="482"/>
                </a:lnTo>
                <a:lnTo>
                  <a:pt x="3142" y="482"/>
                </a:lnTo>
                <a:lnTo>
                  <a:pt x="3130" y="481"/>
                </a:lnTo>
                <a:lnTo>
                  <a:pt x="3119" y="480"/>
                </a:lnTo>
                <a:lnTo>
                  <a:pt x="3109" y="478"/>
                </a:lnTo>
                <a:lnTo>
                  <a:pt x="3098" y="475"/>
                </a:lnTo>
                <a:lnTo>
                  <a:pt x="3088" y="472"/>
                </a:lnTo>
                <a:lnTo>
                  <a:pt x="3078" y="466"/>
                </a:lnTo>
                <a:lnTo>
                  <a:pt x="3070" y="461"/>
                </a:lnTo>
                <a:lnTo>
                  <a:pt x="3062" y="455"/>
                </a:lnTo>
                <a:lnTo>
                  <a:pt x="3056" y="448"/>
                </a:lnTo>
                <a:lnTo>
                  <a:pt x="3051" y="434"/>
                </a:lnTo>
                <a:lnTo>
                  <a:pt x="3043" y="408"/>
                </a:lnTo>
                <a:lnTo>
                  <a:pt x="3033" y="383"/>
                </a:lnTo>
                <a:lnTo>
                  <a:pt x="3028" y="369"/>
                </a:lnTo>
                <a:lnTo>
                  <a:pt x="3018" y="361"/>
                </a:lnTo>
                <a:lnTo>
                  <a:pt x="3006" y="353"/>
                </a:lnTo>
                <a:lnTo>
                  <a:pt x="3002" y="342"/>
                </a:lnTo>
                <a:lnTo>
                  <a:pt x="2997" y="331"/>
                </a:lnTo>
                <a:lnTo>
                  <a:pt x="2995" y="326"/>
                </a:lnTo>
                <a:lnTo>
                  <a:pt x="2992" y="322"/>
                </a:lnTo>
                <a:lnTo>
                  <a:pt x="2988" y="319"/>
                </a:lnTo>
                <a:lnTo>
                  <a:pt x="2982" y="318"/>
                </a:lnTo>
                <a:lnTo>
                  <a:pt x="2976" y="319"/>
                </a:lnTo>
                <a:lnTo>
                  <a:pt x="2970" y="321"/>
                </a:lnTo>
                <a:lnTo>
                  <a:pt x="2966" y="325"/>
                </a:lnTo>
                <a:lnTo>
                  <a:pt x="2962" y="329"/>
                </a:lnTo>
                <a:lnTo>
                  <a:pt x="2953" y="339"/>
                </a:lnTo>
                <a:lnTo>
                  <a:pt x="2942" y="348"/>
                </a:lnTo>
                <a:lnTo>
                  <a:pt x="2934" y="353"/>
                </a:lnTo>
                <a:lnTo>
                  <a:pt x="2925" y="356"/>
                </a:lnTo>
                <a:lnTo>
                  <a:pt x="2916" y="358"/>
                </a:lnTo>
                <a:lnTo>
                  <a:pt x="2906" y="358"/>
                </a:lnTo>
                <a:lnTo>
                  <a:pt x="2894" y="358"/>
                </a:lnTo>
                <a:lnTo>
                  <a:pt x="2882" y="356"/>
                </a:lnTo>
                <a:lnTo>
                  <a:pt x="2872" y="353"/>
                </a:lnTo>
                <a:lnTo>
                  <a:pt x="2862" y="347"/>
                </a:lnTo>
                <a:lnTo>
                  <a:pt x="2853" y="342"/>
                </a:lnTo>
                <a:lnTo>
                  <a:pt x="2844" y="335"/>
                </a:lnTo>
                <a:lnTo>
                  <a:pt x="2835" y="328"/>
                </a:lnTo>
                <a:lnTo>
                  <a:pt x="2826" y="318"/>
                </a:lnTo>
                <a:lnTo>
                  <a:pt x="2818" y="307"/>
                </a:lnTo>
                <a:lnTo>
                  <a:pt x="2811" y="298"/>
                </a:lnTo>
                <a:lnTo>
                  <a:pt x="2806" y="291"/>
                </a:lnTo>
                <a:lnTo>
                  <a:pt x="2802" y="287"/>
                </a:lnTo>
                <a:lnTo>
                  <a:pt x="2795" y="286"/>
                </a:lnTo>
                <a:lnTo>
                  <a:pt x="2790" y="286"/>
                </a:lnTo>
                <a:lnTo>
                  <a:pt x="2785" y="286"/>
                </a:lnTo>
                <a:lnTo>
                  <a:pt x="2779" y="286"/>
                </a:lnTo>
                <a:lnTo>
                  <a:pt x="2770" y="288"/>
                </a:lnTo>
                <a:lnTo>
                  <a:pt x="2757" y="289"/>
                </a:lnTo>
                <a:lnTo>
                  <a:pt x="2741" y="290"/>
                </a:lnTo>
                <a:lnTo>
                  <a:pt x="2727" y="289"/>
                </a:lnTo>
                <a:lnTo>
                  <a:pt x="2713" y="287"/>
                </a:lnTo>
                <a:lnTo>
                  <a:pt x="2698" y="287"/>
                </a:lnTo>
                <a:lnTo>
                  <a:pt x="2596" y="287"/>
                </a:lnTo>
                <a:lnTo>
                  <a:pt x="2584" y="286"/>
                </a:lnTo>
                <a:lnTo>
                  <a:pt x="2574" y="284"/>
                </a:lnTo>
                <a:lnTo>
                  <a:pt x="2563" y="280"/>
                </a:lnTo>
                <a:lnTo>
                  <a:pt x="2552" y="276"/>
                </a:lnTo>
                <a:lnTo>
                  <a:pt x="2547" y="273"/>
                </a:lnTo>
                <a:lnTo>
                  <a:pt x="2543" y="268"/>
                </a:lnTo>
                <a:lnTo>
                  <a:pt x="2540" y="266"/>
                </a:lnTo>
                <a:lnTo>
                  <a:pt x="2537" y="264"/>
                </a:lnTo>
                <a:lnTo>
                  <a:pt x="2534" y="263"/>
                </a:lnTo>
                <a:lnTo>
                  <a:pt x="2531" y="263"/>
                </a:lnTo>
                <a:lnTo>
                  <a:pt x="2527" y="263"/>
                </a:lnTo>
                <a:lnTo>
                  <a:pt x="2522" y="265"/>
                </a:lnTo>
                <a:lnTo>
                  <a:pt x="2519" y="268"/>
                </a:lnTo>
                <a:lnTo>
                  <a:pt x="2516" y="272"/>
                </a:lnTo>
                <a:lnTo>
                  <a:pt x="2510" y="280"/>
                </a:lnTo>
                <a:lnTo>
                  <a:pt x="2507" y="289"/>
                </a:lnTo>
                <a:lnTo>
                  <a:pt x="2504" y="299"/>
                </a:lnTo>
                <a:lnTo>
                  <a:pt x="2501" y="306"/>
                </a:lnTo>
                <a:lnTo>
                  <a:pt x="2496" y="314"/>
                </a:lnTo>
                <a:lnTo>
                  <a:pt x="2491" y="321"/>
                </a:lnTo>
                <a:lnTo>
                  <a:pt x="2489" y="325"/>
                </a:lnTo>
                <a:lnTo>
                  <a:pt x="2487" y="328"/>
                </a:lnTo>
                <a:lnTo>
                  <a:pt x="2484" y="331"/>
                </a:lnTo>
                <a:lnTo>
                  <a:pt x="2481" y="332"/>
                </a:lnTo>
                <a:lnTo>
                  <a:pt x="2474" y="330"/>
                </a:lnTo>
                <a:lnTo>
                  <a:pt x="2467" y="327"/>
                </a:lnTo>
                <a:lnTo>
                  <a:pt x="2467" y="317"/>
                </a:lnTo>
                <a:lnTo>
                  <a:pt x="2465" y="308"/>
                </a:lnTo>
                <a:lnTo>
                  <a:pt x="2463" y="300"/>
                </a:lnTo>
                <a:lnTo>
                  <a:pt x="2461" y="292"/>
                </a:lnTo>
                <a:lnTo>
                  <a:pt x="2459" y="285"/>
                </a:lnTo>
                <a:lnTo>
                  <a:pt x="2456" y="276"/>
                </a:lnTo>
                <a:lnTo>
                  <a:pt x="2455" y="267"/>
                </a:lnTo>
                <a:lnTo>
                  <a:pt x="2454" y="258"/>
                </a:lnTo>
                <a:lnTo>
                  <a:pt x="2454" y="249"/>
                </a:lnTo>
                <a:lnTo>
                  <a:pt x="2454" y="241"/>
                </a:lnTo>
                <a:lnTo>
                  <a:pt x="2459" y="236"/>
                </a:lnTo>
                <a:lnTo>
                  <a:pt x="2462" y="231"/>
                </a:lnTo>
                <a:lnTo>
                  <a:pt x="2462" y="227"/>
                </a:lnTo>
                <a:lnTo>
                  <a:pt x="2461" y="224"/>
                </a:lnTo>
                <a:lnTo>
                  <a:pt x="2460" y="222"/>
                </a:lnTo>
                <a:lnTo>
                  <a:pt x="2457" y="220"/>
                </a:lnTo>
                <a:lnTo>
                  <a:pt x="2452" y="217"/>
                </a:lnTo>
                <a:lnTo>
                  <a:pt x="2446" y="214"/>
                </a:lnTo>
                <a:lnTo>
                  <a:pt x="2429" y="212"/>
                </a:lnTo>
                <a:lnTo>
                  <a:pt x="2414" y="210"/>
                </a:lnTo>
                <a:lnTo>
                  <a:pt x="2400" y="206"/>
                </a:lnTo>
                <a:lnTo>
                  <a:pt x="2388" y="203"/>
                </a:lnTo>
                <a:lnTo>
                  <a:pt x="2375" y="198"/>
                </a:lnTo>
                <a:lnTo>
                  <a:pt x="2361" y="194"/>
                </a:lnTo>
                <a:lnTo>
                  <a:pt x="2344" y="189"/>
                </a:lnTo>
                <a:lnTo>
                  <a:pt x="2329" y="182"/>
                </a:lnTo>
                <a:lnTo>
                  <a:pt x="2315" y="176"/>
                </a:lnTo>
                <a:lnTo>
                  <a:pt x="2302" y="170"/>
                </a:lnTo>
                <a:lnTo>
                  <a:pt x="2275" y="156"/>
                </a:lnTo>
                <a:lnTo>
                  <a:pt x="2245" y="141"/>
                </a:lnTo>
                <a:lnTo>
                  <a:pt x="2235" y="136"/>
                </a:lnTo>
                <a:lnTo>
                  <a:pt x="2227" y="129"/>
                </a:lnTo>
                <a:lnTo>
                  <a:pt x="2220" y="123"/>
                </a:lnTo>
                <a:lnTo>
                  <a:pt x="2213" y="115"/>
                </a:lnTo>
                <a:lnTo>
                  <a:pt x="2207" y="109"/>
                </a:lnTo>
                <a:lnTo>
                  <a:pt x="2200" y="102"/>
                </a:lnTo>
                <a:lnTo>
                  <a:pt x="2193" y="96"/>
                </a:lnTo>
                <a:lnTo>
                  <a:pt x="2183" y="90"/>
                </a:lnTo>
                <a:lnTo>
                  <a:pt x="2172" y="85"/>
                </a:lnTo>
                <a:lnTo>
                  <a:pt x="2162" y="81"/>
                </a:lnTo>
                <a:lnTo>
                  <a:pt x="2152" y="77"/>
                </a:lnTo>
                <a:lnTo>
                  <a:pt x="2141" y="72"/>
                </a:lnTo>
                <a:lnTo>
                  <a:pt x="2127" y="64"/>
                </a:lnTo>
                <a:lnTo>
                  <a:pt x="2115" y="58"/>
                </a:lnTo>
                <a:lnTo>
                  <a:pt x="2102" y="51"/>
                </a:lnTo>
                <a:lnTo>
                  <a:pt x="2088" y="45"/>
                </a:lnTo>
                <a:lnTo>
                  <a:pt x="2077" y="40"/>
                </a:lnTo>
                <a:lnTo>
                  <a:pt x="2069" y="33"/>
                </a:lnTo>
                <a:lnTo>
                  <a:pt x="2061" y="26"/>
                </a:lnTo>
                <a:lnTo>
                  <a:pt x="2055" y="18"/>
                </a:lnTo>
                <a:lnTo>
                  <a:pt x="2047" y="11"/>
                </a:lnTo>
                <a:lnTo>
                  <a:pt x="2038" y="5"/>
                </a:lnTo>
                <a:lnTo>
                  <a:pt x="2034" y="3"/>
                </a:lnTo>
                <a:lnTo>
                  <a:pt x="2030" y="2"/>
                </a:lnTo>
                <a:lnTo>
                  <a:pt x="2024" y="1"/>
                </a:lnTo>
                <a:lnTo>
                  <a:pt x="2019" y="0"/>
                </a:lnTo>
                <a:lnTo>
                  <a:pt x="2010" y="1"/>
                </a:lnTo>
                <a:lnTo>
                  <a:pt x="2003" y="2"/>
                </a:lnTo>
                <a:lnTo>
                  <a:pt x="1995" y="3"/>
                </a:lnTo>
                <a:lnTo>
                  <a:pt x="1989" y="5"/>
                </a:lnTo>
                <a:lnTo>
                  <a:pt x="1975" y="9"/>
                </a:lnTo>
                <a:lnTo>
                  <a:pt x="1961" y="16"/>
                </a:lnTo>
                <a:lnTo>
                  <a:pt x="1951" y="20"/>
                </a:lnTo>
                <a:lnTo>
                  <a:pt x="1942" y="23"/>
                </a:lnTo>
                <a:lnTo>
                  <a:pt x="1933" y="27"/>
                </a:lnTo>
                <a:lnTo>
                  <a:pt x="1923" y="29"/>
                </a:lnTo>
                <a:lnTo>
                  <a:pt x="1917" y="30"/>
                </a:lnTo>
                <a:lnTo>
                  <a:pt x="1912" y="30"/>
                </a:lnTo>
                <a:lnTo>
                  <a:pt x="1907" y="30"/>
                </a:lnTo>
                <a:lnTo>
                  <a:pt x="1902" y="32"/>
                </a:lnTo>
                <a:lnTo>
                  <a:pt x="1900" y="36"/>
                </a:lnTo>
                <a:lnTo>
                  <a:pt x="1899" y="43"/>
                </a:lnTo>
                <a:lnTo>
                  <a:pt x="1895" y="58"/>
                </a:lnTo>
                <a:lnTo>
                  <a:pt x="1892" y="74"/>
                </a:lnTo>
                <a:lnTo>
                  <a:pt x="1923" y="78"/>
                </a:lnTo>
                <a:lnTo>
                  <a:pt x="1950" y="82"/>
                </a:lnTo>
                <a:lnTo>
                  <a:pt x="1977" y="83"/>
                </a:lnTo>
                <a:lnTo>
                  <a:pt x="2008" y="85"/>
                </a:lnTo>
                <a:lnTo>
                  <a:pt x="2028" y="87"/>
                </a:lnTo>
                <a:lnTo>
                  <a:pt x="2045" y="89"/>
                </a:lnTo>
                <a:lnTo>
                  <a:pt x="2062" y="91"/>
                </a:lnTo>
                <a:lnTo>
                  <a:pt x="2083" y="92"/>
                </a:lnTo>
                <a:lnTo>
                  <a:pt x="2098" y="94"/>
                </a:lnTo>
                <a:lnTo>
                  <a:pt x="2112" y="96"/>
                </a:lnTo>
                <a:lnTo>
                  <a:pt x="2118" y="97"/>
                </a:lnTo>
                <a:lnTo>
                  <a:pt x="2125" y="99"/>
                </a:lnTo>
                <a:lnTo>
                  <a:pt x="2131" y="102"/>
                </a:lnTo>
                <a:lnTo>
                  <a:pt x="2138" y="107"/>
                </a:lnTo>
                <a:lnTo>
                  <a:pt x="2146" y="112"/>
                </a:lnTo>
                <a:lnTo>
                  <a:pt x="2154" y="118"/>
                </a:lnTo>
                <a:lnTo>
                  <a:pt x="2160" y="126"/>
                </a:lnTo>
                <a:lnTo>
                  <a:pt x="2167" y="132"/>
                </a:lnTo>
                <a:lnTo>
                  <a:pt x="2178" y="146"/>
                </a:lnTo>
                <a:lnTo>
                  <a:pt x="2189" y="161"/>
                </a:lnTo>
                <a:lnTo>
                  <a:pt x="2194" y="167"/>
                </a:lnTo>
                <a:lnTo>
                  <a:pt x="2200" y="173"/>
                </a:lnTo>
                <a:lnTo>
                  <a:pt x="2207" y="179"/>
                </a:lnTo>
                <a:lnTo>
                  <a:pt x="2213" y="184"/>
                </a:lnTo>
                <a:lnTo>
                  <a:pt x="2221" y="189"/>
                </a:lnTo>
                <a:lnTo>
                  <a:pt x="2228" y="192"/>
                </a:lnTo>
                <a:lnTo>
                  <a:pt x="2237" y="195"/>
                </a:lnTo>
                <a:lnTo>
                  <a:pt x="2247" y="196"/>
                </a:lnTo>
                <a:lnTo>
                  <a:pt x="2270" y="198"/>
                </a:lnTo>
                <a:lnTo>
                  <a:pt x="2290" y="199"/>
                </a:lnTo>
                <a:lnTo>
                  <a:pt x="2301" y="200"/>
                </a:lnTo>
                <a:lnTo>
                  <a:pt x="2311" y="203"/>
                </a:lnTo>
                <a:lnTo>
                  <a:pt x="2321" y="206"/>
                </a:lnTo>
                <a:lnTo>
                  <a:pt x="2332" y="210"/>
                </a:lnTo>
                <a:lnTo>
                  <a:pt x="2339" y="212"/>
                </a:lnTo>
                <a:lnTo>
                  <a:pt x="2345" y="216"/>
                </a:lnTo>
                <a:lnTo>
                  <a:pt x="2351" y="220"/>
                </a:lnTo>
                <a:lnTo>
                  <a:pt x="2356" y="223"/>
                </a:lnTo>
                <a:lnTo>
                  <a:pt x="2360" y="229"/>
                </a:lnTo>
                <a:lnTo>
                  <a:pt x="2363" y="234"/>
                </a:lnTo>
                <a:lnTo>
                  <a:pt x="2366" y="240"/>
                </a:lnTo>
                <a:lnTo>
                  <a:pt x="2367" y="247"/>
                </a:lnTo>
                <a:lnTo>
                  <a:pt x="2367" y="250"/>
                </a:lnTo>
                <a:lnTo>
                  <a:pt x="2366" y="253"/>
                </a:lnTo>
                <a:lnTo>
                  <a:pt x="2365" y="256"/>
                </a:lnTo>
                <a:lnTo>
                  <a:pt x="2362" y="259"/>
                </a:lnTo>
                <a:lnTo>
                  <a:pt x="2358" y="263"/>
                </a:lnTo>
                <a:lnTo>
                  <a:pt x="2353" y="266"/>
                </a:lnTo>
                <a:lnTo>
                  <a:pt x="2346" y="268"/>
                </a:lnTo>
                <a:lnTo>
                  <a:pt x="2339" y="270"/>
                </a:lnTo>
                <a:lnTo>
                  <a:pt x="2331" y="271"/>
                </a:lnTo>
                <a:lnTo>
                  <a:pt x="2325" y="271"/>
                </a:lnTo>
                <a:lnTo>
                  <a:pt x="2314" y="271"/>
                </a:lnTo>
                <a:lnTo>
                  <a:pt x="2304" y="270"/>
                </a:lnTo>
                <a:lnTo>
                  <a:pt x="2295" y="267"/>
                </a:lnTo>
                <a:lnTo>
                  <a:pt x="2287" y="265"/>
                </a:lnTo>
                <a:lnTo>
                  <a:pt x="2279" y="262"/>
                </a:lnTo>
                <a:lnTo>
                  <a:pt x="2272" y="258"/>
                </a:lnTo>
                <a:lnTo>
                  <a:pt x="2263" y="253"/>
                </a:lnTo>
                <a:lnTo>
                  <a:pt x="2255" y="247"/>
                </a:lnTo>
                <a:lnTo>
                  <a:pt x="2250" y="243"/>
                </a:lnTo>
                <a:lnTo>
                  <a:pt x="2246" y="238"/>
                </a:lnTo>
                <a:lnTo>
                  <a:pt x="2241" y="234"/>
                </a:lnTo>
                <a:lnTo>
                  <a:pt x="2236" y="231"/>
                </a:lnTo>
                <a:lnTo>
                  <a:pt x="2232" y="230"/>
                </a:lnTo>
                <a:lnTo>
                  <a:pt x="2228" y="230"/>
                </a:lnTo>
                <a:lnTo>
                  <a:pt x="2224" y="230"/>
                </a:lnTo>
                <a:lnTo>
                  <a:pt x="2221" y="231"/>
                </a:lnTo>
                <a:lnTo>
                  <a:pt x="2213" y="233"/>
                </a:lnTo>
                <a:lnTo>
                  <a:pt x="2205" y="234"/>
                </a:lnTo>
                <a:lnTo>
                  <a:pt x="2195" y="234"/>
                </a:lnTo>
                <a:lnTo>
                  <a:pt x="2186" y="232"/>
                </a:lnTo>
                <a:lnTo>
                  <a:pt x="2178" y="230"/>
                </a:lnTo>
                <a:lnTo>
                  <a:pt x="2170" y="226"/>
                </a:lnTo>
                <a:lnTo>
                  <a:pt x="2155" y="219"/>
                </a:lnTo>
                <a:lnTo>
                  <a:pt x="2141" y="209"/>
                </a:lnTo>
                <a:lnTo>
                  <a:pt x="2127" y="199"/>
                </a:lnTo>
                <a:lnTo>
                  <a:pt x="2112" y="192"/>
                </a:lnTo>
                <a:lnTo>
                  <a:pt x="2104" y="189"/>
                </a:lnTo>
                <a:lnTo>
                  <a:pt x="2096" y="185"/>
                </a:lnTo>
                <a:lnTo>
                  <a:pt x="2087" y="184"/>
                </a:lnTo>
                <a:lnTo>
                  <a:pt x="2077" y="183"/>
                </a:lnTo>
                <a:lnTo>
                  <a:pt x="2062" y="183"/>
                </a:lnTo>
                <a:lnTo>
                  <a:pt x="2049" y="183"/>
                </a:lnTo>
                <a:lnTo>
                  <a:pt x="2035" y="182"/>
                </a:lnTo>
                <a:lnTo>
                  <a:pt x="2021" y="178"/>
                </a:lnTo>
                <a:lnTo>
                  <a:pt x="2010" y="172"/>
                </a:lnTo>
                <a:lnTo>
                  <a:pt x="2001" y="165"/>
                </a:lnTo>
                <a:lnTo>
                  <a:pt x="1995" y="162"/>
                </a:lnTo>
                <a:lnTo>
                  <a:pt x="1990" y="159"/>
                </a:lnTo>
                <a:lnTo>
                  <a:pt x="1984" y="157"/>
                </a:lnTo>
                <a:lnTo>
                  <a:pt x="1978" y="156"/>
                </a:lnTo>
                <a:lnTo>
                  <a:pt x="1923" y="156"/>
                </a:lnTo>
                <a:lnTo>
                  <a:pt x="1912" y="167"/>
                </a:lnTo>
                <a:lnTo>
                  <a:pt x="1902" y="178"/>
                </a:lnTo>
                <a:lnTo>
                  <a:pt x="1898" y="182"/>
                </a:lnTo>
                <a:lnTo>
                  <a:pt x="1892" y="185"/>
                </a:lnTo>
                <a:lnTo>
                  <a:pt x="1885" y="188"/>
                </a:lnTo>
                <a:lnTo>
                  <a:pt x="1877" y="189"/>
                </a:lnTo>
                <a:lnTo>
                  <a:pt x="1872" y="188"/>
                </a:lnTo>
                <a:lnTo>
                  <a:pt x="1868" y="186"/>
                </a:lnTo>
                <a:lnTo>
                  <a:pt x="1863" y="184"/>
                </a:lnTo>
                <a:lnTo>
                  <a:pt x="1859" y="181"/>
                </a:lnTo>
                <a:lnTo>
                  <a:pt x="1853" y="173"/>
                </a:lnTo>
                <a:lnTo>
                  <a:pt x="1846" y="165"/>
                </a:lnTo>
                <a:lnTo>
                  <a:pt x="1657" y="191"/>
                </a:lnTo>
                <a:lnTo>
                  <a:pt x="1639" y="189"/>
                </a:lnTo>
                <a:lnTo>
                  <a:pt x="1622" y="185"/>
                </a:lnTo>
                <a:lnTo>
                  <a:pt x="1605" y="180"/>
                </a:lnTo>
                <a:lnTo>
                  <a:pt x="1588" y="172"/>
                </a:lnTo>
                <a:lnTo>
                  <a:pt x="1572" y="161"/>
                </a:lnTo>
                <a:lnTo>
                  <a:pt x="1557" y="149"/>
                </a:lnTo>
                <a:lnTo>
                  <a:pt x="1542" y="140"/>
                </a:lnTo>
                <a:lnTo>
                  <a:pt x="1529" y="134"/>
                </a:lnTo>
                <a:lnTo>
                  <a:pt x="1522" y="129"/>
                </a:lnTo>
                <a:lnTo>
                  <a:pt x="1516" y="125"/>
                </a:lnTo>
                <a:lnTo>
                  <a:pt x="1510" y="121"/>
                </a:lnTo>
                <a:lnTo>
                  <a:pt x="1504" y="114"/>
                </a:lnTo>
                <a:lnTo>
                  <a:pt x="1495" y="103"/>
                </a:lnTo>
                <a:lnTo>
                  <a:pt x="1484" y="92"/>
                </a:lnTo>
                <a:lnTo>
                  <a:pt x="1472" y="86"/>
                </a:lnTo>
                <a:lnTo>
                  <a:pt x="1462" y="80"/>
                </a:lnTo>
                <a:lnTo>
                  <a:pt x="1450" y="74"/>
                </a:lnTo>
                <a:lnTo>
                  <a:pt x="1438" y="70"/>
                </a:lnTo>
                <a:lnTo>
                  <a:pt x="1426" y="68"/>
                </a:lnTo>
                <a:lnTo>
                  <a:pt x="1414" y="64"/>
                </a:lnTo>
                <a:lnTo>
                  <a:pt x="1401" y="62"/>
                </a:lnTo>
                <a:lnTo>
                  <a:pt x="1386" y="61"/>
                </a:lnTo>
                <a:lnTo>
                  <a:pt x="1376" y="59"/>
                </a:lnTo>
                <a:lnTo>
                  <a:pt x="1367" y="57"/>
                </a:lnTo>
                <a:lnTo>
                  <a:pt x="1357" y="55"/>
                </a:lnTo>
                <a:lnTo>
                  <a:pt x="1347" y="54"/>
                </a:lnTo>
                <a:lnTo>
                  <a:pt x="1343" y="54"/>
                </a:lnTo>
                <a:lnTo>
                  <a:pt x="1340" y="56"/>
                </a:lnTo>
                <a:lnTo>
                  <a:pt x="1337" y="58"/>
                </a:lnTo>
                <a:lnTo>
                  <a:pt x="1335" y="61"/>
                </a:lnTo>
                <a:lnTo>
                  <a:pt x="1331" y="68"/>
                </a:lnTo>
                <a:lnTo>
                  <a:pt x="1326" y="74"/>
                </a:lnTo>
                <a:lnTo>
                  <a:pt x="1320" y="77"/>
                </a:lnTo>
                <a:lnTo>
                  <a:pt x="1315" y="80"/>
                </a:lnTo>
                <a:lnTo>
                  <a:pt x="1307" y="86"/>
                </a:lnTo>
                <a:lnTo>
                  <a:pt x="1301" y="91"/>
                </a:lnTo>
                <a:lnTo>
                  <a:pt x="1293" y="96"/>
                </a:lnTo>
                <a:lnTo>
                  <a:pt x="1287" y="99"/>
                </a:lnTo>
                <a:lnTo>
                  <a:pt x="1279" y="102"/>
                </a:lnTo>
                <a:lnTo>
                  <a:pt x="1271" y="104"/>
                </a:lnTo>
                <a:lnTo>
                  <a:pt x="1262" y="105"/>
                </a:lnTo>
                <a:lnTo>
                  <a:pt x="1252" y="107"/>
                </a:lnTo>
                <a:lnTo>
                  <a:pt x="1240" y="107"/>
                </a:lnTo>
                <a:lnTo>
                  <a:pt x="1231" y="105"/>
                </a:lnTo>
                <a:lnTo>
                  <a:pt x="1220" y="104"/>
                </a:lnTo>
                <a:lnTo>
                  <a:pt x="1209" y="101"/>
                </a:lnTo>
                <a:lnTo>
                  <a:pt x="1201" y="98"/>
                </a:lnTo>
                <a:lnTo>
                  <a:pt x="1196" y="94"/>
                </a:lnTo>
                <a:lnTo>
                  <a:pt x="1192" y="89"/>
                </a:lnTo>
                <a:lnTo>
                  <a:pt x="1187" y="84"/>
                </a:lnTo>
                <a:lnTo>
                  <a:pt x="1179" y="72"/>
                </a:lnTo>
                <a:lnTo>
                  <a:pt x="1169" y="61"/>
                </a:lnTo>
                <a:lnTo>
                  <a:pt x="1167" y="58"/>
                </a:lnTo>
                <a:lnTo>
                  <a:pt x="1166" y="55"/>
                </a:lnTo>
                <a:lnTo>
                  <a:pt x="1165" y="53"/>
                </a:lnTo>
                <a:lnTo>
                  <a:pt x="1164" y="51"/>
                </a:lnTo>
                <a:lnTo>
                  <a:pt x="1163" y="50"/>
                </a:lnTo>
                <a:lnTo>
                  <a:pt x="1160" y="50"/>
                </a:lnTo>
                <a:lnTo>
                  <a:pt x="1150" y="53"/>
                </a:lnTo>
                <a:lnTo>
                  <a:pt x="1140" y="56"/>
                </a:lnTo>
                <a:lnTo>
                  <a:pt x="1123" y="58"/>
                </a:lnTo>
                <a:lnTo>
                  <a:pt x="1106" y="59"/>
                </a:lnTo>
                <a:lnTo>
                  <a:pt x="1091" y="60"/>
                </a:lnTo>
                <a:lnTo>
                  <a:pt x="1073" y="61"/>
                </a:lnTo>
                <a:lnTo>
                  <a:pt x="1056" y="62"/>
                </a:lnTo>
                <a:lnTo>
                  <a:pt x="1040" y="65"/>
                </a:lnTo>
                <a:lnTo>
                  <a:pt x="1025" y="69"/>
                </a:lnTo>
                <a:lnTo>
                  <a:pt x="1009" y="74"/>
                </a:lnTo>
                <a:lnTo>
                  <a:pt x="999" y="80"/>
                </a:lnTo>
                <a:lnTo>
                  <a:pt x="992" y="86"/>
                </a:lnTo>
                <a:lnTo>
                  <a:pt x="988" y="88"/>
                </a:lnTo>
                <a:lnTo>
                  <a:pt x="983" y="91"/>
                </a:lnTo>
                <a:lnTo>
                  <a:pt x="978" y="92"/>
                </a:lnTo>
                <a:lnTo>
                  <a:pt x="972" y="92"/>
                </a:lnTo>
                <a:lnTo>
                  <a:pt x="965" y="92"/>
                </a:lnTo>
                <a:lnTo>
                  <a:pt x="957" y="91"/>
                </a:lnTo>
                <a:lnTo>
                  <a:pt x="951" y="88"/>
                </a:lnTo>
                <a:lnTo>
                  <a:pt x="945" y="85"/>
                </a:lnTo>
                <a:lnTo>
                  <a:pt x="935" y="77"/>
                </a:lnTo>
                <a:lnTo>
                  <a:pt x="925" y="67"/>
                </a:lnTo>
                <a:lnTo>
                  <a:pt x="921" y="76"/>
                </a:lnTo>
                <a:lnTo>
                  <a:pt x="916" y="84"/>
                </a:lnTo>
                <a:lnTo>
                  <a:pt x="911" y="92"/>
                </a:lnTo>
                <a:lnTo>
                  <a:pt x="904" y="99"/>
                </a:lnTo>
                <a:lnTo>
                  <a:pt x="898" y="104"/>
                </a:lnTo>
                <a:lnTo>
                  <a:pt x="890" y="108"/>
                </a:lnTo>
                <a:lnTo>
                  <a:pt x="881" y="111"/>
                </a:lnTo>
                <a:lnTo>
                  <a:pt x="871" y="112"/>
                </a:lnTo>
                <a:lnTo>
                  <a:pt x="860" y="111"/>
                </a:lnTo>
                <a:lnTo>
                  <a:pt x="850" y="109"/>
                </a:lnTo>
                <a:lnTo>
                  <a:pt x="842" y="104"/>
                </a:lnTo>
                <a:lnTo>
                  <a:pt x="833" y="101"/>
                </a:lnTo>
                <a:lnTo>
                  <a:pt x="824" y="97"/>
                </a:lnTo>
                <a:lnTo>
                  <a:pt x="815" y="94"/>
                </a:lnTo>
                <a:lnTo>
                  <a:pt x="805" y="91"/>
                </a:lnTo>
                <a:lnTo>
                  <a:pt x="794" y="90"/>
                </a:lnTo>
                <a:lnTo>
                  <a:pt x="781" y="91"/>
                </a:lnTo>
                <a:lnTo>
                  <a:pt x="768" y="92"/>
                </a:lnTo>
                <a:lnTo>
                  <a:pt x="758" y="96"/>
                </a:lnTo>
                <a:lnTo>
                  <a:pt x="747" y="98"/>
                </a:lnTo>
                <a:lnTo>
                  <a:pt x="736" y="101"/>
                </a:lnTo>
                <a:lnTo>
                  <a:pt x="724" y="103"/>
                </a:lnTo>
                <a:lnTo>
                  <a:pt x="712" y="105"/>
                </a:lnTo>
                <a:lnTo>
                  <a:pt x="699" y="107"/>
                </a:lnTo>
                <a:lnTo>
                  <a:pt x="686" y="107"/>
                </a:lnTo>
                <a:lnTo>
                  <a:pt x="675" y="105"/>
                </a:lnTo>
                <a:lnTo>
                  <a:pt x="665" y="104"/>
                </a:lnTo>
                <a:lnTo>
                  <a:pt x="655" y="102"/>
                </a:lnTo>
                <a:lnTo>
                  <a:pt x="644" y="99"/>
                </a:lnTo>
                <a:lnTo>
                  <a:pt x="634" y="96"/>
                </a:lnTo>
                <a:lnTo>
                  <a:pt x="625" y="90"/>
                </a:lnTo>
                <a:lnTo>
                  <a:pt x="614" y="85"/>
                </a:lnTo>
                <a:lnTo>
                  <a:pt x="607" y="101"/>
                </a:lnTo>
                <a:lnTo>
                  <a:pt x="601" y="117"/>
                </a:lnTo>
                <a:lnTo>
                  <a:pt x="597" y="123"/>
                </a:lnTo>
                <a:lnTo>
                  <a:pt x="592" y="129"/>
                </a:lnTo>
                <a:lnTo>
                  <a:pt x="587" y="134"/>
                </a:lnTo>
                <a:lnTo>
                  <a:pt x="583" y="138"/>
                </a:lnTo>
                <a:lnTo>
                  <a:pt x="572" y="146"/>
                </a:lnTo>
                <a:lnTo>
                  <a:pt x="561" y="156"/>
                </a:lnTo>
                <a:lnTo>
                  <a:pt x="552" y="165"/>
                </a:lnTo>
                <a:lnTo>
                  <a:pt x="545" y="172"/>
                </a:lnTo>
                <a:lnTo>
                  <a:pt x="538" y="179"/>
                </a:lnTo>
                <a:lnTo>
                  <a:pt x="530" y="184"/>
                </a:lnTo>
                <a:lnTo>
                  <a:pt x="522" y="190"/>
                </a:lnTo>
                <a:lnTo>
                  <a:pt x="513" y="195"/>
                </a:lnTo>
                <a:lnTo>
                  <a:pt x="505" y="199"/>
                </a:lnTo>
                <a:lnTo>
                  <a:pt x="494" y="205"/>
                </a:lnTo>
                <a:lnTo>
                  <a:pt x="483" y="208"/>
                </a:lnTo>
                <a:lnTo>
                  <a:pt x="473" y="211"/>
                </a:lnTo>
                <a:lnTo>
                  <a:pt x="463" y="213"/>
                </a:lnTo>
                <a:lnTo>
                  <a:pt x="452" y="218"/>
                </a:lnTo>
                <a:lnTo>
                  <a:pt x="439" y="224"/>
                </a:lnTo>
                <a:lnTo>
                  <a:pt x="429" y="232"/>
                </a:lnTo>
                <a:lnTo>
                  <a:pt x="418" y="239"/>
                </a:lnTo>
                <a:lnTo>
                  <a:pt x="407" y="247"/>
                </a:lnTo>
                <a:lnTo>
                  <a:pt x="392" y="253"/>
                </a:lnTo>
                <a:lnTo>
                  <a:pt x="378" y="258"/>
                </a:lnTo>
                <a:lnTo>
                  <a:pt x="365" y="260"/>
                </a:lnTo>
                <a:lnTo>
                  <a:pt x="353" y="263"/>
                </a:lnTo>
                <a:lnTo>
                  <a:pt x="341" y="265"/>
                </a:lnTo>
                <a:lnTo>
                  <a:pt x="328" y="268"/>
                </a:lnTo>
                <a:lnTo>
                  <a:pt x="314" y="273"/>
                </a:lnTo>
                <a:lnTo>
                  <a:pt x="301" y="279"/>
                </a:lnTo>
                <a:lnTo>
                  <a:pt x="290" y="286"/>
                </a:lnTo>
                <a:lnTo>
                  <a:pt x="281" y="293"/>
                </a:lnTo>
                <a:lnTo>
                  <a:pt x="275" y="301"/>
                </a:lnTo>
                <a:lnTo>
                  <a:pt x="268" y="310"/>
                </a:lnTo>
                <a:lnTo>
                  <a:pt x="262" y="318"/>
                </a:lnTo>
                <a:lnTo>
                  <a:pt x="255" y="328"/>
                </a:lnTo>
                <a:lnTo>
                  <a:pt x="248" y="337"/>
                </a:lnTo>
                <a:lnTo>
                  <a:pt x="239" y="345"/>
                </a:lnTo>
                <a:lnTo>
                  <a:pt x="228" y="356"/>
                </a:lnTo>
                <a:lnTo>
                  <a:pt x="218" y="365"/>
                </a:lnTo>
                <a:lnTo>
                  <a:pt x="212" y="369"/>
                </a:lnTo>
                <a:lnTo>
                  <a:pt x="206" y="372"/>
                </a:lnTo>
                <a:lnTo>
                  <a:pt x="199" y="373"/>
                </a:lnTo>
                <a:lnTo>
                  <a:pt x="192" y="374"/>
                </a:lnTo>
                <a:lnTo>
                  <a:pt x="179" y="372"/>
                </a:lnTo>
                <a:lnTo>
                  <a:pt x="165" y="369"/>
                </a:lnTo>
                <a:lnTo>
                  <a:pt x="160" y="371"/>
                </a:lnTo>
                <a:lnTo>
                  <a:pt x="154" y="375"/>
                </a:lnTo>
                <a:lnTo>
                  <a:pt x="145" y="382"/>
                </a:lnTo>
                <a:lnTo>
                  <a:pt x="134" y="391"/>
                </a:lnTo>
                <a:lnTo>
                  <a:pt x="108" y="413"/>
                </a:lnTo>
                <a:lnTo>
                  <a:pt x="80" y="439"/>
                </a:lnTo>
                <a:lnTo>
                  <a:pt x="52" y="465"/>
                </a:lnTo>
                <a:lnTo>
                  <a:pt x="27" y="490"/>
                </a:lnTo>
                <a:lnTo>
                  <a:pt x="9" y="508"/>
                </a:lnTo>
                <a:lnTo>
                  <a:pt x="0" y="518"/>
                </a:lnTo>
                <a:lnTo>
                  <a:pt x="368" y="518"/>
                </a:lnTo>
                <a:lnTo>
                  <a:pt x="377" y="492"/>
                </a:lnTo>
                <a:lnTo>
                  <a:pt x="387" y="469"/>
                </a:lnTo>
                <a:lnTo>
                  <a:pt x="394" y="460"/>
                </a:lnTo>
                <a:lnTo>
                  <a:pt x="401" y="451"/>
                </a:lnTo>
                <a:lnTo>
                  <a:pt x="405" y="447"/>
                </a:lnTo>
                <a:lnTo>
                  <a:pt x="411" y="442"/>
                </a:lnTo>
                <a:lnTo>
                  <a:pt x="417" y="439"/>
                </a:lnTo>
                <a:lnTo>
                  <a:pt x="424" y="436"/>
                </a:lnTo>
                <a:lnTo>
                  <a:pt x="437" y="429"/>
                </a:lnTo>
                <a:lnTo>
                  <a:pt x="450" y="425"/>
                </a:lnTo>
                <a:lnTo>
                  <a:pt x="464" y="422"/>
                </a:lnTo>
                <a:lnTo>
                  <a:pt x="478" y="419"/>
                </a:lnTo>
                <a:lnTo>
                  <a:pt x="507" y="414"/>
                </a:lnTo>
                <a:lnTo>
                  <a:pt x="536" y="412"/>
                </a:lnTo>
                <a:lnTo>
                  <a:pt x="566" y="409"/>
                </a:lnTo>
                <a:lnTo>
                  <a:pt x="596" y="405"/>
                </a:lnTo>
                <a:lnTo>
                  <a:pt x="611" y="401"/>
                </a:lnTo>
                <a:lnTo>
                  <a:pt x="625" y="398"/>
                </a:lnTo>
                <a:lnTo>
                  <a:pt x="639" y="393"/>
                </a:lnTo>
                <a:lnTo>
                  <a:pt x="652" y="387"/>
                </a:lnTo>
                <a:lnTo>
                  <a:pt x="668" y="381"/>
                </a:lnTo>
                <a:lnTo>
                  <a:pt x="683" y="374"/>
                </a:lnTo>
                <a:lnTo>
                  <a:pt x="699" y="368"/>
                </a:lnTo>
                <a:lnTo>
                  <a:pt x="715" y="361"/>
                </a:lnTo>
                <a:lnTo>
                  <a:pt x="732" y="354"/>
                </a:lnTo>
                <a:lnTo>
                  <a:pt x="743" y="347"/>
                </a:lnTo>
                <a:lnTo>
                  <a:pt x="752" y="344"/>
                </a:lnTo>
                <a:lnTo>
                  <a:pt x="760" y="342"/>
                </a:lnTo>
                <a:lnTo>
                  <a:pt x="767" y="343"/>
                </a:lnTo>
                <a:lnTo>
                  <a:pt x="776" y="345"/>
                </a:lnTo>
                <a:lnTo>
                  <a:pt x="789" y="349"/>
                </a:lnTo>
                <a:lnTo>
                  <a:pt x="807" y="355"/>
                </a:lnTo>
                <a:lnTo>
                  <a:pt x="807" y="357"/>
                </a:lnTo>
                <a:lnTo>
                  <a:pt x="807" y="359"/>
                </a:lnTo>
                <a:lnTo>
                  <a:pt x="801" y="371"/>
                </a:lnTo>
                <a:lnTo>
                  <a:pt x="794" y="385"/>
                </a:lnTo>
                <a:lnTo>
                  <a:pt x="789" y="389"/>
                </a:lnTo>
                <a:lnTo>
                  <a:pt x="781" y="395"/>
                </a:lnTo>
                <a:lnTo>
                  <a:pt x="774" y="399"/>
                </a:lnTo>
                <a:lnTo>
                  <a:pt x="765" y="405"/>
                </a:lnTo>
                <a:lnTo>
                  <a:pt x="746" y="414"/>
                </a:lnTo>
                <a:lnTo>
                  <a:pt x="725" y="424"/>
                </a:lnTo>
                <a:lnTo>
                  <a:pt x="715" y="429"/>
                </a:lnTo>
                <a:lnTo>
                  <a:pt x="707" y="435"/>
                </a:lnTo>
                <a:lnTo>
                  <a:pt x="698" y="440"/>
                </a:lnTo>
                <a:lnTo>
                  <a:pt x="691" y="447"/>
                </a:lnTo>
                <a:lnTo>
                  <a:pt x="684" y="452"/>
                </a:lnTo>
                <a:lnTo>
                  <a:pt x="680" y="459"/>
                </a:lnTo>
                <a:lnTo>
                  <a:pt x="677" y="465"/>
                </a:lnTo>
                <a:lnTo>
                  <a:pt x="675" y="473"/>
                </a:lnTo>
                <a:lnTo>
                  <a:pt x="680" y="475"/>
                </a:lnTo>
                <a:lnTo>
                  <a:pt x="685" y="477"/>
                </a:lnTo>
                <a:lnTo>
                  <a:pt x="710" y="476"/>
                </a:lnTo>
                <a:lnTo>
                  <a:pt x="734" y="476"/>
                </a:lnTo>
                <a:lnTo>
                  <a:pt x="758" y="475"/>
                </a:lnTo>
                <a:lnTo>
                  <a:pt x="781" y="475"/>
                </a:lnTo>
                <a:lnTo>
                  <a:pt x="804" y="475"/>
                </a:lnTo>
                <a:lnTo>
                  <a:pt x="828" y="476"/>
                </a:lnTo>
                <a:lnTo>
                  <a:pt x="851" y="479"/>
                </a:lnTo>
                <a:lnTo>
                  <a:pt x="876" y="483"/>
                </a:lnTo>
                <a:lnTo>
                  <a:pt x="899" y="489"/>
                </a:lnTo>
                <a:lnTo>
                  <a:pt x="925" y="492"/>
                </a:lnTo>
                <a:lnTo>
                  <a:pt x="938" y="492"/>
                </a:lnTo>
                <a:lnTo>
                  <a:pt x="950" y="490"/>
                </a:lnTo>
                <a:lnTo>
                  <a:pt x="955" y="489"/>
                </a:lnTo>
                <a:lnTo>
                  <a:pt x="961" y="487"/>
                </a:lnTo>
                <a:lnTo>
                  <a:pt x="966" y="483"/>
                </a:lnTo>
                <a:lnTo>
                  <a:pt x="971" y="481"/>
                </a:lnTo>
                <a:lnTo>
                  <a:pt x="982" y="472"/>
                </a:lnTo>
                <a:lnTo>
                  <a:pt x="994" y="461"/>
                </a:lnTo>
                <a:lnTo>
                  <a:pt x="998" y="454"/>
                </a:lnTo>
                <a:lnTo>
                  <a:pt x="1003" y="449"/>
                </a:lnTo>
                <a:lnTo>
                  <a:pt x="1006" y="442"/>
                </a:lnTo>
                <a:lnTo>
                  <a:pt x="1009" y="436"/>
                </a:lnTo>
                <a:lnTo>
                  <a:pt x="1010" y="425"/>
                </a:lnTo>
                <a:lnTo>
                  <a:pt x="1011" y="411"/>
                </a:lnTo>
                <a:lnTo>
                  <a:pt x="1012" y="399"/>
                </a:lnTo>
                <a:lnTo>
                  <a:pt x="1015" y="391"/>
                </a:lnTo>
                <a:lnTo>
                  <a:pt x="1019" y="394"/>
                </a:lnTo>
                <a:lnTo>
                  <a:pt x="1023" y="397"/>
                </a:lnTo>
                <a:lnTo>
                  <a:pt x="1026" y="400"/>
                </a:lnTo>
                <a:lnTo>
                  <a:pt x="1029" y="405"/>
                </a:lnTo>
                <a:lnTo>
                  <a:pt x="1034" y="414"/>
                </a:lnTo>
                <a:lnTo>
                  <a:pt x="1039" y="425"/>
                </a:lnTo>
                <a:lnTo>
                  <a:pt x="1046" y="436"/>
                </a:lnTo>
                <a:lnTo>
                  <a:pt x="1052" y="446"/>
                </a:lnTo>
                <a:lnTo>
                  <a:pt x="1057" y="451"/>
                </a:lnTo>
                <a:lnTo>
                  <a:pt x="1062" y="454"/>
                </a:lnTo>
                <a:lnTo>
                  <a:pt x="1067" y="459"/>
                </a:lnTo>
                <a:lnTo>
                  <a:pt x="1074" y="461"/>
                </a:lnTo>
                <a:lnTo>
                  <a:pt x="1085" y="465"/>
                </a:lnTo>
                <a:lnTo>
                  <a:pt x="1098" y="468"/>
                </a:lnTo>
                <a:lnTo>
                  <a:pt x="1111" y="472"/>
                </a:lnTo>
                <a:lnTo>
                  <a:pt x="1126" y="474"/>
                </a:lnTo>
                <a:lnTo>
                  <a:pt x="1140" y="475"/>
                </a:lnTo>
                <a:lnTo>
                  <a:pt x="1154" y="475"/>
                </a:lnTo>
                <a:lnTo>
                  <a:pt x="1160" y="474"/>
                </a:lnTo>
                <a:lnTo>
                  <a:pt x="1166" y="473"/>
                </a:lnTo>
                <a:lnTo>
                  <a:pt x="1172" y="472"/>
                </a:lnTo>
                <a:lnTo>
                  <a:pt x="1177" y="469"/>
                </a:lnTo>
                <a:lnTo>
                  <a:pt x="1199" y="457"/>
                </a:lnTo>
                <a:lnTo>
                  <a:pt x="1220" y="448"/>
                </a:lnTo>
                <a:lnTo>
                  <a:pt x="1231" y="445"/>
                </a:lnTo>
                <a:lnTo>
                  <a:pt x="1242" y="442"/>
                </a:lnTo>
                <a:lnTo>
                  <a:pt x="1254" y="443"/>
                </a:lnTo>
                <a:lnTo>
                  <a:pt x="1268" y="446"/>
                </a:lnTo>
                <a:lnTo>
                  <a:pt x="1276" y="449"/>
                </a:lnTo>
                <a:lnTo>
                  <a:pt x="1283" y="453"/>
                </a:lnTo>
                <a:lnTo>
                  <a:pt x="1290" y="457"/>
                </a:lnTo>
                <a:lnTo>
                  <a:pt x="1296" y="463"/>
                </a:lnTo>
                <a:lnTo>
                  <a:pt x="1304" y="467"/>
                </a:lnTo>
                <a:lnTo>
                  <a:pt x="1310" y="472"/>
                </a:lnTo>
                <a:lnTo>
                  <a:pt x="1318" y="475"/>
                </a:lnTo>
                <a:lnTo>
                  <a:pt x="1326" y="476"/>
                </a:lnTo>
                <a:lnTo>
                  <a:pt x="1436" y="517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2" name="Freeform 178"/>
          <p:cNvSpPr>
            <a:spLocks/>
          </p:cNvSpPr>
          <p:nvPr/>
        </p:nvSpPr>
        <p:spPr bwMode="auto">
          <a:xfrm>
            <a:off x="7406909" y="6599454"/>
            <a:ext cx="1614240" cy="237713"/>
          </a:xfrm>
          <a:custGeom>
            <a:avLst/>
            <a:gdLst>
              <a:gd name="T0" fmla="*/ 3401 w 3503"/>
              <a:gd name="T1" fmla="*/ 442 h 518"/>
              <a:gd name="T2" fmla="*/ 3271 w 3503"/>
              <a:gd name="T3" fmla="*/ 438 h 518"/>
              <a:gd name="T4" fmla="*/ 3176 w 3503"/>
              <a:gd name="T5" fmla="*/ 480 h 518"/>
              <a:gd name="T6" fmla="*/ 3070 w 3503"/>
              <a:gd name="T7" fmla="*/ 461 h 518"/>
              <a:gd name="T8" fmla="*/ 2997 w 3503"/>
              <a:gd name="T9" fmla="*/ 331 h 518"/>
              <a:gd name="T10" fmla="*/ 2942 w 3503"/>
              <a:gd name="T11" fmla="*/ 348 h 518"/>
              <a:gd name="T12" fmla="*/ 2844 w 3503"/>
              <a:gd name="T13" fmla="*/ 335 h 518"/>
              <a:gd name="T14" fmla="*/ 2779 w 3503"/>
              <a:gd name="T15" fmla="*/ 286 h 518"/>
              <a:gd name="T16" fmla="*/ 2563 w 3503"/>
              <a:gd name="T17" fmla="*/ 280 h 518"/>
              <a:gd name="T18" fmla="*/ 2519 w 3503"/>
              <a:gd name="T19" fmla="*/ 268 h 518"/>
              <a:gd name="T20" fmla="*/ 2484 w 3503"/>
              <a:gd name="T21" fmla="*/ 331 h 518"/>
              <a:gd name="T22" fmla="*/ 2455 w 3503"/>
              <a:gd name="T23" fmla="*/ 267 h 518"/>
              <a:gd name="T24" fmla="*/ 2452 w 3503"/>
              <a:gd name="T25" fmla="*/ 217 h 518"/>
              <a:gd name="T26" fmla="*/ 2315 w 3503"/>
              <a:gd name="T27" fmla="*/ 176 h 518"/>
              <a:gd name="T28" fmla="*/ 2193 w 3503"/>
              <a:gd name="T29" fmla="*/ 96 h 518"/>
              <a:gd name="T30" fmla="*/ 2077 w 3503"/>
              <a:gd name="T31" fmla="*/ 40 h 518"/>
              <a:gd name="T32" fmla="*/ 2010 w 3503"/>
              <a:gd name="T33" fmla="*/ 1 h 518"/>
              <a:gd name="T34" fmla="*/ 1917 w 3503"/>
              <a:gd name="T35" fmla="*/ 30 h 518"/>
              <a:gd name="T36" fmla="*/ 1977 w 3503"/>
              <a:gd name="T37" fmla="*/ 83 h 518"/>
              <a:gd name="T38" fmla="*/ 2131 w 3503"/>
              <a:gd name="T39" fmla="*/ 102 h 518"/>
              <a:gd name="T40" fmla="*/ 2207 w 3503"/>
              <a:gd name="T41" fmla="*/ 179 h 518"/>
              <a:gd name="T42" fmla="*/ 2321 w 3503"/>
              <a:gd name="T43" fmla="*/ 206 h 518"/>
              <a:gd name="T44" fmla="*/ 2367 w 3503"/>
              <a:gd name="T45" fmla="*/ 250 h 518"/>
              <a:gd name="T46" fmla="*/ 2314 w 3503"/>
              <a:gd name="T47" fmla="*/ 271 h 518"/>
              <a:gd name="T48" fmla="*/ 2241 w 3503"/>
              <a:gd name="T49" fmla="*/ 234 h 518"/>
              <a:gd name="T50" fmla="*/ 2178 w 3503"/>
              <a:gd name="T51" fmla="*/ 230 h 518"/>
              <a:gd name="T52" fmla="*/ 2062 w 3503"/>
              <a:gd name="T53" fmla="*/ 183 h 518"/>
              <a:gd name="T54" fmla="*/ 1923 w 3503"/>
              <a:gd name="T55" fmla="*/ 156 h 518"/>
              <a:gd name="T56" fmla="*/ 1859 w 3503"/>
              <a:gd name="T57" fmla="*/ 181 h 518"/>
              <a:gd name="T58" fmla="*/ 1542 w 3503"/>
              <a:gd name="T59" fmla="*/ 140 h 518"/>
              <a:gd name="T60" fmla="*/ 1450 w 3503"/>
              <a:gd name="T61" fmla="*/ 74 h 518"/>
              <a:gd name="T62" fmla="*/ 1343 w 3503"/>
              <a:gd name="T63" fmla="*/ 54 h 518"/>
              <a:gd name="T64" fmla="*/ 1293 w 3503"/>
              <a:gd name="T65" fmla="*/ 96 h 518"/>
              <a:gd name="T66" fmla="*/ 1201 w 3503"/>
              <a:gd name="T67" fmla="*/ 98 h 518"/>
              <a:gd name="T68" fmla="*/ 1163 w 3503"/>
              <a:gd name="T69" fmla="*/ 50 h 518"/>
              <a:gd name="T70" fmla="*/ 1025 w 3503"/>
              <a:gd name="T71" fmla="*/ 69 h 518"/>
              <a:gd name="T72" fmla="*/ 951 w 3503"/>
              <a:gd name="T73" fmla="*/ 88 h 518"/>
              <a:gd name="T74" fmla="*/ 881 w 3503"/>
              <a:gd name="T75" fmla="*/ 111 h 518"/>
              <a:gd name="T76" fmla="*/ 781 w 3503"/>
              <a:gd name="T77" fmla="*/ 91 h 518"/>
              <a:gd name="T78" fmla="*/ 665 w 3503"/>
              <a:gd name="T79" fmla="*/ 104 h 518"/>
              <a:gd name="T80" fmla="*/ 587 w 3503"/>
              <a:gd name="T81" fmla="*/ 134 h 518"/>
              <a:gd name="T82" fmla="*/ 505 w 3503"/>
              <a:gd name="T83" fmla="*/ 199 h 518"/>
              <a:gd name="T84" fmla="*/ 392 w 3503"/>
              <a:gd name="T85" fmla="*/ 253 h 518"/>
              <a:gd name="T86" fmla="*/ 275 w 3503"/>
              <a:gd name="T87" fmla="*/ 301 h 518"/>
              <a:gd name="T88" fmla="*/ 199 w 3503"/>
              <a:gd name="T89" fmla="*/ 373 h 518"/>
              <a:gd name="T90" fmla="*/ 52 w 3503"/>
              <a:gd name="T91" fmla="*/ 465 h 518"/>
              <a:gd name="T92" fmla="*/ 411 w 3503"/>
              <a:gd name="T93" fmla="*/ 442 h 518"/>
              <a:gd name="T94" fmla="*/ 596 w 3503"/>
              <a:gd name="T95" fmla="*/ 405 h 518"/>
              <a:gd name="T96" fmla="*/ 743 w 3503"/>
              <a:gd name="T97" fmla="*/ 347 h 518"/>
              <a:gd name="T98" fmla="*/ 794 w 3503"/>
              <a:gd name="T99" fmla="*/ 385 h 518"/>
              <a:gd name="T100" fmla="*/ 691 w 3503"/>
              <a:gd name="T101" fmla="*/ 447 h 518"/>
              <a:gd name="T102" fmla="*/ 781 w 3503"/>
              <a:gd name="T103" fmla="*/ 475 h 518"/>
              <a:gd name="T104" fmla="*/ 961 w 3503"/>
              <a:gd name="T105" fmla="*/ 487 h 518"/>
              <a:gd name="T106" fmla="*/ 1011 w 3503"/>
              <a:gd name="T107" fmla="*/ 411 h 518"/>
              <a:gd name="T108" fmla="*/ 1052 w 3503"/>
              <a:gd name="T109" fmla="*/ 446 h 518"/>
              <a:gd name="T110" fmla="*/ 1154 w 3503"/>
              <a:gd name="T111" fmla="*/ 475 h 518"/>
              <a:gd name="T112" fmla="*/ 1268 w 3503"/>
              <a:gd name="T113" fmla="*/ 446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03" h="518">
                <a:moveTo>
                  <a:pt x="1436" y="517"/>
                </a:moveTo>
                <a:lnTo>
                  <a:pt x="3503" y="517"/>
                </a:lnTo>
                <a:lnTo>
                  <a:pt x="3503" y="451"/>
                </a:lnTo>
                <a:lnTo>
                  <a:pt x="3447" y="451"/>
                </a:lnTo>
                <a:lnTo>
                  <a:pt x="3440" y="448"/>
                </a:lnTo>
                <a:lnTo>
                  <a:pt x="3434" y="445"/>
                </a:lnTo>
                <a:lnTo>
                  <a:pt x="3428" y="446"/>
                </a:lnTo>
                <a:lnTo>
                  <a:pt x="3421" y="446"/>
                </a:lnTo>
                <a:lnTo>
                  <a:pt x="3412" y="445"/>
                </a:lnTo>
                <a:lnTo>
                  <a:pt x="3401" y="442"/>
                </a:lnTo>
                <a:lnTo>
                  <a:pt x="3381" y="437"/>
                </a:lnTo>
                <a:lnTo>
                  <a:pt x="3368" y="434"/>
                </a:lnTo>
                <a:lnTo>
                  <a:pt x="3357" y="433"/>
                </a:lnTo>
                <a:lnTo>
                  <a:pt x="3344" y="433"/>
                </a:lnTo>
                <a:lnTo>
                  <a:pt x="3331" y="435"/>
                </a:lnTo>
                <a:lnTo>
                  <a:pt x="3318" y="435"/>
                </a:lnTo>
                <a:lnTo>
                  <a:pt x="3305" y="435"/>
                </a:lnTo>
                <a:lnTo>
                  <a:pt x="3292" y="436"/>
                </a:lnTo>
                <a:lnTo>
                  <a:pt x="3281" y="436"/>
                </a:lnTo>
                <a:lnTo>
                  <a:pt x="3271" y="438"/>
                </a:lnTo>
                <a:lnTo>
                  <a:pt x="3260" y="441"/>
                </a:lnTo>
                <a:lnTo>
                  <a:pt x="3250" y="445"/>
                </a:lnTo>
                <a:lnTo>
                  <a:pt x="3240" y="450"/>
                </a:lnTo>
                <a:lnTo>
                  <a:pt x="3231" y="454"/>
                </a:lnTo>
                <a:lnTo>
                  <a:pt x="3221" y="460"/>
                </a:lnTo>
                <a:lnTo>
                  <a:pt x="3212" y="466"/>
                </a:lnTo>
                <a:lnTo>
                  <a:pt x="3204" y="470"/>
                </a:lnTo>
                <a:lnTo>
                  <a:pt x="3195" y="474"/>
                </a:lnTo>
                <a:lnTo>
                  <a:pt x="3185" y="477"/>
                </a:lnTo>
                <a:lnTo>
                  <a:pt x="3176" y="480"/>
                </a:lnTo>
                <a:lnTo>
                  <a:pt x="3165" y="481"/>
                </a:lnTo>
                <a:lnTo>
                  <a:pt x="3153" y="482"/>
                </a:lnTo>
                <a:lnTo>
                  <a:pt x="3142" y="482"/>
                </a:lnTo>
                <a:lnTo>
                  <a:pt x="3130" y="481"/>
                </a:lnTo>
                <a:lnTo>
                  <a:pt x="3119" y="480"/>
                </a:lnTo>
                <a:lnTo>
                  <a:pt x="3109" y="478"/>
                </a:lnTo>
                <a:lnTo>
                  <a:pt x="3098" y="475"/>
                </a:lnTo>
                <a:lnTo>
                  <a:pt x="3088" y="472"/>
                </a:lnTo>
                <a:lnTo>
                  <a:pt x="3078" y="466"/>
                </a:lnTo>
                <a:lnTo>
                  <a:pt x="3070" y="461"/>
                </a:lnTo>
                <a:lnTo>
                  <a:pt x="3062" y="455"/>
                </a:lnTo>
                <a:lnTo>
                  <a:pt x="3056" y="448"/>
                </a:lnTo>
                <a:lnTo>
                  <a:pt x="3051" y="434"/>
                </a:lnTo>
                <a:lnTo>
                  <a:pt x="3043" y="408"/>
                </a:lnTo>
                <a:lnTo>
                  <a:pt x="3033" y="383"/>
                </a:lnTo>
                <a:lnTo>
                  <a:pt x="3028" y="369"/>
                </a:lnTo>
                <a:lnTo>
                  <a:pt x="3018" y="361"/>
                </a:lnTo>
                <a:lnTo>
                  <a:pt x="3006" y="353"/>
                </a:lnTo>
                <a:lnTo>
                  <a:pt x="3002" y="342"/>
                </a:lnTo>
                <a:lnTo>
                  <a:pt x="2997" y="331"/>
                </a:lnTo>
                <a:lnTo>
                  <a:pt x="2995" y="326"/>
                </a:lnTo>
                <a:lnTo>
                  <a:pt x="2992" y="322"/>
                </a:lnTo>
                <a:lnTo>
                  <a:pt x="2988" y="319"/>
                </a:lnTo>
                <a:lnTo>
                  <a:pt x="2982" y="318"/>
                </a:lnTo>
                <a:lnTo>
                  <a:pt x="2976" y="319"/>
                </a:lnTo>
                <a:lnTo>
                  <a:pt x="2970" y="321"/>
                </a:lnTo>
                <a:lnTo>
                  <a:pt x="2966" y="325"/>
                </a:lnTo>
                <a:lnTo>
                  <a:pt x="2962" y="329"/>
                </a:lnTo>
                <a:lnTo>
                  <a:pt x="2953" y="339"/>
                </a:lnTo>
                <a:lnTo>
                  <a:pt x="2942" y="348"/>
                </a:lnTo>
                <a:lnTo>
                  <a:pt x="2934" y="353"/>
                </a:lnTo>
                <a:lnTo>
                  <a:pt x="2925" y="356"/>
                </a:lnTo>
                <a:lnTo>
                  <a:pt x="2916" y="358"/>
                </a:lnTo>
                <a:lnTo>
                  <a:pt x="2906" y="358"/>
                </a:lnTo>
                <a:lnTo>
                  <a:pt x="2894" y="358"/>
                </a:lnTo>
                <a:lnTo>
                  <a:pt x="2882" y="356"/>
                </a:lnTo>
                <a:lnTo>
                  <a:pt x="2872" y="353"/>
                </a:lnTo>
                <a:lnTo>
                  <a:pt x="2862" y="347"/>
                </a:lnTo>
                <a:lnTo>
                  <a:pt x="2853" y="342"/>
                </a:lnTo>
                <a:lnTo>
                  <a:pt x="2844" y="335"/>
                </a:lnTo>
                <a:lnTo>
                  <a:pt x="2835" y="328"/>
                </a:lnTo>
                <a:lnTo>
                  <a:pt x="2826" y="318"/>
                </a:lnTo>
                <a:lnTo>
                  <a:pt x="2818" y="307"/>
                </a:lnTo>
                <a:lnTo>
                  <a:pt x="2811" y="298"/>
                </a:lnTo>
                <a:lnTo>
                  <a:pt x="2806" y="291"/>
                </a:lnTo>
                <a:lnTo>
                  <a:pt x="2802" y="287"/>
                </a:lnTo>
                <a:lnTo>
                  <a:pt x="2795" y="286"/>
                </a:lnTo>
                <a:lnTo>
                  <a:pt x="2790" y="286"/>
                </a:lnTo>
                <a:lnTo>
                  <a:pt x="2785" y="286"/>
                </a:lnTo>
                <a:lnTo>
                  <a:pt x="2779" y="286"/>
                </a:lnTo>
                <a:lnTo>
                  <a:pt x="2770" y="288"/>
                </a:lnTo>
                <a:lnTo>
                  <a:pt x="2757" y="289"/>
                </a:lnTo>
                <a:lnTo>
                  <a:pt x="2741" y="290"/>
                </a:lnTo>
                <a:lnTo>
                  <a:pt x="2727" y="289"/>
                </a:lnTo>
                <a:lnTo>
                  <a:pt x="2713" y="287"/>
                </a:lnTo>
                <a:lnTo>
                  <a:pt x="2698" y="287"/>
                </a:lnTo>
                <a:lnTo>
                  <a:pt x="2596" y="287"/>
                </a:lnTo>
                <a:lnTo>
                  <a:pt x="2584" y="286"/>
                </a:lnTo>
                <a:lnTo>
                  <a:pt x="2574" y="284"/>
                </a:lnTo>
                <a:lnTo>
                  <a:pt x="2563" y="280"/>
                </a:lnTo>
                <a:lnTo>
                  <a:pt x="2552" y="276"/>
                </a:lnTo>
                <a:lnTo>
                  <a:pt x="2547" y="273"/>
                </a:lnTo>
                <a:lnTo>
                  <a:pt x="2543" y="268"/>
                </a:lnTo>
                <a:lnTo>
                  <a:pt x="2540" y="266"/>
                </a:lnTo>
                <a:lnTo>
                  <a:pt x="2537" y="264"/>
                </a:lnTo>
                <a:lnTo>
                  <a:pt x="2534" y="263"/>
                </a:lnTo>
                <a:lnTo>
                  <a:pt x="2531" y="263"/>
                </a:lnTo>
                <a:lnTo>
                  <a:pt x="2527" y="263"/>
                </a:lnTo>
                <a:lnTo>
                  <a:pt x="2522" y="265"/>
                </a:lnTo>
                <a:lnTo>
                  <a:pt x="2519" y="268"/>
                </a:lnTo>
                <a:lnTo>
                  <a:pt x="2516" y="272"/>
                </a:lnTo>
                <a:lnTo>
                  <a:pt x="2510" y="280"/>
                </a:lnTo>
                <a:lnTo>
                  <a:pt x="2507" y="289"/>
                </a:lnTo>
                <a:lnTo>
                  <a:pt x="2504" y="299"/>
                </a:lnTo>
                <a:lnTo>
                  <a:pt x="2501" y="306"/>
                </a:lnTo>
                <a:lnTo>
                  <a:pt x="2496" y="314"/>
                </a:lnTo>
                <a:lnTo>
                  <a:pt x="2491" y="321"/>
                </a:lnTo>
                <a:lnTo>
                  <a:pt x="2489" y="325"/>
                </a:lnTo>
                <a:lnTo>
                  <a:pt x="2487" y="328"/>
                </a:lnTo>
                <a:lnTo>
                  <a:pt x="2484" y="331"/>
                </a:lnTo>
                <a:lnTo>
                  <a:pt x="2481" y="332"/>
                </a:lnTo>
                <a:lnTo>
                  <a:pt x="2474" y="330"/>
                </a:lnTo>
                <a:lnTo>
                  <a:pt x="2467" y="327"/>
                </a:lnTo>
                <a:lnTo>
                  <a:pt x="2467" y="317"/>
                </a:lnTo>
                <a:lnTo>
                  <a:pt x="2465" y="308"/>
                </a:lnTo>
                <a:lnTo>
                  <a:pt x="2463" y="300"/>
                </a:lnTo>
                <a:lnTo>
                  <a:pt x="2461" y="292"/>
                </a:lnTo>
                <a:lnTo>
                  <a:pt x="2459" y="285"/>
                </a:lnTo>
                <a:lnTo>
                  <a:pt x="2456" y="276"/>
                </a:lnTo>
                <a:lnTo>
                  <a:pt x="2455" y="267"/>
                </a:lnTo>
                <a:lnTo>
                  <a:pt x="2454" y="258"/>
                </a:lnTo>
                <a:lnTo>
                  <a:pt x="2454" y="249"/>
                </a:lnTo>
                <a:lnTo>
                  <a:pt x="2454" y="241"/>
                </a:lnTo>
                <a:lnTo>
                  <a:pt x="2459" y="236"/>
                </a:lnTo>
                <a:lnTo>
                  <a:pt x="2462" y="231"/>
                </a:lnTo>
                <a:lnTo>
                  <a:pt x="2462" y="227"/>
                </a:lnTo>
                <a:lnTo>
                  <a:pt x="2461" y="224"/>
                </a:lnTo>
                <a:lnTo>
                  <a:pt x="2460" y="222"/>
                </a:lnTo>
                <a:lnTo>
                  <a:pt x="2457" y="220"/>
                </a:lnTo>
                <a:lnTo>
                  <a:pt x="2452" y="217"/>
                </a:lnTo>
                <a:lnTo>
                  <a:pt x="2446" y="214"/>
                </a:lnTo>
                <a:lnTo>
                  <a:pt x="2429" y="212"/>
                </a:lnTo>
                <a:lnTo>
                  <a:pt x="2414" y="210"/>
                </a:lnTo>
                <a:lnTo>
                  <a:pt x="2400" y="206"/>
                </a:lnTo>
                <a:lnTo>
                  <a:pt x="2388" y="203"/>
                </a:lnTo>
                <a:lnTo>
                  <a:pt x="2375" y="198"/>
                </a:lnTo>
                <a:lnTo>
                  <a:pt x="2361" y="194"/>
                </a:lnTo>
                <a:lnTo>
                  <a:pt x="2344" y="189"/>
                </a:lnTo>
                <a:lnTo>
                  <a:pt x="2329" y="182"/>
                </a:lnTo>
                <a:lnTo>
                  <a:pt x="2315" y="176"/>
                </a:lnTo>
                <a:lnTo>
                  <a:pt x="2302" y="170"/>
                </a:lnTo>
                <a:lnTo>
                  <a:pt x="2275" y="156"/>
                </a:lnTo>
                <a:lnTo>
                  <a:pt x="2245" y="141"/>
                </a:lnTo>
                <a:lnTo>
                  <a:pt x="2235" y="136"/>
                </a:lnTo>
                <a:lnTo>
                  <a:pt x="2227" y="129"/>
                </a:lnTo>
                <a:lnTo>
                  <a:pt x="2220" y="123"/>
                </a:lnTo>
                <a:lnTo>
                  <a:pt x="2213" y="115"/>
                </a:lnTo>
                <a:lnTo>
                  <a:pt x="2207" y="109"/>
                </a:lnTo>
                <a:lnTo>
                  <a:pt x="2200" y="102"/>
                </a:lnTo>
                <a:lnTo>
                  <a:pt x="2193" y="96"/>
                </a:lnTo>
                <a:lnTo>
                  <a:pt x="2183" y="90"/>
                </a:lnTo>
                <a:lnTo>
                  <a:pt x="2172" y="85"/>
                </a:lnTo>
                <a:lnTo>
                  <a:pt x="2162" y="81"/>
                </a:lnTo>
                <a:lnTo>
                  <a:pt x="2152" y="77"/>
                </a:lnTo>
                <a:lnTo>
                  <a:pt x="2141" y="72"/>
                </a:lnTo>
                <a:lnTo>
                  <a:pt x="2127" y="64"/>
                </a:lnTo>
                <a:lnTo>
                  <a:pt x="2115" y="58"/>
                </a:lnTo>
                <a:lnTo>
                  <a:pt x="2102" y="51"/>
                </a:lnTo>
                <a:lnTo>
                  <a:pt x="2088" y="45"/>
                </a:lnTo>
                <a:lnTo>
                  <a:pt x="2077" y="40"/>
                </a:lnTo>
                <a:lnTo>
                  <a:pt x="2069" y="33"/>
                </a:lnTo>
                <a:lnTo>
                  <a:pt x="2061" y="26"/>
                </a:lnTo>
                <a:lnTo>
                  <a:pt x="2055" y="18"/>
                </a:lnTo>
                <a:lnTo>
                  <a:pt x="2047" y="11"/>
                </a:lnTo>
                <a:lnTo>
                  <a:pt x="2038" y="5"/>
                </a:lnTo>
                <a:lnTo>
                  <a:pt x="2034" y="3"/>
                </a:lnTo>
                <a:lnTo>
                  <a:pt x="2030" y="2"/>
                </a:lnTo>
                <a:lnTo>
                  <a:pt x="2024" y="1"/>
                </a:lnTo>
                <a:lnTo>
                  <a:pt x="2019" y="0"/>
                </a:lnTo>
                <a:lnTo>
                  <a:pt x="2010" y="1"/>
                </a:lnTo>
                <a:lnTo>
                  <a:pt x="2003" y="2"/>
                </a:lnTo>
                <a:lnTo>
                  <a:pt x="1995" y="3"/>
                </a:lnTo>
                <a:lnTo>
                  <a:pt x="1989" y="5"/>
                </a:lnTo>
                <a:lnTo>
                  <a:pt x="1975" y="9"/>
                </a:lnTo>
                <a:lnTo>
                  <a:pt x="1961" y="16"/>
                </a:lnTo>
                <a:lnTo>
                  <a:pt x="1951" y="20"/>
                </a:lnTo>
                <a:lnTo>
                  <a:pt x="1942" y="23"/>
                </a:lnTo>
                <a:lnTo>
                  <a:pt x="1933" y="27"/>
                </a:lnTo>
                <a:lnTo>
                  <a:pt x="1923" y="29"/>
                </a:lnTo>
                <a:lnTo>
                  <a:pt x="1917" y="30"/>
                </a:lnTo>
                <a:lnTo>
                  <a:pt x="1912" y="30"/>
                </a:lnTo>
                <a:lnTo>
                  <a:pt x="1907" y="30"/>
                </a:lnTo>
                <a:lnTo>
                  <a:pt x="1902" y="32"/>
                </a:lnTo>
                <a:lnTo>
                  <a:pt x="1900" y="36"/>
                </a:lnTo>
                <a:lnTo>
                  <a:pt x="1899" y="43"/>
                </a:lnTo>
                <a:lnTo>
                  <a:pt x="1895" y="58"/>
                </a:lnTo>
                <a:lnTo>
                  <a:pt x="1892" y="74"/>
                </a:lnTo>
                <a:lnTo>
                  <a:pt x="1923" y="78"/>
                </a:lnTo>
                <a:lnTo>
                  <a:pt x="1950" y="82"/>
                </a:lnTo>
                <a:lnTo>
                  <a:pt x="1977" y="83"/>
                </a:lnTo>
                <a:lnTo>
                  <a:pt x="2008" y="85"/>
                </a:lnTo>
                <a:lnTo>
                  <a:pt x="2028" y="87"/>
                </a:lnTo>
                <a:lnTo>
                  <a:pt x="2045" y="89"/>
                </a:lnTo>
                <a:lnTo>
                  <a:pt x="2062" y="91"/>
                </a:lnTo>
                <a:lnTo>
                  <a:pt x="2083" y="92"/>
                </a:lnTo>
                <a:lnTo>
                  <a:pt x="2098" y="94"/>
                </a:lnTo>
                <a:lnTo>
                  <a:pt x="2112" y="96"/>
                </a:lnTo>
                <a:lnTo>
                  <a:pt x="2118" y="97"/>
                </a:lnTo>
                <a:lnTo>
                  <a:pt x="2125" y="99"/>
                </a:lnTo>
                <a:lnTo>
                  <a:pt x="2131" y="102"/>
                </a:lnTo>
                <a:lnTo>
                  <a:pt x="2138" y="107"/>
                </a:lnTo>
                <a:lnTo>
                  <a:pt x="2146" y="112"/>
                </a:lnTo>
                <a:lnTo>
                  <a:pt x="2154" y="118"/>
                </a:lnTo>
                <a:lnTo>
                  <a:pt x="2160" y="126"/>
                </a:lnTo>
                <a:lnTo>
                  <a:pt x="2167" y="132"/>
                </a:lnTo>
                <a:lnTo>
                  <a:pt x="2178" y="146"/>
                </a:lnTo>
                <a:lnTo>
                  <a:pt x="2189" y="161"/>
                </a:lnTo>
                <a:lnTo>
                  <a:pt x="2194" y="167"/>
                </a:lnTo>
                <a:lnTo>
                  <a:pt x="2200" y="173"/>
                </a:lnTo>
                <a:lnTo>
                  <a:pt x="2207" y="179"/>
                </a:lnTo>
                <a:lnTo>
                  <a:pt x="2213" y="184"/>
                </a:lnTo>
                <a:lnTo>
                  <a:pt x="2221" y="189"/>
                </a:lnTo>
                <a:lnTo>
                  <a:pt x="2228" y="192"/>
                </a:lnTo>
                <a:lnTo>
                  <a:pt x="2237" y="195"/>
                </a:lnTo>
                <a:lnTo>
                  <a:pt x="2247" y="196"/>
                </a:lnTo>
                <a:lnTo>
                  <a:pt x="2270" y="198"/>
                </a:lnTo>
                <a:lnTo>
                  <a:pt x="2290" y="199"/>
                </a:lnTo>
                <a:lnTo>
                  <a:pt x="2301" y="200"/>
                </a:lnTo>
                <a:lnTo>
                  <a:pt x="2311" y="203"/>
                </a:lnTo>
                <a:lnTo>
                  <a:pt x="2321" y="206"/>
                </a:lnTo>
                <a:lnTo>
                  <a:pt x="2332" y="210"/>
                </a:lnTo>
                <a:lnTo>
                  <a:pt x="2339" y="212"/>
                </a:lnTo>
                <a:lnTo>
                  <a:pt x="2345" y="216"/>
                </a:lnTo>
                <a:lnTo>
                  <a:pt x="2351" y="220"/>
                </a:lnTo>
                <a:lnTo>
                  <a:pt x="2356" y="223"/>
                </a:lnTo>
                <a:lnTo>
                  <a:pt x="2360" y="229"/>
                </a:lnTo>
                <a:lnTo>
                  <a:pt x="2363" y="234"/>
                </a:lnTo>
                <a:lnTo>
                  <a:pt x="2366" y="240"/>
                </a:lnTo>
                <a:lnTo>
                  <a:pt x="2367" y="247"/>
                </a:lnTo>
                <a:lnTo>
                  <a:pt x="2367" y="250"/>
                </a:lnTo>
                <a:lnTo>
                  <a:pt x="2366" y="253"/>
                </a:lnTo>
                <a:lnTo>
                  <a:pt x="2365" y="256"/>
                </a:lnTo>
                <a:lnTo>
                  <a:pt x="2362" y="259"/>
                </a:lnTo>
                <a:lnTo>
                  <a:pt x="2358" y="263"/>
                </a:lnTo>
                <a:lnTo>
                  <a:pt x="2353" y="266"/>
                </a:lnTo>
                <a:lnTo>
                  <a:pt x="2346" y="268"/>
                </a:lnTo>
                <a:lnTo>
                  <a:pt x="2339" y="270"/>
                </a:lnTo>
                <a:lnTo>
                  <a:pt x="2331" y="271"/>
                </a:lnTo>
                <a:lnTo>
                  <a:pt x="2325" y="271"/>
                </a:lnTo>
                <a:lnTo>
                  <a:pt x="2314" y="271"/>
                </a:lnTo>
                <a:lnTo>
                  <a:pt x="2304" y="270"/>
                </a:lnTo>
                <a:lnTo>
                  <a:pt x="2295" y="267"/>
                </a:lnTo>
                <a:lnTo>
                  <a:pt x="2287" y="265"/>
                </a:lnTo>
                <a:lnTo>
                  <a:pt x="2279" y="262"/>
                </a:lnTo>
                <a:lnTo>
                  <a:pt x="2272" y="258"/>
                </a:lnTo>
                <a:lnTo>
                  <a:pt x="2263" y="253"/>
                </a:lnTo>
                <a:lnTo>
                  <a:pt x="2255" y="247"/>
                </a:lnTo>
                <a:lnTo>
                  <a:pt x="2250" y="243"/>
                </a:lnTo>
                <a:lnTo>
                  <a:pt x="2246" y="238"/>
                </a:lnTo>
                <a:lnTo>
                  <a:pt x="2241" y="234"/>
                </a:lnTo>
                <a:lnTo>
                  <a:pt x="2236" y="231"/>
                </a:lnTo>
                <a:lnTo>
                  <a:pt x="2232" y="230"/>
                </a:lnTo>
                <a:lnTo>
                  <a:pt x="2228" y="230"/>
                </a:lnTo>
                <a:lnTo>
                  <a:pt x="2224" y="230"/>
                </a:lnTo>
                <a:lnTo>
                  <a:pt x="2221" y="231"/>
                </a:lnTo>
                <a:lnTo>
                  <a:pt x="2213" y="233"/>
                </a:lnTo>
                <a:lnTo>
                  <a:pt x="2205" y="234"/>
                </a:lnTo>
                <a:lnTo>
                  <a:pt x="2195" y="234"/>
                </a:lnTo>
                <a:lnTo>
                  <a:pt x="2186" y="232"/>
                </a:lnTo>
                <a:lnTo>
                  <a:pt x="2178" y="230"/>
                </a:lnTo>
                <a:lnTo>
                  <a:pt x="2170" y="226"/>
                </a:lnTo>
                <a:lnTo>
                  <a:pt x="2155" y="219"/>
                </a:lnTo>
                <a:lnTo>
                  <a:pt x="2141" y="209"/>
                </a:lnTo>
                <a:lnTo>
                  <a:pt x="2127" y="199"/>
                </a:lnTo>
                <a:lnTo>
                  <a:pt x="2112" y="192"/>
                </a:lnTo>
                <a:lnTo>
                  <a:pt x="2104" y="189"/>
                </a:lnTo>
                <a:lnTo>
                  <a:pt x="2096" y="185"/>
                </a:lnTo>
                <a:lnTo>
                  <a:pt x="2087" y="184"/>
                </a:lnTo>
                <a:lnTo>
                  <a:pt x="2077" y="183"/>
                </a:lnTo>
                <a:lnTo>
                  <a:pt x="2062" y="183"/>
                </a:lnTo>
                <a:lnTo>
                  <a:pt x="2049" y="183"/>
                </a:lnTo>
                <a:lnTo>
                  <a:pt x="2035" y="182"/>
                </a:lnTo>
                <a:lnTo>
                  <a:pt x="2021" y="178"/>
                </a:lnTo>
                <a:lnTo>
                  <a:pt x="2010" y="172"/>
                </a:lnTo>
                <a:lnTo>
                  <a:pt x="2001" y="165"/>
                </a:lnTo>
                <a:lnTo>
                  <a:pt x="1995" y="162"/>
                </a:lnTo>
                <a:lnTo>
                  <a:pt x="1990" y="159"/>
                </a:lnTo>
                <a:lnTo>
                  <a:pt x="1984" y="157"/>
                </a:lnTo>
                <a:lnTo>
                  <a:pt x="1978" y="156"/>
                </a:lnTo>
                <a:lnTo>
                  <a:pt x="1923" y="156"/>
                </a:lnTo>
                <a:lnTo>
                  <a:pt x="1912" y="167"/>
                </a:lnTo>
                <a:lnTo>
                  <a:pt x="1902" y="178"/>
                </a:lnTo>
                <a:lnTo>
                  <a:pt x="1898" y="182"/>
                </a:lnTo>
                <a:lnTo>
                  <a:pt x="1892" y="185"/>
                </a:lnTo>
                <a:lnTo>
                  <a:pt x="1885" y="188"/>
                </a:lnTo>
                <a:lnTo>
                  <a:pt x="1877" y="189"/>
                </a:lnTo>
                <a:lnTo>
                  <a:pt x="1872" y="188"/>
                </a:lnTo>
                <a:lnTo>
                  <a:pt x="1868" y="186"/>
                </a:lnTo>
                <a:lnTo>
                  <a:pt x="1863" y="184"/>
                </a:lnTo>
                <a:lnTo>
                  <a:pt x="1859" y="181"/>
                </a:lnTo>
                <a:lnTo>
                  <a:pt x="1853" y="173"/>
                </a:lnTo>
                <a:lnTo>
                  <a:pt x="1846" y="165"/>
                </a:lnTo>
                <a:lnTo>
                  <a:pt x="1657" y="191"/>
                </a:lnTo>
                <a:lnTo>
                  <a:pt x="1639" y="189"/>
                </a:lnTo>
                <a:lnTo>
                  <a:pt x="1622" y="185"/>
                </a:lnTo>
                <a:lnTo>
                  <a:pt x="1605" y="180"/>
                </a:lnTo>
                <a:lnTo>
                  <a:pt x="1588" y="172"/>
                </a:lnTo>
                <a:lnTo>
                  <a:pt x="1572" y="161"/>
                </a:lnTo>
                <a:lnTo>
                  <a:pt x="1557" y="149"/>
                </a:lnTo>
                <a:lnTo>
                  <a:pt x="1542" y="140"/>
                </a:lnTo>
                <a:lnTo>
                  <a:pt x="1529" y="134"/>
                </a:lnTo>
                <a:lnTo>
                  <a:pt x="1522" y="129"/>
                </a:lnTo>
                <a:lnTo>
                  <a:pt x="1516" y="125"/>
                </a:lnTo>
                <a:lnTo>
                  <a:pt x="1510" y="121"/>
                </a:lnTo>
                <a:lnTo>
                  <a:pt x="1504" y="114"/>
                </a:lnTo>
                <a:lnTo>
                  <a:pt x="1495" y="103"/>
                </a:lnTo>
                <a:lnTo>
                  <a:pt x="1484" y="92"/>
                </a:lnTo>
                <a:lnTo>
                  <a:pt x="1472" y="86"/>
                </a:lnTo>
                <a:lnTo>
                  <a:pt x="1462" y="80"/>
                </a:lnTo>
                <a:lnTo>
                  <a:pt x="1450" y="74"/>
                </a:lnTo>
                <a:lnTo>
                  <a:pt x="1438" y="70"/>
                </a:lnTo>
                <a:lnTo>
                  <a:pt x="1426" y="68"/>
                </a:lnTo>
                <a:lnTo>
                  <a:pt x="1414" y="64"/>
                </a:lnTo>
                <a:lnTo>
                  <a:pt x="1401" y="62"/>
                </a:lnTo>
                <a:lnTo>
                  <a:pt x="1386" y="61"/>
                </a:lnTo>
                <a:lnTo>
                  <a:pt x="1376" y="59"/>
                </a:lnTo>
                <a:lnTo>
                  <a:pt x="1367" y="57"/>
                </a:lnTo>
                <a:lnTo>
                  <a:pt x="1357" y="55"/>
                </a:lnTo>
                <a:lnTo>
                  <a:pt x="1347" y="54"/>
                </a:lnTo>
                <a:lnTo>
                  <a:pt x="1343" y="54"/>
                </a:lnTo>
                <a:lnTo>
                  <a:pt x="1340" y="56"/>
                </a:lnTo>
                <a:lnTo>
                  <a:pt x="1337" y="58"/>
                </a:lnTo>
                <a:lnTo>
                  <a:pt x="1335" y="61"/>
                </a:lnTo>
                <a:lnTo>
                  <a:pt x="1331" y="68"/>
                </a:lnTo>
                <a:lnTo>
                  <a:pt x="1326" y="74"/>
                </a:lnTo>
                <a:lnTo>
                  <a:pt x="1320" y="77"/>
                </a:lnTo>
                <a:lnTo>
                  <a:pt x="1315" y="80"/>
                </a:lnTo>
                <a:lnTo>
                  <a:pt x="1307" y="86"/>
                </a:lnTo>
                <a:lnTo>
                  <a:pt x="1301" y="91"/>
                </a:lnTo>
                <a:lnTo>
                  <a:pt x="1293" y="96"/>
                </a:lnTo>
                <a:lnTo>
                  <a:pt x="1287" y="99"/>
                </a:lnTo>
                <a:lnTo>
                  <a:pt x="1279" y="102"/>
                </a:lnTo>
                <a:lnTo>
                  <a:pt x="1271" y="104"/>
                </a:lnTo>
                <a:lnTo>
                  <a:pt x="1262" y="105"/>
                </a:lnTo>
                <a:lnTo>
                  <a:pt x="1252" y="107"/>
                </a:lnTo>
                <a:lnTo>
                  <a:pt x="1240" y="107"/>
                </a:lnTo>
                <a:lnTo>
                  <a:pt x="1231" y="105"/>
                </a:lnTo>
                <a:lnTo>
                  <a:pt x="1220" y="104"/>
                </a:lnTo>
                <a:lnTo>
                  <a:pt x="1209" y="101"/>
                </a:lnTo>
                <a:lnTo>
                  <a:pt x="1201" y="98"/>
                </a:lnTo>
                <a:lnTo>
                  <a:pt x="1196" y="94"/>
                </a:lnTo>
                <a:lnTo>
                  <a:pt x="1192" y="89"/>
                </a:lnTo>
                <a:lnTo>
                  <a:pt x="1187" y="84"/>
                </a:lnTo>
                <a:lnTo>
                  <a:pt x="1179" y="72"/>
                </a:lnTo>
                <a:lnTo>
                  <a:pt x="1169" y="61"/>
                </a:lnTo>
                <a:lnTo>
                  <a:pt x="1167" y="58"/>
                </a:lnTo>
                <a:lnTo>
                  <a:pt x="1166" y="55"/>
                </a:lnTo>
                <a:lnTo>
                  <a:pt x="1165" y="53"/>
                </a:lnTo>
                <a:lnTo>
                  <a:pt x="1164" y="51"/>
                </a:lnTo>
                <a:lnTo>
                  <a:pt x="1163" y="50"/>
                </a:lnTo>
                <a:lnTo>
                  <a:pt x="1160" y="50"/>
                </a:lnTo>
                <a:lnTo>
                  <a:pt x="1150" y="53"/>
                </a:lnTo>
                <a:lnTo>
                  <a:pt x="1140" y="56"/>
                </a:lnTo>
                <a:lnTo>
                  <a:pt x="1123" y="58"/>
                </a:lnTo>
                <a:lnTo>
                  <a:pt x="1106" y="59"/>
                </a:lnTo>
                <a:lnTo>
                  <a:pt x="1091" y="60"/>
                </a:lnTo>
                <a:lnTo>
                  <a:pt x="1073" y="61"/>
                </a:lnTo>
                <a:lnTo>
                  <a:pt x="1056" y="62"/>
                </a:lnTo>
                <a:lnTo>
                  <a:pt x="1040" y="65"/>
                </a:lnTo>
                <a:lnTo>
                  <a:pt x="1025" y="69"/>
                </a:lnTo>
                <a:lnTo>
                  <a:pt x="1009" y="74"/>
                </a:lnTo>
                <a:lnTo>
                  <a:pt x="999" y="80"/>
                </a:lnTo>
                <a:lnTo>
                  <a:pt x="992" y="86"/>
                </a:lnTo>
                <a:lnTo>
                  <a:pt x="988" y="88"/>
                </a:lnTo>
                <a:lnTo>
                  <a:pt x="983" y="91"/>
                </a:lnTo>
                <a:lnTo>
                  <a:pt x="978" y="92"/>
                </a:lnTo>
                <a:lnTo>
                  <a:pt x="972" y="92"/>
                </a:lnTo>
                <a:lnTo>
                  <a:pt x="965" y="92"/>
                </a:lnTo>
                <a:lnTo>
                  <a:pt x="957" y="91"/>
                </a:lnTo>
                <a:lnTo>
                  <a:pt x="951" y="88"/>
                </a:lnTo>
                <a:lnTo>
                  <a:pt x="945" y="85"/>
                </a:lnTo>
                <a:lnTo>
                  <a:pt x="935" y="77"/>
                </a:lnTo>
                <a:lnTo>
                  <a:pt x="925" y="67"/>
                </a:lnTo>
                <a:lnTo>
                  <a:pt x="921" y="76"/>
                </a:lnTo>
                <a:lnTo>
                  <a:pt x="916" y="84"/>
                </a:lnTo>
                <a:lnTo>
                  <a:pt x="911" y="92"/>
                </a:lnTo>
                <a:lnTo>
                  <a:pt x="904" y="99"/>
                </a:lnTo>
                <a:lnTo>
                  <a:pt x="898" y="104"/>
                </a:lnTo>
                <a:lnTo>
                  <a:pt x="890" y="108"/>
                </a:lnTo>
                <a:lnTo>
                  <a:pt x="881" y="111"/>
                </a:lnTo>
                <a:lnTo>
                  <a:pt x="871" y="112"/>
                </a:lnTo>
                <a:lnTo>
                  <a:pt x="860" y="111"/>
                </a:lnTo>
                <a:lnTo>
                  <a:pt x="850" y="109"/>
                </a:lnTo>
                <a:lnTo>
                  <a:pt x="842" y="104"/>
                </a:lnTo>
                <a:lnTo>
                  <a:pt x="833" y="101"/>
                </a:lnTo>
                <a:lnTo>
                  <a:pt x="824" y="97"/>
                </a:lnTo>
                <a:lnTo>
                  <a:pt x="815" y="94"/>
                </a:lnTo>
                <a:lnTo>
                  <a:pt x="805" y="91"/>
                </a:lnTo>
                <a:lnTo>
                  <a:pt x="794" y="90"/>
                </a:lnTo>
                <a:lnTo>
                  <a:pt x="781" y="91"/>
                </a:lnTo>
                <a:lnTo>
                  <a:pt x="768" y="92"/>
                </a:lnTo>
                <a:lnTo>
                  <a:pt x="758" y="96"/>
                </a:lnTo>
                <a:lnTo>
                  <a:pt x="747" y="98"/>
                </a:lnTo>
                <a:lnTo>
                  <a:pt x="736" y="101"/>
                </a:lnTo>
                <a:lnTo>
                  <a:pt x="724" y="103"/>
                </a:lnTo>
                <a:lnTo>
                  <a:pt x="712" y="105"/>
                </a:lnTo>
                <a:lnTo>
                  <a:pt x="699" y="107"/>
                </a:lnTo>
                <a:lnTo>
                  <a:pt x="686" y="107"/>
                </a:lnTo>
                <a:lnTo>
                  <a:pt x="675" y="105"/>
                </a:lnTo>
                <a:lnTo>
                  <a:pt x="665" y="104"/>
                </a:lnTo>
                <a:lnTo>
                  <a:pt x="655" y="102"/>
                </a:lnTo>
                <a:lnTo>
                  <a:pt x="644" y="99"/>
                </a:lnTo>
                <a:lnTo>
                  <a:pt x="634" y="96"/>
                </a:lnTo>
                <a:lnTo>
                  <a:pt x="625" y="90"/>
                </a:lnTo>
                <a:lnTo>
                  <a:pt x="614" y="85"/>
                </a:lnTo>
                <a:lnTo>
                  <a:pt x="607" y="101"/>
                </a:lnTo>
                <a:lnTo>
                  <a:pt x="601" y="117"/>
                </a:lnTo>
                <a:lnTo>
                  <a:pt x="597" y="123"/>
                </a:lnTo>
                <a:lnTo>
                  <a:pt x="592" y="129"/>
                </a:lnTo>
                <a:lnTo>
                  <a:pt x="587" y="134"/>
                </a:lnTo>
                <a:lnTo>
                  <a:pt x="583" y="138"/>
                </a:lnTo>
                <a:lnTo>
                  <a:pt x="572" y="146"/>
                </a:lnTo>
                <a:lnTo>
                  <a:pt x="561" y="156"/>
                </a:lnTo>
                <a:lnTo>
                  <a:pt x="552" y="165"/>
                </a:lnTo>
                <a:lnTo>
                  <a:pt x="545" y="172"/>
                </a:lnTo>
                <a:lnTo>
                  <a:pt x="538" y="179"/>
                </a:lnTo>
                <a:lnTo>
                  <a:pt x="530" y="184"/>
                </a:lnTo>
                <a:lnTo>
                  <a:pt x="522" y="190"/>
                </a:lnTo>
                <a:lnTo>
                  <a:pt x="513" y="195"/>
                </a:lnTo>
                <a:lnTo>
                  <a:pt x="505" y="199"/>
                </a:lnTo>
                <a:lnTo>
                  <a:pt x="494" y="205"/>
                </a:lnTo>
                <a:lnTo>
                  <a:pt x="483" y="208"/>
                </a:lnTo>
                <a:lnTo>
                  <a:pt x="473" y="211"/>
                </a:lnTo>
                <a:lnTo>
                  <a:pt x="463" y="213"/>
                </a:lnTo>
                <a:lnTo>
                  <a:pt x="452" y="218"/>
                </a:lnTo>
                <a:lnTo>
                  <a:pt x="439" y="224"/>
                </a:lnTo>
                <a:lnTo>
                  <a:pt x="429" y="232"/>
                </a:lnTo>
                <a:lnTo>
                  <a:pt x="418" y="239"/>
                </a:lnTo>
                <a:lnTo>
                  <a:pt x="407" y="247"/>
                </a:lnTo>
                <a:lnTo>
                  <a:pt x="392" y="253"/>
                </a:lnTo>
                <a:lnTo>
                  <a:pt x="378" y="258"/>
                </a:lnTo>
                <a:lnTo>
                  <a:pt x="365" y="260"/>
                </a:lnTo>
                <a:lnTo>
                  <a:pt x="353" y="263"/>
                </a:lnTo>
                <a:lnTo>
                  <a:pt x="341" y="265"/>
                </a:lnTo>
                <a:lnTo>
                  <a:pt x="328" y="268"/>
                </a:lnTo>
                <a:lnTo>
                  <a:pt x="314" y="273"/>
                </a:lnTo>
                <a:lnTo>
                  <a:pt x="301" y="279"/>
                </a:lnTo>
                <a:lnTo>
                  <a:pt x="290" y="286"/>
                </a:lnTo>
                <a:lnTo>
                  <a:pt x="281" y="293"/>
                </a:lnTo>
                <a:lnTo>
                  <a:pt x="275" y="301"/>
                </a:lnTo>
                <a:lnTo>
                  <a:pt x="268" y="310"/>
                </a:lnTo>
                <a:lnTo>
                  <a:pt x="262" y="318"/>
                </a:lnTo>
                <a:lnTo>
                  <a:pt x="255" y="328"/>
                </a:lnTo>
                <a:lnTo>
                  <a:pt x="248" y="337"/>
                </a:lnTo>
                <a:lnTo>
                  <a:pt x="239" y="345"/>
                </a:lnTo>
                <a:lnTo>
                  <a:pt x="228" y="356"/>
                </a:lnTo>
                <a:lnTo>
                  <a:pt x="218" y="365"/>
                </a:lnTo>
                <a:lnTo>
                  <a:pt x="212" y="369"/>
                </a:lnTo>
                <a:lnTo>
                  <a:pt x="206" y="372"/>
                </a:lnTo>
                <a:lnTo>
                  <a:pt x="199" y="373"/>
                </a:lnTo>
                <a:lnTo>
                  <a:pt x="192" y="374"/>
                </a:lnTo>
                <a:lnTo>
                  <a:pt x="179" y="372"/>
                </a:lnTo>
                <a:lnTo>
                  <a:pt x="165" y="369"/>
                </a:lnTo>
                <a:lnTo>
                  <a:pt x="160" y="371"/>
                </a:lnTo>
                <a:lnTo>
                  <a:pt x="154" y="375"/>
                </a:lnTo>
                <a:lnTo>
                  <a:pt x="145" y="382"/>
                </a:lnTo>
                <a:lnTo>
                  <a:pt x="134" y="391"/>
                </a:lnTo>
                <a:lnTo>
                  <a:pt x="108" y="413"/>
                </a:lnTo>
                <a:lnTo>
                  <a:pt x="80" y="439"/>
                </a:lnTo>
                <a:lnTo>
                  <a:pt x="52" y="465"/>
                </a:lnTo>
                <a:lnTo>
                  <a:pt x="27" y="490"/>
                </a:lnTo>
                <a:lnTo>
                  <a:pt x="9" y="508"/>
                </a:lnTo>
                <a:lnTo>
                  <a:pt x="0" y="518"/>
                </a:lnTo>
                <a:lnTo>
                  <a:pt x="368" y="518"/>
                </a:lnTo>
                <a:lnTo>
                  <a:pt x="377" y="492"/>
                </a:lnTo>
                <a:lnTo>
                  <a:pt x="387" y="469"/>
                </a:lnTo>
                <a:lnTo>
                  <a:pt x="394" y="460"/>
                </a:lnTo>
                <a:lnTo>
                  <a:pt x="401" y="451"/>
                </a:lnTo>
                <a:lnTo>
                  <a:pt x="405" y="447"/>
                </a:lnTo>
                <a:lnTo>
                  <a:pt x="411" y="442"/>
                </a:lnTo>
                <a:lnTo>
                  <a:pt x="417" y="439"/>
                </a:lnTo>
                <a:lnTo>
                  <a:pt x="424" y="436"/>
                </a:lnTo>
                <a:lnTo>
                  <a:pt x="437" y="429"/>
                </a:lnTo>
                <a:lnTo>
                  <a:pt x="450" y="425"/>
                </a:lnTo>
                <a:lnTo>
                  <a:pt x="464" y="422"/>
                </a:lnTo>
                <a:lnTo>
                  <a:pt x="478" y="419"/>
                </a:lnTo>
                <a:lnTo>
                  <a:pt x="507" y="414"/>
                </a:lnTo>
                <a:lnTo>
                  <a:pt x="536" y="412"/>
                </a:lnTo>
                <a:lnTo>
                  <a:pt x="566" y="409"/>
                </a:lnTo>
                <a:lnTo>
                  <a:pt x="596" y="405"/>
                </a:lnTo>
                <a:lnTo>
                  <a:pt x="611" y="401"/>
                </a:lnTo>
                <a:lnTo>
                  <a:pt x="625" y="398"/>
                </a:lnTo>
                <a:lnTo>
                  <a:pt x="639" y="393"/>
                </a:lnTo>
                <a:lnTo>
                  <a:pt x="652" y="387"/>
                </a:lnTo>
                <a:lnTo>
                  <a:pt x="668" y="381"/>
                </a:lnTo>
                <a:lnTo>
                  <a:pt x="683" y="374"/>
                </a:lnTo>
                <a:lnTo>
                  <a:pt x="699" y="368"/>
                </a:lnTo>
                <a:lnTo>
                  <a:pt x="715" y="361"/>
                </a:lnTo>
                <a:lnTo>
                  <a:pt x="732" y="354"/>
                </a:lnTo>
                <a:lnTo>
                  <a:pt x="743" y="347"/>
                </a:lnTo>
                <a:lnTo>
                  <a:pt x="752" y="344"/>
                </a:lnTo>
                <a:lnTo>
                  <a:pt x="760" y="342"/>
                </a:lnTo>
                <a:lnTo>
                  <a:pt x="767" y="343"/>
                </a:lnTo>
                <a:lnTo>
                  <a:pt x="776" y="345"/>
                </a:lnTo>
                <a:lnTo>
                  <a:pt x="789" y="349"/>
                </a:lnTo>
                <a:lnTo>
                  <a:pt x="807" y="355"/>
                </a:lnTo>
                <a:lnTo>
                  <a:pt x="807" y="357"/>
                </a:lnTo>
                <a:lnTo>
                  <a:pt x="807" y="359"/>
                </a:lnTo>
                <a:lnTo>
                  <a:pt x="801" y="371"/>
                </a:lnTo>
                <a:lnTo>
                  <a:pt x="794" y="385"/>
                </a:lnTo>
                <a:lnTo>
                  <a:pt x="789" y="389"/>
                </a:lnTo>
                <a:lnTo>
                  <a:pt x="781" y="395"/>
                </a:lnTo>
                <a:lnTo>
                  <a:pt x="774" y="399"/>
                </a:lnTo>
                <a:lnTo>
                  <a:pt x="765" y="405"/>
                </a:lnTo>
                <a:lnTo>
                  <a:pt x="746" y="414"/>
                </a:lnTo>
                <a:lnTo>
                  <a:pt x="725" y="424"/>
                </a:lnTo>
                <a:lnTo>
                  <a:pt x="715" y="429"/>
                </a:lnTo>
                <a:lnTo>
                  <a:pt x="707" y="435"/>
                </a:lnTo>
                <a:lnTo>
                  <a:pt x="698" y="440"/>
                </a:lnTo>
                <a:lnTo>
                  <a:pt x="691" y="447"/>
                </a:lnTo>
                <a:lnTo>
                  <a:pt x="684" y="452"/>
                </a:lnTo>
                <a:lnTo>
                  <a:pt x="680" y="459"/>
                </a:lnTo>
                <a:lnTo>
                  <a:pt x="677" y="465"/>
                </a:lnTo>
                <a:lnTo>
                  <a:pt x="675" y="473"/>
                </a:lnTo>
                <a:lnTo>
                  <a:pt x="680" y="475"/>
                </a:lnTo>
                <a:lnTo>
                  <a:pt x="685" y="477"/>
                </a:lnTo>
                <a:lnTo>
                  <a:pt x="710" y="476"/>
                </a:lnTo>
                <a:lnTo>
                  <a:pt x="734" y="476"/>
                </a:lnTo>
                <a:lnTo>
                  <a:pt x="758" y="475"/>
                </a:lnTo>
                <a:lnTo>
                  <a:pt x="781" y="475"/>
                </a:lnTo>
                <a:lnTo>
                  <a:pt x="804" y="475"/>
                </a:lnTo>
                <a:lnTo>
                  <a:pt x="828" y="476"/>
                </a:lnTo>
                <a:lnTo>
                  <a:pt x="851" y="479"/>
                </a:lnTo>
                <a:lnTo>
                  <a:pt x="876" y="483"/>
                </a:lnTo>
                <a:lnTo>
                  <a:pt x="899" y="489"/>
                </a:lnTo>
                <a:lnTo>
                  <a:pt x="925" y="492"/>
                </a:lnTo>
                <a:lnTo>
                  <a:pt x="938" y="492"/>
                </a:lnTo>
                <a:lnTo>
                  <a:pt x="950" y="490"/>
                </a:lnTo>
                <a:lnTo>
                  <a:pt x="955" y="489"/>
                </a:lnTo>
                <a:lnTo>
                  <a:pt x="961" y="487"/>
                </a:lnTo>
                <a:lnTo>
                  <a:pt x="966" y="483"/>
                </a:lnTo>
                <a:lnTo>
                  <a:pt x="971" y="481"/>
                </a:lnTo>
                <a:lnTo>
                  <a:pt x="982" y="472"/>
                </a:lnTo>
                <a:lnTo>
                  <a:pt x="994" y="461"/>
                </a:lnTo>
                <a:lnTo>
                  <a:pt x="998" y="454"/>
                </a:lnTo>
                <a:lnTo>
                  <a:pt x="1003" y="449"/>
                </a:lnTo>
                <a:lnTo>
                  <a:pt x="1006" y="442"/>
                </a:lnTo>
                <a:lnTo>
                  <a:pt x="1009" y="436"/>
                </a:lnTo>
                <a:lnTo>
                  <a:pt x="1010" y="425"/>
                </a:lnTo>
                <a:lnTo>
                  <a:pt x="1011" y="411"/>
                </a:lnTo>
                <a:lnTo>
                  <a:pt x="1012" y="399"/>
                </a:lnTo>
                <a:lnTo>
                  <a:pt x="1015" y="391"/>
                </a:lnTo>
                <a:lnTo>
                  <a:pt x="1019" y="394"/>
                </a:lnTo>
                <a:lnTo>
                  <a:pt x="1023" y="397"/>
                </a:lnTo>
                <a:lnTo>
                  <a:pt x="1026" y="400"/>
                </a:lnTo>
                <a:lnTo>
                  <a:pt x="1029" y="405"/>
                </a:lnTo>
                <a:lnTo>
                  <a:pt x="1034" y="414"/>
                </a:lnTo>
                <a:lnTo>
                  <a:pt x="1039" y="425"/>
                </a:lnTo>
                <a:lnTo>
                  <a:pt x="1046" y="436"/>
                </a:lnTo>
                <a:lnTo>
                  <a:pt x="1052" y="446"/>
                </a:lnTo>
                <a:lnTo>
                  <a:pt x="1057" y="451"/>
                </a:lnTo>
                <a:lnTo>
                  <a:pt x="1062" y="454"/>
                </a:lnTo>
                <a:lnTo>
                  <a:pt x="1067" y="459"/>
                </a:lnTo>
                <a:lnTo>
                  <a:pt x="1074" y="461"/>
                </a:lnTo>
                <a:lnTo>
                  <a:pt x="1085" y="465"/>
                </a:lnTo>
                <a:lnTo>
                  <a:pt x="1098" y="468"/>
                </a:lnTo>
                <a:lnTo>
                  <a:pt x="1111" y="472"/>
                </a:lnTo>
                <a:lnTo>
                  <a:pt x="1126" y="474"/>
                </a:lnTo>
                <a:lnTo>
                  <a:pt x="1140" y="475"/>
                </a:lnTo>
                <a:lnTo>
                  <a:pt x="1154" y="475"/>
                </a:lnTo>
                <a:lnTo>
                  <a:pt x="1160" y="474"/>
                </a:lnTo>
                <a:lnTo>
                  <a:pt x="1166" y="473"/>
                </a:lnTo>
                <a:lnTo>
                  <a:pt x="1172" y="472"/>
                </a:lnTo>
                <a:lnTo>
                  <a:pt x="1177" y="469"/>
                </a:lnTo>
                <a:lnTo>
                  <a:pt x="1199" y="457"/>
                </a:lnTo>
                <a:lnTo>
                  <a:pt x="1220" y="448"/>
                </a:lnTo>
                <a:lnTo>
                  <a:pt x="1231" y="445"/>
                </a:lnTo>
                <a:lnTo>
                  <a:pt x="1242" y="442"/>
                </a:lnTo>
                <a:lnTo>
                  <a:pt x="1254" y="443"/>
                </a:lnTo>
                <a:lnTo>
                  <a:pt x="1268" y="446"/>
                </a:lnTo>
                <a:lnTo>
                  <a:pt x="1276" y="449"/>
                </a:lnTo>
                <a:lnTo>
                  <a:pt x="1283" y="453"/>
                </a:lnTo>
                <a:lnTo>
                  <a:pt x="1290" y="457"/>
                </a:lnTo>
                <a:lnTo>
                  <a:pt x="1296" y="463"/>
                </a:lnTo>
                <a:lnTo>
                  <a:pt x="1304" y="467"/>
                </a:lnTo>
                <a:lnTo>
                  <a:pt x="1310" y="472"/>
                </a:lnTo>
                <a:lnTo>
                  <a:pt x="1318" y="475"/>
                </a:lnTo>
                <a:lnTo>
                  <a:pt x="1326" y="476"/>
                </a:lnTo>
                <a:lnTo>
                  <a:pt x="1436" y="517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3" name="Freeform 179"/>
          <p:cNvSpPr>
            <a:spLocks/>
          </p:cNvSpPr>
          <p:nvPr/>
        </p:nvSpPr>
        <p:spPr bwMode="auto">
          <a:xfrm>
            <a:off x="6659217" y="5251950"/>
            <a:ext cx="1279783" cy="1006136"/>
          </a:xfrm>
          <a:custGeom>
            <a:avLst/>
            <a:gdLst>
              <a:gd name="T0" fmla="*/ 7 w 2778"/>
              <a:gd name="T1" fmla="*/ 423 h 2182"/>
              <a:gd name="T2" fmla="*/ 40 w 2778"/>
              <a:gd name="T3" fmla="*/ 498 h 2182"/>
              <a:gd name="T4" fmla="*/ 85 w 2778"/>
              <a:gd name="T5" fmla="*/ 583 h 2182"/>
              <a:gd name="T6" fmla="*/ 129 w 2778"/>
              <a:gd name="T7" fmla="*/ 559 h 2182"/>
              <a:gd name="T8" fmla="*/ 183 w 2778"/>
              <a:gd name="T9" fmla="*/ 491 h 2182"/>
              <a:gd name="T10" fmla="*/ 273 w 2778"/>
              <a:gd name="T11" fmla="*/ 498 h 2182"/>
              <a:gd name="T12" fmla="*/ 404 w 2778"/>
              <a:gd name="T13" fmla="*/ 461 h 2182"/>
              <a:gd name="T14" fmla="*/ 520 w 2778"/>
              <a:gd name="T15" fmla="*/ 495 h 2182"/>
              <a:gd name="T16" fmla="*/ 676 w 2778"/>
              <a:gd name="T17" fmla="*/ 526 h 2182"/>
              <a:gd name="T18" fmla="*/ 746 w 2778"/>
              <a:gd name="T19" fmla="*/ 591 h 2182"/>
              <a:gd name="T20" fmla="*/ 800 w 2778"/>
              <a:gd name="T21" fmla="*/ 653 h 2182"/>
              <a:gd name="T22" fmla="*/ 893 w 2778"/>
              <a:gd name="T23" fmla="*/ 658 h 2182"/>
              <a:gd name="T24" fmla="*/ 1001 w 2778"/>
              <a:gd name="T25" fmla="*/ 618 h 2182"/>
              <a:gd name="T26" fmla="*/ 1070 w 2778"/>
              <a:gd name="T27" fmla="*/ 574 h 2182"/>
              <a:gd name="T28" fmla="*/ 1087 w 2778"/>
              <a:gd name="T29" fmla="*/ 491 h 2182"/>
              <a:gd name="T30" fmla="*/ 1256 w 2778"/>
              <a:gd name="T31" fmla="*/ 482 h 2182"/>
              <a:gd name="T32" fmla="*/ 1336 w 2778"/>
              <a:gd name="T33" fmla="*/ 521 h 2182"/>
              <a:gd name="T34" fmla="*/ 1400 w 2778"/>
              <a:gd name="T35" fmla="*/ 631 h 2182"/>
              <a:gd name="T36" fmla="*/ 1578 w 2778"/>
              <a:gd name="T37" fmla="*/ 726 h 2182"/>
              <a:gd name="T38" fmla="*/ 1702 w 2778"/>
              <a:gd name="T39" fmla="*/ 848 h 2182"/>
              <a:gd name="T40" fmla="*/ 1724 w 2778"/>
              <a:gd name="T41" fmla="*/ 985 h 2182"/>
              <a:gd name="T42" fmla="*/ 1728 w 2778"/>
              <a:gd name="T43" fmla="*/ 1160 h 2182"/>
              <a:gd name="T44" fmla="*/ 1757 w 2778"/>
              <a:gd name="T45" fmla="*/ 1263 h 2182"/>
              <a:gd name="T46" fmla="*/ 1833 w 2778"/>
              <a:gd name="T47" fmla="*/ 1226 h 2182"/>
              <a:gd name="T48" fmla="*/ 1863 w 2778"/>
              <a:gd name="T49" fmla="*/ 1299 h 2182"/>
              <a:gd name="T50" fmla="*/ 1832 w 2778"/>
              <a:gd name="T51" fmla="*/ 1389 h 2182"/>
              <a:gd name="T52" fmla="*/ 1884 w 2778"/>
              <a:gd name="T53" fmla="*/ 1490 h 2182"/>
              <a:gd name="T54" fmla="*/ 2014 w 2778"/>
              <a:gd name="T55" fmla="*/ 1577 h 2182"/>
              <a:gd name="T56" fmla="*/ 2098 w 2778"/>
              <a:gd name="T57" fmla="*/ 1647 h 2182"/>
              <a:gd name="T58" fmla="*/ 2158 w 2778"/>
              <a:gd name="T59" fmla="*/ 1701 h 2182"/>
              <a:gd name="T60" fmla="*/ 2190 w 2778"/>
              <a:gd name="T61" fmla="*/ 1751 h 2182"/>
              <a:gd name="T62" fmla="*/ 2253 w 2778"/>
              <a:gd name="T63" fmla="*/ 1882 h 2182"/>
              <a:gd name="T64" fmla="*/ 2350 w 2778"/>
              <a:gd name="T65" fmla="*/ 1947 h 2182"/>
              <a:gd name="T66" fmla="*/ 2473 w 2778"/>
              <a:gd name="T67" fmla="*/ 2077 h 2182"/>
              <a:gd name="T68" fmla="*/ 2550 w 2778"/>
              <a:gd name="T69" fmla="*/ 2101 h 2182"/>
              <a:gd name="T70" fmla="*/ 2539 w 2778"/>
              <a:gd name="T71" fmla="*/ 2147 h 2182"/>
              <a:gd name="T72" fmla="*/ 2539 w 2778"/>
              <a:gd name="T73" fmla="*/ 2181 h 2182"/>
              <a:gd name="T74" fmla="*/ 2610 w 2778"/>
              <a:gd name="T75" fmla="*/ 2144 h 2182"/>
              <a:gd name="T76" fmla="*/ 2701 w 2778"/>
              <a:gd name="T77" fmla="*/ 2131 h 2182"/>
              <a:gd name="T78" fmla="*/ 2741 w 2778"/>
              <a:gd name="T79" fmla="*/ 1940 h 2182"/>
              <a:gd name="T80" fmla="*/ 2763 w 2778"/>
              <a:gd name="T81" fmla="*/ 1590 h 2182"/>
              <a:gd name="T82" fmla="*/ 2765 w 2778"/>
              <a:gd name="T83" fmla="*/ 1441 h 2182"/>
              <a:gd name="T84" fmla="*/ 2686 w 2778"/>
              <a:gd name="T85" fmla="*/ 1303 h 2182"/>
              <a:gd name="T86" fmla="*/ 2648 w 2778"/>
              <a:gd name="T87" fmla="*/ 1191 h 2182"/>
              <a:gd name="T88" fmla="*/ 2530 w 2778"/>
              <a:gd name="T89" fmla="*/ 993 h 2182"/>
              <a:gd name="T90" fmla="*/ 2420 w 2778"/>
              <a:gd name="T91" fmla="*/ 819 h 2182"/>
              <a:gd name="T92" fmla="*/ 2491 w 2778"/>
              <a:gd name="T93" fmla="*/ 817 h 2182"/>
              <a:gd name="T94" fmla="*/ 2411 w 2778"/>
              <a:gd name="T95" fmla="*/ 724 h 2182"/>
              <a:gd name="T96" fmla="*/ 2308 w 2778"/>
              <a:gd name="T97" fmla="*/ 570 h 2182"/>
              <a:gd name="T98" fmla="*/ 2218 w 2778"/>
              <a:gd name="T99" fmla="*/ 450 h 2182"/>
              <a:gd name="T100" fmla="*/ 2128 w 2778"/>
              <a:gd name="T101" fmla="*/ 222 h 2182"/>
              <a:gd name="T102" fmla="*/ 2065 w 2778"/>
              <a:gd name="T103" fmla="*/ 132 h 2182"/>
              <a:gd name="T104" fmla="*/ 2048 w 2778"/>
              <a:gd name="T105" fmla="*/ 332 h 2182"/>
              <a:gd name="T106" fmla="*/ 2003 w 2778"/>
              <a:gd name="T107" fmla="*/ 218 h 2182"/>
              <a:gd name="T108" fmla="*/ 2019 w 2778"/>
              <a:gd name="T109" fmla="*/ 132 h 2182"/>
              <a:gd name="T110" fmla="*/ 2068 w 2778"/>
              <a:gd name="T111" fmla="*/ 48 h 2182"/>
              <a:gd name="T112" fmla="*/ 1988 w 2778"/>
              <a:gd name="T113" fmla="*/ 16 h 2182"/>
              <a:gd name="T114" fmla="*/ 1903 w 2778"/>
              <a:gd name="T115" fmla="*/ 11 h 2182"/>
              <a:gd name="T116" fmla="*/ 1837 w 2778"/>
              <a:gd name="T117" fmla="*/ 89 h 2182"/>
              <a:gd name="T118" fmla="*/ 1203 w 2778"/>
              <a:gd name="T119" fmla="*/ 223 h 2182"/>
              <a:gd name="T120" fmla="*/ 794 w 2778"/>
              <a:gd name="T121" fmla="*/ 159 h 2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8" h="2182">
                <a:moveTo>
                  <a:pt x="794" y="159"/>
                </a:moveTo>
                <a:lnTo>
                  <a:pt x="18" y="316"/>
                </a:lnTo>
                <a:lnTo>
                  <a:pt x="14" y="335"/>
                </a:lnTo>
                <a:lnTo>
                  <a:pt x="8" y="352"/>
                </a:lnTo>
                <a:lnTo>
                  <a:pt x="4" y="361"/>
                </a:lnTo>
                <a:lnTo>
                  <a:pt x="2" y="370"/>
                </a:lnTo>
                <a:lnTo>
                  <a:pt x="0" y="379"/>
                </a:lnTo>
                <a:lnTo>
                  <a:pt x="0" y="390"/>
                </a:lnTo>
                <a:lnTo>
                  <a:pt x="0" y="402"/>
                </a:lnTo>
                <a:lnTo>
                  <a:pt x="3" y="413"/>
                </a:lnTo>
                <a:lnTo>
                  <a:pt x="7" y="423"/>
                </a:lnTo>
                <a:lnTo>
                  <a:pt x="13" y="432"/>
                </a:lnTo>
                <a:lnTo>
                  <a:pt x="22" y="440"/>
                </a:lnTo>
                <a:lnTo>
                  <a:pt x="30" y="446"/>
                </a:lnTo>
                <a:lnTo>
                  <a:pt x="35" y="448"/>
                </a:lnTo>
                <a:lnTo>
                  <a:pt x="38" y="452"/>
                </a:lnTo>
                <a:lnTo>
                  <a:pt x="41" y="456"/>
                </a:lnTo>
                <a:lnTo>
                  <a:pt x="42" y="461"/>
                </a:lnTo>
                <a:lnTo>
                  <a:pt x="43" y="471"/>
                </a:lnTo>
                <a:lnTo>
                  <a:pt x="42" y="480"/>
                </a:lnTo>
                <a:lnTo>
                  <a:pt x="40" y="488"/>
                </a:lnTo>
                <a:lnTo>
                  <a:pt x="40" y="498"/>
                </a:lnTo>
                <a:lnTo>
                  <a:pt x="40" y="509"/>
                </a:lnTo>
                <a:lnTo>
                  <a:pt x="42" y="518"/>
                </a:lnTo>
                <a:lnTo>
                  <a:pt x="44" y="526"/>
                </a:lnTo>
                <a:lnTo>
                  <a:pt x="48" y="536"/>
                </a:lnTo>
                <a:lnTo>
                  <a:pt x="51" y="549"/>
                </a:lnTo>
                <a:lnTo>
                  <a:pt x="53" y="561"/>
                </a:lnTo>
                <a:lnTo>
                  <a:pt x="55" y="572"/>
                </a:lnTo>
                <a:lnTo>
                  <a:pt x="58" y="586"/>
                </a:lnTo>
                <a:lnTo>
                  <a:pt x="58" y="586"/>
                </a:lnTo>
                <a:lnTo>
                  <a:pt x="71" y="585"/>
                </a:lnTo>
                <a:lnTo>
                  <a:pt x="85" y="583"/>
                </a:lnTo>
                <a:lnTo>
                  <a:pt x="94" y="585"/>
                </a:lnTo>
                <a:lnTo>
                  <a:pt x="102" y="585"/>
                </a:lnTo>
                <a:lnTo>
                  <a:pt x="106" y="585"/>
                </a:lnTo>
                <a:lnTo>
                  <a:pt x="109" y="585"/>
                </a:lnTo>
                <a:lnTo>
                  <a:pt x="113" y="583"/>
                </a:lnTo>
                <a:lnTo>
                  <a:pt x="117" y="581"/>
                </a:lnTo>
                <a:lnTo>
                  <a:pt x="120" y="578"/>
                </a:lnTo>
                <a:lnTo>
                  <a:pt x="123" y="575"/>
                </a:lnTo>
                <a:lnTo>
                  <a:pt x="125" y="570"/>
                </a:lnTo>
                <a:lnTo>
                  <a:pt x="126" y="567"/>
                </a:lnTo>
                <a:lnTo>
                  <a:pt x="129" y="559"/>
                </a:lnTo>
                <a:lnTo>
                  <a:pt x="130" y="549"/>
                </a:lnTo>
                <a:lnTo>
                  <a:pt x="133" y="535"/>
                </a:lnTo>
                <a:lnTo>
                  <a:pt x="134" y="523"/>
                </a:lnTo>
                <a:lnTo>
                  <a:pt x="135" y="510"/>
                </a:lnTo>
                <a:lnTo>
                  <a:pt x="135" y="496"/>
                </a:lnTo>
                <a:lnTo>
                  <a:pt x="145" y="497"/>
                </a:lnTo>
                <a:lnTo>
                  <a:pt x="153" y="498"/>
                </a:lnTo>
                <a:lnTo>
                  <a:pt x="162" y="498"/>
                </a:lnTo>
                <a:lnTo>
                  <a:pt x="170" y="496"/>
                </a:lnTo>
                <a:lnTo>
                  <a:pt x="176" y="494"/>
                </a:lnTo>
                <a:lnTo>
                  <a:pt x="183" y="491"/>
                </a:lnTo>
                <a:lnTo>
                  <a:pt x="189" y="487"/>
                </a:lnTo>
                <a:lnTo>
                  <a:pt x="197" y="485"/>
                </a:lnTo>
                <a:lnTo>
                  <a:pt x="204" y="483"/>
                </a:lnTo>
                <a:lnTo>
                  <a:pt x="213" y="483"/>
                </a:lnTo>
                <a:lnTo>
                  <a:pt x="224" y="487"/>
                </a:lnTo>
                <a:lnTo>
                  <a:pt x="233" y="493"/>
                </a:lnTo>
                <a:lnTo>
                  <a:pt x="242" y="496"/>
                </a:lnTo>
                <a:lnTo>
                  <a:pt x="250" y="497"/>
                </a:lnTo>
                <a:lnTo>
                  <a:pt x="257" y="498"/>
                </a:lnTo>
                <a:lnTo>
                  <a:pt x="266" y="498"/>
                </a:lnTo>
                <a:lnTo>
                  <a:pt x="273" y="498"/>
                </a:lnTo>
                <a:lnTo>
                  <a:pt x="280" y="497"/>
                </a:lnTo>
                <a:lnTo>
                  <a:pt x="286" y="496"/>
                </a:lnTo>
                <a:lnTo>
                  <a:pt x="293" y="494"/>
                </a:lnTo>
                <a:lnTo>
                  <a:pt x="305" y="488"/>
                </a:lnTo>
                <a:lnTo>
                  <a:pt x="319" y="483"/>
                </a:lnTo>
                <a:lnTo>
                  <a:pt x="340" y="474"/>
                </a:lnTo>
                <a:lnTo>
                  <a:pt x="361" y="468"/>
                </a:lnTo>
                <a:lnTo>
                  <a:pt x="370" y="465"/>
                </a:lnTo>
                <a:lnTo>
                  <a:pt x="380" y="463"/>
                </a:lnTo>
                <a:lnTo>
                  <a:pt x="391" y="461"/>
                </a:lnTo>
                <a:lnTo>
                  <a:pt x="404" y="461"/>
                </a:lnTo>
                <a:lnTo>
                  <a:pt x="416" y="463"/>
                </a:lnTo>
                <a:lnTo>
                  <a:pt x="427" y="465"/>
                </a:lnTo>
                <a:lnTo>
                  <a:pt x="437" y="469"/>
                </a:lnTo>
                <a:lnTo>
                  <a:pt x="447" y="473"/>
                </a:lnTo>
                <a:lnTo>
                  <a:pt x="456" y="479"/>
                </a:lnTo>
                <a:lnTo>
                  <a:pt x="467" y="484"/>
                </a:lnTo>
                <a:lnTo>
                  <a:pt x="476" y="488"/>
                </a:lnTo>
                <a:lnTo>
                  <a:pt x="488" y="493"/>
                </a:lnTo>
                <a:lnTo>
                  <a:pt x="499" y="495"/>
                </a:lnTo>
                <a:lnTo>
                  <a:pt x="510" y="495"/>
                </a:lnTo>
                <a:lnTo>
                  <a:pt x="520" y="495"/>
                </a:lnTo>
                <a:lnTo>
                  <a:pt x="531" y="496"/>
                </a:lnTo>
                <a:lnTo>
                  <a:pt x="547" y="500"/>
                </a:lnTo>
                <a:lnTo>
                  <a:pt x="559" y="506"/>
                </a:lnTo>
                <a:lnTo>
                  <a:pt x="574" y="512"/>
                </a:lnTo>
                <a:lnTo>
                  <a:pt x="590" y="518"/>
                </a:lnTo>
                <a:lnTo>
                  <a:pt x="653" y="509"/>
                </a:lnTo>
                <a:lnTo>
                  <a:pt x="658" y="511"/>
                </a:lnTo>
                <a:lnTo>
                  <a:pt x="662" y="513"/>
                </a:lnTo>
                <a:lnTo>
                  <a:pt x="666" y="516"/>
                </a:lnTo>
                <a:lnTo>
                  <a:pt x="670" y="520"/>
                </a:lnTo>
                <a:lnTo>
                  <a:pt x="676" y="526"/>
                </a:lnTo>
                <a:lnTo>
                  <a:pt x="679" y="536"/>
                </a:lnTo>
                <a:lnTo>
                  <a:pt x="682" y="545"/>
                </a:lnTo>
                <a:lnTo>
                  <a:pt x="684" y="552"/>
                </a:lnTo>
                <a:lnTo>
                  <a:pt x="686" y="560"/>
                </a:lnTo>
                <a:lnTo>
                  <a:pt x="690" y="567"/>
                </a:lnTo>
                <a:lnTo>
                  <a:pt x="696" y="574"/>
                </a:lnTo>
                <a:lnTo>
                  <a:pt x="702" y="578"/>
                </a:lnTo>
                <a:lnTo>
                  <a:pt x="709" y="581"/>
                </a:lnTo>
                <a:lnTo>
                  <a:pt x="715" y="583"/>
                </a:lnTo>
                <a:lnTo>
                  <a:pt x="730" y="588"/>
                </a:lnTo>
                <a:lnTo>
                  <a:pt x="746" y="591"/>
                </a:lnTo>
                <a:lnTo>
                  <a:pt x="758" y="595"/>
                </a:lnTo>
                <a:lnTo>
                  <a:pt x="769" y="600"/>
                </a:lnTo>
                <a:lnTo>
                  <a:pt x="773" y="603"/>
                </a:lnTo>
                <a:lnTo>
                  <a:pt x="779" y="606"/>
                </a:lnTo>
                <a:lnTo>
                  <a:pt x="782" y="610"/>
                </a:lnTo>
                <a:lnTo>
                  <a:pt x="786" y="616"/>
                </a:lnTo>
                <a:lnTo>
                  <a:pt x="791" y="627"/>
                </a:lnTo>
                <a:lnTo>
                  <a:pt x="794" y="637"/>
                </a:lnTo>
                <a:lnTo>
                  <a:pt x="796" y="643"/>
                </a:lnTo>
                <a:lnTo>
                  <a:pt x="798" y="648"/>
                </a:lnTo>
                <a:lnTo>
                  <a:pt x="800" y="653"/>
                </a:lnTo>
                <a:lnTo>
                  <a:pt x="805" y="658"/>
                </a:lnTo>
                <a:lnTo>
                  <a:pt x="812" y="664"/>
                </a:lnTo>
                <a:lnTo>
                  <a:pt x="820" y="670"/>
                </a:lnTo>
                <a:lnTo>
                  <a:pt x="828" y="674"/>
                </a:lnTo>
                <a:lnTo>
                  <a:pt x="836" y="680"/>
                </a:lnTo>
                <a:lnTo>
                  <a:pt x="826" y="680"/>
                </a:lnTo>
                <a:lnTo>
                  <a:pt x="838" y="677"/>
                </a:lnTo>
                <a:lnTo>
                  <a:pt x="850" y="675"/>
                </a:lnTo>
                <a:lnTo>
                  <a:pt x="861" y="671"/>
                </a:lnTo>
                <a:lnTo>
                  <a:pt x="872" y="668"/>
                </a:lnTo>
                <a:lnTo>
                  <a:pt x="893" y="658"/>
                </a:lnTo>
                <a:lnTo>
                  <a:pt x="916" y="647"/>
                </a:lnTo>
                <a:lnTo>
                  <a:pt x="927" y="642"/>
                </a:lnTo>
                <a:lnTo>
                  <a:pt x="937" y="637"/>
                </a:lnTo>
                <a:lnTo>
                  <a:pt x="947" y="633"/>
                </a:lnTo>
                <a:lnTo>
                  <a:pt x="959" y="629"/>
                </a:lnTo>
                <a:lnTo>
                  <a:pt x="970" y="627"/>
                </a:lnTo>
                <a:lnTo>
                  <a:pt x="982" y="626"/>
                </a:lnTo>
                <a:lnTo>
                  <a:pt x="986" y="624"/>
                </a:lnTo>
                <a:lnTo>
                  <a:pt x="991" y="623"/>
                </a:lnTo>
                <a:lnTo>
                  <a:pt x="997" y="621"/>
                </a:lnTo>
                <a:lnTo>
                  <a:pt x="1001" y="618"/>
                </a:lnTo>
                <a:lnTo>
                  <a:pt x="1010" y="608"/>
                </a:lnTo>
                <a:lnTo>
                  <a:pt x="1016" y="597"/>
                </a:lnTo>
                <a:lnTo>
                  <a:pt x="1020" y="592"/>
                </a:lnTo>
                <a:lnTo>
                  <a:pt x="1023" y="588"/>
                </a:lnTo>
                <a:lnTo>
                  <a:pt x="1027" y="583"/>
                </a:lnTo>
                <a:lnTo>
                  <a:pt x="1033" y="581"/>
                </a:lnTo>
                <a:lnTo>
                  <a:pt x="1044" y="578"/>
                </a:lnTo>
                <a:lnTo>
                  <a:pt x="1055" y="577"/>
                </a:lnTo>
                <a:lnTo>
                  <a:pt x="1061" y="577"/>
                </a:lnTo>
                <a:lnTo>
                  <a:pt x="1066" y="576"/>
                </a:lnTo>
                <a:lnTo>
                  <a:pt x="1070" y="574"/>
                </a:lnTo>
                <a:lnTo>
                  <a:pt x="1076" y="570"/>
                </a:lnTo>
                <a:lnTo>
                  <a:pt x="1078" y="567"/>
                </a:lnTo>
                <a:lnTo>
                  <a:pt x="1080" y="564"/>
                </a:lnTo>
                <a:lnTo>
                  <a:pt x="1082" y="560"/>
                </a:lnTo>
                <a:lnTo>
                  <a:pt x="1082" y="556"/>
                </a:lnTo>
                <a:lnTo>
                  <a:pt x="1083" y="548"/>
                </a:lnTo>
                <a:lnTo>
                  <a:pt x="1083" y="538"/>
                </a:lnTo>
                <a:lnTo>
                  <a:pt x="1084" y="526"/>
                </a:lnTo>
                <a:lnTo>
                  <a:pt x="1085" y="514"/>
                </a:lnTo>
                <a:lnTo>
                  <a:pt x="1085" y="504"/>
                </a:lnTo>
                <a:lnTo>
                  <a:pt x="1087" y="491"/>
                </a:lnTo>
                <a:lnTo>
                  <a:pt x="1101" y="490"/>
                </a:lnTo>
                <a:lnTo>
                  <a:pt x="1114" y="486"/>
                </a:lnTo>
                <a:lnTo>
                  <a:pt x="1125" y="484"/>
                </a:lnTo>
                <a:lnTo>
                  <a:pt x="1139" y="483"/>
                </a:lnTo>
                <a:lnTo>
                  <a:pt x="1191" y="483"/>
                </a:lnTo>
                <a:lnTo>
                  <a:pt x="1202" y="484"/>
                </a:lnTo>
                <a:lnTo>
                  <a:pt x="1214" y="485"/>
                </a:lnTo>
                <a:lnTo>
                  <a:pt x="1224" y="481"/>
                </a:lnTo>
                <a:lnTo>
                  <a:pt x="1234" y="478"/>
                </a:lnTo>
                <a:lnTo>
                  <a:pt x="1246" y="479"/>
                </a:lnTo>
                <a:lnTo>
                  <a:pt x="1256" y="482"/>
                </a:lnTo>
                <a:lnTo>
                  <a:pt x="1266" y="485"/>
                </a:lnTo>
                <a:lnTo>
                  <a:pt x="1278" y="488"/>
                </a:lnTo>
                <a:lnTo>
                  <a:pt x="1290" y="488"/>
                </a:lnTo>
                <a:lnTo>
                  <a:pt x="1300" y="490"/>
                </a:lnTo>
                <a:lnTo>
                  <a:pt x="1305" y="491"/>
                </a:lnTo>
                <a:lnTo>
                  <a:pt x="1310" y="493"/>
                </a:lnTo>
                <a:lnTo>
                  <a:pt x="1315" y="495"/>
                </a:lnTo>
                <a:lnTo>
                  <a:pt x="1320" y="498"/>
                </a:lnTo>
                <a:lnTo>
                  <a:pt x="1323" y="504"/>
                </a:lnTo>
                <a:lnTo>
                  <a:pt x="1325" y="509"/>
                </a:lnTo>
                <a:lnTo>
                  <a:pt x="1336" y="521"/>
                </a:lnTo>
                <a:lnTo>
                  <a:pt x="1347" y="533"/>
                </a:lnTo>
                <a:lnTo>
                  <a:pt x="1358" y="543"/>
                </a:lnTo>
                <a:lnTo>
                  <a:pt x="1367" y="556"/>
                </a:lnTo>
                <a:lnTo>
                  <a:pt x="1378" y="569"/>
                </a:lnTo>
                <a:lnTo>
                  <a:pt x="1387" y="581"/>
                </a:lnTo>
                <a:lnTo>
                  <a:pt x="1391" y="588"/>
                </a:lnTo>
                <a:lnTo>
                  <a:pt x="1394" y="594"/>
                </a:lnTo>
                <a:lnTo>
                  <a:pt x="1398" y="602"/>
                </a:lnTo>
                <a:lnTo>
                  <a:pt x="1400" y="610"/>
                </a:lnTo>
                <a:lnTo>
                  <a:pt x="1399" y="620"/>
                </a:lnTo>
                <a:lnTo>
                  <a:pt x="1400" y="631"/>
                </a:lnTo>
                <a:lnTo>
                  <a:pt x="1402" y="636"/>
                </a:lnTo>
                <a:lnTo>
                  <a:pt x="1405" y="641"/>
                </a:lnTo>
                <a:lnTo>
                  <a:pt x="1409" y="643"/>
                </a:lnTo>
                <a:lnTo>
                  <a:pt x="1415" y="645"/>
                </a:lnTo>
                <a:lnTo>
                  <a:pt x="1426" y="649"/>
                </a:lnTo>
                <a:lnTo>
                  <a:pt x="1436" y="653"/>
                </a:lnTo>
                <a:lnTo>
                  <a:pt x="1453" y="661"/>
                </a:lnTo>
                <a:lnTo>
                  <a:pt x="1469" y="671"/>
                </a:lnTo>
                <a:lnTo>
                  <a:pt x="1508" y="693"/>
                </a:lnTo>
                <a:lnTo>
                  <a:pt x="1542" y="709"/>
                </a:lnTo>
                <a:lnTo>
                  <a:pt x="1578" y="726"/>
                </a:lnTo>
                <a:lnTo>
                  <a:pt x="1617" y="745"/>
                </a:lnTo>
                <a:lnTo>
                  <a:pt x="1631" y="753"/>
                </a:lnTo>
                <a:lnTo>
                  <a:pt x="1642" y="762"/>
                </a:lnTo>
                <a:lnTo>
                  <a:pt x="1652" y="770"/>
                </a:lnTo>
                <a:lnTo>
                  <a:pt x="1661" y="779"/>
                </a:lnTo>
                <a:lnTo>
                  <a:pt x="1669" y="790"/>
                </a:lnTo>
                <a:lnTo>
                  <a:pt x="1676" y="802"/>
                </a:lnTo>
                <a:lnTo>
                  <a:pt x="1683" y="813"/>
                </a:lnTo>
                <a:lnTo>
                  <a:pt x="1689" y="828"/>
                </a:lnTo>
                <a:lnTo>
                  <a:pt x="1695" y="838"/>
                </a:lnTo>
                <a:lnTo>
                  <a:pt x="1702" y="848"/>
                </a:lnTo>
                <a:lnTo>
                  <a:pt x="1705" y="852"/>
                </a:lnTo>
                <a:lnTo>
                  <a:pt x="1708" y="858"/>
                </a:lnTo>
                <a:lnTo>
                  <a:pt x="1710" y="863"/>
                </a:lnTo>
                <a:lnTo>
                  <a:pt x="1710" y="870"/>
                </a:lnTo>
                <a:lnTo>
                  <a:pt x="1710" y="924"/>
                </a:lnTo>
                <a:lnTo>
                  <a:pt x="1711" y="936"/>
                </a:lnTo>
                <a:lnTo>
                  <a:pt x="1713" y="946"/>
                </a:lnTo>
                <a:lnTo>
                  <a:pt x="1715" y="956"/>
                </a:lnTo>
                <a:lnTo>
                  <a:pt x="1718" y="966"/>
                </a:lnTo>
                <a:lnTo>
                  <a:pt x="1722" y="975"/>
                </a:lnTo>
                <a:lnTo>
                  <a:pt x="1724" y="985"/>
                </a:lnTo>
                <a:lnTo>
                  <a:pt x="1726" y="996"/>
                </a:lnTo>
                <a:lnTo>
                  <a:pt x="1726" y="1008"/>
                </a:lnTo>
                <a:lnTo>
                  <a:pt x="1726" y="1034"/>
                </a:lnTo>
                <a:lnTo>
                  <a:pt x="1725" y="1056"/>
                </a:lnTo>
                <a:lnTo>
                  <a:pt x="1724" y="1079"/>
                </a:lnTo>
                <a:lnTo>
                  <a:pt x="1724" y="1105"/>
                </a:lnTo>
                <a:lnTo>
                  <a:pt x="1724" y="1120"/>
                </a:lnTo>
                <a:lnTo>
                  <a:pt x="1724" y="1132"/>
                </a:lnTo>
                <a:lnTo>
                  <a:pt x="1725" y="1142"/>
                </a:lnTo>
                <a:lnTo>
                  <a:pt x="1726" y="1151"/>
                </a:lnTo>
                <a:lnTo>
                  <a:pt x="1728" y="1160"/>
                </a:lnTo>
                <a:lnTo>
                  <a:pt x="1732" y="1178"/>
                </a:lnTo>
                <a:lnTo>
                  <a:pt x="1737" y="1200"/>
                </a:lnTo>
                <a:lnTo>
                  <a:pt x="1739" y="1211"/>
                </a:lnTo>
                <a:lnTo>
                  <a:pt x="1742" y="1222"/>
                </a:lnTo>
                <a:lnTo>
                  <a:pt x="1745" y="1231"/>
                </a:lnTo>
                <a:lnTo>
                  <a:pt x="1750" y="1242"/>
                </a:lnTo>
                <a:lnTo>
                  <a:pt x="1752" y="1249"/>
                </a:lnTo>
                <a:lnTo>
                  <a:pt x="1753" y="1255"/>
                </a:lnTo>
                <a:lnTo>
                  <a:pt x="1754" y="1258"/>
                </a:lnTo>
                <a:lnTo>
                  <a:pt x="1755" y="1262"/>
                </a:lnTo>
                <a:lnTo>
                  <a:pt x="1757" y="1263"/>
                </a:lnTo>
                <a:lnTo>
                  <a:pt x="1760" y="1264"/>
                </a:lnTo>
                <a:lnTo>
                  <a:pt x="1770" y="1263"/>
                </a:lnTo>
                <a:lnTo>
                  <a:pt x="1780" y="1262"/>
                </a:lnTo>
                <a:lnTo>
                  <a:pt x="1784" y="1259"/>
                </a:lnTo>
                <a:lnTo>
                  <a:pt x="1787" y="1257"/>
                </a:lnTo>
                <a:lnTo>
                  <a:pt x="1791" y="1254"/>
                </a:lnTo>
                <a:lnTo>
                  <a:pt x="1793" y="1250"/>
                </a:lnTo>
                <a:lnTo>
                  <a:pt x="1798" y="1235"/>
                </a:lnTo>
                <a:lnTo>
                  <a:pt x="1804" y="1218"/>
                </a:lnTo>
                <a:lnTo>
                  <a:pt x="1819" y="1222"/>
                </a:lnTo>
                <a:lnTo>
                  <a:pt x="1833" y="1226"/>
                </a:lnTo>
                <a:lnTo>
                  <a:pt x="1839" y="1228"/>
                </a:lnTo>
                <a:lnTo>
                  <a:pt x="1845" y="1231"/>
                </a:lnTo>
                <a:lnTo>
                  <a:pt x="1851" y="1237"/>
                </a:lnTo>
                <a:lnTo>
                  <a:pt x="1857" y="1242"/>
                </a:lnTo>
                <a:lnTo>
                  <a:pt x="1860" y="1247"/>
                </a:lnTo>
                <a:lnTo>
                  <a:pt x="1862" y="1252"/>
                </a:lnTo>
                <a:lnTo>
                  <a:pt x="1863" y="1256"/>
                </a:lnTo>
                <a:lnTo>
                  <a:pt x="1864" y="1262"/>
                </a:lnTo>
                <a:lnTo>
                  <a:pt x="1864" y="1272"/>
                </a:lnTo>
                <a:lnTo>
                  <a:pt x="1864" y="1284"/>
                </a:lnTo>
                <a:lnTo>
                  <a:pt x="1863" y="1299"/>
                </a:lnTo>
                <a:lnTo>
                  <a:pt x="1861" y="1312"/>
                </a:lnTo>
                <a:lnTo>
                  <a:pt x="1858" y="1324"/>
                </a:lnTo>
                <a:lnTo>
                  <a:pt x="1851" y="1337"/>
                </a:lnTo>
                <a:lnTo>
                  <a:pt x="1844" y="1348"/>
                </a:lnTo>
                <a:lnTo>
                  <a:pt x="1837" y="1358"/>
                </a:lnTo>
                <a:lnTo>
                  <a:pt x="1834" y="1363"/>
                </a:lnTo>
                <a:lnTo>
                  <a:pt x="1832" y="1367"/>
                </a:lnTo>
                <a:lnTo>
                  <a:pt x="1831" y="1374"/>
                </a:lnTo>
                <a:lnTo>
                  <a:pt x="1830" y="1380"/>
                </a:lnTo>
                <a:lnTo>
                  <a:pt x="1831" y="1385"/>
                </a:lnTo>
                <a:lnTo>
                  <a:pt x="1832" y="1389"/>
                </a:lnTo>
                <a:lnTo>
                  <a:pt x="1834" y="1393"/>
                </a:lnTo>
                <a:lnTo>
                  <a:pt x="1837" y="1397"/>
                </a:lnTo>
                <a:lnTo>
                  <a:pt x="1845" y="1402"/>
                </a:lnTo>
                <a:lnTo>
                  <a:pt x="1851" y="1410"/>
                </a:lnTo>
                <a:lnTo>
                  <a:pt x="1857" y="1417"/>
                </a:lnTo>
                <a:lnTo>
                  <a:pt x="1861" y="1424"/>
                </a:lnTo>
                <a:lnTo>
                  <a:pt x="1864" y="1432"/>
                </a:lnTo>
                <a:lnTo>
                  <a:pt x="1867" y="1441"/>
                </a:lnTo>
                <a:lnTo>
                  <a:pt x="1872" y="1459"/>
                </a:lnTo>
                <a:lnTo>
                  <a:pt x="1877" y="1474"/>
                </a:lnTo>
                <a:lnTo>
                  <a:pt x="1884" y="1490"/>
                </a:lnTo>
                <a:lnTo>
                  <a:pt x="1893" y="1505"/>
                </a:lnTo>
                <a:lnTo>
                  <a:pt x="1902" y="1517"/>
                </a:lnTo>
                <a:lnTo>
                  <a:pt x="1911" y="1526"/>
                </a:lnTo>
                <a:lnTo>
                  <a:pt x="1919" y="1534"/>
                </a:lnTo>
                <a:lnTo>
                  <a:pt x="1929" y="1541"/>
                </a:lnTo>
                <a:lnTo>
                  <a:pt x="1949" y="1554"/>
                </a:lnTo>
                <a:lnTo>
                  <a:pt x="1973" y="1568"/>
                </a:lnTo>
                <a:lnTo>
                  <a:pt x="1989" y="1580"/>
                </a:lnTo>
                <a:lnTo>
                  <a:pt x="2005" y="1592"/>
                </a:lnTo>
                <a:lnTo>
                  <a:pt x="2011" y="1586"/>
                </a:lnTo>
                <a:lnTo>
                  <a:pt x="2014" y="1577"/>
                </a:lnTo>
                <a:lnTo>
                  <a:pt x="2017" y="1569"/>
                </a:lnTo>
                <a:lnTo>
                  <a:pt x="2021" y="1561"/>
                </a:lnTo>
                <a:lnTo>
                  <a:pt x="2026" y="1558"/>
                </a:lnTo>
                <a:lnTo>
                  <a:pt x="2032" y="1555"/>
                </a:lnTo>
                <a:lnTo>
                  <a:pt x="2064" y="1555"/>
                </a:lnTo>
                <a:lnTo>
                  <a:pt x="2066" y="1574"/>
                </a:lnTo>
                <a:lnTo>
                  <a:pt x="2070" y="1590"/>
                </a:lnTo>
                <a:lnTo>
                  <a:pt x="2076" y="1605"/>
                </a:lnTo>
                <a:lnTo>
                  <a:pt x="2084" y="1622"/>
                </a:lnTo>
                <a:lnTo>
                  <a:pt x="2092" y="1635"/>
                </a:lnTo>
                <a:lnTo>
                  <a:pt x="2098" y="1647"/>
                </a:lnTo>
                <a:lnTo>
                  <a:pt x="2103" y="1653"/>
                </a:lnTo>
                <a:lnTo>
                  <a:pt x="2107" y="1657"/>
                </a:lnTo>
                <a:lnTo>
                  <a:pt x="2113" y="1661"/>
                </a:lnTo>
                <a:lnTo>
                  <a:pt x="2119" y="1664"/>
                </a:lnTo>
                <a:lnTo>
                  <a:pt x="2133" y="1670"/>
                </a:lnTo>
                <a:lnTo>
                  <a:pt x="2146" y="1674"/>
                </a:lnTo>
                <a:lnTo>
                  <a:pt x="2159" y="1677"/>
                </a:lnTo>
                <a:lnTo>
                  <a:pt x="2172" y="1683"/>
                </a:lnTo>
                <a:lnTo>
                  <a:pt x="2167" y="1690"/>
                </a:lnTo>
                <a:lnTo>
                  <a:pt x="2160" y="1698"/>
                </a:lnTo>
                <a:lnTo>
                  <a:pt x="2158" y="1701"/>
                </a:lnTo>
                <a:lnTo>
                  <a:pt x="2156" y="1706"/>
                </a:lnTo>
                <a:lnTo>
                  <a:pt x="2155" y="1710"/>
                </a:lnTo>
                <a:lnTo>
                  <a:pt x="2154" y="1715"/>
                </a:lnTo>
                <a:lnTo>
                  <a:pt x="2155" y="1720"/>
                </a:lnTo>
                <a:lnTo>
                  <a:pt x="2156" y="1724"/>
                </a:lnTo>
                <a:lnTo>
                  <a:pt x="2157" y="1728"/>
                </a:lnTo>
                <a:lnTo>
                  <a:pt x="2159" y="1731"/>
                </a:lnTo>
                <a:lnTo>
                  <a:pt x="2165" y="1737"/>
                </a:lnTo>
                <a:lnTo>
                  <a:pt x="2173" y="1741"/>
                </a:lnTo>
                <a:lnTo>
                  <a:pt x="2182" y="1747"/>
                </a:lnTo>
                <a:lnTo>
                  <a:pt x="2190" y="1751"/>
                </a:lnTo>
                <a:lnTo>
                  <a:pt x="2199" y="1756"/>
                </a:lnTo>
                <a:lnTo>
                  <a:pt x="2206" y="1763"/>
                </a:lnTo>
                <a:lnTo>
                  <a:pt x="2213" y="1769"/>
                </a:lnTo>
                <a:lnTo>
                  <a:pt x="2218" y="1777"/>
                </a:lnTo>
                <a:lnTo>
                  <a:pt x="2223" y="1784"/>
                </a:lnTo>
                <a:lnTo>
                  <a:pt x="2226" y="1792"/>
                </a:lnTo>
                <a:lnTo>
                  <a:pt x="2231" y="1808"/>
                </a:lnTo>
                <a:lnTo>
                  <a:pt x="2236" y="1826"/>
                </a:lnTo>
                <a:lnTo>
                  <a:pt x="2241" y="1847"/>
                </a:lnTo>
                <a:lnTo>
                  <a:pt x="2246" y="1864"/>
                </a:lnTo>
                <a:lnTo>
                  <a:pt x="2253" y="1882"/>
                </a:lnTo>
                <a:lnTo>
                  <a:pt x="2263" y="1901"/>
                </a:lnTo>
                <a:lnTo>
                  <a:pt x="2266" y="1906"/>
                </a:lnTo>
                <a:lnTo>
                  <a:pt x="2270" y="1911"/>
                </a:lnTo>
                <a:lnTo>
                  <a:pt x="2276" y="1914"/>
                </a:lnTo>
                <a:lnTo>
                  <a:pt x="2281" y="1916"/>
                </a:lnTo>
                <a:lnTo>
                  <a:pt x="2293" y="1920"/>
                </a:lnTo>
                <a:lnTo>
                  <a:pt x="2305" y="1925"/>
                </a:lnTo>
                <a:lnTo>
                  <a:pt x="2318" y="1930"/>
                </a:lnTo>
                <a:lnTo>
                  <a:pt x="2330" y="1936"/>
                </a:lnTo>
                <a:lnTo>
                  <a:pt x="2340" y="1941"/>
                </a:lnTo>
                <a:lnTo>
                  <a:pt x="2350" y="1947"/>
                </a:lnTo>
                <a:lnTo>
                  <a:pt x="2360" y="1954"/>
                </a:lnTo>
                <a:lnTo>
                  <a:pt x="2368" y="1961"/>
                </a:lnTo>
                <a:lnTo>
                  <a:pt x="2378" y="1970"/>
                </a:lnTo>
                <a:lnTo>
                  <a:pt x="2388" y="1980"/>
                </a:lnTo>
                <a:lnTo>
                  <a:pt x="2395" y="1991"/>
                </a:lnTo>
                <a:lnTo>
                  <a:pt x="2403" y="2000"/>
                </a:lnTo>
                <a:lnTo>
                  <a:pt x="2410" y="2010"/>
                </a:lnTo>
                <a:lnTo>
                  <a:pt x="2419" y="2020"/>
                </a:lnTo>
                <a:lnTo>
                  <a:pt x="2445" y="2047"/>
                </a:lnTo>
                <a:lnTo>
                  <a:pt x="2468" y="2072"/>
                </a:lnTo>
                <a:lnTo>
                  <a:pt x="2473" y="2077"/>
                </a:lnTo>
                <a:lnTo>
                  <a:pt x="2480" y="2081"/>
                </a:lnTo>
                <a:lnTo>
                  <a:pt x="2486" y="2086"/>
                </a:lnTo>
                <a:lnTo>
                  <a:pt x="2493" y="2090"/>
                </a:lnTo>
                <a:lnTo>
                  <a:pt x="2500" y="2093"/>
                </a:lnTo>
                <a:lnTo>
                  <a:pt x="2508" y="2095"/>
                </a:lnTo>
                <a:lnTo>
                  <a:pt x="2516" y="2096"/>
                </a:lnTo>
                <a:lnTo>
                  <a:pt x="2525" y="2098"/>
                </a:lnTo>
                <a:lnTo>
                  <a:pt x="2532" y="2094"/>
                </a:lnTo>
                <a:lnTo>
                  <a:pt x="2536" y="2092"/>
                </a:lnTo>
                <a:lnTo>
                  <a:pt x="2543" y="2096"/>
                </a:lnTo>
                <a:lnTo>
                  <a:pt x="2550" y="2101"/>
                </a:lnTo>
                <a:lnTo>
                  <a:pt x="2553" y="2103"/>
                </a:lnTo>
                <a:lnTo>
                  <a:pt x="2555" y="2106"/>
                </a:lnTo>
                <a:lnTo>
                  <a:pt x="2556" y="2109"/>
                </a:lnTo>
                <a:lnTo>
                  <a:pt x="2557" y="2113"/>
                </a:lnTo>
                <a:lnTo>
                  <a:pt x="2557" y="2119"/>
                </a:lnTo>
                <a:lnTo>
                  <a:pt x="2555" y="2126"/>
                </a:lnTo>
                <a:lnTo>
                  <a:pt x="2554" y="2131"/>
                </a:lnTo>
                <a:lnTo>
                  <a:pt x="2551" y="2135"/>
                </a:lnTo>
                <a:lnTo>
                  <a:pt x="2548" y="2140"/>
                </a:lnTo>
                <a:lnTo>
                  <a:pt x="2543" y="2144"/>
                </a:lnTo>
                <a:lnTo>
                  <a:pt x="2539" y="2147"/>
                </a:lnTo>
                <a:lnTo>
                  <a:pt x="2534" y="2150"/>
                </a:lnTo>
                <a:lnTo>
                  <a:pt x="2523" y="2152"/>
                </a:lnTo>
                <a:lnTo>
                  <a:pt x="2512" y="2150"/>
                </a:lnTo>
                <a:lnTo>
                  <a:pt x="2507" y="2154"/>
                </a:lnTo>
                <a:lnTo>
                  <a:pt x="2501" y="2158"/>
                </a:lnTo>
                <a:lnTo>
                  <a:pt x="2507" y="2164"/>
                </a:lnTo>
                <a:lnTo>
                  <a:pt x="2512" y="2170"/>
                </a:lnTo>
                <a:lnTo>
                  <a:pt x="2519" y="2174"/>
                </a:lnTo>
                <a:lnTo>
                  <a:pt x="2525" y="2177"/>
                </a:lnTo>
                <a:lnTo>
                  <a:pt x="2532" y="2180"/>
                </a:lnTo>
                <a:lnTo>
                  <a:pt x="2539" y="2181"/>
                </a:lnTo>
                <a:lnTo>
                  <a:pt x="2547" y="2182"/>
                </a:lnTo>
                <a:lnTo>
                  <a:pt x="2554" y="2182"/>
                </a:lnTo>
                <a:lnTo>
                  <a:pt x="2561" y="2182"/>
                </a:lnTo>
                <a:lnTo>
                  <a:pt x="2566" y="2181"/>
                </a:lnTo>
                <a:lnTo>
                  <a:pt x="2570" y="2179"/>
                </a:lnTo>
                <a:lnTo>
                  <a:pt x="2575" y="2175"/>
                </a:lnTo>
                <a:lnTo>
                  <a:pt x="2583" y="2169"/>
                </a:lnTo>
                <a:lnTo>
                  <a:pt x="2591" y="2161"/>
                </a:lnTo>
                <a:lnTo>
                  <a:pt x="2599" y="2153"/>
                </a:lnTo>
                <a:lnTo>
                  <a:pt x="2606" y="2146"/>
                </a:lnTo>
                <a:lnTo>
                  <a:pt x="2610" y="2144"/>
                </a:lnTo>
                <a:lnTo>
                  <a:pt x="2616" y="2142"/>
                </a:lnTo>
                <a:lnTo>
                  <a:pt x="2620" y="2140"/>
                </a:lnTo>
                <a:lnTo>
                  <a:pt x="2627" y="2140"/>
                </a:lnTo>
                <a:lnTo>
                  <a:pt x="2640" y="2141"/>
                </a:lnTo>
                <a:lnTo>
                  <a:pt x="2650" y="2142"/>
                </a:lnTo>
                <a:lnTo>
                  <a:pt x="2661" y="2144"/>
                </a:lnTo>
                <a:lnTo>
                  <a:pt x="2674" y="2145"/>
                </a:lnTo>
                <a:lnTo>
                  <a:pt x="2683" y="2144"/>
                </a:lnTo>
                <a:lnTo>
                  <a:pt x="2689" y="2141"/>
                </a:lnTo>
                <a:lnTo>
                  <a:pt x="2696" y="2136"/>
                </a:lnTo>
                <a:lnTo>
                  <a:pt x="2701" y="2131"/>
                </a:lnTo>
                <a:lnTo>
                  <a:pt x="2711" y="2117"/>
                </a:lnTo>
                <a:lnTo>
                  <a:pt x="2719" y="2103"/>
                </a:lnTo>
                <a:lnTo>
                  <a:pt x="2730" y="2085"/>
                </a:lnTo>
                <a:lnTo>
                  <a:pt x="2738" y="2067"/>
                </a:lnTo>
                <a:lnTo>
                  <a:pt x="2741" y="2059"/>
                </a:lnTo>
                <a:lnTo>
                  <a:pt x="2744" y="2049"/>
                </a:lnTo>
                <a:lnTo>
                  <a:pt x="2746" y="2039"/>
                </a:lnTo>
                <a:lnTo>
                  <a:pt x="2749" y="2028"/>
                </a:lnTo>
                <a:lnTo>
                  <a:pt x="2736" y="1970"/>
                </a:lnTo>
                <a:lnTo>
                  <a:pt x="2738" y="1954"/>
                </a:lnTo>
                <a:lnTo>
                  <a:pt x="2741" y="1940"/>
                </a:lnTo>
                <a:lnTo>
                  <a:pt x="2744" y="1927"/>
                </a:lnTo>
                <a:lnTo>
                  <a:pt x="2748" y="1914"/>
                </a:lnTo>
                <a:lnTo>
                  <a:pt x="2755" y="1888"/>
                </a:lnTo>
                <a:lnTo>
                  <a:pt x="2762" y="1858"/>
                </a:lnTo>
                <a:lnTo>
                  <a:pt x="2767" y="1821"/>
                </a:lnTo>
                <a:lnTo>
                  <a:pt x="2770" y="1790"/>
                </a:lnTo>
                <a:lnTo>
                  <a:pt x="2772" y="1757"/>
                </a:lnTo>
                <a:lnTo>
                  <a:pt x="2778" y="1721"/>
                </a:lnTo>
                <a:lnTo>
                  <a:pt x="2762" y="1608"/>
                </a:lnTo>
                <a:lnTo>
                  <a:pt x="2763" y="1599"/>
                </a:lnTo>
                <a:lnTo>
                  <a:pt x="2763" y="1590"/>
                </a:lnTo>
                <a:lnTo>
                  <a:pt x="2764" y="1581"/>
                </a:lnTo>
                <a:lnTo>
                  <a:pt x="2765" y="1572"/>
                </a:lnTo>
                <a:lnTo>
                  <a:pt x="2768" y="1554"/>
                </a:lnTo>
                <a:lnTo>
                  <a:pt x="2771" y="1540"/>
                </a:lnTo>
                <a:lnTo>
                  <a:pt x="2775" y="1525"/>
                </a:lnTo>
                <a:lnTo>
                  <a:pt x="2776" y="1508"/>
                </a:lnTo>
                <a:lnTo>
                  <a:pt x="2775" y="1493"/>
                </a:lnTo>
                <a:lnTo>
                  <a:pt x="2773" y="1479"/>
                </a:lnTo>
                <a:lnTo>
                  <a:pt x="2771" y="1466"/>
                </a:lnTo>
                <a:lnTo>
                  <a:pt x="2769" y="1454"/>
                </a:lnTo>
                <a:lnTo>
                  <a:pt x="2765" y="1441"/>
                </a:lnTo>
                <a:lnTo>
                  <a:pt x="2759" y="1429"/>
                </a:lnTo>
                <a:lnTo>
                  <a:pt x="2754" y="1417"/>
                </a:lnTo>
                <a:lnTo>
                  <a:pt x="2746" y="1404"/>
                </a:lnTo>
                <a:lnTo>
                  <a:pt x="2735" y="1385"/>
                </a:lnTo>
                <a:lnTo>
                  <a:pt x="2724" y="1366"/>
                </a:lnTo>
                <a:lnTo>
                  <a:pt x="2713" y="1349"/>
                </a:lnTo>
                <a:lnTo>
                  <a:pt x="2701" y="1330"/>
                </a:lnTo>
                <a:lnTo>
                  <a:pt x="2695" y="1321"/>
                </a:lnTo>
                <a:lnTo>
                  <a:pt x="2689" y="1312"/>
                </a:lnTo>
                <a:lnTo>
                  <a:pt x="2688" y="1308"/>
                </a:lnTo>
                <a:lnTo>
                  <a:pt x="2686" y="1303"/>
                </a:lnTo>
                <a:lnTo>
                  <a:pt x="2685" y="1298"/>
                </a:lnTo>
                <a:lnTo>
                  <a:pt x="2685" y="1293"/>
                </a:lnTo>
                <a:lnTo>
                  <a:pt x="2689" y="1282"/>
                </a:lnTo>
                <a:lnTo>
                  <a:pt x="2692" y="1271"/>
                </a:lnTo>
                <a:lnTo>
                  <a:pt x="2691" y="1261"/>
                </a:lnTo>
                <a:lnTo>
                  <a:pt x="2689" y="1251"/>
                </a:lnTo>
                <a:lnTo>
                  <a:pt x="2685" y="1243"/>
                </a:lnTo>
                <a:lnTo>
                  <a:pt x="2681" y="1235"/>
                </a:lnTo>
                <a:lnTo>
                  <a:pt x="2669" y="1220"/>
                </a:lnTo>
                <a:lnTo>
                  <a:pt x="2656" y="1202"/>
                </a:lnTo>
                <a:lnTo>
                  <a:pt x="2648" y="1191"/>
                </a:lnTo>
                <a:lnTo>
                  <a:pt x="2642" y="1181"/>
                </a:lnTo>
                <a:lnTo>
                  <a:pt x="2634" y="1171"/>
                </a:lnTo>
                <a:lnTo>
                  <a:pt x="2627" y="1160"/>
                </a:lnTo>
                <a:lnTo>
                  <a:pt x="2605" y="1127"/>
                </a:lnTo>
                <a:lnTo>
                  <a:pt x="2588" y="1096"/>
                </a:lnTo>
                <a:lnTo>
                  <a:pt x="2572" y="1065"/>
                </a:lnTo>
                <a:lnTo>
                  <a:pt x="2554" y="1029"/>
                </a:lnTo>
                <a:lnTo>
                  <a:pt x="2549" y="1019"/>
                </a:lnTo>
                <a:lnTo>
                  <a:pt x="2543" y="1009"/>
                </a:lnTo>
                <a:lnTo>
                  <a:pt x="2537" y="1000"/>
                </a:lnTo>
                <a:lnTo>
                  <a:pt x="2530" y="993"/>
                </a:lnTo>
                <a:lnTo>
                  <a:pt x="2516" y="977"/>
                </a:lnTo>
                <a:lnTo>
                  <a:pt x="2501" y="958"/>
                </a:lnTo>
                <a:lnTo>
                  <a:pt x="2494" y="944"/>
                </a:lnTo>
                <a:lnTo>
                  <a:pt x="2486" y="932"/>
                </a:lnTo>
                <a:lnTo>
                  <a:pt x="2480" y="919"/>
                </a:lnTo>
                <a:lnTo>
                  <a:pt x="2472" y="905"/>
                </a:lnTo>
                <a:lnTo>
                  <a:pt x="2462" y="885"/>
                </a:lnTo>
                <a:lnTo>
                  <a:pt x="2453" y="866"/>
                </a:lnTo>
                <a:lnTo>
                  <a:pt x="2443" y="849"/>
                </a:lnTo>
                <a:lnTo>
                  <a:pt x="2430" y="831"/>
                </a:lnTo>
                <a:lnTo>
                  <a:pt x="2420" y="819"/>
                </a:lnTo>
                <a:lnTo>
                  <a:pt x="2410" y="808"/>
                </a:lnTo>
                <a:lnTo>
                  <a:pt x="2405" y="803"/>
                </a:lnTo>
                <a:lnTo>
                  <a:pt x="2401" y="797"/>
                </a:lnTo>
                <a:lnTo>
                  <a:pt x="2398" y="791"/>
                </a:lnTo>
                <a:lnTo>
                  <a:pt x="2395" y="782"/>
                </a:lnTo>
                <a:lnTo>
                  <a:pt x="2410" y="784"/>
                </a:lnTo>
                <a:lnTo>
                  <a:pt x="2422" y="788"/>
                </a:lnTo>
                <a:lnTo>
                  <a:pt x="2433" y="791"/>
                </a:lnTo>
                <a:lnTo>
                  <a:pt x="2444" y="796"/>
                </a:lnTo>
                <a:lnTo>
                  <a:pt x="2467" y="806"/>
                </a:lnTo>
                <a:lnTo>
                  <a:pt x="2491" y="817"/>
                </a:lnTo>
                <a:lnTo>
                  <a:pt x="2485" y="806"/>
                </a:lnTo>
                <a:lnTo>
                  <a:pt x="2481" y="795"/>
                </a:lnTo>
                <a:lnTo>
                  <a:pt x="2474" y="785"/>
                </a:lnTo>
                <a:lnTo>
                  <a:pt x="2467" y="775"/>
                </a:lnTo>
                <a:lnTo>
                  <a:pt x="2462" y="769"/>
                </a:lnTo>
                <a:lnTo>
                  <a:pt x="2457" y="765"/>
                </a:lnTo>
                <a:lnTo>
                  <a:pt x="2452" y="761"/>
                </a:lnTo>
                <a:lnTo>
                  <a:pt x="2446" y="756"/>
                </a:lnTo>
                <a:lnTo>
                  <a:pt x="2435" y="750"/>
                </a:lnTo>
                <a:lnTo>
                  <a:pt x="2425" y="740"/>
                </a:lnTo>
                <a:lnTo>
                  <a:pt x="2411" y="724"/>
                </a:lnTo>
                <a:lnTo>
                  <a:pt x="2398" y="709"/>
                </a:lnTo>
                <a:lnTo>
                  <a:pt x="2384" y="694"/>
                </a:lnTo>
                <a:lnTo>
                  <a:pt x="2371" y="681"/>
                </a:lnTo>
                <a:lnTo>
                  <a:pt x="2364" y="674"/>
                </a:lnTo>
                <a:lnTo>
                  <a:pt x="2359" y="667"/>
                </a:lnTo>
                <a:lnTo>
                  <a:pt x="2353" y="659"/>
                </a:lnTo>
                <a:lnTo>
                  <a:pt x="2348" y="650"/>
                </a:lnTo>
                <a:lnTo>
                  <a:pt x="2333" y="621"/>
                </a:lnTo>
                <a:lnTo>
                  <a:pt x="2321" y="596"/>
                </a:lnTo>
                <a:lnTo>
                  <a:pt x="2316" y="583"/>
                </a:lnTo>
                <a:lnTo>
                  <a:pt x="2308" y="570"/>
                </a:lnTo>
                <a:lnTo>
                  <a:pt x="2300" y="558"/>
                </a:lnTo>
                <a:lnTo>
                  <a:pt x="2292" y="543"/>
                </a:lnTo>
                <a:lnTo>
                  <a:pt x="2284" y="533"/>
                </a:lnTo>
                <a:lnTo>
                  <a:pt x="2276" y="523"/>
                </a:lnTo>
                <a:lnTo>
                  <a:pt x="2267" y="515"/>
                </a:lnTo>
                <a:lnTo>
                  <a:pt x="2258" y="507"/>
                </a:lnTo>
                <a:lnTo>
                  <a:pt x="2251" y="499"/>
                </a:lnTo>
                <a:lnTo>
                  <a:pt x="2242" y="491"/>
                </a:lnTo>
                <a:lnTo>
                  <a:pt x="2236" y="481"/>
                </a:lnTo>
                <a:lnTo>
                  <a:pt x="2228" y="469"/>
                </a:lnTo>
                <a:lnTo>
                  <a:pt x="2218" y="450"/>
                </a:lnTo>
                <a:lnTo>
                  <a:pt x="2211" y="431"/>
                </a:lnTo>
                <a:lnTo>
                  <a:pt x="2204" y="413"/>
                </a:lnTo>
                <a:lnTo>
                  <a:pt x="2197" y="392"/>
                </a:lnTo>
                <a:lnTo>
                  <a:pt x="2187" y="376"/>
                </a:lnTo>
                <a:lnTo>
                  <a:pt x="2177" y="361"/>
                </a:lnTo>
                <a:lnTo>
                  <a:pt x="2165" y="331"/>
                </a:lnTo>
                <a:lnTo>
                  <a:pt x="2157" y="303"/>
                </a:lnTo>
                <a:lnTo>
                  <a:pt x="2148" y="275"/>
                </a:lnTo>
                <a:lnTo>
                  <a:pt x="2137" y="243"/>
                </a:lnTo>
                <a:lnTo>
                  <a:pt x="2133" y="232"/>
                </a:lnTo>
                <a:lnTo>
                  <a:pt x="2128" y="222"/>
                </a:lnTo>
                <a:lnTo>
                  <a:pt x="2122" y="212"/>
                </a:lnTo>
                <a:lnTo>
                  <a:pt x="2117" y="201"/>
                </a:lnTo>
                <a:lnTo>
                  <a:pt x="2108" y="175"/>
                </a:lnTo>
                <a:lnTo>
                  <a:pt x="2102" y="153"/>
                </a:lnTo>
                <a:lnTo>
                  <a:pt x="2097" y="142"/>
                </a:lnTo>
                <a:lnTo>
                  <a:pt x="2094" y="130"/>
                </a:lnTo>
                <a:lnTo>
                  <a:pt x="2089" y="118"/>
                </a:lnTo>
                <a:lnTo>
                  <a:pt x="2082" y="105"/>
                </a:lnTo>
                <a:lnTo>
                  <a:pt x="2076" y="115"/>
                </a:lnTo>
                <a:lnTo>
                  <a:pt x="2070" y="123"/>
                </a:lnTo>
                <a:lnTo>
                  <a:pt x="2065" y="132"/>
                </a:lnTo>
                <a:lnTo>
                  <a:pt x="2062" y="141"/>
                </a:lnTo>
                <a:lnTo>
                  <a:pt x="2055" y="158"/>
                </a:lnTo>
                <a:lnTo>
                  <a:pt x="2050" y="175"/>
                </a:lnTo>
                <a:lnTo>
                  <a:pt x="2048" y="194"/>
                </a:lnTo>
                <a:lnTo>
                  <a:pt x="2046" y="212"/>
                </a:lnTo>
                <a:lnTo>
                  <a:pt x="2044" y="232"/>
                </a:lnTo>
                <a:lnTo>
                  <a:pt x="2044" y="254"/>
                </a:lnTo>
                <a:lnTo>
                  <a:pt x="2046" y="282"/>
                </a:lnTo>
                <a:lnTo>
                  <a:pt x="2047" y="307"/>
                </a:lnTo>
                <a:lnTo>
                  <a:pt x="2048" y="319"/>
                </a:lnTo>
                <a:lnTo>
                  <a:pt x="2048" y="332"/>
                </a:lnTo>
                <a:lnTo>
                  <a:pt x="2047" y="346"/>
                </a:lnTo>
                <a:lnTo>
                  <a:pt x="2044" y="361"/>
                </a:lnTo>
                <a:lnTo>
                  <a:pt x="2040" y="336"/>
                </a:lnTo>
                <a:lnTo>
                  <a:pt x="2036" y="315"/>
                </a:lnTo>
                <a:lnTo>
                  <a:pt x="2032" y="294"/>
                </a:lnTo>
                <a:lnTo>
                  <a:pt x="2026" y="270"/>
                </a:lnTo>
                <a:lnTo>
                  <a:pt x="2022" y="258"/>
                </a:lnTo>
                <a:lnTo>
                  <a:pt x="2017" y="248"/>
                </a:lnTo>
                <a:lnTo>
                  <a:pt x="2013" y="238"/>
                </a:lnTo>
                <a:lnTo>
                  <a:pt x="2008" y="228"/>
                </a:lnTo>
                <a:lnTo>
                  <a:pt x="2003" y="218"/>
                </a:lnTo>
                <a:lnTo>
                  <a:pt x="2000" y="209"/>
                </a:lnTo>
                <a:lnTo>
                  <a:pt x="1998" y="198"/>
                </a:lnTo>
                <a:lnTo>
                  <a:pt x="1997" y="185"/>
                </a:lnTo>
                <a:lnTo>
                  <a:pt x="1997" y="177"/>
                </a:lnTo>
                <a:lnTo>
                  <a:pt x="1998" y="170"/>
                </a:lnTo>
                <a:lnTo>
                  <a:pt x="2000" y="162"/>
                </a:lnTo>
                <a:lnTo>
                  <a:pt x="2002" y="156"/>
                </a:lnTo>
                <a:lnTo>
                  <a:pt x="2006" y="150"/>
                </a:lnTo>
                <a:lnTo>
                  <a:pt x="2009" y="144"/>
                </a:lnTo>
                <a:lnTo>
                  <a:pt x="2013" y="139"/>
                </a:lnTo>
                <a:lnTo>
                  <a:pt x="2019" y="132"/>
                </a:lnTo>
                <a:lnTo>
                  <a:pt x="2024" y="130"/>
                </a:lnTo>
                <a:lnTo>
                  <a:pt x="2029" y="127"/>
                </a:lnTo>
                <a:lnTo>
                  <a:pt x="2039" y="112"/>
                </a:lnTo>
                <a:lnTo>
                  <a:pt x="2048" y="95"/>
                </a:lnTo>
                <a:lnTo>
                  <a:pt x="2054" y="88"/>
                </a:lnTo>
                <a:lnTo>
                  <a:pt x="2061" y="81"/>
                </a:lnTo>
                <a:lnTo>
                  <a:pt x="2064" y="78"/>
                </a:lnTo>
                <a:lnTo>
                  <a:pt x="2066" y="75"/>
                </a:lnTo>
                <a:lnTo>
                  <a:pt x="2068" y="70"/>
                </a:lnTo>
                <a:lnTo>
                  <a:pt x="2068" y="66"/>
                </a:lnTo>
                <a:lnTo>
                  <a:pt x="2068" y="48"/>
                </a:lnTo>
                <a:lnTo>
                  <a:pt x="2067" y="32"/>
                </a:lnTo>
                <a:lnTo>
                  <a:pt x="2065" y="16"/>
                </a:lnTo>
                <a:lnTo>
                  <a:pt x="2063" y="0"/>
                </a:lnTo>
                <a:lnTo>
                  <a:pt x="2063" y="0"/>
                </a:lnTo>
                <a:lnTo>
                  <a:pt x="2053" y="2"/>
                </a:lnTo>
                <a:lnTo>
                  <a:pt x="2042" y="5"/>
                </a:lnTo>
                <a:lnTo>
                  <a:pt x="2030" y="8"/>
                </a:lnTo>
                <a:lnTo>
                  <a:pt x="2021" y="10"/>
                </a:lnTo>
                <a:lnTo>
                  <a:pt x="2010" y="15"/>
                </a:lnTo>
                <a:lnTo>
                  <a:pt x="1999" y="18"/>
                </a:lnTo>
                <a:lnTo>
                  <a:pt x="1988" y="16"/>
                </a:lnTo>
                <a:lnTo>
                  <a:pt x="1979" y="15"/>
                </a:lnTo>
                <a:lnTo>
                  <a:pt x="1968" y="19"/>
                </a:lnTo>
                <a:lnTo>
                  <a:pt x="1958" y="21"/>
                </a:lnTo>
                <a:lnTo>
                  <a:pt x="1949" y="20"/>
                </a:lnTo>
                <a:lnTo>
                  <a:pt x="1942" y="19"/>
                </a:lnTo>
                <a:lnTo>
                  <a:pt x="1933" y="16"/>
                </a:lnTo>
                <a:lnTo>
                  <a:pt x="1926" y="15"/>
                </a:lnTo>
                <a:lnTo>
                  <a:pt x="1920" y="12"/>
                </a:lnTo>
                <a:lnTo>
                  <a:pt x="1915" y="10"/>
                </a:lnTo>
                <a:lnTo>
                  <a:pt x="1908" y="10"/>
                </a:lnTo>
                <a:lnTo>
                  <a:pt x="1903" y="11"/>
                </a:lnTo>
                <a:lnTo>
                  <a:pt x="1898" y="12"/>
                </a:lnTo>
                <a:lnTo>
                  <a:pt x="1893" y="14"/>
                </a:lnTo>
                <a:lnTo>
                  <a:pt x="1884" y="20"/>
                </a:lnTo>
                <a:lnTo>
                  <a:pt x="1876" y="26"/>
                </a:lnTo>
                <a:lnTo>
                  <a:pt x="1868" y="34"/>
                </a:lnTo>
                <a:lnTo>
                  <a:pt x="1862" y="42"/>
                </a:lnTo>
                <a:lnTo>
                  <a:pt x="1855" y="52"/>
                </a:lnTo>
                <a:lnTo>
                  <a:pt x="1851" y="63"/>
                </a:lnTo>
                <a:lnTo>
                  <a:pt x="1845" y="74"/>
                </a:lnTo>
                <a:lnTo>
                  <a:pt x="1839" y="83"/>
                </a:lnTo>
                <a:lnTo>
                  <a:pt x="1837" y="89"/>
                </a:lnTo>
                <a:lnTo>
                  <a:pt x="1835" y="94"/>
                </a:lnTo>
                <a:lnTo>
                  <a:pt x="1834" y="100"/>
                </a:lnTo>
                <a:lnTo>
                  <a:pt x="1834" y="106"/>
                </a:lnTo>
                <a:lnTo>
                  <a:pt x="1834" y="196"/>
                </a:lnTo>
                <a:lnTo>
                  <a:pt x="1821" y="193"/>
                </a:lnTo>
                <a:lnTo>
                  <a:pt x="1809" y="188"/>
                </a:lnTo>
                <a:lnTo>
                  <a:pt x="1798" y="183"/>
                </a:lnTo>
                <a:lnTo>
                  <a:pt x="1789" y="177"/>
                </a:lnTo>
                <a:lnTo>
                  <a:pt x="1768" y="164"/>
                </a:lnTo>
                <a:lnTo>
                  <a:pt x="1747" y="148"/>
                </a:lnTo>
                <a:lnTo>
                  <a:pt x="1203" y="223"/>
                </a:lnTo>
                <a:lnTo>
                  <a:pt x="996" y="236"/>
                </a:lnTo>
                <a:lnTo>
                  <a:pt x="968" y="225"/>
                </a:lnTo>
                <a:lnTo>
                  <a:pt x="943" y="218"/>
                </a:lnTo>
                <a:lnTo>
                  <a:pt x="918" y="211"/>
                </a:lnTo>
                <a:lnTo>
                  <a:pt x="890" y="201"/>
                </a:lnTo>
                <a:lnTo>
                  <a:pt x="864" y="190"/>
                </a:lnTo>
                <a:lnTo>
                  <a:pt x="842" y="178"/>
                </a:lnTo>
                <a:lnTo>
                  <a:pt x="832" y="172"/>
                </a:lnTo>
                <a:lnTo>
                  <a:pt x="820" y="168"/>
                </a:lnTo>
                <a:lnTo>
                  <a:pt x="808" y="162"/>
                </a:lnTo>
                <a:lnTo>
                  <a:pt x="794" y="15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4" name="Freeform 180"/>
          <p:cNvSpPr>
            <a:spLocks/>
          </p:cNvSpPr>
          <p:nvPr/>
        </p:nvSpPr>
        <p:spPr bwMode="auto">
          <a:xfrm>
            <a:off x="6659217" y="5251950"/>
            <a:ext cx="1279783" cy="1006136"/>
          </a:xfrm>
          <a:custGeom>
            <a:avLst/>
            <a:gdLst>
              <a:gd name="T0" fmla="*/ 7 w 2778"/>
              <a:gd name="T1" fmla="*/ 423 h 2182"/>
              <a:gd name="T2" fmla="*/ 40 w 2778"/>
              <a:gd name="T3" fmla="*/ 498 h 2182"/>
              <a:gd name="T4" fmla="*/ 85 w 2778"/>
              <a:gd name="T5" fmla="*/ 583 h 2182"/>
              <a:gd name="T6" fmla="*/ 129 w 2778"/>
              <a:gd name="T7" fmla="*/ 559 h 2182"/>
              <a:gd name="T8" fmla="*/ 183 w 2778"/>
              <a:gd name="T9" fmla="*/ 491 h 2182"/>
              <a:gd name="T10" fmla="*/ 273 w 2778"/>
              <a:gd name="T11" fmla="*/ 498 h 2182"/>
              <a:gd name="T12" fmla="*/ 404 w 2778"/>
              <a:gd name="T13" fmla="*/ 461 h 2182"/>
              <a:gd name="T14" fmla="*/ 520 w 2778"/>
              <a:gd name="T15" fmla="*/ 495 h 2182"/>
              <a:gd name="T16" fmla="*/ 676 w 2778"/>
              <a:gd name="T17" fmla="*/ 526 h 2182"/>
              <a:gd name="T18" fmla="*/ 746 w 2778"/>
              <a:gd name="T19" fmla="*/ 591 h 2182"/>
              <a:gd name="T20" fmla="*/ 800 w 2778"/>
              <a:gd name="T21" fmla="*/ 653 h 2182"/>
              <a:gd name="T22" fmla="*/ 893 w 2778"/>
              <a:gd name="T23" fmla="*/ 658 h 2182"/>
              <a:gd name="T24" fmla="*/ 1001 w 2778"/>
              <a:gd name="T25" fmla="*/ 618 h 2182"/>
              <a:gd name="T26" fmla="*/ 1070 w 2778"/>
              <a:gd name="T27" fmla="*/ 574 h 2182"/>
              <a:gd name="T28" fmla="*/ 1087 w 2778"/>
              <a:gd name="T29" fmla="*/ 491 h 2182"/>
              <a:gd name="T30" fmla="*/ 1256 w 2778"/>
              <a:gd name="T31" fmla="*/ 482 h 2182"/>
              <a:gd name="T32" fmla="*/ 1336 w 2778"/>
              <a:gd name="T33" fmla="*/ 521 h 2182"/>
              <a:gd name="T34" fmla="*/ 1400 w 2778"/>
              <a:gd name="T35" fmla="*/ 631 h 2182"/>
              <a:gd name="T36" fmla="*/ 1578 w 2778"/>
              <a:gd name="T37" fmla="*/ 726 h 2182"/>
              <a:gd name="T38" fmla="*/ 1702 w 2778"/>
              <a:gd name="T39" fmla="*/ 848 h 2182"/>
              <a:gd name="T40" fmla="*/ 1724 w 2778"/>
              <a:gd name="T41" fmla="*/ 985 h 2182"/>
              <a:gd name="T42" fmla="*/ 1728 w 2778"/>
              <a:gd name="T43" fmla="*/ 1160 h 2182"/>
              <a:gd name="T44" fmla="*/ 1757 w 2778"/>
              <a:gd name="T45" fmla="*/ 1263 h 2182"/>
              <a:gd name="T46" fmla="*/ 1833 w 2778"/>
              <a:gd name="T47" fmla="*/ 1226 h 2182"/>
              <a:gd name="T48" fmla="*/ 1863 w 2778"/>
              <a:gd name="T49" fmla="*/ 1299 h 2182"/>
              <a:gd name="T50" fmla="*/ 1832 w 2778"/>
              <a:gd name="T51" fmla="*/ 1389 h 2182"/>
              <a:gd name="T52" fmla="*/ 1884 w 2778"/>
              <a:gd name="T53" fmla="*/ 1490 h 2182"/>
              <a:gd name="T54" fmla="*/ 2014 w 2778"/>
              <a:gd name="T55" fmla="*/ 1577 h 2182"/>
              <a:gd name="T56" fmla="*/ 2098 w 2778"/>
              <a:gd name="T57" fmla="*/ 1647 h 2182"/>
              <a:gd name="T58" fmla="*/ 2158 w 2778"/>
              <a:gd name="T59" fmla="*/ 1701 h 2182"/>
              <a:gd name="T60" fmla="*/ 2190 w 2778"/>
              <a:gd name="T61" fmla="*/ 1751 h 2182"/>
              <a:gd name="T62" fmla="*/ 2253 w 2778"/>
              <a:gd name="T63" fmla="*/ 1882 h 2182"/>
              <a:gd name="T64" fmla="*/ 2350 w 2778"/>
              <a:gd name="T65" fmla="*/ 1947 h 2182"/>
              <a:gd name="T66" fmla="*/ 2473 w 2778"/>
              <a:gd name="T67" fmla="*/ 2077 h 2182"/>
              <a:gd name="T68" fmla="*/ 2550 w 2778"/>
              <a:gd name="T69" fmla="*/ 2101 h 2182"/>
              <a:gd name="T70" fmla="*/ 2539 w 2778"/>
              <a:gd name="T71" fmla="*/ 2147 h 2182"/>
              <a:gd name="T72" fmla="*/ 2539 w 2778"/>
              <a:gd name="T73" fmla="*/ 2181 h 2182"/>
              <a:gd name="T74" fmla="*/ 2610 w 2778"/>
              <a:gd name="T75" fmla="*/ 2144 h 2182"/>
              <a:gd name="T76" fmla="*/ 2701 w 2778"/>
              <a:gd name="T77" fmla="*/ 2131 h 2182"/>
              <a:gd name="T78" fmla="*/ 2741 w 2778"/>
              <a:gd name="T79" fmla="*/ 1940 h 2182"/>
              <a:gd name="T80" fmla="*/ 2763 w 2778"/>
              <a:gd name="T81" fmla="*/ 1590 h 2182"/>
              <a:gd name="T82" fmla="*/ 2765 w 2778"/>
              <a:gd name="T83" fmla="*/ 1441 h 2182"/>
              <a:gd name="T84" fmla="*/ 2686 w 2778"/>
              <a:gd name="T85" fmla="*/ 1303 h 2182"/>
              <a:gd name="T86" fmla="*/ 2648 w 2778"/>
              <a:gd name="T87" fmla="*/ 1191 h 2182"/>
              <a:gd name="T88" fmla="*/ 2530 w 2778"/>
              <a:gd name="T89" fmla="*/ 993 h 2182"/>
              <a:gd name="T90" fmla="*/ 2420 w 2778"/>
              <a:gd name="T91" fmla="*/ 819 h 2182"/>
              <a:gd name="T92" fmla="*/ 2491 w 2778"/>
              <a:gd name="T93" fmla="*/ 817 h 2182"/>
              <a:gd name="T94" fmla="*/ 2411 w 2778"/>
              <a:gd name="T95" fmla="*/ 724 h 2182"/>
              <a:gd name="T96" fmla="*/ 2308 w 2778"/>
              <a:gd name="T97" fmla="*/ 570 h 2182"/>
              <a:gd name="T98" fmla="*/ 2218 w 2778"/>
              <a:gd name="T99" fmla="*/ 450 h 2182"/>
              <a:gd name="T100" fmla="*/ 2128 w 2778"/>
              <a:gd name="T101" fmla="*/ 222 h 2182"/>
              <a:gd name="T102" fmla="*/ 2065 w 2778"/>
              <a:gd name="T103" fmla="*/ 132 h 2182"/>
              <a:gd name="T104" fmla="*/ 2048 w 2778"/>
              <a:gd name="T105" fmla="*/ 332 h 2182"/>
              <a:gd name="T106" fmla="*/ 2003 w 2778"/>
              <a:gd name="T107" fmla="*/ 218 h 2182"/>
              <a:gd name="T108" fmla="*/ 2019 w 2778"/>
              <a:gd name="T109" fmla="*/ 132 h 2182"/>
              <a:gd name="T110" fmla="*/ 2068 w 2778"/>
              <a:gd name="T111" fmla="*/ 48 h 2182"/>
              <a:gd name="T112" fmla="*/ 1988 w 2778"/>
              <a:gd name="T113" fmla="*/ 16 h 2182"/>
              <a:gd name="T114" fmla="*/ 1903 w 2778"/>
              <a:gd name="T115" fmla="*/ 11 h 2182"/>
              <a:gd name="T116" fmla="*/ 1837 w 2778"/>
              <a:gd name="T117" fmla="*/ 89 h 2182"/>
              <a:gd name="T118" fmla="*/ 1203 w 2778"/>
              <a:gd name="T119" fmla="*/ 223 h 2182"/>
              <a:gd name="T120" fmla="*/ 794 w 2778"/>
              <a:gd name="T121" fmla="*/ 159 h 2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8" h="2182">
                <a:moveTo>
                  <a:pt x="794" y="159"/>
                </a:moveTo>
                <a:lnTo>
                  <a:pt x="18" y="316"/>
                </a:lnTo>
                <a:lnTo>
                  <a:pt x="14" y="335"/>
                </a:lnTo>
                <a:lnTo>
                  <a:pt x="8" y="352"/>
                </a:lnTo>
                <a:lnTo>
                  <a:pt x="4" y="361"/>
                </a:lnTo>
                <a:lnTo>
                  <a:pt x="2" y="370"/>
                </a:lnTo>
                <a:lnTo>
                  <a:pt x="0" y="379"/>
                </a:lnTo>
                <a:lnTo>
                  <a:pt x="0" y="390"/>
                </a:lnTo>
                <a:lnTo>
                  <a:pt x="0" y="402"/>
                </a:lnTo>
                <a:lnTo>
                  <a:pt x="3" y="413"/>
                </a:lnTo>
                <a:lnTo>
                  <a:pt x="7" y="423"/>
                </a:lnTo>
                <a:lnTo>
                  <a:pt x="13" y="432"/>
                </a:lnTo>
                <a:lnTo>
                  <a:pt x="22" y="440"/>
                </a:lnTo>
                <a:lnTo>
                  <a:pt x="30" y="446"/>
                </a:lnTo>
                <a:lnTo>
                  <a:pt x="35" y="448"/>
                </a:lnTo>
                <a:lnTo>
                  <a:pt x="38" y="452"/>
                </a:lnTo>
                <a:lnTo>
                  <a:pt x="41" y="456"/>
                </a:lnTo>
                <a:lnTo>
                  <a:pt x="42" y="461"/>
                </a:lnTo>
                <a:lnTo>
                  <a:pt x="43" y="471"/>
                </a:lnTo>
                <a:lnTo>
                  <a:pt x="42" y="480"/>
                </a:lnTo>
                <a:lnTo>
                  <a:pt x="40" y="488"/>
                </a:lnTo>
                <a:lnTo>
                  <a:pt x="40" y="498"/>
                </a:lnTo>
                <a:lnTo>
                  <a:pt x="40" y="509"/>
                </a:lnTo>
                <a:lnTo>
                  <a:pt x="42" y="518"/>
                </a:lnTo>
                <a:lnTo>
                  <a:pt x="44" y="526"/>
                </a:lnTo>
                <a:lnTo>
                  <a:pt x="48" y="536"/>
                </a:lnTo>
                <a:lnTo>
                  <a:pt x="51" y="549"/>
                </a:lnTo>
                <a:lnTo>
                  <a:pt x="53" y="561"/>
                </a:lnTo>
                <a:lnTo>
                  <a:pt x="55" y="572"/>
                </a:lnTo>
                <a:lnTo>
                  <a:pt x="58" y="586"/>
                </a:lnTo>
                <a:lnTo>
                  <a:pt x="58" y="586"/>
                </a:lnTo>
                <a:lnTo>
                  <a:pt x="71" y="585"/>
                </a:lnTo>
                <a:lnTo>
                  <a:pt x="85" y="583"/>
                </a:lnTo>
                <a:lnTo>
                  <a:pt x="94" y="585"/>
                </a:lnTo>
                <a:lnTo>
                  <a:pt x="102" y="585"/>
                </a:lnTo>
                <a:lnTo>
                  <a:pt x="106" y="585"/>
                </a:lnTo>
                <a:lnTo>
                  <a:pt x="109" y="585"/>
                </a:lnTo>
                <a:lnTo>
                  <a:pt x="113" y="583"/>
                </a:lnTo>
                <a:lnTo>
                  <a:pt x="117" y="581"/>
                </a:lnTo>
                <a:lnTo>
                  <a:pt x="120" y="578"/>
                </a:lnTo>
                <a:lnTo>
                  <a:pt x="123" y="575"/>
                </a:lnTo>
                <a:lnTo>
                  <a:pt x="125" y="570"/>
                </a:lnTo>
                <a:lnTo>
                  <a:pt x="126" y="567"/>
                </a:lnTo>
                <a:lnTo>
                  <a:pt x="129" y="559"/>
                </a:lnTo>
                <a:lnTo>
                  <a:pt x="130" y="549"/>
                </a:lnTo>
                <a:lnTo>
                  <a:pt x="133" y="535"/>
                </a:lnTo>
                <a:lnTo>
                  <a:pt x="134" y="523"/>
                </a:lnTo>
                <a:lnTo>
                  <a:pt x="135" y="510"/>
                </a:lnTo>
                <a:lnTo>
                  <a:pt x="135" y="496"/>
                </a:lnTo>
                <a:lnTo>
                  <a:pt x="145" y="497"/>
                </a:lnTo>
                <a:lnTo>
                  <a:pt x="153" y="498"/>
                </a:lnTo>
                <a:lnTo>
                  <a:pt x="162" y="498"/>
                </a:lnTo>
                <a:lnTo>
                  <a:pt x="170" y="496"/>
                </a:lnTo>
                <a:lnTo>
                  <a:pt x="176" y="494"/>
                </a:lnTo>
                <a:lnTo>
                  <a:pt x="183" y="491"/>
                </a:lnTo>
                <a:lnTo>
                  <a:pt x="189" y="487"/>
                </a:lnTo>
                <a:lnTo>
                  <a:pt x="197" y="485"/>
                </a:lnTo>
                <a:lnTo>
                  <a:pt x="204" y="483"/>
                </a:lnTo>
                <a:lnTo>
                  <a:pt x="213" y="483"/>
                </a:lnTo>
                <a:lnTo>
                  <a:pt x="224" y="487"/>
                </a:lnTo>
                <a:lnTo>
                  <a:pt x="233" y="493"/>
                </a:lnTo>
                <a:lnTo>
                  <a:pt x="242" y="496"/>
                </a:lnTo>
                <a:lnTo>
                  <a:pt x="250" y="497"/>
                </a:lnTo>
                <a:lnTo>
                  <a:pt x="257" y="498"/>
                </a:lnTo>
                <a:lnTo>
                  <a:pt x="266" y="498"/>
                </a:lnTo>
                <a:lnTo>
                  <a:pt x="273" y="498"/>
                </a:lnTo>
                <a:lnTo>
                  <a:pt x="280" y="497"/>
                </a:lnTo>
                <a:lnTo>
                  <a:pt x="286" y="496"/>
                </a:lnTo>
                <a:lnTo>
                  <a:pt x="293" y="494"/>
                </a:lnTo>
                <a:lnTo>
                  <a:pt x="305" y="488"/>
                </a:lnTo>
                <a:lnTo>
                  <a:pt x="319" y="483"/>
                </a:lnTo>
                <a:lnTo>
                  <a:pt x="340" y="474"/>
                </a:lnTo>
                <a:lnTo>
                  <a:pt x="361" y="468"/>
                </a:lnTo>
                <a:lnTo>
                  <a:pt x="370" y="465"/>
                </a:lnTo>
                <a:lnTo>
                  <a:pt x="380" y="463"/>
                </a:lnTo>
                <a:lnTo>
                  <a:pt x="391" y="461"/>
                </a:lnTo>
                <a:lnTo>
                  <a:pt x="404" y="461"/>
                </a:lnTo>
                <a:lnTo>
                  <a:pt x="416" y="463"/>
                </a:lnTo>
                <a:lnTo>
                  <a:pt x="427" y="465"/>
                </a:lnTo>
                <a:lnTo>
                  <a:pt x="437" y="469"/>
                </a:lnTo>
                <a:lnTo>
                  <a:pt x="447" y="473"/>
                </a:lnTo>
                <a:lnTo>
                  <a:pt x="456" y="479"/>
                </a:lnTo>
                <a:lnTo>
                  <a:pt x="467" y="484"/>
                </a:lnTo>
                <a:lnTo>
                  <a:pt x="476" y="488"/>
                </a:lnTo>
                <a:lnTo>
                  <a:pt x="488" y="493"/>
                </a:lnTo>
                <a:lnTo>
                  <a:pt x="499" y="495"/>
                </a:lnTo>
                <a:lnTo>
                  <a:pt x="510" y="495"/>
                </a:lnTo>
                <a:lnTo>
                  <a:pt x="520" y="495"/>
                </a:lnTo>
                <a:lnTo>
                  <a:pt x="531" y="496"/>
                </a:lnTo>
                <a:lnTo>
                  <a:pt x="547" y="500"/>
                </a:lnTo>
                <a:lnTo>
                  <a:pt x="559" y="506"/>
                </a:lnTo>
                <a:lnTo>
                  <a:pt x="574" y="512"/>
                </a:lnTo>
                <a:lnTo>
                  <a:pt x="590" y="518"/>
                </a:lnTo>
                <a:lnTo>
                  <a:pt x="653" y="509"/>
                </a:lnTo>
                <a:lnTo>
                  <a:pt x="658" y="511"/>
                </a:lnTo>
                <a:lnTo>
                  <a:pt x="662" y="513"/>
                </a:lnTo>
                <a:lnTo>
                  <a:pt x="666" y="516"/>
                </a:lnTo>
                <a:lnTo>
                  <a:pt x="670" y="520"/>
                </a:lnTo>
                <a:lnTo>
                  <a:pt x="676" y="526"/>
                </a:lnTo>
                <a:lnTo>
                  <a:pt x="679" y="536"/>
                </a:lnTo>
                <a:lnTo>
                  <a:pt x="682" y="545"/>
                </a:lnTo>
                <a:lnTo>
                  <a:pt x="684" y="552"/>
                </a:lnTo>
                <a:lnTo>
                  <a:pt x="686" y="560"/>
                </a:lnTo>
                <a:lnTo>
                  <a:pt x="690" y="567"/>
                </a:lnTo>
                <a:lnTo>
                  <a:pt x="696" y="574"/>
                </a:lnTo>
                <a:lnTo>
                  <a:pt x="702" y="578"/>
                </a:lnTo>
                <a:lnTo>
                  <a:pt x="709" y="581"/>
                </a:lnTo>
                <a:lnTo>
                  <a:pt x="715" y="583"/>
                </a:lnTo>
                <a:lnTo>
                  <a:pt x="730" y="588"/>
                </a:lnTo>
                <a:lnTo>
                  <a:pt x="746" y="591"/>
                </a:lnTo>
                <a:lnTo>
                  <a:pt x="758" y="595"/>
                </a:lnTo>
                <a:lnTo>
                  <a:pt x="769" y="600"/>
                </a:lnTo>
                <a:lnTo>
                  <a:pt x="773" y="603"/>
                </a:lnTo>
                <a:lnTo>
                  <a:pt x="779" y="606"/>
                </a:lnTo>
                <a:lnTo>
                  <a:pt x="782" y="610"/>
                </a:lnTo>
                <a:lnTo>
                  <a:pt x="786" y="616"/>
                </a:lnTo>
                <a:lnTo>
                  <a:pt x="791" y="627"/>
                </a:lnTo>
                <a:lnTo>
                  <a:pt x="794" y="637"/>
                </a:lnTo>
                <a:lnTo>
                  <a:pt x="796" y="643"/>
                </a:lnTo>
                <a:lnTo>
                  <a:pt x="798" y="648"/>
                </a:lnTo>
                <a:lnTo>
                  <a:pt x="800" y="653"/>
                </a:lnTo>
                <a:lnTo>
                  <a:pt x="805" y="658"/>
                </a:lnTo>
                <a:lnTo>
                  <a:pt x="812" y="664"/>
                </a:lnTo>
                <a:lnTo>
                  <a:pt x="820" y="670"/>
                </a:lnTo>
                <a:lnTo>
                  <a:pt x="828" y="674"/>
                </a:lnTo>
                <a:lnTo>
                  <a:pt x="836" y="680"/>
                </a:lnTo>
                <a:lnTo>
                  <a:pt x="826" y="680"/>
                </a:lnTo>
                <a:lnTo>
                  <a:pt x="838" y="677"/>
                </a:lnTo>
                <a:lnTo>
                  <a:pt x="850" y="675"/>
                </a:lnTo>
                <a:lnTo>
                  <a:pt x="861" y="671"/>
                </a:lnTo>
                <a:lnTo>
                  <a:pt x="872" y="668"/>
                </a:lnTo>
                <a:lnTo>
                  <a:pt x="893" y="658"/>
                </a:lnTo>
                <a:lnTo>
                  <a:pt x="916" y="647"/>
                </a:lnTo>
                <a:lnTo>
                  <a:pt x="927" y="642"/>
                </a:lnTo>
                <a:lnTo>
                  <a:pt x="937" y="637"/>
                </a:lnTo>
                <a:lnTo>
                  <a:pt x="947" y="633"/>
                </a:lnTo>
                <a:lnTo>
                  <a:pt x="959" y="629"/>
                </a:lnTo>
                <a:lnTo>
                  <a:pt x="970" y="627"/>
                </a:lnTo>
                <a:lnTo>
                  <a:pt x="982" y="626"/>
                </a:lnTo>
                <a:lnTo>
                  <a:pt x="986" y="624"/>
                </a:lnTo>
                <a:lnTo>
                  <a:pt x="991" y="623"/>
                </a:lnTo>
                <a:lnTo>
                  <a:pt x="997" y="621"/>
                </a:lnTo>
                <a:lnTo>
                  <a:pt x="1001" y="618"/>
                </a:lnTo>
                <a:lnTo>
                  <a:pt x="1010" y="608"/>
                </a:lnTo>
                <a:lnTo>
                  <a:pt x="1016" y="597"/>
                </a:lnTo>
                <a:lnTo>
                  <a:pt x="1020" y="592"/>
                </a:lnTo>
                <a:lnTo>
                  <a:pt x="1023" y="588"/>
                </a:lnTo>
                <a:lnTo>
                  <a:pt x="1027" y="583"/>
                </a:lnTo>
                <a:lnTo>
                  <a:pt x="1033" y="581"/>
                </a:lnTo>
                <a:lnTo>
                  <a:pt x="1044" y="578"/>
                </a:lnTo>
                <a:lnTo>
                  <a:pt x="1055" y="577"/>
                </a:lnTo>
                <a:lnTo>
                  <a:pt x="1061" y="577"/>
                </a:lnTo>
                <a:lnTo>
                  <a:pt x="1066" y="576"/>
                </a:lnTo>
                <a:lnTo>
                  <a:pt x="1070" y="574"/>
                </a:lnTo>
                <a:lnTo>
                  <a:pt x="1076" y="570"/>
                </a:lnTo>
                <a:lnTo>
                  <a:pt x="1078" y="567"/>
                </a:lnTo>
                <a:lnTo>
                  <a:pt x="1080" y="564"/>
                </a:lnTo>
                <a:lnTo>
                  <a:pt x="1082" y="560"/>
                </a:lnTo>
                <a:lnTo>
                  <a:pt x="1082" y="556"/>
                </a:lnTo>
                <a:lnTo>
                  <a:pt x="1083" y="548"/>
                </a:lnTo>
                <a:lnTo>
                  <a:pt x="1083" y="538"/>
                </a:lnTo>
                <a:lnTo>
                  <a:pt x="1084" y="526"/>
                </a:lnTo>
                <a:lnTo>
                  <a:pt x="1085" y="514"/>
                </a:lnTo>
                <a:lnTo>
                  <a:pt x="1085" y="504"/>
                </a:lnTo>
                <a:lnTo>
                  <a:pt x="1087" y="491"/>
                </a:lnTo>
                <a:lnTo>
                  <a:pt x="1101" y="490"/>
                </a:lnTo>
                <a:lnTo>
                  <a:pt x="1114" y="486"/>
                </a:lnTo>
                <a:lnTo>
                  <a:pt x="1125" y="484"/>
                </a:lnTo>
                <a:lnTo>
                  <a:pt x="1139" y="483"/>
                </a:lnTo>
                <a:lnTo>
                  <a:pt x="1191" y="483"/>
                </a:lnTo>
                <a:lnTo>
                  <a:pt x="1202" y="484"/>
                </a:lnTo>
                <a:lnTo>
                  <a:pt x="1214" y="485"/>
                </a:lnTo>
                <a:lnTo>
                  <a:pt x="1224" y="481"/>
                </a:lnTo>
                <a:lnTo>
                  <a:pt x="1234" y="478"/>
                </a:lnTo>
                <a:lnTo>
                  <a:pt x="1246" y="479"/>
                </a:lnTo>
                <a:lnTo>
                  <a:pt x="1256" y="482"/>
                </a:lnTo>
                <a:lnTo>
                  <a:pt x="1266" y="485"/>
                </a:lnTo>
                <a:lnTo>
                  <a:pt x="1278" y="488"/>
                </a:lnTo>
                <a:lnTo>
                  <a:pt x="1290" y="488"/>
                </a:lnTo>
                <a:lnTo>
                  <a:pt x="1300" y="490"/>
                </a:lnTo>
                <a:lnTo>
                  <a:pt x="1305" y="491"/>
                </a:lnTo>
                <a:lnTo>
                  <a:pt x="1310" y="493"/>
                </a:lnTo>
                <a:lnTo>
                  <a:pt x="1315" y="495"/>
                </a:lnTo>
                <a:lnTo>
                  <a:pt x="1320" y="498"/>
                </a:lnTo>
                <a:lnTo>
                  <a:pt x="1323" y="504"/>
                </a:lnTo>
                <a:lnTo>
                  <a:pt x="1325" y="509"/>
                </a:lnTo>
                <a:lnTo>
                  <a:pt x="1336" y="521"/>
                </a:lnTo>
                <a:lnTo>
                  <a:pt x="1347" y="533"/>
                </a:lnTo>
                <a:lnTo>
                  <a:pt x="1358" y="543"/>
                </a:lnTo>
                <a:lnTo>
                  <a:pt x="1367" y="556"/>
                </a:lnTo>
                <a:lnTo>
                  <a:pt x="1378" y="569"/>
                </a:lnTo>
                <a:lnTo>
                  <a:pt x="1387" y="581"/>
                </a:lnTo>
                <a:lnTo>
                  <a:pt x="1391" y="588"/>
                </a:lnTo>
                <a:lnTo>
                  <a:pt x="1394" y="594"/>
                </a:lnTo>
                <a:lnTo>
                  <a:pt x="1398" y="602"/>
                </a:lnTo>
                <a:lnTo>
                  <a:pt x="1400" y="610"/>
                </a:lnTo>
                <a:lnTo>
                  <a:pt x="1399" y="620"/>
                </a:lnTo>
                <a:lnTo>
                  <a:pt x="1400" y="631"/>
                </a:lnTo>
                <a:lnTo>
                  <a:pt x="1402" y="636"/>
                </a:lnTo>
                <a:lnTo>
                  <a:pt x="1405" y="641"/>
                </a:lnTo>
                <a:lnTo>
                  <a:pt x="1409" y="643"/>
                </a:lnTo>
                <a:lnTo>
                  <a:pt x="1415" y="645"/>
                </a:lnTo>
                <a:lnTo>
                  <a:pt x="1426" y="649"/>
                </a:lnTo>
                <a:lnTo>
                  <a:pt x="1436" y="653"/>
                </a:lnTo>
                <a:lnTo>
                  <a:pt x="1453" y="661"/>
                </a:lnTo>
                <a:lnTo>
                  <a:pt x="1469" y="671"/>
                </a:lnTo>
                <a:lnTo>
                  <a:pt x="1508" y="693"/>
                </a:lnTo>
                <a:lnTo>
                  <a:pt x="1542" y="709"/>
                </a:lnTo>
                <a:lnTo>
                  <a:pt x="1578" y="726"/>
                </a:lnTo>
                <a:lnTo>
                  <a:pt x="1617" y="745"/>
                </a:lnTo>
                <a:lnTo>
                  <a:pt x="1631" y="753"/>
                </a:lnTo>
                <a:lnTo>
                  <a:pt x="1642" y="762"/>
                </a:lnTo>
                <a:lnTo>
                  <a:pt x="1652" y="770"/>
                </a:lnTo>
                <a:lnTo>
                  <a:pt x="1661" y="779"/>
                </a:lnTo>
                <a:lnTo>
                  <a:pt x="1669" y="790"/>
                </a:lnTo>
                <a:lnTo>
                  <a:pt x="1676" y="802"/>
                </a:lnTo>
                <a:lnTo>
                  <a:pt x="1683" y="813"/>
                </a:lnTo>
                <a:lnTo>
                  <a:pt x="1689" y="828"/>
                </a:lnTo>
                <a:lnTo>
                  <a:pt x="1695" y="838"/>
                </a:lnTo>
                <a:lnTo>
                  <a:pt x="1702" y="848"/>
                </a:lnTo>
                <a:lnTo>
                  <a:pt x="1705" y="852"/>
                </a:lnTo>
                <a:lnTo>
                  <a:pt x="1708" y="858"/>
                </a:lnTo>
                <a:lnTo>
                  <a:pt x="1710" y="863"/>
                </a:lnTo>
                <a:lnTo>
                  <a:pt x="1710" y="870"/>
                </a:lnTo>
                <a:lnTo>
                  <a:pt x="1710" y="924"/>
                </a:lnTo>
                <a:lnTo>
                  <a:pt x="1711" y="936"/>
                </a:lnTo>
                <a:lnTo>
                  <a:pt x="1713" y="946"/>
                </a:lnTo>
                <a:lnTo>
                  <a:pt x="1715" y="956"/>
                </a:lnTo>
                <a:lnTo>
                  <a:pt x="1718" y="966"/>
                </a:lnTo>
                <a:lnTo>
                  <a:pt x="1722" y="975"/>
                </a:lnTo>
                <a:lnTo>
                  <a:pt x="1724" y="985"/>
                </a:lnTo>
                <a:lnTo>
                  <a:pt x="1726" y="996"/>
                </a:lnTo>
                <a:lnTo>
                  <a:pt x="1726" y="1008"/>
                </a:lnTo>
                <a:lnTo>
                  <a:pt x="1726" y="1034"/>
                </a:lnTo>
                <a:lnTo>
                  <a:pt x="1725" y="1056"/>
                </a:lnTo>
                <a:lnTo>
                  <a:pt x="1724" y="1079"/>
                </a:lnTo>
                <a:lnTo>
                  <a:pt x="1724" y="1105"/>
                </a:lnTo>
                <a:lnTo>
                  <a:pt x="1724" y="1120"/>
                </a:lnTo>
                <a:lnTo>
                  <a:pt x="1724" y="1132"/>
                </a:lnTo>
                <a:lnTo>
                  <a:pt x="1725" y="1142"/>
                </a:lnTo>
                <a:lnTo>
                  <a:pt x="1726" y="1151"/>
                </a:lnTo>
                <a:lnTo>
                  <a:pt x="1728" y="1160"/>
                </a:lnTo>
                <a:lnTo>
                  <a:pt x="1732" y="1178"/>
                </a:lnTo>
                <a:lnTo>
                  <a:pt x="1737" y="1200"/>
                </a:lnTo>
                <a:lnTo>
                  <a:pt x="1739" y="1211"/>
                </a:lnTo>
                <a:lnTo>
                  <a:pt x="1742" y="1222"/>
                </a:lnTo>
                <a:lnTo>
                  <a:pt x="1745" y="1231"/>
                </a:lnTo>
                <a:lnTo>
                  <a:pt x="1750" y="1242"/>
                </a:lnTo>
                <a:lnTo>
                  <a:pt x="1752" y="1249"/>
                </a:lnTo>
                <a:lnTo>
                  <a:pt x="1753" y="1255"/>
                </a:lnTo>
                <a:lnTo>
                  <a:pt x="1754" y="1258"/>
                </a:lnTo>
                <a:lnTo>
                  <a:pt x="1755" y="1262"/>
                </a:lnTo>
                <a:lnTo>
                  <a:pt x="1757" y="1263"/>
                </a:lnTo>
                <a:lnTo>
                  <a:pt x="1760" y="1264"/>
                </a:lnTo>
                <a:lnTo>
                  <a:pt x="1770" y="1263"/>
                </a:lnTo>
                <a:lnTo>
                  <a:pt x="1780" y="1262"/>
                </a:lnTo>
                <a:lnTo>
                  <a:pt x="1784" y="1259"/>
                </a:lnTo>
                <a:lnTo>
                  <a:pt x="1787" y="1257"/>
                </a:lnTo>
                <a:lnTo>
                  <a:pt x="1791" y="1254"/>
                </a:lnTo>
                <a:lnTo>
                  <a:pt x="1793" y="1250"/>
                </a:lnTo>
                <a:lnTo>
                  <a:pt x="1798" y="1235"/>
                </a:lnTo>
                <a:lnTo>
                  <a:pt x="1804" y="1218"/>
                </a:lnTo>
                <a:lnTo>
                  <a:pt x="1819" y="1222"/>
                </a:lnTo>
                <a:lnTo>
                  <a:pt x="1833" y="1226"/>
                </a:lnTo>
                <a:lnTo>
                  <a:pt x="1839" y="1228"/>
                </a:lnTo>
                <a:lnTo>
                  <a:pt x="1845" y="1231"/>
                </a:lnTo>
                <a:lnTo>
                  <a:pt x="1851" y="1237"/>
                </a:lnTo>
                <a:lnTo>
                  <a:pt x="1857" y="1242"/>
                </a:lnTo>
                <a:lnTo>
                  <a:pt x="1860" y="1247"/>
                </a:lnTo>
                <a:lnTo>
                  <a:pt x="1862" y="1252"/>
                </a:lnTo>
                <a:lnTo>
                  <a:pt x="1863" y="1256"/>
                </a:lnTo>
                <a:lnTo>
                  <a:pt x="1864" y="1262"/>
                </a:lnTo>
                <a:lnTo>
                  <a:pt x="1864" y="1272"/>
                </a:lnTo>
                <a:lnTo>
                  <a:pt x="1864" y="1284"/>
                </a:lnTo>
                <a:lnTo>
                  <a:pt x="1863" y="1299"/>
                </a:lnTo>
                <a:lnTo>
                  <a:pt x="1861" y="1312"/>
                </a:lnTo>
                <a:lnTo>
                  <a:pt x="1858" y="1324"/>
                </a:lnTo>
                <a:lnTo>
                  <a:pt x="1851" y="1337"/>
                </a:lnTo>
                <a:lnTo>
                  <a:pt x="1844" y="1348"/>
                </a:lnTo>
                <a:lnTo>
                  <a:pt x="1837" y="1358"/>
                </a:lnTo>
                <a:lnTo>
                  <a:pt x="1834" y="1363"/>
                </a:lnTo>
                <a:lnTo>
                  <a:pt x="1832" y="1367"/>
                </a:lnTo>
                <a:lnTo>
                  <a:pt x="1831" y="1374"/>
                </a:lnTo>
                <a:lnTo>
                  <a:pt x="1830" y="1380"/>
                </a:lnTo>
                <a:lnTo>
                  <a:pt x="1831" y="1385"/>
                </a:lnTo>
                <a:lnTo>
                  <a:pt x="1832" y="1389"/>
                </a:lnTo>
                <a:lnTo>
                  <a:pt x="1834" y="1393"/>
                </a:lnTo>
                <a:lnTo>
                  <a:pt x="1837" y="1397"/>
                </a:lnTo>
                <a:lnTo>
                  <a:pt x="1845" y="1402"/>
                </a:lnTo>
                <a:lnTo>
                  <a:pt x="1851" y="1410"/>
                </a:lnTo>
                <a:lnTo>
                  <a:pt x="1857" y="1417"/>
                </a:lnTo>
                <a:lnTo>
                  <a:pt x="1861" y="1424"/>
                </a:lnTo>
                <a:lnTo>
                  <a:pt x="1864" y="1432"/>
                </a:lnTo>
                <a:lnTo>
                  <a:pt x="1867" y="1441"/>
                </a:lnTo>
                <a:lnTo>
                  <a:pt x="1872" y="1459"/>
                </a:lnTo>
                <a:lnTo>
                  <a:pt x="1877" y="1474"/>
                </a:lnTo>
                <a:lnTo>
                  <a:pt x="1884" y="1490"/>
                </a:lnTo>
                <a:lnTo>
                  <a:pt x="1893" y="1505"/>
                </a:lnTo>
                <a:lnTo>
                  <a:pt x="1902" y="1517"/>
                </a:lnTo>
                <a:lnTo>
                  <a:pt x="1911" y="1526"/>
                </a:lnTo>
                <a:lnTo>
                  <a:pt x="1919" y="1534"/>
                </a:lnTo>
                <a:lnTo>
                  <a:pt x="1929" y="1541"/>
                </a:lnTo>
                <a:lnTo>
                  <a:pt x="1949" y="1554"/>
                </a:lnTo>
                <a:lnTo>
                  <a:pt x="1973" y="1568"/>
                </a:lnTo>
                <a:lnTo>
                  <a:pt x="1989" y="1580"/>
                </a:lnTo>
                <a:lnTo>
                  <a:pt x="2005" y="1592"/>
                </a:lnTo>
                <a:lnTo>
                  <a:pt x="2011" y="1586"/>
                </a:lnTo>
                <a:lnTo>
                  <a:pt x="2014" y="1577"/>
                </a:lnTo>
                <a:lnTo>
                  <a:pt x="2017" y="1569"/>
                </a:lnTo>
                <a:lnTo>
                  <a:pt x="2021" y="1561"/>
                </a:lnTo>
                <a:lnTo>
                  <a:pt x="2026" y="1558"/>
                </a:lnTo>
                <a:lnTo>
                  <a:pt x="2032" y="1555"/>
                </a:lnTo>
                <a:lnTo>
                  <a:pt x="2064" y="1555"/>
                </a:lnTo>
                <a:lnTo>
                  <a:pt x="2066" y="1574"/>
                </a:lnTo>
                <a:lnTo>
                  <a:pt x="2070" y="1590"/>
                </a:lnTo>
                <a:lnTo>
                  <a:pt x="2076" y="1605"/>
                </a:lnTo>
                <a:lnTo>
                  <a:pt x="2084" y="1622"/>
                </a:lnTo>
                <a:lnTo>
                  <a:pt x="2092" y="1635"/>
                </a:lnTo>
                <a:lnTo>
                  <a:pt x="2098" y="1647"/>
                </a:lnTo>
                <a:lnTo>
                  <a:pt x="2103" y="1653"/>
                </a:lnTo>
                <a:lnTo>
                  <a:pt x="2107" y="1657"/>
                </a:lnTo>
                <a:lnTo>
                  <a:pt x="2113" y="1661"/>
                </a:lnTo>
                <a:lnTo>
                  <a:pt x="2119" y="1664"/>
                </a:lnTo>
                <a:lnTo>
                  <a:pt x="2133" y="1670"/>
                </a:lnTo>
                <a:lnTo>
                  <a:pt x="2146" y="1674"/>
                </a:lnTo>
                <a:lnTo>
                  <a:pt x="2159" y="1677"/>
                </a:lnTo>
                <a:lnTo>
                  <a:pt x="2172" y="1683"/>
                </a:lnTo>
                <a:lnTo>
                  <a:pt x="2167" y="1690"/>
                </a:lnTo>
                <a:lnTo>
                  <a:pt x="2160" y="1698"/>
                </a:lnTo>
                <a:lnTo>
                  <a:pt x="2158" y="1701"/>
                </a:lnTo>
                <a:lnTo>
                  <a:pt x="2156" y="1706"/>
                </a:lnTo>
                <a:lnTo>
                  <a:pt x="2155" y="1710"/>
                </a:lnTo>
                <a:lnTo>
                  <a:pt x="2154" y="1715"/>
                </a:lnTo>
                <a:lnTo>
                  <a:pt x="2155" y="1720"/>
                </a:lnTo>
                <a:lnTo>
                  <a:pt x="2156" y="1724"/>
                </a:lnTo>
                <a:lnTo>
                  <a:pt x="2157" y="1728"/>
                </a:lnTo>
                <a:lnTo>
                  <a:pt x="2159" y="1731"/>
                </a:lnTo>
                <a:lnTo>
                  <a:pt x="2165" y="1737"/>
                </a:lnTo>
                <a:lnTo>
                  <a:pt x="2173" y="1741"/>
                </a:lnTo>
                <a:lnTo>
                  <a:pt x="2182" y="1747"/>
                </a:lnTo>
                <a:lnTo>
                  <a:pt x="2190" y="1751"/>
                </a:lnTo>
                <a:lnTo>
                  <a:pt x="2199" y="1756"/>
                </a:lnTo>
                <a:lnTo>
                  <a:pt x="2206" y="1763"/>
                </a:lnTo>
                <a:lnTo>
                  <a:pt x="2213" y="1769"/>
                </a:lnTo>
                <a:lnTo>
                  <a:pt x="2218" y="1777"/>
                </a:lnTo>
                <a:lnTo>
                  <a:pt x="2223" y="1784"/>
                </a:lnTo>
                <a:lnTo>
                  <a:pt x="2226" y="1792"/>
                </a:lnTo>
                <a:lnTo>
                  <a:pt x="2231" y="1808"/>
                </a:lnTo>
                <a:lnTo>
                  <a:pt x="2236" y="1826"/>
                </a:lnTo>
                <a:lnTo>
                  <a:pt x="2241" y="1847"/>
                </a:lnTo>
                <a:lnTo>
                  <a:pt x="2246" y="1864"/>
                </a:lnTo>
                <a:lnTo>
                  <a:pt x="2253" y="1882"/>
                </a:lnTo>
                <a:lnTo>
                  <a:pt x="2263" y="1901"/>
                </a:lnTo>
                <a:lnTo>
                  <a:pt x="2266" y="1906"/>
                </a:lnTo>
                <a:lnTo>
                  <a:pt x="2270" y="1911"/>
                </a:lnTo>
                <a:lnTo>
                  <a:pt x="2276" y="1914"/>
                </a:lnTo>
                <a:lnTo>
                  <a:pt x="2281" y="1916"/>
                </a:lnTo>
                <a:lnTo>
                  <a:pt x="2293" y="1920"/>
                </a:lnTo>
                <a:lnTo>
                  <a:pt x="2305" y="1925"/>
                </a:lnTo>
                <a:lnTo>
                  <a:pt x="2318" y="1930"/>
                </a:lnTo>
                <a:lnTo>
                  <a:pt x="2330" y="1936"/>
                </a:lnTo>
                <a:lnTo>
                  <a:pt x="2340" y="1941"/>
                </a:lnTo>
                <a:lnTo>
                  <a:pt x="2350" y="1947"/>
                </a:lnTo>
                <a:lnTo>
                  <a:pt x="2360" y="1954"/>
                </a:lnTo>
                <a:lnTo>
                  <a:pt x="2368" y="1961"/>
                </a:lnTo>
                <a:lnTo>
                  <a:pt x="2378" y="1970"/>
                </a:lnTo>
                <a:lnTo>
                  <a:pt x="2388" y="1980"/>
                </a:lnTo>
                <a:lnTo>
                  <a:pt x="2395" y="1991"/>
                </a:lnTo>
                <a:lnTo>
                  <a:pt x="2403" y="2000"/>
                </a:lnTo>
                <a:lnTo>
                  <a:pt x="2410" y="2010"/>
                </a:lnTo>
                <a:lnTo>
                  <a:pt x="2419" y="2020"/>
                </a:lnTo>
                <a:lnTo>
                  <a:pt x="2445" y="2047"/>
                </a:lnTo>
                <a:lnTo>
                  <a:pt x="2468" y="2072"/>
                </a:lnTo>
                <a:lnTo>
                  <a:pt x="2473" y="2077"/>
                </a:lnTo>
                <a:lnTo>
                  <a:pt x="2480" y="2081"/>
                </a:lnTo>
                <a:lnTo>
                  <a:pt x="2486" y="2086"/>
                </a:lnTo>
                <a:lnTo>
                  <a:pt x="2493" y="2090"/>
                </a:lnTo>
                <a:lnTo>
                  <a:pt x="2500" y="2093"/>
                </a:lnTo>
                <a:lnTo>
                  <a:pt x="2508" y="2095"/>
                </a:lnTo>
                <a:lnTo>
                  <a:pt x="2516" y="2096"/>
                </a:lnTo>
                <a:lnTo>
                  <a:pt x="2525" y="2098"/>
                </a:lnTo>
                <a:lnTo>
                  <a:pt x="2532" y="2094"/>
                </a:lnTo>
                <a:lnTo>
                  <a:pt x="2536" y="2092"/>
                </a:lnTo>
                <a:lnTo>
                  <a:pt x="2543" y="2096"/>
                </a:lnTo>
                <a:lnTo>
                  <a:pt x="2550" y="2101"/>
                </a:lnTo>
                <a:lnTo>
                  <a:pt x="2553" y="2103"/>
                </a:lnTo>
                <a:lnTo>
                  <a:pt x="2555" y="2106"/>
                </a:lnTo>
                <a:lnTo>
                  <a:pt x="2556" y="2109"/>
                </a:lnTo>
                <a:lnTo>
                  <a:pt x="2557" y="2113"/>
                </a:lnTo>
                <a:lnTo>
                  <a:pt x="2557" y="2119"/>
                </a:lnTo>
                <a:lnTo>
                  <a:pt x="2555" y="2126"/>
                </a:lnTo>
                <a:lnTo>
                  <a:pt x="2554" y="2131"/>
                </a:lnTo>
                <a:lnTo>
                  <a:pt x="2551" y="2135"/>
                </a:lnTo>
                <a:lnTo>
                  <a:pt x="2548" y="2140"/>
                </a:lnTo>
                <a:lnTo>
                  <a:pt x="2543" y="2144"/>
                </a:lnTo>
                <a:lnTo>
                  <a:pt x="2539" y="2147"/>
                </a:lnTo>
                <a:lnTo>
                  <a:pt x="2534" y="2150"/>
                </a:lnTo>
                <a:lnTo>
                  <a:pt x="2523" y="2152"/>
                </a:lnTo>
                <a:lnTo>
                  <a:pt x="2512" y="2150"/>
                </a:lnTo>
                <a:lnTo>
                  <a:pt x="2507" y="2154"/>
                </a:lnTo>
                <a:lnTo>
                  <a:pt x="2501" y="2158"/>
                </a:lnTo>
                <a:lnTo>
                  <a:pt x="2507" y="2164"/>
                </a:lnTo>
                <a:lnTo>
                  <a:pt x="2512" y="2170"/>
                </a:lnTo>
                <a:lnTo>
                  <a:pt x="2519" y="2174"/>
                </a:lnTo>
                <a:lnTo>
                  <a:pt x="2525" y="2177"/>
                </a:lnTo>
                <a:lnTo>
                  <a:pt x="2532" y="2180"/>
                </a:lnTo>
                <a:lnTo>
                  <a:pt x="2539" y="2181"/>
                </a:lnTo>
                <a:lnTo>
                  <a:pt x="2547" y="2182"/>
                </a:lnTo>
                <a:lnTo>
                  <a:pt x="2554" y="2182"/>
                </a:lnTo>
                <a:lnTo>
                  <a:pt x="2561" y="2182"/>
                </a:lnTo>
                <a:lnTo>
                  <a:pt x="2566" y="2181"/>
                </a:lnTo>
                <a:lnTo>
                  <a:pt x="2570" y="2179"/>
                </a:lnTo>
                <a:lnTo>
                  <a:pt x="2575" y="2175"/>
                </a:lnTo>
                <a:lnTo>
                  <a:pt x="2583" y="2169"/>
                </a:lnTo>
                <a:lnTo>
                  <a:pt x="2591" y="2161"/>
                </a:lnTo>
                <a:lnTo>
                  <a:pt x="2599" y="2153"/>
                </a:lnTo>
                <a:lnTo>
                  <a:pt x="2606" y="2146"/>
                </a:lnTo>
                <a:lnTo>
                  <a:pt x="2610" y="2144"/>
                </a:lnTo>
                <a:lnTo>
                  <a:pt x="2616" y="2142"/>
                </a:lnTo>
                <a:lnTo>
                  <a:pt x="2620" y="2140"/>
                </a:lnTo>
                <a:lnTo>
                  <a:pt x="2627" y="2140"/>
                </a:lnTo>
                <a:lnTo>
                  <a:pt x="2640" y="2141"/>
                </a:lnTo>
                <a:lnTo>
                  <a:pt x="2650" y="2142"/>
                </a:lnTo>
                <a:lnTo>
                  <a:pt x="2661" y="2144"/>
                </a:lnTo>
                <a:lnTo>
                  <a:pt x="2674" y="2145"/>
                </a:lnTo>
                <a:lnTo>
                  <a:pt x="2683" y="2144"/>
                </a:lnTo>
                <a:lnTo>
                  <a:pt x="2689" y="2141"/>
                </a:lnTo>
                <a:lnTo>
                  <a:pt x="2696" y="2136"/>
                </a:lnTo>
                <a:lnTo>
                  <a:pt x="2701" y="2131"/>
                </a:lnTo>
                <a:lnTo>
                  <a:pt x="2711" y="2117"/>
                </a:lnTo>
                <a:lnTo>
                  <a:pt x="2719" y="2103"/>
                </a:lnTo>
                <a:lnTo>
                  <a:pt x="2730" y="2085"/>
                </a:lnTo>
                <a:lnTo>
                  <a:pt x="2738" y="2067"/>
                </a:lnTo>
                <a:lnTo>
                  <a:pt x="2741" y="2059"/>
                </a:lnTo>
                <a:lnTo>
                  <a:pt x="2744" y="2049"/>
                </a:lnTo>
                <a:lnTo>
                  <a:pt x="2746" y="2039"/>
                </a:lnTo>
                <a:lnTo>
                  <a:pt x="2749" y="2028"/>
                </a:lnTo>
                <a:lnTo>
                  <a:pt x="2736" y="1970"/>
                </a:lnTo>
                <a:lnTo>
                  <a:pt x="2738" y="1954"/>
                </a:lnTo>
                <a:lnTo>
                  <a:pt x="2741" y="1940"/>
                </a:lnTo>
                <a:lnTo>
                  <a:pt x="2744" y="1927"/>
                </a:lnTo>
                <a:lnTo>
                  <a:pt x="2748" y="1914"/>
                </a:lnTo>
                <a:lnTo>
                  <a:pt x="2755" y="1888"/>
                </a:lnTo>
                <a:lnTo>
                  <a:pt x="2762" y="1858"/>
                </a:lnTo>
                <a:lnTo>
                  <a:pt x="2767" y="1821"/>
                </a:lnTo>
                <a:lnTo>
                  <a:pt x="2770" y="1790"/>
                </a:lnTo>
                <a:lnTo>
                  <a:pt x="2772" y="1757"/>
                </a:lnTo>
                <a:lnTo>
                  <a:pt x="2778" y="1721"/>
                </a:lnTo>
                <a:lnTo>
                  <a:pt x="2762" y="1608"/>
                </a:lnTo>
                <a:lnTo>
                  <a:pt x="2763" y="1599"/>
                </a:lnTo>
                <a:lnTo>
                  <a:pt x="2763" y="1590"/>
                </a:lnTo>
                <a:lnTo>
                  <a:pt x="2764" y="1581"/>
                </a:lnTo>
                <a:lnTo>
                  <a:pt x="2765" y="1572"/>
                </a:lnTo>
                <a:lnTo>
                  <a:pt x="2768" y="1554"/>
                </a:lnTo>
                <a:lnTo>
                  <a:pt x="2771" y="1540"/>
                </a:lnTo>
                <a:lnTo>
                  <a:pt x="2775" y="1525"/>
                </a:lnTo>
                <a:lnTo>
                  <a:pt x="2776" y="1508"/>
                </a:lnTo>
                <a:lnTo>
                  <a:pt x="2775" y="1493"/>
                </a:lnTo>
                <a:lnTo>
                  <a:pt x="2773" y="1479"/>
                </a:lnTo>
                <a:lnTo>
                  <a:pt x="2771" y="1466"/>
                </a:lnTo>
                <a:lnTo>
                  <a:pt x="2769" y="1454"/>
                </a:lnTo>
                <a:lnTo>
                  <a:pt x="2765" y="1441"/>
                </a:lnTo>
                <a:lnTo>
                  <a:pt x="2759" y="1429"/>
                </a:lnTo>
                <a:lnTo>
                  <a:pt x="2754" y="1417"/>
                </a:lnTo>
                <a:lnTo>
                  <a:pt x="2746" y="1404"/>
                </a:lnTo>
                <a:lnTo>
                  <a:pt x="2735" y="1385"/>
                </a:lnTo>
                <a:lnTo>
                  <a:pt x="2724" y="1366"/>
                </a:lnTo>
                <a:lnTo>
                  <a:pt x="2713" y="1349"/>
                </a:lnTo>
                <a:lnTo>
                  <a:pt x="2701" y="1330"/>
                </a:lnTo>
                <a:lnTo>
                  <a:pt x="2695" y="1321"/>
                </a:lnTo>
                <a:lnTo>
                  <a:pt x="2689" y="1312"/>
                </a:lnTo>
                <a:lnTo>
                  <a:pt x="2688" y="1308"/>
                </a:lnTo>
                <a:lnTo>
                  <a:pt x="2686" y="1303"/>
                </a:lnTo>
                <a:lnTo>
                  <a:pt x="2685" y="1298"/>
                </a:lnTo>
                <a:lnTo>
                  <a:pt x="2685" y="1293"/>
                </a:lnTo>
                <a:lnTo>
                  <a:pt x="2689" y="1282"/>
                </a:lnTo>
                <a:lnTo>
                  <a:pt x="2692" y="1271"/>
                </a:lnTo>
                <a:lnTo>
                  <a:pt x="2691" y="1261"/>
                </a:lnTo>
                <a:lnTo>
                  <a:pt x="2689" y="1251"/>
                </a:lnTo>
                <a:lnTo>
                  <a:pt x="2685" y="1243"/>
                </a:lnTo>
                <a:lnTo>
                  <a:pt x="2681" y="1235"/>
                </a:lnTo>
                <a:lnTo>
                  <a:pt x="2669" y="1220"/>
                </a:lnTo>
                <a:lnTo>
                  <a:pt x="2656" y="1202"/>
                </a:lnTo>
                <a:lnTo>
                  <a:pt x="2648" y="1191"/>
                </a:lnTo>
                <a:lnTo>
                  <a:pt x="2642" y="1181"/>
                </a:lnTo>
                <a:lnTo>
                  <a:pt x="2634" y="1171"/>
                </a:lnTo>
                <a:lnTo>
                  <a:pt x="2627" y="1160"/>
                </a:lnTo>
                <a:lnTo>
                  <a:pt x="2605" y="1127"/>
                </a:lnTo>
                <a:lnTo>
                  <a:pt x="2588" y="1096"/>
                </a:lnTo>
                <a:lnTo>
                  <a:pt x="2572" y="1065"/>
                </a:lnTo>
                <a:lnTo>
                  <a:pt x="2554" y="1029"/>
                </a:lnTo>
                <a:lnTo>
                  <a:pt x="2549" y="1019"/>
                </a:lnTo>
                <a:lnTo>
                  <a:pt x="2543" y="1009"/>
                </a:lnTo>
                <a:lnTo>
                  <a:pt x="2537" y="1000"/>
                </a:lnTo>
                <a:lnTo>
                  <a:pt x="2530" y="993"/>
                </a:lnTo>
                <a:lnTo>
                  <a:pt x="2516" y="977"/>
                </a:lnTo>
                <a:lnTo>
                  <a:pt x="2501" y="958"/>
                </a:lnTo>
                <a:lnTo>
                  <a:pt x="2494" y="944"/>
                </a:lnTo>
                <a:lnTo>
                  <a:pt x="2486" y="932"/>
                </a:lnTo>
                <a:lnTo>
                  <a:pt x="2480" y="919"/>
                </a:lnTo>
                <a:lnTo>
                  <a:pt x="2472" y="905"/>
                </a:lnTo>
                <a:lnTo>
                  <a:pt x="2462" y="885"/>
                </a:lnTo>
                <a:lnTo>
                  <a:pt x="2453" y="866"/>
                </a:lnTo>
                <a:lnTo>
                  <a:pt x="2443" y="849"/>
                </a:lnTo>
                <a:lnTo>
                  <a:pt x="2430" y="831"/>
                </a:lnTo>
                <a:lnTo>
                  <a:pt x="2420" y="819"/>
                </a:lnTo>
                <a:lnTo>
                  <a:pt x="2410" y="808"/>
                </a:lnTo>
                <a:lnTo>
                  <a:pt x="2405" y="803"/>
                </a:lnTo>
                <a:lnTo>
                  <a:pt x="2401" y="797"/>
                </a:lnTo>
                <a:lnTo>
                  <a:pt x="2398" y="791"/>
                </a:lnTo>
                <a:lnTo>
                  <a:pt x="2395" y="782"/>
                </a:lnTo>
                <a:lnTo>
                  <a:pt x="2410" y="784"/>
                </a:lnTo>
                <a:lnTo>
                  <a:pt x="2422" y="788"/>
                </a:lnTo>
                <a:lnTo>
                  <a:pt x="2433" y="791"/>
                </a:lnTo>
                <a:lnTo>
                  <a:pt x="2444" y="796"/>
                </a:lnTo>
                <a:lnTo>
                  <a:pt x="2467" y="806"/>
                </a:lnTo>
                <a:lnTo>
                  <a:pt x="2491" y="817"/>
                </a:lnTo>
                <a:lnTo>
                  <a:pt x="2485" y="806"/>
                </a:lnTo>
                <a:lnTo>
                  <a:pt x="2481" y="795"/>
                </a:lnTo>
                <a:lnTo>
                  <a:pt x="2474" y="785"/>
                </a:lnTo>
                <a:lnTo>
                  <a:pt x="2467" y="775"/>
                </a:lnTo>
                <a:lnTo>
                  <a:pt x="2462" y="769"/>
                </a:lnTo>
                <a:lnTo>
                  <a:pt x="2457" y="765"/>
                </a:lnTo>
                <a:lnTo>
                  <a:pt x="2452" y="761"/>
                </a:lnTo>
                <a:lnTo>
                  <a:pt x="2446" y="756"/>
                </a:lnTo>
                <a:lnTo>
                  <a:pt x="2435" y="750"/>
                </a:lnTo>
                <a:lnTo>
                  <a:pt x="2425" y="740"/>
                </a:lnTo>
                <a:lnTo>
                  <a:pt x="2411" y="724"/>
                </a:lnTo>
                <a:lnTo>
                  <a:pt x="2398" y="709"/>
                </a:lnTo>
                <a:lnTo>
                  <a:pt x="2384" y="694"/>
                </a:lnTo>
                <a:lnTo>
                  <a:pt x="2371" y="681"/>
                </a:lnTo>
                <a:lnTo>
                  <a:pt x="2364" y="674"/>
                </a:lnTo>
                <a:lnTo>
                  <a:pt x="2359" y="667"/>
                </a:lnTo>
                <a:lnTo>
                  <a:pt x="2353" y="659"/>
                </a:lnTo>
                <a:lnTo>
                  <a:pt x="2348" y="650"/>
                </a:lnTo>
                <a:lnTo>
                  <a:pt x="2333" y="621"/>
                </a:lnTo>
                <a:lnTo>
                  <a:pt x="2321" y="596"/>
                </a:lnTo>
                <a:lnTo>
                  <a:pt x="2316" y="583"/>
                </a:lnTo>
                <a:lnTo>
                  <a:pt x="2308" y="570"/>
                </a:lnTo>
                <a:lnTo>
                  <a:pt x="2300" y="558"/>
                </a:lnTo>
                <a:lnTo>
                  <a:pt x="2292" y="543"/>
                </a:lnTo>
                <a:lnTo>
                  <a:pt x="2284" y="533"/>
                </a:lnTo>
                <a:lnTo>
                  <a:pt x="2276" y="523"/>
                </a:lnTo>
                <a:lnTo>
                  <a:pt x="2267" y="515"/>
                </a:lnTo>
                <a:lnTo>
                  <a:pt x="2258" y="507"/>
                </a:lnTo>
                <a:lnTo>
                  <a:pt x="2251" y="499"/>
                </a:lnTo>
                <a:lnTo>
                  <a:pt x="2242" y="491"/>
                </a:lnTo>
                <a:lnTo>
                  <a:pt x="2236" y="481"/>
                </a:lnTo>
                <a:lnTo>
                  <a:pt x="2228" y="469"/>
                </a:lnTo>
                <a:lnTo>
                  <a:pt x="2218" y="450"/>
                </a:lnTo>
                <a:lnTo>
                  <a:pt x="2211" y="431"/>
                </a:lnTo>
                <a:lnTo>
                  <a:pt x="2204" y="413"/>
                </a:lnTo>
                <a:lnTo>
                  <a:pt x="2197" y="392"/>
                </a:lnTo>
                <a:lnTo>
                  <a:pt x="2187" y="376"/>
                </a:lnTo>
                <a:lnTo>
                  <a:pt x="2177" y="361"/>
                </a:lnTo>
                <a:lnTo>
                  <a:pt x="2165" y="331"/>
                </a:lnTo>
                <a:lnTo>
                  <a:pt x="2157" y="303"/>
                </a:lnTo>
                <a:lnTo>
                  <a:pt x="2148" y="275"/>
                </a:lnTo>
                <a:lnTo>
                  <a:pt x="2137" y="243"/>
                </a:lnTo>
                <a:lnTo>
                  <a:pt x="2133" y="232"/>
                </a:lnTo>
                <a:lnTo>
                  <a:pt x="2128" y="222"/>
                </a:lnTo>
                <a:lnTo>
                  <a:pt x="2122" y="212"/>
                </a:lnTo>
                <a:lnTo>
                  <a:pt x="2117" y="201"/>
                </a:lnTo>
                <a:lnTo>
                  <a:pt x="2108" y="175"/>
                </a:lnTo>
                <a:lnTo>
                  <a:pt x="2102" y="153"/>
                </a:lnTo>
                <a:lnTo>
                  <a:pt x="2097" y="142"/>
                </a:lnTo>
                <a:lnTo>
                  <a:pt x="2094" y="130"/>
                </a:lnTo>
                <a:lnTo>
                  <a:pt x="2089" y="118"/>
                </a:lnTo>
                <a:lnTo>
                  <a:pt x="2082" y="105"/>
                </a:lnTo>
                <a:lnTo>
                  <a:pt x="2076" y="115"/>
                </a:lnTo>
                <a:lnTo>
                  <a:pt x="2070" y="123"/>
                </a:lnTo>
                <a:lnTo>
                  <a:pt x="2065" y="132"/>
                </a:lnTo>
                <a:lnTo>
                  <a:pt x="2062" y="141"/>
                </a:lnTo>
                <a:lnTo>
                  <a:pt x="2055" y="158"/>
                </a:lnTo>
                <a:lnTo>
                  <a:pt x="2050" y="175"/>
                </a:lnTo>
                <a:lnTo>
                  <a:pt x="2048" y="194"/>
                </a:lnTo>
                <a:lnTo>
                  <a:pt x="2046" y="212"/>
                </a:lnTo>
                <a:lnTo>
                  <a:pt x="2044" y="232"/>
                </a:lnTo>
                <a:lnTo>
                  <a:pt x="2044" y="254"/>
                </a:lnTo>
                <a:lnTo>
                  <a:pt x="2046" y="282"/>
                </a:lnTo>
                <a:lnTo>
                  <a:pt x="2047" y="307"/>
                </a:lnTo>
                <a:lnTo>
                  <a:pt x="2048" y="319"/>
                </a:lnTo>
                <a:lnTo>
                  <a:pt x="2048" y="332"/>
                </a:lnTo>
                <a:lnTo>
                  <a:pt x="2047" y="346"/>
                </a:lnTo>
                <a:lnTo>
                  <a:pt x="2044" y="361"/>
                </a:lnTo>
                <a:lnTo>
                  <a:pt x="2040" y="336"/>
                </a:lnTo>
                <a:lnTo>
                  <a:pt x="2036" y="315"/>
                </a:lnTo>
                <a:lnTo>
                  <a:pt x="2032" y="294"/>
                </a:lnTo>
                <a:lnTo>
                  <a:pt x="2026" y="270"/>
                </a:lnTo>
                <a:lnTo>
                  <a:pt x="2022" y="258"/>
                </a:lnTo>
                <a:lnTo>
                  <a:pt x="2017" y="248"/>
                </a:lnTo>
                <a:lnTo>
                  <a:pt x="2013" y="238"/>
                </a:lnTo>
                <a:lnTo>
                  <a:pt x="2008" y="228"/>
                </a:lnTo>
                <a:lnTo>
                  <a:pt x="2003" y="218"/>
                </a:lnTo>
                <a:lnTo>
                  <a:pt x="2000" y="209"/>
                </a:lnTo>
                <a:lnTo>
                  <a:pt x="1998" y="198"/>
                </a:lnTo>
                <a:lnTo>
                  <a:pt x="1997" y="185"/>
                </a:lnTo>
                <a:lnTo>
                  <a:pt x="1997" y="177"/>
                </a:lnTo>
                <a:lnTo>
                  <a:pt x="1998" y="170"/>
                </a:lnTo>
                <a:lnTo>
                  <a:pt x="2000" y="162"/>
                </a:lnTo>
                <a:lnTo>
                  <a:pt x="2002" y="156"/>
                </a:lnTo>
                <a:lnTo>
                  <a:pt x="2006" y="150"/>
                </a:lnTo>
                <a:lnTo>
                  <a:pt x="2009" y="144"/>
                </a:lnTo>
                <a:lnTo>
                  <a:pt x="2013" y="139"/>
                </a:lnTo>
                <a:lnTo>
                  <a:pt x="2019" y="132"/>
                </a:lnTo>
                <a:lnTo>
                  <a:pt x="2024" y="130"/>
                </a:lnTo>
                <a:lnTo>
                  <a:pt x="2029" y="127"/>
                </a:lnTo>
                <a:lnTo>
                  <a:pt x="2039" y="112"/>
                </a:lnTo>
                <a:lnTo>
                  <a:pt x="2048" y="95"/>
                </a:lnTo>
                <a:lnTo>
                  <a:pt x="2054" y="88"/>
                </a:lnTo>
                <a:lnTo>
                  <a:pt x="2061" y="81"/>
                </a:lnTo>
                <a:lnTo>
                  <a:pt x="2064" y="78"/>
                </a:lnTo>
                <a:lnTo>
                  <a:pt x="2066" y="75"/>
                </a:lnTo>
                <a:lnTo>
                  <a:pt x="2068" y="70"/>
                </a:lnTo>
                <a:lnTo>
                  <a:pt x="2068" y="66"/>
                </a:lnTo>
                <a:lnTo>
                  <a:pt x="2068" y="48"/>
                </a:lnTo>
                <a:lnTo>
                  <a:pt x="2067" y="32"/>
                </a:lnTo>
                <a:lnTo>
                  <a:pt x="2065" y="16"/>
                </a:lnTo>
                <a:lnTo>
                  <a:pt x="2063" y="0"/>
                </a:lnTo>
                <a:lnTo>
                  <a:pt x="2063" y="0"/>
                </a:lnTo>
                <a:lnTo>
                  <a:pt x="2053" y="2"/>
                </a:lnTo>
                <a:lnTo>
                  <a:pt x="2042" y="5"/>
                </a:lnTo>
                <a:lnTo>
                  <a:pt x="2030" y="8"/>
                </a:lnTo>
                <a:lnTo>
                  <a:pt x="2021" y="10"/>
                </a:lnTo>
                <a:lnTo>
                  <a:pt x="2010" y="15"/>
                </a:lnTo>
                <a:lnTo>
                  <a:pt x="1999" y="18"/>
                </a:lnTo>
                <a:lnTo>
                  <a:pt x="1988" y="16"/>
                </a:lnTo>
                <a:lnTo>
                  <a:pt x="1979" y="15"/>
                </a:lnTo>
                <a:lnTo>
                  <a:pt x="1968" y="19"/>
                </a:lnTo>
                <a:lnTo>
                  <a:pt x="1958" y="21"/>
                </a:lnTo>
                <a:lnTo>
                  <a:pt x="1949" y="20"/>
                </a:lnTo>
                <a:lnTo>
                  <a:pt x="1942" y="19"/>
                </a:lnTo>
                <a:lnTo>
                  <a:pt x="1933" y="16"/>
                </a:lnTo>
                <a:lnTo>
                  <a:pt x="1926" y="15"/>
                </a:lnTo>
                <a:lnTo>
                  <a:pt x="1920" y="12"/>
                </a:lnTo>
                <a:lnTo>
                  <a:pt x="1915" y="10"/>
                </a:lnTo>
                <a:lnTo>
                  <a:pt x="1908" y="10"/>
                </a:lnTo>
                <a:lnTo>
                  <a:pt x="1903" y="11"/>
                </a:lnTo>
                <a:lnTo>
                  <a:pt x="1898" y="12"/>
                </a:lnTo>
                <a:lnTo>
                  <a:pt x="1893" y="14"/>
                </a:lnTo>
                <a:lnTo>
                  <a:pt x="1884" y="20"/>
                </a:lnTo>
                <a:lnTo>
                  <a:pt x="1876" y="26"/>
                </a:lnTo>
                <a:lnTo>
                  <a:pt x="1868" y="34"/>
                </a:lnTo>
                <a:lnTo>
                  <a:pt x="1862" y="42"/>
                </a:lnTo>
                <a:lnTo>
                  <a:pt x="1855" y="52"/>
                </a:lnTo>
                <a:lnTo>
                  <a:pt x="1851" y="63"/>
                </a:lnTo>
                <a:lnTo>
                  <a:pt x="1845" y="74"/>
                </a:lnTo>
                <a:lnTo>
                  <a:pt x="1839" y="83"/>
                </a:lnTo>
                <a:lnTo>
                  <a:pt x="1837" y="89"/>
                </a:lnTo>
                <a:lnTo>
                  <a:pt x="1835" y="94"/>
                </a:lnTo>
                <a:lnTo>
                  <a:pt x="1834" y="100"/>
                </a:lnTo>
                <a:lnTo>
                  <a:pt x="1834" y="106"/>
                </a:lnTo>
                <a:lnTo>
                  <a:pt x="1834" y="196"/>
                </a:lnTo>
                <a:lnTo>
                  <a:pt x="1821" y="193"/>
                </a:lnTo>
                <a:lnTo>
                  <a:pt x="1809" y="188"/>
                </a:lnTo>
                <a:lnTo>
                  <a:pt x="1798" y="183"/>
                </a:lnTo>
                <a:lnTo>
                  <a:pt x="1789" y="177"/>
                </a:lnTo>
                <a:lnTo>
                  <a:pt x="1768" y="164"/>
                </a:lnTo>
                <a:lnTo>
                  <a:pt x="1747" y="148"/>
                </a:lnTo>
                <a:lnTo>
                  <a:pt x="1203" y="223"/>
                </a:lnTo>
                <a:lnTo>
                  <a:pt x="996" y="236"/>
                </a:lnTo>
                <a:lnTo>
                  <a:pt x="968" y="225"/>
                </a:lnTo>
                <a:lnTo>
                  <a:pt x="943" y="218"/>
                </a:lnTo>
                <a:lnTo>
                  <a:pt x="918" y="211"/>
                </a:lnTo>
                <a:lnTo>
                  <a:pt x="890" y="201"/>
                </a:lnTo>
                <a:lnTo>
                  <a:pt x="864" y="190"/>
                </a:lnTo>
                <a:lnTo>
                  <a:pt x="842" y="178"/>
                </a:lnTo>
                <a:lnTo>
                  <a:pt x="832" y="172"/>
                </a:lnTo>
                <a:lnTo>
                  <a:pt x="820" y="168"/>
                </a:lnTo>
                <a:lnTo>
                  <a:pt x="808" y="162"/>
                </a:lnTo>
                <a:lnTo>
                  <a:pt x="794" y="159"/>
                </a:lnTo>
                <a:lnTo>
                  <a:pt x="794" y="159"/>
                </a:lnTo>
                <a:close/>
              </a:path>
            </a:pathLst>
          </a:custGeom>
          <a:solidFill>
            <a:schemeClr val="bg1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5" name="Freeform 181"/>
          <p:cNvSpPr>
            <a:spLocks/>
          </p:cNvSpPr>
          <p:nvPr/>
        </p:nvSpPr>
        <p:spPr bwMode="auto">
          <a:xfrm>
            <a:off x="6870672" y="4542956"/>
            <a:ext cx="769805" cy="818177"/>
          </a:xfrm>
          <a:custGeom>
            <a:avLst/>
            <a:gdLst>
              <a:gd name="T0" fmla="*/ 383 w 1671"/>
              <a:gd name="T1" fmla="*/ 1717 h 1775"/>
              <a:gd name="T2" fmla="*/ 509 w 1671"/>
              <a:gd name="T3" fmla="*/ 1764 h 1775"/>
              <a:gd name="T4" fmla="*/ 1330 w 1671"/>
              <a:gd name="T5" fmla="*/ 1716 h 1775"/>
              <a:gd name="T6" fmla="*/ 1375 w 1671"/>
              <a:gd name="T7" fmla="*/ 1645 h 1775"/>
              <a:gd name="T8" fmla="*/ 1386 w 1671"/>
              <a:gd name="T9" fmla="*/ 1613 h 1775"/>
              <a:gd name="T10" fmla="*/ 1417 w 1671"/>
              <a:gd name="T11" fmla="*/ 1565 h 1775"/>
              <a:gd name="T12" fmla="*/ 1449 w 1671"/>
              <a:gd name="T13" fmla="*/ 1549 h 1775"/>
              <a:gd name="T14" fmla="*/ 1483 w 1671"/>
              <a:gd name="T15" fmla="*/ 1558 h 1775"/>
              <a:gd name="T16" fmla="*/ 1529 w 1671"/>
              <a:gd name="T17" fmla="*/ 1555 h 1775"/>
              <a:gd name="T18" fmla="*/ 1583 w 1671"/>
              <a:gd name="T19" fmla="*/ 1544 h 1775"/>
              <a:gd name="T20" fmla="*/ 1602 w 1671"/>
              <a:gd name="T21" fmla="*/ 1523 h 1775"/>
              <a:gd name="T22" fmla="*/ 1593 w 1671"/>
              <a:gd name="T23" fmla="*/ 1465 h 1775"/>
              <a:gd name="T24" fmla="*/ 1585 w 1671"/>
              <a:gd name="T25" fmla="*/ 1409 h 1775"/>
              <a:gd name="T26" fmla="*/ 1578 w 1671"/>
              <a:gd name="T27" fmla="*/ 1355 h 1775"/>
              <a:gd name="T28" fmla="*/ 1594 w 1671"/>
              <a:gd name="T29" fmla="*/ 1313 h 1775"/>
              <a:gd name="T30" fmla="*/ 1588 w 1671"/>
              <a:gd name="T31" fmla="*/ 1263 h 1775"/>
              <a:gd name="T32" fmla="*/ 1601 w 1671"/>
              <a:gd name="T33" fmla="*/ 1180 h 1775"/>
              <a:gd name="T34" fmla="*/ 1623 w 1671"/>
              <a:gd name="T35" fmla="*/ 1087 h 1775"/>
              <a:gd name="T36" fmla="*/ 1658 w 1671"/>
              <a:gd name="T37" fmla="*/ 1031 h 1775"/>
              <a:gd name="T38" fmla="*/ 1670 w 1671"/>
              <a:gd name="T39" fmla="*/ 989 h 1775"/>
              <a:gd name="T40" fmla="*/ 1635 w 1671"/>
              <a:gd name="T41" fmla="*/ 970 h 1775"/>
              <a:gd name="T42" fmla="*/ 1608 w 1671"/>
              <a:gd name="T43" fmla="*/ 960 h 1775"/>
              <a:gd name="T44" fmla="*/ 1587 w 1671"/>
              <a:gd name="T45" fmla="*/ 922 h 1775"/>
              <a:gd name="T46" fmla="*/ 1564 w 1671"/>
              <a:gd name="T47" fmla="*/ 870 h 1775"/>
              <a:gd name="T48" fmla="*/ 1534 w 1671"/>
              <a:gd name="T49" fmla="*/ 834 h 1775"/>
              <a:gd name="T50" fmla="*/ 1472 w 1671"/>
              <a:gd name="T51" fmla="*/ 785 h 1775"/>
              <a:gd name="T52" fmla="*/ 1434 w 1671"/>
              <a:gd name="T53" fmla="*/ 726 h 1775"/>
              <a:gd name="T54" fmla="*/ 1414 w 1671"/>
              <a:gd name="T55" fmla="*/ 632 h 1775"/>
              <a:gd name="T56" fmla="*/ 1395 w 1671"/>
              <a:gd name="T57" fmla="*/ 595 h 1775"/>
              <a:gd name="T58" fmla="*/ 1340 w 1671"/>
              <a:gd name="T59" fmla="*/ 575 h 1775"/>
              <a:gd name="T60" fmla="*/ 1285 w 1671"/>
              <a:gd name="T61" fmla="*/ 554 h 1775"/>
              <a:gd name="T62" fmla="*/ 1252 w 1671"/>
              <a:gd name="T63" fmla="*/ 509 h 1775"/>
              <a:gd name="T64" fmla="*/ 1141 w 1671"/>
              <a:gd name="T65" fmla="*/ 413 h 1775"/>
              <a:gd name="T66" fmla="*/ 1055 w 1671"/>
              <a:gd name="T67" fmla="*/ 382 h 1775"/>
              <a:gd name="T68" fmla="*/ 969 w 1671"/>
              <a:gd name="T69" fmla="*/ 341 h 1775"/>
              <a:gd name="T70" fmla="*/ 928 w 1671"/>
              <a:gd name="T71" fmla="*/ 296 h 1775"/>
              <a:gd name="T72" fmla="*/ 863 w 1671"/>
              <a:gd name="T73" fmla="*/ 210 h 1775"/>
              <a:gd name="T74" fmla="*/ 782 w 1671"/>
              <a:gd name="T75" fmla="*/ 160 h 1775"/>
              <a:gd name="T76" fmla="*/ 750 w 1671"/>
              <a:gd name="T77" fmla="*/ 135 h 1775"/>
              <a:gd name="T78" fmla="*/ 731 w 1671"/>
              <a:gd name="T79" fmla="*/ 87 h 1775"/>
              <a:gd name="T80" fmla="*/ 738 w 1671"/>
              <a:gd name="T81" fmla="*/ 38 h 1775"/>
              <a:gd name="T82" fmla="*/ 342 w 1671"/>
              <a:gd name="T83" fmla="*/ 99 h 1775"/>
              <a:gd name="T84" fmla="*/ 219 w 1671"/>
              <a:gd name="T85" fmla="*/ 881 h 1775"/>
              <a:gd name="T86" fmla="*/ 233 w 1671"/>
              <a:gd name="T87" fmla="*/ 954 h 1775"/>
              <a:gd name="T88" fmla="*/ 242 w 1671"/>
              <a:gd name="T89" fmla="*/ 1018 h 1775"/>
              <a:gd name="T90" fmla="*/ 254 w 1671"/>
              <a:gd name="T91" fmla="*/ 1047 h 1775"/>
              <a:gd name="T92" fmla="*/ 300 w 1671"/>
              <a:gd name="T93" fmla="*/ 1071 h 1775"/>
              <a:gd name="T94" fmla="*/ 338 w 1671"/>
              <a:gd name="T95" fmla="*/ 1119 h 1775"/>
              <a:gd name="T96" fmla="*/ 365 w 1671"/>
              <a:gd name="T97" fmla="*/ 1159 h 1775"/>
              <a:gd name="T98" fmla="*/ 363 w 1671"/>
              <a:gd name="T99" fmla="*/ 1181 h 1775"/>
              <a:gd name="T100" fmla="*/ 329 w 1671"/>
              <a:gd name="T101" fmla="*/ 1225 h 1775"/>
              <a:gd name="T102" fmla="*/ 326 w 1671"/>
              <a:gd name="T103" fmla="*/ 1264 h 1775"/>
              <a:gd name="T104" fmla="*/ 322 w 1671"/>
              <a:gd name="T105" fmla="*/ 1316 h 1775"/>
              <a:gd name="T106" fmla="*/ 342 w 1671"/>
              <a:gd name="T107" fmla="*/ 163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71" h="1775">
                <a:moveTo>
                  <a:pt x="335" y="1698"/>
                </a:moveTo>
                <a:lnTo>
                  <a:pt x="349" y="1701"/>
                </a:lnTo>
                <a:lnTo>
                  <a:pt x="361" y="1707"/>
                </a:lnTo>
                <a:lnTo>
                  <a:pt x="373" y="1711"/>
                </a:lnTo>
                <a:lnTo>
                  <a:pt x="383" y="1717"/>
                </a:lnTo>
                <a:lnTo>
                  <a:pt x="405" y="1729"/>
                </a:lnTo>
                <a:lnTo>
                  <a:pt x="431" y="1740"/>
                </a:lnTo>
                <a:lnTo>
                  <a:pt x="459" y="1750"/>
                </a:lnTo>
                <a:lnTo>
                  <a:pt x="484" y="1757"/>
                </a:lnTo>
                <a:lnTo>
                  <a:pt x="509" y="1764"/>
                </a:lnTo>
                <a:lnTo>
                  <a:pt x="537" y="1775"/>
                </a:lnTo>
                <a:lnTo>
                  <a:pt x="744" y="1762"/>
                </a:lnTo>
                <a:lnTo>
                  <a:pt x="1288" y="1687"/>
                </a:lnTo>
                <a:lnTo>
                  <a:pt x="1309" y="1703"/>
                </a:lnTo>
                <a:lnTo>
                  <a:pt x="1330" y="1716"/>
                </a:lnTo>
                <a:lnTo>
                  <a:pt x="1339" y="1722"/>
                </a:lnTo>
                <a:lnTo>
                  <a:pt x="1350" y="1727"/>
                </a:lnTo>
                <a:lnTo>
                  <a:pt x="1362" y="1732"/>
                </a:lnTo>
                <a:lnTo>
                  <a:pt x="1375" y="1735"/>
                </a:lnTo>
                <a:lnTo>
                  <a:pt x="1375" y="1645"/>
                </a:lnTo>
                <a:lnTo>
                  <a:pt x="1375" y="1639"/>
                </a:lnTo>
                <a:lnTo>
                  <a:pt x="1376" y="1633"/>
                </a:lnTo>
                <a:lnTo>
                  <a:pt x="1378" y="1628"/>
                </a:lnTo>
                <a:lnTo>
                  <a:pt x="1380" y="1622"/>
                </a:lnTo>
                <a:lnTo>
                  <a:pt x="1386" y="1613"/>
                </a:lnTo>
                <a:lnTo>
                  <a:pt x="1392" y="1602"/>
                </a:lnTo>
                <a:lnTo>
                  <a:pt x="1396" y="1591"/>
                </a:lnTo>
                <a:lnTo>
                  <a:pt x="1403" y="1581"/>
                </a:lnTo>
                <a:lnTo>
                  <a:pt x="1409" y="1573"/>
                </a:lnTo>
                <a:lnTo>
                  <a:pt x="1417" y="1565"/>
                </a:lnTo>
                <a:lnTo>
                  <a:pt x="1425" y="1559"/>
                </a:lnTo>
                <a:lnTo>
                  <a:pt x="1434" y="1553"/>
                </a:lnTo>
                <a:lnTo>
                  <a:pt x="1439" y="1551"/>
                </a:lnTo>
                <a:lnTo>
                  <a:pt x="1444" y="1550"/>
                </a:lnTo>
                <a:lnTo>
                  <a:pt x="1449" y="1549"/>
                </a:lnTo>
                <a:lnTo>
                  <a:pt x="1456" y="1549"/>
                </a:lnTo>
                <a:lnTo>
                  <a:pt x="1461" y="1551"/>
                </a:lnTo>
                <a:lnTo>
                  <a:pt x="1467" y="1554"/>
                </a:lnTo>
                <a:lnTo>
                  <a:pt x="1474" y="1555"/>
                </a:lnTo>
                <a:lnTo>
                  <a:pt x="1483" y="1558"/>
                </a:lnTo>
                <a:lnTo>
                  <a:pt x="1490" y="1559"/>
                </a:lnTo>
                <a:lnTo>
                  <a:pt x="1499" y="1560"/>
                </a:lnTo>
                <a:lnTo>
                  <a:pt x="1509" y="1558"/>
                </a:lnTo>
                <a:lnTo>
                  <a:pt x="1520" y="1554"/>
                </a:lnTo>
                <a:lnTo>
                  <a:pt x="1529" y="1555"/>
                </a:lnTo>
                <a:lnTo>
                  <a:pt x="1540" y="1557"/>
                </a:lnTo>
                <a:lnTo>
                  <a:pt x="1551" y="1554"/>
                </a:lnTo>
                <a:lnTo>
                  <a:pt x="1562" y="1549"/>
                </a:lnTo>
                <a:lnTo>
                  <a:pt x="1571" y="1547"/>
                </a:lnTo>
                <a:lnTo>
                  <a:pt x="1583" y="1544"/>
                </a:lnTo>
                <a:lnTo>
                  <a:pt x="1594" y="1541"/>
                </a:lnTo>
                <a:lnTo>
                  <a:pt x="1604" y="1539"/>
                </a:lnTo>
                <a:lnTo>
                  <a:pt x="1604" y="1539"/>
                </a:lnTo>
                <a:lnTo>
                  <a:pt x="1603" y="1532"/>
                </a:lnTo>
                <a:lnTo>
                  <a:pt x="1602" y="1523"/>
                </a:lnTo>
                <a:lnTo>
                  <a:pt x="1601" y="1513"/>
                </a:lnTo>
                <a:lnTo>
                  <a:pt x="1600" y="1504"/>
                </a:lnTo>
                <a:lnTo>
                  <a:pt x="1597" y="1490"/>
                </a:lnTo>
                <a:lnTo>
                  <a:pt x="1595" y="1477"/>
                </a:lnTo>
                <a:lnTo>
                  <a:pt x="1593" y="1465"/>
                </a:lnTo>
                <a:lnTo>
                  <a:pt x="1591" y="1451"/>
                </a:lnTo>
                <a:lnTo>
                  <a:pt x="1590" y="1440"/>
                </a:lnTo>
                <a:lnTo>
                  <a:pt x="1589" y="1429"/>
                </a:lnTo>
                <a:lnTo>
                  <a:pt x="1588" y="1419"/>
                </a:lnTo>
                <a:lnTo>
                  <a:pt x="1585" y="1409"/>
                </a:lnTo>
                <a:lnTo>
                  <a:pt x="1577" y="1396"/>
                </a:lnTo>
                <a:lnTo>
                  <a:pt x="1570" y="1382"/>
                </a:lnTo>
                <a:lnTo>
                  <a:pt x="1571" y="1372"/>
                </a:lnTo>
                <a:lnTo>
                  <a:pt x="1574" y="1363"/>
                </a:lnTo>
                <a:lnTo>
                  <a:pt x="1578" y="1355"/>
                </a:lnTo>
                <a:lnTo>
                  <a:pt x="1582" y="1347"/>
                </a:lnTo>
                <a:lnTo>
                  <a:pt x="1587" y="1340"/>
                </a:lnTo>
                <a:lnTo>
                  <a:pt x="1590" y="1332"/>
                </a:lnTo>
                <a:lnTo>
                  <a:pt x="1593" y="1322"/>
                </a:lnTo>
                <a:lnTo>
                  <a:pt x="1594" y="1313"/>
                </a:lnTo>
                <a:lnTo>
                  <a:pt x="1593" y="1303"/>
                </a:lnTo>
                <a:lnTo>
                  <a:pt x="1590" y="1294"/>
                </a:lnTo>
                <a:lnTo>
                  <a:pt x="1587" y="1286"/>
                </a:lnTo>
                <a:lnTo>
                  <a:pt x="1585" y="1276"/>
                </a:lnTo>
                <a:lnTo>
                  <a:pt x="1588" y="1263"/>
                </a:lnTo>
                <a:lnTo>
                  <a:pt x="1591" y="1252"/>
                </a:lnTo>
                <a:lnTo>
                  <a:pt x="1594" y="1240"/>
                </a:lnTo>
                <a:lnTo>
                  <a:pt x="1596" y="1227"/>
                </a:lnTo>
                <a:lnTo>
                  <a:pt x="1598" y="1202"/>
                </a:lnTo>
                <a:lnTo>
                  <a:pt x="1601" y="1180"/>
                </a:lnTo>
                <a:lnTo>
                  <a:pt x="1603" y="1157"/>
                </a:lnTo>
                <a:lnTo>
                  <a:pt x="1607" y="1132"/>
                </a:lnTo>
                <a:lnTo>
                  <a:pt x="1614" y="1112"/>
                </a:lnTo>
                <a:lnTo>
                  <a:pt x="1620" y="1095"/>
                </a:lnTo>
                <a:lnTo>
                  <a:pt x="1623" y="1087"/>
                </a:lnTo>
                <a:lnTo>
                  <a:pt x="1627" y="1078"/>
                </a:lnTo>
                <a:lnTo>
                  <a:pt x="1629" y="1068"/>
                </a:lnTo>
                <a:lnTo>
                  <a:pt x="1631" y="1058"/>
                </a:lnTo>
                <a:lnTo>
                  <a:pt x="1645" y="1044"/>
                </a:lnTo>
                <a:lnTo>
                  <a:pt x="1658" y="1031"/>
                </a:lnTo>
                <a:lnTo>
                  <a:pt x="1663" y="1023"/>
                </a:lnTo>
                <a:lnTo>
                  <a:pt x="1668" y="1016"/>
                </a:lnTo>
                <a:lnTo>
                  <a:pt x="1670" y="1007"/>
                </a:lnTo>
                <a:lnTo>
                  <a:pt x="1671" y="996"/>
                </a:lnTo>
                <a:lnTo>
                  <a:pt x="1670" y="989"/>
                </a:lnTo>
                <a:lnTo>
                  <a:pt x="1668" y="982"/>
                </a:lnTo>
                <a:lnTo>
                  <a:pt x="1664" y="977"/>
                </a:lnTo>
                <a:lnTo>
                  <a:pt x="1661" y="970"/>
                </a:lnTo>
                <a:lnTo>
                  <a:pt x="1648" y="969"/>
                </a:lnTo>
                <a:lnTo>
                  <a:pt x="1635" y="970"/>
                </a:lnTo>
                <a:lnTo>
                  <a:pt x="1630" y="970"/>
                </a:lnTo>
                <a:lnTo>
                  <a:pt x="1623" y="969"/>
                </a:lnTo>
                <a:lnTo>
                  <a:pt x="1618" y="968"/>
                </a:lnTo>
                <a:lnTo>
                  <a:pt x="1612" y="965"/>
                </a:lnTo>
                <a:lnTo>
                  <a:pt x="1608" y="960"/>
                </a:lnTo>
                <a:lnTo>
                  <a:pt x="1605" y="955"/>
                </a:lnTo>
                <a:lnTo>
                  <a:pt x="1602" y="950"/>
                </a:lnTo>
                <a:lnTo>
                  <a:pt x="1600" y="943"/>
                </a:lnTo>
                <a:lnTo>
                  <a:pt x="1592" y="932"/>
                </a:lnTo>
                <a:lnTo>
                  <a:pt x="1587" y="922"/>
                </a:lnTo>
                <a:lnTo>
                  <a:pt x="1582" y="911"/>
                </a:lnTo>
                <a:lnTo>
                  <a:pt x="1578" y="901"/>
                </a:lnTo>
                <a:lnTo>
                  <a:pt x="1574" y="890"/>
                </a:lnTo>
                <a:lnTo>
                  <a:pt x="1569" y="881"/>
                </a:lnTo>
                <a:lnTo>
                  <a:pt x="1564" y="870"/>
                </a:lnTo>
                <a:lnTo>
                  <a:pt x="1556" y="859"/>
                </a:lnTo>
                <a:lnTo>
                  <a:pt x="1551" y="851"/>
                </a:lnTo>
                <a:lnTo>
                  <a:pt x="1546" y="845"/>
                </a:lnTo>
                <a:lnTo>
                  <a:pt x="1540" y="838"/>
                </a:lnTo>
                <a:lnTo>
                  <a:pt x="1534" y="834"/>
                </a:lnTo>
                <a:lnTo>
                  <a:pt x="1521" y="824"/>
                </a:lnTo>
                <a:lnTo>
                  <a:pt x="1507" y="814"/>
                </a:lnTo>
                <a:lnTo>
                  <a:pt x="1494" y="804"/>
                </a:lnTo>
                <a:lnTo>
                  <a:pt x="1482" y="794"/>
                </a:lnTo>
                <a:lnTo>
                  <a:pt x="1472" y="785"/>
                </a:lnTo>
                <a:lnTo>
                  <a:pt x="1462" y="776"/>
                </a:lnTo>
                <a:lnTo>
                  <a:pt x="1454" y="765"/>
                </a:lnTo>
                <a:lnTo>
                  <a:pt x="1446" y="753"/>
                </a:lnTo>
                <a:lnTo>
                  <a:pt x="1440" y="740"/>
                </a:lnTo>
                <a:lnTo>
                  <a:pt x="1434" y="726"/>
                </a:lnTo>
                <a:lnTo>
                  <a:pt x="1428" y="703"/>
                </a:lnTo>
                <a:lnTo>
                  <a:pt x="1423" y="684"/>
                </a:lnTo>
                <a:lnTo>
                  <a:pt x="1420" y="663"/>
                </a:lnTo>
                <a:lnTo>
                  <a:pt x="1416" y="641"/>
                </a:lnTo>
                <a:lnTo>
                  <a:pt x="1414" y="632"/>
                </a:lnTo>
                <a:lnTo>
                  <a:pt x="1412" y="624"/>
                </a:lnTo>
                <a:lnTo>
                  <a:pt x="1408" y="616"/>
                </a:lnTo>
                <a:lnTo>
                  <a:pt x="1405" y="608"/>
                </a:lnTo>
                <a:lnTo>
                  <a:pt x="1401" y="602"/>
                </a:lnTo>
                <a:lnTo>
                  <a:pt x="1395" y="595"/>
                </a:lnTo>
                <a:lnTo>
                  <a:pt x="1389" y="591"/>
                </a:lnTo>
                <a:lnTo>
                  <a:pt x="1381" y="588"/>
                </a:lnTo>
                <a:lnTo>
                  <a:pt x="1366" y="582"/>
                </a:lnTo>
                <a:lnTo>
                  <a:pt x="1353" y="578"/>
                </a:lnTo>
                <a:lnTo>
                  <a:pt x="1340" y="575"/>
                </a:lnTo>
                <a:lnTo>
                  <a:pt x="1325" y="572"/>
                </a:lnTo>
                <a:lnTo>
                  <a:pt x="1314" y="572"/>
                </a:lnTo>
                <a:lnTo>
                  <a:pt x="1305" y="570"/>
                </a:lnTo>
                <a:lnTo>
                  <a:pt x="1294" y="562"/>
                </a:lnTo>
                <a:lnTo>
                  <a:pt x="1285" y="554"/>
                </a:lnTo>
                <a:lnTo>
                  <a:pt x="1278" y="546"/>
                </a:lnTo>
                <a:lnTo>
                  <a:pt x="1271" y="537"/>
                </a:lnTo>
                <a:lnTo>
                  <a:pt x="1266" y="528"/>
                </a:lnTo>
                <a:lnTo>
                  <a:pt x="1259" y="519"/>
                </a:lnTo>
                <a:lnTo>
                  <a:pt x="1252" y="509"/>
                </a:lnTo>
                <a:lnTo>
                  <a:pt x="1243" y="500"/>
                </a:lnTo>
                <a:lnTo>
                  <a:pt x="1209" y="467"/>
                </a:lnTo>
                <a:lnTo>
                  <a:pt x="1176" y="438"/>
                </a:lnTo>
                <a:lnTo>
                  <a:pt x="1159" y="425"/>
                </a:lnTo>
                <a:lnTo>
                  <a:pt x="1141" y="413"/>
                </a:lnTo>
                <a:lnTo>
                  <a:pt x="1131" y="408"/>
                </a:lnTo>
                <a:lnTo>
                  <a:pt x="1120" y="403"/>
                </a:lnTo>
                <a:lnTo>
                  <a:pt x="1109" y="398"/>
                </a:lnTo>
                <a:lnTo>
                  <a:pt x="1097" y="393"/>
                </a:lnTo>
                <a:lnTo>
                  <a:pt x="1055" y="382"/>
                </a:lnTo>
                <a:lnTo>
                  <a:pt x="1018" y="370"/>
                </a:lnTo>
                <a:lnTo>
                  <a:pt x="1001" y="362"/>
                </a:lnTo>
                <a:lnTo>
                  <a:pt x="985" y="352"/>
                </a:lnTo>
                <a:lnTo>
                  <a:pt x="976" y="347"/>
                </a:lnTo>
                <a:lnTo>
                  <a:pt x="969" y="341"/>
                </a:lnTo>
                <a:lnTo>
                  <a:pt x="961" y="333"/>
                </a:lnTo>
                <a:lnTo>
                  <a:pt x="954" y="324"/>
                </a:lnTo>
                <a:lnTo>
                  <a:pt x="945" y="315"/>
                </a:lnTo>
                <a:lnTo>
                  <a:pt x="935" y="306"/>
                </a:lnTo>
                <a:lnTo>
                  <a:pt x="928" y="296"/>
                </a:lnTo>
                <a:lnTo>
                  <a:pt x="919" y="284"/>
                </a:lnTo>
                <a:lnTo>
                  <a:pt x="901" y="256"/>
                </a:lnTo>
                <a:lnTo>
                  <a:pt x="883" y="231"/>
                </a:lnTo>
                <a:lnTo>
                  <a:pt x="874" y="221"/>
                </a:lnTo>
                <a:lnTo>
                  <a:pt x="863" y="210"/>
                </a:lnTo>
                <a:lnTo>
                  <a:pt x="851" y="199"/>
                </a:lnTo>
                <a:lnTo>
                  <a:pt x="837" y="189"/>
                </a:lnTo>
                <a:lnTo>
                  <a:pt x="818" y="177"/>
                </a:lnTo>
                <a:lnTo>
                  <a:pt x="800" y="169"/>
                </a:lnTo>
                <a:lnTo>
                  <a:pt x="782" y="160"/>
                </a:lnTo>
                <a:lnTo>
                  <a:pt x="763" y="149"/>
                </a:lnTo>
                <a:lnTo>
                  <a:pt x="758" y="146"/>
                </a:lnTo>
                <a:lnTo>
                  <a:pt x="755" y="143"/>
                </a:lnTo>
                <a:lnTo>
                  <a:pt x="752" y="140"/>
                </a:lnTo>
                <a:lnTo>
                  <a:pt x="750" y="135"/>
                </a:lnTo>
                <a:lnTo>
                  <a:pt x="745" y="127"/>
                </a:lnTo>
                <a:lnTo>
                  <a:pt x="741" y="118"/>
                </a:lnTo>
                <a:lnTo>
                  <a:pt x="737" y="107"/>
                </a:lnTo>
                <a:lnTo>
                  <a:pt x="733" y="98"/>
                </a:lnTo>
                <a:lnTo>
                  <a:pt x="731" y="87"/>
                </a:lnTo>
                <a:lnTo>
                  <a:pt x="730" y="75"/>
                </a:lnTo>
                <a:lnTo>
                  <a:pt x="731" y="64"/>
                </a:lnTo>
                <a:lnTo>
                  <a:pt x="732" y="54"/>
                </a:lnTo>
                <a:lnTo>
                  <a:pt x="734" y="46"/>
                </a:lnTo>
                <a:lnTo>
                  <a:pt x="738" y="38"/>
                </a:lnTo>
                <a:lnTo>
                  <a:pt x="743" y="21"/>
                </a:lnTo>
                <a:lnTo>
                  <a:pt x="750" y="0"/>
                </a:lnTo>
                <a:lnTo>
                  <a:pt x="750" y="0"/>
                </a:lnTo>
                <a:lnTo>
                  <a:pt x="342" y="99"/>
                </a:lnTo>
                <a:lnTo>
                  <a:pt x="342" y="99"/>
                </a:lnTo>
                <a:lnTo>
                  <a:pt x="3" y="187"/>
                </a:lnTo>
                <a:lnTo>
                  <a:pt x="0" y="187"/>
                </a:lnTo>
                <a:lnTo>
                  <a:pt x="215" y="837"/>
                </a:lnTo>
                <a:lnTo>
                  <a:pt x="218" y="860"/>
                </a:lnTo>
                <a:lnTo>
                  <a:pt x="219" y="881"/>
                </a:lnTo>
                <a:lnTo>
                  <a:pt x="220" y="900"/>
                </a:lnTo>
                <a:lnTo>
                  <a:pt x="224" y="923"/>
                </a:lnTo>
                <a:lnTo>
                  <a:pt x="227" y="933"/>
                </a:lnTo>
                <a:lnTo>
                  <a:pt x="230" y="943"/>
                </a:lnTo>
                <a:lnTo>
                  <a:pt x="233" y="954"/>
                </a:lnTo>
                <a:lnTo>
                  <a:pt x="237" y="965"/>
                </a:lnTo>
                <a:lnTo>
                  <a:pt x="239" y="979"/>
                </a:lnTo>
                <a:lnTo>
                  <a:pt x="240" y="992"/>
                </a:lnTo>
                <a:lnTo>
                  <a:pt x="240" y="1004"/>
                </a:lnTo>
                <a:lnTo>
                  <a:pt x="242" y="1018"/>
                </a:lnTo>
                <a:lnTo>
                  <a:pt x="244" y="1027"/>
                </a:lnTo>
                <a:lnTo>
                  <a:pt x="247" y="1036"/>
                </a:lnTo>
                <a:lnTo>
                  <a:pt x="248" y="1039"/>
                </a:lnTo>
                <a:lnTo>
                  <a:pt x="252" y="1044"/>
                </a:lnTo>
                <a:lnTo>
                  <a:pt x="254" y="1047"/>
                </a:lnTo>
                <a:lnTo>
                  <a:pt x="258" y="1050"/>
                </a:lnTo>
                <a:lnTo>
                  <a:pt x="268" y="1054"/>
                </a:lnTo>
                <a:lnTo>
                  <a:pt x="279" y="1058"/>
                </a:lnTo>
                <a:lnTo>
                  <a:pt x="291" y="1064"/>
                </a:lnTo>
                <a:lnTo>
                  <a:pt x="300" y="1071"/>
                </a:lnTo>
                <a:lnTo>
                  <a:pt x="309" y="1079"/>
                </a:lnTo>
                <a:lnTo>
                  <a:pt x="316" y="1090"/>
                </a:lnTo>
                <a:lnTo>
                  <a:pt x="324" y="1101"/>
                </a:lnTo>
                <a:lnTo>
                  <a:pt x="331" y="1109"/>
                </a:lnTo>
                <a:lnTo>
                  <a:pt x="338" y="1119"/>
                </a:lnTo>
                <a:lnTo>
                  <a:pt x="346" y="1129"/>
                </a:lnTo>
                <a:lnTo>
                  <a:pt x="353" y="1140"/>
                </a:lnTo>
                <a:lnTo>
                  <a:pt x="360" y="1149"/>
                </a:lnTo>
                <a:lnTo>
                  <a:pt x="363" y="1154"/>
                </a:lnTo>
                <a:lnTo>
                  <a:pt x="365" y="1159"/>
                </a:lnTo>
                <a:lnTo>
                  <a:pt x="366" y="1166"/>
                </a:lnTo>
                <a:lnTo>
                  <a:pt x="367" y="1172"/>
                </a:lnTo>
                <a:lnTo>
                  <a:pt x="366" y="1175"/>
                </a:lnTo>
                <a:lnTo>
                  <a:pt x="365" y="1179"/>
                </a:lnTo>
                <a:lnTo>
                  <a:pt x="363" y="1181"/>
                </a:lnTo>
                <a:lnTo>
                  <a:pt x="361" y="1184"/>
                </a:lnTo>
                <a:lnTo>
                  <a:pt x="356" y="1188"/>
                </a:lnTo>
                <a:lnTo>
                  <a:pt x="351" y="1193"/>
                </a:lnTo>
                <a:lnTo>
                  <a:pt x="339" y="1209"/>
                </a:lnTo>
                <a:lnTo>
                  <a:pt x="329" y="1225"/>
                </a:lnTo>
                <a:lnTo>
                  <a:pt x="327" y="1232"/>
                </a:lnTo>
                <a:lnTo>
                  <a:pt x="326" y="1238"/>
                </a:lnTo>
                <a:lnTo>
                  <a:pt x="325" y="1244"/>
                </a:lnTo>
                <a:lnTo>
                  <a:pt x="325" y="1251"/>
                </a:lnTo>
                <a:lnTo>
                  <a:pt x="326" y="1264"/>
                </a:lnTo>
                <a:lnTo>
                  <a:pt x="327" y="1278"/>
                </a:lnTo>
                <a:lnTo>
                  <a:pt x="326" y="1289"/>
                </a:lnTo>
                <a:lnTo>
                  <a:pt x="325" y="1298"/>
                </a:lnTo>
                <a:lnTo>
                  <a:pt x="324" y="1307"/>
                </a:lnTo>
                <a:lnTo>
                  <a:pt x="322" y="1316"/>
                </a:lnTo>
                <a:lnTo>
                  <a:pt x="318" y="1333"/>
                </a:lnTo>
                <a:lnTo>
                  <a:pt x="313" y="1352"/>
                </a:lnTo>
                <a:lnTo>
                  <a:pt x="351" y="1567"/>
                </a:lnTo>
                <a:lnTo>
                  <a:pt x="348" y="1603"/>
                </a:lnTo>
                <a:lnTo>
                  <a:pt x="342" y="1632"/>
                </a:lnTo>
                <a:lnTo>
                  <a:pt x="338" y="1662"/>
                </a:lnTo>
                <a:lnTo>
                  <a:pt x="335" y="1698"/>
                </a:lnTo>
                <a:lnTo>
                  <a:pt x="335" y="1698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6" name="Freeform 182"/>
          <p:cNvSpPr>
            <a:spLocks/>
          </p:cNvSpPr>
          <p:nvPr/>
        </p:nvSpPr>
        <p:spPr bwMode="auto">
          <a:xfrm>
            <a:off x="6870672" y="4542956"/>
            <a:ext cx="769805" cy="818177"/>
          </a:xfrm>
          <a:custGeom>
            <a:avLst/>
            <a:gdLst>
              <a:gd name="T0" fmla="*/ 383 w 1671"/>
              <a:gd name="T1" fmla="*/ 1717 h 1775"/>
              <a:gd name="T2" fmla="*/ 509 w 1671"/>
              <a:gd name="T3" fmla="*/ 1764 h 1775"/>
              <a:gd name="T4" fmla="*/ 1330 w 1671"/>
              <a:gd name="T5" fmla="*/ 1716 h 1775"/>
              <a:gd name="T6" fmla="*/ 1375 w 1671"/>
              <a:gd name="T7" fmla="*/ 1645 h 1775"/>
              <a:gd name="T8" fmla="*/ 1386 w 1671"/>
              <a:gd name="T9" fmla="*/ 1613 h 1775"/>
              <a:gd name="T10" fmla="*/ 1417 w 1671"/>
              <a:gd name="T11" fmla="*/ 1565 h 1775"/>
              <a:gd name="T12" fmla="*/ 1449 w 1671"/>
              <a:gd name="T13" fmla="*/ 1549 h 1775"/>
              <a:gd name="T14" fmla="*/ 1483 w 1671"/>
              <a:gd name="T15" fmla="*/ 1558 h 1775"/>
              <a:gd name="T16" fmla="*/ 1529 w 1671"/>
              <a:gd name="T17" fmla="*/ 1555 h 1775"/>
              <a:gd name="T18" fmla="*/ 1583 w 1671"/>
              <a:gd name="T19" fmla="*/ 1544 h 1775"/>
              <a:gd name="T20" fmla="*/ 1602 w 1671"/>
              <a:gd name="T21" fmla="*/ 1523 h 1775"/>
              <a:gd name="T22" fmla="*/ 1593 w 1671"/>
              <a:gd name="T23" fmla="*/ 1465 h 1775"/>
              <a:gd name="T24" fmla="*/ 1585 w 1671"/>
              <a:gd name="T25" fmla="*/ 1409 h 1775"/>
              <a:gd name="T26" fmla="*/ 1578 w 1671"/>
              <a:gd name="T27" fmla="*/ 1355 h 1775"/>
              <a:gd name="T28" fmla="*/ 1594 w 1671"/>
              <a:gd name="T29" fmla="*/ 1313 h 1775"/>
              <a:gd name="T30" fmla="*/ 1588 w 1671"/>
              <a:gd name="T31" fmla="*/ 1263 h 1775"/>
              <a:gd name="T32" fmla="*/ 1601 w 1671"/>
              <a:gd name="T33" fmla="*/ 1180 h 1775"/>
              <a:gd name="T34" fmla="*/ 1623 w 1671"/>
              <a:gd name="T35" fmla="*/ 1087 h 1775"/>
              <a:gd name="T36" fmla="*/ 1658 w 1671"/>
              <a:gd name="T37" fmla="*/ 1031 h 1775"/>
              <a:gd name="T38" fmla="*/ 1670 w 1671"/>
              <a:gd name="T39" fmla="*/ 989 h 1775"/>
              <a:gd name="T40" fmla="*/ 1648 w 1671"/>
              <a:gd name="T41" fmla="*/ 969 h 1775"/>
              <a:gd name="T42" fmla="*/ 1612 w 1671"/>
              <a:gd name="T43" fmla="*/ 965 h 1775"/>
              <a:gd name="T44" fmla="*/ 1592 w 1671"/>
              <a:gd name="T45" fmla="*/ 932 h 1775"/>
              <a:gd name="T46" fmla="*/ 1569 w 1671"/>
              <a:gd name="T47" fmla="*/ 881 h 1775"/>
              <a:gd name="T48" fmla="*/ 1540 w 1671"/>
              <a:gd name="T49" fmla="*/ 838 h 1775"/>
              <a:gd name="T50" fmla="*/ 1482 w 1671"/>
              <a:gd name="T51" fmla="*/ 794 h 1775"/>
              <a:gd name="T52" fmla="*/ 1440 w 1671"/>
              <a:gd name="T53" fmla="*/ 740 h 1775"/>
              <a:gd name="T54" fmla="*/ 1416 w 1671"/>
              <a:gd name="T55" fmla="*/ 641 h 1775"/>
              <a:gd name="T56" fmla="*/ 1401 w 1671"/>
              <a:gd name="T57" fmla="*/ 602 h 1775"/>
              <a:gd name="T58" fmla="*/ 1353 w 1671"/>
              <a:gd name="T59" fmla="*/ 578 h 1775"/>
              <a:gd name="T60" fmla="*/ 1294 w 1671"/>
              <a:gd name="T61" fmla="*/ 562 h 1775"/>
              <a:gd name="T62" fmla="*/ 1259 w 1671"/>
              <a:gd name="T63" fmla="*/ 519 h 1775"/>
              <a:gd name="T64" fmla="*/ 1159 w 1671"/>
              <a:gd name="T65" fmla="*/ 425 h 1775"/>
              <a:gd name="T66" fmla="*/ 1097 w 1671"/>
              <a:gd name="T67" fmla="*/ 393 h 1775"/>
              <a:gd name="T68" fmla="*/ 976 w 1671"/>
              <a:gd name="T69" fmla="*/ 347 h 1775"/>
              <a:gd name="T70" fmla="*/ 935 w 1671"/>
              <a:gd name="T71" fmla="*/ 306 h 1775"/>
              <a:gd name="T72" fmla="*/ 874 w 1671"/>
              <a:gd name="T73" fmla="*/ 221 h 1775"/>
              <a:gd name="T74" fmla="*/ 800 w 1671"/>
              <a:gd name="T75" fmla="*/ 169 h 1775"/>
              <a:gd name="T76" fmla="*/ 752 w 1671"/>
              <a:gd name="T77" fmla="*/ 140 h 1775"/>
              <a:gd name="T78" fmla="*/ 733 w 1671"/>
              <a:gd name="T79" fmla="*/ 98 h 1775"/>
              <a:gd name="T80" fmla="*/ 734 w 1671"/>
              <a:gd name="T81" fmla="*/ 46 h 1775"/>
              <a:gd name="T82" fmla="*/ 342 w 1671"/>
              <a:gd name="T83" fmla="*/ 99 h 1775"/>
              <a:gd name="T84" fmla="*/ 218 w 1671"/>
              <a:gd name="T85" fmla="*/ 860 h 1775"/>
              <a:gd name="T86" fmla="*/ 230 w 1671"/>
              <a:gd name="T87" fmla="*/ 943 h 1775"/>
              <a:gd name="T88" fmla="*/ 240 w 1671"/>
              <a:gd name="T89" fmla="*/ 1004 h 1775"/>
              <a:gd name="T90" fmla="*/ 252 w 1671"/>
              <a:gd name="T91" fmla="*/ 1044 h 1775"/>
              <a:gd name="T92" fmla="*/ 291 w 1671"/>
              <a:gd name="T93" fmla="*/ 1064 h 1775"/>
              <a:gd name="T94" fmla="*/ 331 w 1671"/>
              <a:gd name="T95" fmla="*/ 1109 h 1775"/>
              <a:gd name="T96" fmla="*/ 363 w 1671"/>
              <a:gd name="T97" fmla="*/ 1154 h 1775"/>
              <a:gd name="T98" fmla="*/ 365 w 1671"/>
              <a:gd name="T99" fmla="*/ 1179 h 1775"/>
              <a:gd name="T100" fmla="*/ 339 w 1671"/>
              <a:gd name="T101" fmla="*/ 1209 h 1775"/>
              <a:gd name="T102" fmla="*/ 325 w 1671"/>
              <a:gd name="T103" fmla="*/ 1251 h 1775"/>
              <a:gd name="T104" fmla="*/ 324 w 1671"/>
              <a:gd name="T105" fmla="*/ 1307 h 1775"/>
              <a:gd name="T106" fmla="*/ 348 w 1671"/>
              <a:gd name="T107" fmla="*/ 1603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71" h="1775">
                <a:moveTo>
                  <a:pt x="335" y="1698"/>
                </a:moveTo>
                <a:lnTo>
                  <a:pt x="349" y="1701"/>
                </a:lnTo>
                <a:lnTo>
                  <a:pt x="361" y="1707"/>
                </a:lnTo>
                <a:lnTo>
                  <a:pt x="373" y="1711"/>
                </a:lnTo>
                <a:lnTo>
                  <a:pt x="383" y="1717"/>
                </a:lnTo>
                <a:lnTo>
                  <a:pt x="405" y="1729"/>
                </a:lnTo>
                <a:lnTo>
                  <a:pt x="431" y="1740"/>
                </a:lnTo>
                <a:lnTo>
                  <a:pt x="459" y="1750"/>
                </a:lnTo>
                <a:lnTo>
                  <a:pt x="484" y="1757"/>
                </a:lnTo>
                <a:lnTo>
                  <a:pt x="509" y="1764"/>
                </a:lnTo>
                <a:lnTo>
                  <a:pt x="537" y="1775"/>
                </a:lnTo>
                <a:lnTo>
                  <a:pt x="744" y="1762"/>
                </a:lnTo>
                <a:lnTo>
                  <a:pt x="1288" y="1687"/>
                </a:lnTo>
                <a:lnTo>
                  <a:pt x="1309" y="1703"/>
                </a:lnTo>
                <a:lnTo>
                  <a:pt x="1330" y="1716"/>
                </a:lnTo>
                <a:lnTo>
                  <a:pt x="1339" y="1722"/>
                </a:lnTo>
                <a:lnTo>
                  <a:pt x="1350" y="1727"/>
                </a:lnTo>
                <a:lnTo>
                  <a:pt x="1362" y="1732"/>
                </a:lnTo>
                <a:lnTo>
                  <a:pt x="1375" y="1735"/>
                </a:lnTo>
                <a:lnTo>
                  <a:pt x="1375" y="1645"/>
                </a:lnTo>
                <a:lnTo>
                  <a:pt x="1375" y="1639"/>
                </a:lnTo>
                <a:lnTo>
                  <a:pt x="1376" y="1633"/>
                </a:lnTo>
                <a:lnTo>
                  <a:pt x="1378" y="1628"/>
                </a:lnTo>
                <a:lnTo>
                  <a:pt x="1380" y="1622"/>
                </a:lnTo>
                <a:lnTo>
                  <a:pt x="1386" y="1613"/>
                </a:lnTo>
                <a:lnTo>
                  <a:pt x="1392" y="1602"/>
                </a:lnTo>
                <a:lnTo>
                  <a:pt x="1396" y="1591"/>
                </a:lnTo>
                <a:lnTo>
                  <a:pt x="1403" y="1581"/>
                </a:lnTo>
                <a:lnTo>
                  <a:pt x="1409" y="1573"/>
                </a:lnTo>
                <a:lnTo>
                  <a:pt x="1417" y="1565"/>
                </a:lnTo>
                <a:lnTo>
                  <a:pt x="1425" y="1559"/>
                </a:lnTo>
                <a:lnTo>
                  <a:pt x="1434" y="1553"/>
                </a:lnTo>
                <a:lnTo>
                  <a:pt x="1439" y="1551"/>
                </a:lnTo>
                <a:lnTo>
                  <a:pt x="1444" y="1550"/>
                </a:lnTo>
                <a:lnTo>
                  <a:pt x="1449" y="1549"/>
                </a:lnTo>
                <a:lnTo>
                  <a:pt x="1456" y="1549"/>
                </a:lnTo>
                <a:lnTo>
                  <a:pt x="1461" y="1551"/>
                </a:lnTo>
                <a:lnTo>
                  <a:pt x="1467" y="1554"/>
                </a:lnTo>
                <a:lnTo>
                  <a:pt x="1474" y="1555"/>
                </a:lnTo>
                <a:lnTo>
                  <a:pt x="1483" y="1558"/>
                </a:lnTo>
                <a:lnTo>
                  <a:pt x="1490" y="1559"/>
                </a:lnTo>
                <a:lnTo>
                  <a:pt x="1499" y="1560"/>
                </a:lnTo>
                <a:lnTo>
                  <a:pt x="1509" y="1558"/>
                </a:lnTo>
                <a:lnTo>
                  <a:pt x="1520" y="1554"/>
                </a:lnTo>
                <a:lnTo>
                  <a:pt x="1529" y="1555"/>
                </a:lnTo>
                <a:lnTo>
                  <a:pt x="1540" y="1557"/>
                </a:lnTo>
                <a:lnTo>
                  <a:pt x="1551" y="1554"/>
                </a:lnTo>
                <a:lnTo>
                  <a:pt x="1562" y="1549"/>
                </a:lnTo>
                <a:lnTo>
                  <a:pt x="1571" y="1547"/>
                </a:lnTo>
                <a:lnTo>
                  <a:pt x="1583" y="1544"/>
                </a:lnTo>
                <a:lnTo>
                  <a:pt x="1594" y="1541"/>
                </a:lnTo>
                <a:lnTo>
                  <a:pt x="1604" y="1539"/>
                </a:lnTo>
                <a:lnTo>
                  <a:pt x="1604" y="1539"/>
                </a:lnTo>
                <a:lnTo>
                  <a:pt x="1603" y="1532"/>
                </a:lnTo>
                <a:lnTo>
                  <a:pt x="1602" y="1523"/>
                </a:lnTo>
                <a:lnTo>
                  <a:pt x="1601" y="1513"/>
                </a:lnTo>
                <a:lnTo>
                  <a:pt x="1600" y="1504"/>
                </a:lnTo>
                <a:lnTo>
                  <a:pt x="1597" y="1490"/>
                </a:lnTo>
                <a:lnTo>
                  <a:pt x="1595" y="1477"/>
                </a:lnTo>
                <a:lnTo>
                  <a:pt x="1593" y="1465"/>
                </a:lnTo>
                <a:lnTo>
                  <a:pt x="1591" y="1451"/>
                </a:lnTo>
                <a:lnTo>
                  <a:pt x="1590" y="1440"/>
                </a:lnTo>
                <a:lnTo>
                  <a:pt x="1589" y="1429"/>
                </a:lnTo>
                <a:lnTo>
                  <a:pt x="1588" y="1419"/>
                </a:lnTo>
                <a:lnTo>
                  <a:pt x="1585" y="1409"/>
                </a:lnTo>
                <a:lnTo>
                  <a:pt x="1577" y="1396"/>
                </a:lnTo>
                <a:lnTo>
                  <a:pt x="1570" y="1382"/>
                </a:lnTo>
                <a:lnTo>
                  <a:pt x="1571" y="1372"/>
                </a:lnTo>
                <a:lnTo>
                  <a:pt x="1574" y="1363"/>
                </a:lnTo>
                <a:lnTo>
                  <a:pt x="1578" y="1355"/>
                </a:lnTo>
                <a:lnTo>
                  <a:pt x="1582" y="1347"/>
                </a:lnTo>
                <a:lnTo>
                  <a:pt x="1587" y="1340"/>
                </a:lnTo>
                <a:lnTo>
                  <a:pt x="1590" y="1332"/>
                </a:lnTo>
                <a:lnTo>
                  <a:pt x="1593" y="1322"/>
                </a:lnTo>
                <a:lnTo>
                  <a:pt x="1594" y="1313"/>
                </a:lnTo>
                <a:lnTo>
                  <a:pt x="1593" y="1303"/>
                </a:lnTo>
                <a:lnTo>
                  <a:pt x="1590" y="1294"/>
                </a:lnTo>
                <a:lnTo>
                  <a:pt x="1587" y="1286"/>
                </a:lnTo>
                <a:lnTo>
                  <a:pt x="1585" y="1276"/>
                </a:lnTo>
                <a:lnTo>
                  <a:pt x="1588" y="1263"/>
                </a:lnTo>
                <a:lnTo>
                  <a:pt x="1591" y="1252"/>
                </a:lnTo>
                <a:lnTo>
                  <a:pt x="1594" y="1240"/>
                </a:lnTo>
                <a:lnTo>
                  <a:pt x="1596" y="1227"/>
                </a:lnTo>
                <a:lnTo>
                  <a:pt x="1598" y="1202"/>
                </a:lnTo>
                <a:lnTo>
                  <a:pt x="1601" y="1180"/>
                </a:lnTo>
                <a:lnTo>
                  <a:pt x="1603" y="1157"/>
                </a:lnTo>
                <a:lnTo>
                  <a:pt x="1607" y="1132"/>
                </a:lnTo>
                <a:lnTo>
                  <a:pt x="1614" y="1112"/>
                </a:lnTo>
                <a:lnTo>
                  <a:pt x="1620" y="1095"/>
                </a:lnTo>
                <a:lnTo>
                  <a:pt x="1623" y="1087"/>
                </a:lnTo>
                <a:lnTo>
                  <a:pt x="1627" y="1078"/>
                </a:lnTo>
                <a:lnTo>
                  <a:pt x="1629" y="1068"/>
                </a:lnTo>
                <a:lnTo>
                  <a:pt x="1631" y="1058"/>
                </a:lnTo>
                <a:lnTo>
                  <a:pt x="1645" y="1044"/>
                </a:lnTo>
                <a:lnTo>
                  <a:pt x="1658" y="1031"/>
                </a:lnTo>
                <a:lnTo>
                  <a:pt x="1663" y="1023"/>
                </a:lnTo>
                <a:lnTo>
                  <a:pt x="1668" y="1016"/>
                </a:lnTo>
                <a:lnTo>
                  <a:pt x="1670" y="1007"/>
                </a:lnTo>
                <a:lnTo>
                  <a:pt x="1671" y="996"/>
                </a:lnTo>
                <a:lnTo>
                  <a:pt x="1670" y="989"/>
                </a:lnTo>
                <a:lnTo>
                  <a:pt x="1668" y="982"/>
                </a:lnTo>
                <a:lnTo>
                  <a:pt x="1664" y="977"/>
                </a:lnTo>
                <a:lnTo>
                  <a:pt x="1661" y="970"/>
                </a:lnTo>
                <a:lnTo>
                  <a:pt x="1661" y="970"/>
                </a:lnTo>
                <a:lnTo>
                  <a:pt x="1648" y="969"/>
                </a:lnTo>
                <a:lnTo>
                  <a:pt x="1635" y="970"/>
                </a:lnTo>
                <a:lnTo>
                  <a:pt x="1630" y="970"/>
                </a:lnTo>
                <a:lnTo>
                  <a:pt x="1623" y="969"/>
                </a:lnTo>
                <a:lnTo>
                  <a:pt x="1618" y="968"/>
                </a:lnTo>
                <a:lnTo>
                  <a:pt x="1612" y="965"/>
                </a:lnTo>
                <a:lnTo>
                  <a:pt x="1608" y="960"/>
                </a:lnTo>
                <a:lnTo>
                  <a:pt x="1605" y="955"/>
                </a:lnTo>
                <a:lnTo>
                  <a:pt x="1602" y="950"/>
                </a:lnTo>
                <a:lnTo>
                  <a:pt x="1600" y="943"/>
                </a:lnTo>
                <a:lnTo>
                  <a:pt x="1592" y="932"/>
                </a:lnTo>
                <a:lnTo>
                  <a:pt x="1587" y="922"/>
                </a:lnTo>
                <a:lnTo>
                  <a:pt x="1582" y="911"/>
                </a:lnTo>
                <a:lnTo>
                  <a:pt x="1578" y="901"/>
                </a:lnTo>
                <a:lnTo>
                  <a:pt x="1574" y="890"/>
                </a:lnTo>
                <a:lnTo>
                  <a:pt x="1569" y="881"/>
                </a:lnTo>
                <a:lnTo>
                  <a:pt x="1564" y="870"/>
                </a:lnTo>
                <a:lnTo>
                  <a:pt x="1556" y="859"/>
                </a:lnTo>
                <a:lnTo>
                  <a:pt x="1551" y="851"/>
                </a:lnTo>
                <a:lnTo>
                  <a:pt x="1546" y="845"/>
                </a:lnTo>
                <a:lnTo>
                  <a:pt x="1540" y="838"/>
                </a:lnTo>
                <a:lnTo>
                  <a:pt x="1534" y="834"/>
                </a:lnTo>
                <a:lnTo>
                  <a:pt x="1521" y="824"/>
                </a:lnTo>
                <a:lnTo>
                  <a:pt x="1507" y="814"/>
                </a:lnTo>
                <a:lnTo>
                  <a:pt x="1494" y="804"/>
                </a:lnTo>
                <a:lnTo>
                  <a:pt x="1482" y="794"/>
                </a:lnTo>
                <a:lnTo>
                  <a:pt x="1472" y="785"/>
                </a:lnTo>
                <a:lnTo>
                  <a:pt x="1462" y="776"/>
                </a:lnTo>
                <a:lnTo>
                  <a:pt x="1454" y="765"/>
                </a:lnTo>
                <a:lnTo>
                  <a:pt x="1446" y="753"/>
                </a:lnTo>
                <a:lnTo>
                  <a:pt x="1440" y="740"/>
                </a:lnTo>
                <a:lnTo>
                  <a:pt x="1434" y="726"/>
                </a:lnTo>
                <a:lnTo>
                  <a:pt x="1428" y="703"/>
                </a:lnTo>
                <a:lnTo>
                  <a:pt x="1423" y="684"/>
                </a:lnTo>
                <a:lnTo>
                  <a:pt x="1420" y="663"/>
                </a:lnTo>
                <a:lnTo>
                  <a:pt x="1416" y="641"/>
                </a:lnTo>
                <a:lnTo>
                  <a:pt x="1414" y="632"/>
                </a:lnTo>
                <a:lnTo>
                  <a:pt x="1412" y="624"/>
                </a:lnTo>
                <a:lnTo>
                  <a:pt x="1408" y="616"/>
                </a:lnTo>
                <a:lnTo>
                  <a:pt x="1405" y="608"/>
                </a:lnTo>
                <a:lnTo>
                  <a:pt x="1401" y="602"/>
                </a:lnTo>
                <a:lnTo>
                  <a:pt x="1395" y="595"/>
                </a:lnTo>
                <a:lnTo>
                  <a:pt x="1389" y="591"/>
                </a:lnTo>
                <a:lnTo>
                  <a:pt x="1381" y="588"/>
                </a:lnTo>
                <a:lnTo>
                  <a:pt x="1366" y="582"/>
                </a:lnTo>
                <a:lnTo>
                  <a:pt x="1353" y="578"/>
                </a:lnTo>
                <a:lnTo>
                  <a:pt x="1340" y="575"/>
                </a:lnTo>
                <a:lnTo>
                  <a:pt x="1325" y="572"/>
                </a:lnTo>
                <a:lnTo>
                  <a:pt x="1314" y="572"/>
                </a:lnTo>
                <a:lnTo>
                  <a:pt x="1305" y="570"/>
                </a:lnTo>
                <a:lnTo>
                  <a:pt x="1294" y="562"/>
                </a:lnTo>
                <a:lnTo>
                  <a:pt x="1285" y="554"/>
                </a:lnTo>
                <a:lnTo>
                  <a:pt x="1278" y="546"/>
                </a:lnTo>
                <a:lnTo>
                  <a:pt x="1271" y="537"/>
                </a:lnTo>
                <a:lnTo>
                  <a:pt x="1266" y="528"/>
                </a:lnTo>
                <a:lnTo>
                  <a:pt x="1259" y="519"/>
                </a:lnTo>
                <a:lnTo>
                  <a:pt x="1252" y="509"/>
                </a:lnTo>
                <a:lnTo>
                  <a:pt x="1243" y="500"/>
                </a:lnTo>
                <a:lnTo>
                  <a:pt x="1209" y="467"/>
                </a:lnTo>
                <a:lnTo>
                  <a:pt x="1176" y="438"/>
                </a:lnTo>
                <a:lnTo>
                  <a:pt x="1159" y="425"/>
                </a:lnTo>
                <a:lnTo>
                  <a:pt x="1141" y="413"/>
                </a:lnTo>
                <a:lnTo>
                  <a:pt x="1131" y="408"/>
                </a:lnTo>
                <a:lnTo>
                  <a:pt x="1120" y="403"/>
                </a:lnTo>
                <a:lnTo>
                  <a:pt x="1109" y="398"/>
                </a:lnTo>
                <a:lnTo>
                  <a:pt x="1097" y="393"/>
                </a:lnTo>
                <a:lnTo>
                  <a:pt x="1055" y="382"/>
                </a:lnTo>
                <a:lnTo>
                  <a:pt x="1018" y="370"/>
                </a:lnTo>
                <a:lnTo>
                  <a:pt x="1001" y="362"/>
                </a:lnTo>
                <a:lnTo>
                  <a:pt x="985" y="352"/>
                </a:lnTo>
                <a:lnTo>
                  <a:pt x="976" y="347"/>
                </a:lnTo>
                <a:lnTo>
                  <a:pt x="969" y="341"/>
                </a:lnTo>
                <a:lnTo>
                  <a:pt x="961" y="333"/>
                </a:lnTo>
                <a:lnTo>
                  <a:pt x="954" y="324"/>
                </a:lnTo>
                <a:lnTo>
                  <a:pt x="945" y="315"/>
                </a:lnTo>
                <a:lnTo>
                  <a:pt x="935" y="306"/>
                </a:lnTo>
                <a:lnTo>
                  <a:pt x="928" y="296"/>
                </a:lnTo>
                <a:lnTo>
                  <a:pt x="919" y="284"/>
                </a:lnTo>
                <a:lnTo>
                  <a:pt x="901" y="256"/>
                </a:lnTo>
                <a:lnTo>
                  <a:pt x="883" y="231"/>
                </a:lnTo>
                <a:lnTo>
                  <a:pt x="874" y="221"/>
                </a:lnTo>
                <a:lnTo>
                  <a:pt x="863" y="210"/>
                </a:lnTo>
                <a:lnTo>
                  <a:pt x="851" y="199"/>
                </a:lnTo>
                <a:lnTo>
                  <a:pt x="837" y="189"/>
                </a:lnTo>
                <a:lnTo>
                  <a:pt x="818" y="177"/>
                </a:lnTo>
                <a:lnTo>
                  <a:pt x="800" y="169"/>
                </a:lnTo>
                <a:lnTo>
                  <a:pt x="782" y="160"/>
                </a:lnTo>
                <a:lnTo>
                  <a:pt x="763" y="149"/>
                </a:lnTo>
                <a:lnTo>
                  <a:pt x="758" y="146"/>
                </a:lnTo>
                <a:lnTo>
                  <a:pt x="755" y="143"/>
                </a:lnTo>
                <a:lnTo>
                  <a:pt x="752" y="140"/>
                </a:lnTo>
                <a:lnTo>
                  <a:pt x="750" y="135"/>
                </a:lnTo>
                <a:lnTo>
                  <a:pt x="745" y="127"/>
                </a:lnTo>
                <a:lnTo>
                  <a:pt x="741" y="118"/>
                </a:lnTo>
                <a:lnTo>
                  <a:pt x="737" y="107"/>
                </a:lnTo>
                <a:lnTo>
                  <a:pt x="733" y="98"/>
                </a:lnTo>
                <a:lnTo>
                  <a:pt x="731" y="87"/>
                </a:lnTo>
                <a:lnTo>
                  <a:pt x="730" y="75"/>
                </a:lnTo>
                <a:lnTo>
                  <a:pt x="731" y="64"/>
                </a:lnTo>
                <a:lnTo>
                  <a:pt x="732" y="54"/>
                </a:lnTo>
                <a:lnTo>
                  <a:pt x="734" y="46"/>
                </a:lnTo>
                <a:lnTo>
                  <a:pt x="738" y="38"/>
                </a:lnTo>
                <a:lnTo>
                  <a:pt x="743" y="21"/>
                </a:lnTo>
                <a:lnTo>
                  <a:pt x="750" y="0"/>
                </a:lnTo>
                <a:lnTo>
                  <a:pt x="750" y="0"/>
                </a:lnTo>
                <a:lnTo>
                  <a:pt x="342" y="99"/>
                </a:lnTo>
                <a:lnTo>
                  <a:pt x="342" y="99"/>
                </a:lnTo>
                <a:lnTo>
                  <a:pt x="3" y="187"/>
                </a:lnTo>
                <a:lnTo>
                  <a:pt x="0" y="187"/>
                </a:lnTo>
                <a:lnTo>
                  <a:pt x="215" y="837"/>
                </a:lnTo>
                <a:lnTo>
                  <a:pt x="218" y="860"/>
                </a:lnTo>
                <a:lnTo>
                  <a:pt x="219" y="881"/>
                </a:lnTo>
                <a:lnTo>
                  <a:pt x="220" y="900"/>
                </a:lnTo>
                <a:lnTo>
                  <a:pt x="224" y="923"/>
                </a:lnTo>
                <a:lnTo>
                  <a:pt x="227" y="933"/>
                </a:lnTo>
                <a:lnTo>
                  <a:pt x="230" y="943"/>
                </a:lnTo>
                <a:lnTo>
                  <a:pt x="233" y="954"/>
                </a:lnTo>
                <a:lnTo>
                  <a:pt x="237" y="965"/>
                </a:lnTo>
                <a:lnTo>
                  <a:pt x="239" y="979"/>
                </a:lnTo>
                <a:lnTo>
                  <a:pt x="240" y="992"/>
                </a:lnTo>
                <a:lnTo>
                  <a:pt x="240" y="1004"/>
                </a:lnTo>
                <a:lnTo>
                  <a:pt x="242" y="1018"/>
                </a:lnTo>
                <a:lnTo>
                  <a:pt x="244" y="1027"/>
                </a:lnTo>
                <a:lnTo>
                  <a:pt x="247" y="1036"/>
                </a:lnTo>
                <a:lnTo>
                  <a:pt x="248" y="1039"/>
                </a:lnTo>
                <a:lnTo>
                  <a:pt x="252" y="1044"/>
                </a:lnTo>
                <a:lnTo>
                  <a:pt x="254" y="1047"/>
                </a:lnTo>
                <a:lnTo>
                  <a:pt x="258" y="1050"/>
                </a:lnTo>
                <a:lnTo>
                  <a:pt x="268" y="1054"/>
                </a:lnTo>
                <a:lnTo>
                  <a:pt x="279" y="1058"/>
                </a:lnTo>
                <a:lnTo>
                  <a:pt x="291" y="1064"/>
                </a:lnTo>
                <a:lnTo>
                  <a:pt x="300" y="1071"/>
                </a:lnTo>
                <a:lnTo>
                  <a:pt x="309" y="1079"/>
                </a:lnTo>
                <a:lnTo>
                  <a:pt x="316" y="1090"/>
                </a:lnTo>
                <a:lnTo>
                  <a:pt x="324" y="1101"/>
                </a:lnTo>
                <a:lnTo>
                  <a:pt x="331" y="1109"/>
                </a:lnTo>
                <a:lnTo>
                  <a:pt x="338" y="1119"/>
                </a:lnTo>
                <a:lnTo>
                  <a:pt x="346" y="1129"/>
                </a:lnTo>
                <a:lnTo>
                  <a:pt x="353" y="1140"/>
                </a:lnTo>
                <a:lnTo>
                  <a:pt x="360" y="1149"/>
                </a:lnTo>
                <a:lnTo>
                  <a:pt x="363" y="1154"/>
                </a:lnTo>
                <a:lnTo>
                  <a:pt x="365" y="1159"/>
                </a:lnTo>
                <a:lnTo>
                  <a:pt x="366" y="1166"/>
                </a:lnTo>
                <a:lnTo>
                  <a:pt x="367" y="1172"/>
                </a:lnTo>
                <a:lnTo>
                  <a:pt x="366" y="1175"/>
                </a:lnTo>
                <a:lnTo>
                  <a:pt x="365" y="1179"/>
                </a:lnTo>
                <a:lnTo>
                  <a:pt x="363" y="1181"/>
                </a:lnTo>
                <a:lnTo>
                  <a:pt x="361" y="1184"/>
                </a:lnTo>
                <a:lnTo>
                  <a:pt x="356" y="1188"/>
                </a:lnTo>
                <a:lnTo>
                  <a:pt x="351" y="1193"/>
                </a:lnTo>
                <a:lnTo>
                  <a:pt x="339" y="1209"/>
                </a:lnTo>
                <a:lnTo>
                  <a:pt x="329" y="1225"/>
                </a:lnTo>
                <a:lnTo>
                  <a:pt x="327" y="1232"/>
                </a:lnTo>
                <a:lnTo>
                  <a:pt x="326" y="1238"/>
                </a:lnTo>
                <a:lnTo>
                  <a:pt x="325" y="1244"/>
                </a:lnTo>
                <a:lnTo>
                  <a:pt x="325" y="1251"/>
                </a:lnTo>
                <a:lnTo>
                  <a:pt x="326" y="1264"/>
                </a:lnTo>
                <a:lnTo>
                  <a:pt x="327" y="1278"/>
                </a:lnTo>
                <a:lnTo>
                  <a:pt x="326" y="1289"/>
                </a:lnTo>
                <a:lnTo>
                  <a:pt x="325" y="1298"/>
                </a:lnTo>
                <a:lnTo>
                  <a:pt x="324" y="1307"/>
                </a:lnTo>
                <a:lnTo>
                  <a:pt x="322" y="1316"/>
                </a:lnTo>
                <a:lnTo>
                  <a:pt x="318" y="1333"/>
                </a:lnTo>
                <a:lnTo>
                  <a:pt x="313" y="1352"/>
                </a:lnTo>
                <a:lnTo>
                  <a:pt x="351" y="1567"/>
                </a:lnTo>
                <a:lnTo>
                  <a:pt x="348" y="1603"/>
                </a:lnTo>
                <a:lnTo>
                  <a:pt x="342" y="1632"/>
                </a:lnTo>
                <a:lnTo>
                  <a:pt x="338" y="1662"/>
                </a:lnTo>
                <a:lnTo>
                  <a:pt x="335" y="1698"/>
                </a:lnTo>
                <a:lnTo>
                  <a:pt x="335" y="1698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" name="Freeform 183"/>
          <p:cNvSpPr>
            <a:spLocks/>
          </p:cNvSpPr>
          <p:nvPr/>
        </p:nvSpPr>
        <p:spPr bwMode="auto">
          <a:xfrm>
            <a:off x="6478168" y="4630026"/>
            <a:ext cx="561114" cy="905246"/>
          </a:xfrm>
          <a:custGeom>
            <a:avLst/>
            <a:gdLst>
              <a:gd name="T0" fmla="*/ 407 w 1219"/>
              <a:gd name="T1" fmla="*/ 1687 h 1966"/>
              <a:gd name="T2" fmla="*/ 395 w 1219"/>
              <a:gd name="T3" fmla="*/ 1722 h 1966"/>
              <a:gd name="T4" fmla="*/ 393 w 1219"/>
              <a:gd name="T5" fmla="*/ 1754 h 1966"/>
              <a:gd name="T6" fmla="*/ 406 w 1219"/>
              <a:gd name="T7" fmla="*/ 1784 h 1966"/>
              <a:gd name="T8" fmla="*/ 428 w 1219"/>
              <a:gd name="T9" fmla="*/ 1800 h 1966"/>
              <a:gd name="T10" fmla="*/ 435 w 1219"/>
              <a:gd name="T11" fmla="*/ 1813 h 1966"/>
              <a:gd name="T12" fmla="*/ 433 w 1219"/>
              <a:gd name="T13" fmla="*/ 1840 h 1966"/>
              <a:gd name="T14" fmla="*/ 435 w 1219"/>
              <a:gd name="T15" fmla="*/ 1870 h 1966"/>
              <a:gd name="T16" fmla="*/ 444 w 1219"/>
              <a:gd name="T17" fmla="*/ 1901 h 1966"/>
              <a:gd name="T18" fmla="*/ 451 w 1219"/>
              <a:gd name="T19" fmla="*/ 1938 h 1966"/>
              <a:gd name="T20" fmla="*/ 407 w 1219"/>
              <a:gd name="T21" fmla="*/ 1946 h 1966"/>
              <a:gd name="T22" fmla="*/ 371 w 1219"/>
              <a:gd name="T23" fmla="*/ 1951 h 1966"/>
              <a:gd name="T24" fmla="*/ 343 w 1219"/>
              <a:gd name="T25" fmla="*/ 1948 h 1966"/>
              <a:gd name="T26" fmla="*/ 321 w 1219"/>
              <a:gd name="T27" fmla="*/ 1928 h 1966"/>
              <a:gd name="T28" fmla="*/ 287 w 1219"/>
              <a:gd name="T29" fmla="*/ 1885 h 1966"/>
              <a:gd name="T30" fmla="*/ 274 w 1219"/>
              <a:gd name="T31" fmla="*/ 1860 h 1966"/>
              <a:gd name="T32" fmla="*/ 260 w 1219"/>
              <a:gd name="T33" fmla="*/ 1875 h 1966"/>
              <a:gd name="T34" fmla="*/ 241 w 1219"/>
              <a:gd name="T35" fmla="*/ 1906 h 1966"/>
              <a:gd name="T36" fmla="*/ 215 w 1219"/>
              <a:gd name="T37" fmla="*/ 1935 h 1966"/>
              <a:gd name="T38" fmla="*/ 190 w 1219"/>
              <a:gd name="T39" fmla="*/ 1957 h 1966"/>
              <a:gd name="T40" fmla="*/ 169 w 1219"/>
              <a:gd name="T41" fmla="*/ 1962 h 1966"/>
              <a:gd name="T42" fmla="*/ 136 w 1219"/>
              <a:gd name="T43" fmla="*/ 1965 h 1966"/>
              <a:gd name="T44" fmla="*/ 53 w 1219"/>
              <a:gd name="T45" fmla="*/ 1389 h 1966"/>
              <a:gd name="T46" fmla="*/ 25 w 1219"/>
              <a:gd name="T47" fmla="*/ 172 h 1966"/>
              <a:gd name="T48" fmla="*/ 6 w 1219"/>
              <a:gd name="T49" fmla="*/ 129 h 1966"/>
              <a:gd name="T50" fmla="*/ 18 w 1219"/>
              <a:gd name="T51" fmla="*/ 113 h 1966"/>
              <a:gd name="T52" fmla="*/ 37 w 1219"/>
              <a:gd name="T53" fmla="*/ 105 h 1966"/>
              <a:gd name="T54" fmla="*/ 84 w 1219"/>
              <a:gd name="T55" fmla="*/ 95 h 1966"/>
              <a:gd name="T56" fmla="*/ 136 w 1219"/>
              <a:gd name="T57" fmla="*/ 84 h 1966"/>
              <a:gd name="T58" fmla="*/ 161 w 1219"/>
              <a:gd name="T59" fmla="*/ 76 h 1966"/>
              <a:gd name="T60" fmla="*/ 180 w 1219"/>
              <a:gd name="T61" fmla="*/ 75 h 1966"/>
              <a:gd name="T62" fmla="*/ 191 w 1219"/>
              <a:gd name="T63" fmla="*/ 80 h 1966"/>
              <a:gd name="T64" fmla="*/ 223 w 1219"/>
              <a:gd name="T65" fmla="*/ 96 h 1966"/>
              <a:gd name="T66" fmla="*/ 271 w 1219"/>
              <a:gd name="T67" fmla="*/ 108 h 1966"/>
              <a:gd name="T68" fmla="*/ 1067 w 1219"/>
              <a:gd name="T69" fmla="*/ 650 h 1966"/>
              <a:gd name="T70" fmla="*/ 1072 w 1219"/>
              <a:gd name="T71" fmla="*/ 713 h 1966"/>
              <a:gd name="T72" fmla="*/ 1082 w 1219"/>
              <a:gd name="T73" fmla="*/ 756 h 1966"/>
              <a:gd name="T74" fmla="*/ 1091 w 1219"/>
              <a:gd name="T75" fmla="*/ 792 h 1966"/>
              <a:gd name="T76" fmla="*/ 1094 w 1219"/>
              <a:gd name="T77" fmla="*/ 831 h 1966"/>
              <a:gd name="T78" fmla="*/ 1100 w 1219"/>
              <a:gd name="T79" fmla="*/ 852 h 1966"/>
              <a:gd name="T80" fmla="*/ 1110 w 1219"/>
              <a:gd name="T81" fmla="*/ 863 h 1966"/>
              <a:gd name="T82" fmla="*/ 1143 w 1219"/>
              <a:gd name="T83" fmla="*/ 877 h 1966"/>
              <a:gd name="T84" fmla="*/ 1168 w 1219"/>
              <a:gd name="T85" fmla="*/ 903 h 1966"/>
              <a:gd name="T86" fmla="*/ 1190 w 1219"/>
              <a:gd name="T87" fmla="*/ 932 h 1966"/>
              <a:gd name="T88" fmla="*/ 1212 w 1219"/>
              <a:gd name="T89" fmla="*/ 962 h 1966"/>
              <a:gd name="T90" fmla="*/ 1218 w 1219"/>
              <a:gd name="T91" fmla="*/ 979 h 1966"/>
              <a:gd name="T92" fmla="*/ 1217 w 1219"/>
              <a:gd name="T93" fmla="*/ 992 h 1966"/>
              <a:gd name="T94" fmla="*/ 1208 w 1219"/>
              <a:gd name="T95" fmla="*/ 1001 h 1966"/>
              <a:gd name="T96" fmla="*/ 1181 w 1219"/>
              <a:gd name="T97" fmla="*/ 1038 h 1966"/>
              <a:gd name="T98" fmla="*/ 1177 w 1219"/>
              <a:gd name="T99" fmla="*/ 1057 h 1966"/>
              <a:gd name="T100" fmla="*/ 1179 w 1219"/>
              <a:gd name="T101" fmla="*/ 1091 h 1966"/>
              <a:gd name="T102" fmla="*/ 1176 w 1219"/>
              <a:gd name="T103" fmla="*/ 1120 h 1966"/>
              <a:gd name="T104" fmla="*/ 1165 w 1219"/>
              <a:gd name="T105" fmla="*/ 1165 h 1966"/>
              <a:gd name="T106" fmla="*/ 1194 w 1219"/>
              <a:gd name="T107" fmla="*/ 1445 h 1966"/>
              <a:gd name="T108" fmla="*/ 1187 w 1219"/>
              <a:gd name="T109" fmla="*/ 1511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19" h="1966">
                <a:moveTo>
                  <a:pt x="1187" y="1511"/>
                </a:moveTo>
                <a:lnTo>
                  <a:pt x="411" y="1668"/>
                </a:lnTo>
                <a:lnTo>
                  <a:pt x="407" y="1687"/>
                </a:lnTo>
                <a:lnTo>
                  <a:pt x="401" y="1704"/>
                </a:lnTo>
                <a:lnTo>
                  <a:pt x="397" y="1713"/>
                </a:lnTo>
                <a:lnTo>
                  <a:pt x="395" y="1722"/>
                </a:lnTo>
                <a:lnTo>
                  <a:pt x="393" y="1731"/>
                </a:lnTo>
                <a:lnTo>
                  <a:pt x="393" y="1742"/>
                </a:lnTo>
                <a:lnTo>
                  <a:pt x="393" y="1754"/>
                </a:lnTo>
                <a:lnTo>
                  <a:pt x="396" y="1765"/>
                </a:lnTo>
                <a:lnTo>
                  <a:pt x="400" y="1775"/>
                </a:lnTo>
                <a:lnTo>
                  <a:pt x="406" y="1784"/>
                </a:lnTo>
                <a:lnTo>
                  <a:pt x="415" y="1792"/>
                </a:lnTo>
                <a:lnTo>
                  <a:pt x="423" y="1798"/>
                </a:lnTo>
                <a:lnTo>
                  <a:pt x="428" y="1800"/>
                </a:lnTo>
                <a:lnTo>
                  <a:pt x="431" y="1804"/>
                </a:lnTo>
                <a:lnTo>
                  <a:pt x="434" y="1808"/>
                </a:lnTo>
                <a:lnTo>
                  <a:pt x="435" y="1813"/>
                </a:lnTo>
                <a:lnTo>
                  <a:pt x="436" y="1823"/>
                </a:lnTo>
                <a:lnTo>
                  <a:pt x="435" y="1832"/>
                </a:lnTo>
                <a:lnTo>
                  <a:pt x="433" y="1840"/>
                </a:lnTo>
                <a:lnTo>
                  <a:pt x="433" y="1850"/>
                </a:lnTo>
                <a:lnTo>
                  <a:pt x="433" y="1861"/>
                </a:lnTo>
                <a:lnTo>
                  <a:pt x="435" y="1870"/>
                </a:lnTo>
                <a:lnTo>
                  <a:pt x="437" y="1878"/>
                </a:lnTo>
                <a:lnTo>
                  <a:pt x="441" y="1888"/>
                </a:lnTo>
                <a:lnTo>
                  <a:pt x="444" y="1901"/>
                </a:lnTo>
                <a:lnTo>
                  <a:pt x="446" y="1913"/>
                </a:lnTo>
                <a:lnTo>
                  <a:pt x="448" y="1924"/>
                </a:lnTo>
                <a:lnTo>
                  <a:pt x="451" y="1938"/>
                </a:lnTo>
                <a:lnTo>
                  <a:pt x="451" y="1938"/>
                </a:lnTo>
                <a:lnTo>
                  <a:pt x="429" y="1942"/>
                </a:lnTo>
                <a:lnTo>
                  <a:pt x="407" y="1946"/>
                </a:lnTo>
                <a:lnTo>
                  <a:pt x="396" y="1948"/>
                </a:lnTo>
                <a:lnTo>
                  <a:pt x="384" y="1949"/>
                </a:lnTo>
                <a:lnTo>
                  <a:pt x="371" y="1951"/>
                </a:lnTo>
                <a:lnTo>
                  <a:pt x="358" y="1952"/>
                </a:lnTo>
                <a:lnTo>
                  <a:pt x="350" y="1951"/>
                </a:lnTo>
                <a:lnTo>
                  <a:pt x="343" y="1948"/>
                </a:lnTo>
                <a:lnTo>
                  <a:pt x="337" y="1944"/>
                </a:lnTo>
                <a:lnTo>
                  <a:pt x="330" y="1940"/>
                </a:lnTo>
                <a:lnTo>
                  <a:pt x="321" y="1928"/>
                </a:lnTo>
                <a:lnTo>
                  <a:pt x="311" y="1914"/>
                </a:lnTo>
                <a:lnTo>
                  <a:pt x="298" y="1899"/>
                </a:lnTo>
                <a:lnTo>
                  <a:pt x="287" y="1885"/>
                </a:lnTo>
                <a:lnTo>
                  <a:pt x="283" y="1877"/>
                </a:lnTo>
                <a:lnTo>
                  <a:pt x="279" y="1868"/>
                </a:lnTo>
                <a:lnTo>
                  <a:pt x="274" y="1860"/>
                </a:lnTo>
                <a:lnTo>
                  <a:pt x="271" y="1850"/>
                </a:lnTo>
                <a:lnTo>
                  <a:pt x="266" y="1863"/>
                </a:lnTo>
                <a:lnTo>
                  <a:pt x="260" y="1875"/>
                </a:lnTo>
                <a:lnTo>
                  <a:pt x="254" y="1886"/>
                </a:lnTo>
                <a:lnTo>
                  <a:pt x="248" y="1897"/>
                </a:lnTo>
                <a:lnTo>
                  <a:pt x="241" y="1906"/>
                </a:lnTo>
                <a:lnTo>
                  <a:pt x="233" y="1916"/>
                </a:lnTo>
                <a:lnTo>
                  <a:pt x="225" y="1926"/>
                </a:lnTo>
                <a:lnTo>
                  <a:pt x="215" y="1935"/>
                </a:lnTo>
                <a:lnTo>
                  <a:pt x="206" y="1945"/>
                </a:lnTo>
                <a:lnTo>
                  <a:pt x="196" y="1954"/>
                </a:lnTo>
                <a:lnTo>
                  <a:pt x="190" y="1957"/>
                </a:lnTo>
                <a:lnTo>
                  <a:pt x="182" y="1960"/>
                </a:lnTo>
                <a:lnTo>
                  <a:pt x="176" y="1961"/>
                </a:lnTo>
                <a:lnTo>
                  <a:pt x="169" y="1962"/>
                </a:lnTo>
                <a:lnTo>
                  <a:pt x="155" y="1964"/>
                </a:lnTo>
                <a:lnTo>
                  <a:pt x="140" y="1965"/>
                </a:lnTo>
                <a:lnTo>
                  <a:pt x="136" y="1965"/>
                </a:lnTo>
                <a:lnTo>
                  <a:pt x="132" y="1966"/>
                </a:lnTo>
                <a:lnTo>
                  <a:pt x="132" y="1966"/>
                </a:lnTo>
                <a:lnTo>
                  <a:pt x="53" y="1389"/>
                </a:lnTo>
                <a:lnTo>
                  <a:pt x="45" y="210"/>
                </a:lnTo>
                <a:lnTo>
                  <a:pt x="34" y="189"/>
                </a:lnTo>
                <a:lnTo>
                  <a:pt x="25" y="172"/>
                </a:lnTo>
                <a:lnTo>
                  <a:pt x="14" y="155"/>
                </a:lnTo>
                <a:lnTo>
                  <a:pt x="0" y="137"/>
                </a:lnTo>
                <a:lnTo>
                  <a:pt x="6" y="129"/>
                </a:lnTo>
                <a:lnTo>
                  <a:pt x="12" y="120"/>
                </a:lnTo>
                <a:lnTo>
                  <a:pt x="15" y="116"/>
                </a:lnTo>
                <a:lnTo>
                  <a:pt x="18" y="113"/>
                </a:lnTo>
                <a:lnTo>
                  <a:pt x="22" y="108"/>
                </a:lnTo>
                <a:lnTo>
                  <a:pt x="26" y="106"/>
                </a:lnTo>
                <a:lnTo>
                  <a:pt x="37" y="105"/>
                </a:lnTo>
                <a:lnTo>
                  <a:pt x="47" y="106"/>
                </a:lnTo>
                <a:lnTo>
                  <a:pt x="67" y="101"/>
                </a:lnTo>
                <a:lnTo>
                  <a:pt x="84" y="95"/>
                </a:lnTo>
                <a:lnTo>
                  <a:pt x="101" y="91"/>
                </a:lnTo>
                <a:lnTo>
                  <a:pt x="122" y="88"/>
                </a:lnTo>
                <a:lnTo>
                  <a:pt x="136" y="84"/>
                </a:lnTo>
                <a:lnTo>
                  <a:pt x="149" y="80"/>
                </a:lnTo>
                <a:lnTo>
                  <a:pt x="154" y="78"/>
                </a:lnTo>
                <a:lnTo>
                  <a:pt x="161" y="76"/>
                </a:lnTo>
                <a:lnTo>
                  <a:pt x="167" y="75"/>
                </a:lnTo>
                <a:lnTo>
                  <a:pt x="175" y="74"/>
                </a:lnTo>
                <a:lnTo>
                  <a:pt x="180" y="75"/>
                </a:lnTo>
                <a:lnTo>
                  <a:pt x="185" y="76"/>
                </a:lnTo>
                <a:lnTo>
                  <a:pt x="188" y="78"/>
                </a:lnTo>
                <a:lnTo>
                  <a:pt x="191" y="80"/>
                </a:lnTo>
                <a:lnTo>
                  <a:pt x="199" y="86"/>
                </a:lnTo>
                <a:lnTo>
                  <a:pt x="207" y="90"/>
                </a:lnTo>
                <a:lnTo>
                  <a:pt x="223" y="96"/>
                </a:lnTo>
                <a:lnTo>
                  <a:pt x="239" y="101"/>
                </a:lnTo>
                <a:lnTo>
                  <a:pt x="254" y="105"/>
                </a:lnTo>
                <a:lnTo>
                  <a:pt x="271" y="108"/>
                </a:lnTo>
                <a:lnTo>
                  <a:pt x="852" y="0"/>
                </a:lnTo>
                <a:lnTo>
                  <a:pt x="852" y="0"/>
                </a:lnTo>
                <a:lnTo>
                  <a:pt x="1067" y="650"/>
                </a:lnTo>
                <a:lnTo>
                  <a:pt x="1070" y="673"/>
                </a:lnTo>
                <a:lnTo>
                  <a:pt x="1071" y="694"/>
                </a:lnTo>
                <a:lnTo>
                  <a:pt x="1072" y="713"/>
                </a:lnTo>
                <a:lnTo>
                  <a:pt x="1076" y="736"/>
                </a:lnTo>
                <a:lnTo>
                  <a:pt x="1079" y="746"/>
                </a:lnTo>
                <a:lnTo>
                  <a:pt x="1082" y="756"/>
                </a:lnTo>
                <a:lnTo>
                  <a:pt x="1085" y="767"/>
                </a:lnTo>
                <a:lnTo>
                  <a:pt x="1089" y="778"/>
                </a:lnTo>
                <a:lnTo>
                  <a:pt x="1091" y="792"/>
                </a:lnTo>
                <a:lnTo>
                  <a:pt x="1092" y="805"/>
                </a:lnTo>
                <a:lnTo>
                  <a:pt x="1092" y="817"/>
                </a:lnTo>
                <a:lnTo>
                  <a:pt x="1094" y="831"/>
                </a:lnTo>
                <a:lnTo>
                  <a:pt x="1096" y="840"/>
                </a:lnTo>
                <a:lnTo>
                  <a:pt x="1099" y="849"/>
                </a:lnTo>
                <a:lnTo>
                  <a:pt x="1100" y="852"/>
                </a:lnTo>
                <a:lnTo>
                  <a:pt x="1104" y="857"/>
                </a:lnTo>
                <a:lnTo>
                  <a:pt x="1106" y="860"/>
                </a:lnTo>
                <a:lnTo>
                  <a:pt x="1110" y="863"/>
                </a:lnTo>
                <a:lnTo>
                  <a:pt x="1120" y="867"/>
                </a:lnTo>
                <a:lnTo>
                  <a:pt x="1131" y="871"/>
                </a:lnTo>
                <a:lnTo>
                  <a:pt x="1143" y="877"/>
                </a:lnTo>
                <a:lnTo>
                  <a:pt x="1152" y="884"/>
                </a:lnTo>
                <a:lnTo>
                  <a:pt x="1161" y="892"/>
                </a:lnTo>
                <a:lnTo>
                  <a:pt x="1168" y="903"/>
                </a:lnTo>
                <a:lnTo>
                  <a:pt x="1176" y="914"/>
                </a:lnTo>
                <a:lnTo>
                  <a:pt x="1183" y="922"/>
                </a:lnTo>
                <a:lnTo>
                  <a:pt x="1190" y="932"/>
                </a:lnTo>
                <a:lnTo>
                  <a:pt x="1198" y="942"/>
                </a:lnTo>
                <a:lnTo>
                  <a:pt x="1205" y="953"/>
                </a:lnTo>
                <a:lnTo>
                  <a:pt x="1212" y="962"/>
                </a:lnTo>
                <a:lnTo>
                  <a:pt x="1215" y="967"/>
                </a:lnTo>
                <a:lnTo>
                  <a:pt x="1217" y="972"/>
                </a:lnTo>
                <a:lnTo>
                  <a:pt x="1218" y="979"/>
                </a:lnTo>
                <a:lnTo>
                  <a:pt x="1219" y="985"/>
                </a:lnTo>
                <a:lnTo>
                  <a:pt x="1218" y="988"/>
                </a:lnTo>
                <a:lnTo>
                  <a:pt x="1217" y="992"/>
                </a:lnTo>
                <a:lnTo>
                  <a:pt x="1215" y="994"/>
                </a:lnTo>
                <a:lnTo>
                  <a:pt x="1213" y="997"/>
                </a:lnTo>
                <a:lnTo>
                  <a:pt x="1208" y="1001"/>
                </a:lnTo>
                <a:lnTo>
                  <a:pt x="1203" y="1006"/>
                </a:lnTo>
                <a:lnTo>
                  <a:pt x="1191" y="1022"/>
                </a:lnTo>
                <a:lnTo>
                  <a:pt x="1181" y="1038"/>
                </a:lnTo>
                <a:lnTo>
                  <a:pt x="1179" y="1045"/>
                </a:lnTo>
                <a:lnTo>
                  <a:pt x="1178" y="1051"/>
                </a:lnTo>
                <a:lnTo>
                  <a:pt x="1177" y="1057"/>
                </a:lnTo>
                <a:lnTo>
                  <a:pt x="1177" y="1064"/>
                </a:lnTo>
                <a:lnTo>
                  <a:pt x="1178" y="1077"/>
                </a:lnTo>
                <a:lnTo>
                  <a:pt x="1179" y="1091"/>
                </a:lnTo>
                <a:lnTo>
                  <a:pt x="1178" y="1102"/>
                </a:lnTo>
                <a:lnTo>
                  <a:pt x="1177" y="1111"/>
                </a:lnTo>
                <a:lnTo>
                  <a:pt x="1176" y="1120"/>
                </a:lnTo>
                <a:lnTo>
                  <a:pt x="1174" y="1129"/>
                </a:lnTo>
                <a:lnTo>
                  <a:pt x="1170" y="1146"/>
                </a:lnTo>
                <a:lnTo>
                  <a:pt x="1165" y="1165"/>
                </a:lnTo>
                <a:lnTo>
                  <a:pt x="1203" y="1380"/>
                </a:lnTo>
                <a:lnTo>
                  <a:pt x="1200" y="1416"/>
                </a:lnTo>
                <a:lnTo>
                  <a:pt x="1194" y="1445"/>
                </a:lnTo>
                <a:lnTo>
                  <a:pt x="1190" y="1475"/>
                </a:lnTo>
                <a:lnTo>
                  <a:pt x="1187" y="1511"/>
                </a:lnTo>
                <a:lnTo>
                  <a:pt x="1187" y="151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" name="Freeform 184"/>
          <p:cNvSpPr>
            <a:spLocks/>
          </p:cNvSpPr>
          <p:nvPr/>
        </p:nvSpPr>
        <p:spPr bwMode="auto">
          <a:xfrm>
            <a:off x="6478168" y="4630026"/>
            <a:ext cx="561114" cy="905246"/>
          </a:xfrm>
          <a:custGeom>
            <a:avLst/>
            <a:gdLst>
              <a:gd name="T0" fmla="*/ 407 w 1219"/>
              <a:gd name="T1" fmla="*/ 1687 h 1966"/>
              <a:gd name="T2" fmla="*/ 395 w 1219"/>
              <a:gd name="T3" fmla="*/ 1722 h 1966"/>
              <a:gd name="T4" fmla="*/ 393 w 1219"/>
              <a:gd name="T5" fmla="*/ 1754 h 1966"/>
              <a:gd name="T6" fmla="*/ 406 w 1219"/>
              <a:gd name="T7" fmla="*/ 1784 h 1966"/>
              <a:gd name="T8" fmla="*/ 428 w 1219"/>
              <a:gd name="T9" fmla="*/ 1800 h 1966"/>
              <a:gd name="T10" fmla="*/ 435 w 1219"/>
              <a:gd name="T11" fmla="*/ 1813 h 1966"/>
              <a:gd name="T12" fmla="*/ 433 w 1219"/>
              <a:gd name="T13" fmla="*/ 1840 h 1966"/>
              <a:gd name="T14" fmla="*/ 435 w 1219"/>
              <a:gd name="T15" fmla="*/ 1870 h 1966"/>
              <a:gd name="T16" fmla="*/ 444 w 1219"/>
              <a:gd name="T17" fmla="*/ 1901 h 1966"/>
              <a:gd name="T18" fmla="*/ 451 w 1219"/>
              <a:gd name="T19" fmla="*/ 1938 h 1966"/>
              <a:gd name="T20" fmla="*/ 407 w 1219"/>
              <a:gd name="T21" fmla="*/ 1946 h 1966"/>
              <a:gd name="T22" fmla="*/ 371 w 1219"/>
              <a:gd name="T23" fmla="*/ 1951 h 1966"/>
              <a:gd name="T24" fmla="*/ 343 w 1219"/>
              <a:gd name="T25" fmla="*/ 1948 h 1966"/>
              <a:gd name="T26" fmla="*/ 321 w 1219"/>
              <a:gd name="T27" fmla="*/ 1928 h 1966"/>
              <a:gd name="T28" fmla="*/ 287 w 1219"/>
              <a:gd name="T29" fmla="*/ 1885 h 1966"/>
              <a:gd name="T30" fmla="*/ 274 w 1219"/>
              <a:gd name="T31" fmla="*/ 1860 h 1966"/>
              <a:gd name="T32" fmla="*/ 260 w 1219"/>
              <a:gd name="T33" fmla="*/ 1875 h 1966"/>
              <a:gd name="T34" fmla="*/ 241 w 1219"/>
              <a:gd name="T35" fmla="*/ 1906 h 1966"/>
              <a:gd name="T36" fmla="*/ 215 w 1219"/>
              <a:gd name="T37" fmla="*/ 1935 h 1966"/>
              <a:gd name="T38" fmla="*/ 190 w 1219"/>
              <a:gd name="T39" fmla="*/ 1957 h 1966"/>
              <a:gd name="T40" fmla="*/ 169 w 1219"/>
              <a:gd name="T41" fmla="*/ 1962 h 1966"/>
              <a:gd name="T42" fmla="*/ 136 w 1219"/>
              <a:gd name="T43" fmla="*/ 1965 h 1966"/>
              <a:gd name="T44" fmla="*/ 53 w 1219"/>
              <a:gd name="T45" fmla="*/ 1389 h 1966"/>
              <a:gd name="T46" fmla="*/ 25 w 1219"/>
              <a:gd name="T47" fmla="*/ 172 h 1966"/>
              <a:gd name="T48" fmla="*/ 0 w 1219"/>
              <a:gd name="T49" fmla="*/ 137 h 1966"/>
              <a:gd name="T50" fmla="*/ 15 w 1219"/>
              <a:gd name="T51" fmla="*/ 116 h 1966"/>
              <a:gd name="T52" fmla="*/ 26 w 1219"/>
              <a:gd name="T53" fmla="*/ 106 h 1966"/>
              <a:gd name="T54" fmla="*/ 67 w 1219"/>
              <a:gd name="T55" fmla="*/ 101 h 1966"/>
              <a:gd name="T56" fmla="*/ 122 w 1219"/>
              <a:gd name="T57" fmla="*/ 88 h 1966"/>
              <a:gd name="T58" fmla="*/ 154 w 1219"/>
              <a:gd name="T59" fmla="*/ 78 h 1966"/>
              <a:gd name="T60" fmla="*/ 175 w 1219"/>
              <a:gd name="T61" fmla="*/ 74 h 1966"/>
              <a:gd name="T62" fmla="*/ 188 w 1219"/>
              <a:gd name="T63" fmla="*/ 78 h 1966"/>
              <a:gd name="T64" fmla="*/ 207 w 1219"/>
              <a:gd name="T65" fmla="*/ 90 h 1966"/>
              <a:gd name="T66" fmla="*/ 254 w 1219"/>
              <a:gd name="T67" fmla="*/ 105 h 1966"/>
              <a:gd name="T68" fmla="*/ 852 w 1219"/>
              <a:gd name="T69" fmla="*/ 0 h 1966"/>
              <a:gd name="T70" fmla="*/ 1071 w 1219"/>
              <a:gd name="T71" fmla="*/ 694 h 1966"/>
              <a:gd name="T72" fmla="*/ 1079 w 1219"/>
              <a:gd name="T73" fmla="*/ 746 h 1966"/>
              <a:gd name="T74" fmla="*/ 1089 w 1219"/>
              <a:gd name="T75" fmla="*/ 778 h 1966"/>
              <a:gd name="T76" fmla="*/ 1092 w 1219"/>
              <a:gd name="T77" fmla="*/ 817 h 1966"/>
              <a:gd name="T78" fmla="*/ 1099 w 1219"/>
              <a:gd name="T79" fmla="*/ 849 h 1966"/>
              <a:gd name="T80" fmla="*/ 1106 w 1219"/>
              <a:gd name="T81" fmla="*/ 860 h 1966"/>
              <a:gd name="T82" fmla="*/ 1131 w 1219"/>
              <a:gd name="T83" fmla="*/ 871 h 1966"/>
              <a:gd name="T84" fmla="*/ 1161 w 1219"/>
              <a:gd name="T85" fmla="*/ 892 h 1966"/>
              <a:gd name="T86" fmla="*/ 1183 w 1219"/>
              <a:gd name="T87" fmla="*/ 922 h 1966"/>
              <a:gd name="T88" fmla="*/ 1205 w 1219"/>
              <a:gd name="T89" fmla="*/ 953 h 1966"/>
              <a:gd name="T90" fmla="*/ 1217 w 1219"/>
              <a:gd name="T91" fmla="*/ 972 h 1966"/>
              <a:gd name="T92" fmla="*/ 1218 w 1219"/>
              <a:gd name="T93" fmla="*/ 988 h 1966"/>
              <a:gd name="T94" fmla="*/ 1213 w 1219"/>
              <a:gd name="T95" fmla="*/ 997 h 1966"/>
              <a:gd name="T96" fmla="*/ 1191 w 1219"/>
              <a:gd name="T97" fmla="*/ 1022 h 1966"/>
              <a:gd name="T98" fmla="*/ 1178 w 1219"/>
              <a:gd name="T99" fmla="*/ 1051 h 1966"/>
              <a:gd name="T100" fmla="*/ 1178 w 1219"/>
              <a:gd name="T101" fmla="*/ 1077 h 1966"/>
              <a:gd name="T102" fmla="*/ 1177 w 1219"/>
              <a:gd name="T103" fmla="*/ 1111 h 1966"/>
              <a:gd name="T104" fmla="*/ 1170 w 1219"/>
              <a:gd name="T105" fmla="*/ 1146 h 1966"/>
              <a:gd name="T106" fmla="*/ 1200 w 1219"/>
              <a:gd name="T107" fmla="*/ 1416 h 1966"/>
              <a:gd name="T108" fmla="*/ 1187 w 1219"/>
              <a:gd name="T109" fmla="*/ 1511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19" h="1966">
                <a:moveTo>
                  <a:pt x="1187" y="1511"/>
                </a:moveTo>
                <a:lnTo>
                  <a:pt x="411" y="1668"/>
                </a:lnTo>
                <a:lnTo>
                  <a:pt x="407" y="1687"/>
                </a:lnTo>
                <a:lnTo>
                  <a:pt x="401" y="1704"/>
                </a:lnTo>
                <a:lnTo>
                  <a:pt x="397" y="1713"/>
                </a:lnTo>
                <a:lnTo>
                  <a:pt x="395" y="1722"/>
                </a:lnTo>
                <a:lnTo>
                  <a:pt x="393" y="1731"/>
                </a:lnTo>
                <a:lnTo>
                  <a:pt x="393" y="1742"/>
                </a:lnTo>
                <a:lnTo>
                  <a:pt x="393" y="1754"/>
                </a:lnTo>
                <a:lnTo>
                  <a:pt x="396" y="1765"/>
                </a:lnTo>
                <a:lnTo>
                  <a:pt x="400" y="1775"/>
                </a:lnTo>
                <a:lnTo>
                  <a:pt x="406" y="1784"/>
                </a:lnTo>
                <a:lnTo>
                  <a:pt x="415" y="1792"/>
                </a:lnTo>
                <a:lnTo>
                  <a:pt x="423" y="1798"/>
                </a:lnTo>
                <a:lnTo>
                  <a:pt x="428" y="1800"/>
                </a:lnTo>
                <a:lnTo>
                  <a:pt x="431" y="1804"/>
                </a:lnTo>
                <a:lnTo>
                  <a:pt x="434" y="1808"/>
                </a:lnTo>
                <a:lnTo>
                  <a:pt x="435" y="1813"/>
                </a:lnTo>
                <a:lnTo>
                  <a:pt x="436" y="1823"/>
                </a:lnTo>
                <a:lnTo>
                  <a:pt x="435" y="1832"/>
                </a:lnTo>
                <a:lnTo>
                  <a:pt x="433" y="1840"/>
                </a:lnTo>
                <a:lnTo>
                  <a:pt x="433" y="1850"/>
                </a:lnTo>
                <a:lnTo>
                  <a:pt x="433" y="1861"/>
                </a:lnTo>
                <a:lnTo>
                  <a:pt x="435" y="1870"/>
                </a:lnTo>
                <a:lnTo>
                  <a:pt x="437" y="1878"/>
                </a:lnTo>
                <a:lnTo>
                  <a:pt x="441" y="1888"/>
                </a:lnTo>
                <a:lnTo>
                  <a:pt x="444" y="1901"/>
                </a:lnTo>
                <a:lnTo>
                  <a:pt x="446" y="1913"/>
                </a:lnTo>
                <a:lnTo>
                  <a:pt x="448" y="1924"/>
                </a:lnTo>
                <a:lnTo>
                  <a:pt x="451" y="1938"/>
                </a:lnTo>
                <a:lnTo>
                  <a:pt x="451" y="1938"/>
                </a:lnTo>
                <a:lnTo>
                  <a:pt x="429" y="1942"/>
                </a:lnTo>
                <a:lnTo>
                  <a:pt x="407" y="1946"/>
                </a:lnTo>
                <a:lnTo>
                  <a:pt x="396" y="1948"/>
                </a:lnTo>
                <a:lnTo>
                  <a:pt x="384" y="1949"/>
                </a:lnTo>
                <a:lnTo>
                  <a:pt x="371" y="1951"/>
                </a:lnTo>
                <a:lnTo>
                  <a:pt x="358" y="1952"/>
                </a:lnTo>
                <a:lnTo>
                  <a:pt x="350" y="1951"/>
                </a:lnTo>
                <a:lnTo>
                  <a:pt x="343" y="1948"/>
                </a:lnTo>
                <a:lnTo>
                  <a:pt x="337" y="1944"/>
                </a:lnTo>
                <a:lnTo>
                  <a:pt x="330" y="1940"/>
                </a:lnTo>
                <a:lnTo>
                  <a:pt x="321" y="1928"/>
                </a:lnTo>
                <a:lnTo>
                  <a:pt x="311" y="1914"/>
                </a:lnTo>
                <a:lnTo>
                  <a:pt x="298" y="1899"/>
                </a:lnTo>
                <a:lnTo>
                  <a:pt x="287" y="1885"/>
                </a:lnTo>
                <a:lnTo>
                  <a:pt x="283" y="1877"/>
                </a:lnTo>
                <a:lnTo>
                  <a:pt x="279" y="1868"/>
                </a:lnTo>
                <a:lnTo>
                  <a:pt x="274" y="1860"/>
                </a:lnTo>
                <a:lnTo>
                  <a:pt x="271" y="1850"/>
                </a:lnTo>
                <a:lnTo>
                  <a:pt x="266" y="1863"/>
                </a:lnTo>
                <a:lnTo>
                  <a:pt x="260" y="1875"/>
                </a:lnTo>
                <a:lnTo>
                  <a:pt x="254" y="1886"/>
                </a:lnTo>
                <a:lnTo>
                  <a:pt x="248" y="1897"/>
                </a:lnTo>
                <a:lnTo>
                  <a:pt x="241" y="1906"/>
                </a:lnTo>
                <a:lnTo>
                  <a:pt x="233" y="1916"/>
                </a:lnTo>
                <a:lnTo>
                  <a:pt x="225" y="1926"/>
                </a:lnTo>
                <a:lnTo>
                  <a:pt x="215" y="1935"/>
                </a:lnTo>
                <a:lnTo>
                  <a:pt x="206" y="1945"/>
                </a:lnTo>
                <a:lnTo>
                  <a:pt x="196" y="1954"/>
                </a:lnTo>
                <a:lnTo>
                  <a:pt x="190" y="1957"/>
                </a:lnTo>
                <a:lnTo>
                  <a:pt x="182" y="1960"/>
                </a:lnTo>
                <a:lnTo>
                  <a:pt x="176" y="1961"/>
                </a:lnTo>
                <a:lnTo>
                  <a:pt x="169" y="1962"/>
                </a:lnTo>
                <a:lnTo>
                  <a:pt x="155" y="1964"/>
                </a:lnTo>
                <a:lnTo>
                  <a:pt x="140" y="1965"/>
                </a:lnTo>
                <a:lnTo>
                  <a:pt x="136" y="1965"/>
                </a:lnTo>
                <a:lnTo>
                  <a:pt x="132" y="1966"/>
                </a:lnTo>
                <a:lnTo>
                  <a:pt x="132" y="1966"/>
                </a:lnTo>
                <a:lnTo>
                  <a:pt x="53" y="1389"/>
                </a:lnTo>
                <a:lnTo>
                  <a:pt x="45" y="210"/>
                </a:lnTo>
                <a:lnTo>
                  <a:pt x="34" y="189"/>
                </a:lnTo>
                <a:lnTo>
                  <a:pt x="25" y="172"/>
                </a:lnTo>
                <a:lnTo>
                  <a:pt x="14" y="155"/>
                </a:lnTo>
                <a:lnTo>
                  <a:pt x="0" y="137"/>
                </a:lnTo>
                <a:lnTo>
                  <a:pt x="0" y="137"/>
                </a:lnTo>
                <a:lnTo>
                  <a:pt x="6" y="129"/>
                </a:lnTo>
                <a:lnTo>
                  <a:pt x="12" y="120"/>
                </a:lnTo>
                <a:lnTo>
                  <a:pt x="15" y="116"/>
                </a:lnTo>
                <a:lnTo>
                  <a:pt x="18" y="113"/>
                </a:lnTo>
                <a:lnTo>
                  <a:pt x="22" y="108"/>
                </a:lnTo>
                <a:lnTo>
                  <a:pt x="26" y="106"/>
                </a:lnTo>
                <a:lnTo>
                  <a:pt x="37" y="105"/>
                </a:lnTo>
                <a:lnTo>
                  <a:pt x="47" y="106"/>
                </a:lnTo>
                <a:lnTo>
                  <a:pt x="67" y="101"/>
                </a:lnTo>
                <a:lnTo>
                  <a:pt x="84" y="95"/>
                </a:lnTo>
                <a:lnTo>
                  <a:pt x="101" y="91"/>
                </a:lnTo>
                <a:lnTo>
                  <a:pt x="122" y="88"/>
                </a:lnTo>
                <a:lnTo>
                  <a:pt x="136" y="84"/>
                </a:lnTo>
                <a:lnTo>
                  <a:pt x="149" y="80"/>
                </a:lnTo>
                <a:lnTo>
                  <a:pt x="154" y="78"/>
                </a:lnTo>
                <a:lnTo>
                  <a:pt x="161" y="76"/>
                </a:lnTo>
                <a:lnTo>
                  <a:pt x="167" y="75"/>
                </a:lnTo>
                <a:lnTo>
                  <a:pt x="175" y="74"/>
                </a:lnTo>
                <a:lnTo>
                  <a:pt x="180" y="75"/>
                </a:lnTo>
                <a:lnTo>
                  <a:pt x="185" y="76"/>
                </a:lnTo>
                <a:lnTo>
                  <a:pt x="188" y="78"/>
                </a:lnTo>
                <a:lnTo>
                  <a:pt x="191" y="80"/>
                </a:lnTo>
                <a:lnTo>
                  <a:pt x="199" y="86"/>
                </a:lnTo>
                <a:lnTo>
                  <a:pt x="207" y="90"/>
                </a:lnTo>
                <a:lnTo>
                  <a:pt x="223" y="96"/>
                </a:lnTo>
                <a:lnTo>
                  <a:pt x="239" y="101"/>
                </a:lnTo>
                <a:lnTo>
                  <a:pt x="254" y="105"/>
                </a:lnTo>
                <a:lnTo>
                  <a:pt x="271" y="108"/>
                </a:lnTo>
                <a:lnTo>
                  <a:pt x="852" y="0"/>
                </a:lnTo>
                <a:lnTo>
                  <a:pt x="852" y="0"/>
                </a:lnTo>
                <a:lnTo>
                  <a:pt x="1067" y="650"/>
                </a:lnTo>
                <a:lnTo>
                  <a:pt x="1070" y="673"/>
                </a:lnTo>
                <a:lnTo>
                  <a:pt x="1071" y="694"/>
                </a:lnTo>
                <a:lnTo>
                  <a:pt x="1072" y="713"/>
                </a:lnTo>
                <a:lnTo>
                  <a:pt x="1076" y="736"/>
                </a:lnTo>
                <a:lnTo>
                  <a:pt x="1079" y="746"/>
                </a:lnTo>
                <a:lnTo>
                  <a:pt x="1082" y="756"/>
                </a:lnTo>
                <a:lnTo>
                  <a:pt x="1085" y="767"/>
                </a:lnTo>
                <a:lnTo>
                  <a:pt x="1089" y="778"/>
                </a:lnTo>
                <a:lnTo>
                  <a:pt x="1091" y="792"/>
                </a:lnTo>
                <a:lnTo>
                  <a:pt x="1092" y="805"/>
                </a:lnTo>
                <a:lnTo>
                  <a:pt x="1092" y="817"/>
                </a:lnTo>
                <a:lnTo>
                  <a:pt x="1094" y="831"/>
                </a:lnTo>
                <a:lnTo>
                  <a:pt x="1096" y="840"/>
                </a:lnTo>
                <a:lnTo>
                  <a:pt x="1099" y="849"/>
                </a:lnTo>
                <a:lnTo>
                  <a:pt x="1100" y="852"/>
                </a:lnTo>
                <a:lnTo>
                  <a:pt x="1104" y="857"/>
                </a:lnTo>
                <a:lnTo>
                  <a:pt x="1106" y="860"/>
                </a:lnTo>
                <a:lnTo>
                  <a:pt x="1110" y="863"/>
                </a:lnTo>
                <a:lnTo>
                  <a:pt x="1120" y="867"/>
                </a:lnTo>
                <a:lnTo>
                  <a:pt x="1131" y="871"/>
                </a:lnTo>
                <a:lnTo>
                  <a:pt x="1143" y="877"/>
                </a:lnTo>
                <a:lnTo>
                  <a:pt x="1152" y="884"/>
                </a:lnTo>
                <a:lnTo>
                  <a:pt x="1161" y="892"/>
                </a:lnTo>
                <a:lnTo>
                  <a:pt x="1168" y="903"/>
                </a:lnTo>
                <a:lnTo>
                  <a:pt x="1176" y="914"/>
                </a:lnTo>
                <a:lnTo>
                  <a:pt x="1183" y="922"/>
                </a:lnTo>
                <a:lnTo>
                  <a:pt x="1190" y="932"/>
                </a:lnTo>
                <a:lnTo>
                  <a:pt x="1198" y="942"/>
                </a:lnTo>
                <a:lnTo>
                  <a:pt x="1205" y="953"/>
                </a:lnTo>
                <a:lnTo>
                  <a:pt x="1212" y="962"/>
                </a:lnTo>
                <a:lnTo>
                  <a:pt x="1215" y="967"/>
                </a:lnTo>
                <a:lnTo>
                  <a:pt x="1217" y="972"/>
                </a:lnTo>
                <a:lnTo>
                  <a:pt x="1218" y="979"/>
                </a:lnTo>
                <a:lnTo>
                  <a:pt x="1219" y="985"/>
                </a:lnTo>
                <a:lnTo>
                  <a:pt x="1218" y="988"/>
                </a:lnTo>
                <a:lnTo>
                  <a:pt x="1217" y="992"/>
                </a:lnTo>
                <a:lnTo>
                  <a:pt x="1215" y="994"/>
                </a:lnTo>
                <a:lnTo>
                  <a:pt x="1213" y="997"/>
                </a:lnTo>
                <a:lnTo>
                  <a:pt x="1208" y="1001"/>
                </a:lnTo>
                <a:lnTo>
                  <a:pt x="1203" y="1006"/>
                </a:lnTo>
                <a:lnTo>
                  <a:pt x="1191" y="1022"/>
                </a:lnTo>
                <a:lnTo>
                  <a:pt x="1181" y="1038"/>
                </a:lnTo>
                <a:lnTo>
                  <a:pt x="1179" y="1045"/>
                </a:lnTo>
                <a:lnTo>
                  <a:pt x="1178" y="1051"/>
                </a:lnTo>
                <a:lnTo>
                  <a:pt x="1177" y="1057"/>
                </a:lnTo>
                <a:lnTo>
                  <a:pt x="1177" y="1064"/>
                </a:lnTo>
                <a:lnTo>
                  <a:pt x="1178" y="1077"/>
                </a:lnTo>
                <a:lnTo>
                  <a:pt x="1179" y="1091"/>
                </a:lnTo>
                <a:lnTo>
                  <a:pt x="1178" y="1102"/>
                </a:lnTo>
                <a:lnTo>
                  <a:pt x="1177" y="1111"/>
                </a:lnTo>
                <a:lnTo>
                  <a:pt x="1176" y="1120"/>
                </a:lnTo>
                <a:lnTo>
                  <a:pt x="1174" y="1129"/>
                </a:lnTo>
                <a:lnTo>
                  <a:pt x="1170" y="1146"/>
                </a:lnTo>
                <a:lnTo>
                  <a:pt x="1165" y="1165"/>
                </a:lnTo>
                <a:lnTo>
                  <a:pt x="1203" y="1380"/>
                </a:lnTo>
                <a:lnTo>
                  <a:pt x="1200" y="1416"/>
                </a:lnTo>
                <a:lnTo>
                  <a:pt x="1194" y="1445"/>
                </a:lnTo>
                <a:lnTo>
                  <a:pt x="1190" y="1475"/>
                </a:lnTo>
                <a:lnTo>
                  <a:pt x="1187" y="1511"/>
                </a:lnTo>
                <a:lnTo>
                  <a:pt x="1187" y="15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" name="Freeform 185"/>
          <p:cNvSpPr>
            <a:spLocks/>
          </p:cNvSpPr>
          <p:nvPr/>
        </p:nvSpPr>
        <p:spPr bwMode="auto">
          <a:xfrm>
            <a:off x="6037293" y="4692218"/>
            <a:ext cx="501686" cy="903864"/>
          </a:xfrm>
          <a:custGeom>
            <a:avLst/>
            <a:gdLst>
              <a:gd name="T0" fmla="*/ 970 w 1088"/>
              <a:gd name="T1" fmla="*/ 1842 h 1960"/>
              <a:gd name="T2" fmla="*/ 877 w 1088"/>
              <a:gd name="T3" fmla="*/ 1856 h 1960"/>
              <a:gd name="T4" fmla="*/ 810 w 1088"/>
              <a:gd name="T5" fmla="*/ 1904 h 1960"/>
              <a:gd name="T6" fmla="*/ 762 w 1088"/>
              <a:gd name="T7" fmla="*/ 1944 h 1960"/>
              <a:gd name="T8" fmla="*/ 736 w 1088"/>
              <a:gd name="T9" fmla="*/ 1959 h 1960"/>
              <a:gd name="T10" fmla="*/ 706 w 1088"/>
              <a:gd name="T11" fmla="*/ 1959 h 1960"/>
              <a:gd name="T12" fmla="*/ 700 w 1088"/>
              <a:gd name="T13" fmla="*/ 1887 h 1960"/>
              <a:gd name="T14" fmla="*/ 684 w 1088"/>
              <a:gd name="T15" fmla="*/ 1844 h 1960"/>
              <a:gd name="T16" fmla="*/ 643 w 1088"/>
              <a:gd name="T17" fmla="*/ 1804 h 1960"/>
              <a:gd name="T18" fmla="*/ 623 w 1088"/>
              <a:gd name="T19" fmla="*/ 1783 h 1960"/>
              <a:gd name="T20" fmla="*/ 627 w 1088"/>
              <a:gd name="T21" fmla="*/ 1753 h 1960"/>
              <a:gd name="T22" fmla="*/ 632 w 1088"/>
              <a:gd name="T23" fmla="*/ 1689 h 1960"/>
              <a:gd name="T24" fmla="*/ 628 w 1088"/>
              <a:gd name="T25" fmla="*/ 1678 h 1960"/>
              <a:gd name="T26" fmla="*/ 603 w 1088"/>
              <a:gd name="T27" fmla="*/ 1663 h 1960"/>
              <a:gd name="T28" fmla="*/ 22 w 1088"/>
              <a:gd name="T29" fmla="*/ 1737 h 1960"/>
              <a:gd name="T30" fmla="*/ 14 w 1088"/>
              <a:gd name="T31" fmla="*/ 1715 h 1960"/>
              <a:gd name="T32" fmla="*/ 14 w 1088"/>
              <a:gd name="T33" fmla="*/ 1693 h 1960"/>
              <a:gd name="T34" fmla="*/ 2 w 1088"/>
              <a:gd name="T35" fmla="*/ 1658 h 1960"/>
              <a:gd name="T36" fmla="*/ 0 w 1088"/>
              <a:gd name="T37" fmla="*/ 1633 h 1960"/>
              <a:gd name="T38" fmla="*/ 14 w 1088"/>
              <a:gd name="T39" fmla="*/ 1612 h 1960"/>
              <a:gd name="T40" fmla="*/ 41 w 1088"/>
              <a:gd name="T41" fmla="*/ 1562 h 1960"/>
              <a:gd name="T42" fmla="*/ 50 w 1088"/>
              <a:gd name="T43" fmla="*/ 1543 h 1960"/>
              <a:gd name="T44" fmla="*/ 43 w 1088"/>
              <a:gd name="T45" fmla="*/ 1520 h 1960"/>
              <a:gd name="T46" fmla="*/ 29 w 1088"/>
              <a:gd name="T47" fmla="*/ 1497 h 1960"/>
              <a:gd name="T48" fmla="*/ 31 w 1088"/>
              <a:gd name="T49" fmla="*/ 1478 h 1960"/>
              <a:gd name="T50" fmla="*/ 57 w 1088"/>
              <a:gd name="T51" fmla="*/ 1458 h 1960"/>
              <a:gd name="T52" fmla="*/ 56 w 1088"/>
              <a:gd name="T53" fmla="*/ 1438 h 1960"/>
              <a:gd name="T54" fmla="*/ 63 w 1088"/>
              <a:gd name="T55" fmla="*/ 1414 h 1960"/>
              <a:gd name="T56" fmla="*/ 88 w 1088"/>
              <a:gd name="T57" fmla="*/ 1395 h 1960"/>
              <a:gd name="T58" fmla="*/ 111 w 1088"/>
              <a:gd name="T59" fmla="*/ 1368 h 1960"/>
              <a:gd name="T60" fmla="*/ 116 w 1088"/>
              <a:gd name="T61" fmla="*/ 1323 h 1960"/>
              <a:gd name="T62" fmla="*/ 117 w 1088"/>
              <a:gd name="T63" fmla="*/ 1289 h 1960"/>
              <a:gd name="T64" fmla="*/ 129 w 1088"/>
              <a:gd name="T65" fmla="*/ 1264 h 1960"/>
              <a:gd name="T66" fmla="*/ 144 w 1088"/>
              <a:gd name="T67" fmla="*/ 1244 h 1960"/>
              <a:gd name="T68" fmla="*/ 146 w 1088"/>
              <a:gd name="T69" fmla="*/ 1207 h 1960"/>
              <a:gd name="T70" fmla="*/ 144 w 1088"/>
              <a:gd name="T71" fmla="*/ 1154 h 1960"/>
              <a:gd name="T72" fmla="*/ 132 w 1088"/>
              <a:gd name="T73" fmla="*/ 1104 h 1960"/>
              <a:gd name="T74" fmla="*/ 122 w 1088"/>
              <a:gd name="T75" fmla="*/ 1062 h 1960"/>
              <a:gd name="T76" fmla="*/ 123 w 1088"/>
              <a:gd name="T77" fmla="*/ 1025 h 1960"/>
              <a:gd name="T78" fmla="*/ 109 w 1088"/>
              <a:gd name="T79" fmla="*/ 983 h 1960"/>
              <a:gd name="T80" fmla="*/ 92 w 1088"/>
              <a:gd name="T81" fmla="*/ 949 h 1960"/>
              <a:gd name="T82" fmla="*/ 87 w 1088"/>
              <a:gd name="T83" fmla="*/ 916 h 1960"/>
              <a:gd name="T84" fmla="*/ 89 w 1088"/>
              <a:gd name="T85" fmla="*/ 871 h 1960"/>
              <a:gd name="T86" fmla="*/ 80 w 1088"/>
              <a:gd name="T87" fmla="*/ 804 h 1960"/>
              <a:gd name="T88" fmla="*/ 77 w 1088"/>
              <a:gd name="T89" fmla="*/ 742 h 1960"/>
              <a:gd name="T90" fmla="*/ 63 w 1088"/>
              <a:gd name="T91" fmla="*/ 702 h 1960"/>
              <a:gd name="T92" fmla="*/ 58 w 1088"/>
              <a:gd name="T93" fmla="*/ 676 h 1960"/>
              <a:gd name="T94" fmla="*/ 70 w 1088"/>
              <a:gd name="T95" fmla="*/ 639 h 1960"/>
              <a:gd name="T96" fmla="*/ 83 w 1088"/>
              <a:gd name="T97" fmla="*/ 576 h 1960"/>
              <a:gd name="T98" fmla="*/ 94 w 1088"/>
              <a:gd name="T99" fmla="*/ 531 h 1960"/>
              <a:gd name="T100" fmla="*/ 137 w 1088"/>
              <a:gd name="T101" fmla="*/ 481 h 1960"/>
              <a:gd name="T102" fmla="*/ 158 w 1088"/>
              <a:gd name="T103" fmla="*/ 441 h 1960"/>
              <a:gd name="T104" fmla="*/ 152 w 1088"/>
              <a:gd name="T105" fmla="*/ 400 h 1960"/>
              <a:gd name="T106" fmla="*/ 172 w 1088"/>
              <a:gd name="T107" fmla="*/ 379 h 1960"/>
              <a:gd name="T108" fmla="*/ 214 w 1088"/>
              <a:gd name="T109" fmla="*/ 338 h 1960"/>
              <a:gd name="T110" fmla="*/ 232 w 1088"/>
              <a:gd name="T111" fmla="*/ 298 h 1960"/>
              <a:gd name="T112" fmla="*/ 233 w 1088"/>
              <a:gd name="T113" fmla="*/ 264 h 1960"/>
              <a:gd name="T114" fmla="*/ 237 w 1088"/>
              <a:gd name="T115" fmla="*/ 235 h 1960"/>
              <a:gd name="T116" fmla="*/ 261 w 1088"/>
              <a:gd name="T117" fmla="*/ 185 h 1960"/>
              <a:gd name="T118" fmla="*/ 298 w 1088"/>
              <a:gd name="T119" fmla="*/ 141 h 1960"/>
              <a:gd name="T120" fmla="*/ 956 w 1088"/>
              <a:gd name="T121" fmla="*/ 0 h 1960"/>
              <a:gd name="T122" fmla="*/ 990 w 1088"/>
              <a:gd name="T123" fmla="*/ 52 h 1960"/>
              <a:gd name="T124" fmla="*/ 1088 w 1088"/>
              <a:gd name="T125" fmla="*/ 1829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8" h="1960">
                <a:moveTo>
                  <a:pt x="1088" y="1829"/>
                </a:moveTo>
                <a:lnTo>
                  <a:pt x="1046" y="1832"/>
                </a:lnTo>
                <a:lnTo>
                  <a:pt x="1008" y="1836"/>
                </a:lnTo>
                <a:lnTo>
                  <a:pt x="970" y="1842"/>
                </a:lnTo>
                <a:lnTo>
                  <a:pt x="927" y="1849"/>
                </a:lnTo>
                <a:lnTo>
                  <a:pt x="905" y="1844"/>
                </a:lnTo>
                <a:lnTo>
                  <a:pt x="891" y="1849"/>
                </a:lnTo>
                <a:lnTo>
                  <a:pt x="877" y="1856"/>
                </a:lnTo>
                <a:lnTo>
                  <a:pt x="865" y="1862"/>
                </a:lnTo>
                <a:lnTo>
                  <a:pt x="854" y="1870"/>
                </a:lnTo>
                <a:lnTo>
                  <a:pt x="833" y="1886"/>
                </a:lnTo>
                <a:lnTo>
                  <a:pt x="810" y="1904"/>
                </a:lnTo>
                <a:lnTo>
                  <a:pt x="797" y="1915"/>
                </a:lnTo>
                <a:lnTo>
                  <a:pt x="786" y="1926"/>
                </a:lnTo>
                <a:lnTo>
                  <a:pt x="776" y="1936"/>
                </a:lnTo>
                <a:lnTo>
                  <a:pt x="762" y="1944"/>
                </a:lnTo>
                <a:lnTo>
                  <a:pt x="753" y="1950"/>
                </a:lnTo>
                <a:lnTo>
                  <a:pt x="744" y="1955"/>
                </a:lnTo>
                <a:lnTo>
                  <a:pt x="740" y="1957"/>
                </a:lnTo>
                <a:lnTo>
                  <a:pt x="736" y="1959"/>
                </a:lnTo>
                <a:lnTo>
                  <a:pt x="730" y="1960"/>
                </a:lnTo>
                <a:lnTo>
                  <a:pt x="725" y="1960"/>
                </a:lnTo>
                <a:lnTo>
                  <a:pt x="715" y="1960"/>
                </a:lnTo>
                <a:lnTo>
                  <a:pt x="706" y="1959"/>
                </a:lnTo>
                <a:lnTo>
                  <a:pt x="706" y="1933"/>
                </a:lnTo>
                <a:lnTo>
                  <a:pt x="704" y="1910"/>
                </a:lnTo>
                <a:lnTo>
                  <a:pt x="703" y="1899"/>
                </a:lnTo>
                <a:lnTo>
                  <a:pt x="700" y="1887"/>
                </a:lnTo>
                <a:lnTo>
                  <a:pt x="697" y="1875"/>
                </a:lnTo>
                <a:lnTo>
                  <a:pt x="692" y="1862"/>
                </a:lnTo>
                <a:lnTo>
                  <a:pt x="689" y="1852"/>
                </a:lnTo>
                <a:lnTo>
                  <a:pt x="684" y="1844"/>
                </a:lnTo>
                <a:lnTo>
                  <a:pt x="678" y="1836"/>
                </a:lnTo>
                <a:lnTo>
                  <a:pt x="672" y="1830"/>
                </a:lnTo>
                <a:lnTo>
                  <a:pt x="658" y="1817"/>
                </a:lnTo>
                <a:lnTo>
                  <a:pt x="643" y="1804"/>
                </a:lnTo>
                <a:lnTo>
                  <a:pt x="635" y="1797"/>
                </a:lnTo>
                <a:lnTo>
                  <a:pt x="628" y="1791"/>
                </a:lnTo>
                <a:lnTo>
                  <a:pt x="625" y="1788"/>
                </a:lnTo>
                <a:lnTo>
                  <a:pt x="623" y="1783"/>
                </a:lnTo>
                <a:lnTo>
                  <a:pt x="622" y="1779"/>
                </a:lnTo>
                <a:lnTo>
                  <a:pt x="621" y="1775"/>
                </a:lnTo>
                <a:lnTo>
                  <a:pt x="623" y="1764"/>
                </a:lnTo>
                <a:lnTo>
                  <a:pt x="627" y="1753"/>
                </a:lnTo>
                <a:lnTo>
                  <a:pt x="629" y="1737"/>
                </a:lnTo>
                <a:lnTo>
                  <a:pt x="631" y="1722"/>
                </a:lnTo>
                <a:lnTo>
                  <a:pt x="632" y="1707"/>
                </a:lnTo>
                <a:lnTo>
                  <a:pt x="632" y="1689"/>
                </a:lnTo>
                <a:lnTo>
                  <a:pt x="632" y="1686"/>
                </a:lnTo>
                <a:lnTo>
                  <a:pt x="631" y="1683"/>
                </a:lnTo>
                <a:lnTo>
                  <a:pt x="629" y="1680"/>
                </a:lnTo>
                <a:lnTo>
                  <a:pt x="628" y="1678"/>
                </a:lnTo>
                <a:lnTo>
                  <a:pt x="622" y="1673"/>
                </a:lnTo>
                <a:lnTo>
                  <a:pt x="617" y="1670"/>
                </a:lnTo>
                <a:lnTo>
                  <a:pt x="609" y="1667"/>
                </a:lnTo>
                <a:lnTo>
                  <a:pt x="603" y="1663"/>
                </a:lnTo>
                <a:lnTo>
                  <a:pt x="595" y="1660"/>
                </a:lnTo>
                <a:lnTo>
                  <a:pt x="590" y="1655"/>
                </a:lnTo>
                <a:lnTo>
                  <a:pt x="27" y="1740"/>
                </a:lnTo>
                <a:lnTo>
                  <a:pt x="22" y="1737"/>
                </a:lnTo>
                <a:lnTo>
                  <a:pt x="18" y="1733"/>
                </a:lnTo>
                <a:lnTo>
                  <a:pt x="16" y="1726"/>
                </a:lnTo>
                <a:lnTo>
                  <a:pt x="15" y="1721"/>
                </a:lnTo>
                <a:lnTo>
                  <a:pt x="14" y="1715"/>
                </a:lnTo>
                <a:lnTo>
                  <a:pt x="14" y="1710"/>
                </a:lnTo>
                <a:lnTo>
                  <a:pt x="15" y="1705"/>
                </a:lnTo>
                <a:lnTo>
                  <a:pt x="15" y="1699"/>
                </a:lnTo>
                <a:lnTo>
                  <a:pt x="14" y="1693"/>
                </a:lnTo>
                <a:lnTo>
                  <a:pt x="13" y="1687"/>
                </a:lnTo>
                <a:lnTo>
                  <a:pt x="9" y="1674"/>
                </a:lnTo>
                <a:lnTo>
                  <a:pt x="4" y="1663"/>
                </a:lnTo>
                <a:lnTo>
                  <a:pt x="2" y="1658"/>
                </a:lnTo>
                <a:lnTo>
                  <a:pt x="1" y="1653"/>
                </a:lnTo>
                <a:lnTo>
                  <a:pt x="0" y="1646"/>
                </a:lnTo>
                <a:lnTo>
                  <a:pt x="0" y="1640"/>
                </a:lnTo>
                <a:lnTo>
                  <a:pt x="0" y="1633"/>
                </a:lnTo>
                <a:lnTo>
                  <a:pt x="2" y="1628"/>
                </a:lnTo>
                <a:lnTo>
                  <a:pt x="4" y="1624"/>
                </a:lnTo>
                <a:lnTo>
                  <a:pt x="7" y="1619"/>
                </a:lnTo>
                <a:lnTo>
                  <a:pt x="14" y="1612"/>
                </a:lnTo>
                <a:lnTo>
                  <a:pt x="21" y="1602"/>
                </a:lnTo>
                <a:lnTo>
                  <a:pt x="29" y="1587"/>
                </a:lnTo>
                <a:lnTo>
                  <a:pt x="37" y="1571"/>
                </a:lnTo>
                <a:lnTo>
                  <a:pt x="41" y="1562"/>
                </a:lnTo>
                <a:lnTo>
                  <a:pt x="45" y="1554"/>
                </a:lnTo>
                <a:lnTo>
                  <a:pt x="48" y="1551"/>
                </a:lnTo>
                <a:lnTo>
                  <a:pt x="49" y="1547"/>
                </a:lnTo>
                <a:lnTo>
                  <a:pt x="50" y="1543"/>
                </a:lnTo>
                <a:lnTo>
                  <a:pt x="50" y="1538"/>
                </a:lnTo>
                <a:lnTo>
                  <a:pt x="49" y="1532"/>
                </a:lnTo>
                <a:lnTo>
                  <a:pt x="47" y="1525"/>
                </a:lnTo>
                <a:lnTo>
                  <a:pt x="43" y="1520"/>
                </a:lnTo>
                <a:lnTo>
                  <a:pt x="39" y="1514"/>
                </a:lnTo>
                <a:lnTo>
                  <a:pt x="36" y="1509"/>
                </a:lnTo>
                <a:lnTo>
                  <a:pt x="33" y="1504"/>
                </a:lnTo>
                <a:lnTo>
                  <a:pt x="29" y="1497"/>
                </a:lnTo>
                <a:lnTo>
                  <a:pt x="29" y="1491"/>
                </a:lnTo>
                <a:lnTo>
                  <a:pt x="29" y="1485"/>
                </a:lnTo>
                <a:lnTo>
                  <a:pt x="30" y="1482"/>
                </a:lnTo>
                <a:lnTo>
                  <a:pt x="31" y="1478"/>
                </a:lnTo>
                <a:lnTo>
                  <a:pt x="35" y="1474"/>
                </a:lnTo>
                <a:lnTo>
                  <a:pt x="45" y="1470"/>
                </a:lnTo>
                <a:lnTo>
                  <a:pt x="55" y="1464"/>
                </a:lnTo>
                <a:lnTo>
                  <a:pt x="57" y="1458"/>
                </a:lnTo>
                <a:lnTo>
                  <a:pt x="58" y="1453"/>
                </a:lnTo>
                <a:lnTo>
                  <a:pt x="58" y="1449"/>
                </a:lnTo>
                <a:lnTo>
                  <a:pt x="57" y="1443"/>
                </a:lnTo>
                <a:lnTo>
                  <a:pt x="56" y="1438"/>
                </a:lnTo>
                <a:lnTo>
                  <a:pt x="56" y="1432"/>
                </a:lnTo>
                <a:lnTo>
                  <a:pt x="56" y="1427"/>
                </a:lnTo>
                <a:lnTo>
                  <a:pt x="58" y="1422"/>
                </a:lnTo>
                <a:lnTo>
                  <a:pt x="63" y="1414"/>
                </a:lnTo>
                <a:lnTo>
                  <a:pt x="68" y="1408"/>
                </a:lnTo>
                <a:lnTo>
                  <a:pt x="75" y="1403"/>
                </a:lnTo>
                <a:lnTo>
                  <a:pt x="81" y="1399"/>
                </a:lnTo>
                <a:lnTo>
                  <a:pt x="88" y="1395"/>
                </a:lnTo>
                <a:lnTo>
                  <a:pt x="94" y="1389"/>
                </a:lnTo>
                <a:lnTo>
                  <a:pt x="101" y="1384"/>
                </a:lnTo>
                <a:lnTo>
                  <a:pt x="106" y="1376"/>
                </a:lnTo>
                <a:lnTo>
                  <a:pt x="111" y="1368"/>
                </a:lnTo>
                <a:lnTo>
                  <a:pt x="115" y="1359"/>
                </a:lnTo>
                <a:lnTo>
                  <a:pt x="116" y="1349"/>
                </a:lnTo>
                <a:lnTo>
                  <a:pt x="117" y="1339"/>
                </a:lnTo>
                <a:lnTo>
                  <a:pt x="116" y="1323"/>
                </a:lnTo>
                <a:lnTo>
                  <a:pt x="116" y="1309"/>
                </a:lnTo>
                <a:lnTo>
                  <a:pt x="116" y="1303"/>
                </a:lnTo>
                <a:lnTo>
                  <a:pt x="116" y="1295"/>
                </a:lnTo>
                <a:lnTo>
                  <a:pt x="117" y="1289"/>
                </a:lnTo>
                <a:lnTo>
                  <a:pt x="119" y="1281"/>
                </a:lnTo>
                <a:lnTo>
                  <a:pt x="122" y="1275"/>
                </a:lnTo>
                <a:lnTo>
                  <a:pt x="125" y="1269"/>
                </a:lnTo>
                <a:lnTo>
                  <a:pt x="129" y="1264"/>
                </a:lnTo>
                <a:lnTo>
                  <a:pt x="133" y="1260"/>
                </a:lnTo>
                <a:lnTo>
                  <a:pt x="137" y="1255"/>
                </a:lnTo>
                <a:lnTo>
                  <a:pt x="141" y="1250"/>
                </a:lnTo>
                <a:lnTo>
                  <a:pt x="144" y="1244"/>
                </a:lnTo>
                <a:lnTo>
                  <a:pt x="146" y="1238"/>
                </a:lnTo>
                <a:lnTo>
                  <a:pt x="147" y="1227"/>
                </a:lnTo>
                <a:lnTo>
                  <a:pt x="147" y="1217"/>
                </a:lnTo>
                <a:lnTo>
                  <a:pt x="146" y="1207"/>
                </a:lnTo>
                <a:lnTo>
                  <a:pt x="146" y="1196"/>
                </a:lnTo>
                <a:lnTo>
                  <a:pt x="146" y="1181"/>
                </a:lnTo>
                <a:lnTo>
                  <a:pt x="145" y="1167"/>
                </a:lnTo>
                <a:lnTo>
                  <a:pt x="144" y="1154"/>
                </a:lnTo>
                <a:lnTo>
                  <a:pt x="142" y="1142"/>
                </a:lnTo>
                <a:lnTo>
                  <a:pt x="139" y="1129"/>
                </a:lnTo>
                <a:lnTo>
                  <a:pt x="136" y="1117"/>
                </a:lnTo>
                <a:lnTo>
                  <a:pt x="132" y="1104"/>
                </a:lnTo>
                <a:lnTo>
                  <a:pt x="128" y="1090"/>
                </a:lnTo>
                <a:lnTo>
                  <a:pt x="124" y="1079"/>
                </a:lnTo>
                <a:lnTo>
                  <a:pt x="123" y="1071"/>
                </a:lnTo>
                <a:lnTo>
                  <a:pt x="122" y="1062"/>
                </a:lnTo>
                <a:lnTo>
                  <a:pt x="123" y="1053"/>
                </a:lnTo>
                <a:lnTo>
                  <a:pt x="123" y="1044"/>
                </a:lnTo>
                <a:lnTo>
                  <a:pt x="123" y="1035"/>
                </a:lnTo>
                <a:lnTo>
                  <a:pt x="123" y="1025"/>
                </a:lnTo>
                <a:lnTo>
                  <a:pt x="122" y="1016"/>
                </a:lnTo>
                <a:lnTo>
                  <a:pt x="119" y="1004"/>
                </a:lnTo>
                <a:lnTo>
                  <a:pt x="115" y="993"/>
                </a:lnTo>
                <a:lnTo>
                  <a:pt x="109" y="983"/>
                </a:lnTo>
                <a:lnTo>
                  <a:pt x="104" y="972"/>
                </a:lnTo>
                <a:lnTo>
                  <a:pt x="98" y="965"/>
                </a:lnTo>
                <a:lnTo>
                  <a:pt x="95" y="956"/>
                </a:lnTo>
                <a:lnTo>
                  <a:pt x="92" y="949"/>
                </a:lnTo>
                <a:lnTo>
                  <a:pt x="90" y="940"/>
                </a:lnTo>
                <a:lnTo>
                  <a:pt x="89" y="935"/>
                </a:lnTo>
                <a:lnTo>
                  <a:pt x="88" y="928"/>
                </a:lnTo>
                <a:lnTo>
                  <a:pt x="87" y="916"/>
                </a:lnTo>
                <a:lnTo>
                  <a:pt x="89" y="906"/>
                </a:lnTo>
                <a:lnTo>
                  <a:pt x="90" y="897"/>
                </a:lnTo>
                <a:lnTo>
                  <a:pt x="90" y="885"/>
                </a:lnTo>
                <a:lnTo>
                  <a:pt x="89" y="871"/>
                </a:lnTo>
                <a:lnTo>
                  <a:pt x="87" y="859"/>
                </a:lnTo>
                <a:lnTo>
                  <a:pt x="84" y="846"/>
                </a:lnTo>
                <a:lnTo>
                  <a:pt x="82" y="832"/>
                </a:lnTo>
                <a:lnTo>
                  <a:pt x="80" y="804"/>
                </a:lnTo>
                <a:lnTo>
                  <a:pt x="79" y="780"/>
                </a:lnTo>
                <a:lnTo>
                  <a:pt x="79" y="768"/>
                </a:lnTo>
                <a:lnTo>
                  <a:pt x="78" y="755"/>
                </a:lnTo>
                <a:lnTo>
                  <a:pt x="77" y="742"/>
                </a:lnTo>
                <a:lnTo>
                  <a:pt x="74" y="728"/>
                </a:lnTo>
                <a:lnTo>
                  <a:pt x="70" y="717"/>
                </a:lnTo>
                <a:lnTo>
                  <a:pt x="65" y="708"/>
                </a:lnTo>
                <a:lnTo>
                  <a:pt x="63" y="702"/>
                </a:lnTo>
                <a:lnTo>
                  <a:pt x="61" y="698"/>
                </a:lnTo>
                <a:lnTo>
                  <a:pt x="58" y="693"/>
                </a:lnTo>
                <a:lnTo>
                  <a:pt x="58" y="686"/>
                </a:lnTo>
                <a:lnTo>
                  <a:pt x="58" y="676"/>
                </a:lnTo>
                <a:lnTo>
                  <a:pt x="60" y="669"/>
                </a:lnTo>
                <a:lnTo>
                  <a:pt x="62" y="661"/>
                </a:lnTo>
                <a:lnTo>
                  <a:pt x="65" y="654"/>
                </a:lnTo>
                <a:lnTo>
                  <a:pt x="70" y="639"/>
                </a:lnTo>
                <a:lnTo>
                  <a:pt x="77" y="622"/>
                </a:lnTo>
                <a:lnTo>
                  <a:pt x="81" y="606"/>
                </a:lnTo>
                <a:lnTo>
                  <a:pt x="82" y="591"/>
                </a:lnTo>
                <a:lnTo>
                  <a:pt x="83" y="576"/>
                </a:lnTo>
                <a:lnTo>
                  <a:pt x="84" y="559"/>
                </a:lnTo>
                <a:lnTo>
                  <a:pt x="87" y="548"/>
                </a:lnTo>
                <a:lnTo>
                  <a:pt x="90" y="539"/>
                </a:lnTo>
                <a:lnTo>
                  <a:pt x="94" y="531"/>
                </a:lnTo>
                <a:lnTo>
                  <a:pt x="99" y="522"/>
                </a:lnTo>
                <a:lnTo>
                  <a:pt x="111" y="508"/>
                </a:lnTo>
                <a:lnTo>
                  <a:pt x="124" y="495"/>
                </a:lnTo>
                <a:lnTo>
                  <a:pt x="137" y="481"/>
                </a:lnTo>
                <a:lnTo>
                  <a:pt x="148" y="467"/>
                </a:lnTo>
                <a:lnTo>
                  <a:pt x="152" y="459"/>
                </a:lnTo>
                <a:lnTo>
                  <a:pt x="156" y="451"/>
                </a:lnTo>
                <a:lnTo>
                  <a:pt x="158" y="441"/>
                </a:lnTo>
                <a:lnTo>
                  <a:pt x="159" y="431"/>
                </a:lnTo>
                <a:lnTo>
                  <a:pt x="155" y="417"/>
                </a:lnTo>
                <a:lnTo>
                  <a:pt x="151" y="404"/>
                </a:lnTo>
                <a:lnTo>
                  <a:pt x="152" y="400"/>
                </a:lnTo>
                <a:lnTo>
                  <a:pt x="155" y="396"/>
                </a:lnTo>
                <a:lnTo>
                  <a:pt x="158" y="392"/>
                </a:lnTo>
                <a:lnTo>
                  <a:pt x="162" y="388"/>
                </a:lnTo>
                <a:lnTo>
                  <a:pt x="172" y="379"/>
                </a:lnTo>
                <a:lnTo>
                  <a:pt x="182" y="372"/>
                </a:lnTo>
                <a:lnTo>
                  <a:pt x="191" y="364"/>
                </a:lnTo>
                <a:lnTo>
                  <a:pt x="202" y="354"/>
                </a:lnTo>
                <a:lnTo>
                  <a:pt x="214" y="338"/>
                </a:lnTo>
                <a:lnTo>
                  <a:pt x="225" y="324"/>
                </a:lnTo>
                <a:lnTo>
                  <a:pt x="228" y="316"/>
                </a:lnTo>
                <a:lnTo>
                  <a:pt x="231" y="307"/>
                </a:lnTo>
                <a:lnTo>
                  <a:pt x="232" y="298"/>
                </a:lnTo>
                <a:lnTo>
                  <a:pt x="233" y="289"/>
                </a:lnTo>
                <a:lnTo>
                  <a:pt x="233" y="280"/>
                </a:lnTo>
                <a:lnTo>
                  <a:pt x="233" y="271"/>
                </a:lnTo>
                <a:lnTo>
                  <a:pt x="233" y="264"/>
                </a:lnTo>
                <a:lnTo>
                  <a:pt x="233" y="255"/>
                </a:lnTo>
                <a:lnTo>
                  <a:pt x="232" y="250"/>
                </a:lnTo>
                <a:lnTo>
                  <a:pt x="231" y="246"/>
                </a:lnTo>
                <a:lnTo>
                  <a:pt x="237" y="235"/>
                </a:lnTo>
                <a:lnTo>
                  <a:pt x="244" y="224"/>
                </a:lnTo>
                <a:lnTo>
                  <a:pt x="251" y="210"/>
                </a:lnTo>
                <a:lnTo>
                  <a:pt x="256" y="197"/>
                </a:lnTo>
                <a:lnTo>
                  <a:pt x="261" y="185"/>
                </a:lnTo>
                <a:lnTo>
                  <a:pt x="268" y="171"/>
                </a:lnTo>
                <a:lnTo>
                  <a:pt x="278" y="161"/>
                </a:lnTo>
                <a:lnTo>
                  <a:pt x="290" y="153"/>
                </a:lnTo>
                <a:lnTo>
                  <a:pt x="298" y="141"/>
                </a:lnTo>
                <a:lnTo>
                  <a:pt x="305" y="130"/>
                </a:lnTo>
                <a:lnTo>
                  <a:pt x="309" y="118"/>
                </a:lnTo>
                <a:lnTo>
                  <a:pt x="312" y="106"/>
                </a:lnTo>
                <a:lnTo>
                  <a:pt x="956" y="0"/>
                </a:lnTo>
                <a:lnTo>
                  <a:pt x="956" y="0"/>
                </a:lnTo>
                <a:lnTo>
                  <a:pt x="970" y="18"/>
                </a:lnTo>
                <a:lnTo>
                  <a:pt x="981" y="35"/>
                </a:lnTo>
                <a:lnTo>
                  <a:pt x="990" y="52"/>
                </a:lnTo>
                <a:lnTo>
                  <a:pt x="1001" y="73"/>
                </a:lnTo>
                <a:lnTo>
                  <a:pt x="1009" y="1252"/>
                </a:lnTo>
                <a:lnTo>
                  <a:pt x="1088" y="1829"/>
                </a:lnTo>
                <a:lnTo>
                  <a:pt x="1088" y="1829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" name="Freeform 186"/>
          <p:cNvSpPr>
            <a:spLocks/>
          </p:cNvSpPr>
          <p:nvPr/>
        </p:nvSpPr>
        <p:spPr bwMode="auto">
          <a:xfrm>
            <a:off x="6037293" y="4692218"/>
            <a:ext cx="501686" cy="903864"/>
          </a:xfrm>
          <a:custGeom>
            <a:avLst/>
            <a:gdLst>
              <a:gd name="T0" fmla="*/ 970 w 1088"/>
              <a:gd name="T1" fmla="*/ 1842 h 1960"/>
              <a:gd name="T2" fmla="*/ 877 w 1088"/>
              <a:gd name="T3" fmla="*/ 1856 h 1960"/>
              <a:gd name="T4" fmla="*/ 810 w 1088"/>
              <a:gd name="T5" fmla="*/ 1904 h 1960"/>
              <a:gd name="T6" fmla="*/ 762 w 1088"/>
              <a:gd name="T7" fmla="*/ 1944 h 1960"/>
              <a:gd name="T8" fmla="*/ 736 w 1088"/>
              <a:gd name="T9" fmla="*/ 1959 h 1960"/>
              <a:gd name="T10" fmla="*/ 706 w 1088"/>
              <a:gd name="T11" fmla="*/ 1959 h 1960"/>
              <a:gd name="T12" fmla="*/ 703 w 1088"/>
              <a:gd name="T13" fmla="*/ 1899 h 1960"/>
              <a:gd name="T14" fmla="*/ 689 w 1088"/>
              <a:gd name="T15" fmla="*/ 1852 h 1960"/>
              <a:gd name="T16" fmla="*/ 658 w 1088"/>
              <a:gd name="T17" fmla="*/ 1817 h 1960"/>
              <a:gd name="T18" fmla="*/ 625 w 1088"/>
              <a:gd name="T19" fmla="*/ 1788 h 1960"/>
              <a:gd name="T20" fmla="*/ 623 w 1088"/>
              <a:gd name="T21" fmla="*/ 1764 h 1960"/>
              <a:gd name="T22" fmla="*/ 632 w 1088"/>
              <a:gd name="T23" fmla="*/ 1707 h 1960"/>
              <a:gd name="T24" fmla="*/ 629 w 1088"/>
              <a:gd name="T25" fmla="*/ 1680 h 1960"/>
              <a:gd name="T26" fmla="*/ 609 w 1088"/>
              <a:gd name="T27" fmla="*/ 1667 h 1960"/>
              <a:gd name="T28" fmla="*/ 27 w 1088"/>
              <a:gd name="T29" fmla="*/ 1740 h 1960"/>
              <a:gd name="T30" fmla="*/ 15 w 1088"/>
              <a:gd name="T31" fmla="*/ 1721 h 1960"/>
              <a:gd name="T32" fmla="*/ 15 w 1088"/>
              <a:gd name="T33" fmla="*/ 1699 h 1960"/>
              <a:gd name="T34" fmla="*/ 4 w 1088"/>
              <a:gd name="T35" fmla="*/ 1663 h 1960"/>
              <a:gd name="T36" fmla="*/ 0 w 1088"/>
              <a:gd name="T37" fmla="*/ 1640 h 1960"/>
              <a:gd name="T38" fmla="*/ 7 w 1088"/>
              <a:gd name="T39" fmla="*/ 1619 h 1960"/>
              <a:gd name="T40" fmla="*/ 37 w 1088"/>
              <a:gd name="T41" fmla="*/ 1571 h 1960"/>
              <a:gd name="T42" fmla="*/ 49 w 1088"/>
              <a:gd name="T43" fmla="*/ 1547 h 1960"/>
              <a:gd name="T44" fmla="*/ 47 w 1088"/>
              <a:gd name="T45" fmla="*/ 1525 h 1960"/>
              <a:gd name="T46" fmla="*/ 33 w 1088"/>
              <a:gd name="T47" fmla="*/ 1504 h 1960"/>
              <a:gd name="T48" fmla="*/ 30 w 1088"/>
              <a:gd name="T49" fmla="*/ 1482 h 1960"/>
              <a:gd name="T50" fmla="*/ 55 w 1088"/>
              <a:gd name="T51" fmla="*/ 1464 h 1960"/>
              <a:gd name="T52" fmla="*/ 57 w 1088"/>
              <a:gd name="T53" fmla="*/ 1443 h 1960"/>
              <a:gd name="T54" fmla="*/ 58 w 1088"/>
              <a:gd name="T55" fmla="*/ 1422 h 1960"/>
              <a:gd name="T56" fmla="*/ 81 w 1088"/>
              <a:gd name="T57" fmla="*/ 1399 h 1960"/>
              <a:gd name="T58" fmla="*/ 106 w 1088"/>
              <a:gd name="T59" fmla="*/ 1376 h 1960"/>
              <a:gd name="T60" fmla="*/ 117 w 1088"/>
              <a:gd name="T61" fmla="*/ 1339 h 1960"/>
              <a:gd name="T62" fmla="*/ 116 w 1088"/>
              <a:gd name="T63" fmla="*/ 1295 h 1960"/>
              <a:gd name="T64" fmla="*/ 125 w 1088"/>
              <a:gd name="T65" fmla="*/ 1269 h 1960"/>
              <a:gd name="T66" fmla="*/ 141 w 1088"/>
              <a:gd name="T67" fmla="*/ 1250 h 1960"/>
              <a:gd name="T68" fmla="*/ 147 w 1088"/>
              <a:gd name="T69" fmla="*/ 1217 h 1960"/>
              <a:gd name="T70" fmla="*/ 145 w 1088"/>
              <a:gd name="T71" fmla="*/ 1167 h 1960"/>
              <a:gd name="T72" fmla="*/ 136 w 1088"/>
              <a:gd name="T73" fmla="*/ 1117 h 1960"/>
              <a:gd name="T74" fmla="*/ 123 w 1088"/>
              <a:gd name="T75" fmla="*/ 1071 h 1960"/>
              <a:gd name="T76" fmla="*/ 123 w 1088"/>
              <a:gd name="T77" fmla="*/ 1035 h 1960"/>
              <a:gd name="T78" fmla="*/ 115 w 1088"/>
              <a:gd name="T79" fmla="*/ 993 h 1960"/>
              <a:gd name="T80" fmla="*/ 95 w 1088"/>
              <a:gd name="T81" fmla="*/ 956 h 1960"/>
              <a:gd name="T82" fmla="*/ 89 w 1088"/>
              <a:gd name="T83" fmla="*/ 935 h 1960"/>
              <a:gd name="T84" fmla="*/ 90 w 1088"/>
              <a:gd name="T85" fmla="*/ 897 h 1960"/>
              <a:gd name="T86" fmla="*/ 84 w 1088"/>
              <a:gd name="T87" fmla="*/ 846 h 1960"/>
              <a:gd name="T88" fmla="*/ 79 w 1088"/>
              <a:gd name="T89" fmla="*/ 768 h 1960"/>
              <a:gd name="T90" fmla="*/ 70 w 1088"/>
              <a:gd name="T91" fmla="*/ 717 h 1960"/>
              <a:gd name="T92" fmla="*/ 58 w 1088"/>
              <a:gd name="T93" fmla="*/ 693 h 1960"/>
              <a:gd name="T94" fmla="*/ 62 w 1088"/>
              <a:gd name="T95" fmla="*/ 661 h 1960"/>
              <a:gd name="T96" fmla="*/ 81 w 1088"/>
              <a:gd name="T97" fmla="*/ 606 h 1960"/>
              <a:gd name="T98" fmla="*/ 87 w 1088"/>
              <a:gd name="T99" fmla="*/ 548 h 1960"/>
              <a:gd name="T100" fmla="*/ 111 w 1088"/>
              <a:gd name="T101" fmla="*/ 508 h 1960"/>
              <a:gd name="T102" fmla="*/ 152 w 1088"/>
              <a:gd name="T103" fmla="*/ 459 h 1960"/>
              <a:gd name="T104" fmla="*/ 155 w 1088"/>
              <a:gd name="T105" fmla="*/ 417 h 1960"/>
              <a:gd name="T106" fmla="*/ 158 w 1088"/>
              <a:gd name="T107" fmla="*/ 392 h 1960"/>
              <a:gd name="T108" fmla="*/ 191 w 1088"/>
              <a:gd name="T109" fmla="*/ 364 h 1960"/>
              <a:gd name="T110" fmla="*/ 228 w 1088"/>
              <a:gd name="T111" fmla="*/ 316 h 1960"/>
              <a:gd name="T112" fmla="*/ 233 w 1088"/>
              <a:gd name="T113" fmla="*/ 280 h 1960"/>
              <a:gd name="T114" fmla="*/ 232 w 1088"/>
              <a:gd name="T115" fmla="*/ 250 h 1960"/>
              <a:gd name="T116" fmla="*/ 251 w 1088"/>
              <a:gd name="T117" fmla="*/ 210 h 1960"/>
              <a:gd name="T118" fmla="*/ 278 w 1088"/>
              <a:gd name="T119" fmla="*/ 161 h 1960"/>
              <a:gd name="T120" fmla="*/ 309 w 1088"/>
              <a:gd name="T121" fmla="*/ 118 h 1960"/>
              <a:gd name="T122" fmla="*/ 956 w 1088"/>
              <a:gd name="T123" fmla="*/ 0 h 1960"/>
              <a:gd name="T124" fmla="*/ 1001 w 1088"/>
              <a:gd name="T125" fmla="*/ 73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8" h="1960">
                <a:moveTo>
                  <a:pt x="1088" y="1829"/>
                </a:moveTo>
                <a:lnTo>
                  <a:pt x="1046" y="1832"/>
                </a:lnTo>
                <a:lnTo>
                  <a:pt x="1008" y="1836"/>
                </a:lnTo>
                <a:lnTo>
                  <a:pt x="970" y="1842"/>
                </a:lnTo>
                <a:lnTo>
                  <a:pt x="927" y="1849"/>
                </a:lnTo>
                <a:lnTo>
                  <a:pt x="905" y="1844"/>
                </a:lnTo>
                <a:lnTo>
                  <a:pt x="891" y="1849"/>
                </a:lnTo>
                <a:lnTo>
                  <a:pt x="877" y="1856"/>
                </a:lnTo>
                <a:lnTo>
                  <a:pt x="865" y="1862"/>
                </a:lnTo>
                <a:lnTo>
                  <a:pt x="854" y="1870"/>
                </a:lnTo>
                <a:lnTo>
                  <a:pt x="833" y="1886"/>
                </a:lnTo>
                <a:lnTo>
                  <a:pt x="810" y="1904"/>
                </a:lnTo>
                <a:lnTo>
                  <a:pt x="797" y="1915"/>
                </a:lnTo>
                <a:lnTo>
                  <a:pt x="786" y="1926"/>
                </a:lnTo>
                <a:lnTo>
                  <a:pt x="776" y="1936"/>
                </a:lnTo>
                <a:lnTo>
                  <a:pt x="762" y="1944"/>
                </a:lnTo>
                <a:lnTo>
                  <a:pt x="753" y="1950"/>
                </a:lnTo>
                <a:lnTo>
                  <a:pt x="744" y="1955"/>
                </a:lnTo>
                <a:lnTo>
                  <a:pt x="740" y="1957"/>
                </a:lnTo>
                <a:lnTo>
                  <a:pt x="736" y="1959"/>
                </a:lnTo>
                <a:lnTo>
                  <a:pt x="730" y="1960"/>
                </a:lnTo>
                <a:lnTo>
                  <a:pt x="725" y="1960"/>
                </a:lnTo>
                <a:lnTo>
                  <a:pt x="715" y="1960"/>
                </a:lnTo>
                <a:lnTo>
                  <a:pt x="706" y="1959"/>
                </a:lnTo>
                <a:lnTo>
                  <a:pt x="706" y="1959"/>
                </a:lnTo>
                <a:lnTo>
                  <a:pt x="706" y="1933"/>
                </a:lnTo>
                <a:lnTo>
                  <a:pt x="704" y="1910"/>
                </a:lnTo>
                <a:lnTo>
                  <a:pt x="703" y="1899"/>
                </a:lnTo>
                <a:lnTo>
                  <a:pt x="700" y="1887"/>
                </a:lnTo>
                <a:lnTo>
                  <a:pt x="697" y="1875"/>
                </a:lnTo>
                <a:lnTo>
                  <a:pt x="692" y="1862"/>
                </a:lnTo>
                <a:lnTo>
                  <a:pt x="689" y="1852"/>
                </a:lnTo>
                <a:lnTo>
                  <a:pt x="684" y="1844"/>
                </a:lnTo>
                <a:lnTo>
                  <a:pt x="678" y="1836"/>
                </a:lnTo>
                <a:lnTo>
                  <a:pt x="672" y="1830"/>
                </a:lnTo>
                <a:lnTo>
                  <a:pt x="658" y="1817"/>
                </a:lnTo>
                <a:lnTo>
                  <a:pt x="643" y="1804"/>
                </a:lnTo>
                <a:lnTo>
                  <a:pt x="635" y="1797"/>
                </a:lnTo>
                <a:lnTo>
                  <a:pt x="628" y="1791"/>
                </a:lnTo>
                <a:lnTo>
                  <a:pt x="625" y="1788"/>
                </a:lnTo>
                <a:lnTo>
                  <a:pt x="623" y="1783"/>
                </a:lnTo>
                <a:lnTo>
                  <a:pt x="622" y="1779"/>
                </a:lnTo>
                <a:lnTo>
                  <a:pt x="621" y="1775"/>
                </a:lnTo>
                <a:lnTo>
                  <a:pt x="623" y="1764"/>
                </a:lnTo>
                <a:lnTo>
                  <a:pt x="627" y="1753"/>
                </a:lnTo>
                <a:lnTo>
                  <a:pt x="629" y="1737"/>
                </a:lnTo>
                <a:lnTo>
                  <a:pt x="631" y="1722"/>
                </a:lnTo>
                <a:lnTo>
                  <a:pt x="632" y="1707"/>
                </a:lnTo>
                <a:lnTo>
                  <a:pt x="632" y="1689"/>
                </a:lnTo>
                <a:lnTo>
                  <a:pt x="632" y="1686"/>
                </a:lnTo>
                <a:lnTo>
                  <a:pt x="631" y="1683"/>
                </a:lnTo>
                <a:lnTo>
                  <a:pt x="629" y="1680"/>
                </a:lnTo>
                <a:lnTo>
                  <a:pt x="628" y="1678"/>
                </a:lnTo>
                <a:lnTo>
                  <a:pt x="622" y="1673"/>
                </a:lnTo>
                <a:lnTo>
                  <a:pt x="617" y="1670"/>
                </a:lnTo>
                <a:lnTo>
                  <a:pt x="609" y="1667"/>
                </a:lnTo>
                <a:lnTo>
                  <a:pt x="603" y="1663"/>
                </a:lnTo>
                <a:lnTo>
                  <a:pt x="595" y="1660"/>
                </a:lnTo>
                <a:lnTo>
                  <a:pt x="590" y="1655"/>
                </a:lnTo>
                <a:lnTo>
                  <a:pt x="27" y="1740"/>
                </a:lnTo>
                <a:lnTo>
                  <a:pt x="22" y="1737"/>
                </a:lnTo>
                <a:lnTo>
                  <a:pt x="18" y="1733"/>
                </a:lnTo>
                <a:lnTo>
                  <a:pt x="16" y="1726"/>
                </a:lnTo>
                <a:lnTo>
                  <a:pt x="15" y="1721"/>
                </a:lnTo>
                <a:lnTo>
                  <a:pt x="14" y="1715"/>
                </a:lnTo>
                <a:lnTo>
                  <a:pt x="14" y="1710"/>
                </a:lnTo>
                <a:lnTo>
                  <a:pt x="15" y="1705"/>
                </a:lnTo>
                <a:lnTo>
                  <a:pt x="15" y="1699"/>
                </a:lnTo>
                <a:lnTo>
                  <a:pt x="14" y="1693"/>
                </a:lnTo>
                <a:lnTo>
                  <a:pt x="13" y="1687"/>
                </a:lnTo>
                <a:lnTo>
                  <a:pt x="9" y="1674"/>
                </a:lnTo>
                <a:lnTo>
                  <a:pt x="4" y="1663"/>
                </a:lnTo>
                <a:lnTo>
                  <a:pt x="2" y="1658"/>
                </a:lnTo>
                <a:lnTo>
                  <a:pt x="1" y="1653"/>
                </a:lnTo>
                <a:lnTo>
                  <a:pt x="0" y="1646"/>
                </a:lnTo>
                <a:lnTo>
                  <a:pt x="0" y="1640"/>
                </a:lnTo>
                <a:lnTo>
                  <a:pt x="0" y="1633"/>
                </a:lnTo>
                <a:lnTo>
                  <a:pt x="2" y="1628"/>
                </a:lnTo>
                <a:lnTo>
                  <a:pt x="4" y="1624"/>
                </a:lnTo>
                <a:lnTo>
                  <a:pt x="7" y="1619"/>
                </a:lnTo>
                <a:lnTo>
                  <a:pt x="14" y="1612"/>
                </a:lnTo>
                <a:lnTo>
                  <a:pt x="21" y="1602"/>
                </a:lnTo>
                <a:lnTo>
                  <a:pt x="29" y="1587"/>
                </a:lnTo>
                <a:lnTo>
                  <a:pt x="37" y="1571"/>
                </a:lnTo>
                <a:lnTo>
                  <a:pt x="41" y="1562"/>
                </a:lnTo>
                <a:lnTo>
                  <a:pt x="45" y="1554"/>
                </a:lnTo>
                <a:lnTo>
                  <a:pt x="48" y="1551"/>
                </a:lnTo>
                <a:lnTo>
                  <a:pt x="49" y="1547"/>
                </a:lnTo>
                <a:lnTo>
                  <a:pt x="50" y="1543"/>
                </a:lnTo>
                <a:lnTo>
                  <a:pt x="50" y="1538"/>
                </a:lnTo>
                <a:lnTo>
                  <a:pt x="49" y="1532"/>
                </a:lnTo>
                <a:lnTo>
                  <a:pt x="47" y="1525"/>
                </a:lnTo>
                <a:lnTo>
                  <a:pt x="43" y="1520"/>
                </a:lnTo>
                <a:lnTo>
                  <a:pt x="39" y="1514"/>
                </a:lnTo>
                <a:lnTo>
                  <a:pt x="36" y="1509"/>
                </a:lnTo>
                <a:lnTo>
                  <a:pt x="33" y="1504"/>
                </a:lnTo>
                <a:lnTo>
                  <a:pt x="29" y="1497"/>
                </a:lnTo>
                <a:lnTo>
                  <a:pt x="29" y="1491"/>
                </a:lnTo>
                <a:lnTo>
                  <a:pt x="29" y="1485"/>
                </a:lnTo>
                <a:lnTo>
                  <a:pt x="30" y="1482"/>
                </a:lnTo>
                <a:lnTo>
                  <a:pt x="31" y="1478"/>
                </a:lnTo>
                <a:lnTo>
                  <a:pt x="35" y="1474"/>
                </a:lnTo>
                <a:lnTo>
                  <a:pt x="45" y="1470"/>
                </a:lnTo>
                <a:lnTo>
                  <a:pt x="55" y="1464"/>
                </a:lnTo>
                <a:lnTo>
                  <a:pt x="57" y="1458"/>
                </a:lnTo>
                <a:lnTo>
                  <a:pt x="58" y="1453"/>
                </a:lnTo>
                <a:lnTo>
                  <a:pt x="58" y="1449"/>
                </a:lnTo>
                <a:lnTo>
                  <a:pt x="57" y="1443"/>
                </a:lnTo>
                <a:lnTo>
                  <a:pt x="56" y="1438"/>
                </a:lnTo>
                <a:lnTo>
                  <a:pt x="56" y="1432"/>
                </a:lnTo>
                <a:lnTo>
                  <a:pt x="56" y="1427"/>
                </a:lnTo>
                <a:lnTo>
                  <a:pt x="58" y="1422"/>
                </a:lnTo>
                <a:lnTo>
                  <a:pt x="63" y="1414"/>
                </a:lnTo>
                <a:lnTo>
                  <a:pt x="68" y="1408"/>
                </a:lnTo>
                <a:lnTo>
                  <a:pt x="75" y="1403"/>
                </a:lnTo>
                <a:lnTo>
                  <a:pt x="81" y="1399"/>
                </a:lnTo>
                <a:lnTo>
                  <a:pt x="88" y="1395"/>
                </a:lnTo>
                <a:lnTo>
                  <a:pt x="94" y="1389"/>
                </a:lnTo>
                <a:lnTo>
                  <a:pt x="101" y="1384"/>
                </a:lnTo>
                <a:lnTo>
                  <a:pt x="106" y="1376"/>
                </a:lnTo>
                <a:lnTo>
                  <a:pt x="111" y="1368"/>
                </a:lnTo>
                <a:lnTo>
                  <a:pt x="115" y="1359"/>
                </a:lnTo>
                <a:lnTo>
                  <a:pt x="116" y="1349"/>
                </a:lnTo>
                <a:lnTo>
                  <a:pt x="117" y="1339"/>
                </a:lnTo>
                <a:lnTo>
                  <a:pt x="116" y="1323"/>
                </a:lnTo>
                <a:lnTo>
                  <a:pt x="116" y="1309"/>
                </a:lnTo>
                <a:lnTo>
                  <a:pt x="116" y="1303"/>
                </a:lnTo>
                <a:lnTo>
                  <a:pt x="116" y="1295"/>
                </a:lnTo>
                <a:lnTo>
                  <a:pt x="117" y="1289"/>
                </a:lnTo>
                <a:lnTo>
                  <a:pt x="119" y="1281"/>
                </a:lnTo>
                <a:lnTo>
                  <a:pt x="122" y="1275"/>
                </a:lnTo>
                <a:lnTo>
                  <a:pt x="125" y="1269"/>
                </a:lnTo>
                <a:lnTo>
                  <a:pt x="129" y="1264"/>
                </a:lnTo>
                <a:lnTo>
                  <a:pt x="133" y="1260"/>
                </a:lnTo>
                <a:lnTo>
                  <a:pt x="137" y="1255"/>
                </a:lnTo>
                <a:lnTo>
                  <a:pt x="141" y="1250"/>
                </a:lnTo>
                <a:lnTo>
                  <a:pt x="144" y="1244"/>
                </a:lnTo>
                <a:lnTo>
                  <a:pt x="146" y="1238"/>
                </a:lnTo>
                <a:lnTo>
                  <a:pt x="147" y="1227"/>
                </a:lnTo>
                <a:lnTo>
                  <a:pt x="147" y="1217"/>
                </a:lnTo>
                <a:lnTo>
                  <a:pt x="146" y="1207"/>
                </a:lnTo>
                <a:lnTo>
                  <a:pt x="146" y="1196"/>
                </a:lnTo>
                <a:lnTo>
                  <a:pt x="146" y="1181"/>
                </a:lnTo>
                <a:lnTo>
                  <a:pt x="145" y="1167"/>
                </a:lnTo>
                <a:lnTo>
                  <a:pt x="144" y="1154"/>
                </a:lnTo>
                <a:lnTo>
                  <a:pt x="142" y="1142"/>
                </a:lnTo>
                <a:lnTo>
                  <a:pt x="139" y="1129"/>
                </a:lnTo>
                <a:lnTo>
                  <a:pt x="136" y="1117"/>
                </a:lnTo>
                <a:lnTo>
                  <a:pt x="132" y="1104"/>
                </a:lnTo>
                <a:lnTo>
                  <a:pt x="128" y="1090"/>
                </a:lnTo>
                <a:lnTo>
                  <a:pt x="124" y="1079"/>
                </a:lnTo>
                <a:lnTo>
                  <a:pt x="123" y="1071"/>
                </a:lnTo>
                <a:lnTo>
                  <a:pt x="122" y="1062"/>
                </a:lnTo>
                <a:lnTo>
                  <a:pt x="123" y="1053"/>
                </a:lnTo>
                <a:lnTo>
                  <a:pt x="123" y="1044"/>
                </a:lnTo>
                <a:lnTo>
                  <a:pt x="123" y="1035"/>
                </a:lnTo>
                <a:lnTo>
                  <a:pt x="123" y="1025"/>
                </a:lnTo>
                <a:lnTo>
                  <a:pt x="122" y="1016"/>
                </a:lnTo>
                <a:lnTo>
                  <a:pt x="119" y="1004"/>
                </a:lnTo>
                <a:lnTo>
                  <a:pt x="115" y="993"/>
                </a:lnTo>
                <a:lnTo>
                  <a:pt x="109" y="983"/>
                </a:lnTo>
                <a:lnTo>
                  <a:pt x="104" y="972"/>
                </a:lnTo>
                <a:lnTo>
                  <a:pt x="98" y="965"/>
                </a:lnTo>
                <a:lnTo>
                  <a:pt x="95" y="956"/>
                </a:lnTo>
                <a:lnTo>
                  <a:pt x="92" y="949"/>
                </a:lnTo>
                <a:lnTo>
                  <a:pt x="90" y="940"/>
                </a:lnTo>
                <a:lnTo>
                  <a:pt x="90" y="940"/>
                </a:lnTo>
                <a:lnTo>
                  <a:pt x="89" y="935"/>
                </a:lnTo>
                <a:lnTo>
                  <a:pt x="88" y="928"/>
                </a:lnTo>
                <a:lnTo>
                  <a:pt x="87" y="916"/>
                </a:lnTo>
                <a:lnTo>
                  <a:pt x="89" y="906"/>
                </a:lnTo>
                <a:lnTo>
                  <a:pt x="90" y="897"/>
                </a:lnTo>
                <a:lnTo>
                  <a:pt x="90" y="885"/>
                </a:lnTo>
                <a:lnTo>
                  <a:pt x="89" y="871"/>
                </a:lnTo>
                <a:lnTo>
                  <a:pt x="87" y="859"/>
                </a:lnTo>
                <a:lnTo>
                  <a:pt x="84" y="846"/>
                </a:lnTo>
                <a:lnTo>
                  <a:pt x="82" y="832"/>
                </a:lnTo>
                <a:lnTo>
                  <a:pt x="80" y="804"/>
                </a:lnTo>
                <a:lnTo>
                  <a:pt x="79" y="780"/>
                </a:lnTo>
                <a:lnTo>
                  <a:pt x="79" y="768"/>
                </a:lnTo>
                <a:lnTo>
                  <a:pt x="78" y="755"/>
                </a:lnTo>
                <a:lnTo>
                  <a:pt x="77" y="742"/>
                </a:lnTo>
                <a:lnTo>
                  <a:pt x="74" y="728"/>
                </a:lnTo>
                <a:lnTo>
                  <a:pt x="70" y="717"/>
                </a:lnTo>
                <a:lnTo>
                  <a:pt x="65" y="708"/>
                </a:lnTo>
                <a:lnTo>
                  <a:pt x="63" y="702"/>
                </a:lnTo>
                <a:lnTo>
                  <a:pt x="61" y="698"/>
                </a:lnTo>
                <a:lnTo>
                  <a:pt x="58" y="693"/>
                </a:lnTo>
                <a:lnTo>
                  <a:pt x="58" y="686"/>
                </a:lnTo>
                <a:lnTo>
                  <a:pt x="58" y="676"/>
                </a:lnTo>
                <a:lnTo>
                  <a:pt x="60" y="669"/>
                </a:lnTo>
                <a:lnTo>
                  <a:pt x="62" y="661"/>
                </a:lnTo>
                <a:lnTo>
                  <a:pt x="65" y="654"/>
                </a:lnTo>
                <a:lnTo>
                  <a:pt x="70" y="639"/>
                </a:lnTo>
                <a:lnTo>
                  <a:pt x="77" y="622"/>
                </a:lnTo>
                <a:lnTo>
                  <a:pt x="81" y="606"/>
                </a:lnTo>
                <a:lnTo>
                  <a:pt x="82" y="591"/>
                </a:lnTo>
                <a:lnTo>
                  <a:pt x="83" y="576"/>
                </a:lnTo>
                <a:lnTo>
                  <a:pt x="84" y="559"/>
                </a:lnTo>
                <a:lnTo>
                  <a:pt x="87" y="548"/>
                </a:lnTo>
                <a:lnTo>
                  <a:pt x="90" y="539"/>
                </a:lnTo>
                <a:lnTo>
                  <a:pt x="94" y="531"/>
                </a:lnTo>
                <a:lnTo>
                  <a:pt x="99" y="522"/>
                </a:lnTo>
                <a:lnTo>
                  <a:pt x="111" y="508"/>
                </a:lnTo>
                <a:lnTo>
                  <a:pt x="124" y="495"/>
                </a:lnTo>
                <a:lnTo>
                  <a:pt x="137" y="481"/>
                </a:lnTo>
                <a:lnTo>
                  <a:pt x="148" y="467"/>
                </a:lnTo>
                <a:lnTo>
                  <a:pt x="152" y="459"/>
                </a:lnTo>
                <a:lnTo>
                  <a:pt x="156" y="451"/>
                </a:lnTo>
                <a:lnTo>
                  <a:pt x="158" y="441"/>
                </a:lnTo>
                <a:lnTo>
                  <a:pt x="159" y="431"/>
                </a:lnTo>
                <a:lnTo>
                  <a:pt x="155" y="417"/>
                </a:lnTo>
                <a:lnTo>
                  <a:pt x="151" y="404"/>
                </a:lnTo>
                <a:lnTo>
                  <a:pt x="152" y="400"/>
                </a:lnTo>
                <a:lnTo>
                  <a:pt x="155" y="396"/>
                </a:lnTo>
                <a:lnTo>
                  <a:pt x="158" y="392"/>
                </a:lnTo>
                <a:lnTo>
                  <a:pt x="162" y="388"/>
                </a:lnTo>
                <a:lnTo>
                  <a:pt x="172" y="379"/>
                </a:lnTo>
                <a:lnTo>
                  <a:pt x="182" y="372"/>
                </a:lnTo>
                <a:lnTo>
                  <a:pt x="191" y="364"/>
                </a:lnTo>
                <a:lnTo>
                  <a:pt x="202" y="354"/>
                </a:lnTo>
                <a:lnTo>
                  <a:pt x="214" y="338"/>
                </a:lnTo>
                <a:lnTo>
                  <a:pt x="225" y="324"/>
                </a:lnTo>
                <a:lnTo>
                  <a:pt x="228" y="316"/>
                </a:lnTo>
                <a:lnTo>
                  <a:pt x="231" y="307"/>
                </a:lnTo>
                <a:lnTo>
                  <a:pt x="232" y="298"/>
                </a:lnTo>
                <a:lnTo>
                  <a:pt x="233" y="289"/>
                </a:lnTo>
                <a:lnTo>
                  <a:pt x="233" y="280"/>
                </a:lnTo>
                <a:lnTo>
                  <a:pt x="233" y="271"/>
                </a:lnTo>
                <a:lnTo>
                  <a:pt x="233" y="264"/>
                </a:lnTo>
                <a:lnTo>
                  <a:pt x="233" y="255"/>
                </a:lnTo>
                <a:lnTo>
                  <a:pt x="232" y="250"/>
                </a:lnTo>
                <a:lnTo>
                  <a:pt x="231" y="246"/>
                </a:lnTo>
                <a:lnTo>
                  <a:pt x="237" y="235"/>
                </a:lnTo>
                <a:lnTo>
                  <a:pt x="244" y="224"/>
                </a:lnTo>
                <a:lnTo>
                  <a:pt x="251" y="210"/>
                </a:lnTo>
                <a:lnTo>
                  <a:pt x="256" y="197"/>
                </a:lnTo>
                <a:lnTo>
                  <a:pt x="261" y="185"/>
                </a:lnTo>
                <a:lnTo>
                  <a:pt x="268" y="171"/>
                </a:lnTo>
                <a:lnTo>
                  <a:pt x="278" y="161"/>
                </a:lnTo>
                <a:lnTo>
                  <a:pt x="290" y="153"/>
                </a:lnTo>
                <a:lnTo>
                  <a:pt x="298" y="141"/>
                </a:lnTo>
                <a:lnTo>
                  <a:pt x="305" y="130"/>
                </a:lnTo>
                <a:lnTo>
                  <a:pt x="309" y="118"/>
                </a:lnTo>
                <a:lnTo>
                  <a:pt x="312" y="106"/>
                </a:lnTo>
                <a:lnTo>
                  <a:pt x="312" y="106"/>
                </a:lnTo>
                <a:lnTo>
                  <a:pt x="956" y="0"/>
                </a:lnTo>
                <a:lnTo>
                  <a:pt x="956" y="0"/>
                </a:lnTo>
                <a:lnTo>
                  <a:pt x="970" y="18"/>
                </a:lnTo>
                <a:lnTo>
                  <a:pt x="981" y="35"/>
                </a:lnTo>
                <a:lnTo>
                  <a:pt x="990" y="52"/>
                </a:lnTo>
                <a:lnTo>
                  <a:pt x="1001" y="73"/>
                </a:lnTo>
                <a:lnTo>
                  <a:pt x="1009" y="1252"/>
                </a:lnTo>
                <a:lnTo>
                  <a:pt x="1088" y="1829"/>
                </a:lnTo>
                <a:lnTo>
                  <a:pt x="1088" y="1829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1" name="Freeform 187"/>
          <p:cNvSpPr>
            <a:spLocks/>
          </p:cNvSpPr>
          <p:nvPr/>
        </p:nvSpPr>
        <p:spPr bwMode="auto">
          <a:xfrm>
            <a:off x="6179644" y="4211263"/>
            <a:ext cx="1188567" cy="530709"/>
          </a:xfrm>
          <a:custGeom>
            <a:avLst/>
            <a:gdLst>
              <a:gd name="T0" fmla="*/ 664 w 2579"/>
              <a:gd name="T1" fmla="*/ 1021 h 1151"/>
              <a:gd name="T2" fmla="*/ 713 w 2579"/>
              <a:gd name="T3" fmla="*/ 1009 h 1151"/>
              <a:gd name="T4" fmla="*/ 795 w 2579"/>
              <a:gd name="T5" fmla="*/ 988 h 1151"/>
              <a:gd name="T6" fmla="*/ 826 w 2579"/>
              <a:gd name="T7" fmla="*/ 983 h 1151"/>
              <a:gd name="T8" fmla="*/ 853 w 2579"/>
              <a:gd name="T9" fmla="*/ 998 h 1151"/>
              <a:gd name="T10" fmla="*/ 1498 w 2579"/>
              <a:gd name="T11" fmla="*/ 908 h 1151"/>
              <a:gd name="T12" fmla="*/ 1845 w 2579"/>
              <a:gd name="T13" fmla="*/ 764 h 1151"/>
              <a:gd name="T14" fmla="*/ 1847 w 2579"/>
              <a:gd name="T15" fmla="*/ 694 h 1151"/>
              <a:gd name="T16" fmla="*/ 1875 w 2579"/>
              <a:gd name="T17" fmla="*/ 685 h 1151"/>
              <a:gd name="T18" fmla="*/ 1924 w 2579"/>
              <a:gd name="T19" fmla="*/ 654 h 1151"/>
              <a:gd name="T20" fmla="*/ 1944 w 2579"/>
              <a:gd name="T21" fmla="*/ 618 h 1151"/>
              <a:gd name="T22" fmla="*/ 1970 w 2579"/>
              <a:gd name="T23" fmla="*/ 591 h 1151"/>
              <a:gd name="T24" fmla="*/ 2024 w 2579"/>
              <a:gd name="T25" fmla="*/ 550 h 1151"/>
              <a:gd name="T26" fmla="*/ 2118 w 2579"/>
              <a:gd name="T27" fmla="*/ 461 h 1151"/>
              <a:gd name="T28" fmla="*/ 2168 w 2579"/>
              <a:gd name="T29" fmla="*/ 417 h 1151"/>
              <a:gd name="T30" fmla="*/ 2230 w 2579"/>
              <a:gd name="T31" fmla="*/ 369 h 1151"/>
              <a:gd name="T32" fmla="*/ 2284 w 2579"/>
              <a:gd name="T33" fmla="*/ 299 h 1151"/>
              <a:gd name="T34" fmla="*/ 2306 w 2579"/>
              <a:gd name="T35" fmla="*/ 263 h 1151"/>
              <a:gd name="T36" fmla="*/ 2332 w 2579"/>
              <a:gd name="T37" fmla="*/ 255 h 1151"/>
              <a:gd name="T38" fmla="*/ 2379 w 2579"/>
              <a:gd name="T39" fmla="*/ 242 h 1151"/>
              <a:gd name="T40" fmla="*/ 2435 w 2579"/>
              <a:gd name="T41" fmla="*/ 199 h 1151"/>
              <a:gd name="T42" fmla="*/ 2450 w 2579"/>
              <a:gd name="T43" fmla="*/ 185 h 1151"/>
              <a:gd name="T44" fmla="*/ 2492 w 2579"/>
              <a:gd name="T45" fmla="*/ 184 h 1151"/>
              <a:gd name="T46" fmla="*/ 2534 w 2579"/>
              <a:gd name="T47" fmla="*/ 167 h 1151"/>
              <a:gd name="T48" fmla="*/ 2555 w 2579"/>
              <a:gd name="T49" fmla="*/ 137 h 1151"/>
              <a:gd name="T50" fmla="*/ 2576 w 2579"/>
              <a:gd name="T51" fmla="*/ 77 h 1151"/>
              <a:gd name="T52" fmla="*/ 2568 w 2579"/>
              <a:gd name="T53" fmla="*/ 0 h 1151"/>
              <a:gd name="T54" fmla="*/ 1931 w 2579"/>
              <a:gd name="T55" fmla="*/ 148 h 1151"/>
              <a:gd name="T56" fmla="*/ 1498 w 2579"/>
              <a:gd name="T57" fmla="*/ 228 h 1151"/>
              <a:gd name="T58" fmla="*/ 737 w 2579"/>
              <a:gd name="T59" fmla="*/ 355 h 1151"/>
              <a:gd name="T60" fmla="*/ 653 w 2579"/>
              <a:gd name="T61" fmla="*/ 388 h 1151"/>
              <a:gd name="T62" fmla="*/ 554 w 2579"/>
              <a:gd name="T63" fmla="*/ 431 h 1151"/>
              <a:gd name="T64" fmla="*/ 482 w 2579"/>
              <a:gd name="T65" fmla="*/ 438 h 1151"/>
              <a:gd name="T66" fmla="*/ 398 w 2579"/>
              <a:gd name="T67" fmla="*/ 450 h 1151"/>
              <a:gd name="T68" fmla="*/ 296 w 2579"/>
              <a:gd name="T69" fmla="*/ 440 h 1151"/>
              <a:gd name="T70" fmla="*/ 234 w 2579"/>
              <a:gd name="T71" fmla="*/ 470 h 1151"/>
              <a:gd name="T72" fmla="*/ 207 w 2579"/>
              <a:gd name="T73" fmla="*/ 501 h 1151"/>
              <a:gd name="T74" fmla="*/ 182 w 2579"/>
              <a:gd name="T75" fmla="*/ 525 h 1151"/>
              <a:gd name="T76" fmla="*/ 158 w 2579"/>
              <a:gd name="T77" fmla="*/ 581 h 1151"/>
              <a:gd name="T78" fmla="*/ 144 w 2579"/>
              <a:gd name="T79" fmla="*/ 620 h 1151"/>
              <a:gd name="T80" fmla="*/ 144 w 2579"/>
              <a:gd name="T81" fmla="*/ 685 h 1151"/>
              <a:gd name="T82" fmla="*/ 139 w 2579"/>
              <a:gd name="T83" fmla="*/ 746 h 1151"/>
              <a:gd name="T84" fmla="*/ 117 w 2579"/>
              <a:gd name="T85" fmla="*/ 795 h 1151"/>
              <a:gd name="T86" fmla="*/ 88 w 2579"/>
              <a:gd name="T87" fmla="*/ 834 h 1151"/>
              <a:gd name="T88" fmla="*/ 88 w 2579"/>
              <a:gd name="T89" fmla="*/ 887 h 1151"/>
              <a:gd name="T90" fmla="*/ 79 w 2579"/>
              <a:gd name="T91" fmla="*/ 932 h 1151"/>
              <a:gd name="T92" fmla="*/ 51 w 2579"/>
              <a:gd name="T93" fmla="*/ 983 h 1151"/>
              <a:gd name="T94" fmla="*/ 42 w 2579"/>
              <a:gd name="T95" fmla="*/ 1035 h 1151"/>
              <a:gd name="T96" fmla="*/ 12 w 2579"/>
              <a:gd name="T97" fmla="*/ 1085 h 1151"/>
              <a:gd name="T98" fmla="*/ 0 w 2579"/>
              <a:gd name="T99" fmla="*/ 1102 h 1151"/>
              <a:gd name="T100" fmla="*/ 646 w 2579"/>
              <a:gd name="T101" fmla="*/ 1045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79" h="1151">
                <a:moveTo>
                  <a:pt x="646" y="1045"/>
                </a:moveTo>
                <a:lnTo>
                  <a:pt x="652" y="1037"/>
                </a:lnTo>
                <a:lnTo>
                  <a:pt x="658" y="1028"/>
                </a:lnTo>
                <a:lnTo>
                  <a:pt x="661" y="1024"/>
                </a:lnTo>
                <a:lnTo>
                  <a:pt x="664" y="1021"/>
                </a:lnTo>
                <a:lnTo>
                  <a:pt x="668" y="1016"/>
                </a:lnTo>
                <a:lnTo>
                  <a:pt x="672" y="1014"/>
                </a:lnTo>
                <a:lnTo>
                  <a:pt x="683" y="1013"/>
                </a:lnTo>
                <a:lnTo>
                  <a:pt x="693" y="1014"/>
                </a:lnTo>
                <a:lnTo>
                  <a:pt x="713" y="1009"/>
                </a:lnTo>
                <a:lnTo>
                  <a:pt x="730" y="1003"/>
                </a:lnTo>
                <a:lnTo>
                  <a:pt x="747" y="999"/>
                </a:lnTo>
                <a:lnTo>
                  <a:pt x="768" y="996"/>
                </a:lnTo>
                <a:lnTo>
                  <a:pt x="782" y="992"/>
                </a:lnTo>
                <a:lnTo>
                  <a:pt x="795" y="988"/>
                </a:lnTo>
                <a:lnTo>
                  <a:pt x="800" y="986"/>
                </a:lnTo>
                <a:lnTo>
                  <a:pt x="807" y="984"/>
                </a:lnTo>
                <a:lnTo>
                  <a:pt x="813" y="983"/>
                </a:lnTo>
                <a:lnTo>
                  <a:pt x="821" y="982"/>
                </a:lnTo>
                <a:lnTo>
                  <a:pt x="826" y="983"/>
                </a:lnTo>
                <a:lnTo>
                  <a:pt x="831" y="984"/>
                </a:lnTo>
                <a:lnTo>
                  <a:pt x="834" y="986"/>
                </a:lnTo>
                <a:lnTo>
                  <a:pt x="837" y="988"/>
                </a:lnTo>
                <a:lnTo>
                  <a:pt x="845" y="994"/>
                </a:lnTo>
                <a:lnTo>
                  <a:pt x="853" y="998"/>
                </a:lnTo>
                <a:lnTo>
                  <a:pt x="869" y="1004"/>
                </a:lnTo>
                <a:lnTo>
                  <a:pt x="885" y="1009"/>
                </a:lnTo>
                <a:lnTo>
                  <a:pt x="900" y="1013"/>
                </a:lnTo>
                <a:lnTo>
                  <a:pt x="917" y="1016"/>
                </a:lnTo>
                <a:lnTo>
                  <a:pt x="1498" y="908"/>
                </a:lnTo>
                <a:lnTo>
                  <a:pt x="1501" y="908"/>
                </a:lnTo>
                <a:lnTo>
                  <a:pt x="1840" y="820"/>
                </a:lnTo>
                <a:lnTo>
                  <a:pt x="1840" y="820"/>
                </a:lnTo>
                <a:lnTo>
                  <a:pt x="1843" y="792"/>
                </a:lnTo>
                <a:lnTo>
                  <a:pt x="1845" y="764"/>
                </a:lnTo>
                <a:lnTo>
                  <a:pt x="1846" y="737"/>
                </a:lnTo>
                <a:lnTo>
                  <a:pt x="1846" y="707"/>
                </a:lnTo>
                <a:lnTo>
                  <a:pt x="1844" y="703"/>
                </a:lnTo>
                <a:lnTo>
                  <a:pt x="1844" y="698"/>
                </a:lnTo>
                <a:lnTo>
                  <a:pt x="1847" y="694"/>
                </a:lnTo>
                <a:lnTo>
                  <a:pt x="1850" y="692"/>
                </a:lnTo>
                <a:lnTo>
                  <a:pt x="1853" y="690"/>
                </a:lnTo>
                <a:lnTo>
                  <a:pt x="1858" y="689"/>
                </a:lnTo>
                <a:lnTo>
                  <a:pt x="1866" y="688"/>
                </a:lnTo>
                <a:lnTo>
                  <a:pt x="1875" y="685"/>
                </a:lnTo>
                <a:lnTo>
                  <a:pt x="1887" y="679"/>
                </a:lnTo>
                <a:lnTo>
                  <a:pt x="1898" y="673"/>
                </a:lnTo>
                <a:lnTo>
                  <a:pt x="1907" y="666"/>
                </a:lnTo>
                <a:lnTo>
                  <a:pt x="1918" y="658"/>
                </a:lnTo>
                <a:lnTo>
                  <a:pt x="1924" y="654"/>
                </a:lnTo>
                <a:lnTo>
                  <a:pt x="1930" y="650"/>
                </a:lnTo>
                <a:lnTo>
                  <a:pt x="1935" y="646"/>
                </a:lnTo>
                <a:lnTo>
                  <a:pt x="1939" y="639"/>
                </a:lnTo>
                <a:lnTo>
                  <a:pt x="1942" y="629"/>
                </a:lnTo>
                <a:lnTo>
                  <a:pt x="1944" y="618"/>
                </a:lnTo>
                <a:lnTo>
                  <a:pt x="1947" y="612"/>
                </a:lnTo>
                <a:lnTo>
                  <a:pt x="1951" y="607"/>
                </a:lnTo>
                <a:lnTo>
                  <a:pt x="1955" y="602"/>
                </a:lnTo>
                <a:lnTo>
                  <a:pt x="1959" y="598"/>
                </a:lnTo>
                <a:lnTo>
                  <a:pt x="1970" y="591"/>
                </a:lnTo>
                <a:lnTo>
                  <a:pt x="1982" y="584"/>
                </a:lnTo>
                <a:lnTo>
                  <a:pt x="1994" y="576"/>
                </a:lnTo>
                <a:lnTo>
                  <a:pt x="2003" y="567"/>
                </a:lnTo>
                <a:lnTo>
                  <a:pt x="2013" y="558"/>
                </a:lnTo>
                <a:lnTo>
                  <a:pt x="2024" y="550"/>
                </a:lnTo>
                <a:lnTo>
                  <a:pt x="2048" y="530"/>
                </a:lnTo>
                <a:lnTo>
                  <a:pt x="2068" y="513"/>
                </a:lnTo>
                <a:lnTo>
                  <a:pt x="2088" y="494"/>
                </a:lnTo>
                <a:lnTo>
                  <a:pt x="2109" y="472"/>
                </a:lnTo>
                <a:lnTo>
                  <a:pt x="2118" y="461"/>
                </a:lnTo>
                <a:lnTo>
                  <a:pt x="2128" y="451"/>
                </a:lnTo>
                <a:lnTo>
                  <a:pt x="2138" y="442"/>
                </a:lnTo>
                <a:lnTo>
                  <a:pt x="2148" y="434"/>
                </a:lnTo>
                <a:lnTo>
                  <a:pt x="2157" y="425"/>
                </a:lnTo>
                <a:lnTo>
                  <a:pt x="2168" y="417"/>
                </a:lnTo>
                <a:lnTo>
                  <a:pt x="2187" y="402"/>
                </a:lnTo>
                <a:lnTo>
                  <a:pt x="2204" y="389"/>
                </a:lnTo>
                <a:lnTo>
                  <a:pt x="2213" y="383"/>
                </a:lnTo>
                <a:lnTo>
                  <a:pt x="2222" y="377"/>
                </a:lnTo>
                <a:lnTo>
                  <a:pt x="2230" y="369"/>
                </a:lnTo>
                <a:lnTo>
                  <a:pt x="2239" y="361"/>
                </a:lnTo>
                <a:lnTo>
                  <a:pt x="2253" y="346"/>
                </a:lnTo>
                <a:lnTo>
                  <a:pt x="2264" y="332"/>
                </a:lnTo>
                <a:lnTo>
                  <a:pt x="2275" y="316"/>
                </a:lnTo>
                <a:lnTo>
                  <a:pt x="2284" y="299"/>
                </a:lnTo>
                <a:lnTo>
                  <a:pt x="2291" y="288"/>
                </a:lnTo>
                <a:lnTo>
                  <a:pt x="2295" y="278"/>
                </a:lnTo>
                <a:lnTo>
                  <a:pt x="2298" y="272"/>
                </a:lnTo>
                <a:lnTo>
                  <a:pt x="2302" y="268"/>
                </a:lnTo>
                <a:lnTo>
                  <a:pt x="2306" y="263"/>
                </a:lnTo>
                <a:lnTo>
                  <a:pt x="2311" y="260"/>
                </a:lnTo>
                <a:lnTo>
                  <a:pt x="2317" y="257"/>
                </a:lnTo>
                <a:lnTo>
                  <a:pt x="2321" y="256"/>
                </a:lnTo>
                <a:lnTo>
                  <a:pt x="2326" y="255"/>
                </a:lnTo>
                <a:lnTo>
                  <a:pt x="2332" y="255"/>
                </a:lnTo>
                <a:lnTo>
                  <a:pt x="2343" y="254"/>
                </a:lnTo>
                <a:lnTo>
                  <a:pt x="2353" y="252"/>
                </a:lnTo>
                <a:lnTo>
                  <a:pt x="2363" y="248"/>
                </a:lnTo>
                <a:lnTo>
                  <a:pt x="2372" y="245"/>
                </a:lnTo>
                <a:lnTo>
                  <a:pt x="2379" y="242"/>
                </a:lnTo>
                <a:lnTo>
                  <a:pt x="2387" y="238"/>
                </a:lnTo>
                <a:lnTo>
                  <a:pt x="2400" y="227"/>
                </a:lnTo>
                <a:lnTo>
                  <a:pt x="2415" y="215"/>
                </a:lnTo>
                <a:lnTo>
                  <a:pt x="2426" y="207"/>
                </a:lnTo>
                <a:lnTo>
                  <a:pt x="2435" y="199"/>
                </a:lnTo>
                <a:lnTo>
                  <a:pt x="2437" y="193"/>
                </a:lnTo>
                <a:lnTo>
                  <a:pt x="2439" y="188"/>
                </a:lnTo>
                <a:lnTo>
                  <a:pt x="2442" y="186"/>
                </a:lnTo>
                <a:lnTo>
                  <a:pt x="2446" y="185"/>
                </a:lnTo>
                <a:lnTo>
                  <a:pt x="2450" y="185"/>
                </a:lnTo>
                <a:lnTo>
                  <a:pt x="2454" y="185"/>
                </a:lnTo>
                <a:lnTo>
                  <a:pt x="2461" y="185"/>
                </a:lnTo>
                <a:lnTo>
                  <a:pt x="2470" y="186"/>
                </a:lnTo>
                <a:lnTo>
                  <a:pt x="2482" y="185"/>
                </a:lnTo>
                <a:lnTo>
                  <a:pt x="2492" y="184"/>
                </a:lnTo>
                <a:lnTo>
                  <a:pt x="2502" y="181"/>
                </a:lnTo>
                <a:lnTo>
                  <a:pt x="2513" y="177"/>
                </a:lnTo>
                <a:lnTo>
                  <a:pt x="2521" y="174"/>
                </a:lnTo>
                <a:lnTo>
                  <a:pt x="2527" y="171"/>
                </a:lnTo>
                <a:lnTo>
                  <a:pt x="2534" y="167"/>
                </a:lnTo>
                <a:lnTo>
                  <a:pt x="2539" y="162"/>
                </a:lnTo>
                <a:lnTo>
                  <a:pt x="2545" y="158"/>
                </a:lnTo>
                <a:lnTo>
                  <a:pt x="2549" y="151"/>
                </a:lnTo>
                <a:lnTo>
                  <a:pt x="2552" y="145"/>
                </a:lnTo>
                <a:lnTo>
                  <a:pt x="2555" y="137"/>
                </a:lnTo>
                <a:lnTo>
                  <a:pt x="2556" y="127"/>
                </a:lnTo>
                <a:lnTo>
                  <a:pt x="2558" y="117"/>
                </a:lnTo>
                <a:lnTo>
                  <a:pt x="2565" y="100"/>
                </a:lnTo>
                <a:lnTo>
                  <a:pt x="2572" y="84"/>
                </a:lnTo>
                <a:lnTo>
                  <a:pt x="2576" y="77"/>
                </a:lnTo>
                <a:lnTo>
                  <a:pt x="2579" y="69"/>
                </a:lnTo>
                <a:lnTo>
                  <a:pt x="2578" y="50"/>
                </a:lnTo>
                <a:lnTo>
                  <a:pt x="2575" y="35"/>
                </a:lnTo>
                <a:lnTo>
                  <a:pt x="2572" y="18"/>
                </a:lnTo>
                <a:lnTo>
                  <a:pt x="2568" y="0"/>
                </a:lnTo>
                <a:lnTo>
                  <a:pt x="2568" y="0"/>
                </a:lnTo>
                <a:lnTo>
                  <a:pt x="1984" y="151"/>
                </a:lnTo>
                <a:lnTo>
                  <a:pt x="1984" y="151"/>
                </a:lnTo>
                <a:lnTo>
                  <a:pt x="1964" y="157"/>
                </a:lnTo>
                <a:lnTo>
                  <a:pt x="1931" y="148"/>
                </a:lnTo>
                <a:lnTo>
                  <a:pt x="1547" y="228"/>
                </a:lnTo>
                <a:lnTo>
                  <a:pt x="1534" y="228"/>
                </a:lnTo>
                <a:lnTo>
                  <a:pt x="1522" y="229"/>
                </a:lnTo>
                <a:lnTo>
                  <a:pt x="1510" y="229"/>
                </a:lnTo>
                <a:lnTo>
                  <a:pt x="1498" y="228"/>
                </a:lnTo>
                <a:lnTo>
                  <a:pt x="1487" y="225"/>
                </a:lnTo>
                <a:lnTo>
                  <a:pt x="1478" y="221"/>
                </a:lnTo>
                <a:lnTo>
                  <a:pt x="1468" y="217"/>
                </a:lnTo>
                <a:lnTo>
                  <a:pt x="1456" y="215"/>
                </a:lnTo>
                <a:lnTo>
                  <a:pt x="737" y="355"/>
                </a:lnTo>
                <a:lnTo>
                  <a:pt x="718" y="361"/>
                </a:lnTo>
                <a:lnTo>
                  <a:pt x="702" y="367"/>
                </a:lnTo>
                <a:lnTo>
                  <a:pt x="687" y="374"/>
                </a:lnTo>
                <a:lnTo>
                  <a:pt x="670" y="382"/>
                </a:lnTo>
                <a:lnTo>
                  <a:pt x="653" y="388"/>
                </a:lnTo>
                <a:lnTo>
                  <a:pt x="638" y="392"/>
                </a:lnTo>
                <a:lnTo>
                  <a:pt x="608" y="408"/>
                </a:lnTo>
                <a:lnTo>
                  <a:pt x="581" y="421"/>
                </a:lnTo>
                <a:lnTo>
                  <a:pt x="568" y="427"/>
                </a:lnTo>
                <a:lnTo>
                  <a:pt x="554" y="431"/>
                </a:lnTo>
                <a:lnTo>
                  <a:pt x="538" y="435"/>
                </a:lnTo>
                <a:lnTo>
                  <a:pt x="521" y="437"/>
                </a:lnTo>
                <a:lnTo>
                  <a:pt x="507" y="438"/>
                </a:lnTo>
                <a:lnTo>
                  <a:pt x="494" y="438"/>
                </a:lnTo>
                <a:lnTo>
                  <a:pt x="482" y="438"/>
                </a:lnTo>
                <a:lnTo>
                  <a:pt x="468" y="441"/>
                </a:lnTo>
                <a:lnTo>
                  <a:pt x="452" y="444"/>
                </a:lnTo>
                <a:lnTo>
                  <a:pt x="436" y="448"/>
                </a:lnTo>
                <a:lnTo>
                  <a:pt x="417" y="450"/>
                </a:lnTo>
                <a:lnTo>
                  <a:pt x="398" y="450"/>
                </a:lnTo>
                <a:lnTo>
                  <a:pt x="377" y="448"/>
                </a:lnTo>
                <a:lnTo>
                  <a:pt x="356" y="446"/>
                </a:lnTo>
                <a:lnTo>
                  <a:pt x="336" y="443"/>
                </a:lnTo>
                <a:lnTo>
                  <a:pt x="317" y="441"/>
                </a:lnTo>
                <a:lnTo>
                  <a:pt x="296" y="440"/>
                </a:lnTo>
                <a:lnTo>
                  <a:pt x="277" y="441"/>
                </a:lnTo>
                <a:lnTo>
                  <a:pt x="266" y="448"/>
                </a:lnTo>
                <a:lnTo>
                  <a:pt x="255" y="455"/>
                </a:lnTo>
                <a:lnTo>
                  <a:pt x="245" y="461"/>
                </a:lnTo>
                <a:lnTo>
                  <a:pt x="234" y="470"/>
                </a:lnTo>
                <a:lnTo>
                  <a:pt x="227" y="475"/>
                </a:lnTo>
                <a:lnTo>
                  <a:pt x="221" y="482"/>
                </a:lnTo>
                <a:lnTo>
                  <a:pt x="217" y="488"/>
                </a:lnTo>
                <a:lnTo>
                  <a:pt x="212" y="495"/>
                </a:lnTo>
                <a:lnTo>
                  <a:pt x="207" y="501"/>
                </a:lnTo>
                <a:lnTo>
                  <a:pt x="203" y="508"/>
                </a:lnTo>
                <a:lnTo>
                  <a:pt x="198" y="514"/>
                </a:lnTo>
                <a:lnTo>
                  <a:pt x="191" y="521"/>
                </a:lnTo>
                <a:lnTo>
                  <a:pt x="186" y="523"/>
                </a:lnTo>
                <a:lnTo>
                  <a:pt x="182" y="525"/>
                </a:lnTo>
                <a:lnTo>
                  <a:pt x="175" y="536"/>
                </a:lnTo>
                <a:lnTo>
                  <a:pt x="173" y="546"/>
                </a:lnTo>
                <a:lnTo>
                  <a:pt x="170" y="557"/>
                </a:lnTo>
                <a:lnTo>
                  <a:pt x="165" y="568"/>
                </a:lnTo>
                <a:lnTo>
                  <a:pt x="158" y="581"/>
                </a:lnTo>
                <a:lnTo>
                  <a:pt x="150" y="593"/>
                </a:lnTo>
                <a:lnTo>
                  <a:pt x="148" y="599"/>
                </a:lnTo>
                <a:lnTo>
                  <a:pt x="146" y="606"/>
                </a:lnTo>
                <a:lnTo>
                  <a:pt x="145" y="612"/>
                </a:lnTo>
                <a:lnTo>
                  <a:pt x="144" y="620"/>
                </a:lnTo>
                <a:lnTo>
                  <a:pt x="144" y="633"/>
                </a:lnTo>
                <a:lnTo>
                  <a:pt x="144" y="645"/>
                </a:lnTo>
                <a:lnTo>
                  <a:pt x="144" y="657"/>
                </a:lnTo>
                <a:lnTo>
                  <a:pt x="144" y="670"/>
                </a:lnTo>
                <a:lnTo>
                  <a:pt x="144" y="685"/>
                </a:lnTo>
                <a:lnTo>
                  <a:pt x="144" y="699"/>
                </a:lnTo>
                <a:lnTo>
                  <a:pt x="144" y="712"/>
                </a:lnTo>
                <a:lnTo>
                  <a:pt x="143" y="725"/>
                </a:lnTo>
                <a:lnTo>
                  <a:pt x="142" y="735"/>
                </a:lnTo>
                <a:lnTo>
                  <a:pt x="139" y="746"/>
                </a:lnTo>
                <a:lnTo>
                  <a:pt x="137" y="757"/>
                </a:lnTo>
                <a:lnTo>
                  <a:pt x="133" y="770"/>
                </a:lnTo>
                <a:lnTo>
                  <a:pt x="129" y="780"/>
                </a:lnTo>
                <a:lnTo>
                  <a:pt x="123" y="787"/>
                </a:lnTo>
                <a:lnTo>
                  <a:pt x="117" y="795"/>
                </a:lnTo>
                <a:lnTo>
                  <a:pt x="110" y="801"/>
                </a:lnTo>
                <a:lnTo>
                  <a:pt x="103" y="808"/>
                </a:lnTo>
                <a:lnTo>
                  <a:pt x="97" y="815"/>
                </a:lnTo>
                <a:lnTo>
                  <a:pt x="92" y="823"/>
                </a:lnTo>
                <a:lnTo>
                  <a:pt x="88" y="834"/>
                </a:lnTo>
                <a:lnTo>
                  <a:pt x="88" y="843"/>
                </a:lnTo>
                <a:lnTo>
                  <a:pt x="88" y="854"/>
                </a:lnTo>
                <a:lnTo>
                  <a:pt x="88" y="865"/>
                </a:lnTo>
                <a:lnTo>
                  <a:pt x="88" y="876"/>
                </a:lnTo>
                <a:lnTo>
                  <a:pt x="88" y="887"/>
                </a:lnTo>
                <a:lnTo>
                  <a:pt x="88" y="897"/>
                </a:lnTo>
                <a:lnTo>
                  <a:pt x="88" y="907"/>
                </a:lnTo>
                <a:lnTo>
                  <a:pt x="85" y="917"/>
                </a:lnTo>
                <a:lnTo>
                  <a:pt x="82" y="924"/>
                </a:lnTo>
                <a:lnTo>
                  <a:pt x="79" y="932"/>
                </a:lnTo>
                <a:lnTo>
                  <a:pt x="69" y="947"/>
                </a:lnTo>
                <a:lnTo>
                  <a:pt x="58" y="963"/>
                </a:lnTo>
                <a:lnTo>
                  <a:pt x="55" y="970"/>
                </a:lnTo>
                <a:lnTo>
                  <a:pt x="53" y="976"/>
                </a:lnTo>
                <a:lnTo>
                  <a:pt x="51" y="983"/>
                </a:lnTo>
                <a:lnTo>
                  <a:pt x="49" y="989"/>
                </a:lnTo>
                <a:lnTo>
                  <a:pt x="47" y="1002"/>
                </a:lnTo>
                <a:lnTo>
                  <a:pt x="45" y="1016"/>
                </a:lnTo>
                <a:lnTo>
                  <a:pt x="44" y="1026"/>
                </a:lnTo>
                <a:lnTo>
                  <a:pt x="42" y="1035"/>
                </a:lnTo>
                <a:lnTo>
                  <a:pt x="39" y="1043"/>
                </a:lnTo>
                <a:lnTo>
                  <a:pt x="36" y="1050"/>
                </a:lnTo>
                <a:lnTo>
                  <a:pt x="27" y="1065"/>
                </a:lnTo>
                <a:lnTo>
                  <a:pt x="16" y="1080"/>
                </a:lnTo>
                <a:lnTo>
                  <a:pt x="12" y="1085"/>
                </a:lnTo>
                <a:lnTo>
                  <a:pt x="7" y="1090"/>
                </a:lnTo>
                <a:lnTo>
                  <a:pt x="4" y="1093"/>
                </a:lnTo>
                <a:lnTo>
                  <a:pt x="2" y="1095"/>
                </a:lnTo>
                <a:lnTo>
                  <a:pt x="1" y="1098"/>
                </a:lnTo>
                <a:lnTo>
                  <a:pt x="0" y="1102"/>
                </a:lnTo>
                <a:lnTo>
                  <a:pt x="1" y="1118"/>
                </a:lnTo>
                <a:lnTo>
                  <a:pt x="3" y="1134"/>
                </a:lnTo>
                <a:lnTo>
                  <a:pt x="3" y="1143"/>
                </a:lnTo>
                <a:lnTo>
                  <a:pt x="2" y="1151"/>
                </a:lnTo>
                <a:lnTo>
                  <a:pt x="646" y="1045"/>
                </a:lnTo>
                <a:lnTo>
                  <a:pt x="646" y="1045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2" name="Freeform 188"/>
          <p:cNvSpPr>
            <a:spLocks/>
          </p:cNvSpPr>
          <p:nvPr/>
        </p:nvSpPr>
        <p:spPr bwMode="auto">
          <a:xfrm>
            <a:off x="6179644" y="4211263"/>
            <a:ext cx="1188567" cy="530709"/>
          </a:xfrm>
          <a:custGeom>
            <a:avLst/>
            <a:gdLst>
              <a:gd name="T0" fmla="*/ 664 w 2579"/>
              <a:gd name="T1" fmla="*/ 1021 h 1151"/>
              <a:gd name="T2" fmla="*/ 713 w 2579"/>
              <a:gd name="T3" fmla="*/ 1009 h 1151"/>
              <a:gd name="T4" fmla="*/ 795 w 2579"/>
              <a:gd name="T5" fmla="*/ 988 h 1151"/>
              <a:gd name="T6" fmla="*/ 826 w 2579"/>
              <a:gd name="T7" fmla="*/ 983 h 1151"/>
              <a:gd name="T8" fmla="*/ 853 w 2579"/>
              <a:gd name="T9" fmla="*/ 998 h 1151"/>
              <a:gd name="T10" fmla="*/ 1498 w 2579"/>
              <a:gd name="T11" fmla="*/ 908 h 1151"/>
              <a:gd name="T12" fmla="*/ 1845 w 2579"/>
              <a:gd name="T13" fmla="*/ 764 h 1151"/>
              <a:gd name="T14" fmla="*/ 1847 w 2579"/>
              <a:gd name="T15" fmla="*/ 694 h 1151"/>
              <a:gd name="T16" fmla="*/ 1875 w 2579"/>
              <a:gd name="T17" fmla="*/ 685 h 1151"/>
              <a:gd name="T18" fmla="*/ 1924 w 2579"/>
              <a:gd name="T19" fmla="*/ 654 h 1151"/>
              <a:gd name="T20" fmla="*/ 1944 w 2579"/>
              <a:gd name="T21" fmla="*/ 618 h 1151"/>
              <a:gd name="T22" fmla="*/ 1970 w 2579"/>
              <a:gd name="T23" fmla="*/ 591 h 1151"/>
              <a:gd name="T24" fmla="*/ 2024 w 2579"/>
              <a:gd name="T25" fmla="*/ 550 h 1151"/>
              <a:gd name="T26" fmla="*/ 2118 w 2579"/>
              <a:gd name="T27" fmla="*/ 461 h 1151"/>
              <a:gd name="T28" fmla="*/ 2168 w 2579"/>
              <a:gd name="T29" fmla="*/ 417 h 1151"/>
              <a:gd name="T30" fmla="*/ 2230 w 2579"/>
              <a:gd name="T31" fmla="*/ 369 h 1151"/>
              <a:gd name="T32" fmla="*/ 2284 w 2579"/>
              <a:gd name="T33" fmla="*/ 299 h 1151"/>
              <a:gd name="T34" fmla="*/ 2306 w 2579"/>
              <a:gd name="T35" fmla="*/ 263 h 1151"/>
              <a:gd name="T36" fmla="*/ 2332 w 2579"/>
              <a:gd name="T37" fmla="*/ 255 h 1151"/>
              <a:gd name="T38" fmla="*/ 2379 w 2579"/>
              <a:gd name="T39" fmla="*/ 242 h 1151"/>
              <a:gd name="T40" fmla="*/ 2435 w 2579"/>
              <a:gd name="T41" fmla="*/ 199 h 1151"/>
              <a:gd name="T42" fmla="*/ 2450 w 2579"/>
              <a:gd name="T43" fmla="*/ 185 h 1151"/>
              <a:gd name="T44" fmla="*/ 2492 w 2579"/>
              <a:gd name="T45" fmla="*/ 184 h 1151"/>
              <a:gd name="T46" fmla="*/ 2534 w 2579"/>
              <a:gd name="T47" fmla="*/ 167 h 1151"/>
              <a:gd name="T48" fmla="*/ 2555 w 2579"/>
              <a:gd name="T49" fmla="*/ 137 h 1151"/>
              <a:gd name="T50" fmla="*/ 2576 w 2579"/>
              <a:gd name="T51" fmla="*/ 77 h 1151"/>
              <a:gd name="T52" fmla="*/ 2568 w 2579"/>
              <a:gd name="T53" fmla="*/ 0 h 1151"/>
              <a:gd name="T54" fmla="*/ 1931 w 2579"/>
              <a:gd name="T55" fmla="*/ 148 h 1151"/>
              <a:gd name="T56" fmla="*/ 1498 w 2579"/>
              <a:gd name="T57" fmla="*/ 228 h 1151"/>
              <a:gd name="T58" fmla="*/ 737 w 2579"/>
              <a:gd name="T59" fmla="*/ 355 h 1151"/>
              <a:gd name="T60" fmla="*/ 653 w 2579"/>
              <a:gd name="T61" fmla="*/ 388 h 1151"/>
              <a:gd name="T62" fmla="*/ 554 w 2579"/>
              <a:gd name="T63" fmla="*/ 431 h 1151"/>
              <a:gd name="T64" fmla="*/ 482 w 2579"/>
              <a:gd name="T65" fmla="*/ 438 h 1151"/>
              <a:gd name="T66" fmla="*/ 398 w 2579"/>
              <a:gd name="T67" fmla="*/ 450 h 1151"/>
              <a:gd name="T68" fmla="*/ 296 w 2579"/>
              <a:gd name="T69" fmla="*/ 440 h 1151"/>
              <a:gd name="T70" fmla="*/ 245 w 2579"/>
              <a:gd name="T71" fmla="*/ 461 h 1151"/>
              <a:gd name="T72" fmla="*/ 212 w 2579"/>
              <a:gd name="T73" fmla="*/ 495 h 1151"/>
              <a:gd name="T74" fmla="*/ 186 w 2579"/>
              <a:gd name="T75" fmla="*/ 523 h 1151"/>
              <a:gd name="T76" fmla="*/ 165 w 2579"/>
              <a:gd name="T77" fmla="*/ 568 h 1151"/>
              <a:gd name="T78" fmla="*/ 145 w 2579"/>
              <a:gd name="T79" fmla="*/ 612 h 1151"/>
              <a:gd name="T80" fmla="*/ 144 w 2579"/>
              <a:gd name="T81" fmla="*/ 670 h 1151"/>
              <a:gd name="T82" fmla="*/ 143 w 2579"/>
              <a:gd name="T83" fmla="*/ 725 h 1151"/>
              <a:gd name="T84" fmla="*/ 129 w 2579"/>
              <a:gd name="T85" fmla="*/ 780 h 1151"/>
              <a:gd name="T86" fmla="*/ 97 w 2579"/>
              <a:gd name="T87" fmla="*/ 815 h 1151"/>
              <a:gd name="T88" fmla="*/ 88 w 2579"/>
              <a:gd name="T89" fmla="*/ 865 h 1151"/>
              <a:gd name="T90" fmla="*/ 85 w 2579"/>
              <a:gd name="T91" fmla="*/ 917 h 1151"/>
              <a:gd name="T92" fmla="*/ 55 w 2579"/>
              <a:gd name="T93" fmla="*/ 970 h 1151"/>
              <a:gd name="T94" fmla="*/ 45 w 2579"/>
              <a:gd name="T95" fmla="*/ 1016 h 1151"/>
              <a:gd name="T96" fmla="*/ 27 w 2579"/>
              <a:gd name="T97" fmla="*/ 1065 h 1151"/>
              <a:gd name="T98" fmla="*/ 2 w 2579"/>
              <a:gd name="T99" fmla="*/ 1095 h 1151"/>
              <a:gd name="T100" fmla="*/ 3 w 2579"/>
              <a:gd name="T101" fmla="*/ 1143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79" h="1151">
                <a:moveTo>
                  <a:pt x="646" y="1045"/>
                </a:moveTo>
                <a:lnTo>
                  <a:pt x="652" y="1037"/>
                </a:lnTo>
                <a:lnTo>
                  <a:pt x="658" y="1028"/>
                </a:lnTo>
                <a:lnTo>
                  <a:pt x="661" y="1024"/>
                </a:lnTo>
                <a:lnTo>
                  <a:pt x="664" y="1021"/>
                </a:lnTo>
                <a:lnTo>
                  <a:pt x="668" y="1016"/>
                </a:lnTo>
                <a:lnTo>
                  <a:pt x="672" y="1014"/>
                </a:lnTo>
                <a:lnTo>
                  <a:pt x="683" y="1013"/>
                </a:lnTo>
                <a:lnTo>
                  <a:pt x="693" y="1014"/>
                </a:lnTo>
                <a:lnTo>
                  <a:pt x="713" y="1009"/>
                </a:lnTo>
                <a:lnTo>
                  <a:pt x="730" y="1003"/>
                </a:lnTo>
                <a:lnTo>
                  <a:pt x="747" y="999"/>
                </a:lnTo>
                <a:lnTo>
                  <a:pt x="768" y="996"/>
                </a:lnTo>
                <a:lnTo>
                  <a:pt x="782" y="992"/>
                </a:lnTo>
                <a:lnTo>
                  <a:pt x="795" y="988"/>
                </a:lnTo>
                <a:lnTo>
                  <a:pt x="800" y="986"/>
                </a:lnTo>
                <a:lnTo>
                  <a:pt x="807" y="984"/>
                </a:lnTo>
                <a:lnTo>
                  <a:pt x="813" y="983"/>
                </a:lnTo>
                <a:lnTo>
                  <a:pt x="821" y="982"/>
                </a:lnTo>
                <a:lnTo>
                  <a:pt x="826" y="983"/>
                </a:lnTo>
                <a:lnTo>
                  <a:pt x="831" y="984"/>
                </a:lnTo>
                <a:lnTo>
                  <a:pt x="834" y="986"/>
                </a:lnTo>
                <a:lnTo>
                  <a:pt x="837" y="988"/>
                </a:lnTo>
                <a:lnTo>
                  <a:pt x="845" y="994"/>
                </a:lnTo>
                <a:lnTo>
                  <a:pt x="853" y="998"/>
                </a:lnTo>
                <a:lnTo>
                  <a:pt x="869" y="1004"/>
                </a:lnTo>
                <a:lnTo>
                  <a:pt x="885" y="1009"/>
                </a:lnTo>
                <a:lnTo>
                  <a:pt x="900" y="1013"/>
                </a:lnTo>
                <a:lnTo>
                  <a:pt x="917" y="1016"/>
                </a:lnTo>
                <a:lnTo>
                  <a:pt x="1498" y="908"/>
                </a:lnTo>
                <a:lnTo>
                  <a:pt x="1501" y="908"/>
                </a:lnTo>
                <a:lnTo>
                  <a:pt x="1840" y="820"/>
                </a:lnTo>
                <a:lnTo>
                  <a:pt x="1840" y="820"/>
                </a:lnTo>
                <a:lnTo>
                  <a:pt x="1843" y="792"/>
                </a:lnTo>
                <a:lnTo>
                  <a:pt x="1845" y="764"/>
                </a:lnTo>
                <a:lnTo>
                  <a:pt x="1846" y="737"/>
                </a:lnTo>
                <a:lnTo>
                  <a:pt x="1846" y="707"/>
                </a:lnTo>
                <a:lnTo>
                  <a:pt x="1844" y="703"/>
                </a:lnTo>
                <a:lnTo>
                  <a:pt x="1844" y="698"/>
                </a:lnTo>
                <a:lnTo>
                  <a:pt x="1847" y="694"/>
                </a:lnTo>
                <a:lnTo>
                  <a:pt x="1850" y="692"/>
                </a:lnTo>
                <a:lnTo>
                  <a:pt x="1853" y="690"/>
                </a:lnTo>
                <a:lnTo>
                  <a:pt x="1858" y="689"/>
                </a:lnTo>
                <a:lnTo>
                  <a:pt x="1866" y="688"/>
                </a:lnTo>
                <a:lnTo>
                  <a:pt x="1875" y="685"/>
                </a:lnTo>
                <a:lnTo>
                  <a:pt x="1887" y="679"/>
                </a:lnTo>
                <a:lnTo>
                  <a:pt x="1898" y="673"/>
                </a:lnTo>
                <a:lnTo>
                  <a:pt x="1907" y="666"/>
                </a:lnTo>
                <a:lnTo>
                  <a:pt x="1918" y="658"/>
                </a:lnTo>
                <a:lnTo>
                  <a:pt x="1924" y="654"/>
                </a:lnTo>
                <a:lnTo>
                  <a:pt x="1930" y="650"/>
                </a:lnTo>
                <a:lnTo>
                  <a:pt x="1935" y="646"/>
                </a:lnTo>
                <a:lnTo>
                  <a:pt x="1939" y="639"/>
                </a:lnTo>
                <a:lnTo>
                  <a:pt x="1942" y="629"/>
                </a:lnTo>
                <a:lnTo>
                  <a:pt x="1944" y="618"/>
                </a:lnTo>
                <a:lnTo>
                  <a:pt x="1947" y="612"/>
                </a:lnTo>
                <a:lnTo>
                  <a:pt x="1951" y="607"/>
                </a:lnTo>
                <a:lnTo>
                  <a:pt x="1955" y="602"/>
                </a:lnTo>
                <a:lnTo>
                  <a:pt x="1959" y="598"/>
                </a:lnTo>
                <a:lnTo>
                  <a:pt x="1970" y="591"/>
                </a:lnTo>
                <a:lnTo>
                  <a:pt x="1982" y="584"/>
                </a:lnTo>
                <a:lnTo>
                  <a:pt x="1994" y="576"/>
                </a:lnTo>
                <a:lnTo>
                  <a:pt x="2003" y="567"/>
                </a:lnTo>
                <a:lnTo>
                  <a:pt x="2013" y="558"/>
                </a:lnTo>
                <a:lnTo>
                  <a:pt x="2024" y="550"/>
                </a:lnTo>
                <a:lnTo>
                  <a:pt x="2048" y="530"/>
                </a:lnTo>
                <a:lnTo>
                  <a:pt x="2068" y="513"/>
                </a:lnTo>
                <a:lnTo>
                  <a:pt x="2088" y="494"/>
                </a:lnTo>
                <a:lnTo>
                  <a:pt x="2109" y="472"/>
                </a:lnTo>
                <a:lnTo>
                  <a:pt x="2118" y="461"/>
                </a:lnTo>
                <a:lnTo>
                  <a:pt x="2128" y="451"/>
                </a:lnTo>
                <a:lnTo>
                  <a:pt x="2138" y="442"/>
                </a:lnTo>
                <a:lnTo>
                  <a:pt x="2148" y="434"/>
                </a:lnTo>
                <a:lnTo>
                  <a:pt x="2157" y="425"/>
                </a:lnTo>
                <a:lnTo>
                  <a:pt x="2168" y="417"/>
                </a:lnTo>
                <a:lnTo>
                  <a:pt x="2187" y="402"/>
                </a:lnTo>
                <a:lnTo>
                  <a:pt x="2204" y="389"/>
                </a:lnTo>
                <a:lnTo>
                  <a:pt x="2213" y="383"/>
                </a:lnTo>
                <a:lnTo>
                  <a:pt x="2222" y="377"/>
                </a:lnTo>
                <a:lnTo>
                  <a:pt x="2230" y="369"/>
                </a:lnTo>
                <a:lnTo>
                  <a:pt x="2239" y="361"/>
                </a:lnTo>
                <a:lnTo>
                  <a:pt x="2253" y="346"/>
                </a:lnTo>
                <a:lnTo>
                  <a:pt x="2264" y="332"/>
                </a:lnTo>
                <a:lnTo>
                  <a:pt x="2275" y="316"/>
                </a:lnTo>
                <a:lnTo>
                  <a:pt x="2284" y="299"/>
                </a:lnTo>
                <a:lnTo>
                  <a:pt x="2291" y="288"/>
                </a:lnTo>
                <a:lnTo>
                  <a:pt x="2295" y="278"/>
                </a:lnTo>
                <a:lnTo>
                  <a:pt x="2298" y="272"/>
                </a:lnTo>
                <a:lnTo>
                  <a:pt x="2302" y="268"/>
                </a:lnTo>
                <a:lnTo>
                  <a:pt x="2306" y="263"/>
                </a:lnTo>
                <a:lnTo>
                  <a:pt x="2311" y="260"/>
                </a:lnTo>
                <a:lnTo>
                  <a:pt x="2317" y="257"/>
                </a:lnTo>
                <a:lnTo>
                  <a:pt x="2321" y="256"/>
                </a:lnTo>
                <a:lnTo>
                  <a:pt x="2326" y="255"/>
                </a:lnTo>
                <a:lnTo>
                  <a:pt x="2332" y="255"/>
                </a:lnTo>
                <a:lnTo>
                  <a:pt x="2343" y="254"/>
                </a:lnTo>
                <a:lnTo>
                  <a:pt x="2353" y="252"/>
                </a:lnTo>
                <a:lnTo>
                  <a:pt x="2363" y="248"/>
                </a:lnTo>
                <a:lnTo>
                  <a:pt x="2372" y="245"/>
                </a:lnTo>
                <a:lnTo>
                  <a:pt x="2379" y="242"/>
                </a:lnTo>
                <a:lnTo>
                  <a:pt x="2387" y="238"/>
                </a:lnTo>
                <a:lnTo>
                  <a:pt x="2400" y="227"/>
                </a:lnTo>
                <a:lnTo>
                  <a:pt x="2415" y="215"/>
                </a:lnTo>
                <a:lnTo>
                  <a:pt x="2426" y="207"/>
                </a:lnTo>
                <a:lnTo>
                  <a:pt x="2435" y="199"/>
                </a:lnTo>
                <a:lnTo>
                  <a:pt x="2437" y="193"/>
                </a:lnTo>
                <a:lnTo>
                  <a:pt x="2439" y="188"/>
                </a:lnTo>
                <a:lnTo>
                  <a:pt x="2442" y="186"/>
                </a:lnTo>
                <a:lnTo>
                  <a:pt x="2446" y="185"/>
                </a:lnTo>
                <a:lnTo>
                  <a:pt x="2450" y="185"/>
                </a:lnTo>
                <a:lnTo>
                  <a:pt x="2454" y="185"/>
                </a:lnTo>
                <a:lnTo>
                  <a:pt x="2461" y="185"/>
                </a:lnTo>
                <a:lnTo>
                  <a:pt x="2470" y="186"/>
                </a:lnTo>
                <a:lnTo>
                  <a:pt x="2482" y="185"/>
                </a:lnTo>
                <a:lnTo>
                  <a:pt x="2492" y="184"/>
                </a:lnTo>
                <a:lnTo>
                  <a:pt x="2502" y="181"/>
                </a:lnTo>
                <a:lnTo>
                  <a:pt x="2513" y="177"/>
                </a:lnTo>
                <a:lnTo>
                  <a:pt x="2521" y="174"/>
                </a:lnTo>
                <a:lnTo>
                  <a:pt x="2527" y="171"/>
                </a:lnTo>
                <a:lnTo>
                  <a:pt x="2534" y="167"/>
                </a:lnTo>
                <a:lnTo>
                  <a:pt x="2539" y="162"/>
                </a:lnTo>
                <a:lnTo>
                  <a:pt x="2545" y="158"/>
                </a:lnTo>
                <a:lnTo>
                  <a:pt x="2549" y="151"/>
                </a:lnTo>
                <a:lnTo>
                  <a:pt x="2552" y="145"/>
                </a:lnTo>
                <a:lnTo>
                  <a:pt x="2555" y="137"/>
                </a:lnTo>
                <a:lnTo>
                  <a:pt x="2556" y="127"/>
                </a:lnTo>
                <a:lnTo>
                  <a:pt x="2558" y="117"/>
                </a:lnTo>
                <a:lnTo>
                  <a:pt x="2565" y="100"/>
                </a:lnTo>
                <a:lnTo>
                  <a:pt x="2572" y="84"/>
                </a:lnTo>
                <a:lnTo>
                  <a:pt x="2576" y="77"/>
                </a:lnTo>
                <a:lnTo>
                  <a:pt x="2579" y="69"/>
                </a:lnTo>
                <a:lnTo>
                  <a:pt x="2578" y="50"/>
                </a:lnTo>
                <a:lnTo>
                  <a:pt x="2575" y="35"/>
                </a:lnTo>
                <a:lnTo>
                  <a:pt x="2572" y="18"/>
                </a:lnTo>
                <a:lnTo>
                  <a:pt x="2568" y="0"/>
                </a:lnTo>
                <a:lnTo>
                  <a:pt x="2568" y="0"/>
                </a:lnTo>
                <a:lnTo>
                  <a:pt x="1984" y="151"/>
                </a:lnTo>
                <a:lnTo>
                  <a:pt x="1984" y="151"/>
                </a:lnTo>
                <a:lnTo>
                  <a:pt x="1964" y="157"/>
                </a:lnTo>
                <a:lnTo>
                  <a:pt x="1931" y="148"/>
                </a:lnTo>
                <a:lnTo>
                  <a:pt x="1547" y="228"/>
                </a:lnTo>
                <a:lnTo>
                  <a:pt x="1534" y="228"/>
                </a:lnTo>
                <a:lnTo>
                  <a:pt x="1522" y="229"/>
                </a:lnTo>
                <a:lnTo>
                  <a:pt x="1510" y="229"/>
                </a:lnTo>
                <a:lnTo>
                  <a:pt x="1498" y="228"/>
                </a:lnTo>
                <a:lnTo>
                  <a:pt x="1487" y="225"/>
                </a:lnTo>
                <a:lnTo>
                  <a:pt x="1478" y="221"/>
                </a:lnTo>
                <a:lnTo>
                  <a:pt x="1468" y="217"/>
                </a:lnTo>
                <a:lnTo>
                  <a:pt x="1456" y="215"/>
                </a:lnTo>
                <a:lnTo>
                  <a:pt x="737" y="355"/>
                </a:lnTo>
                <a:lnTo>
                  <a:pt x="718" y="361"/>
                </a:lnTo>
                <a:lnTo>
                  <a:pt x="702" y="367"/>
                </a:lnTo>
                <a:lnTo>
                  <a:pt x="687" y="374"/>
                </a:lnTo>
                <a:lnTo>
                  <a:pt x="670" y="382"/>
                </a:lnTo>
                <a:lnTo>
                  <a:pt x="653" y="388"/>
                </a:lnTo>
                <a:lnTo>
                  <a:pt x="638" y="392"/>
                </a:lnTo>
                <a:lnTo>
                  <a:pt x="608" y="408"/>
                </a:lnTo>
                <a:lnTo>
                  <a:pt x="581" y="421"/>
                </a:lnTo>
                <a:lnTo>
                  <a:pt x="568" y="427"/>
                </a:lnTo>
                <a:lnTo>
                  <a:pt x="554" y="431"/>
                </a:lnTo>
                <a:lnTo>
                  <a:pt x="538" y="435"/>
                </a:lnTo>
                <a:lnTo>
                  <a:pt x="521" y="437"/>
                </a:lnTo>
                <a:lnTo>
                  <a:pt x="507" y="438"/>
                </a:lnTo>
                <a:lnTo>
                  <a:pt x="494" y="438"/>
                </a:lnTo>
                <a:lnTo>
                  <a:pt x="482" y="438"/>
                </a:lnTo>
                <a:lnTo>
                  <a:pt x="468" y="441"/>
                </a:lnTo>
                <a:lnTo>
                  <a:pt x="452" y="444"/>
                </a:lnTo>
                <a:lnTo>
                  <a:pt x="436" y="448"/>
                </a:lnTo>
                <a:lnTo>
                  <a:pt x="417" y="450"/>
                </a:lnTo>
                <a:lnTo>
                  <a:pt x="398" y="450"/>
                </a:lnTo>
                <a:lnTo>
                  <a:pt x="377" y="448"/>
                </a:lnTo>
                <a:lnTo>
                  <a:pt x="356" y="446"/>
                </a:lnTo>
                <a:lnTo>
                  <a:pt x="336" y="443"/>
                </a:lnTo>
                <a:lnTo>
                  <a:pt x="317" y="441"/>
                </a:lnTo>
                <a:lnTo>
                  <a:pt x="296" y="440"/>
                </a:lnTo>
                <a:lnTo>
                  <a:pt x="277" y="441"/>
                </a:lnTo>
                <a:lnTo>
                  <a:pt x="277" y="441"/>
                </a:lnTo>
                <a:lnTo>
                  <a:pt x="266" y="448"/>
                </a:lnTo>
                <a:lnTo>
                  <a:pt x="255" y="455"/>
                </a:lnTo>
                <a:lnTo>
                  <a:pt x="245" y="461"/>
                </a:lnTo>
                <a:lnTo>
                  <a:pt x="234" y="470"/>
                </a:lnTo>
                <a:lnTo>
                  <a:pt x="227" y="475"/>
                </a:lnTo>
                <a:lnTo>
                  <a:pt x="221" y="482"/>
                </a:lnTo>
                <a:lnTo>
                  <a:pt x="217" y="488"/>
                </a:lnTo>
                <a:lnTo>
                  <a:pt x="212" y="495"/>
                </a:lnTo>
                <a:lnTo>
                  <a:pt x="207" y="501"/>
                </a:lnTo>
                <a:lnTo>
                  <a:pt x="203" y="508"/>
                </a:lnTo>
                <a:lnTo>
                  <a:pt x="198" y="514"/>
                </a:lnTo>
                <a:lnTo>
                  <a:pt x="191" y="521"/>
                </a:lnTo>
                <a:lnTo>
                  <a:pt x="186" y="523"/>
                </a:lnTo>
                <a:lnTo>
                  <a:pt x="182" y="525"/>
                </a:lnTo>
                <a:lnTo>
                  <a:pt x="175" y="536"/>
                </a:lnTo>
                <a:lnTo>
                  <a:pt x="173" y="546"/>
                </a:lnTo>
                <a:lnTo>
                  <a:pt x="170" y="557"/>
                </a:lnTo>
                <a:lnTo>
                  <a:pt x="165" y="568"/>
                </a:lnTo>
                <a:lnTo>
                  <a:pt x="158" y="581"/>
                </a:lnTo>
                <a:lnTo>
                  <a:pt x="150" y="593"/>
                </a:lnTo>
                <a:lnTo>
                  <a:pt x="148" y="599"/>
                </a:lnTo>
                <a:lnTo>
                  <a:pt x="146" y="606"/>
                </a:lnTo>
                <a:lnTo>
                  <a:pt x="145" y="612"/>
                </a:lnTo>
                <a:lnTo>
                  <a:pt x="144" y="620"/>
                </a:lnTo>
                <a:lnTo>
                  <a:pt x="144" y="633"/>
                </a:lnTo>
                <a:lnTo>
                  <a:pt x="144" y="645"/>
                </a:lnTo>
                <a:lnTo>
                  <a:pt x="144" y="657"/>
                </a:lnTo>
                <a:lnTo>
                  <a:pt x="144" y="670"/>
                </a:lnTo>
                <a:lnTo>
                  <a:pt x="144" y="685"/>
                </a:lnTo>
                <a:lnTo>
                  <a:pt x="144" y="699"/>
                </a:lnTo>
                <a:lnTo>
                  <a:pt x="144" y="712"/>
                </a:lnTo>
                <a:lnTo>
                  <a:pt x="143" y="725"/>
                </a:lnTo>
                <a:lnTo>
                  <a:pt x="143" y="725"/>
                </a:lnTo>
                <a:lnTo>
                  <a:pt x="142" y="735"/>
                </a:lnTo>
                <a:lnTo>
                  <a:pt x="139" y="746"/>
                </a:lnTo>
                <a:lnTo>
                  <a:pt x="137" y="757"/>
                </a:lnTo>
                <a:lnTo>
                  <a:pt x="133" y="770"/>
                </a:lnTo>
                <a:lnTo>
                  <a:pt x="129" y="780"/>
                </a:lnTo>
                <a:lnTo>
                  <a:pt x="123" y="787"/>
                </a:lnTo>
                <a:lnTo>
                  <a:pt x="117" y="795"/>
                </a:lnTo>
                <a:lnTo>
                  <a:pt x="110" y="801"/>
                </a:lnTo>
                <a:lnTo>
                  <a:pt x="103" y="808"/>
                </a:lnTo>
                <a:lnTo>
                  <a:pt x="97" y="815"/>
                </a:lnTo>
                <a:lnTo>
                  <a:pt x="92" y="823"/>
                </a:lnTo>
                <a:lnTo>
                  <a:pt x="88" y="834"/>
                </a:lnTo>
                <a:lnTo>
                  <a:pt x="88" y="843"/>
                </a:lnTo>
                <a:lnTo>
                  <a:pt x="88" y="854"/>
                </a:lnTo>
                <a:lnTo>
                  <a:pt x="88" y="865"/>
                </a:lnTo>
                <a:lnTo>
                  <a:pt x="88" y="876"/>
                </a:lnTo>
                <a:lnTo>
                  <a:pt x="88" y="887"/>
                </a:lnTo>
                <a:lnTo>
                  <a:pt x="88" y="897"/>
                </a:lnTo>
                <a:lnTo>
                  <a:pt x="88" y="907"/>
                </a:lnTo>
                <a:lnTo>
                  <a:pt x="85" y="917"/>
                </a:lnTo>
                <a:lnTo>
                  <a:pt x="82" y="924"/>
                </a:lnTo>
                <a:lnTo>
                  <a:pt x="79" y="932"/>
                </a:lnTo>
                <a:lnTo>
                  <a:pt x="69" y="947"/>
                </a:lnTo>
                <a:lnTo>
                  <a:pt x="58" y="963"/>
                </a:lnTo>
                <a:lnTo>
                  <a:pt x="55" y="970"/>
                </a:lnTo>
                <a:lnTo>
                  <a:pt x="53" y="976"/>
                </a:lnTo>
                <a:lnTo>
                  <a:pt x="51" y="983"/>
                </a:lnTo>
                <a:lnTo>
                  <a:pt x="49" y="989"/>
                </a:lnTo>
                <a:lnTo>
                  <a:pt x="47" y="1002"/>
                </a:lnTo>
                <a:lnTo>
                  <a:pt x="45" y="1016"/>
                </a:lnTo>
                <a:lnTo>
                  <a:pt x="44" y="1026"/>
                </a:lnTo>
                <a:lnTo>
                  <a:pt x="42" y="1035"/>
                </a:lnTo>
                <a:lnTo>
                  <a:pt x="39" y="1043"/>
                </a:lnTo>
                <a:lnTo>
                  <a:pt x="36" y="1050"/>
                </a:lnTo>
                <a:lnTo>
                  <a:pt x="27" y="1065"/>
                </a:lnTo>
                <a:lnTo>
                  <a:pt x="16" y="1080"/>
                </a:lnTo>
                <a:lnTo>
                  <a:pt x="12" y="1085"/>
                </a:lnTo>
                <a:lnTo>
                  <a:pt x="7" y="1090"/>
                </a:lnTo>
                <a:lnTo>
                  <a:pt x="4" y="1093"/>
                </a:lnTo>
                <a:lnTo>
                  <a:pt x="2" y="1095"/>
                </a:lnTo>
                <a:lnTo>
                  <a:pt x="1" y="1098"/>
                </a:lnTo>
                <a:lnTo>
                  <a:pt x="0" y="1102"/>
                </a:lnTo>
                <a:lnTo>
                  <a:pt x="1" y="1118"/>
                </a:lnTo>
                <a:lnTo>
                  <a:pt x="3" y="1134"/>
                </a:lnTo>
                <a:lnTo>
                  <a:pt x="3" y="1143"/>
                </a:lnTo>
                <a:lnTo>
                  <a:pt x="2" y="1151"/>
                </a:lnTo>
                <a:lnTo>
                  <a:pt x="2" y="1151"/>
                </a:lnTo>
                <a:lnTo>
                  <a:pt x="646" y="1045"/>
                </a:lnTo>
                <a:lnTo>
                  <a:pt x="646" y="104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" name="Freeform 189"/>
          <p:cNvSpPr>
            <a:spLocks/>
          </p:cNvSpPr>
          <p:nvPr/>
        </p:nvSpPr>
        <p:spPr bwMode="auto">
          <a:xfrm>
            <a:off x="7206511" y="4446212"/>
            <a:ext cx="714523" cy="544530"/>
          </a:xfrm>
          <a:custGeom>
            <a:avLst/>
            <a:gdLst>
              <a:gd name="T0" fmla="*/ 2 w 1552"/>
              <a:gd name="T1" fmla="*/ 265 h 1181"/>
              <a:gd name="T2" fmla="*/ 7 w 1552"/>
              <a:gd name="T3" fmla="*/ 318 h 1181"/>
              <a:gd name="T4" fmla="*/ 25 w 1552"/>
              <a:gd name="T5" fmla="*/ 354 h 1181"/>
              <a:gd name="T6" fmla="*/ 88 w 1552"/>
              <a:gd name="T7" fmla="*/ 388 h 1181"/>
              <a:gd name="T8" fmla="*/ 153 w 1552"/>
              <a:gd name="T9" fmla="*/ 442 h 1181"/>
              <a:gd name="T10" fmla="*/ 215 w 1552"/>
              <a:gd name="T11" fmla="*/ 526 h 1181"/>
              <a:gd name="T12" fmla="*/ 255 w 1552"/>
              <a:gd name="T13" fmla="*/ 563 h 1181"/>
              <a:gd name="T14" fmla="*/ 379 w 1552"/>
              <a:gd name="T15" fmla="*/ 609 h 1181"/>
              <a:gd name="T16" fmla="*/ 446 w 1552"/>
              <a:gd name="T17" fmla="*/ 649 h 1181"/>
              <a:gd name="T18" fmla="*/ 536 w 1552"/>
              <a:gd name="T19" fmla="*/ 739 h 1181"/>
              <a:gd name="T20" fmla="*/ 575 w 1552"/>
              <a:gd name="T21" fmla="*/ 781 h 1181"/>
              <a:gd name="T22" fmla="*/ 636 w 1552"/>
              <a:gd name="T23" fmla="*/ 793 h 1181"/>
              <a:gd name="T24" fmla="*/ 675 w 1552"/>
              <a:gd name="T25" fmla="*/ 819 h 1181"/>
              <a:gd name="T26" fmla="*/ 690 w 1552"/>
              <a:gd name="T27" fmla="*/ 874 h 1181"/>
              <a:gd name="T28" fmla="*/ 716 w 1552"/>
              <a:gd name="T29" fmla="*/ 964 h 1181"/>
              <a:gd name="T30" fmla="*/ 764 w 1552"/>
              <a:gd name="T31" fmla="*/ 1015 h 1181"/>
              <a:gd name="T32" fmla="*/ 816 w 1552"/>
              <a:gd name="T33" fmla="*/ 1056 h 1181"/>
              <a:gd name="T34" fmla="*/ 844 w 1552"/>
              <a:gd name="T35" fmla="*/ 1101 h 1181"/>
              <a:gd name="T36" fmla="*/ 870 w 1552"/>
              <a:gd name="T37" fmla="*/ 1154 h 1181"/>
              <a:gd name="T38" fmla="*/ 888 w 1552"/>
              <a:gd name="T39" fmla="*/ 1179 h 1181"/>
              <a:gd name="T40" fmla="*/ 931 w 1552"/>
              <a:gd name="T41" fmla="*/ 1181 h 1181"/>
              <a:gd name="T42" fmla="*/ 930 w 1552"/>
              <a:gd name="T43" fmla="*/ 1150 h 1181"/>
              <a:gd name="T44" fmla="*/ 953 w 1552"/>
              <a:gd name="T45" fmla="*/ 1111 h 1181"/>
              <a:gd name="T46" fmla="*/ 956 w 1552"/>
              <a:gd name="T47" fmla="*/ 1082 h 1181"/>
              <a:gd name="T48" fmla="*/ 941 w 1552"/>
              <a:gd name="T49" fmla="*/ 1027 h 1181"/>
              <a:gd name="T50" fmla="*/ 984 w 1552"/>
              <a:gd name="T51" fmla="*/ 1040 h 1181"/>
              <a:gd name="T52" fmla="*/ 1000 w 1552"/>
              <a:gd name="T53" fmla="*/ 1023 h 1181"/>
              <a:gd name="T54" fmla="*/ 1023 w 1552"/>
              <a:gd name="T55" fmla="*/ 978 h 1181"/>
              <a:gd name="T56" fmla="*/ 1088 w 1552"/>
              <a:gd name="T57" fmla="*/ 957 h 1181"/>
              <a:gd name="T58" fmla="*/ 1123 w 1552"/>
              <a:gd name="T59" fmla="*/ 937 h 1181"/>
              <a:gd name="T60" fmla="*/ 1140 w 1552"/>
              <a:gd name="T61" fmla="*/ 910 h 1181"/>
              <a:gd name="T62" fmla="*/ 1196 w 1552"/>
              <a:gd name="T63" fmla="*/ 864 h 1181"/>
              <a:gd name="T64" fmla="*/ 1240 w 1552"/>
              <a:gd name="T65" fmla="*/ 812 h 1181"/>
              <a:gd name="T66" fmla="*/ 1246 w 1552"/>
              <a:gd name="T67" fmla="*/ 770 h 1181"/>
              <a:gd name="T68" fmla="*/ 1270 w 1552"/>
              <a:gd name="T69" fmla="*/ 758 h 1181"/>
              <a:gd name="T70" fmla="*/ 1292 w 1552"/>
              <a:gd name="T71" fmla="*/ 735 h 1181"/>
              <a:gd name="T72" fmla="*/ 1318 w 1552"/>
              <a:gd name="T73" fmla="*/ 703 h 1181"/>
              <a:gd name="T74" fmla="*/ 1340 w 1552"/>
              <a:gd name="T75" fmla="*/ 664 h 1181"/>
              <a:gd name="T76" fmla="*/ 1365 w 1552"/>
              <a:gd name="T77" fmla="*/ 620 h 1181"/>
              <a:gd name="T78" fmla="*/ 1366 w 1552"/>
              <a:gd name="T79" fmla="*/ 587 h 1181"/>
              <a:gd name="T80" fmla="*/ 1376 w 1552"/>
              <a:gd name="T81" fmla="*/ 568 h 1181"/>
              <a:gd name="T82" fmla="*/ 1405 w 1552"/>
              <a:gd name="T83" fmla="*/ 545 h 1181"/>
              <a:gd name="T84" fmla="*/ 1441 w 1552"/>
              <a:gd name="T85" fmla="*/ 477 h 1181"/>
              <a:gd name="T86" fmla="*/ 1473 w 1552"/>
              <a:gd name="T87" fmla="*/ 414 h 1181"/>
              <a:gd name="T88" fmla="*/ 1538 w 1552"/>
              <a:gd name="T89" fmla="*/ 286 h 1181"/>
              <a:gd name="T90" fmla="*/ 812 w 1552"/>
              <a:gd name="T91" fmla="*/ 94 h 1181"/>
              <a:gd name="T92" fmla="*/ 771 w 1552"/>
              <a:gd name="T93" fmla="*/ 47 h 1181"/>
              <a:gd name="T94" fmla="*/ 741 w 1552"/>
              <a:gd name="T95" fmla="*/ 27 h 1181"/>
              <a:gd name="T96" fmla="*/ 702 w 1552"/>
              <a:gd name="T97" fmla="*/ 2 h 1181"/>
              <a:gd name="T98" fmla="*/ 659 w 1552"/>
              <a:gd name="T99" fmla="*/ 2 h 1181"/>
              <a:gd name="T100" fmla="*/ 577 w 1552"/>
              <a:gd name="T101" fmla="*/ 17 h 1181"/>
              <a:gd name="T102" fmla="*/ 496 w 1552"/>
              <a:gd name="T103" fmla="*/ 33 h 1181"/>
              <a:gd name="T104" fmla="*/ 420 w 1552"/>
              <a:gd name="T105" fmla="*/ 44 h 1181"/>
              <a:gd name="T106" fmla="*/ 333 w 1552"/>
              <a:gd name="T107" fmla="*/ 66 h 1181"/>
              <a:gd name="T108" fmla="*/ 228 w 1552"/>
              <a:gd name="T109" fmla="*/ 93 h 1181"/>
              <a:gd name="T110" fmla="*/ 143 w 1552"/>
              <a:gd name="T111" fmla="*/ 143 h 1181"/>
              <a:gd name="T112" fmla="*/ 104 w 1552"/>
              <a:gd name="T113" fmla="*/ 169 h 1181"/>
              <a:gd name="T114" fmla="*/ 49 w 1552"/>
              <a:gd name="T115" fmla="*/ 184 h 1181"/>
              <a:gd name="T116" fmla="*/ 20 w 1552"/>
              <a:gd name="T117" fmla="*/ 211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2" h="1181">
                <a:moveTo>
                  <a:pt x="20" y="211"/>
                </a:moveTo>
                <a:lnTo>
                  <a:pt x="13" y="232"/>
                </a:lnTo>
                <a:lnTo>
                  <a:pt x="8" y="249"/>
                </a:lnTo>
                <a:lnTo>
                  <a:pt x="4" y="257"/>
                </a:lnTo>
                <a:lnTo>
                  <a:pt x="2" y="265"/>
                </a:lnTo>
                <a:lnTo>
                  <a:pt x="1" y="275"/>
                </a:lnTo>
                <a:lnTo>
                  <a:pt x="0" y="286"/>
                </a:lnTo>
                <a:lnTo>
                  <a:pt x="1" y="298"/>
                </a:lnTo>
                <a:lnTo>
                  <a:pt x="3" y="309"/>
                </a:lnTo>
                <a:lnTo>
                  <a:pt x="7" y="318"/>
                </a:lnTo>
                <a:lnTo>
                  <a:pt x="11" y="329"/>
                </a:lnTo>
                <a:lnTo>
                  <a:pt x="15" y="338"/>
                </a:lnTo>
                <a:lnTo>
                  <a:pt x="20" y="346"/>
                </a:lnTo>
                <a:lnTo>
                  <a:pt x="22" y="351"/>
                </a:lnTo>
                <a:lnTo>
                  <a:pt x="25" y="354"/>
                </a:lnTo>
                <a:lnTo>
                  <a:pt x="28" y="357"/>
                </a:lnTo>
                <a:lnTo>
                  <a:pt x="33" y="360"/>
                </a:lnTo>
                <a:lnTo>
                  <a:pt x="52" y="371"/>
                </a:lnTo>
                <a:lnTo>
                  <a:pt x="70" y="380"/>
                </a:lnTo>
                <a:lnTo>
                  <a:pt x="88" y="388"/>
                </a:lnTo>
                <a:lnTo>
                  <a:pt x="107" y="400"/>
                </a:lnTo>
                <a:lnTo>
                  <a:pt x="121" y="410"/>
                </a:lnTo>
                <a:lnTo>
                  <a:pt x="133" y="421"/>
                </a:lnTo>
                <a:lnTo>
                  <a:pt x="144" y="432"/>
                </a:lnTo>
                <a:lnTo>
                  <a:pt x="153" y="442"/>
                </a:lnTo>
                <a:lnTo>
                  <a:pt x="171" y="467"/>
                </a:lnTo>
                <a:lnTo>
                  <a:pt x="189" y="495"/>
                </a:lnTo>
                <a:lnTo>
                  <a:pt x="198" y="507"/>
                </a:lnTo>
                <a:lnTo>
                  <a:pt x="205" y="517"/>
                </a:lnTo>
                <a:lnTo>
                  <a:pt x="215" y="526"/>
                </a:lnTo>
                <a:lnTo>
                  <a:pt x="224" y="535"/>
                </a:lnTo>
                <a:lnTo>
                  <a:pt x="231" y="544"/>
                </a:lnTo>
                <a:lnTo>
                  <a:pt x="239" y="552"/>
                </a:lnTo>
                <a:lnTo>
                  <a:pt x="246" y="558"/>
                </a:lnTo>
                <a:lnTo>
                  <a:pt x="255" y="563"/>
                </a:lnTo>
                <a:lnTo>
                  <a:pt x="271" y="573"/>
                </a:lnTo>
                <a:lnTo>
                  <a:pt x="288" y="581"/>
                </a:lnTo>
                <a:lnTo>
                  <a:pt x="325" y="593"/>
                </a:lnTo>
                <a:lnTo>
                  <a:pt x="367" y="604"/>
                </a:lnTo>
                <a:lnTo>
                  <a:pt x="379" y="609"/>
                </a:lnTo>
                <a:lnTo>
                  <a:pt x="390" y="614"/>
                </a:lnTo>
                <a:lnTo>
                  <a:pt x="401" y="619"/>
                </a:lnTo>
                <a:lnTo>
                  <a:pt x="411" y="624"/>
                </a:lnTo>
                <a:lnTo>
                  <a:pt x="429" y="636"/>
                </a:lnTo>
                <a:lnTo>
                  <a:pt x="446" y="649"/>
                </a:lnTo>
                <a:lnTo>
                  <a:pt x="479" y="678"/>
                </a:lnTo>
                <a:lnTo>
                  <a:pt x="513" y="711"/>
                </a:lnTo>
                <a:lnTo>
                  <a:pt x="522" y="720"/>
                </a:lnTo>
                <a:lnTo>
                  <a:pt x="529" y="730"/>
                </a:lnTo>
                <a:lnTo>
                  <a:pt x="536" y="739"/>
                </a:lnTo>
                <a:lnTo>
                  <a:pt x="541" y="748"/>
                </a:lnTo>
                <a:lnTo>
                  <a:pt x="548" y="757"/>
                </a:lnTo>
                <a:lnTo>
                  <a:pt x="555" y="765"/>
                </a:lnTo>
                <a:lnTo>
                  <a:pt x="564" y="773"/>
                </a:lnTo>
                <a:lnTo>
                  <a:pt x="575" y="781"/>
                </a:lnTo>
                <a:lnTo>
                  <a:pt x="584" y="783"/>
                </a:lnTo>
                <a:lnTo>
                  <a:pt x="595" y="783"/>
                </a:lnTo>
                <a:lnTo>
                  <a:pt x="610" y="786"/>
                </a:lnTo>
                <a:lnTo>
                  <a:pt x="623" y="789"/>
                </a:lnTo>
                <a:lnTo>
                  <a:pt x="636" y="793"/>
                </a:lnTo>
                <a:lnTo>
                  <a:pt x="651" y="799"/>
                </a:lnTo>
                <a:lnTo>
                  <a:pt x="659" y="802"/>
                </a:lnTo>
                <a:lnTo>
                  <a:pt x="665" y="806"/>
                </a:lnTo>
                <a:lnTo>
                  <a:pt x="671" y="813"/>
                </a:lnTo>
                <a:lnTo>
                  <a:pt x="675" y="819"/>
                </a:lnTo>
                <a:lnTo>
                  <a:pt x="678" y="827"/>
                </a:lnTo>
                <a:lnTo>
                  <a:pt x="682" y="835"/>
                </a:lnTo>
                <a:lnTo>
                  <a:pt x="684" y="843"/>
                </a:lnTo>
                <a:lnTo>
                  <a:pt x="686" y="852"/>
                </a:lnTo>
                <a:lnTo>
                  <a:pt x="690" y="874"/>
                </a:lnTo>
                <a:lnTo>
                  <a:pt x="693" y="895"/>
                </a:lnTo>
                <a:lnTo>
                  <a:pt x="698" y="914"/>
                </a:lnTo>
                <a:lnTo>
                  <a:pt x="704" y="937"/>
                </a:lnTo>
                <a:lnTo>
                  <a:pt x="710" y="951"/>
                </a:lnTo>
                <a:lnTo>
                  <a:pt x="716" y="964"/>
                </a:lnTo>
                <a:lnTo>
                  <a:pt x="724" y="976"/>
                </a:lnTo>
                <a:lnTo>
                  <a:pt x="732" y="987"/>
                </a:lnTo>
                <a:lnTo>
                  <a:pt x="742" y="996"/>
                </a:lnTo>
                <a:lnTo>
                  <a:pt x="752" y="1005"/>
                </a:lnTo>
                <a:lnTo>
                  <a:pt x="764" y="1015"/>
                </a:lnTo>
                <a:lnTo>
                  <a:pt x="777" y="1025"/>
                </a:lnTo>
                <a:lnTo>
                  <a:pt x="791" y="1035"/>
                </a:lnTo>
                <a:lnTo>
                  <a:pt x="804" y="1045"/>
                </a:lnTo>
                <a:lnTo>
                  <a:pt x="810" y="1049"/>
                </a:lnTo>
                <a:lnTo>
                  <a:pt x="816" y="1056"/>
                </a:lnTo>
                <a:lnTo>
                  <a:pt x="821" y="1062"/>
                </a:lnTo>
                <a:lnTo>
                  <a:pt x="826" y="1070"/>
                </a:lnTo>
                <a:lnTo>
                  <a:pt x="834" y="1081"/>
                </a:lnTo>
                <a:lnTo>
                  <a:pt x="839" y="1092"/>
                </a:lnTo>
                <a:lnTo>
                  <a:pt x="844" y="1101"/>
                </a:lnTo>
                <a:lnTo>
                  <a:pt x="848" y="1112"/>
                </a:lnTo>
                <a:lnTo>
                  <a:pt x="852" y="1122"/>
                </a:lnTo>
                <a:lnTo>
                  <a:pt x="857" y="1133"/>
                </a:lnTo>
                <a:lnTo>
                  <a:pt x="862" y="1143"/>
                </a:lnTo>
                <a:lnTo>
                  <a:pt x="870" y="1154"/>
                </a:lnTo>
                <a:lnTo>
                  <a:pt x="872" y="1161"/>
                </a:lnTo>
                <a:lnTo>
                  <a:pt x="875" y="1166"/>
                </a:lnTo>
                <a:lnTo>
                  <a:pt x="878" y="1171"/>
                </a:lnTo>
                <a:lnTo>
                  <a:pt x="882" y="1176"/>
                </a:lnTo>
                <a:lnTo>
                  <a:pt x="888" y="1179"/>
                </a:lnTo>
                <a:lnTo>
                  <a:pt x="893" y="1180"/>
                </a:lnTo>
                <a:lnTo>
                  <a:pt x="900" y="1181"/>
                </a:lnTo>
                <a:lnTo>
                  <a:pt x="905" y="1181"/>
                </a:lnTo>
                <a:lnTo>
                  <a:pt x="918" y="1180"/>
                </a:lnTo>
                <a:lnTo>
                  <a:pt x="931" y="1181"/>
                </a:lnTo>
                <a:lnTo>
                  <a:pt x="929" y="1174"/>
                </a:lnTo>
                <a:lnTo>
                  <a:pt x="928" y="1165"/>
                </a:lnTo>
                <a:lnTo>
                  <a:pt x="928" y="1160"/>
                </a:lnTo>
                <a:lnTo>
                  <a:pt x="929" y="1154"/>
                </a:lnTo>
                <a:lnTo>
                  <a:pt x="930" y="1150"/>
                </a:lnTo>
                <a:lnTo>
                  <a:pt x="932" y="1144"/>
                </a:lnTo>
                <a:lnTo>
                  <a:pt x="936" y="1136"/>
                </a:lnTo>
                <a:lnTo>
                  <a:pt x="942" y="1128"/>
                </a:lnTo>
                <a:lnTo>
                  <a:pt x="947" y="1120"/>
                </a:lnTo>
                <a:lnTo>
                  <a:pt x="953" y="1111"/>
                </a:lnTo>
                <a:lnTo>
                  <a:pt x="954" y="1107"/>
                </a:lnTo>
                <a:lnTo>
                  <a:pt x="956" y="1101"/>
                </a:lnTo>
                <a:lnTo>
                  <a:pt x="956" y="1097"/>
                </a:lnTo>
                <a:lnTo>
                  <a:pt x="957" y="1090"/>
                </a:lnTo>
                <a:lnTo>
                  <a:pt x="956" y="1082"/>
                </a:lnTo>
                <a:lnTo>
                  <a:pt x="955" y="1074"/>
                </a:lnTo>
                <a:lnTo>
                  <a:pt x="953" y="1067"/>
                </a:lnTo>
                <a:lnTo>
                  <a:pt x="951" y="1059"/>
                </a:lnTo>
                <a:lnTo>
                  <a:pt x="945" y="1044"/>
                </a:lnTo>
                <a:lnTo>
                  <a:pt x="941" y="1027"/>
                </a:lnTo>
                <a:lnTo>
                  <a:pt x="946" y="1025"/>
                </a:lnTo>
                <a:lnTo>
                  <a:pt x="952" y="1021"/>
                </a:lnTo>
                <a:lnTo>
                  <a:pt x="966" y="1031"/>
                </a:lnTo>
                <a:lnTo>
                  <a:pt x="981" y="1041"/>
                </a:lnTo>
                <a:lnTo>
                  <a:pt x="984" y="1040"/>
                </a:lnTo>
                <a:lnTo>
                  <a:pt x="988" y="1039"/>
                </a:lnTo>
                <a:lnTo>
                  <a:pt x="990" y="1038"/>
                </a:lnTo>
                <a:lnTo>
                  <a:pt x="994" y="1035"/>
                </a:lnTo>
                <a:lnTo>
                  <a:pt x="997" y="1030"/>
                </a:lnTo>
                <a:lnTo>
                  <a:pt x="1000" y="1023"/>
                </a:lnTo>
                <a:lnTo>
                  <a:pt x="1005" y="1008"/>
                </a:lnTo>
                <a:lnTo>
                  <a:pt x="1010" y="992"/>
                </a:lnTo>
                <a:lnTo>
                  <a:pt x="1013" y="987"/>
                </a:lnTo>
                <a:lnTo>
                  <a:pt x="1017" y="982"/>
                </a:lnTo>
                <a:lnTo>
                  <a:pt x="1023" y="978"/>
                </a:lnTo>
                <a:lnTo>
                  <a:pt x="1029" y="976"/>
                </a:lnTo>
                <a:lnTo>
                  <a:pt x="1042" y="972"/>
                </a:lnTo>
                <a:lnTo>
                  <a:pt x="1055" y="966"/>
                </a:lnTo>
                <a:lnTo>
                  <a:pt x="1071" y="960"/>
                </a:lnTo>
                <a:lnTo>
                  <a:pt x="1088" y="957"/>
                </a:lnTo>
                <a:lnTo>
                  <a:pt x="1096" y="954"/>
                </a:lnTo>
                <a:lnTo>
                  <a:pt x="1104" y="951"/>
                </a:lnTo>
                <a:lnTo>
                  <a:pt x="1111" y="948"/>
                </a:lnTo>
                <a:lnTo>
                  <a:pt x="1119" y="942"/>
                </a:lnTo>
                <a:lnTo>
                  <a:pt x="1123" y="937"/>
                </a:lnTo>
                <a:lnTo>
                  <a:pt x="1128" y="932"/>
                </a:lnTo>
                <a:lnTo>
                  <a:pt x="1131" y="926"/>
                </a:lnTo>
                <a:lnTo>
                  <a:pt x="1134" y="921"/>
                </a:lnTo>
                <a:lnTo>
                  <a:pt x="1136" y="916"/>
                </a:lnTo>
                <a:lnTo>
                  <a:pt x="1140" y="910"/>
                </a:lnTo>
                <a:lnTo>
                  <a:pt x="1144" y="905"/>
                </a:lnTo>
                <a:lnTo>
                  <a:pt x="1148" y="899"/>
                </a:lnTo>
                <a:lnTo>
                  <a:pt x="1164" y="885"/>
                </a:lnTo>
                <a:lnTo>
                  <a:pt x="1179" y="874"/>
                </a:lnTo>
                <a:lnTo>
                  <a:pt x="1196" y="864"/>
                </a:lnTo>
                <a:lnTo>
                  <a:pt x="1212" y="850"/>
                </a:lnTo>
                <a:lnTo>
                  <a:pt x="1224" y="837"/>
                </a:lnTo>
                <a:lnTo>
                  <a:pt x="1232" y="825"/>
                </a:lnTo>
                <a:lnTo>
                  <a:pt x="1237" y="818"/>
                </a:lnTo>
                <a:lnTo>
                  <a:pt x="1240" y="812"/>
                </a:lnTo>
                <a:lnTo>
                  <a:pt x="1242" y="804"/>
                </a:lnTo>
                <a:lnTo>
                  <a:pt x="1243" y="796"/>
                </a:lnTo>
                <a:lnTo>
                  <a:pt x="1243" y="786"/>
                </a:lnTo>
                <a:lnTo>
                  <a:pt x="1243" y="775"/>
                </a:lnTo>
                <a:lnTo>
                  <a:pt x="1246" y="770"/>
                </a:lnTo>
                <a:lnTo>
                  <a:pt x="1250" y="766"/>
                </a:lnTo>
                <a:lnTo>
                  <a:pt x="1255" y="763"/>
                </a:lnTo>
                <a:lnTo>
                  <a:pt x="1259" y="761"/>
                </a:lnTo>
                <a:lnTo>
                  <a:pt x="1265" y="760"/>
                </a:lnTo>
                <a:lnTo>
                  <a:pt x="1270" y="758"/>
                </a:lnTo>
                <a:lnTo>
                  <a:pt x="1276" y="755"/>
                </a:lnTo>
                <a:lnTo>
                  <a:pt x="1281" y="751"/>
                </a:lnTo>
                <a:lnTo>
                  <a:pt x="1285" y="746"/>
                </a:lnTo>
                <a:lnTo>
                  <a:pt x="1290" y="741"/>
                </a:lnTo>
                <a:lnTo>
                  <a:pt x="1292" y="735"/>
                </a:lnTo>
                <a:lnTo>
                  <a:pt x="1295" y="730"/>
                </a:lnTo>
                <a:lnTo>
                  <a:pt x="1300" y="719"/>
                </a:lnTo>
                <a:lnTo>
                  <a:pt x="1307" y="708"/>
                </a:lnTo>
                <a:lnTo>
                  <a:pt x="1312" y="706"/>
                </a:lnTo>
                <a:lnTo>
                  <a:pt x="1318" y="703"/>
                </a:lnTo>
                <a:lnTo>
                  <a:pt x="1323" y="696"/>
                </a:lnTo>
                <a:lnTo>
                  <a:pt x="1327" y="690"/>
                </a:lnTo>
                <a:lnTo>
                  <a:pt x="1331" y="684"/>
                </a:lnTo>
                <a:lnTo>
                  <a:pt x="1334" y="678"/>
                </a:lnTo>
                <a:lnTo>
                  <a:pt x="1340" y="664"/>
                </a:lnTo>
                <a:lnTo>
                  <a:pt x="1347" y="650"/>
                </a:lnTo>
                <a:lnTo>
                  <a:pt x="1353" y="639"/>
                </a:lnTo>
                <a:lnTo>
                  <a:pt x="1360" y="629"/>
                </a:lnTo>
                <a:lnTo>
                  <a:pt x="1363" y="625"/>
                </a:lnTo>
                <a:lnTo>
                  <a:pt x="1365" y="620"/>
                </a:lnTo>
                <a:lnTo>
                  <a:pt x="1367" y="614"/>
                </a:lnTo>
                <a:lnTo>
                  <a:pt x="1368" y="608"/>
                </a:lnTo>
                <a:lnTo>
                  <a:pt x="1368" y="599"/>
                </a:lnTo>
                <a:lnTo>
                  <a:pt x="1367" y="592"/>
                </a:lnTo>
                <a:lnTo>
                  <a:pt x="1366" y="587"/>
                </a:lnTo>
                <a:lnTo>
                  <a:pt x="1366" y="584"/>
                </a:lnTo>
                <a:lnTo>
                  <a:pt x="1367" y="580"/>
                </a:lnTo>
                <a:lnTo>
                  <a:pt x="1368" y="575"/>
                </a:lnTo>
                <a:lnTo>
                  <a:pt x="1372" y="571"/>
                </a:lnTo>
                <a:lnTo>
                  <a:pt x="1376" y="568"/>
                </a:lnTo>
                <a:lnTo>
                  <a:pt x="1381" y="566"/>
                </a:lnTo>
                <a:lnTo>
                  <a:pt x="1387" y="562"/>
                </a:lnTo>
                <a:lnTo>
                  <a:pt x="1394" y="557"/>
                </a:lnTo>
                <a:lnTo>
                  <a:pt x="1400" y="552"/>
                </a:lnTo>
                <a:lnTo>
                  <a:pt x="1405" y="545"/>
                </a:lnTo>
                <a:lnTo>
                  <a:pt x="1410" y="539"/>
                </a:lnTo>
                <a:lnTo>
                  <a:pt x="1416" y="525"/>
                </a:lnTo>
                <a:lnTo>
                  <a:pt x="1425" y="509"/>
                </a:lnTo>
                <a:lnTo>
                  <a:pt x="1433" y="492"/>
                </a:lnTo>
                <a:lnTo>
                  <a:pt x="1441" y="477"/>
                </a:lnTo>
                <a:lnTo>
                  <a:pt x="1449" y="462"/>
                </a:lnTo>
                <a:lnTo>
                  <a:pt x="1459" y="446"/>
                </a:lnTo>
                <a:lnTo>
                  <a:pt x="1465" y="435"/>
                </a:lnTo>
                <a:lnTo>
                  <a:pt x="1469" y="424"/>
                </a:lnTo>
                <a:lnTo>
                  <a:pt x="1473" y="414"/>
                </a:lnTo>
                <a:lnTo>
                  <a:pt x="1478" y="403"/>
                </a:lnTo>
                <a:lnTo>
                  <a:pt x="1492" y="371"/>
                </a:lnTo>
                <a:lnTo>
                  <a:pt x="1506" y="343"/>
                </a:lnTo>
                <a:lnTo>
                  <a:pt x="1521" y="316"/>
                </a:lnTo>
                <a:lnTo>
                  <a:pt x="1538" y="286"/>
                </a:lnTo>
                <a:lnTo>
                  <a:pt x="1546" y="276"/>
                </a:lnTo>
                <a:lnTo>
                  <a:pt x="1552" y="268"/>
                </a:lnTo>
                <a:lnTo>
                  <a:pt x="1154" y="2"/>
                </a:lnTo>
                <a:lnTo>
                  <a:pt x="821" y="98"/>
                </a:lnTo>
                <a:lnTo>
                  <a:pt x="812" y="94"/>
                </a:lnTo>
                <a:lnTo>
                  <a:pt x="805" y="89"/>
                </a:lnTo>
                <a:lnTo>
                  <a:pt x="798" y="84"/>
                </a:lnTo>
                <a:lnTo>
                  <a:pt x="793" y="77"/>
                </a:lnTo>
                <a:lnTo>
                  <a:pt x="782" y="63"/>
                </a:lnTo>
                <a:lnTo>
                  <a:pt x="771" y="47"/>
                </a:lnTo>
                <a:lnTo>
                  <a:pt x="767" y="42"/>
                </a:lnTo>
                <a:lnTo>
                  <a:pt x="763" y="38"/>
                </a:lnTo>
                <a:lnTo>
                  <a:pt x="757" y="34"/>
                </a:lnTo>
                <a:lnTo>
                  <a:pt x="752" y="31"/>
                </a:lnTo>
                <a:lnTo>
                  <a:pt x="741" y="27"/>
                </a:lnTo>
                <a:lnTo>
                  <a:pt x="728" y="20"/>
                </a:lnTo>
                <a:lnTo>
                  <a:pt x="719" y="14"/>
                </a:lnTo>
                <a:lnTo>
                  <a:pt x="711" y="7"/>
                </a:lnTo>
                <a:lnTo>
                  <a:pt x="706" y="4"/>
                </a:lnTo>
                <a:lnTo>
                  <a:pt x="702" y="2"/>
                </a:lnTo>
                <a:lnTo>
                  <a:pt x="697" y="0"/>
                </a:lnTo>
                <a:lnTo>
                  <a:pt x="691" y="0"/>
                </a:lnTo>
                <a:lnTo>
                  <a:pt x="679" y="0"/>
                </a:lnTo>
                <a:lnTo>
                  <a:pt x="669" y="1"/>
                </a:lnTo>
                <a:lnTo>
                  <a:pt x="659" y="2"/>
                </a:lnTo>
                <a:lnTo>
                  <a:pt x="650" y="4"/>
                </a:lnTo>
                <a:lnTo>
                  <a:pt x="631" y="8"/>
                </a:lnTo>
                <a:lnTo>
                  <a:pt x="609" y="13"/>
                </a:lnTo>
                <a:lnTo>
                  <a:pt x="592" y="15"/>
                </a:lnTo>
                <a:lnTo>
                  <a:pt x="577" y="17"/>
                </a:lnTo>
                <a:lnTo>
                  <a:pt x="562" y="18"/>
                </a:lnTo>
                <a:lnTo>
                  <a:pt x="546" y="20"/>
                </a:lnTo>
                <a:lnTo>
                  <a:pt x="527" y="25"/>
                </a:lnTo>
                <a:lnTo>
                  <a:pt x="512" y="29"/>
                </a:lnTo>
                <a:lnTo>
                  <a:pt x="496" y="33"/>
                </a:lnTo>
                <a:lnTo>
                  <a:pt x="479" y="36"/>
                </a:lnTo>
                <a:lnTo>
                  <a:pt x="463" y="39"/>
                </a:lnTo>
                <a:lnTo>
                  <a:pt x="449" y="40"/>
                </a:lnTo>
                <a:lnTo>
                  <a:pt x="435" y="42"/>
                </a:lnTo>
                <a:lnTo>
                  <a:pt x="420" y="44"/>
                </a:lnTo>
                <a:lnTo>
                  <a:pt x="403" y="48"/>
                </a:lnTo>
                <a:lnTo>
                  <a:pt x="389" y="53"/>
                </a:lnTo>
                <a:lnTo>
                  <a:pt x="374" y="56"/>
                </a:lnTo>
                <a:lnTo>
                  <a:pt x="357" y="60"/>
                </a:lnTo>
                <a:lnTo>
                  <a:pt x="333" y="66"/>
                </a:lnTo>
                <a:lnTo>
                  <a:pt x="310" y="71"/>
                </a:lnTo>
                <a:lnTo>
                  <a:pt x="288" y="75"/>
                </a:lnTo>
                <a:lnTo>
                  <a:pt x="268" y="80"/>
                </a:lnTo>
                <a:lnTo>
                  <a:pt x="249" y="85"/>
                </a:lnTo>
                <a:lnTo>
                  <a:pt x="228" y="93"/>
                </a:lnTo>
                <a:lnTo>
                  <a:pt x="209" y="101"/>
                </a:lnTo>
                <a:lnTo>
                  <a:pt x="187" y="113"/>
                </a:lnTo>
                <a:lnTo>
                  <a:pt x="171" y="122"/>
                </a:lnTo>
                <a:lnTo>
                  <a:pt x="155" y="133"/>
                </a:lnTo>
                <a:lnTo>
                  <a:pt x="143" y="143"/>
                </a:lnTo>
                <a:lnTo>
                  <a:pt x="131" y="153"/>
                </a:lnTo>
                <a:lnTo>
                  <a:pt x="125" y="157"/>
                </a:lnTo>
                <a:lnTo>
                  <a:pt x="119" y="162"/>
                </a:lnTo>
                <a:lnTo>
                  <a:pt x="112" y="166"/>
                </a:lnTo>
                <a:lnTo>
                  <a:pt x="104" y="169"/>
                </a:lnTo>
                <a:lnTo>
                  <a:pt x="88" y="175"/>
                </a:lnTo>
                <a:lnTo>
                  <a:pt x="71" y="178"/>
                </a:lnTo>
                <a:lnTo>
                  <a:pt x="64" y="179"/>
                </a:lnTo>
                <a:lnTo>
                  <a:pt x="56" y="181"/>
                </a:lnTo>
                <a:lnTo>
                  <a:pt x="49" y="184"/>
                </a:lnTo>
                <a:lnTo>
                  <a:pt x="40" y="188"/>
                </a:lnTo>
                <a:lnTo>
                  <a:pt x="35" y="193"/>
                </a:lnTo>
                <a:lnTo>
                  <a:pt x="29" y="198"/>
                </a:lnTo>
                <a:lnTo>
                  <a:pt x="24" y="206"/>
                </a:lnTo>
                <a:lnTo>
                  <a:pt x="20" y="21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" name="Freeform 190"/>
          <p:cNvSpPr>
            <a:spLocks/>
          </p:cNvSpPr>
          <p:nvPr/>
        </p:nvSpPr>
        <p:spPr bwMode="auto">
          <a:xfrm>
            <a:off x="7206511" y="4446212"/>
            <a:ext cx="714523" cy="544530"/>
          </a:xfrm>
          <a:custGeom>
            <a:avLst/>
            <a:gdLst>
              <a:gd name="T0" fmla="*/ 2 w 1552"/>
              <a:gd name="T1" fmla="*/ 265 h 1181"/>
              <a:gd name="T2" fmla="*/ 7 w 1552"/>
              <a:gd name="T3" fmla="*/ 318 h 1181"/>
              <a:gd name="T4" fmla="*/ 25 w 1552"/>
              <a:gd name="T5" fmla="*/ 354 h 1181"/>
              <a:gd name="T6" fmla="*/ 88 w 1552"/>
              <a:gd name="T7" fmla="*/ 388 h 1181"/>
              <a:gd name="T8" fmla="*/ 153 w 1552"/>
              <a:gd name="T9" fmla="*/ 442 h 1181"/>
              <a:gd name="T10" fmla="*/ 215 w 1552"/>
              <a:gd name="T11" fmla="*/ 526 h 1181"/>
              <a:gd name="T12" fmla="*/ 255 w 1552"/>
              <a:gd name="T13" fmla="*/ 563 h 1181"/>
              <a:gd name="T14" fmla="*/ 379 w 1552"/>
              <a:gd name="T15" fmla="*/ 609 h 1181"/>
              <a:gd name="T16" fmla="*/ 446 w 1552"/>
              <a:gd name="T17" fmla="*/ 649 h 1181"/>
              <a:gd name="T18" fmla="*/ 536 w 1552"/>
              <a:gd name="T19" fmla="*/ 739 h 1181"/>
              <a:gd name="T20" fmla="*/ 575 w 1552"/>
              <a:gd name="T21" fmla="*/ 781 h 1181"/>
              <a:gd name="T22" fmla="*/ 636 w 1552"/>
              <a:gd name="T23" fmla="*/ 793 h 1181"/>
              <a:gd name="T24" fmla="*/ 675 w 1552"/>
              <a:gd name="T25" fmla="*/ 819 h 1181"/>
              <a:gd name="T26" fmla="*/ 690 w 1552"/>
              <a:gd name="T27" fmla="*/ 874 h 1181"/>
              <a:gd name="T28" fmla="*/ 716 w 1552"/>
              <a:gd name="T29" fmla="*/ 964 h 1181"/>
              <a:gd name="T30" fmla="*/ 764 w 1552"/>
              <a:gd name="T31" fmla="*/ 1015 h 1181"/>
              <a:gd name="T32" fmla="*/ 816 w 1552"/>
              <a:gd name="T33" fmla="*/ 1056 h 1181"/>
              <a:gd name="T34" fmla="*/ 844 w 1552"/>
              <a:gd name="T35" fmla="*/ 1101 h 1181"/>
              <a:gd name="T36" fmla="*/ 870 w 1552"/>
              <a:gd name="T37" fmla="*/ 1154 h 1181"/>
              <a:gd name="T38" fmla="*/ 888 w 1552"/>
              <a:gd name="T39" fmla="*/ 1179 h 1181"/>
              <a:gd name="T40" fmla="*/ 931 w 1552"/>
              <a:gd name="T41" fmla="*/ 1181 h 1181"/>
              <a:gd name="T42" fmla="*/ 929 w 1552"/>
              <a:gd name="T43" fmla="*/ 1154 h 1181"/>
              <a:gd name="T44" fmla="*/ 947 w 1552"/>
              <a:gd name="T45" fmla="*/ 1120 h 1181"/>
              <a:gd name="T46" fmla="*/ 957 w 1552"/>
              <a:gd name="T47" fmla="*/ 1090 h 1181"/>
              <a:gd name="T48" fmla="*/ 945 w 1552"/>
              <a:gd name="T49" fmla="*/ 1044 h 1181"/>
              <a:gd name="T50" fmla="*/ 981 w 1552"/>
              <a:gd name="T51" fmla="*/ 1041 h 1181"/>
              <a:gd name="T52" fmla="*/ 997 w 1552"/>
              <a:gd name="T53" fmla="*/ 1030 h 1181"/>
              <a:gd name="T54" fmla="*/ 1017 w 1552"/>
              <a:gd name="T55" fmla="*/ 982 h 1181"/>
              <a:gd name="T56" fmla="*/ 1071 w 1552"/>
              <a:gd name="T57" fmla="*/ 960 h 1181"/>
              <a:gd name="T58" fmla="*/ 1119 w 1552"/>
              <a:gd name="T59" fmla="*/ 942 h 1181"/>
              <a:gd name="T60" fmla="*/ 1136 w 1552"/>
              <a:gd name="T61" fmla="*/ 916 h 1181"/>
              <a:gd name="T62" fmla="*/ 1179 w 1552"/>
              <a:gd name="T63" fmla="*/ 874 h 1181"/>
              <a:gd name="T64" fmla="*/ 1237 w 1552"/>
              <a:gd name="T65" fmla="*/ 818 h 1181"/>
              <a:gd name="T66" fmla="*/ 1243 w 1552"/>
              <a:gd name="T67" fmla="*/ 775 h 1181"/>
              <a:gd name="T68" fmla="*/ 1265 w 1552"/>
              <a:gd name="T69" fmla="*/ 760 h 1181"/>
              <a:gd name="T70" fmla="*/ 1290 w 1552"/>
              <a:gd name="T71" fmla="*/ 741 h 1181"/>
              <a:gd name="T72" fmla="*/ 1312 w 1552"/>
              <a:gd name="T73" fmla="*/ 706 h 1181"/>
              <a:gd name="T74" fmla="*/ 1334 w 1552"/>
              <a:gd name="T75" fmla="*/ 678 h 1181"/>
              <a:gd name="T76" fmla="*/ 1363 w 1552"/>
              <a:gd name="T77" fmla="*/ 625 h 1181"/>
              <a:gd name="T78" fmla="*/ 1367 w 1552"/>
              <a:gd name="T79" fmla="*/ 592 h 1181"/>
              <a:gd name="T80" fmla="*/ 1372 w 1552"/>
              <a:gd name="T81" fmla="*/ 571 h 1181"/>
              <a:gd name="T82" fmla="*/ 1400 w 1552"/>
              <a:gd name="T83" fmla="*/ 552 h 1181"/>
              <a:gd name="T84" fmla="*/ 1433 w 1552"/>
              <a:gd name="T85" fmla="*/ 492 h 1181"/>
              <a:gd name="T86" fmla="*/ 1469 w 1552"/>
              <a:gd name="T87" fmla="*/ 424 h 1181"/>
              <a:gd name="T88" fmla="*/ 1521 w 1552"/>
              <a:gd name="T89" fmla="*/ 316 h 1181"/>
              <a:gd name="T90" fmla="*/ 1154 w 1552"/>
              <a:gd name="T91" fmla="*/ 2 h 1181"/>
              <a:gd name="T92" fmla="*/ 793 w 1552"/>
              <a:gd name="T93" fmla="*/ 77 h 1181"/>
              <a:gd name="T94" fmla="*/ 757 w 1552"/>
              <a:gd name="T95" fmla="*/ 34 h 1181"/>
              <a:gd name="T96" fmla="*/ 711 w 1552"/>
              <a:gd name="T97" fmla="*/ 7 h 1181"/>
              <a:gd name="T98" fmla="*/ 679 w 1552"/>
              <a:gd name="T99" fmla="*/ 0 h 1181"/>
              <a:gd name="T100" fmla="*/ 609 w 1552"/>
              <a:gd name="T101" fmla="*/ 13 h 1181"/>
              <a:gd name="T102" fmla="*/ 527 w 1552"/>
              <a:gd name="T103" fmla="*/ 25 h 1181"/>
              <a:gd name="T104" fmla="*/ 449 w 1552"/>
              <a:gd name="T105" fmla="*/ 40 h 1181"/>
              <a:gd name="T106" fmla="*/ 374 w 1552"/>
              <a:gd name="T107" fmla="*/ 56 h 1181"/>
              <a:gd name="T108" fmla="*/ 268 w 1552"/>
              <a:gd name="T109" fmla="*/ 80 h 1181"/>
              <a:gd name="T110" fmla="*/ 171 w 1552"/>
              <a:gd name="T111" fmla="*/ 122 h 1181"/>
              <a:gd name="T112" fmla="*/ 119 w 1552"/>
              <a:gd name="T113" fmla="*/ 162 h 1181"/>
              <a:gd name="T114" fmla="*/ 64 w 1552"/>
              <a:gd name="T115" fmla="*/ 179 h 1181"/>
              <a:gd name="T116" fmla="*/ 29 w 1552"/>
              <a:gd name="T117" fmla="*/ 198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2" h="1181">
                <a:moveTo>
                  <a:pt x="20" y="211"/>
                </a:moveTo>
                <a:lnTo>
                  <a:pt x="13" y="232"/>
                </a:lnTo>
                <a:lnTo>
                  <a:pt x="8" y="249"/>
                </a:lnTo>
                <a:lnTo>
                  <a:pt x="4" y="257"/>
                </a:lnTo>
                <a:lnTo>
                  <a:pt x="2" y="265"/>
                </a:lnTo>
                <a:lnTo>
                  <a:pt x="1" y="275"/>
                </a:lnTo>
                <a:lnTo>
                  <a:pt x="0" y="286"/>
                </a:lnTo>
                <a:lnTo>
                  <a:pt x="1" y="298"/>
                </a:lnTo>
                <a:lnTo>
                  <a:pt x="3" y="309"/>
                </a:lnTo>
                <a:lnTo>
                  <a:pt x="7" y="318"/>
                </a:lnTo>
                <a:lnTo>
                  <a:pt x="11" y="329"/>
                </a:lnTo>
                <a:lnTo>
                  <a:pt x="15" y="338"/>
                </a:lnTo>
                <a:lnTo>
                  <a:pt x="20" y="346"/>
                </a:lnTo>
                <a:lnTo>
                  <a:pt x="22" y="351"/>
                </a:lnTo>
                <a:lnTo>
                  <a:pt x="25" y="354"/>
                </a:lnTo>
                <a:lnTo>
                  <a:pt x="28" y="357"/>
                </a:lnTo>
                <a:lnTo>
                  <a:pt x="33" y="360"/>
                </a:lnTo>
                <a:lnTo>
                  <a:pt x="52" y="371"/>
                </a:lnTo>
                <a:lnTo>
                  <a:pt x="70" y="380"/>
                </a:lnTo>
                <a:lnTo>
                  <a:pt x="88" y="388"/>
                </a:lnTo>
                <a:lnTo>
                  <a:pt x="107" y="400"/>
                </a:lnTo>
                <a:lnTo>
                  <a:pt x="121" y="410"/>
                </a:lnTo>
                <a:lnTo>
                  <a:pt x="133" y="421"/>
                </a:lnTo>
                <a:lnTo>
                  <a:pt x="144" y="432"/>
                </a:lnTo>
                <a:lnTo>
                  <a:pt x="153" y="442"/>
                </a:lnTo>
                <a:lnTo>
                  <a:pt x="171" y="467"/>
                </a:lnTo>
                <a:lnTo>
                  <a:pt x="189" y="495"/>
                </a:lnTo>
                <a:lnTo>
                  <a:pt x="198" y="507"/>
                </a:lnTo>
                <a:lnTo>
                  <a:pt x="205" y="517"/>
                </a:lnTo>
                <a:lnTo>
                  <a:pt x="215" y="526"/>
                </a:lnTo>
                <a:lnTo>
                  <a:pt x="224" y="535"/>
                </a:lnTo>
                <a:lnTo>
                  <a:pt x="231" y="544"/>
                </a:lnTo>
                <a:lnTo>
                  <a:pt x="239" y="552"/>
                </a:lnTo>
                <a:lnTo>
                  <a:pt x="246" y="558"/>
                </a:lnTo>
                <a:lnTo>
                  <a:pt x="255" y="563"/>
                </a:lnTo>
                <a:lnTo>
                  <a:pt x="271" y="573"/>
                </a:lnTo>
                <a:lnTo>
                  <a:pt x="288" y="581"/>
                </a:lnTo>
                <a:lnTo>
                  <a:pt x="325" y="593"/>
                </a:lnTo>
                <a:lnTo>
                  <a:pt x="367" y="604"/>
                </a:lnTo>
                <a:lnTo>
                  <a:pt x="379" y="609"/>
                </a:lnTo>
                <a:lnTo>
                  <a:pt x="390" y="614"/>
                </a:lnTo>
                <a:lnTo>
                  <a:pt x="401" y="619"/>
                </a:lnTo>
                <a:lnTo>
                  <a:pt x="411" y="624"/>
                </a:lnTo>
                <a:lnTo>
                  <a:pt x="429" y="636"/>
                </a:lnTo>
                <a:lnTo>
                  <a:pt x="446" y="649"/>
                </a:lnTo>
                <a:lnTo>
                  <a:pt x="479" y="678"/>
                </a:lnTo>
                <a:lnTo>
                  <a:pt x="513" y="711"/>
                </a:lnTo>
                <a:lnTo>
                  <a:pt x="522" y="720"/>
                </a:lnTo>
                <a:lnTo>
                  <a:pt x="529" y="730"/>
                </a:lnTo>
                <a:lnTo>
                  <a:pt x="536" y="739"/>
                </a:lnTo>
                <a:lnTo>
                  <a:pt x="541" y="748"/>
                </a:lnTo>
                <a:lnTo>
                  <a:pt x="548" y="757"/>
                </a:lnTo>
                <a:lnTo>
                  <a:pt x="555" y="765"/>
                </a:lnTo>
                <a:lnTo>
                  <a:pt x="564" y="773"/>
                </a:lnTo>
                <a:lnTo>
                  <a:pt x="575" y="781"/>
                </a:lnTo>
                <a:lnTo>
                  <a:pt x="584" y="783"/>
                </a:lnTo>
                <a:lnTo>
                  <a:pt x="595" y="783"/>
                </a:lnTo>
                <a:lnTo>
                  <a:pt x="610" y="786"/>
                </a:lnTo>
                <a:lnTo>
                  <a:pt x="623" y="789"/>
                </a:lnTo>
                <a:lnTo>
                  <a:pt x="636" y="793"/>
                </a:lnTo>
                <a:lnTo>
                  <a:pt x="651" y="799"/>
                </a:lnTo>
                <a:lnTo>
                  <a:pt x="659" y="802"/>
                </a:lnTo>
                <a:lnTo>
                  <a:pt x="665" y="806"/>
                </a:lnTo>
                <a:lnTo>
                  <a:pt x="671" y="813"/>
                </a:lnTo>
                <a:lnTo>
                  <a:pt x="675" y="819"/>
                </a:lnTo>
                <a:lnTo>
                  <a:pt x="678" y="827"/>
                </a:lnTo>
                <a:lnTo>
                  <a:pt x="682" y="835"/>
                </a:lnTo>
                <a:lnTo>
                  <a:pt x="684" y="843"/>
                </a:lnTo>
                <a:lnTo>
                  <a:pt x="686" y="852"/>
                </a:lnTo>
                <a:lnTo>
                  <a:pt x="690" y="874"/>
                </a:lnTo>
                <a:lnTo>
                  <a:pt x="693" y="895"/>
                </a:lnTo>
                <a:lnTo>
                  <a:pt x="698" y="914"/>
                </a:lnTo>
                <a:lnTo>
                  <a:pt x="704" y="937"/>
                </a:lnTo>
                <a:lnTo>
                  <a:pt x="710" y="951"/>
                </a:lnTo>
                <a:lnTo>
                  <a:pt x="716" y="964"/>
                </a:lnTo>
                <a:lnTo>
                  <a:pt x="724" y="976"/>
                </a:lnTo>
                <a:lnTo>
                  <a:pt x="732" y="987"/>
                </a:lnTo>
                <a:lnTo>
                  <a:pt x="742" y="996"/>
                </a:lnTo>
                <a:lnTo>
                  <a:pt x="752" y="1005"/>
                </a:lnTo>
                <a:lnTo>
                  <a:pt x="764" y="1015"/>
                </a:lnTo>
                <a:lnTo>
                  <a:pt x="777" y="1025"/>
                </a:lnTo>
                <a:lnTo>
                  <a:pt x="791" y="1035"/>
                </a:lnTo>
                <a:lnTo>
                  <a:pt x="804" y="1045"/>
                </a:lnTo>
                <a:lnTo>
                  <a:pt x="810" y="1049"/>
                </a:lnTo>
                <a:lnTo>
                  <a:pt x="816" y="1056"/>
                </a:lnTo>
                <a:lnTo>
                  <a:pt x="821" y="1062"/>
                </a:lnTo>
                <a:lnTo>
                  <a:pt x="826" y="1070"/>
                </a:lnTo>
                <a:lnTo>
                  <a:pt x="834" y="1081"/>
                </a:lnTo>
                <a:lnTo>
                  <a:pt x="839" y="1092"/>
                </a:lnTo>
                <a:lnTo>
                  <a:pt x="844" y="1101"/>
                </a:lnTo>
                <a:lnTo>
                  <a:pt x="848" y="1112"/>
                </a:lnTo>
                <a:lnTo>
                  <a:pt x="852" y="1122"/>
                </a:lnTo>
                <a:lnTo>
                  <a:pt x="857" y="1133"/>
                </a:lnTo>
                <a:lnTo>
                  <a:pt x="862" y="1143"/>
                </a:lnTo>
                <a:lnTo>
                  <a:pt x="870" y="1154"/>
                </a:lnTo>
                <a:lnTo>
                  <a:pt x="872" y="1161"/>
                </a:lnTo>
                <a:lnTo>
                  <a:pt x="875" y="1166"/>
                </a:lnTo>
                <a:lnTo>
                  <a:pt x="878" y="1171"/>
                </a:lnTo>
                <a:lnTo>
                  <a:pt x="882" y="1176"/>
                </a:lnTo>
                <a:lnTo>
                  <a:pt x="888" y="1179"/>
                </a:lnTo>
                <a:lnTo>
                  <a:pt x="893" y="1180"/>
                </a:lnTo>
                <a:lnTo>
                  <a:pt x="900" y="1181"/>
                </a:lnTo>
                <a:lnTo>
                  <a:pt x="905" y="1181"/>
                </a:lnTo>
                <a:lnTo>
                  <a:pt x="918" y="1180"/>
                </a:lnTo>
                <a:lnTo>
                  <a:pt x="931" y="1181"/>
                </a:lnTo>
                <a:lnTo>
                  <a:pt x="931" y="1181"/>
                </a:lnTo>
                <a:lnTo>
                  <a:pt x="929" y="1174"/>
                </a:lnTo>
                <a:lnTo>
                  <a:pt x="928" y="1165"/>
                </a:lnTo>
                <a:lnTo>
                  <a:pt x="928" y="1160"/>
                </a:lnTo>
                <a:lnTo>
                  <a:pt x="929" y="1154"/>
                </a:lnTo>
                <a:lnTo>
                  <a:pt x="930" y="1150"/>
                </a:lnTo>
                <a:lnTo>
                  <a:pt x="932" y="1144"/>
                </a:lnTo>
                <a:lnTo>
                  <a:pt x="936" y="1136"/>
                </a:lnTo>
                <a:lnTo>
                  <a:pt x="942" y="1128"/>
                </a:lnTo>
                <a:lnTo>
                  <a:pt x="947" y="1120"/>
                </a:lnTo>
                <a:lnTo>
                  <a:pt x="953" y="1111"/>
                </a:lnTo>
                <a:lnTo>
                  <a:pt x="954" y="1107"/>
                </a:lnTo>
                <a:lnTo>
                  <a:pt x="956" y="1101"/>
                </a:lnTo>
                <a:lnTo>
                  <a:pt x="956" y="1097"/>
                </a:lnTo>
                <a:lnTo>
                  <a:pt x="957" y="1090"/>
                </a:lnTo>
                <a:lnTo>
                  <a:pt x="956" y="1082"/>
                </a:lnTo>
                <a:lnTo>
                  <a:pt x="955" y="1074"/>
                </a:lnTo>
                <a:lnTo>
                  <a:pt x="953" y="1067"/>
                </a:lnTo>
                <a:lnTo>
                  <a:pt x="951" y="1059"/>
                </a:lnTo>
                <a:lnTo>
                  <a:pt x="945" y="1044"/>
                </a:lnTo>
                <a:lnTo>
                  <a:pt x="941" y="1027"/>
                </a:lnTo>
                <a:lnTo>
                  <a:pt x="946" y="1025"/>
                </a:lnTo>
                <a:lnTo>
                  <a:pt x="952" y="1021"/>
                </a:lnTo>
                <a:lnTo>
                  <a:pt x="966" y="1031"/>
                </a:lnTo>
                <a:lnTo>
                  <a:pt x="981" y="1041"/>
                </a:lnTo>
                <a:lnTo>
                  <a:pt x="984" y="1040"/>
                </a:lnTo>
                <a:lnTo>
                  <a:pt x="988" y="1039"/>
                </a:lnTo>
                <a:lnTo>
                  <a:pt x="990" y="1038"/>
                </a:lnTo>
                <a:lnTo>
                  <a:pt x="994" y="1035"/>
                </a:lnTo>
                <a:lnTo>
                  <a:pt x="997" y="1030"/>
                </a:lnTo>
                <a:lnTo>
                  <a:pt x="1000" y="1023"/>
                </a:lnTo>
                <a:lnTo>
                  <a:pt x="1005" y="1008"/>
                </a:lnTo>
                <a:lnTo>
                  <a:pt x="1010" y="992"/>
                </a:lnTo>
                <a:lnTo>
                  <a:pt x="1013" y="987"/>
                </a:lnTo>
                <a:lnTo>
                  <a:pt x="1017" y="982"/>
                </a:lnTo>
                <a:lnTo>
                  <a:pt x="1023" y="978"/>
                </a:lnTo>
                <a:lnTo>
                  <a:pt x="1029" y="976"/>
                </a:lnTo>
                <a:lnTo>
                  <a:pt x="1042" y="972"/>
                </a:lnTo>
                <a:lnTo>
                  <a:pt x="1055" y="966"/>
                </a:lnTo>
                <a:lnTo>
                  <a:pt x="1071" y="960"/>
                </a:lnTo>
                <a:lnTo>
                  <a:pt x="1088" y="957"/>
                </a:lnTo>
                <a:lnTo>
                  <a:pt x="1096" y="954"/>
                </a:lnTo>
                <a:lnTo>
                  <a:pt x="1104" y="951"/>
                </a:lnTo>
                <a:lnTo>
                  <a:pt x="1111" y="948"/>
                </a:lnTo>
                <a:lnTo>
                  <a:pt x="1119" y="942"/>
                </a:lnTo>
                <a:lnTo>
                  <a:pt x="1123" y="937"/>
                </a:lnTo>
                <a:lnTo>
                  <a:pt x="1128" y="932"/>
                </a:lnTo>
                <a:lnTo>
                  <a:pt x="1131" y="926"/>
                </a:lnTo>
                <a:lnTo>
                  <a:pt x="1134" y="921"/>
                </a:lnTo>
                <a:lnTo>
                  <a:pt x="1136" y="916"/>
                </a:lnTo>
                <a:lnTo>
                  <a:pt x="1140" y="910"/>
                </a:lnTo>
                <a:lnTo>
                  <a:pt x="1144" y="905"/>
                </a:lnTo>
                <a:lnTo>
                  <a:pt x="1148" y="899"/>
                </a:lnTo>
                <a:lnTo>
                  <a:pt x="1164" y="885"/>
                </a:lnTo>
                <a:lnTo>
                  <a:pt x="1179" y="874"/>
                </a:lnTo>
                <a:lnTo>
                  <a:pt x="1196" y="864"/>
                </a:lnTo>
                <a:lnTo>
                  <a:pt x="1212" y="850"/>
                </a:lnTo>
                <a:lnTo>
                  <a:pt x="1224" y="837"/>
                </a:lnTo>
                <a:lnTo>
                  <a:pt x="1232" y="825"/>
                </a:lnTo>
                <a:lnTo>
                  <a:pt x="1237" y="818"/>
                </a:lnTo>
                <a:lnTo>
                  <a:pt x="1240" y="812"/>
                </a:lnTo>
                <a:lnTo>
                  <a:pt x="1242" y="804"/>
                </a:lnTo>
                <a:lnTo>
                  <a:pt x="1243" y="796"/>
                </a:lnTo>
                <a:lnTo>
                  <a:pt x="1243" y="786"/>
                </a:lnTo>
                <a:lnTo>
                  <a:pt x="1243" y="775"/>
                </a:lnTo>
                <a:lnTo>
                  <a:pt x="1246" y="770"/>
                </a:lnTo>
                <a:lnTo>
                  <a:pt x="1250" y="766"/>
                </a:lnTo>
                <a:lnTo>
                  <a:pt x="1255" y="763"/>
                </a:lnTo>
                <a:lnTo>
                  <a:pt x="1259" y="761"/>
                </a:lnTo>
                <a:lnTo>
                  <a:pt x="1265" y="760"/>
                </a:lnTo>
                <a:lnTo>
                  <a:pt x="1270" y="758"/>
                </a:lnTo>
                <a:lnTo>
                  <a:pt x="1276" y="755"/>
                </a:lnTo>
                <a:lnTo>
                  <a:pt x="1281" y="751"/>
                </a:lnTo>
                <a:lnTo>
                  <a:pt x="1285" y="746"/>
                </a:lnTo>
                <a:lnTo>
                  <a:pt x="1290" y="741"/>
                </a:lnTo>
                <a:lnTo>
                  <a:pt x="1292" y="735"/>
                </a:lnTo>
                <a:lnTo>
                  <a:pt x="1295" y="730"/>
                </a:lnTo>
                <a:lnTo>
                  <a:pt x="1300" y="719"/>
                </a:lnTo>
                <a:lnTo>
                  <a:pt x="1307" y="708"/>
                </a:lnTo>
                <a:lnTo>
                  <a:pt x="1312" y="706"/>
                </a:lnTo>
                <a:lnTo>
                  <a:pt x="1318" y="703"/>
                </a:lnTo>
                <a:lnTo>
                  <a:pt x="1323" y="696"/>
                </a:lnTo>
                <a:lnTo>
                  <a:pt x="1327" y="690"/>
                </a:lnTo>
                <a:lnTo>
                  <a:pt x="1331" y="684"/>
                </a:lnTo>
                <a:lnTo>
                  <a:pt x="1334" y="678"/>
                </a:lnTo>
                <a:lnTo>
                  <a:pt x="1340" y="664"/>
                </a:lnTo>
                <a:lnTo>
                  <a:pt x="1347" y="650"/>
                </a:lnTo>
                <a:lnTo>
                  <a:pt x="1353" y="639"/>
                </a:lnTo>
                <a:lnTo>
                  <a:pt x="1360" y="629"/>
                </a:lnTo>
                <a:lnTo>
                  <a:pt x="1363" y="625"/>
                </a:lnTo>
                <a:lnTo>
                  <a:pt x="1365" y="620"/>
                </a:lnTo>
                <a:lnTo>
                  <a:pt x="1367" y="614"/>
                </a:lnTo>
                <a:lnTo>
                  <a:pt x="1368" y="608"/>
                </a:lnTo>
                <a:lnTo>
                  <a:pt x="1368" y="599"/>
                </a:lnTo>
                <a:lnTo>
                  <a:pt x="1367" y="592"/>
                </a:lnTo>
                <a:lnTo>
                  <a:pt x="1366" y="587"/>
                </a:lnTo>
                <a:lnTo>
                  <a:pt x="1366" y="584"/>
                </a:lnTo>
                <a:lnTo>
                  <a:pt x="1367" y="580"/>
                </a:lnTo>
                <a:lnTo>
                  <a:pt x="1368" y="575"/>
                </a:lnTo>
                <a:lnTo>
                  <a:pt x="1372" y="571"/>
                </a:lnTo>
                <a:lnTo>
                  <a:pt x="1376" y="568"/>
                </a:lnTo>
                <a:lnTo>
                  <a:pt x="1381" y="566"/>
                </a:lnTo>
                <a:lnTo>
                  <a:pt x="1387" y="562"/>
                </a:lnTo>
                <a:lnTo>
                  <a:pt x="1394" y="557"/>
                </a:lnTo>
                <a:lnTo>
                  <a:pt x="1400" y="552"/>
                </a:lnTo>
                <a:lnTo>
                  <a:pt x="1405" y="545"/>
                </a:lnTo>
                <a:lnTo>
                  <a:pt x="1410" y="539"/>
                </a:lnTo>
                <a:lnTo>
                  <a:pt x="1416" y="525"/>
                </a:lnTo>
                <a:lnTo>
                  <a:pt x="1425" y="509"/>
                </a:lnTo>
                <a:lnTo>
                  <a:pt x="1433" y="492"/>
                </a:lnTo>
                <a:lnTo>
                  <a:pt x="1441" y="477"/>
                </a:lnTo>
                <a:lnTo>
                  <a:pt x="1449" y="462"/>
                </a:lnTo>
                <a:lnTo>
                  <a:pt x="1459" y="446"/>
                </a:lnTo>
                <a:lnTo>
                  <a:pt x="1465" y="435"/>
                </a:lnTo>
                <a:lnTo>
                  <a:pt x="1469" y="424"/>
                </a:lnTo>
                <a:lnTo>
                  <a:pt x="1473" y="414"/>
                </a:lnTo>
                <a:lnTo>
                  <a:pt x="1478" y="403"/>
                </a:lnTo>
                <a:lnTo>
                  <a:pt x="1492" y="371"/>
                </a:lnTo>
                <a:lnTo>
                  <a:pt x="1506" y="343"/>
                </a:lnTo>
                <a:lnTo>
                  <a:pt x="1521" y="316"/>
                </a:lnTo>
                <a:lnTo>
                  <a:pt x="1538" y="286"/>
                </a:lnTo>
                <a:lnTo>
                  <a:pt x="1546" y="276"/>
                </a:lnTo>
                <a:lnTo>
                  <a:pt x="1552" y="268"/>
                </a:lnTo>
                <a:lnTo>
                  <a:pt x="1552" y="268"/>
                </a:lnTo>
                <a:lnTo>
                  <a:pt x="1154" y="2"/>
                </a:lnTo>
                <a:lnTo>
                  <a:pt x="821" y="98"/>
                </a:lnTo>
                <a:lnTo>
                  <a:pt x="812" y="94"/>
                </a:lnTo>
                <a:lnTo>
                  <a:pt x="805" y="89"/>
                </a:lnTo>
                <a:lnTo>
                  <a:pt x="798" y="84"/>
                </a:lnTo>
                <a:lnTo>
                  <a:pt x="793" y="77"/>
                </a:lnTo>
                <a:lnTo>
                  <a:pt x="782" y="63"/>
                </a:lnTo>
                <a:lnTo>
                  <a:pt x="771" y="47"/>
                </a:lnTo>
                <a:lnTo>
                  <a:pt x="767" y="42"/>
                </a:lnTo>
                <a:lnTo>
                  <a:pt x="763" y="38"/>
                </a:lnTo>
                <a:lnTo>
                  <a:pt x="757" y="34"/>
                </a:lnTo>
                <a:lnTo>
                  <a:pt x="752" y="31"/>
                </a:lnTo>
                <a:lnTo>
                  <a:pt x="741" y="27"/>
                </a:lnTo>
                <a:lnTo>
                  <a:pt x="728" y="20"/>
                </a:lnTo>
                <a:lnTo>
                  <a:pt x="719" y="14"/>
                </a:lnTo>
                <a:lnTo>
                  <a:pt x="711" y="7"/>
                </a:lnTo>
                <a:lnTo>
                  <a:pt x="706" y="4"/>
                </a:lnTo>
                <a:lnTo>
                  <a:pt x="702" y="2"/>
                </a:lnTo>
                <a:lnTo>
                  <a:pt x="697" y="0"/>
                </a:lnTo>
                <a:lnTo>
                  <a:pt x="691" y="0"/>
                </a:lnTo>
                <a:lnTo>
                  <a:pt x="679" y="0"/>
                </a:lnTo>
                <a:lnTo>
                  <a:pt x="669" y="1"/>
                </a:lnTo>
                <a:lnTo>
                  <a:pt x="659" y="2"/>
                </a:lnTo>
                <a:lnTo>
                  <a:pt x="650" y="4"/>
                </a:lnTo>
                <a:lnTo>
                  <a:pt x="631" y="8"/>
                </a:lnTo>
                <a:lnTo>
                  <a:pt x="609" y="13"/>
                </a:lnTo>
                <a:lnTo>
                  <a:pt x="592" y="15"/>
                </a:lnTo>
                <a:lnTo>
                  <a:pt x="577" y="17"/>
                </a:lnTo>
                <a:lnTo>
                  <a:pt x="562" y="18"/>
                </a:lnTo>
                <a:lnTo>
                  <a:pt x="546" y="20"/>
                </a:lnTo>
                <a:lnTo>
                  <a:pt x="527" y="25"/>
                </a:lnTo>
                <a:lnTo>
                  <a:pt x="512" y="29"/>
                </a:lnTo>
                <a:lnTo>
                  <a:pt x="496" y="33"/>
                </a:lnTo>
                <a:lnTo>
                  <a:pt x="479" y="36"/>
                </a:lnTo>
                <a:lnTo>
                  <a:pt x="463" y="39"/>
                </a:lnTo>
                <a:lnTo>
                  <a:pt x="449" y="40"/>
                </a:lnTo>
                <a:lnTo>
                  <a:pt x="435" y="42"/>
                </a:lnTo>
                <a:lnTo>
                  <a:pt x="420" y="44"/>
                </a:lnTo>
                <a:lnTo>
                  <a:pt x="403" y="48"/>
                </a:lnTo>
                <a:lnTo>
                  <a:pt x="389" y="53"/>
                </a:lnTo>
                <a:lnTo>
                  <a:pt x="374" y="56"/>
                </a:lnTo>
                <a:lnTo>
                  <a:pt x="357" y="60"/>
                </a:lnTo>
                <a:lnTo>
                  <a:pt x="333" y="66"/>
                </a:lnTo>
                <a:lnTo>
                  <a:pt x="310" y="71"/>
                </a:lnTo>
                <a:lnTo>
                  <a:pt x="288" y="75"/>
                </a:lnTo>
                <a:lnTo>
                  <a:pt x="268" y="80"/>
                </a:lnTo>
                <a:lnTo>
                  <a:pt x="249" y="85"/>
                </a:lnTo>
                <a:lnTo>
                  <a:pt x="228" y="93"/>
                </a:lnTo>
                <a:lnTo>
                  <a:pt x="209" y="101"/>
                </a:lnTo>
                <a:lnTo>
                  <a:pt x="187" y="113"/>
                </a:lnTo>
                <a:lnTo>
                  <a:pt x="171" y="122"/>
                </a:lnTo>
                <a:lnTo>
                  <a:pt x="155" y="133"/>
                </a:lnTo>
                <a:lnTo>
                  <a:pt x="143" y="143"/>
                </a:lnTo>
                <a:lnTo>
                  <a:pt x="131" y="153"/>
                </a:lnTo>
                <a:lnTo>
                  <a:pt x="125" y="157"/>
                </a:lnTo>
                <a:lnTo>
                  <a:pt x="119" y="162"/>
                </a:lnTo>
                <a:lnTo>
                  <a:pt x="112" y="166"/>
                </a:lnTo>
                <a:lnTo>
                  <a:pt x="104" y="169"/>
                </a:lnTo>
                <a:lnTo>
                  <a:pt x="88" y="175"/>
                </a:lnTo>
                <a:lnTo>
                  <a:pt x="71" y="178"/>
                </a:lnTo>
                <a:lnTo>
                  <a:pt x="64" y="179"/>
                </a:lnTo>
                <a:lnTo>
                  <a:pt x="56" y="181"/>
                </a:lnTo>
                <a:lnTo>
                  <a:pt x="49" y="184"/>
                </a:lnTo>
                <a:lnTo>
                  <a:pt x="40" y="188"/>
                </a:lnTo>
                <a:lnTo>
                  <a:pt x="35" y="193"/>
                </a:lnTo>
                <a:lnTo>
                  <a:pt x="29" y="198"/>
                </a:lnTo>
                <a:lnTo>
                  <a:pt x="24" y="206"/>
                </a:lnTo>
                <a:lnTo>
                  <a:pt x="20" y="211"/>
                </a:lnTo>
                <a:lnTo>
                  <a:pt x="20" y="2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" name="Freeform 191"/>
          <p:cNvSpPr>
            <a:spLocks/>
          </p:cNvSpPr>
          <p:nvPr/>
        </p:nvSpPr>
        <p:spPr bwMode="auto">
          <a:xfrm>
            <a:off x="7028226" y="3962493"/>
            <a:ext cx="1224501" cy="626071"/>
          </a:xfrm>
          <a:custGeom>
            <a:avLst/>
            <a:gdLst>
              <a:gd name="T0" fmla="*/ 428 w 2659"/>
              <a:gd name="T1" fmla="*/ 1239 h 1361"/>
              <a:gd name="T2" fmla="*/ 500 w 2659"/>
              <a:gd name="T3" fmla="*/ 1217 h 1361"/>
              <a:gd name="T4" fmla="*/ 575 w 2659"/>
              <a:gd name="T5" fmla="*/ 1164 h 1361"/>
              <a:gd name="T6" fmla="*/ 721 w 2659"/>
              <a:gd name="T7" fmla="*/ 1117 h 1361"/>
              <a:gd name="T8" fmla="*/ 837 w 2659"/>
              <a:gd name="T9" fmla="*/ 1091 h 1361"/>
              <a:gd name="T10" fmla="*/ 950 w 2659"/>
              <a:gd name="T11" fmla="*/ 1069 h 1361"/>
              <a:gd name="T12" fmla="*/ 1057 w 2659"/>
              <a:gd name="T13" fmla="*/ 1052 h 1361"/>
              <a:gd name="T14" fmla="*/ 1107 w 2659"/>
              <a:gd name="T15" fmla="*/ 1065 h 1361"/>
              <a:gd name="T16" fmla="*/ 1159 w 2659"/>
              <a:gd name="T17" fmla="*/ 1098 h 1361"/>
              <a:gd name="T18" fmla="*/ 1542 w 2659"/>
              <a:gd name="T19" fmla="*/ 1053 h 1361"/>
              <a:gd name="T20" fmla="*/ 2001 w 2659"/>
              <a:gd name="T21" fmla="*/ 1276 h 1361"/>
              <a:gd name="T22" fmla="*/ 2112 w 2659"/>
              <a:gd name="T23" fmla="*/ 1222 h 1361"/>
              <a:gd name="T24" fmla="*/ 2158 w 2659"/>
              <a:gd name="T25" fmla="*/ 1178 h 1361"/>
              <a:gd name="T26" fmla="*/ 2199 w 2659"/>
              <a:gd name="T27" fmla="*/ 1016 h 1361"/>
              <a:gd name="T28" fmla="*/ 2268 w 2659"/>
              <a:gd name="T29" fmla="*/ 922 h 1361"/>
              <a:gd name="T30" fmla="*/ 2362 w 2659"/>
              <a:gd name="T31" fmla="*/ 822 h 1361"/>
              <a:gd name="T32" fmla="*/ 2439 w 2659"/>
              <a:gd name="T33" fmla="*/ 806 h 1361"/>
              <a:gd name="T34" fmla="*/ 2502 w 2659"/>
              <a:gd name="T35" fmla="*/ 780 h 1361"/>
              <a:gd name="T36" fmla="*/ 2530 w 2659"/>
              <a:gd name="T37" fmla="*/ 734 h 1361"/>
              <a:gd name="T38" fmla="*/ 2522 w 2659"/>
              <a:gd name="T39" fmla="*/ 667 h 1361"/>
              <a:gd name="T40" fmla="*/ 2494 w 2659"/>
              <a:gd name="T41" fmla="*/ 671 h 1361"/>
              <a:gd name="T42" fmla="*/ 2421 w 2659"/>
              <a:gd name="T43" fmla="*/ 720 h 1361"/>
              <a:gd name="T44" fmla="*/ 2388 w 2659"/>
              <a:gd name="T45" fmla="*/ 740 h 1361"/>
              <a:gd name="T46" fmla="*/ 2356 w 2659"/>
              <a:gd name="T47" fmla="*/ 693 h 1361"/>
              <a:gd name="T48" fmla="*/ 2425 w 2659"/>
              <a:gd name="T49" fmla="*/ 676 h 1361"/>
              <a:gd name="T50" fmla="*/ 2438 w 2659"/>
              <a:gd name="T51" fmla="*/ 610 h 1361"/>
              <a:gd name="T52" fmla="*/ 2410 w 2659"/>
              <a:gd name="T53" fmla="*/ 559 h 1361"/>
              <a:gd name="T54" fmla="*/ 2341 w 2659"/>
              <a:gd name="T55" fmla="*/ 552 h 1361"/>
              <a:gd name="T56" fmla="*/ 2377 w 2659"/>
              <a:gd name="T57" fmla="*/ 530 h 1361"/>
              <a:gd name="T58" fmla="*/ 2417 w 2659"/>
              <a:gd name="T59" fmla="*/ 479 h 1361"/>
              <a:gd name="T60" fmla="*/ 2468 w 2659"/>
              <a:gd name="T61" fmla="*/ 454 h 1361"/>
              <a:gd name="T62" fmla="*/ 2507 w 2659"/>
              <a:gd name="T63" fmla="*/ 487 h 1361"/>
              <a:gd name="T64" fmla="*/ 2534 w 2659"/>
              <a:gd name="T65" fmla="*/ 491 h 1361"/>
              <a:gd name="T66" fmla="*/ 2598 w 2659"/>
              <a:gd name="T67" fmla="*/ 446 h 1361"/>
              <a:gd name="T68" fmla="*/ 2645 w 2659"/>
              <a:gd name="T69" fmla="*/ 346 h 1361"/>
              <a:gd name="T70" fmla="*/ 2656 w 2659"/>
              <a:gd name="T71" fmla="*/ 246 h 1361"/>
              <a:gd name="T72" fmla="*/ 2596 w 2659"/>
              <a:gd name="T73" fmla="*/ 203 h 1361"/>
              <a:gd name="T74" fmla="*/ 2568 w 2659"/>
              <a:gd name="T75" fmla="*/ 282 h 1361"/>
              <a:gd name="T76" fmla="*/ 2541 w 2659"/>
              <a:gd name="T77" fmla="*/ 283 h 1361"/>
              <a:gd name="T78" fmla="*/ 2487 w 2659"/>
              <a:gd name="T79" fmla="*/ 261 h 1361"/>
              <a:gd name="T80" fmla="*/ 2379 w 2659"/>
              <a:gd name="T81" fmla="*/ 267 h 1361"/>
              <a:gd name="T82" fmla="*/ 2326 w 2659"/>
              <a:gd name="T83" fmla="*/ 298 h 1361"/>
              <a:gd name="T84" fmla="*/ 2312 w 2659"/>
              <a:gd name="T85" fmla="*/ 214 h 1361"/>
              <a:gd name="T86" fmla="*/ 2336 w 2659"/>
              <a:gd name="T87" fmla="*/ 171 h 1361"/>
              <a:gd name="T88" fmla="*/ 2375 w 2659"/>
              <a:gd name="T89" fmla="*/ 212 h 1361"/>
              <a:gd name="T90" fmla="*/ 2441 w 2659"/>
              <a:gd name="T91" fmla="*/ 163 h 1361"/>
              <a:gd name="T92" fmla="*/ 2500 w 2659"/>
              <a:gd name="T93" fmla="*/ 123 h 1361"/>
              <a:gd name="T94" fmla="*/ 2544 w 2659"/>
              <a:gd name="T95" fmla="*/ 126 h 1361"/>
              <a:gd name="T96" fmla="*/ 728 w 2659"/>
              <a:gd name="T97" fmla="*/ 541 h 1361"/>
              <a:gd name="T98" fmla="*/ 725 w 2659"/>
              <a:gd name="T99" fmla="*/ 641 h 1361"/>
              <a:gd name="T100" fmla="*/ 699 w 2659"/>
              <a:gd name="T101" fmla="*/ 703 h 1361"/>
              <a:gd name="T102" fmla="*/ 642 w 2659"/>
              <a:gd name="T103" fmla="*/ 726 h 1361"/>
              <a:gd name="T104" fmla="*/ 599 w 2659"/>
              <a:gd name="T105" fmla="*/ 729 h 1361"/>
              <a:gd name="T106" fmla="*/ 539 w 2659"/>
              <a:gd name="T107" fmla="*/ 783 h 1361"/>
              <a:gd name="T108" fmla="*/ 481 w 2659"/>
              <a:gd name="T109" fmla="*/ 797 h 1361"/>
              <a:gd name="T110" fmla="*/ 451 w 2659"/>
              <a:gd name="T111" fmla="*/ 829 h 1361"/>
              <a:gd name="T112" fmla="*/ 382 w 2659"/>
              <a:gd name="T113" fmla="*/ 918 h 1361"/>
              <a:gd name="T114" fmla="*/ 298 w 2659"/>
              <a:gd name="T115" fmla="*/ 983 h 1361"/>
              <a:gd name="T116" fmla="*/ 184 w 2659"/>
              <a:gd name="T117" fmla="*/ 1091 h 1361"/>
              <a:gd name="T118" fmla="*/ 115 w 2659"/>
              <a:gd name="T119" fmla="*/ 1143 h 1361"/>
              <a:gd name="T120" fmla="*/ 90 w 2659"/>
              <a:gd name="T121" fmla="*/ 1191 h 1361"/>
              <a:gd name="T122" fmla="*/ 26 w 2659"/>
              <a:gd name="T123" fmla="*/ 1229 h 1361"/>
              <a:gd name="T124" fmla="*/ 6 w 2659"/>
              <a:gd name="T125" fmla="*/ 1248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59" h="1361">
                <a:moveTo>
                  <a:pt x="0" y="1361"/>
                </a:moveTo>
                <a:lnTo>
                  <a:pt x="408" y="1262"/>
                </a:lnTo>
                <a:lnTo>
                  <a:pt x="408" y="1262"/>
                </a:lnTo>
                <a:lnTo>
                  <a:pt x="412" y="1257"/>
                </a:lnTo>
                <a:lnTo>
                  <a:pt x="417" y="1249"/>
                </a:lnTo>
                <a:lnTo>
                  <a:pt x="423" y="1244"/>
                </a:lnTo>
                <a:lnTo>
                  <a:pt x="428" y="1239"/>
                </a:lnTo>
                <a:lnTo>
                  <a:pt x="437" y="1235"/>
                </a:lnTo>
                <a:lnTo>
                  <a:pt x="444" y="1232"/>
                </a:lnTo>
                <a:lnTo>
                  <a:pt x="452" y="1230"/>
                </a:lnTo>
                <a:lnTo>
                  <a:pt x="459" y="1229"/>
                </a:lnTo>
                <a:lnTo>
                  <a:pt x="476" y="1226"/>
                </a:lnTo>
                <a:lnTo>
                  <a:pt x="492" y="1220"/>
                </a:lnTo>
                <a:lnTo>
                  <a:pt x="500" y="1217"/>
                </a:lnTo>
                <a:lnTo>
                  <a:pt x="507" y="1213"/>
                </a:lnTo>
                <a:lnTo>
                  <a:pt x="513" y="1208"/>
                </a:lnTo>
                <a:lnTo>
                  <a:pt x="519" y="1204"/>
                </a:lnTo>
                <a:lnTo>
                  <a:pt x="531" y="1194"/>
                </a:lnTo>
                <a:lnTo>
                  <a:pt x="543" y="1184"/>
                </a:lnTo>
                <a:lnTo>
                  <a:pt x="559" y="1173"/>
                </a:lnTo>
                <a:lnTo>
                  <a:pt x="575" y="1164"/>
                </a:lnTo>
                <a:lnTo>
                  <a:pt x="597" y="1152"/>
                </a:lnTo>
                <a:lnTo>
                  <a:pt x="616" y="1144"/>
                </a:lnTo>
                <a:lnTo>
                  <a:pt x="637" y="1136"/>
                </a:lnTo>
                <a:lnTo>
                  <a:pt x="656" y="1131"/>
                </a:lnTo>
                <a:lnTo>
                  <a:pt x="676" y="1126"/>
                </a:lnTo>
                <a:lnTo>
                  <a:pt x="698" y="1122"/>
                </a:lnTo>
                <a:lnTo>
                  <a:pt x="721" y="1117"/>
                </a:lnTo>
                <a:lnTo>
                  <a:pt x="745" y="1111"/>
                </a:lnTo>
                <a:lnTo>
                  <a:pt x="762" y="1107"/>
                </a:lnTo>
                <a:lnTo>
                  <a:pt x="777" y="1104"/>
                </a:lnTo>
                <a:lnTo>
                  <a:pt x="791" y="1099"/>
                </a:lnTo>
                <a:lnTo>
                  <a:pt x="808" y="1095"/>
                </a:lnTo>
                <a:lnTo>
                  <a:pt x="823" y="1093"/>
                </a:lnTo>
                <a:lnTo>
                  <a:pt x="837" y="1091"/>
                </a:lnTo>
                <a:lnTo>
                  <a:pt x="851" y="1090"/>
                </a:lnTo>
                <a:lnTo>
                  <a:pt x="867" y="1087"/>
                </a:lnTo>
                <a:lnTo>
                  <a:pt x="884" y="1084"/>
                </a:lnTo>
                <a:lnTo>
                  <a:pt x="900" y="1080"/>
                </a:lnTo>
                <a:lnTo>
                  <a:pt x="915" y="1076"/>
                </a:lnTo>
                <a:lnTo>
                  <a:pt x="934" y="1071"/>
                </a:lnTo>
                <a:lnTo>
                  <a:pt x="950" y="1069"/>
                </a:lnTo>
                <a:lnTo>
                  <a:pt x="965" y="1068"/>
                </a:lnTo>
                <a:lnTo>
                  <a:pt x="980" y="1066"/>
                </a:lnTo>
                <a:lnTo>
                  <a:pt x="997" y="1064"/>
                </a:lnTo>
                <a:lnTo>
                  <a:pt x="1019" y="1059"/>
                </a:lnTo>
                <a:lnTo>
                  <a:pt x="1038" y="1055"/>
                </a:lnTo>
                <a:lnTo>
                  <a:pt x="1047" y="1053"/>
                </a:lnTo>
                <a:lnTo>
                  <a:pt x="1057" y="1052"/>
                </a:lnTo>
                <a:lnTo>
                  <a:pt x="1067" y="1051"/>
                </a:lnTo>
                <a:lnTo>
                  <a:pt x="1079" y="1051"/>
                </a:lnTo>
                <a:lnTo>
                  <a:pt x="1085" y="1051"/>
                </a:lnTo>
                <a:lnTo>
                  <a:pt x="1090" y="1053"/>
                </a:lnTo>
                <a:lnTo>
                  <a:pt x="1094" y="1055"/>
                </a:lnTo>
                <a:lnTo>
                  <a:pt x="1099" y="1058"/>
                </a:lnTo>
                <a:lnTo>
                  <a:pt x="1107" y="1065"/>
                </a:lnTo>
                <a:lnTo>
                  <a:pt x="1116" y="1071"/>
                </a:lnTo>
                <a:lnTo>
                  <a:pt x="1129" y="1078"/>
                </a:lnTo>
                <a:lnTo>
                  <a:pt x="1140" y="1082"/>
                </a:lnTo>
                <a:lnTo>
                  <a:pt x="1145" y="1085"/>
                </a:lnTo>
                <a:lnTo>
                  <a:pt x="1151" y="1089"/>
                </a:lnTo>
                <a:lnTo>
                  <a:pt x="1155" y="1093"/>
                </a:lnTo>
                <a:lnTo>
                  <a:pt x="1159" y="1098"/>
                </a:lnTo>
                <a:lnTo>
                  <a:pt x="1170" y="1114"/>
                </a:lnTo>
                <a:lnTo>
                  <a:pt x="1181" y="1128"/>
                </a:lnTo>
                <a:lnTo>
                  <a:pt x="1186" y="1135"/>
                </a:lnTo>
                <a:lnTo>
                  <a:pt x="1193" y="1140"/>
                </a:lnTo>
                <a:lnTo>
                  <a:pt x="1200" y="1145"/>
                </a:lnTo>
                <a:lnTo>
                  <a:pt x="1209" y="1149"/>
                </a:lnTo>
                <a:lnTo>
                  <a:pt x="1542" y="1053"/>
                </a:lnTo>
                <a:lnTo>
                  <a:pt x="1940" y="1319"/>
                </a:lnTo>
                <a:lnTo>
                  <a:pt x="1947" y="1312"/>
                </a:lnTo>
                <a:lnTo>
                  <a:pt x="1953" y="1306"/>
                </a:lnTo>
                <a:lnTo>
                  <a:pt x="1961" y="1300"/>
                </a:lnTo>
                <a:lnTo>
                  <a:pt x="1967" y="1296"/>
                </a:lnTo>
                <a:lnTo>
                  <a:pt x="1983" y="1286"/>
                </a:lnTo>
                <a:lnTo>
                  <a:pt x="2001" y="1276"/>
                </a:lnTo>
                <a:lnTo>
                  <a:pt x="2018" y="1267"/>
                </a:lnTo>
                <a:lnTo>
                  <a:pt x="2032" y="1257"/>
                </a:lnTo>
                <a:lnTo>
                  <a:pt x="2047" y="1247"/>
                </a:lnTo>
                <a:lnTo>
                  <a:pt x="2064" y="1239"/>
                </a:lnTo>
                <a:lnTo>
                  <a:pt x="2082" y="1232"/>
                </a:lnTo>
                <a:lnTo>
                  <a:pt x="2097" y="1228"/>
                </a:lnTo>
                <a:lnTo>
                  <a:pt x="2112" y="1222"/>
                </a:lnTo>
                <a:lnTo>
                  <a:pt x="2128" y="1215"/>
                </a:lnTo>
                <a:lnTo>
                  <a:pt x="2134" y="1212"/>
                </a:lnTo>
                <a:lnTo>
                  <a:pt x="2139" y="1207"/>
                </a:lnTo>
                <a:lnTo>
                  <a:pt x="2143" y="1203"/>
                </a:lnTo>
                <a:lnTo>
                  <a:pt x="2147" y="1199"/>
                </a:lnTo>
                <a:lnTo>
                  <a:pt x="2154" y="1189"/>
                </a:lnTo>
                <a:lnTo>
                  <a:pt x="2158" y="1178"/>
                </a:lnTo>
                <a:lnTo>
                  <a:pt x="2165" y="1154"/>
                </a:lnTo>
                <a:lnTo>
                  <a:pt x="2171" y="1127"/>
                </a:lnTo>
                <a:lnTo>
                  <a:pt x="2179" y="1093"/>
                </a:lnTo>
                <a:lnTo>
                  <a:pt x="2184" y="1062"/>
                </a:lnTo>
                <a:lnTo>
                  <a:pt x="2188" y="1046"/>
                </a:lnTo>
                <a:lnTo>
                  <a:pt x="2193" y="1031"/>
                </a:lnTo>
                <a:lnTo>
                  <a:pt x="2199" y="1016"/>
                </a:lnTo>
                <a:lnTo>
                  <a:pt x="2208" y="1000"/>
                </a:lnTo>
                <a:lnTo>
                  <a:pt x="2221" y="985"/>
                </a:lnTo>
                <a:lnTo>
                  <a:pt x="2235" y="971"/>
                </a:lnTo>
                <a:lnTo>
                  <a:pt x="2241" y="960"/>
                </a:lnTo>
                <a:lnTo>
                  <a:pt x="2248" y="949"/>
                </a:lnTo>
                <a:lnTo>
                  <a:pt x="2259" y="934"/>
                </a:lnTo>
                <a:lnTo>
                  <a:pt x="2268" y="922"/>
                </a:lnTo>
                <a:lnTo>
                  <a:pt x="2280" y="910"/>
                </a:lnTo>
                <a:lnTo>
                  <a:pt x="2293" y="896"/>
                </a:lnTo>
                <a:lnTo>
                  <a:pt x="2315" y="869"/>
                </a:lnTo>
                <a:lnTo>
                  <a:pt x="2334" y="846"/>
                </a:lnTo>
                <a:lnTo>
                  <a:pt x="2345" y="835"/>
                </a:lnTo>
                <a:lnTo>
                  <a:pt x="2356" y="826"/>
                </a:lnTo>
                <a:lnTo>
                  <a:pt x="2362" y="822"/>
                </a:lnTo>
                <a:lnTo>
                  <a:pt x="2370" y="817"/>
                </a:lnTo>
                <a:lnTo>
                  <a:pt x="2377" y="814"/>
                </a:lnTo>
                <a:lnTo>
                  <a:pt x="2386" y="811"/>
                </a:lnTo>
                <a:lnTo>
                  <a:pt x="2399" y="809"/>
                </a:lnTo>
                <a:lnTo>
                  <a:pt x="2412" y="808"/>
                </a:lnTo>
                <a:lnTo>
                  <a:pt x="2425" y="807"/>
                </a:lnTo>
                <a:lnTo>
                  <a:pt x="2439" y="806"/>
                </a:lnTo>
                <a:lnTo>
                  <a:pt x="2447" y="804"/>
                </a:lnTo>
                <a:lnTo>
                  <a:pt x="2454" y="802"/>
                </a:lnTo>
                <a:lnTo>
                  <a:pt x="2461" y="799"/>
                </a:lnTo>
                <a:lnTo>
                  <a:pt x="2466" y="796"/>
                </a:lnTo>
                <a:lnTo>
                  <a:pt x="2478" y="789"/>
                </a:lnTo>
                <a:lnTo>
                  <a:pt x="2492" y="782"/>
                </a:lnTo>
                <a:lnTo>
                  <a:pt x="2502" y="780"/>
                </a:lnTo>
                <a:lnTo>
                  <a:pt x="2511" y="777"/>
                </a:lnTo>
                <a:lnTo>
                  <a:pt x="2515" y="775"/>
                </a:lnTo>
                <a:lnTo>
                  <a:pt x="2519" y="773"/>
                </a:lnTo>
                <a:lnTo>
                  <a:pt x="2522" y="770"/>
                </a:lnTo>
                <a:lnTo>
                  <a:pt x="2524" y="767"/>
                </a:lnTo>
                <a:lnTo>
                  <a:pt x="2527" y="750"/>
                </a:lnTo>
                <a:lnTo>
                  <a:pt x="2530" y="734"/>
                </a:lnTo>
                <a:lnTo>
                  <a:pt x="2534" y="720"/>
                </a:lnTo>
                <a:lnTo>
                  <a:pt x="2539" y="708"/>
                </a:lnTo>
                <a:lnTo>
                  <a:pt x="2545" y="695"/>
                </a:lnTo>
                <a:lnTo>
                  <a:pt x="2548" y="681"/>
                </a:lnTo>
                <a:lnTo>
                  <a:pt x="2537" y="676"/>
                </a:lnTo>
                <a:lnTo>
                  <a:pt x="2528" y="669"/>
                </a:lnTo>
                <a:lnTo>
                  <a:pt x="2522" y="667"/>
                </a:lnTo>
                <a:lnTo>
                  <a:pt x="2517" y="665"/>
                </a:lnTo>
                <a:lnTo>
                  <a:pt x="2511" y="663"/>
                </a:lnTo>
                <a:lnTo>
                  <a:pt x="2505" y="663"/>
                </a:lnTo>
                <a:lnTo>
                  <a:pt x="2502" y="663"/>
                </a:lnTo>
                <a:lnTo>
                  <a:pt x="2498" y="665"/>
                </a:lnTo>
                <a:lnTo>
                  <a:pt x="2496" y="667"/>
                </a:lnTo>
                <a:lnTo>
                  <a:pt x="2494" y="671"/>
                </a:lnTo>
                <a:lnTo>
                  <a:pt x="2490" y="678"/>
                </a:lnTo>
                <a:lnTo>
                  <a:pt x="2484" y="684"/>
                </a:lnTo>
                <a:lnTo>
                  <a:pt x="2468" y="693"/>
                </a:lnTo>
                <a:lnTo>
                  <a:pt x="2452" y="703"/>
                </a:lnTo>
                <a:lnTo>
                  <a:pt x="2441" y="709"/>
                </a:lnTo>
                <a:lnTo>
                  <a:pt x="2431" y="715"/>
                </a:lnTo>
                <a:lnTo>
                  <a:pt x="2421" y="720"/>
                </a:lnTo>
                <a:lnTo>
                  <a:pt x="2410" y="727"/>
                </a:lnTo>
                <a:lnTo>
                  <a:pt x="2404" y="730"/>
                </a:lnTo>
                <a:lnTo>
                  <a:pt x="2399" y="734"/>
                </a:lnTo>
                <a:lnTo>
                  <a:pt x="2397" y="736"/>
                </a:lnTo>
                <a:lnTo>
                  <a:pt x="2395" y="739"/>
                </a:lnTo>
                <a:lnTo>
                  <a:pt x="2392" y="740"/>
                </a:lnTo>
                <a:lnTo>
                  <a:pt x="2388" y="740"/>
                </a:lnTo>
                <a:lnTo>
                  <a:pt x="2379" y="739"/>
                </a:lnTo>
                <a:lnTo>
                  <a:pt x="2371" y="736"/>
                </a:lnTo>
                <a:lnTo>
                  <a:pt x="2363" y="732"/>
                </a:lnTo>
                <a:lnTo>
                  <a:pt x="2356" y="727"/>
                </a:lnTo>
                <a:lnTo>
                  <a:pt x="2344" y="713"/>
                </a:lnTo>
                <a:lnTo>
                  <a:pt x="2333" y="698"/>
                </a:lnTo>
                <a:lnTo>
                  <a:pt x="2356" y="693"/>
                </a:lnTo>
                <a:lnTo>
                  <a:pt x="2375" y="691"/>
                </a:lnTo>
                <a:lnTo>
                  <a:pt x="2386" y="690"/>
                </a:lnTo>
                <a:lnTo>
                  <a:pt x="2396" y="688"/>
                </a:lnTo>
                <a:lnTo>
                  <a:pt x="2407" y="686"/>
                </a:lnTo>
                <a:lnTo>
                  <a:pt x="2417" y="681"/>
                </a:lnTo>
                <a:lnTo>
                  <a:pt x="2422" y="679"/>
                </a:lnTo>
                <a:lnTo>
                  <a:pt x="2425" y="676"/>
                </a:lnTo>
                <a:lnTo>
                  <a:pt x="2427" y="673"/>
                </a:lnTo>
                <a:lnTo>
                  <a:pt x="2428" y="668"/>
                </a:lnTo>
                <a:lnTo>
                  <a:pt x="2430" y="660"/>
                </a:lnTo>
                <a:lnTo>
                  <a:pt x="2431" y="649"/>
                </a:lnTo>
                <a:lnTo>
                  <a:pt x="2434" y="635"/>
                </a:lnTo>
                <a:lnTo>
                  <a:pt x="2436" y="622"/>
                </a:lnTo>
                <a:lnTo>
                  <a:pt x="2438" y="610"/>
                </a:lnTo>
                <a:lnTo>
                  <a:pt x="2441" y="596"/>
                </a:lnTo>
                <a:lnTo>
                  <a:pt x="2447" y="586"/>
                </a:lnTo>
                <a:lnTo>
                  <a:pt x="2450" y="576"/>
                </a:lnTo>
                <a:lnTo>
                  <a:pt x="2449" y="566"/>
                </a:lnTo>
                <a:lnTo>
                  <a:pt x="2447" y="556"/>
                </a:lnTo>
                <a:lnTo>
                  <a:pt x="2427" y="557"/>
                </a:lnTo>
                <a:lnTo>
                  <a:pt x="2410" y="559"/>
                </a:lnTo>
                <a:lnTo>
                  <a:pt x="2401" y="560"/>
                </a:lnTo>
                <a:lnTo>
                  <a:pt x="2393" y="560"/>
                </a:lnTo>
                <a:lnTo>
                  <a:pt x="2383" y="560"/>
                </a:lnTo>
                <a:lnTo>
                  <a:pt x="2372" y="559"/>
                </a:lnTo>
                <a:lnTo>
                  <a:pt x="2361" y="557"/>
                </a:lnTo>
                <a:lnTo>
                  <a:pt x="2352" y="554"/>
                </a:lnTo>
                <a:lnTo>
                  <a:pt x="2341" y="552"/>
                </a:lnTo>
                <a:lnTo>
                  <a:pt x="2330" y="549"/>
                </a:lnTo>
                <a:lnTo>
                  <a:pt x="2335" y="543"/>
                </a:lnTo>
                <a:lnTo>
                  <a:pt x="2341" y="540"/>
                </a:lnTo>
                <a:lnTo>
                  <a:pt x="2347" y="537"/>
                </a:lnTo>
                <a:lnTo>
                  <a:pt x="2353" y="535"/>
                </a:lnTo>
                <a:lnTo>
                  <a:pt x="2366" y="531"/>
                </a:lnTo>
                <a:lnTo>
                  <a:pt x="2377" y="530"/>
                </a:lnTo>
                <a:lnTo>
                  <a:pt x="2390" y="528"/>
                </a:lnTo>
                <a:lnTo>
                  <a:pt x="2402" y="525"/>
                </a:lnTo>
                <a:lnTo>
                  <a:pt x="2409" y="523"/>
                </a:lnTo>
                <a:lnTo>
                  <a:pt x="2414" y="520"/>
                </a:lnTo>
                <a:lnTo>
                  <a:pt x="2421" y="516"/>
                </a:lnTo>
                <a:lnTo>
                  <a:pt x="2426" y="512"/>
                </a:lnTo>
                <a:lnTo>
                  <a:pt x="2417" y="479"/>
                </a:lnTo>
                <a:lnTo>
                  <a:pt x="2428" y="470"/>
                </a:lnTo>
                <a:lnTo>
                  <a:pt x="2438" y="461"/>
                </a:lnTo>
                <a:lnTo>
                  <a:pt x="2443" y="458"/>
                </a:lnTo>
                <a:lnTo>
                  <a:pt x="2450" y="455"/>
                </a:lnTo>
                <a:lnTo>
                  <a:pt x="2455" y="454"/>
                </a:lnTo>
                <a:lnTo>
                  <a:pt x="2463" y="452"/>
                </a:lnTo>
                <a:lnTo>
                  <a:pt x="2468" y="454"/>
                </a:lnTo>
                <a:lnTo>
                  <a:pt x="2474" y="455"/>
                </a:lnTo>
                <a:lnTo>
                  <a:pt x="2478" y="456"/>
                </a:lnTo>
                <a:lnTo>
                  <a:pt x="2482" y="458"/>
                </a:lnTo>
                <a:lnTo>
                  <a:pt x="2491" y="464"/>
                </a:lnTo>
                <a:lnTo>
                  <a:pt x="2497" y="472"/>
                </a:lnTo>
                <a:lnTo>
                  <a:pt x="2503" y="479"/>
                </a:lnTo>
                <a:lnTo>
                  <a:pt x="2507" y="487"/>
                </a:lnTo>
                <a:lnTo>
                  <a:pt x="2510" y="490"/>
                </a:lnTo>
                <a:lnTo>
                  <a:pt x="2514" y="493"/>
                </a:lnTo>
                <a:lnTo>
                  <a:pt x="2517" y="495"/>
                </a:lnTo>
                <a:lnTo>
                  <a:pt x="2521" y="496"/>
                </a:lnTo>
                <a:lnTo>
                  <a:pt x="2527" y="495"/>
                </a:lnTo>
                <a:lnTo>
                  <a:pt x="2531" y="493"/>
                </a:lnTo>
                <a:lnTo>
                  <a:pt x="2534" y="491"/>
                </a:lnTo>
                <a:lnTo>
                  <a:pt x="2537" y="488"/>
                </a:lnTo>
                <a:lnTo>
                  <a:pt x="2545" y="482"/>
                </a:lnTo>
                <a:lnTo>
                  <a:pt x="2554" y="477"/>
                </a:lnTo>
                <a:lnTo>
                  <a:pt x="2566" y="471"/>
                </a:lnTo>
                <a:lnTo>
                  <a:pt x="2578" y="463"/>
                </a:lnTo>
                <a:lnTo>
                  <a:pt x="2589" y="455"/>
                </a:lnTo>
                <a:lnTo>
                  <a:pt x="2598" y="446"/>
                </a:lnTo>
                <a:lnTo>
                  <a:pt x="2606" y="436"/>
                </a:lnTo>
                <a:lnTo>
                  <a:pt x="2614" y="425"/>
                </a:lnTo>
                <a:lnTo>
                  <a:pt x="2620" y="414"/>
                </a:lnTo>
                <a:lnTo>
                  <a:pt x="2628" y="400"/>
                </a:lnTo>
                <a:lnTo>
                  <a:pt x="2636" y="381"/>
                </a:lnTo>
                <a:lnTo>
                  <a:pt x="2641" y="364"/>
                </a:lnTo>
                <a:lnTo>
                  <a:pt x="2645" y="346"/>
                </a:lnTo>
                <a:lnTo>
                  <a:pt x="2649" y="325"/>
                </a:lnTo>
                <a:lnTo>
                  <a:pt x="2652" y="311"/>
                </a:lnTo>
                <a:lnTo>
                  <a:pt x="2655" y="299"/>
                </a:lnTo>
                <a:lnTo>
                  <a:pt x="2658" y="287"/>
                </a:lnTo>
                <a:lnTo>
                  <a:pt x="2659" y="272"/>
                </a:lnTo>
                <a:lnTo>
                  <a:pt x="2658" y="258"/>
                </a:lnTo>
                <a:lnTo>
                  <a:pt x="2656" y="246"/>
                </a:lnTo>
                <a:lnTo>
                  <a:pt x="2651" y="234"/>
                </a:lnTo>
                <a:lnTo>
                  <a:pt x="2645" y="223"/>
                </a:lnTo>
                <a:lnTo>
                  <a:pt x="2637" y="214"/>
                </a:lnTo>
                <a:lnTo>
                  <a:pt x="2627" y="205"/>
                </a:lnTo>
                <a:lnTo>
                  <a:pt x="2616" y="198"/>
                </a:lnTo>
                <a:lnTo>
                  <a:pt x="2603" y="190"/>
                </a:lnTo>
                <a:lnTo>
                  <a:pt x="2596" y="203"/>
                </a:lnTo>
                <a:lnTo>
                  <a:pt x="2590" y="215"/>
                </a:lnTo>
                <a:lnTo>
                  <a:pt x="2586" y="228"/>
                </a:lnTo>
                <a:lnTo>
                  <a:pt x="2583" y="243"/>
                </a:lnTo>
                <a:lnTo>
                  <a:pt x="2579" y="258"/>
                </a:lnTo>
                <a:lnTo>
                  <a:pt x="2575" y="271"/>
                </a:lnTo>
                <a:lnTo>
                  <a:pt x="2572" y="277"/>
                </a:lnTo>
                <a:lnTo>
                  <a:pt x="2568" y="282"/>
                </a:lnTo>
                <a:lnTo>
                  <a:pt x="2565" y="283"/>
                </a:lnTo>
                <a:lnTo>
                  <a:pt x="2562" y="285"/>
                </a:lnTo>
                <a:lnTo>
                  <a:pt x="2559" y="285"/>
                </a:lnTo>
                <a:lnTo>
                  <a:pt x="2556" y="286"/>
                </a:lnTo>
                <a:lnTo>
                  <a:pt x="2550" y="285"/>
                </a:lnTo>
                <a:lnTo>
                  <a:pt x="2545" y="284"/>
                </a:lnTo>
                <a:lnTo>
                  <a:pt x="2541" y="283"/>
                </a:lnTo>
                <a:lnTo>
                  <a:pt x="2536" y="281"/>
                </a:lnTo>
                <a:lnTo>
                  <a:pt x="2528" y="275"/>
                </a:lnTo>
                <a:lnTo>
                  <a:pt x="2519" y="270"/>
                </a:lnTo>
                <a:lnTo>
                  <a:pt x="2514" y="266"/>
                </a:lnTo>
                <a:lnTo>
                  <a:pt x="2508" y="261"/>
                </a:lnTo>
                <a:lnTo>
                  <a:pt x="2496" y="261"/>
                </a:lnTo>
                <a:lnTo>
                  <a:pt x="2487" y="261"/>
                </a:lnTo>
                <a:lnTo>
                  <a:pt x="2476" y="261"/>
                </a:lnTo>
                <a:lnTo>
                  <a:pt x="2465" y="261"/>
                </a:lnTo>
                <a:lnTo>
                  <a:pt x="2400" y="261"/>
                </a:lnTo>
                <a:lnTo>
                  <a:pt x="2394" y="262"/>
                </a:lnTo>
                <a:lnTo>
                  <a:pt x="2388" y="263"/>
                </a:lnTo>
                <a:lnTo>
                  <a:pt x="2383" y="265"/>
                </a:lnTo>
                <a:lnTo>
                  <a:pt x="2379" y="267"/>
                </a:lnTo>
                <a:lnTo>
                  <a:pt x="2370" y="273"/>
                </a:lnTo>
                <a:lnTo>
                  <a:pt x="2362" y="280"/>
                </a:lnTo>
                <a:lnTo>
                  <a:pt x="2355" y="287"/>
                </a:lnTo>
                <a:lnTo>
                  <a:pt x="2347" y="296"/>
                </a:lnTo>
                <a:lnTo>
                  <a:pt x="2338" y="303"/>
                </a:lnTo>
                <a:lnTo>
                  <a:pt x="2328" y="310"/>
                </a:lnTo>
                <a:lnTo>
                  <a:pt x="2326" y="298"/>
                </a:lnTo>
                <a:lnTo>
                  <a:pt x="2323" y="288"/>
                </a:lnTo>
                <a:lnTo>
                  <a:pt x="2321" y="279"/>
                </a:lnTo>
                <a:lnTo>
                  <a:pt x="2319" y="267"/>
                </a:lnTo>
                <a:lnTo>
                  <a:pt x="2318" y="253"/>
                </a:lnTo>
                <a:lnTo>
                  <a:pt x="2316" y="240"/>
                </a:lnTo>
                <a:lnTo>
                  <a:pt x="2315" y="228"/>
                </a:lnTo>
                <a:lnTo>
                  <a:pt x="2312" y="214"/>
                </a:lnTo>
                <a:lnTo>
                  <a:pt x="2307" y="202"/>
                </a:lnTo>
                <a:lnTo>
                  <a:pt x="2304" y="192"/>
                </a:lnTo>
                <a:lnTo>
                  <a:pt x="2301" y="181"/>
                </a:lnTo>
                <a:lnTo>
                  <a:pt x="2299" y="168"/>
                </a:lnTo>
                <a:lnTo>
                  <a:pt x="2329" y="168"/>
                </a:lnTo>
                <a:lnTo>
                  <a:pt x="2333" y="169"/>
                </a:lnTo>
                <a:lnTo>
                  <a:pt x="2336" y="171"/>
                </a:lnTo>
                <a:lnTo>
                  <a:pt x="2339" y="172"/>
                </a:lnTo>
                <a:lnTo>
                  <a:pt x="2342" y="174"/>
                </a:lnTo>
                <a:lnTo>
                  <a:pt x="2346" y="179"/>
                </a:lnTo>
                <a:lnTo>
                  <a:pt x="2352" y="185"/>
                </a:lnTo>
                <a:lnTo>
                  <a:pt x="2360" y="194"/>
                </a:lnTo>
                <a:lnTo>
                  <a:pt x="2368" y="203"/>
                </a:lnTo>
                <a:lnTo>
                  <a:pt x="2375" y="212"/>
                </a:lnTo>
                <a:lnTo>
                  <a:pt x="2386" y="219"/>
                </a:lnTo>
                <a:lnTo>
                  <a:pt x="2397" y="209"/>
                </a:lnTo>
                <a:lnTo>
                  <a:pt x="2407" y="202"/>
                </a:lnTo>
                <a:lnTo>
                  <a:pt x="2417" y="194"/>
                </a:lnTo>
                <a:lnTo>
                  <a:pt x="2428" y="185"/>
                </a:lnTo>
                <a:lnTo>
                  <a:pt x="2435" y="174"/>
                </a:lnTo>
                <a:lnTo>
                  <a:pt x="2441" y="163"/>
                </a:lnTo>
                <a:lnTo>
                  <a:pt x="2447" y="163"/>
                </a:lnTo>
                <a:lnTo>
                  <a:pt x="2452" y="163"/>
                </a:lnTo>
                <a:lnTo>
                  <a:pt x="2463" y="161"/>
                </a:lnTo>
                <a:lnTo>
                  <a:pt x="2474" y="158"/>
                </a:lnTo>
                <a:lnTo>
                  <a:pt x="2484" y="142"/>
                </a:lnTo>
                <a:lnTo>
                  <a:pt x="2495" y="126"/>
                </a:lnTo>
                <a:lnTo>
                  <a:pt x="2500" y="123"/>
                </a:lnTo>
                <a:lnTo>
                  <a:pt x="2505" y="122"/>
                </a:lnTo>
                <a:lnTo>
                  <a:pt x="2510" y="121"/>
                </a:lnTo>
                <a:lnTo>
                  <a:pt x="2516" y="121"/>
                </a:lnTo>
                <a:lnTo>
                  <a:pt x="2527" y="125"/>
                </a:lnTo>
                <a:lnTo>
                  <a:pt x="2537" y="128"/>
                </a:lnTo>
                <a:lnTo>
                  <a:pt x="2541" y="128"/>
                </a:lnTo>
                <a:lnTo>
                  <a:pt x="2544" y="126"/>
                </a:lnTo>
                <a:lnTo>
                  <a:pt x="2546" y="124"/>
                </a:lnTo>
                <a:lnTo>
                  <a:pt x="2547" y="121"/>
                </a:lnTo>
                <a:lnTo>
                  <a:pt x="2549" y="113"/>
                </a:lnTo>
                <a:lnTo>
                  <a:pt x="2550" y="105"/>
                </a:lnTo>
                <a:lnTo>
                  <a:pt x="2493" y="0"/>
                </a:lnTo>
                <a:lnTo>
                  <a:pt x="2493" y="0"/>
                </a:lnTo>
                <a:lnTo>
                  <a:pt x="728" y="541"/>
                </a:lnTo>
                <a:lnTo>
                  <a:pt x="732" y="559"/>
                </a:lnTo>
                <a:lnTo>
                  <a:pt x="735" y="576"/>
                </a:lnTo>
                <a:lnTo>
                  <a:pt x="738" y="591"/>
                </a:lnTo>
                <a:lnTo>
                  <a:pt x="739" y="610"/>
                </a:lnTo>
                <a:lnTo>
                  <a:pt x="736" y="618"/>
                </a:lnTo>
                <a:lnTo>
                  <a:pt x="732" y="625"/>
                </a:lnTo>
                <a:lnTo>
                  <a:pt x="725" y="641"/>
                </a:lnTo>
                <a:lnTo>
                  <a:pt x="718" y="658"/>
                </a:lnTo>
                <a:lnTo>
                  <a:pt x="716" y="668"/>
                </a:lnTo>
                <a:lnTo>
                  <a:pt x="715" y="678"/>
                </a:lnTo>
                <a:lnTo>
                  <a:pt x="712" y="686"/>
                </a:lnTo>
                <a:lnTo>
                  <a:pt x="709" y="692"/>
                </a:lnTo>
                <a:lnTo>
                  <a:pt x="705" y="699"/>
                </a:lnTo>
                <a:lnTo>
                  <a:pt x="699" y="703"/>
                </a:lnTo>
                <a:lnTo>
                  <a:pt x="694" y="708"/>
                </a:lnTo>
                <a:lnTo>
                  <a:pt x="687" y="712"/>
                </a:lnTo>
                <a:lnTo>
                  <a:pt x="681" y="715"/>
                </a:lnTo>
                <a:lnTo>
                  <a:pt x="673" y="718"/>
                </a:lnTo>
                <a:lnTo>
                  <a:pt x="662" y="722"/>
                </a:lnTo>
                <a:lnTo>
                  <a:pt x="652" y="725"/>
                </a:lnTo>
                <a:lnTo>
                  <a:pt x="642" y="726"/>
                </a:lnTo>
                <a:lnTo>
                  <a:pt x="630" y="727"/>
                </a:lnTo>
                <a:lnTo>
                  <a:pt x="621" y="726"/>
                </a:lnTo>
                <a:lnTo>
                  <a:pt x="614" y="726"/>
                </a:lnTo>
                <a:lnTo>
                  <a:pt x="610" y="726"/>
                </a:lnTo>
                <a:lnTo>
                  <a:pt x="606" y="726"/>
                </a:lnTo>
                <a:lnTo>
                  <a:pt x="602" y="727"/>
                </a:lnTo>
                <a:lnTo>
                  <a:pt x="599" y="729"/>
                </a:lnTo>
                <a:lnTo>
                  <a:pt x="597" y="734"/>
                </a:lnTo>
                <a:lnTo>
                  <a:pt x="595" y="740"/>
                </a:lnTo>
                <a:lnTo>
                  <a:pt x="586" y="748"/>
                </a:lnTo>
                <a:lnTo>
                  <a:pt x="575" y="756"/>
                </a:lnTo>
                <a:lnTo>
                  <a:pt x="560" y="768"/>
                </a:lnTo>
                <a:lnTo>
                  <a:pt x="547" y="779"/>
                </a:lnTo>
                <a:lnTo>
                  <a:pt x="539" y="783"/>
                </a:lnTo>
                <a:lnTo>
                  <a:pt x="532" y="786"/>
                </a:lnTo>
                <a:lnTo>
                  <a:pt x="523" y="789"/>
                </a:lnTo>
                <a:lnTo>
                  <a:pt x="513" y="793"/>
                </a:lnTo>
                <a:lnTo>
                  <a:pt x="503" y="795"/>
                </a:lnTo>
                <a:lnTo>
                  <a:pt x="492" y="796"/>
                </a:lnTo>
                <a:lnTo>
                  <a:pt x="486" y="796"/>
                </a:lnTo>
                <a:lnTo>
                  <a:pt x="481" y="797"/>
                </a:lnTo>
                <a:lnTo>
                  <a:pt x="477" y="798"/>
                </a:lnTo>
                <a:lnTo>
                  <a:pt x="471" y="801"/>
                </a:lnTo>
                <a:lnTo>
                  <a:pt x="466" y="804"/>
                </a:lnTo>
                <a:lnTo>
                  <a:pt x="462" y="809"/>
                </a:lnTo>
                <a:lnTo>
                  <a:pt x="458" y="813"/>
                </a:lnTo>
                <a:lnTo>
                  <a:pt x="455" y="819"/>
                </a:lnTo>
                <a:lnTo>
                  <a:pt x="451" y="829"/>
                </a:lnTo>
                <a:lnTo>
                  <a:pt x="444" y="840"/>
                </a:lnTo>
                <a:lnTo>
                  <a:pt x="435" y="857"/>
                </a:lnTo>
                <a:lnTo>
                  <a:pt x="424" y="873"/>
                </a:lnTo>
                <a:lnTo>
                  <a:pt x="413" y="887"/>
                </a:lnTo>
                <a:lnTo>
                  <a:pt x="399" y="902"/>
                </a:lnTo>
                <a:lnTo>
                  <a:pt x="390" y="910"/>
                </a:lnTo>
                <a:lnTo>
                  <a:pt x="382" y="918"/>
                </a:lnTo>
                <a:lnTo>
                  <a:pt x="373" y="924"/>
                </a:lnTo>
                <a:lnTo>
                  <a:pt x="364" y="930"/>
                </a:lnTo>
                <a:lnTo>
                  <a:pt x="347" y="943"/>
                </a:lnTo>
                <a:lnTo>
                  <a:pt x="328" y="958"/>
                </a:lnTo>
                <a:lnTo>
                  <a:pt x="317" y="966"/>
                </a:lnTo>
                <a:lnTo>
                  <a:pt x="308" y="975"/>
                </a:lnTo>
                <a:lnTo>
                  <a:pt x="298" y="983"/>
                </a:lnTo>
                <a:lnTo>
                  <a:pt x="288" y="992"/>
                </a:lnTo>
                <a:lnTo>
                  <a:pt x="278" y="1002"/>
                </a:lnTo>
                <a:lnTo>
                  <a:pt x="269" y="1013"/>
                </a:lnTo>
                <a:lnTo>
                  <a:pt x="248" y="1035"/>
                </a:lnTo>
                <a:lnTo>
                  <a:pt x="228" y="1054"/>
                </a:lnTo>
                <a:lnTo>
                  <a:pt x="208" y="1071"/>
                </a:lnTo>
                <a:lnTo>
                  <a:pt x="184" y="1091"/>
                </a:lnTo>
                <a:lnTo>
                  <a:pt x="173" y="1099"/>
                </a:lnTo>
                <a:lnTo>
                  <a:pt x="163" y="1108"/>
                </a:lnTo>
                <a:lnTo>
                  <a:pt x="154" y="1117"/>
                </a:lnTo>
                <a:lnTo>
                  <a:pt x="142" y="1125"/>
                </a:lnTo>
                <a:lnTo>
                  <a:pt x="130" y="1132"/>
                </a:lnTo>
                <a:lnTo>
                  <a:pt x="119" y="1139"/>
                </a:lnTo>
                <a:lnTo>
                  <a:pt x="115" y="1143"/>
                </a:lnTo>
                <a:lnTo>
                  <a:pt x="111" y="1148"/>
                </a:lnTo>
                <a:lnTo>
                  <a:pt x="107" y="1153"/>
                </a:lnTo>
                <a:lnTo>
                  <a:pt x="104" y="1159"/>
                </a:lnTo>
                <a:lnTo>
                  <a:pt x="102" y="1170"/>
                </a:lnTo>
                <a:lnTo>
                  <a:pt x="99" y="1180"/>
                </a:lnTo>
                <a:lnTo>
                  <a:pt x="95" y="1187"/>
                </a:lnTo>
                <a:lnTo>
                  <a:pt x="90" y="1191"/>
                </a:lnTo>
                <a:lnTo>
                  <a:pt x="84" y="1195"/>
                </a:lnTo>
                <a:lnTo>
                  <a:pt x="78" y="1199"/>
                </a:lnTo>
                <a:lnTo>
                  <a:pt x="67" y="1207"/>
                </a:lnTo>
                <a:lnTo>
                  <a:pt x="58" y="1214"/>
                </a:lnTo>
                <a:lnTo>
                  <a:pt x="47" y="1220"/>
                </a:lnTo>
                <a:lnTo>
                  <a:pt x="35" y="1226"/>
                </a:lnTo>
                <a:lnTo>
                  <a:pt x="26" y="1229"/>
                </a:lnTo>
                <a:lnTo>
                  <a:pt x="18" y="1230"/>
                </a:lnTo>
                <a:lnTo>
                  <a:pt x="13" y="1231"/>
                </a:lnTo>
                <a:lnTo>
                  <a:pt x="10" y="1233"/>
                </a:lnTo>
                <a:lnTo>
                  <a:pt x="7" y="1235"/>
                </a:lnTo>
                <a:lnTo>
                  <a:pt x="4" y="1239"/>
                </a:lnTo>
                <a:lnTo>
                  <a:pt x="4" y="1244"/>
                </a:lnTo>
                <a:lnTo>
                  <a:pt x="6" y="1248"/>
                </a:lnTo>
                <a:lnTo>
                  <a:pt x="6" y="1278"/>
                </a:lnTo>
                <a:lnTo>
                  <a:pt x="5" y="1305"/>
                </a:lnTo>
                <a:lnTo>
                  <a:pt x="3" y="1333"/>
                </a:lnTo>
                <a:lnTo>
                  <a:pt x="0" y="1361"/>
                </a:lnTo>
                <a:lnTo>
                  <a:pt x="0" y="136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6" name="Freeform 192"/>
          <p:cNvSpPr>
            <a:spLocks/>
          </p:cNvSpPr>
          <p:nvPr/>
        </p:nvSpPr>
        <p:spPr bwMode="auto">
          <a:xfrm>
            <a:off x="7028226" y="3962493"/>
            <a:ext cx="1224501" cy="626071"/>
          </a:xfrm>
          <a:custGeom>
            <a:avLst/>
            <a:gdLst>
              <a:gd name="T0" fmla="*/ 437 w 2659"/>
              <a:gd name="T1" fmla="*/ 1235 h 1361"/>
              <a:gd name="T2" fmla="*/ 513 w 2659"/>
              <a:gd name="T3" fmla="*/ 1208 h 1361"/>
              <a:gd name="T4" fmla="*/ 637 w 2659"/>
              <a:gd name="T5" fmla="*/ 1136 h 1361"/>
              <a:gd name="T6" fmla="*/ 791 w 2659"/>
              <a:gd name="T7" fmla="*/ 1099 h 1361"/>
              <a:gd name="T8" fmla="*/ 915 w 2659"/>
              <a:gd name="T9" fmla="*/ 1076 h 1361"/>
              <a:gd name="T10" fmla="*/ 1047 w 2659"/>
              <a:gd name="T11" fmla="*/ 1053 h 1361"/>
              <a:gd name="T12" fmla="*/ 1107 w 2659"/>
              <a:gd name="T13" fmla="*/ 1065 h 1361"/>
              <a:gd name="T14" fmla="*/ 1170 w 2659"/>
              <a:gd name="T15" fmla="*/ 1114 h 1361"/>
              <a:gd name="T16" fmla="*/ 1940 w 2659"/>
              <a:gd name="T17" fmla="*/ 1319 h 1361"/>
              <a:gd name="T18" fmla="*/ 2032 w 2659"/>
              <a:gd name="T19" fmla="*/ 1257 h 1361"/>
              <a:gd name="T20" fmla="*/ 2139 w 2659"/>
              <a:gd name="T21" fmla="*/ 1207 h 1361"/>
              <a:gd name="T22" fmla="*/ 2184 w 2659"/>
              <a:gd name="T23" fmla="*/ 1062 h 1361"/>
              <a:gd name="T24" fmla="*/ 2248 w 2659"/>
              <a:gd name="T25" fmla="*/ 949 h 1361"/>
              <a:gd name="T26" fmla="*/ 2356 w 2659"/>
              <a:gd name="T27" fmla="*/ 826 h 1361"/>
              <a:gd name="T28" fmla="*/ 2439 w 2659"/>
              <a:gd name="T29" fmla="*/ 806 h 1361"/>
              <a:gd name="T30" fmla="*/ 2511 w 2659"/>
              <a:gd name="T31" fmla="*/ 777 h 1361"/>
              <a:gd name="T32" fmla="*/ 2539 w 2659"/>
              <a:gd name="T33" fmla="*/ 708 h 1361"/>
              <a:gd name="T34" fmla="*/ 2505 w 2659"/>
              <a:gd name="T35" fmla="*/ 663 h 1361"/>
              <a:gd name="T36" fmla="*/ 2452 w 2659"/>
              <a:gd name="T37" fmla="*/ 703 h 1361"/>
              <a:gd name="T38" fmla="*/ 2395 w 2659"/>
              <a:gd name="T39" fmla="*/ 739 h 1361"/>
              <a:gd name="T40" fmla="*/ 2333 w 2659"/>
              <a:gd name="T41" fmla="*/ 698 h 1361"/>
              <a:gd name="T42" fmla="*/ 2425 w 2659"/>
              <a:gd name="T43" fmla="*/ 676 h 1361"/>
              <a:gd name="T44" fmla="*/ 2441 w 2659"/>
              <a:gd name="T45" fmla="*/ 596 h 1361"/>
              <a:gd name="T46" fmla="*/ 2393 w 2659"/>
              <a:gd name="T47" fmla="*/ 560 h 1361"/>
              <a:gd name="T48" fmla="*/ 2341 w 2659"/>
              <a:gd name="T49" fmla="*/ 540 h 1361"/>
              <a:gd name="T50" fmla="*/ 2414 w 2659"/>
              <a:gd name="T51" fmla="*/ 520 h 1361"/>
              <a:gd name="T52" fmla="*/ 2455 w 2659"/>
              <a:gd name="T53" fmla="*/ 454 h 1361"/>
              <a:gd name="T54" fmla="*/ 2503 w 2659"/>
              <a:gd name="T55" fmla="*/ 479 h 1361"/>
              <a:gd name="T56" fmla="*/ 2534 w 2659"/>
              <a:gd name="T57" fmla="*/ 491 h 1361"/>
              <a:gd name="T58" fmla="*/ 2606 w 2659"/>
              <a:gd name="T59" fmla="*/ 436 h 1361"/>
              <a:gd name="T60" fmla="*/ 2652 w 2659"/>
              <a:gd name="T61" fmla="*/ 311 h 1361"/>
              <a:gd name="T62" fmla="*/ 2637 w 2659"/>
              <a:gd name="T63" fmla="*/ 214 h 1361"/>
              <a:gd name="T64" fmla="*/ 2579 w 2659"/>
              <a:gd name="T65" fmla="*/ 258 h 1361"/>
              <a:gd name="T66" fmla="*/ 2550 w 2659"/>
              <a:gd name="T67" fmla="*/ 285 h 1361"/>
              <a:gd name="T68" fmla="*/ 2496 w 2659"/>
              <a:gd name="T69" fmla="*/ 261 h 1361"/>
              <a:gd name="T70" fmla="*/ 2379 w 2659"/>
              <a:gd name="T71" fmla="*/ 267 h 1361"/>
              <a:gd name="T72" fmla="*/ 2323 w 2659"/>
              <a:gd name="T73" fmla="*/ 288 h 1361"/>
              <a:gd name="T74" fmla="*/ 2304 w 2659"/>
              <a:gd name="T75" fmla="*/ 192 h 1361"/>
              <a:gd name="T76" fmla="*/ 2346 w 2659"/>
              <a:gd name="T77" fmla="*/ 179 h 1361"/>
              <a:gd name="T78" fmla="*/ 2417 w 2659"/>
              <a:gd name="T79" fmla="*/ 194 h 1361"/>
              <a:gd name="T80" fmla="*/ 2484 w 2659"/>
              <a:gd name="T81" fmla="*/ 142 h 1361"/>
              <a:gd name="T82" fmla="*/ 2541 w 2659"/>
              <a:gd name="T83" fmla="*/ 128 h 1361"/>
              <a:gd name="T84" fmla="*/ 728 w 2659"/>
              <a:gd name="T85" fmla="*/ 541 h 1361"/>
              <a:gd name="T86" fmla="*/ 725 w 2659"/>
              <a:gd name="T87" fmla="*/ 641 h 1361"/>
              <a:gd name="T88" fmla="*/ 694 w 2659"/>
              <a:gd name="T89" fmla="*/ 708 h 1361"/>
              <a:gd name="T90" fmla="*/ 621 w 2659"/>
              <a:gd name="T91" fmla="*/ 726 h 1361"/>
              <a:gd name="T92" fmla="*/ 586 w 2659"/>
              <a:gd name="T93" fmla="*/ 748 h 1361"/>
              <a:gd name="T94" fmla="*/ 503 w 2659"/>
              <a:gd name="T95" fmla="*/ 795 h 1361"/>
              <a:gd name="T96" fmla="*/ 458 w 2659"/>
              <a:gd name="T97" fmla="*/ 813 h 1361"/>
              <a:gd name="T98" fmla="*/ 390 w 2659"/>
              <a:gd name="T99" fmla="*/ 910 h 1361"/>
              <a:gd name="T100" fmla="*/ 298 w 2659"/>
              <a:gd name="T101" fmla="*/ 983 h 1361"/>
              <a:gd name="T102" fmla="*/ 173 w 2659"/>
              <a:gd name="T103" fmla="*/ 1099 h 1361"/>
              <a:gd name="T104" fmla="*/ 107 w 2659"/>
              <a:gd name="T105" fmla="*/ 1153 h 1361"/>
              <a:gd name="T106" fmla="*/ 67 w 2659"/>
              <a:gd name="T107" fmla="*/ 1207 h 1361"/>
              <a:gd name="T108" fmla="*/ 7 w 2659"/>
              <a:gd name="T109" fmla="*/ 1235 h 1361"/>
              <a:gd name="T110" fmla="*/ 0 w 2659"/>
              <a:gd name="T111" fmla="*/ 1361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59" h="1361">
                <a:moveTo>
                  <a:pt x="0" y="1361"/>
                </a:moveTo>
                <a:lnTo>
                  <a:pt x="408" y="1262"/>
                </a:lnTo>
                <a:lnTo>
                  <a:pt x="408" y="1262"/>
                </a:lnTo>
                <a:lnTo>
                  <a:pt x="412" y="1257"/>
                </a:lnTo>
                <a:lnTo>
                  <a:pt x="417" y="1249"/>
                </a:lnTo>
                <a:lnTo>
                  <a:pt x="423" y="1244"/>
                </a:lnTo>
                <a:lnTo>
                  <a:pt x="428" y="1239"/>
                </a:lnTo>
                <a:lnTo>
                  <a:pt x="437" y="1235"/>
                </a:lnTo>
                <a:lnTo>
                  <a:pt x="444" y="1232"/>
                </a:lnTo>
                <a:lnTo>
                  <a:pt x="452" y="1230"/>
                </a:lnTo>
                <a:lnTo>
                  <a:pt x="459" y="1229"/>
                </a:lnTo>
                <a:lnTo>
                  <a:pt x="476" y="1226"/>
                </a:lnTo>
                <a:lnTo>
                  <a:pt x="492" y="1220"/>
                </a:lnTo>
                <a:lnTo>
                  <a:pt x="500" y="1217"/>
                </a:lnTo>
                <a:lnTo>
                  <a:pt x="507" y="1213"/>
                </a:lnTo>
                <a:lnTo>
                  <a:pt x="513" y="1208"/>
                </a:lnTo>
                <a:lnTo>
                  <a:pt x="519" y="1204"/>
                </a:lnTo>
                <a:lnTo>
                  <a:pt x="531" y="1194"/>
                </a:lnTo>
                <a:lnTo>
                  <a:pt x="543" y="1184"/>
                </a:lnTo>
                <a:lnTo>
                  <a:pt x="559" y="1173"/>
                </a:lnTo>
                <a:lnTo>
                  <a:pt x="575" y="1164"/>
                </a:lnTo>
                <a:lnTo>
                  <a:pt x="597" y="1152"/>
                </a:lnTo>
                <a:lnTo>
                  <a:pt x="616" y="1144"/>
                </a:lnTo>
                <a:lnTo>
                  <a:pt x="637" y="1136"/>
                </a:lnTo>
                <a:lnTo>
                  <a:pt x="656" y="1131"/>
                </a:lnTo>
                <a:lnTo>
                  <a:pt x="676" y="1126"/>
                </a:lnTo>
                <a:lnTo>
                  <a:pt x="698" y="1122"/>
                </a:lnTo>
                <a:lnTo>
                  <a:pt x="721" y="1117"/>
                </a:lnTo>
                <a:lnTo>
                  <a:pt x="745" y="1111"/>
                </a:lnTo>
                <a:lnTo>
                  <a:pt x="762" y="1107"/>
                </a:lnTo>
                <a:lnTo>
                  <a:pt x="777" y="1104"/>
                </a:lnTo>
                <a:lnTo>
                  <a:pt x="791" y="1099"/>
                </a:lnTo>
                <a:lnTo>
                  <a:pt x="808" y="1095"/>
                </a:lnTo>
                <a:lnTo>
                  <a:pt x="823" y="1093"/>
                </a:lnTo>
                <a:lnTo>
                  <a:pt x="837" y="1091"/>
                </a:lnTo>
                <a:lnTo>
                  <a:pt x="851" y="1090"/>
                </a:lnTo>
                <a:lnTo>
                  <a:pt x="867" y="1087"/>
                </a:lnTo>
                <a:lnTo>
                  <a:pt x="884" y="1084"/>
                </a:lnTo>
                <a:lnTo>
                  <a:pt x="900" y="1080"/>
                </a:lnTo>
                <a:lnTo>
                  <a:pt x="915" y="1076"/>
                </a:lnTo>
                <a:lnTo>
                  <a:pt x="934" y="1071"/>
                </a:lnTo>
                <a:lnTo>
                  <a:pt x="950" y="1069"/>
                </a:lnTo>
                <a:lnTo>
                  <a:pt x="965" y="1068"/>
                </a:lnTo>
                <a:lnTo>
                  <a:pt x="980" y="1066"/>
                </a:lnTo>
                <a:lnTo>
                  <a:pt x="997" y="1064"/>
                </a:lnTo>
                <a:lnTo>
                  <a:pt x="1019" y="1059"/>
                </a:lnTo>
                <a:lnTo>
                  <a:pt x="1038" y="1055"/>
                </a:lnTo>
                <a:lnTo>
                  <a:pt x="1047" y="1053"/>
                </a:lnTo>
                <a:lnTo>
                  <a:pt x="1057" y="1052"/>
                </a:lnTo>
                <a:lnTo>
                  <a:pt x="1067" y="1051"/>
                </a:lnTo>
                <a:lnTo>
                  <a:pt x="1079" y="1051"/>
                </a:lnTo>
                <a:lnTo>
                  <a:pt x="1085" y="1051"/>
                </a:lnTo>
                <a:lnTo>
                  <a:pt x="1090" y="1053"/>
                </a:lnTo>
                <a:lnTo>
                  <a:pt x="1094" y="1055"/>
                </a:lnTo>
                <a:lnTo>
                  <a:pt x="1099" y="1058"/>
                </a:lnTo>
                <a:lnTo>
                  <a:pt x="1107" y="1065"/>
                </a:lnTo>
                <a:lnTo>
                  <a:pt x="1116" y="1071"/>
                </a:lnTo>
                <a:lnTo>
                  <a:pt x="1129" y="1078"/>
                </a:lnTo>
                <a:lnTo>
                  <a:pt x="1140" y="1082"/>
                </a:lnTo>
                <a:lnTo>
                  <a:pt x="1145" y="1085"/>
                </a:lnTo>
                <a:lnTo>
                  <a:pt x="1151" y="1089"/>
                </a:lnTo>
                <a:lnTo>
                  <a:pt x="1155" y="1093"/>
                </a:lnTo>
                <a:lnTo>
                  <a:pt x="1159" y="1098"/>
                </a:lnTo>
                <a:lnTo>
                  <a:pt x="1170" y="1114"/>
                </a:lnTo>
                <a:lnTo>
                  <a:pt x="1181" y="1128"/>
                </a:lnTo>
                <a:lnTo>
                  <a:pt x="1186" y="1135"/>
                </a:lnTo>
                <a:lnTo>
                  <a:pt x="1193" y="1140"/>
                </a:lnTo>
                <a:lnTo>
                  <a:pt x="1200" y="1145"/>
                </a:lnTo>
                <a:lnTo>
                  <a:pt x="1209" y="1149"/>
                </a:lnTo>
                <a:lnTo>
                  <a:pt x="1542" y="1053"/>
                </a:lnTo>
                <a:lnTo>
                  <a:pt x="1940" y="1319"/>
                </a:lnTo>
                <a:lnTo>
                  <a:pt x="1940" y="1319"/>
                </a:lnTo>
                <a:lnTo>
                  <a:pt x="1947" y="1312"/>
                </a:lnTo>
                <a:lnTo>
                  <a:pt x="1953" y="1306"/>
                </a:lnTo>
                <a:lnTo>
                  <a:pt x="1961" y="1300"/>
                </a:lnTo>
                <a:lnTo>
                  <a:pt x="1967" y="1296"/>
                </a:lnTo>
                <a:lnTo>
                  <a:pt x="1983" y="1286"/>
                </a:lnTo>
                <a:lnTo>
                  <a:pt x="2001" y="1276"/>
                </a:lnTo>
                <a:lnTo>
                  <a:pt x="2018" y="1267"/>
                </a:lnTo>
                <a:lnTo>
                  <a:pt x="2032" y="1257"/>
                </a:lnTo>
                <a:lnTo>
                  <a:pt x="2047" y="1247"/>
                </a:lnTo>
                <a:lnTo>
                  <a:pt x="2064" y="1239"/>
                </a:lnTo>
                <a:lnTo>
                  <a:pt x="2082" y="1232"/>
                </a:lnTo>
                <a:lnTo>
                  <a:pt x="2097" y="1228"/>
                </a:lnTo>
                <a:lnTo>
                  <a:pt x="2112" y="1222"/>
                </a:lnTo>
                <a:lnTo>
                  <a:pt x="2128" y="1215"/>
                </a:lnTo>
                <a:lnTo>
                  <a:pt x="2134" y="1212"/>
                </a:lnTo>
                <a:lnTo>
                  <a:pt x="2139" y="1207"/>
                </a:lnTo>
                <a:lnTo>
                  <a:pt x="2143" y="1203"/>
                </a:lnTo>
                <a:lnTo>
                  <a:pt x="2147" y="1199"/>
                </a:lnTo>
                <a:lnTo>
                  <a:pt x="2154" y="1189"/>
                </a:lnTo>
                <a:lnTo>
                  <a:pt x="2158" y="1178"/>
                </a:lnTo>
                <a:lnTo>
                  <a:pt x="2165" y="1154"/>
                </a:lnTo>
                <a:lnTo>
                  <a:pt x="2171" y="1127"/>
                </a:lnTo>
                <a:lnTo>
                  <a:pt x="2179" y="1093"/>
                </a:lnTo>
                <a:lnTo>
                  <a:pt x="2184" y="1062"/>
                </a:lnTo>
                <a:lnTo>
                  <a:pt x="2188" y="1046"/>
                </a:lnTo>
                <a:lnTo>
                  <a:pt x="2193" y="1031"/>
                </a:lnTo>
                <a:lnTo>
                  <a:pt x="2199" y="1016"/>
                </a:lnTo>
                <a:lnTo>
                  <a:pt x="2208" y="1000"/>
                </a:lnTo>
                <a:lnTo>
                  <a:pt x="2221" y="985"/>
                </a:lnTo>
                <a:lnTo>
                  <a:pt x="2235" y="971"/>
                </a:lnTo>
                <a:lnTo>
                  <a:pt x="2241" y="960"/>
                </a:lnTo>
                <a:lnTo>
                  <a:pt x="2248" y="949"/>
                </a:lnTo>
                <a:lnTo>
                  <a:pt x="2259" y="934"/>
                </a:lnTo>
                <a:lnTo>
                  <a:pt x="2268" y="922"/>
                </a:lnTo>
                <a:lnTo>
                  <a:pt x="2280" y="910"/>
                </a:lnTo>
                <a:lnTo>
                  <a:pt x="2293" y="896"/>
                </a:lnTo>
                <a:lnTo>
                  <a:pt x="2315" y="869"/>
                </a:lnTo>
                <a:lnTo>
                  <a:pt x="2334" y="846"/>
                </a:lnTo>
                <a:lnTo>
                  <a:pt x="2345" y="835"/>
                </a:lnTo>
                <a:lnTo>
                  <a:pt x="2356" y="826"/>
                </a:lnTo>
                <a:lnTo>
                  <a:pt x="2362" y="822"/>
                </a:lnTo>
                <a:lnTo>
                  <a:pt x="2370" y="817"/>
                </a:lnTo>
                <a:lnTo>
                  <a:pt x="2377" y="814"/>
                </a:lnTo>
                <a:lnTo>
                  <a:pt x="2386" y="811"/>
                </a:lnTo>
                <a:lnTo>
                  <a:pt x="2399" y="809"/>
                </a:lnTo>
                <a:lnTo>
                  <a:pt x="2412" y="808"/>
                </a:lnTo>
                <a:lnTo>
                  <a:pt x="2425" y="807"/>
                </a:lnTo>
                <a:lnTo>
                  <a:pt x="2439" y="806"/>
                </a:lnTo>
                <a:lnTo>
                  <a:pt x="2447" y="804"/>
                </a:lnTo>
                <a:lnTo>
                  <a:pt x="2454" y="802"/>
                </a:lnTo>
                <a:lnTo>
                  <a:pt x="2461" y="799"/>
                </a:lnTo>
                <a:lnTo>
                  <a:pt x="2466" y="796"/>
                </a:lnTo>
                <a:lnTo>
                  <a:pt x="2478" y="789"/>
                </a:lnTo>
                <a:lnTo>
                  <a:pt x="2492" y="782"/>
                </a:lnTo>
                <a:lnTo>
                  <a:pt x="2502" y="780"/>
                </a:lnTo>
                <a:lnTo>
                  <a:pt x="2511" y="777"/>
                </a:lnTo>
                <a:lnTo>
                  <a:pt x="2515" y="775"/>
                </a:lnTo>
                <a:lnTo>
                  <a:pt x="2519" y="773"/>
                </a:lnTo>
                <a:lnTo>
                  <a:pt x="2522" y="770"/>
                </a:lnTo>
                <a:lnTo>
                  <a:pt x="2524" y="767"/>
                </a:lnTo>
                <a:lnTo>
                  <a:pt x="2527" y="750"/>
                </a:lnTo>
                <a:lnTo>
                  <a:pt x="2530" y="734"/>
                </a:lnTo>
                <a:lnTo>
                  <a:pt x="2534" y="720"/>
                </a:lnTo>
                <a:lnTo>
                  <a:pt x="2539" y="708"/>
                </a:lnTo>
                <a:lnTo>
                  <a:pt x="2545" y="695"/>
                </a:lnTo>
                <a:lnTo>
                  <a:pt x="2548" y="681"/>
                </a:lnTo>
                <a:lnTo>
                  <a:pt x="2537" y="676"/>
                </a:lnTo>
                <a:lnTo>
                  <a:pt x="2528" y="669"/>
                </a:lnTo>
                <a:lnTo>
                  <a:pt x="2522" y="667"/>
                </a:lnTo>
                <a:lnTo>
                  <a:pt x="2517" y="665"/>
                </a:lnTo>
                <a:lnTo>
                  <a:pt x="2511" y="663"/>
                </a:lnTo>
                <a:lnTo>
                  <a:pt x="2505" y="663"/>
                </a:lnTo>
                <a:lnTo>
                  <a:pt x="2502" y="663"/>
                </a:lnTo>
                <a:lnTo>
                  <a:pt x="2498" y="665"/>
                </a:lnTo>
                <a:lnTo>
                  <a:pt x="2496" y="667"/>
                </a:lnTo>
                <a:lnTo>
                  <a:pt x="2494" y="671"/>
                </a:lnTo>
                <a:lnTo>
                  <a:pt x="2490" y="678"/>
                </a:lnTo>
                <a:lnTo>
                  <a:pt x="2484" y="684"/>
                </a:lnTo>
                <a:lnTo>
                  <a:pt x="2468" y="693"/>
                </a:lnTo>
                <a:lnTo>
                  <a:pt x="2452" y="703"/>
                </a:lnTo>
                <a:lnTo>
                  <a:pt x="2441" y="709"/>
                </a:lnTo>
                <a:lnTo>
                  <a:pt x="2431" y="715"/>
                </a:lnTo>
                <a:lnTo>
                  <a:pt x="2421" y="720"/>
                </a:lnTo>
                <a:lnTo>
                  <a:pt x="2410" y="727"/>
                </a:lnTo>
                <a:lnTo>
                  <a:pt x="2404" y="730"/>
                </a:lnTo>
                <a:lnTo>
                  <a:pt x="2399" y="734"/>
                </a:lnTo>
                <a:lnTo>
                  <a:pt x="2397" y="736"/>
                </a:lnTo>
                <a:lnTo>
                  <a:pt x="2395" y="739"/>
                </a:lnTo>
                <a:lnTo>
                  <a:pt x="2392" y="740"/>
                </a:lnTo>
                <a:lnTo>
                  <a:pt x="2388" y="740"/>
                </a:lnTo>
                <a:lnTo>
                  <a:pt x="2379" y="739"/>
                </a:lnTo>
                <a:lnTo>
                  <a:pt x="2371" y="736"/>
                </a:lnTo>
                <a:lnTo>
                  <a:pt x="2363" y="732"/>
                </a:lnTo>
                <a:lnTo>
                  <a:pt x="2356" y="727"/>
                </a:lnTo>
                <a:lnTo>
                  <a:pt x="2344" y="713"/>
                </a:lnTo>
                <a:lnTo>
                  <a:pt x="2333" y="698"/>
                </a:lnTo>
                <a:lnTo>
                  <a:pt x="2356" y="693"/>
                </a:lnTo>
                <a:lnTo>
                  <a:pt x="2375" y="691"/>
                </a:lnTo>
                <a:lnTo>
                  <a:pt x="2386" y="690"/>
                </a:lnTo>
                <a:lnTo>
                  <a:pt x="2396" y="688"/>
                </a:lnTo>
                <a:lnTo>
                  <a:pt x="2407" y="686"/>
                </a:lnTo>
                <a:lnTo>
                  <a:pt x="2417" y="681"/>
                </a:lnTo>
                <a:lnTo>
                  <a:pt x="2422" y="679"/>
                </a:lnTo>
                <a:lnTo>
                  <a:pt x="2425" y="676"/>
                </a:lnTo>
                <a:lnTo>
                  <a:pt x="2427" y="673"/>
                </a:lnTo>
                <a:lnTo>
                  <a:pt x="2428" y="668"/>
                </a:lnTo>
                <a:lnTo>
                  <a:pt x="2430" y="660"/>
                </a:lnTo>
                <a:lnTo>
                  <a:pt x="2431" y="649"/>
                </a:lnTo>
                <a:lnTo>
                  <a:pt x="2434" y="635"/>
                </a:lnTo>
                <a:lnTo>
                  <a:pt x="2436" y="622"/>
                </a:lnTo>
                <a:lnTo>
                  <a:pt x="2438" y="610"/>
                </a:lnTo>
                <a:lnTo>
                  <a:pt x="2441" y="596"/>
                </a:lnTo>
                <a:lnTo>
                  <a:pt x="2447" y="586"/>
                </a:lnTo>
                <a:lnTo>
                  <a:pt x="2450" y="576"/>
                </a:lnTo>
                <a:lnTo>
                  <a:pt x="2449" y="566"/>
                </a:lnTo>
                <a:lnTo>
                  <a:pt x="2447" y="556"/>
                </a:lnTo>
                <a:lnTo>
                  <a:pt x="2427" y="557"/>
                </a:lnTo>
                <a:lnTo>
                  <a:pt x="2410" y="559"/>
                </a:lnTo>
                <a:lnTo>
                  <a:pt x="2401" y="560"/>
                </a:lnTo>
                <a:lnTo>
                  <a:pt x="2393" y="560"/>
                </a:lnTo>
                <a:lnTo>
                  <a:pt x="2383" y="560"/>
                </a:lnTo>
                <a:lnTo>
                  <a:pt x="2372" y="559"/>
                </a:lnTo>
                <a:lnTo>
                  <a:pt x="2361" y="557"/>
                </a:lnTo>
                <a:lnTo>
                  <a:pt x="2352" y="554"/>
                </a:lnTo>
                <a:lnTo>
                  <a:pt x="2341" y="552"/>
                </a:lnTo>
                <a:lnTo>
                  <a:pt x="2330" y="549"/>
                </a:lnTo>
                <a:lnTo>
                  <a:pt x="2335" y="543"/>
                </a:lnTo>
                <a:lnTo>
                  <a:pt x="2341" y="540"/>
                </a:lnTo>
                <a:lnTo>
                  <a:pt x="2347" y="537"/>
                </a:lnTo>
                <a:lnTo>
                  <a:pt x="2353" y="535"/>
                </a:lnTo>
                <a:lnTo>
                  <a:pt x="2366" y="531"/>
                </a:lnTo>
                <a:lnTo>
                  <a:pt x="2377" y="530"/>
                </a:lnTo>
                <a:lnTo>
                  <a:pt x="2390" y="528"/>
                </a:lnTo>
                <a:lnTo>
                  <a:pt x="2402" y="525"/>
                </a:lnTo>
                <a:lnTo>
                  <a:pt x="2409" y="523"/>
                </a:lnTo>
                <a:lnTo>
                  <a:pt x="2414" y="520"/>
                </a:lnTo>
                <a:lnTo>
                  <a:pt x="2421" y="516"/>
                </a:lnTo>
                <a:lnTo>
                  <a:pt x="2426" y="512"/>
                </a:lnTo>
                <a:lnTo>
                  <a:pt x="2417" y="479"/>
                </a:lnTo>
                <a:lnTo>
                  <a:pt x="2428" y="470"/>
                </a:lnTo>
                <a:lnTo>
                  <a:pt x="2438" y="461"/>
                </a:lnTo>
                <a:lnTo>
                  <a:pt x="2443" y="458"/>
                </a:lnTo>
                <a:lnTo>
                  <a:pt x="2450" y="455"/>
                </a:lnTo>
                <a:lnTo>
                  <a:pt x="2455" y="454"/>
                </a:lnTo>
                <a:lnTo>
                  <a:pt x="2463" y="452"/>
                </a:lnTo>
                <a:lnTo>
                  <a:pt x="2468" y="454"/>
                </a:lnTo>
                <a:lnTo>
                  <a:pt x="2474" y="455"/>
                </a:lnTo>
                <a:lnTo>
                  <a:pt x="2478" y="456"/>
                </a:lnTo>
                <a:lnTo>
                  <a:pt x="2482" y="458"/>
                </a:lnTo>
                <a:lnTo>
                  <a:pt x="2491" y="464"/>
                </a:lnTo>
                <a:lnTo>
                  <a:pt x="2497" y="472"/>
                </a:lnTo>
                <a:lnTo>
                  <a:pt x="2503" y="479"/>
                </a:lnTo>
                <a:lnTo>
                  <a:pt x="2507" y="487"/>
                </a:lnTo>
                <a:lnTo>
                  <a:pt x="2510" y="490"/>
                </a:lnTo>
                <a:lnTo>
                  <a:pt x="2514" y="493"/>
                </a:lnTo>
                <a:lnTo>
                  <a:pt x="2517" y="495"/>
                </a:lnTo>
                <a:lnTo>
                  <a:pt x="2521" y="496"/>
                </a:lnTo>
                <a:lnTo>
                  <a:pt x="2527" y="495"/>
                </a:lnTo>
                <a:lnTo>
                  <a:pt x="2531" y="493"/>
                </a:lnTo>
                <a:lnTo>
                  <a:pt x="2534" y="491"/>
                </a:lnTo>
                <a:lnTo>
                  <a:pt x="2537" y="488"/>
                </a:lnTo>
                <a:lnTo>
                  <a:pt x="2545" y="482"/>
                </a:lnTo>
                <a:lnTo>
                  <a:pt x="2554" y="477"/>
                </a:lnTo>
                <a:lnTo>
                  <a:pt x="2566" y="471"/>
                </a:lnTo>
                <a:lnTo>
                  <a:pt x="2578" y="463"/>
                </a:lnTo>
                <a:lnTo>
                  <a:pt x="2589" y="455"/>
                </a:lnTo>
                <a:lnTo>
                  <a:pt x="2598" y="446"/>
                </a:lnTo>
                <a:lnTo>
                  <a:pt x="2606" y="436"/>
                </a:lnTo>
                <a:lnTo>
                  <a:pt x="2614" y="425"/>
                </a:lnTo>
                <a:lnTo>
                  <a:pt x="2620" y="414"/>
                </a:lnTo>
                <a:lnTo>
                  <a:pt x="2628" y="400"/>
                </a:lnTo>
                <a:lnTo>
                  <a:pt x="2636" y="381"/>
                </a:lnTo>
                <a:lnTo>
                  <a:pt x="2641" y="364"/>
                </a:lnTo>
                <a:lnTo>
                  <a:pt x="2645" y="346"/>
                </a:lnTo>
                <a:lnTo>
                  <a:pt x="2649" y="325"/>
                </a:lnTo>
                <a:lnTo>
                  <a:pt x="2652" y="311"/>
                </a:lnTo>
                <a:lnTo>
                  <a:pt x="2655" y="299"/>
                </a:lnTo>
                <a:lnTo>
                  <a:pt x="2658" y="287"/>
                </a:lnTo>
                <a:lnTo>
                  <a:pt x="2659" y="272"/>
                </a:lnTo>
                <a:lnTo>
                  <a:pt x="2658" y="258"/>
                </a:lnTo>
                <a:lnTo>
                  <a:pt x="2656" y="246"/>
                </a:lnTo>
                <a:lnTo>
                  <a:pt x="2651" y="234"/>
                </a:lnTo>
                <a:lnTo>
                  <a:pt x="2645" y="223"/>
                </a:lnTo>
                <a:lnTo>
                  <a:pt x="2637" y="214"/>
                </a:lnTo>
                <a:lnTo>
                  <a:pt x="2627" y="205"/>
                </a:lnTo>
                <a:lnTo>
                  <a:pt x="2616" y="198"/>
                </a:lnTo>
                <a:lnTo>
                  <a:pt x="2603" y="190"/>
                </a:lnTo>
                <a:lnTo>
                  <a:pt x="2596" y="203"/>
                </a:lnTo>
                <a:lnTo>
                  <a:pt x="2590" y="215"/>
                </a:lnTo>
                <a:lnTo>
                  <a:pt x="2586" y="228"/>
                </a:lnTo>
                <a:lnTo>
                  <a:pt x="2583" y="243"/>
                </a:lnTo>
                <a:lnTo>
                  <a:pt x="2579" y="258"/>
                </a:lnTo>
                <a:lnTo>
                  <a:pt x="2575" y="271"/>
                </a:lnTo>
                <a:lnTo>
                  <a:pt x="2572" y="277"/>
                </a:lnTo>
                <a:lnTo>
                  <a:pt x="2568" y="282"/>
                </a:lnTo>
                <a:lnTo>
                  <a:pt x="2565" y="283"/>
                </a:lnTo>
                <a:lnTo>
                  <a:pt x="2562" y="285"/>
                </a:lnTo>
                <a:lnTo>
                  <a:pt x="2559" y="285"/>
                </a:lnTo>
                <a:lnTo>
                  <a:pt x="2556" y="286"/>
                </a:lnTo>
                <a:lnTo>
                  <a:pt x="2550" y="285"/>
                </a:lnTo>
                <a:lnTo>
                  <a:pt x="2545" y="284"/>
                </a:lnTo>
                <a:lnTo>
                  <a:pt x="2541" y="283"/>
                </a:lnTo>
                <a:lnTo>
                  <a:pt x="2536" y="281"/>
                </a:lnTo>
                <a:lnTo>
                  <a:pt x="2528" y="275"/>
                </a:lnTo>
                <a:lnTo>
                  <a:pt x="2519" y="270"/>
                </a:lnTo>
                <a:lnTo>
                  <a:pt x="2514" y="266"/>
                </a:lnTo>
                <a:lnTo>
                  <a:pt x="2508" y="261"/>
                </a:lnTo>
                <a:lnTo>
                  <a:pt x="2496" y="261"/>
                </a:lnTo>
                <a:lnTo>
                  <a:pt x="2487" y="261"/>
                </a:lnTo>
                <a:lnTo>
                  <a:pt x="2476" y="261"/>
                </a:lnTo>
                <a:lnTo>
                  <a:pt x="2465" y="261"/>
                </a:lnTo>
                <a:lnTo>
                  <a:pt x="2400" y="261"/>
                </a:lnTo>
                <a:lnTo>
                  <a:pt x="2394" y="262"/>
                </a:lnTo>
                <a:lnTo>
                  <a:pt x="2388" y="263"/>
                </a:lnTo>
                <a:lnTo>
                  <a:pt x="2383" y="265"/>
                </a:lnTo>
                <a:lnTo>
                  <a:pt x="2379" y="267"/>
                </a:lnTo>
                <a:lnTo>
                  <a:pt x="2370" y="273"/>
                </a:lnTo>
                <a:lnTo>
                  <a:pt x="2362" y="280"/>
                </a:lnTo>
                <a:lnTo>
                  <a:pt x="2355" y="287"/>
                </a:lnTo>
                <a:lnTo>
                  <a:pt x="2347" y="296"/>
                </a:lnTo>
                <a:lnTo>
                  <a:pt x="2338" y="303"/>
                </a:lnTo>
                <a:lnTo>
                  <a:pt x="2328" y="310"/>
                </a:lnTo>
                <a:lnTo>
                  <a:pt x="2326" y="298"/>
                </a:lnTo>
                <a:lnTo>
                  <a:pt x="2323" y="288"/>
                </a:lnTo>
                <a:lnTo>
                  <a:pt x="2321" y="279"/>
                </a:lnTo>
                <a:lnTo>
                  <a:pt x="2319" y="267"/>
                </a:lnTo>
                <a:lnTo>
                  <a:pt x="2318" y="253"/>
                </a:lnTo>
                <a:lnTo>
                  <a:pt x="2316" y="240"/>
                </a:lnTo>
                <a:lnTo>
                  <a:pt x="2315" y="228"/>
                </a:lnTo>
                <a:lnTo>
                  <a:pt x="2312" y="214"/>
                </a:lnTo>
                <a:lnTo>
                  <a:pt x="2307" y="202"/>
                </a:lnTo>
                <a:lnTo>
                  <a:pt x="2304" y="192"/>
                </a:lnTo>
                <a:lnTo>
                  <a:pt x="2301" y="181"/>
                </a:lnTo>
                <a:lnTo>
                  <a:pt x="2299" y="168"/>
                </a:lnTo>
                <a:lnTo>
                  <a:pt x="2329" y="168"/>
                </a:lnTo>
                <a:lnTo>
                  <a:pt x="2333" y="169"/>
                </a:lnTo>
                <a:lnTo>
                  <a:pt x="2336" y="171"/>
                </a:lnTo>
                <a:lnTo>
                  <a:pt x="2339" y="172"/>
                </a:lnTo>
                <a:lnTo>
                  <a:pt x="2342" y="174"/>
                </a:lnTo>
                <a:lnTo>
                  <a:pt x="2346" y="179"/>
                </a:lnTo>
                <a:lnTo>
                  <a:pt x="2352" y="185"/>
                </a:lnTo>
                <a:lnTo>
                  <a:pt x="2360" y="194"/>
                </a:lnTo>
                <a:lnTo>
                  <a:pt x="2368" y="203"/>
                </a:lnTo>
                <a:lnTo>
                  <a:pt x="2375" y="212"/>
                </a:lnTo>
                <a:lnTo>
                  <a:pt x="2386" y="219"/>
                </a:lnTo>
                <a:lnTo>
                  <a:pt x="2397" y="209"/>
                </a:lnTo>
                <a:lnTo>
                  <a:pt x="2407" y="202"/>
                </a:lnTo>
                <a:lnTo>
                  <a:pt x="2417" y="194"/>
                </a:lnTo>
                <a:lnTo>
                  <a:pt x="2428" y="185"/>
                </a:lnTo>
                <a:lnTo>
                  <a:pt x="2435" y="174"/>
                </a:lnTo>
                <a:lnTo>
                  <a:pt x="2441" y="163"/>
                </a:lnTo>
                <a:lnTo>
                  <a:pt x="2447" y="163"/>
                </a:lnTo>
                <a:lnTo>
                  <a:pt x="2452" y="163"/>
                </a:lnTo>
                <a:lnTo>
                  <a:pt x="2463" y="161"/>
                </a:lnTo>
                <a:lnTo>
                  <a:pt x="2474" y="158"/>
                </a:lnTo>
                <a:lnTo>
                  <a:pt x="2484" y="142"/>
                </a:lnTo>
                <a:lnTo>
                  <a:pt x="2495" y="126"/>
                </a:lnTo>
                <a:lnTo>
                  <a:pt x="2500" y="123"/>
                </a:lnTo>
                <a:lnTo>
                  <a:pt x="2505" y="122"/>
                </a:lnTo>
                <a:lnTo>
                  <a:pt x="2510" y="121"/>
                </a:lnTo>
                <a:lnTo>
                  <a:pt x="2516" y="121"/>
                </a:lnTo>
                <a:lnTo>
                  <a:pt x="2527" y="125"/>
                </a:lnTo>
                <a:lnTo>
                  <a:pt x="2537" y="128"/>
                </a:lnTo>
                <a:lnTo>
                  <a:pt x="2541" y="128"/>
                </a:lnTo>
                <a:lnTo>
                  <a:pt x="2544" y="126"/>
                </a:lnTo>
                <a:lnTo>
                  <a:pt x="2546" y="124"/>
                </a:lnTo>
                <a:lnTo>
                  <a:pt x="2547" y="121"/>
                </a:lnTo>
                <a:lnTo>
                  <a:pt x="2549" y="113"/>
                </a:lnTo>
                <a:lnTo>
                  <a:pt x="2550" y="105"/>
                </a:lnTo>
                <a:lnTo>
                  <a:pt x="2493" y="0"/>
                </a:lnTo>
                <a:lnTo>
                  <a:pt x="2493" y="0"/>
                </a:lnTo>
                <a:lnTo>
                  <a:pt x="728" y="541"/>
                </a:lnTo>
                <a:lnTo>
                  <a:pt x="728" y="541"/>
                </a:lnTo>
                <a:lnTo>
                  <a:pt x="732" y="559"/>
                </a:lnTo>
                <a:lnTo>
                  <a:pt x="735" y="576"/>
                </a:lnTo>
                <a:lnTo>
                  <a:pt x="738" y="591"/>
                </a:lnTo>
                <a:lnTo>
                  <a:pt x="739" y="610"/>
                </a:lnTo>
                <a:lnTo>
                  <a:pt x="736" y="618"/>
                </a:lnTo>
                <a:lnTo>
                  <a:pt x="732" y="625"/>
                </a:lnTo>
                <a:lnTo>
                  <a:pt x="725" y="641"/>
                </a:lnTo>
                <a:lnTo>
                  <a:pt x="718" y="658"/>
                </a:lnTo>
                <a:lnTo>
                  <a:pt x="716" y="668"/>
                </a:lnTo>
                <a:lnTo>
                  <a:pt x="715" y="678"/>
                </a:lnTo>
                <a:lnTo>
                  <a:pt x="712" y="686"/>
                </a:lnTo>
                <a:lnTo>
                  <a:pt x="709" y="692"/>
                </a:lnTo>
                <a:lnTo>
                  <a:pt x="705" y="699"/>
                </a:lnTo>
                <a:lnTo>
                  <a:pt x="699" y="703"/>
                </a:lnTo>
                <a:lnTo>
                  <a:pt x="694" y="708"/>
                </a:lnTo>
                <a:lnTo>
                  <a:pt x="687" y="712"/>
                </a:lnTo>
                <a:lnTo>
                  <a:pt x="681" y="715"/>
                </a:lnTo>
                <a:lnTo>
                  <a:pt x="673" y="718"/>
                </a:lnTo>
                <a:lnTo>
                  <a:pt x="662" y="722"/>
                </a:lnTo>
                <a:lnTo>
                  <a:pt x="652" y="725"/>
                </a:lnTo>
                <a:lnTo>
                  <a:pt x="642" y="726"/>
                </a:lnTo>
                <a:lnTo>
                  <a:pt x="630" y="727"/>
                </a:lnTo>
                <a:lnTo>
                  <a:pt x="621" y="726"/>
                </a:lnTo>
                <a:lnTo>
                  <a:pt x="614" y="726"/>
                </a:lnTo>
                <a:lnTo>
                  <a:pt x="610" y="726"/>
                </a:lnTo>
                <a:lnTo>
                  <a:pt x="606" y="726"/>
                </a:lnTo>
                <a:lnTo>
                  <a:pt x="602" y="727"/>
                </a:lnTo>
                <a:lnTo>
                  <a:pt x="599" y="729"/>
                </a:lnTo>
                <a:lnTo>
                  <a:pt x="597" y="734"/>
                </a:lnTo>
                <a:lnTo>
                  <a:pt x="595" y="740"/>
                </a:lnTo>
                <a:lnTo>
                  <a:pt x="586" y="748"/>
                </a:lnTo>
                <a:lnTo>
                  <a:pt x="575" y="756"/>
                </a:lnTo>
                <a:lnTo>
                  <a:pt x="560" y="768"/>
                </a:lnTo>
                <a:lnTo>
                  <a:pt x="547" y="779"/>
                </a:lnTo>
                <a:lnTo>
                  <a:pt x="539" y="783"/>
                </a:lnTo>
                <a:lnTo>
                  <a:pt x="532" y="786"/>
                </a:lnTo>
                <a:lnTo>
                  <a:pt x="523" y="789"/>
                </a:lnTo>
                <a:lnTo>
                  <a:pt x="513" y="793"/>
                </a:lnTo>
                <a:lnTo>
                  <a:pt x="503" y="795"/>
                </a:lnTo>
                <a:lnTo>
                  <a:pt x="492" y="796"/>
                </a:lnTo>
                <a:lnTo>
                  <a:pt x="486" y="796"/>
                </a:lnTo>
                <a:lnTo>
                  <a:pt x="481" y="797"/>
                </a:lnTo>
                <a:lnTo>
                  <a:pt x="477" y="798"/>
                </a:lnTo>
                <a:lnTo>
                  <a:pt x="471" y="801"/>
                </a:lnTo>
                <a:lnTo>
                  <a:pt x="466" y="804"/>
                </a:lnTo>
                <a:lnTo>
                  <a:pt x="462" y="809"/>
                </a:lnTo>
                <a:lnTo>
                  <a:pt x="458" y="813"/>
                </a:lnTo>
                <a:lnTo>
                  <a:pt x="455" y="819"/>
                </a:lnTo>
                <a:lnTo>
                  <a:pt x="451" y="829"/>
                </a:lnTo>
                <a:lnTo>
                  <a:pt x="444" y="840"/>
                </a:lnTo>
                <a:lnTo>
                  <a:pt x="435" y="857"/>
                </a:lnTo>
                <a:lnTo>
                  <a:pt x="424" y="873"/>
                </a:lnTo>
                <a:lnTo>
                  <a:pt x="413" y="887"/>
                </a:lnTo>
                <a:lnTo>
                  <a:pt x="399" y="902"/>
                </a:lnTo>
                <a:lnTo>
                  <a:pt x="390" y="910"/>
                </a:lnTo>
                <a:lnTo>
                  <a:pt x="382" y="918"/>
                </a:lnTo>
                <a:lnTo>
                  <a:pt x="373" y="924"/>
                </a:lnTo>
                <a:lnTo>
                  <a:pt x="364" y="930"/>
                </a:lnTo>
                <a:lnTo>
                  <a:pt x="347" y="943"/>
                </a:lnTo>
                <a:lnTo>
                  <a:pt x="328" y="958"/>
                </a:lnTo>
                <a:lnTo>
                  <a:pt x="317" y="966"/>
                </a:lnTo>
                <a:lnTo>
                  <a:pt x="308" y="975"/>
                </a:lnTo>
                <a:lnTo>
                  <a:pt x="298" y="983"/>
                </a:lnTo>
                <a:lnTo>
                  <a:pt x="288" y="992"/>
                </a:lnTo>
                <a:lnTo>
                  <a:pt x="278" y="1002"/>
                </a:lnTo>
                <a:lnTo>
                  <a:pt x="269" y="1013"/>
                </a:lnTo>
                <a:lnTo>
                  <a:pt x="248" y="1035"/>
                </a:lnTo>
                <a:lnTo>
                  <a:pt x="228" y="1054"/>
                </a:lnTo>
                <a:lnTo>
                  <a:pt x="208" y="1071"/>
                </a:lnTo>
                <a:lnTo>
                  <a:pt x="184" y="1091"/>
                </a:lnTo>
                <a:lnTo>
                  <a:pt x="173" y="1099"/>
                </a:lnTo>
                <a:lnTo>
                  <a:pt x="163" y="1108"/>
                </a:lnTo>
                <a:lnTo>
                  <a:pt x="154" y="1117"/>
                </a:lnTo>
                <a:lnTo>
                  <a:pt x="142" y="1125"/>
                </a:lnTo>
                <a:lnTo>
                  <a:pt x="130" y="1132"/>
                </a:lnTo>
                <a:lnTo>
                  <a:pt x="119" y="1139"/>
                </a:lnTo>
                <a:lnTo>
                  <a:pt x="115" y="1143"/>
                </a:lnTo>
                <a:lnTo>
                  <a:pt x="111" y="1148"/>
                </a:lnTo>
                <a:lnTo>
                  <a:pt x="107" y="1153"/>
                </a:lnTo>
                <a:lnTo>
                  <a:pt x="104" y="1159"/>
                </a:lnTo>
                <a:lnTo>
                  <a:pt x="102" y="1170"/>
                </a:lnTo>
                <a:lnTo>
                  <a:pt x="99" y="1180"/>
                </a:lnTo>
                <a:lnTo>
                  <a:pt x="95" y="1187"/>
                </a:lnTo>
                <a:lnTo>
                  <a:pt x="90" y="1191"/>
                </a:lnTo>
                <a:lnTo>
                  <a:pt x="84" y="1195"/>
                </a:lnTo>
                <a:lnTo>
                  <a:pt x="78" y="1199"/>
                </a:lnTo>
                <a:lnTo>
                  <a:pt x="67" y="1207"/>
                </a:lnTo>
                <a:lnTo>
                  <a:pt x="58" y="1214"/>
                </a:lnTo>
                <a:lnTo>
                  <a:pt x="47" y="1220"/>
                </a:lnTo>
                <a:lnTo>
                  <a:pt x="35" y="1226"/>
                </a:lnTo>
                <a:lnTo>
                  <a:pt x="26" y="1229"/>
                </a:lnTo>
                <a:lnTo>
                  <a:pt x="18" y="1230"/>
                </a:lnTo>
                <a:lnTo>
                  <a:pt x="13" y="1231"/>
                </a:lnTo>
                <a:lnTo>
                  <a:pt x="10" y="1233"/>
                </a:lnTo>
                <a:lnTo>
                  <a:pt x="7" y="1235"/>
                </a:lnTo>
                <a:lnTo>
                  <a:pt x="4" y="1239"/>
                </a:lnTo>
                <a:lnTo>
                  <a:pt x="4" y="1244"/>
                </a:lnTo>
                <a:lnTo>
                  <a:pt x="6" y="1248"/>
                </a:lnTo>
                <a:lnTo>
                  <a:pt x="6" y="1278"/>
                </a:lnTo>
                <a:lnTo>
                  <a:pt x="5" y="1305"/>
                </a:lnTo>
                <a:lnTo>
                  <a:pt x="3" y="1333"/>
                </a:lnTo>
                <a:lnTo>
                  <a:pt x="0" y="1361"/>
                </a:lnTo>
                <a:lnTo>
                  <a:pt x="0" y="136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" name="Freeform 193"/>
          <p:cNvSpPr>
            <a:spLocks/>
          </p:cNvSpPr>
          <p:nvPr/>
        </p:nvSpPr>
        <p:spPr bwMode="auto">
          <a:xfrm>
            <a:off x="6305411" y="3843636"/>
            <a:ext cx="977113" cy="574935"/>
          </a:xfrm>
          <a:custGeom>
            <a:avLst/>
            <a:gdLst>
              <a:gd name="T0" fmla="*/ 144 w 2120"/>
              <a:gd name="T1" fmla="*/ 1247 h 1247"/>
              <a:gd name="T2" fmla="*/ 265 w 2120"/>
              <a:gd name="T3" fmla="*/ 1232 h 1247"/>
              <a:gd name="T4" fmla="*/ 414 w 2120"/>
              <a:gd name="T5" fmla="*/ 1171 h 1247"/>
              <a:gd name="T6" fmla="*/ 1225 w 2120"/>
              <a:gd name="T7" fmla="*/ 1025 h 1247"/>
              <a:gd name="T8" fmla="*/ 1736 w 2120"/>
              <a:gd name="T9" fmla="*/ 921 h 1247"/>
              <a:gd name="T10" fmla="*/ 1869 w 2120"/>
              <a:gd name="T11" fmla="*/ 812 h 1247"/>
              <a:gd name="T12" fmla="*/ 1935 w 2120"/>
              <a:gd name="T13" fmla="*/ 735 h 1247"/>
              <a:gd name="T14" fmla="*/ 1978 w 2120"/>
              <a:gd name="T15" fmla="*/ 652 h 1247"/>
              <a:gd name="T16" fmla="*/ 2021 w 2120"/>
              <a:gd name="T17" fmla="*/ 597 h 1247"/>
              <a:gd name="T18" fmla="*/ 2079 w 2120"/>
              <a:gd name="T19" fmla="*/ 533 h 1247"/>
              <a:gd name="T20" fmla="*/ 2120 w 2120"/>
              <a:gd name="T21" fmla="*/ 417 h 1247"/>
              <a:gd name="T22" fmla="*/ 2045 w 2120"/>
              <a:gd name="T23" fmla="*/ 392 h 1247"/>
              <a:gd name="T24" fmla="*/ 1980 w 2120"/>
              <a:gd name="T25" fmla="*/ 326 h 1247"/>
              <a:gd name="T26" fmla="*/ 1942 w 2120"/>
              <a:gd name="T27" fmla="*/ 239 h 1247"/>
              <a:gd name="T28" fmla="*/ 1913 w 2120"/>
              <a:gd name="T29" fmla="*/ 111 h 1247"/>
              <a:gd name="T30" fmla="*/ 1865 w 2120"/>
              <a:gd name="T31" fmla="*/ 93 h 1247"/>
              <a:gd name="T32" fmla="*/ 1815 w 2120"/>
              <a:gd name="T33" fmla="*/ 46 h 1247"/>
              <a:gd name="T34" fmla="*/ 1739 w 2120"/>
              <a:gd name="T35" fmla="*/ 1 h 1247"/>
              <a:gd name="T36" fmla="*/ 1706 w 2120"/>
              <a:gd name="T37" fmla="*/ 23 h 1247"/>
              <a:gd name="T38" fmla="*/ 1656 w 2120"/>
              <a:gd name="T39" fmla="*/ 60 h 1247"/>
              <a:gd name="T40" fmla="*/ 1587 w 2120"/>
              <a:gd name="T41" fmla="*/ 56 h 1247"/>
              <a:gd name="T42" fmla="*/ 1533 w 2120"/>
              <a:gd name="T43" fmla="*/ 76 h 1247"/>
              <a:gd name="T44" fmla="*/ 1479 w 2120"/>
              <a:gd name="T45" fmla="*/ 58 h 1247"/>
              <a:gd name="T46" fmla="*/ 1375 w 2120"/>
              <a:gd name="T47" fmla="*/ 64 h 1247"/>
              <a:gd name="T48" fmla="*/ 1343 w 2120"/>
              <a:gd name="T49" fmla="*/ 46 h 1247"/>
              <a:gd name="T50" fmla="*/ 1309 w 2120"/>
              <a:gd name="T51" fmla="*/ 24 h 1247"/>
              <a:gd name="T52" fmla="*/ 1250 w 2120"/>
              <a:gd name="T53" fmla="*/ 19 h 1247"/>
              <a:gd name="T54" fmla="*/ 1198 w 2120"/>
              <a:gd name="T55" fmla="*/ 29 h 1247"/>
              <a:gd name="T56" fmla="*/ 1184 w 2120"/>
              <a:gd name="T57" fmla="*/ 70 h 1247"/>
              <a:gd name="T58" fmla="*/ 1223 w 2120"/>
              <a:gd name="T59" fmla="*/ 133 h 1247"/>
              <a:gd name="T60" fmla="*/ 1190 w 2120"/>
              <a:gd name="T61" fmla="*/ 166 h 1247"/>
              <a:gd name="T62" fmla="*/ 1068 w 2120"/>
              <a:gd name="T63" fmla="*/ 200 h 1247"/>
              <a:gd name="T64" fmla="*/ 1000 w 2120"/>
              <a:gd name="T65" fmla="*/ 217 h 1247"/>
              <a:gd name="T66" fmla="*/ 990 w 2120"/>
              <a:gd name="T67" fmla="*/ 283 h 1247"/>
              <a:gd name="T68" fmla="*/ 925 w 2120"/>
              <a:gd name="T69" fmla="*/ 419 h 1247"/>
              <a:gd name="T70" fmla="*/ 850 w 2120"/>
              <a:gd name="T71" fmla="*/ 523 h 1247"/>
              <a:gd name="T72" fmla="*/ 795 w 2120"/>
              <a:gd name="T73" fmla="*/ 506 h 1247"/>
              <a:gd name="T74" fmla="*/ 757 w 2120"/>
              <a:gd name="T75" fmla="*/ 484 h 1247"/>
              <a:gd name="T76" fmla="*/ 726 w 2120"/>
              <a:gd name="T77" fmla="*/ 504 h 1247"/>
              <a:gd name="T78" fmla="*/ 727 w 2120"/>
              <a:gd name="T79" fmla="*/ 549 h 1247"/>
              <a:gd name="T80" fmla="*/ 712 w 2120"/>
              <a:gd name="T81" fmla="*/ 592 h 1247"/>
              <a:gd name="T82" fmla="*/ 662 w 2120"/>
              <a:gd name="T83" fmla="*/ 575 h 1247"/>
              <a:gd name="T84" fmla="*/ 608 w 2120"/>
              <a:gd name="T85" fmla="*/ 589 h 1247"/>
              <a:gd name="T86" fmla="*/ 560 w 2120"/>
              <a:gd name="T87" fmla="*/ 650 h 1247"/>
              <a:gd name="T88" fmla="*/ 523 w 2120"/>
              <a:gd name="T89" fmla="*/ 664 h 1247"/>
              <a:gd name="T90" fmla="*/ 442 w 2120"/>
              <a:gd name="T91" fmla="*/ 653 h 1247"/>
              <a:gd name="T92" fmla="*/ 380 w 2120"/>
              <a:gd name="T93" fmla="*/ 662 h 1247"/>
              <a:gd name="T94" fmla="*/ 342 w 2120"/>
              <a:gd name="T95" fmla="*/ 700 h 1247"/>
              <a:gd name="T96" fmla="*/ 302 w 2120"/>
              <a:gd name="T97" fmla="*/ 690 h 1247"/>
              <a:gd name="T98" fmla="*/ 296 w 2120"/>
              <a:gd name="T99" fmla="*/ 758 h 1247"/>
              <a:gd name="T100" fmla="*/ 272 w 2120"/>
              <a:gd name="T101" fmla="*/ 809 h 1247"/>
              <a:gd name="T102" fmla="*/ 290 w 2120"/>
              <a:gd name="T103" fmla="*/ 853 h 1247"/>
              <a:gd name="T104" fmla="*/ 241 w 2120"/>
              <a:gd name="T105" fmla="*/ 886 h 1247"/>
              <a:gd name="T106" fmla="*/ 187 w 2120"/>
              <a:gd name="T107" fmla="*/ 920 h 1247"/>
              <a:gd name="T108" fmla="*/ 200 w 2120"/>
              <a:gd name="T109" fmla="*/ 988 h 1247"/>
              <a:gd name="T110" fmla="*/ 194 w 2120"/>
              <a:gd name="T111" fmla="*/ 1022 h 1247"/>
              <a:gd name="T112" fmla="*/ 133 w 2120"/>
              <a:gd name="T113" fmla="*/ 1016 h 1247"/>
              <a:gd name="T114" fmla="*/ 39 w 2120"/>
              <a:gd name="T115" fmla="*/ 988 h 1247"/>
              <a:gd name="T116" fmla="*/ 1 w 2120"/>
              <a:gd name="T117" fmla="*/ 1024 h 1247"/>
              <a:gd name="T118" fmla="*/ 5 w 2120"/>
              <a:gd name="T119" fmla="*/ 1053 h 1247"/>
              <a:gd name="T120" fmla="*/ 15 w 2120"/>
              <a:gd name="T121" fmla="*/ 1201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20" h="1247">
                <a:moveTo>
                  <a:pt x="4" y="1238"/>
                </a:moveTo>
                <a:lnTo>
                  <a:pt x="23" y="1237"/>
                </a:lnTo>
                <a:lnTo>
                  <a:pt x="44" y="1238"/>
                </a:lnTo>
                <a:lnTo>
                  <a:pt x="63" y="1240"/>
                </a:lnTo>
                <a:lnTo>
                  <a:pt x="83" y="1243"/>
                </a:lnTo>
                <a:lnTo>
                  <a:pt x="104" y="1245"/>
                </a:lnTo>
                <a:lnTo>
                  <a:pt x="125" y="1247"/>
                </a:lnTo>
                <a:lnTo>
                  <a:pt x="144" y="1247"/>
                </a:lnTo>
                <a:lnTo>
                  <a:pt x="163" y="1245"/>
                </a:lnTo>
                <a:lnTo>
                  <a:pt x="179" y="1241"/>
                </a:lnTo>
                <a:lnTo>
                  <a:pt x="195" y="1238"/>
                </a:lnTo>
                <a:lnTo>
                  <a:pt x="209" y="1235"/>
                </a:lnTo>
                <a:lnTo>
                  <a:pt x="221" y="1235"/>
                </a:lnTo>
                <a:lnTo>
                  <a:pt x="234" y="1235"/>
                </a:lnTo>
                <a:lnTo>
                  <a:pt x="248" y="1234"/>
                </a:lnTo>
                <a:lnTo>
                  <a:pt x="265" y="1232"/>
                </a:lnTo>
                <a:lnTo>
                  <a:pt x="281" y="1228"/>
                </a:lnTo>
                <a:lnTo>
                  <a:pt x="295" y="1224"/>
                </a:lnTo>
                <a:lnTo>
                  <a:pt x="308" y="1218"/>
                </a:lnTo>
                <a:lnTo>
                  <a:pt x="335" y="1205"/>
                </a:lnTo>
                <a:lnTo>
                  <a:pt x="365" y="1189"/>
                </a:lnTo>
                <a:lnTo>
                  <a:pt x="380" y="1185"/>
                </a:lnTo>
                <a:lnTo>
                  <a:pt x="397" y="1179"/>
                </a:lnTo>
                <a:lnTo>
                  <a:pt x="414" y="1171"/>
                </a:lnTo>
                <a:lnTo>
                  <a:pt x="429" y="1164"/>
                </a:lnTo>
                <a:lnTo>
                  <a:pt x="445" y="1158"/>
                </a:lnTo>
                <a:lnTo>
                  <a:pt x="464" y="1152"/>
                </a:lnTo>
                <a:lnTo>
                  <a:pt x="1183" y="1012"/>
                </a:lnTo>
                <a:lnTo>
                  <a:pt x="1195" y="1014"/>
                </a:lnTo>
                <a:lnTo>
                  <a:pt x="1205" y="1018"/>
                </a:lnTo>
                <a:lnTo>
                  <a:pt x="1214" y="1022"/>
                </a:lnTo>
                <a:lnTo>
                  <a:pt x="1225" y="1025"/>
                </a:lnTo>
                <a:lnTo>
                  <a:pt x="1237" y="1026"/>
                </a:lnTo>
                <a:lnTo>
                  <a:pt x="1249" y="1026"/>
                </a:lnTo>
                <a:lnTo>
                  <a:pt x="1261" y="1025"/>
                </a:lnTo>
                <a:lnTo>
                  <a:pt x="1274" y="1025"/>
                </a:lnTo>
                <a:lnTo>
                  <a:pt x="1658" y="945"/>
                </a:lnTo>
                <a:lnTo>
                  <a:pt x="1691" y="954"/>
                </a:lnTo>
                <a:lnTo>
                  <a:pt x="1711" y="948"/>
                </a:lnTo>
                <a:lnTo>
                  <a:pt x="1736" y="921"/>
                </a:lnTo>
                <a:lnTo>
                  <a:pt x="1757" y="897"/>
                </a:lnTo>
                <a:lnTo>
                  <a:pt x="1769" y="887"/>
                </a:lnTo>
                <a:lnTo>
                  <a:pt x="1781" y="875"/>
                </a:lnTo>
                <a:lnTo>
                  <a:pt x="1795" y="864"/>
                </a:lnTo>
                <a:lnTo>
                  <a:pt x="1809" y="852"/>
                </a:lnTo>
                <a:lnTo>
                  <a:pt x="1835" y="835"/>
                </a:lnTo>
                <a:lnTo>
                  <a:pt x="1858" y="820"/>
                </a:lnTo>
                <a:lnTo>
                  <a:pt x="1869" y="812"/>
                </a:lnTo>
                <a:lnTo>
                  <a:pt x="1880" y="803"/>
                </a:lnTo>
                <a:lnTo>
                  <a:pt x="1891" y="794"/>
                </a:lnTo>
                <a:lnTo>
                  <a:pt x="1902" y="783"/>
                </a:lnTo>
                <a:lnTo>
                  <a:pt x="1914" y="775"/>
                </a:lnTo>
                <a:lnTo>
                  <a:pt x="1924" y="768"/>
                </a:lnTo>
                <a:lnTo>
                  <a:pt x="1929" y="757"/>
                </a:lnTo>
                <a:lnTo>
                  <a:pt x="1932" y="746"/>
                </a:lnTo>
                <a:lnTo>
                  <a:pt x="1935" y="735"/>
                </a:lnTo>
                <a:lnTo>
                  <a:pt x="1940" y="725"/>
                </a:lnTo>
                <a:lnTo>
                  <a:pt x="1954" y="712"/>
                </a:lnTo>
                <a:lnTo>
                  <a:pt x="1969" y="699"/>
                </a:lnTo>
                <a:lnTo>
                  <a:pt x="1973" y="689"/>
                </a:lnTo>
                <a:lnTo>
                  <a:pt x="1976" y="680"/>
                </a:lnTo>
                <a:lnTo>
                  <a:pt x="1977" y="671"/>
                </a:lnTo>
                <a:lnTo>
                  <a:pt x="1978" y="662"/>
                </a:lnTo>
                <a:lnTo>
                  <a:pt x="1978" y="652"/>
                </a:lnTo>
                <a:lnTo>
                  <a:pt x="1979" y="643"/>
                </a:lnTo>
                <a:lnTo>
                  <a:pt x="1981" y="634"/>
                </a:lnTo>
                <a:lnTo>
                  <a:pt x="1985" y="624"/>
                </a:lnTo>
                <a:lnTo>
                  <a:pt x="1989" y="619"/>
                </a:lnTo>
                <a:lnTo>
                  <a:pt x="1994" y="614"/>
                </a:lnTo>
                <a:lnTo>
                  <a:pt x="2000" y="612"/>
                </a:lnTo>
                <a:lnTo>
                  <a:pt x="2006" y="608"/>
                </a:lnTo>
                <a:lnTo>
                  <a:pt x="2021" y="597"/>
                </a:lnTo>
                <a:lnTo>
                  <a:pt x="2033" y="589"/>
                </a:lnTo>
                <a:lnTo>
                  <a:pt x="2039" y="583"/>
                </a:lnTo>
                <a:lnTo>
                  <a:pt x="2045" y="579"/>
                </a:lnTo>
                <a:lnTo>
                  <a:pt x="2051" y="572"/>
                </a:lnTo>
                <a:lnTo>
                  <a:pt x="2057" y="566"/>
                </a:lnTo>
                <a:lnTo>
                  <a:pt x="2063" y="555"/>
                </a:lnTo>
                <a:lnTo>
                  <a:pt x="2070" y="544"/>
                </a:lnTo>
                <a:lnTo>
                  <a:pt x="2079" y="533"/>
                </a:lnTo>
                <a:lnTo>
                  <a:pt x="2088" y="523"/>
                </a:lnTo>
                <a:lnTo>
                  <a:pt x="2096" y="509"/>
                </a:lnTo>
                <a:lnTo>
                  <a:pt x="2101" y="497"/>
                </a:lnTo>
                <a:lnTo>
                  <a:pt x="2105" y="484"/>
                </a:lnTo>
                <a:lnTo>
                  <a:pt x="2110" y="472"/>
                </a:lnTo>
                <a:lnTo>
                  <a:pt x="2115" y="446"/>
                </a:lnTo>
                <a:lnTo>
                  <a:pt x="2120" y="417"/>
                </a:lnTo>
                <a:lnTo>
                  <a:pt x="2120" y="417"/>
                </a:lnTo>
                <a:lnTo>
                  <a:pt x="2111" y="416"/>
                </a:lnTo>
                <a:lnTo>
                  <a:pt x="2102" y="415"/>
                </a:lnTo>
                <a:lnTo>
                  <a:pt x="2092" y="414"/>
                </a:lnTo>
                <a:lnTo>
                  <a:pt x="2084" y="411"/>
                </a:lnTo>
                <a:lnTo>
                  <a:pt x="2072" y="407"/>
                </a:lnTo>
                <a:lnTo>
                  <a:pt x="2062" y="403"/>
                </a:lnTo>
                <a:lnTo>
                  <a:pt x="2053" y="397"/>
                </a:lnTo>
                <a:lnTo>
                  <a:pt x="2045" y="392"/>
                </a:lnTo>
                <a:lnTo>
                  <a:pt x="2029" y="377"/>
                </a:lnTo>
                <a:lnTo>
                  <a:pt x="2011" y="361"/>
                </a:lnTo>
                <a:lnTo>
                  <a:pt x="2009" y="355"/>
                </a:lnTo>
                <a:lnTo>
                  <a:pt x="2006" y="350"/>
                </a:lnTo>
                <a:lnTo>
                  <a:pt x="2000" y="348"/>
                </a:lnTo>
                <a:lnTo>
                  <a:pt x="1995" y="346"/>
                </a:lnTo>
                <a:lnTo>
                  <a:pt x="1986" y="336"/>
                </a:lnTo>
                <a:lnTo>
                  <a:pt x="1980" y="326"/>
                </a:lnTo>
                <a:lnTo>
                  <a:pt x="1973" y="315"/>
                </a:lnTo>
                <a:lnTo>
                  <a:pt x="1969" y="302"/>
                </a:lnTo>
                <a:lnTo>
                  <a:pt x="1966" y="292"/>
                </a:lnTo>
                <a:lnTo>
                  <a:pt x="1964" y="282"/>
                </a:lnTo>
                <a:lnTo>
                  <a:pt x="1958" y="270"/>
                </a:lnTo>
                <a:lnTo>
                  <a:pt x="1953" y="260"/>
                </a:lnTo>
                <a:lnTo>
                  <a:pt x="1948" y="251"/>
                </a:lnTo>
                <a:lnTo>
                  <a:pt x="1942" y="239"/>
                </a:lnTo>
                <a:lnTo>
                  <a:pt x="1938" y="224"/>
                </a:lnTo>
                <a:lnTo>
                  <a:pt x="1935" y="207"/>
                </a:lnTo>
                <a:lnTo>
                  <a:pt x="1931" y="191"/>
                </a:lnTo>
                <a:lnTo>
                  <a:pt x="1929" y="175"/>
                </a:lnTo>
                <a:lnTo>
                  <a:pt x="1926" y="159"/>
                </a:lnTo>
                <a:lnTo>
                  <a:pt x="1923" y="143"/>
                </a:lnTo>
                <a:lnTo>
                  <a:pt x="1918" y="126"/>
                </a:lnTo>
                <a:lnTo>
                  <a:pt x="1913" y="111"/>
                </a:lnTo>
                <a:lnTo>
                  <a:pt x="1913" y="111"/>
                </a:lnTo>
                <a:lnTo>
                  <a:pt x="1905" y="111"/>
                </a:lnTo>
                <a:lnTo>
                  <a:pt x="1898" y="110"/>
                </a:lnTo>
                <a:lnTo>
                  <a:pt x="1890" y="108"/>
                </a:lnTo>
                <a:lnTo>
                  <a:pt x="1884" y="106"/>
                </a:lnTo>
                <a:lnTo>
                  <a:pt x="1878" y="103"/>
                </a:lnTo>
                <a:lnTo>
                  <a:pt x="1872" y="98"/>
                </a:lnTo>
                <a:lnTo>
                  <a:pt x="1865" y="93"/>
                </a:lnTo>
                <a:lnTo>
                  <a:pt x="1860" y="87"/>
                </a:lnTo>
                <a:lnTo>
                  <a:pt x="1855" y="77"/>
                </a:lnTo>
                <a:lnTo>
                  <a:pt x="1849" y="66"/>
                </a:lnTo>
                <a:lnTo>
                  <a:pt x="1845" y="62"/>
                </a:lnTo>
                <a:lnTo>
                  <a:pt x="1840" y="58"/>
                </a:lnTo>
                <a:lnTo>
                  <a:pt x="1834" y="56"/>
                </a:lnTo>
                <a:lnTo>
                  <a:pt x="1828" y="53"/>
                </a:lnTo>
                <a:lnTo>
                  <a:pt x="1815" y="46"/>
                </a:lnTo>
                <a:lnTo>
                  <a:pt x="1802" y="42"/>
                </a:lnTo>
                <a:lnTo>
                  <a:pt x="1789" y="37"/>
                </a:lnTo>
                <a:lnTo>
                  <a:pt x="1775" y="29"/>
                </a:lnTo>
                <a:lnTo>
                  <a:pt x="1764" y="21"/>
                </a:lnTo>
                <a:lnTo>
                  <a:pt x="1755" y="11"/>
                </a:lnTo>
                <a:lnTo>
                  <a:pt x="1750" y="6"/>
                </a:lnTo>
                <a:lnTo>
                  <a:pt x="1746" y="3"/>
                </a:lnTo>
                <a:lnTo>
                  <a:pt x="1739" y="1"/>
                </a:lnTo>
                <a:lnTo>
                  <a:pt x="1733" y="0"/>
                </a:lnTo>
                <a:lnTo>
                  <a:pt x="1728" y="0"/>
                </a:lnTo>
                <a:lnTo>
                  <a:pt x="1725" y="1"/>
                </a:lnTo>
                <a:lnTo>
                  <a:pt x="1722" y="2"/>
                </a:lnTo>
                <a:lnTo>
                  <a:pt x="1719" y="4"/>
                </a:lnTo>
                <a:lnTo>
                  <a:pt x="1713" y="10"/>
                </a:lnTo>
                <a:lnTo>
                  <a:pt x="1709" y="16"/>
                </a:lnTo>
                <a:lnTo>
                  <a:pt x="1706" y="23"/>
                </a:lnTo>
                <a:lnTo>
                  <a:pt x="1701" y="30"/>
                </a:lnTo>
                <a:lnTo>
                  <a:pt x="1696" y="37"/>
                </a:lnTo>
                <a:lnTo>
                  <a:pt x="1691" y="42"/>
                </a:lnTo>
                <a:lnTo>
                  <a:pt x="1683" y="48"/>
                </a:lnTo>
                <a:lnTo>
                  <a:pt x="1676" y="52"/>
                </a:lnTo>
                <a:lnTo>
                  <a:pt x="1670" y="55"/>
                </a:lnTo>
                <a:lnTo>
                  <a:pt x="1662" y="58"/>
                </a:lnTo>
                <a:lnTo>
                  <a:pt x="1656" y="60"/>
                </a:lnTo>
                <a:lnTo>
                  <a:pt x="1648" y="63"/>
                </a:lnTo>
                <a:lnTo>
                  <a:pt x="1640" y="64"/>
                </a:lnTo>
                <a:lnTo>
                  <a:pt x="1632" y="64"/>
                </a:lnTo>
                <a:lnTo>
                  <a:pt x="1621" y="64"/>
                </a:lnTo>
                <a:lnTo>
                  <a:pt x="1613" y="63"/>
                </a:lnTo>
                <a:lnTo>
                  <a:pt x="1604" y="63"/>
                </a:lnTo>
                <a:lnTo>
                  <a:pt x="1594" y="60"/>
                </a:lnTo>
                <a:lnTo>
                  <a:pt x="1587" y="56"/>
                </a:lnTo>
                <a:lnTo>
                  <a:pt x="1578" y="53"/>
                </a:lnTo>
                <a:lnTo>
                  <a:pt x="1571" y="54"/>
                </a:lnTo>
                <a:lnTo>
                  <a:pt x="1564" y="57"/>
                </a:lnTo>
                <a:lnTo>
                  <a:pt x="1558" y="60"/>
                </a:lnTo>
                <a:lnTo>
                  <a:pt x="1552" y="65"/>
                </a:lnTo>
                <a:lnTo>
                  <a:pt x="1546" y="69"/>
                </a:lnTo>
                <a:lnTo>
                  <a:pt x="1540" y="73"/>
                </a:lnTo>
                <a:lnTo>
                  <a:pt x="1533" y="76"/>
                </a:lnTo>
                <a:lnTo>
                  <a:pt x="1525" y="77"/>
                </a:lnTo>
                <a:lnTo>
                  <a:pt x="1520" y="77"/>
                </a:lnTo>
                <a:lnTo>
                  <a:pt x="1516" y="76"/>
                </a:lnTo>
                <a:lnTo>
                  <a:pt x="1510" y="73"/>
                </a:lnTo>
                <a:lnTo>
                  <a:pt x="1506" y="70"/>
                </a:lnTo>
                <a:lnTo>
                  <a:pt x="1498" y="66"/>
                </a:lnTo>
                <a:lnTo>
                  <a:pt x="1489" y="60"/>
                </a:lnTo>
                <a:lnTo>
                  <a:pt x="1479" y="58"/>
                </a:lnTo>
                <a:lnTo>
                  <a:pt x="1470" y="56"/>
                </a:lnTo>
                <a:lnTo>
                  <a:pt x="1462" y="56"/>
                </a:lnTo>
                <a:lnTo>
                  <a:pt x="1451" y="56"/>
                </a:lnTo>
                <a:lnTo>
                  <a:pt x="1432" y="57"/>
                </a:lnTo>
                <a:lnTo>
                  <a:pt x="1416" y="59"/>
                </a:lnTo>
                <a:lnTo>
                  <a:pt x="1399" y="63"/>
                </a:lnTo>
                <a:lnTo>
                  <a:pt x="1381" y="64"/>
                </a:lnTo>
                <a:lnTo>
                  <a:pt x="1375" y="64"/>
                </a:lnTo>
                <a:lnTo>
                  <a:pt x="1369" y="64"/>
                </a:lnTo>
                <a:lnTo>
                  <a:pt x="1363" y="63"/>
                </a:lnTo>
                <a:lnTo>
                  <a:pt x="1358" y="60"/>
                </a:lnTo>
                <a:lnTo>
                  <a:pt x="1355" y="59"/>
                </a:lnTo>
                <a:lnTo>
                  <a:pt x="1351" y="57"/>
                </a:lnTo>
                <a:lnTo>
                  <a:pt x="1349" y="55"/>
                </a:lnTo>
                <a:lnTo>
                  <a:pt x="1347" y="52"/>
                </a:lnTo>
                <a:lnTo>
                  <a:pt x="1343" y="46"/>
                </a:lnTo>
                <a:lnTo>
                  <a:pt x="1340" y="40"/>
                </a:lnTo>
                <a:lnTo>
                  <a:pt x="1336" y="33"/>
                </a:lnTo>
                <a:lnTo>
                  <a:pt x="1333" y="28"/>
                </a:lnTo>
                <a:lnTo>
                  <a:pt x="1331" y="27"/>
                </a:lnTo>
                <a:lnTo>
                  <a:pt x="1328" y="25"/>
                </a:lnTo>
                <a:lnTo>
                  <a:pt x="1324" y="24"/>
                </a:lnTo>
                <a:lnTo>
                  <a:pt x="1321" y="24"/>
                </a:lnTo>
                <a:lnTo>
                  <a:pt x="1309" y="24"/>
                </a:lnTo>
                <a:lnTo>
                  <a:pt x="1300" y="25"/>
                </a:lnTo>
                <a:lnTo>
                  <a:pt x="1290" y="26"/>
                </a:lnTo>
                <a:lnTo>
                  <a:pt x="1279" y="26"/>
                </a:lnTo>
                <a:lnTo>
                  <a:pt x="1273" y="26"/>
                </a:lnTo>
                <a:lnTo>
                  <a:pt x="1266" y="25"/>
                </a:lnTo>
                <a:lnTo>
                  <a:pt x="1261" y="23"/>
                </a:lnTo>
                <a:lnTo>
                  <a:pt x="1255" y="22"/>
                </a:lnTo>
                <a:lnTo>
                  <a:pt x="1250" y="19"/>
                </a:lnTo>
                <a:lnTo>
                  <a:pt x="1243" y="17"/>
                </a:lnTo>
                <a:lnTo>
                  <a:pt x="1237" y="16"/>
                </a:lnTo>
                <a:lnTo>
                  <a:pt x="1230" y="16"/>
                </a:lnTo>
                <a:lnTo>
                  <a:pt x="1223" y="16"/>
                </a:lnTo>
                <a:lnTo>
                  <a:pt x="1216" y="18"/>
                </a:lnTo>
                <a:lnTo>
                  <a:pt x="1210" y="21"/>
                </a:lnTo>
                <a:lnTo>
                  <a:pt x="1205" y="24"/>
                </a:lnTo>
                <a:lnTo>
                  <a:pt x="1198" y="29"/>
                </a:lnTo>
                <a:lnTo>
                  <a:pt x="1190" y="37"/>
                </a:lnTo>
                <a:lnTo>
                  <a:pt x="1187" y="40"/>
                </a:lnTo>
                <a:lnTo>
                  <a:pt x="1184" y="43"/>
                </a:lnTo>
                <a:lnTo>
                  <a:pt x="1181" y="46"/>
                </a:lnTo>
                <a:lnTo>
                  <a:pt x="1180" y="51"/>
                </a:lnTo>
                <a:lnTo>
                  <a:pt x="1181" y="57"/>
                </a:lnTo>
                <a:lnTo>
                  <a:pt x="1182" y="64"/>
                </a:lnTo>
                <a:lnTo>
                  <a:pt x="1184" y="70"/>
                </a:lnTo>
                <a:lnTo>
                  <a:pt x="1186" y="76"/>
                </a:lnTo>
                <a:lnTo>
                  <a:pt x="1193" y="86"/>
                </a:lnTo>
                <a:lnTo>
                  <a:pt x="1199" y="98"/>
                </a:lnTo>
                <a:lnTo>
                  <a:pt x="1207" y="109"/>
                </a:lnTo>
                <a:lnTo>
                  <a:pt x="1216" y="120"/>
                </a:lnTo>
                <a:lnTo>
                  <a:pt x="1220" y="124"/>
                </a:lnTo>
                <a:lnTo>
                  <a:pt x="1222" y="130"/>
                </a:lnTo>
                <a:lnTo>
                  <a:pt x="1223" y="133"/>
                </a:lnTo>
                <a:lnTo>
                  <a:pt x="1223" y="135"/>
                </a:lnTo>
                <a:lnTo>
                  <a:pt x="1222" y="138"/>
                </a:lnTo>
                <a:lnTo>
                  <a:pt x="1220" y="140"/>
                </a:lnTo>
                <a:lnTo>
                  <a:pt x="1215" y="147"/>
                </a:lnTo>
                <a:lnTo>
                  <a:pt x="1211" y="151"/>
                </a:lnTo>
                <a:lnTo>
                  <a:pt x="1207" y="157"/>
                </a:lnTo>
                <a:lnTo>
                  <a:pt x="1201" y="160"/>
                </a:lnTo>
                <a:lnTo>
                  <a:pt x="1190" y="166"/>
                </a:lnTo>
                <a:lnTo>
                  <a:pt x="1179" y="171"/>
                </a:lnTo>
                <a:lnTo>
                  <a:pt x="1153" y="177"/>
                </a:lnTo>
                <a:lnTo>
                  <a:pt x="1125" y="184"/>
                </a:lnTo>
                <a:lnTo>
                  <a:pt x="1108" y="186"/>
                </a:lnTo>
                <a:lnTo>
                  <a:pt x="1092" y="188"/>
                </a:lnTo>
                <a:lnTo>
                  <a:pt x="1087" y="192"/>
                </a:lnTo>
                <a:lnTo>
                  <a:pt x="1081" y="197"/>
                </a:lnTo>
                <a:lnTo>
                  <a:pt x="1068" y="200"/>
                </a:lnTo>
                <a:lnTo>
                  <a:pt x="1055" y="203"/>
                </a:lnTo>
                <a:lnTo>
                  <a:pt x="1043" y="205"/>
                </a:lnTo>
                <a:lnTo>
                  <a:pt x="1028" y="210"/>
                </a:lnTo>
                <a:lnTo>
                  <a:pt x="1020" y="212"/>
                </a:lnTo>
                <a:lnTo>
                  <a:pt x="1012" y="213"/>
                </a:lnTo>
                <a:lnTo>
                  <a:pt x="1008" y="214"/>
                </a:lnTo>
                <a:lnTo>
                  <a:pt x="1004" y="215"/>
                </a:lnTo>
                <a:lnTo>
                  <a:pt x="1000" y="217"/>
                </a:lnTo>
                <a:lnTo>
                  <a:pt x="997" y="220"/>
                </a:lnTo>
                <a:lnTo>
                  <a:pt x="994" y="225"/>
                </a:lnTo>
                <a:lnTo>
                  <a:pt x="992" y="229"/>
                </a:lnTo>
                <a:lnTo>
                  <a:pt x="991" y="234"/>
                </a:lnTo>
                <a:lnTo>
                  <a:pt x="991" y="240"/>
                </a:lnTo>
                <a:lnTo>
                  <a:pt x="992" y="251"/>
                </a:lnTo>
                <a:lnTo>
                  <a:pt x="992" y="262"/>
                </a:lnTo>
                <a:lnTo>
                  <a:pt x="990" y="283"/>
                </a:lnTo>
                <a:lnTo>
                  <a:pt x="985" y="301"/>
                </a:lnTo>
                <a:lnTo>
                  <a:pt x="980" y="319"/>
                </a:lnTo>
                <a:lnTo>
                  <a:pt x="973" y="335"/>
                </a:lnTo>
                <a:lnTo>
                  <a:pt x="966" y="351"/>
                </a:lnTo>
                <a:lnTo>
                  <a:pt x="957" y="366"/>
                </a:lnTo>
                <a:lnTo>
                  <a:pt x="946" y="383"/>
                </a:lnTo>
                <a:lnTo>
                  <a:pt x="936" y="401"/>
                </a:lnTo>
                <a:lnTo>
                  <a:pt x="925" y="419"/>
                </a:lnTo>
                <a:lnTo>
                  <a:pt x="914" y="434"/>
                </a:lnTo>
                <a:lnTo>
                  <a:pt x="903" y="449"/>
                </a:lnTo>
                <a:lnTo>
                  <a:pt x="890" y="468"/>
                </a:lnTo>
                <a:lnTo>
                  <a:pt x="879" y="487"/>
                </a:lnTo>
                <a:lnTo>
                  <a:pt x="868" y="506"/>
                </a:lnTo>
                <a:lnTo>
                  <a:pt x="862" y="514"/>
                </a:lnTo>
                <a:lnTo>
                  <a:pt x="855" y="521"/>
                </a:lnTo>
                <a:lnTo>
                  <a:pt x="850" y="523"/>
                </a:lnTo>
                <a:lnTo>
                  <a:pt x="846" y="524"/>
                </a:lnTo>
                <a:lnTo>
                  <a:pt x="841" y="525"/>
                </a:lnTo>
                <a:lnTo>
                  <a:pt x="835" y="526"/>
                </a:lnTo>
                <a:lnTo>
                  <a:pt x="827" y="525"/>
                </a:lnTo>
                <a:lnTo>
                  <a:pt x="820" y="523"/>
                </a:lnTo>
                <a:lnTo>
                  <a:pt x="812" y="519"/>
                </a:lnTo>
                <a:lnTo>
                  <a:pt x="807" y="516"/>
                </a:lnTo>
                <a:lnTo>
                  <a:pt x="795" y="506"/>
                </a:lnTo>
                <a:lnTo>
                  <a:pt x="782" y="497"/>
                </a:lnTo>
                <a:lnTo>
                  <a:pt x="777" y="492"/>
                </a:lnTo>
                <a:lnTo>
                  <a:pt x="771" y="488"/>
                </a:lnTo>
                <a:lnTo>
                  <a:pt x="769" y="486"/>
                </a:lnTo>
                <a:lnTo>
                  <a:pt x="767" y="485"/>
                </a:lnTo>
                <a:lnTo>
                  <a:pt x="764" y="484"/>
                </a:lnTo>
                <a:lnTo>
                  <a:pt x="761" y="483"/>
                </a:lnTo>
                <a:lnTo>
                  <a:pt x="757" y="484"/>
                </a:lnTo>
                <a:lnTo>
                  <a:pt x="755" y="485"/>
                </a:lnTo>
                <a:lnTo>
                  <a:pt x="752" y="487"/>
                </a:lnTo>
                <a:lnTo>
                  <a:pt x="751" y="489"/>
                </a:lnTo>
                <a:lnTo>
                  <a:pt x="747" y="495"/>
                </a:lnTo>
                <a:lnTo>
                  <a:pt x="742" y="499"/>
                </a:lnTo>
                <a:lnTo>
                  <a:pt x="736" y="502"/>
                </a:lnTo>
                <a:lnTo>
                  <a:pt x="729" y="503"/>
                </a:lnTo>
                <a:lnTo>
                  <a:pt x="726" y="504"/>
                </a:lnTo>
                <a:lnTo>
                  <a:pt x="724" y="505"/>
                </a:lnTo>
                <a:lnTo>
                  <a:pt x="722" y="508"/>
                </a:lnTo>
                <a:lnTo>
                  <a:pt x="721" y="510"/>
                </a:lnTo>
                <a:lnTo>
                  <a:pt x="721" y="517"/>
                </a:lnTo>
                <a:lnTo>
                  <a:pt x="721" y="524"/>
                </a:lnTo>
                <a:lnTo>
                  <a:pt x="722" y="530"/>
                </a:lnTo>
                <a:lnTo>
                  <a:pt x="724" y="536"/>
                </a:lnTo>
                <a:lnTo>
                  <a:pt x="727" y="549"/>
                </a:lnTo>
                <a:lnTo>
                  <a:pt x="728" y="563"/>
                </a:lnTo>
                <a:lnTo>
                  <a:pt x="728" y="568"/>
                </a:lnTo>
                <a:lnTo>
                  <a:pt x="727" y="573"/>
                </a:lnTo>
                <a:lnTo>
                  <a:pt x="726" y="578"/>
                </a:lnTo>
                <a:lnTo>
                  <a:pt x="723" y="583"/>
                </a:lnTo>
                <a:lnTo>
                  <a:pt x="721" y="586"/>
                </a:lnTo>
                <a:lnTo>
                  <a:pt x="716" y="590"/>
                </a:lnTo>
                <a:lnTo>
                  <a:pt x="712" y="592"/>
                </a:lnTo>
                <a:lnTo>
                  <a:pt x="708" y="592"/>
                </a:lnTo>
                <a:lnTo>
                  <a:pt x="700" y="592"/>
                </a:lnTo>
                <a:lnTo>
                  <a:pt x="693" y="590"/>
                </a:lnTo>
                <a:lnTo>
                  <a:pt x="687" y="586"/>
                </a:lnTo>
                <a:lnTo>
                  <a:pt x="681" y="583"/>
                </a:lnTo>
                <a:lnTo>
                  <a:pt x="675" y="579"/>
                </a:lnTo>
                <a:lnTo>
                  <a:pt x="669" y="577"/>
                </a:lnTo>
                <a:lnTo>
                  <a:pt x="662" y="575"/>
                </a:lnTo>
                <a:lnTo>
                  <a:pt x="655" y="573"/>
                </a:lnTo>
                <a:lnTo>
                  <a:pt x="650" y="578"/>
                </a:lnTo>
                <a:lnTo>
                  <a:pt x="646" y="584"/>
                </a:lnTo>
                <a:lnTo>
                  <a:pt x="641" y="585"/>
                </a:lnTo>
                <a:lnTo>
                  <a:pt x="635" y="586"/>
                </a:lnTo>
                <a:lnTo>
                  <a:pt x="626" y="586"/>
                </a:lnTo>
                <a:lnTo>
                  <a:pt x="615" y="586"/>
                </a:lnTo>
                <a:lnTo>
                  <a:pt x="608" y="589"/>
                </a:lnTo>
                <a:lnTo>
                  <a:pt x="603" y="592"/>
                </a:lnTo>
                <a:lnTo>
                  <a:pt x="598" y="596"/>
                </a:lnTo>
                <a:lnTo>
                  <a:pt x="593" y="600"/>
                </a:lnTo>
                <a:lnTo>
                  <a:pt x="584" y="609"/>
                </a:lnTo>
                <a:lnTo>
                  <a:pt x="576" y="619"/>
                </a:lnTo>
                <a:lnTo>
                  <a:pt x="571" y="629"/>
                </a:lnTo>
                <a:lnTo>
                  <a:pt x="564" y="639"/>
                </a:lnTo>
                <a:lnTo>
                  <a:pt x="560" y="650"/>
                </a:lnTo>
                <a:lnTo>
                  <a:pt x="555" y="659"/>
                </a:lnTo>
                <a:lnTo>
                  <a:pt x="552" y="663"/>
                </a:lnTo>
                <a:lnTo>
                  <a:pt x="549" y="666"/>
                </a:lnTo>
                <a:lnTo>
                  <a:pt x="545" y="668"/>
                </a:lnTo>
                <a:lnTo>
                  <a:pt x="540" y="670"/>
                </a:lnTo>
                <a:lnTo>
                  <a:pt x="534" y="668"/>
                </a:lnTo>
                <a:lnTo>
                  <a:pt x="528" y="666"/>
                </a:lnTo>
                <a:lnTo>
                  <a:pt x="523" y="664"/>
                </a:lnTo>
                <a:lnTo>
                  <a:pt x="519" y="661"/>
                </a:lnTo>
                <a:lnTo>
                  <a:pt x="513" y="658"/>
                </a:lnTo>
                <a:lnTo>
                  <a:pt x="509" y="656"/>
                </a:lnTo>
                <a:lnTo>
                  <a:pt x="504" y="653"/>
                </a:lnTo>
                <a:lnTo>
                  <a:pt x="497" y="653"/>
                </a:lnTo>
                <a:lnTo>
                  <a:pt x="479" y="653"/>
                </a:lnTo>
                <a:lnTo>
                  <a:pt x="460" y="653"/>
                </a:lnTo>
                <a:lnTo>
                  <a:pt x="442" y="653"/>
                </a:lnTo>
                <a:lnTo>
                  <a:pt x="424" y="653"/>
                </a:lnTo>
                <a:lnTo>
                  <a:pt x="413" y="651"/>
                </a:lnTo>
                <a:lnTo>
                  <a:pt x="402" y="648"/>
                </a:lnTo>
                <a:lnTo>
                  <a:pt x="397" y="647"/>
                </a:lnTo>
                <a:lnTo>
                  <a:pt x="392" y="648"/>
                </a:lnTo>
                <a:lnTo>
                  <a:pt x="389" y="650"/>
                </a:lnTo>
                <a:lnTo>
                  <a:pt x="386" y="653"/>
                </a:lnTo>
                <a:lnTo>
                  <a:pt x="380" y="662"/>
                </a:lnTo>
                <a:lnTo>
                  <a:pt x="376" y="672"/>
                </a:lnTo>
                <a:lnTo>
                  <a:pt x="371" y="683"/>
                </a:lnTo>
                <a:lnTo>
                  <a:pt x="365" y="691"/>
                </a:lnTo>
                <a:lnTo>
                  <a:pt x="362" y="695"/>
                </a:lnTo>
                <a:lnTo>
                  <a:pt x="359" y="699"/>
                </a:lnTo>
                <a:lnTo>
                  <a:pt x="353" y="700"/>
                </a:lnTo>
                <a:lnTo>
                  <a:pt x="349" y="701"/>
                </a:lnTo>
                <a:lnTo>
                  <a:pt x="342" y="700"/>
                </a:lnTo>
                <a:lnTo>
                  <a:pt x="334" y="698"/>
                </a:lnTo>
                <a:lnTo>
                  <a:pt x="325" y="693"/>
                </a:lnTo>
                <a:lnTo>
                  <a:pt x="318" y="690"/>
                </a:lnTo>
                <a:lnTo>
                  <a:pt x="311" y="688"/>
                </a:lnTo>
                <a:lnTo>
                  <a:pt x="306" y="687"/>
                </a:lnTo>
                <a:lnTo>
                  <a:pt x="304" y="687"/>
                </a:lnTo>
                <a:lnTo>
                  <a:pt x="303" y="688"/>
                </a:lnTo>
                <a:lnTo>
                  <a:pt x="302" y="690"/>
                </a:lnTo>
                <a:lnTo>
                  <a:pt x="301" y="693"/>
                </a:lnTo>
                <a:lnTo>
                  <a:pt x="301" y="706"/>
                </a:lnTo>
                <a:lnTo>
                  <a:pt x="301" y="719"/>
                </a:lnTo>
                <a:lnTo>
                  <a:pt x="301" y="732"/>
                </a:lnTo>
                <a:lnTo>
                  <a:pt x="301" y="745"/>
                </a:lnTo>
                <a:lnTo>
                  <a:pt x="301" y="751"/>
                </a:lnTo>
                <a:lnTo>
                  <a:pt x="298" y="755"/>
                </a:lnTo>
                <a:lnTo>
                  <a:pt x="296" y="758"/>
                </a:lnTo>
                <a:lnTo>
                  <a:pt x="292" y="761"/>
                </a:lnTo>
                <a:lnTo>
                  <a:pt x="284" y="768"/>
                </a:lnTo>
                <a:lnTo>
                  <a:pt x="277" y="775"/>
                </a:lnTo>
                <a:lnTo>
                  <a:pt x="274" y="781"/>
                </a:lnTo>
                <a:lnTo>
                  <a:pt x="272" y="787"/>
                </a:lnTo>
                <a:lnTo>
                  <a:pt x="271" y="795"/>
                </a:lnTo>
                <a:lnTo>
                  <a:pt x="271" y="801"/>
                </a:lnTo>
                <a:lnTo>
                  <a:pt x="272" y="809"/>
                </a:lnTo>
                <a:lnTo>
                  <a:pt x="275" y="815"/>
                </a:lnTo>
                <a:lnTo>
                  <a:pt x="278" y="821"/>
                </a:lnTo>
                <a:lnTo>
                  <a:pt x="281" y="826"/>
                </a:lnTo>
                <a:lnTo>
                  <a:pt x="284" y="832"/>
                </a:lnTo>
                <a:lnTo>
                  <a:pt x="288" y="837"/>
                </a:lnTo>
                <a:lnTo>
                  <a:pt x="290" y="842"/>
                </a:lnTo>
                <a:lnTo>
                  <a:pt x="291" y="850"/>
                </a:lnTo>
                <a:lnTo>
                  <a:pt x="290" y="853"/>
                </a:lnTo>
                <a:lnTo>
                  <a:pt x="289" y="855"/>
                </a:lnTo>
                <a:lnTo>
                  <a:pt x="287" y="857"/>
                </a:lnTo>
                <a:lnTo>
                  <a:pt x="284" y="860"/>
                </a:lnTo>
                <a:lnTo>
                  <a:pt x="278" y="863"/>
                </a:lnTo>
                <a:lnTo>
                  <a:pt x="271" y="866"/>
                </a:lnTo>
                <a:lnTo>
                  <a:pt x="262" y="873"/>
                </a:lnTo>
                <a:lnTo>
                  <a:pt x="251" y="879"/>
                </a:lnTo>
                <a:lnTo>
                  <a:pt x="241" y="886"/>
                </a:lnTo>
                <a:lnTo>
                  <a:pt x="229" y="892"/>
                </a:lnTo>
                <a:lnTo>
                  <a:pt x="215" y="897"/>
                </a:lnTo>
                <a:lnTo>
                  <a:pt x="201" y="904"/>
                </a:lnTo>
                <a:lnTo>
                  <a:pt x="196" y="907"/>
                </a:lnTo>
                <a:lnTo>
                  <a:pt x="191" y="911"/>
                </a:lnTo>
                <a:lnTo>
                  <a:pt x="189" y="915"/>
                </a:lnTo>
                <a:lnTo>
                  <a:pt x="188" y="917"/>
                </a:lnTo>
                <a:lnTo>
                  <a:pt x="187" y="920"/>
                </a:lnTo>
                <a:lnTo>
                  <a:pt x="187" y="924"/>
                </a:lnTo>
                <a:lnTo>
                  <a:pt x="187" y="934"/>
                </a:lnTo>
                <a:lnTo>
                  <a:pt x="189" y="944"/>
                </a:lnTo>
                <a:lnTo>
                  <a:pt x="191" y="952"/>
                </a:lnTo>
                <a:lnTo>
                  <a:pt x="194" y="961"/>
                </a:lnTo>
                <a:lnTo>
                  <a:pt x="196" y="970"/>
                </a:lnTo>
                <a:lnTo>
                  <a:pt x="198" y="979"/>
                </a:lnTo>
                <a:lnTo>
                  <a:pt x="200" y="988"/>
                </a:lnTo>
                <a:lnTo>
                  <a:pt x="200" y="999"/>
                </a:lnTo>
                <a:lnTo>
                  <a:pt x="201" y="1005"/>
                </a:lnTo>
                <a:lnTo>
                  <a:pt x="201" y="1011"/>
                </a:lnTo>
                <a:lnTo>
                  <a:pt x="201" y="1013"/>
                </a:lnTo>
                <a:lnTo>
                  <a:pt x="200" y="1015"/>
                </a:lnTo>
                <a:lnTo>
                  <a:pt x="199" y="1017"/>
                </a:lnTo>
                <a:lnTo>
                  <a:pt x="198" y="1019"/>
                </a:lnTo>
                <a:lnTo>
                  <a:pt x="194" y="1022"/>
                </a:lnTo>
                <a:lnTo>
                  <a:pt x="190" y="1023"/>
                </a:lnTo>
                <a:lnTo>
                  <a:pt x="187" y="1024"/>
                </a:lnTo>
                <a:lnTo>
                  <a:pt x="184" y="1024"/>
                </a:lnTo>
                <a:lnTo>
                  <a:pt x="177" y="1023"/>
                </a:lnTo>
                <a:lnTo>
                  <a:pt x="169" y="1023"/>
                </a:lnTo>
                <a:lnTo>
                  <a:pt x="158" y="1019"/>
                </a:lnTo>
                <a:lnTo>
                  <a:pt x="147" y="1017"/>
                </a:lnTo>
                <a:lnTo>
                  <a:pt x="133" y="1016"/>
                </a:lnTo>
                <a:lnTo>
                  <a:pt x="120" y="1015"/>
                </a:lnTo>
                <a:lnTo>
                  <a:pt x="107" y="1013"/>
                </a:lnTo>
                <a:lnTo>
                  <a:pt x="94" y="1009"/>
                </a:lnTo>
                <a:lnTo>
                  <a:pt x="77" y="1002"/>
                </a:lnTo>
                <a:lnTo>
                  <a:pt x="63" y="996"/>
                </a:lnTo>
                <a:lnTo>
                  <a:pt x="55" y="992"/>
                </a:lnTo>
                <a:lnTo>
                  <a:pt x="48" y="990"/>
                </a:lnTo>
                <a:lnTo>
                  <a:pt x="39" y="988"/>
                </a:lnTo>
                <a:lnTo>
                  <a:pt x="31" y="988"/>
                </a:lnTo>
                <a:lnTo>
                  <a:pt x="25" y="988"/>
                </a:lnTo>
                <a:lnTo>
                  <a:pt x="20" y="990"/>
                </a:lnTo>
                <a:lnTo>
                  <a:pt x="17" y="994"/>
                </a:lnTo>
                <a:lnTo>
                  <a:pt x="13" y="997"/>
                </a:lnTo>
                <a:lnTo>
                  <a:pt x="8" y="1006"/>
                </a:lnTo>
                <a:lnTo>
                  <a:pt x="4" y="1017"/>
                </a:lnTo>
                <a:lnTo>
                  <a:pt x="1" y="1024"/>
                </a:lnTo>
                <a:lnTo>
                  <a:pt x="1" y="1028"/>
                </a:lnTo>
                <a:lnTo>
                  <a:pt x="1" y="1031"/>
                </a:lnTo>
                <a:lnTo>
                  <a:pt x="2" y="1033"/>
                </a:lnTo>
                <a:lnTo>
                  <a:pt x="4" y="1037"/>
                </a:lnTo>
                <a:lnTo>
                  <a:pt x="4" y="1040"/>
                </a:lnTo>
                <a:lnTo>
                  <a:pt x="2" y="1044"/>
                </a:lnTo>
                <a:lnTo>
                  <a:pt x="0" y="1051"/>
                </a:lnTo>
                <a:lnTo>
                  <a:pt x="5" y="1053"/>
                </a:lnTo>
                <a:lnTo>
                  <a:pt x="8" y="1056"/>
                </a:lnTo>
                <a:lnTo>
                  <a:pt x="10" y="1062"/>
                </a:lnTo>
                <a:lnTo>
                  <a:pt x="10" y="1067"/>
                </a:lnTo>
                <a:lnTo>
                  <a:pt x="10" y="1097"/>
                </a:lnTo>
                <a:lnTo>
                  <a:pt x="10" y="1127"/>
                </a:lnTo>
                <a:lnTo>
                  <a:pt x="10" y="1158"/>
                </a:lnTo>
                <a:lnTo>
                  <a:pt x="10" y="1188"/>
                </a:lnTo>
                <a:lnTo>
                  <a:pt x="15" y="1201"/>
                </a:lnTo>
                <a:lnTo>
                  <a:pt x="20" y="1214"/>
                </a:lnTo>
                <a:lnTo>
                  <a:pt x="20" y="1217"/>
                </a:lnTo>
                <a:lnTo>
                  <a:pt x="19" y="1221"/>
                </a:lnTo>
                <a:lnTo>
                  <a:pt x="17" y="1225"/>
                </a:lnTo>
                <a:lnTo>
                  <a:pt x="14" y="1227"/>
                </a:lnTo>
                <a:lnTo>
                  <a:pt x="10" y="1232"/>
                </a:lnTo>
                <a:lnTo>
                  <a:pt x="4" y="1238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" name="Freeform 194"/>
          <p:cNvSpPr>
            <a:spLocks/>
          </p:cNvSpPr>
          <p:nvPr/>
        </p:nvSpPr>
        <p:spPr bwMode="auto">
          <a:xfrm>
            <a:off x="6305411" y="3843636"/>
            <a:ext cx="977113" cy="574935"/>
          </a:xfrm>
          <a:custGeom>
            <a:avLst/>
            <a:gdLst>
              <a:gd name="T0" fmla="*/ 144 w 2120"/>
              <a:gd name="T1" fmla="*/ 1247 h 1247"/>
              <a:gd name="T2" fmla="*/ 265 w 2120"/>
              <a:gd name="T3" fmla="*/ 1232 h 1247"/>
              <a:gd name="T4" fmla="*/ 414 w 2120"/>
              <a:gd name="T5" fmla="*/ 1171 h 1247"/>
              <a:gd name="T6" fmla="*/ 1225 w 2120"/>
              <a:gd name="T7" fmla="*/ 1025 h 1247"/>
              <a:gd name="T8" fmla="*/ 1711 w 2120"/>
              <a:gd name="T9" fmla="*/ 948 h 1247"/>
              <a:gd name="T10" fmla="*/ 1858 w 2120"/>
              <a:gd name="T11" fmla="*/ 820 h 1247"/>
              <a:gd name="T12" fmla="*/ 1932 w 2120"/>
              <a:gd name="T13" fmla="*/ 746 h 1247"/>
              <a:gd name="T14" fmla="*/ 1978 w 2120"/>
              <a:gd name="T15" fmla="*/ 662 h 1247"/>
              <a:gd name="T16" fmla="*/ 2006 w 2120"/>
              <a:gd name="T17" fmla="*/ 608 h 1247"/>
              <a:gd name="T18" fmla="*/ 2070 w 2120"/>
              <a:gd name="T19" fmla="*/ 544 h 1247"/>
              <a:gd name="T20" fmla="*/ 2120 w 2120"/>
              <a:gd name="T21" fmla="*/ 417 h 1247"/>
              <a:gd name="T22" fmla="*/ 2053 w 2120"/>
              <a:gd name="T23" fmla="*/ 397 h 1247"/>
              <a:gd name="T24" fmla="*/ 1986 w 2120"/>
              <a:gd name="T25" fmla="*/ 336 h 1247"/>
              <a:gd name="T26" fmla="*/ 1948 w 2120"/>
              <a:gd name="T27" fmla="*/ 251 h 1247"/>
              <a:gd name="T28" fmla="*/ 1918 w 2120"/>
              <a:gd name="T29" fmla="*/ 126 h 1247"/>
              <a:gd name="T30" fmla="*/ 1872 w 2120"/>
              <a:gd name="T31" fmla="*/ 98 h 1247"/>
              <a:gd name="T32" fmla="*/ 1828 w 2120"/>
              <a:gd name="T33" fmla="*/ 53 h 1247"/>
              <a:gd name="T34" fmla="*/ 1746 w 2120"/>
              <a:gd name="T35" fmla="*/ 3 h 1247"/>
              <a:gd name="T36" fmla="*/ 1709 w 2120"/>
              <a:gd name="T37" fmla="*/ 16 h 1247"/>
              <a:gd name="T38" fmla="*/ 1662 w 2120"/>
              <a:gd name="T39" fmla="*/ 58 h 1247"/>
              <a:gd name="T40" fmla="*/ 1594 w 2120"/>
              <a:gd name="T41" fmla="*/ 60 h 1247"/>
              <a:gd name="T42" fmla="*/ 1540 w 2120"/>
              <a:gd name="T43" fmla="*/ 73 h 1247"/>
              <a:gd name="T44" fmla="*/ 1489 w 2120"/>
              <a:gd name="T45" fmla="*/ 60 h 1247"/>
              <a:gd name="T46" fmla="*/ 1381 w 2120"/>
              <a:gd name="T47" fmla="*/ 64 h 1247"/>
              <a:gd name="T48" fmla="*/ 1347 w 2120"/>
              <a:gd name="T49" fmla="*/ 52 h 1247"/>
              <a:gd name="T50" fmla="*/ 1321 w 2120"/>
              <a:gd name="T51" fmla="*/ 24 h 1247"/>
              <a:gd name="T52" fmla="*/ 1255 w 2120"/>
              <a:gd name="T53" fmla="*/ 22 h 1247"/>
              <a:gd name="T54" fmla="*/ 1205 w 2120"/>
              <a:gd name="T55" fmla="*/ 24 h 1247"/>
              <a:gd name="T56" fmla="*/ 1181 w 2120"/>
              <a:gd name="T57" fmla="*/ 57 h 1247"/>
              <a:gd name="T58" fmla="*/ 1220 w 2120"/>
              <a:gd name="T59" fmla="*/ 124 h 1247"/>
              <a:gd name="T60" fmla="*/ 1207 w 2120"/>
              <a:gd name="T61" fmla="*/ 157 h 1247"/>
              <a:gd name="T62" fmla="*/ 1087 w 2120"/>
              <a:gd name="T63" fmla="*/ 192 h 1247"/>
              <a:gd name="T64" fmla="*/ 1008 w 2120"/>
              <a:gd name="T65" fmla="*/ 214 h 1247"/>
              <a:gd name="T66" fmla="*/ 992 w 2120"/>
              <a:gd name="T67" fmla="*/ 251 h 1247"/>
              <a:gd name="T68" fmla="*/ 946 w 2120"/>
              <a:gd name="T69" fmla="*/ 383 h 1247"/>
              <a:gd name="T70" fmla="*/ 862 w 2120"/>
              <a:gd name="T71" fmla="*/ 514 h 1247"/>
              <a:gd name="T72" fmla="*/ 812 w 2120"/>
              <a:gd name="T73" fmla="*/ 519 h 1247"/>
              <a:gd name="T74" fmla="*/ 764 w 2120"/>
              <a:gd name="T75" fmla="*/ 484 h 1247"/>
              <a:gd name="T76" fmla="*/ 736 w 2120"/>
              <a:gd name="T77" fmla="*/ 502 h 1247"/>
              <a:gd name="T78" fmla="*/ 722 w 2120"/>
              <a:gd name="T79" fmla="*/ 530 h 1247"/>
              <a:gd name="T80" fmla="*/ 721 w 2120"/>
              <a:gd name="T81" fmla="*/ 586 h 1247"/>
              <a:gd name="T82" fmla="*/ 675 w 2120"/>
              <a:gd name="T83" fmla="*/ 579 h 1247"/>
              <a:gd name="T84" fmla="*/ 626 w 2120"/>
              <a:gd name="T85" fmla="*/ 586 h 1247"/>
              <a:gd name="T86" fmla="*/ 571 w 2120"/>
              <a:gd name="T87" fmla="*/ 629 h 1247"/>
              <a:gd name="T88" fmla="*/ 534 w 2120"/>
              <a:gd name="T89" fmla="*/ 668 h 1247"/>
              <a:gd name="T90" fmla="*/ 479 w 2120"/>
              <a:gd name="T91" fmla="*/ 653 h 1247"/>
              <a:gd name="T92" fmla="*/ 389 w 2120"/>
              <a:gd name="T93" fmla="*/ 650 h 1247"/>
              <a:gd name="T94" fmla="*/ 353 w 2120"/>
              <a:gd name="T95" fmla="*/ 700 h 1247"/>
              <a:gd name="T96" fmla="*/ 304 w 2120"/>
              <a:gd name="T97" fmla="*/ 687 h 1247"/>
              <a:gd name="T98" fmla="*/ 301 w 2120"/>
              <a:gd name="T99" fmla="*/ 745 h 1247"/>
              <a:gd name="T100" fmla="*/ 272 w 2120"/>
              <a:gd name="T101" fmla="*/ 787 h 1247"/>
              <a:gd name="T102" fmla="*/ 288 w 2120"/>
              <a:gd name="T103" fmla="*/ 837 h 1247"/>
              <a:gd name="T104" fmla="*/ 271 w 2120"/>
              <a:gd name="T105" fmla="*/ 866 h 1247"/>
              <a:gd name="T106" fmla="*/ 191 w 2120"/>
              <a:gd name="T107" fmla="*/ 911 h 1247"/>
              <a:gd name="T108" fmla="*/ 194 w 2120"/>
              <a:gd name="T109" fmla="*/ 961 h 1247"/>
              <a:gd name="T110" fmla="*/ 200 w 2120"/>
              <a:gd name="T111" fmla="*/ 1015 h 1247"/>
              <a:gd name="T112" fmla="*/ 169 w 2120"/>
              <a:gd name="T113" fmla="*/ 1023 h 1247"/>
              <a:gd name="T114" fmla="*/ 63 w 2120"/>
              <a:gd name="T115" fmla="*/ 996 h 1247"/>
              <a:gd name="T116" fmla="*/ 13 w 2120"/>
              <a:gd name="T117" fmla="*/ 997 h 1247"/>
              <a:gd name="T118" fmla="*/ 4 w 2120"/>
              <a:gd name="T119" fmla="*/ 1040 h 1247"/>
              <a:gd name="T120" fmla="*/ 10 w 2120"/>
              <a:gd name="T121" fmla="*/ 1097 h 1247"/>
              <a:gd name="T122" fmla="*/ 17 w 2120"/>
              <a:gd name="T123" fmla="*/ 1225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20" h="1247">
                <a:moveTo>
                  <a:pt x="4" y="1238"/>
                </a:moveTo>
                <a:lnTo>
                  <a:pt x="23" y="1237"/>
                </a:lnTo>
                <a:lnTo>
                  <a:pt x="44" y="1238"/>
                </a:lnTo>
                <a:lnTo>
                  <a:pt x="63" y="1240"/>
                </a:lnTo>
                <a:lnTo>
                  <a:pt x="83" y="1243"/>
                </a:lnTo>
                <a:lnTo>
                  <a:pt x="104" y="1245"/>
                </a:lnTo>
                <a:lnTo>
                  <a:pt x="125" y="1247"/>
                </a:lnTo>
                <a:lnTo>
                  <a:pt x="144" y="1247"/>
                </a:lnTo>
                <a:lnTo>
                  <a:pt x="163" y="1245"/>
                </a:lnTo>
                <a:lnTo>
                  <a:pt x="179" y="1241"/>
                </a:lnTo>
                <a:lnTo>
                  <a:pt x="195" y="1238"/>
                </a:lnTo>
                <a:lnTo>
                  <a:pt x="209" y="1235"/>
                </a:lnTo>
                <a:lnTo>
                  <a:pt x="221" y="1235"/>
                </a:lnTo>
                <a:lnTo>
                  <a:pt x="234" y="1235"/>
                </a:lnTo>
                <a:lnTo>
                  <a:pt x="248" y="1234"/>
                </a:lnTo>
                <a:lnTo>
                  <a:pt x="265" y="1232"/>
                </a:lnTo>
                <a:lnTo>
                  <a:pt x="281" y="1228"/>
                </a:lnTo>
                <a:lnTo>
                  <a:pt x="295" y="1224"/>
                </a:lnTo>
                <a:lnTo>
                  <a:pt x="308" y="1218"/>
                </a:lnTo>
                <a:lnTo>
                  <a:pt x="335" y="1205"/>
                </a:lnTo>
                <a:lnTo>
                  <a:pt x="365" y="1189"/>
                </a:lnTo>
                <a:lnTo>
                  <a:pt x="380" y="1185"/>
                </a:lnTo>
                <a:lnTo>
                  <a:pt x="397" y="1179"/>
                </a:lnTo>
                <a:lnTo>
                  <a:pt x="414" y="1171"/>
                </a:lnTo>
                <a:lnTo>
                  <a:pt x="429" y="1164"/>
                </a:lnTo>
                <a:lnTo>
                  <a:pt x="445" y="1158"/>
                </a:lnTo>
                <a:lnTo>
                  <a:pt x="464" y="1152"/>
                </a:lnTo>
                <a:lnTo>
                  <a:pt x="1183" y="1012"/>
                </a:lnTo>
                <a:lnTo>
                  <a:pt x="1195" y="1014"/>
                </a:lnTo>
                <a:lnTo>
                  <a:pt x="1205" y="1018"/>
                </a:lnTo>
                <a:lnTo>
                  <a:pt x="1214" y="1022"/>
                </a:lnTo>
                <a:lnTo>
                  <a:pt x="1225" y="1025"/>
                </a:lnTo>
                <a:lnTo>
                  <a:pt x="1237" y="1026"/>
                </a:lnTo>
                <a:lnTo>
                  <a:pt x="1249" y="1026"/>
                </a:lnTo>
                <a:lnTo>
                  <a:pt x="1261" y="1025"/>
                </a:lnTo>
                <a:lnTo>
                  <a:pt x="1274" y="1025"/>
                </a:lnTo>
                <a:lnTo>
                  <a:pt x="1658" y="945"/>
                </a:lnTo>
                <a:lnTo>
                  <a:pt x="1691" y="954"/>
                </a:lnTo>
                <a:lnTo>
                  <a:pt x="1711" y="948"/>
                </a:lnTo>
                <a:lnTo>
                  <a:pt x="1711" y="948"/>
                </a:lnTo>
                <a:lnTo>
                  <a:pt x="1736" y="921"/>
                </a:lnTo>
                <a:lnTo>
                  <a:pt x="1757" y="897"/>
                </a:lnTo>
                <a:lnTo>
                  <a:pt x="1769" y="887"/>
                </a:lnTo>
                <a:lnTo>
                  <a:pt x="1781" y="875"/>
                </a:lnTo>
                <a:lnTo>
                  <a:pt x="1795" y="864"/>
                </a:lnTo>
                <a:lnTo>
                  <a:pt x="1809" y="852"/>
                </a:lnTo>
                <a:lnTo>
                  <a:pt x="1835" y="835"/>
                </a:lnTo>
                <a:lnTo>
                  <a:pt x="1858" y="820"/>
                </a:lnTo>
                <a:lnTo>
                  <a:pt x="1869" y="812"/>
                </a:lnTo>
                <a:lnTo>
                  <a:pt x="1880" y="803"/>
                </a:lnTo>
                <a:lnTo>
                  <a:pt x="1891" y="794"/>
                </a:lnTo>
                <a:lnTo>
                  <a:pt x="1902" y="783"/>
                </a:lnTo>
                <a:lnTo>
                  <a:pt x="1914" y="775"/>
                </a:lnTo>
                <a:lnTo>
                  <a:pt x="1924" y="768"/>
                </a:lnTo>
                <a:lnTo>
                  <a:pt x="1929" y="757"/>
                </a:lnTo>
                <a:lnTo>
                  <a:pt x="1932" y="746"/>
                </a:lnTo>
                <a:lnTo>
                  <a:pt x="1935" y="735"/>
                </a:lnTo>
                <a:lnTo>
                  <a:pt x="1940" y="725"/>
                </a:lnTo>
                <a:lnTo>
                  <a:pt x="1954" y="712"/>
                </a:lnTo>
                <a:lnTo>
                  <a:pt x="1969" y="699"/>
                </a:lnTo>
                <a:lnTo>
                  <a:pt x="1973" y="689"/>
                </a:lnTo>
                <a:lnTo>
                  <a:pt x="1976" y="680"/>
                </a:lnTo>
                <a:lnTo>
                  <a:pt x="1977" y="671"/>
                </a:lnTo>
                <a:lnTo>
                  <a:pt x="1978" y="662"/>
                </a:lnTo>
                <a:lnTo>
                  <a:pt x="1978" y="652"/>
                </a:lnTo>
                <a:lnTo>
                  <a:pt x="1979" y="643"/>
                </a:lnTo>
                <a:lnTo>
                  <a:pt x="1981" y="634"/>
                </a:lnTo>
                <a:lnTo>
                  <a:pt x="1985" y="624"/>
                </a:lnTo>
                <a:lnTo>
                  <a:pt x="1989" y="619"/>
                </a:lnTo>
                <a:lnTo>
                  <a:pt x="1994" y="614"/>
                </a:lnTo>
                <a:lnTo>
                  <a:pt x="2000" y="612"/>
                </a:lnTo>
                <a:lnTo>
                  <a:pt x="2006" y="608"/>
                </a:lnTo>
                <a:lnTo>
                  <a:pt x="2021" y="597"/>
                </a:lnTo>
                <a:lnTo>
                  <a:pt x="2033" y="589"/>
                </a:lnTo>
                <a:lnTo>
                  <a:pt x="2039" y="583"/>
                </a:lnTo>
                <a:lnTo>
                  <a:pt x="2045" y="579"/>
                </a:lnTo>
                <a:lnTo>
                  <a:pt x="2051" y="572"/>
                </a:lnTo>
                <a:lnTo>
                  <a:pt x="2057" y="566"/>
                </a:lnTo>
                <a:lnTo>
                  <a:pt x="2063" y="555"/>
                </a:lnTo>
                <a:lnTo>
                  <a:pt x="2070" y="544"/>
                </a:lnTo>
                <a:lnTo>
                  <a:pt x="2079" y="533"/>
                </a:lnTo>
                <a:lnTo>
                  <a:pt x="2088" y="523"/>
                </a:lnTo>
                <a:lnTo>
                  <a:pt x="2096" y="509"/>
                </a:lnTo>
                <a:lnTo>
                  <a:pt x="2101" y="497"/>
                </a:lnTo>
                <a:lnTo>
                  <a:pt x="2105" y="484"/>
                </a:lnTo>
                <a:lnTo>
                  <a:pt x="2110" y="472"/>
                </a:lnTo>
                <a:lnTo>
                  <a:pt x="2115" y="446"/>
                </a:lnTo>
                <a:lnTo>
                  <a:pt x="2120" y="417"/>
                </a:lnTo>
                <a:lnTo>
                  <a:pt x="2120" y="417"/>
                </a:lnTo>
                <a:lnTo>
                  <a:pt x="2111" y="416"/>
                </a:lnTo>
                <a:lnTo>
                  <a:pt x="2102" y="415"/>
                </a:lnTo>
                <a:lnTo>
                  <a:pt x="2092" y="414"/>
                </a:lnTo>
                <a:lnTo>
                  <a:pt x="2084" y="411"/>
                </a:lnTo>
                <a:lnTo>
                  <a:pt x="2072" y="407"/>
                </a:lnTo>
                <a:lnTo>
                  <a:pt x="2062" y="403"/>
                </a:lnTo>
                <a:lnTo>
                  <a:pt x="2053" y="397"/>
                </a:lnTo>
                <a:lnTo>
                  <a:pt x="2045" y="392"/>
                </a:lnTo>
                <a:lnTo>
                  <a:pt x="2029" y="377"/>
                </a:lnTo>
                <a:lnTo>
                  <a:pt x="2011" y="361"/>
                </a:lnTo>
                <a:lnTo>
                  <a:pt x="2009" y="355"/>
                </a:lnTo>
                <a:lnTo>
                  <a:pt x="2006" y="350"/>
                </a:lnTo>
                <a:lnTo>
                  <a:pt x="2000" y="348"/>
                </a:lnTo>
                <a:lnTo>
                  <a:pt x="1995" y="346"/>
                </a:lnTo>
                <a:lnTo>
                  <a:pt x="1986" y="336"/>
                </a:lnTo>
                <a:lnTo>
                  <a:pt x="1980" y="326"/>
                </a:lnTo>
                <a:lnTo>
                  <a:pt x="1973" y="315"/>
                </a:lnTo>
                <a:lnTo>
                  <a:pt x="1969" y="302"/>
                </a:lnTo>
                <a:lnTo>
                  <a:pt x="1966" y="292"/>
                </a:lnTo>
                <a:lnTo>
                  <a:pt x="1964" y="282"/>
                </a:lnTo>
                <a:lnTo>
                  <a:pt x="1958" y="270"/>
                </a:lnTo>
                <a:lnTo>
                  <a:pt x="1953" y="260"/>
                </a:lnTo>
                <a:lnTo>
                  <a:pt x="1948" y="251"/>
                </a:lnTo>
                <a:lnTo>
                  <a:pt x="1942" y="239"/>
                </a:lnTo>
                <a:lnTo>
                  <a:pt x="1938" y="224"/>
                </a:lnTo>
                <a:lnTo>
                  <a:pt x="1935" y="207"/>
                </a:lnTo>
                <a:lnTo>
                  <a:pt x="1931" y="191"/>
                </a:lnTo>
                <a:lnTo>
                  <a:pt x="1929" y="175"/>
                </a:lnTo>
                <a:lnTo>
                  <a:pt x="1926" y="159"/>
                </a:lnTo>
                <a:lnTo>
                  <a:pt x="1923" y="143"/>
                </a:lnTo>
                <a:lnTo>
                  <a:pt x="1918" y="126"/>
                </a:lnTo>
                <a:lnTo>
                  <a:pt x="1913" y="111"/>
                </a:lnTo>
                <a:lnTo>
                  <a:pt x="1913" y="111"/>
                </a:lnTo>
                <a:lnTo>
                  <a:pt x="1905" y="111"/>
                </a:lnTo>
                <a:lnTo>
                  <a:pt x="1898" y="110"/>
                </a:lnTo>
                <a:lnTo>
                  <a:pt x="1890" y="108"/>
                </a:lnTo>
                <a:lnTo>
                  <a:pt x="1884" y="106"/>
                </a:lnTo>
                <a:lnTo>
                  <a:pt x="1878" y="103"/>
                </a:lnTo>
                <a:lnTo>
                  <a:pt x="1872" y="98"/>
                </a:lnTo>
                <a:lnTo>
                  <a:pt x="1865" y="93"/>
                </a:lnTo>
                <a:lnTo>
                  <a:pt x="1860" y="87"/>
                </a:lnTo>
                <a:lnTo>
                  <a:pt x="1855" y="77"/>
                </a:lnTo>
                <a:lnTo>
                  <a:pt x="1849" y="66"/>
                </a:lnTo>
                <a:lnTo>
                  <a:pt x="1845" y="62"/>
                </a:lnTo>
                <a:lnTo>
                  <a:pt x="1840" y="58"/>
                </a:lnTo>
                <a:lnTo>
                  <a:pt x="1834" y="56"/>
                </a:lnTo>
                <a:lnTo>
                  <a:pt x="1828" y="53"/>
                </a:lnTo>
                <a:lnTo>
                  <a:pt x="1815" y="46"/>
                </a:lnTo>
                <a:lnTo>
                  <a:pt x="1802" y="42"/>
                </a:lnTo>
                <a:lnTo>
                  <a:pt x="1789" y="37"/>
                </a:lnTo>
                <a:lnTo>
                  <a:pt x="1775" y="29"/>
                </a:lnTo>
                <a:lnTo>
                  <a:pt x="1764" y="21"/>
                </a:lnTo>
                <a:lnTo>
                  <a:pt x="1755" y="11"/>
                </a:lnTo>
                <a:lnTo>
                  <a:pt x="1750" y="6"/>
                </a:lnTo>
                <a:lnTo>
                  <a:pt x="1746" y="3"/>
                </a:lnTo>
                <a:lnTo>
                  <a:pt x="1739" y="1"/>
                </a:lnTo>
                <a:lnTo>
                  <a:pt x="1733" y="0"/>
                </a:lnTo>
                <a:lnTo>
                  <a:pt x="1728" y="0"/>
                </a:lnTo>
                <a:lnTo>
                  <a:pt x="1725" y="1"/>
                </a:lnTo>
                <a:lnTo>
                  <a:pt x="1722" y="2"/>
                </a:lnTo>
                <a:lnTo>
                  <a:pt x="1719" y="4"/>
                </a:lnTo>
                <a:lnTo>
                  <a:pt x="1713" y="10"/>
                </a:lnTo>
                <a:lnTo>
                  <a:pt x="1709" y="16"/>
                </a:lnTo>
                <a:lnTo>
                  <a:pt x="1706" y="23"/>
                </a:lnTo>
                <a:lnTo>
                  <a:pt x="1701" y="30"/>
                </a:lnTo>
                <a:lnTo>
                  <a:pt x="1696" y="37"/>
                </a:lnTo>
                <a:lnTo>
                  <a:pt x="1691" y="42"/>
                </a:lnTo>
                <a:lnTo>
                  <a:pt x="1683" y="48"/>
                </a:lnTo>
                <a:lnTo>
                  <a:pt x="1676" y="52"/>
                </a:lnTo>
                <a:lnTo>
                  <a:pt x="1670" y="55"/>
                </a:lnTo>
                <a:lnTo>
                  <a:pt x="1662" y="58"/>
                </a:lnTo>
                <a:lnTo>
                  <a:pt x="1656" y="60"/>
                </a:lnTo>
                <a:lnTo>
                  <a:pt x="1648" y="63"/>
                </a:lnTo>
                <a:lnTo>
                  <a:pt x="1640" y="64"/>
                </a:lnTo>
                <a:lnTo>
                  <a:pt x="1632" y="64"/>
                </a:lnTo>
                <a:lnTo>
                  <a:pt x="1621" y="64"/>
                </a:lnTo>
                <a:lnTo>
                  <a:pt x="1613" y="63"/>
                </a:lnTo>
                <a:lnTo>
                  <a:pt x="1604" y="63"/>
                </a:lnTo>
                <a:lnTo>
                  <a:pt x="1594" y="60"/>
                </a:lnTo>
                <a:lnTo>
                  <a:pt x="1587" y="56"/>
                </a:lnTo>
                <a:lnTo>
                  <a:pt x="1578" y="53"/>
                </a:lnTo>
                <a:lnTo>
                  <a:pt x="1571" y="54"/>
                </a:lnTo>
                <a:lnTo>
                  <a:pt x="1564" y="57"/>
                </a:lnTo>
                <a:lnTo>
                  <a:pt x="1558" y="60"/>
                </a:lnTo>
                <a:lnTo>
                  <a:pt x="1552" y="65"/>
                </a:lnTo>
                <a:lnTo>
                  <a:pt x="1546" y="69"/>
                </a:lnTo>
                <a:lnTo>
                  <a:pt x="1540" y="73"/>
                </a:lnTo>
                <a:lnTo>
                  <a:pt x="1533" y="76"/>
                </a:lnTo>
                <a:lnTo>
                  <a:pt x="1525" y="77"/>
                </a:lnTo>
                <a:lnTo>
                  <a:pt x="1520" y="77"/>
                </a:lnTo>
                <a:lnTo>
                  <a:pt x="1516" y="76"/>
                </a:lnTo>
                <a:lnTo>
                  <a:pt x="1510" y="73"/>
                </a:lnTo>
                <a:lnTo>
                  <a:pt x="1506" y="70"/>
                </a:lnTo>
                <a:lnTo>
                  <a:pt x="1498" y="66"/>
                </a:lnTo>
                <a:lnTo>
                  <a:pt x="1489" y="60"/>
                </a:lnTo>
                <a:lnTo>
                  <a:pt x="1479" y="58"/>
                </a:lnTo>
                <a:lnTo>
                  <a:pt x="1470" y="56"/>
                </a:lnTo>
                <a:lnTo>
                  <a:pt x="1462" y="56"/>
                </a:lnTo>
                <a:lnTo>
                  <a:pt x="1451" y="56"/>
                </a:lnTo>
                <a:lnTo>
                  <a:pt x="1432" y="57"/>
                </a:lnTo>
                <a:lnTo>
                  <a:pt x="1416" y="59"/>
                </a:lnTo>
                <a:lnTo>
                  <a:pt x="1399" y="63"/>
                </a:lnTo>
                <a:lnTo>
                  <a:pt x="1381" y="64"/>
                </a:lnTo>
                <a:lnTo>
                  <a:pt x="1375" y="64"/>
                </a:lnTo>
                <a:lnTo>
                  <a:pt x="1369" y="64"/>
                </a:lnTo>
                <a:lnTo>
                  <a:pt x="1363" y="63"/>
                </a:lnTo>
                <a:lnTo>
                  <a:pt x="1358" y="60"/>
                </a:lnTo>
                <a:lnTo>
                  <a:pt x="1355" y="59"/>
                </a:lnTo>
                <a:lnTo>
                  <a:pt x="1351" y="57"/>
                </a:lnTo>
                <a:lnTo>
                  <a:pt x="1349" y="55"/>
                </a:lnTo>
                <a:lnTo>
                  <a:pt x="1347" y="52"/>
                </a:lnTo>
                <a:lnTo>
                  <a:pt x="1343" y="46"/>
                </a:lnTo>
                <a:lnTo>
                  <a:pt x="1340" y="40"/>
                </a:lnTo>
                <a:lnTo>
                  <a:pt x="1336" y="33"/>
                </a:lnTo>
                <a:lnTo>
                  <a:pt x="1333" y="28"/>
                </a:lnTo>
                <a:lnTo>
                  <a:pt x="1331" y="27"/>
                </a:lnTo>
                <a:lnTo>
                  <a:pt x="1328" y="25"/>
                </a:lnTo>
                <a:lnTo>
                  <a:pt x="1324" y="24"/>
                </a:lnTo>
                <a:lnTo>
                  <a:pt x="1321" y="24"/>
                </a:lnTo>
                <a:lnTo>
                  <a:pt x="1309" y="24"/>
                </a:lnTo>
                <a:lnTo>
                  <a:pt x="1300" y="25"/>
                </a:lnTo>
                <a:lnTo>
                  <a:pt x="1290" y="26"/>
                </a:lnTo>
                <a:lnTo>
                  <a:pt x="1279" y="26"/>
                </a:lnTo>
                <a:lnTo>
                  <a:pt x="1273" y="26"/>
                </a:lnTo>
                <a:lnTo>
                  <a:pt x="1266" y="25"/>
                </a:lnTo>
                <a:lnTo>
                  <a:pt x="1261" y="23"/>
                </a:lnTo>
                <a:lnTo>
                  <a:pt x="1255" y="22"/>
                </a:lnTo>
                <a:lnTo>
                  <a:pt x="1250" y="19"/>
                </a:lnTo>
                <a:lnTo>
                  <a:pt x="1243" y="17"/>
                </a:lnTo>
                <a:lnTo>
                  <a:pt x="1237" y="16"/>
                </a:lnTo>
                <a:lnTo>
                  <a:pt x="1230" y="16"/>
                </a:lnTo>
                <a:lnTo>
                  <a:pt x="1223" y="16"/>
                </a:lnTo>
                <a:lnTo>
                  <a:pt x="1216" y="18"/>
                </a:lnTo>
                <a:lnTo>
                  <a:pt x="1210" y="21"/>
                </a:lnTo>
                <a:lnTo>
                  <a:pt x="1205" y="24"/>
                </a:lnTo>
                <a:lnTo>
                  <a:pt x="1205" y="24"/>
                </a:lnTo>
                <a:lnTo>
                  <a:pt x="1198" y="29"/>
                </a:lnTo>
                <a:lnTo>
                  <a:pt x="1190" y="37"/>
                </a:lnTo>
                <a:lnTo>
                  <a:pt x="1187" y="40"/>
                </a:lnTo>
                <a:lnTo>
                  <a:pt x="1184" y="43"/>
                </a:lnTo>
                <a:lnTo>
                  <a:pt x="1181" y="46"/>
                </a:lnTo>
                <a:lnTo>
                  <a:pt x="1180" y="51"/>
                </a:lnTo>
                <a:lnTo>
                  <a:pt x="1181" y="57"/>
                </a:lnTo>
                <a:lnTo>
                  <a:pt x="1182" y="64"/>
                </a:lnTo>
                <a:lnTo>
                  <a:pt x="1184" y="70"/>
                </a:lnTo>
                <a:lnTo>
                  <a:pt x="1186" y="76"/>
                </a:lnTo>
                <a:lnTo>
                  <a:pt x="1193" y="86"/>
                </a:lnTo>
                <a:lnTo>
                  <a:pt x="1199" y="98"/>
                </a:lnTo>
                <a:lnTo>
                  <a:pt x="1207" y="109"/>
                </a:lnTo>
                <a:lnTo>
                  <a:pt x="1216" y="120"/>
                </a:lnTo>
                <a:lnTo>
                  <a:pt x="1220" y="124"/>
                </a:lnTo>
                <a:lnTo>
                  <a:pt x="1222" y="130"/>
                </a:lnTo>
                <a:lnTo>
                  <a:pt x="1223" y="133"/>
                </a:lnTo>
                <a:lnTo>
                  <a:pt x="1223" y="135"/>
                </a:lnTo>
                <a:lnTo>
                  <a:pt x="1222" y="138"/>
                </a:lnTo>
                <a:lnTo>
                  <a:pt x="1220" y="140"/>
                </a:lnTo>
                <a:lnTo>
                  <a:pt x="1215" y="147"/>
                </a:lnTo>
                <a:lnTo>
                  <a:pt x="1211" y="151"/>
                </a:lnTo>
                <a:lnTo>
                  <a:pt x="1207" y="157"/>
                </a:lnTo>
                <a:lnTo>
                  <a:pt x="1201" y="160"/>
                </a:lnTo>
                <a:lnTo>
                  <a:pt x="1190" y="166"/>
                </a:lnTo>
                <a:lnTo>
                  <a:pt x="1179" y="171"/>
                </a:lnTo>
                <a:lnTo>
                  <a:pt x="1153" y="177"/>
                </a:lnTo>
                <a:lnTo>
                  <a:pt x="1125" y="184"/>
                </a:lnTo>
                <a:lnTo>
                  <a:pt x="1108" y="186"/>
                </a:lnTo>
                <a:lnTo>
                  <a:pt x="1092" y="188"/>
                </a:lnTo>
                <a:lnTo>
                  <a:pt x="1087" y="192"/>
                </a:lnTo>
                <a:lnTo>
                  <a:pt x="1081" y="197"/>
                </a:lnTo>
                <a:lnTo>
                  <a:pt x="1068" y="200"/>
                </a:lnTo>
                <a:lnTo>
                  <a:pt x="1055" y="203"/>
                </a:lnTo>
                <a:lnTo>
                  <a:pt x="1043" y="205"/>
                </a:lnTo>
                <a:lnTo>
                  <a:pt x="1028" y="210"/>
                </a:lnTo>
                <a:lnTo>
                  <a:pt x="1020" y="212"/>
                </a:lnTo>
                <a:lnTo>
                  <a:pt x="1012" y="213"/>
                </a:lnTo>
                <a:lnTo>
                  <a:pt x="1008" y="214"/>
                </a:lnTo>
                <a:lnTo>
                  <a:pt x="1004" y="215"/>
                </a:lnTo>
                <a:lnTo>
                  <a:pt x="1000" y="217"/>
                </a:lnTo>
                <a:lnTo>
                  <a:pt x="997" y="220"/>
                </a:lnTo>
                <a:lnTo>
                  <a:pt x="994" y="225"/>
                </a:lnTo>
                <a:lnTo>
                  <a:pt x="992" y="229"/>
                </a:lnTo>
                <a:lnTo>
                  <a:pt x="991" y="234"/>
                </a:lnTo>
                <a:lnTo>
                  <a:pt x="991" y="240"/>
                </a:lnTo>
                <a:lnTo>
                  <a:pt x="992" y="251"/>
                </a:lnTo>
                <a:lnTo>
                  <a:pt x="992" y="262"/>
                </a:lnTo>
                <a:lnTo>
                  <a:pt x="990" y="283"/>
                </a:lnTo>
                <a:lnTo>
                  <a:pt x="985" y="301"/>
                </a:lnTo>
                <a:lnTo>
                  <a:pt x="980" y="319"/>
                </a:lnTo>
                <a:lnTo>
                  <a:pt x="973" y="335"/>
                </a:lnTo>
                <a:lnTo>
                  <a:pt x="966" y="351"/>
                </a:lnTo>
                <a:lnTo>
                  <a:pt x="957" y="366"/>
                </a:lnTo>
                <a:lnTo>
                  <a:pt x="946" y="383"/>
                </a:lnTo>
                <a:lnTo>
                  <a:pt x="936" y="401"/>
                </a:lnTo>
                <a:lnTo>
                  <a:pt x="925" y="419"/>
                </a:lnTo>
                <a:lnTo>
                  <a:pt x="914" y="434"/>
                </a:lnTo>
                <a:lnTo>
                  <a:pt x="903" y="449"/>
                </a:lnTo>
                <a:lnTo>
                  <a:pt x="890" y="468"/>
                </a:lnTo>
                <a:lnTo>
                  <a:pt x="879" y="487"/>
                </a:lnTo>
                <a:lnTo>
                  <a:pt x="868" y="506"/>
                </a:lnTo>
                <a:lnTo>
                  <a:pt x="862" y="514"/>
                </a:lnTo>
                <a:lnTo>
                  <a:pt x="855" y="521"/>
                </a:lnTo>
                <a:lnTo>
                  <a:pt x="850" y="523"/>
                </a:lnTo>
                <a:lnTo>
                  <a:pt x="846" y="524"/>
                </a:lnTo>
                <a:lnTo>
                  <a:pt x="841" y="525"/>
                </a:lnTo>
                <a:lnTo>
                  <a:pt x="835" y="526"/>
                </a:lnTo>
                <a:lnTo>
                  <a:pt x="827" y="525"/>
                </a:lnTo>
                <a:lnTo>
                  <a:pt x="820" y="523"/>
                </a:lnTo>
                <a:lnTo>
                  <a:pt x="812" y="519"/>
                </a:lnTo>
                <a:lnTo>
                  <a:pt x="807" y="516"/>
                </a:lnTo>
                <a:lnTo>
                  <a:pt x="795" y="506"/>
                </a:lnTo>
                <a:lnTo>
                  <a:pt x="782" y="497"/>
                </a:lnTo>
                <a:lnTo>
                  <a:pt x="777" y="492"/>
                </a:lnTo>
                <a:lnTo>
                  <a:pt x="771" y="488"/>
                </a:lnTo>
                <a:lnTo>
                  <a:pt x="769" y="486"/>
                </a:lnTo>
                <a:lnTo>
                  <a:pt x="767" y="485"/>
                </a:lnTo>
                <a:lnTo>
                  <a:pt x="764" y="484"/>
                </a:lnTo>
                <a:lnTo>
                  <a:pt x="761" y="483"/>
                </a:lnTo>
                <a:lnTo>
                  <a:pt x="757" y="484"/>
                </a:lnTo>
                <a:lnTo>
                  <a:pt x="755" y="485"/>
                </a:lnTo>
                <a:lnTo>
                  <a:pt x="752" y="487"/>
                </a:lnTo>
                <a:lnTo>
                  <a:pt x="751" y="489"/>
                </a:lnTo>
                <a:lnTo>
                  <a:pt x="747" y="495"/>
                </a:lnTo>
                <a:lnTo>
                  <a:pt x="742" y="499"/>
                </a:lnTo>
                <a:lnTo>
                  <a:pt x="736" y="502"/>
                </a:lnTo>
                <a:lnTo>
                  <a:pt x="729" y="503"/>
                </a:lnTo>
                <a:lnTo>
                  <a:pt x="726" y="504"/>
                </a:lnTo>
                <a:lnTo>
                  <a:pt x="724" y="505"/>
                </a:lnTo>
                <a:lnTo>
                  <a:pt x="722" y="508"/>
                </a:lnTo>
                <a:lnTo>
                  <a:pt x="721" y="510"/>
                </a:lnTo>
                <a:lnTo>
                  <a:pt x="721" y="517"/>
                </a:lnTo>
                <a:lnTo>
                  <a:pt x="721" y="524"/>
                </a:lnTo>
                <a:lnTo>
                  <a:pt x="722" y="530"/>
                </a:lnTo>
                <a:lnTo>
                  <a:pt x="724" y="536"/>
                </a:lnTo>
                <a:lnTo>
                  <a:pt x="727" y="549"/>
                </a:lnTo>
                <a:lnTo>
                  <a:pt x="728" y="563"/>
                </a:lnTo>
                <a:lnTo>
                  <a:pt x="728" y="568"/>
                </a:lnTo>
                <a:lnTo>
                  <a:pt x="727" y="573"/>
                </a:lnTo>
                <a:lnTo>
                  <a:pt x="726" y="578"/>
                </a:lnTo>
                <a:lnTo>
                  <a:pt x="723" y="583"/>
                </a:lnTo>
                <a:lnTo>
                  <a:pt x="721" y="586"/>
                </a:lnTo>
                <a:lnTo>
                  <a:pt x="716" y="590"/>
                </a:lnTo>
                <a:lnTo>
                  <a:pt x="712" y="592"/>
                </a:lnTo>
                <a:lnTo>
                  <a:pt x="708" y="592"/>
                </a:lnTo>
                <a:lnTo>
                  <a:pt x="700" y="592"/>
                </a:lnTo>
                <a:lnTo>
                  <a:pt x="693" y="590"/>
                </a:lnTo>
                <a:lnTo>
                  <a:pt x="687" y="586"/>
                </a:lnTo>
                <a:lnTo>
                  <a:pt x="681" y="583"/>
                </a:lnTo>
                <a:lnTo>
                  <a:pt x="675" y="579"/>
                </a:lnTo>
                <a:lnTo>
                  <a:pt x="669" y="577"/>
                </a:lnTo>
                <a:lnTo>
                  <a:pt x="662" y="575"/>
                </a:lnTo>
                <a:lnTo>
                  <a:pt x="655" y="573"/>
                </a:lnTo>
                <a:lnTo>
                  <a:pt x="650" y="578"/>
                </a:lnTo>
                <a:lnTo>
                  <a:pt x="646" y="584"/>
                </a:lnTo>
                <a:lnTo>
                  <a:pt x="641" y="585"/>
                </a:lnTo>
                <a:lnTo>
                  <a:pt x="635" y="586"/>
                </a:lnTo>
                <a:lnTo>
                  <a:pt x="626" y="586"/>
                </a:lnTo>
                <a:lnTo>
                  <a:pt x="615" y="586"/>
                </a:lnTo>
                <a:lnTo>
                  <a:pt x="608" y="589"/>
                </a:lnTo>
                <a:lnTo>
                  <a:pt x="603" y="592"/>
                </a:lnTo>
                <a:lnTo>
                  <a:pt x="598" y="596"/>
                </a:lnTo>
                <a:lnTo>
                  <a:pt x="593" y="600"/>
                </a:lnTo>
                <a:lnTo>
                  <a:pt x="584" y="609"/>
                </a:lnTo>
                <a:lnTo>
                  <a:pt x="576" y="619"/>
                </a:lnTo>
                <a:lnTo>
                  <a:pt x="571" y="629"/>
                </a:lnTo>
                <a:lnTo>
                  <a:pt x="564" y="639"/>
                </a:lnTo>
                <a:lnTo>
                  <a:pt x="560" y="650"/>
                </a:lnTo>
                <a:lnTo>
                  <a:pt x="555" y="659"/>
                </a:lnTo>
                <a:lnTo>
                  <a:pt x="552" y="663"/>
                </a:lnTo>
                <a:lnTo>
                  <a:pt x="549" y="666"/>
                </a:lnTo>
                <a:lnTo>
                  <a:pt x="545" y="668"/>
                </a:lnTo>
                <a:lnTo>
                  <a:pt x="540" y="670"/>
                </a:lnTo>
                <a:lnTo>
                  <a:pt x="534" y="668"/>
                </a:lnTo>
                <a:lnTo>
                  <a:pt x="528" y="666"/>
                </a:lnTo>
                <a:lnTo>
                  <a:pt x="523" y="664"/>
                </a:lnTo>
                <a:lnTo>
                  <a:pt x="519" y="661"/>
                </a:lnTo>
                <a:lnTo>
                  <a:pt x="513" y="658"/>
                </a:lnTo>
                <a:lnTo>
                  <a:pt x="509" y="656"/>
                </a:lnTo>
                <a:lnTo>
                  <a:pt x="504" y="653"/>
                </a:lnTo>
                <a:lnTo>
                  <a:pt x="497" y="653"/>
                </a:lnTo>
                <a:lnTo>
                  <a:pt x="479" y="653"/>
                </a:lnTo>
                <a:lnTo>
                  <a:pt x="460" y="653"/>
                </a:lnTo>
                <a:lnTo>
                  <a:pt x="442" y="653"/>
                </a:lnTo>
                <a:lnTo>
                  <a:pt x="424" y="653"/>
                </a:lnTo>
                <a:lnTo>
                  <a:pt x="413" y="651"/>
                </a:lnTo>
                <a:lnTo>
                  <a:pt x="402" y="648"/>
                </a:lnTo>
                <a:lnTo>
                  <a:pt x="397" y="647"/>
                </a:lnTo>
                <a:lnTo>
                  <a:pt x="392" y="648"/>
                </a:lnTo>
                <a:lnTo>
                  <a:pt x="389" y="650"/>
                </a:lnTo>
                <a:lnTo>
                  <a:pt x="386" y="653"/>
                </a:lnTo>
                <a:lnTo>
                  <a:pt x="380" y="662"/>
                </a:lnTo>
                <a:lnTo>
                  <a:pt x="376" y="672"/>
                </a:lnTo>
                <a:lnTo>
                  <a:pt x="371" y="683"/>
                </a:lnTo>
                <a:lnTo>
                  <a:pt x="365" y="691"/>
                </a:lnTo>
                <a:lnTo>
                  <a:pt x="362" y="695"/>
                </a:lnTo>
                <a:lnTo>
                  <a:pt x="359" y="699"/>
                </a:lnTo>
                <a:lnTo>
                  <a:pt x="353" y="700"/>
                </a:lnTo>
                <a:lnTo>
                  <a:pt x="349" y="701"/>
                </a:lnTo>
                <a:lnTo>
                  <a:pt x="342" y="700"/>
                </a:lnTo>
                <a:lnTo>
                  <a:pt x="334" y="698"/>
                </a:lnTo>
                <a:lnTo>
                  <a:pt x="325" y="693"/>
                </a:lnTo>
                <a:lnTo>
                  <a:pt x="318" y="690"/>
                </a:lnTo>
                <a:lnTo>
                  <a:pt x="311" y="688"/>
                </a:lnTo>
                <a:lnTo>
                  <a:pt x="306" y="687"/>
                </a:lnTo>
                <a:lnTo>
                  <a:pt x="304" y="687"/>
                </a:lnTo>
                <a:lnTo>
                  <a:pt x="303" y="688"/>
                </a:lnTo>
                <a:lnTo>
                  <a:pt x="302" y="690"/>
                </a:lnTo>
                <a:lnTo>
                  <a:pt x="301" y="693"/>
                </a:lnTo>
                <a:lnTo>
                  <a:pt x="301" y="693"/>
                </a:lnTo>
                <a:lnTo>
                  <a:pt x="301" y="706"/>
                </a:lnTo>
                <a:lnTo>
                  <a:pt x="301" y="719"/>
                </a:lnTo>
                <a:lnTo>
                  <a:pt x="301" y="732"/>
                </a:lnTo>
                <a:lnTo>
                  <a:pt x="301" y="745"/>
                </a:lnTo>
                <a:lnTo>
                  <a:pt x="301" y="751"/>
                </a:lnTo>
                <a:lnTo>
                  <a:pt x="298" y="755"/>
                </a:lnTo>
                <a:lnTo>
                  <a:pt x="296" y="758"/>
                </a:lnTo>
                <a:lnTo>
                  <a:pt x="292" y="761"/>
                </a:lnTo>
                <a:lnTo>
                  <a:pt x="284" y="768"/>
                </a:lnTo>
                <a:lnTo>
                  <a:pt x="277" y="775"/>
                </a:lnTo>
                <a:lnTo>
                  <a:pt x="274" y="781"/>
                </a:lnTo>
                <a:lnTo>
                  <a:pt x="272" y="787"/>
                </a:lnTo>
                <a:lnTo>
                  <a:pt x="271" y="795"/>
                </a:lnTo>
                <a:lnTo>
                  <a:pt x="271" y="801"/>
                </a:lnTo>
                <a:lnTo>
                  <a:pt x="272" y="809"/>
                </a:lnTo>
                <a:lnTo>
                  <a:pt x="275" y="815"/>
                </a:lnTo>
                <a:lnTo>
                  <a:pt x="278" y="821"/>
                </a:lnTo>
                <a:lnTo>
                  <a:pt x="281" y="826"/>
                </a:lnTo>
                <a:lnTo>
                  <a:pt x="284" y="832"/>
                </a:lnTo>
                <a:lnTo>
                  <a:pt x="288" y="837"/>
                </a:lnTo>
                <a:lnTo>
                  <a:pt x="290" y="842"/>
                </a:lnTo>
                <a:lnTo>
                  <a:pt x="291" y="850"/>
                </a:lnTo>
                <a:lnTo>
                  <a:pt x="290" y="853"/>
                </a:lnTo>
                <a:lnTo>
                  <a:pt x="289" y="855"/>
                </a:lnTo>
                <a:lnTo>
                  <a:pt x="287" y="857"/>
                </a:lnTo>
                <a:lnTo>
                  <a:pt x="284" y="860"/>
                </a:lnTo>
                <a:lnTo>
                  <a:pt x="278" y="863"/>
                </a:lnTo>
                <a:lnTo>
                  <a:pt x="271" y="866"/>
                </a:lnTo>
                <a:lnTo>
                  <a:pt x="262" y="873"/>
                </a:lnTo>
                <a:lnTo>
                  <a:pt x="251" y="879"/>
                </a:lnTo>
                <a:lnTo>
                  <a:pt x="241" y="886"/>
                </a:lnTo>
                <a:lnTo>
                  <a:pt x="229" y="892"/>
                </a:lnTo>
                <a:lnTo>
                  <a:pt x="215" y="897"/>
                </a:lnTo>
                <a:lnTo>
                  <a:pt x="201" y="904"/>
                </a:lnTo>
                <a:lnTo>
                  <a:pt x="196" y="907"/>
                </a:lnTo>
                <a:lnTo>
                  <a:pt x="191" y="911"/>
                </a:lnTo>
                <a:lnTo>
                  <a:pt x="189" y="915"/>
                </a:lnTo>
                <a:lnTo>
                  <a:pt x="188" y="917"/>
                </a:lnTo>
                <a:lnTo>
                  <a:pt x="187" y="920"/>
                </a:lnTo>
                <a:lnTo>
                  <a:pt x="187" y="924"/>
                </a:lnTo>
                <a:lnTo>
                  <a:pt x="187" y="934"/>
                </a:lnTo>
                <a:lnTo>
                  <a:pt x="189" y="944"/>
                </a:lnTo>
                <a:lnTo>
                  <a:pt x="191" y="952"/>
                </a:lnTo>
                <a:lnTo>
                  <a:pt x="194" y="961"/>
                </a:lnTo>
                <a:lnTo>
                  <a:pt x="196" y="970"/>
                </a:lnTo>
                <a:lnTo>
                  <a:pt x="198" y="979"/>
                </a:lnTo>
                <a:lnTo>
                  <a:pt x="200" y="988"/>
                </a:lnTo>
                <a:lnTo>
                  <a:pt x="200" y="999"/>
                </a:lnTo>
                <a:lnTo>
                  <a:pt x="201" y="1005"/>
                </a:lnTo>
                <a:lnTo>
                  <a:pt x="201" y="1011"/>
                </a:lnTo>
                <a:lnTo>
                  <a:pt x="201" y="1013"/>
                </a:lnTo>
                <a:lnTo>
                  <a:pt x="200" y="1015"/>
                </a:lnTo>
                <a:lnTo>
                  <a:pt x="199" y="1017"/>
                </a:lnTo>
                <a:lnTo>
                  <a:pt x="198" y="1019"/>
                </a:lnTo>
                <a:lnTo>
                  <a:pt x="194" y="1022"/>
                </a:lnTo>
                <a:lnTo>
                  <a:pt x="190" y="1023"/>
                </a:lnTo>
                <a:lnTo>
                  <a:pt x="187" y="1024"/>
                </a:lnTo>
                <a:lnTo>
                  <a:pt x="184" y="1024"/>
                </a:lnTo>
                <a:lnTo>
                  <a:pt x="177" y="1023"/>
                </a:lnTo>
                <a:lnTo>
                  <a:pt x="169" y="1023"/>
                </a:lnTo>
                <a:lnTo>
                  <a:pt x="158" y="1019"/>
                </a:lnTo>
                <a:lnTo>
                  <a:pt x="147" y="1017"/>
                </a:lnTo>
                <a:lnTo>
                  <a:pt x="133" y="1016"/>
                </a:lnTo>
                <a:lnTo>
                  <a:pt x="120" y="1015"/>
                </a:lnTo>
                <a:lnTo>
                  <a:pt x="107" y="1013"/>
                </a:lnTo>
                <a:lnTo>
                  <a:pt x="94" y="1009"/>
                </a:lnTo>
                <a:lnTo>
                  <a:pt x="77" y="1002"/>
                </a:lnTo>
                <a:lnTo>
                  <a:pt x="63" y="996"/>
                </a:lnTo>
                <a:lnTo>
                  <a:pt x="55" y="992"/>
                </a:lnTo>
                <a:lnTo>
                  <a:pt x="48" y="990"/>
                </a:lnTo>
                <a:lnTo>
                  <a:pt x="39" y="988"/>
                </a:lnTo>
                <a:lnTo>
                  <a:pt x="31" y="988"/>
                </a:lnTo>
                <a:lnTo>
                  <a:pt x="25" y="988"/>
                </a:lnTo>
                <a:lnTo>
                  <a:pt x="20" y="990"/>
                </a:lnTo>
                <a:lnTo>
                  <a:pt x="17" y="994"/>
                </a:lnTo>
                <a:lnTo>
                  <a:pt x="13" y="997"/>
                </a:lnTo>
                <a:lnTo>
                  <a:pt x="8" y="1006"/>
                </a:lnTo>
                <a:lnTo>
                  <a:pt x="4" y="1017"/>
                </a:lnTo>
                <a:lnTo>
                  <a:pt x="1" y="1024"/>
                </a:lnTo>
                <a:lnTo>
                  <a:pt x="1" y="1028"/>
                </a:lnTo>
                <a:lnTo>
                  <a:pt x="1" y="1031"/>
                </a:lnTo>
                <a:lnTo>
                  <a:pt x="2" y="1033"/>
                </a:lnTo>
                <a:lnTo>
                  <a:pt x="4" y="1037"/>
                </a:lnTo>
                <a:lnTo>
                  <a:pt x="4" y="1040"/>
                </a:lnTo>
                <a:lnTo>
                  <a:pt x="2" y="1044"/>
                </a:lnTo>
                <a:lnTo>
                  <a:pt x="0" y="1051"/>
                </a:lnTo>
                <a:lnTo>
                  <a:pt x="0" y="1051"/>
                </a:lnTo>
                <a:lnTo>
                  <a:pt x="5" y="1053"/>
                </a:lnTo>
                <a:lnTo>
                  <a:pt x="8" y="1056"/>
                </a:lnTo>
                <a:lnTo>
                  <a:pt x="10" y="1062"/>
                </a:lnTo>
                <a:lnTo>
                  <a:pt x="10" y="1067"/>
                </a:lnTo>
                <a:lnTo>
                  <a:pt x="10" y="1097"/>
                </a:lnTo>
                <a:lnTo>
                  <a:pt x="10" y="1127"/>
                </a:lnTo>
                <a:lnTo>
                  <a:pt x="10" y="1158"/>
                </a:lnTo>
                <a:lnTo>
                  <a:pt x="10" y="1188"/>
                </a:lnTo>
                <a:lnTo>
                  <a:pt x="15" y="1201"/>
                </a:lnTo>
                <a:lnTo>
                  <a:pt x="20" y="1214"/>
                </a:lnTo>
                <a:lnTo>
                  <a:pt x="20" y="1217"/>
                </a:lnTo>
                <a:lnTo>
                  <a:pt x="19" y="1221"/>
                </a:lnTo>
                <a:lnTo>
                  <a:pt x="17" y="1225"/>
                </a:lnTo>
                <a:lnTo>
                  <a:pt x="14" y="1227"/>
                </a:lnTo>
                <a:lnTo>
                  <a:pt x="10" y="1232"/>
                </a:lnTo>
                <a:lnTo>
                  <a:pt x="4" y="1238"/>
                </a:lnTo>
                <a:lnTo>
                  <a:pt x="4" y="1238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9" name="Freeform 195"/>
          <p:cNvSpPr>
            <a:spLocks/>
          </p:cNvSpPr>
          <p:nvPr/>
        </p:nvSpPr>
        <p:spPr bwMode="auto">
          <a:xfrm>
            <a:off x="6421504" y="3365445"/>
            <a:ext cx="447786" cy="801592"/>
          </a:xfrm>
          <a:custGeom>
            <a:avLst/>
            <a:gdLst>
              <a:gd name="T0" fmla="*/ 54 w 973"/>
              <a:gd name="T1" fmla="*/ 1726 h 1740"/>
              <a:gd name="T2" fmla="*/ 75 w 973"/>
              <a:gd name="T3" fmla="*/ 1732 h 1740"/>
              <a:gd name="T4" fmla="*/ 103 w 973"/>
              <a:gd name="T5" fmla="*/ 1739 h 1740"/>
              <a:gd name="T6" fmla="*/ 121 w 973"/>
              <a:gd name="T7" fmla="*/ 1722 h 1740"/>
              <a:gd name="T8" fmla="*/ 139 w 973"/>
              <a:gd name="T9" fmla="*/ 1689 h 1740"/>
              <a:gd name="T10" fmla="*/ 163 w 973"/>
              <a:gd name="T11" fmla="*/ 1690 h 1740"/>
              <a:gd name="T12" fmla="*/ 229 w 973"/>
              <a:gd name="T13" fmla="*/ 1692 h 1740"/>
              <a:gd name="T14" fmla="*/ 263 w 973"/>
              <a:gd name="T15" fmla="*/ 1697 h 1740"/>
              <a:gd name="T16" fmla="*/ 284 w 973"/>
              <a:gd name="T17" fmla="*/ 1707 h 1740"/>
              <a:gd name="T18" fmla="*/ 302 w 973"/>
              <a:gd name="T19" fmla="*/ 1702 h 1740"/>
              <a:gd name="T20" fmla="*/ 321 w 973"/>
              <a:gd name="T21" fmla="*/ 1668 h 1740"/>
              <a:gd name="T22" fmla="*/ 348 w 973"/>
              <a:gd name="T23" fmla="*/ 1635 h 1740"/>
              <a:gd name="T24" fmla="*/ 376 w 973"/>
              <a:gd name="T25" fmla="*/ 1625 h 1740"/>
              <a:gd name="T26" fmla="*/ 400 w 973"/>
              <a:gd name="T27" fmla="*/ 1617 h 1740"/>
              <a:gd name="T28" fmla="*/ 425 w 973"/>
              <a:gd name="T29" fmla="*/ 1618 h 1740"/>
              <a:gd name="T30" fmla="*/ 450 w 973"/>
              <a:gd name="T31" fmla="*/ 1631 h 1740"/>
              <a:gd name="T32" fmla="*/ 471 w 973"/>
              <a:gd name="T33" fmla="*/ 1625 h 1740"/>
              <a:gd name="T34" fmla="*/ 478 w 973"/>
              <a:gd name="T35" fmla="*/ 1607 h 1740"/>
              <a:gd name="T36" fmla="*/ 472 w 973"/>
              <a:gd name="T37" fmla="*/ 1569 h 1740"/>
              <a:gd name="T38" fmla="*/ 472 w 973"/>
              <a:gd name="T39" fmla="*/ 1547 h 1740"/>
              <a:gd name="T40" fmla="*/ 486 w 973"/>
              <a:gd name="T41" fmla="*/ 1541 h 1740"/>
              <a:gd name="T42" fmla="*/ 502 w 973"/>
              <a:gd name="T43" fmla="*/ 1526 h 1740"/>
              <a:gd name="T44" fmla="*/ 514 w 973"/>
              <a:gd name="T45" fmla="*/ 1523 h 1740"/>
              <a:gd name="T46" fmla="*/ 527 w 973"/>
              <a:gd name="T47" fmla="*/ 1531 h 1740"/>
              <a:gd name="T48" fmla="*/ 562 w 973"/>
              <a:gd name="T49" fmla="*/ 1558 h 1740"/>
              <a:gd name="T50" fmla="*/ 591 w 973"/>
              <a:gd name="T51" fmla="*/ 1564 h 1740"/>
              <a:gd name="T52" fmla="*/ 612 w 973"/>
              <a:gd name="T53" fmla="*/ 1553 h 1740"/>
              <a:gd name="T54" fmla="*/ 653 w 973"/>
              <a:gd name="T55" fmla="*/ 1488 h 1740"/>
              <a:gd name="T56" fmla="*/ 696 w 973"/>
              <a:gd name="T57" fmla="*/ 1422 h 1740"/>
              <a:gd name="T58" fmla="*/ 730 w 973"/>
              <a:gd name="T59" fmla="*/ 1358 h 1740"/>
              <a:gd name="T60" fmla="*/ 742 w 973"/>
              <a:gd name="T61" fmla="*/ 1290 h 1740"/>
              <a:gd name="T62" fmla="*/ 744 w 973"/>
              <a:gd name="T63" fmla="*/ 1264 h 1740"/>
              <a:gd name="T64" fmla="*/ 758 w 973"/>
              <a:gd name="T65" fmla="*/ 1253 h 1740"/>
              <a:gd name="T66" fmla="*/ 793 w 973"/>
              <a:gd name="T67" fmla="*/ 1244 h 1740"/>
              <a:gd name="T68" fmla="*/ 837 w 973"/>
              <a:gd name="T69" fmla="*/ 1231 h 1740"/>
              <a:gd name="T70" fmla="*/ 903 w 973"/>
              <a:gd name="T71" fmla="*/ 1216 h 1740"/>
              <a:gd name="T72" fmla="*/ 957 w 973"/>
              <a:gd name="T73" fmla="*/ 1196 h 1740"/>
              <a:gd name="T74" fmla="*/ 972 w 973"/>
              <a:gd name="T75" fmla="*/ 1177 h 1740"/>
              <a:gd name="T76" fmla="*/ 970 w 973"/>
              <a:gd name="T77" fmla="*/ 1163 h 1740"/>
              <a:gd name="T78" fmla="*/ 943 w 973"/>
              <a:gd name="T79" fmla="*/ 1125 h 1740"/>
              <a:gd name="T80" fmla="*/ 931 w 973"/>
              <a:gd name="T81" fmla="*/ 1096 h 1740"/>
              <a:gd name="T82" fmla="*/ 937 w 973"/>
              <a:gd name="T83" fmla="*/ 1079 h 1740"/>
              <a:gd name="T84" fmla="*/ 766 w 973"/>
              <a:gd name="T85" fmla="*/ 35 h 1740"/>
              <a:gd name="T86" fmla="*/ 165 w 973"/>
              <a:gd name="T87" fmla="*/ 107 h 1740"/>
              <a:gd name="T88" fmla="*/ 128 w 973"/>
              <a:gd name="T89" fmla="*/ 131 h 1740"/>
              <a:gd name="T90" fmla="*/ 48 w 973"/>
              <a:gd name="T91" fmla="*/ 175 h 1740"/>
              <a:gd name="T92" fmla="*/ 7 w 973"/>
              <a:gd name="T93" fmla="*/ 177 h 1740"/>
              <a:gd name="T94" fmla="*/ 123 w 973"/>
              <a:gd name="T95" fmla="*/ 1082 h 1740"/>
              <a:gd name="T96" fmla="*/ 99 w 973"/>
              <a:gd name="T97" fmla="*/ 1105 h 1740"/>
              <a:gd name="T98" fmla="*/ 92 w 973"/>
              <a:gd name="T99" fmla="*/ 1124 h 1740"/>
              <a:gd name="T100" fmla="*/ 96 w 973"/>
              <a:gd name="T101" fmla="*/ 1165 h 1740"/>
              <a:gd name="T102" fmla="*/ 123 w 973"/>
              <a:gd name="T103" fmla="*/ 1234 h 1740"/>
              <a:gd name="T104" fmla="*/ 137 w 973"/>
              <a:gd name="T105" fmla="*/ 1291 h 1740"/>
              <a:gd name="T106" fmla="*/ 138 w 973"/>
              <a:gd name="T107" fmla="*/ 1350 h 1740"/>
              <a:gd name="T108" fmla="*/ 123 w 973"/>
              <a:gd name="T109" fmla="*/ 1395 h 1740"/>
              <a:gd name="T110" fmla="*/ 105 w 973"/>
              <a:gd name="T111" fmla="*/ 1456 h 1740"/>
              <a:gd name="T112" fmla="*/ 88 w 973"/>
              <a:gd name="T113" fmla="*/ 1508 h 1740"/>
              <a:gd name="T114" fmla="*/ 68 w 973"/>
              <a:gd name="T115" fmla="*/ 1539 h 1740"/>
              <a:gd name="T116" fmla="*/ 60 w 973"/>
              <a:gd name="T117" fmla="*/ 1565 h 1740"/>
              <a:gd name="T118" fmla="*/ 55 w 973"/>
              <a:gd name="T119" fmla="*/ 1620 h 1740"/>
              <a:gd name="T120" fmla="*/ 48 w 973"/>
              <a:gd name="T121" fmla="*/ 1678 h 1740"/>
              <a:gd name="T122" fmla="*/ 43 w 973"/>
              <a:gd name="T123" fmla="*/ 1718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3" h="1740">
                <a:moveTo>
                  <a:pt x="51" y="1732"/>
                </a:moveTo>
                <a:lnTo>
                  <a:pt x="52" y="1729"/>
                </a:lnTo>
                <a:lnTo>
                  <a:pt x="53" y="1727"/>
                </a:lnTo>
                <a:lnTo>
                  <a:pt x="54" y="1726"/>
                </a:lnTo>
                <a:lnTo>
                  <a:pt x="56" y="1726"/>
                </a:lnTo>
                <a:lnTo>
                  <a:pt x="61" y="1727"/>
                </a:lnTo>
                <a:lnTo>
                  <a:pt x="68" y="1729"/>
                </a:lnTo>
                <a:lnTo>
                  <a:pt x="75" y="1732"/>
                </a:lnTo>
                <a:lnTo>
                  <a:pt x="84" y="1737"/>
                </a:lnTo>
                <a:lnTo>
                  <a:pt x="92" y="1739"/>
                </a:lnTo>
                <a:lnTo>
                  <a:pt x="99" y="1740"/>
                </a:lnTo>
                <a:lnTo>
                  <a:pt x="103" y="1739"/>
                </a:lnTo>
                <a:lnTo>
                  <a:pt x="109" y="1738"/>
                </a:lnTo>
                <a:lnTo>
                  <a:pt x="112" y="1734"/>
                </a:lnTo>
                <a:lnTo>
                  <a:pt x="115" y="1730"/>
                </a:lnTo>
                <a:lnTo>
                  <a:pt x="121" y="1722"/>
                </a:lnTo>
                <a:lnTo>
                  <a:pt x="126" y="1711"/>
                </a:lnTo>
                <a:lnTo>
                  <a:pt x="130" y="1701"/>
                </a:lnTo>
                <a:lnTo>
                  <a:pt x="136" y="1692"/>
                </a:lnTo>
                <a:lnTo>
                  <a:pt x="139" y="1689"/>
                </a:lnTo>
                <a:lnTo>
                  <a:pt x="142" y="1687"/>
                </a:lnTo>
                <a:lnTo>
                  <a:pt x="147" y="1686"/>
                </a:lnTo>
                <a:lnTo>
                  <a:pt x="152" y="1687"/>
                </a:lnTo>
                <a:lnTo>
                  <a:pt x="163" y="1690"/>
                </a:lnTo>
                <a:lnTo>
                  <a:pt x="174" y="1692"/>
                </a:lnTo>
                <a:lnTo>
                  <a:pt x="192" y="1692"/>
                </a:lnTo>
                <a:lnTo>
                  <a:pt x="210" y="1692"/>
                </a:lnTo>
                <a:lnTo>
                  <a:pt x="229" y="1692"/>
                </a:lnTo>
                <a:lnTo>
                  <a:pt x="247" y="1692"/>
                </a:lnTo>
                <a:lnTo>
                  <a:pt x="254" y="1692"/>
                </a:lnTo>
                <a:lnTo>
                  <a:pt x="259" y="1695"/>
                </a:lnTo>
                <a:lnTo>
                  <a:pt x="263" y="1697"/>
                </a:lnTo>
                <a:lnTo>
                  <a:pt x="269" y="1700"/>
                </a:lnTo>
                <a:lnTo>
                  <a:pt x="273" y="1703"/>
                </a:lnTo>
                <a:lnTo>
                  <a:pt x="278" y="1705"/>
                </a:lnTo>
                <a:lnTo>
                  <a:pt x="284" y="1707"/>
                </a:lnTo>
                <a:lnTo>
                  <a:pt x="290" y="1709"/>
                </a:lnTo>
                <a:lnTo>
                  <a:pt x="295" y="1707"/>
                </a:lnTo>
                <a:lnTo>
                  <a:pt x="299" y="1705"/>
                </a:lnTo>
                <a:lnTo>
                  <a:pt x="302" y="1702"/>
                </a:lnTo>
                <a:lnTo>
                  <a:pt x="305" y="1698"/>
                </a:lnTo>
                <a:lnTo>
                  <a:pt x="310" y="1689"/>
                </a:lnTo>
                <a:lnTo>
                  <a:pt x="314" y="1678"/>
                </a:lnTo>
                <a:lnTo>
                  <a:pt x="321" y="1668"/>
                </a:lnTo>
                <a:lnTo>
                  <a:pt x="326" y="1658"/>
                </a:lnTo>
                <a:lnTo>
                  <a:pt x="334" y="1648"/>
                </a:lnTo>
                <a:lnTo>
                  <a:pt x="343" y="1639"/>
                </a:lnTo>
                <a:lnTo>
                  <a:pt x="348" y="1635"/>
                </a:lnTo>
                <a:lnTo>
                  <a:pt x="353" y="1631"/>
                </a:lnTo>
                <a:lnTo>
                  <a:pt x="358" y="1628"/>
                </a:lnTo>
                <a:lnTo>
                  <a:pt x="365" y="1625"/>
                </a:lnTo>
                <a:lnTo>
                  <a:pt x="376" y="1625"/>
                </a:lnTo>
                <a:lnTo>
                  <a:pt x="385" y="1625"/>
                </a:lnTo>
                <a:lnTo>
                  <a:pt x="391" y="1624"/>
                </a:lnTo>
                <a:lnTo>
                  <a:pt x="396" y="1623"/>
                </a:lnTo>
                <a:lnTo>
                  <a:pt x="400" y="1617"/>
                </a:lnTo>
                <a:lnTo>
                  <a:pt x="405" y="1612"/>
                </a:lnTo>
                <a:lnTo>
                  <a:pt x="412" y="1614"/>
                </a:lnTo>
                <a:lnTo>
                  <a:pt x="419" y="1616"/>
                </a:lnTo>
                <a:lnTo>
                  <a:pt x="425" y="1618"/>
                </a:lnTo>
                <a:lnTo>
                  <a:pt x="431" y="1622"/>
                </a:lnTo>
                <a:lnTo>
                  <a:pt x="437" y="1625"/>
                </a:lnTo>
                <a:lnTo>
                  <a:pt x="443" y="1629"/>
                </a:lnTo>
                <a:lnTo>
                  <a:pt x="450" y="1631"/>
                </a:lnTo>
                <a:lnTo>
                  <a:pt x="458" y="1631"/>
                </a:lnTo>
                <a:lnTo>
                  <a:pt x="462" y="1631"/>
                </a:lnTo>
                <a:lnTo>
                  <a:pt x="466" y="1629"/>
                </a:lnTo>
                <a:lnTo>
                  <a:pt x="471" y="1625"/>
                </a:lnTo>
                <a:lnTo>
                  <a:pt x="473" y="1622"/>
                </a:lnTo>
                <a:lnTo>
                  <a:pt x="476" y="1617"/>
                </a:lnTo>
                <a:lnTo>
                  <a:pt x="477" y="1612"/>
                </a:lnTo>
                <a:lnTo>
                  <a:pt x="478" y="1607"/>
                </a:lnTo>
                <a:lnTo>
                  <a:pt x="478" y="1602"/>
                </a:lnTo>
                <a:lnTo>
                  <a:pt x="477" y="1588"/>
                </a:lnTo>
                <a:lnTo>
                  <a:pt x="474" y="1575"/>
                </a:lnTo>
                <a:lnTo>
                  <a:pt x="472" y="1569"/>
                </a:lnTo>
                <a:lnTo>
                  <a:pt x="471" y="1563"/>
                </a:lnTo>
                <a:lnTo>
                  <a:pt x="471" y="1556"/>
                </a:lnTo>
                <a:lnTo>
                  <a:pt x="471" y="1549"/>
                </a:lnTo>
                <a:lnTo>
                  <a:pt x="472" y="1547"/>
                </a:lnTo>
                <a:lnTo>
                  <a:pt x="474" y="1544"/>
                </a:lnTo>
                <a:lnTo>
                  <a:pt x="476" y="1543"/>
                </a:lnTo>
                <a:lnTo>
                  <a:pt x="479" y="1542"/>
                </a:lnTo>
                <a:lnTo>
                  <a:pt x="486" y="1541"/>
                </a:lnTo>
                <a:lnTo>
                  <a:pt x="492" y="1538"/>
                </a:lnTo>
                <a:lnTo>
                  <a:pt x="497" y="1534"/>
                </a:lnTo>
                <a:lnTo>
                  <a:pt x="501" y="1528"/>
                </a:lnTo>
                <a:lnTo>
                  <a:pt x="502" y="1526"/>
                </a:lnTo>
                <a:lnTo>
                  <a:pt x="505" y="1524"/>
                </a:lnTo>
                <a:lnTo>
                  <a:pt x="507" y="1523"/>
                </a:lnTo>
                <a:lnTo>
                  <a:pt x="511" y="1522"/>
                </a:lnTo>
                <a:lnTo>
                  <a:pt x="514" y="1523"/>
                </a:lnTo>
                <a:lnTo>
                  <a:pt x="517" y="1524"/>
                </a:lnTo>
                <a:lnTo>
                  <a:pt x="519" y="1525"/>
                </a:lnTo>
                <a:lnTo>
                  <a:pt x="521" y="1527"/>
                </a:lnTo>
                <a:lnTo>
                  <a:pt x="527" y="1531"/>
                </a:lnTo>
                <a:lnTo>
                  <a:pt x="532" y="1536"/>
                </a:lnTo>
                <a:lnTo>
                  <a:pt x="545" y="1545"/>
                </a:lnTo>
                <a:lnTo>
                  <a:pt x="557" y="1555"/>
                </a:lnTo>
                <a:lnTo>
                  <a:pt x="562" y="1558"/>
                </a:lnTo>
                <a:lnTo>
                  <a:pt x="570" y="1562"/>
                </a:lnTo>
                <a:lnTo>
                  <a:pt x="577" y="1564"/>
                </a:lnTo>
                <a:lnTo>
                  <a:pt x="585" y="1565"/>
                </a:lnTo>
                <a:lnTo>
                  <a:pt x="591" y="1564"/>
                </a:lnTo>
                <a:lnTo>
                  <a:pt x="596" y="1563"/>
                </a:lnTo>
                <a:lnTo>
                  <a:pt x="600" y="1562"/>
                </a:lnTo>
                <a:lnTo>
                  <a:pt x="605" y="1560"/>
                </a:lnTo>
                <a:lnTo>
                  <a:pt x="612" y="1553"/>
                </a:lnTo>
                <a:lnTo>
                  <a:pt x="618" y="1545"/>
                </a:lnTo>
                <a:lnTo>
                  <a:pt x="629" y="1526"/>
                </a:lnTo>
                <a:lnTo>
                  <a:pt x="640" y="1507"/>
                </a:lnTo>
                <a:lnTo>
                  <a:pt x="653" y="1488"/>
                </a:lnTo>
                <a:lnTo>
                  <a:pt x="664" y="1473"/>
                </a:lnTo>
                <a:lnTo>
                  <a:pt x="675" y="1458"/>
                </a:lnTo>
                <a:lnTo>
                  <a:pt x="686" y="1440"/>
                </a:lnTo>
                <a:lnTo>
                  <a:pt x="696" y="1422"/>
                </a:lnTo>
                <a:lnTo>
                  <a:pt x="707" y="1405"/>
                </a:lnTo>
                <a:lnTo>
                  <a:pt x="716" y="1390"/>
                </a:lnTo>
                <a:lnTo>
                  <a:pt x="723" y="1374"/>
                </a:lnTo>
                <a:lnTo>
                  <a:pt x="730" y="1358"/>
                </a:lnTo>
                <a:lnTo>
                  <a:pt x="735" y="1340"/>
                </a:lnTo>
                <a:lnTo>
                  <a:pt x="740" y="1322"/>
                </a:lnTo>
                <a:lnTo>
                  <a:pt x="742" y="1301"/>
                </a:lnTo>
                <a:lnTo>
                  <a:pt x="742" y="1290"/>
                </a:lnTo>
                <a:lnTo>
                  <a:pt x="741" y="1279"/>
                </a:lnTo>
                <a:lnTo>
                  <a:pt x="741" y="1273"/>
                </a:lnTo>
                <a:lnTo>
                  <a:pt x="742" y="1268"/>
                </a:lnTo>
                <a:lnTo>
                  <a:pt x="744" y="1264"/>
                </a:lnTo>
                <a:lnTo>
                  <a:pt x="747" y="1259"/>
                </a:lnTo>
                <a:lnTo>
                  <a:pt x="750" y="1256"/>
                </a:lnTo>
                <a:lnTo>
                  <a:pt x="754" y="1254"/>
                </a:lnTo>
                <a:lnTo>
                  <a:pt x="758" y="1253"/>
                </a:lnTo>
                <a:lnTo>
                  <a:pt x="762" y="1252"/>
                </a:lnTo>
                <a:lnTo>
                  <a:pt x="770" y="1251"/>
                </a:lnTo>
                <a:lnTo>
                  <a:pt x="778" y="1249"/>
                </a:lnTo>
                <a:lnTo>
                  <a:pt x="793" y="1244"/>
                </a:lnTo>
                <a:lnTo>
                  <a:pt x="805" y="1242"/>
                </a:lnTo>
                <a:lnTo>
                  <a:pt x="818" y="1239"/>
                </a:lnTo>
                <a:lnTo>
                  <a:pt x="831" y="1236"/>
                </a:lnTo>
                <a:lnTo>
                  <a:pt x="837" y="1231"/>
                </a:lnTo>
                <a:lnTo>
                  <a:pt x="842" y="1227"/>
                </a:lnTo>
                <a:lnTo>
                  <a:pt x="858" y="1225"/>
                </a:lnTo>
                <a:lnTo>
                  <a:pt x="875" y="1223"/>
                </a:lnTo>
                <a:lnTo>
                  <a:pt x="903" y="1216"/>
                </a:lnTo>
                <a:lnTo>
                  <a:pt x="929" y="1210"/>
                </a:lnTo>
                <a:lnTo>
                  <a:pt x="940" y="1205"/>
                </a:lnTo>
                <a:lnTo>
                  <a:pt x="951" y="1199"/>
                </a:lnTo>
                <a:lnTo>
                  <a:pt x="957" y="1196"/>
                </a:lnTo>
                <a:lnTo>
                  <a:pt x="961" y="1190"/>
                </a:lnTo>
                <a:lnTo>
                  <a:pt x="965" y="1186"/>
                </a:lnTo>
                <a:lnTo>
                  <a:pt x="970" y="1179"/>
                </a:lnTo>
                <a:lnTo>
                  <a:pt x="972" y="1177"/>
                </a:lnTo>
                <a:lnTo>
                  <a:pt x="973" y="1174"/>
                </a:lnTo>
                <a:lnTo>
                  <a:pt x="973" y="1172"/>
                </a:lnTo>
                <a:lnTo>
                  <a:pt x="972" y="1169"/>
                </a:lnTo>
                <a:lnTo>
                  <a:pt x="970" y="1163"/>
                </a:lnTo>
                <a:lnTo>
                  <a:pt x="966" y="1159"/>
                </a:lnTo>
                <a:lnTo>
                  <a:pt x="957" y="1148"/>
                </a:lnTo>
                <a:lnTo>
                  <a:pt x="949" y="1137"/>
                </a:lnTo>
                <a:lnTo>
                  <a:pt x="943" y="1125"/>
                </a:lnTo>
                <a:lnTo>
                  <a:pt x="936" y="1115"/>
                </a:lnTo>
                <a:lnTo>
                  <a:pt x="934" y="1109"/>
                </a:lnTo>
                <a:lnTo>
                  <a:pt x="932" y="1103"/>
                </a:lnTo>
                <a:lnTo>
                  <a:pt x="931" y="1096"/>
                </a:lnTo>
                <a:lnTo>
                  <a:pt x="930" y="1090"/>
                </a:lnTo>
                <a:lnTo>
                  <a:pt x="931" y="1085"/>
                </a:lnTo>
                <a:lnTo>
                  <a:pt x="934" y="1082"/>
                </a:lnTo>
                <a:lnTo>
                  <a:pt x="937" y="1079"/>
                </a:lnTo>
                <a:lnTo>
                  <a:pt x="940" y="1076"/>
                </a:lnTo>
                <a:lnTo>
                  <a:pt x="948" y="1068"/>
                </a:lnTo>
                <a:lnTo>
                  <a:pt x="955" y="1063"/>
                </a:lnTo>
                <a:lnTo>
                  <a:pt x="766" y="35"/>
                </a:lnTo>
                <a:lnTo>
                  <a:pt x="766" y="35"/>
                </a:lnTo>
                <a:lnTo>
                  <a:pt x="759" y="0"/>
                </a:lnTo>
                <a:lnTo>
                  <a:pt x="165" y="107"/>
                </a:lnTo>
                <a:lnTo>
                  <a:pt x="165" y="107"/>
                </a:lnTo>
                <a:lnTo>
                  <a:pt x="156" y="113"/>
                </a:lnTo>
                <a:lnTo>
                  <a:pt x="148" y="119"/>
                </a:lnTo>
                <a:lnTo>
                  <a:pt x="138" y="124"/>
                </a:lnTo>
                <a:lnTo>
                  <a:pt x="128" y="131"/>
                </a:lnTo>
                <a:lnTo>
                  <a:pt x="101" y="149"/>
                </a:lnTo>
                <a:lnTo>
                  <a:pt x="75" y="164"/>
                </a:lnTo>
                <a:lnTo>
                  <a:pt x="62" y="171"/>
                </a:lnTo>
                <a:lnTo>
                  <a:pt x="48" y="175"/>
                </a:lnTo>
                <a:lnTo>
                  <a:pt x="33" y="177"/>
                </a:lnTo>
                <a:lnTo>
                  <a:pt x="17" y="178"/>
                </a:lnTo>
                <a:lnTo>
                  <a:pt x="12" y="178"/>
                </a:lnTo>
                <a:lnTo>
                  <a:pt x="7" y="177"/>
                </a:lnTo>
                <a:lnTo>
                  <a:pt x="4" y="176"/>
                </a:lnTo>
                <a:lnTo>
                  <a:pt x="0" y="174"/>
                </a:lnTo>
                <a:lnTo>
                  <a:pt x="128" y="1074"/>
                </a:lnTo>
                <a:lnTo>
                  <a:pt x="123" y="1082"/>
                </a:lnTo>
                <a:lnTo>
                  <a:pt x="116" y="1089"/>
                </a:lnTo>
                <a:lnTo>
                  <a:pt x="111" y="1094"/>
                </a:lnTo>
                <a:lnTo>
                  <a:pt x="105" y="1099"/>
                </a:lnTo>
                <a:lnTo>
                  <a:pt x="99" y="1105"/>
                </a:lnTo>
                <a:lnTo>
                  <a:pt x="95" y="1111"/>
                </a:lnTo>
                <a:lnTo>
                  <a:pt x="93" y="1116"/>
                </a:lnTo>
                <a:lnTo>
                  <a:pt x="92" y="1119"/>
                </a:lnTo>
                <a:lnTo>
                  <a:pt x="92" y="1124"/>
                </a:lnTo>
                <a:lnTo>
                  <a:pt x="91" y="1130"/>
                </a:lnTo>
                <a:lnTo>
                  <a:pt x="92" y="1143"/>
                </a:lnTo>
                <a:lnTo>
                  <a:pt x="93" y="1155"/>
                </a:lnTo>
                <a:lnTo>
                  <a:pt x="96" y="1165"/>
                </a:lnTo>
                <a:lnTo>
                  <a:pt x="99" y="1175"/>
                </a:lnTo>
                <a:lnTo>
                  <a:pt x="108" y="1197"/>
                </a:lnTo>
                <a:lnTo>
                  <a:pt x="118" y="1219"/>
                </a:lnTo>
                <a:lnTo>
                  <a:pt x="123" y="1234"/>
                </a:lnTo>
                <a:lnTo>
                  <a:pt x="128" y="1249"/>
                </a:lnTo>
                <a:lnTo>
                  <a:pt x="132" y="1263"/>
                </a:lnTo>
                <a:lnTo>
                  <a:pt x="135" y="1277"/>
                </a:lnTo>
                <a:lnTo>
                  <a:pt x="137" y="1291"/>
                </a:lnTo>
                <a:lnTo>
                  <a:pt x="138" y="1305"/>
                </a:lnTo>
                <a:lnTo>
                  <a:pt x="138" y="1320"/>
                </a:lnTo>
                <a:lnTo>
                  <a:pt x="139" y="1336"/>
                </a:lnTo>
                <a:lnTo>
                  <a:pt x="138" y="1350"/>
                </a:lnTo>
                <a:lnTo>
                  <a:pt x="136" y="1363"/>
                </a:lnTo>
                <a:lnTo>
                  <a:pt x="132" y="1374"/>
                </a:lnTo>
                <a:lnTo>
                  <a:pt x="127" y="1385"/>
                </a:lnTo>
                <a:lnTo>
                  <a:pt x="123" y="1395"/>
                </a:lnTo>
                <a:lnTo>
                  <a:pt x="118" y="1406"/>
                </a:lnTo>
                <a:lnTo>
                  <a:pt x="113" y="1418"/>
                </a:lnTo>
                <a:lnTo>
                  <a:pt x="110" y="1432"/>
                </a:lnTo>
                <a:lnTo>
                  <a:pt x="105" y="1456"/>
                </a:lnTo>
                <a:lnTo>
                  <a:pt x="99" y="1476"/>
                </a:lnTo>
                <a:lnTo>
                  <a:pt x="96" y="1487"/>
                </a:lnTo>
                <a:lnTo>
                  <a:pt x="93" y="1498"/>
                </a:lnTo>
                <a:lnTo>
                  <a:pt x="88" y="1508"/>
                </a:lnTo>
                <a:lnTo>
                  <a:pt x="83" y="1520"/>
                </a:lnTo>
                <a:lnTo>
                  <a:pt x="78" y="1528"/>
                </a:lnTo>
                <a:lnTo>
                  <a:pt x="71" y="1535"/>
                </a:lnTo>
                <a:lnTo>
                  <a:pt x="68" y="1539"/>
                </a:lnTo>
                <a:lnTo>
                  <a:pt x="65" y="1542"/>
                </a:lnTo>
                <a:lnTo>
                  <a:pt x="62" y="1547"/>
                </a:lnTo>
                <a:lnTo>
                  <a:pt x="61" y="1551"/>
                </a:lnTo>
                <a:lnTo>
                  <a:pt x="60" y="1565"/>
                </a:lnTo>
                <a:lnTo>
                  <a:pt x="60" y="1578"/>
                </a:lnTo>
                <a:lnTo>
                  <a:pt x="60" y="1591"/>
                </a:lnTo>
                <a:lnTo>
                  <a:pt x="59" y="1605"/>
                </a:lnTo>
                <a:lnTo>
                  <a:pt x="55" y="1620"/>
                </a:lnTo>
                <a:lnTo>
                  <a:pt x="51" y="1636"/>
                </a:lnTo>
                <a:lnTo>
                  <a:pt x="51" y="1652"/>
                </a:lnTo>
                <a:lnTo>
                  <a:pt x="51" y="1669"/>
                </a:lnTo>
                <a:lnTo>
                  <a:pt x="48" y="1678"/>
                </a:lnTo>
                <a:lnTo>
                  <a:pt x="46" y="1689"/>
                </a:lnTo>
                <a:lnTo>
                  <a:pt x="44" y="1702"/>
                </a:lnTo>
                <a:lnTo>
                  <a:pt x="43" y="1714"/>
                </a:lnTo>
                <a:lnTo>
                  <a:pt x="43" y="1718"/>
                </a:lnTo>
                <a:lnTo>
                  <a:pt x="44" y="1724"/>
                </a:lnTo>
                <a:lnTo>
                  <a:pt x="46" y="1728"/>
                </a:lnTo>
                <a:lnTo>
                  <a:pt x="51" y="1732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0" name="Freeform 196"/>
          <p:cNvSpPr>
            <a:spLocks/>
          </p:cNvSpPr>
          <p:nvPr/>
        </p:nvSpPr>
        <p:spPr bwMode="auto">
          <a:xfrm>
            <a:off x="6421504" y="3365445"/>
            <a:ext cx="447786" cy="801592"/>
          </a:xfrm>
          <a:custGeom>
            <a:avLst/>
            <a:gdLst>
              <a:gd name="T0" fmla="*/ 54 w 973"/>
              <a:gd name="T1" fmla="*/ 1726 h 1740"/>
              <a:gd name="T2" fmla="*/ 75 w 973"/>
              <a:gd name="T3" fmla="*/ 1732 h 1740"/>
              <a:gd name="T4" fmla="*/ 103 w 973"/>
              <a:gd name="T5" fmla="*/ 1739 h 1740"/>
              <a:gd name="T6" fmla="*/ 121 w 973"/>
              <a:gd name="T7" fmla="*/ 1722 h 1740"/>
              <a:gd name="T8" fmla="*/ 139 w 973"/>
              <a:gd name="T9" fmla="*/ 1689 h 1740"/>
              <a:gd name="T10" fmla="*/ 163 w 973"/>
              <a:gd name="T11" fmla="*/ 1690 h 1740"/>
              <a:gd name="T12" fmla="*/ 229 w 973"/>
              <a:gd name="T13" fmla="*/ 1692 h 1740"/>
              <a:gd name="T14" fmla="*/ 263 w 973"/>
              <a:gd name="T15" fmla="*/ 1697 h 1740"/>
              <a:gd name="T16" fmla="*/ 284 w 973"/>
              <a:gd name="T17" fmla="*/ 1707 h 1740"/>
              <a:gd name="T18" fmla="*/ 302 w 973"/>
              <a:gd name="T19" fmla="*/ 1702 h 1740"/>
              <a:gd name="T20" fmla="*/ 321 w 973"/>
              <a:gd name="T21" fmla="*/ 1668 h 1740"/>
              <a:gd name="T22" fmla="*/ 348 w 973"/>
              <a:gd name="T23" fmla="*/ 1635 h 1740"/>
              <a:gd name="T24" fmla="*/ 376 w 973"/>
              <a:gd name="T25" fmla="*/ 1625 h 1740"/>
              <a:gd name="T26" fmla="*/ 400 w 973"/>
              <a:gd name="T27" fmla="*/ 1617 h 1740"/>
              <a:gd name="T28" fmla="*/ 425 w 973"/>
              <a:gd name="T29" fmla="*/ 1618 h 1740"/>
              <a:gd name="T30" fmla="*/ 450 w 973"/>
              <a:gd name="T31" fmla="*/ 1631 h 1740"/>
              <a:gd name="T32" fmla="*/ 471 w 973"/>
              <a:gd name="T33" fmla="*/ 1625 h 1740"/>
              <a:gd name="T34" fmla="*/ 478 w 973"/>
              <a:gd name="T35" fmla="*/ 1607 h 1740"/>
              <a:gd name="T36" fmla="*/ 472 w 973"/>
              <a:gd name="T37" fmla="*/ 1569 h 1740"/>
              <a:gd name="T38" fmla="*/ 472 w 973"/>
              <a:gd name="T39" fmla="*/ 1547 h 1740"/>
              <a:gd name="T40" fmla="*/ 486 w 973"/>
              <a:gd name="T41" fmla="*/ 1541 h 1740"/>
              <a:gd name="T42" fmla="*/ 502 w 973"/>
              <a:gd name="T43" fmla="*/ 1526 h 1740"/>
              <a:gd name="T44" fmla="*/ 514 w 973"/>
              <a:gd name="T45" fmla="*/ 1523 h 1740"/>
              <a:gd name="T46" fmla="*/ 527 w 973"/>
              <a:gd name="T47" fmla="*/ 1531 h 1740"/>
              <a:gd name="T48" fmla="*/ 562 w 973"/>
              <a:gd name="T49" fmla="*/ 1558 h 1740"/>
              <a:gd name="T50" fmla="*/ 591 w 973"/>
              <a:gd name="T51" fmla="*/ 1564 h 1740"/>
              <a:gd name="T52" fmla="*/ 612 w 973"/>
              <a:gd name="T53" fmla="*/ 1553 h 1740"/>
              <a:gd name="T54" fmla="*/ 653 w 973"/>
              <a:gd name="T55" fmla="*/ 1488 h 1740"/>
              <a:gd name="T56" fmla="*/ 696 w 973"/>
              <a:gd name="T57" fmla="*/ 1422 h 1740"/>
              <a:gd name="T58" fmla="*/ 730 w 973"/>
              <a:gd name="T59" fmla="*/ 1358 h 1740"/>
              <a:gd name="T60" fmla="*/ 742 w 973"/>
              <a:gd name="T61" fmla="*/ 1290 h 1740"/>
              <a:gd name="T62" fmla="*/ 744 w 973"/>
              <a:gd name="T63" fmla="*/ 1264 h 1740"/>
              <a:gd name="T64" fmla="*/ 758 w 973"/>
              <a:gd name="T65" fmla="*/ 1253 h 1740"/>
              <a:gd name="T66" fmla="*/ 793 w 973"/>
              <a:gd name="T67" fmla="*/ 1244 h 1740"/>
              <a:gd name="T68" fmla="*/ 837 w 973"/>
              <a:gd name="T69" fmla="*/ 1231 h 1740"/>
              <a:gd name="T70" fmla="*/ 903 w 973"/>
              <a:gd name="T71" fmla="*/ 1216 h 1740"/>
              <a:gd name="T72" fmla="*/ 957 w 973"/>
              <a:gd name="T73" fmla="*/ 1196 h 1740"/>
              <a:gd name="T74" fmla="*/ 972 w 973"/>
              <a:gd name="T75" fmla="*/ 1177 h 1740"/>
              <a:gd name="T76" fmla="*/ 970 w 973"/>
              <a:gd name="T77" fmla="*/ 1163 h 1740"/>
              <a:gd name="T78" fmla="*/ 943 w 973"/>
              <a:gd name="T79" fmla="*/ 1125 h 1740"/>
              <a:gd name="T80" fmla="*/ 931 w 973"/>
              <a:gd name="T81" fmla="*/ 1096 h 1740"/>
              <a:gd name="T82" fmla="*/ 937 w 973"/>
              <a:gd name="T83" fmla="*/ 1079 h 1740"/>
              <a:gd name="T84" fmla="*/ 955 w 973"/>
              <a:gd name="T85" fmla="*/ 1063 h 1740"/>
              <a:gd name="T86" fmla="*/ 165 w 973"/>
              <a:gd name="T87" fmla="*/ 107 h 1740"/>
              <a:gd name="T88" fmla="*/ 138 w 973"/>
              <a:gd name="T89" fmla="*/ 124 h 1740"/>
              <a:gd name="T90" fmla="*/ 62 w 973"/>
              <a:gd name="T91" fmla="*/ 171 h 1740"/>
              <a:gd name="T92" fmla="*/ 12 w 973"/>
              <a:gd name="T93" fmla="*/ 178 h 1740"/>
              <a:gd name="T94" fmla="*/ 0 w 973"/>
              <a:gd name="T95" fmla="*/ 174 h 1740"/>
              <a:gd name="T96" fmla="*/ 111 w 973"/>
              <a:gd name="T97" fmla="*/ 1094 h 1740"/>
              <a:gd name="T98" fmla="*/ 93 w 973"/>
              <a:gd name="T99" fmla="*/ 1116 h 1740"/>
              <a:gd name="T100" fmla="*/ 92 w 973"/>
              <a:gd name="T101" fmla="*/ 1143 h 1740"/>
              <a:gd name="T102" fmla="*/ 108 w 973"/>
              <a:gd name="T103" fmla="*/ 1197 h 1740"/>
              <a:gd name="T104" fmla="*/ 132 w 973"/>
              <a:gd name="T105" fmla="*/ 1263 h 1740"/>
              <a:gd name="T106" fmla="*/ 138 w 973"/>
              <a:gd name="T107" fmla="*/ 1320 h 1740"/>
              <a:gd name="T108" fmla="*/ 132 w 973"/>
              <a:gd name="T109" fmla="*/ 1374 h 1740"/>
              <a:gd name="T110" fmla="*/ 113 w 973"/>
              <a:gd name="T111" fmla="*/ 1418 h 1740"/>
              <a:gd name="T112" fmla="*/ 96 w 973"/>
              <a:gd name="T113" fmla="*/ 1487 h 1740"/>
              <a:gd name="T114" fmla="*/ 78 w 973"/>
              <a:gd name="T115" fmla="*/ 1528 h 1740"/>
              <a:gd name="T116" fmla="*/ 62 w 973"/>
              <a:gd name="T117" fmla="*/ 1547 h 1740"/>
              <a:gd name="T118" fmla="*/ 60 w 973"/>
              <a:gd name="T119" fmla="*/ 1591 h 1740"/>
              <a:gd name="T120" fmla="*/ 51 w 973"/>
              <a:gd name="T121" fmla="*/ 1652 h 1740"/>
              <a:gd name="T122" fmla="*/ 44 w 973"/>
              <a:gd name="T123" fmla="*/ 1702 h 1740"/>
              <a:gd name="T124" fmla="*/ 46 w 973"/>
              <a:gd name="T125" fmla="*/ 1728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73" h="1740">
                <a:moveTo>
                  <a:pt x="51" y="1732"/>
                </a:moveTo>
                <a:lnTo>
                  <a:pt x="52" y="1729"/>
                </a:lnTo>
                <a:lnTo>
                  <a:pt x="53" y="1727"/>
                </a:lnTo>
                <a:lnTo>
                  <a:pt x="54" y="1726"/>
                </a:lnTo>
                <a:lnTo>
                  <a:pt x="56" y="1726"/>
                </a:lnTo>
                <a:lnTo>
                  <a:pt x="61" y="1727"/>
                </a:lnTo>
                <a:lnTo>
                  <a:pt x="68" y="1729"/>
                </a:lnTo>
                <a:lnTo>
                  <a:pt x="75" y="1732"/>
                </a:lnTo>
                <a:lnTo>
                  <a:pt x="84" y="1737"/>
                </a:lnTo>
                <a:lnTo>
                  <a:pt x="92" y="1739"/>
                </a:lnTo>
                <a:lnTo>
                  <a:pt x="99" y="1740"/>
                </a:lnTo>
                <a:lnTo>
                  <a:pt x="103" y="1739"/>
                </a:lnTo>
                <a:lnTo>
                  <a:pt x="109" y="1738"/>
                </a:lnTo>
                <a:lnTo>
                  <a:pt x="112" y="1734"/>
                </a:lnTo>
                <a:lnTo>
                  <a:pt x="115" y="1730"/>
                </a:lnTo>
                <a:lnTo>
                  <a:pt x="121" y="1722"/>
                </a:lnTo>
                <a:lnTo>
                  <a:pt x="126" y="1711"/>
                </a:lnTo>
                <a:lnTo>
                  <a:pt x="130" y="1701"/>
                </a:lnTo>
                <a:lnTo>
                  <a:pt x="136" y="1692"/>
                </a:lnTo>
                <a:lnTo>
                  <a:pt x="139" y="1689"/>
                </a:lnTo>
                <a:lnTo>
                  <a:pt x="142" y="1687"/>
                </a:lnTo>
                <a:lnTo>
                  <a:pt x="147" y="1686"/>
                </a:lnTo>
                <a:lnTo>
                  <a:pt x="152" y="1687"/>
                </a:lnTo>
                <a:lnTo>
                  <a:pt x="163" y="1690"/>
                </a:lnTo>
                <a:lnTo>
                  <a:pt x="174" y="1692"/>
                </a:lnTo>
                <a:lnTo>
                  <a:pt x="192" y="1692"/>
                </a:lnTo>
                <a:lnTo>
                  <a:pt x="210" y="1692"/>
                </a:lnTo>
                <a:lnTo>
                  <a:pt x="229" y="1692"/>
                </a:lnTo>
                <a:lnTo>
                  <a:pt x="247" y="1692"/>
                </a:lnTo>
                <a:lnTo>
                  <a:pt x="254" y="1692"/>
                </a:lnTo>
                <a:lnTo>
                  <a:pt x="259" y="1695"/>
                </a:lnTo>
                <a:lnTo>
                  <a:pt x="263" y="1697"/>
                </a:lnTo>
                <a:lnTo>
                  <a:pt x="269" y="1700"/>
                </a:lnTo>
                <a:lnTo>
                  <a:pt x="273" y="1703"/>
                </a:lnTo>
                <a:lnTo>
                  <a:pt x="278" y="1705"/>
                </a:lnTo>
                <a:lnTo>
                  <a:pt x="284" y="1707"/>
                </a:lnTo>
                <a:lnTo>
                  <a:pt x="290" y="1709"/>
                </a:lnTo>
                <a:lnTo>
                  <a:pt x="295" y="1707"/>
                </a:lnTo>
                <a:lnTo>
                  <a:pt x="299" y="1705"/>
                </a:lnTo>
                <a:lnTo>
                  <a:pt x="302" y="1702"/>
                </a:lnTo>
                <a:lnTo>
                  <a:pt x="305" y="1698"/>
                </a:lnTo>
                <a:lnTo>
                  <a:pt x="310" y="1689"/>
                </a:lnTo>
                <a:lnTo>
                  <a:pt x="314" y="1678"/>
                </a:lnTo>
                <a:lnTo>
                  <a:pt x="321" y="1668"/>
                </a:lnTo>
                <a:lnTo>
                  <a:pt x="326" y="1658"/>
                </a:lnTo>
                <a:lnTo>
                  <a:pt x="334" y="1648"/>
                </a:lnTo>
                <a:lnTo>
                  <a:pt x="343" y="1639"/>
                </a:lnTo>
                <a:lnTo>
                  <a:pt x="348" y="1635"/>
                </a:lnTo>
                <a:lnTo>
                  <a:pt x="353" y="1631"/>
                </a:lnTo>
                <a:lnTo>
                  <a:pt x="358" y="1628"/>
                </a:lnTo>
                <a:lnTo>
                  <a:pt x="365" y="1625"/>
                </a:lnTo>
                <a:lnTo>
                  <a:pt x="376" y="1625"/>
                </a:lnTo>
                <a:lnTo>
                  <a:pt x="385" y="1625"/>
                </a:lnTo>
                <a:lnTo>
                  <a:pt x="391" y="1624"/>
                </a:lnTo>
                <a:lnTo>
                  <a:pt x="396" y="1623"/>
                </a:lnTo>
                <a:lnTo>
                  <a:pt x="400" y="1617"/>
                </a:lnTo>
                <a:lnTo>
                  <a:pt x="405" y="1612"/>
                </a:lnTo>
                <a:lnTo>
                  <a:pt x="412" y="1614"/>
                </a:lnTo>
                <a:lnTo>
                  <a:pt x="419" y="1616"/>
                </a:lnTo>
                <a:lnTo>
                  <a:pt x="425" y="1618"/>
                </a:lnTo>
                <a:lnTo>
                  <a:pt x="431" y="1622"/>
                </a:lnTo>
                <a:lnTo>
                  <a:pt x="437" y="1625"/>
                </a:lnTo>
                <a:lnTo>
                  <a:pt x="443" y="1629"/>
                </a:lnTo>
                <a:lnTo>
                  <a:pt x="450" y="1631"/>
                </a:lnTo>
                <a:lnTo>
                  <a:pt x="458" y="1631"/>
                </a:lnTo>
                <a:lnTo>
                  <a:pt x="462" y="1631"/>
                </a:lnTo>
                <a:lnTo>
                  <a:pt x="466" y="1629"/>
                </a:lnTo>
                <a:lnTo>
                  <a:pt x="471" y="1625"/>
                </a:lnTo>
                <a:lnTo>
                  <a:pt x="473" y="1622"/>
                </a:lnTo>
                <a:lnTo>
                  <a:pt x="476" y="1617"/>
                </a:lnTo>
                <a:lnTo>
                  <a:pt x="477" y="1612"/>
                </a:lnTo>
                <a:lnTo>
                  <a:pt x="478" y="1607"/>
                </a:lnTo>
                <a:lnTo>
                  <a:pt x="478" y="1602"/>
                </a:lnTo>
                <a:lnTo>
                  <a:pt x="477" y="1588"/>
                </a:lnTo>
                <a:lnTo>
                  <a:pt x="474" y="1575"/>
                </a:lnTo>
                <a:lnTo>
                  <a:pt x="472" y="1569"/>
                </a:lnTo>
                <a:lnTo>
                  <a:pt x="471" y="1563"/>
                </a:lnTo>
                <a:lnTo>
                  <a:pt x="471" y="1556"/>
                </a:lnTo>
                <a:lnTo>
                  <a:pt x="471" y="1549"/>
                </a:lnTo>
                <a:lnTo>
                  <a:pt x="472" y="1547"/>
                </a:lnTo>
                <a:lnTo>
                  <a:pt x="474" y="1544"/>
                </a:lnTo>
                <a:lnTo>
                  <a:pt x="476" y="1543"/>
                </a:lnTo>
                <a:lnTo>
                  <a:pt x="479" y="1542"/>
                </a:lnTo>
                <a:lnTo>
                  <a:pt x="486" y="1541"/>
                </a:lnTo>
                <a:lnTo>
                  <a:pt x="492" y="1538"/>
                </a:lnTo>
                <a:lnTo>
                  <a:pt x="497" y="1534"/>
                </a:lnTo>
                <a:lnTo>
                  <a:pt x="501" y="1528"/>
                </a:lnTo>
                <a:lnTo>
                  <a:pt x="502" y="1526"/>
                </a:lnTo>
                <a:lnTo>
                  <a:pt x="505" y="1524"/>
                </a:lnTo>
                <a:lnTo>
                  <a:pt x="507" y="1523"/>
                </a:lnTo>
                <a:lnTo>
                  <a:pt x="511" y="1522"/>
                </a:lnTo>
                <a:lnTo>
                  <a:pt x="514" y="1523"/>
                </a:lnTo>
                <a:lnTo>
                  <a:pt x="517" y="1524"/>
                </a:lnTo>
                <a:lnTo>
                  <a:pt x="519" y="1525"/>
                </a:lnTo>
                <a:lnTo>
                  <a:pt x="521" y="1527"/>
                </a:lnTo>
                <a:lnTo>
                  <a:pt x="527" y="1531"/>
                </a:lnTo>
                <a:lnTo>
                  <a:pt x="532" y="1536"/>
                </a:lnTo>
                <a:lnTo>
                  <a:pt x="545" y="1545"/>
                </a:lnTo>
                <a:lnTo>
                  <a:pt x="557" y="1555"/>
                </a:lnTo>
                <a:lnTo>
                  <a:pt x="562" y="1558"/>
                </a:lnTo>
                <a:lnTo>
                  <a:pt x="570" y="1562"/>
                </a:lnTo>
                <a:lnTo>
                  <a:pt x="577" y="1564"/>
                </a:lnTo>
                <a:lnTo>
                  <a:pt x="585" y="1565"/>
                </a:lnTo>
                <a:lnTo>
                  <a:pt x="591" y="1564"/>
                </a:lnTo>
                <a:lnTo>
                  <a:pt x="596" y="1563"/>
                </a:lnTo>
                <a:lnTo>
                  <a:pt x="600" y="1562"/>
                </a:lnTo>
                <a:lnTo>
                  <a:pt x="605" y="1560"/>
                </a:lnTo>
                <a:lnTo>
                  <a:pt x="612" y="1553"/>
                </a:lnTo>
                <a:lnTo>
                  <a:pt x="618" y="1545"/>
                </a:lnTo>
                <a:lnTo>
                  <a:pt x="629" y="1526"/>
                </a:lnTo>
                <a:lnTo>
                  <a:pt x="640" y="1507"/>
                </a:lnTo>
                <a:lnTo>
                  <a:pt x="653" y="1488"/>
                </a:lnTo>
                <a:lnTo>
                  <a:pt x="664" y="1473"/>
                </a:lnTo>
                <a:lnTo>
                  <a:pt x="675" y="1458"/>
                </a:lnTo>
                <a:lnTo>
                  <a:pt x="686" y="1440"/>
                </a:lnTo>
                <a:lnTo>
                  <a:pt x="696" y="1422"/>
                </a:lnTo>
                <a:lnTo>
                  <a:pt x="707" y="1405"/>
                </a:lnTo>
                <a:lnTo>
                  <a:pt x="716" y="1390"/>
                </a:lnTo>
                <a:lnTo>
                  <a:pt x="723" y="1374"/>
                </a:lnTo>
                <a:lnTo>
                  <a:pt x="730" y="1358"/>
                </a:lnTo>
                <a:lnTo>
                  <a:pt x="735" y="1340"/>
                </a:lnTo>
                <a:lnTo>
                  <a:pt x="740" y="1322"/>
                </a:lnTo>
                <a:lnTo>
                  <a:pt x="742" y="1301"/>
                </a:lnTo>
                <a:lnTo>
                  <a:pt x="742" y="1290"/>
                </a:lnTo>
                <a:lnTo>
                  <a:pt x="741" y="1279"/>
                </a:lnTo>
                <a:lnTo>
                  <a:pt x="741" y="1273"/>
                </a:lnTo>
                <a:lnTo>
                  <a:pt x="742" y="1268"/>
                </a:lnTo>
                <a:lnTo>
                  <a:pt x="744" y="1264"/>
                </a:lnTo>
                <a:lnTo>
                  <a:pt x="747" y="1259"/>
                </a:lnTo>
                <a:lnTo>
                  <a:pt x="750" y="1256"/>
                </a:lnTo>
                <a:lnTo>
                  <a:pt x="754" y="1254"/>
                </a:lnTo>
                <a:lnTo>
                  <a:pt x="758" y="1253"/>
                </a:lnTo>
                <a:lnTo>
                  <a:pt x="762" y="1252"/>
                </a:lnTo>
                <a:lnTo>
                  <a:pt x="770" y="1251"/>
                </a:lnTo>
                <a:lnTo>
                  <a:pt x="778" y="1249"/>
                </a:lnTo>
                <a:lnTo>
                  <a:pt x="793" y="1244"/>
                </a:lnTo>
                <a:lnTo>
                  <a:pt x="805" y="1242"/>
                </a:lnTo>
                <a:lnTo>
                  <a:pt x="818" y="1239"/>
                </a:lnTo>
                <a:lnTo>
                  <a:pt x="831" y="1236"/>
                </a:lnTo>
                <a:lnTo>
                  <a:pt x="837" y="1231"/>
                </a:lnTo>
                <a:lnTo>
                  <a:pt x="842" y="1227"/>
                </a:lnTo>
                <a:lnTo>
                  <a:pt x="858" y="1225"/>
                </a:lnTo>
                <a:lnTo>
                  <a:pt x="875" y="1223"/>
                </a:lnTo>
                <a:lnTo>
                  <a:pt x="903" y="1216"/>
                </a:lnTo>
                <a:lnTo>
                  <a:pt x="929" y="1210"/>
                </a:lnTo>
                <a:lnTo>
                  <a:pt x="940" y="1205"/>
                </a:lnTo>
                <a:lnTo>
                  <a:pt x="951" y="1199"/>
                </a:lnTo>
                <a:lnTo>
                  <a:pt x="957" y="1196"/>
                </a:lnTo>
                <a:lnTo>
                  <a:pt x="961" y="1190"/>
                </a:lnTo>
                <a:lnTo>
                  <a:pt x="965" y="1186"/>
                </a:lnTo>
                <a:lnTo>
                  <a:pt x="970" y="1179"/>
                </a:lnTo>
                <a:lnTo>
                  <a:pt x="972" y="1177"/>
                </a:lnTo>
                <a:lnTo>
                  <a:pt x="973" y="1174"/>
                </a:lnTo>
                <a:lnTo>
                  <a:pt x="973" y="1172"/>
                </a:lnTo>
                <a:lnTo>
                  <a:pt x="972" y="1169"/>
                </a:lnTo>
                <a:lnTo>
                  <a:pt x="970" y="1163"/>
                </a:lnTo>
                <a:lnTo>
                  <a:pt x="966" y="1159"/>
                </a:lnTo>
                <a:lnTo>
                  <a:pt x="957" y="1148"/>
                </a:lnTo>
                <a:lnTo>
                  <a:pt x="949" y="1137"/>
                </a:lnTo>
                <a:lnTo>
                  <a:pt x="943" y="1125"/>
                </a:lnTo>
                <a:lnTo>
                  <a:pt x="936" y="1115"/>
                </a:lnTo>
                <a:lnTo>
                  <a:pt x="934" y="1109"/>
                </a:lnTo>
                <a:lnTo>
                  <a:pt x="932" y="1103"/>
                </a:lnTo>
                <a:lnTo>
                  <a:pt x="931" y="1096"/>
                </a:lnTo>
                <a:lnTo>
                  <a:pt x="930" y="1090"/>
                </a:lnTo>
                <a:lnTo>
                  <a:pt x="931" y="1085"/>
                </a:lnTo>
                <a:lnTo>
                  <a:pt x="934" y="1082"/>
                </a:lnTo>
                <a:lnTo>
                  <a:pt x="937" y="1079"/>
                </a:lnTo>
                <a:lnTo>
                  <a:pt x="940" y="1076"/>
                </a:lnTo>
                <a:lnTo>
                  <a:pt x="948" y="1068"/>
                </a:lnTo>
                <a:lnTo>
                  <a:pt x="955" y="1063"/>
                </a:lnTo>
                <a:lnTo>
                  <a:pt x="955" y="1063"/>
                </a:lnTo>
                <a:lnTo>
                  <a:pt x="766" y="35"/>
                </a:lnTo>
                <a:lnTo>
                  <a:pt x="766" y="35"/>
                </a:lnTo>
                <a:lnTo>
                  <a:pt x="759" y="0"/>
                </a:lnTo>
                <a:lnTo>
                  <a:pt x="165" y="107"/>
                </a:lnTo>
                <a:lnTo>
                  <a:pt x="165" y="107"/>
                </a:lnTo>
                <a:lnTo>
                  <a:pt x="156" y="113"/>
                </a:lnTo>
                <a:lnTo>
                  <a:pt x="148" y="119"/>
                </a:lnTo>
                <a:lnTo>
                  <a:pt x="138" y="124"/>
                </a:lnTo>
                <a:lnTo>
                  <a:pt x="128" y="131"/>
                </a:lnTo>
                <a:lnTo>
                  <a:pt x="101" y="149"/>
                </a:lnTo>
                <a:lnTo>
                  <a:pt x="75" y="164"/>
                </a:lnTo>
                <a:lnTo>
                  <a:pt x="62" y="171"/>
                </a:lnTo>
                <a:lnTo>
                  <a:pt x="48" y="175"/>
                </a:lnTo>
                <a:lnTo>
                  <a:pt x="33" y="177"/>
                </a:lnTo>
                <a:lnTo>
                  <a:pt x="17" y="178"/>
                </a:lnTo>
                <a:lnTo>
                  <a:pt x="12" y="178"/>
                </a:lnTo>
                <a:lnTo>
                  <a:pt x="7" y="177"/>
                </a:lnTo>
                <a:lnTo>
                  <a:pt x="4" y="176"/>
                </a:lnTo>
                <a:lnTo>
                  <a:pt x="0" y="174"/>
                </a:lnTo>
                <a:lnTo>
                  <a:pt x="0" y="174"/>
                </a:lnTo>
                <a:lnTo>
                  <a:pt x="128" y="1074"/>
                </a:lnTo>
                <a:lnTo>
                  <a:pt x="123" y="1082"/>
                </a:lnTo>
                <a:lnTo>
                  <a:pt x="116" y="1089"/>
                </a:lnTo>
                <a:lnTo>
                  <a:pt x="111" y="1094"/>
                </a:lnTo>
                <a:lnTo>
                  <a:pt x="105" y="1099"/>
                </a:lnTo>
                <a:lnTo>
                  <a:pt x="99" y="1105"/>
                </a:lnTo>
                <a:lnTo>
                  <a:pt x="95" y="1111"/>
                </a:lnTo>
                <a:lnTo>
                  <a:pt x="93" y="1116"/>
                </a:lnTo>
                <a:lnTo>
                  <a:pt x="92" y="1119"/>
                </a:lnTo>
                <a:lnTo>
                  <a:pt x="92" y="1124"/>
                </a:lnTo>
                <a:lnTo>
                  <a:pt x="91" y="1130"/>
                </a:lnTo>
                <a:lnTo>
                  <a:pt x="92" y="1143"/>
                </a:lnTo>
                <a:lnTo>
                  <a:pt x="93" y="1155"/>
                </a:lnTo>
                <a:lnTo>
                  <a:pt x="96" y="1165"/>
                </a:lnTo>
                <a:lnTo>
                  <a:pt x="99" y="1175"/>
                </a:lnTo>
                <a:lnTo>
                  <a:pt x="108" y="1197"/>
                </a:lnTo>
                <a:lnTo>
                  <a:pt x="118" y="1219"/>
                </a:lnTo>
                <a:lnTo>
                  <a:pt x="123" y="1234"/>
                </a:lnTo>
                <a:lnTo>
                  <a:pt x="128" y="1249"/>
                </a:lnTo>
                <a:lnTo>
                  <a:pt x="132" y="1263"/>
                </a:lnTo>
                <a:lnTo>
                  <a:pt x="135" y="1277"/>
                </a:lnTo>
                <a:lnTo>
                  <a:pt x="137" y="1291"/>
                </a:lnTo>
                <a:lnTo>
                  <a:pt x="138" y="1305"/>
                </a:lnTo>
                <a:lnTo>
                  <a:pt x="138" y="1320"/>
                </a:lnTo>
                <a:lnTo>
                  <a:pt x="139" y="1336"/>
                </a:lnTo>
                <a:lnTo>
                  <a:pt x="138" y="1350"/>
                </a:lnTo>
                <a:lnTo>
                  <a:pt x="136" y="1363"/>
                </a:lnTo>
                <a:lnTo>
                  <a:pt x="132" y="1374"/>
                </a:lnTo>
                <a:lnTo>
                  <a:pt x="127" y="1385"/>
                </a:lnTo>
                <a:lnTo>
                  <a:pt x="123" y="1395"/>
                </a:lnTo>
                <a:lnTo>
                  <a:pt x="118" y="1406"/>
                </a:lnTo>
                <a:lnTo>
                  <a:pt x="113" y="1418"/>
                </a:lnTo>
                <a:lnTo>
                  <a:pt x="110" y="1432"/>
                </a:lnTo>
                <a:lnTo>
                  <a:pt x="105" y="1456"/>
                </a:lnTo>
                <a:lnTo>
                  <a:pt x="99" y="1476"/>
                </a:lnTo>
                <a:lnTo>
                  <a:pt x="96" y="1487"/>
                </a:lnTo>
                <a:lnTo>
                  <a:pt x="93" y="1498"/>
                </a:lnTo>
                <a:lnTo>
                  <a:pt x="88" y="1508"/>
                </a:lnTo>
                <a:lnTo>
                  <a:pt x="83" y="1520"/>
                </a:lnTo>
                <a:lnTo>
                  <a:pt x="78" y="1528"/>
                </a:lnTo>
                <a:lnTo>
                  <a:pt x="71" y="1535"/>
                </a:lnTo>
                <a:lnTo>
                  <a:pt x="68" y="1539"/>
                </a:lnTo>
                <a:lnTo>
                  <a:pt x="65" y="1542"/>
                </a:lnTo>
                <a:lnTo>
                  <a:pt x="62" y="1547"/>
                </a:lnTo>
                <a:lnTo>
                  <a:pt x="61" y="1551"/>
                </a:lnTo>
                <a:lnTo>
                  <a:pt x="60" y="1565"/>
                </a:lnTo>
                <a:lnTo>
                  <a:pt x="60" y="1578"/>
                </a:lnTo>
                <a:lnTo>
                  <a:pt x="60" y="1591"/>
                </a:lnTo>
                <a:lnTo>
                  <a:pt x="59" y="1605"/>
                </a:lnTo>
                <a:lnTo>
                  <a:pt x="55" y="1620"/>
                </a:lnTo>
                <a:lnTo>
                  <a:pt x="51" y="1636"/>
                </a:lnTo>
                <a:lnTo>
                  <a:pt x="51" y="1652"/>
                </a:lnTo>
                <a:lnTo>
                  <a:pt x="51" y="1669"/>
                </a:lnTo>
                <a:lnTo>
                  <a:pt x="48" y="1678"/>
                </a:lnTo>
                <a:lnTo>
                  <a:pt x="46" y="1689"/>
                </a:lnTo>
                <a:lnTo>
                  <a:pt x="44" y="1702"/>
                </a:lnTo>
                <a:lnTo>
                  <a:pt x="43" y="1714"/>
                </a:lnTo>
                <a:lnTo>
                  <a:pt x="43" y="1718"/>
                </a:lnTo>
                <a:lnTo>
                  <a:pt x="44" y="1724"/>
                </a:lnTo>
                <a:lnTo>
                  <a:pt x="46" y="1728"/>
                </a:lnTo>
                <a:lnTo>
                  <a:pt x="51" y="1732"/>
                </a:lnTo>
                <a:lnTo>
                  <a:pt x="51" y="1732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" name="Freeform 197"/>
          <p:cNvSpPr>
            <a:spLocks/>
          </p:cNvSpPr>
          <p:nvPr/>
        </p:nvSpPr>
        <p:spPr bwMode="auto">
          <a:xfrm>
            <a:off x="5910143" y="3315691"/>
            <a:ext cx="574935" cy="1013046"/>
          </a:xfrm>
          <a:custGeom>
            <a:avLst/>
            <a:gdLst>
              <a:gd name="T0" fmla="*/ 1208 w 1248"/>
              <a:gd name="T1" fmla="*/ 1212 h 2197"/>
              <a:gd name="T2" fmla="*/ 1202 w 1248"/>
              <a:gd name="T3" fmla="*/ 1262 h 2197"/>
              <a:gd name="T4" fmla="*/ 1241 w 1248"/>
              <a:gd name="T5" fmla="*/ 1370 h 2197"/>
              <a:gd name="T6" fmla="*/ 1245 w 1248"/>
              <a:gd name="T7" fmla="*/ 1470 h 2197"/>
              <a:gd name="T8" fmla="*/ 1214 w 1248"/>
              <a:gd name="T9" fmla="*/ 1563 h 2197"/>
              <a:gd name="T10" fmla="*/ 1180 w 1248"/>
              <a:gd name="T11" fmla="*/ 1642 h 2197"/>
              <a:gd name="T12" fmla="*/ 1169 w 1248"/>
              <a:gd name="T13" fmla="*/ 1698 h 2197"/>
              <a:gd name="T14" fmla="*/ 1155 w 1248"/>
              <a:gd name="T15" fmla="*/ 1796 h 2197"/>
              <a:gd name="T16" fmla="*/ 1160 w 1248"/>
              <a:gd name="T17" fmla="*/ 1852 h 2197"/>
              <a:gd name="T18" fmla="*/ 1151 w 1248"/>
              <a:gd name="T19" fmla="*/ 1907 h 2197"/>
              <a:gd name="T20" fmla="*/ 1131 w 1248"/>
              <a:gd name="T21" fmla="*/ 1955 h 2197"/>
              <a:gd name="T22" fmla="*/ 1150 w 1248"/>
              <a:gd name="T23" fmla="*/ 1996 h 2197"/>
              <a:gd name="T24" fmla="*/ 1121 w 1248"/>
              <a:gd name="T25" fmla="*/ 2019 h 2197"/>
              <a:gd name="T26" fmla="*/ 1050 w 1248"/>
              <a:gd name="T27" fmla="*/ 2057 h 2197"/>
              <a:gd name="T28" fmla="*/ 1050 w 1248"/>
              <a:gd name="T29" fmla="*/ 2098 h 2197"/>
              <a:gd name="T30" fmla="*/ 1060 w 1248"/>
              <a:gd name="T31" fmla="*/ 2157 h 2197"/>
              <a:gd name="T32" fmla="*/ 1046 w 1248"/>
              <a:gd name="T33" fmla="*/ 2170 h 2197"/>
              <a:gd name="T34" fmla="*/ 979 w 1248"/>
              <a:gd name="T35" fmla="*/ 2161 h 2197"/>
              <a:gd name="T36" fmla="*/ 898 w 1248"/>
              <a:gd name="T37" fmla="*/ 2134 h 2197"/>
              <a:gd name="T38" fmla="*/ 863 w 1248"/>
              <a:gd name="T39" fmla="*/ 2163 h 2197"/>
              <a:gd name="T40" fmla="*/ 861 w 1248"/>
              <a:gd name="T41" fmla="*/ 2190 h 2197"/>
              <a:gd name="T42" fmla="*/ 799 w 1248"/>
              <a:gd name="T43" fmla="*/ 2196 h 2197"/>
              <a:gd name="T44" fmla="*/ 742 w 1248"/>
              <a:gd name="T45" fmla="*/ 2164 h 2197"/>
              <a:gd name="T46" fmla="*/ 699 w 1248"/>
              <a:gd name="T47" fmla="*/ 2119 h 2197"/>
              <a:gd name="T48" fmla="*/ 697 w 1248"/>
              <a:gd name="T49" fmla="*/ 2047 h 2197"/>
              <a:gd name="T50" fmla="*/ 640 w 1248"/>
              <a:gd name="T51" fmla="*/ 1939 h 2197"/>
              <a:gd name="T52" fmla="*/ 579 w 1248"/>
              <a:gd name="T53" fmla="*/ 1887 h 2197"/>
              <a:gd name="T54" fmla="*/ 482 w 1248"/>
              <a:gd name="T55" fmla="*/ 1813 h 2197"/>
              <a:gd name="T56" fmla="*/ 432 w 1248"/>
              <a:gd name="T57" fmla="*/ 1758 h 2197"/>
              <a:gd name="T58" fmla="*/ 413 w 1248"/>
              <a:gd name="T59" fmla="*/ 1698 h 2197"/>
              <a:gd name="T60" fmla="*/ 439 w 1248"/>
              <a:gd name="T61" fmla="*/ 1621 h 2197"/>
              <a:gd name="T62" fmla="*/ 448 w 1248"/>
              <a:gd name="T63" fmla="*/ 1560 h 2197"/>
              <a:gd name="T64" fmla="*/ 392 w 1248"/>
              <a:gd name="T65" fmla="*/ 1536 h 2197"/>
              <a:gd name="T66" fmla="*/ 351 w 1248"/>
              <a:gd name="T67" fmla="*/ 1520 h 2197"/>
              <a:gd name="T68" fmla="*/ 330 w 1248"/>
              <a:gd name="T69" fmla="*/ 1549 h 2197"/>
              <a:gd name="T70" fmla="*/ 294 w 1248"/>
              <a:gd name="T71" fmla="*/ 1557 h 2197"/>
              <a:gd name="T72" fmla="*/ 273 w 1248"/>
              <a:gd name="T73" fmla="*/ 1480 h 2197"/>
              <a:gd name="T74" fmla="*/ 222 w 1248"/>
              <a:gd name="T75" fmla="*/ 1379 h 2197"/>
              <a:gd name="T76" fmla="*/ 125 w 1248"/>
              <a:gd name="T77" fmla="*/ 1298 h 2197"/>
              <a:gd name="T78" fmla="*/ 32 w 1248"/>
              <a:gd name="T79" fmla="*/ 1239 h 2197"/>
              <a:gd name="T80" fmla="*/ 13 w 1248"/>
              <a:gd name="T81" fmla="*/ 1190 h 2197"/>
              <a:gd name="T82" fmla="*/ 0 w 1248"/>
              <a:gd name="T83" fmla="*/ 1079 h 2197"/>
              <a:gd name="T84" fmla="*/ 5 w 1248"/>
              <a:gd name="T85" fmla="*/ 995 h 2197"/>
              <a:gd name="T86" fmla="*/ 23 w 1248"/>
              <a:gd name="T87" fmla="*/ 915 h 2197"/>
              <a:gd name="T88" fmla="*/ 54 w 1248"/>
              <a:gd name="T89" fmla="*/ 874 h 2197"/>
              <a:gd name="T90" fmla="*/ 74 w 1248"/>
              <a:gd name="T91" fmla="*/ 835 h 2197"/>
              <a:gd name="T92" fmla="*/ 109 w 1248"/>
              <a:gd name="T93" fmla="*/ 721 h 2197"/>
              <a:gd name="T94" fmla="*/ 109 w 1248"/>
              <a:gd name="T95" fmla="*/ 660 h 2197"/>
              <a:gd name="T96" fmla="*/ 62 w 1248"/>
              <a:gd name="T97" fmla="*/ 614 h 2197"/>
              <a:gd name="T98" fmla="*/ 93 w 1248"/>
              <a:gd name="T99" fmla="*/ 587 h 2197"/>
              <a:gd name="T100" fmla="*/ 198 w 1248"/>
              <a:gd name="T101" fmla="*/ 547 h 2197"/>
              <a:gd name="T102" fmla="*/ 276 w 1248"/>
              <a:gd name="T103" fmla="*/ 494 h 2197"/>
              <a:gd name="T104" fmla="*/ 306 w 1248"/>
              <a:gd name="T105" fmla="*/ 404 h 2197"/>
              <a:gd name="T106" fmla="*/ 289 w 1248"/>
              <a:gd name="T107" fmla="*/ 314 h 2197"/>
              <a:gd name="T108" fmla="*/ 250 w 1248"/>
              <a:gd name="T109" fmla="*/ 263 h 2197"/>
              <a:gd name="T110" fmla="*/ 180 w 1248"/>
              <a:gd name="T111" fmla="*/ 198 h 2197"/>
              <a:gd name="T112" fmla="*/ 974 w 1248"/>
              <a:gd name="T113" fmla="*/ 0 h 2197"/>
              <a:gd name="T114" fmla="*/ 993 w 1248"/>
              <a:gd name="T115" fmla="*/ 118 h 2197"/>
              <a:gd name="T116" fmla="*/ 1065 w 1248"/>
              <a:gd name="T117" fmla="*/ 240 h 2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8" h="2197">
                <a:moveTo>
                  <a:pt x="1109" y="281"/>
                </a:moveTo>
                <a:lnTo>
                  <a:pt x="1237" y="1181"/>
                </a:lnTo>
                <a:lnTo>
                  <a:pt x="1232" y="1189"/>
                </a:lnTo>
                <a:lnTo>
                  <a:pt x="1225" y="1196"/>
                </a:lnTo>
                <a:lnTo>
                  <a:pt x="1220" y="1201"/>
                </a:lnTo>
                <a:lnTo>
                  <a:pt x="1214" y="1206"/>
                </a:lnTo>
                <a:lnTo>
                  <a:pt x="1208" y="1212"/>
                </a:lnTo>
                <a:lnTo>
                  <a:pt x="1204" y="1218"/>
                </a:lnTo>
                <a:lnTo>
                  <a:pt x="1202" y="1223"/>
                </a:lnTo>
                <a:lnTo>
                  <a:pt x="1201" y="1226"/>
                </a:lnTo>
                <a:lnTo>
                  <a:pt x="1201" y="1231"/>
                </a:lnTo>
                <a:lnTo>
                  <a:pt x="1200" y="1237"/>
                </a:lnTo>
                <a:lnTo>
                  <a:pt x="1201" y="1250"/>
                </a:lnTo>
                <a:lnTo>
                  <a:pt x="1202" y="1262"/>
                </a:lnTo>
                <a:lnTo>
                  <a:pt x="1205" y="1272"/>
                </a:lnTo>
                <a:lnTo>
                  <a:pt x="1208" y="1282"/>
                </a:lnTo>
                <a:lnTo>
                  <a:pt x="1217" y="1304"/>
                </a:lnTo>
                <a:lnTo>
                  <a:pt x="1227" y="1326"/>
                </a:lnTo>
                <a:lnTo>
                  <a:pt x="1232" y="1341"/>
                </a:lnTo>
                <a:lnTo>
                  <a:pt x="1237" y="1356"/>
                </a:lnTo>
                <a:lnTo>
                  <a:pt x="1241" y="1370"/>
                </a:lnTo>
                <a:lnTo>
                  <a:pt x="1244" y="1384"/>
                </a:lnTo>
                <a:lnTo>
                  <a:pt x="1246" y="1398"/>
                </a:lnTo>
                <a:lnTo>
                  <a:pt x="1247" y="1412"/>
                </a:lnTo>
                <a:lnTo>
                  <a:pt x="1247" y="1427"/>
                </a:lnTo>
                <a:lnTo>
                  <a:pt x="1248" y="1443"/>
                </a:lnTo>
                <a:lnTo>
                  <a:pt x="1247" y="1457"/>
                </a:lnTo>
                <a:lnTo>
                  <a:pt x="1245" y="1470"/>
                </a:lnTo>
                <a:lnTo>
                  <a:pt x="1241" y="1481"/>
                </a:lnTo>
                <a:lnTo>
                  <a:pt x="1236" y="1492"/>
                </a:lnTo>
                <a:lnTo>
                  <a:pt x="1232" y="1502"/>
                </a:lnTo>
                <a:lnTo>
                  <a:pt x="1227" y="1513"/>
                </a:lnTo>
                <a:lnTo>
                  <a:pt x="1222" y="1525"/>
                </a:lnTo>
                <a:lnTo>
                  <a:pt x="1219" y="1539"/>
                </a:lnTo>
                <a:lnTo>
                  <a:pt x="1214" y="1563"/>
                </a:lnTo>
                <a:lnTo>
                  <a:pt x="1208" y="1583"/>
                </a:lnTo>
                <a:lnTo>
                  <a:pt x="1205" y="1594"/>
                </a:lnTo>
                <a:lnTo>
                  <a:pt x="1202" y="1605"/>
                </a:lnTo>
                <a:lnTo>
                  <a:pt x="1197" y="1615"/>
                </a:lnTo>
                <a:lnTo>
                  <a:pt x="1192" y="1627"/>
                </a:lnTo>
                <a:lnTo>
                  <a:pt x="1187" y="1635"/>
                </a:lnTo>
                <a:lnTo>
                  <a:pt x="1180" y="1642"/>
                </a:lnTo>
                <a:lnTo>
                  <a:pt x="1177" y="1646"/>
                </a:lnTo>
                <a:lnTo>
                  <a:pt x="1174" y="1649"/>
                </a:lnTo>
                <a:lnTo>
                  <a:pt x="1171" y="1654"/>
                </a:lnTo>
                <a:lnTo>
                  <a:pt x="1170" y="1658"/>
                </a:lnTo>
                <a:lnTo>
                  <a:pt x="1169" y="1672"/>
                </a:lnTo>
                <a:lnTo>
                  <a:pt x="1169" y="1685"/>
                </a:lnTo>
                <a:lnTo>
                  <a:pt x="1169" y="1698"/>
                </a:lnTo>
                <a:lnTo>
                  <a:pt x="1168" y="1712"/>
                </a:lnTo>
                <a:lnTo>
                  <a:pt x="1164" y="1727"/>
                </a:lnTo>
                <a:lnTo>
                  <a:pt x="1160" y="1743"/>
                </a:lnTo>
                <a:lnTo>
                  <a:pt x="1160" y="1759"/>
                </a:lnTo>
                <a:lnTo>
                  <a:pt x="1160" y="1776"/>
                </a:lnTo>
                <a:lnTo>
                  <a:pt x="1157" y="1785"/>
                </a:lnTo>
                <a:lnTo>
                  <a:pt x="1155" y="1796"/>
                </a:lnTo>
                <a:lnTo>
                  <a:pt x="1153" y="1809"/>
                </a:lnTo>
                <a:lnTo>
                  <a:pt x="1152" y="1821"/>
                </a:lnTo>
                <a:lnTo>
                  <a:pt x="1152" y="1825"/>
                </a:lnTo>
                <a:lnTo>
                  <a:pt x="1153" y="1831"/>
                </a:lnTo>
                <a:lnTo>
                  <a:pt x="1155" y="1835"/>
                </a:lnTo>
                <a:lnTo>
                  <a:pt x="1160" y="1839"/>
                </a:lnTo>
                <a:lnTo>
                  <a:pt x="1160" y="1852"/>
                </a:lnTo>
                <a:lnTo>
                  <a:pt x="1160" y="1865"/>
                </a:lnTo>
                <a:lnTo>
                  <a:pt x="1160" y="1878"/>
                </a:lnTo>
                <a:lnTo>
                  <a:pt x="1160" y="1891"/>
                </a:lnTo>
                <a:lnTo>
                  <a:pt x="1160" y="1897"/>
                </a:lnTo>
                <a:lnTo>
                  <a:pt x="1157" y="1901"/>
                </a:lnTo>
                <a:lnTo>
                  <a:pt x="1155" y="1904"/>
                </a:lnTo>
                <a:lnTo>
                  <a:pt x="1151" y="1907"/>
                </a:lnTo>
                <a:lnTo>
                  <a:pt x="1143" y="1914"/>
                </a:lnTo>
                <a:lnTo>
                  <a:pt x="1136" y="1921"/>
                </a:lnTo>
                <a:lnTo>
                  <a:pt x="1133" y="1927"/>
                </a:lnTo>
                <a:lnTo>
                  <a:pt x="1131" y="1933"/>
                </a:lnTo>
                <a:lnTo>
                  <a:pt x="1130" y="1941"/>
                </a:lnTo>
                <a:lnTo>
                  <a:pt x="1130" y="1947"/>
                </a:lnTo>
                <a:lnTo>
                  <a:pt x="1131" y="1955"/>
                </a:lnTo>
                <a:lnTo>
                  <a:pt x="1134" y="1961"/>
                </a:lnTo>
                <a:lnTo>
                  <a:pt x="1137" y="1967"/>
                </a:lnTo>
                <a:lnTo>
                  <a:pt x="1140" y="1972"/>
                </a:lnTo>
                <a:lnTo>
                  <a:pt x="1143" y="1978"/>
                </a:lnTo>
                <a:lnTo>
                  <a:pt x="1147" y="1983"/>
                </a:lnTo>
                <a:lnTo>
                  <a:pt x="1149" y="1988"/>
                </a:lnTo>
                <a:lnTo>
                  <a:pt x="1150" y="1996"/>
                </a:lnTo>
                <a:lnTo>
                  <a:pt x="1149" y="1999"/>
                </a:lnTo>
                <a:lnTo>
                  <a:pt x="1148" y="2001"/>
                </a:lnTo>
                <a:lnTo>
                  <a:pt x="1146" y="2003"/>
                </a:lnTo>
                <a:lnTo>
                  <a:pt x="1143" y="2006"/>
                </a:lnTo>
                <a:lnTo>
                  <a:pt x="1137" y="2009"/>
                </a:lnTo>
                <a:lnTo>
                  <a:pt x="1130" y="2012"/>
                </a:lnTo>
                <a:lnTo>
                  <a:pt x="1121" y="2019"/>
                </a:lnTo>
                <a:lnTo>
                  <a:pt x="1110" y="2025"/>
                </a:lnTo>
                <a:lnTo>
                  <a:pt x="1100" y="2032"/>
                </a:lnTo>
                <a:lnTo>
                  <a:pt x="1088" y="2038"/>
                </a:lnTo>
                <a:lnTo>
                  <a:pt x="1074" y="2043"/>
                </a:lnTo>
                <a:lnTo>
                  <a:pt x="1060" y="2050"/>
                </a:lnTo>
                <a:lnTo>
                  <a:pt x="1055" y="2053"/>
                </a:lnTo>
                <a:lnTo>
                  <a:pt x="1050" y="2057"/>
                </a:lnTo>
                <a:lnTo>
                  <a:pt x="1048" y="2061"/>
                </a:lnTo>
                <a:lnTo>
                  <a:pt x="1047" y="2063"/>
                </a:lnTo>
                <a:lnTo>
                  <a:pt x="1046" y="2066"/>
                </a:lnTo>
                <a:lnTo>
                  <a:pt x="1046" y="2070"/>
                </a:lnTo>
                <a:lnTo>
                  <a:pt x="1046" y="2080"/>
                </a:lnTo>
                <a:lnTo>
                  <a:pt x="1048" y="2090"/>
                </a:lnTo>
                <a:lnTo>
                  <a:pt x="1050" y="2098"/>
                </a:lnTo>
                <a:lnTo>
                  <a:pt x="1053" y="2107"/>
                </a:lnTo>
                <a:lnTo>
                  <a:pt x="1055" y="2116"/>
                </a:lnTo>
                <a:lnTo>
                  <a:pt x="1057" y="2125"/>
                </a:lnTo>
                <a:lnTo>
                  <a:pt x="1059" y="2134"/>
                </a:lnTo>
                <a:lnTo>
                  <a:pt x="1059" y="2145"/>
                </a:lnTo>
                <a:lnTo>
                  <a:pt x="1060" y="2151"/>
                </a:lnTo>
                <a:lnTo>
                  <a:pt x="1060" y="2157"/>
                </a:lnTo>
                <a:lnTo>
                  <a:pt x="1060" y="2159"/>
                </a:lnTo>
                <a:lnTo>
                  <a:pt x="1059" y="2161"/>
                </a:lnTo>
                <a:lnTo>
                  <a:pt x="1058" y="2163"/>
                </a:lnTo>
                <a:lnTo>
                  <a:pt x="1057" y="2165"/>
                </a:lnTo>
                <a:lnTo>
                  <a:pt x="1053" y="2168"/>
                </a:lnTo>
                <a:lnTo>
                  <a:pt x="1049" y="2169"/>
                </a:lnTo>
                <a:lnTo>
                  <a:pt x="1046" y="2170"/>
                </a:lnTo>
                <a:lnTo>
                  <a:pt x="1043" y="2170"/>
                </a:lnTo>
                <a:lnTo>
                  <a:pt x="1036" y="2169"/>
                </a:lnTo>
                <a:lnTo>
                  <a:pt x="1028" y="2169"/>
                </a:lnTo>
                <a:lnTo>
                  <a:pt x="1017" y="2165"/>
                </a:lnTo>
                <a:lnTo>
                  <a:pt x="1006" y="2163"/>
                </a:lnTo>
                <a:lnTo>
                  <a:pt x="992" y="2162"/>
                </a:lnTo>
                <a:lnTo>
                  <a:pt x="979" y="2161"/>
                </a:lnTo>
                <a:lnTo>
                  <a:pt x="966" y="2159"/>
                </a:lnTo>
                <a:lnTo>
                  <a:pt x="953" y="2155"/>
                </a:lnTo>
                <a:lnTo>
                  <a:pt x="936" y="2148"/>
                </a:lnTo>
                <a:lnTo>
                  <a:pt x="922" y="2142"/>
                </a:lnTo>
                <a:lnTo>
                  <a:pt x="914" y="2138"/>
                </a:lnTo>
                <a:lnTo>
                  <a:pt x="907" y="2136"/>
                </a:lnTo>
                <a:lnTo>
                  <a:pt x="898" y="2134"/>
                </a:lnTo>
                <a:lnTo>
                  <a:pt x="890" y="2134"/>
                </a:lnTo>
                <a:lnTo>
                  <a:pt x="884" y="2134"/>
                </a:lnTo>
                <a:lnTo>
                  <a:pt x="879" y="2136"/>
                </a:lnTo>
                <a:lnTo>
                  <a:pt x="876" y="2140"/>
                </a:lnTo>
                <a:lnTo>
                  <a:pt x="872" y="2143"/>
                </a:lnTo>
                <a:lnTo>
                  <a:pt x="867" y="2152"/>
                </a:lnTo>
                <a:lnTo>
                  <a:pt x="863" y="2163"/>
                </a:lnTo>
                <a:lnTo>
                  <a:pt x="860" y="2170"/>
                </a:lnTo>
                <a:lnTo>
                  <a:pt x="860" y="2174"/>
                </a:lnTo>
                <a:lnTo>
                  <a:pt x="860" y="2177"/>
                </a:lnTo>
                <a:lnTo>
                  <a:pt x="861" y="2179"/>
                </a:lnTo>
                <a:lnTo>
                  <a:pt x="863" y="2183"/>
                </a:lnTo>
                <a:lnTo>
                  <a:pt x="863" y="2186"/>
                </a:lnTo>
                <a:lnTo>
                  <a:pt x="861" y="2190"/>
                </a:lnTo>
                <a:lnTo>
                  <a:pt x="859" y="2197"/>
                </a:lnTo>
                <a:lnTo>
                  <a:pt x="852" y="2195"/>
                </a:lnTo>
                <a:lnTo>
                  <a:pt x="843" y="2194"/>
                </a:lnTo>
                <a:lnTo>
                  <a:pt x="832" y="2195"/>
                </a:lnTo>
                <a:lnTo>
                  <a:pt x="822" y="2195"/>
                </a:lnTo>
                <a:lnTo>
                  <a:pt x="810" y="2196"/>
                </a:lnTo>
                <a:lnTo>
                  <a:pt x="799" y="2196"/>
                </a:lnTo>
                <a:lnTo>
                  <a:pt x="788" y="2195"/>
                </a:lnTo>
                <a:lnTo>
                  <a:pt x="777" y="2192"/>
                </a:lnTo>
                <a:lnTo>
                  <a:pt x="770" y="2188"/>
                </a:lnTo>
                <a:lnTo>
                  <a:pt x="763" y="2185"/>
                </a:lnTo>
                <a:lnTo>
                  <a:pt x="758" y="2181"/>
                </a:lnTo>
                <a:lnTo>
                  <a:pt x="751" y="2175"/>
                </a:lnTo>
                <a:lnTo>
                  <a:pt x="742" y="2164"/>
                </a:lnTo>
                <a:lnTo>
                  <a:pt x="730" y="2152"/>
                </a:lnTo>
                <a:lnTo>
                  <a:pt x="720" y="2143"/>
                </a:lnTo>
                <a:lnTo>
                  <a:pt x="711" y="2134"/>
                </a:lnTo>
                <a:lnTo>
                  <a:pt x="707" y="2129"/>
                </a:lnTo>
                <a:lnTo>
                  <a:pt x="703" y="2124"/>
                </a:lnTo>
                <a:lnTo>
                  <a:pt x="701" y="2122"/>
                </a:lnTo>
                <a:lnTo>
                  <a:pt x="699" y="2119"/>
                </a:lnTo>
                <a:lnTo>
                  <a:pt x="698" y="2117"/>
                </a:lnTo>
                <a:lnTo>
                  <a:pt x="698" y="2114"/>
                </a:lnTo>
                <a:lnTo>
                  <a:pt x="698" y="2100"/>
                </a:lnTo>
                <a:lnTo>
                  <a:pt x="698" y="2086"/>
                </a:lnTo>
                <a:lnTo>
                  <a:pt x="698" y="2073"/>
                </a:lnTo>
                <a:lnTo>
                  <a:pt x="698" y="2059"/>
                </a:lnTo>
                <a:lnTo>
                  <a:pt x="697" y="2047"/>
                </a:lnTo>
                <a:lnTo>
                  <a:pt x="695" y="2035"/>
                </a:lnTo>
                <a:lnTo>
                  <a:pt x="692" y="2024"/>
                </a:lnTo>
                <a:lnTo>
                  <a:pt x="688" y="2014"/>
                </a:lnTo>
                <a:lnTo>
                  <a:pt x="677" y="1995"/>
                </a:lnTo>
                <a:lnTo>
                  <a:pt x="664" y="1974"/>
                </a:lnTo>
                <a:lnTo>
                  <a:pt x="652" y="1956"/>
                </a:lnTo>
                <a:lnTo>
                  <a:pt x="640" y="1939"/>
                </a:lnTo>
                <a:lnTo>
                  <a:pt x="634" y="1930"/>
                </a:lnTo>
                <a:lnTo>
                  <a:pt x="627" y="1922"/>
                </a:lnTo>
                <a:lnTo>
                  <a:pt x="618" y="1915"/>
                </a:lnTo>
                <a:lnTo>
                  <a:pt x="610" y="1908"/>
                </a:lnTo>
                <a:lnTo>
                  <a:pt x="599" y="1900"/>
                </a:lnTo>
                <a:lnTo>
                  <a:pt x="589" y="1893"/>
                </a:lnTo>
                <a:lnTo>
                  <a:pt x="579" y="1887"/>
                </a:lnTo>
                <a:lnTo>
                  <a:pt x="568" y="1879"/>
                </a:lnTo>
                <a:lnTo>
                  <a:pt x="555" y="1868"/>
                </a:lnTo>
                <a:lnTo>
                  <a:pt x="544" y="1858"/>
                </a:lnTo>
                <a:lnTo>
                  <a:pt x="533" y="1847"/>
                </a:lnTo>
                <a:lnTo>
                  <a:pt x="520" y="1836"/>
                </a:lnTo>
                <a:lnTo>
                  <a:pt x="501" y="1824"/>
                </a:lnTo>
                <a:lnTo>
                  <a:pt x="482" y="1813"/>
                </a:lnTo>
                <a:lnTo>
                  <a:pt x="474" y="1809"/>
                </a:lnTo>
                <a:lnTo>
                  <a:pt x="465" y="1804"/>
                </a:lnTo>
                <a:lnTo>
                  <a:pt x="456" y="1796"/>
                </a:lnTo>
                <a:lnTo>
                  <a:pt x="448" y="1789"/>
                </a:lnTo>
                <a:lnTo>
                  <a:pt x="440" y="1779"/>
                </a:lnTo>
                <a:lnTo>
                  <a:pt x="435" y="1769"/>
                </a:lnTo>
                <a:lnTo>
                  <a:pt x="432" y="1758"/>
                </a:lnTo>
                <a:lnTo>
                  <a:pt x="427" y="1746"/>
                </a:lnTo>
                <a:lnTo>
                  <a:pt x="422" y="1733"/>
                </a:lnTo>
                <a:lnTo>
                  <a:pt x="418" y="1723"/>
                </a:lnTo>
                <a:lnTo>
                  <a:pt x="417" y="1717"/>
                </a:lnTo>
                <a:lnTo>
                  <a:pt x="415" y="1711"/>
                </a:lnTo>
                <a:lnTo>
                  <a:pt x="414" y="1705"/>
                </a:lnTo>
                <a:lnTo>
                  <a:pt x="413" y="1698"/>
                </a:lnTo>
                <a:lnTo>
                  <a:pt x="414" y="1690"/>
                </a:lnTo>
                <a:lnTo>
                  <a:pt x="415" y="1682"/>
                </a:lnTo>
                <a:lnTo>
                  <a:pt x="418" y="1675"/>
                </a:lnTo>
                <a:lnTo>
                  <a:pt x="420" y="1669"/>
                </a:lnTo>
                <a:lnTo>
                  <a:pt x="426" y="1655"/>
                </a:lnTo>
                <a:lnTo>
                  <a:pt x="433" y="1640"/>
                </a:lnTo>
                <a:lnTo>
                  <a:pt x="439" y="1621"/>
                </a:lnTo>
                <a:lnTo>
                  <a:pt x="445" y="1604"/>
                </a:lnTo>
                <a:lnTo>
                  <a:pt x="446" y="1594"/>
                </a:lnTo>
                <a:lnTo>
                  <a:pt x="447" y="1586"/>
                </a:lnTo>
                <a:lnTo>
                  <a:pt x="448" y="1576"/>
                </a:lnTo>
                <a:lnTo>
                  <a:pt x="448" y="1565"/>
                </a:lnTo>
                <a:lnTo>
                  <a:pt x="448" y="1562"/>
                </a:lnTo>
                <a:lnTo>
                  <a:pt x="448" y="1560"/>
                </a:lnTo>
                <a:lnTo>
                  <a:pt x="446" y="1557"/>
                </a:lnTo>
                <a:lnTo>
                  <a:pt x="445" y="1555"/>
                </a:lnTo>
                <a:lnTo>
                  <a:pt x="440" y="1551"/>
                </a:lnTo>
                <a:lnTo>
                  <a:pt x="435" y="1549"/>
                </a:lnTo>
                <a:lnTo>
                  <a:pt x="422" y="1544"/>
                </a:lnTo>
                <a:lnTo>
                  <a:pt x="409" y="1541"/>
                </a:lnTo>
                <a:lnTo>
                  <a:pt x="392" y="1536"/>
                </a:lnTo>
                <a:lnTo>
                  <a:pt x="377" y="1528"/>
                </a:lnTo>
                <a:lnTo>
                  <a:pt x="371" y="1525"/>
                </a:lnTo>
                <a:lnTo>
                  <a:pt x="367" y="1522"/>
                </a:lnTo>
                <a:lnTo>
                  <a:pt x="361" y="1519"/>
                </a:lnTo>
                <a:lnTo>
                  <a:pt x="355" y="1517"/>
                </a:lnTo>
                <a:lnTo>
                  <a:pt x="353" y="1519"/>
                </a:lnTo>
                <a:lnTo>
                  <a:pt x="351" y="1520"/>
                </a:lnTo>
                <a:lnTo>
                  <a:pt x="348" y="1521"/>
                </a:lnTo>
                <a:lnTo>
                  <a:pt x="347" y="1523"/>
                </a:lnTo>
                <a:lnTo>
                  <a:pt x="345" y="1528"/>
                </a:lnTo>
                <a:lnTo>
                  <a:pt x="342" y="1534"/>
                </a:lnTo>
                <a:lnTo>
                  <a:pt x="339" y="1539"/>
                </a:lnTo>
                <a:lnTo>
                  <a:pt x="334" y="1544"/>
                </a:lnTo>
                <a:lnTo>
                  <a:pt x="330" y="1549"/>
                </a:lnTo>
                <a:lnTo>
                  <a:pt x="326" y="1553"/>
                </a:lnTo>
                <a:lnTo>
                  <a:pt x="320" y="1555"/>
                </a:lnTo>
                <a:lnTo>
                  <a:pt x="315" y="1559"/>
                </a:lnTo>
                <a:lnTo>
                  <a:pt x="309" y="1560"/>
                </a:lnTo>
                <a:lnTo>
                  <a:pt x="302" y="1560"/>
                </a:lnTo>
                <a:lnTo>
                  <a:pt x="298" y="1560"/>
                </a:lnTo>
                <a:lnTo>
                  <a:pt x="294" y="1557"/>
                </a:lnTo>
                <a:lnTo>
                  <a:pt x="293" y="1553"/>
                </a:lnTo>
                <a:lnTo>
                  <a:pt x="291" y="1549"/>
                </a:lnTo>
                <a:lnTo>
                  <a:pt x="290" y="1539"/>
                </a:lnTo>
                <a:lnTo>
                  <a:pt x="289" y="1528"/>
                </a:lnTo>
                <a:lnTo>
                  <a:pt x="284" y="1512"/>
                </a:lnTo>
                <a:lnTo>
                  <a:pt x="278" y="1496"/>
                </a:lnTo>
                <a:lnTo>
                  <a:pt x="273" y="1480"/>
                </a:lnTo>
                <a:lnTo>
                  <a:pt x="267" y="1463"/>
                </a:lnTo>
                <a:lnTo>
                  <a:pt x="262" y="1449"/>
                </a:lnTo>
                <a:lnTo>
                  <a:pt x="255" y="1432"/>
                </a:lnTo>
                <a:lnTo>
                  <a:pt x="247" y="1418"/>
                </a:lnTo>
                <a:lnTo>
                  <a:pt x="240" y="1405"/>
                </a:lnTo>
                <a:lnTo>
                  <a:pt x="233" y="1392"/>
                </a:lnTo>
                <a:lnTo>
                  <a:pt x="222" y="1379"/>
                </a:lnTo>
                <a:lnTo>
                  <a:pt x="212" y="1368"/>
                </a:lnTo>
                <a:lnTo>
                  <a:pt x="202" y="1359"/>
                </a:lnTo>
                <a:lnTo>
                  <a:pt x="192" y="1350"/>
                </a:lnTo>
                <a:lnTo>
                  <a:pt x="182" y="1341"/>
                </a:lnTo>
                <a:lnTo>
                  <a:pt x="161" y="1326"/>
                </a:lnTo>
                <a:lnTo>
                  <a:pt x="138" y="1308"/>
                </a:lnTo>
                <a:lnTo>
                  <a:pt x="125" y="1298"/>
                </a:lnTo>
                <a:lnTo>
                  <a:pt x="112" y="1292"/>
                </a:lnTo>
                <a:lnTo>
                  <a:pt x="99" y="1286"/>
                </a:lnTo>
                <a:lnTo>
                  <a:pt x="85" y="1279"/>
                </a:lnTo>
                <a:lnTo>
                  <a:pt x="68" y="1268"/>
                </a:lnTo>
                <a:lnTo>
                  <a:pt x="53" y="1255"/>
                </a:lnTo>
                <a:lnTo>
                  <a:pt x="42" y="1246"/>
                </a:lnTo>
                <a:lnTo>
                  <a:pt x="32" y="1239"/>
                </a:lnTo>
                <a:lnTo>
                  <a:pt x="28" y="1235"/>
                </a:lnTo>
                <a:lnTo>
                  <a:pt x="24" y="1229"/>
                </a:lnTo>
                <a:lnTo>
                  <a:pt x="21" y="1224"/>
                </a:lnTo>
                <a:lnTo>
                  <a:pt x="18" y="1217"/>
                </a:lnTo>
                <a:lnTo>
                  <a:pt x="15" y="1208"/>
                </a:lnTo>
                <a:lnTo>
                  <a:pt x="13" y="1199"/>
                </a:lnTo>
                <a:lnTo>
                  <a:pt x="13" y="1190"/>
                </a:lnTo>
                <a:lnTo>
                  <a:pt x="12" y="1182"/>
                </a:lnTo>
                <a:lnTo>
                  <a:pt x="12" y="1163"/>
                </a:lnTo>
                <a:lnTo>
                  <a:pt x="10" y="1143"/>
                </a:lnTo>
                <a:lnTo>
                  <a:pt x="7" y="1127"/>
                </a:lnTo>
                <a:lnTo>
                  <a:pt x="4" y="1111"/>
                </a:lnTo>
                <a:lnTo>
                  <a:pt x="1" y="1096"/>
                </a:lnTo>
                <a:lnTo>
                  <a:pt x="0" y="1079"/>
                </a:lnTo>
                <a:lnTo>
                  <a:pt x="0" y="1064"/>
                </a:lnTo>
                <a:lnTo>
                  <a:pt x="0" y="1050"/>
                </a:lnTo>
                <a:lnTo>
                  <a:pt x="1" y="1036"/>
                </a:lnTo>
                <a:lnTo>
                  <a:pt x="2" y="1023"/>
                </a:lnTo>
                <a:lnTo>
                  <a:pt x="3" y="1014"/>
                </a:lnTo>
                <a:lnTo>
                  <a:pt x="4" y="1005"/>
                </a:lnTo>
                <a:lnTo>
                  <a:pt x="5" y="995"/>
                </a:lnTo>
                <a:lnTo>
                  <a:pt x="7" y="984"/>
                </a:lnTo>
                <a:lnTo>
                  <a:pt x="12" y="970"/>
                </a:lnTo>
                <a:lnTo>
                  <a:pt x="16" y="957"/>
                </a:lnTo>
                <a:lnTo>
                  <a:pt x="20" y="945"/>
                </a:lnTo>
                <a:lnTo>
                  <a:pt x="23" y="931"/>
                </a:lnTo>
                <a:lnTo>
                  <a:pt x="23" y="922"/>
                </a:lnTo>
                <a:lnTo>
                  <a:pt x="23" y="915"/>
                </a:lnTo>
                <a:lnTo>
                  <a:pt x="23" y="907"/>
                </a:lnTo>
                <a:lnTo>
                  <a:pt x="26" y="899"/>
                </a:lnTo>
                <a:lnTo>
                  <a:pt x="30" y="893"/>
                </a:lnTo>
                <a:lnTo>
                  <a:pt x="34" y="889"/>
                </a:lnTo>
                <a:lnTo>
                  <a:pt x="40" y="885"/>
                </a:lnTo>
                <a:lnTo>
                  <a:pt x="45" y="880"/>
                </a:lnTo>
                <a:lnTo>
                  <a:pt x="54" y="874"/>
                </a:lnTo>
                <a:lnTo>
                  <a:pt x="61" y="867"/>
                </a:lnTo>
                <a:lnTo>
                  <a:pt x="64" y="864"/>
                </a:lnTo>
                <a:lnTo>
                  <a:pt x="68" y="861"/>
                </a:lnTo>
                <a:lnTo>
                  <a:pt x="70" y="857"/>
                </a:lnTo>
                <a:lnTo>
                  <a:pt x="71" y="851"/>
                </a:lnTo>
                <a:lnTo>
                  <a:pt x="73" y="843"/>
                </a:lnTo>
                <a:lnTo>
                  <a:pt x="74" y="835"/>
                </a:lnTo>
                <a:lnTo>
                  <a:pt x="76" y="827"/>
                </a:lnTo>
                <a:lnTo>
                  <a:pt x="80" y="819"/>
                </a:lnTo>
                <a:lnTo>
                  <a:pt x="88" y="797"/>
                </a:lnTo>
                <a:lnTo>
                  <a:pt x="96" y="778"/>
                </a:lnTo>
                <a:lnTo>
                  <a:pt x="101" y="757"/>
                </a:lnTo>
                <a:lnTo>
                  <a:pt x="105" y="735"/>
                </a:lnTo>
                <a:lnTo>
                  <a:pt x="109" y="721"/>
                </a:lnTo>
                <a:lnTo>
                  <a:pt x="111" y="708"/>
                </a:lnTo>
                <a:lnTo>
                  <a:pt x="113" y="696"/>
                </a:lnTo>
                <a:lnTo>
                  <a:pt x="114" y="682"/>
                </a:lnTo>
                <a:lnTo>
                  <a:pt x="114" y="675"/>
                </a:lnTo>
                <a:lnTo>
                  <a:pt x="113" y="670"/>
                </a:lnTo>
                <a:lnTo>
                  <a:pt x="111" y="664"/>
                </a:lnTo>
                <a:lnTo>
                  <a:pt x="109" y="660"/>
                </a:lnTo>
                <a:lnTo>
                  <a:pt x="98" y="655"/>
                </a:lnTo>
                <a:lnTo>
                  <a:pt x="87" y="649"/>
                </a:lnTo>
                <a:lnTo>
                  <a:pt x="77" y="641"/>
                </a:lnTo>
                <a:lnTo>
                  <a:pt x="68" y="630"/>
                </a:lnTo>
                <a:lnTo>
                  <a:pt x="64" y="624"/>
                </a:lnTo>
                <a:lnTo>
                  <a:pt x="62" y="619"/>
                </a:lnTo>
                <a:lnTo>
                  <a:pt x="62" y="614"/>
                </a:lnTo>
                <a:lnTo>
                  <a:pt x="63" y="607"/>
                </a:lnTo>
                <a:lnTo>
                  <a:pt x="66" y="602"/>
                </a:lnTo>
                <a:lnTo>
                  <a:pt x="68" y="598"/>
                </a:lnTo>
                <a:lnTo>
                  <a:pt x="71" y="595"/>
                </a:lnTo>
                <a:lnTo>
                  <a:pt x="74" y="592"/>
                </a:lnTo>
                <a:lnTo>
                  <a:pt x="83" y="589"/>
                </a:lnTo>
                <a:lnTo>
                  <a:pt x="93" y="587"/>
                </a:lnTo>
                <a:lnTo>
                  <a:pt x="113" y="586"/>
                </a:lnTo>
                <a:lnTo>
                  <a:pt x="135" y="583"/>
                </a:lnTo>
                <a:lnTo>
                  <a:pt x="148" y="579"/>
                </a:lnTo>
                <a:lnTo>
                  <a:pt x="159" y="575"/>
                </a:lnTo>
                <a:lnTo>
                  <a:pt x="170" y="568"/>
                </a:lnTo>
                <a:lnTo>
                  <a:pt x="179" y="562"/>
                </a:lnTo>
                <a:lnTo>
                  <a:pt x="198" y="547"/>
                </a:lnTo>
                <a:lnTo>
                  <a:pt x="220" y="529"/>
                </a:lnTo>
                <a:lnTo>
                  <a:pt x="231" y="523"/>
                </a:lnTo>
                <a:lnTo>
                  <a:pt x="242" y="517"/>
                </a:lnTo>
                <a:lnTo>
                  <a:pt x="251" y="512"/>
                </a:lnTo>
                <a:lnTo>
                  <a:pt x="262" y="506"/>
                </a:lnTo>
                <a:lnTo>
                  <a:pt x="270" y="500"/>
                </a:lnTo>
                <a:lnTo>
                  <a:pt x="276" y="494"/>
                </a:lnTo>
                <a:lnTo>
                  <a:pt x="280" y="486"/>
                </a:lnTo>
                <a:lnTo>
                  <a:pt x="284" y="479"/>
                </a:lnTo>
                <a:lnTo>
                  <a:pt x="289" y="461"/>
                </a:lnTo>
                <a:lnTo>
                  <a:pt x="294" y="442"/>
                </a:lnTo>
                <a:lnTo>
                  <a:pt x="299" y="429"/>
                </a:lnTo>
                <a:lnTo>
                  <a:pt x="303" y="416"/>
                </a:lnTo>
                <a:lnTo>
                  <a:pt x="306" y="404"/>
                </a:lnTo>
                <a:lnTo>
                  <a:pt x="307" y="389"/>
                </a:lnTo>
                <a:lnTo>
                  <a:pt x="307" y="378"/>
                </a:lnTo>
                <a:lnTo>
                  <a:pt x="306" y="368"/>
                </a:lnTo>
                <a:lnTo>
                  <a:pt x="304" y="360"/>
                </a:lnTo>
                <a:lnTo>
                  <a:pt x="302" y="351"/>
                </a:lnTo>
                <a:lnTo>
                  <a:pt x="297" y="334"/>
                </a:lnTo>
                <a:lnTo>
                  <a:pt x="289" y="314"/>
                </a:lnTo>
                <a:lnTo>
                  <a:pt x="286" y="306"/>
                </a:lnTo>
                <a:lnTo>
                  <a:pt x="283" y="298"/>
                </a:lnTo>
                <a:lnTo>
                  <a:pt x="278" y="291"/>
                </a:lnTo>
                <a:lnTo>
                  <a:pt x="273" y="283"/>
                </a:lnTo>
                <a:lnTo>
                  <a:pt x="265" y="274"/>
                </a:lnTo>
                <a:lnTo>
                  <a:pt x="258" y="269"/>
                </a:lnTo>
                <a:lnTo>
                  <a:pt x="250" y="263"/>
                </a:lnTo>
                <a:lnTo>
                  <a:pt x="242" y="256"/>
                </a:lnTo>
                <a:lnTo>
                  <a:pt x="231" y="246"/>
                </a:lnTo>
                <a:lnTo>
                  <a:pt x="221" y="237"/>
                </a:lnTo>
                <a:lnTo>
                  <a:pt x="212" y="227"/>
                </a:lnTo>
                <a:lnTo>
                  <a:pt x="202" y="216"/>
                </a:lnTo>
                <a:lnTo>
                  <a:pt x="190" y="208"/>
                </a:lnTo>
                <a:lnTo>
                  <a:pt x="180" y="198"/>
                </a:lnTo>
                <a:lnTo>
                  <a:pt x="175" y="190"/>
                </a:lnTo>
                <a:lnTo>
                  <a:pt x="170" y="183"/>
                </a:lnTo>
                <a:lnTo>
                  <a:pt x="167" y="175"/>
                </a:lnTo>
                <a:lnTo>
                  <a:pt x="164" y="168"/>
                </a:lnTo>
                <a:lnTo>
                  <a:pt x="157" y="151"/>
                </a:lnTo>
                <a:lnTo>
                  <a:pt x="151" y="134"/>
                </a:lnTo>
                <a:lnTo>
                  <a:pt x="974" y="0"/>
                </a:lnTo>
                <a:lnTo>
                  <a:pt x="974" y="66"/>
                </a:lnTo>
                <a:lnTo>
                  <a:pt x="975" y="74"/>
                </a:lnTo>
                <a:lnTo>
                  <a:pt x="976" y="80"/>
                </a:lnTo>
                <a:lnTo>
                  <a:pt x="978" y="87"/>
                </a:lnTo>
                <a:lnTo>
                  <a:pt x="980" y="93"/>
                </a:lnTo>
                <a:lnTo>
                  <a:pt x="987" y="105"/>
                </a:lnTo>
                <a:lnTo>
                  <a:pt x="993" y="118"/>
                </a:lnTo>
                <a:lnTo>
                  <a:pt x="1002" y="138"/>
                </a:lnTo>
                <a:lnTo>
                  <a:pt x="1013" y="157"/>
                </a:lnTo>
                <a:lnTo>
                  <a:pt x="1023" y="173"/>
                </a:lnTo>
                <a:lnTo>
                  <a:pt x="1035" y="192"/>
                </a:lnTo>
                <a:lnTo>
                  <a:pt x="1047" y="213"/>
                </a:lnTo>
                <a:lnTo>
                  <a:pt x="1059" y="231"/>
                </a:lnTo>
                <a:lnTo>
                  <a:pt x="1065" y="240"/>
                </a:lnTo>
                <a:lnTo>
                  <a:pt x="1072" y="247"/>
                </a:lnTo>
                <a:lnTo>
                  <a:pt x="1080" y="256"/>
                </a:lnTo>
                <a:lnTo>
                  <a:pt x="1088" y="265"/>
                </a:lnTo>
                <a:lnTo>
                  <a:pt x="1099" y="273"/>
                </a:lnTo>
                <a:lnTo>
                  <a:pt x="1109" y="28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2" name="Freeform 198"/>
          <p:cNvSpPr>
            <a:spLocks/>
          </p:cNvSpPr>
          <p:nvPr/>
        </p:nvSpPr>
        <p:spPr bwMode="auto">
          <a:xfrm>
            <a:off x="5910143" y="3315691"/>
            <a:ext cx="574935" cy="1013046"/>
          </a:xfrm>
          <a:custGeom>
            <a:avLst/>
            <a:gdLst>
              <a:gd name="T0" fmla="*/ 1208 w 1248"/>
              <a:gd name="T1" fmla="*/ 1212 h 2197"/>
              <a:gd name="T2" fmla="*/ 1202 w 1248"/>
              <a:gd name="T3" fmla="*/ 1262 h 2197"/>
              <a:gd name="T4" fmla="*/ 1241 w 1248"/>
              <a:gd name="T5" fmla="*/ 1370 h 2197"/>
              <a:gd name="T6" fmla="*/ 1245 w 1248"/>
              <a:gd name="T7" fmla="*/ 1470 h 2197"/>
              <a:gd name="T8" fmla="*/ 1214 w 1248"/>
              <a:gd name="T9" fmla="*/ 1563 h 2197"/>
              <a:gd name="T10" fmla="*/ 1180 w 1248"/>
              <a:gd name="T11" fmla="*/ 1642 h 2197"/>
              <a:gd name="T12" fmla="*/ 1169 w 1248"/>
              <a:gd name="T13" fmla="*/ 1698 h 2197"/>
              <a:gd name="T14" fmla="*/ 1155 w 1248"/>
              <a:gd name="T15" fmla="*/ 1796 h 2197"/>
              <a:gd name="T16" fmla="*/ 1160 w 1248"/>
              <a:gd name="T17" fmla="*/ 1839 h 2197"/>
              <a:gd name="T18" fmla="*/ 1155 w 1248"/>
              <a:gd name="T19" fmla="*/ 1904 h 2197"/>
              <a:gd name="T20" fmla="*/ 1130 w 1248"/>
              <a:gd name="T21" fmla="*/ 1947 h 2197"/>
              <a:gd name="T22" fmla="*/ 1149 w 1248"/>
              <a:gd name="T23" fmla="*/ 1988 h 2197"/>
              <a:gd name="T24" fmla="*/ 1130 w 1248"/>
              <a:gd name="T25" fmla="*/ 2012 h 2197"/>
              <a:gd name="T26" fmla="*/ 1055 w 1248"/>
              <a:gd name="T27" fmla="*/ 2053 h 2197"/>
              <a:gd name="T28" fmla="*/ 1048 w 1248"/>
              <a:gd name="T29" fmla="*/ 2090 h 2197"/>
              <a:gd name="T30" fmla="*/ 1060 w 1248"/>
              <a:gd name="T31" fmla="*/ 2151 h 2197"/>
              <a:gd name="T32" fmla="*/ 1049 w 1248"/>
              <a:gd name="T33" fmla="*/ 2169 h 2197"/>
              <a:gd name="T34" fmla="*/ 992 w 1248"/>
              <a:gd name="T35" fmla="*/ 2162 h 2197"/>
              <a:gd name="T36" fmla="*/ 907 w 1248"/>
              <a:gd name="T37" fmla="*/ 2136 h 2197"/>
              <a:gd name="T38" fmla="*/ 867 w 1248"/>
              <a:gd name="T39" fmla="*/ 2152 h 2197"/>
              <a:gd name="T40" fmla="*/ 863 w 1248"/>
              <a:gd name="T41" fmla="*/ 2186 h 2197"/>
              <a:gd name="T42" fmla="*/ 822 w 1248"/>
              <a:gd name="T43" fmla="*/ 2195 h 2197"/>
              <a:gd name="T44" fmla="*/ 758 w 1248"/>
              <a:gd name="T45" fmla="*/ 2181 h 2197"/>
              <a:gd name="T46" fmla="*/ 703 w 1248"/>
              <a:gd name="T47" fmla="*/ 2124 h 2197"/>
              <a:gd name="T48" fmla="*/ 698 w 1248"/>
              <a:gd name="T49" fmla="*/ 2073 h 2197"/>
              <a:gd name="T50" fmla="*/ 664 w 1248"/>
              <a:gd name="T51" fmla="*/ 1974 h 2197"/>
              <a:gd name="T52" fmla="*/ 599 w 1248"/>
              <a:gd name="T53" fmla="*/ 1900 h 2197"/>
              <a:gd name="T54" fmla="*/ 520 w 1248"/>
              <a:gd name="T55" fmla="*/ 1836 h 2197"/>
              <a:gd name="T56" fmla="*/ 440 w 1248"/>
              <a:gd name="T57" fmla="*/ 1779 h 2197"/>
              <a:gd name="T58" fmla="*/ 415 w 1248"/>
              <a:gd name="T59" fmla="*/ 1711 h 2197"/>
              <a:gd name="T60" fmla="*/ 426 w 1248"/>
              <a:gd name="T61" fmla="*/ 1655 h 2197"/>
              <a:gd name="T62" fmla="*/ 448 w 1248"/>
              <a:gd name="T63" fmla="*/ 1565 h 2197"/>
              <a:gd name="T64" fmla="*/ 422 w 1248"/>
              <a:gd name="T65" fmla="*/ 1544 h 2197"/>
              <a:gd name="T66" fmla="*/ 355 w 1248"/>
              <a:gd name="T67" fmla="*/ 1517 h 2197"/>
              <a:gd name="T68" fmla="*/ 339 w 1248"/>
              <a:gd name="T69" fmla="*/ 1539 h 2197"/>
              <a:gd name="T70" fmla="*/ 302 w 1248"/>
              <a:gd name="T71" fmla="*/ 1560 h 2197"/>
              <a:gd name="T72" fmla="*/ 284 w 1248"/>
              <a:gd name="T73" fmla="*/ 1512 h 2197"/>
              <a:gd name="T74" fmla="*/ 240 w 1248"/>
              <a:gd name="T75" fmla="*/ 1405 h 2197"/>
              <a:gd name="T76" fmla="*/ 161 w 1248"/>
              <a:gd name="T77" fmla="*/ 1326 h 2197"/>
              <a:gd name="T78" fmla="*/ 53 w 1248"/>
              <a:gd name="T79" fmla="*/ 1255 h 2197"/>
              <a:gd name="T80" fmla="*/ 15 w 1248"/>
              <a:gd name="T81" fmla="*/ 1208 h 2197"/>
              <a:gd name="T82" fmla="*/ 4 w 1248"/>
              <a:gd name="T83" fmla="*/ 1111 h 2197"/>
              <a:gd name="T84" fmla="*/ 2 w 1248"/>
              <a:gd name="T85" fmla="*/ 1023 h 2197"/>
              <a:gd name="T86" fmla="*/ 20 w 1248"/>
              <a:gd name="T87" fmla="*/ 945 h 2197"/>
              <a:gd name="T88" fmla="*/ 34 w 1248"/>
              <a:gd name="T89" fmla="*/ 889 h 2197"/>
              <a:gd name="T90" fmla="*/ 70 w 1248"/>
              <a:gd name="T91" fmla="*/ 857 h 2197"/>
              <a:gd name="T92" fmla="*/ 96 w 1248"/>
              <a:gd name="T93" fmla="*/ 778 h 2197"/>
              <a:gd name="T94" fmla="*/ 114 w 1248"/>
              <a:gd name="T95" fmla="*/ 675 h 2197"/>
              <a:gd name="T96" fmla="*/ 68 w 1248"/>
              <a:gd name="T97" fmla="*/ 630 h 2197"/>
              <a:gd name="T98" fmla="*/ 71 w 1248"/>
              <a:gd name="T99" fmla="*/ 595 h 2197"/>
              <a:gd name="T100" fmla="*/ 159 w 1248"/>
              <a:gd name="T101" fmla="*/ 575 h 2197"/>
              <a:gd name="T102" fmla="*/ 251 w 1248"/>
              <a:gd name="T103" fmla="*/ 512 h 2197"/>
              <a:gd name="T104" fmla="*/ 294 w 1248"/>
              <a:gd name="T105" fmla="*/ 442 h 2197"/>
              <a:gd name="T106" fmla="*/ 304 w 1248"/>
              <a:gd name="T107" fmla="*/ 360 h 2197"/>
              <a:gd name="T108" fmla="*/ 273 w 1248"/>
              <a:gd name="T109" fmla="*/ 283 h 2197"/>
              <a:gd name="T110" fmla="*/ 212 w 1248"/>
              <a:gd name="T111" fmla="*/ 227 h 2197"/>
              <a:gd name="T112" fmla="*/ 164 w 1248"/>
              <a:gd name="T113" fmla="*/ 168 h 2197"/>
              <a:gd name="T114" fmla="*/ 975 w 1248"/>
              <a:gd name="T115" fmla="*/ 74 h 2197"/>
              <a:gd name="T116" fmla="*/ 1013 w 1248"/>
              <a:gd name="T117" fmla="*/ 157 h 2197"/>
              <a:gd name="T118" fmla="*/ 1080 w 1248"/>
              <a:gd name="T119" fmla="*/ 256 h 2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48" h="2197">
                <a:moveTo>
                  <a:pt x="1109" y="281"/>
                </a:moveTo>
                <a:lnTo>
                  <a:pt x="1237" y="1181"/>
                </a:lnTo>
                <a:lnTo>
                  <a:pt x="1232" y="1189"/>
                </a:lnTo>
                <a:lnTo>
                  <a:pt x="1225" y="1196"/>
                </a:lnTo>
                <a:lnTo>
                  <a:pt x="1220" y="1201"/>
                </a:lnTo>
                <a:lnTo>
                  <a:pt x="1214" y="1206"/>
                </a:lnTo>
                <a:lnTo>
                  <a:pt x="1208" y="1212"/>
                </a:lnTo>
                <a:lnTo>
                  <a:pt x="1204" y="1218"/>
                </a:lnTo>
                <a:lnTo>
                  <a:pt x="1202" y="1223"/>
                </a:lnTo>
                <a:lnTo>
                  <a:pt x="1201" y="1226"/>
                </a:lnTo>
                <a:lnTo>
                  <a:pt x="1201" y="1231"/>
                </a:lnTo>
                <a:lnTo>
                  <a:pt x="1200" y="1237"/>
                </a:lnTo>
                <a:lnTo>
                  <a:pt x="1201" y="1250"/>
                </a:lnTo>
                <a:lnTo>
                  <a:pt x="1202" y="1262"/>
                </a:lnTo>
                <a:lnTo>
                  <a:pt x="1205" y="1272"/>
                </a:lnTo>
                <a:lnTo>
                  <a:pt x="1208" y="1282"/>
                </a:lnTo>
                <a:lnTo>
                  <a:pt x="1217" y="1304"/>
                </a:lnTo>
                <a:lnTo>
                  <a:pt x="1227" y="1326"/>
                </a:lnTo>
                <a:lnTo>
                  <a:pt x="1232" y="1341"/>
                </a:lnTo>
                <a:lnTo>
                  <a:pt x="1237" y="1356"/>
                </a:lnTo>
                <a:lnTo>
                  <a:pt x="1241" y="1370"/>
                </a:lnTo>
                <a:lnTo>
                  <a:pt x="1244" y="1384"/>
                </a:lnTo>
                <a:lnTo>
                  <a:pt x="1246" y="1398"/>
                </a:lnTo>
                <a:lnTo>
                  <a:pt x="1247" y="1412"/>
                </a:lnTo>
                <a:lnTo>
                  <a:pt x="1247" y="1427"/>
                </a:lnTo>
                <a:lnTo>
                  <a:pt x="1248" y="1443"/>
                </a:lnTo>
                <a:lnTo>
                  <a:pt x="1247" y="1457"/>
                </a:lnTo>
                <a:lnTo>
                  <a:pt x="1245" y="1470"/>
                </a:lnTo>
                <a:lnTo>
                  <a:pt x="1241" y="1481"/>
                </a:lnTo>
                <a:lnTo>
                  <a:pt x="1236" y="1492"/>
                </a:lnTo>
                <a:lnTo>
                  <a:pt x="1232" y="1502"/>
                </a:lnTo>
                <a:lnTo>
                  <a:pt x="1227" y="1513"/>
                </a:lnTo>
                <a:lnTo>
                  <a:pt x="1222" y="1525"/>
                </a:lnTo>
                <a:lnTo>
                  <a:pt x="1219" y="1539"/>
                </a:lnTo>
                <a:lnTo>
                  <a:pt x="1214" y="1563"/>
                </a:lnTo>
                <a:lnTo>
                  <a:pt x="1208" y="1583"/>
                </a:lnTo>
                <a:lnTo>
                  <a:pt x="1205" y="1594"/>
                </a:lnTo>
                <a:lnTo>
                  <a:pt x="1202" y="1605"/>
                </a:lnTo>
                <a:lnTo>
                  <a:pt x="1197" y="1615"/>
                </a:lnTo>
                <a:lnTo>
                  <a:pt x="1192" y="1627"/>
                </a:lnTo>
                <a:lnTo>
                  <a:pt x="1187" y="1635"/>
                </a:lnTo>
                <a:lnTo>
                  <a:pt x="1180" y="1642"/>
                </a:lnTo>
                <a:lnTo>
                  <a:pt x="1177" y="1646"/>
                </a:lnTo>
                <a:lnTo>
                  <a:pt x="1174" y="1649"/>
                </a:lnTo>
                <a:lnTo>
                  <a:pt x="1171" y="1654"/>
                </a:lnTo>
                <a:lnTo>
                  <a:pt x="1170" y="1658"/>
                </a:lnTo>
                <a:lnTo>
                  <a:pt x="1169" y="1672"/>
                </a:lnTo>
                <a:lnTo>
                  <a:pt x="1169" y="1685"/>
                </a:lnTo>
                <a:lnTo>
                  <a:pt x="1169" y="1698"/>
                </a:lnTo>
                <a:lnTo>
                  <a:pt x="1168" y="1712"/>
                </a:lnTo>
                <a:lnTo>
                  <a:pt x="1164" y="1727"/>
                </a:lnTo>
                <a:lnTo>
                  <a:pt x="1160" y="1743"/>
                </a:lnTo>
                <a:lnTo>
                  <a:pt x="1160" y="1759"/>
                </a:lnTo>
                <a:lnTo>
                  <a:pt x="1160" y="1776"/>
                </a:lnTo>
                <a:lnTo>
                  <a:pt x="1157" y="1785"/>
                </a:lnTo>
                <a:lnTo>
                  <a:pt x="1155" y="1796"/>
                </a:lnTo>
                <a:lnTo>
                  <a:pt x="1153" y="1809"/>
                </a:lnTo>
                <a:lnTo>
                  <a:pt x="1152" y="1821"/>
                </a:lnTo>
                <a:lnTo>
                  <a:pt x="1152" y="1825"/>
                </a:lnTo>
                <a:lnTo>
                  <a:pt x="1153" y="1831"/>
                </a:lnTo>
                <a:lnTo>
                  <a:pt x="1155" y="1835"/>
                </a:lnTo>
                <a:lnTo>
                  <a:pt x="1160" y="1839"/>
                </a:lnTo>
                <a:lnTo>
                  <a:pt x="1160" y="1839"/>
                </a:lnTo>
                <a:lnTo>
                  <a:pt x="1160" y="1852"/>
                </a:lnTo>
                <a:lnTo>
                  <a:pt x="1160" y="1865"/>
                </a:lnTo>
                <a:lnTo>
                  <a:pt x="1160" y="1878"/>
                </a:lnTo>
                <a:lnTo>
                  <a:pt x="1160" y="1891"/>
                </a:lnTo>
                <a:lnTo>
                  <a:pt x="1160" y="1897"/>
                </a:lnTo>
                <a:lnTo>
                  <a:pt x="1157" y="1901"/>
                </a:lnTo>
                <a:lnTo>
                  <a:pt x="1155" y="1904"/>
                </a:lnTo>
                <a:lnTo>
                  <a:pt x="1151" y="1907"/>
                </a:lnTo>
                <a:lnTo>
                  <a:pt x="1143" y="1914"/>
                </a:lnTo>
                <a:lnTo>
                  <a:pt x="1136" y="1921"/>
                </a:lnTo>
                <a:lnTo>
                  <a:pt x="1133" y="1927"/>
                </a:lnTo>
                <a:lnTo>
                  <a:pt x="1131" y="1933"/>
                </a:lnTo>
                <a:lnTo>
                  <a:pt x="1130" y="1941"/>
                </a:lnTo>
                <a:lnTo>
                  <a:pt x="1130" y="1947"/>
                </a:lnTo>
                <a:lnTo>
                  <a:pt x="1131" y="1955"/>
                </a:lnTo>
                <a:lnTo>
                  <a:pt x="1134" y="1961"/>
                </a:lnTo>
                <a:lnTo>
                  <a:pt x="1137" y="1967"/>
                </a:lnTo>
                <a:lnTo>
                  <a:pt x="1140" y="1972"/>
                </a:lnTo>
                <a:lnTo>
                  <a:pt x="1143" y="1978"/>
                </a:lnTo>
                <a:lnTo>
                  <a:pt x="1147" y="1983"/>
                </a:lnTo>
                <a:lnTo>
                  <a:pt x="1149" y="1988"/>
                </a:lnTo>
                <a:lnTo>
                  <a:pt x="1150" y="1996"/>
                </a:lnTo>
                <a:lnTo>
                  <a:pt x="1149" y="1999"/>
                </a:lnTo>
                <a:lnTo>
                  <a:pt x="1148" y="2001"/>
                </a:lnTo>
                <a:lnTo>
                  <a:pt x="1146" y="2003"/>
                </a:lnTo>
                <a:lnTo>
                  <a:pt x="1143" y="2006"/>
                </a:lnTo>
                <a:lnTo>
                  <a:pt x="1137" y="2009"/>
                </a:lnTo>
                <a:lnTo>
                  <a:pt x="1130" y="2012"/>
                </a:lnTo>
                <a:lnTo>
                  <a:pt x="1121" y="2019"/>
                </a:lnTo>
                <a:lnTo>
                  <a:pt x="1110" y="2025"/>
                </a:lnTo>
                <a:lnTo>
                  <a:pt x="1100" y="2032"/>
                </a:lnTo>
                <a:lnTo>
                  <a:pt x="1088" y="2038"/>
                </a:lnTo>
                <a:lnTo>
                  <a:pt x="1074" y="2043"/>
                </a:lnTo>
                <a:lnTo>
                  <a:pt x="1060" y="2050"/>
                </a:lnTo>
                <a:lnTo>
                  <a:pt x="1055" y="2053"/>
                </a:lnTo>
                <a:lnTo>
                  <a:pt x="1050" y="2057"/>
                </a:lnTo>
                <a:lnTo>
                  <a:pt x="1048" y="2061"/>
                </a:lnTo>
                <a:lnTo>
                  <a:pt x="1047" y="2063"/>
                </a:lnTo>
                <a:lnTo>
                  <a:pt x="1046" y="2066"/>
                </a:lnTo>
                <a:lnTo>
                  <a:pt x="1046" y="2070"/>
                </a:lnTo>
                <a:lnTo>
                  <a:pt x="1046" y="2080"/>
                </a:lnTo>
                <a:lnTo>
                  <a:pt x="1048" y="2090"/>
                </a:lnTo>
                <a:lnTo>
                  <a:pt x="1050" y="2098"/>
                </a:lnTo>
                <a:lnTo>
                  <a:pt x="1053" y="2107"/>
                </a:lnTo>
                <a:lnTo>
                  <a:pt x="1055" y="2116"/>
                </a:lnTo>
                <a:lnTo>
                  <a:pt x="1057" y="2125"/>
                </a:lnTo>
                <a:lnTo>
                  <a:pt x="1059" y="2134"/>
                </a:lnTo>
                <a:lnTo>
                  <a:pt x="1059" y="2145"/>
                </a:lnTo>
                <a:lnTo>
                  <a:pt x="1060" y="2151"/>
                </a:lnTo>
                <a:lnTo>
                  <a:pt x="1060" y="2157"/>
                </a:lnTo>
                <a:lnTo>
                  <a:pt x="1060" y="2159"/>
                </a:lnTo>
                <a:lnTo>
                  <a:pt x="1059" y="2161"/>
                </a:lnTo>
                <a:lnTo>
                  <a:pt x="1058" y="2163"/>
                </a:lnTo>
                <a:lnTo>
                  <a:pt x="1057" y="2165"/>
                </a:lnTo>
                <a:lnTo>
                  <a:pt x="1053" y="2168"/>
                </a:lnTo>
                <a:lnTo>
                  <a:pt x="1049" y="2169"/>
                </a:lnTo>
                <a:lnTo>
                  <a:pt x="1046" y="2170"/>
                </a:lnTo>
                <a:lnTo>
                  <a:pt x="1043" y="2170"/>
                </a:lnTo>
                <a:lnTo>
                  <a:pt x="1036" y="2169"/>
                </a:lnTo>
                <a:lnTo>
                  <a:pt x="1028" y="2169"/>
                </a:lnTo>
                <a:lnTo>
                  <a:pt x="1017" y="2165"/>
                </a:lnTo>
                <a:lnTo>
                  <a:pt x="1006" y="2163"/>
                </a:lnTo>
                <a:lnTo>
                  <a:pt x="992" y="2162"/>
                </a:lnTo>
                <a:lnTo>
                  <a:pt x="979" y="2161"/>
                </a:lnTo>
                <a:lnTo>
                  <a:pt x="966" y="2159"/>
                </a:lnTo>
                <a:lnTo>
                  <a:pt x="953" y="2155"/>
                </a:lnTo>
                <a:lnTo>
                  <a:pt x="936" y="2148"/>
                </a:lnTo>
                <a:lnTo>
                  <a:pt x="922" y="2142"/>
                </a:lnTo>
                <a:lnTo>
                  <a:pt x="914" y="2138"/>
                </a:lnTo>
                <a:lnTo>
                  <a:pt x="907" y="2136"/>
                </a:lnTo>
                <a:lnTo>
                  <a:pt x="898" y="2134"/>
                </a:lnTo>
                <a:lnTo>
                  <a:pt x="890" y="2134"/>
                </a:lnTo>
                <a:lnTo>
                  <a:pt x="884" y="2134"/>
                </a:lnTo>
                <a:lnTo>
                  <a:pt x="879" y="2136"/>
                </a:lnTo>
                <a:lnTo>
                  <a:pt x="876" y="2140"/>
                </a:lnTo>
                <a:lnTo>
                  <a:pt x="872" y="2143"/>
                </a:lnTo>
                <a:lnTo>
                  <a:pt x="867" y="2152"/>
                </a:lnTo>
                <a:lnTo>
                  <a:pt x="863" y="2163"/>
                </a:lnTo>
                <a:lnTo>
                  <a:pt x="860" y="2170"/>
                </a:lnTo>
                <a:lnTo>
                  <a:pt x="860" y="2174"/>
                </a:lnTo>
                <a:lnTo>
                  <a:pt x="860" y="2177"/>
                </a:lnTo>
                <a:lnTo>
                  <a:pt x="861" y="2179"/>
                </a:lnTo>
                <a:lnTo>
                  <a:pt x="863" y="2183"/>
                </a:lnTo>
                <a:lnTo>
                  <a:pt x="863" y="2186"/>
                </a:lnTo>
                <a:lnTo>
                  <a:pt x="861" y="2190"/>
                </a:lnTo>
                <a:lnTo>
                  <a:pt x="859" y="2197"/>
                </a:lnTo>
                <a:lnTo>
                  <a:pt x="859" y="2197"/>
                </a:lnTo>
                <a:lnTo>
                  <a:pt x="852" y="2195"/>
                </a:lnTo>
                <a:lnTo>
                  <a:pt x="843" y="2194"/>
                </a:lnTo>
                <a:lnTo>
                  <a:pt x="832" y="2195"/>
                </a:lnTo>
                <a:lnTo>
                  <a:pt x="822" y="2195"/>
                </a:lnTo>
                <a:lnTo>
                  <a:pt x="810" y="2196"/>
                </a:lnTo>
                <a:lnTo>
                  <a:pt x="799" y="2196"/>
                </a:lnTo>
                <a:lnTo>
                  <a:pt x="788" y="2195"/>
                </a:lnTo>
                <a:lnTo>
                  <a:pt x="777" y="2192"/>
                </a:lnTo>
                <a:lnTo>
                  <a:pt x="770" y="2188"/>
                </a:lnTo>
                <a:lnTo>
                  <a:pt x="763" y="2185"/>
                </a:lnTo>
                <a:lnTo>
                  <a:pt x="758" y="2181"/>
                </a:lnTo>
                <a:lnTo>
                  <a:pt x="751" y="2175"/>
                </a:lnTo>
                <a:lnTo>
                  <a:pt x="742" y="2164"/>
                </a:lnTo>
                <a:lnTo>
                  <a:pt x="730" y="2152"/>
                </a:lnTo>
                <a:lnTo>
                  <a:pt x="720" y="2143"/>
                </a:lnTo>
                <a:lnTo>
                  <a:pt x="711" y="2134"/>
                </a:lnTo>
                <a:lnTo>
                  <a:pt x="707" y="2129"/>
                </a:lnTo>
                <a:lnTo>
                  <a:pt x="703" y="2124"/>
                </a:lnTo>
                <a:lnTo>
                  <a:pt x="701" y="2122"/>
                </a:lnTo>
                <a:lnTo>
                  <a:pt x="699" y="2119"/>
                </a:lnTo>
                <a:lnTo>
                  <a:pt x="698" y="2117"/>
                </a:lnTo>
                <a:lnTo>
                  <a:pt x="698" y="2114"/>
                </a:lnTo>
                <a:lnTo>
                  <a:pt x="698" y="2100"/>
                </a:lnTo>
                <a:lnTo>
                  <a:pt x="698" y="2086"/>
                </a:lnTo>
                <a:lnTo>
                  <a:pt x="698" y="2073"/>
                </a:lnTo>
                <a:lnTo>
                  <a:pt x="698" y="2059"/>
                </a:lnTo>
                <a:lnTo>
                  <a:pt x="697" y="2047"/>
                </a:lnTo>
                <a:lnTo>
                  <a:pt x="695" y="2035"/>
                </a:lnTo>
                <a:lnTo>
                  <a:pt x="692" y="2024"/>
                </a:lnTo>
                <a:lnTo>
                  <a:pt x="688" y="2014"/>
                </a:lnTo>
                <a:lnTo>
                  <a:pt x="677" y="1995"/>
                </a:lnTo>
                <a:lnTo>
                  <a:pt x="664" y="1974"/>
                </a:lnTo>
                <a:lnTo>
                  <a:pt x="652" y="1956"/>
                </a:lnTo>
                <a:lnTo>
                  <a:pt x="640" y="1939"/>
                </a:lnTo>
                <a:lnTo>
                  <a:pt x="634" y="1930"/>
                </a:lnTo>
                <a:lnTo>
                  <a:pt x="627" y="1922"/>
                </a:lnTo>
                <a:lnTo>
                  <a:pt x="618" y="1915"/>
                </a:lnTo>
                <a:lnTo>
                  <a:pt x="610" y="1908"/>
                </a:lnTo>
                <a:lnTo>
                  <a:pt x="599" y="1900"/>
                </a:lnTo>
                <a:lnTo>
                  <a:pt x="589" y="1893"/>
                </a:lnTo>
                <a:lnTo>
                  <a:pt x="579" y="1887"/>
                </a:lnTo>
                <a:lnTo>
                  <a:pt x="568" y="1879"/>
                </a:lnTo>
                <a:lnTo>
                  <a:pt x="555" y="1868"/>
                </a:lnTo>
                <a:lnTo>
                  <a:pt x="544" y="1858"/>
                </a:lnTo>
                <a:lnTo>
                  <a:pt x="533" y="1847"/>
                </a:lnTo>
                <a:lnTo>
                  <a:pt x="520" y="1836"/>
                </a:lnTo>
                <a:lnTo>
                  <a:pt x="501" y="1824"/>
                </a:lnTo>
                <a:lnTo>
                  <a:pt x="482" y="1813"/>
                </a:lnTo>
                <a:lnTo>
                  <a:pt x="474" y="1809"/>
                </a:lnTo>
                <a:lnTo>
                  <a:pt x="465" y="1804"/>
                </a:lnTo>
                <a:lnTo>
                  <a:pt x="456" y="1796"/>
                </a:lnTo>
                <a:lnTo>
                  <a:pt x="448" y="1789"/>
                </a:lnTo>
                <a:lnTo>
                  <a:pt x="440" y="1779"/>
                </a:lnTo>
                <a:lnTo>
                  <a:pt x="435" y="1769"/>
                </a:lnTo>
                <a:lnTo>
                  <a:pt x="432" y="1758"/>
                </a:lnTo>
                <a:lnTo>
                  <a:pt x="427" y="1746"/>
                </a:lnTo>
                <a:lnTo>
                  <a:pt x="422" y="1733"/>
                </a:lnTo>
                <a:lnTo>
                  <a:pt x="418" y="1723"/>
                </a:lnTo>
                <a:lnTo>
                  <a:pt x="417" y="1717"/>
                </a:lnTo>
                <a:lnTo>
                  <a:pt x="415" y="1711"/>
                </a:lnTo>
                <a:lnTo>
                  <a:pt x="414" y="1705"/>
                </a:lnTo>
                <a:lnTo>
                  <a:pt x="413" y="1698"/>
                </a:lnTo>
                <a:lnTo>
                  <a:pt x="414" y="1690"/>
                </a:lnTo>
                <a:lnTo>
                  <a:pt x="415" y="1682"/>
                </a:lnTo>
                <a:lnTo>
                  <a:pt x="418" y="1675"/>
                </a:lnTo>
                <a:lnTo>
                  <a:pt x="420" y="1669"/>
                </a:lnTo>
                <a:lnTo>
                  <a:pt x="426" y="1655"/>
                </a:lnTo>
                <a:lnTo>
                  <a:pt x="433" y="1640"/>
                </a:lnTo>
                <a:lnTo>
                  <a:pt x="439" y="1621"/>
                </a:lnTo>
                <a:lnTo>
                  <a:pt x="445" y="1604"/>
                </a:lnTo>
                <a:lnTo>
                  <a:pt x="446" y="1594"/>
                </a:lnTo>
                <a:lnTo>
                  <a:pt x="447" y="1586"/>
                </a:lnTo>
                <a:lnTo>
                  <a:pt x="448" y="1576"/>
                </a:lnTo>
                <a:lnTo>
                  <a:pt x="448" y="1565"/>
                </a:lnTo>
                <a:lnTo>
                  <a:pt x="448" y="1562"/>
                </a:lnTo>
                <a:lnTo>
                  <a:pt x="448" y="1560"/>
                </a:lnTo>
                <a:lnTo>
                  <a:pt x="446" y="1557"/>
                </a:lnTo>
                <a:lnTo>
                  <a:pt x="445" y="1555"/>
                </a:lnTo>
                <a:lnTo>
                  <a:pt x="440" y="1551"/>
                </a:lnTo>
                <a:lnTo>
                  <a:pt x="435" y="1549"/>
                </a:lnTo>
                <a:lnTo>
                  <a:pt x="422" y="1544"/>
                </a:lnTo>
                <a:lnTo>
                  <a:pt x="409" y="1541"/>
                </a:lnTo>
                <a:lnTo>
                  <a:pt x="392" y="1536"/>
                </a:lnTo>
                <a:lnTo>
                  <a:pt x="377" y="1528"/>
                </a:lnTo>
                <a:lnTo>
                  <a:pt x="371" y="1525"/>
                </a:lnTo>
                <a:lnTo>
                  <a:pt x="367" y="1522"/>
                </a:lnTo>
                <a:lnTo>
                  <a:pt x="361" y="1519"/>
                </a:lnTo>
                <a:lnTo>
                  <a:pt x="355" y="1517"/>
                </a:lnTo>
                <a:lnTo>
                  <a:pt x="353" y="1519"/>
                </a:lnTo>
                <a:lnTo>
                  <a:pt x="351" y="1520"/>
                </a:lnTo>
                <a:lnTo>
                  <a:pt x="348" y="1521"/>
                </a:lnTo>
                <a:lnTo>
                  <a:pt x="347" y="1523"/>
                </a:lnTo>
                <a:lnTo>
                  <a:pt x="345" y="1528"/>
                </a:lnTo>
                <a:lnTo>
                  <a:pt x="342" y="1534"/>
                </a:lnTo>
                <a:lnTo>
                  <a:pt x="339" y="1539"/>
                </a:lnTo>
                <a:lnTo>
                  <a:pt x="334" y="1544"/>
                </a:lnTo>
                <a:lnTo>
                  <a:pt x="330" y="1549"/>
                </a:lnTo>
                <a:lnTo>
                  <a:pt x="326" y="1553"/>
                </a:lnTo>
                <a:lnTo>
                  <a:pt x="320" y="1555"/>
                </a:lnTo>
                <a:lnTo>
                  <a:pt x="315" y="1559"/>
                </a:lnTo>
                <a:lnTo>
                  <a:pt x="309" y="1560"/>
                </a:lnTo>
                <a:lnTo>
                  <a:pt x="302" y="1560"/>
                </a:lnTo>
                <a:lnTo>
                  <a:pt x="298" y="1560"/>
                </a:lnTo>
                <a:lnTo>
                  <a:pt x="294" y="1557"/>
                </a:lnTo>
                <a:lnTo>
                  <a:pt x="293" y="1553"/>
                </a:lnTo>
                <a:lnTo>
                  <a:pt x="291" y="1549"/>
                </a:lnTo>
                <a:lnTo>
                  <a:pt x="290" y="1539"/>
                </a:lnTo>
                <a:lnTo>
                  <a:pt x="289" y="1528"/>
                </a:lnTo>
                <a:lnTo>
                  <a:pt x="284" y="1512"/>
                </a:lnTo>
                <a:lnTo>
                  <a:pt x="278" y="1496"/>
                </a:lnTo>
                <a:lnTo>
                  <a:pt x="273" y="1480"/>
                </a:lnTo>
                <a:lnTo>
                  <a:pt x="267" y="1463"/>
                </a:lnTo>
                <a:lnTo>
                  <a:pt x="262" y="1449"/>
                </a:lnTo>
                <a:lnTo>
                  <a:pt x="255" y="1432"/>
                </a:lnTo>
                <a:lnTo>
                  <a:pt x="247" y="1418"/>
                </a:lnTo>
                <a:lnTo>
                  <a:pt x="240" y="1405"/>
                </a:lnTo>
                <a:lnTo>
                  <a:pt x="233" y="1392"/>
                </a:lnTo>
                <a:lnTo>
                  <a:pt x="222" y="1379"/>
                </a:lnTo>
                <a:lnTo>
                  <a:pt x="212" y="1368"/>
                </a:lnTo>
                <a:lnTo>
                  <a:pt x="202" y="1359"/>
                </a:lnTo>
                <a:lnTo>
                  <a:pt x="192" y="1350"/>
                </a:lnTo>
                <a:lnTo>
                  <a:pt x="182" y="1341"/>
                </a:lnTo>
                <a:lnTo>
                  <a:pt x="161" y="1326"/>
                </a:lnTo>
                <a:lnTo>
                  <a:pt x="138" y="1308"/>
                </a:lnTo>
                <a:lnTo>
                  <a:pt x="125" y="1298"/>
                </a:lnTo>
                <a:lnTo>
                  <a:pt x="112" y="1292"/>
                </a:lnTo>
                <a:lnTo>
                  <a:pt x="99" y="1286"/>
                </a:lnTo>
                <a:lnTo>
                  <a:pt x="85" y="1279"/>
                </a:lnTo>
                <a:lnTo>
                  <a:pt x="68" y="1268"/>
                </a:lnTo>
                <a:lnTo>
                  <a:pt x="53" y="1255"/>
                </a:lnTo>
                <a:lnTo>
                  <a:pt x="42" y="1246"/>
                </a:lnTo>
                <a:lnTo>
                  <a:pt x="32" y="1239"/>
                </a:lnTo>
                <a:lnTo>
                  <a:pt x="28" y="1235"/>
                </a:lnTo>
                <a:lnTo>
                  <a:pt x="24" y="1229"/>
                </a:lnTo>
                <a:lnTo>
                  <a:pt x="21" y="1224"/>
                </a:lnTo>
                <a:lnTo>
                  <a:pt x="18" y="1217"/>
                </a:lnTo>
                <a:lnTo>
                  <a:pt x="15" y="1208"/>
                </a:lnTo>
                <a:lnTo>
                  <a:pt x="13" y="1199"/>
                </a:lnTo>
                <a:lnTo>
                  <a:pt x="13" y="1190"/>
                </a:lnTo>
                <a:lnTo>
                  <a:pt x="12" y="1182"/>
                </a:lnTo>
                <a:lnTo>
                  <a:pt x="12" y="1163"/>
                </a:lnTo>
                <a:lnTo>
                  <a:pt x="10" y="1143"/>
                </a:lnTo>
                <a:lnTo>
                  <a:pt x="7" y="1127"/>
                </a:lnTo>
                <a:lnTo>
                  <a:pt x="4" y="1111"/>
                </a:lnTo>
                <a:lnTo>
                  <a:pt x="1" y="1096"/>
                </a:lnTo>
                <a:lnTo>
                  <a:pt x="0" y="1079"/>
                </a:lnTo>
                <a:lnTo>
                  <a:pt x="0" y="1064"/>
                </a:lnTo>
                <a:lnTo>
                  <a:pt x="0" y="1050"/>
                </a:lnTo>
                <a:lnTo>
                  <a:pt x="1" y="1036"/>
                </a:lnTo>
                <a:lnTo>
                  <a:pt x="2" y="1023"/>
                </a:lnTo>
                <a:lnTo>
                  <a:pt x="2" y="1023"/>
                </a:lnTo>
                <a:lnTo>
                  <a:pt x="3" y="1014"/>
                </a:lnTo>
                <a:lnTo>
                  <a:pt x="4" y="1005"/>
                </a:lnTo>
                <a:lnTo>
                  <a:pt x="5" y="995"/>
                </a:lnTo>
                <a:lnTo>
                  <a:pt x="7" y="984"/>
                </a:lnTo>
                <a:lnTo>
                  <a:pt x="12" y="970"/>
                </a:lnTo>
                <a:lnTo>
                  <a:pt x="16" y="957"/>
                </a:lnTo>
                <a:lnTo>
                  <a:pt x="20" y="945"/>
                </a:lnTo>
                <a:lnTo>
                  <a:pt x="23" y="931"/>
                </a:lnTo>
                <a:lnTo>
                  <a:pt x="23" y="922"/>
                </a:lnTo>
                <a:lnTo>
                  <a:pt x="23" y="915"/>
                </a:lnTo>
                <a:lnTo>
                  <a:pt x="23" y="907"/>
                </a:lnTo>
                <a:lnTo>
                  <a:pt x="26" y="899"/>
                </a:lnTo>
                <a:lnTo>
                  <a:pt x="30" y="893"/>
                </a:lnTo>
                <a:lnTo>
                  <a:pt x="34" y="889"/>
                </a:lnTo>
                <a:lnTo>
                  <a:pt x="40" y="885"/>
                </a:lnTo>
                <a:lnTo>
                  <a:pt x="45" y="880"/>
                </a:lnTo>
                <a:lnTo>
                  <a:pt x="54" y="874"/>
                </a:lnTo>
                <a:lnTo>
                  <a:pt x="61" y="867"/>
                </a:lnTo>
                <a:lnTo>
                  <a:pt x="64" y="864"/>
                </a:lnTo>
                <a:lnTo>
                  <a:pt x="68" y="861"/>
                </a:lnTo>
                <a:lnTo>
                  <a:pt x="70" y="857"/>
                </a:lnTo>
                <a:lnTo>
                  <a:pt x="71" y="851"/>
                </a:lnTo>
                <a:lnTo>
                  <a:pt x="73" y="843"/>
                </a:lnTo>
                <a:lnTo>
                  <a:pt x="74" y="835"/>
                </a:lnTo>
                <a:lnTo>
                  <a:pt x="76" y="827"/>
                </a:lnTo>
                <a:lnTo>
                  <a:pt x="80" y="819"/>
                </a:lnTo>
                <a:lnTo>
                  <a:pt x="88" y="797"/>
                </a:lnTo>
                <a:lnTo>
                  <a:pt x="96" y="778"/>
                </a:lnTo>
                <a:lnTo>
                  <a:pt x="101" y="757"/>
                </a:lnTo>
                <a:lnTo>
                  <a:pt x="105" y="735"/>
                </a:lnTo>
                <a:lnTo>
                  <a:pt x="109" y="721"/>
                </a:lnTo>
                <a:lnTo>
                  <a:pt x="111" y="708"/>
                </a:lnTo>
                <a:lnTo>
                  <a:pt x="113" y="696"/>
                </a:lnTo>
                <a:lnTo>
                  <a:pt x="114" y="682"/>
                </a:lnTo>
                <a:lnTo>
                  <a:pt x="114" y="675"/>
                </a:lnTo>
                <a:lnTo>
                  <a:pt x="113" y="670"/>
                </a:lnTo>
                <a:lnTo>
                  <a:pt x="111" y="664"/>
                </a:lnTo>
                <a:lnTo>
                  <a:pt x="109" y="660"/>
                </a:lnTo>
                <a:lnTo>
                  <a:pt x="98" y="655"/>
                </a:lnTo>
                <a:lnTo>
                  <a:pt x="87" y="649"/>
                </a:lnTo>
                <a:lnTo>
                  <a:pt x="77" y="641"/>
                </a:lnTo>
                <a:lnTo>
                  <a:pt x="68" y="630"/>
                </a:lnTo>
                <a:lnTo>
                  <a:pt x="64" y="624"/>
                </a:lnTo>
                <a:lnTo>
                  <a:pt x="62" y="619"/>
                </a:lnTo>
                <a:lnTo>
                  <a:pt x="62" y="614"/>
                </a:lnTo>
                <a:lnTo>
                  <a:pt x="63" y="607"/>
                </a:lnTo>
                <a:lnTo>
                  <a:pt x="66" y="602"/>
                </a:lnTo>
                <a:lnTo>
                  <a:pt x="68" y="598"/>
                </a:lnTo>
                <a:lnTo>
                  <a:pt x="71" y="595"/>
                </a:lnTo>
                <a:lnTo>
                  <a:pt x="74" y="592"/>
                </a:lnTo>
                <a:lnTo>
                  <a:pt x="83" y="589"/>
                </a:lnTo>
                <a:lnTo>
                  <a:pt x="93" y="587"/>
                </a:lnTo>
                <a:lnTo>
                  <a:pt x="113" y="586"/>
                </a:lnTo>
                <a:lnTo>
                  <a:pt x="135" y="583"/>
                </a:lnTo>
                <a:lnTo>
                  <a:pt x="148" y="579"/>
                </a:lnTo>
                <a:lnTo>
                  <a:pt x="159" y="575"/>
                </a:lnTo>
                <a:lnTo>
                  <a:pt x="170" y="568"/>
                </a:lnTo>
                <a:lnTo>
                  <a:pt x="179" y="562"/>
                </a:lnTo>
                <a:lnTo>
                  <a:pt x="198" y="547"/>
                </a:lnTo>
                <a:lnTo>
                  <a:pt x="220" y="529"/>
                </a:lnTo>
                <a:lnTo>
                  <a:pt x="231" y="523"/>
                </a:lnTo>
                <a:lnTo>
                  <a:pt x="242" y="517"/>
                </a:lnTo>
                <a:lnTo>
                  <a:pt x="251" y="512"/>
                </a:lnTo>
                <a:lnTo>
                  <a:pt x="262" y="506"/>
                </a:lnTo>
                <a:lnTo>
                  <a:pt x="270" y="500"/>
                </a:lnTo>
                <a:lnTo>
                  <a:pt x="276" y="494"/>
                </a:lnTo>
                <a:lnTo>
                  <a:pt x="280" y="486"/>
                </a:lnTo>
                <a:lnTo>
                  <a:pt x="284" y="479"/>
                </a:lnTo>
                <a:lnTo>
                  <a:pt x="289" y="461"/>
                </a:lnTo>
                <a:lnTo>
                  <a:pt x="294" y="442"/>
                </a:lnTo>
                <a:lnTo>
                  <a:pt x="299" y="429"/>
                </a:lnTo>
                <a:lnTo>
                  <a:pt x="303" y="416"/>
                </a:lnTo>
                <a:lnTo>
                  <a:pt x="306" y="404"/>
                </a:lnTo>
                <a:lnTo>
                  <a:pt x="307" y="389"/>
                </a:lnTo>
                <a:lnTo>
                  <a:pt x="307" y="378"/>
                </a:lnTo>
                <a:lnTo>
                  <a:pt x="306" y="368"/>
                </a:lnTo>
                <a:lnTo>
                  <a:pt x="304" y="360"/>
                </a:lnTo>
                <a:lnTo>
                  <a:pt x="302" y="351"/>
                </a:lnTo>
                <a:lnTo>
                  <a:pt x="297" y="334"/>
                </a:lnTo>
                <a:lnTo>
                  <a:pt x="289" y="314"/>
                </a:lnTo>
                <a:lnTo>
                  <a:pt x="286" y="306"/>
                </a:lnTo>
                <a:lnTo>
                  <a:pt x="283" y="298"/>
                </a:lnTo>
                <a:lnTo>
                  <a:pt x="278" y="291"/>
                </a:lnTo>
                <a:lnTo>
                  <a:pt x="273" y="283"/>
                </a:lnTo>
                <a:lnTo>
                  <a:pt x="265" y="274"/>
                </a:lnTo>
                <a:lnTo>
                  <a:pt x="258" y="269"/>
                </a:lnTo>
                <a:lnTo>
                  <a:pt x="250" y="263"/>
                </a:lnTo>
                <a:lnTo>
                  <a:pt x="242" y="256"/>
                </a:lnTo>
                <a:lnTo>
                  <a:pt x="231" y="246"/>
                </a:lnTo>
                <a:lnTo>
                  <a:pt x="221" y="237"/>
                </a:lnTo>
                <a:lnTo>
                  <a:pt x="212" y="227"/>
                </a:lnTo>
                <a:lnTo>
                  <a:pt x="202" y="216"/>
                </a:lnTo>
                <a:lnTo>
                  <a:pt x="190" y="208"/>
                </a:lnTo>
                <a:lnTo>
                  <a:pt x="180" y="198"/>
                </a:lnTo>
                <a:lnTo>
                  <a:pt x="175" y="190"/>
                </a:lnTo>
                <a:lnTo>
                  <a:pt x="170" y="183"/>
                </a:lnTo>
                <a:lnTo>
                  <a:pt x="167" y="175"/>
                </a:lnTo>
                <a:lnTo>
                  <a:pt x="164" y="168"/>
                </a:lnTo>
                <a:lnTo>
                  <a:pt x="157" y="151"/>
                </a:lnTo>
                <a:lnTo>
                  <a:pt x="151" y="134"/>
                </a:lnTo>
                <a:lnTo>
                  <a:pt x="151" y="134"/>
                </a:lnTo>
                <a:lnTo>
                  <a:pt x="974" y="0"/>
                </a:lnTo>
                <a:lnTo>
                  <a:pt x="974" y="0"/>
                </a:lnTo>
                <a:lnTo>
                  <a:pt x="974" y="66"/>
                </a:lnTo>
                <a:lnTo>
                  <a:pt x="975" y="74"/>
                </a:lnTo>
                <a:lnTo>
                  <a:pt x="976" y="80"/>
                </a:lnTo>
                <a:lnTo>
                  <a:pt x="978" y="87"/>
                </a:lnTo>
                <a:lnTo>
                  <a:pt x="980" y="93"/>
                </a:lnTo>
                <a:lnTo>
                  <a:pt x="987" y="105"/>
                </a:lnTo>
                <a:lnTo>
                  <a:pt x="993" y="118"/>
                </a:lnTo>
                <a:lnTo>
                  <a:pt x="1002" y="138"/>
                </a:lnTo>
                <a:lnTo>
                  <a:pt x="1013" y="157"/>
                </a:lnTo>
                <a:lnTo>
                  <a:pt x="1023" y="173"/>
                </a:lnTo>
                <a:lnTo>
                  <a:pt x="1035" y="192"/>
                </a:lnTo>
                <a:lnTo>
                  <a:pt x="1047" y="213"/>
                </a:lnTo>
                <a:lnTo>
                  <a:pt x="1059" y="231"/>
                </a:lnTo>
                <a:lnTo>
                  <a:pt x="1065" y="240"/>
                </a:lnTo>
                <a:lnTo>
                  <a:pt x="1072" y="247"/>
                </a:lnTo>
                <a:lnTo>
                  <a:pt x="1080" y="256"/>
                </a:lnTo>
                <a:lnTo>
                  <a:pt x="1088" y="265"/>
                </a:lnTo>
                <a:lnTo>
                  <a:pt x="1099" y="273"/>
                </a:lnTo>
                <a:lnTo>
                  <a:pt x="1109" y="281"/>
                </a:lnTo>
                <a:lnTo>
                  <a:pt x="1109" y="28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6" name="Freeform 202"/>
          <p:cNvSpPr>
            <a:spLocks/>
          </p:cNvSpPr>
          <p:nvPr/>
        </p:nvSpPr>
        <p:spPr bwMode="auto">
          <a:xfrm>
            <a:off x="5317242" y="3756567"/>
            <a:ext cx="997844" cy="801592"/>
          </a:xfrm>
          <a:custGeom>
            <a:avLst/>
            <a:gdLst>
              <a:gd name="T0" fmla="*/ 584 w 2165"/>
              <a:gd name="T1" fmla="*/ 60 h 1740"/>
              <a:gd name="T2" fmla="*/ 1059 w 2165"/>
              <a:gd name="T3" fmla="*/ 16 h 1740"/>
              <a:gd name="T4" fmla="*/ 1207 w 2165"/>
              <a:gd name="T5" fmla="*/ 14 h 1740"/>
              <a:gd name="T6" fmla="*/ 1288 w 2165"/>
              <a:gd name="T7" fmla="*/ 66 h 1740"/>
              <a:gd name="T8" fmla="*/ 1290 w 2165"/>
              <a:gd name="T9" fmla="*/ 154 h 1740"/>
              <a:gd name="T10" fmla="*/ 1299 w 2165"/>
              <a:gd name="T11" fmla="*/ 242 h 1740"/>
              <a:gd name="T12" fmla="*/ 1318 w 2165"/>
              <a:gd name="T13" fmla="*/ 282 h 1740"/>
              <a:gd name="T14" fmla="*/ 1398 w 2165"/>
              <a:gd name="T15" fmla="*/ 335 h 1740"/>
              <a:gd name="T16" fmla="*/ 1488 w 2165"/>
              <a:gd name="T17" fmla="*/ 402 h 1740"/>
              <a:gd name="T18" fmla="*/ 1541 w 2165"/>
              <a:gd name="T19" fmla="*/ 475 h 1740"/>
              <a:gd name="T20" fmla="*/ 1575 w 2165"/>
              <a:gd name="T21" fmla="*/ 571 h 1740"/>
              <a:gd name="T22" fmla="*/ 1588 w 2165"/>
              <a:gd name="T23" fmla="*/ 603 h 1740"/>
              <a:gd name="T24" fmla="*/ 1620 w 2165"/>
              <a:gd name="T25" fmla="*/ 587 h 1740"/>
              <a:gd name="T26" fmla="*/ 1637 w 2165"/>
              <a:gd name="T27" fmla="*/ 563 h 1740"/>
              <a:gd name="T28" fmla="*/ 1663 w 2165"/>
              <a:gd name="T29" fmla="*/ 571 h 1740"/>
              <a:gd name="T30" fmla="*/ 1731 w 2165"/>
              <a:gd name="T31" fmla="*/ 598 h 1740"/>
              <a:gd name="T32" fmla="*/ 1733 w 2165"/>
              <a:gd name="T33" fmla="*/ 629 h 1740"/>
              <a:gd name="T34" fmla="*/ 1706 w 2165"/>
              <a:gd name="T35" fmla="*/ 712 h 1740"/>
              <a:gd name="T36" fmla="*/ 1701 w 2165"/>
              <a:gd name="T37" fmla="*/ 754 h 1740"/>
              <a:gd name="T38" fmla="*/ 1721 w 2165"/>
              <a:gd name="T39" fmla="*/ 812 h 1740"/>
              <a:gd name="T40" fmla="*/ 1768 w 2165"/>
              <a:gd name="T41" fmla="*/ 856 h 1740"/>
              <a:gd name="T42" fmla="*/ 1854 w 2165"/>
              <a:gd name="T43" fmla="*/ 922 h 1740"/>
              <a:gd name="T44" fmla="*/ 1913 w 2165"/>
              <a:gd name="T45" fmla="*/ 965 h 1740"/>
              <a:gd name="T46" fmla="*/ 1974 w 2165"/>
              <a:gd name="T47" fmla="*/ 1057 h 1740"/>
              <a:gd name="T48" fmla="*/ 1984 w 2165"/>
              <a:gd name="T49" fmla="*/ 1129 h 1740"/>
              <a:gd name="T50" fmla="*/ 1989 w 2165"/>
              <a:gd name="T51" fmla="*/ 1167 h 1740"/>
              <a:gd name="T52" fmla="*/ 2037 w 2165"/>
              <a:gd name="T53" fmla="*/ 1218 h 1740"/>
              <a:gd name="T54" fmla="*/ 2085 w 2165"/>
              <a:gd name="T55" fmla="*/ 1239 h 1740"/>
              <a:gd name="T56" fmla="*/ 2145 w 2165"/>
              <a:gd name="T57" fmla="*/ 1240 h 1740"/>
              <a:gd name="T58" fmla="*/ 2155 w 2165"/>
              <a:gd name="T59" fmla="*/ 1286 h 1740"/>
              <a:gd name="T60" fmla="*/ 2165 w 2165"/>
              <a:gd name="T61" fmla="*/ 1406 h 1740"/>
              <a:gd name="T62" fmla="*/ 2149 w 2165"/>
              <a:gd name="T63" fmla="*/ 1427 h 1740"/>
              <a:gd name="T64" fmla="*/ 2093 w 2165"/>
              <a:gd name="T65" fmla="*/ 1468 h 1740"/>
              <a:gd name="T66" fmla="*/ 2063 w 2165"/>
              <a:gd name="T67" fmla="*/ 1507 h 1740"/>
              <a:gd name="T68" fmla="*/ 2037 w 2165"/>
              <a:gd name="T69" fmla="*/ 1554 h 1740"/>
              <a:gd name="T70" fmla="*/ 2016 w 2165"/>
              <a:gd name="T71" fmla="*/ 1606 h 1740"/>
              <a:gd name="T72" fmla="*/ 2016 w 2165"/>
              <a:gd name="T73" fmla="*/ 1685 h 1740"/>
              <a:gd name="T74" fmla="*/ 1973 w 2165"/>
              <a:gd name="T75" fmla="*/ 1713 h 1740"/>
              <a:gd name="T76" fmla="*/ 1911 w 2165"/>
              <a:gd name="T77" fmla="*/ 1723 h 1740"/>
              <a:gd name="T78" fmla="*/ 1841 w 2165"/>
              <a:gd name="T79" fmla="*/ 1737 h 1740"/>
              <a:gd name="T80" fmla="*/ 1816 w 2165"/>
              <a:gd name="T81" fmla="*/ 1681 h 1740"/>
              <a:gd name="T82" fmla="*/ 1828 w 2165"/>
              <a:gd name="T83" fmla="*/ 1616 h 1740"/>
              <a:gd name="T84" fmla="*/ 1845 w 2165"/>
              <a:gd name="T85" fmla="*/ 1566 h 1740"/>
              <a:gd name="T86" fmla="*/ 1818 w 2165"/>
              <a:gd name="T87" fmla="*/ 1542 h 1740"/>
              <a:gd name="T88" fmla="*/ 377 w 2165"/>
              <a:gd name="T89" fmla="*/ 693 h 1740"/>
              <a:gd name="T90" fmla="*/ 323 w 2165"/>
              <a:gd name="T91" fmla="*/ 617 h 1740"/>
              <a:gd name="T92" fmla="*/ 287 w 2165"/>
              <a:gd name="T93" fmla="*/ 613 h 1740"/>
              <a:gd name="T94" fmla="*/ 268 w 2165"/>
              <a:gd name="T95" fmla="*/ 571 h 1740"/>
              <a:gd name="T96" fmla="*/ 238 w 2165"/>
              <a:gd name="T97" fmla="*/ 517 h 1740"/>
              <a:gd name="T98" fmla="*/ 238 w 2165"/>
              <a:gd name="T99" fmla="*/ 456 h 1740"/>
              <a:gd name="T100" fmla="*/ 257 w 2165"/>
              <a:gd name="T101" fmla="*/ 393 h 1740"/>
              <a:gd name="T102" fmla="*/ 223 w 2165"/>
              <a:gd name="T103" fmla="*/ 348 h 1740"/>
              <a:gd name="T104" fmla="*/ 153 w 2165"/>
              <a:gd name="T105" fmla="*/ 297 h 1740"/>
              <a:gd name="T106" fmla="*/ 105 w 2165"/>
              <a:gd name="T107" fmla="*/ 246 h 1740"/>
              <a:gd name="T108" fmla="*/ 25 w 2165"/>
              <a:gd name="T109" fmla="*/ 168 h 1740"/>
              <a:gd name="T110" fmla="*/ 12 w 2165"/>
              <a:gd name="T111" fmla="*/ 125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165" h="1740">
                <a:moveTo>
                  <a:pt x="0" y="100"/>
                </a:moveTo>
                <a:lnTo>
                  <a:pt x="127" y="93"/>
                </a:lnTo>
                <a:lnTo>
                  <a:pt x="250" y="85"/>
                </a:lnTo>
                <a:lnTo>
                  <a:pt x="367" y="78"/>
                </a:lnTo>
                <a:lnTo>
                  <a:pt x="479" y="69"/>
                </a:lnTo>
                <a:lnTo>
                  <a:pt x="584" y="60"/>
                </a:lnTo>
                <a:lnTo>
                  <a:pt x="683" y="52"/>
                </a:lnTo>
                <a:lnTo>
                  <a:pt x="774" y="44"/>
                </a:lnTo>
                <a:lnTo>
                  <a:pt x="858" y="37"/>
                </a:lnTo>
                <a:lnTo>
                  <a:pt x="934" y="29"/>
                </a:lnTo>
                <a:lnTo>
                  <a:pt x="1001" y="23"/>
                </a:lnTo>
                <a:lnTo>
                  <a:pt x="1059" y="16"/>
                </a:lnTo>
                <a:lnTo>
                  <a:pt x="1107" y="11"/>
                </a:lnTo>
                <a:lnTo>
                  <a:pt x="1146" y="6"/>
                </a:lnTo>
                <a:lnTo>
                  <a:pt x="1174" y="3"/>
                </a:lnTo>
                <a:lnTo>
                  <a:pt x="1192" y="1"/>
                </a:lnTo>
                <a:lnTo>
                  <a:pt x="1198" y="0"/>
                </a:lnTo>
                <a:lnTo>
                  <a:pt x="1207" y="14"/>
                </a:lnTo>
                <a:lnTo>
                  <a:pt x="1215" y="25"/>
                </a:lnTo>
                <a:lnTo>
                  <a:pt x="1225" y="33"/>
                </a:lnTo>
                <a:lnTo>
                  <a:pt x="1236" y="40"/>
                </a:lnTo>
                <a:lnTo>
                  <a:pt x="1259" y="53"/>
                </a:lnTo>
                <a:lnTo>
                  <a:pt x="1288" y="66"/>
                </a:lnTo>
                <a:lnTo>
                  <a:pt x="1288" y="66"/>
                </a:lnTo>
                <a:lnTo>
                  <a:pt x="1287" y="79"/>
                </a:lnTo>
                <a:lnTo>
                  <a:pt x="1286" y="93"/>
                </a:lnTo>
                <a:lnTo>
                  <a:pt x="1286" y="107"/>
                </a:lnTo>
                <a:lnTo>
                  <a:pt x="1286" y="122"/>
                </a:lnTo>
                <a:lnTo>
                  <a:pt x="1287" y="139"/>
                </a:lnTo>
                <a:lnTo>
                  <a:pt x="1290" y="154"/>
                </a:lnTo>
                <a:lnTo>
                  <a:pt x="1293" y="170"/>
                </a:lnTo>
                <a:lnTo>
                  <a:pt x="1296" y="186"/>
                </a:lnTo>
                <a:lnTo>
                  <a:pt x="1298" y="206"/>
                </a:lnTo>
                <a:lnTo>
                  <a:pt x="1298" y="225"/>
                </a:lnTo>
                <a:lnTo>
                  <a:pt x="1299" y="233"/>
                </a:lnTo>
                <a:lnTo>
                  <a:pt x="1299" y="242"/>
                </a:lnTo>
                <a:lnTo>
                  <a:pt x="1301" y="251"/>
                </a:lnTo>
                <a:lnTo>
                  <a:pt x="1304" y="260"/>
                </a:lnTo>
                <a:lnTo>
                  <a:pt x="1307" y="267"/>
                </a:lnTo>
                <a:lnTo>
                  <a:pt x="1310" y="272"/>
                </a:lnTo>
                <a:lnTo>
                  <a:pt x="1314" y="278"/>
                </a:lnTo>
                <a:lnTo>
                  <a:pt x="1318" y="282"/>
                </a:lnTo>
                <a:lnTo>
                  <a:pt x="1328" y="289"/>
                </a:lnTo>
                <a:lnTo>
                  <a:pt x="1339" y="298"/>
                </a:lnTo>
                <a:lnTo>
                  <a:pt x="1354" y="311"/>
                </a:lnTo>
                <a:lnTo>
                  <a:pt x="1371" y="322"/>
                </a:lnTo>
                <a:lnTo>
                  <a:pt x="1385" y="329"/>
                </a:lnTo>
                <a:lnTo>
                  <a:pt x="1398" y="335"/>
                </a:lnTo>
                <a:lnTo>
                  <a:pt x="1411" y="341"/>
                </a:lnTo>
                <a:lnTo>
                  <a:pt x="1424" y="351"/>
                </a:lnTo>
                <a:lnTo>
                  <a:pt x="1447" y="369"/>
                </a:lnTo>
                <a:lnTo>
                  <a:pt x="1468" y="384"/>
                </a:lnTo>
                <a:lnTo>
                  <a:pt x="1478" y="393"/>
                </a:lnTo>
                <a:lnTo>
                  <a:pt x="1488" y="402"/>
                </a:lnTo>
                <a:lnTo>
                  <a:pt x="1498" y="411"/>
                </a:lnTo>
                <a:lnTo>
                  <a:pt x="1508" y="422"/>
                </a:lnTo>
                <a:lnTo>
                  <a:pt x="1519" y="435"/>
                </a:lnTo>
                <a:lnTo>
                  <a:pt x="1526" y="448"/>
                </a:lnTo>
                <a:lnTo>
                  <a:pt x="1533" y="461"/>
                </a:lnTo>
                <a:lnTo>
                  <a:pt x="1541" y="475"/>
                </a:lnTo>
                <a:lnTo>
                  <a:pt x="1548" y="492"/>
                </a:lnTo>
                <a:lnTo>
                  <a:pt x="1553" y="506"/>
                </a:lnTo>
                <a:lnTo>
                  <a:pt x="1559" y="523"/>
                </a:lnTo>
                <a:lnTo>
                  <a:pt x="1564" y="539"/>
                </a:lnTo>
                <a:lnTo>
                  <a:pt x="1570" y="555"/>
                </a:lnTo>
                <a:lnTo>
                  <a:pt x="1575" y="571"/>
                </a:lnTo>
                <a:lnTo>
                  <a:pt x="1576" y="582"/>
                </a:lnTo>
                <a:lnTo>
                  <a:pt x="1577" y="592"/>
                </a:lnTo>
                <a:lnTo>
                  <a:pt x="1579" y="596"/>
                </a:lnTo>
                <a:lnTo>
                  <a:pt x="1580" y="600"/>
                </a:lnTo>
                <a:lnTo>
                  <a:pt x="1584" y="603"/>
                </a:lnTo>
                <a:lnTo>
                  <a:pt x="1588" y="603"/>
                </a:lnTo>
                <a:lnTo>
                  <a:pt x="1595" y="603"/>
                </a:lnTo>
                <a:lnTo>
                  <a:pt x="1601" y="602"/>
                </a:lnTo>
                <a:lnTo>
                  <a:pt x="1606" y="598"/>
                </a:lnTo>
                <a:lnTo>
                  <a:pt x="1612" y="596"/>
                </a:lnTo>
                <a:lnTo>
                  <a:pt x="1616" y="592"/>
                </a:lnTo>
                <a:lnTo>
                  <a:pt x="1620" y="587"/>
                </a:lnTo>
                <a:lnTo>
                  <a:pt x="1625" y="582"/>
                </a:lnTo>
                <a:lnTo>
                  <a:pt x="1628" y="577"/>
                </a:lnTo>
                <a:lnTo>
                  <a:pt x="1631" y="571"/>
                </a:lnTo>
                <a:lnTo>
                  <a:pt x="1633" y="566"/>
                </a:lnTo>
                <a:lnTo>
                  <a:pt x="1634" y="564"/>
                </a:lnTo>
                <a:lnTo>
                  <a:pt x="1637" y="563"/>
                </a:lnTo>
                <a:lnTo>
                  <a:pt x="1639" y="562"/>
                </a:lnTo>
                <a:lnTo>
                  <a:pt x="1641" y="560"/>
                </a:lnTo>
                <a:lnTo>
                  <a:pt x="1647" y="562"/>
                </a:lnTo>
                <a:lnTo>
                  <a:pt x="1653" y="565"/>
                </a:lnTo>
                <a:lnTo>
                  <a:pt x="1657" y="568"/>
                </a:lnTo>
                <a:lnTo>
                  <a:pt x="1663" y="571"/>
                </a:lnTo>
                <a:lnTo>
                  <a:pt x="1678" y="579"/>
                </a:lnTo>
                <a:lnTo>
                  <a:pt x="1695" y="584"/>
                </a:lnTo>
                <a:lnTo>
                  <a:pt x="1708" y="587"/>
                </a:lnTo>
                <a:lnTo>
                  <a:pt x="1721" y="592"/>
                </a:lnTo>
                <a:lnTo>
                  <a:pt x="1726" y="594"/>
                </a:lnTo>
                <a:lnTo>
                  <a:pt x="1731" y="598"/>
                </a:lnTo>
                <a:lnTo>
                  <a:pt x="1732" y="600"/>
                </a:lnTo>
                <a:lnTo>
                  <a:pt x="1734" y="603"/>
                </a:lnTo>
                <a:lnTo>
                  <a:pt x="1734" y="605"/>
                </a:lnTo>
                <a:lnTo>
                  <a:pt x="1734" y="608"/>
                </a:lnTo>
                <a:lnTo>
                  <a:pt x="1734" y="619"/>
                </a:lnTo>
                <a:lnTo>
                  <a:pt x="1733" y="629"/>
                </a:lnTo>
                <a:lnTo>
                  <a:pt x="1732" y="637"/>
                </a:lnTo>
                <a:lnTo>
                  <a:pt x="1731" y="647"/>
                </a:lnTo>
                <a:lnTo>
                  <a:pt x="1725" y="664"/>
                </a:lnTo>
                <a:lnTo>
                  <a:pt x="1719" y="683"/>
                </a:lnTo>
                <a:lnTo>
                  <a:pt x="1712" y="698"/>
                </a:lnTo>
                <a:lnTo>
                  <a:pt x="1706" y="712"/>
                </a:lnTo>
                <a:lnTo>
                  <a:pt x="1704" y="718"/>
                </a:lnTo>
                <a:lnTo>
                  <a:pt x="1701" y="725"/>
                </a:lnTo>
                <a:lnTo>
                  <a:pt x="1700" y="733"/>
                </a:lnTo>
                <a:lnTo>
                  <a:pt x="1699" y="741"/>
                </a:lnTo>
                <a:lnTo>
                  <a:pt x="1700" y="748"/>
                </a:lnTo>
                <a:lnTo>
                  <a:pt x="1701" y="754"/>
                </a:lnTo>
                <a:lnTo>
                  <a:pt x="1703" y="760"/>
                </a:lnTo>
                <a:lnTo>
                  <a:pt x="1704" y="766"/>
                </a:lnTo>
                <a:lnTo>
                  <a:pt x="1708" y="776"/>
                </a:lnTo>
                <a:lnTo>
                  <a:pt x="1713" y="789"/>
                </a:lnTo>
                <a:lnTo>
                  <a:pt x="1718" y="801"/>
                </a:lnTo>
                <a:lnTo>
                  <a:pt x="1721" y="812"/>
                </a:lnTo>
                <a:lnTo>
                  <a:pt x="1726" y="822"/>
                </a:lnTo>
                <a:lnTo>
                  <a:pt x="1734" y="832"/>
                </a:lnTo>
                <a:lnTo>
                  <a:pt x="1742" y="839"/>
                </a:lnTo>
                <a:lnTo>
                  <a:pt x="1751" y="847"/>
                </a:lnTo>
                <a:lnTo>
                  <a:pt x="1760" y="852"/>
                </a:lnTo>
                <a:lnTo>
                  <a:pt x="1768" y="856"/>
                </a:lnTo>
                <a:lnTo>
                  <a:pt x="1787" y="867"/>
                </a:lnTo>
                <a:lnTo>
                  <a:pt x="1806" y="879"/>
                </a:lnTo>
                <a:lnTo>
                  <a:pt x="1819" y="890"/>
                </a:lnTo>
                <a:lnTo>
                  <a:pt x="1830" y="901"/>
                </a:lnTo>
                <a:lnTo>
                  <a:pt x="1841" y="911"/>
                </a:lnTo>
                <a:lnTo>
                  <a:pt x="1854" y="922"/>
                </a:lnTo>
                <a:lnTo>
                  <a:pt x="1865" y="930"/>
                </a:lnTo>
                <a:lnTo>
                  <a:pt x="1875" y="936"/>
                </a:lnTo>
                <a:lnTo>
                  <a:pt x="1885" y="943"/>
                </a:lnTo>
                <a:lnTo>
                  <a:pt x="1896" y="951"/>
                </a:lnTo>
                <a:lnTo>
                  <a:pt x="1904" y="958"/>
                </a:lnTo>
                <a:lnTo>
                  <a:pt x="1913" y="965"/>
                </a:lnTo>
                <a:lnTo>
                  <a:pt x="1920" y="973"/>
                </a:lnTo>
                <a:lnTo>
                  <a:pt x="1926" y="982"/>
                </a:lnTo>
                <a:lnTo>
                  <a:pt x="1938" y="999"/>
                </a:lnTo>
                <a:lnTo>
                  <a:pt x="1950" y="1017"/>
                </a:lnTo>
                <a:lnTo>
                  <a:pt x="1963" y="1038"/>
                </a:lnTo>
                <a:lnTo>
                  <a:pt x="1974" y="1057"/>
                </a:lnTo>
                <a:lnTo>
                  <a:pt x="1978" y="1067"/>
                </a:lnTo>
                <a:lnTo>
                  <a:pt x="1981" y="1078"/>
                </a:lnTo>
                <a:lnTo>
                  <a:pt x="1983" y="1090"/>
                </a:lnTo>
                <a:lnTo>
                  <a:pt x="1984" y="1102"/>
                </a:lnTo>
                <a:lnTo>
                  <a:pt x="1984" y="1116"/>
                </a:lnTo>
                <a:lnTo>
                  <a:pt x="1984" y="1129"/>
                </a:lnTo>
                <a:lnTo>
                  <a:pt x="1984" y="1143"/>
                </a:lnTo>
                <a:lnTo>
                  <a:pt x="1984" y="1157"/>
                </a:lnTo>
                <a:lnTo>
                  <a:pt x="1984" y="1160"/>
                </a:lnTo>
                <a:lnTo>
                  <a:pt x="1985" y="1162"/>
                </a:lnTo>
                <a:lnTo>
                  <a:pt x="1987" y="1165"/>
                </a:lnTo>
                <a:lnTo>
                  <a:pt x="1989" y="1167"/>
                </a:lnTo>
                <a:lnTo>
                  <a:pt x="1993" y="1172"/>
                </a:lnTo>
                <a:lnTo>
                  <a:pt x="1997" y="1177"/>
                </a:lnTo>
                <a:lnTo>
                  <a:pt x="2006" y="1186"/>
                </a:lnTo>
                <a:lnTo>
                  <a:pt x="2016" y="1195"/>
                </a:lnTo>
                <a:lnTo>
                  <a:pt x="2028" y="1207"/>
                </a:lnTo>
                <a:lnTo>
                  <a:pt x="2037" y="1218"/>
                </a:lnTo>
                <a:lnTo>
                  <a:pt x="2044" y="1224"/>
                </a:lnTo>
                <a:lnTo>
                  <a:pt x="2049" y="1228"/>
                </a:lnTo>
                <a:lnTo>
                  <a:pt x="2056" y="1231"/>
                </a:lnTo>
                <a:lnTo>
                  <a:pt x="2063" y="1235"/>
                </a:lnTo>
                <a:lnTo>
                  <a:pt x="2074" y="1238"/>
                </a:lnTo>
                <a:lnTo>
                  <a:pt x="2085" y="1239"/>
                </a:lnTo>
                <a:lnTo>
                  <a:pt x="2096" y="1239"/>
                </a:lnTo>
                <a:lnTo>
                  <a:pt x="2108" y="1238"/>
                </a:lnTo>
                <a:lnTo>
                  <a:pt x="2118" y="1238"/>
                </a:lnTo>
                <a:lnTo>
                  <a:pt x="2129" y="1237"/>
                </a:lnTo>
                <a:lnTo>
                  <a:pt x="2138" y="1238"/>
                </a:lnTo>
                <a:lnTo>
                  <a:pt x="2145" y="1240"/>
                </a:lnTo>
                <a:lnTo>
                  <a:pt x="2145" y="1240"/>
                </a:lnTo>
                <a:lnTo>
                  <a:pt x="2150" y="1242"/>
                </a:lnTo>
                <a:lnTo>
                  <a:pt x="2153" y="1245"/>
                </a:lnTo>
                <a:lnTo>
                  <a:pt x="2155" y="1251"/>
                </a:lnTo>
                <a:lnTo>
                  <a:pt x="2155" y="1256"/>
                </a:lnTo>
                <a:lnTo>
                  <a:pt x="2155" y="1286"/>
                </a:lnTo>
                <a:lnTo>
                  <a:pt x="2155" y="1316"/>
                </a:lnTo>
                <a:lnTo>
                  <a:pt x="2155" y="1347"/>
                </a:lnTo>
                <a:lnTo>
                  <a:pt x="2155" y="1377"/>
                </a:lnTo>
                <a:lnTo>
                  <a:pt x="2160" y="1390"/>
                </a:lnTo>
                <a:lnTo>
                  <a:pt x="2165" y="1403"/>
                </a:lnTo>
                <a:lnTo>
                  <a:pt x="2165" y="1406"/>
                </a:lnTo>
                <a:lnTo>
                  <a:pt x="2164" y="1410"/>
                </a:lnTo>
                <a:lnTo>
                  <a:pt x="2162" y="1414"/>
                </a:lnTo>
                <a:lnTo>
                  <a:pt x="2159" y="1416"/>
                </a:lnTo>
                <a:lnTo>
                  <a:pt x="2155" y="1421"/>
                </a:lnTo>
                <a:lnTo>
                  <a:pt x="2149" y="1427"/>
                </a:lnTo>
                <a:lnTo>
                  <a:pt x="2149" y="1427"/>
                </a:lnTo>
                <a:lnTo>
                  <a:pt x="2138" y="1434"/>
                </a:lnTo>
                <a:lnTo>
                  <a:pt x="2127" y="1441"/>
                </a:lnTo>
                <a:lnTo>
                  <a:pt x="2117" y="1447"/>
                </a:lnTo>
                <a:lnTo>
                  <a:pt x="2106" y="1456"/>
                </a:lnTo>
                <a:lnTo>
                  <a:pt x="2099" y="1461"/>
                </a:lnTo>
                <a:lnTo>
                  <a:pt x="2093" y="1468"/>
                </a:lnTo>
                <a:lnTo>
                  <a:pt x="2089" y="1474"/>
                </a:lnTo>
                <a:lnTo>
                  <a:pt x="2084" y="1481"/>
                </a:lnTo>
                <a:lnTo>
                  <a:pt x="2079" y="1487"/>
                </a:lnTo>
                <a:lnTo>
                  <a:pt x="2075" y="1494"/>
                </a:lnTo>
                <a:lnTo>
                  <a:pt x="2070" y="1500"/>
                </a:lnTo>
                <a:lnTo>
                  <a:pt x="2063" y="1507"/>
                </a:lnTo>
                <a:lnTo>
                  <a:pt x="2058" y="1509"/>
                </a:lnTo>
                <a:lnTo>
                  <a:pt x="2054" y="1511"/>
                </a:lnTo>
                <a:lnTo>
                  <a:pt x="2047" y="1522"/>
                </a:lnTo>
                <a:lnTo>
                  <a:pt x="2045" y="1532"/>
                </a:lnTo>
                <a:lnTo>
                  <a:pt x="2042" y="1543"/>
                </a:lnTo>
                <a:lnTo>
                  <a:pt x="2037" y="1554"/>
                </a:lnTo>
                <a:lnTo>
                  <a:pt x="2030" y="1567"/>
                </a:lnTo>
                <a:lnTo>
                  <a:pt x="2022" y="1579"/>
                </a:lnTo>
                <a:lnTo>
                  <a:pt x="2020" y="1585"/>
                </a:lnTo>
                <a:lnTo>
                  <a:pt x="2018" y="1592"/>
                </a:lnTo>
                <a:lnTo>
                  <a:pt x="2017" y="1598"/>
                </a:lnTo>
                <a:lnTo>
                  <a:pt x="2016" y="1606"/>
                </a:lnTo>
                <a:lnTo>
                  <a:pt x="2016" y="1619"/>
                </a:lnTo>
                <a:lnTo>
                  <a:pt x="2016" y="1631"/>
                </a:lnTo>
                <a:lnTo>
                  <a:pt x="2016" y="1643"/>
                </a:lnTo>
                <a:lnTo>
                  <a:pt x="2016" y="1656"/>
                </a:lnTo>
                <a:lnTo>
                  <a:pt x="2016" y="1671"/>
                </a:lnTo>
                <a:lnTo>
                  <a:pt x="2016" y="1685"/>
                </a:lnTo>
                <a:lnTo>
                  <a:pt x="2016" y="1698"/>
                </a:lnTo>
                <a:lnTo>
                  <a:pt x="2015" y="1711"/>
                </a:lnTo>
                <a:lnTo>
                  <a:pt x="2015" y="1711"/>
                </a:lnTo>
                <a:lnTo>
                  <a:pt x="2000" y="1711"/>
                </a:lnTo>
                <a:lnTo>
                  <a:pt x="1987" y="1712"/>
                </a:lnTo>
                <a:lnTo>
                  <a:pt x="1973" y="1713"/>
                </a:lnTo>
                <a:lnTo>
                  <a:pt x="1958" y="1713"/>
                </a:lnTo>
                <a:lnTo>
                  <a:pt x="1949" y="1714"/>
                </a:lnTo>
                <a:lnTo>
                  <a:pt x="1940" y="1715"/>
                </a:lnTo>
                <a:lnTo>
                  <a:pt x="1933" y="1716"/>
                </a:lnTo>
                <a:lnTo>
                  <a:pt x="1926" y="1718"/>
                </a:lnTo>
                <a:lnTo>
                  <a:pt x="1911" y="1723"/>
                </a:lnTo>
                <a:lnTo>
                  <a:pt x="1894" y="1727"/>
                </a:lnTo>
                <a:lnTo>
                  <a:pt x="1883" y="1728"/>
                </a:lnTo>
                <a:lnTo>
                  <a:pt x="1872" y="1729"/>
                </a:lnTo>
                <a:lnTo>
                  <a:pt x="1862" y="1730"/>
                </a:lnTo>
                <a:lnTo>
                  <a:pt x="1852" y="1732"/>
                </a:lnTo>
                <a:lnTo>
                  <a:pt x="1841" y="1737"/>
                </a:lnTo>
                <a:lnTo>
                  <a:pt x="1829" y="1740"/>
                </a:lnTo>
                <a:lnTo>
                  <a:pt x="1823" y="1739"/>
                </a:lnTo>
                <a:lnTo>
                  <a:pt x="1817" y="1737"/>
                </a:lnTo>
                <a:lnTo>
                  <a:pt x="1817" y="1717"/>
                </a:lnTo>
                <a:lnTo>
                  <a:pt x="1816" y="1700"/>
                </a:lnTo>
                <a:lnTo>
                  <a:pt x="1816" y="1681"/>
                </a:lnTo>
                <a:lnTo>
                  <a:pt x="1816" y="1662"/>
                </a:lnTo>
                <a:lnTo>
                  <a:pt x="1816" y="1652"/>
                </a:lnTo>
                <a:lnTo>
                  <a:pt x="1818" y="1645"/>
                </a:lnTo>
                <a:lnTo>
                  <a:pt x="1819" y="1637"/>
                </a:lnTo>
                <a:lnTo>
                  <a:pt x="1822" y="1630"/>
                </a:lnTo>
                <a:lnTo>
                  <a:pt x="1828" y="1616"/>
                </a:lnTo>
                <a:lnTo>
                  <a:pt x="1835" y="1599"/>
                </a:lnTo>
                <a:lnTo>
                  <a:pt x="1839" y="1592"/>
                </a:lnTo>
                <a:lnTo>
                  <a:pt x="1842" y="1586"/>
                </a:lnTo>
                <a:lnTo>
                  <a:pt x="1845" y="1580"/>
                </a:lnTo>
                <a:lnTo>
                  <a:pt x="1846" y="1572"/>
                </a:lnTo>
                <a:lnTo>
                  <a:pt x="1845" y="1566"/>
                </a:lnTo>
                <a:lnTo>
                  <a:pt x="1843" y="1561"/>
                </a:lnTo>
                <a:lnTo>
                  <a:pt x="1840" y="1555"/>
                </a:lnTo>
                <a:lnTo>
                  <a:pt x="1835" y="1551"/>
                </a:lnTo>
                <a:lnTo>
                  <a:pt x="1830" y="1548"/>
                </a:lnTo>
                <a:lnTo>
                  <a:pt x="1825" y="1544"/>
                </a:lnTo>
                <a:lnTo>
                  <a:pt x="1818" y="1542"/>
                </a:lnTo>
                <a:lnTo>
                  <a:pt x="1812" y="1540"/>
                </a:lnTo>
                <a:lnTo>
                  <a:pt x="452" y="1702"/>
                </a:lnTo>
                <a:lnTo>
                  <a:pt x="452" y="1702"/>
                </a:lnTo>
                <a:lnTo>
                  <a:pt x="436" y="1492"/>
                </a:lnTo>
                <a:lnTo>
                  <a:pt x="436" y="1492"/>
                </a:lnTo>
                <a:lnTo>
                  <a:pt x="377" y="693"/>
                </a:lnTo>
                <a:lnTo>
                  <a:pt x="367" y="675"/>
                </a:lnTo>
                <a:lnTo>
                  <a:pt x="357" y="657"/>
                </a:lnTo>
                <a:lnTo>
                  <a:pt x="347" y="639"/>
                </a:lnTo>
                <a:lnTo>
                  <a:pt x="337" y="621"/>
                </a:lnTo>
                <a:lnTo>
                  <a:pt x="330" y="619"/>
                </a:lnTo>
                <a:lnTo>
                  <a:pt x="323" y="617"/>
                </a:lnTo>
                <a:lnTo>
                  <a:pt x="316" y="617"/>
                </a:lnTo>
                <a:lnTo>
                  <a:pt x="308" y="617"/>
                </a:lnTo>
                <a:lnTo>
                  <a:pt x="303" y="617"/>
                </a:lnTo>
                <a:lnTo>
                  <a:pt x="296" y="617"/>
                </a:lnTo>
                <a:lnTo>
                  <a:pt x="292" y="616"/>
                </a:lnTo>
                <a:lnTo>
                  <a:pt x="287" y="613"/>
                </a:lnTo>
                <a:lnTo>
                  <a:pt x="282" y="610"/>
                </a:lnTo>
                <a:lnTo>
                  <a:pt x="279" y="606"/>
                </a:lnTo>
                <a:lnTo>
                  <a:pt x="277" y="600"/>
                </a:lnTo>
                <a:lnTo>
                  <a:pt x="275" y="595"/>
                </a:lnTo>
                <a:lnTo>
                  <a:pt x="272" y="583"/>
                </a:lnTo>
                <a:lnTo>
                  <a:pt x="268" y="571"/>
                </a:lnTo>
                <a:lnTo>
                  <a:pt x="263" y="559"/>
                </a:lnTo>
                <a:lnTo>
                  <a:pt x="257" y="550"/>
                </a:lnTo>
                <a:lnTo>
                  <a:pt x="251" y="539"/>
                </a:lnTo>
                <a:lnTo>
                  <a:pt x="245" y="529"/>
                </a:lnTo>
                <a:lnTo>
                  <a:pt x="241" y="523"/>
                </a:lnTo>
                <a:lnTo>
                  <a:pt x="238" y="517"/>
                </a:lnTo>
                <a:lnTo>
                  <a:pt x="237" y="511"/>
                </a:lnTo>
                <a:lnTo>
                  <a:pt x="235" y="504"/>
                </a:lnTo>
                <a:lnTo>
                  <a:pt x="234" y="491"/>
                </a:lnTo>
                <a:lnTo>
                  <a:pt x="234" y="478"/>
                </a:lnTo>
                <a:lnTo>
                  <a:pt x="235" y="467"/>
                </a:lnTo>
                <a:lnTo>
                  <a:pt x="238" y="456"/>
                </a:lnTo>
                <a:lnTo>
                  <a:pt x="241" y="446"/>
                </a:lnTo>
                <a:lnTo>
                  <a:pt x="246" y="436"/>
                </a:lnTo>
                <a:lnTo>
                  <a:pt x="250" y="427"/>
                </a:lnTo>
                <a:lnTo>
                  <a:pt x="254" y="416"/>
                </a:lnTo>
                <a:lnTo>
                  <a:pt x="256" y="405"/>
                </a:lnTo>
                <a:lnTo>
                  <a:pt x="257" y="393"/>
                </a:lnTo>
                <a:lnTo>
                  <a:pt x="256" y="386"/>
                </a:lnTo>
                <a:lnTo>
                  <a:pt x="254" y="379"/>
                </a:lnTo>
                <a:lnTo>
                  <a:pt x="251" y="374"/>
                </a:lnTo>
                <a:lnTo>
                  <a:pt x="247" y="368"/>
                </a:lnTo>
                <a:lnTo>
                  <a:pt x="236" y="359"/>
                </a:lnTo>
                <a:lnTo>
                  <a:pt x="223" y="348"/>
                </a:lnTo>
                <a:lnTo>
                  <a:pt x="213" y="339"/>
                </a:lnTo>
                <a:lnTo>
                  <a:pt x="205" y="332"/>
                </a:lnTo>
                <a:lnTo>
                  <a:pt x="195" y="323"/>
                </a:lnTo>
                <a:lnTo>
                  <a:pt x="183" y="316"/>
                </a:lnTo>
                <a:lnTo>
                  <a:pt x="168" y="308"/>
                </a:lnTo>
                <a:lnTo>
                  <a:pt x="153" y="297"/>
                </a:lnTo>
                <a:lnTo>
                  <a:pt x="139" y="286"/>
                </a:lnTo>
                <a:lnTo>
                  <a:pt x="126" y="273"/>
                </a:lnTo>
                <a:lnTo>
                  <a:pt x="126" y="273"/>
                </a:lnTo>
                <a:lnTo>
                  <a:pt x="118" y="265"/>
                </a:lnTo>
                <a:lnTo>
                  <a:pt x="112" y="255"/>
                </a:lnTo>
                <a:lnTo>
                  <a:pt x="105" y="246"/>
                </a:lnTo>
                <a:lnTo>
                  <a:pt x="95" y="237"/>
                </a:lnTo>
                <a:lnTo>
                  <a:pt x="71" y="216"/>
                </a:lnTo>
                <a:lnTo>
                  <a:pt x="48" y="197"/>
                </a:lnTo>
                <a:lnTo>
                  <a:pt x="38" y="187"/>
                </a:lnTo>
                <a:lnTo>
                  <a:pt x="30" y="175"/>
                </a:lnTo>
                <a:lnTo>
                  <a:pt x="25" y="168"/>
                </a:lnTo>
                <a:lnTo>
                  <a:pt x="22" y="162"/>
                </a:lnTo>
                <a:lnTo>
                  <a:pt x="19" y="154"/>
                </a:lnTo>
                <a:lnTo>
                  <a:pt x="16" y="147"/>
                </a:lnTo>
                <a:lnTo>
                  <a:pt x="16" y="141"/>
                </a:lnTo>
                <a:lnTo>
                  <a:pt x="16" y="136"/>
                </a:lnTo>
                <a:lnTo>
                  <a:pt x="12" y="125"/>
                </a:lnTo>
                <a:lnTo>
                  <a:pt x="9" y="117"/>
                </a:lnTo>
                <a:lnTo>
                  <a:pt x="5" y="108"/>
                </a:lnTo>
                <a:lnTo>
                  <a:pt x="0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0" name="Freeform 206"/>
          <p:cNvSpPr>
            <a:spLocks/>
          </p:cNvSpPr>
          <p:nvPr/>
        </p:nvSpPr>
        <p:spPr bwMode="auto">
          <a:xfrm>
            <a:off x="3700237" y="4562305"/>
            <a:ext cx="2039913" cy="1943169"/>
          </a:xfrm>
          <a:custGeom>
            <a:avLst/>
            <a:gdLst>
              <a:gd name="T0" fmla="*/ 4368 w 4427"/>
              <a:gd name="T1" fmla="*/ 1959 h 4219"/>
              <a:gd name="T2" fmla="*/ 4420 w 4427"/>
              <a:gd name="T3" fmla="*/ 2171 h 4219"/>
              <a:gd name="T4" fmla="*/ 4395 w 4427"/>
              <a:gd name="T5" fmla="*/ 2360 h 4219"/>
              <a:gd name="T6" fmla="*/ 4388 w 4427"/>
              <a:gd name="T7" fmla="*/ 2620 h 4219"/>
              <a:gd name="T8" fmla="*/ 4143 w 4427"/>
              <a:gd name="T9" fmla="*/ 2728 h 4219"/>
              <a:gd name="T10" fmla="*/ 4087 w 4427"/>
              <a:gd name="T11" fmla="*/ 2693 h 4219"/>
              <a:gd name="T12" fmla="*/ 4032 w 4427"/>
              <a:gd name="T13" fmla="*/ 2618 h 4219"/>
              <a:gd name="T14" fmla="*/ 3969 w 4427"/>
              <a:gd name="T15" fmla="*/ 2758 h 4219"/>
              <a:gd name="T16" fmla="*/ 3885 w 4427"/>
              <a:gd name="T17" fmla="*/ 2898 h 4219"/>
              <a:gd name="T18" fmla="*/ 3764 w 4427"/>
              <a:gd name="T19" fmla="*/ 3036 h 4219"/>
              <a:gd name="T20" fmla="*/ 3583 w 4427"/>
              <a:gd name="T21" fmla="*/ 3071 h 4219"/>
              <a:gd name="T22" fmla="*/ 3510 w 4427"/>
              <a:gd name="T23" fmla="*/ 3078 h 4219"/>
              <a:gd name="T24" fmla="*/ 3487 w 4427"/>
              <a:gd name="T25" fmla="*/ 3129 h 4219"/>
              <a:gd name="T26" fmla="*/ 3347 w 4427"/>
              <a:gd name="T27" fmla="*/ 3182 h 4219"/>
              <a:gd name="T28" fmla="*/ 3272 w 4427"/>
              <a:gd name="T29" fmla="*/ 3298 h 4219"/>
              <a:gd name="T30" fmla="*/ 3196 w 4427"/>
              <a:gd name="T31" fmla="*/ 3354 h 4219"/>
              <a:gd name="T32" fmla="*/ 3179 w 4427"/>
              <a:gd name="T33" fmla="*/ 3435 h 4219"/>
              <a:gd name="T34" fmla="*/ 3132 w 4427"/>
              <a:gd name="T35" fmla="*/ 3478 h 4219"/>
              <a:gd name="T36" fmla="*/ 3153 w 4427"/>
              <a:gd name="T37" fmla="*/ 3546 h 4219"/>
              <a:gd name="T38" fmla="*/ 3076 w 4427"/>
              <a:gd name="T39" fmla="*/ 3613 h 4219"/>
              <a:gd name="T40" fmla="*/ 3127 w 4427"/>
              <a:gd name="T41" fmla="*/ 3666 h 4219"/>
              <a:gd name="T42" fmla="*/ 3103 w 4427"/>
              <a:gd name="T43" fmla="*/ 3820 h 4219"/>
              <a:gd name="T44" fmla="*/ 3155 w 4427"/>
              <a:gd name="T45" fmla="*/ 3986 h 4219"/>
              <a:gd name="T46" fmla="*/ 3184 w 4427"/>
              <a:gd name="T47" fmla="*/ 4148 h 4219"/>
              <a:gd name="T48" fmla="*/ 3137 w 4427"/>
              <a:gd name="T49" fmla="*/ 4217 h 4219"/>
              <a:gd name="T50" fmla="*/ 3025 w 4427"/>
              <a:gd name="T51" fmla="*/ 4165 h 4219"/>
              <a:gd name="T52" fmla="*/ 2854 w 4427"/>
              <a:gd name="T53" fmla="*/ 4135 h 4219"/>
              <a:gd name="T54" fmla="*/ 2724 w 4427"/>
              <a:gd name="T55" fmla="*/ 4095 h 4219"/>
              <a:gd name="T56" fmla="*/ 2534 w 4427"/>
              <a:gd name="T57" fmla="*/ 3996 h 4219"/>
              <a:gd name="T58" fmla="*/ 2462 w 4427"/>
              <a:gd name="T59" fmla="*/ 3811 h 4219"/>
              <a:gd name="T60" fmla="*/ 2382 w 4427"/>
              <a:gd name="T61" fmla="*/ 3559 h 4219"/>
              <a:gd name="T62" fmla="*/ 2266 w 4427"/>
              <a:gd name="T63" fmla="*/ 3458 h 4219"/>
              <a:gd name="T64" fmla="*/ 2117 w 4427"/>
              <a:gd name="T65" fmla="*/ 3256 h 4219"/>
              <a:gd name="T66" fmla="*/ 1958 w 4427"/>
              <a:gd name="T67" fmla="*/ 2990 h 4219"/>
              <a:gd name="T68" fmla="*/ 1808 w 4427"/>
              <a:gd name="T69" fmla="*/ 2836 h 4219"/>
              <a:gd name="T70" fmla="*/ 1640 w 4427"/>
              <a:gd name="T71" fmla="*/ 2711 h 4219"/>
              <a:gd name="T72" fmla="*/ 1459 w 4427"/>
              <a:gd name="T73" fmla="*/ 2704 h 4219"/>
              <a:gd name="T74" fmla="*/ 1323 w 4427"/>
              <a:gd name="T75" fmla="*/ 2781 h 4219"/>
              <a:gd name="T76" fmla="*/ 1241 w 4427"/>
              <a:gd name="T77" fmla="*/ 2910 h 4219"/>
              <a:gd name="T78" fmla="*/ 1148 w 4427"/>
              <a:gd name="T79" fmla="*/ 2977 h 4219"/>
              <a:gd name="T80" fmla="*/ 949 w 4427"/>
              <a:gd name="T81" fmla="*/ 2874 h 4219"/>
              <a:gd name="T82" fmla="*/ 774 w 4427"/>
              <a:gd name="T83" fmla="*/ 2768 h 4219"/>
              <a:gd name="T84" fmla="*/ 642 w 4427"/>
              <a:gd name="T85" fmla="*/ 2615 h 4219"/>
              <a:gd name="T86" fmla="*/ 568 w 4427"/>
              <a:gd name="T87" fmla="*/ 2385 h 4219"/>
              <a:gd name="T88" fmla="*/ 512 w 4427"/>
              <a:gd name="T89" fmla="*/ 2257 h 4219"/>
              <a:gd name="T90" fmla="*/ 352 w 4427"/>
              <a:gd name="T91" fmla="*/ 2140 h 4219"/>
              <a:gd name="T92" fmla="*/ 257 w 4427"/>
              <a:gd name="T93" fmla="*/ 1989 h 4219"/>
              <a:gd name="T94" fmla="*/ 135 w 4427"/>
              <a:gd name="T95" fmla="*/ 1893 h 4219"/>
              <a:gd name="T96" fmla="*/ 30 w 4427"/>
              <a:gd name="T97" fmla="*/ 1752 h 4219"/>
              <a:gd name="T98" fmla="*/ 2293 w 4427"/>
              <a:gd name="T99" fmla="*/ 789 h 4219"/>
              <a:gd name="T100" fmla="*/ 2409 w 4427"/>
              <a:gd name="T101" fmla="*/ 853 h 4219"/>
              <a:gd name="T102" fmla="*/ 2494 w 4427"/>
              <a:gd name="T103" fmla="*/ 843 h 4219"/>
              <a:gd name="T104" fmla="*/ 2682 w 4427"/>
              <a:gd name="T105" fmla="*/ 926 h 4219"/>
              <a:gd name="T106" fmla="*/ 2898 w 4427"/>
              <a:gd name="T107" fmla="*/ 968 h 4219"/>
              <a:gd name="T108" fmla="*/ 2968 w 4427"/>
              <a:gd name="T109" fmla="*/ 1035 h 4219"/>
              <a:gd name="T110" fmla="*/ 3054 w 4427"/>
              <a:gd name="T111" fmla="*/ 1005 h 4219"/>
              <a:gd name="T112" fmla="*/ 3179 w 4427"/>
              <a:gd name="T113" fmla="*/ 1046 h 4219"/>
              <a:gd name="T114" fmla="*/ 3408 w 4427"/>
              <a:gd name="T115" fmla="*/ 1076 h 4219"/>
              <a:gd name="T116" fmla="*/ 3546 w 4427"/>
              <a:gd name="T117" fmla="*/ 1036 h 4219"/>
              <a:gd name="T118" fmla="*/ 3705 w 4427"/>
              <a:gd name="T119" fmla="*/ 992 h 4219"/>
              <a:gd name="T120" fmla="*/ 3929 w 4427"/>
              <a:gd name="T121" fmla="*/ 1051 h 4219"/>
              <a:gd name="T122" fmla="*/ 4141 w 4427"/>
              <a:gd name="T123" fmla="*/ 1092 h 4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27" h="4219">
                <a:moveTo>
                  <a:pt x="4231" y="1318"/>
                </a:moveTo>
                <a:lnTo>
                  <a:pt x="4249" y="1737"/>
                </a:lnTo>
                <a:lnTo>
                  <a:pt x="4267" y="1777"/>
                </a:lnTo>
                <a:lnTo>
                  <a:pt x="4283" y="1812"/>
                </a:lnTo>
                <a:lnTo>
                  <a:pt x="4290" y="1830"/>
                </a:lnTo>
                <a:lnTo>
                  <a:pt x="4299" y="1847"/>
                </a:lnTo>
                <a:lnTo>
                  <a:pt x="4307" y="1866"/>
                </a:lnTo>
                <a:lnTo>
                  <a:pt x="4318" y="1886"/>
                </a:lnTo>
                <a:lnTo>
                  <a:pt x="4326" y="1898"/>
                </a:lnTo>
                <a:lnTo>
                  <a:pt x="4334" y="1908"/>
                </a:lnTo>
                <a:lnTo>
                  <a:pt x="4342" y="1917"/>
                </a:lnTo>
                <a:lnTo>
                  <a:pt x="4351" y="1928"/>
                </a:lnTo>
                <a:lnTo>
                  <a:pt x="4357" y="1939"/>
                </a:lnTo>
                <a:lnTo>
                  <a:pt x="4362" y="1950"/>
                </a:lnTo>
                <a:lnTo>
                  <a:pt x="4368" y="1959"/>
                </a:lnTo>
                <a:lnTo>
                  <a:pt x="4374" y="1971"/>
                </a:lnTo>
                <a:lnTo>
                  <a:pt x="4386" y="1987"/>
                </a:lnTo>
                <a:lnTo>
                  <a:pt x="4398" y="2003"/>
                </a:lnTo>
                <a:lnTo>
                  <a:pt x="4405" y="2015"/>
                </a:lnTo>
                <a:lnTo>
                  <a:pt x="4411" y="2028"/>
                </a:lnTo>
                <a:lnTo>
                  <a:pt x="4416" y="2039"/>
                </a:lnTo>
                <a:lnTo>
                  <a:pt x="4420" y="2051"/>
                </a:lnTo>
                <a:lnTo>
                  <a:pt x="4423" y="2063"/>
                </a:lnTo>
                <a:lnTo>
                  <a:pt x="4425" y="2076"/>
                </a:lnTo>
                <a:lnTo>
                  <a:pt x="4427" y="2089"/>
                </a:lnTo>
                <a:lnTo>
                  <a:pt x="4427" y="2104"/>
                </a:lnTo>
                <a:lnTo>
                  <a:pt x="4427" y="2129"/>
                </a:lnTo>
                <a:lnTo>
                  <a:pt x="4425" y="2150"/>
                </a:lnTo>
                <a:lnTo>
                  <a:pt x="4423" y="2160"/>
                </a:lnTo>
                <a:lnTo>
                  <a:pt x="4420" y="2171"/>
                </a:lnTo>
                <a:lnTo>
                  <a:pt x="4416" y="2182"/>
                </a:lnTo>
                <a:lnTo>
                  <a:pt x="4411" y="2194"/>
                </a:lnTo>
                <a:lnTo>
                  <a:pt x="4400" y="2214"/>
                </a:lnTo>
                <a:lnTo>
                  <a:pt x="4388" y="2233"/>
                </a:lnTo>
                <a:lnTo>
                  <a:pt x="4384" y="2241"/>
                </a:lnTo>
                <a:lnTo>
                  <a:pt x="4381" y="2251"/>
                </a:lnTo>
                <a:lnTo>
                  <a:pt x="4378" y="2262"/>
                </a:lnTo>
                <a:lnTo>
                  <a:pt x="4377" y="2274"/>
                </a:lnTo>
                <a:lnTo>
                  <a:pt x="4378" y="2288"/>
                </a:lnTo>
                <a:lnTo>
                  <a:pt x="4380" y="2301"/>
                </a:lnTo>
                <a:lnTo>
                  <a:pt x="4383" y="2312"/>
                </a:lnTo>
                <a:lnTo>
                  <a:pt x="4386" y="2324"/>
                </a:lnTo>
                <a:lnTo>
                  <a:pt x="4389" y="2335"/>
                </a:lnTo>
                <a:lnTo>
                  <a:pt x="4393" y="2347"/>
                </a:lnTo>
                <a:lnTo>
                  <a:pt x="4395" y="2360"/>
                </a:lnTo>
                <a:lnTo>
                  <a:pt x="4396" y="2374"/>
                </a:lnTo>
                <a:lnTo>
                  <a:pt x="4396" y="2401"/>
                </a:lnTo>
                <a:lnTo>
                  <a:pt x="4395" y="2425"/>
                </a:lnTo>
                <a:lnTo>
                  <a:pt x="4395" y="2449"/>
                </a:lnTo>
                <a:lnTo>
                  <a:pt x="4395" y="2470"/>
                </a:lnTo>
                <a:lnTo>
                  <a:pt x="4395" y="2493"/>
                </a:lnTo>
                <a:lnTo>
                  <a:pt x="4395" y="2516"/>
                </a:lnTo>
                <a:lnTo>
                  <a:pt x="4394" y="2539"/>
                </a:lnTo>
                <a:lnTo>
                  <a:pt x="4394" y="2566"/>
                </a:lnTo>
                <a:lnTo>
                  <a:pt x="4392" y="2572"/>
                </a:lnTo>
                <a:lnTo>
                  <a:pt x="4391" y="2576"/>
                </a:lnTo>
                <a:lnTo>
                  <a:pt x="4391" y="2588"/>
                </a:lnTo>
                <a:lnTo>
                  <a:pt x="4391" y="2599"/>
                </a:lnTo>
                <a:lnTo>
                  <a:pt x="4389" y="2608"/>
                </a:lnTo>
                <a:lnTo>
                  <a:pt x="4388" y="2620"/>
                </a:lnTo>
                <a:lnTo>
                  <a:pt x="4388" y="2620"/>
                </a:lnTo>
                <a:lnTo>
                  <a:pt x="4362" y="2628"/>
                </a:lnTo>
                <a:lnTo>
                  <a:pt x="4340" y="2636"/>
                </a:lnTo>
                <a:lnTo>
                  <a:pt x="4316" y="2645"/>
                </a:lnTo>
                <a:lnTo>
                  <a:pt x="4289" y="2656"/>
                </a:lnTo>
                <a:lnTo>
                  <a:pt x="4269" y="2663"/>
                </a:lnTo>
                <a:lnTo>
                  <a:pt x="4250" y="2670"/>
                </a:lnTo>
                <a:lnTo>
                  <a:pt x="4240" y="2674"/>
                </a:lnTo>
                <a:lnTo>
                  <a:pt x="4232" y="2677"/>
                </a:lnTo>
                <a:lnTo>
                  <a:pt x="4222" y="2682"/>
                </a:lnTo>
                <a:lnTo>
                  <a:pt x="4212" y="2688"/>
                </a:lnTo>
                <a:lnTo>
                  <a:pt x="4188" y="2703"/>
                </a:lnTo>
                <a:lnTo>
                  <a:pt x="4166" y="2716"/>
                </a:lnTo>
                <a:lnTo>
                  <a:pt x="4155" y="2723"/>
                </a:lnTo>
                <a:lnTo>
                  <a:pt x="4143" y="2728"/>
                </a:lnTo>
                <a:lnTo>
                  <a:pt x="4130" y="2734"/>
                </a:lnTo>
                <a:lnTo>
                  <a:pt x="4116" y="2738"/>
                </a:lnTo>
                <a:lnTo>
                  <a:pt x="4103" y="2742"/>
                </a:lnTo>
                <a:lnTo>
                  <a:pt x="4090" y="2744"/>
                </a:lnTo>
                <a:lnTo>
                  <a:pt x="4077" y="2747"/>
                </a:lnTo>
                <a:lnTo>
                  <a:pt x="4063" y="2749"/>
                </a:lnTo>
                <a:lnTo>
                  <a:pt x="4073" y="2741"/>
                </a:lnTo>
                <a:lnTo>
                  <a:pt x="4082" y="2734"/>
                </a:lnTo>
                <a:lnTo>
                  <a:pt x="4085" y="2730"/>
                </a:lnTo>
                <a:lnTo>
                  <a:pt x="4087" y="2725"/>
                </a:lnTo>
                <a:lnTo>
                  <a:pt x="4089" y="2721"/>
                </a:lnTo>
                <a:lnTo>
                  <a:pt x="4090" y="2714"/>
                </a:lnTo>
                <a:lnTo>
                  <a:pt x="4089" y="2706"/>
                </a:lnTo>
                <a:lnTo>
                  <a:pt x="4088" y="2697"/>
                </a:lnTo>
                <a:lnTo>
                  <a:pt x="4087" y="2693"/>
                </a:lnTo>
                <a:lnTo>
                  <a:pt x="4085" y="2689"/>
                </a:lnTo>
                <a:lnTo>
                  <a:pt x="4083" y="2686"/>
                </a:lnTo>
                <a:lnTo>
                  <a:pt x="4080" y="2683"/>
                </a:lnTo>
                <a:lnTo>
                  <a:pt x="4063" y="2673"/>
                </a:lnTo>
                <a:lnTo>
                  <a:pt x="4047" y="2665"/>
                </a:lnTo>
                <a:lnTo>
                  <a:pt x="4045" y="2661"/>
                </a:lnTo>
                <a:lnTo>
                  <a:pt x="4044" y="2658"/>
                </a:lnTo>
                <a:lnTo>
                  <a:pt x="4044" y="2655"/>
                </a:lnTo>
                <a:lnTo>
                  <a:pt x="4044" y="2652"/>
                </a:lnTo>
                <a:lnTo>
                  <a:pt x="4044" y="2644"/>
                </a:lnTo>
                <a:lnTo>
                  <a:pt x="4045" y="2636"/>
                </a:lnTo>
                <a:lnTo>
                  <a:pt x="4047" y="2620"/>
                </a:lnTo>
                <a:lnTo>
                  <a:pt x="4050" y="2605"/>
                </a:lnTo>
                <a:lnTo>
                  <a:pt x="4041" y="2612"/>
                </a:lnTo>
                <a:lnTo>
                  <a:pt x="4032" y="2618"/>
                </a:lnTo>
                <a:lnTo>
                  <a:pt x="4024" y="2625"/>
                </a:lnTo>
                <a:lnTo>
                  <a:pt x="4019" y="2631"/>
                </a:lnTo>
                <a:lnTo>
                  <a:pt x="4006" y="2646"/>
                </a:lnTo>
                <a:lnTo>
                  <a:pt x="3992" y="2661"/>
                </a:lnTo>
                <a:lnTo>
                  <a:pt x="3987" y="2667"/>
                </a:lnTo>
                <a:lnTo>
                  <a:pt x="3981" y="2672"/>
                </a:lnTo>
                <a:lnTo>
                  <a:pt x="3970" y="2675"/>
                </a:lnTo>
                <a:lnTo>
                  <a:pt x="3960" y="2677"/>
                </a:lnTo>
                <a:lnTo>
                  <a:pt x="3965" y="2687"/>
                </a:lnTo>
                <a:lnTo>
                  <a:pt x="3969" y="2698"/>
                </a:lnTo>
                <a:lnTo>
                  <a:pt x="3973" y="2708"/>
                </a:lnTo>
                <a:lnTo>
                  <a:pt x="3974" y="2720"/>
                </a:lnTo>
                <a:lnTo>
                  <a:pt x="3973" y="2734"/>
                </a:lnTo>
                <a:lnTo>
                  <a:pt x="3972" y="2747"/>
                </a:lnTo>
                <a:lnTo>
                  <a:pt x="3969" y="2758"/>
                </a:lnTo>
                <a:lnTo>
                  <a:pt x="3968" y="2773"/>
                </a:lnTo>
                <a:lnTo>
                  <a:pt x="3966" y="2784"/>
                </a:lnTo>
                <a:lnTo>
                  <a:pt x="3964" y="2795"/>
                </a:lnTo>
                <a:lnTo>
                  <a:pt x="3961" y="2805"/>
                </a:lnTo>
                <a:lnTo>
                  <a:pt x="3954" y="2816"/>
                </a:lnTo>
                <a:lnTo>
                  <a:pt x="3953" y="2821"/>
                </a:lnTo>
                <a:lnTo>
                  <a:pt x="3952" y="2827"/>
                </a:lnTo>
                <a:lnTo>
                  <a:pt x="3947" y="2828"/>
                </a:lnTo>
                <a:lnTo>
                  <a:pt x="3941" y="2829"/>
                </a:lnTo>
                <a:lnTo>
                  <a:pt x="3926" y="2842"/>
                </a:lnTo>
                <a:lnTo>
                  <a:pt x="3912" y="2856"/>
                </a:lnTo>
                <a:lnTo>
                  <a:pt x="3905" y="2865"/>
                </a:lnTo>
                <a:lnTo>
                  <a:pt x="3898" y="2876"/>
                </a:lnTo>
                <a:lnTo>
                  <a:pt x="3893" y="2886"/>
                </a:lnTo>
                <a:lnTo>
                  <a:pt x="3885" y="2898"/>
                </a:lnTo>
                <a:lnTo>
                  <a:pt x="3878" y="2909"/>
                </a:lnTo>
                <a:lnTo>
                  <a:pt x="3870" y="2918"/>
                </a:lnTo>
                <a:lnTo>
                  <a:pt x="3864" y="2929"/>
                </a:lnTo>
                <a:lnTo>
                  <a:pt x="3856" y="2940"/>
                </a:lnTo>
                <a:lnTo>
                  <a:pt x="3852" y="2953"/>
                </a:lnTo>
                <a:lnTo>
                  <a:pt x="3846" y="2964"/>
                </a:lnTo>
                <a:lnTo>
                  <a:pt x="3840" y="2971"/>
                </a:lnTo>
                <a:lnTo>
                  <a:pt x="3833" y="2978"/>
                </a:lnTo>
                <a:lnTo>
                  <a:pt x="3828" y="2983"/>
                </a:lnTo>
                <a:lnTo>
                  <a:pt x="3821" y="2987"/>
                </a:lnTo>
                <a:lnTo>
                  <a:pt x="3807" y="2996"/>
                </a:lnTo>
                <a:lnTo>
                  <a:pt x="3792" y="3007"/>
                </a:lnTo>
                <a:lnTo>
                  <a:pt x="3781" y="3017"/>
                </a:lnTo>
                <a:lnTo>
                  <a:pt x="3773" y="3026"/>
                </a:lnTo>
                <a:lnTo>
                  <a:pt x="3764" y="3036"/>
                </a:lnTo>
                <a:lnTo>
                  <a:pt x="3752" y="3047"/>
                </a:lnTo>
                <a:lnTo>
                  <a:pt x="3747" y="3051"/>
                </a:lnTo>
                <a:lnTo>
                  <a:pt x="3740" y="3054"/>
                </a:lnTo>
                <a:lnTo>
                  <a:pt x="3734" y="3057"/>
                </a:lnTo>
                <a:lnTo>
                  <a:pt x="3727" y="3059"/>
                </a:lnTo>
                <a:lnTo>
                  <a:pt x="3714" y="3062"/>
                </a:lnTo>
                <a:lnTo>
                  <a:pt x="3699" y="3065"/>
                </a:lnTo>
                <a:lnTo>
                  <a:pt x="3680" y="3070"/>
                </a:lnTo>
                <a:lnTo>
                  <a:pt x="3663" y="3073"/>
                </a:lnTo>
                <a:lnTo>
                  <a:pt x="3645" y="3075"/>
                </a:lnTo>
                <a:lnTo>
                  <a:pt x="3625" y="3076"/>
                </a:lnTo>
                <a:lnTo>
                  <a:pt x="3614" y="3076"/>
                </a:lnTo>
                <a:lnTo>
                  <a:pt x="3603" y="3075"/>
                </a:lnTo>
                <a:lnTo>
                  <a:pt x="3594" y="3074"/>
                </a:lnTo>
                <a:lnTo>
                  <a:pt x="3583" y="3071"/>
                </a:lnTo>
                <a:lnTo>
                  <a:pt x="3574" y="3066"/>
                </a:lnTo>
                <a:lnTo>
                  <a:pt x="3568" y="3061"/>
                </a:lnTo>
                <a:lnTo>
                  <a:pt x="3563" y="3059"/>
                </a:lnTo>
                <a:lnTo>
                  <a:pt x="3560" y="3057"/>
                </a:lnTo>
                <a:lnTo>
                  <a:pt x="3556" y="3055"/>
                </a:lnTo>
                <a:lnTo>
                  <a:pt x="3551" y="3054"/>
                </a:lnTo>
                <a:lnTo>
                  <a:pt x="3547" y="3054"/>
                </a:lnTo>
                <a:lnTo>
                  <a:pt x="3544" y="3057"/>
                </a:lnTo>
                <a:lnTo>
                  <a:pt x="3542" y="3058"/>
                </a:lnTo>
                <a:lnTo>
                  <a:pt x="3540" y="3061"/>
                </a:lnTo>
                <a:lnTo>
                  <a:pt x="3535" y="3065"/>
                </a:lnTo>
                <a:lnTo>
                  <a:pt x="3530" y="3071"/>
                </a:lnTo>
                <a:lnTo>
                  <a:pt x="3523" y="3074"/>
                </a:lnTo>
                <a:lnTo>
                  <a:pt x="3517" y="3076"/>
                </a:lnTo>
                <a:lnTo>
                  <a:pt x="3510" y="3078"/>
                </a:lnTo>
                <a:lnTo>
                  <a:pt x="3503" y="3078"/>
                </a:lnTo>
                <a:lnTo>
                  <a:pt x="3500" y="3078"/>
                </a:lnTo>
                <a:lnTo>
                  <a:pt x="3495" y="3077"/>
                </a:lnTo>
                <a:lnTo>
                  <a:pt x="3492" y="3076"/>
                </a:lnTo>
                <a:lnTo>
                  <a:pt x="3489" y="3074"/>
                </a:lnTo>
                <a:lnTo>
                  <a:pt x="3483" y="3070"/>
                </a:lnTo>
                <a:lnTo>
                  <a:pt x="3477" y="3065"/>
                </a:lnTo>
                <a:lnTo>
                  <a:pt x="3466" y="3067"/>
                </a:lnTo>
                <a:lnTo>
                  <a:pt x="3467" y="3078"/>
                </a:lnTo>
                <a:lnTo>
                  <a:pt x="3468" y="3088"/>
                </a:lnTo>
                <a:lnTo>
                  <a:pt x="3469" y="3098"/>
                </a:lnTo>
                <a:lnTo>
                  <a:pt x="3473" y="3106"/>
                </a:lnTo>
                <a:lnTo>
                  <a:pt x="3476" y="3115"/>
                </a:lnTo>
                <a:lnTo>
                  <a:pt x="3480" y="3122"/>
                </a:lnTo>
                <a:lnTo>
                  <a:pt x="3487" y="3129"/>
                </a:lnTo>
                <a:lnTo>
                  <a:pt x="3495" y="3134"/>
                </a:lnTo>
                <a:lnTo>
                  <a:pt x="3481" y="3140"/>
                </a:lnTo>
                <a:lnTo>
                  <a:pt x="3468" y="3145"/>
                </a:lnTo>
                <a:lnTo>
                  <a:pt x="3456" y="3152"/>
                </a:lnTo>
                <a:lnTo>
                  <a:pt x="3446" y="3158"/>
                </a:lnTo>
                <a:lnTo>
                  <a:pt x="3424" y="3172"/>
                </a:lnTo>
                <a:lnTo>
                  <a:pt x="3399" y="3187"/>
                </a:lnTo>
                <a:lnTo>
                  <a:pt x="3400" y="3171"/>
                </a:lnTo>
                <a:lnTo>
                  <a:pt x="3399" y="3155"/>
                </a:lnTo>
                <a:lnTo>
                  <a:pt x="3381" y="3155"/>
                </a:lnTo>
                <a:lnTo>
                  <a:pt x="3369" y="3160"/>
                </a:lnTo>
                <a:lnTo>
                  <a:pt x="3357" y="3167"/>
                </a:lnTo>
                <a:lnTo>
                  <a:pt x="3353" y="3171"/>
                </a:lnTo>
                <a:lnTo>
                  <a:pt x="3349" y="3176"/>
                </a:lnTo>
                <a:lnTo>
                  <a:pt x="3347" y="3182"/>
                </a:lnTo>
                <a:lnTo>
                  <a:pt x="3346" y="3188"/>
                </a:lnTo>
                <a:lnTo>
                  <a:pt x="3346" y="3209"/>
                </a:lnTo>
                <a:lnTo>
                  <a:pt x="3375" y="3209"/>
                </a:lnTo>
                <a:lnTo>
                  <a:pt x="3368" y="3213"/>
                </a:lnTo>
                <a:lnTo>
                  <a:pt x="3360" y="3219"/>
                </a:lnTo>
                <a:lnTo>
                  <a:pt x="3354" y="3223"/>
                </a:lnTo>
                <a:lnTo>
                  <a:pt x="3348" y="3228"/>
                </a:lnTo>
                <a:lnTo>
                  <a:pt x="3338" y="3240"/>
                </a:lnTo>
                <a:lnTo>
                  <a:pt x="3326" y="3253"/>
                </a:lnTo>
                <a:lnTo>
                  <a:pt x="3311" y="3266"/>
                </a:lnTo>
                <a:lnTo>
                  <a:pt x="3297" y="3275"/>
                </a:lnTo>
                <a:lnTo>
                  <a:pt x="3290" y="3280"/>
                </a:lnTo>
                <a:lnTo>
                  <a:pt x="3284" y="3284"/>
                </a:lnTo>
                <a:lnTo>
                  <a:pt x="3278" y="3291"/>
                </a:lnTo>
                <a:lnTo>
                  <a:pt x="3272" y="3298"/>
                </a:lnTo>
                <a:lnTo>
                  <a:pt x="3267" y="3307"/>
                </a:lnTo>
                <a:lnTo>
                  <a:pt x="3263" y="3316"/>
                </a:lnTo>
                <a:lnTo>
                  <a:pt x="3259" y="3324"/>
                </a:lnTo>
                <a:lnTo>
                  <a:pt x="3253" y="3333"/>
                </a:lnTo>
                <a:lnTo>
                  <a:pt x="3247" y="3322"/>
                </a:lnTo>
                <a:lnTo>
                  <a:pt x="3239" y="3312"/>
                </a:lnTo>
                <a:lnTo>
                  <a:pt x="3232" y="3304"/>
                </a:lnTo>
                <a:lnTo>
                  <a:pt x="3222" y="3296"/>
                </a:lnTo>
                <a:lnTo>
                  <a:pt x="3213" y="3312"/>
                </a:lnTo>
                <a:lnTo>
                  <a:pt x="3206" y="3328"/>
                </a:lnTo>
                <a:lnTo>
                  <a:pt x="3203" y="3333"/>
                </a:lnTo>
                <a:lnTo>
                  <a:pt x="3199" y="3338"/>
                </a:lnTo>
                <a:lnTo>
                  <a:pt x="3196" y="3343"/>
                </a:lnTo>
                <a:lnTo>
                  <a:pt x="3195" y="3349"/>
                </a:lnTo>
                <a:lnTo>
                  <a:pt x="3196" y="3354"/>
                </a:lnTo>
                <a:lnTo>
                  <a:pt x="3197" y="3356"/>
                </a:lnTo>
                <a:lnTo>
                  <a:pt x="3199" y="3359"/>
                </a:lnTo>
                <a:lnTo>
                  <a:pt x="3203" y="3360"/>
                </a:lnTo>
                <a:lnTo>
                  <a:pt x="3211" y="3363"/>
                </a:lnTo>
                <a:lnTo>
                  <a:pt x="3219" y="3365"/>
                </a:lnTo>
                <a:lnTo>
                  <a:pt x="3212" y="3376"/>
                </a:lnTo>
                <a:lnTo>
                  <a:pt x="3207" y="3386"/>
                </a:lnTo>
                <a:lnTo>
                  <a:pt x="3200" y="3397"/>
                </a:lnTo>
                <a:lnTo>
                  <a:pt x="3195" y="3408"/>
                </a:lnTo>
                <a:lnTo>
                  <a:pt x="3193" y="3416"/>
                </a:lnTo>
                <a:lnTo>
                  <a:pt x="3190" y="3425"/>
                </a:lnTo>
                <a:lnTo>
                  <a:pt x="3189" y="3428"/>
                </a:lnTo>
                <a:lnTo>
                  <a:pt x="3186" y="3431"/>
                </a:lnTo>
                <a:lnTo>
                  <a:pt x="3183" y="3433"/>
                </a:lnTo>
                <a:lnTo>
                  <a:pt x="3179" y="3435"/>
                </a:lnTo>
                <a:lnTo>
                  <a:pt x="3171" y="3431"/>
                </a:lnTo>
                <a:lnTo>
                  <a:pt x="3164" y="3429"/>
                </a:lnTo>
                <a:lnTo>
                  <a:pt x="3155" y="3431"/>
                </a:lnTo>
                <a:lnTo>
                  <a:pt x="3147" y="3435"/>
                </a:lnTo>
                <a:lnTo>
                  <a:pt x="3139" y="3437"/>
                </a:lnTo>
                <a:lnTo>
                  <a:pt x="3130" y="3439"/>
                </a:lnTo>
                <a:lnTo>
                  <a:pt x="3126" y="3441"/>
                </a:lnTo>
                <a:lnTo>
                  <a:pt x="3124" y="3443"/>
                </a:lnTo>
                <a:lnTo>
                  <a:pt x="3122" y="3446"/>
                </a:lnTo>
                <a:lnTo>
                  <a:pt x="3120" y="3450"/>
                </a:lnTo>
                <a:lnTo>
                  <a:pt x="3122" y="3456"/>
                </a:lnTo>
                <a:lnTo>
                  <a:pt x="3124" y="3460"/>
                </a:lnTo>
                <a:lnTo>
                  <a:pt x="3126" y="3466"/>
                </a:lnTo>
                <a:lnTo>
                  <a:pt x="3129" y="3471"/>
                </a:lnTo>
                <a:lnTo>
                  <a:pt x="3132" y="3478"/>
                </a:lnTo>
                <a:lnTo>
                  <a:pt x="3137" y="3484"/>
                </a:lnTo>
                <a:lnTo>
                  <a:pt x="3140" y="3486"/>
                </a:lnTo>
                <a:lnTo>
                  <a:pt x="3143" y="3489"/>
                </a:lnTo>
                <a:lnTo>
                  <a:pt x="3146" y="3490"/>
                </a:lnTo>
                <a:lnTo>
                  <a:pt x="3150" y="3490"/>
                </a:lnTo>
                <a:lnTo>
                  <a:pt x="3153" y="3490"/>
                </a:lnTo>
                <a:lnTo>
                  <a:pt x="3156" y="3489"/>
                </a:lnTo>
                <a:lnTo>
                  <a:pt x="3159" y="3487"/>
                </a:lnTo>
                <a:lnTo>
                  <a:pt x="3162" y="3485"/>
                </a:lnTo>
                <a:lnTo>
                  <a:pt x="3166" y="3481"/>
                </a:lnTo>
                <a:lnTo>
                  <a:pt x="3171" y="3477"/>
                </a:lnTo>
                <a:lnTo>
                  <a:pt x="3168" y="3496"/>
                </a:lnTo>
                <a:lnTo>
                  <a:pt x="3164" y="3512"/>
                </a:lnTo>
                <a:lnTo>
                  <a:pt x="3158" y="3527"/>
                </a:lnTo>
                <a:lnTo>
                  <a:pt x="3153" y="3546"/>
                </a:lnTo>
                <a:lnTo>
                  <a:pt x="3147" y="3558"/>
                </a:lnTo>
                <a:lnTo>
                  <a:pt x="3143" y="3570"/>
                </a:lnTo>
                <a:lnTo>
                  <a:pt x="3140" y="3581"/>
                </a:lnTo>
                <a:lnTo>
                  <a:pt x="3139" y="3594"/>
                </a:lnTo>
                <a:lnTo>
                  <a:pt x="3140" y="3607"/>
                </a:lnTo>
                <a:lnTo>
                  <a:pt x="3142" y="3620"/>
                </a:lnTo>
                <a:lnTo>
                  <a:pt x="3142" y="3605"/>
                </a:lnTo>
                <a:lnTo>
                  <a:pt x="3132" y="3608"/>
                </a:lnTo>
                <a:lnTo>
                  <a:pt x="3124" y="3609"/>
                </a:lnTo>
                <a:lnTo>
                  <a:pt x="3113" y="3606"/>
                </a:lnTo>
                <a:lnTo>
                  <a:pt x="3102" y="3604"/>
                </a:lnTo>
                <a:lnTo>
                  <a:pt x="3096" y="3605"/>
                </a:lnTo>
                <a:lnTo>
                  <a:pt x="3088" y="3606"/>
                </a:lnTo>
                <a:lnTo>
                  <a:pt x="3083" y="3609"/>
                </a:lnTo>
                <a:lnTo>
                  <a:pt x="3076" y="3613"/>
                </a:lnTo>
                <a:lnTo>
                  <a:pt x="3072" y="3618"/>
                </a:lnTo>
                <a:lnTo>
                  <a:pt x="3068" y="3624"/>
                </a:lnTo>
                <a:lnTo>
                  <a:pt x="3065" y="3629"/>
                </a:lnTo>
                <a:lnTo>
                  <a:pt x="3065" y="3636"/>
                </a:lnTo>
                <a:lnTo>
                  <a:pt x="3065" y="3644"/>
                </a:lnTo>
                <a:lnTo>
                  <a:pt x="3069" y="3651"/>
                </a:lnTo>
                <a:lnTo>
                  <a:pt x="3073" y="3657"/>
                </a:lnTo>
                <a:lnTo>
                  <a:pt x="3079" y="3661"/>
                </a:lnTo>
                <a:lnTo>
                  <a:pt x="3086" y="3666"/>
                </a:lnTo>
                <a:lnTo>
                  <a:pt x="3093" y="3668"/>
                </a:lnTo>
                <a:lnTo>
                  <a:pt x="3102" y="3670"/>
                </a:lnTo>
                <a:lnTo>
                  <a:pt x="3110" y="3671"/>
                </a:lnTo>
                <a:lnTo>
                  <a:pt x="3116" y="3670"/>
                </a:lnTo>
                <a:lnTo>
                  <a:pt x="3122" y="3669"/>
                </a:lnTo>
                <a:lnTo>
                  <a:pt x="3127" y="3666"/>
                </a:lnTo>
                <a:lnTo>
                  <a:pt x="3132" y="3662"/>
                </a:lnTo>
                <a:lnTo>
                  <a:pt x="3132" y="3747"/>
                </a:lnTo>
                <a:lnTo>
                  <a:pt x="3132" y="3754"/>
                </a:lnTo>
                <a:lnTo>
                  <a:pt x="3131" y="3761"/>
                </a:lnTo>
                <a:lnTo>
                  <a:pt x="3129" y="3766"/>
                </a:lnTo>
                <a:lnTo>
                  <a:pt x="3126" y="3771"/>
                </a:lnTo>
                <a:lnTo>
                  <a:pt x="3119" y="3782"/>
                </a:lnTo>
                <a:lnTo>
                  <a:pt x="3110" y="3793"/>
                </a:lnTo>
                <a:lnTo>
                  <a:pt x="3108" y="3795"/>
                </a:lnTo>
                <a:lnTo>
                  <a:pt x="3103" y="3797"/>
                </a:lnTo>
                <a:lnTo>
                  <a:pt x="3101" y="3800"/>
                </a:lnTo>
                <a:lnTo>
                  <a:pt x="3100" y="3803"/>
                </a:lnTo>
                <a:lnTo>
                  <a:pt x="3100" y="3809"/>
                </a:lnTo>
                <a:lnTo>
                  <a:pt x="3101" y="3815"/>
                </a:lnTo>
                <a:lnTo>
                  <a:pt x="3103" y="3820"/>
                </a:lnTo>
                <a:lnTo>
                  <a:pt x="3105" y="3825"/>
                </a:lnTo>
                <a:lnTo>
                  <a:pt x="3111" y="3834"/>
                </a:lnTo>
                <a:lnTo>
                  <a:pt x="3115" y="3846"/>
                </a:lnTo>
                <a:lnTo>
                  <a:pt x="3119" y="3860"/>
                </a:lnTo>
                <a:lnTo>
                  <a:pt x="3122" y="3872"/>
                </a:lnTo>
                <a:lnTo>
                  <a:pt x="3124" y="3885"/>
                </a:lnTo>
                <a:lnTo>
                  <a:pt x="3126" y="3899"/>
                </a:lnTo>
                <a:lnTo>
                  <a:pt x="3129" y="3916"/>
                </a:lnTo>
                <a:lnTo>
                  <a:pt x="3131" y="3931"/>
                </a:lnTo>
                <a:lnTo>
                  <a:pt x="3133" y="3939"/>
                </a:lnTo>
                <a:lnTo>
                  <a:pt x="3136" y="3946"/>
                </a:lnTo>
                <a:lnTo>
                  <a:pt x="3138" y="3954"/>
                </a:lnTo>
                <a:lnTo>
                  <a:pt x="3142" y="3963"/>
                </a:lnTo>
                <a:lnTo>
                  <a:pt x="3149" y="3974"/>
                </a:lnTo>
                <a:lnTo>
                  <a:pt x="3155" y="3986"/>
                </a:lnTo>
                <a:lnTo>
                  <a:pt x="3163" y="3998"/>
                </a:lnTo>
                <a:lnTo>
                  <a:pt x="3168" y="4010"/>
                </a:lnTo>
                <a:lnTo>
                  <a:pt x="3173" y="4024"/>
                </a:lnTo>
                <a:lnTo>
                  <a:pt x="3179" y="4036"/>
                </a:lnTo>
                <a:lnTo>
                  <a:pt x="3181" y="4043"/>
                </a:lnTo>
                <a:lnTo>
                  <a:pt x="3183" y="4049"/>
                </a:lnTo>
                <a:lnTo>
                  <a:pt x="3184" y="4055"/>
                </a:lnTo>
                <a:lnTo>
                  <a:pt x="3184" y="4063"/>
                </a:lnTo>
                <a:lnTo>
                  <a:pt x="3184" y="4117"/>
                </a:lnTo>
                <a:lnTo>
                  <a:pt x="3183" y="4126"/>
                </a:lnTo>
                <a:lnTo>
                  <a:pt x="3182" y="4134"/>
                </a:lnTo>
                <a:lnTo>
                  <a:pt x="3182" y="4138"/>
                </a:lnTo>
                <a:lnTo>
                  <a:pt x="3182" y="4142"/>
                </a:lnTo>
                <a:lnTo>
                  <a:pt x="3182" y="4145"/>
                </a:lnTo>
                <a:lnTo>
                  <a:pt x="3184" y="4148"/>
                </a:lnTo>
                <a:lnTo>
                  <a:pt x="3190" y="4154"/>
                </a:lnTo>
                <a:lnTo>
                  <a:pt x="3196" y="4158"/>
                </a:lnTo>
                <a:lnTo>
                  <a:pt x="3203" y="4160"/>
                </a:lnTo>
                <a:lnTo>
                  <a:pt x="3210" y="4160"/>
                </a:lnTo>
                <a:lnTo>
                  <a:pt x="3226" y="4160"/>
                </a:lnTo>
                <a:lnTo>
                  <a:pt x="3243" y="4159"/>
                </a:lnTo>
                <a:lnTo>
                  <a:pt x="3244" y="4168"/>
                </a:lnTo>
                <a:lnTo>
                  <a:pt x="3244" y="4175"/>
                </a:lnTo>
                <a:lnTo>
                  <a:pt x="3246" y="4184"/>
                </a:lnTo>
                <a:lnTo>
                  <a:pt x="3248" y="4190"/>
                </a:lnTo>
                <a:lnTo>
                  <a:pt x="3248" y="4190"/>
                </a:lnTo>
                <a:lnTo>
                  <a:pt x="3220" y="4197"/>
                </a:lnTo>
                <a:lnTo>
                  <a:pt x="3192" y="4205"/>
                </a:lnTo>
                <a:lnTo>
                  <a:pt x="3165" y="4211"/>
                </a:lnTo>
                <a:lnTo>
                  <a:pt x="3137" y="4217"/>
                </a:lnTo>
                <a:lnTo>
                  <a:pt x="3129" y="4219"/>
                </a:lnTo>
                <a:lnTo>
                  <a:pt x="3122" y="4219"/>
                </a:lnTo>
                <a:lnTo>
                  <a:pt x="3115" y="4217"/>
                </a:lnTo>
                <a:lnTo>
                  <a:pt x="3109" y="4216"/>
                </a:lnTo>
                <a:lnTo>
                  <a:pt x="3102" y="4213"/>
                </a:lnTo>
                <a:lnTo>
                  <a:pt x="3097" y="4210"/>
                </a:lnTo>
                <a:lnTo>
                  <a:pt x="3091" y="4206"/>
                </a:lnTo>
                <a:lnTo>
                  <a:pt x="3086" y="4201"/>
                </a:lnTo>
                <a:lnTo>
                  <a:pt x="3074" y="4193"/>
                </a:lnTo>
                <a:lnTo>
                  <a:pt x="3063" y="4183"/>
                </a:lnTo>
                <a:lnTo>
                  <a:pt x="3057" y="4179"/>
                </a:lnTo>
                <a:lnTo>
                  <a:pt x="3050" y="4174"/>
                </a:lnTo>
                <a:lnTo>
                  <a:pt x="3043" y="4170"/>
                </a:lnTo>
                <a:lnTo>
                  <a:pt x="3035" y="4167"/>
                </a:lnTo>
                <a:lnTo>
                  <a:pt x="3025" y="4165"/>
                </a:lnTo>
                <a:lnTo>
                  <a:pt x="3015" y="4162"/>
                </a:lnTo>
                <a:lnTo>
                  <a:pt x="3005" y="4162"/>
                </a:lnTo>
                <a:lnTo>
                  <a:pt x="2993" y="4161"/>
                </a:lnTo>
                <a:lnTo>
                  <a:pt x="2977" y="4160"/>
                </a:lnTo>
                <a:lnTo>
                  <a:pt x="2962" y="4159"/>
                </a:lnTo>
                <a:lnTo>
                  <a:pt x="2947" y="4158"/>
                </a:lnTo>
                <a:lnTo>
                  <a:pt x="2929" y="4156"/>
                </a:lnTo>
                <a:lnTo>
                  <a:pt x="2912" y="4155"/>
                </a:lnTo>
                <a:lnTo>
                  <a:pt x="2897" y="4154"/>
                </a:lnTo>
                <a:lnTo>
                  <a:pt x="2889" y="4152"/>
                </a:lnTo>
                <a:lnTo>
                  <a:pt x="2882" y="4149"/>
                </a:lnTo>
                <a:lnTo>
                  <a:pt x="2874" y="4147"/>
                </a:lnTo>
                <a:lnTo>
                  <a:pt x="2866" y="4143"/>
                </a:lnTo>
                <a:lnTo>
                  <a:pt x="2859" y="4140"/>
                </a:lnTo>
                <a:lnTo>
                  <a:pt x="2854" y="4135"/>
                </a:lnTo>
                <a:lnTo>
                  <a:pt x="2849" y="4130"/>
                </a:lnTo>
                <a:lnTo>
                  <a:pt x="2845" y="4126"/>
                </a:lnTo>
                <a:lnTo>
                  <a:pt x="2840" y="4120"/>
                </a:lnTo>
                <a:lnTo>
                  <a:pt x="2835" y="4116"/>
                </a:lnTo>
                <a:lnTo>
                  <a:pt x="2830" y="4112"/>
                </a:lnTo>
                <a:lnTo>
                  <a:pt x="2823" y="4108"/>
                </a:lnTo>
                <a:lnTo>
                  <a:pt x="2809" y="4104"/>
                </a:lnTo>
                <a:lnTo>
                  <a:pt x="2795" y="4102"/>
                </a:lnTo>
                <a:lnTo>
                  <a:pt x="2782" y="4101"/>
                </a:lnTo>
                <a:lnTo>
                  <a:pt x="2769" y="4101"/>
                </a:lnTo>
                <a:lnTo>
                  <a:pt x="2758" y="4101"/>
                </a:lnTo>
                <a:lnTo>
                  <a:pt x="2745" y="4100"/>
                </a:lnTo>
                <a:lnTo>
                  <a:pt x="2737" y="4099"/>
                </a:lnTo>
                <a:lnTo>
                  <a:pt x="2731" y="4098"/>
                </a:lnTo>
                <a:lnTo>
                  <a:pt x="2724" y="4095"/>
                </a:lnTo>
                <a:lnTo>
                  <a:pt x="2717" y="4092"/>
                </a:lnTo>
                <a:lnTo>
                  <a:pt x="2707" y="4086"/>
                </a:lnTo>
                <a:lnTo>
                  <a:pt x="2696" y="4079"/>
                </a:lnTo>
                <a:lnTo>
                  <a:pt x="2673" y="4068"/>
                </a:lnTo>
                <a:lnTo>
                  <a:pt x="2654" y="4060"/>
                </a:lnTo>
                <a:lnTo>
                  <a:pt x="2633" y="4051"/>
                </a:lnTo>
                <a:lnTo>
                  <a:pt x="2611" y="4043"/>
                </a:lnTo>
                <a:lnTo>
                  <a:pt x="2596" y="4036"/>
                </a:lnTo>
                <a:lnTo>
                  <a:pt x="2580" y="4030"/>
                </a:lnTo>
                <a:lnTo>
                  <a:pt x="2568" y="4023"/>
                </a:lnTo>
                <a:lnTo>
                  <a:pt x="2555" y="4016"/>
                </a:lnTo>
                <a:lnTo>
                  <a:pt x="2549" y="4011"/>
                </a:lnTo>
                <a:lnTo>
                  <a:pt x="2544" y="4006"/>
                </a:lnTo>
                <a:lnTo>
                  <a:pt x="2538" y="4001"/>
                </a:lnTo>
                <a:lnTo>
                  <a:pt x="2534" y="3996"/>
                </a:lnTo>
                <a:lnTo>
                  <a:pt x="2530" y="3990"/>
                </a:lnTo>
                <a:lnTo>
                  <a:pt x="2526" y="3983"/>
                </a:lnTo>
                <a:lnTo>
                  <a:pt x="2523" y="3976"/>
                </a:lnTo>
                <a:lnTo>
                  <a:pt x="2520" y="3968"/>
                </a:lnTo>
                <a:lnTo>
                  <a:pt x="2517" y="3953"/>
                </a:lnTo>
                <a:lnTo>
                  <a:pt x="2515" y="3940"/>
                </a:lnTo>
                <a:lnTo>
                  <a:pt x="2512" y="3927"/>
                </a:lnTo>
                <a:lnTo>
                  <a:pt x="2511" y="3914"/>
                </a:lnTo>
                <a:lnTo>
                  <a:pt x="2509" y="3901"/>
                </a:lnTo>
                <a:lnTo>
                  <a:pt x="2507" y="3888"/>
                </a:lnTo>
                <a:lnTo>
                  <a:pt x="2503" y="3875"/>
                </a:lnTo>
                <a:lnTo>
                  <a:pt x="2496" y="3862"/>
                </a:lnTo>
                <a:lnTo>
                  <a:pt x="2485" y="3845"/>
                </a:lnTo>
                <a:lnTo>
                  <a:pt x="2472" y="3830"/>
                </a:lnTo>
                <a:lnTo>
                  <a:pt x="2462" y="3811"/>
                </a:lnTo>
                <a:lnTo>
                  <a:pt x="2453" y="3794"/>
                </a:lnTo>
                <a:lnTo>
                  <a:pt x="2444" y="3776"/>
                </a:lnTo>
                <a:lnTo>
                  <a:pt x="2438" y="3755"/>
                </a:lnTo>
                <a:lnTo>
                  <a:pt x="2430" y="3725"/>
                </a:lnTo>
                <a:lnTo>
                  <a:pt x="2426" y="3697"/>
                </a:lnTo>
                <a:lnTo>
                  <a:pt x="2423" y="3683"/>
                </a:lnTo>
                <a:lnTo>
                  <a:pt x="2420" y="3669"/>
                </a:lnTo>
                <a:lnTo>
                  <a:pt x="2416" y="3655"/>
                </a:lnTo>
                <a:lnTo>
                  <a:pt x="2412" y="3639"/>
                </a:lnTo>
                <a:lnTo>
                  <a:pt x="2407" y="3624"/>
                </a:lnTo>
                <a:lnTo>
                  <a:pt x="2401" y="3609"/>
                </a:lnTo>
                <a:lnTo>
                  <a:pt x="2396" y="3595"/>
                </a:lnTo>
                <a:lnTo>
                  <a:pt x="2390" y="3580"/>
                </a:lnTo>
                <a:lnTo>
                  <a:pt x="2386" y="3568"/>
                </a:lnTo>
                <a:lnTo>
                  <a:pt x="2382" y="3559"/>
                </a:lnTo>
                <a:lnTo>
                  <a:pt x="2377" y="3549"/>
                </a:lnTo>
                <a:lnTo>
                  <a:pt x="2372" y="3538"/>
                </a:lnTo>
                <a:lnTo>
                  <a:pt x="2367" y="3531"/>
                </a:lnTo>
                <a:lnTo>
                  <a:pt x="2362" y="3524"/>
                </a:lnTo>
                <a:lnTo>
                  <a:pt x="2357" y="3519"/>
                </a:lnTo>
                <a:lnTo>
                  <a:pt x="2352" y="3514"/>
                </a:lnTo>
                <a:lnTo>
                  <a:pt x="2340" y="3506"/>
                </a:lnTo>
                <a:lnTo>
                  <a:pt x="2327" y="3499"/>
                </a:lnTo>
                <a:lnTo>
                  <a:pt x="2313" y="3493"/>
                </a:lnTo>
                <a:lnTo>
                  <a:pt x="2300" y="3485"/>
                </a:lnTo>
                <a:lnTo>
                  <a:pt x="2293" y="3481"/>
                </a:lnTo>
                <a:lnTo>
                  <a:pt x="2287" y="3477"/>
                </a:lnTo>
                <a:lnTo>
                  <a:pt x="2280" y="3472"/>
                </a:lnTo>
                <a:lnTo>
                  <a:pt x="2274" y="3466"/>
                </a:lnTo>
                <a:lnTo>
                  <a:pt x="2266" y="3458"/>
                </a:lnTo>
                <a:lnTo>
                  <a:pt x="2261" y="3451"/>
                </a:lnTo>
                <a:lnTo>
                  <a:pt x="2255" y="3443"/>
                </a:lnTo>
                <a:lnTo>
                  <a:pt x="2250" y="3435"/>
                </a:lnTo>
                <a:lnTo>
                  <a:pt x="2236" y="3414"/>
                </a:lnTo>
                <a:lnTo>
                  <a:pt x="2223" y="3397"/>
                </a:lnTo>
                <a:lnTo>
                  <a:pt x="2210" y="3379"/>
                </a:lnTo>
                <a:lnTo>
                  <a:pt x="2196" y="3360"/>
                </a:lnTo>
                <a:lnTo>
                  <a:pt x="2184" y="3339"/>
                </a:lnTo>
                <a:lnTo>
                  <a:pt x="2172" y="3322"/>
                </a:lnTo>
                <a:lnTo>
                  <a:pt x="2160" y="3305"/>
                </a:lnTo>
                <a:lnTo>
                  <a:pt x="2146" y="3286"/>
                </a:lnTo>
                <a:lnTo>
                  <a:pt x="2139" y="3277"/>
                </a:lnTo>
                <a:lnTo>
                  <a:pt x="2131" y="3269"/>
                </a:lnTo>
                <a:lnTo>
                  <a:pt x="2125" y="3263"/>
                </a:lnTo>
                <a:lnTo>
                  <a:pt x="2117" y="3256"/>
                </a:lnTo>
                <a:lnTo>
                  <a:pt x="2110" y="3250"/>
                </a:lnTo>
                <a:lnTo>
                  <a:pt x="2102" y="3243"/>
                </a:lnTo>
                <a:lnTo>
                  <a:pt x="2094" y="3236"/>
                </a:lnTo>
                <a:lnTo>
                  <a:pt x="2088" y="3227"/>
                </a:lnTo>
                <a:lnTo>
                  <a:pt x="2075" y="3209"/>
                </a:lnTo>
                <a:lnTo>
                  <a:pt x="2065" y="3192"/>
                </a:lnTo>
                <a:lnTo>
                  <a:pt x="2057" y="3173"/>
                </a:lnTo>
                <a:lnTo>
                  <a:pt x="2048" y="3153"/>
                </a:lnTo>
                <a:lnTo>
                  <a:pt x="2035" y="3125"/>
                </a:lnTo>
                <a:lnTo>
                  <a:pt x="2023" y="3099"/>
                </a:lnTo>
                <a:lnTo>
                  <a:pt x="2010" y="3074"/>
                </a:lnTo>
                <a:lnTo>
                  <a:pt x="1995" y="3047"/>
                </a:lnTo>
                <a:lnTo>
                  <a:pt x="1982" y="3025"/>
                </a:lnTo>
                <a:lnTo>
                  <a:pt x="1970" y="3007"/>
                </a:lnTo>
                <a:lnTo>
                  <a:pt x="1958" y="2990"/>
                </a:lnTo>
                <a:lnTo>
                  <a:pt x="1944" y="2969"/>
                </a:lnTo>
                <a:lnTo>
                  <a:pt x="1936" y="2959"/>
                </a:lnTo>
                <a:lnTo>
                  <a:pt x="1927" y="2952"/>
                </a:lnTo>
                <a:lnTo>
                  <a:pt x="1918" y="2944"/>
                </a:lnTo>
                <a:lnTo>
                  <a:pt x="1907" y="2938"/>
                </a:lnTo>
                <a:lnTo>
                  <a:pt x="1893" y="2929"/>
                </a:lnTo>
                <a:lnTo>
                  <a:pt x="1881" y="2920"/>
                </a:lnTo>
                <a:lnTo>
                  <a:pt x="1869" y="2910"/>
                </a:lnTo>
                <a:lnTo>
                  <a:pt x="1857" y="2898"/>
                </a:lnTo>
                <a:lnTo>
                  <a:pt x="1848" y="2887"/>
                </a:lnTo>
                <a:lnTo>
                  <a:pt x="1841" y="2877"/>
                </a:lnTo>
                <a:lnTo>
                  <a:pt x="1835" y="2866"/>
                </a:lnTo>
                <a:lnTo>
                  <a:pt x="1828" y="2856"/>
                </a:lnTo>
                <a:lnTo>
                  <a:pt x="1818" y="2845"/>
                </a:lnTo>
                <a:lnTo>
                  <a:pt x="1808" y="2836"/>
                </a:lnTo>
                <a:lnTo>
                  <a:pt x="1799" y="2827"/>
                </a:lnTo>
                <a:lnTo>
                  <a:pt x="1790" y="2816"/>
                </a:lnTo>
                <a:lnTo>
                  <a:pt x="1782" y="2802"/>
                </a:lnTo>
                <a:lnTo>
                  <a:pt x="1776" y="2788"/>
                </a:lnTo>
                <a:lnTo>
                  <a:pt x="1772" y="2781"/>
                </a:lnTo>
                <a:lnTo>
                  <a:pt x="1768" y="2776"/>
                </a:lnTo>
                <a:lnTo>
                  <a:pt x="1764" y="2769"/>
                </a:lnTo>
                <a:lnTo>
                  <a:pt x="1759" y="2763"/>
                </a:lnTo>
                <a:lnTo>
                  <a:pt x="1748" y="2753"/>
                </a:lnTo>
                <a:lnTo>
                  <a:pt x="1738" y="2744"/>
                </a:lnTo>
                <a:lnTo>
                  <a:pt x="1727" y="2739"/>
                </a:lnTo>
                <a:lnTo>
                  <a:pt x="1716" y="2734"/>
                </a:lnTo>
                <a:lnTo>
                  <a:pt x="1692" y="2727"/>
                </a:lnTo>
                <a:lnTo>
                  <a:pt x="1666" y="2720"/>
                </a:lnTo>
                <a:lnTo>
                  <a:pt x="1640" y="2711"/>
                </a:lnTo>
                <a:lnTo>
                  <a:pt x="1618" y="2702"/>
                </a:lnTo>
                <a:lnTo>
                  <a:pt x="1607" y="2699"/>
                </a:lnTo>
                <a:lnTo>
                  <a:pt x="1596" y="2696"/>
                </a:lnTo>
                <a:lnTo>
                  <a:pt x="1583" y="2694"/>
                </a:lnTo>
                <a:lnTo>
                  <a:pt x="1569" y="2694"/>
                </a:lnTo>
                <a:lnTo>
                  <a:pt x="1552" y="2694"/>
                </a:lnTo>
                <a:lnTo>
                  <a:pt x="1535" y="2694"/>
                </a:lnTo>
                <a:lnTo>
                  <a:pt x="1518" y="2694"/>
                </a:lnTo>
                <a:lnTo>
                  <a:pt x="1502" y="2694"/>
                </a:lnTo>
                <a:lnTo>
                  <a:pt x="1493" y="2694"/>
                </a:lnTo>
                <a:lnTo>
                  <a:pt x="1485" y="2695"/>
                </a:lnTo>
                <a:lnTo>
                  <a:pt x="1479" y="2696"/>
                </a:lnTo>
                <a:lnTo>
                  <a:pt x="1471" y="2698"/>
                </a:lnTo>
                <a:lnTo>
                  <a:pt x="1465" y="2701"/>
                </a:lnTo>
                <a:lnTo>
                  <a:pt x="1459" y="2704"/>
                </a:lnTo>
                <a:lnTo>
                  <a:pt x="1453" y="2709"/>
                </a:lnTo>
                <a:lnTo>
                  <a:pt x="1448" y="2714"/>
                </a:lnTo>
                <a:lnTo>
                  <a:pt x="1437" y="2725"/>
                </a:lnTo>
                <a:lnTo>
                  <a:pt x="1427" y="2733"/>
                </a:lnTo>
                <a:lnTo>
                  <a:pt x="1416" y="2740"/>
                </a:lnTo>
                <a:lnTo>
                  <a:pt x="1407" y="2746"/>
                </a:lnTo>
                <a:lnTo>
                  <a:pt x="1384" y="2755"/>
                </a:lnTo>
                <a:lnTo>
                  <a:pt x="1357" y="2765"/>
                </a:lnTo>
                <a:lnTo>
                  <a:pt x="1348" y="2767"/>
                </a:lnTo>
                <a:lnTo>
                  <a:pt x="1341" y="2768"/>
                </a:lnTo>
                <a:lnTo>
                  <a:pt x="1336" y="2769"/>
                </a:lnTo>
                <a:lnTo>
                  <a:pt x="1333" y="2771"/>
                </a:lnTo>
                <a:lnTo>
                  <a:pt x="1329" y="2773"/>
                </a:lnTo>
                <a:lnTo>
                  <a:pt x="1326" y="2776"/>
                </a:lnTo>
                <a:lnTo>
                  <a:pt x="1323" y="2781"/>
                </a:lnTo>
                <a:lnTo>
                  <a:pt x="1322" y="2787"/>
                </a:lnTo>
                <a:lnTo>
                  <a:pt x="1315" y="2796"/>
                </a:lnTo>
                <a:lnTo>
                  <a:pt x="1307" y="2805"/>
                </a:lnTo>
                <a:lnTo>
                  <a:pt x="1299" y="2814"/>
                </a:lnTo>
                <a:lnTo>
                  <a:pt x="1290" y="2821"/>
                </a:lnTo>
                <a:lnTo>
                  <a:pt x="1282" y="2828"/>
                </a:lnTo>
                <a:lnTo>
                  <a:pt x="1274" y="2836"/>
                </a:lnTo>
                <a:lnTo>
                  <a:pt x="1266" y="2845"/>
                </a:lnTo>
                <a:lnTo>
                  <a:pt x="1259" y="2856"/>
                </a:lnTo>
                <a:lnTo>
                  <a:pt x="1254" y="2864"/>
                </a:lnTo>
                <a:lnTo>
                  <a:pt x="1251" y="2874"/>
                </a:lnTo>
                <a:lnTo>
                  <a:pt x="1249" y="2884"/>
                </a:lnTo>
                <a:lnTo>
                  <a:pt x="1248" y="2892"/>
                </a:lnTo>
                <a:lnTo>
                  <a:pt x="1245" y="2902"/>
                </a:lnTo>
                <a:lnTo>
                  <a:pt x="1241" y="2910"/>
                </a:lnTo>
                <a:lnTo>
                  <a:pt x="1238" y="2913"/>
                </a:lnTo>
                <a:lnTo>
                  <a:pt x="1235" y="2916"/>
                </a:lnTo>
                <a:lnTo>
                  <a:pt x="1232" y="2919"/>
                </a:lnTo>
                <a:lnTo>
                  <a:pt x="1227" y="2922"/>
                </a:lnTo>
                <a:lnTo>
                  <a:pt x="1207" y="2928"/>
                </a:lnTo>
                <a:lnTo>
                  <a:pt x="1187" y="2933"/>
                </a:lnTo>
                <a:lnTo>
                  <a:pt x="1179" y="2936"/>
                </a:lnTo>
                <a:lnTo>
                  <a:pt x="1171" y="2940"/>
                </a:lnTo>
                <a:lnTo>
                  <a:pt x="1167" y="2942"/>
                </a:lnTo>
                <a:lnTo>
                  <a:pt x="1164" y="2945"/>
                </a:lnTo>
                <a:lnTo>
                  <a:pt x="1160" y="2950"/>
                </a:lnTo>
                <a:lnTo>
                  <a:pt x="1158" y="2954"/>
                </a:lnTo>
                <a:lnTo>
                  <a:pt x="1154" y="2965"/>
                </a:lnTo>
                <a:lnTo>
                  <a:pt x="1151" y="2974"/>
                </a:lnTo>
                <a:lnTo>
                  <a:pt x="1148" y="2977"/>
                </a:lnTo>
                <a:lnTo>
                  <a:pt x="1146" y="2978"/>
                </a:lnTo>
                <a:lnTo>
                  <a:pt x="1144" y="2979"/>
                </a:lnTo>
                <a:lnTo>
                  <a:pt x="1141" y="2979"/>
                </a:lnTo>
                <a:lnTo>
                  <a:pt x="1135" y="2978"/>
                </a:lnTo>
                <a:lnTo>
                  <a:pt x="1129" y="2978"/>
                </a:lnTo>
                <a:lnTo>
                  <a:pt x="1120" y="2976"/>
                </a:lnTo>
                <a:lnTo>
                  <a:pt x="1113" y="2973"/>
                </a:lnTo>
                <a:lnTo>
                  <a:pt x="1105" y="2970"/>
                </a:lnTo>
                <a:lnTo>
                  <a:pt x="1097" y="2967"/>
                </a:lnTo>
                <a:lnTo>
                  <a:pt x="1075" y="2957"/>
                </a:lnTo>
                <a:lnTo>
                  <a:pt x="1054" y="2947"/>
                </a:lnTo>
                <a:lnTo>
                  <a:pt x="1037" y="2937"/>
                </a:lnTo>
                <a:lnTo>
                  <a:pt x="1020" y="2926"/>
                </a:lnTo>
                <a:lnTo>
                  <a:pt x="986" y="2901"/>
                </a:lnTo>
                <a:lnTo>
                  <a:pt x="949" y="2874"/>
                </a:lnTo>
                <a:lnTo>
                  <a:pt x="935" y="2865"/>
                </a:lnTo>
                <a:lnTo>
                  <a:pt x="923" y="2858"/>
                </a:lnTo>
                <a:lnTo>
                  <a:pt x="910" y="2850"/>
                </a:lnTo>
                <a:lnTo>
                  <a:pt x="895" y="2845"/>
                </a:lnTo>
                <a:lnTo>
                  <a:pt x="873" y="2838"/>
                </a:lnTo>
                <a:lnTo>
                  <a:pt x="851" y="2833"/>
                </a:lnTo>
                <a:lnTo>
                  <a:pt x="842" y="2831"/>
                </a:lnTo>
                <a:lnTo>
                  <a:pt x="831" y="2828"/>
                </a:lnTo>
                <a:lnTo>
                  <a:pt x="821" y="2823"/>
                </a:lnTo>
                <a:lnTo>
                  <a:pt x="810" y="2818"/>
                </a:lnTo>
                <a:lnTo>
                  <a:pt x="801" y="2811"/>
                </a:lnTo>
                <a:lnTo>
                  <a:pt x="794" y="2804"/>
                </a:lnTo>
                <a:lnTo>
                  <a:pt x="788" y="2796"/>
                </a:lnTo>
                <a:lnTo>
                  <a:pt x="783" y="2788"/>
                </a:lnTo>
                <a:lnTo>
                  <a:pt x="774" y="2768"/>
                </a:lnTo>
                <a:lnTo>
                  <a:pt x="763" y="2749"/>
                </a:lnTo>
                <a:lnTo>
                  <a:pt x="754" y="2739"/>
                </a:lnTo>
                <a:lnTo>
                  <a:pt x="747" y="2731"/>
                </a:lnTo>
                <a:lnTo>
                  <a:pt x="738" y="2724"/>
                </a:lnTo>
                <a:lnTo>
                  <a:pt x="730" y="2717"/>
                </a:lnTo>
                <a:lnTo>
                  <a:pt x="712" y="2706"/>
                </a:lnTo>
                <a:lnTo>
                  <a:pt x="694" y="2690"/>
                </a:lnTo>
                <a:lnTo>
                  <a:pt x="687" y="2685"/>
                </a:lnTo>
                <a:lnTo>
                  <a:pt x="682" y="2680"/>
                </a:lnTo>
                <a:lnTo>
                  <a:pt x="678" y="2673"/>
                </a:lnTo>
                <a:lnTo>
                  <a:pt x="673" y="2668"/>
                </a:lnTo>
                <a:lnTo>
                  <a:pt x="667" y="2655"/>
                </a:lnTo>
                <a:lnTo>
                  <a:pt x="659" y="2640"/>
                </a:lnTo>
                <a:lnTo>
                  <a:pt x="651" y="2627"/>
                </a:lnTo>
                <a:lnTo>
                  <a:pt x="642" y="2615"/>
                </a:lnTo>
                <a:lnTo>
                  <a:pt x="638" y="2608"/>
                </a:lnTo>
                <a:lnTo>
                  <a:pt x="634" y="2602"/>
                </a:lnTo>
                <a:lnTo>
                  <a:pt x="632" y="2595"/>
                </a:lnTo>
                <a:lnTo>
                  <a:pt x="630" y="2587"/>
                </a:lnTo>
                <a:lnTo>
                  <a:pt x="628" y="2576"/>
                </a:lnTo>
                <a:lnTo>
                  <a:pt x="629" y="2566"/>
                </a:lnTo>
                <a:lnTo>
                  <a:pt x="630" y="2555"/>
                </a:lnTo>
                <a:lnTo>
                  <a:pt x="630" y="2545"/>
                </a:lnTo>
                <a:lnTo>
                  <a:pt x="627" y="2523"/>
                </a:lnTo>
                <a:lnTo>
                  <a:pt x="622" y="2503"/>
                </a:lnTo>
                <a:lnTo>
                  <a:pt x="617" y="2485"/>
                </a:lnTo>
                <a:lnTo>
                  <a:pt x="609" y="2468"/>
                </a:lnTo>
                <a:lnTo>
                  <a:pt x="593" y="2433"/>
                </a:lnTo>
                <a:lnTo>
                  <a:pt x="574" y="2396"/>
                </a:lnTo>
                <a:lnTo>
                  <a:pt x="568" y="2385"/>
                </a:lnTo>
                <a:lnTo>
                  <a:pt x="563" y="2374"/>
                </a:lnTo>
                <a:lnTo>
                  <a:pt x="559" y="2364"/>
                </a:lnTo>
                <a:lnTo>
                  <a:pt x="552" y="2354"/>
                </a:lnTo>
                <a:lnTo>
                  <a:pt x="545" y="2343"/>
                </a:lnTo>
                <a:lnTo>
                  <a:pt x="537" y="2333"/>
                </a:lnTo>
                <a:lnTo>
                  <a:pt x="534" y="2328"/>
                </a:lnTo>
                <a:lnTo>
                  <a:pt x="531" y="2323"/>
                </a:lnTo>
                <a:lnTo>
                  <a:pt x="528" y="2317"/>
                </a:lnTo>
                <a:lnTo>
                  <a:pt x="526" y="2311"/>
                </a:lnTo>
                <a:lnTo>
                  <a:pt x="523" y="2296"/>
                </a:lnTo>
                <a:lnTo>
                  <a:pt x="521" y="2283"/>
                </a:lnTo>
                <a:lnTo>
                  <a:pt x="520" y="2278"/>
                </a:lnTo>
                <a:lnTo>
                  <a:pt x="519" y="2271"/>
                </a:lnTo>
                <a:lnTo>
                  <a:pt x="516" y="2265"/>
                </a:lnTo>
                <a:lnTo>
                  <a:pt x="512" y="2257"/>
                </a:lnTo>
                <a:lnTo>
                  <a:pt x="507" y="2249"/>
                </a:lnTo>
                <a:lnTo>
                  <a:pt x="499" y="2241"/>
                </a:lnTo>
                <a:lnTo>
                  <a:pt x="492" y="2235"/>
                </a:lnTo>
                <a:lnTo>
                  <a:pt x="483" y="2229"/>
                </a:lnTo>
                <a:lnTo>
                  <a:pt x="464" y="2220"/>
                </a:lnTo>
                <a:lnTo>
                  <a:pt x="443" y="2210"/>
                </a:lnTo>
                <a:lnTo>
                  <a:pt x="432" y="2203"/>
                </a:lnTo>
                <a:lnTo>
                  <a:pt x="423" y="2196"/>
                </a:lnTo>
                <a:lnTo>
                  <a:pt x="414" y="2188"/>
                </a:lnTo>
                <a:lnTo>
                  <a:pt x="405" y="2181"/>
                </a:lnTo>
                <a:lnTo>
                  <a:pt x="398" y="2173"/>
                </a:lnTo>
                <a:lnTo>
                  <a:pt x="389" y="2166"/>
                </a:lnTo>
                <a:lnTo>
                  <a:pt x="379" y="2159"/>
                </a:lnTo>
                <a:lnTo>
                  <a:pt x="370" y="2152"/>
                </a:lnTo>
                <a:lnTo>
                  <a:pt x="352" y="2140"/>
                </a:lnTo>
                <a:lnTo>
                  <a:pt x="337" y="2129"/>
                </a:lnTo>
                <a:lnTo>
                  <a:pt x="323" y="2118"/>
                </a:lnTo>
                <a:lnTo>
                  <a:pt x="306" y="2106"/>
                </a:lnTo>
                <a:lnTo>
                  <a:pt x="300" y="2103"/>
                </a:lnTo>
                <a:lnTo>
                  <a:pt x="294" y="2100"/>
                </a:lnTo>
                <a:lnTo>
                  <a:pt x="289" y="2095"/>
                </a:lnTo>
                <a:lnTo>
                  <a:pt x="284" y="2090"/>
                </a:lnTo>
                <a:lnTo>
                  <a:pt x="280" y="2082"/>
                </a:lnTo>
                <a:lnTo>
                  <a:pt x="276" y="2074"/>
                </a:lnTo>
                <a:lnTo>
                  <a:pt x="273" y="2066"/>
                </a:lnTo>
                <a:lnTo>
                  <a:pt x="270" y="2059"/>
                </a:lnTo>
                <a:lnTo>
                  <a:pt x="266" y="2042"/>
                </a:lnTo>
                <a:lnTo>
                  <a:pt x="263" y="2024"/>
                </a:lnTo>
                <a:lnTo>
                  <a:pt x="261" y="2006"/>
                </a:lnTo>
                <a:lnTo>
                  <a:pt x="257" y="1989"/>
                </a:lnTo>
                <a:lnTo>
                  <a:pt x="254" y="1981"/>
                </a:lnTo>
                <a:lnTo>
                  <a:pt x="251" y="1973"/>
                </a:lnTo>
                <a:lnTo>
                  <a:pt x="246" y="1967"/>
                </a:lnTo>
                <a:lnTo>
                  <a:pt x="239" y="1960"/>
                </a:lnTo>
                <a:lnTo>
                  <a:pt x="228" y="1953"/>
                </a:lnTo>
                <a:lnTo>
                  <a:pt x="217" y="1947"/>
                </a:lnTo>
                <a:lnTo>
                  <a:pt x="207" y="1943"/>
                </a:lnTo>
                <a:lnTo>
                  <a:pt x="196" y="1939"/>
                </a:lnTo>
                <a:lnTo>
                  <a:pt x="186" y="1936"/>
                </a:lnTo>
                <a:lnTo>
                  <a:pt x="175" y="1931"/>
                </a:lnTo>
                <a:lnTo>
                  <a:pt x="165" y="1926"/>
                </a:lnTo>
                <a:lnTo>
                  <a:pt x="154" y="1918"/>
                </a:lnTo>
                <a:lnTo>
                  <a:pt x="146" y="1910"/>
                </a:lnTo>
                <a:lnTo>
                  <a:pt x="140" y="1902"/>
                </a:lnTo>
                <a:lnTo>
                  <a:pt x="135" y="1893"/>
                </a:lnTo>
                <a:lnTo>
                  <a:pt x="132" y="1885"/>
                </a:lnTo>
                <a:lnTo>
                  <a:pt x="128" y="1875"/>
                </a:lnTo>
                <a:lnTo>
                  <a:pt x="125" y="1865"/>
                </a:lnTo>
                <a:lnTo>
                  <a:pt x="120" y="1856"/>
                </a:lnTo>
                <a:lnTo>
                  <a:pt x="114" y="1846"/>
                </a:lnTo>
                <a:lnTo>
                  <a:pt x="105" y="1835"/>
                </a:lnTo>
                <a:lnTo>
                  <a:pt x="95" y="1827"/>
                </a:lnTo>
                <a:lnTo>
                  <a:pt x="85" y="1819"/>
                </a:lnTo>
                <a:lnTo>
                  <a:pt x="73" y="1811"/>
                </a:lnTo>
                <a:lnTo>
                  <a:pt x="73" y="1811"/>
                </a:lnTo>
                <a:lnTo>
                  <a:pt x="64" y="1797"/>
                </a:lnTo>
                <a:lnTo>
                  <a:pt x="58" y="1784"/>
                </a:lnTo>
                <a:lnTo>
                  <a:pt x="50" y="1771"/>
                </a:lnTo>
                <a:lnTo>
                  <a:pt x="40" y="1758"/>
                </a:lnTo>
                <a:lnTo>
                  <a:pt x="30" y="1752"/>
                </a:lnTo>
                <a:lnTo>
                  <a:pt x="19" y="1746"/>
                </a:lnTo>
                <a:lnTo>
                  <a:pt x="14" y="1741"/>
                </a:lnTo>
                <a:lnTo>
                  <a:pt x="11" y="1736"/>
                </a:lnTo>
                <a:lnTo>
                  <a:pt x="9" y="1731"/>
                </a:lnTo>
                <a:lnTo>
                  <a:pt x="7" y="1726"/>
                </a:lnTo>
                <a:lnTo>
                  <a:pt x="4" y="1715"/>
                </a:lnTo>
                <a:lnTo>
                  <a:pt x="0" y="1702"/>
                </a:lnTo>
                <a:lnTo>
                  <a:pt x="1224" y="1777"/>
                </a:lnTo>
                <a:lnTo>
                  <a:pt x="1264" y="0"/>
                </a:lnTo>
                <a:lnTo>
                  <a:pt x="1264" y="0"/>
                </a:lnTo>
                <a:lnTo>
                  <a:pt x="2215" y="20"/>
                </a:lnTo>
                <a:lnTo>
                  <a:pt x="2215" y="776"/>
                </a:lnTo>
                <a:lnTo>
                  <a:pt x="2244" y="780"/>
                </a:lnTo>
                <a:lnTo>
                  <a:pt x="2268" y="784"/>
                </a:lnTo>
                <a:lnTo>
                  <a:pt x="2293" y="789"/>
                </a:lnTo>
                <a:lnTo>
                  <a:pt x="2321" y="795"/>
                </a:lnTo>
                <a:lnTo>
                  <a:pt x="2333" y="797"/>
                </a:lnTo>
                <a:lnTo>
                  <a:pt x="2344" y="802"/>
                </a:lnTo>
                <a:lnTo>
                  <a:pt x="2354" y="806"/>
                </a:lnTo>
                <a:lnTo>
                  <a:pt x="2363" y="814"/>
                </a:lnTo>
                <a:lnTo>
                  <a:pt x="2370" y="819"/>
                </a:lnTo>
                <a:lnTo>
                  <a:pt x="2375" y="825"/>
                </a:lnTo>
                <a:lnTo>
                  <a:pt x="2380" y="832"/>
                </a:lnTo>
                <a:lnTo>
                  <a:pt x="2384" y="838"/>
                </a:lnTo>
                <a:lnTo>
                  <a:pt x="2389" y="844"/>
                </a:lnTo>
                <a:lnTo>
                  <a:pt x="2395" y="849"/>
                </a:lnTo>
                <a:lnTo>
                  <a:pt x="2398" y="850"/>
                </a:lnTo>
                <a:lnTo>
                  <a:pt x="2401" y="852"/>
                </a:lnTo>
                <a:lnTo>
                  <a:pt x="2404" y="852"/>
                </a:lnTo>
                <a:lnTo>
                  <a:pt x="2409" y="853"/>
                </a:lnTo>
                <a:lnTo>
                  <a:pt x="2414" y="849"/>
                </a:lnTo>
                <a:lnTo>
                  <a:pt x="2420" y="845"/>
                </a:lnTo>
                <a:lnTo>
                  <a:pt x="2436" y="838"/>
                </a:lnTo>
                <a:lnTo>
                  <a:pt x="2451" y="831"/>
                </a:lnTo>
                <a:lnTo>
                  <a:pt x="2458" y="829"/>
                </a:lnTo>
                <a:lnTo>
                  <a:pt x="2466" y="826"/>
                </a:lnTo>
                <a:lnTo>
                  <a:pt x="2474" y="824"/>
                </a:lnTo>
                <a:lnTo>
                  <a:pt x="2483" y="824"/>
                </a:lnTo>
                <a:lnTo>
                  <a:pt x="2484" y="824"/>
                </a:lnTo>
                <a:lnTo>
                  <a:pt x="2485" y="825"/>
                </a:lnTo>
                <a:lnTo>
                  <a:pt x="2487" y="826"/>
                </a:lnTo>
                <a:lnTo>
                  <a:pt x="2487" y="828"/>
                </a:lnTo>
                <a:lnTo>
                  <a:pt x="2488" y="832"/>
                </a:lnTo>
                <a:lnTo>
                  <a:pt x="2489" y="834"/>
                </a:lnTo>
                <a:lnTo>
                  <a:pt x="2494" y="843"/>
                </a:lnTo>
                <a:lnTo>
                  <a:pt x="2499" y="850"/>
                </a:lnTo>
                <a:lnTo>
                  <a:pt x="2505" y="857"/>
                </a:lnTo>
                <a:lnTo>
                  <a:pt x="2512" y="863"/>
                </a:lnTo>
                <a:lnTo>
                  <a:pt x="2523" y="872"/>
                </a:lnTo>
                <a:lnTo>
                  <a:pt x="2533" y="878"/>
                </a:lnTo>
                <a:lnTo>
                  <a:pt x="2544" y="886"/>
                </a:lnTo>
                <a:lnTo>
                  <a:pt x="2555" y="892"/>
                </a:lnTo>
                <a:lnTo>
                  <a:pt x="2575" y="906"/>
                </a:lnTo>
                <a:lnTo>
                  <a:pt x="2595" y="917"/>
                </a:lnTo>
                <a:lnTo>
                  <a:pt x="2605" y="922"/>
                </a:lnTo>
                <a:lnTo>
                  <a:pt x="2616" y="925"/>
                </a:lnTo>
                <a:lnTo>
                  <a:pt x="2627" y="927"/>
                </a:lnTo>
                <a:lnTo>
                  <a:pt x="2640" y="927"/>
                </a:lnTo>
                <a:lnTo>
                  <a:pt x="2663" y="927"/>
                </a:lnTo>
                <a:lnTo>
                  <a:pt x="2682" y="926"/>
                </a:lnTo>
                <a:lnTo>
                  <a:pt x="2701" y="924"/>
                </a:lnTo>
                <a:lnTo>
                  <a:pt x="2720" y="923"/>
                </a:lnTo>
                <a:lnTo>
                  <a:pt x="2738" y="920"/>
                </a:lnTo>
                <a:lnTo>
                  <a:pt x="2757" y="918"/>
                </a:lnTo>
                <a:lnTo>
                  <a:pt x="2777" y="917"/>
                </a:lnTo>
                <a:lnTo>
                  <a:pt x="2800" y="917"/>
                </a:lnTo>
                <a:lnTo>
                  <a:pt x="2811" y="916"/>
                </a:lnTo>
                <a:lnTo>
                  <a:pt x="2820" y="917"/>
                </a:lnTo>
                <a:lnTo>
                  <a:pt x="2831" y="925"/>
                </a:lnTo>
                <a:lnTo>
                  <a:pt x="2842" y="936"/>
                </a:lnTo>
                <a:lnTo>
                  <a:pt x="2856" y="942"/>
                </a:lnTo>
                <a:lnTo>
                  <a:pt x="2869" y="949"/>
                </a:lnTo>
                <a:lnTo>
                  <a:pt x="2882" y="956"/>
                </a:lnTo>
                <a:lnTo>
                  <a:pt x="2895" y="965"/>
                </a:lnTo>
                <a:lnTo>
                  <a:pt x="2898" y="968"/>
                </a:lnTo>
                <a:lnTo>
                  <a:pt x="2901" y="971"/>
                </a:lnTo>
                <a:lnTo>
                  <a:pt x="2903" y="976"/>
                </a:lnTo>
                <a:lnTo>
                  <a:pt x="2906" y="979"/>
                </a:lnTo>
                <a:lnTo>
                  <a:pt x="2910" y="987"/>
                </a:lnTo>
                <a:lnTo>
                  <a:pt x="2913" y="996"/>
                </a:lnTo>
                <a:lnTo>
                  <a:pt x="2917" y="1005"/>
                </a:lnTo>
                <a:lnTo>
                  <a:pt x="2922" y="1011"/>
                </a:lnTo>
                <a:lnTo>
                  <a:pt x="2927" y="1019"/>
                </a:lnTo>
                <a:lnTo>
                  <a:pt x="2933" y="1024"/>
                </a:lnTo>
                <a:lnTo>
                  <a:pt x="2939" y="1030"/>
                </a:lnTo>
                <a:lnTo>
                  <a:pt x="2946" y="1033"/>
                </a:lnTo>
                <a:lnTo>
                  <a:pt x="2953" y="1035"/>
                </a:lnTo>
                <a:lnTo>
                  <a:pt x="2962" y="1036"/>
                </a:lnTo>
                <a:lnTo>
                  <a:pt x="2965" y="1036"/>
                </a:lnTo>
                <a:lnTo>
                  <a:pt x="2968" y="1035"/>
                </a:lnTo>
                <a:lnTo>
                  <a:pt x="2971" y="1034"/>
                </a:lnTo>
                <a:lnTo>
                  <a:pt x="2975" y="1032"/>
                </a:lnTo>
                <a:lnTo>
                  <a:pt x="2980" y="1026"/>
                </a:lnTo>
                <a:lnTo>
                  <a:pt x="2985" y="1021"/>
                </a:lnTo>
                <a:lnTo>
                  <a:pt x="2991" y="1015"/>
                </a:lnTo>
                <a:lnTo>
                  <a:pt x="2996" y="1011"/>
                </a:lnTo>
                <a:lnTo>
                  <a:pt x="3002" y="1008"/>
                </a:lnTo>
                <a:lnTo>
                  <a:pt x="3007" y="1005"/>
                </a:lnTo>
                <a:lnTo>
                  <a:pt x="3012" y="1003"/>
                </a:lnTo>
                <a:lnTo>
                  <a:pt x="3019" y="1000"/>
                </a:lnTo>
                <a:lnTo>
                  <a:pt x="3025" y="999"/>
                </a:lnTo>
                <a:lnTo>
                  <a:pt x="3033" y="999"/>
                </a:lnTo>
                <a:lnTo>
                  <a:pt x="3041" y="999"/>
                </a:lnTo>
                <a:lnTo>
                  <a:pt x="3048" y="1001"/>
                </a:lnTo>
                <a:lnTo>
                  <a:pt x="3054" y="1005"/>
                </a:lnTo>
                <a:lnTo>
                  <a:pt x="3060" y="1010"/>
                </a:lnTo>
                <a:lnTo>
                  <a:pt x="3062" y="1015"/>
                </a:lnTo>
                <a:lnTo>
                  <a:pt x="3065" y="1021"/>
                </a:lnTo>
                <a:lnTo>
                  <a:pt x="3071" y="1025"/>
                </a:lnTo>
                <a:lnTo>
                  <a:pt x="3077" y="1028"/>
                </a:lnTo>
                <a:lnTo>
                  <a:pt x="3084" y="1031"/>
                </a:lnTo>
                <a:lnTo>
                  <a:pt x="3090" y="1032"/>
                </a:lnTo>
                <a:lnTo>
                  <a:pt x="3103" y="1034"/>
                </a:lnTo>
                <a:lnTo>
                  <a:pt x="3118" y="1034"/>
                </a:lnTo>
                <a:lnTo>
                  <a:pt x="3129" y="1033"/>
                </a:lnTo>
                <a:lnTo>
                  <a:pt x="3140" y="1033"/>
                </a:lnTo>
                <a:lnTo>
                  <a:pt x="3150" y="1034"/>
                </a:lnTo>
                <a:lnTo>
                  <a:pt x="3160" y="1036"/>
                </a:lnTo>
                <a:lnTo>
                  <a:pt x="3170" y="1040"/>
                </a:lnTo>
                <a:lnTo>
                  <a:pt x="3179" y="1046"/>
                </a:lnTo>
                <a:lnTo>
                  <a:pt x="3183" y="1048"/>
                </a:lnTo>
                <a:lnTo>
                  <a:pt x="3187" y="1050"/>
                </a:lnTo>
                <a:lnTo>
                  <a:pt x="3192" y="1052"/>
                </a:lnTo>
                <a:lnTo>
                  <a:pt x="3198" y="1052"/>
                </a:lnTo>
                <a:lnTo>
                  <a:pt x="3208" y="1041"/>
                </a:lnTo>
                <a:lnTo>
                  <a:pt x="3219" y="1031"/>
                </a:lnTo>
                <a:lnTo>
                  <a:pt x="3235" y="1034"/>
                </a:lnTo>
                <a:lnTo>
                  <a:pt x="3251" y="1039"/>
                </a:lnTo>
                <a:lnTo>
                  <a:pt x="3288" y="1046"/>
                </a:lnTo>
                <a:lnTo>
                  <a:pt x="3320" y="1053"/>
                </a:lnTo>
                <a:lnTo>
                  <a:pt x="3353" y="1061"/>
                </a:lnTo>
                <a:lnTo>
                  <a:pt x="3389" y="1068"/>
                </a:lnTo>
                <a:lnTo>
                  <a:pt x="3396" y="1071"/>
                </a:lnTo>
                <a:lnTo>
                  <a:pt x="3401" y="1073"/>
                </a:lnTo>
                <a:lnTo>
                  <a:pt x="3408" y="1076"/>
                </a:lnTo>
                <a:lnTo>
                  <a:pt x="3412" y="1079"/>
                </a:lnTo>
                <a:lnTo>
                  <a:pt x="3417" y="1082"/>
                </a:lnTo>
                <a:lnTo>
                  <a:pt x="3424" y="1085"/>
                </a:lnTo>
                <a:lnTo>
                  <a:pt x="3429" y="1086"/>
                </a:lnTo>
                <a:lnTo>
                  <a:pt x="3437" y="1087"/>
                </a:lnTo>
                <a:lnTo>
                  <a:pt x="3447" y="1086"/>
                </a:lnTo>
                <a:lnTo>
                  <a:pt x="3455" y="1085"/>
                </a:lnTo>
                <a:lnTo>
                  <a:pt x="3464" y="1081"/>
                </a:lnTo>
                <a:lnTo>
                  <a:pt x="3474" y="1079"/>
                </a:lnTo>
                <a:lnTo>
                  <a:pt x="3489" y="1074"/>
                </a:lnTo>
                <a:lnTo>
                  <a:pt x="3502" y="1069"/>
                </a:lnTo>
                <a:lnTo>
                  <a:pt x="3515" y="1063"/>
                </a:lnTo>
                <a:lnTo>
                  <a:pt x="3527" y="1054"/>
                </a:lnTo>
                <a:lnTo>
                  <a:pt x="3536" y="1046"/>
                </a:lnTo>
                <a:lnTo>
                  <a:pt x="3546" y="1036"/>
                </a:lnTo>
                <a:lnTo>
                  <a:pt x="3555" y="1031"/>
                </a:lnTo>
                <a:lnTo>
                  <a:pt x="3564" y="1027"/>
                </a:lnTo>
                <a:lnTo>
                  <a:pt x="3573" y="1025"/>
                </a:lnTo>
                <a:lnTo>
                  <a:pt x="3582" y="1023"/>
                </a:lnTo>
                <a:lnTo>
                  <a:pt x="3591" y="1021"/>
                </a:lnTo>
                <a:lnTo>
                  <a:pt x="3600" y="1020"/>
                </a:lnTo>
                <a:lnTo>
                  <a:pt x="3610" y="1017"/>
                </a:lnTo>
                <a:lnTo>
                  <a:pt x="3619" y="1012"/>
                </a:lnTo>
                <a:lnTo>
                  <a:pt x="3636" y="1001"/>
                </a:lnTo>
                <a:lnTo>
                  <a:pt x="3652" y="991"/>
                </a:lnTo>
                <a:lnTo>
                  <a:pt x="3663" y="988"/>
                </a:lnTo>
                <a:lnTo>
                  <a:pt x="3672" y="986"/>
                </a:lnTo>
                <a:lnTo>
                  <a:pt x="3683" y="986"/>
                </a:lnTo>
                <a:lnTo>
                  <a:pt x="3694" y="986"/>
                </a:lnTo>
                <a:lnTo>
                  <a:pt x="3705" y="992"/>
                </a:lnTo>
                <a:lnTo>
                  <a:pt x="3716" y="997"/>
                </a:lnTo>
                <a:lnTo>
                  <a:pt x="3720" y="999"/>
                </a:lnTo>
                <a:lnTo>
                  <a:pt x="3725" y="1000"/>
                </a:lnTo>
                <a:lnTo>
                  <a:pt x="3731" y="1001"/>
                </a:lnTo>
                <a:lnTo>
                  <a:pt x="3737" y="1001"/>
                </a:lnTo>
                <a:lnTo>
                  <a:pt x="3811" y="1001"/>
                </a:lnTo>
                <a:lnTo>
                  <a:pt x="3820" y="1003"/>
                </a:lnTo>
                <a:lnTo>
                  <a:pt x="3829" y="1004"/>
                </a:lnTo>
                <a:lnTo>
                  <a:pt x="3837" y="1006"/>
                </a:lnTo>
                <a:lnTo>
                  <a:pt x="3844" y="1008"/>
                </a:lnTo>
                <a:lnTo>
                  <a:pt x="3858" y="1015"/>
                </a:lnTo>
                <a:lnTo>
                  <a:pt x="3875" y="1023"/>
                </a:lnTo>
                <a:lnTo>
                  <a:pt x="3895" y="1033"/>
                </a:lnTo>
                <a:lnTo>
                  <a:pt x="3912" y="1041"/>
                </a:lnTo>
                <a:lnTo>
                  <a:pt x="3929" y="1051"/>
                </a:lnTo>
                <a:lnTo>
                  <a:pt x="3949" y="1060"/>
                </a:lnTo>
                <a:lnTo>
                  <a:pt x="3963" y="1066"/>
                </a:lnTo>
                <a:lnTo>
                  <a:pt x="3976" y="1069"/>
                </a:lnTo>
                <a:lnTo>
                  <a:pt x="3989" y="1072"/>
                </a:lnTo>
                <a:lnTo>
                  <a:pt x="4001" y="1074"/>
                </a:lnTo>
                <a:lnTo>
                  <a:pt x="4027" y="1074"/>
                </a:lnTo>
                <a:lnTo>
                  <a:pt x="4056" y="1074"/>
                </a:lnTo>
                <a:lnTo>
                  <a:pt x="4056" y="1074"/>
                </a:lnTo>
                <a:lnTo>
                  <a:pt x="4068" y="1078"/>
                </a:lnTo>
                <a:lnTo>
                  <a:pt x="4081" y="1082"/>
                </a:lnTo>
                <a:lnTo>
                  <a:pt x="4092" y="1086"/>
                </a:lnTo>
                <a:lnTo>
                  <a:pt x="4103" y="1088"/>
                </a:lnTo>
                <a:lnTo>
                  <a:pt x="4115" y="1090"/>
                </a:lnTo>
                <a:lnTo>
                  <a:pt x="4128" y="1091"/>
                </a:lnTo>
                <a:lnTo>
                  <a:pt x="4141" y="1092"/>
                </a:lnTo>
                <a:lnTo>
                  <a:pt x="4154" y="1092"/>
                </a:lnTo>
                <a:lnTo>
                  <a:pt x="4171" y="1092"/>
                </a:lnTo>
                <a:lnTo>
                  <a:pt x="4186" y="1091"/>
                </a:lnTo>
                <a:lnTo>
                  <a:pt x="4200" y="1090"/>
                </a:lnTo>
                <a:lnTo>
                  <a:pt x="4218" y="1089"/>
                </a:lnTo>
                <a:lnTo>
                  <a:pt x="4231" y="1318"/>
                </a:lnTo>
                <a:lnTo>
                  <a:pt x="4231" y="1318"/>
                </a:lnTo>
                <a:close/>
              </a:path>
            </a:pathLst>
          </a:custGeom>
          <a:solidFill>
            <a:srgbClr val="92D05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2" name="Freeform 208"/>
          <p:cNvSpPr>
            <a:spLocks/>
          </p:cNvSpPr>
          <p:nvPr/>
        </p:nvSpPr>
        <p:spPr bwMode="auto">
          <a:xfrm>
            <a:off x="5525932" y="4466943"/>
            <a:ext cx="720051" cy="702084"/>
          </a:xfrm>
          <a:custGeom>
            <a:avLst/>
            <a:gdLst>
              <a:gd name="T0" fmla="*/ 93 w 1563"/>
              <a:gd name="T1" fmla="*/ 1281 h 1525"/>
              <a:gd name="T2" fmla="*/ 118 w 1563"/>
              <a:gd name="T3" fmla="*/ 1289 h 1525"/>
              <a:gd name="T4" fmla="*/ 152 w 1563"/>
              <a:gd name="T5" fmla="*/ 1297 h 1525"/>
              <a:gd name="T6" fmla="*/ 191 w 1563"/>
              <a:gd name="T7" fmla="*/ 1299 h 1525"/>
              <a:gd name="T8" fmla="*/ 237 w 1563"/>
              <a:gd name="T9" fmla="*/ 1297 h 1525"/>
              <a:gd name="T10" fmla="*/ 268 w 1563"/>
              <a:gd name="T11" fmla="*/ 1525 h 1525"/>
              <a:gd name="T12" fmla="*/ 1199 w 1563"/>
              <a:gd name="T13" fmla="*/ 1426 h 1525"/>
              <a:gd name="T14" fmla="*/ 1199 w 1563"/>
              <a:gd name="T15" fmla="*/ 1397 h 1525"/>
              <a:gd name="T16" fmla="*/ 1199 w 1563"/>
              <a:gd name="T17" fmla="*/ 1362 h 1525"/>
              <a:gd name="T18" fmla="*/ 1192 w 1563"/>
              <a:gd name="T19" fmla="*/ 1323 h 1525"/>
              <a:gd name="T20" fmla="*/ 1189 w 1563"/>
              <a:gd name="T21" fmla="*/ 1259 h 1525"/>
              <a:gd name="T22" fmla="*/ 1184 w 1563"/>
              <a:gd name="T23" fmla="*/ 1219 h 1525"/>
              <a:gd name="T24" fmla="*/ 1173 w 1563"/>
              <a:gd name="T25" fmla="*/ 1193 h 1525"/>
              <a:gd name="T26" fmla="*/ 1168 w 1563"/>
              <a:gd name="T27" fmla="*/ 1177 h 1525"/>
              <a:gd name="T28" fmla="*/ 1172 w 1563"/>
              <a:gd name="T29" fmla="*/ 1152 h 1525"/>
              <a:gd name="T30" fmla="*/ 1187 w 1563"/>
              <a:gd name="T31" fmla="*/ 1113 h 1525"/>
              <a:gd name="T32" fmla="*/ 1193 w 1563"/>
              <a:gd name="T33" fmla="*/ 1067 h 1525"/>
              <a:gd name="T34" fmla="*/ 1200 w 1563"/>
              <a:gd name="T35" fmla="*/ 1030 h 1525"/>
              <a:gd name="T36" fmla="*/ 1221 w 1563"/>
              <a:gd name="T37" fmla="*/ 999 h 1525"/>
              <a:gd name="T38" fmla="*/ 1258 w 1563"/>
              <a:gd name="T39" fmla="*/ 958 h 1525"/>
              <a:gd name="T40" fmla="*/ 1268 w 1563"/>
              <a:gd name="T41" fmla="*/ 932 h 1525"/>
              <a:gd name="T42" fmla="*/ 1261 w 1563"/>
              <a:gd name="T43" fmla="*/ 895 h 1525"/>
              <a:gd name="T44" fmla="*/ 1268 w 1563"/>
              <a:gd name="T45" fmla="*/ 883 h 1525"/>
              <a:gd name="T46" fmla="*/ 1292 w 1563"/>
              <a:gd name="T47" fmla="*/ 863 h 1525"/>
              <a:gd name="T48" fmla="*/ 1324 w 1563"/>
              <a:gd name="T49" fmla="*/ 829 h 1525"/>
              <a:gd name="T50" fmla="*/ 1341 w 1563"/>
              <a:gd name="T51" fmla="*/ 798 h 1525"/>
              <a:gd name="T52" fmla="*/ 1343 w 1563"/>
              <a:gd name="T53" fmla="*/ 771 h 1525"/>
              <a:gd name="T54" fmla="*/ 1343 w 1563"/>
              <a:gd name="T55" fmla="*/ 746 h 1525"/>
              <a:gd name="T56" fmla="*/ 1347 w 1563"/>
              <a:gd name="T57" fmla="*/ 726 h 1525"/>
              <a:gd name="T58" fmla="*/ 1366 w 1563"/>
              <a:gd name="T59" fmla="*/ 688 h 1525"/>
              <a:gd name="T60" fmla="*/ 1388 w 1563"/>
              <a:gd name="T61" fmla="*/ 652 h 1525"/>
              <a:gd name="T62" fmla="*/ 1415 w 1563"/>
              <a:gd name="T63" fmla="*/ 621 h 1525"/>
              <a:gd name="T64" fmla="*/ 1422 w 1563"/>
              <a:gd name="T65" fmla="*/ 597 h 1525"/>
              <a:gd name="T66" fmla="*/ 1421 w 1563"/>
              <a:gd name="T67" fmla="*/ 564 h 1525"/>
              <a:gd name="T68" fmla="*/ 1422 w 1563"/>
              <a:gd name="T69" fmla="*/ 541 h 1525"/>
              <a:gd name="T70" fmla="*/ 1432 w 1563"/>
              <a:gd name="T71" fmla="*/ 531 h 1525"/>
              <a:gd name="T72" fmla="*/ 1456 w 1563"/>
              <a:gd name="T73" fmla="*/ 496 h 1525"/>
              <a:gd name="T74" fmla="*/ 1464 w 1563"/>
              <a:gd name="T75" fmla="*/ 472 h 1525"/>
              <a:gd name="T76" fmla="*/ 1469 w 1563"/>
              <a:gd name="T77" fmla="*/ 435 h 1525"/>
              <a:gd name="T78" fmla="*/ 1475 w 1563"/>
              <a:gd name="T79" fmla="*/ 416 h 1525"/>
              <a:gd name="T80" fmla="*/ 1499 w 1563"/>
              <a:gd name="T81" fmla="*/ 378 h 1525"/>
              <a:gd name="T82" fmla="*/ 1508 w 1563"/>
              <a:gd name="T83" fmla="*/ 353 h 1525"/>
              <a:gd name="T84" fmla="*/ 1508 w 1563"/>
              <a:gd name="T85" fmla="*/ 322 h 1525"/>
              <a:gd name="T86" fmla="*/ 1508 w 1563"/>
              <a:gd name="T87" fmla="*/ 289 h 1525"/>
              <a:gd name="T88" fmla="*/ 1517 w 1563"/>
              <a:gd name="T89" fmla="*/ 261 h 1525"/>
              <a:gd name="T90" fmla="*/ 1537 w 1563"/>
              <a:gd name="T91" fmla="*/ 241 h 1525"/>
              <a:gd name="T92" fmla="*/ 1553 w 1563"/>
              <a:gd name="T93" fmla="*/ 216 h 1525"/>
              <a:gd name="T94" fmla="*/ 1562 w 1563"/>
              <a:gd name="T95" fmla="*/ 181 h 1525"/>
              <a:gd name="T96" fmla="*/ 1548 w 1563"/>
              <a:gd name="T97" fmla="*/ 171 h 1525"/>
              <a:gd name="T98" fmla="*/ 1506 w 1563"/>
              <a:gd name="T99" fmla="*/ 173 h 1525"/>
              <a:gd name="T100" fmla="*/ 1481 w 1563"/>
              <a:gd name="T101" fmla="*/ 176 h 1525"/>
              <a:gd name="T102" fmla="*/ 1442 w 1563"/>
              <a:gd name="T103" fmla="*/ 187 h 1525"/>
              <a:gd name="T104" fmla="*/ 1410 w 1563"/>
              <a:gd name="T105" fmla="*/ 190 h 1525"/>
              <a:gd name="T106" fmla="*/ 1377 w 1563"/>
              <a:gd name="T107" fmla="*/ 200 h 1525"/>
              <a:gd name="T108" fmla="*/ 1365 w 1563"/>
              <a:gd name="T109" fmla="*/ 177 h 1525"/>
              <a:gd name="T110" fmla="*/ 1364 w 1563"/>
              <a:gd name="T111" fmla="*/ 122 h 1525"/>
              <a:gd name="T112" fmla="*/ 1367 w 1563"/>
              <a:gd name="T113" fmla="*/ 97 h 1525"/>
              <a:gd name="T114" fmla="*/ 1383 w 1563"/>
              <a:gd name="T115" fmla="*/ 59 h 1525"/>
              <a:gd name="T116" fmla="*/ 1393 w 1563"/>
              <a:gd name="T117" fmla="*/ 40 h 1525"/>
              <a:gd name="T118" fmla="*/ 1391 w 1563"/>
              <a:gd name="T119" fmla="*/ 21 h 1525"/>
              <a:gd name="T120" fmla="*/ 1378 w 1563"/>
              <a:gd name="T121" fmla="*/ 8 h 1525"/>
              <a:gd name="T122" fmla="*/ 1360 w 1563"/>
              <a:gd name="T123" fmla="*/ 0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63" h="1525">
                <a:moveTo>
                  <a:pt x="0" y="162"/>
                </a:moveTo>
                <a:lnTo>
                  <a:pt x="60" y="531"/>
                </a:lnTo>
                <a:lnTo>
                  <a:pt x="93" y="1281"/>
                </a:lnTo>
                <a:lnTo>
                  <a:pt x="93" y="1281"/>
                </a:lnTo>
                <a:lnTo>
                  <a:pt x="105" y="1285"/>
                </a:lnTo>
                <a:lnTo>
                  <a:pt x="118" y="1289"/>
                </a:lnTo>
                <a:lnTo>
                  <a:pt x="129" y="1293"/>
                </a:lnTo>
                <a:lnTo>
                  <a:pt x="140" y="1295"/>
                </a:lnTo>
                <a:lnTo>
                  <a:pt x="152" y="1297"/>
                </a:lnTo>
                <a:lnTo>
                  <a:pt x="165" y="1298"/>
                </a:lnTo>
                <a:lnTo>
                  <a:pt x="178" y="1299"/>
                </a:lnTo>
                <a:lnTo>
                  <a:pt x="191" y="1299"/>
                </a:lnTo>
                <a:lnTo>
                  <a:pt x="208" y="1299"/>
                </a:lnTo>
                <a:lnTo>
                  <a:pt x="223" y="1298"/>
                </a:lnTo>
                <a:lnTo>
                  <a:pt x="237" y="1297"/>
                </a:lnTo>
                <a:lnTo>
                  <a:pt x="255" y="1296"/>
                </a:lnTo>
                <a:lnTo>
                  <a:pt x="268" y="1525"/>
                </a:lnTo>
                <a:lnTo>
                  <a:pt x="268" y="1525"/>
                </a:lnTo>
                <a:lnTo>
                  <a:pt x="1200" y="1431"/>
                </a:lnTo>
                <a:lnTo>
                  <a:pt x="1200" y="1431"/>
                </a:lnTo>
                <a:lnTo>
                  <a:pt x="1199" y="1426"/>
                </a:lnTo>
                <a:lnTo>
                  <a:pt x="1198" y="1419"/>
                </a:lnTo>
                <a:lnTo>
                  <a:pt x="1197" y="1407"/>
                </a:lnTo>
                <a:lnTo>
                  <a:pt x="1199" y="1397"/>
                </a:lnTo>
                <a:lnTo>
                  <a:pt x="1200" y="1388"/>
                </a:lnTo>
                <a:lnTo>
                  <a:pt x="1200" y="1376"/>
                </a:lnTo>
                <a:lnTo>
                  <a:pt x="1199" y="1362"/>
                </a:lnTo>
                <a:lnTo>
                  <a:pt x="1197" y="1350"/>
                </a:lnTo>
                <a:lnTo>
                  <a:pt x="1194" y="1337"/>
                </a:lnTo>
                <a:lnTo>
                  <a:pt x="1192" y="1323"/>
                </a:lnTo>
                <a:lnTo>
                  <a:pt x="1190" y="1295"/>
                </a:lnTo>
                <a:lnTo>
                  <a:pt x="1189" y="1271"/>
                </a:lnTo>
                <a:lnTo>
                  <a:pt x="1189" y="1259"/>
                </a:lnTo>
                <a:lnTo>
                  <a:pt x="1188" y="1246"/>
                </a:lnTo>
                <a:lnTo>
                  <a:pt x="1187" y="1233"/>
                </a:lnTo>
                <a:lnTo>
                  <a:pt x="1184" y="1219"/>
                </a:lnTo>
                <a:lnTo>
                  <a:pt x="1180" y="1208"/>
                </a:lnTo>
                <a:lnTo>
                  <a:pt x="1175" y="1199"/>
                </a:lnTo>
                <a:lnTo>
                  <a:pt x="1173" y="1193"/>
                </a:lnTo>
                <a:lnTo>
                  <a:pt x="1171" y="1189"/>
                </a:lnTo>
                <a:lnTo>
                  <a:pt x="1168" y="1184"/>
                </a:lnTo>
                <a:lnTo>
                  <a:pt x="1168" y="1177"/>
                </a:lnTo>
                <a:lnTo>
                  <a:pt x="1168" y="1167"/>
                </a:lnTo>
                <a:lnTo>
                  <a:pt x="1170" y="1160"/>
                </a:lnTo>
                <a:lnTo>
                  <a:pt x="1172" y="1152"/>
                </a:lnTo>
                <a:lnTo>
                  <a:pt x="1175" y="1145"/>
                </a:lnTo>
                <a:lnTo>
                  <a:pt x="1180" y="1130"/>
                </a:lnTo>
                <a:lnTo>
                  <a:pt x="1187" y="1113"/>
                </a:lnTo>
                <a:lnTo>
                  <a:pt x="1191" y="1097"/>
                </a:lnTo>
                <a:lnTo>
                  <a:pt x="1192" y="1082"/>
                </a:lnTo>
                <a:lnTo>
                  <a:pt x="1193" y="1067"/>
                </a:lnTo>
                <a:lnTo>
                  <a:pt x="1194" y="1050"/>
                </a:lnTo>
                <a:lnTo>
                  <a:pt x="1197" y="1039"/>
                </a:lnTo>
                <a:lnTo>
                  <a:pt x="1200" y="1030"/>
                </a:lnTo>
                <a:lnTo>
                  <a:pt x="1204" y="1022"/>
                </a:lnTo>
                <a:lnTo>
                  <a:pt x="1209" y="1013"/>
                </a:lnTo>
                <a:lnTo>
                  <a:pt x="1221" y="999"/>
                </a:lnTo>
                <a:lnTo>
                  <a:pt x="1234" y="986"/>
                </a:lnTo>
                <a:lnTo>
                  <a:pt x="1247" y="972"/>
                </a:lnTo>
                <a:lnTo>
                  <a:pt x="1258" y="958"/>
                </a:lnTo>
                <a:lnTo>
                  <a:pt x="1262" y="950"/>
                </a:lnTo>
                <a:lnTo>
                  <a:pt x="1266" y="942"/>
                </a:lnTo>
                <a:lnTo>
                  <a:pt x="1268" y="932"/>
                </a:lnTo>
                <a:lnTo>
                  <a:pt x="1269" y="922"/>
                </a:lnTo>
                <a:lnTo>
                  <a:pt x="1265" y="908"/>
                </a:lnTo>
                <a:lnTo>
                  <a:pt x="1261" y="895"/>
                </a:lnTo>
                <a:lnTo>
                  <a:pt x="1262" y="891"/>
                </a:lnTo>
                <a:lnTo>
                  <a:pt x="1265" y="887"/>
                </a:lnTo>
                <a:lnTo>
                  <a:pt x="1268" y="883"/>
                </a:lnTo>
                <a:lnTo>
                  <a:pt x="1272" y="879"/>
                </a:lnTo>
                <a:lnTo>
                  <a:pt x="1282" y="870"/>
                </a:lnTo>
                <a:lnTo>
                  <a:pt x="1292" y="863"/>
                </a:lnTo>
                <a:lnTo>
                  <a:pt x="1301" y="855"/>
                </a:lnTo>
                <a:lnTo>
                  <a:pt x="1312" y="845"/>
                </a:lnTo>
                <a:lnTo>
                  <a:pt x="1324" y="829"/>
                </a:lnTo>
                <a:lnTo>
                  <a:pt x="1335" y="815"/>
                </a:lnTo>
                <a:lnTo>
                  <a:pt x="1338" y="807"/>
                </a:lnTo>
                <a:lnTo>
                  <a:pt x="1341" y="798"/>
                </a:lnTo>
                <a:lnTo>
                  <a:pt x="1342" y="789"/>
                </a:lnTo>
                <a:lnTo>
                  <a:pt x="1343" y="780"/>
                </a:lnTo>
                <a:lnTo>
                  <a:pt x="1343" y="771"/>
                </a:lnTo>
                <a:lnTo>
                  <a:pt x="1343" y="762"/>
                </a:lnTo>
                <a:lnTo>
                  <a:pt x="1343" y="755"/>
                </a:lnTo>
                <a:lnTo>
                  <a:pt x="1343" y="746"/>
                </a:lnTo>
                <a:lnTo>
                  <a:pt x="1342" y="741"/>
                </a:lnTo>
                <a:lnTo>
                  <a:pt x="1341" y="737"/>
                </a:lnTo>
                <a:lnTo>
                  <a:pt x="1347" y="726"/>
                </a:lnTo>
                <a:lnTo>
                  <a:pt x="1354" y="715"/>
                </a:lnTo>
                <a:lnTo>
                  <a:pt x="1361" y="701"/>
                </a:lnTo>
                <a:lnTo>
                  <a:pt x="1366" y="688"/>
                </a:lnTo>
                <a:lnTo>
                  <a:pt x="1371" y="676"/>
                </a:lnTo>
                <a:lnTo>
                  <a:pt x="1378" y="662"/>
                </a:lnTo>
                <a:lnTo>
                  <a:pt x="1388" y="652"/>
                </a:lnTo>
                <a:lnTo>
                  <a:pt x="1400" y="644"/>
                </a:lnTo>
                <a:lnTo>
                  <a:pt x="1408" y="632"/>
                </a:lnTo>
                <a:lnTo>
                  <a:pt x="1415" y="621"/>
                </a:lnTo>
                <a:lnTo>
                  <a:pt x="1419" y="609"/>
                </a:lnTo>
                <a:lnTo>
                  <a:pt x="1422" y="597"/>
                </a:lnTo>
                <a:lnTo>
                  <a:pt x="1422" y="597"/>
                </a:lnTo>
                <a:lnTo>
                  <a:pt x="1423" y="589"/>
                </a:lnTo>
                <a:lnTo>
                  <a:pt x="1423" y="580"/>
                </a:lnTo>
                <a:lnTo>
                  <a:pt x="1421" y="564"/>
                </a:lnTo>
                <a:lnTo>
                  <a:pt x="1420" y="548"/>
                </a:lnTo>
                <a:lnTo>
                  <a:pt x="1421" y="544"/>
                </a:lnTo>
                <a:lnTo>
                  <a:pt x="1422" y="541"/>
                </a:lnTo>
                <a:lnTo>
                  <a:pt x="1424" y="539"/>
                </a:lnTo>
                <a:lnTo>
                  <a:pt x="1427" y="536"/>
                </a:lnTo>
                <a:lnTo>
                  <a:pt x="1432" y="531"/>
                </a:lnTo>
                <a:lnTo>
                  <a:pt x="1436" y="526"/>
                </a:lnTo>
                <a:lnTo>
                  <a:pt x="1447" y="511"/>
                </a:lnTo>
                <a:lnTo>
                  <a:pt x="1456" y="496"/>
                </a:lnTo>
                <a:lnTo>
                  <a:pt x="1459" y="489"/>
                </a:lnTo>
                <a:lnTo>
                  <a:pt x="1462" y="481"/>
                </a:lnTo>
                <a:lnTo>
                  <a:pt x="1464" y="472"/>
                </a:lnTo>
                <a:lnTo>
                  <a:pt x="1465" y="462"/>
                </a:lnTo>
                <a:lnTo>
                  <a:pt x="1467" y="448"/>
                </a:lnTo>
                <a:lnTo>
                  <a:pt x="1469" y="435"/>
                </a:lnTo>
                <a:lnTo>
                  <a:pt x="1471" y="429"/>
                </a:lnTo>
                <a:lnTo>
                  <a:pt x="1473" y="422"/>
                </a:lnTo>
                <a:lnTo>
                  <a:pt x="1475" y="416"/>
                </a:lnTo>
                <a:lnTo>
                  <a:pt x="1478" y="409"/>
                </a:lnTo>
                <a:lnTo>
                  <a:pt x="1489" y="393"/>
                </a:lnTo>
                <a:lnTo>
                  <a:pt x="1499" y="378"/>
                </a:lnTo>
                <a:lnTo>
                  <a:pt x="1502" y="370"/>
                </a:lnTo>
                <a:lnTo>
                  <a:pt x="1505" y="363"/>
                </a:lnTo>
                <a:lnTo>
                  <a:pt x="1508" y="353"/>
                </a:lnTo>
                <a:lnTo>
                  <a:pt x="1508" y="343"/>
                </a:lnTo>
                <a:lnTo>
                  <a:pt x="1508" y="333"/>
                </a:lnTo>
                <a:lnTo>
                  <a:pt x="1508" y="322"/>
                </a:lnTo>
                <a:lnTo>
                  <a:pt x="1508" y="311"/>
                </a:lnTo>
                <a:lnTo>
                  <a:pt x="1508" y="300"/>
                </a:lnTo>
                <a:lnTo>
                  <a:pt x="1508" y="289"/>
                </a:lnTo>
                <a:lnTo>
                  <a:pt x="1508" y="280"/>
                </a:lnTo>
                <a:lnTo>
                  <a:pt x="1512" y="269"/>
                </a:lnTo>
                <a:lnTo>
                  <a:pt x="1517" y="261"/>
                </a:lnTo>
                <a:lnTo>
                  <a:pt x="1523" y="254"/>
                </a:lnTo>
                <a:lnTo>
                  <a:pt x="1530" y="247"/>
                </a:lnTo>
                <a:lnTo>
                  <a:pt x="1537" y="241"/>
                </a:lnTo>
                <a:lnTo>
                  <a:pt x="1543" y="233"/>
                </a:lnTo>
                <a:lnTo>
                  <a:pt x="1549" y="226"/>
                </a:lnTo>
                <a:lnTo>
                  <a:pt x="1553" y="216"/>
                </a:lnTo>
                <a:lnTo>
                  <a:pt x="1557" y="203"/>
                </a:lnTo>
                <a:lnTo>
                  <a:pt x="1559" y="192"/>
                </a:lnTo>
                <a:lnTo>
                  <a:pt x="1562" y="181"/>
                </a:lnTo>
                <a:lnTo>
                  <a:pt x="1563" y="171"/>
                </a:lnTo>
                <a:lnTo>
                  <a:pt x="1563" y="171"/>
                </a:lnTo>
                <a:lnTo>
                  <a:pt x="1548" y="171"/>
                </a:lnTo>
                <a:lnTo>
                  <a:pt x="1535" y="172"/>
                </a:lnTo>
                <a:lnTo>
                  <a:pt x="1521" y="173"/>
                </a:lnTo>
                <a:lnTo>
                  <a:pt x="1506" y="173"/>
                </a:lnTo>
                <a:lnTo>
                  <a:pt x="1497" y="174"/>
                </a:lnTo>
                <a:lnTo>
                  <a:pt x="1488" y="175"/>
                </a:lnTo>
                <a:lnTo>
                  <a:pt x="1481" y="176"/>
                </a:lnTo>
                <a:lnTo>
                  <a:pt x="1474" y="178"/>
                </a:lnTo>
                <a:lnTo>
                  <a:pt x="1459" y="183"/>
                </a:lnTo>
                <a:lnTo>
                  <a:pt x="1442" y="187"/>
                </a:lnTo>
                <a:lnTo>
                  <a:pt x="1431" y="188"/>
                </a:lnTo>
                <a:lnTo>
                  <a:pt x="1420" y="189"/>
                </a:lnTo>
                <a:lnTo>
                  <a:pt x="1410" y="190"/>
                </a:lnTo>
                <a:lnTo>
                  <a:pt x="1400" y="192"/>
                </a:lnTo>
                <a:lnTo>
                  <a:pt x="1389" y="197"/>
                </a:lnTo>
                <a:lnTo>
                  <a:pt x="1377" y="200"/>
                </a:lnTo>
                <a:lnTo>
                  <a:pt x="1371" y="199"/>
                </a:lnTo>
                <a:lnTo>
                  <a:pt x="1365" y="197"/>
                </a:lnTo>
                <a:lnTo>
                  <a:pt x="1365" y="177"/>
                </a:lnTo>
                <a:lnTo>
                  <a:pt x="1364" y="160"/>
                </a:lnTo>
                <a:lnTo>
                  <a:pt x="1364" y="141"/>
                </a:lnTo>
                <a:lnTo>
                  <a:pt x="1364" y="122"/>
                </a:lnTo>
                <a:lnTo>
                  <a:pt x="1364" y="112"/>
                </a:lnTo>
                <a:lnTo>
                  <a:pt x="1366" y="105"/>
                </a:lnTo>
                <a:lnTo>
                  <a:pt x="1367" y="97"/>
                </a:lnTo>
                <a:lnTo>
                  <a:pt x="1370" y="90"/>
                </a:lnTo>
                <a:lnTo>
                  <a:pt x="1376" y="76"/>
                </a:lnTo>
                <a:lnTo>
                  <a:pt x="1383" y="59"/>
                </a:lnTo>
                <a:lnTo>
                  <a:pt x="1387" y="52"/>
                </a:lnTo>
                <a:lnTo>
                  <a:pt x="1390" y="46"/>
                </a:lnTo>
                <a:lnTo>
                  <a:pt x="1393" y="40"/>
                </a:lnTo>
                <a:lnTo>
                  <a:pt x="1394" y="32"/>
                </a:lnTo>
                <a:lnTo>
                  <a:pt x="1393" y="26"/>
                </a:lnTo>
                <a:lnTo>
                  <a:pt x="1391" y="21"/>
                </a:lnTo>
                <a:lnTo>
                  <a:pt x="1388" y="15"/>
                </a:lnTo>
                <a:lnTo>
                  <a:pt x="1383" y="11"/>
                </a:lnTo>
                <a:lnTo>
                  <a:pt x="1378" y="8"/>
                </a:lnTo>
                <a:lnTo>
                  <a:pt x="1373" y="4"/>
                </a:lnTo>
                <a:lnTo>
                  <a:pt x="1366" y="2"/>
                </a:lnTo>
                <a:lnTo>
                  <a:pt x="1360" y="0"/>
                </a:lnTo>
                <a:lnTo>
                  <a:pt x="0" y="162"/>
                </a:lnTo>
                <a:lnTo>
                  <a:pt x="0" y="162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4" name="Freeform 210"/>
          <p:cNvSpPr>
            <a:spLocks/>
          </p:cNvSpPr>
          <p:nvPr/>
        </p:nvSpPr>
        <p:spPr bwMode="auto">
          <a:xfrm>
            <a:off x="5648935" y="5126183"/>
            <a:ext cx="818177" cy="717287"/>
          </a:xfrm>
          <a:custGeom>
            <a:avLst/>
            <a:gdLst>
              <a:gd name="T0" fmla="*/ 961 w 1774"/>
              <a:gd name="T1" fmla="*/ 64 h 1557"/>
              <a:gd name="T2" fmla="*/ 974 w 1774"/>
              <a:gd name="T3" fmla="*/ 164 h 1557"/>
              <a:gd name="T4" fmla="*/ 989 w 1774"/>
              <a:gd name="T5" fmla="*/ 287 h 1557"/>
              <a:gd name="T6" fmla="*/ 959 w 1774"/>
              <a:gd name="T7" fmla="*/ 349 h 1557"/>
              <a:gd name="T8" fmla="*/ 943 w 1774"/>
              <a:gd name="T9" fmla="*/ 444 h 1557"/>
              <a:gd name="T10" fmla="*/ 898 w 1774"/>
              <a:gd name="T11" fmla="*/ 498 h 1557"/>
              <a:gd name="T12" fmla="*/ 871 w 1774"/>
              <a:gd name="T13" fmla="*/ 545 h 1557"/>
              <a:gd name="T14" fmla="*/ 892 w 1774"/>
              <a:gd name="T15" fmla="*/ 603 h 1557"/>
              <a:gd name="T16" fmla="*/ 846 w 1774"/>
              <a:gd name="T17" fmla="*/ 684 h 1557"/>
              <a:gd name="T18" fmla="*/ 856 w 1774"/>
              <a:gd name="T19" fmla="*/ 753 h 1557"/>
              <a:gd name="T20" fmla="*/ 1432 w 1774"/>
              <a:gd name="T21" fmla="*/ 715 h 1557"/>
              <a:gd name="T22" fmla="*/ 1474 w 1774"/>
              <a:gd name="T23" fmla="*/ 749 h 1557"/>
              <a:gd name="T24" fmla="*/ 1470 w 1774"/>
              <a:gd name="T25" fmla="*/ 851 h 1557"/>
              <a:gd name="T26" fmla="*/ 1542 w 1774"/>
              <a:gd name="T27" fmla="*/ 947 h 1557"/>
              <a:gd name="T28" fmla="*/ 1487 w 1774"/>
              <a:gd name="T29" fmla="*/ 1001 h 1557"/>
              <a:gd name="T30" fmla="*/ 1355 w 1774"/>
              <a:gd name="T31" fmla="*/ 951 h 1557"/>
              <a:gd name="T32" fmla="*/ 1238 w 1774"/>
              <a:gd name="T33" fmla="*/ 990 h 1557"/>
              <a:gd name="T34" fmla="*/ 1258 w 1774"/>
              <a:gd name="T35" fmla="*/ 1049 h 1557"/>
              <a:gd name="T36" fmla="*/ 1396 w 1774"/>
              <a:gd name="T37" fmla="*/ 1095 h 1557"/>
              <a:gd name="T38" fmla="*/ 1447 w 1774"/>
              <a:gd name="T39" fmla="*/ 1039 h 1557"/>
              <a:gd name="T40" fmla="*/ 1496 w 1774"/>
              <a:gd name="T41" fmla="*/ 1087 h 1557"/>
              <a:gd name="T42" fmla="*/ 1544 w 1774"/>
              <a:gd name="T43" fmla="*/ 1121 h 1557"/>
              <a:gd name="T44" fmla="*/ 1628 w 1774"/>
              <a:gd name="T45" fmla="*/ 1082 h 1557"/>
              <a:gd name="T46" fmla="*/ 1686 w 1774"/>
              <a:gd name="T47" fmla="*/ 1119 h 1557"/>
              <a:gd name="T48" fmla="*/ 1655 w 1774"/>
              <a:gd name="T49" fmla="*/ 1177 h 1557"/>
              <a:gd name="T50" fmla="*/ 1589 w 1774"/>
              <a:gd name="T51" fmla="*/ 1259 h 1557"/>
              <a:gd name="T52" fmla="*/ 1609 w 1774"/>
              <a:gd name="T53" fmla="*/ 1302 h 1557"/>
              <a:gd name="T54" fmla="*/ 1707 w 1774"/>
              <a:gd name="T55" fmla="*/ 1330 h 1557"/>
              <a:gd name="T56" fmla="*/ 1772 w 1774"/>
              <a:gd name="T57" fmla="*/ 1397 h 1557"/>
              <a:gd name="T58" fmla="*/ 1751 w 1774"/>
              <a:gd name="T59" fmla="*/ 1450 h 1557"/>
              <a:gd name="T60" fmla="*/ 1664 w 1774"/>
              <a:gd name="T61" fmla="*/ 1464 h 1557"/>
              <a:gd name="T62" fmla="*/ 1519 w 1774"/>
              <a:gd name="T63" fmla="*/ 1384 h 1557"/>
              <a:gd name="T64" fmla="*/ 1434 w 1774"/>
              <a:gd name="T65" fmla="*/ 1321 h 1557"/>
              <a:gd name="T66" fmla="*/ 1383 w 1774"/>
              <a:gd name="T67" fmla="*/ 1259 h 1557"/>
              <a:gd name="T68" fmla="*/ 1339 w 1774"/>
              <a:gd name="T69" fmla="*/ 1308 h 1557"/>
              <a:gd name="T70" fmla="*/ 1408 w 1774"/>
              <a:gd name="T71" fmla="*/ 1338 h 1557"/>
              <a:gd name="T72" fmla="*/ 1425 w 1774"/>
              <a:gd name="T73" fmla="*/ 1458 h 1557"/>
              <a:gd name="T74" fmla="*/ 1342 w 1774"/>
              <a:gd name="T75" fmla="*/ 1519 h 1557"/>
              <a:gd name="T76" fmla="*/ 1287 w 1774"/>
              <a:gd name="T77" fmla="*/ 1497 h 1557"/>
              <a:gd name="T78" fmla="*/ 1191 w 1774"/>
              <a:gd name="T79" fmla="*/ 1516 h 1557"/>
              <a:gd name="T80" fmla="*/ 1124 w 1774"/>
              <a:gd name="T81" fmla="*/ 1556 h 1557"/>
              <a:gd name="T82" fmla="*/ 1030 w 1774"/>
              <a:gd name="T83" fmla="*/ 1421 h 1557"/>
              <a:gd name="T84" fmla="*/ 1025 w 1774"/>
              <a:gd name="T85" fmla="*/ 1299 h 1557"/>
              <a:gd name="T86" fmla="*/ 980 w 1774"/>
              <a:gd name="T87" fmla="*/ 1235 h 1557"/>
              <a:gd name="T88" fmla="*/ 917 w 1774"/>
              <a:gd name="T89" fmla="*/ 1239 h 1557"/>
              <a:gd name="T90" fmla="*/ 967 w 1774"/>
              <a:gd name="T91" fmla="*/ 1307 h 1557"/>
              <a:gd name="T92" fmla="*/ 971 w 1774"/>
              <a:gd name="T93" fmla="*/ 1377 h 1557"/>
              <a:gd name="T94" fmla="*/ 878 w 1774"/>
              <a:gd name="T95" fmla="*/ 1319 h 1557"/>
              <a:gd name="T96" fmla="*/ 792 w 1774"/>
              <a:gd name="T97" fmla="*/ 1300 h 1557"/>
              <a:gd name="T98" fmla="*/ 751 w 1774"/>
              <a:gd name="T99" fmla="*/ 1319 h 1557"/>
              <a:gd name="T100" fmla="*/ 703 w 1774"/>
              <a:gd name="T101" fmla="*/ 1348 h 1557"/>
              <a:gd name="T102" fmla="*/ 678 w 1774"/>
              <a:gd name="T103" fmla="*/ 1405 h 1557"/>
              <a:gd name="T104" fmla="*/ 502 w 1774"/>
              <a:gd name="T105" fmla="*/ 1402 h 1557"/>
              <a:gd name="T106" fmla="*/ 365 w 1774"/>
              <a:gd name="T107" fmla="*/ 1361 h 1557"/>
              <a:gd name="T108" fmla="*/ 207 w 1774"/>
              <a:gd name="T109" fmla="*/ 1384 h 1557"/>
              <a:gd name="T110" fmla="*/ 163 w 1774"/>
              <a:gd name="T111" fmla="*/ 1342 h 1557"/>
              <a:gd name="T112" fmla="*/ 162 w 1774"/>
              <a:gd name="T113" fmla="*/ 1123 h 1557"/>
              <a:gd name="T114" fmla="*/ 157 w 1774"/>
              <a:gd name="T115" fmla="*/ 1009 h 1557"/>
              <a:gd name="T116" fmla="*/ 194 w 1774"/>
              <a:gd name="T117" fmla="*/ 852 h 1557"/>
              <a:gd name="T118" fmla="*/ 131 w 1774"/>
              <a:gd name="T119" fmla="*/ 726 h 1557"/>
              <a:gd name="T120" fmla="*/ 52 w 1774"/>
              <a:gd name="T121" fmla="*/ 588 h 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74" h="1557">
                <a:moveTo>
                  <a:pt x="0" y="94"/>
                </a:moveTo>
                <a:lnTo>
                  <a:pt x="932" y="0"/>
                </a:lnTo>
                <a:lnTo>
                  <a:pt x="932" y="0"/>
                </a:lnTo>
                <a:lnTo>
                  <a:pt x="934" y="9"/>
                </a:lnTo>
                <a:lnTo>
                  <a:pt x="937" y="16"/>
                </a:lnTo>
                <a:lnTo>
                  <a:pt x="940" y="25"/>
                </a:lnTo>
                <a:lnTo>
                  <a:pt x="946" y="32"/>
                </a:lnTo>
                <a:lnTo>
                  <a:pt x="951" y="43"/>
                </a:lnTo>
                <a:lnTo>
                  <a:pt x="957" y="53"/>
                </a:lnTo>
                <a:lnTo>
                  <a:pt x="961" y="64"/>
                </a:lnTo>
                <a:lnTo>
                  <a:pt x="964" y="76"/>
                </a:lnTo>
                <a:lnTo>
                  <a:pt x="965" y="85"/>
                </a:lnTo>
                <a:lnTo>
                  <a:pt x="965" y="95"/>
                </a:lnTo>
                <a:lnTo>
                  <a:pt x="965" y="104"/>
                </a:lnTo>
                <a:lnTo>
                  <a:pt x="965" y="113"/>
                </a:lnTo>
                <a:lnTo>
                  <a:pt x="964" y="122"/>
                </a:lnTo>
                <a:lnTo>
                  <a:pt x="965" y="131"/>
                </a:lnTo>
                <a:lnTo>
                  <a:pt x="966" y="139"/>
                </a:lnTo>
                <a:lnTo>
                  <a:pt x="970" y="150"/>
                </a:lnTo>
                <a:lnTo>
                  <a:pt x="974" y="164"/>
                </a:lnTo>
                <a:lnTo>
                  <a:pt x="978" y="177"/>
                </a:lnTo>
                <a:lnTo>
                  <a:pt x="981" y="189"/>
                </a:lnTo>
                <a:lnTo>
                  <a:pt x="984" y="202"/>
                </a:lnTo>
                <a:lnTo>
                  <a:pt x="986" y="214"/>
                </a:lnTo>
                <a:lnTo>
                  <a:pt x="987" y="227"/>
                </a:lnTo>
                <a:lnTo>
                  <a:pt x="988" y="241"/>
                </a:lnTo>
                <a:lnTo>
                  <a:pt x="988" y="256"/>
                </a:lnTo>
                <a:lnTo>
                  <a:pt x="988" y="267"/>
                </a:lnTo>
                <a:lnTo>
                  <a:pt x="989" y="277"/>
                </a:lnTo>
                <a:lnTo>
                  <a:pt x="989" y="287"/>
                </a:lnTo>
                <a:lnTo>
                  <a:pt x="988" y="298"/>
                </a:lnTo>
                <a:lnTo>
                  <a:pt x="986" y="304"/>
                </a:lnTo>
                <a:lnTo>
                  <a:pt x="983" y="310"/>
                </a:lnTo>
                <a:lnTo>
                  <a:pt x="979" y="315"/>
                </a:lnTo>
                <a:lnTo>
                  <a:pt x="975" y="320"/>
                </a:lnTo>
                <a:lnTo>
                  <a:pt x="971" y="324"/>
                </a:lnTo>
                <a:lnTo>
                  <a:pt x="967" y="329"/>
                </a:lnTo>
                <a:lnTo>
                  <a:pt x="964" y="335"/>
                </a:lnTo>
                <a:lnTo>
                  <a:pt x="961" y="341"/>
                </a:lnTo>
                <a:lnTo>
                  <a:pt x="959" y="349"/>
                </a:lnTo>
                <a:lnTo>
                  <a:pt x="958" y="355"/>
                </a:lnTo>
                <a:lnTo>
                  <a:pt x="958" y="363"/>
                </a:lnTo>
                <a:lnTo>
                  <a:pt x="958" y="369"/>
                </a:lnTo>
                <a:lnTo>
                  <a:pt x="958" y="383"/>
                </a:lnTo>
                <a:lnTo>
                  <a:pt x="959" y="399"/>
                </a:lnTo>
                <a:lnTo>
                  <a:pt x="958" y="409"/>
                </a:lnTo>
                <a:lnTo>
                  <a:pt x="957" y="419"/>
                </a:lnTo>
                <a:lnTo>
                  <a:pt x="953" y="428"/>
                </a:lnTo>
                <a:lnTo>
                  <a:pt x="948" y="436"/>
                </a:lnTo>
                <a:lnTo>
                  <a:pt x="943" y="444"/>
                </a:lnTo>
                <a:lnTo>
                  <a:pt x="936" y="449"/>
                </a:lnTo>
                <a:lnTo>
                  <a:pt x="930" y="455"/>
                </a:lnTo>
                <a:lnTo>
                  <a:pt x="923" y="459"/>
                </a:lnTo>
                <a:lnTo>
                  <a:pt x="917" y="463"/>
                </a:lnTo>
                <a:lnTo>
                  <a:pt x="910" y="468"/>
                </a:lnTo>
                <a:lnTo>
                  <a:pt x="905" y="474"/>
                </a:lnTo>
                <a:lnTo>
                  <a:pt x="900" y="482"/>
                </a:lnTo>
                <a:lnTo>
                  <a:pt x="898" y="487"/>
                </a:lnTo>
                <a:lnTo>
                  <a:pt x="898" y="492"/>
                </a:lnTo>
                <a:lnTo>
                  <a:pt x="898" y="498"/>
                </a:lnTo>
                <a:lnTo>
                  <a:pt x="899" y="503"/>
                </a:lnTo>
                <a:lnTo>
                  <a:pt x="900" y="509"/>
                </a:lnTo>
                <a:lnTo>
                  <a:pt x="900" y="513"/>
                </a:lnTo>
                <a:lnTo>
                  <a:pt x="899" y="518"/>
                </a:lnTo>
                <a:lnTo>
                  <a:pt x="897" y="524"/>
                </a:lnTo>
                <a:lnTo>
                  <a:pt x="887" y="530"/>
                </a:lnTo>
                <a:lnTo>
                  <a:pt x="877" y="534"/>
                </a:lnTo>
                <a:lnTo>
                  <a:pt x="873" y="538"/>
                </a:lnTo>
                <a:lnTo>
                  <a:pt x="872" y="542"/>
                </a:lnTo>
                <a:lnTo>
                  <a:pt x="871" y="545"/>
                </a:lnTo>
                <a:lnTo>
                  <a:pt x="871" y="551"/>
                </a:lnTo>
                <a:lnTo>
                  <a:pt x="871" y="557"/>
                </a:lnTo>
                <a:lnTo>
                  <a:pt x="875" y="564"/>
                </a:lnTo>
                <a:lnTo>
                  <a:pt x="878" y="569"/>
                </a:lnTo>
                <a:lnTo>
                  <a:pt x="881" y="574"/>
                </a:lnTo>
                <a:lnTo>
                  <a:pt x="885" y="580"/>
                </a:lnTo>
                <a:lnTo>
                  <a:pt x="889" y="585"/>
                </a:lnTo>
                <a:lnTo>
                  <a:pt x="891" y="592"/>
                </a:lnTo>
                <a:lnTo>
                  <a:pt x="892" y="598"/>
                </a:lnTo>
                <a:lnTo>
                  <a:pt x="892" y="603"/>
                </a:lnTo>
                <a:lnTo>
                  <a:pt x="891" y="607"/>
                </a:lnTo>
                <a:lnTo>
                  <a:pt x="890" y="611"/>
                </a:lnTo>
                <a:lnTo>
                  <a:pt x="887" y="614"/>
                </a:lnTo>
                <a:lnTo>
                  <a:pt x="883" y="622"/>
                </a:lnTo>
                <a:lnTo>
                  <a:pt x="879" y="631"/>
                </a:lnTo>
                <a:lnTo>
                  <a:pt x="871" y="647"/>
                </a:lnTo>
                <a:lnTo>
                  <a:pt x="863" y="662"/>
                </a:lnTo>
                <a:lnTo>
                  <a:pt x="856" y="672"/>
                </a:lnTo>
                <a:lnTo>
                  <a:pt x="849" y="679"/>
                </a:lnTo>
                <a:lnTo>
                  <a:pt x="846" y="684"/>
                </a:lnTo>
                <a:lnTo>
                  <a:pt x="844" y="688"/>
                </a:lnTo>
                <a:lnTo>
                  <a:pt x="842" y="693"/>
                </a:lnTo>
                <a:lnTo>
                  <a:pt x="842" y="700"/>
                </a:lnTo>
                <a:lnTo>
                  <a:pt x="842" y="706"/>
                </a:lnTo>
                <a:lnTo>
                  <a:pt x="843" y="713"/>
                </a:lnTo>
                <a:lnTo>
                  <a:pt x="844" y="718"/>
                </a:lnTo>
                <a:lnTo>
                  <a:pt x="846" y="723"/>
                </a:lnTo>
                <a:lnTo>
                  <a:pt x="851" y="734"/>
                </a:lnTo>
                <a:lnTo>
                  <a:pt x="855" y="747"/>
                </a:lnTo>
                <a:lnTo>
                  <a:pt x="856" y="753"/>
                </a:lnTo>
                <a:lnTo>
                  <a:pt x="857" y="759"/>
                </a:lnTo>
                <a:lnTo>
                  <a:pt x="857" y="765"/>
                </a:lnTo>
                <a:lnTo>
                  <a:pt x="856" y="770"/>
                </a:lnTo>
                <a:lnTo>
                  <a:pt x="856" y="775"/>
                </a:lnTo>
                <a:lnTo>
                  <a:pt x="857" y="781"/>
                </a:lnTo>
                <a:lnTo>
                  <a:pt x="858" y="786"/>
                </a:lnTo>
                <a:lnTo>
                  <a:pt x="860" y="793"/>
                </a:lnTo>
                <a:lnTo>
                  <a:pt x="864" y="797"/>
                </a:lnTo>
                <a:lnTo>
                  <a:pt x="869" y="800"/>
                </a:lnTo>
                <a:lnTo>
                  <a:pt x="1432" y="715"/>
                </a:lnTo>
                <a:lnTo>
                  <a:pt x="1437" y="720"/>
                </a:lnTo>
                <a:lnTo>
                  <a:pt x="1445" y="723"/>
                </a:lnTo>
                <a:lnTo>
                  <a:pt x="1451" y="727"/>
                </a:lnTo>
                <a:lnTo>
                  <a:pt x="1459" y="730"/>
                </a:lnTo>
                <a:lnTo>
                  <a:pt x="1464" y="733"/>
                </a:lnTo>
                <a:lnTo>
                  <a:pt x="1470" y="738"/>
                </a:lnTo>
                <a:lnTo>
                  <a:pt x="1471" y="740"/>
                </a:lnTo>
                <a:lnTo>
                  <a:pt x="1473" y="743"/>
                </a:lnTo>
                <a:lnTo>
                  <a:pt x="1474" y="746"/>
                </a:lnTo>
                <a:lnTo>
                  <a:pt x="1474" y="749"/>
                </a:lnTo>
                <a:lnTo>
                  <a:pt x="1474" y="767"/>
                </a:lnTo>
                <a:lnTo>
                  <a:pt x="1473" y="782"/>
                </a:lnTo>
                <a:lnTo>
                  <a:pt x="1471" y="797"/>
                </a:lnTo>
                <a:lnTo>
                  <a:pt x="1469" y="813"/>
                </a:lnTo>
                <a:lnTo>
                  <a:pt x="1465" y="824"/>
                </a:lnTo>
                <a:lnTo>
                  <a:pt x="1463" y="835"/>
                </a:lnTo>
                <a:lnTo>
                  <a:pt x="1464" y="839"/>
                </a:lnTo>
                <a:lnTo>
                  <a:pt x="1465" y="843"/>
                </a:lnTo>
                <a:lnTo>
                  <a:pt x="1467" y="848"/>
                </a:lnTo>
                <a:lnTo>
                  <a:pt x="1470" y="851"/>
                </a:lnTo>
                <a:lnTo>
                  <a:pt x="1477" y="857"/>
                </a:lnTo>
                <a:lnTo>
                  <a:pt x="1485" y="864"/>
                </a:lnTo>
                <a:lnTo>
                  <a:pt x="1500" y="877"/>
                </a:lnTo>
                <a:lnTo>
                  <a:pt x="1514" y="890"/>
                </a:lnTo>
                <a:lnTo>
                  <a:pt x="1520" y="896"/>
                </a:lnTo>
                <a:lnTo>
                  <a:pt x="1526" y="904"/>
                </a:lnTo>
                <a:lnTo>
                  <a:pt x="1531" y="912"/>
                </a:lnTo>
                <a:lnTo>
                  <a:pt x="1534" y="922"/>
                </a:lnTo>
                <a:lnTo>
                  <a:pt x="1539" y="935"/>
                </a:lnTo>
                <a:lnTo>
                  <a:pt x="1542" y="947"/>
                </a:lnTo>
                <a:lnTo>
                  <a:pt x="1545" y="959"/>
                </a:lnTo>
                <a:lnTo>
                  <a:pt x="1546" y="970"/>
                </a:lnTo>
                <a:lnTo>
                  <a:pt x="1548" y="993"/>
                </a:lnTo>
                <a:lnTo>
                  <a:pt x="1548" y="1019"/>
                </a:lnTo>
                <a:lnTo>
                  <a:pt x="1548" y="1019"/>
                </a:lnTo>
                <a:lnTo>
                  <a:pt x="1538" y="1017"/>
                </a:lnTo>
                <a:lnTo>
                  <a:pt x="1527" y="1015"/>
                </a:lnTo>
                <a:lnTo>
                  <a:pt x="1517" y="1012"/>
                </a:lnTo>
                <a:lnTo>
                  <a:pt x="1507" y="1009"/>
                </a:lnTo>
                <a:lnTo>
                  <a:pt x="1487" y="1001"/>
                </a:lnTo>
                <a:lnTo>
                  <a:pt x="1463" y="993"/>
                </a:lnTo>
                <a:lnTo>
                  <a:pt x="1446" y="989"/>
                </a:lnTo>
                <a:lnTo>
                  <a:pt x="1431" y="985"/>
                </a:lnTo>
                <a:lnTo>
                  <a:pt x="1416" y="978"/>
                </a:lnTo>
                <a:lnTo>
                  <a:pt x="1399" y="973"/>
                </a:lnTo>
                <a:lnTo>
                  <a:pt x="1385" y="968"/>
                </a:lnTo>
                <a:lnTo>
                  <a:pt x="1372" y="962"/>
                </a:lnTo>
                <a:lnTo>
                  <a:pt x="1366" y="959"/>
                </a:lnTo>
                <a:lnTo>
                  <a:pt x="1361" y="956"/>
                </a:lnTo>
                <a:lnTo>
                  <a:pt x="1355" y="951"/>
                </a:lnTo>
                <a:lnTo>
                  <a:pt x="1349" y="946"/>
                </a:lnTo>
                <a:lnTo>
                  <a:pt x="1334" y="956"/>
                </a:lnTo>
                <a:lnTo>
                  <a:pt x="1317" y="964"/>
                </a:lnTo>
                <a:lnTo>
                  <a:pt x="1309" y="971"/>
                </a:lnTo>
                <a:lnTo>
                  <a:pt x="1302" y="976"/>
                </a:lnTo>
                <a:lnTo>
                  <a:pt x="1295" y="982"/>
                </a:lnTo>
                <a:lnTo>
                  <a:pt x="1285" y="986"/>
                </a:lnTo>
                <a:lnTo>
                  <a:pt x="1269" y="989"/>
                </a:lnTo>
                <a:lnTo>
                  <a:pt x="1254" y="990"/>
                </a:lnTo>
                <a:lnTo>
                  <a:pt x="1238" y="990"/>
                </a:lnTo>
                <a:lnTo>
                  <a:pt x="1221" y="991"/>
                </a:lnTo>
                <a:lnTo>
                  <a:pt x="1222" y="997"/>
                </a:lnTo>
                <a:lnTo>
                  <a:pt x="1223" y="1002"/>
                </a:lnTo>
                <a:lnTo>
                  <a:pt x="1224" y="1006"/>
                </a:lnTo>
                <a:lnTo>
                  <a:pt x="1227" y="1011"/>
                </a:lnTo>
                <a:lnTo>
                  <a:pt x="1232" y="1018"/>
                </a:lnTo>
                <a:lnTo>
                  <a:pt x="1238" y="1026"/>
                </a:lnTo>
                <a:lnTo>
                  <a:pt x="1245" y="1033"/>
                </a:lnTo>
                <a:lnTo>
                  <a:pt x="1251" y="1040"/>
                </a:lnTo>
                <a:lnTo>
                  <a:pt x="1258" y="1049"/>
                </a:lnTo>
                <a:lnTo>
                  <a:pt x="1264" y="1057"/>
                </a:lnTo>
                <a:lnTo>
                  <a:pt x="1270" y="1067"/>
                </a:lnTo>
                <a:lnTo>
                  <a:pt x="1276" y="1074"/>
                </a:lnTo>
                <a:lnTo>
                  <a:pt x="1284" y="1081"/>
                </a:lnTo>
                <a:lnTo>
                  <a:pt x="1291" y="1086"/>
                </a:lnTo>
                <a:lnTo>
                  <a:pt x="1300" y="1090"/>
                </a:lnTo>
                <a:lnTo>
                  <a:pt x="1310" y="1093"/>
                </a:lnTo>
                <a:lnTo>
                  <a:pt x="1321" y="1094"/>
                </a:lnTo>
                <a:lnTo>
                  <a:pt x="1331" y="1095"/>
                </a:lnTo>
                <a:lnTo>
                  <a:pt x="1396" y="1095"/>
                </a:lnTo>
                <a:lnTo>
                  <a:pt x="1402" y="1094"/>
                </a:lnTo>
                <a:lnTo>
                  <a:pt x="1406" y="1092"/>
                </a:lnTo>
                <a:lnTo>
                  <a:pt x="1410" y="1090"/>
                </a:lnTo>
                <a:lnTo>
                  <a:pt x="1413" y="1085"/>
                </a:lnTo>
                <a:lnTo>
                  <a:pt x="1420" y="1077"/>
                </a:lnTo>
                <a:lnTo>
                  <a:pt x="1426" y="1068"/>
                </a:lnTo>
                <a:lnTo>
                  <a:pt x="1432" y="1061"/>
                </a:lnTo>
                <a:lnTo>
                  <a:pt x="1437" y="1055"/>
                </a:lnTo>
                <a:lnTo>
                  <a:pt x="1443" y="1047"/>
                </a:lnTo>
                <a:lnTo>
                  <a:pt x="1447" y="1039"/>
                </a:lnTo>
                <a:lnTo>
                  <a:pt x="1459" y="1045"/>
                </a:lnTo>
                <a:lnTo>
                  <a:pt x="1469" y="1050"/>
                </a:lnTo>
                <a:lnTo>
                  <a:pt x="1479" y="1054"/>
                </a:lnTo>
                <a:lnTo>
                  <a:pt x="1490" y="1060"/>
                </a:lnTo>
                <a:lnTo>
                  <a:pt x="1492" y="1063"/>
                </a:lnTo>
                <a:lnTo>
                  <a:pt x="1494" y="1065"/>
                </a:lnTo>
                <a:lnTo>
                  <a:pt x="1496" y="1068"/>
                </a:lnTo>
                <a:lnTo>
                  <a:pt x="1496" y="1071"/>
                </a:lnTo>
                <a:lnTo>
                  <a:pt x="1496" y="1079"/>
                </a:lnTo>
                <a:lnTo>
                  <a:pt x="1496" y="1087"/>
                </a:lnTo>
                <a:lnTo>
                  <a:pt x="1494" y="1093"/>
                </a:lnTo>
                <a:lnTo>
                  <a:pt x="1493" y="1097"/>
                </a:lnTo>
                <a:lnTo>
                  <a:pt x="1492" y="1101"/>
                </a:lnTo>
                <a:lnTo>
                  <a:pt x="1490" y="1106"/>
                </a:lnTo>
                <a:lnTo>
                  <a:pt x="1486" y="1114"/>
                </a:lnTo>
                <a:lnTo>
                  <a:pt x="1481" y="1124"/>
                </a:lnTo>
                <a:lnTo>
                  <a:pt x="1513" y="1124"/>
                </a:lnTo>
                <a:lnTo>
                  <a:pt x="1525" y="1124"/>
                </a:lnTo>
                <a:lnTo>
                  <a:pt x="1534" y="1122"/>
                </a:lnTo>
                <a:lnTo>
                  <a:pt x="1544" y="1121"/>
                </a:lnTo>
                <a:lnTo>
                  <a:pt x="1553" y="1118"/>
                </a:lnTo>
                <a:lnTo>
                  <a:pt x="1571" y="1110"/>
                </a:lnTo>
                <a:lnTo>
                  <a:pt x="1591" y="1100"/>
                </a:lnTo>
                <a:lnTo>
                  <a:pt x="1599" y="1095"/>
                </a:lnTo>
                <a:lnTo>
                  <a:pt x="1607" y="1088"/>
                </a:lnTo>
                <a:lnTo>
                  <a:pt x="1611" y="1085"/>
                </a:lnTo>
                <a:lnTo>
                  <a:pt x="1615" y="1083"/>
                </a:lnTo>
                <a:lnTo>
                  <a:pt x="1620" y="1082"/>
                </a:lnTo>
                <a:lnTo>
                  <a:pt x="1625" y="1082"/>
                </a:lnTo>
                <a:lnTo>
                  <a:pt x="1628" y="1082"/>
                </a:lnTo>
                <a:lnTo>
                  <a:pt x="1632" y="1084"/>
                </a:lnTo>
                <a:lnTo>
                  <a:pt x="1634" y="1086"/>
                </a:lnTo>
                <a:lnTo>
                  <a:pt x="1636" y="1090"/>
                </a:lnTo>
                <a:lnTo>
                  <a:pt x="1640" y="1096"/>
                </a:lnTo>
                <a:lnTo>
                  <a:pt x="1647" y="1100"/>
                </a:lnTo>
                <a:lnTo>
                  <a:pt x="1658" y="1103"/>
                </a:lnTo>
                <a:lnTo>
                  <a:pt x="1667" y="1106"/>
                </a:lnTo>
                <a:lnTo>
                  <a:pt x="1675" y="1109"/>
                </a:lnTo>
                <a:lnTo>
                  <a:pt x="1681" y="1113"/>
                </a:lnTo>
                <a:lnTo>
                  <a:pt x="1686" y="1119"/>
                </a:lnTo>
                <a:lnTo>
                  <a:pt x="1690" y="1124"/>
                </a:lnTo>
                <a:lnTo>
                  <a:pt x="1699" y="1137"/>
                </a:lnTo>
                <a:lnTo>
                  <a:pt x="1707" y="1151"/>
                </a:lnTo>
                <a:lnTo>
                  <a:pt x="1705" y="1157"/>
                </a:lnTo>
                <a:lnTo>
                  <a:pt x="1702" y="1161"/>
                </a:lnTo>
                <a:lnTo>
                  <a:pt x="1694" y="1165"/>
                </a:lnTo>
                <a:lnTo>
                  <a:pt x="1687" y="1168"/>
                </a:lnTo>
                <a:lnTo>
                  <a:pt x="1679" y="1172"/>
                </a:lnTo>
                <a:lnTo>
                  <a:pt x="1672" y="1174"/>
                </a:lnTo>
                <a:lnTo>
                  <a:pt x="1655" y="1177"/>
                </a:lnTo>
                <a:lnTo>
                  <a:pt x="1638" y="1180"/>
                </a:lnTo>
                <a:lnTo>
                  <a:pt x="1627" y="1182"/>
                </a:lnTo>
                <a:lnTo>
                  <a:pt x="1618" y="1185"/>
                </a:lnTo>
                <a:lnTo>
                  <a:pt x="1608" y="1187"/>
                </a:lnTo>
                <a:lnTo>
                  <a:pt x="1596" y="1188"/>
                </a:lnTo>
                <a:lnTo>
                  <a:pt x="1596" y="1238"/>
                </a:lnTo>
                <a:lnTo>
                  <a:pt x="1595" y="1244"/>
                </a:lnTo>
                <a:lnTo>
                  <a:pt x="1594" y="1249"/>
                </a:lnTo>
                <a:lnTo>
                  <a:pt x="1592" y="1255"/>
                </a:lnTo>
                <a:lnTo>
                  <a:pt x="1589" y="1259"/>
                </a:lnTo>
                <a:lnTo>
                  <a:pt x="1587" y="1263"/>
                </a:lnTo>
                <a:lnTo>
                  <a:pt x="1585" y="1269"/>
                </a:lnTo>
                <a:lnTo>
                  <a:pt x="1583" y="1274"/>
                </a:lnTo>
                <a:lnTo>
                  <a:pt x="1583" y="1281"/>
                </a:lnTo>
                <a:lnTo>
                  <a:pt x="1583" y="1285"/>
                </a:lnTo>
                <a:lnTo>
                  <a:pt x="1585" y="1289"/>
                </a:lnTo>
                <a:lnTo>
                  <a:pt x="1588" y="1292"/>
                </a:lnTo>
                <a:lnTo>
                  <a:pt x="1592" y="1295"/>
                </a:lnTo>
                <a:lnTo>
                  <a:pt x="1600" y="1298"/>
                </a:lnTo>
                <a:lnTo>
                  <a:pt x="1609" y="1302"/>
                </a:lnTo>
                <a:lnTo>
                  <a:pt x="1623" y="1309"/>
                </a:lnTo>
                <a:lnTo>
                  <a:pt x="1635" y="1315"/>
                </a:lnTo>
                <a:lnTo>
                  <a:pt x="1641" y="1317"/>
                </a:lnTo>
                <a:lnTo>
                  <a:pt x="1648" y="1320"/>
                </a:lnTo>
                <a:lnTo>
                  <a:pt x="1654" y="1322"/>
                </a:lnTo>
                <a:lnTo>
                  <a:pt x="1662" y="1323"/>
                </a:lnTo>
                <a:lnTo>
                  <a:pt x="1674" y="1323"/>
                </a:lnTo>
                <a:lnTo>
                  <a:pt x="1683" y="1323"/>
                </a:lnTo>
                <a:lnTo>
                  <a:pt x="1696" y="1326"/>
                </a:lnTo>
                <a:lnTo>
                  <a:pt x="1707" y="1330"/>
                </a:lnTo>
                <a:lnTo>
                  <a:pt x="1717" y="1336"/>
                </a:lnTo>
                <a:lnTo>
                  <a:pt x="1727" y="1342"/>
                </a:lnTo>
                <a:lnTo>
                  <a:pt x="1735" y="1350"/>
                </a:lnTo>
                <a:lnTo>
                  <a:pt x="1743" y="1358"/>
                </a:lnTo>
                <a:lnTo>
                  <a:pt x="1750" y="1368"/>
                </a:lnTo>
                <a:lnTo>
                  <a:pt x="1758" y="1379"/>
                </a:lnTo>
                <a:lnTo>
                  <a:pt x="1763" y="1385"/>
                </a:lnTo>
                <a:lnTo>
                  <a:pt x="1768" y="1391"/>
                </a:lnTo>
                <a:lnTo>
                  <a:pt x="1771" y="1394"/>
                </a:lnTo>
                <a:lnTo>
                  <a:pt x="1772" y="1397"/>
                </a:lnTo>
                <a:lnTo>
                  <a:pt x="1773" y="1402"/>
                </a:lnTo>
                <a:lnTo>
                  <a:pt x="1774" y="1406"/>
                </a:lnTo>
                <a:lnTo>
                  <a:pt x="1773" y="1410"/>
                </a:lnTo>
                <a:lnTo>
                  <a:pt x="1772" y="1414"/>
                </a:lnTo>
                <a:lnTo>
                  <a:pt x="1771" y="1418"/>
                </a:lnTo>
                <a:lnTo>
                  <a:pt x="1769" y="1421"/>
                </a:lnTo>
                <a:lnTo>
                  <a:pt x="1764" y="1428"/>
                </a:lnTo>
                <a:lnTo>
                  <a:pt x="1760" y="1435"/>
                </a:lnTo>
                <a:lnTo>
                  <a:pt x="1757" y="1444"/>
                </a:lnTo>
                <a:lnTo>
                  <a:pt x="1751" y="1450"/>
                </a:lnTo>
                <a:lnTo>
                  <a:pt x="1746" y="1458"/>
                </a:lnTo>
                <a:lnTo>
                  <a:pt x="1740" y="1464"/>
                </a:lnTo>
                <a:lnTo>
                  <a:pt x="1728" y="1477"/>
                </a:lnTo>
                <a:lnTo>
                  <a:pt x="1718" y="1489"/>
                </a:lnTo>
                <a:lnTo>
                  <a:pt x="1714" y="1495"/>
                </a:lnTo>
                <a:lnTo>
                  <a:pt x="1708" y="1500"/>
                </a:lnTo>
                <a:lnTo>
                  <a:pt x="1702" y="1504"/>
                </a:lnTo>
                <a:lnTo>
                  <a:pt x="1694" y="1510"/>
                </a:lnTo>
                <a:lnTo>
                  <a:pt x="1678" y="1486"/>
                </a:lnTo>
                <a:lnTo>
                  <a:pt x="1664" y="1464"/>
                </a:lnTo>
                <a:lnTo>
                  <a:pt x="1656" y="1455"/>
                </a:lnTo>
                <a:lnTo>
                  <a:pt x="1648" y="1446"/>
                </a:lnTo>
                <a:lnTo>
                  <a:pt x="1637" y="1437"/>
                </a:lnTo>
                <a:lnTo>
                  <a:pt x="1625" y="1430"/>
                </a:lnTo>
                <a:lnTo>
                  <a:pt x="1611" y="1422"/>
                </a:lnTo>
                <a:lnTo>
                  <a:pt x="1598" y="1416"/>
                </a:lnTo>
                <a:lnTo>
                  <a:pt x="1585" y="1411"/>
                </a:lnTo>
                <a:lnTo>
                  <a:pt x="1572" y="1406"/>
                </a:lnTo>
                <a:lnTo>
                  <a:pt x="1547" y="1396"/>
                </a:lnTo>
                <a:lnTo>
                  <a:pt x="1519" y="1384"/>
                </a:lnTo>
                <a:lnTo>
                  <a:pt x="1507" y="1378"/>
                </a:lnTo>
                <a:lnTo>
                  <a:pt x="1498" y="1371"/>
                </a:lnTo>
                <a:lnTo>
                  <a:pt x="1487" y="1364"/>
                </a:lnTo>
                <a:lnTo>
                  <a:pt x="1476" y="1355"/>
                </a:lnTo>
                <a:lnTo>
                  <a:pt x="1464" y="1347"/>
                </a:lnTo>
                <a:lnTo>
                  <a:pt x="1453" y="1340"/>
                </a:lnTo>
                <a:lnTo>
                  <a:pt x="1448" y="1336"/>
                </a:lnTo>
                <a:lnTo>
                  <a:pt x="1443" y="1331"/>
                </a:lnTo>
                <a:lnTo>
                  <a:pt x="1438" y="1326"/>
                </a:lnTo>
                <a:lnTo>
                  <a:pt x="1434" y="1321"/>
                </a:lnTo>
                <a:lnTo>
                  <a:pt x="1429" y="1310"/>
                </a:lnTo>
                <a:lnTo>
                  <a:pt x="1424" y="1300"/>
                </a:lnTo>
                <a:lnTo>
                  <a:pt x="1420" y="1289"/>
                </a:lnTo>
                <a:lnTo>
                  <a:pt x="1416" y="1279"/>
                </a:lnTo>
                <a:lnTo>
                  <a:pt x="1412" y="1274"/>
                </a:lnTo>
                <a:lnTo>
                  <a:pt x="1409" y="1271"/>
                </a:lnTo>
                <a:lnTo>
                  <a:pt x="1406" y="1269"/>
                </a:lnTo>
                <a:lnTo>
                  <a:pt x="1402" y="1267"/>
                </a:lnTo>
                <a:lnTo>
                  <a:pt x="1393" y="1263"/>
                </a:lnTo>
                <a:lnTo>
                  <a:pt x="1383" y="1259"/>
                </a:lnTo>
                <a:lnTo>
                  <a:pt x="1376" y="1255"/>
                </a:lnTo>
                <a:lnTo>
                  <a:pt x="1368" y="1250"/>
                </a:lnTo>
                <a:lnTo>
                  <a:pt x="1361" y="1246"/>
                </a:lnTo>
                <a:lnTo>
                  <a:pt x="1352" y="1244"/>
                </a:lnTo>
                <a:lnTo>
                  <a:pt x="1341" y="1286"/>
                </a:lnTo>
                <a:lnTo>
                  <a:pt x="1337" y="1292"/>
                </a:lnTo>
                <a:lnTo>
                  <a:pt x="1334" y="1297"/>
                </a:lnTo>
                <a:lnTo>
                  <a:pt x="1334" y="1301"/>
                </a:lnTo>
                <a:lnTo>
                  <a:pt x="1336" y="1306"/>
                </a:lnTo>
                <a:lnTo>
                  <a:pt x="1339" y="1308"/>
                </a:lnTo>
                <a:lnTo>
                  <a:pt x="1343" y="1310"/>
                </a:lnTo>
                <a:lnTo>
                  <a:pt x="1353" y="1314"/>
                </a:lnTo>
                <a:lnTo>
                  <a:pt x="1363" y="1317"/>
                </a:lnTo>
                <a:lnTo>
                  <a:pt x="1372" y="1324"/>
                </a:lnTo>
                <a:lnTo>
                  <a:pt x="1383" y="1328"/>
                </a:lnTo>
                <a:lnTo>
                  <a:pt x="1390" y="1329"/>
                </a:lnTo>
                <a:lnTo>
                  <a:pt x="1395" y="1330"/>
                </a:lnTo>
                <a:lnTo>
                  <a:pt x="1400" y="1331"/>
                </a:lnTo>
                <a:lnTo>
                  <a:pt x="1405" y="1334"/>
                </a:lnTo>
                <a:lnTo>
                  <a:pt x="1408" y="1338"/>
                </a:lnTo>
                <a:lnTo>
                  <a:pt x="1409" y="1343"/>
                </a:lnTo>
                <a:lnTo>
                  <a:pt x="1409" y="1350"/>
                </a:lnTo>
                <a:lnTo>
                  <a:pt x="1410" y="1355"/>
                </a:lnTo>
                <a:lnTo>
                  <a:pt x="1416" y="1380"/>
                </a:lnTo>
                <a:lnTo>
                  <a:pt x="1421" y="1403"/>
                </a:lnTo>
                <a:lnTo>
                  <a:pt x="1423" y="1414"/>
                </a:lnTo>
                <a:lnTo>
                  <a:pt x="1424" y="1425"/>
                </a:lnTo>
                <a:lnTo>
                  <a:pt x="1425" y="1437"/>
                </a:lnTo>
                <a:lnTo>
                  <a:pt x="1426" y="1450"/>
                </a:lnTo>
                <a:lnTo>
                  <a:pt x="1425" y="1458"/>
                </a:lnTo>
                <a:lnTo>
                  <a:pt x="1422" y="1465"/>
                </a:lnTo>
                <a:lnTo>
                  <a:pt x="1419" y="1471"/>
                </a:lnTo>
                <a:lnTo>
                  <a:pt x="1413" y="1475"/>
                </a:lnTo>
                <a:lnTo>
                  <a:pt x="1400" y="1484"/>
                </a:lnTo>
                <a:lnTo>
                  <a:pt x="1386" y="1490"/>
                </a:lnTo>
                <a:lnTo>
                  <a:pt x="1370" y="1499"/>
                </a:lnTo>
                <a:lnTo>
                  <a:pt x="1354" y="1510"/>
                </a:lnTo>
                <a:lnTo>
                  <a:pt x="1349" y="1513"/>
                </a:lnTo>
                <a:lnTo>
                  <a:pt x="1344" y="1517"/>
                </a:lnTo>
                <a:lnTo>
                  <a:pt x="1342" y="1519"/>
                </a:lnTo>
                <a:lnTo>
                  <a:pt x="1339" y="1520"/>
                </a:lnTo>
                <a:lnTo>
                  <a:pt x="1337" y="1522"/>
                </a:lnTo>
                <a:lnTo>
                  <a:pt x="1334" y="1523"/>
                </a:lnTo>
                <a:lnTo>
                  <a:pt x="1325" y="1522"/>
                </a:lnTo>
                <a:lnTo>
                  <a:pt x="1318" y="1518"/>
                </a:lnTo>
                <a:lnTo>
                  <a:pt x="1312" y="1514"/>
                </a:lnTo>
                <a:lnTo>
                  <a:pt x="1307" y="1510"/>
                </a:lnTo>
                <a:lnTo>
                  <a:pt x="1300" y="1504"/>
                </a:lnTo>
                <a:lnTo>
                  <a:pt x="1295" y="1500"/>
                </a:lnTo>
                <a:lnTo>
                  <a:pt x="1287" y="1497"/>
                </a:lnTo>
                <a:lnTo>
                  <a:pt x="1280" y="1496"/>
                </a:lnTo>
                <a:lnTo>
                  <a:pt x="1262" y="1496"/>
                </a:lnTo>
                <a:lnTo>
                  <a:pt x="1248" y="1495"/>
                </a:lnTo>
                <a:lnTo>
                  <a:pt x="1233" y="1493"/>
                </a:lnTo>
                <a:lnTo>
                  <a:pt x="1217" y="1493"/>
                </a:lnTo>
                <a:lnTo>
                  <a:pt x="1210" y="1495"/>
                </a:lnTo>
                <a:lnTo>
                  <a:pt x="1205" y="1497"/>
                </a:lnTo>
                <a:lnTo>
                  <a:pt x="1201" y="1500"/>
                </a:lnTo>
                <a:lnTo>
                  <a:pt x="1197" y="1505"/>
                </a:lnTo>
                <a:lnTo>
                  <a:pt x="1191" y="1516"/>
                </a:lnTo>
                <a:lnTo>
                  <a:pt x="1184" y="1528"/>
                </a:lnTo>
                <a:lnTo>
                  <a:pt x="1178" y="1534"/>
                </a:lnTo>
                <a:lnTo>
                  <a:pt x="1172" y="1541"/>
                </a:lnTo>
                <a:lnTo>
                  <a:pt x="1164" y="1545"/>
                </a:lnTo>
                <a:lnTo>
                  <a:pt x="1155" y="1549"/>
                </a:lnTo>
                <a:lnTo>
                  <a:pt x="1150" y="1552"/>
                </a:lnTo>
                <a:lnTo>
                  <a:pt x="1145" y="1554"/>
                </a:lnTo>
                <a:lnTo>
                  <a:pt x="1140" y="1556"/>
                </a:lnTo>
                <a:lnTo>
                  <a:pt x="1134" y="1557"/>
                </a:lnTo>
                <a:lnTo>
                  <a:pt x="1124" y="1556"/>
                </a:lnTo>
                <a:lnTo>
                  <a:pt x="1115" y="1554"/>
                </a:lnTo>
                <a:lnTo>
                  <a:pt x="1108" y="1550"/>
                </a:lnTo>
                <a:lnTo>
                  <a:pt x="1100" y="1544"/>
                </a:lnTo>
                <a:lnTo>
                  <a:pt x="1086" y="1533"/>
                </a:lnTo>
                <a:lnTo>
                  <a:pt x="1070" y="1523"/>
                </a:lnTo>
                <a:lnTo>
                  <a:pt x="1056" y="1515"/>
                </a:lnTo>
                <a:lnTo>
                  <a:pt x="1044" y="1509"/>
                </a:lnTo>
                <a:lnTo>
                  <a:pt x="1031" y="1501"/>
                </a:lnTo>
                <a:lnTo>
                  <a:pt x="1017" y="1493"/>
                </a:lnTo>
                <a:lnTo>
                  <a:pt x="1030" y="1421"/>
                </a:lnTo>
                <a:lnTo>
                  <a:pt x="1028" y="1408"/>
                </a:lnTo>
                <a:lnTo>
                  <a:pt x="1025" y="1395"/>
                </a:lnTo>
                <a:lnTo>
                  <a:pt x="1024" y="1382"/>
                </a:lnTo>
                <a:lnTo>
                  <a:pt x="1024" y="1369"/>
                </a:lnTo>
                <a:lnTo>
                  <a:pt x="1025" y="1358"/>
                </a:lnTo>
                <a:lnTo>
                  <a:pt x="1025" y="1348"/>
                </a:lnTo>
                <a:lnTo>
                  <a:pt x="1026" y="1336"/>
                </a:lnTo>
                <a:lnTo>
                  <a:pt x="1027" y="1325"/>
                </a:lnTo>
                <a:lnTo>
                  <a:pt x="1026" y="1313"/>
                </a:lnTo>
                <a:lnTo>
                  <a:pt x="1025" y="1299"/>
                </a:lnTo>
                <a:lnTo>
                  <a:pt x="1022" y="1284"/>
                </a:lnTo>
                <a:lnTo>
                  <a:pt x="1018" y="1270"/>
                </a:lnTo>
                <a:lnTo>
                  <a:pt x="1015" y="1263"/>
                </a:lnTo>
                <a:lnTo>
                  <a:pt x="1012" y="1258"/>
                </a:lnTo>
                <a:lnTo>
                  <a:pt x="1006" y="1252"/>
                </a:lnTo>
                <a:lnTo>
                  <a:pt x="1001" y="1246"/>
                </a:lnTo>
                <a:lnTo>
                  <a:pt x="997" y="1242"/>
                </a:lnTo>
                <a:lnTo>
                  <a:pt x="991" y="1240"/>
                </a:lnTo>
                <a:lnTo>
                  <a:pt x="986" y="1238"/>
                </a:lnTo>
                <a:lnTo>
                  <a:pt x="980" y="1235"/>
                </a:lnTo>
                <a:lnTo>
                  <a:pt x="970" y="1232"/>
                </a:lnTo>
                <a:lnTo>
                  <a:pt x="959" y="1228"/>
                </a:lnTo>
                <a:lnTo>
                  <a:pt x="947" y="1221"/>
                </a:lnTo>
                <a:lnTo>
                  <a:pt x="937" y="1214"/>
                </a:lnTo>
                <a:lnTo>
                  <a:pt x="929" y="1205"/>
                </a:lnTo>
                <a:lnTo>
                  <a:pt x="919" y="1195"/>
                </a:lnTo>
                <a:lnTo>
                  <a:pt x="908" y="1199"/>
                </a:lnTo>
                <a:lnTo>
                  <a:pt x="911" y="1216"/>
                </a:lnTo>
                <a:lnTo>
                  <a:pt x="914" y="1231"/>
                </a:lnTo>
                <a:lnTo>
                  <a:pt x="917" y="1239"/>
                </a:lnTo>
                <a:lnTo>
                  <a:pt x="919" y="1246"/>
                </a:lnTo>
                <a:lnTo>
                  <a:pt x="922" y="1254"/>
                </a:lnTo>
                <a:lnTo>
                  <a:pt x="926" y="1262"/>
                </a:lnTo>
                <a:lnTo>
                  <a:pt x="932" y="1270"/>
                </a:lnTo>
                <a:lnTo>
                  <a:pt x="937" y="1276"/>
                </a:lnTo>
                <a:lnTo>
                  <a:pt x="944" y="1283"/>
                </a:lnTo>
                <a:lnTo>
                  <a:pt x="950" y="1288"/>
                </a:lnTo>
                <a:lnTo>
                  <a:pt x="957" y="1294"/>
                </a:lnTo>
                <a:lnTo>
                  <a:pt x="962" y="1299"/>
                </a:lnTo>
                <a:lnTo>
                  <a:pt x="967" y="1307"/>
                </a:lnTo>
                <a:lnTo>
                  <a:pt x="972" y="1315"/>
                </a:lnTo>
                <a:lnTo>
                  <a:pt x="975" y="1326"/>
                </a:lnTo>
                <a:lnTo>
                  <a:pt x="977" y="1337"/>
                </a:lnTo>
                <a:lnTo>
                  <a:pt x="980" y="1343"/>
                </a:lnTo>
                <a:lnTo>
                  <a:pt x="984" y="1350"/>
                </a:lnTo>
                <a:lnTo>
                  <a:pt x="987" y="1355"/>
                </a:lnTo>
                <a:lnTo>
                  <a:pt x="988" y="1363"/>
                </a:lnTo>
                <a:lnTo>
                  <a:pt x="986" y="1371"/>
                </a:lnTo>
                <a:lnTo>
                  <a:pt x="983" y="1379"/>
                </a:lnTo>
                <a:lnTo>
                  <a:pt x="971" y="1377"/>
                </a:lnTo>
                <a:lnTo>
                  <a:pt x="961" y="1374"/>
                </a:lnTo>
                <a:lnTo>
                  <a:pt x="952" y="1370"/>
                </a:lnTo>
                <a:lnTo>
                  <a:pt x="943" y="1366"/>
                </a:lnTo>
                <a:lnTo>
                  <a:pt x="926" y="1356"/>
                </a:lnTo>
                <a:lnTo>
                  <a:pt x="908" y="1344"/>
                </a:lnTo>
                <a:lnTo>
                  <a:pt x="897" y="1337"/>
                </a:lnTo>
                <a:lnTo>
                  <a:pt x="886" y="1328"/>
                </a:lnTo>
                <a:lnTo>
                  <a:pt x="883" y="1325"/>
                </a:lnTo>
                <a:lnTo>
                  <a:pt x="881" y="1322"/>
                </a:lnTo>
                <a:lnTo>
                  <a:pt x="878" y="1319"/>
                </a:lnTo>
                <a:lnTo>
                  <a:pt x="873" y="1317"/>
                </a:lnTo>
                <a:lnTo>
                  <a:pt x="860" y="1320"/>
                </a:lnTo>
                <a:lnTo>
                  <a:pt x="848" y="1323"/>
                </a:lnTo>
                <a:lnTo>
                  <a:pt x="836" y="1320"/>
                </a:lnTo>
                <a:lnTo>
                  <a:pt x="826" y="1317"/>
                </a:lnTo>
                <a:lnTo>
                  <a:pt x="815" y="1314"/>
                </a:lnTo>
                <a:lnTo>
                  <a:pt x="804" y="1310"/>
                </a:lnTo>
                <a:lnTo>
                  <a:pt x="799" y="1307"/>
                </a:lnTo>
                <a:lnTo>
                  <a:pt x="795" y="1302"/>
                </a:lnTo>
                <a:lnTo>
                  <a:pt x="792" y="1300"/>
                </a:lnTo>
                <a:lnTo>
                  <a:pt x="789" y="1298"/>
                </a:lnTo>
                <a:lnTo>
                  <a:pt x="787" y="1297"/>
                </a:lnTo>
                <a:lnTo>
                  <a:pt x="784" y="1297"/>
                </a:lnTo>
                <a:lnTo>
                  <a:pt x="778" y="1297"/>
                </a:lnTo>
                <a:lnTo>
                  <a:pt x="775" y="1298"/>
                </a:lnTo>
                <a:lnTo>
                  <a:pt x="771" y="1299"/>
                </a:lnTo>
                <a:lnTo>
                  <a:pt x="768" y="1301"/>
                </a:lnTo>
                <a:lnTo>
                  <a:pt x="762" y="1307"/>
                </a:lnTo>
                <a:lnTo>
                  <a:pt x="757" y="1312"/>
                </a:lnTo>
                <a:lnTo>
                  <a:pt x="751" y="1319"/>
                </a:lnTo>
                <a:lnTo>
                  <a:pt x="746" y="1325"/>
                </a:lnTo>
                <a:lnTo>
                  <a:pt x="741" y="1331"/>
                </a:lnTo>
                <a:lnTo>
                  <a:pt x="733" y="1337"/>
                </a:lnTo>
                <a:lnTo>
                  <a:pt x="728" y="1341"/>
                </a:lnTo>
                <a:lnTo>
                  <a:pt x="722" y="1344"/>
                </a:lnTo>
                <a:lnTo>
                  <a:pt x="717" y="1346"/>
                </a:lnTo>
                <a:lnTo>
                  <a:pt x="710" y="1346"/>
                </a:lnTo>
                <a:lnTo>
                  <a:pt x="708" y="1346"/>
                </a:lnTo>
                <a:lnTo>
                  <a:pt x="705" y="1347"/>
                </a:lnTo>
                <a:lnTo>
                  <a:pt x="703" y="1348"/>
                </a:lnTo>
                <a:lnTo>
                  <a:pt x="701" y="1350"/>
                </a:lnTo>
                <a:lnTo>
                  <a:pt x="700" y="1353"/>
                </a:lnTo>
                <a:lnTo>
                  <a:pt x="698" y="1356"/>
                </a:lnTo>
                <a:lnTo>
                  <a:pt x="697" y="1358"/>
                </a:lnTo>
                <a:lnTo>
                  <a:pt x="697" y="1362"/>
                </a:lnTo>
                <a:lnTo>
                  <a:pt x="697" y="1369"/>
                </a:lnTo>
                <a:lnTo>
                  <a:pt x="698" y="1377"/>
                </a:lnTo>
                <a:lnTo>
                  <a:pt x="700" y="1391"/>
                </a:lnTo>
                <a:lnTo>
                  <a:pt x="704" y="1405"/>
                </a:lnTo>
                <a:lnTo>
                  <a:pt x="678" y="1405"/>
                </a:lnTo>
                <a:lnTo>
                  <a:pt x="655" y="1405"/>
                </a:lnTo>
                <a:lnTo>
                  <a:pt x="634" y="1405"/>
                </a:lnTo>
                <a:lnTo>
                  <a:pt x="612" y="1405"/>
                </a:lnTo>
                <a:lnTo>
                  <a:pt x="592" y="1405"/>
                </a:lnTo>
                <a:lnTo>
                  <a:pt x="570" y="1406"/>
                </a:lnTo>
                <a:lnTo>
                  <a:pt x="546" y="1406"/>
                </a:lnTo>
                <a:lnTo>
                  <a:pt x="521" y="1406"/>
                </a:lnTo>
                <a:lnTo>
                  <a:pt x="514" y="1405"/>
                </a:lnTo>
                <a:lnTo>
                  <a:pt x="508" y="1404"/>
                </a:lnTo>
                <a:lnTo>
                  <a:pt x="502" y="1402"/>
                </a:lnTo>
                <a:lnTo>
                  <a:pt x="497" y="1400"/>
                </a:lnTo>
                <a:lnTo>
                  <a:pt x="486" y="1395"/>
                </a:lnTo>
                <a:lnTo>
                  <a:pt x="473" y="1392"/>
                </a:lnTo>
                <a:lnTo>
                  <a:pt x="450" y="1389"/>
                </a:lnTo>
                <a:lnTo>
                  <a:pt x="430" y="1384"/>
                </a:lnTo>
                <a:lnTo>
                  <a:pt x="409" y="1379"/>
                </a:lnTo>
                <a:lnTo>
                  <a:pt x="387" y="1371"/>
                </a:lnTo>
                <a:lnTo>
                  <a:pt x="378" y="1367"/>
                </a:lnTo>
                <a:lnTo>
                  <a:pt x="369" y="1363"/>
                </a:lnTo>
                <a:lnTo>
                  <a:pt x="365" y="1361"/>
                </a:lnTo>
                <a:lnTo>
                  <a:pt x="360" y="1360"/>
                </a:lnTo>
                <a:lnTo>
                  <a:pt x="356" y="1358"/>
                </a:lnTo>
                <a:lnTo>
                  <a:pt x="351" y="1357"/>
                </a:lnTo>
                <a:lnTo>
                  <a:pt x="338" y="1358"/>
                </a:lnTo>
                <a:lnTo>
                  <a:pt x="326" y="1362"/>
                </a:lnTo>
                <a:lnTo>
                  <a:pt x="315" y="1365"/>
                </a:lnTo>
                <a:lnTo>
                  <a:pt x="302" y="1368"/>
                </a:lnTo>
                <a:lnTo>
                  <a:pt x="268" y="1375"/>
                </a:lnTo>
                <a:lnTo>
                  <a:pt x="237" y="1379"/>
                </a:lnTo>
                <a:lnTo>
                  <a:pt x="207" y="1384"/>
                </a:lnTo>
                <a:lnTo>
                  <a:pt x="173" y="1392"/>
                </a:lnTo>
                <a:lnTo>
                  <a:pt x="165" y="1394"/>
                </a:lnTo>
                <a:lnTo>
                  <a:pt x="157" y="1396"/>
                </a:lnTo>
                <a:lnTo>
                  <a:pt x="157" y="1396"/>
                </a:lnTo>
                <a:lnTo>
                  <a:pt x="158" y="1384"/>
                </a:lnTo>
                <a:lnTo>
                  <a:pt x="160" y="1375"/>
                </a:lnTo>
                <a:lnTo>
                  <a:pt x="160" y="1364"/>
                </a:lnTo>
                <a:lnTo>
                  <a:pt x="160" y="1352"/>
                </a:lnTo>
                <a:lnTo>
                  <a:pt x="161" y="1348"/>
                </a:lnTo>
                <a:lnTo>
                  <a:pt x="163" y="1342"/>
                </a:lnTo>
                <a:lnTo>
                  <a:pt x="163" y="1315"/>
                </a:lnTo>
                <a:lnTo>
                  <a:pt x="164" y="1292"/>
                </a:lnTo>
                <a:lnTo>
                  <a:pt x="164" y="1269"/>
                </a:lnTo>
                <a:lnTo>
                  <a:pt x="164" y="1246"/>
                </a:lnTo>
                <a:lnTo>
                  <a:pt x="164" y="1225"/>
                </a:lnTo>
                <a:lnTo>
                  <a:pt x="164" y="1201"/>
                </a:lnTo>
                <a:lnTo>
                  <a:pt x="165" y="1177"/>
                </a:lnTo>
                <a:lnTo>
                  <a:pt x="165" y="1150"/>
                </a:lnTo>
                <a:lnTo>
                  <a:pt x="164" y="1136"/>
                </a:lnTo>
                <a:lnTo>
                  <a:pt x="162" y="1123"/>
                </a:lnTo>
                <a:lnTo>
                  <a:pt x="158" y="1111"/>
                </a:lnTo>
                <a:lnTo>
                  <a:pt x="155" y="1100"/>
                </a:lnTo>
                <a:lnTo>
                  <a:pt x="152" y="1088"/>
                </a:lnTo>
                <a:lnTo>
                  <a:pt x="149" y="1077"/>
                </a:lnTo>
                <a:lnTo>
                  <a:pt x="147" y="1064"/>
                </a:lnTo>
                <a:lnTo>
                  <a:pt x="146" y="1050"/>
                </a:lnTo>
                <a:lnTo>
                  <a:pt x="147" y="1038"/>
                </a:lnTo>
                <a:lnTo>
                  <a:pt x="150" y="1027"/>
                </a:lnTo>
                <a:lnTo>
                  <a:pt x="153" y="1017"/>
                </a:lnTo>
                <a:lnTo>
                  <a:pt x="157" y="1009"/>
                </a:lnTo>
                <a:lnTo>
                  <a:pt x="169" y="990"/>
                </a:lnTo>
                <a:lnTo>
                  <a:pt x="180" y="970"/>
                </a:lnTo>
                <a:lnTo>
                  <a:pt x="185" y="958"/>
                </a:lnTo>
                <a:lnTo>
                  <a:pt x="189" y="947"/>
                </a:lnTo>
                <a:lnTo>
                  <a:pt x="192" y="936"/>
                </a:lnTo>
                <a:lnTo>
                  <a:pt x="194" y="926"/>
                </a:lnTo>
                <a:lnTo>
                  <a:pt x="196" y="905"/>
                </a:lnTo>
                <a:lnTo>
                  <a:pt x="196" y="880"/>
                </a:lnTo>
                <a:lnTo>
                  <a:pt x="196" y="865"/>
                </a:lnTo>
                <a:lnTo>
                  <a:pt x="194" y="852"/>
                </a:lnTo>
                <a:lnTo>
                  <a:pt x="192" y="839"/>
                </a:lnTo>
                <a:lnTo>
                  <a:pt x="189" y="827"/>
                </a:lnTo>
                <a:lnTo>
                  <a:pt x="185" y="815"/>
                </a:lnTo>
                <a:lnTo>
                  <a:pt x="180" y="804"/>
                </a:lnTo>
                <a:lnTo>
                  <a:pt x="174" y="791"/>
                </a:lnTo>
                <a:lnTo>
                  <a:pt x="167" y="779"/>
                </a:lnTo>
                <a:lnTo>
                  <a:pt x="155" y="763"/>
                </a:lnTo>
                <a:lnTo>
                  <a:pt x="143" y="747"/>
                </a:lnTo>
                <a:lnTo>
                  <a:pt x="137" y="735"/>
                </a:lnTo>
                <a:lnTo>
                  <a:pt x="131" y="726"/>
                </a:lnTo>
                <a:lnTo>
                  <a:pt x="126" y="715"/>
                </a:lnTo>
                <a:lnTo>
                  <a:pt x="120" y="704"/>
                </a:lnTo>
                <a:lnTo>
                  <a:pt x="111" y="693"/>
                </a:lnTo>
                <a:lnTo>
                  <a:pt x="103" y="684"/>
                </a:lnTo>
                <a:lnTo>
                  <a:pt x="95" y="674"/>
                </a:lnTo>
                <a:lnTo>
                  <a:pt x="87" y="662"/>
                </a:lnTo>
                <a:lnTo>
                  <a:pt x="76" y="642"/>
                </a:lnTo>
                <a:lnTo>
                  <a:pt x="68" y="623"/>
                </a:lnTo>
                <a:lnTo>
                  <a:pt x="59" y="606"/>
                </a:lnTo>
                <a:lnTo>
                  <a:pt x="52" y="588"/>
                </a:lnTo>
                <a:lnTo>
                  <a:pt x="36" y="553"/>
                </a:lnTo>
                <a:lnTo>
                  <a:pt x="18" y="513"/>
                </a:lnTo>
                <a:lnTo>
                  <a:pt x="0" y="94"/>
                </a:lnTo>
                <a:lnTo>
                  <a:pt x="0" y="94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6" name="Freeform 212"/>
          <p:cNvSpPr>
            <a:spLocks/>
          </p:cNvSpPr>
          <p:nvPr/>
        </p:nvSpPr>
        <p:spPr bwMode="auto">
          <a:xfrm>
            <a:off x="3317408" y="4399222"/>
            <a:ext cx="964675" cy="1062800"/>
          </a:xfrm>
          <a:custGeom>
            <a:avLst/>
            <a:gdLst>
              <a:gd name="T0" fmla="*/ 2096 w 2096"/>
              <a:gd name="T1" fmla="*/ 353 h 2306"/>
              <a:gd name="T2" fmla="*/ 2056 w 2096"/>
              <a:gd name="T3" fmla="*/ 2130 h 2306"/>
              <a:gd name="T4" fmla="*/ 832 w 2096"/>
              <a:gd name="T5" fmla="*/ 2055 h 2306"/>
              <a:gd name="T6" fmla="*/ 836 w 2096"/>
              <a:gd name="T7" fmla="*/ 2068 h 2306"/>
              <a:gd name="T8" fmla="*/ 839 w 2096"/>
              <a:gd name="T9" fmla="*/ 2079 h 2306"/>
              <a:gd name="T10" fmla="*/ 841 w 2096"/>
              <a:gd name="T11" fmla="*/ 2084 h 2306"/>
              <a:gd name="T12" fmla="*/ 843 w 2096"/>
              <a:gd name="T13" fmla="*/ 2089 h 2306"/>
              <a:gd name="T14" fmla="*/ 846 w 2096"/>
              <a:gd name="T15" fmla="*/ 2094 h 2306"/>
              <a:gd name="T16" fmla="*/ 851 w 2096"/>
              <a:gd name="T17" fmla="*/ 2099 h 2306"/>
              <a:gd name="T18" fmla="*/ 862 w 2096"/>
              <a:gd name="T19" fmla="*/ 2105 h 2306"/>
              <a:gd name="T20" fmla="*/ 872 w 2096"/>
              <a:gd name="T21" fmla="*/ 2111 h 2306"/>
              <a:gd name="T22" fmla="*/ 882 w 2096"/>
              <a:gd name="T23" fmla="*/ 2124 h 2306"/>
              <a:gd name="T24" fmla="*/ 890 w 2096"/>
              <a:gd name="T25" fmla="*/ 2137 h 2306"/>
              <a:gd name="T26" fmla="*/ 896 w 2096"/>
              <a:gd name="T27" fmla="*/ 2150 h 2306"/>
              <a:gd name="T28" fmla="*/ 905 w 2096"/>
              <a:gd name="T29" fmla="*/ 2164 h 2306"/>
              <a:gd name="T30" fmla="*/ 905 w 2096"/>
              <a:gd name="T31" fmla="*/ 2164 h 2306"/>
              <a:gd name="T32" fmla="*/ 341 w 2096"/>
              <a:gd name="T33" fmla="*/ 2119 h 2306"/>
              <a:gd name="T34" fmla="*/ 325 w 2096"/>
              <a:gd name="T35" fmla="*/ 2306 h 2306"/>
              <a:gd name="T36" fmla="*/ 0 w 2096"/>
              <a:gd name="T37" fmla="*/ 2269 h 2306"/>
              <a:gd name="T38" fmla="*/ 0 w 2096"/>
              <a:gd name="T39" fmla="*/ 2269 h 2306"/>
              <a:gd name="T40" fmla="*/ 208 w 2096"/>
              <a:gd name="T41" fmla="*/ 0 h 2306"/>
              <a:gd name="T42" fmla="*/ 208 w 2096"/>
              <a:gd name="T43" fmla="*/ 0 h 2306"/>
              <a:gd name="T44" fmla="*/ 330 w 2096"/>
              <a:gd name="T45" fmla="*/ 13 h 2306"/>
              <a:gd name="T46" fmla="*/ 452 w 2096"/>
              <a:gd name="T47" fmla="*/ 25 h 2306"/>
              <a:gd name="T48" fmla="*/ 574 w 2096"/>
              <a:gd name="T49" fmla="*/ 37 h 2306"/>
              <a:gd name="T50" fmla="*/ 695 w 2096"/>
              <a:gd name="T51" fmla="*/ 48 h 2306"/>
              <a:gd name="T52" fmla="*/ 815 w 2096"/>
              <a:gd name="T53" fmla="*/ 59 h 2306"/>
              <a:gd name="T54" fmla="*/ 935 w 2096"/>
              <a:gd name="T55" fmla="*/ 69 h 2306"/>
              <a:gd name="T56" fmla="*/ 1054 w 2096"/>
              <a:gd name="T57" fmla="*/ 79 h 2306"/>
              <a:gd name="T58" fmla="*/ 1171 w 2096"/>
              <a:gd name="T59" fmla="*/ 89 h 2306"/>
              <a:gd name="T60" fmla="*/ 1289 w 2096"/>
              <a:gd name="T61" fmla="*/ 97 h 2306"/>
              <a:gd name="T62" fmla="*/ 1407 w 2096"/>
              <a:gd name="T63" fmla="*/ 106 h 2306"/>
              <a:gd name="T64" fmla="*/ 1524 w 2096"/>
              <a:gd name="T65" fmla="*/ 115 h 2306"/>
              <a:gd name="T66" fmla="*/ 1639 w 2096"/>
              <a:gd name="T67" fmla="*/ 122 h 2306"/>
              <a:gd name="T68" fmla="*/ 1755 w 2096"/>
              <a:gd name="T69" fmla="*/ 130 h 2306"/>
              <a:gd name="T70" fmla="*/ 1869 w 2096"/>
              <a:gd name="T71" fmla="*/ 136 h 2306"/>
              <a:gd name="T72" fmla="*/ 1983 w 2096"/>
              <a:gd name="T73" fmla="*/ 143 h 2306"/>
              <a:gd name="T74" fmla="*/ 2096 w 2096"/>
              <a:gd name="T75" fmla="*/ 149 h 2306"/>
              <a:gd name="T76" fmla="*/ 2096 w 2096"/>
              <a:gd name="T77" fmla="*/ 149 h 2306"/>
              <a:gd name="T78" fmla="*/ 2096 w 2096"/>
              <a:gd name="T79" fmla="*/ 353 h 2306"/>
              <a:gd name="T80" fmla="*/ 2096 w 2096"/>
              <a:gd name="T81" fmla="*/ 353 h 2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96" h="2306">
                <a:moveTo>
                  <a:pt x="2096" y="353"/>
                </a:moveTo>
                <a:lnTo>
                  <a:pt x="2056" y="2130"/>
                </a:lnTo>
                <a:lnTo>
                  <a:pt x="832" y="2055"/>
                </a:lnTo>
                <a:lnTo>
                  <a:pt x="836" y="2068"/>
                </a:lnTo>
                <a:lnTo>
                  <a:pt x="839" y="2079"/>
                </a:lnTo>
                <a:lnTo>
                  <a:pt x="841" y="2084"/>
                </a:lnTo>
                <a:lnTo>
                  <a:pt x="843" y="2089"/>
                </a:lnTo>
                <a:lnTo>
                  <a:pt x="846" y="2094"/>
                </a:lnTo>
                <a:lnTo>
                  <a:pt x="851" y="2099"/>
                </a:lnTo>
                <a:lnTo>
                  <a:pt x="862" y="2105"/>
                </a:lnTo>
                <a:lnTo>
                  <a:pt x="872" y="2111"/>
                </a:lnTo>
                <a:lnTo>
                  <a:pt x="882" y="2124"/>
                </a:lnTo>
                <a:lnTo>
                  <a:pt x="890" y="2137"/>
                </a:lnTo>
                <a:lnTo>
                  <a:pt x="896" y="2150"/>
                </a:lnTo>
                <a:lnTo>
                  <a:pt x="905" y="2164"/>
                </a:lnTo>
                <a:lnTo>
                  <a:pt x="905" y="2164"/>
                </a:lnTo>
                <a:lnTo>
                  <a:pt x="341" y="2119"/>
                </a:lnTo>
                <a:lnTo>
                  <a:pt x="325" y="2306"/>
                </a:lnTo>
                <a:lnTo>
                  <a:pt x="0" y="2269"/>
                </a:lnTo>
                <a:lnTo>
                  <a:pt x="0" y="2269"/>
                </a:lnTo>
                <a:lnTo>
                  <a:pt x="208" y="0"/>
                </a:lnTo>
                <a:lnTo>
                  <a:pt x="208" y="0"/>
                </a:lnTo>
                <a:lnTo>
                  <a:pt x="330" y="13"/>
                </a:lnTo>
                <a:lnTo>
                  <a:pt x="452" y="25"/>
                </a:lnTo>
                <a:lnTo>
                  <a:pt x="574" y="37"/>
                </a:lnTo>
                <a:lnTo>
                  <a:pt x="695" y="48"/>
                </a:lnTo>
                <a:lnTo>
                  <a:pt x="815" y="59"/>
                </a:lnTo>
                <a:lnTo>
                  <a:pt x="935" y="69"/>
                </a:lnTo>
                <a:lnTo>
                  <a:pt x="1054" y="79"/>
                </a:lnTo>
                <a:lnTo>
                  <a:pt x="1171" y="89"/>
                </a:lnTo>
                <a:lnTo>
                  <a:pt x="1289" y="97"/>
                </a:lnTo>
                <a:lnTo>
                  <a:pt x="1407" y="106"/>
                </a:lnTo>
                <a:lnTo>
                  <a:pt x="1524" y="115"/>
                </a:lnTo>
                <a:lnTo>
                  <a:pt x="1639" y="122"/>
                </a:lnTo>
                <a:lnTo>
                  <a:pt x="1755" y="130"/>
                </a:lnTo>
                <a:lnTo>
                  <a:pt x="1869" y="136"/>
                </a:lnTo>
                <a:lnTo>
                  <a:pt x="1983" y="143"/>
                </a:lnTo>
                <a:lnTo>
                  <a:pt x="2096" y="149"/>
                </a:lnTo>
                <a:lnTo>
                  <a:pt x="2096" y="149"/>
                </a:lnTo>
                <a:lnTo>
                  <a:pt x="2096" y="353"/>
                </a:lnTo>
                <a:lnTo>
                  <a:pt x="2096" y="353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" name="Freeform 214"/>
          <p:cNvSpPr>
            <a:spLocks/>
          </p:cNvSpPr>
          <p:nvPr/>
        </p:nvSpPr>
        <p:spPr bwMode="auto">
          <a:xfrm>
            <a:off x="4282082" y="4444830"/>
            <a:ext cx="1286693" cy="617779"/>
          </a:xfrm>
          <a:custGeom>
            <a:avLst/>
            <a:gdLst>
              <a:gd name="T0" fmla="*/ 951 w 2792"/>
              <a:gd name="T1" fmla="*/ 275 h 1342"/>
              <a:gd name="T2" fmla="*/ 1029 w 2792"/>
              <a:gd name="T3" fmla="*/ 1044 h 1342"/>
              <a:gd name="T4" fmla="*/ 1090 w 2792"/>
              <a:gd name="T5" fmla="*/ 1061 h 1342"/>
              <a:gd name="T6" fmla="*/ 1116 w 2792"/>
              <a:gd name="T7" fmla="*/ 1087 h 1342"/>
              <a:gd name="T8" fmla="*/ 1134 w 2792"/>
              <a:gd name="T9" fmla="*/ 1105 h 1342"/>
              <a:gd name="T10" fmla="*/ 1150 w 2792"/>
              <a:gd name="T11" fmla="*/ 1104 h 1342"/>
              <a:gd name="T12" fmla="*/ 1194 w 2792"/>
              <a:gd name="T13" fmla="*/ 1084 h 1342"/>
              <a:gd name="T14" fmla="*/ 1220 w 2792"/>
              <a:gd name="T15" fmla="*/ 1079 h 1342"/>
              <a:gd name="T16" fmla="*/ 1224 w 2792"/>
              <a:gd name="T17" fmla="*/ 1087 h 1342"/>
              <a:gd name="T18" fmla="*/ 1241 w 2792"/>
              <a:gd name="T19" fmla="*/ 1112 h 1342"/>
              <a:gd name="T20" fmla="*/ 1280 w 2792"/>
              <a:gd name="T21" fmla="*/ 1141 h 1342"/>
              <a:gd name="T22" fmla="*/ 1341 w 2792"/>
              <a:gd name="T23" fmla="*/ 1177 h 1342"/>
              <a:gd name="T24" fmla="*/ 1399 w 2792"/>
              <a:gd name="T25" fmla="*/ 1182 h 1342"/>
              <a:gd name="T26" fmla="*/ 1474 w 2792"/>
              <a:gd name="T27" fmla="*/ 1175 h 1342"/>
              <a:gd name="T28" fmla="*/ 1547 w 2792"/>
              <a:gd name="T29" fmla="*/ 1171 h 1342"/>
              <a:gd name="T30" fmla="*/ 1592 w 2792"/>
              <a:gd name="T31" fmla="*/ 1197 h 1342"/>
              <a:gd name="T32" fmla="*/ 1634 w 2792"/>
              <a:gd name="T33" fmla="*/ 1223 h 1342"/>
              <a:gd name="T34" fmla="*/ 1646 w 2792"/>
              <a:gd name="T35" fmla="*/ 1242 h 1342"/>
              <a:gd name="T36" fmla="*/ 1663 w 2792"/>
              <a:gd name="T37" fmla="*/ 1274 h 1342"/>
              <a:gd name="T38" fmla="*/ 1689 w 2792"/>
              <a:gd name="T39" fmla="*/ 1290 h 1342"/>
              <a:gd name="T40" fmla="*/ 1707 w 2792"/>
              <a:gd name="T41" fmla="*/ 1289 h 1342"/>
              <a:gd name="T42" fmla="*/ 1727 w 2792"/>
              <a:gd name="T43" fmla="*/ 1270 h 1342"/>
              <a:gd name="T44" fmla="*/ 1748 w 2792"/>
              <a:gd name="T45" fmla="*/ 1258 h 1342"/>
              <a:gd name="T46" fmla="*/ 1777 w 2792"/>
              <a:gd name="T47" fmla="*/ 1254 h 1342"/>
              <a:gd name="T48" fmla="*/ 1798 w 2792"/>
              <a:gd name="T49" fmla="*/ 1270 h 1342"/>
              <a:gd name="T50" fmla="*/ 1820 w 2792"/>
              <a:gd name="T51" fmla="*/ 1286 h 1342"/>
              <a:gd name="T52" fmla="*/ 1865 w 2792"/>
              <a:gd name="T53" fmla="*/ 1288 h 1342"/>
              <a:gd name="T54" fmla="*/ 1906 w 2792"/>
              <a:gd name="T55" fmla="*/ 1295 h 1342"/>
              <a:gd name="T56" fmla="*/ 1928 w 2792"/>
              <a:gd name="T57" fmla="*/ 1307 h 1342"/>
              <a:gd name="T58" fmla="*/ 1971 w 2792"/>
              <a:gd name="T59" fmla="*/ 1289 h 1342"/>
              <a:gd name="T60" fmla="*/ 2089 w 2792"/>
              <a:gd name="T61" fmla="*/ 1316 h 1342"/>
              <a:gd name="T62" fmla="*/ 2144 w 2792"/>
              <a:gd name="T63" fmla="*/ 1331 h 1342"/>
              <a:gd name="T64" fmla="*/ 2165 w 2792"/>
              <a:gd name="T65" fmla="*/ 1341 h 1342"/>
              <a:gd name="T66" fmla="*/ 2200 w 2792"/>
              <a:gd name="T67" fmla="*/ 1336 h 1342"/>
              <a:gd name="T68" fmla="*/ 2251 w 2792"/>
              <a:gd name="T69" fmla="*/ 1318 h 1342"/>
              <a:gd name="T70" fmla="*/ 2291 w 2792"/>
              <a:gd name="T71" fmla="*/ 1286 h 1342"/>
              <a:gd name="T72" fmla="*/ 2327 w 2792"/>
              <a:gd name="T73" fmla="*/ 1276 h 1342"/>
              <a:gd name="T74" fmla="*/ 2372 w 2792"/>
              <a:gd name="T75" fmla="*/ 1256 h 1342"/>
              <a:gd name="T76" fmla="*/ 2419 w 2792"/>
              <a:gd name="T77" fmla="*/ 1241 h 1342"/>
              <a:gd name="T78" fmla="*/ 2456 w 2792"/>
              <a:gd name="T79" fmla="*/ 1254 h 1342"/>
              <a:gd name="T80" fmla="*/ 2547 w 2792"/>
              <a:gd name="T81" fmla="*/ 1256 h 1342"/>
              <a:gd name="T82" fmla="*/ 2580 w 2792"/>
              <a:gd name="T83" fmla="*/ 1263 h 1342"/>
              <a:gd name="T84" fmla="*/ 2648 w 2792"/>
              <a:gd name="T85" fmla="*/ 1296 h 1342"/>
              <a:gd name="T86" fmla="*/ 2712 w 2792"/>
              <a:gd name="T87" fmla="*/ 1324 h 1342"/>
              <a:gd name="T88" fmla="*/ 2792 w 2792"/>
              <a:gd name="T89" fmla="*/ 1329 h 1342"/>
              <a:gd name="T90" fmla="*/ 2699 w 2792"/>
              <a:gd name="T91" fmla="*/ 210 h 1342"/>
              <a:gd name="T92" fmla="*/ 2631 w 2792"/>
              <a:gd name="T93" fmla="*/ 5 h 1342"/>
              <a:gd name="T94" fmla="*/ 2255 w 2792"/>
              <a:gd name="T95" fmla="*/ 27 h 1342"/>
              <a:gd name="T96" fmla="*/ 1602 w 2792"/>
              <a:gd name="T97" fmla="*/ 56 h 1342"/>
              <a:gd name="T98" fmla="*/ 770 w 2792"/>
              <a:gd name="T99" fmla="*/ 70 h 1342"/>
              <a:gd name="T100" fmla="*/ 320 w 2792"/>
              <a:gd name="T101" fmla="*/ 65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92" h="1342">
                <a:moveTo>
                  <a:pt x="0" y="51"/>
                </a:moveTo>
                <a:lnTo>
                  <a:pt x="0" y="255"/>
                </a:lnTo>
                <a:lnTo>
                  <a:pt x="0" y="255"/>
                </a:lnTo>
                <a:lnTo>
                  <a:pt x="951" y="275"/>
                </a:lnTo>
                <a:lnTo>
                  <a:pt x="951" y="1031"/>
                </a:lnTo>
                <a:lnTo>
                  <a:pt x="980" y="1035"/>
                </a:lnTo>
                <a:lnTo>
                  <a:pt x="1004" y="1039"/>
                </a:lnTo>
                <a:lnTo>
                  <a:pt x="1029" y="1044"/>
                </a:lnTo>
                <a:lnTo>
                  <a:pt x="1057" y="1050"/>
                </a:lnTo>
                <a:lnTo>
                  <a:pt x="1069" y="1052"/>
                </a:lnTo>
                <a:lnTo>
                  <a:pt x="1080" y="1057"/>
                </a:lnTo>
                <a:lnTo>
                  <a:pt x="1090" y="1061"/>
                </a:lnTo>
                <a:lnTo>
                  <a:pt x="1099" y="1069"/>
                </a:lnTo>
                <a:lnTo>
                  <a:pt x="1106" y="1074"/>
                </a:lnTo>
                <a:lnTo>
                  <a:pt x="1111" y="1080"/>
                </a:lnTo>
                <a:lnTo>
                  <a:pt x="1116" y="1087"/>
                </a:lnTo>
                <a:lnTo>
                  <a:pt x="1120" y="1093"/>
                </a:lnTo>
                <a:lnTo>
                  <a:pt x="1125" y="1099"/>
                </a:lnTo>
                <a:lnTo>
                  <a:pt x="1131" y="1104"/>
                </a:lnTo>
                <a:lnTo>
                  <a:pt x="1134" y="1105"/>
                </a:lnTo>
                <a:lnTo>
                  <a:pt x="1137" y="1107"/>
                </a:lnTo>
                <a:lnTo>
                  <a:pt x="1140" y="1107"/>
                </a:lnTo>
                <a:lnTo>
                  <a:pt x="1145" y="1108"/>
                </a:lnTo>
                <a:lnTo>
                  <a:pt x="1150" y="1104"/>
                </a:lnTo>
                <a:lnTo>
                  <a:pt x="1156" y="1100"/>
                </a:lnTo>
                <a:lnTo>
                  <a:pt x="1172" y="1093"/>
                </a:lnTo>
                <a:lnTo>
                  <a:pt x="1187" y="1086"/>
                </a:lnTo>
                <a:lnTo>
                  <a:pt x="1194" y="1084"/>
                </a:lnTo>
                <a:lnTo>
                  <a:pt x="1202" y="1081"/>
                </a:lnTo>
                <a:lnTo>
                  <a:pt x="1210" y="1079"/>
                </a:lnTo>
                <a:lnTo>
                  <a:pt x="1219" y="1079"/>
                </a:lnTo>
                <a:lnTo>
                  <a:pt x="1220" y="1079"/>
                </a:lnTo>
                <a:lnTo>
                  <a:pt x="1221" y="1080"/>
                </a:lnTo>
                <a:lnTo>
                  <a:pt x="1223" y="1081"/>
                </a:lnTo>
                <a:lnTo>
                  <a:pt x="1223" y="1083"/>
                </a:lnTo>
                <a:lnTo>
                  <a:pt x="1224" y="1087"/>
                </a:lnTo>
                <a:lnTo>
                  <a:pt x="1225" y="1089"/>
                </a:lnTo>
                <a:lnTo>
                  <a:pt x="1230" y="1098"/>
                </a:lnTo>
                <a:lnTo>
                  <a:pt x="1235" y="1105"/>
                </a:lnTo>
                <a:lnTo>
                  <a:pt x="1241" y="1112"/>
                </a:lnTo>
                <a:lnTo>
                  <a:pt x="1248" y="1118"/>
                </a:lnTo>
                <a:lnTo>
                  <a:pt x="1259" y="1127"/>
                </a:lnTo>
                <a:lnTo>
                  <a:pt x="1269" y="1133"/>
                </a:lnTo>
                <a:lnTo>
                  <a:pt x="1280" y="1141"/>
                </a:lnTo>
                <a:lnTo>
                  <a:pt x="1291" y="1147"/>
                </a:lnTo>
                <a:lnTo>
                  <a:pt x="1311" y="1161"/>
                </a:lnTo>
                <a:lnTo>
                  <a:pt x="1331" y="1172"/>
                </a:lnTo>
                <a:lnTo>
                  <a:pt x="1341" y="1177"/>
                </a:lnTo>
                <a:lnTo>
                  <a:pt x="1352" y="1180"/>
                </a:lnTo>
                <a:lnTo>
                  <a:pt x="1363" y="1182"/>
                </a:lnTo>
                <a:lnTo>
                  <a:pt x="1376" y="1182"/>
                </a:lnTo>
                <a:lnTo>
                  <a:pt x="1399" y="1182"/>
                </a:lnTo>
                <a:lnTo>
                  <a:pt x="1418" y="1181"/>
                </a:lnTo>
                <a:lnTo>
                  <a:pt x="1437" y="1179"/>
                </a:lnTo>
                <a:lnTo>
                  <a:pt x="1456" y="1178"/>
                </a:lnTo>
                <a:lnTo>
                  <a:pt x="1474" y="1175"/>
                </a:lnTo>
                <a:lnTo>
                  <a:pt x="1493" y="1173"/>
                </a:lnTo>
                <a:lnTo>
                  <a:pt x="1513" y="1172"/>
                </a:lnTo>
                <a:lnTo>
                  <a:pt x="1536" y="1172"/>
                </a:lnTo>
                <a:lnTo>
                  <a:pt x="1547" y="1171"/>
                </a:lnTo>
                <a:lnTo>
                  <a:pt x="1556" y="1172"/>
                </a:lnTo>
                <a:lnTo>
                  <a:pt x="1567" y="1180"/>
                </a:lnTo>
                <a:lnTo>
                  <a:pt x="1578" y="1191"/>
                </a:lnTo>
                <a:lnTo>
                  <a:pt x="1592" y="1197"/>
                </a:lnTo>
                <a:lnTo>
                  <a:pt x="1605" y="1204"/>
                </a:lnTo>
                <a:lnTo>
                  <a:pt x="1618" y="1211"/>
                </a:lnTo>
                <a:lnTo>
                  <a:pt x="1631" y="1220"/>
                </a:lnTo>
                <a:lnTo>
                  <a:pt x="1634" y="1223"/>
                </a:lnTo>
                <a:lnTo>
                  <a:pt x="1637" y="1226"/>
                </a:lnTo>
                <a:lnTo>
                  <a:pt x="1639" y="1231"/>
                </a:lnTo>
                <a:lnTo>
                  <a:pt x="1642" y="1234"/>
                </a:lnTo>
                <a:lnTo>
                  <a:pt x="1646" y="1242"/>
                </a:lnTo>
                <a:lnTo>
                  <a:pt x="1649" y="1251"/>
                </a:lnTo>
                <a:lnTo>
                  <a:pt x="1653" y="1260"/>
                </a:lnTo>
                <a:lnTo>
                  <a:pt x="1658" y="1266"/>
                </a:lnTo>
                <a:lnTo>
                  <a:pt x="1663" y="1274"/>
                </a:lnTo>
                <a:lnTo>
                  <a:pt x="1669" y="1279"/>
                </a:lnTo>
                <a:lnTo>
                  <a:pt x="1675" y="1285"/>
                </a:lnTo>
                <a:lnTo>
                  <a:pt x="1682" y="1288"/>
                </a:lnTo>
                <a:lnTo>
                  <a:pt x="1689" y="1290"/>
                </a:lnTo>
                <a:lnTo>
                  <a:pt x="1698" y="1291"/>
                </a:lnTo>
                <a:lnTo>
                  <a:pt x="1701" y="1291"/>
                </a:lnTo>
                <a:lnTo>
                  <a:pt x="1704" y="1290"/>
                </a:lnTo>
                <a:lnTo>
                  <a:pt x="1707" y="1289"/>
                </a:lnTo>
                <a:lnTo>
                  <a:pt x="1711" y="1287"/>
                </a:lnTo>
                <a:lnTo>
                  <a:pt x="1716" y="1281"/>
                </a:lnTo>
                <a:lnTo>
                  <a:pt x="1721" y="1276"/>
                </a:lnTo>
                <a:lnTo>
                  <a:pt x="1727" y="1270"/>
                </a:lnTo>
                <a:lnTo>
                  <a:pt x="1732" y="1266"/>
                </a:lnTo>
                <a:lnTo>
                  <a:pt x="1738" y="1263"/>
                </a:lnTo>
                <a:lnTo>
                  <a:pt x="1743" y="1260"/>
                </a:lnTo>
                <a:lnTo>
                  <a:pt x="1748" y="1258"/>
                </a:lnTo>
                <a:lnTo>
                  <a:pt x="1755" y="1255"/>
                </a:lnTo>
                <a:lnTo>
                  <a:pt x="1761" y="1254"/>
                </a:lnTo>
                <a:lnTo>
                  <a:pt x="1769" y="1254"/>
                </a:lnTo>
                <a:lnTo>
                  <a:pt x="1777" y="1254"/>
                </a:lnTo>
                <a:lnTo>
                  <a:pt x="1784" y="1256"/>
                </a:lnTo>
                <a:lnTo>
                  <a:pt x="1790" y="1260"/>
                </a:lnTo>
                <a:lnTo>
                  <a:pt x="1796" y="1265"/>
                </a:lnTo>
                <a:lnTo>
                  <a:pt x="1798" y="1270"/>
                </a:lnTo>
                <a:lnTo>
                  <a:pt x="1801" y="1276"/>
                </a:lnTo>
                <a:lnTo>
                  <a:pt x="1807" y="1280"/>
                </a:lnTo>
                <a:lnTo>
                  <a:pt x="1813" y="1283"/>
                </a:lnTo>
                <a:lnTo>
                  <a:pt x="1820" y="1286"/>
                </a:lnTo>
                <a:lnTo>
                  <a:pt x="1826" y="1287"/>
                </a:lnTo>
                <a:lnTo>
                  <a:pt x="1839" y="1289"/>
                </a:lnTo>
                <a:lnTo>
                  <a:pt x="1854" y="1289"/>
                </a:lnTo>
                <a:lnTo>
                  <a:pt x="1865" y="1288"/>
                </a:lnTo>
                <a:lnTo>
                  <a:pt x="1876" y="1288"/>
                </a:lnTo>
                <a:lnTo>
                  <a:pt x="1886" y="1289"/>
                </a:lnTo>
                <a:lnTo>
                  <a:pt x="1896" y="1291"/>
                </a:lnTo>
                <a:lnTo>
                  <a:pt x="1906" y="1295"/>
                </a:lnTo>
                <a:lnTo>
                  <a:pt x="1915" y="1301"/>
                </a:lnTo>
                <a:lnTo>
                  <a:pt x="1919" y="1303"/>
                </a:lnTo>
                <a:lnTo>
                  <a:pt x="1923" y="1305"/>
                </a:lnTo>
                <a:lnTo>
                  <a:pt x="1928" y="1307"/>
                </a:lnTo>
                <a:lnTo>
                  <a:pt x="1934" y="1307"/>
                </a:lnTo>
                <a:lnTo>
                  <a:pt x="1944" y="1296"/>
                </a:lnTo>
                <a:lnTo>
                  <a:pt x="1955" y="1286"/>
                </a:lnTo>
                <a:lnTo>
                  <a:pt x="1971" y="1289"/>
                </a:lnTo>
                <a:lnTo>
                  <a:pt x="1987" y="1294"/>
                </a:lnTo>
                <a:lnTo>
                  <a:pt x="2024" y="1301"/>
                </a:lnTo>
                <a:lnTo>
                  <a:pt x="2056" y="1308"/>
                </a:lnTo>
                <a:lnTo>
                  <a:pt x="2089" y="1316"/>
                </a:lnTo>
                <a:lnTo>
                  <a:pt x="2125" y="1323"/>
                </a:lnTo>
                <a:lnTo>
                  <a:pt x="2132" y="1326"/>
                </a:lnTo>
                <a:lnTo>
                  <a:pt x="2137" y="1328"/>
                </a:lnTo>
                <a:lnTo>
                  <a:pt x="2144" y="1331"/>
                </a:lnTo>
                <a:lnTo>
                  <a:pt x="2148" y="1334"/>
                </a:lnTo>
                <a:lnTo>
                  <a:pt x="2153" y="1337"/>
                </a:lnTo>
                <a:lnTo>
                  <a:pt x="2160" y="1340"/>
                </a:lnTo>
                <a:lnTo>
                  <a:pt x="2165" y="1341"/>
                </a:lnTo>
                <a:lnTo>
                  <a:pt x="2173" y="1342"/>
                </a:lnTo>
                <a:lnTo>
                  <a:pt x="2183" y="1341"/>
                </a:lnTo>
                <a:lnTo>
                  <a:pt x="2191" y="1340"/>
                </a:lnTo>
                <a:lnTo>
                  <a:pt x="2200" y="1336"/>
                </a:lnTo>
                <a:lnTo>
                  <a:pt x="2210" y="1334"/>
                </a:lnTo>
                <a:lnTo>
                  <a:pt x="2225" y="1329"/>
                </a:lnTo>
                <a:lnTo>
                  <a:pt x="2238" y="1324"/>
                </a:lnTo>
                <a:lnTo>
                  <a:pt x="2251" y="1318"/>
                </a:lnTo>
                <a:lnTo>
                  <a:pt x="2263" y="1309"/>
                </a:lnTo>
                <a:lnTo>
                  <a:pt x="2272" y="1301"/>
                </a:lnTo>
                <a:lnTo>
                  <a:pt x="2282" y="1291"/>
                </a:lnTo>
                <a:lnTo>
                  <a:pt x="2291" y="1286"/>
                </a:lnTo>
                <a:lnTo>
                  <a:pt x="2300" y="1282"/>
                </a:lnTo>
                <a:lnTo>
                  <a:pt x="2309" y="1280"/>
                </a:lnTo>
                <a:lnTo>
                  <a:pt x="2318" y="1278"/>
                </a:lnTo>
                <a:lnTo>
                  <a:pt x="2327" y="1276"/>
                </a:lnTo>
                <a:lnTo>
                  <a:pt x="2336" y="1275"/>
                </a:lnTo>
                <a:lnTo>
                  <a:pt x="2346" y="1272"/>
                </a:lnTo>
                <a:lnTo>
                  <a:pt x="2355" y="1267"/>
                </a:lnTo>
                <a:lnTo>
                  <a:pt x="2372" y="1256"/>
                </a:lnTo>
                <a:lnTo>
                  <a:pt x="2388" y="1246"/>
                </a:lnTo>
                <a:lnTo>
                  <a:pt x="2399" y="1243"/>
                </a:lnTo>
                <a:lnTo>
                  <a:pt x="2408" y="1241"/>
                </a:lnTo>
                <a:lnTo>
                  <a:pt x="2419" y="1241"/>
                </a:lnTo>
                <a:lnTo>
                  <a:pt x="2430" y="1241"/>
                </a:lnTo>
                <a:lnTo>
                  <a:pt x="2441" y="1247"/>
                </a:lnTo>
                <a:lnTo>
                  <a:pt x="2452" y="1252"/>
                </a:lnTo>
                <a:lnTo>
                  <a:pt x="2456" y="1254"/>
                </a:lnTo>
                <a:lnTo>
                  <a:pt x="2461" y="1255"/>
                </a:lnTo>
                <a:lnTo>
                  <a:pt x="2467" y="1256"/>
                </a:lnTo>
                <a:lnTo>
                  <a:pt x="2473" y="1256"/>
                </a:lnTo>
                <a:lnTo>
                  <a:pt x="2547" y="1256"/>
                </a:lnTo>
                <a:lnTo>
                  <a:pt x="2556" y="1258"/>
                </a:lnTo>
                <a:lnTo>
                  <a:pt x="2565" y="1259"/>
                </a:lnTo>
                <a:lnTo>
                  <a:pt x="2573" y="1261"/>
                </a:lnTo>
                <a:lnTo>
                  <a:pt x="2580" y="1263"/>
                </a:lnTo>
                <a:lnTo>
                  <a:pt x="2594" y="1270"/>
                </a:lnTo>
                <a:lnTo>
                  <a:pt x="2611" y="1278"/>
                </a:lnTo>
                <a:lnTo>
                  <a:pt x="2631" y="1288"/>
                </a:lnTo>
                <a:lnTo>
                  <a:pt x="2648" y="1296"/>
                </a:lnTo>
                <a:lnTo>
                  <a:pt x="2665" y="1306"/>
                </a:lnTo>
                <a:lnTo>
                  <a:pt x="2685" y="1315"/>
                </a:lnTo>
                <a:lnTo>
                  <a:pt x="2699" y="1321"/>
                </a:lnTo>
                <a:lnTo>
                  <a:pt x="2712" y="1324"/>
                </a:lnTo>
                <a:lnTo>
                  <a:pt x="2725" y="1327"/>
                </a:lnTo>
                <a:lnTo>
                  <a:pt x="2737" y="1329"/>
                </a:lnTo>
                <a:lnTo>
                  <a:pt x="2763" y="1329"/>
                </a:lnTo>
                <a:lnTo>
                  <a:pt x="2792" y="1329"/>
                </a:lnTo>
                <a:lnTo>
                  <a:pt x="2792" y="1329"/>
                </a:lnTo>
                <a:lnTo>
                  <a:pt x="2759" y="579"/>
                </a:lnTo>
                <a:lnTo>
                  <a:pt x="2699" y="210"/>
                </a:lnTo>
                <a:lnTo>
                  <a:pt x="2699" y="210"/>
                </a:lnTo>
                <a:lnTo>
                  <a:pt x="2683" y="0"/>
                </a:lnTo>
                <a:lnTo>
                  <a:pt x="2683" y="0"/>
                </a:lnTo>
                <a:lnTo>
                  <a:pt x="2670" y="2"/>
                </a:lnTo>
                <a:lnTo>
                  <a:pt x="2631" y="5"/>
                </a:lnTo>
                <a:lnTo>
                  <a:pt x="2569" y="9"/>
                </a:lnTo>
                <a:lnTo>
                  <a:pt x="2484" y="15"/>
                </a:lnTo>
                <a:lnTo>
                  <a:pt x="2379" y="20"/>
                </a:lnTo>
                <a:lnTo>
                  <a:pt x="2255" y="27"/>
                </a:lnTo>
                <a:lnTo>
                  <a:pt x="2115" y="34"/>
                </a:lnTo>
                <a:lnTo>
                  <a:pt x="1957" y="42"/>
                </a:lnTo>
                <a:lnTo>
                  <a:pt x="1785" y="49"/>
                </a:lnTo>
                <a:lnTo>
                  <a:pt x="1602" y="56"/>
                </a:lnTo>
                <a:lnTo>
                  <a:pt x="1406" y="61"/>
                </a:lnTo>
                <a:lnTo>
                  <a:pt x="1202" y="65"/>
                </a:lnTo>
                <a:lnTo>
                  <a:pt x="989" y="67"/>
                </a:lnTo>
                <a:lnTo>
                  <a:pt x="770" y="70"/>
                </a:lnTo>
                <a:lnTo>
                  <a:pt x="659" y="70"/>
                </a:lnTo>
                <a:lnTo>
                  <a:pt x="546" y="69"/>
                </a:lnTo>
                <a:lnTo>
                  <a:pt x="433" y="67"/>
                </a:lnTo>
                <a:lnTo>
                  <a:pt x="320" y="65"/>
                </a:lnTo>
                <a:lnTo>
                  <a:pt x="320" y="6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0" name="Freeform 216"/>
          <p:cNvSpPr>
            <a:spLocks/>
          </p:cNvSpPr>
          <p:nvPr/>
        </p:nvSpPr>
        <p:spPr bwMode="auto">
          <a:xfrm>
            <a:off x="2692719" y="3382030"/>
            <a:ext cx="794682" cy="1017193"/>
          </a:xfrm>
          <a:custGeom>
            <a:avLst/>
            <a:gdLst>
              <a:gd name="T0" fmla="*/ 1724 w 1724"/>
              <a:gd name="T1" fmla="*/ 624 h 2209"/>
              <a:gd name="T2" fmla="*/ 1562 w 1724"/>
              <a:gd name="T3" fmla="*/ 2209 h 2209"/>
              <a:gd name="T4" fmla="*/ 1562 w 1724"/>
              <a:gd name="T5" fmla="*/ 2209 h 2209"/>
              <a:gd name="T6" fmla="*/ 1467 w 1724"/>
              <a:gd name="T7" fmla="*/ 2197 h 2209"/>
              <a:gd name="T8" fmla="*/ 1373 w 1724"/>
              <a:gd name="T9" fmla="*/ 2184 h 2209"/>
              <a:gd name="T10" fmla="*/ 1277 w 1724"/>
              <a:gd name="T11" fmla="*/ 2170 h 2209"/>
              <a:gd name="T12" fmla="*/ 1182 w 1724"/>
              <a:gd name="T13" fmla="*/ 2156 h 2209"/>
              <a:gd name="T14" fmla="*/ 1086 w 1724"/>
              <a:gd name="T15" fmla="*/ 2142 h 2209"/>
              <a:gd name="T16" fmla="*/ 990 w 1724"/>
              <a:gd name="T17" fmla="*/ 2128 h 2209"/>
              <a:gd name="T18" fmla="*/ 893 w 1724"/>
              <a:gd name="T19" fmla="*/ 2113 h 2209"/>
              <a:gd name="T20" fmla="*/ 795 w 1724"/>
              <a:gd name="T21" fmla="*/ 2098 h 2209"/>
              <a:gd name="T22" fmla="*/ 698 w 1724"/>
              <a:gd name="T23" fmla="*/ 2083 h 2209"/>
              <a:gd name="T24" fmla="*/ 600 w 1724"/>
              <a:gd name="T25" fmla="*/ 2067 h 2209"/>
              <a:gd name="T26" fmla="*/ 502 w 1724"/>
              <a:gd name="T27" fmla="*/ 2050 h 2209"/>
              <a:gd name="T28" fmla="*/ 402 w 1724"/>
              <a:gd name="T29" fmla="*/ 2034 h 2209"/>
              <a:gd name="T30" fmla="*/ 303 w 1724"/>
              <a:gd name="T31" fmla="*/ 2017 h 2209"/>
              <a:gd name="T32" fmla="*/ 202 w 1724"/>
              <a:gd name="T33" fmla="*/ 2000 h 2209"/>
              <a:gd name="T34" fmla="*/ 102 w 1724"/>
              <a:gd name="T35" fmla="*/ 1982 h 2209"/>
              <a:gd name="T36" fmla="*/ 0 w 1724"/>
              <a:gd name="T37" fmla="*/ 1965 h 2209"/>
              <a:gd name="T38" fmla="*/ 0 w 1724"/>
              <a:gd name="T39" fmla="*/ 1965 h 2209"/>
              <a:gd name="T40" fmla="*/ 301 w 1724"/>
              <a:gd name="T41" fmla="*/ 0 h 2209"/>
              <a:gd name="T42" fmla="*/ 301 w 1724"/>
              <a:gd name="T43" fmla="*/ 0 h 2209"/>
              <a:gd name="T44" fmla="*/ 1169 w 1724"/>
              <a:gd name="T45" fmla="*/ 149 h 2209"/>
              <a:gd name="T46" fmla="*/ 1169 w 1724"/>
              <a:gd name="T47" fmla="*/ 149 h 2209"/>
              <a:gd name="T48" fmla="*/ 1116 w 1724"/>
              <a:gd name="T49" fmla="*/ 547 h 2209"/>
              <a:gd name="T50" fmla="*/ 1724 w 1724"/>
              <a:gd name="T51" fmla="*/ 624 h 2209"/>
              <a:gd name="T52" fmla="*/ 1724 w 1724"/>
              <a:gd name="T53" fmla="*/ 624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24" h="2209">
                <a:moveTo>
                  <a:pt x="1724" y="624"/>
                </a:moveTo>
                <a:lnTo>
                  <a:pt x="1562" y="2209"/>
                </a:lnTo>
                <a:lnTo>
                  <a:pt x="1562" y="2209"/>
                </a:lnTo>
                <a:lnTo>
                  <a:pt x="1467" y="2197"/>
                </a:lnTo>
                <a:lnTo>
                  <a:pt x="1373" y="2184"/>
                </a:lnTo>
                <a:lnTo>
                  <a:pt x="1277" y="2170"/>
                </a:lnTo>
                <a:lnTo>
                  <a:pt x="1182" y="2156"/>
                </a:lnTo>
                <a:lnTo>
                  <a:pt x="1086" y="2142"/>
                </a:lnTo>
                <a:lnTo>
                  <a:pt x="990" y="2128"/>
                </a:lnTo>
                <a:lnTo>
                  <a:pt x="893" y="2113"/>
                </a:lnTo>
                <a:lnTo>
                  <a:pt x="795" y="2098"/>
                </a:lnTo>
                <a:lnTo>
                  <a:pt x="698" y="2083"/>
                </a:lnTo>
                <a:lnTo>
                  <a:pt x="600" y="2067"/>
                </a:lnTo>
                <a:lnTo>
                  <a:pt x="502" y="2050"/>
                </a:lnTo>
                <a:lnTo>
                  <a:pt x="402" y="2034"/>
                </a:lnTo>
                <a:lnTo>
                  <a:pt x="303" y="2017"/>
                </a:lnTo>
                <a:lnTo>
                  <a:pt x="202" y="2000"/>
                </a:lnTo>
                <a:lnTo>
                  <a:pt x="102" y="1982"/>
                </a:lnTo>
                <a:lnTo>
                  <a:pt x="0" y="1965"/>
                </a:lnTo>
                <a:lnTo>
                  <a:pt x="0" y="1965"/>
                </a:lnTo>
                <a:lnTo>
                  <a:pt x="301" y="0"/>
                </a:lnTo>
                <a:lnTo>
                  <a:pt x="301" y="0"/>
                </a:lnTo>
                <a:lnTo>
                  <a:pt x="1169" y="149"/>
                </a:lnTo>
                <a:lnTo>
                  <a:pt x="1169" y="149"/>
                </a:lnTo>
                <a:lnTo>
                  <a:pt x="1116" y="547"/>
                </a:lnTo>
                <a:lnTo>
                  <a:pt x="1724" y="624"/>
                </a:lnTo>
                <a:lnTo>
                  <a:pt x="1724" y="624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3" name="Freeform 219"/>
          <p:cNvSpPr>
            <a:spLocks/>
          </p:cNvSpPr>
          <p:nvPr/>
        </p:nvSpPr>
        <p:spPr bwMode="auto">
          <a:xfrm>
            <a:off x="6773928" y="3192688"/>
            <a:ext cx="601194" cy="702084"/>
          </a:xfrm>
          <a:custGeom>
            <a:avLst/>
            <a:gdLst>
              <a:gd name="T0" fmla="*/ 371 w 1304"/>
              <a:gd name="T1" fmla="*/ 331 h 1526"/>
              <a:gd name="T2" fmla="*/ 414 w 1304"/>
              <a:gd name="T3" fmla="*/ 350 h 1526"/>
              <a:gd name="T4" fmla="*/ 551 w 1304"/>
              <a:gd name="T5" fmla="*/ 363 h 1526"/>
              <a:gd name="T6" fmla="*/ 567 w 1304"/>
              <a:gd name="T7" fmla="*/ 387 h 1526"/>
              <a:gd name="T8" fmla="*/ 586 w 1304"/>
              <a:gd name="T9" fmla="*/ 414 h 1526"/>
              <a:gd name="T10" fmla="*/ 619 w 1304"/>
              <a:gd name="T11" fmla="*/ 401 h 1526"/>
              <a:gd name="T12" fmla="*/ 685 w 1304"/>
              <a:gd name="T13" fmla="*/ 371 h 1526"/>
              <a:gd name="T14" fmla="*/ 777 w 1304"/>
              <a:gd name="T15" fmla="*/ 320 h 1526"/>
              <a:gd name="T16" fmla="*/ 860 w 1304"/>
              <a:gd name="T17" fmla="*/ 278 h 1526"/>
              <a:gd name="T18" fmla="*/ 899 w 1304"/>
              <a:gd name="T19" fmla="*/ 257 h 1526"/>
              <a:gd name="T20" fmla="*/ 969 w 1304"/>
              <a:gd name="T21" fmla="*/ 183 h 1526"/>
              <a:gd name="T22" fmla="*/ 1037 w 1304"/>
              <a:gd name="T23" fmla="*/ 120 h 1526"/>
              <a:gd name="T24" fmla="*/ 1099 w 1304"/>
              <a:gd name="T25" fmla="*/ 66 h 1526"/>
              <a:gd name="T26" fmla="*/ 1149 w 1304"/>
              <a:gd name="T27" fmla="*/ 37 h 1526"/>
              <a:gd name="T28" fmla="*/ 1186 w 1304"/>
              <a:gd name="T29" fmla="*/ 5 h 1526"/>
              <a:gd name="T30" fmla="*/ 1304 w 1304"/>
              <a:gd name="T31" fmla="*/ 482 h 1526"/>
              <a:gd name="T32" fmla="*/ 1284 w 1304"/>
              <a:gd name="T33" fmla="*/ 501 h 1526"/>
              <a:gd name="T34" fmla="*/ 1285 w 1304"/>
              <a:gd name="T35" fmla="*/ 546 h 1526"/>
              <a:gd name="T36" fmla="*/ 1288 w 1304"/>
              <a:gd name="T37" fmla="*/ 678 h 1526"/>
              <a:gd name="T38" fmla="*/ 1296 w 1304"/>
              <a:gd name="T39" fmla="*/ 772 h 1526"/>
              <a:gd name="T40" fmla="*/ 1287 w 1304"/>
              <a:gd name="T41" fmla="*/ 855 h 1526"/>
              <a:gd name="T42" fmla="*/ 1257 w 1304"/>
              <a:gd name="T43" fmla="*/ 972 h 1526"/>
              <a:gd name="T44" fmla="*/ 1230 w 1304"/>
              <a:gd name="T45" fmla="*/ 1016 h 1526"/>
              <a:gd name="T46" fmla="*/ 1193 w 1304"/>
              <a:gd name="T47" fmla="*/ 1042 h 1526"/>
              <a:gd name="T48" fmla="*/ 1153 w 1304"/>
              <a:gd name="T49" fmla="*/ 1042 h 1526"/>
              <a:gd name="T50" fmla="*/ 1128 w 1304"/>
              <a:gd name="T51" fmla="*/ 1053 h 1526"/>
              <a:gd name="T52" fmla="*/ 1117 w 1304"/>
              <a:gd name="T53" fmla="*/ 1087 h 1526"/>
              <a:gd name="T54" fmla="*/ 1114 w 1304"/>
              <a:gd name="T55" fmla="*/ 1132 h 1526"/>
              <a:gd name="T56" fmla="*/ 1100 w 1304"/>
              <a:gd name="T57" fmla="*/ 1157 h 1526"/>
              <a:gd name="T58" fmla="*/ 1107 w 1304"/>
              <a:gd name="T59" fmla="*/ 1197 h 1526"/>
              <a:gd name="T60" fmla="*/ 1091 w 1304"/>
              <a:gd name="T61" fmla="*/ 1241 h 1526"/>
              <a:gd name="T62" fmla="*/ 1076 w 1304"/>
              <a:gd name="T63" fmla="*/ 1294 h 1526"/>
              <a:gd name="T64" fmla="*/ 1058 w 1304"/>
              <a:gd name="T65" fmla="*/ 1303 h 1526"/>
              <a:gd name="T66" fmla="*/ 1041 w 1304"/>
              <a:gd name="T67" fmla="*/ 1280 h 1526"/>
              <a:gd name="T68" fmla="*/ 1029 w 1304"/>
              <a:gd name="T69" fmla="*/ 1250 h 1526"/>
              <a:gd name="T70" fmla="*/ 1005 w 1304"/>
              <a:gd name="T71" fmla="*/ 1257 h 1526"/>
              <a:gd name="T72" fmla="*/ 999 w 1304"/>
              <a:gd name="T73" fmla="*/ 1299 h 1526"/>
              <a:gd name="T74" fmla="*/ 997 w 1304"/>
              <a:gd name="T75" fmla="*/ 1377 h 1526"/>
              <a:gd name="T76" fmla="*/ 983 w 1304"/>
              <a:gd name="T77" fmla="*/ 1437 h 1526"/>
              <a:gd name="T78" fmla="*/ 942 w 1304"/>
              <a:gd name="T79" fmla="*/ 1490 h 1526"/>
              <a:gd name="T80" fmla="*/ 905 w 1304"/>
              <a:gd name="T81" fmla="*/ 1525 h 1526"/>
              <a:gd name="T82" fmla="*/ 868 w 1304"/>
              <a:gd name="T83" fmla="*/ 1521 h 1526"/>
              <a:gd name="T84" fmla="*/ 839 w 1304"/>
              <a:gd name="T85" fmla="*/ 1492 h 1526"/>
              <a:gd name="T86" fmla="*/ 812 w 1304"/>
              <a:gd name="T87" fmla="*/ 1468 h 1526"/>
              <a:gd name="T88" fmla="*/ 748 w 1304"/>
              <a:gd name="T89" fmla="*/ 1436 h 1526"/>
              <a:gd name="T90" fmla="*/ 717 w 1304"/>
              <a:gd name="T91" fmla="*/ 1415 h 1526"/>
              <a:gd name="T92" fmla="*/ 697 w 1304"/>
              <a:gd name="T93" fmla="*/ 1425 h 1526"/>
              <a:gd name="T94" fmla="*/ 675 w 1304"/>
              <a:gd name="T95" fmla="*/ 1457 h 1526"/>
              <a:gd name="T96" fmla="*/ 640 w 1304"/>
              <a:gd name="T97" fmla="*/ 1475 h 1526"/>
              <a:gd name="T98" fmla="*/ 597 w 1304"/>
              <a:gd name="T99" fmla="*/ 1478 h 1526"/>
              <a:gd name="T100" fmla="*/ 555 w 1304"/>
              <a:gd name="T101" fmla="*/ 1469 h 1526"/>
              <a:gd name="T102" fmla="*/ 524 w 1304"/>
              <a:gd name="T103" fmla="*/ 1488 h 1526"/>
              <a:gd name="T104" fmla="*/ 494 w 1304"/>
              <a:gd name="T105" fmla="*/ 1488 h 1526"/>
              <a:gd name="T106" fmla="*/ 454 w 1304"/>
              <a:gd name="T107" fmla="*/ 1471 h 1526"/>
              <a:gd name="T108" fmla="*/ 383 w 1304"/>
              <a:gd name="T109" fmla="*/ 1478 h 1526"/>
              <a:gd name="T110" fmla="*/ 342 w 1304"/>
              <a:gd name="T111" fmla="*/ 1475 h 1526"/>
              <a:gd name="T112" fmla="*/ 327 w 1304"/>
              <a:gd name="T113" fmla="*/ 1461 h 1526"/>
              <a:gd name="T114" fmla="*/ 312 w 1304"/>
              <a:gd name="T115" fmla="*/ 1440 h 1526"/>
              <a:gd name="T116" fmla="*/ 274 w 1304"/>
              <a:gd name="T117" fmla="*/ 1441 h 1526"/>
              <a:gd name="T118" fmla="*/ 239 w 1304"/>
              <a:gd name="T119" fmla="*/ 1437 h 1526"/>
              <a:gd name="T120" fmla="*/ 207 w 1304"/>
              <a:gd name="T121" fmla="*/ 1431 h 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4" h="1526">
                <a:moveTo>
                  <a:pt x="0" y="411"/>
                </a:moveTo>
                <a:lnTo>
                  <a:pt x="369" y="321"/>
                </a:lnTo>
                <a:lnTo>
                  <a:pt x="369" y="324"/>
                </a:lnTo>
                <a:lnTo>
                  <a:pt x="370" y="328"/>
                </a:lnTo>
                <a:lnTo>
                  <a:pt x="371" y="331"/>
                </a:lnTo>
                <a:lnTo>
                  <a:pt x="373" y="333"/>
                </a:lnTo>
                <a:lnTo>
                  <a:pt x="378" y="337"/>
                </a:lnTo>
                <a:lnTo>
                  <a:pt x="384" y="340"/>
                </a:lnTo>
                <a:lnTo>
                  <a:pt x="399" y="346"/>
                </a:lnTo>
                <a:lnTo>
                  <a:pt x="414" y="350"/>
                </a:lnTo>
                <a:lnTo>
                  <a:pt x="427" y="354"/>
                </a:lnTo>
                <a:lnTo>
                  <a:pt x="440" y="359"/>
                </a:lnTo>
                <a:lnTo>
                  <a:pt x="453" y="362"/>
                </a:lnTo>
                <a:lnTo>
                  <a:pt x="467" y="363"/>
                </a:lnTo>
                <a:lnTo>
                  <a:pt x="551" y="363"/>
                </a:lnTo>
                <a:lnTo>
                  <a:pt x="556" y="364"/>
                </a:lnTo>
                <a:lnTo>
                  <a:pt x="560" y="366"/>
                </a:lnTo>
                <a:lnTo>
                  <a:pt x="562" y="371"/>
                </a:lnTo>
                <a:lnTo>
                  <a:pt x="564" y="376"/>
                </a:lnTo>
                <a:lnTo>
                  <a:pt x="567" y="387"/>
                </a:lnTo>
                <a:lnTo>
                  <a:pt x="571" y="398"/>
                </a:lnTo>
                <a:lnTo>
                  <a:pt x="573" y="403"/>
                </a:lnTo>
                <a:lnTo>
                  <a:pt x="577" y="406"/>
                </a:lnTo>
                <a:lnTo>
                  <a:pt x="582" y="410"/>
                </a:lnTo>
                <a:lnTo>
                  <a:pt x="586" y="414"/>
                </a:lnTo>
                <a:lnTo>
                  <a:pt x="591" y="411"/>
                </a:lnTo>
                <a:lnTo>
                  <a:pt x="597" y="407"/>
                </a:lnTo>
                <a:lnTo>
                  <a:pt x="602" y="405"/>
                </a:lnTo>
                <a:lnTo>
                  <a:pt x="608" y="404"/>
                </a:lnTo>
                <a:lnTo>
                  <a:pt x="619" y="401"/>
                </a:lnTo>
                <a:lnTo>
                  <a:pt x="631" y="398"/>
                </a:lnTo>
                <a:lnTo>
                  <a:pt x="637" y="393"/>
                </a:lnTo>
                <a:lnTo>
                  <a:pt x="642" y="390"/>
                </a:lnTo>
                <a:lnTo>
                  <a:pt x="665" y="380"/>
                </a:lnTo>
                <a:lnTo>
                  <a:pt x="685" y="371"/>
                </a:lnTo>
                <a:lnTo>
                  <a:pt x="705" y="361"/>
                </a:lnTo>
                <a:lnTo>
                  <a:pt x="727" y="350"/>
                </a:lnTo>
                <a:lnTo>
                  <a:pt x="746" y="340"/>
                </a:lnTo>
                <a:lnTo>
                  <a:pt x="762" y="330"/>
                </a:lnTo>
                <a:lnTo>
                  <a:pt x="777" y="320"/>
                </a:lnTo>
                <a:lnTo>
                  <a:pt x="792" y="310"/>
                </a:lnTo>
                <a:lnTo>
                  <a:pt x="807" y="302"/>
                </a:lnTo>
                <a:lnTo>
                  <a:pt x="822" y="293"/>
                </a:lnTo>
                <a:lnTo>
                  <a:pt x="840" y="285"/>
                </a:lnTo>
                <a:lnTo>
                  <a:pt x="860" y="278"/>
                </a:lnTo>
                <a:lnTo>
                  <a:pt x="868" y="276"/>
                </a:lnTo>
                <a:lnTo>
                  <a:pt x="875" y="274"/>
                </a:lnTo>
                <a:lnTo>
                  <a:pt x="882" y="269"/>
                </a:lnTo>
                <a:lnTo>
                  <a:pt x="887" y="266"/>
                </a:lnTo>
                <a:lnTo>
                  <a:pt x="899" y="257"/>
                </a:lnTo>
                <a:lnTo>
                  <a:pt x="909" y="248"/>
                </a:lnTo>
                <a:lnTo>
                  <a:pt x="927" y="226"/>
                </a:lnTo>
                <a:lnTo>
                  <a:pt x="948" y="201"/>
                </a:lnTo>
                <a:lnTo>
                  <a:pt x="959" y="190"/>
                </a:lnTo>
                <a:lnTo>
                  <a:pt x="969" y="183"/>
                </a:lnTo>
                <a:lnTo>
                  <a:pt x="979" y="174"/>
                </a:lnTo>
                <a:lnTo>
                  <a:pt x="990" y="164"/>
                </a:lnTo>
                <a:lnTo>
                  <a:pt x="1006" y="147"/>
                </a:lnTo>
                <a:lnTo>
                  <a:pt x="1021" y="133"/>
                </a:lnTo>
                <a:lnTo>
                  <a:pt x="1037" y="120"/>
                </a:lnTo>
                <a:lnTo>
                  <a:pt x="1057" y="106"/>
                </a:lnTo>
                <a:lnTo>
                  <a:pt x="1069" y="95"/>
                </a:lnTo>
                <a:lnTo>
                  <a:pt x="1077" y="86"/>
                </a:lnTo>
                <a:lnTo>
                  <a:pt x="1087" y="76"/>
                </a:lnTo>
                <a:lnTo>
                  <a:pt x="1099" y="66"/>
                </a:lnTo>
                <a:lnTo>
                  <a:pt x="1111" y="60"/>
                </a:lnTo>
                <a:lnTo>
                  <a:pt x="1123" y="55"/>
                </a:lnTo>
                <a:lnTo>
                  <a:pt x="1132" y="50"/>
                </a:lnTo>
                <a:lnTo>
                  <a:pt x="1141" y="43"/>
                </a:lnTo>
                <a:lnTo>
                  <a:pt x="1149" y="37"/>
                </a:lnTo>
                <a:lnTo>
                  <a:pt x="1155" y="31"/>
                </a:lnTo>
                <a:lnTo>
                  <a:pt x="1163" y="24"/>
                </a:lnTo>
                <a:lnTo>
                  <a:pt x="1169" y="18"/>
                </a:lnTo>
                <a:lnTo>
                  <a:pt x="1178" y="11"/>
                </a:lnTo>
                <a:lnTo>
                  <a:pt x="1186" y="5"/>
                </a:lnTo>
                <a:lnTo>
                  <a:pt x="1191" y="2"/>
                </a:lnTo>
                <a:lnTo>
                  <a:pt x="1194" y="0"/>
                </a:lnTo>
                <a:lnTo>
                  <a:pt x="1194" y="0"/>
                </a:lnTo>
                <a:lnTo>
                  <a:pt x="1304" y="482"/>
                </a:lnTo>
                <a:lnTo>
                  <a:pt x="1304" y="482"/>
                </a:lnTo>
                <a:lnTo>
                  <a:pt x="1299" y="485"/>
                </a:lnTo>
                <a:lnTo>
                  <a:pt x="1293" y="487"/>
                </a:lnTo>
                <a:lnTo>
                  <a:pt x="1289" y="492"/>
                </a:lnTo>
                <a:lnTo>
                  <a:pt x="1285" y="496"/>
                </a:lnTo>
                <a:lnTo>
                  <a:pt x="1284" y="501"/>
                </a:lnTo>
                <a:lnTo>
                  <a:pt x="1284" y="506"/>
                </a:lnTo>
                <a:lnTo>
                  <a:pt x="1285" y="511"/>
                </a:lnTo>
                <a:lnTo>
                  <a:pt x="1285" y="518"/>
                </a:lnTo>
                <a:lnTo>
                  <a:pt x="1285" y="532"/>
                </a:lnTo>
                <a:lnTo>
                  <a:pt x="1285" y="546"/>
                </a:lnTo>
                <a:lnTo>
                  <a:pt x="1285" y="560"/>
                </a:lnTo>
                <a:lnTo>
                  <a:pt x="1285" y="573"/>
                </a:lnTo>
                <a:lnTo>
                  <a:pt x="1285" y="612"/>
                </a:lnTo>
                <a:lnTo>
                  <a:pt x="1286" y="645"/>
                </a:lnTo>
                <a:lnTo>
                  <a:pt x="1288" y="678"/>
                </a:lnTo>
                <a:lnTo>
                  <a:pt x="1290" y="716"/>
                </a:lnTo>
                <a:lnTo>
                  <a:pt x="1291" y="731"/>
                </a:lnTo>
                <a:lnTo>
                  <a:pt x="1293" y="744"/>
                </a:lnTo>
                <a:lnTo>
                  <a:pt x="1294" y="757"/>
                </a:lnTo>
                <a:lnTo>
                  <a:pt x="1296" y="772"/>
                </a:lnTo>
                <a:lnTo>
                  <a:pt x="1296" y="788"/>
                </a:lnTo>
                <a:lnTo>
                  <a:pt x="1294" y="803"/>
                </a:lnTo>
                <a:lnTo>
                  <a:pt x="1293" y="816"/>
                </a:lnTo>
                <a:lnTo>
                  <a:pt x="1291" y="829"/>
                </a:lnTo>
                <a:lnTo>
                  <a:pt x="1287" y="855"/>
                </a:lnTo>
                <a:lnTo>
                  <a:pt x="1279" y="884"/>
                </a:lnTo>
                <a:lnTo>
                  <a:pt x="1274" y="907"/>
                </a:lnTo>
                <a:lnTo>
                  <a:pt x="1269" y="930"/>
                </a:lnTo>
                <a:lnTo>
                  <a:pt x="1263" y="952"/>
                </a:lnTo>
                <a:lnTo>
                  <a:pt x="1257" y="972"/>
                </a:lnTo>
                <a:lnTo>
                  <a:pt x="1252" y="982"/>
                </a:lnTo>
                <a:lnTo>
                  <a:pt x="1248" y="991"/>
                </a:lnTo>
                <a:lnTo>
                  <a:pt x="1243" y="999"/>
                </a:lnTo>
                <a:lnTo>
                  <a:pt x="1236" y="1008"/>
                </a:lnTo>
                <a:lnTo>
                  <a:pt x="1230" y="1016"/>
                </a:lnTo>
                <a:lnTo>
                  <a:pt x="1222" y="1024"/>
                </a:lnTo>
                <a:lnTo>
                  <a:pt x="1212" y="1031"/>
                </a:lnTo>
                <a:lnTo>
                  <a:pt x="1203" y="1038"/>
                </a:lnTo>
                <a:lnTo>
                  <a:pt x="1198" y="1040"/>
                </a:lnTo>
                <a:lnTo>
                  <a:pt x="1193" y="1042"/>
                </a:lnTo>
                <a:lnTo>
                  <a:pt x="1189" y="1042"/>
                </a:lnTo>
                <a:lnTo>
                  <a:pt x="1183" y="1043"/>
                </a:lnTo>
                <a:lnTo>
                  <a:pt x="1173" y="1043"/>
                </a:lnTo>
                <a:lnTo>
                  <a:pt x="1163" y="1042"/>
                </a:lnTo>
                <a:lnTo>
                  <a:pt x="1153" y="1042"/>
                </a:lnTo>
                <a:lnTo>
                  <a:pt x="1144" y="1043"/>
                </a:lnTo>
                <a:lnTo>
                  <a:pt x="1140" y="1045"/>
                </a:lnTo>
                <a:lnTo>
                  <a:pt x="1136" y="1047"/>
                </a:lnTo>
                <a:lnTo>
                  <a:pt x="1131" y="1050"/>
                </a:lnTo>
                <a:lnTo>
                  <a:pt x="1128" y="1053"/>
                </a:lnTo>
                <a:lnTo>
                  <a:pt x="1125" y="1059"/>
                </a:lnTo>
                <a:lnTo>
                  <a:pt x="1122" y="1064"/>
                </a:lnTo>
                <a:lnTo>
                  <a:pt x="1119" y="1069"/>
                </a:lnTo>
                <a:lnTo>
                  <a:pt x="1118" y="1075"/>
                </a:lnTo>
                <a:lnTo>
                  <a:pt x="1117" y="1087"/>
                </a:lnTo>
                <a:lnTo>
                  <a:pt x="1116" y="1097"/>
                </a:lnTo>
                <a:lnTo>
                  <a:pt x="1116" y="1109"/>
                </a:lnTo>
                <a:lnTo>
                  <a:pt x="1116" y="1120"/>
                </a:lnTo>
                <a:lnTo>
                  <a:pt x="1115" y="1127"/>
                </a:lnTo>
                <a:lnTo>
                  <a:pt x="1114" y="1132"/>
                </a:lnTo>
                <a:lnTo>
                  <a:pt x="1112" y="1139"/>
                </a:lnTo>
                <a:lnTo>
                  <a:pt x="1110" y="1144"/>
                </a:lnTo>
                <a:lnTo>
                  <a:pt x="1105" y="1149"/>
                </a:lnTo>
                <a:lnTo>
                  <a:pt x="1101" y="1154"/>
                </a:lnTo>
                <a:lnTo>
                  <a:pt x="1100" y="1157"/>
                </a:lnTo>
                <a:lnTo>
                  <a:pt x="1098" y="1159"/>
                </a:lnTo>
                <a:lnTo>
                  <a:pt x="1097" y="1162"/>
                </a:lnTo>
                <a:lnTo>
                  <a:pt x="1097" y="1166"/>
                </a:lnTo>
                <a:lnTo>
                  <a:pt x="1102" y="1182"/>
                </a:lnTo>
                <a:lnTo>
                  <a:pt x="1107" y="1197"/>
                </a:lnTo>
                <a:lnTo>
                  <a:pt x="1107" y="1207"/>
                </a:lnTo>
                <a:lnTo>
                  <a:pt x="1104" y="1214"/>
                </a:lnTo>
                <a:lnTo>
                  <a:pt x="1100" y="1221"/>
                </a:lnTo>
                <a:lnTo>
                  <a:pt x="1097" y="1229"/>
                </a:lnTo>
                <a:lnTo>
                  <a:pt x="1091" y="1241"/>
                </a:lnTo>
                <a:lnTo>
                  <a:pt x="1089" y="1253"/>
                </a:lnTo>
                <a:lnTo>
                  <a:pt x="1086" y="1265"/>
                </a:lnTo>
                <a:lnTo>
                  <a:pt x="1083" y="1277"/>
                </a:lnTo>
                <a:lnTo>
                  <a:pt x="1080" y="1286"/>
                </a:lnTo>
                <a:lnTo>
                  <a:pt x="1076" y="1294"/>
                </a:lnTo>
                <a:lnTo>
                  <a:pt x="1073" y="1298"/>
                </a:lnTo>
                <a:lnTo>
                  <a:pt x="1070" y="1301"/>
                </a:lnTo>
                <a:lnTo>
                  <a:pt x="1067" y="1303"/>
                </a:lnTo>
                <a:lnTo>
                  <a:pt x="1062" y="1304"/>
                </a:lnTo>
                <a:lnTo>
                  <a:pt x="1058" y="1303"/>
                </a:lnTo>
                <a:lnTo>
                  <a:pt x="1054" y="1302"/>
                </a:lnTo>
                <a:lnTo>
                  <a:pt x="1051" y="1298"/>
                </a:lnTo>
                <a:lnTo>
                  <a:pt x="1048" y="1295"/>
                </a:lnTo>
                <a:lnTo>
                  <a:pt x="1044" y="1288"/>
                </a:lnTo>
                <a:lnTo>
                  <a:pt x="1041" y="1280"/>
                </a:lnTo>
                <a:lnTo>
                  <a:pt x="1037" y="1270"/>
                </a:lnTo>
                <a:lnTo>
                  <a:pt x="1035" y="1261"/>
                </a:lnTo>
                <a:lnTo>
                  <a:pt x="1034" y="1256"/>
                </a:lnTo>
                <a:lnTo>
                  <a:pt x="1032" y="1252"/>
                </a:lnTo>
                <a:lnTo>
                  <a:pt x="1029" y="1250"/>
                </a:lnTo>
                <a:lnTo>
                  <a:pt x="1024" y="1248"/>
                </a:lnTo>
                <a:lnTo>
                  <a:pt x="1019" y="1248"/>
                </a:lnTo>
                <a:lnTo>
                  <a:pt x="1014" y="1249"/>
                </a:lnTo>
                <a:lnTo>
                  <a:pt x="1009" y="1252"/>
                </a:lnTo>
                <a:lnTo>
                  <a:pt x="1005" y="1257"/>
                </a:lnTo>
                <a:lnTo>
                  <a:pt x="1002" y="1263"/>
                </a:lnTo>
                <a:lnTo>
                  <a:pt x="1000" y="1269"/>
                </a:lnTo>
                <a:lnTo>
                  <a:pt x="999" y="1276"/>
                </a:lnTo>
                <a:lnTo>
                  <a:pt x="999" y="1283"/>
                </a:lnTo>
                <a:lnTo>
                  <a:pt x="999" y="1299"/>
                </a:lnTo>
                <a:lnTo>
                  <a:pt x="999" y="1317"/>
                </a:lnTo>
                <a:lnTo>
                  <a:pt x="999" y="1334"/>
                </a:lnTo>
                <a:lnTo>
                  <a:pt x="999" y="1350"/>
                </a:lnTo>
                <a:lnTo>
                  <a:pt x="997" y="1364"/>
                </a:lnTo>
                <a:lnTo>
                  <a:pt x="997" y="1377"/>
                </a:lnTo>
                <a:lnTo>
                  <a:pt x="996" y="1390"/>
                </a:lnTo>
                <a:lnTo>
                  <a:pt x="994" y="1402"/>
                </a:lnTo>
                <a:lnTo>
                  <a:pt x="992" y="1414"/>
                </a:lnTo>
                <a:lnTo>
                  <a:pt x="988" y="1425"/>
                </a:lnTo>
                <a:lnTo>
                  <a:pt x="983" y="1437"/>
                </a:lnTo>
                <a:lnTo>
                  <a:pt x="977" y="1450"/>
                </a:lnTo>
                <a:lnTo>
                  <a:pt x="969" y="1461"/>
                </a:lnTo>
                <a:lnTo>
                  <a:pt x="962" y="1471"/>
                </a:lnTo>
                <a:lnTo>
                  <a:pt x="953" y="1480"/>
                </a:lnTo>
                <a:lnTo>
                  <a:pt x="942" y="1490"/>
                </a:lnTo>
                <a:lnTo>
                  <a:pt x="932" y="1501"/>
                </a:lnTo>
                <a:lnTo>
                  <a:pt x="922" y="1513"/>
                </a:lnTo>
                <a:lnTo>
                  <a:pt x="918" y="1519"/>
                </a:lnTo>
                <a:lnTo>
                  <a:pt x="911" y="1523"/>
                </a:lnTo>
                <a:lnTo>
                  <a:pt x="905" y="1525"/>
                </a:lnTo>
                <a:lnTo>
                  <a:pt x="897" y="1526"/>
                </a:lnTo>
                <a:lnTo>
                  <a:pt x="889" y="1526"/>
                </a:lnTo>
                <a:lnTo>
                  <a:pt x="882" y="1525"/>
                </a:lnTo>
                <a:lnTo>
                  <a:pt x="874" y="1523"/>
                </a:lnTo>
                <a:lnTo>
                  <a:pt x="868" y="1521"/>
                </a:lnTo>
                <a:lnTo>
                  <a:pt x="862" y="1518"/>
                </a:lnTo>
                <a:lnTo>
                  <a:pt x="856" y="1513"/>
                </a:lnTo>
                <a:lnTo>
                  <a:pt x="849" y="1508"/>
                </a:lnTo>
                <a:lnTo>
                  <a:pt x="844" y="1502"/>
                </a:lnTo>
                <a:lnTo>
                  <a:pt x="839" y="1492"/>
                </a:lnTo>
                <a:lnTo>
                  <a:pt x="833" y="1481"/>
                </a:lnTo>
                <a:lnTo>
                  <a:pt x="829" y="1477"/>
                </a:lnTo>
                <a:lnTo>
                  <a:pt x="824" y="1473"/>
                </a:lnTo>
                <a:lnTo>
                  <a:pt x="818" y="1471"/>
                </a:lnTo>
                <a:lnTo>
                  <a:pt x="812" y="1468"/>
                </a:lnTo>
                <a:lnTo>
                  <a:pt x="799" y="1461"/>
                </a:lnTo>
                <a:lnTo>
                  <a:pt x="786" y="1457"/>
                </a:lnTo>
                <a:lnTo>
                  <a:pt x="773" y="1452"/>
                </a:lnTo>
                <a:lnTo>
                  <a:pt x="759" y="1444"/>
                </a:lnTo>
                <a:lnTo>
                  <a:pt x="748" y="1436"/>
                </a:lnTo>
                <a:lnTo>
                  <a:pt x="739" y="1426"/>
                </a:lnTo>
                <a:lnTo>
                  <a:pt x="734" y="1421"/>
                </a:lnTo>
                <a:lnTo>
                  <a:pt x="730" y="1418"/>
                </a:lnTo>
                <a:lnTo>
                  <a:pt x="723" y="1416"/>
                </a:lnTo>
                <a:lnTo>
                  <a:pt x="717" y="1415"/>
                </a:lnTo>
                <a:lnTo>
                  <a:pt x="712" y="1415"/>
                </a:lnTo>
                <a:lnTo>
                  <a:pt x="709" y="1416"/>
                </a:lnTo>
                <a:lnTo>
                  <a:pt x="706" y="1417"/>
                </a:lnTo>
                <a:lnTo>
                  <a:pt x="703" y="1419"/>
                </a:lnTo>
                <a:lnTo>
                  <a:pt x="697" y="1425"/>
                </a:lnTo>
                <a:lnTo>
                  <a:pt x="693" y="1431"/>
                </a:lnTo>
                <a:lnTo>
                  <a:pt x="690" y="1438"/>
                </a:lnTo>
                <a:lnTo>
                  <a:pt x="685" y="1445"/>
                </a:lnTo>
                <a:lnTo>
                  <a:pt x="680" y="1452"/>
                </a:lnTo>
                <a:lnTo>
                  <a:pt x="675" y="1457"/>
                </a:lnTo>
                <a:lnTo>
                  <a:pt x="667" y="1463"/>
                </a:lnTo>
                <a:lnTo>
                  <a:pt x="660" y="1467"/>
                </a:lnTo>
                <a:lnTo>
                  <a:pt x="654" y="1470"/>
                </a:lnTo>
                <a:lnTo>
                  <a:pt x="646" y="1473"/>
                </a:lnTo>
                <a:lnTo>
                  <a:pt x="640" y="1475"/>
                </a:lnTo>
                <a:lnTo>
                  <a:pt x="632" y="1478"/>
                </a:lnTo>
                <a:lnTo>
                  <a:pt x="624" y="1479"/>
                </a:lnTo>
                <a:lnTo>
                  <a:pt x="616" y="1479"/>
                </a:lnTo>
                <a:lnTo>
                  <a:pt x="605" y="1479"/>
                </a:lnTo>
                <a:lnTo>
                  <a:pt x="597" y="1478"/>
                </a:lnTo>
                <a:lnTo>
                  <a:pt x="588" y="1478"/>
                </a:lnTo>
                <a:lnTo>
                  <a:pt x="578" y="1475"/>
                </a:lnTo>
                <a:lnTo>
                  <a:pt x="571" y="1471"/>
                </a:lnTo>
                <a:lnTo>
                  <a:pt x="562" y="1468"/>
                </a:lnTo>
                <a:lnTo>
                  <a:pt x="555" y="1469"/>
                </a:lnTo>
                <a:lnTo>
                  <a:pt x="548" y="1472"/>
                </a:lnTo>
                <a:lnTo>
                  <a:pt x="542" y="1475"/>
                </a:lnTo>
                <a:lnTo>
                  <a:pt x="536" y="1480"/>
                </a:lnTo>
                <a:lnTo>
                  <a:pt x="530" y="1484"/>
                </a:lnTo>
                <a:lnTo>
                  <a:pt x="524" y="1488"/>
                </a:lnTo>
                <a:lnTo>
                  <a:pt x="517" y="1491"/>
                </a:lnTo>
                <a:lnTo>
                  <a:pt x="509" y="1492"/>
                </a:lnTo>
                <a:lnTo>
                  <a:pt x="504" y="1492"/>
                </a:lnTo>
                <a:lnTo>
                  <a:pt x="500" y="1491"/>
                </a:lnTo>
                <a:lnTo>
                  <a:pt x="494" y="1488"/>
                </a:lnTo>
                <a:lnTo>
                  <a:pt x="490" y="1485"/>
                </a:lnTo>
                <a:lnTo>
                  <a:pt x="482" y="1481"/>
                </a:lnTo>
                <a:lnTo>
                  <a:pt x="473" y="1475"/>
                </a:lnTo>
                <a:lnTo>
                  <a:pt x="463" y="1473"/>
                </a:lnTo>
                <a:lnTo>
                  <a:pt x="454" y="1471"/>
                </a:lnTo>
                <a:lnTo>
                  <a:pt x="446" y="1471"/>
                </a:lnTo>
                <a:lnTo>
                  <a:pt x="435" y="1471"/>
                </a:lnTo>
                <a:lnTo>
                  <a:pt x="416" y="1472"/>
                </a:lnTo>
                <a:lnTo>
                  <a:pt x="400" y="1474"/>
                </a:lnTo>
                <a:lnTo>
                  <a:pt x="383" y="1478"/>
                </a:lnTo>
                <a:lnTo>
                  <a:pt x="365" y="1479"/>
                </a:lnTo>
                <a:lnTo>
                  <a:pt x="359" y="1479"/>
                </a:lnTo>
                <a:lnTo>
                  <a:pt x="353" y="1479"/>
                </a:lnTo>
                <a:lnTo>
                  <a:pt x="347" y="1478"/>
                </a:lnTo>
                <a:lnTo>
                  <a:pt x="342" y="1475"/>
                </a:lnTo>
                <a:lnTo>
                  <a:pt x="339" y="1474"/>
                </a:lnTo>
                <a:lnTo>
                  <a:pt x="335" y="1472"/>
                </a:lnTo>
                <a:lnTo>
                  <a:pt x="333" y="1470"/>
                </a:lnTo>
                <a:lnTo>
                  <a:pt x="331" y="1467"/>
                </a:lnTo>
                <a:lnTo>
                  <a:pt x="327" y="1461"/>
                </a:lnTo>
                <a:lnTo>
                  <a:pt x="324" y="1455"/>
                </a:lnTo>
                <a:lnTo>
                  <a:pt x="320" y="1448"/>
                </a:lnTo>
                <a:lnTo>
                  <a:pt x="317" y="1443"/>
                </a:lnTo>
                <a:lnTo>
                  <a:pt x="315" y="1442"/>
                </a:lnTo>
                <a:lnTo>
                  <a:pt x="312" y="1440"/>
                </a:lnTo>
                <a:lnTo>
                  <a:pt x="308" y="1439"/>
                </a:lnTo>
                <a:lnTo>
                  <a:pt x="305" y="1439"/>
                </a:lnTo>
                <a:lnTo>
                  <a:pt x="293" y="1439"/>
                </a:lnTo>
                <a:lnTo>
                  <a:pt x="284" y="1440"/>
                </a:lnTo>
                <a:lnTo>
                  <a:pt x="274" y="1441"/>
                </a:lnTo>
                <a:lnTo>
                  <a:pt x="263" y="1441"/>
                </a:lnTo>
                <a:lnTo>
                  <a:pt x="257" y="1441"/>
                </a:lnTo>
                <a:lnTo>
                  <a:pt x="250" y="1440"/>
                </a:lnTo>
                <a:lnTo>
                  <a:pt x="245" y="1438"/>
                </a:lnTo>
                <a:lnTo>
                  <a:pt x="239" y="1437"/>
                </a:lnTo>
                <a:lnTo>
                  <a:pt x="234" y="1434"/>
                </a:lnTo>
                <a:lnTo>
                  <a:pt x="227" y="1432"/>
                </a:lnTo>
                <a:lnTo>
                  <a:pt x="221" y="1431"/>
                </a:lnTo>
                <a:lnTo>
                  <a:pt x="214" y="1431"/>
                </a:lnTo>
                <a:lnTo>
                  <a:pt x="207" y="1431"/>
                </a:lnTo>
                <a:lnTo>
                  <a:pt x="200" y="1433"/>
                </a:lnTo>
                <a:lnTo>
                  <a:pt x="194" y="1436"/>
                </a:lnTo>
                <a:lnTo>
                  <a:pt x="189" y="1439"/>
                </a:lnTo>
                <a:lnTo>
                  <a:pt x="0" y="41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4" name="Freeform 220"/>
          <p:cNvSpPr>
            <a:spLocks/>
          </p:cNvSpPr>
          <p:nvPr/>
        </p:nvSpPr>
        <p:spPr bwMode="auto">
          <a:xfrm>
            <a:off x="6773928" y="3192688"/>
            <a:ext cx="601194" cy="702084"/>
          </a:xfrm>
          <a:custGeom>
            <a:avLst/>
            <a:gdLst>
              <a:gd name="T0" fmla="*/ 370 w 1304"/>
              <a:gd name="T1" fmla="*/ 328 h 1526"/>
              <a:gd name="T2" fmla="*/ 399 w 1304"/>
              <a:gd name="T3" fmla="*/ 346 h 1526"/>
              <a:gd name="T4" fmla="*/ 467 w 1304"/>
              <a:gd name="T5" fmla="*/ 363 h 1526"/>
              <a:gd name="T6" fmla="*/ 564 w 1304"/>
              <a:gd name="T7" fmla="*/ 376 h 1526"/>
              <a:gd name="T8" fmla="*/ 582 w 1304"/>
              <a:gd name="T9" fmla="*/ 410 h 1526"/>
              <a:gd name="T10" fmla="*/ 608 w 1304"/>
              <a:gd name="T11" fmla="*/ 404 h 1526"/>
              <a:gd name="T12" fmla="*/ 665 w 1304"/>
              <a:gd name="T13" fmla="*/ 380 h 1526"/>
              <a:gd name="T14" fmla="*/ 762 w 1304"/>
              <a:gd name="T15" fmla="*/ 330 h 1526"/>
              <a:gd name="T16" fmla="*/ 840 w 1304"/>
              <a:gd name="T17" fmla="*/ 285 h 1526"/>
              <a:gd name="T18" fmla="*/ 887 w 1304"/>
              <a:gd name="T19" fmla="*/ 266 h 1526"/>
              <a:gd name="T20" fmla="*/ 959 w 1304"/>
              <a:gd name="T21" fmla="*/ 190 h 1526"/>
              <a:gd name="T22" fmla="*/ 1021 w 1304"/>
              <a:gd name="T23" fmla="*/ 133 h 1526"/>
              <a:gd name="T24" fmla="*/ 1087 w 1304"/>
              <a:gd name="T25" fmla="*/ 76 h 1526"/>
              <a:gd name="T26" fmla="*/ 1141 w 1304"/>
              <a:gd name="T27" fmla="*/ 43 h 1526"/>
              <a:gd name="T28" fmla="*/ 1178 w 1304"/>
              <a:gd name="T29" fmla="*/ 11 h 1526"/>
              <a:gd name="T30" fmla="*/ 1304 w 1304"/>
              <a:gd name="T31" fmla="*/ 482 h 1526"/>
              <a:gd name="T32" fmla="*/ 1285 w 1304"/>
              <a:gd name="T33" fmla="*/ 496 h 1526"/>
              <a:gd name="T34" fmla="*/ 1285 w 1304"/>
              <a:gd name="T35" fmla="*/ 532 h 1526"/>
              <a:gd name="T36" fmla="*/ 1286 w 1304"/>
              <a:gd name="T37" fmla="*/ 645 h 1526"/>
              <a:gd name="T38" fmla="*/ 1294 w 1304"/>
              <a:gd name="T39" fmla="*/ 757 h 1526"/>
              <a:gd name="T40" fmla="*/ 1291 w 1304"/>
              <a:gd name="T41" fmla="*/ 829 h 1526"/>
              <a:gd name="T42" fmla="*/ 1263 w 1304"/>
              <a:gd name="T43" fmla="*/ 952 h 1526"/>
              <a:gd name="T44" fmla="*/ 1236 w 1304"/>
              <a:gd name="T45" fmla="*/ 1008 h 1526"/>
              <a:gd name="T46" fmla="*/ 1198 w 1304"/>
              <a:gd name="T47" fmla="*/ 1040 h 1526"/>
              <a:gd name="T48" fmla="*/ 1163 w 1304"/>
              <a:gd name="T49" fmla="*/ 1042 h 1526"/>
              <a:gd name="T50" fmla="*/ 1131 w 1304"/>
              <a:gd name="T51" fmla="*/ 1050 h 1526"/>
              <a:gd name="T52" fmla="*/ 1118 w 1304"/>
              <a:gd name="T53" fmla="*/ 1075 h 1526"/>
              <a:gd name="T54" fmla="*/ 1115 w 1304"/>
              <a:gd name="T55" fmla="*/ 1127 h 1526"/>
              <a:gd name="T56" fmla="*/ 1101 w 1304"/>
              <a:gd name="T57" fmla="*/ 1154 h 1526"/>
              <a:gd name="T58" fmla="*/ 1102 w 1304"/>
              <a:gd name="T59" fmla="*/ 1182 h 1526"/>
              <a:gd name="T60" fmla="*/ 1097 w 1304"/>
              <a:gd name="T61" fmla="*/ 1229 h 1526"/>
              <a:gd name="T62" fmla="*/ 1080 w 1304"/>
              <a:gd name="T63" fmla="*/ 1286 h 1526"/>
              <a:gd name="T64" fmla="*/ 1062 w 1304"/>
              <a:gd name="T65" fmla="*/ 1304 h 1526"/>
              <a:gd name="T66" fmla="*/ 1044 w 1304"/>
              <a:gd name="T67" fmla="*/ 1288 h 1526"/>
              <a:gd name="T68" fmla="*/ 1032 w 1304"/>
              <a:gd name="T69" fmla="*/ 1252 h 1526"/>
              <a:gd name="T70" fmla="*/ 1009 w 1304"/>
              <a:gd name="T71" fmla="*/ 1252 h 1526"/>
              <a:gd name="T72" fmla="*/ 999 w 1304"/>
              <a:gd name="T73" fmla="*/ 1283 h 1526"/>
              <a:gd name="T74" fmla="*/ 997 w 1304"/>
              <a:gd name="T75" fmla="*/ 1364 h 1526"/>
              <a:gd name="T76" fmla="*/ 988 w 1304"/>
              <a:gd name="T77" fmla="*/ 1425 h 1526"/>
              <a:gd name="T78" fmla="*/ 953 w 1304"/>
              <a:gd name="T79" fmla="*/ 1480 h 1526"/>
              <a:gd name="T80" fmla="*/ 911 w 1304"/>
              <a:gd name="T81" fmla="*/ 1523 h 1526"/>
              <a:gd name="T82" fmla="*/ 882 w 1304"/>
              <a:gd name="T83" fmla="*/ 1525 h 1526"/>
              <a:gd name="T84" fmla="*/ 849 w 1304"/>
              <a:gd name="T85" fmla="*/ 1508 h 1526"/>
              <a:gd name="T86" fmla="*/ 824 w 1304"/>
              <a:gd name="T87" fmla="*/ 1473 h 1526"/>
              <a:gd name="T88" fmla="*/ 773 w 1304"/>
              <a:gd name="T89" fmla="*/ 1452 h 1526"/>
              <a:gd name="T90" fmla="*/ 730 w 1304"/>
              <a:gd name="T91" fmla="*/ 1418 h 1526"/>
              <a:gd name="T92" fmla="*/ 706 w 1304"/>
              <a:gd name="T93" fmla="*/ 1417 h 1526"/>
              <a:gd name="T94" fmla="*/ 685 w 1304"/>
              <a:gd name="T95" fmla="*/ 1445 h 1526"/>
              <a:gd name="T96" fmla="*/ 654 w 1304"/>
              <a:gd name="T97" fmla="*/ 1470 h 1526"/>
              <a:gd name="T98" fmla="*/ 616 w 1304"/>
              <a:gd name="T99" fmla="*/ 1479 h 1526"/>
              <a:gd name="T100" fmla="*/ 571 w 1304"/>
              <a:gd name="T101" fmla="*/ 1471 h 1526"/>
              <a:gd name="T102" fmla="*/ 536 w 1304"/>
              <a:gd name="T103" fmla="*/ 1480 h 1526"/>
              <a:gd name="T104" fmla="*/ 504 w 1304"/>
              <a:gd name="T105" fmla="*/ 1492 h 1526"/>
              <a:gd name="T106" fmla="*/ 473 w 1304"/>
              <a:gd name="T107" fmla="*/ 1475 h 1526"/>
              <a:gd name="T108" fmla="*/ 416 w 1304"/>
              <a:gd name="T109" fmla="*/ 1472 h 1526"/>
              <a:gd name="T110" fmla="*/ 353 w 1304"/>
              <a:gd name="T111" fmla="*/ 1479 h 1526"/>
              <a:gd name="T112" fmla="*/ 333 w 1304"/>
              <a:gd name="T113" fmla="*/ 1470 h 1526"/>
              <a:gd name="T114" fmla="*/ 317 w 1304"/>
              <a:gd name="T115" fmla="*/ 1443 h 1526"/>
              <a:gd name="T116" fmla="*/ 293 w 1304"/>
              <a:gd name="T117" fmla="*/ 1439 h 1526"/>
              <a:gd name="T118" fmla="*/ 250 w 1304"/>
              <a:gd name="T119" fmla="*/ 1440 h 1526"/>
              <a:gd name="T120" fmla="*/ 221 w 1304"/>
              <a:gd name="T121" fmla="*/ 1431 h 1526"/>
              <a:gd name="T122" fmla="*/ 189 w 1304"/>
              <a:gd name="T123" fmla="*/ 1439 h 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04" h="1526">
                <a:moveTo>
                  <a:pt x="0" y="411"/>
                </a:moveTo>
                <a:lnTo>
                  <a:pt x="369" y="321"/>
                </a:lnTo>
                <a:lnTo>
                  <a:pt x="369" y="321"/>
                </a:lnTo>
                <a:lnTo>
                  <a:pt x="369" y="324"/>
                </a:lnTo>
                <a:lnTo>
                  <a:pt x="370" y="328"/>
                </a:lnTo>
                <a:lnTo>
                  <a:pt x="371" y="331"/>
                </a:lnTo>
                <a:lnTo>
                  <a:pt x="373" y="333"/>
                </a:lnTo>
                <a:lnTo>
                  <a:pt x="378" y="337"/>
                </a:lnTo>
                <a:lnTo>
                  <a:pt x="384" y="340"/>
                </a:lnTo>
                <a:lnTo>
                  <a:pt x="399" y="346"/>
                </a:lnTo>
                <a:lnTo>
                  <a:pt x="414" y="350"/>
                </a:lnTo>
                <a:lnTo>
                  <a:pt x="427" y="354"/>
                </a:lnTo>
                <a:lnTo>
                  <a:pt x="440" y="359"/>
                </a:lnTo>
                <a:lnTo>
                  <a:pt x="453" y="362"/>
                </a:lnTo>
                <a:lnTo>
                  <a:pt x="467" y="363"/>
                </a:lnTo>
                <a:lnTo>
                  <a:pt x="551" y="363"/>
                </a:lnTo>
                <a:lnTo>
                  <a:pt x="556" y="364"/>
                </a:lnTo>
                <a:lnTo>
                  <a:pt x="560" y="366"/>
                </a:lnTo>
                <a:lnTo>
                  <a:pt x="562" y="371"/>
                </a:lnTo>
                <a:lnTo>
                  <a:pt x="564" y="376"/>
                </a:lnTo>
                <a:lnTo>
                  <a:pt x="567" y="387"/>
                </a:lnTo>
                <a:lnTo>
                  <a:pt x="571" y="398"/>
                </a:lnTo>
                <a:lnTo>
                  <a:pt x="573" y="403"/>
                </a:lnTo>
                <a:lnTo>
                  <a:pt x="577" y="406"/>
                </a:lnTo>
                <a:lnTo>
                  <a:pt x="582" y="410"/>
                </a:lnTo>
                <a:lnTo>
                  <a:pt x="586" y="414"/>
                </a:lnTo>
                <a:lnTo>
                  <a:pt x="591" y="411"/>
                </a:lnTo>
                <a:lnTo>
                  <a:pt x="597" y="407"/>
                </a:lnTo>
                <a:lnTo>
                  <a:pt x="602" y="405"/>
                </a:lnTo>
                <a:lnTo>
                  <a:pt x="608" y="404"/>
                </a:lnTo>
                <a:lnTo>
                  <a:pt x="619" y="401"/>
                </a:lnTo>
                <a:lnTo>
                  <a:pt x="631" y="398"/>
                </a:lnTo>
                <a:lnTo>
                  <a:pt x="637" y="393"/>
                </a:lnTo>
                <a:lnTo>
                  <a:pt x="642" y="390"/>
                </a:lnTo>
                <a:lnTo>
                  <a:pt x="665" y="380"/>
                </a:lnTo>
                <a:lnTo>
                  <a:pt x="685" y="371"/>
                </a:lnTo>
                <a:lnTo>
                  <a:pt x="705" y="361"/>
                </a:lnTo>
                <a:lnTo>
                  <a:pt x="727" y="350"/>
                </a:lnTo>
                <a:lnTo>
                  <a:pt x="746" y="340"/>
                </a:lnTo>
                <a:lnTo>
                  <a:pt x="762" y="330"/>
                </a:lnTo>
                <a:lnTo>
                  <a:pt x="777" y="320"/>
                </a:lnTo>
                <a:lnTo>
                  <a:pt x="792" y="310"/>
                </a:lnTo>
                <a:lnTo>
                  <a:pt x="807" y="302"/>
                </a:lnTo>
                <a:lnTo>
                  <a:pt x="822" y="293"/>
                </a:lnTo>
                <a:lnTo>
                  <a:pt x="840" y="285"/>
                </a:lnTo>
                <a:lnTo>
                  <a:pt x="860" y="278"/>
                </a:lnTo>
                <a:lnTo>
                  <a:pt x="868" y="276"/>
                </a:lnTo>
                <a:lnTo>
                  <a:pt x="875" y="274"/>
                </a:lnTo>
                <a:lnTo>
                  <a:pt x="882" y="269"/>
                </a:lnTo>
                <a:lnTo>
                  <a:pt x="887" y="266"/>
                </a:lnTo>
                <a:lnTo>
                  <a:pt x="899" y="257"/>
                </a:lnTo>
                <a:lnTo>
                  <a:pt x="909" y="248"/>
                </a:lnTo>
                <a:lnTo>
                  <a:pt x="927" y="226"/>
                </a:lnTo>
                <a:lnTo>
                  <a:pt x="948" y="201"/>
                </a:lnTo>
                <a:lnTo>
                  <a:pt x="959" y="190"/>
                </a:lnTo>
                <a:lnTo>
                  <a:pt x="969" y="183"/>
                </a:lnTo>
                <a:lnTo>
                  <a:pt x="979" y="174"/>
                </a:lnTo>
                <a:lnTo>
                  <a:pt x="990" y="164"/>
                </a:lnTo>
                <a:lnTo>
                  <a:pt x="1006" y="147"/>
                </a:lnTo>
                <a:lnTo>
                  <a:pt x="1021" y="133"/>
                </a:lnTo>
                <a:lnTo>
                  <a:pt x="1037" y="120"/>
                </a:lnTo>
                <a:lnTo>
                  <a:pt x="1057" y="106"/>
                </a:lnTo>
                <a:lnTo>
                  <a:pt x="1069" y="95"/>
                </a:lnTo>
                <a:lnTo>
                  <a:pt x="1077" y="86"/>
                </a:lnTo>
                <a:lnTo>
                  <a:pt x="1087" y="76"/>
                </a:lnTo>
                <a:lnTo>
                  <a:pt x="1099" y="66"/>
                </a:lnTo>
                <a:lnTo>
                  <a:pt x="1111" y="60"/>
                </a:lnTo>
                <a:lnTo>
                  <a:pt x="1123" y="55"/>
                </a:lnTo>
                <a:lnTo>
                  <a:pt x="1132" y="50"/>
                </a:lnTo>
                <a:lnTo>
                  <a:pt x="1141" y="43"/>
                </a:lnTo>
                <a:lnTo>
                  <a:pt x="1149" y="37"/>
                </a:lnTo>
                <a:lnTo>
                  <a:pt x="1155" y="31"/>
                </a:lnTo>
                <a:lnTo>
                  <a:pt x="1163" y="24"/>
                </a:lnTo>
                <a:lnTo>
                  <a:pt x="1169" y="18"/>
                </a:lnTo>
                <a:lnTo>
                  <a:pt x="1178" y="11"/>
                </a:lnTo>
                <a:lnTo>
                  <a:pt x="1186" y="5"/>
                </a:lnTo>
                <a:lnTo>
                  <a:pt x="1191" y="2"/>
                </a:lnTo>
                <a:lnTo>
                  <a:pt x="1194" y="0"/>
                </a:lnTo>
                <a:lnTo>
                  <a:pt x="1194" y="0"/>
                </a:lnTo>
                <a:lnTo>
                  <a:pt x="1304" y="482"/>
                </a:lnTo>
                <a:lnTo>
                  <a:pt x="1304" y="482"/>
                </a:lnTo>
                <a:lnTo>
                  <a:pt x="1299" y="485"/>
                </a:lnTo>
                <a:lnTo>
                  <a:pt x="1293" y="487"/>
                </a:lnTo>
                <a:lnTo>
                  <a:pt x="1289" y="492"/>
                </a:lnTo>
                <a:lnTo>
                  <a:pt x="1285" y="496"/>
                </a:lnTo>
                <a:lnTo>
                  <a:pt x="1284" y="501"/>
                </a:lnTo>
                <a:lnTo>
                  <a:pt x="1284" y="506"/>
                </a:lnTo>
                <a:lnTo>
                  <a:pt x="1285" y="511"/>
                </a:lnTo>
                <a:lnTo>
                  <a:pt x="1285" y="518"/>
                </a:lnTo>
                <a:lnTo>
                  <a:pt x="1285" y="532"/>
                </a:lnTo>
                <a:lnTo>
                  <a:pt x="1285" y="546"/>
                </a:lnTo>
                <a:lnTo>
                  <a:pt x="1285" y="560"/>
                </a:lnTo>
                <a:lnTo>
                  <a:pt x="1285" y="573"/>
                </a:lnTo>
                <a:lnTo>
                  <a:pt x="1285" y="612"/>
                </a:lnTo>
                <a:lnTo>
                  <a:pt x="1286" y="645"/>
                </a:lnTo>
                <a:lnTo>
                  <a:pt x="1288" y="678"/>
                </a:lnTo>
                <a:lnTo>
                  <a:pt x="1290" y="716"/>
                </a:lnTo>
                <a:lnTo>
                  <a:pt x="1291" y="731"/>
                </a:lnTo>
                <a:lnTo>
                  <a:pt x="1293" y="744"/>
                </a:lnTo>
                <a:lnTo>
                  <a:pt x="1294" y="757"/>
                </a:lnTo>
                <a:lnTo>
                  <a:pt x="1296" y="772"/>
                </a:lnTo>
                <a:lnTo>
                  <a:pt x="1296" y="788"/>
                </a:lnTo>
                <a:lnTo>
                  <a:pt x="1294" y="803"/>
                </a:lnTo>
                <a:lnTo>
                  <a:pt x="1293" y="816"/>
                </a:lnTo>
                <a:lnTo>
                  <a:pt x="1291" y="829"/>
                </a:lnTo>
                <a:lnTo>
                  <a:pt x="1287" y="855"/>
                </a:lnTo>
                <a:lnTo>
                  <a:pt x="1279" y="884"/>
                </a:lnTo>
                <a:lnTo>
                  <a:pt x="1274" y="907"/>
                </a:lnTo>
                <a:lnTo>
                  <a:pt x="1269" y="930"/>
                </a:lnTo>
                <a:lnTo>
                  <a:pt x="1263" y="952"/>
                </a:lnTo>
                <a:lnTo>
                  <a:pt x="1257" y="972"/>
                </a:lnTo>
                <a:lnTo>
                  <a:pt x="1252" y="982"/>
                </a:lnTo>
                <a:lnTo>
                  <a:pt x="1248" y="991"/>
                </a:lnTo>
                <a:lnTo>
                  <a:pt x="1243" y="999"/>
                </a:lnTo>
                <a:lnTo>
                  <a:pt x="1236" y="1008"/>
                </a:lnTo>
                <a:lnTo>
                  <a:pt x="1230" y="1016"/>
                </a:lnTo>
                <a:lnTo>
                  <a:pt x="1222" y="1024"/>
                </a:lnTo>
                <a:lnTo>
                  <a:pt x="1212" y="1031"/>
                </a:lnTo>
                <a:lnTo>
                  <a:pt x="1203" y="1038"/>
                </a:lnTo>
                <a:lnTo>
                  <a:pt x="1198" y="1040"/>
                </a:lnTo>
                <a:lnTo>
                  <a:pt x="1193" y="1042"/>
                </a:lnTo>
                <a:lnTo>
                  <a:pt x="1189" y="1042"/>
                </a:lnTo>
                <a:lnTo>
                  <a:pt x="1183" y="1043"/>
                </a:lnTo>
                <a:lnTo>
                  <a:pt x="1173" y="1043"/>
                </a:lnTo>
                <a:lnTo>
                  <a:pt x="1163" y="1042"/>
                </a:lnTo>
                <a:lnTo>
                  <a:pt x="1153" y="1042"/>
                </a:lnTo>
                <a:lnTo>
                  <a:pt x="1144" y="1043"/>
                </a:lnTo>
                <a:lnTo>
                  <a:pt x="1140" y="1045"/>
                </a:lnTo>
                <a:lnTo>
                  <a:pt x="1136" y="1047"/>
                </a:lnTo>
                <a:lnTo>
                  <a:pt x="1131" y="1050"/>
                </a:lnTo>
                <a:lnTo>
                  <a:pt x="1128" y="1053"/>
                </a:lnTo>
                <a:lnTo>
                  <a:pt x="1125" y="1059"/>
                </a:lnTo>
                <a:lnTo>
                  <a:pt x="1122" y="1064"/>
                </a:lnTo>
                <a:lnTo>
                  <a:pt x="1119" y="1069"/>
                </a:lnTo>
                <a:lnTo>
                  <a:pt x="1118" y="1075"/>
                </a:lnTo>
                <a:lnTo>
                  <a:pt x="1117" y="1087"/>
                </a:lnTo>
                <a:lnTo>
                  <a:pt x="1116" y="1097"/>
                </a:lnTo>
                <a:lnTo>
                  <a:pt x="1116" y="1109"/>
                </a:lnTo>
                <a:lnTo>
                  <a:pt x="1116" y="1120"/>
                </a:lnTo>
                <a:lnTo>
                  <a:pt x="1115" y="1127"/>
                </a:lnTo>
                <a:lnTo>
                  <a:pt x="1114" y="1132"/>
                </a:lnTo>
                <a:lnTo>
                  <a:pt x="1112" y="1139"/>
                </a:lnTo>
                <a:lnTo>
                  <a:pt x="1110" y="1144"/>
                </a:lnTo>
                <a:lnTo>
                  <a:pt x="1105" y="1149"/>
                </a:lnTo>
                <a:lnTo>
                  <a:pt x="1101" y="1154"/>
                </a:lnTo>
                <a:lnTo>
                  <a:pt x="1100" y="1157"/>
                </a:lnTo>
                <a:lnTo>
                  <a:pt x="1098" y="1159"/>
                </a:lnTo>
                <a:lnTo>
                  <a:pt x="1097" y="1162"/>
                </a:lnTo>
                <a:lnTo>
                  <a:pt x="1097" y="1166"/>
                </a:lnTo>
                <a:lnTo>
                  <a:pt x="1102" y="1182"/>
                </a:lnTo>
                <a:lnTo>
                  <a:pt x="1107" y="1197"/>
                </a:lnTo>
                <a:lnTo>
                  <a:pt x="1107" y="1207"/>
                </a:lnTo>
                <a:lnTo>
                  <a:pt x="1104" y="1214"/>
                </a:lnTo>
                <a:lnTo>
                  <a:pt x="1100" y="1221"/>
                </a:lnTo>
                <a:lnTo>
                  <a:pt x="1097" y="1229"/>
                </a:lnTo>
                <a:lnTo>
                  <a:pt x="1091" y="1241"/>
                </a:lnTo>
                <a:lnTo>
                  <a:pt x="1089" y="1253"/>
                </a:lnTo>
                <a:lnTo>
                  <a:pt x="1086" y="1265"/>
                </a:lnTo>
                <a:lnTo>
                  <a:pt x="1083" y="1277"/>
                </a:lnTo>
                <a:lnTo>
                  <a:pt x="1080" y="1286"/>
                </a:lnTo>
                <a:lnTo>
                  <a:pt x="1076" y="1294"/>
                </a:lnTo>
                <a:lnTo>
                  <a:pt x="1073" y="1298"/>
                </a:lnTo>
                <a:lnTo>
                  <a:pt x="1070" y="1301"/>
                </a:lnTo>
                <a:lnTo>
                  <a:pt x="1067" y="1303"/>
                </a:lnTo>
                <a:lnTo>
                  <a:pt x="1062" y="1304"/>
                </a:lnTo>
                <a:lnTo>
                  <a:pt x="1058" y="1303"/>
                </a:lnTo>
                <a:lnTo>
                  <a:pt x="1054" y="1302"/>
                </a:lnTo>
                <a:lnTo>
                  <a:pt x="1051" y="1298"/>
                </a:lnTo>
                <a:lnTo>
                  <a:pt x="1048" y="1295"/>
                </a:lnTo>
                <a:lnTo>
                  <a:pt x="1044" y="1288"/>
                </a:lnTo>
                <a:lnTo>
                  <a:pt x="1041" y="1280"/>
                </a:lnTo>
                <a:lnTo>
                  <a:pt x="1037" y="1270"/>
                </a:lnTo>
                <a:lnTo>
                  <a:pt x="1035" y="1261"/>
                </a:lnTo>
                <a:lnTo>
                  <a:pt x="1034" y="1256"/>
                </a:lnTo>
                <a:lnTo>
                  <a:pt x="1032" y="1252"/>
                </a:lnTo>
                <a:lnTo>
                  <a:pt x="1029" y="1250"/>
                </a:lnTo>
                <a:lnTo>
                  <a:pt x="1024" y="1248"/>
                </a:lnTo>
                <a:lnTo>
                  <a:pt x="1019" y="1248"/>
                </a:lnTo>
                <a:lnTo>
                  <a:pt x="1014" y="1249"/>
                </a:lnTo>
                <a:lnTo>
                  <a:pt x="1009" y="1252"/>
                </a:lnTo>
                <a:lnTo>
                  <a:pt x="1005" y="1257"/>
                </a:lnTo>
                <a:lnTo>
                  <a:pt x="1002" y="1263"/>
                </a:lnTo>
                <a:lnTo>
                  <a:pt x="1000" y="1269"/>
                </a:lnTo>
                <a:lnTo>
                  <a:pt x="999" y="1276"/>
                </a:lnTo>
                <a:lnTo>
                  <a:pt x="999" y="1283"/>
                </a:lnTo>
                <a:lnTo>
                  <a:pt x="999" y="1299"/>
                </a:lnTo>
                <a:lnTo>
                  <a:pt x="999" y="1317"/>
                </a:lnTo>
                <a:lnTo>
                  <a:pt x="999" y="1334"/>
                </a:lnTo>
                <a:lnTo>
                  <a:pt x="999" y="1350"/>
                </a:lnTo>
                <a:lnTo>
                  <a:pt x="997" y="1364"/>
                </a:lnTo>
                <a:lnTo>
                  <a:pt x="997" y="1377"/>
                </a:lnTo>
                <a:lnTo>
                  <a:pt x="996" y="1390"/>
                </a:lnTo>
                <a:lnTo>
                  <a:pt x="994" y="1402"/>
                </a:lnTo>
                <a:lnTo>
                  <a:pt x="992" y="1414"/>
                </a:lnTo>
                <a:lnTo>
                  <a:pt x="988" y="1425"/>
                </a:lnTo>
                <a:lnTo>
                  <a:pt x="983" y="1437"/>
                </a:lnTo>
                <a:lnTo>
                  <a:pt x="977" y="1450"/>
                </a:lnTo>
                <a:lnTo>
                  <a:pt x="969" y="1461"/>
                </a:lnTo>
                <a:lnTo>
                  <a:pt x="962" y="1471"/>
                </a:lnTo>
                <a:lnTo>
                  <a:pt x="953" y="1480"/>
                </a:lnTo>
                <a:lnTo>
                  <a:pt x="942" y="1490"/>
                </a:lnTo>
                <a:lnTo>
                  <a:pt x="932" y="1501"/>
                </a:lnTo>
                <a:lnTo>
                  <a:pt x="922" y="1513"/>
                </a:lnTo>
                <a:lnTo>
                  <a:pt x="918" y="1519"/>
                </a:lnTo>
                <a:lnTo>
                  <a:pt x="911" y="1523"/>
                </a:lnTo>
                <a:lnTo>
                  <a:pt x="905" y="1525"/>
                </a:lnTo>
                <a:lnTo>
                  <a:pt x="897" y="1526"/>
                </a:lnTo>
                <a:lnTo>
                  <a:pt x="897" y="1526"/>
                </a:lnTo>
                <a:lnTo>
                  <a:pt x="889" y="1526"/>
                </a:lnTo>
                <a:lnTo>
                  <a:pt x="882" y="1525"/>
                </a:lnTo>
                <a:lnTo>
                  <a:pt x="874" y="1523"/>
                </a:lnTo>
                <a:lnTo>
                  <a:pt x="868" y="1521"/>
                </a:lnTo>
                <a:lnTo>
                  <a:pt x="862" y="1518"/>
                </a:lnTo>
                <a:lnTo>
                  <a:pt x="856" y="1513"/>
                </a:lnTo>
                <a:lnTo>
                  <a:pt x="849" y="1508"/>
                </a:lnTo>
                <a:lnTo>
                  <a:pt x="844" y="1502"/>
                </a:lnTo>
                <a:lnTo>
                  <a:pt x="839" y="1492"/>
                </a:lnTo>
                <a:lnTo>
                  <a:pt x="833" y="1481"/>
                </a:lnTo>
                <a:lnTo>
                  <a:pt x="829" y="1477"/>
                </a:lnTo>
                <a:lnTo>
                  <a:pt x="824" y="1473"/>
                </a:lnTo>
                <a:lnTo>
                  <a:pt x="818" y="1471"/>
                </a:lnTo>
                <a:lnTo>
                  <a:pt x="812" y="1468"/>
                </a:lnTo>
                <a:lnTo>
                  <a:pt x="799" y="1461"/>
                </a:lnTo>
                <a:lnTo>
                  <a:pt x="786" y="1457"/>
                </a:lnTo>
                <a:lnTo>
                  <a:pt x="773" y="1452"/>
                </a:lnTo>
                <a:lnTo>
                  <a:pt x="759" y="1444"/>
                </a:lnTo>
                <a:lnTo>
                  <a:pt x="748" y="1436"/>
                </a:lnTo>
                <a:lnTo>
                  <a:pt x="739" y="1426"/>
                </a:lnTo>
                <a:lnTo>
                  <a:pt x="734" y="1421"/>
                </a:lnTo>
                <a:lnTo>
                  <a:pt x="730" y="1418"/>
                </a:lnTo>
                <a:lnTo>
                  <a:pt x="723" y="1416"/>
                </a:lnTo>
                <a:lnTo>
                  <a:pt x="717" y="1415"/>
                </a:lnTo>
                <a:lnTo>
                  <a:pt x="712" y="1415"/>
                </a:lnTo>
                <a:lnTo>
                  <a:pt x="709" y="1416"/>
                </a:lnTo>
                <a:lnTo>
                  <a:pt x="706" y="1417"/>
                </a:lnTo>
                <a:lnTo>
                  <a:pt x="703" y="1419"/>
                </a:lnTo>
                <a:lnTo>
                  <a:pt x="697" y="1425"/>
                </a:lnTo>
                <a:lnTo>
                  <a:pt x="693" y="1431"/>
                </a:lnTo>
                <a:lnTo>
                  <a:pt x="690" y="1438"/>
                </a:lnTo>
                <a:lnTo>
                  <a:pt x="685" y="1445"/>
                </a:lnTo>
                <a:lnTo>
                  <a:pt x="680" y="1452"/>
                </a:lnTo>
                <a:lnTo>
                  <a:pt x="675" y="1457"/>
                </a:lnTo>
                <a:lnTo>
                  <a:pt x="667" y="1463"/>
                </a:lnTo>
                <a:lnTo>
                  <a:pt x="660" y="1467"/>
                </a:lnTo>
                <a:lnTo>
                  <a:pt x="654" y="1470"/>
                </a:lnTo>
                <a:lnTo>
                  <a:pt x="646" y="1473"/>
                </a:lnTo>
                <a:lnTo>
                  <a:pt x="640" y="1475"/>
                </a:lnTo>
                <a:lnTo>
                  <a:pt x="632" y="1478"/>
                </a:lnTo>
                <a:lnTo>
                  <a:pt x="624" y="1479"/>
                </a:lnTo>
                <a:lnTo>
                  <a:pt x="616" y="1479"/>
                </a:lnTo>
                <a:lnTo>
                  <a:pt x="605" y="1479"/>
                </a:lnTo>
                <a:lnTo>
                  <a:pt x="597" y="1478"/>
                </a:lnTo>
                <a:lnTo>
                  <a:pt x="588" y="1478"/>
                </a:lnTo>
                <a:lnTo>
                  <a:pt x="578" y="1475"/>
                </a:lnTo>
                <a:lnTo>
                  <a:pt x="571" y="1471"/>
                </a:lnTo>
                <a:lnTo>
                  <a:pt x="562" y="1468"/>
                </a:lnTo>
                <a:lnTo>
                  <a:pt x="555" y="1469"/>
                </a:lnTo>
                <a:lnTo>
                  <a:pt x="548" y="1472"/>
                </a:lnTo>
                <a:lnTo>
                  <a:pt x="542" y="1475"/>
                </a:lnTo>
                <a:lnTo>
                  <a:pt x="536" y="1480"/>
                </a:lnTo>
                <a:lnTo>
                  <a:pt x="530" y="1484"/>
                </a:lnTo>
                <a:lnTo>
                  <a:pt x="524" y="1488"/>
                </a:lnTo>
                <a:lnTo>
                  <a:pt x="517" y="1491"/>
                </a:lnTo>
                <a:lnTo>
                  <a:pt x="509" y="1492"/>
                </a:lnTo>
                <a:lnTo>
                  <a:pt x="504" y="1492"/>
                </a:lnTo>
                <a:lnTo>
                  <a:pt x="500" y="1491"/>
                </a:lnTo>
                <a:lnTo>
                  <a:pt x="494" y="1488"/>
                </a:lnTo>
                <a:lnTo>
                  <a:pt x="490" y="1485"/>
                </a:lnTo>
                <a:lnTo>
                  <a:pt x="482" y="1481"/>
                </a:lnTo>
                <a:lnTo>
                  <a:pt x="473" y="1475"/>
                </a:lnTo>
                <a:lnTo>
                  <a:pt x="463" y="1473"/>
                </a:lnTo>
                <a:lnTo>
                  <a:pt x="454" y="1471"/>
                </a:lnTo>
                <a:lnTo>
                  <a:pt x="446" y="1471"/>
                </a:lnTo>
                <a:lnTo>
                  <a:pt x="435" y="1471"/>
                </a:lnTo>
                <a:lnTo>
                  <a:pt x="416" y="1472"/>
                </a:lnTo>
                <a:lnTo>
                  <a:pt x="400" y="1474"/>
                </a:lnTo>
                <a:lnTo>
                  <a:pt x="383" y="1478"/>
                </a:lnTo>
                <a:lnTo>
                  <a:pt x="365" y="1479"/>
                </a:lnTo>
                <a:lnTo>
                  <a:pt x="359" y="1479"/>
                </a:lnTo>
                <a:lnTo>
                  <a:pt x="353" y="1479"/>
                </a:lnTo>
                <a:lnTo>
                  <a:pt x="347" y="1478"/>
                </a:lnTo>
                <a:lnTo>
                  <a:pt x="342" y="1475"/>
                </a:lnTo>
                <a:lnTo>
                  <a:pt x="339" y="1474"/>
                </a:lnTo>
                <a:lnTo>
                  <a:pt x="335" y="1472"/>
                </a:lnTo>
                <a:lnTo>
                  <a:pt x="333" y="1470"/>
                </a:lnTo>
                <a:lnTo>
                  <a:pt x="331" y="1467"/>
                </a:lnTo>
                <a:lnTo>
                  <a:pt x="327" y="1461"/>
                </a:lnTo>
                <a:lnTo>
                  <a:pt x="324" y="1455"/>
                </a:lnTo>
                <a:lnTo>
                  <a:pt x="320" y="1448"/>
                </a:lnTo>
                <a:lnTo>
                  <a:pt x="317" y="1443"/>
                </a:lnTo>
                <a:lnTo>
                  <a:pt x="315" y="1442"/>
                </a:lnTo>
                <a:lnTo>
                  <a:pt x="312" y="1440"/>
                </a:lnTo>
                <a:lnTo>
                  <a:pt x="308" y="1439"/>
                </a:lnTo>
                <a:lnTo>
                  <a:pt x="305" y="1439"/>
                </a:lnTo>
                <a:lnTo>
                  <a:pt x="293" y="1439"/>
                </a:lnTo>
                <a:lnTo>
                  <a:pt x="284" y="1440"/>
                </a:lnTo>
                <a:lnTo>
                  <a:pt x="274" y="1441"/>
                </a:lnTo>
                <a:lnTo>
                  <a:pt x="263" y="1441"/>
                </a:lnTo>
                <a:lnTo>
                  <a:pt x="257" y="1441"/>
                </a:lnTo>
                <a:lnTo>
                  <a:pt x="250" y="1440"/>
                </a:lnTo>
                <a:lnTo>
                  <a:pt x="245" y="1438"/>
                </a:lnTo>
                <a:lnTo>
                  <a:pt x="239" y="1437"/>
                </a:lnTo>
                <a:lnTo>
                  <a:pt x="234" y="1434"/>
                </a:lnTo>
                <a:lnTo>
                  <a:pt x="227" y="1432"/>
                </a:lnTo>
                <a:lnTo>
                  <a:pt x="221" y="1431"/>
                </a:lnTo>
                <a:lnTo>
                  <a:pt x="214" y="1431"/>
                </a:lnTo>
                <a:lnTo>
                  <a:pt x="207" y="1431"/>
                </a:lnTo>
                <a:lnTo>
                  <a:pt x="200" y="1433"/>
                </a:lnTo>
                <a:lnTo>
                  <a:pt x="194" y="1436"/>
                </a:lnTo>
                <a:lnTo>
                  <a:pt x="189" y="1439"/>
                </a:lnTo>
                <a:lnTo>
                  <a:pt x="189" y="1439"/>
                </a:lnTo>
                <a:lnTo>
                  <a:pt x="0" y="411"/>
                </a:lnTo>
                <a:lnTo>
                  <a:pt x="0" y="4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5" name="Freeform 221"/>
          <p:cNvSpPr>
            <a:spLocks/>
          </p:cNvSpPr>
          <p:nvPr/>
        </p:nvSpPr>
        <p:spPr bwMode="auto">
          <a:xfrm>
            <a:off x="7187162" y="3413817"/>
            <a:ext cx="626071" cy="688263"/>
          </a:xfrm>
          <a:custGeom>
            <a:avLst/>
            <a:gdLst>
              <a:gd name="T0" fmla="*/ 45 w 1358"/>
              <a:gd name="T1" fmla="*/ 1008 h 1493"/>
              <a:gd name="T2" fmla="*/ 95 w 1358"/>
              <a:gd name="T3" fmla="*/ 932 h 1493"/>
              <a:gd name="T4" fmla="*/ 102 w 1358"/>
              <a:gd name="T5" fmla="*/ 835 h 1493"/>
              <a:gd name="T6" fmla="*/ 112 w 1358"/>
              <a:gd name="T7" fmla="*/ 770 h 1493"/>
              <a:gd name="T8" fmla="*/ 138 w 1358"/>
              <a:gd name="T9" fmla="*/ 779 h 1493"/>
              <a:gd name="T10" fmla="*/ 161 w 1358"/>
              <a:gd name="T11" fmla="*/ 821 h 1493"/>
              <a:gd name="T12" fmla="*/ 186 w 1358"/>
              <a:gd name="T13" fmla="*/ 795 h 1493"/>
              <a:gd name="T14" fmla="*/ 210 w 1358"/>
              <a:gd name="T15" fmla="*/ 725 h 1493"/>
              <a:gd name="T16" fmla="*/ 204 w 1358"/>
              <a:gd name="T17" fmla="*/ 672 h 1493"/>
              <a:gd name="T18" fmla="*/ 219 w 1358"/>
              <a:gd name="T19" fmla="*/ 627 h 1493"/>
              <a:gd name="T20" fmla="*/ 231 w 1358"/>
              <a:gd name="T21" fmla="*/ 571 h 1493"/>
              <a:gd name="T22" fmla="*/ 276 w 1358"/>
              <a:gd name="T23" fmla="*/ 561 h 1493"/>
              <a:gd name="T24" fmla="*/ 325 w 1358"/>
              <a:gd name="T25" fmla="*/ 542 h 1493"/>
              <a:gd name="T26" fmla="*/ 366 w 1358"/>
              <a:gd name="T27" fmla="*/ 470 h 1493"/>
              <a:gd name="T28" fmla="*/ 397 w 1358"/>
              <a:gd name="T29" fmla="*/ 321 h 1493"/>
              <a:gd name="T30" fmla="*/ 391 w 1358"/>
              <a:gd name="T31" fmla="*/ 196 h 1493"/>
              <a:gd name="T32" fmla="*/ 388 w 1358"/>
              <a:gd name="T33" fmla="*/ 36 h 1493"/>
              <a:gd name="T34" fmla="*/ 402 w 1358"/>
              <a:gd name="T35" fmla="*/ 3 h 1493"/>
              <a:gd name="T36" fmla="*/ 866 w 1358"/>
              <a:gd name="T37" fmla="*/ 462 h 1493"/>
              <a:gd name="T38" fmla="*/ 923 w 1358"/>
              <a:gd name="T39" fmla="*/ 397 h 1493"/>
              <a:gd name="T40" fmla="*/ 993 w 1358"/>
              <a:gd name="T41" fmla="*/ 352 h 1493"/>
              <a:gd name="T42" fmla="*/ 1109 w 1358"/>
              <a:gd name="T43" fmla="*/ 309 h 1493"/>
              <a:gd name="T44" fmla="*/ 1153 w 1358"/>
              <a:gd name="T45" fmla="*/ 272 h 1493"/>
              <a:gd name="T46" fmla="*/ 1187 w 1358"/>
              <a:gd name="T47" fmla="*/ 229 h 1493"/>
              <a:gd name="T48" fmla="*/ 1282 w 1358"/>
              <a:gd name="T49" fmla="*/ 221 h 1493"/>
              <a:gd name="T50" fmla="*/ 1307 w 1358"/>
              <a:gd name="T51" fmla="*/ 253 h 1493"/>
              <a:gd name="T52" fmla="*/ 1340 w 1358"/>
              <a:gd name="T53" fmla="*/ 270 h 1493"/>
              <a:gd name="T54" fmla="*/ 1351 w 1358"/>
              <a:gd name="T55" fmla="*/ 316 h 1493"/>
              <a:gd name="T56" fmla="*/ 1325 w 1358"/>
              <a:gd name="T57" fmla="*/ 370 h 1493"/>
              <a:gd name="T58" fmla="*/ 1288 w 1358"/>
              <a:gd name="T59" fmla="*/ 352 h 1493"/>
              <a:gd name="T60" fmla="*/ 1214 w 1358"/>
              <a:gd name="T61" fmla="*/ 340 h 1493"/>
              <a:gd name="T62" fmla="*/ 1196 w 1358"/>
              <a:gd name="T63" fmla="*/ 378 h 1493"/>
              <a:gd name="T64" fmla="*/ 1178 w 1358"/>
              <a:gd name="T65" fmla="*/ 446 h 1493"/>
              <a:gd name="T66" fmla="*/ 1128 w 1358"/>
              <a:gd name="T67" fmla="*/ 555 h 1493"/>
              <a:gd name="T68" fmla="*/ 1081 w 1358"/>
              <a:gd name="T69" fmla="*/ 625 h 1493"/>
              <a:gd name="T70" fmla="*/ 1055 w 1358"/>
              <a:gd name="T71" fmla="*/ 640 h 1493"/>
              <a:gd name="T72" fmla="*/ 1024 w 1358"/>
              <a:gd name="T73" fmla="*/ 704 h 1493"/>
              <a:gd name="T74" fmla="*/ 978 w 1358"/>
              <a:gd name="T75" fmla="*/ 768 h 1493"/>
              <a:gd name="T76" fmla="*/ 912 w 1358"/>
              <a:gd name="T77" fmla="*/ 768 h 1493"/>
              <a:gd name="T78" fmla="*/ 850 w 1358"/>
              <a:gd name="T79" fmla="*/ 876 h 1493"/>
              <a:gd name="T80" fmla="*/ 787 w 1358"/>
              <a:gd name="T81" fmla="*/ 1014 h 1493"/>
              <a:gd name="T82" fmla="*/ 733 w 1358"/>
              <a:gd name="T83" fmla="*/ 1123 h 1493"/>
              <a:gd name="T84" fmla="*/ 746 w 1358"/>
              <a:gd name="T85" fmla="*/ 1222 h 1493"/>
              <a:gd name="T86" fmla="*/ 735 w 1358"/>
              <a:gd name="T87" fmla="*/ 1303 h 1493"/>
              <a:gd name="T88" fmla="*/ 648 w 1358"/>
              <a:gd name="T89" fmla="*/ 1326 h 1493"/>
              <a:gd name="T90" fmla="*/ 572 w 1358"/>
              <a:gd name="T91" fmla="*/ 1365 h 1493"/>
              <a:gd name="T92" fmla="*/ 456 w 1358"/>
              <a:gd name="T93" fmla="*/ 1400 h 1493"/>
              <a:gd name="T94" fmla="*/ 409 w 1358"/>
              <a:gd name="T95" fmla="*/ 1489 h 1493"/>
              <a:gd name="T96" fmla="*/ 328 w 1358"/>
              <a:gd name="T97" fmla="*/ 1446 h 1493"/>
              <a:gd name="T98" fmla="*/ 264 w 1358"/>
              <a:gd name="T99" fmla="*/ 1406 h 1493"/>
              <a:gd name="T100" fmla="*/ 221 w 1358"/>
              <a:gd name="T101" fmla="*/ 1350 h 1493"/>
              <a:gd name="T102" fmla="*/ 159 w 1358"/>
              <a:gd name="T103" fmla="*/ 1340 h 1493"/>
              <a:gd name="T104" fmla="*/ 93 w 1358"/>
              <a:gd name="T105" fmla="*/ 1283 h 1493"/>
              <a:gd name="T106" fmla="*/ 53 w 1358"/>
              <a:gd name="T107" fmla="*/ 1225 h 1493"/>
              <a:gd name="T108" fmla="*/ 22 w 1358"/>
              <a:gd name="T109" fmla="*/ 1140 h 1493"/>
              <a:gd name="T110" fmla="*/ 0 w 1358"/>
              <a:gd name="T111" fmla="*/ 1044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58" h="1493">
                <a:moveTo>
                  <a:pt x="0" y="1044"/>
                </a:moveTo>
                <a:lnTo>
                  <a:pt x="8" y="1043"/>
                </a:lnTo>
                <a:lnTo>
                  <a:pt x="14" y="1041"/>
                </a:lnTo>
                <a:lnTo>
                  <a:pt x="21" y="1037"/>
                </a:lnTo>
                <a:lnTo>
                  <a:pt x="25" y="1031"/>
                </a:lnTo>
                <a:lnTo>
                  <a:pt x="35" y="1019"/>
                </a:lnTo>
                <a:lnTo>
                  <a:pt x="45" y="1008"/>
                </a:lnTo>
                <a:lnTo>
                  <a:pt x="56" y="998"/>
                </a:lnTo>
                <a:lnTo>
                  <a:pt x="65" y="989"/>
                </a:lnTo>
                <a:lnTo>
                  <a:pt x="72" y="979"/>
                </a:lnTo>
                <a:lnTo>
                  <a:pt x="80" y="968"/>
                </a:lnTo>
                <a:lnTo>
                  <a:pt x="86" y="955"/>
                </a:lnTo>
                <a:lnTo>
                  <a:pt x="91" y="943"/>
                </a:lnTo>
                <a:lnTo>
                  <a:pt x="95" y="932"/>
                </a:lnTo>
                <a:lnTo>
                  <a:pt x="97" y="920"/>
                </a:lnTo>
                <a:lnTo>
                  <a:pt x="99" y="908"/>
                </a:lnTo>
                <a:lnTo>
                  <a:pt x="100" y="895"/>
                </a:lnTo>
                <a:lnTo>
                  <a:pt x="100" y="882"/>
                </a:lnTo>
                <a:lnTo>
                  <a:pt x="102" y="868"/>
                </a:lnTo>
                <a:lnTo>
                  <a:pt x="102" y="852"/>
                </a:lnTo>
                <a:lnTo>
                  <a:pt x="102" y="835"/>
                </a:lnTo>
                <a:lnTo>
                  <a:pt x="102" y="817"/>
                </a:lnTo>
                <a:lnTo>
                  <a:pt x="102" y="801"/>
                </a:lnTo>
                <a:lnTo>
                  <a:pt x="102" y="794"/>
                </a:lnTo>
                <a:lnTo>
                  <a:pt x="103" y="787"/>
                </a:lnTo>
                <a:lnTo>
                  <a:pt x="105" y="781"/>
                </a:lnTo>
                <a:lnTo>
                  <a:pt x="108" y="775"/>
                </a:lnTo>
                <a:lnTo>
                  <a:pt x="112" y="770"/>
                </a:lnTo>
                <a:lnTo>
                  <a:pt x="117" y="767"/>
                </a:lnTo>
                <a:lnTo>
                  <a:pt x="122" y="766"/>
                </a:lnTo>
                <a:lnTo>
                  <a:pt x="127" y="766"/>
                </a:lnTo>
                <a:lnTo>
                  <a:pt x="132" y="768"/>
                </a:lnTo>
                <a:lnTo>
                  <a:pt x="135" y="770"/>
                </a:lnTo>
                <a:lnTo>
                  <a:pt x="137" y="774"/>
                </a:lnTo>
                <a:lnTo>
                  <a:pt x="138" y="779"/>
                </a:lnTo>
                <a:lnTo>
                  <a:pt x="140" y="788"/>
                </a:lnTo>
                <a:lnTo>
                  <a:pt x="144" y="798"/>
                </a:lnTo>
                <a:lnTo>
                  <a:pt x="147" y="806"/>
                </a:lnTo>
                <a:lnTo>
                  <a:pt x="151" y="813"/>
                </a:lnTo>
                <a:lnTo>
                  <a:pt x="154" y="816"/>
                </a:lnTo>
                <a:lnTo>
                  <a:pt x="157" y="820"/>
                </a:lnTo>
                <a:lnTo>
                  <a:pt x="161" y="821"/>
                </a:lnTo>
                <a:lnTo>
                  <a:pt x="165" y="822"/>
                </a:lnTo>
                <a:lnTo>
                  <a:pt x="170" y="821"/>
                </a:lnTo>
                <a:lnTo>
                  <a:pt x="173" y="819"/>
                </a:lnTo>
                <a:lnTo>
                  <a:pt x="176" y="816"/>
                </a:lnTo>
                <a:lnTo>
                  <a:pt x="179" y="812"/>
                </a:lnTo>
                <a:lnTo>
                  <a:pt x="183" y="804"/>
                </a:lnTo>
                <a:lnTo>
                  <a:pt x="186" y="795"/>
                </a:lnTo>
                <a:lnTo>
                  <a:pt x="189" y="783"/>
                </a:lnTo>
                <a:lnTo>
                  <a:pt x="192" y="771"/>
                </a:lnTo>
                <a:lnTo>
                  <a:pt x="194" y="759"/>
                </a:lnTo>
                <a:lnTo>
                  <a:pt x="200" y="747"/>
                </a:lnTo>
                <a:lnTo>
                  <a:pt x="203" y="739"/>
                </a:lnTo>
                <a:lnTo>
                  <a:pt x="207" y="732"/>
                </a:lnTo>
                <a:lnTo>
                  <a:pt x="210" y="725"/>
                </a:lnTo>
                <a:lnTo>
                  <a:pt x="210" y="715"/>
                </a:lnTo>
                <a:lnTo>
                  <a:pt x="205" y="700"/>
                </a:lnTo>
                <a:lnTo>
                  <a:pt x="200" y="684"/>
                </a:lnTo>
                <a:lnTo>
                  <a:pt x="200" y="680"/>
                </a:lnTo>
                <a:lnTo>
                  <a:pt x="201" y="677"/>
                </a:lnTo>
                <a:lnTo>
                  <a:pt x="203" y="675"/>
                </a:lnTo>
                <a:lnTo>
                  <a:pt x="204" y="672"/>
                </a:lnTo>
                <a:lnTo>
                  <a:pt x="208" y="667"/>
                </a:lnTo>
                <a:lnTo>
                  <a:pt x="213" y="662"/>
                </a:lnTo>
                <a:lnTo>
                  <a:pt x="215" y="657"/>
                </a:lnTo>
                <a:lnTo>
                  <a:pt x="217" y="650"/>
                </a:lnTo>
                <a:lnTo>
                  <a:pt x="218" y="645"/>
                </a:lnTo>
                <a:lnTo>
                  <a:pt x="219" y="638"/>
                </a:lnTo>
                <a:lnTo>
                  <a:pt x="219" y="627"/>
                </a:lnTo>
                <a:lnTo>
                  <a:pt x="219" y="615"/>
                </a:lnTo>
                <a:lnTo>
                  <a:pt x="220" y="605"/>
                </a:lnTo>
                <a:lnTo>
                  <a:pt x="221" y="593"/>
                </a:lnTo>
                <a:lnTo>
                  <a:pt x="222" y="587"/>
                </a:lnTo>
                <a:lnTo>
                  <a:pt x="225" y="582"/>
                </a:lnTo>
                <a:lnTo>
                  <a:pt x="228" y="577"/>
                </a:lnTo>
                <a:lnTo>
                  <a:pt x="231" y="571"/>
                </a:lnTo>
                <a:lnTo>
                  <a:pt x="234" y="568"/>
                </a:lnTo>
                <a:lnTo>
                  <a:pt x="239" y="565"/>
                </a:lnTo>
                <a:lnTo>
                  <a:pt x="243" y="563"/>
                </a:lnTo>
                <a:lnTo>
                  <a:pt x="247" y="561"/>
                </a:lnTo>
                <a:lnTo>
                  <a:pt x="256" y="560"/>
                </a:lnTo>
                <a:lnTo>
                  <a:pt x="266" y="560"/>
                </a:lnTo>
                <a:lnTo>
                  <a:pt x="276" y="561"/>
                </a:lnTo>
                <a:lnTo>
                  <a:pt x="286" y="561"/>
                </a:lnTo>
                <a:lnTo>
                  <a:pt x="292" y="560"/>
                </a:lnTo>
                <a:lnTo>
                  <a:pt x="296" y="560"/>
                </a:lnTo>
                <a:lnTo>
                  <a:pt x="301" y="558"/>
                </a:lnTo>
                <a:lnTo>
                  <a:pt x="306" y="556"/>
                </a:lnTo>
                <a:lnTo>
                  <a:pt x="315" y="549"/>
                </a:lnTo>
                <a:lnTo>
                  <a:pt x="325" y="542"/>
                </a:lnTo>
                <a:lnTo>
                  <a:pt x="333" y="534"/>
                </a:lnTo>
                <a:lnTo>
                  <a:pt x="339" y="526"/>
                </a:lnTo>
                <a:lnTo>
                  <a:pt x="346" y="517"/>
                </a:lnTo>
                <a:lnTo>
                  <a:pt x="351" y="509"/>
                </a:lnTo>
                <a:lnTo>
                  <a:pt x="355" y="500"/>
                </a:lnTo>
                <a:lnTo>
                  <a:pt x="360" y="490"/>
                </a:lnTo>
                <a:lnTo>
                  <a:pt x="366" y="470"/>
                </a:lnTo>
                <a:lnTo>
                  <a:pt x="372" y="448"/>
                </a:lnTo>
                <a:lnTo>
                  <a:pt x="377" y="425"/>
                </a:lnTo>
                <a:lnTo>
                  <a:pt x="382" y="402"/>
                </a:lnTo>
                <a:lnTo>
                  <a:pt x="390" y="373"/>
                </a:lnTo>
                <a:lnTo>
                  <a:pt x="394" y="347"/>
                </a:lnTo>
                <a:lnTo>
                  <a:pt x="396" y="334"/>
                </a:lnTo>
                <a:lnTo>
                  <a:pt x="397" y="321"/>
                </a:lnTo>
                <a:lnTo>
                  <a:pt x="399" y="306"/>
                </a:lnTo>
                <a:lnTo>
                  <a:pt x="399" y="290"/>
                </a:lnTo>
                <a:lnTo>
                  <a:pt x="397" y="275"/>
                </a:lnTo>
                <a:lnTo>
                  <a:pt x="396" y="262"/>
                </a:lnTo>
                <a:lnTo>
                  <a:pt x="394" y="249"/>
                </a:lnTo>
                <a:lnTo>
                  <a:pt x="393" y="234"/>
                </a:lnTo>
                <a:lnTo>
                  <a:pt x="391" y="196"/>
                </a:lnTo>
                <a:lnTo>
                  <a:pt x="389" y="163"/>
                </a:lnTo>
                <a:lnTo>
                  <a:pt x="388" y="130"/>
                </a:lnTo>
                <a:lnTo>
                  <a:pt x="388" y="91"/>
                </a:lnTo>
                <a:lnTo>
                  <a:pt x="388" y="78"/>
                </a:lnTo>
                <a:lnTo>
                  <a:pt x="388" y="64"/>
                </a:lnTo>
                <a:lnTo>
                  <a:pt x="388" y="50"/>
                </a:lnTo>
                <a:lnTo>
                  <a:pt x="388" y="36"/>
                </a:lnTo>
                <a:lnTo>
                  <a:pt x="388" y="29"/>
                </a:lnTo>
                <a:lnTo>
                  <a:pt x="387" y="24"/>
                </a:lnTo>
                <a:lnTo>
                  <a:pt x="387" y="19"/>
                </a:lnTo>
                <a:lnTo>
                  <a:pt x="388" y="14"/>
                </a:lnTo>
                <a:lnTo>
                  <a:pt x="392" y="10"/>
                </a:lnTo>
                <a:lnTo>
                  <a:pt x="396" y="5"/>
                </a:lnTo>
                <a:lnTo>
                  <a:pt x="402" y="3"/>
                </a:lnTo>
                <a:lnTo>
                  <a:pt x="407" y="0"/>
                </a:lnTo>
                <a:lnTo>
                  <a:pt x="407" y="0"/>
                </a:lnTo>
                <a:lnTo>
                  <a:pt x="504" y="407"/>
                </a:lnTo>
                <a:lnTo>
                  <a:pt x="819" y="312"/>
                </a:lnTo>
                <a:lnTo>
                  <a:pt x="819" y="312"/>
                </a:lnTo>
                <a:lnTo>
                  <a:pt x="858" y="469"/>
                </a:lnTo>
                <a:lnTo>
                  <a:pt x="866" y="462"/>
                </a:lnTo>
                <a:lnTo>
                  <a:pt x="873" y="455"/>
                </a:lnTo>
                <a:lnTo>
                  <a:pt x="878" y="448"/>
                </a:lnTo>
                <a:lnTo>
                  <a:pt x="883" y="441"/>
                </a:lnTo>
                <a:lnTo>
                  <a:pt x="893" y="425"/>
                </a:lnTo>
                <a:lnTo>
                  <a:pt x="906" y="410"/>
                </a:lnTo>
                <a:lnTo>
                  <a:pt x="914" y="403"/>
                </a:lnTo>
                <a:lnTo>
                  <a:pt x="923" y="397"/>
                </a:lnTo>
                <a:lnTo>
                  <a:pt x="932" y="393"/>
                </a:lnTo>
                <a:lnTo>
                  <a:pt x="942" y="390"/>
                </a:lnTo>
                <a:lnTo>
                  <a:pt x="950" y="387"/>
                </a:lnTo>
                <a:lnTo>
                  <a:pt x="960" y="382"/>
                </a:lnTo>
                <a:lnTo>
                  <a:pt x="969" y="377"/>
                </a:lnTo>
                <a:lnTo>
                  <a:pt x="977" y="370"/>
                </a:lnTo>
                <a:lnTo>
                  <a:pt x="993" y="352"/>
                </a:lnTo>
                <a:lnTo>
                  <a:pt x="1005" y="336"/>
                </a:lnTo>
                <a:lnTo>
                  <a:pt x="1012" y="327"/>
                </a:lnTo>
                <a:lnTo>
                  <a:pt x="1018" y="319"/>
                </a:lnTo>
                <a:lnTo>
                  <a:pt x="1027" y="311"/>
                </a:lnTo>
                <a:lnTo>
                  <a:pt x="1036" y="303"/>
                </a:lnTo>
                <a:lnTo>
                  <a:pt x="1057" y="309"/>
                </a:lnTo>
                <a:lnTo>
                  <a:pt x="1109" y="309"/>
                </a:lnTo>
                <a:lnTo>
                  <a:pt x="1115" y="309"/>
                </a:lnTo>
                <a:lnTo>
                  <a:pt x="1120" y="308"/>
                </a:lnTo>
                <a:lnTo>
                  <a:pt x="1124" y="306"/>
                </a:lnTo>
                <a:lnTo>
                  <a:pt x="1129" y="302"/>
                </a:lnTo>
                <a:lnTo>
                  <a:pt x="1135" y="296"/>
                </a:lnTo>
                <a:lnTo>
                  <a:pt x="1143" y="287"/>
                </a:lnTo>
                <a:lnTo>
                  <a:pt x="1153" y="272"/>
                </a:lnTo>
                <a:lnTo>
                  <a:pt x="1163" y="256"/>
                </a:lnTo>
                <a:lnTo>
                  <a:pt x="1169" y="247"/>
                </a:lnTo>
                <a:lnTo>
                  <a:pt x="1173" y="240"/>
                </a:lnTo>
                <a:lnTo>
                  <a:pt x="1176" y="236"/>
                </a:lnTo>
                <a:lnTo>
                  <a:pt x="1179" y="233"/>
                </a:lnTo>
                <a:lnTo>
                  <a:pt x="1183" y="231"/>
                </a:lnTo>
                <a:lnTo>
                  <a:pt x="1187" y="229"/>
                </a:lnTo>
                <a:lnTo>
                  <a:pt x="1198" y="229"/>
                </a:lnTo>
                <a:lnTo>
                  <a:pt x="1209" y="229"/>
                </a:lnTo>
                <a:lnTo>
                  <a:pt x="1227" y="227"/>
                </a:lnTo>
                <a:lnTo>
                  <a:pt x="1243" y="223"/>
                </a:lnTo>
                <a:lnTo>
                  <a:pt x="1259" y="222"/>
                </a:lnTo>
                <a:lnTo>
                  <a:pt x="1278" y="221"/>
                </a:lnTo>
                <a:lnTo>
                  <a:pt x="1282" y="221"/>
                </a:lnTo>
                <a:lnTo>
                  <a:pt x="1285" y="222"/>
                </a:lnTo>
                <a:lnTo>
                  <a:pt x="1288" y="225"/>
                </a:lnTo>
                <a:lnTo>
                  <a:pt x="1292" y="226"/>
                </a:lnTo>
                <a:lnTo>
                  <a:pt x="1296" y="231"/>
                </a:lnTo>
                <a:lnTo>
                  <a:pt x="1300" y="239"/>
                </a:lnTo>
                <a:lnTo>
                  <a:pt x="1304" y="245"/>
                </a:lnTo>
                <a:lnTo>
                  <a:pt x="1307" y="253"/>
                </a:lnTo>
                <a:lnTo>
                  <a:pt x="1312" y="260"/>
                </a:lnTo>
                <a:lnTo>
                  <a:pt x="1318" y="267"/>
                </a:lnTo>
                <a:lnTo>
                  <a:pt x="1321" y="269"/>
                </a:lnTo>
                <a:lnTo>
                  <a:pt x="1324" y="270"/>
                </a:lnTo>
                <a:lnTo>
                  <a:pt x="1328" y="271"/>
                </a:lnTo>
                <a:lnTo>
                  <a:pt x="1332" y="271"/>
                </a:lnTo>
                <a:lnTo>
                  <a:pt x="1340" y="270"/>
                </a:lnTo>
                <a:lnTo>
                  <a:pt x="1349" y="269"/>
                </a:lnTo>
                <a:lnTo>
                  <a:pt x="1353" y="269"/>
                </a:lnTo>
                <a:lnTo>
                  <a:pt x="1358" y="269"/>
                </a:lnTo>
                <a:lnTo>
                  <a:pt x="1358" y="269"/>
                </a:lnTo>
                <a:lnTo>
                  <a:pt x="1355" y="286"/>
                </a:lnTo>
                <a:lnTo>
                  <a:pt x="1353" y="301"/>
                </a:lnTo>
                <a:lnTo>
                  <a:pt x="1351" y="316"/>
                </a:lnTo>
                <a:lnTo>
                  <a:pt x="1347" y="333"/>
                </a:lnTo>
                <a:lnTo>
                  <a:pt x="1344" y="346"/>
                </a:lnTo>
                <a:lnTo>
                  <a:pt x="1340" y="357"/>
                </a:lnTo>
                <a:lnTo>
                  <a:pt x="1338" y="363"/>
                </a:lnTo>
                <a:lnTo>
                  <a:pt x="1335" y="366"/>
                </a:lnTo>
                <a:lnTo>
                  <a:pt x="1331" y="369"/>
                </a:lnTo>
                <a:lnTo>
                  <a:pt x="1325" y="370"/>
                </a:lnTo>
                <a:lnTo>
                  <a:pt x="1322" y="369"/>
                </a:lnTo>
                <a:lnTo>
                  <a:pt x="1320" y="368"/>
                </a:lnTo>
                <a:lnTo>
                  <a:pt x="1317" y="367"/>
                </a:lnTo>
                <a:lnTo>
                  <a:pt x="1314" y="365"/>
                </a:lnTo>
                <a:lnTo>
                  <a:pt x="1310" y="361"/>
                </a:lnTo>
                <a:lnTo>
                  <a:pt x="1305" y="356"/>
                </a:lnTo>
                <a:lnTo>
                  <a:pt x="1288" y="352"/>
                </a:lnTo>
                <a:lnTo>
                  <a:pt x="1272" y="349"/>
                </a:lnTo>
                <a:lnTo>
                  <a:pt x="1258" y="346"/>
                </a:lnTo>
                <a:lnTo>
                  <a:pt x="1246" y="341"/>
                </a:lnTo>
                <a:lnTo>
                  <a:pt x="1233" y="339"/>
                </a:lnTo>
                <a:lnTo>
                  <a:pt x="1219" y="338"/>
                </a:lnTo>
                <a:lnTo>
                  <a:pt x="1216" y="339"/>
                </a:lnTo>
                <a:lnTo>
                  <a:pt x="1214" y="340"/>
                </a:lnTo>
                <a:lnTo>
                  <a:pt x="1213" y="342"/>
                </a:lnTo>
                <a:lnTo>
                  <a:pt x="1212" y="346"/>
                </a:lnTo>
                <a:lnTo>
                  <a:pt x="1211" y="353"/>
                </a:lnTo>
                <a:lnTo>
                  <a:pt x="1209" y="360"/>
                </a:lnTo>
                <a:lnTo>
                  <a:pt x="1204" y="365"/>
                </a:lnTo>
                <a:lnTo>
                  <a:pt x="1201" y="370"/>
                </a:lnTo>
                <a:lnTo>
                  <a:pt x="1196" y="378"/>
                </a:lnTo>
                <a:lnTo>
                  <a:pt x="1191" y="385"/>
                </a:lnTo>
                <a:lnTo>
                  <a:pt x="1187" y="393"/>
                </a:lnTo>
                <a:lnTo>
                  <a:pt x="1185" y="402"/>
                </a:lnTo>
                <a:lnTo>
                  <a:pt x="1185" y="412"/>
                </a:lnTo>
                <a:lnTo>
                  <a:pt x="1185" y="423"/>
                </a:lnTo>
                <a:lnTo>
                  <a:pt x="1183" y="435"/>
                </a:lnTo>
                <a:lnTo>
                  <a:pt x="1178" y="446"/>
                </a:lnTo>
                <a:lnTo>
                  <a:pt x="1173" y="457"/>
                </a:lnTo>
                <a:lnTo>
                  <a:pt x="1169" y="469"/>
                </a:lnTo>
                <a:lnTo>
                  <a:pt x="1162" y="485"/>
                </a:lnTo>
                <a:lnTo>
                  <a:pt x="1157" y="500"/>
                </a:lnTo>
                <a:lnTo>
                  <a:pt x="1149" y="515"/>
                </a:lnTo>
                <a:lnTo>
                  <a:pt x="1143" y="528"/>
                </a:lnTo>
                <a:lnTo>
                  <a:pt x="1128" y="555"/>
                </a:lnTo>
                <a:lnTo>
                  <a:pt x="1110" y="585"/>
                </a:lnTo>
                <a:lnTo>
                  <a:pt x="1105" y="597"/>
                </a:lnTo>
                <a:lnTo>
                  <a:pt x="1099" y="609"/>
                </a:lnTo>
                <a:lnTo>
                  <a:pt x="1096" y="613"/>
                </a:lnTo>
                <a:lnTo>
                  <a:pt x="1092" y="618"/>
                </a:lnTo>
                <a:lnTo>
                  <a:pt x="1088" y="622"/>
                </a:lnTo>
                <a:lnTo>
                  <a:pt x="1081" y="625"/>
                </a:lnTo>
                <a:lnTo>
                  <a:pt x="1070" y="624"/>
                </a:lnTo>
                <a:lnTo>
                  <a:pt x="1059" y="625"/>
                </a:lnTo>
                <a:lnTo>
                  <a:pt x="1058" y="626"/>
                </a:lnTo>
                <a:lnTo>
                  <a:pt x="1056" y="630"/>
                </a:lnTo>
                <a:lnTo>
                  <a:pt x="1056" y="632"/>
                </a:lnTo>
                <a:lnTo>
                  <a:pt x="1056" y="635"/>
                </a:lnTo>
                <a:lnTo>
                  <a:pt x="1055" y="640"/>
                </a:lnTo>
                <a:lnTo>
                  <a:pt x="1054" y="646"/>
                </a:lnTo>
                <a:lnTo>
                  <a:pt x="1052" y="654"/>
                </a:lnTo>
                <a:lnTo>
                  <a:pt x="1049" y="663"/>
                </a:lnTo>
                <a:lnTo>
                  <a:pt x="1045" y="669"/>
                </a:lnTo>
                <a:lnTo>
                  <a:pt x="1041" y="678"/>
                </a:lnTo>
                <a:lnTo>
                  <a:pt x="1032" y="692"/>
                </a:lnTo>
                <a:lnTo>
                  <a:pt x="1024" y="704"/>
                </a:lnTo>
                <a:lnTo>
                  <a:pt x="1015" y="717"/>
                </a:lnTo>
                <a:lnTo>
                  <a:pt x="1007" y="731"/>
                </a:lnTo>
                <a:lnTo>
                  <a:pt x="1002" y="740"/>
                </a:lnTo>
                <a:lnTo>
                  <a:pt x="997" y="748"/>
                </a:lnTo>
                <a:lnTo>
                  <a:pt x="991" y="756"/>
                </a:lnTo>
                <a:lnTo>
                  <a:pt x="985" y="762"/>
                </a:lnTo>
                <a:lnTo>
                  <a:pt x="978" y="768"/>
                </a:lnTo>
                <a:lnTo>
                  <a:pt x="972" y="772"/>
                </a:lnTo>
                <a:lnTo>
                  <a:pt x="963" y="775"/>
                </a:lnTo>
                <a:lnTo>
                  <a:pt x="954" y="776"/>
                </a:lnTo>
                <a:lnTo>
                  <a:pt x="942" y="775"/>
                </a:lnTo>
                <a:lnTo>
                  <a:pt x="932" y="774"/>
                </a:lnTo>
                <a:lnTo>
                  <a:pt x="922" y="771"/>
                </a:lnTo>
                <a:lnTo>
                  <a:pt x="912" y="768"/>
                </a:lnTo>
                <a:lnTo>
                  <a:pt x="903" y="786"/>
                </a:lnTo>
                <a:lnTo>
                  <a:pt x="894" y="802"/>
                </a:lnTo>
                <a:lnTo>
                  <a:pt x="886" y="816"/>
                </a:lnTo>
                <a:lnTo>
                  <a:pt x="877" y="830"/>
                </a:lnTo>
                <a:lnTo>
                  <a:pt x="867" y="844"/>
                </a:lnTo>
                <a:lnTo>
                  <a:pt x="859" y="860"/>
                </a:lnTo>
                <a:lnTo>
                  <a:pt x="850" y="876"/>
                </a:lnTo>
                <a:lnTo>
                  <a:pt x="842" y="893"/>
                </a:lnTo>
                <a:lnTo>
                  <a:pt x="836" y="910"/>
                </a:lnTo>
                <a:lnTo>
                  <a:pt x="831" y="927"/>
                </a:lnTo>
                <a:lnTo>
                  <a:pt x="825" y="943"/>
                </a:lnTo>
                <a:lnTo>
                  <a:pt x="819" y="959"/>
                </a:lnTo>
                <a:lnTo>
                  <a:pt x="802" y="988"/>
                </a:lnTo>
                <a:lnTo>
                  <a:pt x="787" y="1014"/>
                </a:lnTo>
                <a:lnTo>
                  <a:pt x="772" y="1039"/>
                </a:lnTo>
                <a:lnTo>
                  <a:pt x="757" y="1068"/>
                </a:lnTo>
                <a:lnTo>
                  <a:pt x="748" y="1084"/>
                </a:lnTo>
                <a:lnTo>
                  <a:pt x="741" y="1099"/>
                </a:lnTo>
                <a:lnTo>
                  <a:pt x="738" y="1107"/>
                </a:lnTo>
                <a:lnTo>
                  <a:pt x="735" y="1114"/>
                </a:lnTo>
                <a:lnTo>
                  <a:pt x="733" y="1123"/>
                </a:lnTo>
                <a:lnTo>
                  <a:pt x="733" y="1132"/>
                </a:lnTo>
                <a:lnTo>
                  <a:pt x="737" y="1148"/>
                </a:lnTo>
                <a:lnTo>
                  <a:pt x="741" y="1164"/>
                </a:lnTo>
                <a:lnTo>
                  <a:pt x="743" y="1179"/>
                </a:lnTo>
                <a:lnTo>
                  <a:pt x="744" y="1193"/>
                </a:lnTo>
                <a:lnTo>
                  <a:pt x="745" y="1207"/>
                </a:lnTo>
                <a:lnTo>
                  <a:pt x="746" y="1222"/>
                </a:lnTo>
                <a:lnTo>
                  <a:pt x="748" y="1233"/>
                </a:lnTo>
                <a:lnTo>
                  <a:pt x="753" y="1243"/>
                </a:lnTo>
                <a:lnTo>
                  <a:pt x="756" y="1253"/>
                </a:lnTo>
                <a:lnTo>
                  <a:pt x="757" y="1265"/>
                </a:lnTo>
                <a:lnTo>
                  <a:pt x="757" y="1304"/>
                </a:lnTo>
                <a:lnTo>
                  <a:pt x="745" y="1303"/>
                </a:lnTo>
                <a:lnTo>
                  <a:pt x="735" y="1303"/>
                </a:lnTo>
                <a:lnTo>
                  <a:pt x="726" y="1304"/>
                </a:lnTo>
                <a:lnTo>
                  <a:pt x="715" y="1308"/>
                </a:lnTo>
                <a:lnTo>
                  <a:pt x="701" y="1308"/>
                </a:lnTo>
                <a:lnTo>
                  <a:pt x="687" y="1312"/>
                </a:lnTo>
                <a:lnTo>
                  <a:pt x="674" y="1315"/>
                </a:lnTo>
                <a:lnTo>
                  <a:pt x="662" y="1320"/>
                </a:lnTo>
                <a:lnTo>
                  <a:pt x="648" y="1326"/>
                </a:lnTo>
                <a:lnTo>
                  <a:pt x="634" y="1335"/>
                </a:lnTo>
                <a:lnTo>
                  <a:pt x="622" y="1343"/>
                </a:lnTo>
                <a:lnTo>
                  <a:pt x="616" y="1347"/>
                </a:lnTo>
                <a:lnTo>
                  <a:pt x="609" y="1351"/>
                </a:lnTo>
                <a:lnTo>
                  <a:pt x="603" y="1354"/>
                </a:lnTo>
                <a:lnTo>
                  <a:pt x="595" y="1357"/>
                </a:lnTo>
                <a:lnTo>
                  <a:pt x="572" y="1365"/>
                </a:lnTo>
                <a:lnTo>
                  <a:pt x="553" y="1370"/>
                </a:lnTo>
                <a:lnTo>
                  <a:pt x="532" y="1375"/>
                </a:lnTo>
                <a:lnTo>
                  <a:pt x="510" y="1381"/>
                </a:lnTo>
                <a:lnTo>
                  <a:pt x="491" y="1389"/>
                </a:lnTo>
                <a:lnTo>
                  <a:pt x="474" y="1395"/>
                </a:lnTo>
                <a:lnTo>
                  <a:pt x="465" y="1397"/>
                </a:lnTo>
                <a:lnTo>
                  <a:pt x="456" y="1400"/>
                </a:lnTo>
                <a:lnTo>
                  <a:pt x="446" y="1401"/>
                </a:lnTo>
                <a:lnTo>
                  <a:pt x="435" y="1401"/>
                </a:lnTo>
                <a:lnTo>
                  <a:pt x="434" y="1414"/>
                </a:lnTo>
                <a:lnTo>
                  <a:pt x="432" y="1428"/>
                </a:lnTo>
                <a:lnTo>
                  <a:pt x="432" y="1493"/>
                </a:lnTo>
                <a:lnTo>
                  <a:pt x="420" y="1491"/>
                </a:lnTo>
                <a:lnTo>
                  <a:pt x="409" y="1489"/>
                </a:lnTo>
                <a:lnTo>
                  <a:pt x="400" y="1486"/>
                </a:lnTo>
                <a:lnTo>
                  <a:pt x="388" y="1483"/>
                </a:lnTo>
                <a:lnTo>
                  <a:pt x="377" y="1475"/>
                </a:lnTo>
                <a:lnTo>
                  <a:pt x="367" y="1466"/>
                </a:lnTo>
                <a:lnTo>
                  <a:pt x="353" y="1459"/>
                </a:lnTo>
                <a:lnTo>
                  <a:pt x="340" y="1452"/>
                </a:lnTo>
                <a:lnTo>
                  <a:pt x="328" y="1446"/>
                </a:lnTo>
                <a:lnTo>
                  <a:pt x="313" y="1441"/>
                </a:lnTo>
                <a:lnTo>
                  <a:pt x="298" y="1434"/>
                </a:lnTo>
                <a:lnTo>
                  <a:pt x="285" y="1427"/>
                </a:lnTo>
                <a:lnTo>
                  <a:pt x="279" y="1423"/>
                </a:lnTo>
                <a:lnTo>
                  <a:pt x="273" y="1418"/>
                </a:lnTo>
                <a:lnTo>
                  <a:pt x="268" y="1412"/>
                </a:lnTo>
                <a:lnTo>
                  <a:pt x="264" y="1406"/>
                </a:lnTo>
                <a:lnTo>
                  <a:pt x="256" y="1391"/>
                </a:lnTo>
                <a:lnTo>
                  <a:pt x="251" y="1376"/>
                </a:lnTo>
                <a:lnTo>
                  <a:pt x="248" y="1369"/>
                </a:lnTo>
                <a:lnTo>
                  <a:pt x="244" y="1363"/>
                </a:lnTo>
                <a:lnTo>
                  <a:pt x="240" y="1357"/>
                </a:lnTo>
                <a:lnTo>
                  <a:pt x="234" y="1352"/>
                </a:lnTo>
                <a:lnTo>
                  <a:pt x="221" y="1350"/>
                </a:lnTo>
                <a:lnTo>
                  <a:pt x="207" y="1350"/>
                </a:lnTo>
                <a:lnTo>
                  <a:pt x="207" y="1350"/>
                </a:lnTo>
                <a:lnTo>
                  <a:pt x="198" y="1349"/>
                </a:lnTo>
                <a:lnTo>
                  <a:pt x="189" y="1348"/>
                </a:lnTo>
                <a:lnTo>
                  <a:pt x="179" y="1347"/>
                </a:lnTo>
                <a:lnTo>
                  <a:pt x="171" y="1344"/>
                </a:lnTo>
                <a:lnTo>
                  <a:pt x="159" y="1340"/>
                </a:lnTo>
                <a:lnTo>
                  <a:pt x="149" y="1336"/>
                </a:lnTo>
                <a:lnTo>
                  <a:pt x="140" y="1330"/>
                </a:lnTo>
                <a:lnTo>
                  <a:pt x="132" y="1325"/>
                </a:lnTo>
                <a:lnTo>
                  <a:pt x="116" y="1310"/>
                </a:lnTo>
                <a:lnTo>
                  <a:pt x="98" y="1294"/>
                </a:lnTo>
                <a:lnTo>
                  <a:pt x="96" y="1288"/>
                </a:lnTo>
                <a:lnTo>
                  <a:pt x="93" y="1283"/>
                </a:lnTo>
                <a:lnTo>
                  <a:pt x="87" y="1281"/>
                </a:lnTo>
                <a:lnTo>
                  <a:pt x="82" y="1279"/>
                </a:lnTo>
                <a:lnTo>
                  <a:pt x="73" y="1269"/>
                </a:lnTo>
                <a:lnTo>
                  <a:pt x="67" y="1259"/>
                </a:lnTo>
                <a:lnTo>
                  <a:pt x="60" y="1248"/>
                </a:lnTo>
                <a:lnTo>
                  <a:pt x="56" y="1235"/>
                </a:lnTo>
                <a:lnTo>
                  <a:pt x="53" y="1225"/>
                </a:lnTo>
                <a:lnTo>
                  <a:pt x="51" y="1215"/>
                </a:lnTo>
                <a:lnTo>
                  <a:pt x="45" y="1203"/>
                </a:lnTo>
                <a:lnTo>
                  <a:pt x="40" y="1193"/>
                </a:lnTo>
                <a:lnTo>
                  <a:pt x="35" y="1184"/>
                </a:lnTo>
                <a:lnTo>
                  <a:pt x="29" y="1172"/>
                </a:lnTo>
                <a:lnTo>
                  <a:pt x="25" y="1157"/>
                </a:lnTo>
                <a:lnTo>
                  <a:pt x="22" y="1140"/>
                </a:lnTo>
                <a:lnTo>
                  <a:pt x="18" y="1124"/>
                </a:lnTo>
                <a:lnTo>
                  <a:pt x="16" y="1108"/>
                </a:lnTo>
                <a:lnTo>
                  <a:pt x="13" y="1092"/>
                </a:lnTo>
                <a:lnTo>
                  <a:pt x="10" y="1076"/>
                </a:lnTo>
                <a:lnTo>
                  <a:pt x="5" y="1059"/>
                </a:lnTo>
                <a:lnTo>
                  <a:pt x="0" y="1044"/>
                </a:lnTo>
                <a:lnTo>
                  <a:pt x="0" y="1044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6" name="Freeform 222"/>
          <p:cNvSpPr>
            <a:spLocks/>
          </p:cNvSpPr>
          <p:nvPr/>
        </p:nvSpPr>
        <p:spPr bwMode="auto">
          <a:xfrm>
            <a:off x="7187162" y="3413817"/>
            <a:ext cx="626071" cy="688263"/>
          </a:xfrm>
          <a:custGeom>
            <a:avLst/>
            <a:gdLst>
              <a:gd name="T0" fmla="*/ 45 w 1358"/>
              <a:gd name="T1" fmla="*/ 1008 h 1493"/>
              <a:gd name="T2" fmla="*/ 95 w 1358"/>
              <a:gd name="T3" fmla="*/ 932 h 1493"/>
              <a:gd name="T4" fmla="*/ 102 w 1358"/>
              <a:gd name="T5" fmla="*/ 835 h 1493"/>
              <a:gd name="T6" fmla="*/ 112 w 1358"/>
              <a:gd name="T7" fmla="*/ 770 h 1493"/>
              <a:gd name="T8" fmla="*/ 138 w 1358"/>
              <a:gd name="T9" fmla="*/ 779 h 1493"/>
              <a:gd name="T10" fmla="*/ 161 w 1358"/>
              <a:gd name="T11" fmla="*/ 821 h 1493"/>
              <a:gd name="T12" fmla="*/ 186 w 1358"/>
              <a:gd name="T13" fmla="*/ 795 h 1493"/>
              <a:gd name="T14" fmla="*/ 210 w 1358"/>
              <a:gd name="T15" fmla="*/ 725 h 1493"/>
              <a:gd name="T16" fmla="*/ 204 w 1358"/>
              <a:gd name="T17" fmla="*/ 672 h 1493"/>
              <a:gd name="T18" fmla="*/ 219 w 1358"/>
              <a:gd name="T19" fmla="*/ 627 h 1493"/>
              <a:gd name="T20" fmla="*/ 231 w 1358"/>
              <a:gd name="T21" fmla="*/ 571 h 1493"/>
              <a:gd name="T22" fmla="*/ 276 w 1358"/>
              <a:gd name="T23" fmla="*/ 561 h 1493"/>
              <a:gd name="T24" fmla="*/ 325 w 1358"/>
              <a:gd name="T25" fmla="*/ 542 h 1493"/>
              <a:gd name="T26" fmla="*/ 366 w 1358"/>
              <a:gd name="T27" fmla="*/ 470 h 1493"/>
              <a:gd name="T28" fmla="*/ 397 w 1358"/>
              <a:gd name="T29" fmla="*/ 321 h 1493"/>
              <a:gd name="T30" fmla="*/ 391 w 1358"/>
              <a:gd name="T31" fmla="*/ 196 h 1493"/>
              <a:gd name="T32" fmla="*/ 388 w 1358"/>
              <a:gd name="T33" fmla="*/ 36 h 1493"/>
              <a:gd name="T34" fmla="*/ 402 w 1358"/>
              <a:gd name="T35" fmla="*/ 3 h 1493"/>
              <a:gd name="T36" fmla="*/ 866 w 1358"/>
              <a:gd name="T37" fmla="*/ 462 h 1493"/>
              <a:gd name="T38" fmla="*/ 923 w 1358"/>
              <a:gd name="T39" fmla="*/ 397 h 1493"/>
              <a:gd name="T40" fmla="*/ 993 w 1358"/>
              <a:gd name="T41" fmla="*/ 352 h 1493"/>
              <a:gd name="T42" fmla="*/ 1109 w 1358"/>
              <a:gd name="T43" fmla="*/ 309 h 1493"/>
              <a:gd name="T44" fmla="*/ 1153 w 1358"/>
              <a:gd name="T45" fmla="*/ 272 h 1493"/>
              <a:gd name="T46" fmla="*/ 1187 w 1358"/>
              <a:gd name="T47" fmla="*/ 229 h 1493"/>
              <a:gd name="T48" fmla="*/ 1282 w 1358"/>
              <a:gd name="T49" fmla="*/ 221 h 1493"/>
              <a:gd name="T50" fmla="*/ 1307 w 1358"/>
              <a:gd name="T51" fmla="*/ 253 h 1493"/>
              <a:gd name="T52" fmla="*/ 1340 w 1358"/>
              <a:gd name="T53" fmla="*/ 270 h 1493"/>
              <a:gd name="T54" fmla="*/ 1351 w 1358"/>
              <a:gd name="T55" fmla="*/ 316 h 1493"/>
              <a:gd name="T56" fmla="*/ 1325 w 1358"/>
              <a:gd name="T57" fmla="*/ 370 h 1493"/>
              <a:gd name="T58" fmla="*/ 1288 w 1358"/>
              <a:gd name="T59" fmla="*/ 352 h 1493"/>
              <a:gd name="T60" fmla="*/ 1214 w 1358"/>
              <a:gd name="T61" fmla="*/ 340 h 1493"/>
              <a:gd name="T62" fmla="*/ 1196 w 1358"/>
              <a:gd name="T63" fmla="*/ 378 h 1493"/>
              <a:gd name="T64" fmla="*/ 1178 w 1358"/>
              <a:gd name="T65" fmla="*/ 446 h 1493"/>
              <a:gd name="T66" fmla="*/ 1128 w 1358"/>
              <a:gd name="T67" fmla="*/ 555 h 1493"/>
              <a:gd name="T68" fmla="*/ 1081 w 1358"/>
              <a:gd name="T69" fmla="*/ 625 h 1493"/>
              <a:gd name="T70" fmla="*/ 1055 w 1358"/>
              <a:gd name="T71" fmla="*/ 640 h 1493"/>
              <a:gd name="T72" fmla="*/ 1024 w 1358"/>
              <a:gd name="T73" fmla="*/ 704 h 1493"/>
              <a:gd name="T74" fmla="*/ 978 w 1358"/>
              <a:gd name="T75" fmla="*/ 768 h 1493"/>
              <a:gd name="T76" fmla="*/ 912 w 1358"/>
              <a:gd name="T77" fmla="*/ 768 h 1493"/>
              <a:gd name="T78" fmla="*/ 850 w 1358"/>
              <a:gd name="T79" fmla="*/ 876 h 1493"/>
              <a:gd name="T80" fmla="*/ 787 w 1358"/>
              <a:gd name="T81" fmla="*/ 1014 h 1493"/>
              <a:gd name="T82" fmla="*/ 733 w 1358"/>
              <a:gd name="T83" fmla="*/ 1123 h 1493"/>
              <a:gd name="T84" fmla="*/ 746 w 1358"/>
              <a:gd name="T85" fmla="*/ 1222 h 1493"/>
              <a:gd name="T86" fmla="*/ 735 w 1358"/>
              <a:gd name="T87" fmla="*/ 1303 h 1493"/>
              <a:gd name="T88" fmla="*/ 648 w 1358"/>
              <a:gd name="T89" fmla="*/ 1326 h 1493"/>
              <a:gd name="T90" fmla="*/ 572 w 1358"/>
              <a:gd name="T91" fmla="*/ 1365 h 1493"/>
              <a:gd name="T92" fmla="*/ 456 w 1358"/>
              <a:gd name="T93" fmla="*/ 1400 h 1493"/>
              <a:gd name="T94" fmla="*/ 409 w 1358"/>
              <a:gd name="T95" fmla="*/ 1489 h 1493"/>
              <a:gd name="T96" fmla="*/ 328 w 1358"/>
              <a:gd name="T97" fmla="*/ 1446 h 1493"/>
              <a:gd name="T98" fmla="*/ 264 w 1358"/>
              <a:gd name="T99" fmla="*/ 1406 h 1493"/>
              <a:gd name="T100" fmla="*/ 221 w 1358"/>
              <a:gd name="T101" fmla="*/ 1350 h 1493"/>
              <a:gd name="T102" fmla="*/ 159 w 1358"/>
              <a:gd name="T103" fmla="*/ 1340 h 1493"/>
              <a:gd name="T104" fmla="*/ 93 w 1358"/>
              <a:gd name="T105" fmla="*/ 1283 h 1493"/>
              <a:gd name="T106" fmla="*/ 53 w 1358"/>
              <a:gd name="T107" fmla="*/ 1225 h 1493"/>
              <a:gd name="T108" fmla="*/ 22 w 1358"/>
              <a:gd name="T109" fmla="*/ 1140 h 1493"/>
              <a:gd name="T110" fmla="*/ 0 w 1358"/>
              <a:gd name="T111" fmla="*/ 1044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58" h="1493">
                <a:moveTo>
                  <a:pt x="0" y="1044"/>
                </a:moveTo>
                <a:lnTo>
                  <a:pt x="8" y="1043"/>
                </a:lnTo>
                <a:lnTo>
                  <a:pt x="14" y="1041"/>
                </a:lnTo>
                <a:lnTo>
                  <a:pt x="21" y="1037"/>
                </a:lnTo>
                <a:lnTo>
                  <a:pt x="25" y="1031"/>
                </a:lnTo>
                <a:lnTo>
                  <a:pt x="35" y="1019"/>
                </a:lnTo>
                <a:lnTo>
                  <a:pt x="45" y="1008"/>
                </a:lnTo>
                <a:lnTo>
                  <a:pt x="56" y="998"/>
                </a:lnTo>
                <a:lnTo>
                  <a:pt x="65" y="989"/>
                </a:lnTo>
                <a:lnTo>
                  <a:pt x="72" y="979"/>
                </a:lnTo>
                <a:lnTo>
                  <a:pt x="80" y="968"/>
                </a:lnTo>
                <a:lnTo>
                  <a:pt x="86" y="955"/>
                </a:lnTo>
                <a:lnTo>
                  <a:pt x="91" y="943"/>
                </a:lnTo>
                <a:lnTo>
                  <a:pt x="95" y="932"/>
                </a:lnTo>
                <a:lnTo>
                  <a:pt x="97" y="920"/>
                </a:lnTo>
                <a:lnTo>
                  <a:pt x="99" y="908"/>
                </a:lnTo>
                <a:lnTo>
                  <a:pt x="100" y="895"/>
                </a:lnTo>
                <a:lnTo>
                  <a:pt x="100" y="882"/>
                </a:lnTo>
                <a:lnTo>
                  <a:pt x="102" y="868"/>
                </a:lnTo>
                <a:lnTo>
                  <a:pt x="102" y="852"/>
                </a:lnTo>
                <a:lnTo>
                  <a:pt x="102" y="835"/>
                </a:lnTo>
                <a:lnTo>
                  <a:pt x="102" y="817"/>
                </a:lnTo>
                <a:lnTo>
                  <a:pt x="102" y="801"/>
                </a:lnTo>
                <a:lnTo>
                  <a:pt x="102" y="794"/>
                </a:lnTo>
                <a:lnTo>
                  <a:pt x="103" y="787"/>
                </a:lnTo>
                <a:lnTo>
                  <a:pt x="105" y="781"/>
                </a:lnTo>
                <a:lnTo>
                  <a:pt x="108" y="775"/>
                </a:lnTo>
                <a:lnTo>
                  <a:pt x="112" y="770"/>
                </a:lnTo>
                <a:lnTo>
                  <a:pt x="117" y="767"/>
                </a:lnTo>
                <a:lnTo>
                  <a:pt x="122" y="766"/>
                </a:lnTo>
                <a:lnTo>
                  <a:pt x="127" y="766"/>
                </a:lnTo>
                <a:lnTo>
                  <a:pt x="132" y="768"/>
                </a:lnTo>
                <a:lnTo>
                  <a:pt x="135" y="770"/>
                </a:lnTo>
                <a:lnTo>
                  <a:pt x="137" y="774"/>
                </a:lnTo>
                <a:lnTo>
                  <a:pt x="138" y="779"/>
                </a:lnTo>
                <a:lnTo>
                  <a:pt x="140" y="788"/>
                </a:lnTo>
                <a:lnTo>
                  <a:pt x="144" y="798"/>
                </a:lnTo>
                <a:lnTo>
                  <a:pt x="147" y="806"/>
                </a:lnTo>
                <a:lnTo>
                  <a:pt x="151" y="813"/>
                </a:lnTo>
                <a:lnTo>
                  <a:pt x="154" y="816"/>
                </a:lnTo>
                <a:lnTo>
                  <a:pt x="157" y="820"/>
                </a:lnTo>
                <a:lnTo>
                  <a:pt x="161" y="821"/>
                </a:lnTo>
                <a:lnTo>
                  <a:pt x="165" y="822"/>
                </a:lnTo>
                <a:lnTo>
                  <a:pt x="170" y="821"/>
                </a:lnTo>
                <a:lnTo>
                  <a:pt x="173" y="819"/>
                </a:lnTo>
                <a:lnTo>
                  <a:pt x="176" y="816"/>
                </a:lnTo>
                <a:lnTo>
                  <a:pt x="179" y="812"/>
                </a:lnTo>
                <a:lnTo>
                  <a:pt x="183" y="804"/>
                </a:lnTo>
                <a:lnTo>
                  <a:pt x="186" y="795"/>
                </a:lnTo>
                <a:lnTo>
                  <a:pt x="189" y="783"/>
                </a:lnTo>
                <a:lnTo>
                  <a:pt x="192" y="771"/>
                </a:lnTo>
                <a:lnTo>
                  <a:pt x="194" y="759"/>
                </a:lnTo>
                <a:lnTo>
                  <a:pt x="200" y="747"/>
                </a:lnTo>
                <a:lnTo>
                  <a:pt x="203" y="739"/>
                </a:lnTo>
                <a:lnTo>
                  <a:pt x="207" y="732"/>
                </a:lnTo>
                <a:lnTo>
                  <a:pt x="210" y="725"/>
                </a:lnTo>
                <a:lnTo>
                  <a:pt x="210" y="715"/>
                </a:lnTo>
                <a:lnTo>
                  <a:pt x="205" y="700"/>
                </a:lnTo>
                <a:lnTo>
                  <a:pt x="200" y="684"/>
                </a:lnTo>
                <a:lnTo>
                  <a:pt x="200" y="680"/>
                </a:lnTo>
                <a:lnTo>
                  <a:pt x="201" y="677"/>
                </a:lnTo>
                <a:lnTo>
                  <a:pt x="203" y="675"/>
                </a:lnTo>
                <a:lnTo>
                  <a:pt x="204" y="672"/>
                </a:lnTo>
                <a:lnTo>
                  <a:pt x="208" y="667"/>
                </a:lnTo>
                <a:lnTo>
                  <a:pt x="213" y="662"/>
                </a:lnTo>
                <a:lnTo>
                  <a:pt x="215" y="657"/>
                </a:lnTo>
                <a:lnTo>
                  <a:pt x="217" y="650"/>
                </a:lnTo>
                <a:lnTo>
                  <a:pt x="218" y="645"/>
                </a:lnTo>
                <a:lnTo>
                  <a:pt x="219" y="638"/>
                </a:lnTo>
                <a:lnTo>
                  <a:pt x="219" y="627"/>
                </a:lnTo>
                <a:lnTo>
                  <a:pt x="219" y="615"/>
                </a:lnTo>
                <a:lnTo>
                  <a:pt x="220" y="605"/>
                </a:lnTo>
                <a:lnTo>
                  <a:pt x="221" y="593"/>
                </a:lnTo>
                <a:lnTo>
                  <a:pt x="222" y="587"/>
                </a:lnTo>
                <a:lnTo>
                  <a:pt x="225" y="582"/>
                </a:lnTo>
                <a:lnTo>
                  <a:pt x="228" y="577"/>
                </a:lnTo>
                <a:lnTo>
                  <a:pt x="231" y="571"/>
                </a:lnTo>
                <a:lnTo>
                  <a:pt x="234" y="568"/>
                </a:lnTo>
                <a:lnTo>
                  <a:pt x="239" y="565"/>
                </a:lnTo>
                <a:lnTo>
                  <a:pt x="243" y="563"/>
                </a:lnTo>
                <a:lnTo>
                  <a:pt x="247" y="561"/>
                </a:lnTo>
                <a:lnTo>
                  <a:pt x="256" y="560"/>
                </a:lnTo>
                <a:lnTo>
                  <a:pt x="266" y="560"/>
                </a:lnTo>
                <a:lnTo>
                  <a:pt x="276" y="561"/>
                </a:lnTo>
                <a:lnTo>
                  <a:pt x="286" y="561"/>
                </a:lnTo>
                <a:lnTo>
                  <a:pt x="292" y="560"/>
                </a:lnTo>
                <a:lnTo>
                  <a:pt x="296" y="560"/>
                </a:lnTo>
                <a:lnTo>
                  <a:pt x="301" y="558"/>
                </a:lnTo>
                <a:lnTo>
                  <a:pt x="306" y="556"/>
                </a:lnTo>
                <a:lnTo>
                  <a:pt x="315" y="549"/>
                </a:lnTo>
                <a:lnTo>
                  <a:pt x="325" y="542"/>
                </a:lnTo>
                <a:lnTo>
                  <a:pt x="333" y="534"/>
                </a:lnTo>
                <a:lnTo>
                  <a:pt x="339" y="526"/>
                </a:lnTo>
                <a:lnTo>
                  <a:pt x="346" y="517"/>
                </a:lnTo>
                <a:lnTo>
                  <a:pt x="351" y="509"/>
                </a:lnTo>
                <a:lnTo>
                  <a:pt x="355" y="500"/>
                </a:lnTo>
                <a:lnTo>
                  <a:pt x="360" y="490"/>
                </a:lnTo>
                <a:lnTo>
                  <a:pt x="366" y="470"/>
                </a:lnTo>
                <a:lnTo>
                  <a:pt x="372" y="448"/>
                </a:lnTo>
                <a:lnTo>
                  <a:pt x="377" y="425"/>
                </a:lnTo>
                <a:lnTo>
                  <a:pt x="382" y="402"/>
                </a:lnTo>
                <a:lnTo>
                  <a:pt x="390" y="373"/>
                </a:lnTo>
                <a:lnTo>
                  <a:pt x="394" y="347"/>
                </a:lnTo>
                <a:lnTo>
                  <a:pt x="396" y="334"/>
                </a:lnTo>
                <a:lnTo>
                  <a:pt x="397" y="321"/>
                </a:lnTo>
                <a:lnTo>
                  <a:pt x="399" y="306"/>
                </a:lnTo>
                <a:lnTo>
                  <a:pt x="399" y="290"/>
                </a:lnTo>
                <a:lnTo>
                  <a:pt x="397" y="275"/>
                </a:lnTo>
                <a:lnTo>
                  <a:pt x="396" y="262"/>
                </a:lnTo>
                <a:lnTo>
                  <a:pt x="394" y="249"/>
                </a:lnTo>
                <a:lnTo>
                  <a:pt x="393" y="234"/>
                </a:lnTo>
                <a:lnTo>
                  <a:pt x="391" y="196"/>
                </a:lnTo>
                <a:lnTo>
                  <a:pt x="389" y="163"/>
                </a:lnTo>
                <a:lnTo>
                  <a:pt x="388" y="130"/>
                </a:lnTo>
                <a:lnTo>
                  <a:pt x="388" y="91"/>
                </a:lnTo>
                <a:lnTo>
                  <a:pt x="388" y="78"/>
                </a:lnTo>
                <a:lnTo>
                  <a:pt x="388" y="64"/>
                </a:lnTo>
                <a:lnTo>
                  <a:pt x="388" y="50"/>
                </a:lnTo>
                <a:lnTo>
                  <a:pt x="388" y="36"/>
                </a:lnTo>
                <a:lnTo>
                  <a:pt x="388" y="29"/>
                </a:lnTo>
                <a:lnTo>
                  <a:pt x="387" y="24"/>
                </a:lnTo>
                <a:lnTo>
                  <a:pt x="387" y="19"/>
                </a:lnTo>
                <a:lnTo>
                  <a:pt x="388" y="14"/>
                </a:lnTo>
                <a:lnTo>
                  <a:pt x="392" y="10"/>
                </a:lnTo>
                <a:lnTo>
                  <a:pt x="396" y="5"/>
                </a:lnTo>
                <a:lnTo>
                  <a:pt x="402" y="3"/>
                </a:lnTo>
                <a:lnTo>
                  <a:pt x="407" y="0"/>
                </a:lnTo>
                <a:lnTo>
                  <a:pt x="407" y="0"/>
                </a:lnTo>
                <a:lnTo>
                  <a:pt x="504" y="407"/>
                </a:lnTo>
                <a:lnTo>
                  <a:pt x="819" y="312"/>
                </a:lnTo>
                <a:lnTo>
                  <a:pt x="819" y="312"/>
                </a:lnTo>
                <a:lnTo>
                  <a:pt x="858" y="469"/>
                </a:lnTo>
                <a:lnTo>
                  <a:pt x="866" y="462"/>
                </a:lnTo>
                <a:lnTo>
                  <a:pt x="873" y="455"/>
                </a:lnTo>
                <a:lnTo>
                  <a:pt x="878" y="448"/>
                </a:lnTo>
                <a:lnTo>
                  <a:pt x="883" y="441"/>
                </a:lnTo>
                <a:lnTo>
                  <a:pt x="893" y="425"/>
                </a:lnTo>
                <a:lnTo>
                  <a:pt x="906" y="410"/>
                </a:lnTo>
                <a:lnTo>
                  <a:pt x="914" y="403"/>
                </a:lnTo>
                <a:lnTo>
                  <a:pt x="923" y="397"/>
                </a:lnTo>
                <a:lnTo>
                  <a:pt x="932" y="393"/>
                </a:lnTo>
                <a:lnTo>
                  <a:pt x="942" y="390"/>
                </a:lnTo>
                <a:lnTo>
                  <a:pt x="950" y="387"/>
                </a:lnTo>
                <a:lnTo>
                  <a:pt x="960" y="382"/>
                </a:lnTo>
                <a:lnTo>
                  <a:pt x="969" y="377"/>
                </a:lnTo>
                <a:lnTo>
                  <a:pt x="977" y="370"/>
                </a:lnTo>
                <a:lnTo>
                  <a:pt x="993" y="352"/>
                </a:lnTo>
                <a:lnTo>
                  <a:pt x="1005" y="336"/>
                </a:lnTo>
                <a:lnTo>
                  <a:pt x="1012" y="327"/>
                </a:lnTo>
                <a:lnTo>
                  <a:pt x="1018" y="319"/>
                </a:lnTo>
                <a:lnTo>
                  <a:pt x="1027" y="311"/>
                </a:lnTo>
                <a:lnTo>
                  <a:pt x="1036" y="303"/>
                </a:lnTo>
                <a:lnTo>
                  <a:pt x="1057" y="309"/>
                </a:lnTo>
                <a:lnTo>
                  <a:pt x="1109" y="309"/>
                </a:lnTo>
                <a:lnTo>
                  <a:pt x="1115" y="309"/>
                </a:lnTo>
                <a:lnTo>
                  <a:pt x="1120" y="308"/>
                </a:lnTo>
                <a:lnTo>
                  <a:pt x="1124" y="306"/>
                </a:lnTo>
                <a:lnTo>
                  <a:pt x="1129" y="302"/>
                </a:lnTo>
                <a:lnTo>
                  <a:pt x="1135" y="296"/>
                </a:lnTo>
                <a:lnTo>
                  <a:pt x="1143" y="287"/>
                </a:lnTo>
                <a:lnTo>
                  <a:pt x="1153" y="272"/>
                </a:lnTo>
                <a:lnTo>
                  <a:pt x="1163" y="256"/>
                </a:lnTo>
                <a:lnTo>
                  <a:pt x="1169" y="247"/>
                </a:lnTo>
                <a:lnTo>
                  <a:pt x="1173" y="240"/>
                </a:lnTo>
                <a:lnTo>
                  <a:pt x="1176" y="236"/>
                </a:lnTo>
                <a:lnTo>
                  <a:pt x="1179" y="233"/>
                </a:lnTo>
                <a:lnTo>
                  <a:pt x="1183" y="231"/>
                </a:lnTo>
                <a:lnTo>
                  <a:pt x="1187" y="229"/>
                </a:lnTo>
                <a:lnTo>
                  <a:pt x="1198" y="229"/>
                </a:lnTo>
                <a:lnTo>
                  <a:pt x="1209" y="229"/>
                </a:lnTo>
                <a:lnTo>
                  <a:pt x="1227" y="227"/>
                </a:lnTo>
                <a:lnTo>
                  <a:pt x="1243" y="223"/>
                </a:lnTo>
                <a:lnTo>
                  <a:pt x="1259" y="222"/>
                </a:lnTo>
                <a:lnTo>
                  <a:pt x="1278" y="221"/>
                </a:lnTo>
                <a:lnTo>
                  <a:pt x="1282" y="221"/>
                </a:lnTo>
                <a:lnTo>
                  <a:pt x="1285" y="222"/>
                </a:lnTo>
                <a:lnTo>
                  <a:pt x="1288" y="225"/>
                </a:lnTo>
                <a:lnTo>
                  <a:pt x="1292" y="226"/>
                </a:lnTo>
                <a:lnTo>
                  <a:pt x="1296" y="231"/>
                </a:lnTo>
                <a:lnTo>
                  <a:pt x="1300" y="239"/>
                </a:lnTo>
                <a:lnTo>
                  <a:pt x="1304" y="245"/>
                </a:lnTo>
                <a:lnTo>
                  <a:pt x="1307" y="253"/>
                </a:lnTo>
                <a:lnTo>
                  <a:pt x="1312" y="260"/>
                </a:lnTo>
                <a:lnTo>
                  <a:pt x="1318" y="267"/>
                </a:lnTo>
                <a:lnTo>
                  <a:pt x="1321" y="269"/>
                </a:lnTo>
                <a:lnTo>
                  <a:pt x="1324" y="270"/>
                </a:lnTo>
                <a:lnTo>
                  <a:pt x="1328" y="271"/>
                </a:lnTo>
                <a:lnTo>
                  <a:pt x="1332" y="271"/>
                </a:lnTo>
                <a:lnTo>
                  <a:pt x="1340" y="270"/>
                </a:lnTo>
                <a:lnTo>
                  <a:pt x="1349" y="269"/>
                </a:lnTo>
                <a:lnTo>
                  <a:pt x="1353" y="269"/>
                </a:lnTo>
                <a:lnTo>
                  <a:pt x="1358" y="269"/>
                </a:lnTo>
                <a:lnTo>
                  <a:pt x="1358" y="269"/>
                </a:lnTo>
                <a:lnTo>
                  <a:pt x="1355" y="286"/>
                </a:lnTo>
                <a:lnTo>
                  <a:pt x="1353" y="301"/>
                </a:lnTo>
                <a:lnTo>
                  <a:pt x="1351" y="316"/>
                </a:lnTo>
                <a:lnTo>
                  <a:pt x="1347" y="333"/>
                </a:lnTo>
                <a:lnTo>
                  <a:pt x="1344" y="346"/>
                </a:lnTo>
                <a:lnTo>
                  <a:pt x="1340" y="357"/>
                </a:lnTo>
                <a:lnTo>
                  <a:pt x="1338" y="363"/>
                </a:lnTo>
                <a:lnTo>
                  <a:pt x="1335" y="366"/>
                </a:lnTo>
                <a:lnTo>
                  <a:pt x="1331" y="369"/>
                </a:lnTo>
                <a:lnTo>
                  <a:pt x="1325" y="370"/>
                </a:lnTo>
                <a:lnTo>
                  <a:pt x="1322" y="369"/>
                </a:lnTo>
                <a:lnTo>
                  <a:pt x="1320" y="368"/>
                </a:lnTo>
                <a:lnTo>
                  <a:pt x="1317" y="367"/>
                </a:lnTo>
                <a:lnTo>
                  <a:pt x="1314" y="365"/>
                </a:lnTo>
                <a:lnTo>
                  <a:pt x="1310" y="361"/>
                </a:lnTo>
                <a:lnTo>
                  <a:pt x="1305" y="356"/>
                </a:lnTo>
                <a:lnTo>
                  <a:pt x="1288" y="352"/>
                </a:lnTo>
                <a:lnTo>
                  <a:pt x="1272" y="349"/>
                </a:lnTo>
                <a:lnTo>
                  <a:pt x="1258" y="346"/>
                </a:lnTo>
                <a:lnTo>
                  <a:pt x="1246" y="341"/>
                </a:lnTo>
                <a:lnTo>
                  <a:pt x="1233" y="339"/>
                </a:lnTo>
                <a:lnTo>
                  <a:pt x="1219" y="338"/>
                </a:lnTo>
                <a:lnTo>
                  <a:pt x="1216" y="339"/>
                </a:lnTo>
                <a:lnTo>
                  <a:pt x="1214" y="340"/>
                </a:lnTo>
                <a:lnTo>
                  <a:pt x="1213" y="342"/>
                </a:lnTo>
                <a:lnTo>
                  <a:pt x="1212" y="346"/>
                </a:lnTo>
                <a:lnTo>
                  <a:pt x="1211" y="353"/>
                </a:lnTo>
                <a:lnTo>
                  <a:pt x="1209" y="360"/>
                </a:lnTo>
                <a:lnTo>
                  <a:pt x="1204" y="365"/>
                </a:lnTo>
                <a:lnTo>
                  <a:pt x="1201" y="370"/>
                </a:lnTo>
                <a:lnTo>
                  <a:pt x="1196" y="378"/>
                </a:lnTo>
                <a:lnTo>
                  <a:pt x="1191" y="385"/>
                </a:lnTo>
                <a:lnTo>
                  <a:pt x="1187" y="393"/>
                </a:lnTo>
                <a:lnTo>
                  <a:pt x="1185" y="402"/>
                </a:lnTo>
                <a:lnTo>
                  <a:pt x="1185" y="412"/>
                </a:lnTo>
                <a:lnTo>
                  <a:pt x="1185" y="423"/>
                </a:lnTo>
                <a:lnTo>
                  <a:pt x="1183" y="435"/>
                </a:lnTo>
                <a:lnTo>
                  <a:pt x="1178" y="446"/>
                </a:lnTo>
                <a:lnTo>
                  <a:pt x="1173" y="457"/>
                </a:lnTo>
                <a:lnTo>
                  <a:pt x="1169" y="469"/>
                </a:lnTo>
                <a:lnTo>
                  <a:pt x="1162" y="485"/>
                </a:lnTo>
                <a:lnTo>
                  <a:pt x="1157" y="500"/>
                </a:lnTo>
                <a:lnTo>
                  <a:pt x="1149" y="515"/>
                </a:lnTo>
                <a:lnTo>
                  <a:pt x="1143" y="528"/>
                </a:lnTo>
                <a:lnTo>
                  <a:pt x="1128" y="555"/>
                </a:lnTo>
                <a:lnTo>
                  <a:pt x="1110" y="585"/>
                </a:lnTo>
                <a:lnTo>
                  <a:pt x="1105" y="597"/>
                </a:lnTo>
                <a:lnTo>
                  <a:pt x="1099" y="609"/>
                </a:lnTo>
                <a:lnTo>
                  <a:pt x="1096" y="613"/>
                </a:lnTo>
                <a:lnTo>
                  <a:pt x="1092" y="618"/>
                </a:lnTo>
                <a:lnTo>
                  <a:pt x="1088" y="622"/>
                </a:lnTo>
                <a:lnTo>
                  <a:pt x="1081" y="625"/>
                </a:lnTo>
                <a:lnTo>
                  <a:pt x="1070" y="624"/>
                </a:lnTo>
                <a:lnTo>
                  <a:pt x="1059" y="625"/>
                </a:lnTo>
                <a:lnTo>
                  <a:pt x="1058" y="626"/>
                </a:lnTo>
                <a:lnTo>
                  <a:pt x="1056" y="630"/>
                </a:lnTo>
                <a:lnTo>
                  <a:pt x="1056" y="632"/>
                </a:lnTo>
                <a:lnTo>
                  <a:pt x="1056" y="635"/>
                </a:lnTo>
                <a:lnTo>
                  <a:pt x="1055" y="640"/>
                </a:lnTo>
                <a:lnTo>
                  <a:pt x="1054" y="646"/>
                </a:lnTo>
                <a:lnTo>
                  <a:pt x="1052" y="654"/>
                </a:lnTo>
                <a:lnTo>
                  <a:pt x="1049" y="663"/>
                </a:lnTo>
                <a:lnTo>
                  <a:pt x="1045" y="669"/>
                </a:lnTo>
                <a:lnTo>
                  <a:pt x="1041" y="678"/>
                </a:lnTo>
                <a:lnTo>
                  <a:pt x="1032" y="692"/>
                </a:lnTo>
                <a:lnTo>
                  <a:pt x="1024" y="704"/>
                </a:lnTo>
                <a:lnTo>
                  <a:pt x="1015" y="717"/>
                </a:lnTo>
                <a:lnTo>
                  <a:pt x="1007" y="731"/>
                </a:lnTo>
                <a:lnTo>
                  <a:pt x="1002" y="740"/>
                </a:lnTo>
                <a:lnTo>
                  <a:pt x="997" y="748"/>
                </a:lnTo>
                <a:lnTo>
                  <a:pt x="991" y="756"/>
                </a:lnTo>
                <a:lnTo>
                  <a:pt x="985" y="762"/>
                </a:lnTo>
                <a:lnTo>
                  <a:pt x="978" y="768"/>
                </a:lnTo>
                <a:lnTo>
                  <a:pt x="972" y="772"/>
                </a:lnTo>
                <a:lnTo>
                  <a:pt x="963" y="775"/>
                </a:lnTo>
                <a:lnTo>
                  <a:pt x="954" y="776"/>
                </a:lnTo>
                <a:lnTo>
                  <a:pt x="942" y="775"/>
                </a:lnTo>
                <a:lnTo>
                  <a:pt x="932" y="774"/>
                </a:lnTo>
                <a:lnTo>
                  <a:pt x="922" y="771"/>
                </a:lnTo>
                <a:lnTo>
                  <a:pt x="912" y="768"/>
                </a:lnTo>
                <a:lnTo>
                  <a:pt x="903" y="786"/>
                </a:lnTo>
                <a:lnTo>
                  <a:pt x="894" y="802"/>
                </a:lnTo>
                <a:lnTo>
                  <a:pt x="886" y="816"/>
                </a:lnTo>
                <a:lnTo>
                  <a:pt x="877" y="830"/>
                </a:lnTo>
                <a:lnTo>
                  <a:pt x="867" y="844"/>
                </a:lnTo>
                <a:lnTo>
                  <a:pt x="859" y="860"/>
                </a:lnTo>
                <a:lnTo>
                  <a:pt x="850" y="876"/>
                </a:lnTo>
                <a:lnTo>
                  <a:pt x="842" y="893"/>
                </a:lnTo>
                <a:lnTo>
                  <a:pt x="836" y="910"/>
                </a:lnTo>
                <a:lnTo>
                  <a:pt x="831" y="927"/>
                </a:lnTo>
                <a:lnTo>
                  <a:pt x="825" y="943"/>
                </a:lnTo>
                <a:lnTo>
                  <a:pt x="819" y="959"/>
                </a:lnTo>
                <a:lnTo>
                  <a:pt x="802" y="988"/>
                </a:lnTo>
                <a:lnTo>
                  <a:pt x="787" y="1014"/>
                </a:lnTo>
                <a:lnTo>
                  <a:pt x="772" y="1039"/>
                </a:lnTo>
                <a:lnTo>
                  <a:pt x="757" y="1068"/>
                </a:lnTo>
                <a:lnTo>
                  <a:pt x="748" y="1084"/>
                </a:lnTo>
                <a:lnTo>
                  <a:pt x="741" y="1099"/>
                </a:lnTo>
                <a:lnTo>
                  <a:pt x="738" y="1107"/>
                </a:lnTo>
                <a:lnTo>
                  <a:pt x="735" y="1114"/>
                </a:lnTo>
                <a:lnTo>
                  <a:pt x="733" y="1123"/>
                </a:lnTo>
                <a:lnTo>
                  <a:pt x="733" y="1132"/>
                </a:lnTo>
                <a:lnTo>
                  <a:pt x="737" y="1148"/>
                </a:lnTo>
                <a:lnTo>
                  <a:pt x="741" y="1164"/>
                </a:lnTo>
                <a:lnTo>
                  <a:pt x="743" y="1179"/>
                </a:lnTo>
                <a:lnTo>
                  <a:pt x="744" y="1193"/>
                </a:lnTo>
                <a:lnTo>
                  <a:pt x="745" y="1207"/>
                </a:lnTo>
                <a:lnTo>
                  <a:pt x="746" y="1222"/>
                </a:lnTo>
                <a:lnTo>
                  <a:pt x="748" y="1233"/>
                </a:lnTo>
                <a:lnTo>
                  <a:pt x="753" y="1243"/>
                </a:lnTo>
                <a:lnTo>
                  <a:pt x="756" y="1253"/>
                </a:lnTo>
                <a:lnTo>
                  <a:pt x="757" y="1265"/>
                </a:lnTo>
                <a:lnTo>
                  <a:pt x="757" y="1304"/>
                </a:lnTo>
                <a:lnTo>
                  <a:pt x="745" y="1303"/>
                </a:lnTo>
                <a:lnTo>
                  <a:pt x="735" y="1303"/>
                </a:lnTo>
                <a:lnTo>
                  <a:pt x="726" y="1304"/>
                </a:lnTo>
                <a:lnTo>
                  <a:pt x="715" y="1308"/>
                </a:lnTo>
                <a:lnTo>
                  <a:pt x="701" y="1308"/>
                </a:lnTo>
                <a:lnTo>
                  <a:pt x="687" y="1312"/>
                </a:lnTo>
                <a:lnTo>
                  <a:pt x="674" y="1315"/>
                </a:lnTo>
                <a:lnTo>
                  <a:pt x="662" y="1320"/>
                </a:lnTo>
                <a:lnTo>
                  <a:pt x="648" y="1326"/>
                </a:lnTo>
                <a:lnTo>
                  <a:pt x="634" y="1335"/>
                </a:lnTo>
                <a:lnTo>
                  <a:pt x="622" y="1343"/>
                </a:lnTo>
                <a:lnTo>
                  <a:pt x="616" y="1347"/>
                </a:lnTo>
                <a:lnTo>
                  <a:pt x="609" y="1351"/>
                </a:lnTo>
                <a:lnTo>
                  <a:pt x="603" y="1354"/>
                </a:lnTo>
                <a:lnTo>
                  <a:pt x="595" y="1357"/>
                </a:lnTo>
                <a:lnTo>
                  <a:pt x="572" y="1365"/>
                </a:lnTo>
                <a:lnTo>
                  <a:pt x="553" y="1370"/>
                </a:lnTo>
                <a:lnTo>
                  <a:pt x="532" y="1375"/>
                </a:lnTo>
                <a:lnTo>
                  <a:pt x="510" y="1381"/>
                </a:lnTo>
                <a:lnTo>
                  <a:pt x="491" y="1389"/>
                </a:lnTo>
                <a:lnTo>
                  <a:pt x="474" y="1395"/>
                </a:lnTo>
                <a:lnTo>
                  <a:pt x="465" y="1397"/>
                </a:lnTo>
                <a:lnTo>
                  <a:pt x="456" y="1400"/>
                </a:lnTo>
                <a:lnTo>
                  <a:pt x="446" y="1401"/>
                </a:lnTo>
                <a:lnTo>
                  <a:pt x="435" y="1401"/>
                </a:lnTo>
                <a:lnTo>
                  <a:pt x="434" y="1414"/>
                </a:lnTo>
                <a:lnTo>
                  <a:pt x="432" y="1428"/>
                </a:lnTo>
                <a:lnTo>
                  <a:pt x="432" y="1493"/>
                </a:lnTo>
                <a:lnTo>
                  <a:pt x="420" y="1491"/>
                </a:lnTo>
                <a:lnTo>
                  <a:pt x="409" y="1489"/>
                </a:lnTo>
                <a:lnTo>
                  <a:pt x="400" y="1486"/>
                </a:lnTo>
                <a:lnTo>
                  <a:pt x="388" y="1483"/>
                </a:lnTo>
                <a:lnTo>
                  <a:pt x="377" y="1475"/>
                </a:lnTo>
                <a:lnTo>
                  <a:pt x="367" y="1466"/>
                </a:lnTo>
                <a:lnTo>
                  <a:pt x="353" y="1459"/>
                </a:lnTo>
                <a:lnTo>
                  <a:pt x="340" y="1452"/>
                </a:lnTo>
                <a:lnTo>
                  <a:pt x="328" y="1446"/>
                </a:lnTo>
                <a:lnTo>
                  <a:pt x="313" y="1441"/>
                </a:lnTo>
                <a:lnTo>
                  <a:pt x="298" y="1434"/>
                </a:lnTo>
                <a:lnTo>
                  <a:pt x="285" y="1427"/>
                </a:lnTo>
                <a:lnTo>
                  <a:pt x="279" y="1423"/>
                </a:lnTo>
                <a:lnTo>
                  <a:pt x="273" y="1418"/>
                </a:lnTo>
                <a:lnTo>
                  <a:pt x="268" y="1412"/>
                </a:lnTo>
                <a:lnTo>
                  <a:pt x="264" y="1406"/>
                </a:lnTo>
                <a:lnTo>
                  <a:pt x="256" y="1391"/>
                </a:lnTo>
                <a:lnTo>
                  <a:pt x="251" y="1376"/>
                </a:lnTo>
                <a:lnTo>
                  <a:pt x="248" y="1369"/>
                </a:lnTo>
                <a:lnTo>
                  <a:pt x="244" y="1363"/>
                </a:lnTo>
                <a:lnTo>
                  <a:pt x="240" y="1357"/>
                </a:lnTo>
                <a:lnTo>
                  <a:pt x="234" y="1352"/>
                </a:lnTo>
                <a:lnTo>
                  <a:pt x="221" y="1350"/>
                </a:lnTo>
                <a:lnTo>
                  <a:pt x="207" y="1350"/>
                </a:lnTo>
                <a:lnTo>
                  <a:pt x="207" y="1350"/>
                </a:lnTo>
                <a:lnTo>
                  <a:pt x="198" y="1349"/>
                </a:lnTo>
                <a:lnTo>
                  <a:pt x="189" y="1348"/>
                </a:lnTo>
                <a:lnTo>
                  <a:pt x="179" y="1347"/>
                </a:lnTo>
                <a:lnTo>
                  <a:pt x="171" y="1344"/>
                </a:lnTo>
                <a:lnTo>
                  <a:pt x="159" y="1340"/>
                </a:lnTo>
                <a:lnTo>
                  <a:pt x="149" y="1336"/>
                </a:lnTo>
                <a:lnTo>
                  <a:pt x="140" y="1330"/>
                </a:lnTo>
                <a:lnTo>
                  <a:pt x="132" y="1325"/>
                </a:lnTo>
                <a:lnTo>
                  <a:pt x="116" y="1310"/>
                </a:lnTo>
                <a:lnTo>
                  <a:pt x="98" y="1294"/>
                </a:lnTo>
                <a:lnTo>
                  <a:pt x="96" y="1288"/>
                </a:lnTo>
                <a:lnTo>
                  <a:pt x="93" y="1283"/>
                </a:lnTo>
                <a:lnTo>
                  <a:pt x="87" y="1281"/>
                </a:lnTo>
                <a:lnTo>
                  <a:pt x="82" y="1279"/>
                </a:lnTo>
                <a:lnTo>
                  <a:pt x="73" y="1269"/>
                </a:lnTo>
                <a:lnTo>
                  <a:pt x="67" y="1259"/>
                </a:lnTo>
                <a:lnTo>
                  <a:pt x="60" y="1248"/>
                </a:lnTo>
                <a:lnTo>
                  <a:pt x="56" y="1235"/>
                </a:lnTo>
                <a:lnTo>
                  <a:pt x="53" y="1225"/>
                </a:lnTo>
                <a:lnTo>
                  <a:pt x="51" y="1215"/>
                </a:lnTo>
                <a:lnTo>
                  <a:pt x="45" y="1203"/>
                </a:lnTo>
                <a:lnTo>
                  <a:pt x="40" y="1193"/>
                </a:lnTo>
                <a:lnTo>
                  <a:pt x="35" y="1184"/>
                </a:lnTo>
                <a:lnTo>
                  <a:pt x="29" y="1172"/>
                </a:lnTo>
                <a:lnTo>
                  <a:pt x="25" y="1157"/>
                </a:lnTo>
                <a:lnTo>
                  <a:pt x="22" y="1140"/>
                </a:lnTo>
                <a:lnTo>
                  <a:pt x="18" y="1124"/>
                </a:lnTo>
                <a:lnTo>
                  <a:pt x="16" y="1108"/>
                </a:lnTo>
                <a:lnTo>
                  <a:pt x="13" y="1092"/>
                </a:lnTo>
                <a:lnTo>
                  <a:pt x="10" y="1076"/>
                </a:lnTo>
                <a:lnTo>
                  <a:pt x="5" y="1059"/>
                </a:lnTo>
                <a:lnTo>
                  <a:pt x="0" y="1044"/>
                </a:lnTo>
                <a:lnTo>
                  <a:pt x="0" y="1044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7" name="Freeform 223"/>
          <p:cNvSpPr>
            <a:spLocks/>
          </p:cNvSpPr>
          <p:nvPr/>
        </p:nvSpPr>
        <p:spPr bwMode="auto">
          <a:xfrm>
            <a:off x="8077206" y="3055865"/>
            <a:ext cx="196252" cy="440876"/>
          </a:xfrm>
          <a:custGeom>
            <a:avLst/>
            <a:gdLst>
              <a:gd name="T0" fmla="*/ 64 w 426"/>
              <a:gd name="T1" fmla="*/ 801 h 957"/>
              <a:gd name="T2" fmla="*/ 92 w 426"/>
              <a:gd name="T3" fmla="*/ 809 h 957"/>
              <a:gd name="T4" fmla="*/ 159 w 426"/>
              <a:gd name="T5" fmla="*/ 836 h 957"/>
              <a:gd name="T6" fmla="*/ 225 w 426"/>
              <a:gd name="T7" fmla="*/ 851 h 957"/>
              <a:gd name="T8" fmla="*/ 245 w 426"/>
              <a:gd name="T9" fmla="*/ 859 h 957"/>
              <a:gd name="T10" fmla="*/ 254 w 426"/>
              <a:gd name="T11" fmla="*/ 884 h 957"/>
              <a:gd name="T12" fmla="*/ 257 w 426"/>
              <a:gd name="T13" fmla="*/ 936 h 957"/>
              <a:gd name="T14" fmla="*/ 278 w 426"/>
              <a:gd name="T15" fmla="*/ 941 h 957"/>
              <a:gd name="T16" fmla="*/ 299 w 426"/>
              <a:gd name="T17" fmla="*/ 901 h 957"/>
              <a:gd name="T18" fmla="*/ 317 w 426"/>
              <a:gd name="T19" fmla="*/ 830 h 957"/>
              <a:gd name="T20" fmla="*/ 344 w 426"/>
              <a:gd name="T21" fmla="*/ 767 h 957"/>
              <a:gd name="T22" fmla="*/ 356 w 426"/>
              <a:gd name="T23" fmla="*/ 722 h 957"/>
              <a:gd name="T24" fmla="*/ 359 w 426"/>
              <a:gd name="T25" fmla="*/ 659 h 957"/>
              <a:gd name="T26" fmla="*/ 370 w 426"/>
              <a:gd name="T27" fmla="*/ 628 h 957"/>
              <a:gd name="T28" fmla="*/ 378 w 426"/>
              <a:gd name="T29" fmla="*/ 564 h 957"/>
              <a:gd name="T30" fmla="*/ 388 w 426"/>
              <a:gd name="T31" fmla="*/ 511 h 957"/>
              <a:gd name="T32" fmla="*/ 419 w 426"/>
              <a:gd name="T33" fmla="*/ 420 h 957"/>
              <a:gd name="T34" fmla="*/ 426 w 426"/>
              <a:gd name="T35" fmla="*/ 368 h 957"/>
              <a:gd name="T36" fmla="*/ 422 w 426"/>
              <a:gd name="T37" fmla="*/ 330 h 957"/>
              <a:gd name="T38" fmla="*/ 402 w 426"/>
              <a:gd name="T39" fmla="*/ 321 h 957"/>
              <a:gd name="T40" fmla="*/ 370 w 426"/>
              <a:gd name="T41" fmla="*/ 319 h 957"/>
              <a:gd name="T42" fmla="*/ 317 w 426"/>
              <a:gd name="T43" fmla="*/ 315 h 957"/>
              <a:gd name="T44" fmla="*/ 317 w 426"/>
              <a:gd name="T45" fmla="*/ 241 h 957"/>
              <a:gd name="T46" fmla="*/ 330 w 426"/>
              <a:gd name="T47" fmla="*/ 189 h 957"/>
              <a:gd name="T48" fmla="*/ 351 w 426"/>
              <a:gd name="T49" fmla="*/ 147 h 957"/>
              <a:gd name="T50" fmla="*/ 362 w 426"/>
              <a:gd name="T51" fmla="*/ 104 h 957"/>
              <a:gd name="T52" fmla="*/ 397 w 426"/>
              <a:gd name="T53" fmla="*/ 51 h 957"/>
              <a:gd name="T54" fmla="*/ 359 w 426"/>
              <a:gd name="T55" fmla="*/ 39 h 957"/>
              <a:gd name="T56" fmla="*/ 282 w 426"/>
              <a:gd name="T57" fmla="*/ 47 h 957"/>
              <a:gd name="T58" fmla="*/ 213 w 426"/>
              <a:gd name="T59" fmla="*/ 46 h 957"/>
              <a:gd name="T60" fmla="*/ 109 w 426"/>
              <a:gd name="T61" fmla="*/ 28 h 957"/>
              <a:gd name="T62" fmla="*/ 71 w 426"/>
              <a:gd name="T63" fmla="*/ 11 h 957"/>
              <a:gd name="T64" fmla="*/ 49 w 426"/>
              <a:gd name="T65" fmla="*/ 54 h 957"/>
              <a:gd name="T66" fmla="*/ 12 w 426"/>
              <a:gd name="T67" fmla="*/ 148 h 957"/>
              <a:gd name="T68" fmla="*/ 0 w 426"/>
              <a:gd name="T69" fmla="*/ 192 h 957"/>
              <a:gd name="T70" fmla="*/ 10 w 426"/>
              <a:gd name="T71" fmla="*/ 221 h 957"/>
              <a:gd name="T72" fmla="*/ 20 w 426"/>
              <a:gd name="T73" fmla="*/ 250 h 957"/>
              <a:gd name="T74" fmla="*/ 14 w 426"/>
              <a:gd name="T75" fmla="*/ 298 h 957"/>
              <a:gd name="T76" fmla="*/ 14 w 426"/>
              <a:gd name="T77" fmla="*/ 330 h 957"/>
              <a:gd name="T78" fmla="*/ 25 w 426"/>
              <a:gd name="T79" fmla="*/ 346 h 957"/>
              <a:gd name="T80" fmla="*/ 62 w 426"/>
              <a:gd name="T81" fmla="*/ 369 h 957"/>
              <a:gd name="T82" fmla="*/ 104 w 426"/>
              <a:gd name="T83" fmla="*/ 396 h 957"/>
              <a:gd name="T84" fmla="*/ 149 w 426"/>
              <a:gd name="T85" fmla="*/ 419 h 957"/>
              <a:gd name="T86" fmla="*/ 162 w 426"/>
              <a:gd name="T87" fmla="*/ 437 h 957"/>
              <a:gd name="T88" fmla="*/ 149 w 426"/>
              <a:gd name="T89" fmla="*/ 495 h 957"/>
              <a:gd name="T90" fmla="*/ 130 w 426"/>
              <a:gd name="T91" fmla="*/ 557 h 957"/>
              <a:gd name="T92" fmla="*/ 89 w 426"/>
              <a:gd name="T93" fmla="*/ 652 h 957"/>
              <a:gd name="T94" fmla="*/ 64 w 426"/>
              <a:gd name="T95" fmla="*/ 694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6" h="957">
                <a:moveTo>
                  <a:pt x="56" y="717"/>
                </a:moveTo>
                <a:lnTo>
                  <a:pt x="62" y="776"/>
                </a:lnTo>
                <a:lnTo>
                  <a:pt x="64" y="801"/>
                </a:lnTo>
                <a:lnTo>
                  <a:pt x="64" y="801"/>
                </a:lnTo>
                <a:lnTo>
                  <a:pt x="73" y="802"/>
                </a:lnTo>
                <a:lnTo>
                  <a:pt x="79" y="804"/>
                </a:lnTo>
                <a:lnTo>
                  <a:pt x="86" y="806"/>
                </a:lnTo>
                <a:lnTo>
                  <a:pt x="92" y="809"/>
                </a:lnTo>
                <a:lnTo>
                  <a:pt x="104" y="815"/>
                </a:lnTo>
                <a:lnTo>
                  <a:pt x="118" y="821"/>
                </a:lnTo>
                <a:lnTo>
                  <a:pt x="140" y="830"/>
                </a:lnTo>
                <a:lnTo>
                  <a:pt x="159" y="836"/>
                </a:lnTo>
                <a:lnTo>
                  <a:pt x="179" y="843"/>
                </a:lnTo>
                <a:lnTo>
                  <a:pt x="202" y="848"/>
                </a:lnTo>
                <a:lnTo>
                  <a:pt x="214" y="850"/>
                </a:lnTo>
                <a:lnTo>
                  <a:pt x="225" y="851"/>
                </a:lnTo>
                <a:lnTo>
                  <a:pt x="230" y="851"/>
                </a:lnTo>
                <a:lnTo>
                  <a:pt x="236" y="854"/>
                </a:lnTo>
                <a:lnTo>
                  <a:pt x="240" y="856"/>
                </a:lnTo>
                <a:lnTo>
                  <a:pt x="245" y="859"/>
                </a:lnTo>
                <a:lnTo>
                  <a:pt x="250" y="864"/>
                </a:lnTo>
                <a:lnTo>
                  <a:pt x="253" y="870"/>
                </a:lnTo>
                <a:lnTo>
                  <a:pt x="254" y="876"/>
                </a:lnTo>
                <a:lnTo>
                  <a:pt x="254" y="884"/>
                </a:lnTo>
                <a:lnTo>
                  <a:pt x="253" y="898"/>
                </a:lnTo>
                <a:lnTo>
                  <a:pt x="253" y="914"/>
                </a:lnTo>
                <a:lnTo>
                  <a:pt x="255" y="926"/>
                </a:lnTo>
                <a:lnTo>
                  <a:pt x="257" y="936"/>
                </a:lnTo>
                <a:lnTo>
                  <a:pt x="260" y="945"/>
                </a:lnTo>
                <a:lnTo>
                  <a:pt x="264" y="957"/>
                </a:lnTo>
                <a:lnTo>
                  <a:pt x="270" y="949"/>
                </a:lnTo>
                <a:lnTo>
                  <a:pt x="278" y="941"/>
                </a:lnTo>
                <a:lnTo>
                  <a:pt x="284" y="933"/>
                </a:lnTo>
                <a:lnTo>
                  <a:pt x="290" y="925"/>
                </a:lnTo>
                <a:lnTo>
                  <a:pt x="296" y="912"/>
                </a:lnTo>
                <a:lnTo>
                  <a:pt x="299" y="901"/>
                </a:lnTo>
                <a:lnTo>
                  <a:pt x="303" y="889"/>
                </a:lnTo>
                <a:lnTo>
                  <a:pt x="306" y="877"/>
                </a:lnTo>
                <a:lnTo>
                  <a:pt x="310" y="855"/>
                </a:lnTo>
                <a:lnTo>
                  <a:pt x="317" y="830"/>
                </a:lnTo>
                <a:lnTo>
                  <a:pt x="325" y="807"/>
                </a:lnTo>
                <a:lnTo>
                  <a:pt x="335" y="787"/>
                </a:lnTo>
                <a:lnTo>
                  <a:pt x="339" y="778"/>
                </a:lnTo>
                <a:lnTo>
                  <a:pt x="344" y="767"/>
                </a:lnTo>
                <a:lnTo>
                  <a:pt x="348" y="756"/>
                </a:lnTo>
                <a:lnTo>
                  <a:pt x="351" y="744"/>
                </a:lnTo>
                <a:lnTo>
                  <a:pt x="353" y="733"/>
                </a:lnTo>
                <a:lnTo>
                  <a:pt x="356" y="722"/>
                </a:lnTo>
                <a:lnTo>
                  <a:pt x="357" y="712"/>
                </a:lnTo>
                <a:lnTo>
                  <a:pt x="358" y="702"/>
                </a:lnTo>
                <a:lnTo>
                  <a:pt x="358" y="682"/>
                </a:lnTo>
                <a:lnTo>
                  <a:pt x="359" y="659"/>
                </a:lnTo>
                <a:lnTo>
                  <a:pt x="361" y="650"/>
                </a:lnTo>
                <a:lnTo>
                  <a:pt x="363" y="643"/>
                </a:lnTo>
                <a:lnTo>
                  <a:pt x="366" y="635"/>
                </a:lnTo>
                <a:lnTo>
                  <a:pt x="370" y="628"/>
                </a:lnTo>
                <a:lnTo>
                  <a:pt x="374" y="612"/>
                </a:lnTo>
                <a:lnTo>
                  <a:pt x="376" y="597"/>
                </a:lnTo>
                <a:lnTo>
                  <a:pt x="377" y="580"/>
                </a:lnTo>
                <a:lnTo>
                  <a:pt x="378" y="564"/>
                </a:lnTo>
                <a:lnTo>
                  <a:pt x="379" y="549"/>
                </a:lnTo>
                <a:lnTo>
                  <a:pt x="381" y="536"/>
                </a:lnTo>
                <a:lnTo>
                  <a:pt x="385" y="523"/>
                </a:lnTo>
                <a:lnTo>
                  <a:pt x="388" y="511"/>
                </a:lnTo>
                <a:lnTo>
                  <a:pt x="395" y="487"/>
                </a:lnTo>
                <a:lnTo>
                  <a:pt x="404" y="466"/>
                </a:lnTo>
                <a:lnTo>
                  <a:pt x="412" y="443"/>
                </a:lnTo>
                <a:lnTo>
                  <a:pt x="419" y="420"/>
                </a:lnTo>
                <a:lnTo>
                  <a:pt x="421" y="408"/>
                </a:lnTo>
                <a:lnTo>
                  <a:pt x="424" y="396"/>
                </a:lnTo>
                <a:lnTo>
                  <a:pt x="425" y="382"/>
                </a:lnTo>
                <a:lnTo>
                  <a:pt x="426" y="368"/>
                </a:lnTo>
                <a:lnTo>
                  <a:pt x="425" y="354"/>
                </a:lnTo>
                <a:lnTo>
                  <a:pt x="422" y="341"/>
                </a:lnTo>
                <a:lnTo>
                  <a:pt x="424" y="335"/>
                </a:lnTo>
                <a:lnTo>
                  <a:pt x="422" y="330"/>
                </a:lnTo>
                <a:lnTo>
                  <a:pt x="418" y="327"/>
                </a:lnTo>
                <a:lnTo>
                  <a:pt x="413" y="324"/>
                </a:lnTo>
                <a:lnTo>
                  <a:pt x="407" y="322"/>
                </a:lnTo>
                <a:lnTo>
                  <a:pt x="402" y="321"/>
                </a:lnTo>
                <a:lnTo>
                  <a:pt x="397" y="320"/>
                </a:lnTo>
                <a:lnTo>
                  <a:pt x="392" y="320"/>
                </a:lnTo>
                <a:lnTo>
                  <a:pt x="381" y="320"/>
                </a:lnTo>
                <a:lnTo>
                  <a:pt x="370" y="319"/>
                </a:lnTo>
                <a:lnTo>
                  <a:pt x="356" y="319"/>
                </a:lnTo>
                <a:lnTo>
                  <a:pt x="344" y="317"/>
                </a:lnTo>
                <a:lnTo>
                  <a:pt x="331" y="316"/>
                </a:lnTo>
                <a:lnTo>
                  <a:pt x="317" y="315"/>
                </a:lnTo>
                <a:lnTo>
                  <a:pt x="316" y="305"/>
                </a:lnTo>
                <a:lnTo>
                  <a:pt x="314" y="295"/>
                </a:lnTo>
                <a:lnTo>
                  <a:pt x="314" y="266"/>
                </a:lnTo>
                <a:lnTo>
                  <a:pt x="317" y="241"/>
                </a:lnTo>
                <a:lnTo>
                  <a:pt x="318" y="228"/>
                </a:lnTo>
                <a:lnTo>
                  <a:pt x="321" y="216"/>
                </a:lnTo>
                <a:lnTo>
                  <a:pt x="325" y="203"/>
                </a:lnTo>
                <a:lnTo>
                  <a:pt x="330" y="189"/>
                </a:lnTo>
                <a:lnTo>
                  <a:pt x="335" y="179"/>
                </a:lnTo>
                <a:lnTo>
                  <a:pt x="341" y="169"/>
                </a:lnTo>
                <a:lnTo>
                  <a:pt x="347" y="158"/>
                </a:lnTo>
                <a:lnTo>
                  <a:pt x="351" y="147"/>
                </a:lnTo>
                <a:lnTo>
                  <a:pt x="353" y="135"/>
                </a:lnTo>
                <a:lnTo>
                  <a:pt x="356" y="125"/>
                </a:lnTo>
                <a:lnTo>
                  <a:pt x="358" y="115"/>
                </a:lnTo>
                <a:lnTo>
                  <a:pt x="362" y="104"/>
                </a:lnTo>
                <a:lnTo>
                  <a:pt x="370" y="90"/>
                </a:lnTo>
                <a:lnTo>
                  <a:pt x="378" y="77"/>
                </a:lnTo>
                <a:lnTo>
                  <a:pt x="387" y="65"/>
                </a:lnTo>
                <a:lnTo>
                  <a:pt x="397" y="51"/>
                </a:lnTo>
                <a:lnTo>
                  <a:pt x="403" y="40"/>
                </a:lnTo>
                <a:lnTo>
                  <a:pt x="410" y="31"/>
                </a:lnTo>
                <a:lnTo>
                  <a:pt x="383" y="36"/>
                </a:lnTo>
                <a:lnTo>
                  <a:pt x="359" y="39"/>
                </a:lnTo>
                <a:lnTo>
                  <a:pt x="334" y="41"/>
                </a:lnTo>
                <a:lnTo>
                  <a:pt x="306" y="44"/>
                </a:lnTo>
                <a:lnTo>
                  <a:pt x="293" y="45"/>
                </a:lnTo>
                <a:lnTo>
                  <a:pt x="282" y="47"/>
                </a:lnTo>
                <a:lnTo>
                  <a:pt x="271" y="48"/>
                </a:lnTo>
                <a:lnTo>
                  <a:pt x="258" y="49"/>
                </a:lnTo>
                <a:lnTo>
                  <a:pt x="235" y="48"/>
                </a:lnTo>
                <a:lnTo>
                  <a:pt x="213" y="46"/>
                </a:lnTo>
                <a:lnTo>
                  <a:pt x="191" y="42"/>
                </a:lnTo>
                <a:lnTo>
                  <a:pt x="168" y="38"/>
                </a:lnTo>
                <a:lnTo>
                  <a:pt x="138" y="33"/>
                </a:lnTo>
                <a:lnTo>
                  <a:pt x="109" y="28"/>
                </a:lnTo>
                <a:lnTo>
                  <a:pt x="96" y="24"/>
                </a:lnTo>
                <a:lnTo>
                  <a:pt x="83" y="19"/>
                </a:lnTo>
                <a:lnTo>
                  <a:pt x="78" y="15"/>
                </a:lnTo>
                <a:lnTo>
                  <a:pt x="71" y="11"/>
                </a:lnTo>
                <a:lnTo>
                  <a:pt x="66" y="7"/>
                </a:lnTo>
                <a:lnTo>
                  <a:pt x="62" y="0"/>
                </a:lnTo>
                <a:lnTo>
                  <a:pt x="55" y="30"/>
                </a:lnTo>
                <a:lnTo>
                  <a:pt x="49" y="54"/>
                </a:lnTo>
                <a:lnTo>
                  <a:pt x="42" y="79"/>
                </a:lnTo>
                <a:lnTo>
                  <a:pt x="33" y="107"/>
                </a:lnTo>
                <a:lnTo>
                  <a:pt x="23" y="129"/>
                </a:lnTo>
                <a:lnTo>
                  <a:pt x="12" y="148"/>
                </a:lnTo>
                <a:lnTo>
                  <a:pt x="8" y="158"/>
                </a:lnTo>
                <a:lnTo>
                  <a:pt x="3" y="169"/>
                </a:lnTo>
                <a:lnTo>
                  <a:pt x="1" y="180"/>
                </a:lnTo>
                <a:lnTo>
                  <a:pt x="0" y="192"/>
                </a:lnTo>
                <a:lnTo>
                  <a:pt x="1" y="200"/>
                </a:lnTo>
                <a:lnTo>
                  <a:pt x="3" y="208"/>
                </a:lnTo>
                <a:lnTo>
                  <a:pt x="7" y="214"/>
                </a:lnTo>
                <a:lnTo>
                  <a:pt x="10" y="221"/>
                </a:lnTo>
                <a:lnTo>
                  <a:pt x="13" y="227"/>
                </a:lnTo>
                <a:lnTo>
                  <a:pt x="16" y="235"/>
                </a:lnTo>
                <a:lnTo>
                  <a:pt x="19" y="242"/>
                </a:lnTo>
                <a:lnTo>
                  <a:pt x="20" y="250"/>
                </a:lnTo>
                <a:lnTo>
                  <a:pt x="19" y="263"/>
                </a:lnTo>
                <a:lnTo>
                  <a:pt x="19" y="275"/>
                </a:lnTo>
                <a:lnTo>
                  <a:pt x="16" y="285"/>
                </a:lnTo>
                <a:lnTo>
                  <a:pt x="14" y="298"/>
                </a:lnTo>
                <a:lnTo>
                  <a:pt x="9" y="308"/>
                </a:lnTo>
                <a:lnTo>
                  <a:pt x="6" y="319"/>
                </a:lnTo>
                <a:lnTo>
                  <a:pt x="9" y="325"/>
                </a:lnTo>
                <a:lnTo>
                  <a:pt x="14" y="330"/>
                </a:lnTo>
                <a:lnTo>
                  <a:pt x="16" y="335"/>
                </a:lnTo>
                <a:lnTo>
                  <a:pt x="19" y="338"/>
                </a:lnTo>
                <a:lnTo>
                  <a:pt x="22" y="343"/>
                </a:lnTo>
                <a:lnTo>
                  <a:pt x="25" y="346"/>
                </a:lnTo>
                <a:lnTo>
                  <a:pt x="32" y="351"/>
                </a:lnTo>
                <a:lnTo>
                  <a:pt x="40" y="357"/>
                </a:lnTo>
                <a:lnTo>
                  <a:pt x="51" y="363"/>
                </a:lnTo>
                <a:lnTo>
                  <a:pt x="62" y="369"/>
                </a:lnTo>
                <a:lnTo>
                  <a:pt x="71" y="374"/>
                </a:lnTo>
                <a:lnTo>
                  <a:pt x="83" y="381"/>
                </a:lnTo>
                <a:lnTo>
                  <a:pt x="94" y="388"/>
                </a:lnTo>
                <a:lnTo>
                  <a:pt x="104" y="396"/>
                </a:lnTo>
                <a:lnTo>
                  <a:pt x="114" y="402"/>
                </a:lnTo>
                <a:lnTo>
                  <a:pt x="125" y="410"/>
                </a:lnTo>
                <a:lnTo>
                  <a:pt x="137" y="415"/>
                </a:lnTo>
                <a:lnTo>
                  <a:pt x="149" y="419"/>
                </a:lnTo>
                <a:lnTo>
                  <a:pt x="155" y="422"/>
                </a:lnTo>
                <a:lnTo>
                  <a:pt x="159" y="426"/>
                </a:lnTo>
                <a:lnTo>
                  <a:pt x="161" y="430"/>
                </a:lnTo>
                <a:lnTo>
                  <a:pt x="162" y="437"/>
                </a:lnTo>
                <a:lnTo>
                  <a:pt x="159" y="453"/>
                </a:lnTo>
                <a:lnTo>
                  <a:pt x="155" y="468"/>
                </a:lnTo>
                <a:lnTo>
                  <a:pt x="151" y="482"/>
                </a:lnTo>
                <a:lnTo>
                  <a:pt x="149" y="495"/>
                </a:lnTo>
                <a:lnTo>
                  <a:pt x="145" y="508"/>
                </a:lnTo>
                <a:lnTo>
                  <a:pt x="142" y="521"/>
                </a:lnTo>
                <a:lnTo>
                  <a:pt x="136" y="539"/>
                </a:lnTo>
                <a:lnTo>
                  <a:pt x="130" y="557"/>
                </a:lnTo>
                <a:lnTo>
                  <a:pt x="124" y="573"/>
                </a:lnTo>
                <a:lnTo>
                  <a:pt x="118" y="588"/>
                </a:lnTo>
                <a:lnTo>
                  <a:pt x="105" y="618"/>
                </a:lnTo>
                <a:lnTo>
                  <a:pt x="89" y="652"/>
                </a:lnTo>
                <a:lnTo>
                  <a:pt x="82" y="662"/>
                </a:lnTo>
                <a:lnTo>
                  <a:pt x="76" y="672"/>
                </a:lnTo>
                <a:lnTo>
                  <a:pt x="70" y="683"/>
                </a:lnTo>
                <a:lnTo>
                  <a:pt x="64" y="694"/>
                </a:lnTo>
                <a:lnTo>
                  <a:pt x="60" y="706"/>
                </a:lnTo>
                <a:lnTo>
                  <a:pt x="56" y="717"/>
                </a:lnTo>
                <a:lnTo>
                  <a:pt x="56" y="717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" name="Freeform 224"/>
          <p:cNvSpPr>
            <a:spLocks/>
          </p:cNvSpPr>
          <p:nvPr/>
        </p:nvSpPr>
        <p:spPr bwMode="auto">
          <a:xfrm>
            <a:off x="8077206" y="3055865"/>
            <a:ext cx="196252" cy="440876"/>
          </a:xfrm>
          <a:custGeom>
            <a:avLst/>
            <a:gdLst>
              <a:gd name="T0" fmla="*/ 64 w 426"/>
              <a:gd name="T1" fmla="*/ 801 h 957"/>
              <a:gd name="T2" fmla="*/ 92 w 426"/>
              <a:gd name="T3" fmla="*/ 809 h 957"/>
              <a:gd name="T4" fmla="*/ 159 w 426"/>
              <a:gd name="T5" fmla="*/ 836 h 957"/>
              <a:gd name="T6" fmla="*/ 225 w 426"/>
              <a:gd name="T7" fmla="*/ 851 h 957"/>
              <a:gd name="T8" fmla="*/ 245 w 426"/>
              <a:gd name="T9" fmla="*/ 859 h 957"/>
              <a:gd name="T10" fmla="*/ 254 w 426"/>
              <a:gd name="T11" fmla="*/ 884 h 957"/>
              <a:gd name="T12" fmla="*/ 257 w 426"/>
              <a:gd name="T13" fmla="*/ 936 h 957"/>
              <a:gd name="T14" fmla="*/ 278 w 426"/>
              <a:gd name="T15" fmla="*/ 941 h 957"/>
              <a:gd name="T16" fmla="*/ 299 w 426"/>
              <a:gd name="T17" fmla="*/ 901 h 957"/>
              <a:gd name="T18" fmla="*/ 317 w 426"/>
              <a:gd name="T19" fmla="*/ 830 h 957"/>
              <a:gd name="T20" fmla="*/ 344 w 426"/>
              <a:gd name="T21" fmla="*/ 767 h 957"/>
              <a:gd name="T22" fmla="*/ 356 w 426"/>
              <a:gd name="T23" fmla="*/ 722 h 957"/>
              <a:gd name="T24" fmla="*/ 359 w 426"/>
              <a:gd name="T25" fmla="*/ 659 h 957"/>
              <a:gd name="T26" fmla="*/ 370 w 426"/>
              <a:gd name="T27" fmla="*/ 628 h 957"/>
              <a:gd name="T28" fmla="*/ 378 w 426"/>
              <a:gd name="T29" fmla="*/ 564 h 957"/>
              <a:gd name="T30" fmla="*/ 388 w 426"/>
              <a:gd name="T31" fmla="*/ 511 h 957"/>
              <a:gd name="T32" fmla="*/ 419 w 426"/>
              <a:gd name="T33" fmla="*/ 420 h 957"/>
              <a:gd name="T34" fmla="*/ 426 w 426"/>
              <a:gd name="T35" fmla="*/ 368 h 957"/>
              <a:gd name="T36" fmla="*/ 422 w 426"/>
              <a:gd name="T37" fmla="*/ 330 h 957"/>
              <a:gd name="T38" fmla="*/ 402 w 426"/>
              <a:gd name="T39" fmla="*/ 321 h 957"/>
              <a:gd name="T40" fmla="*/ 370 w 426"/>
              <a:gd name="T41" fmla="*/ 319 h 957"/>
              <a:gd name="T42" fmla="*/ 317 w 426"/>
              <a:gd name="T43" fmla="*/ 315 h 957"/>
              <a:gd name="T44" fmla="*/ 317 w 426"/>
              <a:gd name="T45" fmla="*/ 241 h 957"/>
              <a:gd name="T46" fmla="*/ 330 w 426"/>
              <a:gd name="T47" fmla="*/ 189 h 957"/>
              <a:gd name="T48" fmla="*/ 351 w 426"/>
              <a:gd name="T49" fmla="*/ 147 h 957"/>
              <a:gd name="T50" fmla="*/ 362 w 426"/>
              <a:gd name="T51" fmla="*/ 104 h 957"/>
              <a:gd name="T52" fmla="*/ 397 w 426"/>
              <a:gd name="T53" fmla="*/ 51 h 957"/>
              <a:gd name="T54" fmla="*/ 383 w 426"/>
              <a:gd name="T55" fmla="*/ 36 h 957"/>
              <a:gd name="T56" fmla="*/ 293 w 426"/>
              <a:gd name="T57" fmla="*/ 45 h 957"/>
              <a:gd name="T58" fmla="*/ 235 w 426"/>
              <a:gd name="T59" fmla="*/ 48 h 957"/>
              <a:gd name="T60" fmla="*/ 138 w 426"/>
              <a:gd name="T61" fmla="*/ 33 h 957"/>
              <a:gd name="T62" fmla="*/ 78 w 426"/>
              <a:gd name="T63" fmla="*/ 15 h 957"/>
              <a:gd name="T64" fmla="*/ 62 w 426"/>
              <a:gd name="T65" fmla="*/ 0 h 957"/>
              <a:gd name="T66" fmla="*/ 33 w 426"/>
              <a:gd name="T67" fmla="*/ 107 h 957"/>
              <a:gd name="T68" fmla="*/ 3 w 426"/>
              <a:gd name="T69" fmla="*/ 169 h 957"/>
              <a:gd name="T70" fmla="*/ 3 w 426"/>
              <a:gd name="T71" fmla="*/ 208 h 957"/>
              <a:gd name="T72" fmla="*/ 16 w 426"/>
              <a:gd name="T73" fmla="*/ 235 h 957"/>
              <a:gd name="T74" fmla="*/ 19 w 426"/>
              <a:gd name="T75" fmla="*/ 275 h 957"/>
              <a:gd name="T76" fmla="*/ 6 w 426"/>
              <a:gd name="T77" fmla="*/ 319 h 957"/>
              <a:gd name="T78" fmla="*/ 19 w 426"/>
              <a:gd name="T79" fmla="*/ 338 h 957"/>
              <a:gd name="T80" fmla="*/ 40 w 426"/>
              <a:gd name="T81" fmla="*/ 357 h 957"/>
              <a:gd name="T82" fmla="*/ 83 w 426"/>
              <a:gd name="T83" fmla="*/ 381 h 957"/>
              <a:gd name="T84" fmla="*/ 125 w 426"/>
              <a:gd name="T85" fmla="*/ 410 h 957"/>
              <a:gd name="T86" fmla="*/ 159 w 426"/>
              <a:gd name="T87" fmla="*/ 426 h 957"/>
              <a:gd name="T88" fmla="*/ 155 w 426"/>
              <a:gd name="T89" fmla="*/ 468 h 957"/>
              <a:gd name="T90" fmla="*/ 142 w 426"/>
              <a:gd name="T91" fmla="*/ 521 h 957"/>
              <a:gd name="T92" fmla="*/ 118 w 426"/>
              <a:gd name="T93" fmla="*/ 588 h 957"/>
              <a:gd name="T94" fmla="*/ 76 w 426"/>
              <a:gd name="T95" fmla="*/ 672 h 957"/>
              <a:gd name="T96" fmla="*/ 56 w 426"/>
              <a:gd name="T97" fmla="*/ 717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6" h="957">
                <a:moveTo>
                  <a:pt x="56" y="717"/>
                </a:moveTo>
                <a:lnTo>
                  <a:pt x="62" y="776"/>
                </a:lnTo>
                <a:lnTo>
                  <a:pt x="64" y="801"/>
                </a:lnTo>
                <a:lnTo>
                  <a:pt x="64" y="801"/>
                </a:lnTo>
                <a:lnTo>
                  <a:pt x="73" y="802"/>
                </a:lnTo>
                <a:lnTo>
                  <a:pt x="79" y="804"/>
                </a:lnTo>
                <a:lnTo>
                  <a:pt x="86" y="806"/>
                </a:lnTo>
                <a:lnTo>
                  <a:pt x="92" y="809"/>
                </a:lnTo>
                <a:lnTo>
                  <a:pt x="104" y="815"/>
                </a:lnTo>
                <a:lnTo>
                  <a:pt x="118" y="821"/>
                </a:lnTo>
                <a:lnTo>
                  <a:pt x="140" y="830"/>
                </a:lnTo>
                <a:lnTo>
                  <a:pt x="159" y="836"/>
                </a:lnTo>
                <a:lnTo>
                  <a:pt x="179" y="843"/>
                </a:lnTo>
                <a:lnTo>
                  <a:pt x="202" y="848"/>
                </a:lnTo>
                <a:lnTo>
                  <a:pt x="214" y="850"/>
                </a:lnTo>
                <a:lnTo>
                  <a:pt x="225" y="851"/>
                </a:lnTo>
                <a:lnTo>
                  <a:pt x="230" y="851"/>
                </a:lnTo>
                <a:lnTo>
                  <a:pt x="236" y="854"/>
                </a:lnTo>
                <a:lnTo>
                  <a:pt x="240" y="856"/>
                </a:lnTo>
                <a:lnTo>
                  <a:pt x="245" y="859"/>
                </a:lnTo>
                <a:lnTo>
                  <a:pt x="250" y="864"/>
                </a:lnTo>
                <a:lnTo>
                  <a:pt x="253" y="870"/>
                </a:lnTo>
                <a:lnTo>
                  <a:pt x="254" y="876"/>
                </a:lnTo>
                <a:lnTo>
                  <a:pt x="254" y="884"/>
                </a:lnTo>
                <a:lnTo>
                  <a:pt x="253" y="898"/>
                </a:lnTo>
                <a:lnTo>
                  <a:pt x="253" y="914"/>
                </a:lnTo>
                <a:lnTo>
                  <a:pt x="255" y="926"/>
                </a:lnTo>
                <a:lnTo>
                  <a:pt x="257" y="936"/>
                </a:lnTo>
                <a:lnTo>
                  <a:pt x="260" y="945"/>
                </a:lnTo>
                <a:lnTo>
                  <a:pt x="264" y="957"/>
                </a:lnTo>
                <a:lnTo>
                  <a:pt x="270" y="949"/>
                </a:lnTo>
                <a:lnTo>
                  <a:pt x="278" y="941"/>
                </a:lnTo>
                <a:lnTo>
                  <a:pt x="284" y="933"/>
                </a:lnTo>
                <a:lnTo>
                  <a:pt x="290" y="925"/>
                </a:lnTo>
                <a:lnTo>
                  <a:pt x="296" y="912"/>
                </a:lnTo>
                <a:lnTo>
                  <a:pt x="299" y="901"/>
                </a:lnTo>
                <a:lnTo>
                  <a:pt x="303" y="889"/>
                </a:lnTo>
                <a:lnTo>
                  <a:pt x="306" y="877"/>
                </a:lnTo>
                <a:lnTo>
                  <a:pt x="310" y="855"/>
                </a:lnTo>
                <a:lnTo>
                  <a:pt x="317" y="830"/>
                </a:lnTo>
                <a:lnTo>
                  <a:pt x="325" y="807"/>
                </a:lnTo>
                <a:lnTo>
                  <a:pt x="335" y="787"/>
                </a:lnTo>
                <a:lnTo>
                  <a:pt x="339" y="778"/>
                </a:lnTo>
                <a:lnTo>
                  <a:pt x="344" y="767"/>
                </a:lnTo>
                <a:lnTo>
                  <a:pt x="348" y="756"/>
                </a:lnTo>
                <a:lnTo>
                  <a:pt x="351" y="744"/>
                </a:lnTo>
                <a:lnTo>
                  <a:pt x="353" y="733"/>
                </a:lnTo>
                <a:lnTo>
                  <a:pt x="356" y="722"/>
                </a:lnTo>
                <a:lnTo>
                  <a:pt x="357" y="712"/>
                </a:lnTo>
                <a:lnTo>
                  <a:pt x="358" y="702"/>
                </a:lnTo>
                <a:lnTo>
                  <a:pt x="358" y="682"/>
                </a:lnTo>
                <a:lnTo>
                  <a:pt x="359" y="659"/>
                </a:lnTo>
                <a:lnTo>
                  <a:pt x="361" y="650"/>
                </a:lnTo>
                <a:lnTo>
                  <a:pt x="363" y="643"/>
                </a:lnTo>
                <a:lnTo>
                  <a:pt x="366" y="635"/>
                </a:lnTo>
                <a:lnTo>
                  <a:pt x="370" y="628"/>
                </a:lnTo>
                <a:lnTo>
                  <a:pt x="374" y="612"/>
                </a:lnTo>
                <a:lnTo>
                  <a:pt x="376" y="597"/>
                </a:lnTo>
                <a:lnTo>
                  <a:pt x="377" y="580"/>
                </a:lnTo>
                <a:lnTo>
                  <a:pt x="378" y="564"/>
                </a:lnTo>
                <a:lnTo>
                  <a:pt x="379" y="549"/>
                </a:lnTo>
                <a:lnTo>
                  <a:pt x="381" y="536"/>
                </a:lnTo>
                <a:lnTo>
                  <a:pt x="385" y="523"/>
                </a:lnTo>
                <a:lnTo>
                  <a:pt x="388" y="511"/>
                </a:lnTo>
                <a:lnTo>
                  <a:pt x="395" y="487"/>
                </a:lnTo>
                <a:lnTo>
                  <a:pt x="404" y="466"/>
                </a:lnTo>
                <a:lnTo>
                  <a:pt x="412" y="443"/>
                </a:lnTo>
                <a:lnTo>
                  <a:pt x="419" y="420"/>
                </a:lnTo>
                <a:lnTo>
                  <a:pt x="421" y="408"/>
                </a:lnTo>
                <a:lnTo>
                  <a:pt x="424" y="396"/>
                </a:lnTo>
                <a:lnTo>
                  <a:pt x="425" y="382"/>
                </a:lnTo>
                <a:lnTo>
                  <a:pt x="426" y="368"/>
                </a:lnTo>
                <a:lnTo>
                  <a:pt x="425" y="354"/>
                </a:lnTo>
                <a:lnTo>
                  <a:pt x="422" y="341"/>
                </a:lnTo>
                <a:lnTo>
                  <a:pt x="424" y="335"/>
                </a:lnTo>
                <a:lnTo>
                  <a:pt x="422" y="330"/>
                </a:lnTo>
                <a:lnTo>
                  <a:pt x="418" y="327"/>
                </a:lnTo>
                <a:lnTo>
                  <a:pt x="413" y="324"/>
                </a:lnTo>
                <a:lnTo>
                  <a:pt x="407" y="322"/>
                </a:lnTo>
                <a:lnTo>
                  <a:pt x="402" y="321"/>
                </a:lnTo>
                <a:lnTo>
                  <a:pt x="397" y="320"/>
                </a:lnTo>
                <a:lnTo>
                  <a:pt x="392" y="320"/>
                </a:lnTo>
                <a:lnTo>
                  <a:pt x="381" y="320"/>
                </a:lnTo>
                <a:lnTo>
                  <a:pt x="370" y="319"/>
                </a:lnTo>
                <a:lnTo>
                  <a:pt x="356" y="319"/>
                </a:lnTo>
                <a:lnTo>
                  <a:pt x="344" y="317"/>
                </a:lnTo>
                <a:lnTo>
                  <a:pt x="331" y="316"/>
                </a:lnTo>
                <a:lnTo>
                  <a:pt x="317" y="315"/>
                </a:lnTo>
                <a:lnTo>
                  <a:pt x="316" y="305"/>
                </a:lnTo>
                <a:lnTo>
                  <a:pt x="314" y="295"/>
                </a:lnTo>
                <a:lnTo>
                  <a:pt x="314" y="266"/>
                </a:lnTo>
                <a:lnTo>
                  <a:pt x="317" y="241"/>
                </a:lnTo>
                <a:lnTo>
                  <a:pt x="318" y="228"/>
                </a:lnTo>
                <a:lnTo>
                  <a:pt x="321" y="216"/>
                </a:lnTo>
                <a:lnTo>
                  <a:pt x="325" y="203"/>
                </a:lnTo>
                <a:lnTo>
                  <a:pt x="330" y="189"/>
                </a:lnTo>
                <a:lnTo>
                  <a:pt x="335" y="179"/>
                </a:lnTo>
                <a:lnTo>
                  <a:pt x="341" y="169"/>
                </a:lnTo>
                <a:lnTo>
                  <a:pt x="347" y="158"/>
                </a:lnTo>
                <a:lnTo>
                  <a:pt x="351" y="147"/>
                </a:lnTo>
                <a:lnTo>
                  <a:pt x="353" y="135"/>
                </a:lnTo>
                <a:lnTo>
                  <a:pt x="356" y="125"/>
                </a:lnTo>
                <a:lnTo>
                  <a:pt x="358" y="115"/>
                </a:lnTo>
                <a:lnTo>
                  <a:pt x="362" y="104"/>
                </a:lnTo>
                <a:lnTo>
                  <a:pt x="370" y="90"/>
                </a:lnTo>
                <a:lnTo>
                  <a:pt x="378" y="77"/>
                </a:lnTo>
                <a:lnTo>
                  <a:pt x="387" y="65"/>
                </a:lnTo>
                <a:lnTo>
                  <a:pt x="397" y="51"/>
                </a:lnTo>
                <a:lnTo>
                  <a:pt x="403" y="40"/>
                </a:lnTo>
                <a:lnTo>
                  <a:pt x="410" y="31"/>
                </a:lnTo>
                <a:lnTo>
                  <a:pt x="410" y="31"/>
                </a:lnTo>
                <a:lnTo>
                  <a:pt x="383" y="36"/>
                </a:lnTo>
                <a:lnTo>
                  <a:pt x="359" y="39"/>
                </a:lnTo>
                <a:lnTo>
                  <a:pt x="334" y="41"/>
                </a:lnTo>
                <a:lnTo>
                  <a:pt x="306" y="44"/>
                </a:lnTo>
                <a:lnTo>
                  <a:pt x="293" y="45"/>
                </a:lnTo>
                <a:lnTo>
                  <a:pt x="282" y="47"/>
                </a:lnTo>
                <a:lnTo>
                  <a:pt x="271" y="48"/>
                </a:lnTo>
                <a:lnTo>
                  <a:pt x="258" y="49"/>
                </a:lnTo>
                <a:lnTo>
                  <a:pt x="235" y="48"/>
                </a:lnTo>
                <a:lnTo>
                  <a:pt x="213" y="46"/>
                </a:lnTo>
                <a:lnTo>
                  <a:pt x="191" y="42"/>
                </a:lnTo>
                <a:lnTo>
                  <a:pt x="168" y="38"/>
                </a:lnTo>
                <a:lnTo>
                  <a:pt x="138" y="33"/>
                </a:lnTo>
                <a:lnTo>
                  <a:pt x="109" y="28"/>
                </a:lnTo>
                <a:lnTo>
                  <a:pt x="96" y="24"/>
                </a:lnTo>
                <a:lnTo>
                  <a:pt x="83" y="19"/>
                </a:lnTo>
                <a:lnTo>
                  <a:pt x="78" y="15"/>
                </a:lnTo>
                <a:lnTo>
                  <a:pt x="71" y="11"/>
                </a:lnTo>
                <a:lnTo>
                  <a:pt x="66" y="7"/>
                </a:lnTo>
                <a:lnTo>
                  <a:pt x="62" y="0"/>
                </a:lnTo>
                <a:lnTo>
                  <a:pt x="62" y="0"/>
                </a:lnTo>
                <a:lnTo>
                  <a:pt x="55" y="30"/>
                </a:lnTo>
                <a:lnTo>
                  <a:pt x="49" y="54"/>
                </a:lnTo>
                <a:lnTo>
                  <a:pt x="42" y="79"/>
                </a:lnTo>
                <a:lnTo>
                  <a:pt x="33" y="107"/>
                </a:lnTo>
                <a:lnTo>
                  <a:pt x="23" y="129"/>
                </a:lnTo>
                <a:lnTo>
                  <a:pt x="12" y="148"/>
                </a:lnTo>
                <a:lnTo>
                  <a:pt x="8" y="158"/>
                </a:lnTo>
                <a:lnTo>
                  <a:pt x="3" y="169"/>
                </a:lnTo>
                <a:lnTo>
                  <a:pt x="1" y="180"/>
                </a:lnTo>
                <a:lnTo>
                  <a:pt x="0" y="192"/>
                </a:lnTo>
                <a:lnTo>
                  <a:pt x="1" y="200"/>
                </a:lnTo>
                <a:lnTo>
                  <a:pt x="3" y="208"/>
                </a:lnTo>
                <a:lnTo>
                  <a:pt x="7" y="214"/>
                </a:lnTo>
                <a:lnTo>
                  <a:pt x="10" y="221"/>
                </a:lnTo>
                <a:lnTo>
                  <a:pt x="13" y="227"/>
                </a:lnTo>
                <a:lnTo>
                  <a:pt x="16" y="235"/>
                </a:lnTo>
                <a:lnTo>
                  <a:pt x="19" y="242"/>
                </a:lnTo>
                <a:lnTo>
                  <a:pt x="20" y="250"/>
                </a:lnTo>
                <a:lnTo>
                  <a:pt x="19" y="263"/>
                </a:lnTo>
                <a:lnTo>
                  <a:pt x="19" y="275"/>
                </a:lnTo>
                <a:lnTo>
                  <a:pt x="16" y="285"/>
                </a:lnTo>
                <a:lnTo>
                  <a:pt x="14" y="298"/>
                </a:lnTo>
                <a:lnTo>
                  <a:pt x="9" y="308"/>
                </a:lnTo>
                <a:lnTo>
                  <a:pt x="6" y="319"/>
                </a:lnTo>
                <a:lnTo>
                  <a:pt x="9" y="325"/>
                </a:lnTo>
                <a:lnTo>
                  <a:pt x="14" y="330"/>
                </a:lnTo>
                <a:lnTo>
                  <a:pt x="16" y="335"/>
                </a:lnTo>
                <a:lnTo>
                  <a:pt x="19" y="338"/>
                </a:lnTo>
                <a:lnTo>
                  <a:pt x="22" y="343"/>
                </a:lnTo>
                <a:lnTo>
                  <a:pt x="25" y="346"/>
                </a:lnTo>
                <a:lnTo>
                  <a:pt x="32" y="351"/>
                </a:lnTo>
                <a:lnTo>
                  <a:pt x="40" y="357"/>
                </a:lnTo>
                <a:lnTo>
                  <a:pt x="51" y="363"/>
                </a:lnTo>
                <a:lnTo>
                  <a:pt x="62" y="369"/>
                </a:lnTo>
                <a:lnTo>
                  <a:pt x="71" y="374"/>
                </a:lnTo>
                <a:lnTo>
                  <a:pt x="83" y="381"/>
                </a:lnTo>
                <a:lnTo>
                  <a:pt x="94" y="388"/>
                </a:lnTo>
                <a:lnTo>
                  <a:pt x="104" y="396"/>
                </a:lnTo>
                <a:lnTo>
                  <a:pt x="114" y="402"/>
                </a:lnTo>
                <a:lnTo>
                  <a:pt x="125" y="410"/>
                </a:lnTo>
                <a:lnTo>
                  <a:pt x="137" y="415"/>
                </a:lnTo>
                <a:lnTo>
                  <a:pt x="149" y="419"/>
                </a:lnTo>
                <a:lnTo>
                  <a:pt x="155" y="422"/>
                </a:lnTo>
                <a:lnTo>
                  <a:pt x="159" y="426"/>
                </a:lnTo>
                <a:lnTo>
                  <a:pt x="161" y="430"/>
                </a:lnTo>
                <a:lnTo>
                  <a:pt x="162" y="437"/>
                </a:lnTo>
                <a:lnTo>
                  <a:pt x="159" y="453"/>
                </a:lnTo>
                <a:lnTo>
                  <a:pt x="155" y="468"/>
                </a:lnTo>
                <a:lnTo>
                  <a:pt x="151" y="482"/>
                </a:lnTo>
                <a:lnTo>
                  <a:pt x="149" y="495"/>
                </a:lnTo>
                <a:lnTo>
                  <a:pt x="145" y="508"/>
                </a:lnTo>
                <a:lnTo>
                  <a:pt x="142" y="521"/>
                </a:lnTo>
                <a:lnTo>
                  <a:pt x="136" y="539"/>
                </a:lnTo>
                <a:lnTo>
                  <a:pt x="130" y="557"/>
                </a:lnTo>
                <a:lnTo>
                  <a:pt x="124" y="573"/>
                </a:lnTo>
                <a:lnTo>
                  <a:pt x="118" y="588"/>
                </a:lnTo>
                <a:lnTo>
                  <a:pt x="105" y="618"/>
                </a:lnTo>
                <a:lnTo>
                  <a:pt x="89" y="652"/>
                </a:lnTo>
                <a:lnTo>
                  <a:pt x="82" y="662"/>
                </a:lnTo>
                <a:lnTo>
                  <a:pt x="76" y="672"/>
                </a:lnTo>
                <a:lnTo>
                  <a:pt x="70" y="683"/>
                </a:lnTo>
                <a:lnTo>
                  <a:pt x="64" y="694"/>
                </a:lnTo>
                <a:lnTo>
                  <a:pt x="60" y="706"/>
                </a:lnTo>
                <a:lnTo>
                  <a:pt x="56" y="717"/>
                </a:lnTo>
                <a:lnTo>
                  <a:pt x="56" y="717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" name="Freeform 225"/>
          <p:cNvSpPr>
            <a:spLocks/>
          </p:cNvSpPr>
          <p:nvPr/>
        </p:nvSpPr>
        <p:spPr bwMode="auto">
          <a:xfrm>
            <a:off x="7323986" y="2977088"/>
            <a:ext cx="827851" cy="624689"/>
          </a:xfrm>
          <a:custGeom>
            <a:avLst/>
            <a:gdLst>
              <a:gd name="T0" fmla="*/ 1581 w 1798"/>
              <a:gd name="T1" fmla="*/ 923 h 1356"/>
              <a:gd name="T2" fmla="*/ 1696 w 1798"/>
              <a:gd name="T3" fmla="*/ 877 h 1356"/>
              <a:gd name="T4" fmla="*/ 1706 w 1798"/>
              <a:gd name="T5" fmla="*/ 854 h 1356"/>
              <a:gd name="T6" fmla="*/ 1718 w 1798"/>
              <a:gd name="T7" fmla="*/ 833 h 1356"/>
              <a:gd name="T8" fmla="*/ 1741 w 1798"/>
              <a:gd name="T9" fmla="*/ 789 h 1356"/>
              <a:gd name="T10" fmla="*/ 1760 w 1798"/>
              <a:gd name="T11" fmla="*/ 744 h 1356"/>
              <a:gd name="T12" fmla="*/ 1772 w 1798"/>
              <a:gd name="T13" fmla="*/ 710 h 1356"/>
              <a:gd name="T14" fmla="*/ 1781 w 1798"/>
              <a:gd name="T15" fmla="*/ 679 h 1356"/>
              <a:gd name="T16" fmla="*/ 1787 w 1798"/>
              <a:gd name="T17" fmla="*/ 653 h 1356"/>
              <a:gd name="T18" fmla="*/ 1795 w 1798"/>
              <a:gd name="T19" fmla="*/ 624 h 1356"/>
              <a:gd name="T20" fmla="*/ 1797 w 1798"/>
              <a:gd name="T21" fmla="*/ 601 h 1356"/>
              <a:gd name="T22" fmla="*/ 1791 w 1798"/>
              <a:gd name="T23" fmla="*/ 593 h 1356"/>
              <a:gd name="T24" fmla="*/ 1773 w 1798"/>
              <a:gd name="T25" fmla="*/ 586 h 1356"/>
              <a:gd name="T26" fmla="*/ 1750 w 1798"/>
              <a:gd name="T27" fmla="*/ 573 h 1356"/>
              <a:gd name="T28" fmla="*/ 1730 w 1798"/>
              <a:gd name="T29" fmla="*/ 559 h 1356"/>
              <a:gd name="T30" fmla="*/ 1707 w 1798"/>
              <a:gd name="T31" fmla="*/ 545 h 1356"/>
              <a:gd name="T32" fmla="*/ 1687 w 1798"/>
              <a:gd name="T33" fmla="*/ 534 h 1356"/>
              <a:gd name="T34" fmla="*/ 1668 w 1798"/>
              <a:gd name="T35" fmla="*/ 522 h 1356"/>
              <a:gd name="T36" fmla="*/ 1658 w 1798"/>
              <a:gd name="T37" fmla="*/ 514 h 1356"/>
              <a:gd name="T38" fmla="*/ 1652 w 1798"/>
              <a:gd name="T39" fmla="*/ 506 h 1356"/>
              <a:gd name="T40" fmla="*/ 1645 w 1798"/>
              <a:gd name="T41" fmla="*/ 496 h 1356"/>
              <a:gd name="T42" fmla="*/ 1645 w 1798"/>
              <a:gd name="T43" fmla="*/ 479 h 1356"/>
              <a:gd name="T44" fmla="*/ 1652 w 1798"/>
              <a:gd name="T45" fmla="*/ 456 h 1356"/>
              <a:gd name="T46" fmla="*/ 1655 w 1798"/>
              <a:gd name="T47" fmla="*/ 434 h 1356"/>
              <a:gd name="T48" fmla="*/ 1655 w 1798"/>
              <a:gd name="T49" fmla="*/ 413 h 1356"/>
              <a:gd name="T50" fmla="*/ 1649 w 1798"/>
              <a:gd name="T51" fmla="*/ 398 h 1356"/>
              <a:gd name="T52" fmla="*/ 1643 w 1798"/>
              <a:gd name="T53" fmla="*/ 385 h 1356"/>
              <a:gd name="T54" fmla="*/ 1637 w 1798"/>
              <a:gd name="T55" fmla="*/ 371 h 1356"/>
              <a:gd name="T56" fmla="*/ 1637 w 1798"/>
              <a:gd name="T57" fmla="*/ 351 h 1356"/>
              <a:gd name="T58" fmla="*/ 1644 w 1798"/>
              <a:gd name="T59" fmla="*/ 329 h 1356"/>
              <a:gd name="T60" fmla="*/ 1659 w 1798"/>
              <a:gd name="T61" fmla="*/ 300 h 1356"/>
              <a:gd name="T62" fmla="*/ 1678 w 1798"/>
              <a:gd name="T63" fmla="*/ 250 h 1356"/>
              <a:gd name="T64" fmla="*/ 1691 w 1798"/>
              <a:gd name="T65" fmla="*/ 201 h 1356"/>
              <a:gd name="T66" fmla="*/ 1698 w 1798"/>
              <a:gd name="T67" fmla="*/ 171 h 1356"/>
              <a:gd name="T68" fmla="*/ 1674 w 1798"/>
              <a:gd name="T69" fmla="*/ 165 h 1356"/>
              <a:gd name="T70" fmla="*/ 1650 w 1798"/>
              <a:gd name="T71" fmla="*/ 162 h 1356"/>
              <a:gd name="T72" fmla="*/ 1628 w 1798"/>
              <a:gd name="T73" fmla="*/ 155 h 1356"/>
              <a:gd name="T74" fmla="*/ 1617 w 1798"/>
              <a:gd name="T75" fmla="*/ 151 h 1356"/>
              <a:gd name="T76" fmla="*/ 1607 w 1798"/>
              <a:gd name="T77" fmla="*/ 142 h 1356"/>
              <a:gd name="T78" fmla="*/ 1597 w 1798"/>
              <a:gd name="T79" fmla="*/ 130 h 1356"/>
              <a:gd name="T80" fmla="*/ 1591 w 1798"/>
              <a:gd name="T81" fmla="*/ 117 h 1356"/>
              <a:gd name="T82" fmla="*/ 1578 w 1798"/>
              <a:gd name="T83" fmla="*/ 89 h 1356"/>
              <a:gd name="T84" fmla="*/ 1554 w 1798"/>
              <a:gd name="T85" fmla="*/ 58 h 1356"/>
              <a:gd name="T86" fmla="*/ 1545 w 1798"/>
              <a:gd name="T87" fmla="*/ 40 h 1356"/>
              <a:gd name="T88" fmla="*/ 1541 w 1798"/>
              <a:gd name="T89" fmla="*/ 32 h 1356"/>
              <a:gd name="T90" fmla="*/ 1533 w 1798"/>
              <a:gd name="T91" fmla="*/ 26 h 1356"/>
              <a:gd name="T92" fmla="*/ 1507 w 1798"/>
              <a:gd name="T93" fmla="*/ 17 h 1356"/>
              <a:gd name="T94" fmla="*/ 1480 w 1798"/>
              <a:gd name="T95" fmla="*/ 9 h 1356"/>
              <a:gd name="T96" fmla="*/ 1448 w 1798"/>
              <a:gd name="T97" fmla="*/ 0 h 1356"/>
              <a:gd name="T98" fmla="*/ 1291 w 1798"/>
              <a:gd name="T99" fmla="*/ 54 h 1356"/>
              <a:gd name="T100" fmla="*/ 1129 w 1798"/>
              <a:gd name="T101" fmla="*/ 107 h 1356"/>
              <a:gd name="T102" fmla="*/ 963 w 1798"/>
              <a:gd name="T103" fmla="*/ 161 h 1356"/>
              <a:gd name="T104" fmla="*/ 793 w 1798"/>
              <a:gd name="T105" fmla="*/ 213 h 1356"/>
              <a:gd name="T106" fmla="*/ 619 w 1798"/>
              <a:gd name="T107" fmla="*/ 266 h 1356"/>
              <a:gd name="T108" fmla="*/ 440 w 1798"/>
              <a:gd name="T109" fmla="*/ 319 h 1356"/>
              <a:gd name="T110" fmla="*/ 256 w 1798"/>
              <a:gd name="T111" fmla="*/ 372 h 1356"/>
              <a:gd name="T112" fmla="*/ 69 w 1798"/>
              <a:gd name="T113" fmla="*/ 424 h 1356"/>
              <a:gd name="T114" fmla="*/ 37 w 1798"/>
              <a:gd name="T115" fmla="*/ 447 h 1356"/>
              <a:gd name="T116" fmla="*/ 0 w 1798"/>
              <a:gd name="T117" fmla="*/ 467 h 1356"/>
              <a:gd name="T118" fmla="*/ 110 w 1798"/>
              <a:gd name="T119" fmla="*/ 949 h 1356"/>
              <a:gd name="T120" fmla="*/ 207 w 1798"/>
              <a:gd name="T121" fmla="*/ 1356 h 1356"/>
              <a:gd name="T122" fmla="*/ 522 w 1798"/>
              <a:gd name="T123" fmla="*/ 1261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98" h="1356">
                <a:moveTo>
                  <a:pt x="522" y="1261"/>
                </a:moveTo>
                <a:lnTo>
                  <a:pt x="1581" y="923"/>
                </a:lnTo>
                <a:lnTo>
                  <a:pt x="1692" y="888"/>
                </a:lnTo>
                <a:lnTo>
                  <a:pt x="1696" y="877"/>
                </a:lnTo>
                <a:lnTo>
                  <a:pt x="1700" y="865"/>
                </a:lnTo>
                <a:lnTo>
                  <a:pt x="1706" y="854"/>
                </a:lnTo>
                <a:lnTo>
                  <a:pt x="1712" y="843"/>
                </a:lnTo>
                <a:lnTo>
                  <a:pt x="1718" y="833"/>
                </a:lnTo>
                <a:lnTo>
                  <a:pt x="1725" y="823"/>
                </a:lnTo>
                <a:lnTo>
                  <a:pt x="1741" y="789"/>
                </a:lnTo>
                <a:lnTo>
                  <a:pt x="1754" y="759"/>
                </a:lnTo>
                <a:lnTo>
                  <a:pt x="1760" y="744"/>
                </a:lnTo>
                <a:lnTo>
                  <a:pt x="1766" y="728"/>
                </a:lnTo>
                <a:lnTo>
                  <a:pt x="1772" y="710"/>
                </a:lnTo>
                <a:lnTo>
                  <a:pt x="1778" y="692"/>
                </a:lnTo>
                <a:lnTo>
                  <a:pt x="1781" y="679"/>
                </a:lnTo>
                <a:lnTo>
                  <a:pt x="1785" y="666"/>
                </a:lnTo>
                <a:lnTo>
                  <a:pt x="1787" y="653"/>
                </a:lnTo>
                <a:lnTo>
                  <a:pt x="1791" y="639"/>
                </a:lnTo>
                <a:lnTo>
                  <a:pt x="1795" y="624"/>
                </a:lnTo>
                <a:lnTo>
                  <a:pt x="1798" y="608"/>
                </a:lnTo>
                <a:lnTo>
                  <a:pt x="1797" y="601"/>
                </a:lnTo>
                <a:lnTo>
                  <a:pt x="1795" y="597"/>
                </a:lnTo>
                <a:lnTo>
                  <a:pt x="1791" y="593"/>
                </a:lnTo>
                <a:lnTo>
                  <a:pt x="1785" y="590"/>
                </a:lnTo>
                <a:lnTo>
                  <a:pt x="1773" y="586"/>
                </a:lnTo>
                <a:lnTo>
                  <a:pt x="1761" y="581"/>
                </a:lnTo>
                <a:lnTo>
                  <a:pt x="1750" y="573"/>
                </a:lnTo>
                <a:lnTo>
                  <a:pt x="1740" y="567"/>
                </a:lnTo>
                <a:lnTo>
                  <a:pt x="1730" y="559"/>
                </a:lnTo>
                <a:lnTo>
                  <a:pt x="1719" y="552"/>
                </a:lnTo>
                <a:lnTo>
                  <a:pt x="1707" y="545"/>
                </a:lnTo>
                <a:lnTo>
                  <a:pt x="1698" y="540"/>
                </a:lnTo>
                <a:lnTo>
                  <a:pt x="1687" y="534"/>
                </a:lnTo>
                <a:lnTo>
                  <a:pt x="1676" y="528"/>
                </a:lnTo>
                <a:lnTo>
                  <a:pt x="1668" y="522"/>
                </a:lnTo>
                <a:lnTo>
                  <a:pt x="1661" y="517"/>
                </a:lnTo>
                <a:lnTo>
                  <a:pt x="1658" y="514"/>
                </a:lnTo>
                <a:lnTo>
                  <a:pt x="1655" y="509"/>
                </a:lnTo>
                <a:lnTo>
                  <a:pt x="1652" y="506"/>
                </a:lnTo>
                <a:lnTo>
                  <a:pt x="1650" y="501"/>
                </a:lnTo>
                <a:lnTo>
                  <a:pt x="1645" y="496"/>
                </a:lnTo>
                <a:lnTo>
                  <a:pt x="1642" y="490"/>
                </a:lnTo>
                <a:lnTo>
                  <a:pt x="1645" y="479"/>
                </a:lnTo>
                <a:lnTo>
                  <a:pt x="1650" y="469"/>
                </a:lnTo>
                <a:lnTo>
                  <a:pt x="1652" y="456"/>
                </a:lnTo>
                <a:lnTo>
                  <a:pt x="1655" y="446"/>
                </a:lnTo>
                <a:lnTo>
                  <a:pt x="1655" y="434"/>
                </a:lnTo>
                <a:lnTo>
                  <a:pt x="1656" y="421"/>
                </a:lnTo>
                <a:lnTo>
                  <a:pt x="1655" y="413"/>
                </a:lnTo>
                <a:lnTo>
                  <a:pt x="1652" y="406"/>
                </a:lnTo>
                <a:lnTo>
                  <a:pt x="1649" y="398"/>
                </a:lnTo>
                <a:lnTo>
                  <a:pt x="1646" y="392"/>
                </a:lnTo>
                <a:lnTo>
                  <a:pt x="1643" y="385"/>
                </a:lnTo>
                <a:lnTo>
                  <a:pt x="1639" y="379"/>
                </a:lnTo>
                <a:lnTo>
                  <a:pt x="1637" y="371"/>
                </a:lnTo>
                <a:lnTo>
                  <a:pt x="1636" y="363"/>
                </a:lnTo>
                <a:lnTo>
                  <a:pt x="1637" y="351"/>
                </a:lnTo>
                <a:lnTo>
                  <a:pt x="1639" y="340"/>
                </a:lnTo>
                <a:lnTo>
                  <a:pt x="1644" y="329"/>
                </a:lnTo>
                <a:lnTo>
                  <a:pt x="1648" y="319"/>
                </a:lnTo>
                <a:lnTo>
                  <a:pt x="1659" y="300"/>
                </a:lnTo>
                <a:lnTo>
                  <a:pt x="1669" y="278"/>
                </a:lnTo>
                <a:lnTo>
                  <a:pt x="1678" y="250"/>
                </a:lnTo>
                <a:lnTo>
                  <a:pt x="1685" y="225"/>
                </a:lnTo>
                <a:lnTo>
                  <a:pt x="1691" y="201"/>
                </a:lnTo>
                <a:lnTo>
                  <a:pt x="1698" y="171"/>
                </a:lnTo>
                <a:lnTo>
                  <a:pt x="1698" y="171"/>
                </a:lnTo>
                <a:lnTo>
                  <a:pt x="1686" y="168"/>
                </a:lnTo>
                <a:lnTo>
                  <a:pt x="1674" y="165"/>
                </a:lnTo>
                <a:lnTo>
                  <a:pt x="1662" y="163"/>
                </a:lnTo>
                <a:lnTo>
                  <a:pt x="1650" y="162"/>
                </a:lnTo>
                <a:lnTo>
                  <a:pt x="1638" y="159"/>
                </a:lnTo>
                <a:lnTo>
                  <a:pt x="1628" y="155"/>
                </a:lnTo>
                <a:lnTo>
                  <a:pt x="1622" y="153"/>
                </a:lnTo>
                <a:lnTo>
                  <a:pt x="1617" y="151"/>
                </a:lnTo>
                <a:lnTo>
                  <a:pt x="1612" y="147"/>
                </a:lnTo>
                <a:lnTo>
                  <a:pt x="1607" y="142"/>
                </a:lnTo>
                <a:lnTo>
                  <a:pt x="1602" y="137"/>
                </a:lnTo>
                <a:lnTo>
                  <a:pt x="1597" y="130"/>
                </a:lnTo>
                <a:lnTo>
                  <a:pt x="1594" y="124"/>
                </a:lnTo>
                <a:lnTo>
                  <a:pt x="1591" y="117"/>
                </a:lnTo>
                <a:lnTo>
                  <a:pt x="1585" y="104"/>
                </a:lnTo>
                <a:lnTo>
                  <a:pt x="1578" y="89"/>
                </a:lnTo>
                <a:lnTo>
                  <a:pt x="1566" y="73"/>
                </a:lnTo>
                <a:lnTo>
                  <a:pt x="1554" y="58"/>
                </a:lnTo>
                <a:lnTo>
                  <a:pt x="1550" y="48"/>
                </a:lnTo>
                <a:lnTo>
                  <a:pt x="1545" y="40"/>
                </a:lnTo>
                <a:lnTo>
                  <a:pt x="1543" y="35"/>
                </a:lnTo>
                <a:lnTo>
                  <a:pt x="1541" y="32"/>
                </a:lnTo>
                <a:lnTo>
                  <a:pt x="1537" y="29"/>
                </a:lnTo>
                <a:lnTo>
                  <a:pt x="1533" y="26"/>
                </a:lnTo>
                <a:lnTo>
                  <a:pt x="1520" y="20"/>
                </a:lnTo>
                <a:lnTo>
                  <a:pt x="1507" y="17"/>
                </a:lnTo>
                <a:lnTo>
                  <a:pt x="1494" y="14"/>
                </a:lnTo>
                <a:lnTo>
                  <a:pt x="1480" y="9"/>
                </a:lnTo>
                <a:lnTo>
                  <a:pt x="1464" y="4"/>
                </a:lnTo>
                <a:lnTo>
                  <a:pt x="1448" y="0"/>
                </a:lnTo>
                <a:lnTo>
                  <a:pt x="1369" y="27"/>
                </a:lnTo>
                <a:lnTo>
                  <a:pt x="1291" y="54"/>
                </a:lnTo>
                <a:lnTo>
                  <a:pt x="1211" y="81"/>
                </a:lnTo>
                <a:lnTo>
                  <a:pt x="1129" y="107"/>
                </a:lnTo>
                <a:lnTo>
                  <a:pt x="1047" y="134"/>
                </a:lnTo>
                <a:lnTo>
                  <a:pt x="963" y="161"/>
                </a:lnTo>
                <a:lnTo>
                  <a:pt x="878" y="188"/>
                </a:lnTo>
                <a:lnTo>
                  <a:pt x="793" y="213"/>
                </a:lnTo>
                <a:lnTo>
                  <a:pt x="706" y="240"/>
                </a:lnTo>
                <a:lnTo>
                  <a:pt x="619" y="266"/>
                </a:lnTo>
                <a:lnTo>
                  <a:pt x="529" y="293"/>
                </a:lnTo>
                <a:lnTo>
                  <a:pt x="440" y="319"/>
                </a:lnTo>
                <a:lnTo>
                  <a:pt x="349" y="345"/>
                </a:lnTo>
                <a:lnTo>
                  <a:pt x="256" y="372"/>
                </a:lnTo>
                <a:lnTo>
                  <a:pt x="163" y="398"/>
                </a:lnTo>
                <a:lnTo>
                  <a:pt x="69" y="424"/>
                </a:lnTo>
                <a:lnTo>
                  <a:pt x="53" y="436"/>
                </a:lnTo>
                <a:lnTo>
                  <a:pt x="37" y="447"/>
                </a:lnTo>
                <a:lnTo>
                  <a:pt x="19" y="456"/>
                </a:lnTo>
                <a:lnTo>
                  <a:pt x="0" y="467"/>
                </a:lnTo>
                <a:lnTo>
                  <a:pt x="0" y="467"/>
                </a:lnTo>
                <a:lnTo>
                  <a:pt x="110" y="949"/>
                </a:lnTo>
                <a:lnTo>
                  <a:pt x="110" y="949"/>
                </a:lnTo>
                <a:lnTo>
                  <a:pt x="207" y="1356"/>
                </a:lnTo>
                <a:lnTo>
                  <a:pt x="522" y="1261"/>
                </a:lnTo>
                <a:lnTo>
                  <a:pt x="522" y="126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0" name="Freeform 226"/>
          <p:cNvSpPr>
            <a:spLocks/>
          </p:cNvSpPr>
          <p:nvPr/>
        </p:nvSpPr>
        <p:spPr bwMode="auto">
          <a:xfrm>
            <a:off x="7323986" y="2977088"/>
            <a:ext cx="827851" cy="624689"/>
          </a:xfrm>
          <a:custGeom>
            <a:avLst/>
            <a:gdLst>
              <a:gd name="T0" fmla="*/ 1581 w 1798"/>
              <a:gd name="T1" fmla="*/ 923 h 1356"/>
              <a:gd name="T2" fmla="*/ 1696 w 1798"/>
              <a:gd name="T3" fmla="*/ 877 h 1356"/>
              <a:gd name="T4" fmla="*/ 1706 w 1798"/>
              <a:gd name="T5" fmla="*/ 854 h 1356"/>
              <a:gd name="T6" fmla="*/ 1718 w 1798"/>
              <a:gd name="T7" fmla="*/ 833 h 1356"/>
              <a:gd name="T8" fmla="*/ 1741 w 1798"/>
              <a:gd name="T9" fmla="*/ 789 h 1356"/>
              <a:gd name="T10" fmla="*/ 1760 w 1798"/>
              <a:gd name="T11" fmla="*/ 744 h 1356"/>
              <a:gd name="T12" fmla="*/ 1772 w 1798"/>
              <a:gd name="T13" fmla="*/ 710 h 1356"/>
              <a:gd name="T14" fmla="*/ 1781 w 1798"/>
              <a:gd name="T15" fmla="*/ 679 h 1356"/>
              <a:gd name="T16" fmla="*/ 1787 w 1798"/>
              <a:gd name="T17" fmla="*/ 653 h 1356"/>
              <a:gd name="T18" fmla="*/ 1795 w 1798"/>
              <a:gd name="T19" fmla="*/ 624 h 1356"/>
              <a:gd name="T20" fmla="*/ 1797 w 1798"/>
              <a:gd name="T21" fmla="*/ 601 h 1356"/>
              <a:gd name="T22" fmla="*/ 1791 w 1798"/>
              <a:gd name="T23" fmla="*/ 593 h 1356"/>
              <a:gd name="T24" fmla="*/ 1773 w 1798"/>
              <a:gd name="T25" fmla="*/ 586 h 1356"/>
              <a:gd name="T26" fmla="*/ 1750 w 1798"/>
              <a:gd name="T27" fmla="*/ 573 h 1356"/>
              <a:gd name="T28" fmla="*/ 1730 w 1798"/>
              <a:gd name="T29" fmla="*/ 559 h 1356"/>
              <a:gd name="T30" fmla="*/ 1707 w 1798"/>
              <a:gd name="T31" fmla="*/ 545 h 1356"/>
              <a:gd name="T32" fmla="*/ 1687 w 1798"/>
              <a:gd name="T33" fmla="*/ 534 h 1356"/>
              <a:gd name="T34" fmla="*/ 1668 w 1798"/>
              <a:gd name="T35" fmla="*/ 522 h 1356"/>
              <a:gd name="T36" fmla="*/ 1658 w 1798"/>
              <a:gd name="T37" fmla="*/ 514 h 1356"/>
              <a:gd name="T38" fmla="*/ 1652 w 1798"/>
              <a:gd name="T39" fmla="*/ 506 h 1356"/>
              <a:gd name="T40" fmla="*/ 1645 w 1798"/>
              <a:gd name="T41" fmla="*/ 496 h 1356"/>
              <a:gd name="T42" fmla="*/ 1645 w 1798"/>
              <a:gd name="T43" fmla="*/ 479 h 1356"/>
              <a:gd name="T44" fmla="*/ 1652 w 1798"/>
              <a:gd name="T45" fmla="*/ 456 h 1356"/>
              <a:gd name="T46" fmla="*/ 1655 w 1798"/>
              <a:gd name="T47" fmla="*/ 434 h 1356"/>
              <a:gd name="T48" fmla="*/ 1655 w 1798"/>
              <a:gd name="T49" fmla="*/ 413 h 1356"/>
              <a:gd name="T50" fmla="*/ 1649 w 1798"/>
              <a:gd name="T51" fmla="*/ 398 h 1356"/>
              <a:gd name="T52" fmla="*/ 1643 w 1798"/>
              <a:gd name="T53" fmla="*/ 385 h 1356"/>
              <a:gd name="T54" fmla="*/ 1637 w 1798"/>
              <a:gd name="T55" fmla="*/ 371 h 1356"/>
              <a:gd name="T56" fmla="*/ 1637 w 1798"/>
              <a:gd name="T57" fmla="*/ 351 h 1356"/>
              <a:gd name="T58" fmla="*/ 1644 w 1798"/>
              <a:gd name="T59" fmla="*/ 329 h 1356"/>
              <a:gd name="T60" fmla="*/ 1659 w 1798"/>
              <a:gd name="T61" fmla="*/ 300 h 1356"/>
              <a:gd name="T62" fmla="*/ 1678 w 1798"/>
              <a:gd name="T63" fmla="*/ 250 h 1356"/>
              <a:gd name="T64" fmla="*/ 1691 w 1798"/>
              <a:gd name="T65" fmla="*/ 201 h 1356"/>
              <a:gd name="T66" fmla="*/ 1698 w 1798"/>
              <a:gd name="T67" fmla="*/ 171 h 1356"/>
              <a:gd name="T68" fmla="*/ 1674 w 1798"/>
              <a:gd name="T69" fmla="*/ 165 h 1356"/>
              <a:gd name="T70" fmla="*/ 1650 w 1798"/>
              <a:gd name="T71" fmla="*/ 162 h 1356"/>
              <a:gd name="T72" fmla="*/ 1628 w 1798"/>
              <a:gd name="T73" fmla="*/ 155 h 1356"/>
              <a:gd name="T74" fmla="*/ 1617 w 1798"/>
              <a:gd name="T75" fmla="*/ 151 h 1356"/>
              <a:gd name="T76" fmla="*/ 1607 w 1798"/>
              <a:gd name="T77" fmla="*/ 142 h 1356"/>
              <a:gd name="T78" fmla="*/ 1597 w 1798"/>
              <a:gd name="T79" fmla="*/ 130 h 1356"/>
              <a:gd name="T80" fmla="*/ 1591 w 1798"/>
              <a:gd name="T81" fmla="*/ 117 h 1356"/>
              <a:gd name="T82" fmla="*/ 1578 w 1798"/>
              <a:gd name="T83" fmla="*/ 89 h 1356"/>
              <a:gd name="T84" fmla="*/ 1554 w 1798"/>
              <a:gd name="T85" fmla="*/ 58 h 1356"/>
              <a:gd name="T86" fmla="*/ 1545 w 1798"/>
              <a:gd name="T87" fmla="*/ 40 h 1356"/>
              <a:gd name="T88" fmla="*/ 1541 w 1798"/>
              <a:gd name="T89" fmla="*/ 32 h 1356"/>
              <a:gd name="T90" fmla="*/ 1533 w 1798"/>
              <a:gd name="T91" fmla="*/ 26 h 1356"/>
              <a:gd name="T92" fmla="*/ 1507 w 1798"/>
              <a:gd name="T93" fmla="*/ 17 h 1356"/>
              <a:gd name="T94" fmla="*/ 1480 w 1798"/>
              <a:gd name="T95" fmla="*/ 9 h 1356"/>
              <a:gd name="T96" fmla="*/ 1448 w 1798"/>
              <a:gd name="T97" fmla="*/ 0 h 1356"/>
              <a:gd name="T98" fmla="*/ 1291 w 1798"/>
              <a:gd name="T99" fmla="*/ 54 h 1356"/>
              <a:gd name="T100" fmla="*/ 1129 w 1798"/>
              <a:gd name="T101" fmla="*/ 107 h 1356"/>
              <a:gd name="T102" fmla="*/ 963 w 1798"/>
              <a:gd name="T103" fmla="*/ 161 h 1356"/>
              <a:gd name="T104" fmla="*/ 793 w 1798"/>
              <a:gd name="T105" fmla="*/ 213 h 1356"/>
              <a:gd name="T106" fmla="*/ 619 w 1798"/>
              <a:gd name="T107" fmla="*/ 266 h 1356"/>
              <a:gd name="T108" fmla="*/ 440 w 1798"/>
              <a:gd name="T109" fmla="*/ 319 h 1356"/>
              <a:gd name="T110" fmla="*/ 256 w 1798"/>
              <a:gd name="T111" fmla="*/ 372 h 1356"/>
              <a:gd name="T112" fmla="*/ 69 w 1798"/>
              <a:gd name="T113" fmla="*/ 424 h 1356"/>
              <a:gd name="T114" fmla="*/ 53 w 1798"/>
              <a:gd name="T115" fmla="*/ 436 h 1356"/>
              <a:gd name="T116" fmla="*/ 19 w 1798"/>
              <a:gd name="T117" fmla="*/ 456 h 1356"/>
              <a:gd name="T118" fmla="*/ 0 w 1798"/>
              <a:gd name="T119" fmla="*/ 467 h 1356"/>
              <a:gd name="T120" fmla="*/ 110 w 1798"/>
              <a:gd name="T121" fmla="*/ 949 h 1356"/>
              <a:gd name="T122" fmla="*/ 522 w 1798"/>
              <a:gd name="T123" fmla="*/ 1261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98" h="1356">
                <a:moveTo>
                  <a:pt x="522" y="1261"/>
                </a:moveTo>
                <a:lnTo>
                  <a:pt x="1581" y="923"/>
                </a:lnTo>
                <a:lnTo>
                  <a:pt x="1692" y="888"/>
                </a:lnTo>
                <a:lnTo>
                  <a:pt x="1696" y="877"/>
                </a:lnTo>
                <a:lnTo>
                  <a:pt x="1700" y="865"/>
                </a:lnTo>
                <a:lnTo>
                  <a:pt x="1706" y="854"/>
                </a:lnTo>
                <a:lnTo>
                  <a:pt x="1712" y="843"/>
                </a:lnTo>
                <a:lnTo>
                  <a:pt x="1718" y="833"/>
                </a:lnTo>
                <a:lnTo>
                  <a:pt x="1725" y="823"/>
                </a:lnTo>
                <a:lnTo>
                  <a:pt x="1741" y="789"/>
                </a:lnTo>
                <a:lnTo>
                  <a:pt x="1754" y="759"/>
                </a:lnTo>
                <a:lnTo>
                  <a:pt x="1760" y="744"/>
                </a:lnTo>
                <a:lnTo>
                  <a:pt x="1766" y="728"/>
                </a:lnTo>
                <a:lnTo>
                  <a:pt x="1772" y="710"/>
                </a:lnTo>
                <a:lnTo>
                  <a:pt x="1778" y="692"/>
                </a:lnTo>
                <a:lnTo>
                  <a:pt x="1781" y="679"/>
                </a:lnTo>
                <a:lnTo>
                  <a:pt x="1785" y="666"/>
                </a:lnTo>
                <a:lnTo>
                  <a:pt x="1787" y="653"/>
                </a:lnTo>
                <a:lnTo>
                  <a:pt x="1791" y="639"/>
                </a:lnTo>
                <a:lnTo>
                  <a:pt x="1795" y="624"/>
                </a:lnTo>
                <a:lnTo>
                  <a:pt x="1798" y="608"/>
                </a:lnTo>
                <a:lnTo>
                  <a:pt x="1797" y="601"/>
                </a:lnTo>
                <a:lnTo>
                  <a:pt x="1795" y="597"/>
                </a:lnTo>
                <a:lnTo>
                  <a:pt x="1791" y="593"/>
                </a:lnTo>
                <a:lnTo>
                  <a:pt x="1785" y="590"/>
                </a:lnTo>
                <a:lnTo>
                  <a:pt x="1773" y="586"/>
                </a:lnTo>
                <a:lnTo>
                  <a:pt x="1761" y="581"/>
                </a:lnTo>
                <a:lnTo>
                  <a:pt x="1750" y="573"/>
                </a:lnTo>
                <a:lnTo>
                  <a:pt x="1740" y="567"/>
                </a:lnTo>
                <a:lnTo>
                  <a:pt x="1730" y="559"/>
                </a:lnTo>
                <a:lnTo>
                  <a:pt x="1719" y="552"/>
                </a:lnTo>
                <a:lnTo>
                  <a:pt x="1707" y="545"/>
                </a:lnTo>
                <a:lnTo>
                  <a:pt x="1698" y="540"/>
                </a:lnTo>
                <a:lnTo>
                  <a:pt x="1687" y="534"/>
                </a:lnTo>
                <a:lnTo>
                  <a:pt x="1676" y="528"/>
                </a:lnTo>
                <a:lnTo>
                  <a:pt x="1668" y="522"/>
                </a:lnTo>
                <a:lnTo>
                  <a:pt x="1661" y="517"/>
                </a:lnTo>
                <a:lnTo>
                  <a:pt x="1658" y="514"/>
                </a:lnTo>
                <a:lnTo>
                  <a:pt x="1655" y="509"/>
                </a:lnTo>
                <a:lnTo>
                  <a:pt x="1652" y="506"/>
                </a:lnTo>
                <a:lnTo>
                  <a:pt x="1650" y="501"/>
                </a:lnTo>
                <a:lnTo>
                  <a:pt x="1645" y="496"/>
                </a:lnTo>
                <a:lnTo>
                  <a:pt x="1642" y="490"/>
                </a:lnTo>
                <a:lnTo>
                  <a:pt x="1645" y="479"/>
                </a:lnTo>
                <a:lnTo>
                  <a:pt x="1650" y="469"/>
                </a:lnTo>
                <a:lnTo>
                  <a:pt x="1652" y="456"/>
                </a:lnTo>
                <a:lnTo>
                  <a:pt x="1655" y="446"/>
                </a:lnTo>
                <a:lnTo>
                  <a:pt x="1655" y="434"/>
                </a:lnTo>
                <a:lnTo>
                  <a:pt x="1656" y="421"/>
                </a:lnTo>
                <a:lnTo>
                  <a:pt x="1655" y="413"/>
                </a:lnTo>
                <a:lnTo>
                  <a:pt x="1652" y="406"/>
                </a:lnTo>
                <a:lnTo>
                  <a:pt x="1649" y="398"/>
                </a:lnTo>
                <a:lnTo>
                  <a:pt x="1646" y="392"/>
                </a:lnTo>
                <a:lnTo>
                  <a:pt x="1643" y="385"/>
                </a:lnTo>
                <a:lnTo>
                  <a:pt x="1639" y="379"/>
                </a:lnTo>
                <a:lnTo>
                  <a:pt x="1637" y="371"/>
                </a:lnTo>
                <a:lnTo>
                  <a:pt x="1636" y="363"/>
                </a:lnTo>
                <a:lnTo>
                  <a:pt x="1637" y="351"/>
                </a:lnTo>
                <a:lnTo>
                  <a:pt x="1639" y="340"/>
                </a:lnTo>
                <a:lnTo>
                  <a:pt x="1644" y="329"/>
                </a:lnTo>
                <a:lnTo>
                  <a:pt x="1648" y="319"/>
                </a:lnTo>
                <a:lnTo>
                  <a:pt x="1659" y="300"/>
                </a:lnTo>
                <a:lnTo>
                  <a:pt x="1669" y="278"/>
                </a:lnTo>
                <a:lnTo>
                  <a:pt x="1678" y="250"/>
                </a:lnTo>
                <a:lnTo>
                  <a:pt x="1685" y="225"/>
                </a:lnTo>
                <a:lnTo>
                  <a:pt x="1691" y="201"/>
                </a:lnTo>
                <a:lnTo>
                  <a:pt x="1698" y="171"/>
                </a:lnTo>
                <a:lnTo>
                  <a:pt x="1698" y="171"/>
                </a:lnTo>
                <a:lnTo>
                  <a:pt x="1686" y="168"/>
                </a:lnTo>
                <a:lnTo>
                  <a:pt x="1674" y="165"/>
                </a:lnTo>
                <a:lnTo>
                  <a:pt x="1662" y="163"/>
                </a:lnTo>
                <a:lnTo>
                  <a:pt x="1650" y="162"/>
                </a:lnTo>
                <a:lnTo>
                  <a:pt x="1638" y="159"/>
                </a:lnTo>
                <a:lnTo>
                  <a:pt x="1628" y="155"/>
                </a:lnTo>
                <a:lnTo>
                  <a:pt x="1622" y="153"/>
                </a:lnTo>
                <a:lnTo>
                  <a:pt x="1617" y="151"/>
                </a:lnTo>
                <a:lnTo>
                  <a:pt x="1612" y="147"/>
                </a:lnTo>
                <a:lnTo>
                  <a:pt x="1607" y="142"/>
                </a:lnTo>
                <a:lnTo>
                  <a:pt x="1602" y="137"/>
                </a:lnTo>
                <a:lnTo>
                  <a:pt x="1597" y="130"/>
                </a:lnTo>
                <a:lnTo>
                  <a:pt x="1594" y="124"/>
                </a:lnTo>
                <a:lnTo>
                  <a:pt x="1591" y="117"/>
                </a:lnTo>
                <a:lnTo>
                  <a:pt x="1585" y="104"/>
                </a:lnTo>
                <a:lnTo>
                  <a:pt x="1578" y="89"/>
                </a:lnTo>
                <a:lnTo>
                  <a:pt x="1566" y="73"/>
                </a:lnTo>
                <a:lnTo>
                  <a:pt x="1554" y="58"/>
                </a:lnTo>
                <a:lnTo>
                  <a:pt x="1550" y="48"/>
                </a:lnTo>
                <a:lnTo>
                  <a:pt x="1545" y="40"/>
                </a:lnTo>
                <a:lnTo>
                  <a:pt x="1543" y="35"/>
                </a:lnTo>
                <a:lnTo>
                  <a:pt x="1541" y="32"/>
                </a:lnTo>
                <a:lnTo>
                  <a:pt x="1537" y="29"/>
                </a:lnTo>
                <a:lnTo>
                  <a:pt x="1533" y="26"/>
                </a:lnTo>
                <a:lnTo>
                  <a:pt x="1520" y="20"/>
                </a:lnTo>
                <a:lnTo>
                  <a:pt x="1507" y="17"/>
                </a:lnTo>
                <a:lnTo>
                  <a:pt x="1494" y="14"/>
                </a:lnTo>
                <a:lnTo>
                  <a:pt x="1480" y="9"/>
                </a:lnTo>
                <a:lnTo>
                  <a:pt x="1464" y="4"/>
                </a:lnTo>
                <a:lnTo>
                  <a:pt x="1448" y="0"/>
                </a:lnTo>
                <a:lnTo>
                  <a:pt x="1369" y="27"/>
                </a:lnTo>
                <a:lnTo>
                  <a:pt x="1291" y="54"/>
                </a:lnTo>
                <a:lnTo>
                  <a:pt x="1211" y="81"/>
                </a:lnTo>
                <a:lnTo>
                  <a:pt x="1129" y="107"/>
                </a:lnTo>
                <a:lnTo>
                  <a:pt x="1047" y="134"/>
                </a:lnTo>
                <a:lnTo>
                  <a:pt x="963" y="161"/>
                </a:lnTo>
                <a:lnTo>
                  <a:pt x="878" y="188"/>
                </a:lnTo>
                <a:lnTo>
                  <a:pt x="793" y="213"/>
                </a:lnTo>
                <a:lnTo>
                  <a:pt x="706" y="240"/>
                </a:lnTo>
                <a:lnTo>
                  <a:pt x="619" y="266"/>
                </a:lnTo>
                <a:lnTo>
                  <a:pt x="529" y="293"/>
                </a:lnTo>
                <a:lnTo>
                  <a:pt x="440" y="319"/>
                </a:lnTo>
                <a:lnTo>
                  <a:pt x="349" y="345"/>
                </a:lnTo>
                <a:lnTo>
                  <a:pt x="256" y="372"/>
                </a:lnTo>
                <a:lnTo>
                  <a:pt x="163" y="398"/>
                </a:lnTo>
                <a:lnTo>
                  <a:pt x="69" y="424"/>
                </a:lnTo>
                <a:lnTo>
                  <a:pt x="69" y="424"/>
                </a:lnTo>
                <a:lnTo>
                  <a:pt x="53" y="436"/>
                </a:lnTo>
                <a:lnTo>
                  <a:pt x="37" y="447"/>
                </a:lnTo>
                <a:lnTo>
                  <a:pt x="19" y="456"/>
                </a:lnTo>
                <a:lnTo>
                  <a:pt x="0" y="467"/>
                </a:lnTo>
                <a:lnTo>
                  <a:pt x="0" y="467"/>
                </a:lnTo>
                <a:lnTo>
                  <a:pt x="110" y="949"/>
                </a:lnTo>
                <a:lnTo>
                  <a:pt x="110" y="949"/>
                </a:lnTo>
                <a:lnTo>
                  <a:pt x="207" y="1356"/>
                </a:lnTo>
                <a:lnTo>
                  <a:pt x="522" y="1261"/>
                </a:lnTo>
                <a:lnTo>
                  <a:pt x="522" y="126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1" name="Freeform 227"/>
          <p:cNvSpPr>
            <a:spLocks/>
          </p:cNvSpPr>
          <p:nvPr/>
        </p:nvSpPr>
        <p:spPr bwMode="auto">
          <a:xfrm>
            <a:off x="8215412" y="2597023"/>
            <a:ext cx="487865" cy="279175"/>
          </a:xfrm>
          <a:custGeom>
            <a:avLst/>
            <a:gdLst>
              <a:gd name="T0" fmla="*/ 548 w 1058"/>
              <a:gd name="T1" fmla="*/ 426 h 606"/>
              <a:gd name="T2" fmla="*/ 590 w 1058"/>
              <a:gd name="T3" fmla="*/ 420 h 606"/>
              <a:gd name="T4" fmla="*/ 615 w 1058"/>
              <a:gd name="T5" fmla="*/ 409 h 606"/>
              <a:gd name="T6" fmla="*/ 639 w 1058"/>
              <a:gd name="T7" fmla="*/ 405 h 606"/>
              <a:gd name="T8" fmla="*/ 655 w 1058"/>
              <a:gd name="T9" fmla="*/ 423 h 606"/>
              <a:gd name="T10" fmla="*/ 701 w 1058"/>
              <a:gd name="T11" fmla="*/ 462 h 606"/>
              <a:gd name="T12" fmla="*/ 737 w 1058"/>
              <a:gd name="T13" fmla="*/ 490 h 606"/>
              <a:gd name="T14" fmla="*/ 748 w 1058"/>
              <a:gd name="T15" fmla="*/ 526 h 606"/>
              <a:gd name="T16" fmla="*/ 782 w 1058"/>
              <a:gd name="T17" fmla="*/ 527 h 606"/>
              <a:gd name="T18" fmla="*/ 810 w 1058"/>
              <a:gd name="T19" fmla="*/ 507 h 606"/>
              <a:gd name="T20" fmla="*/ 822 w 1058"/>
              <a:gd name="T21" fmla="*/ 487 h 606"/>
              <a:gd name="T22" fmla="*/ 845 w 1058"/>
              <a:gd name="T23" fmla="*/ 444 h 606"/>
              <a:gd name="T24" fmla="*/ 876 w 1058"/>
              <a:gd name="T25" fmla="*/ 440 h 606"/>
              <a:gd name="T26" fmla="*/ 911 w 1058"/>
              <a:gd name="T27" fmla="*/ 447 h 606"/>
              <a:gd name="T28" fmla="*/ 952 w 1058"/>
              <a:gd name="T29" fmla="*/ 401 h 606"/>
              <a:gd name="T30" fmla="*/ 984 w 1058"/>
              <a:gd name="T31" fmla="*/ 381 h 606"/>
              <a:gd name="T32" fmla="*/ 1016 w 1058"/>
              <a:gd name="T33" fmla="*/ 340 h 606"/>
              <a:gd name="T34" fmla="*/ 1052 w 1058"/>
              <a:gd name="T35" fmla="*/ 291 h 606"/>
              <a:gd name="T36" fmla="*/ 1058 w 1058"/>
              <a:gd name="T37" fmla="*/ 258 h 606"/>
              <a:gd name="T38" fmla="*/ 1052 w 1058"/>
              <a:gd name="T39" fmla="*/ 239 h 606"/>
              <a:gd name="T40" fmla="*/ 999 w 1058"/>
              <a:gd name="T41" fmla="*/ 212 h 606"/>
              <a:gd name="T42" fmla="*/ 927 w 1058"/>
              <a:gd name="T43" fmla="*/ 180 h 606"/>
              <a:gd name="T44" fmla="*/ 945 w 1058"/>
              <a:gd name="T45" fmla="*/ 233 h 606"/>
              <a:gd name="T46" fmla="*/ 970 w 1058"/>
              <a:gd name="T47" fmla="*/ 249 h 606"/>
              <a:gd name="T48" fmla="*/ 981 w 1058"/>
              <a:gd name="T49" fmla="*/ 266 h 606"/>
              <a:gd name="T50" fmla="*/ 981 w 1058"/>
              <a:gd name="T51" fmla="*/ 313 h 606"/>
              <a:gd name="T52" fmla="*/ 970 w 1058"/>
              <a:gd name="T53" fmla="*/ 334 h 606"/>
              <a:gd name="T54" fmla="*/ 951 w 1058"/>
              <a:gd name="T55" fmla="*/ 346 h 606"/>
              <a:gd name="T56" fmla="*/ 899 w 1058"/>
              <a:gd name="T57" fmla="*/ 363 h 606"/>
              <a:gd name="T58" fmla="*/ 856 w 1058"/>
              <a:gd name="T59" fmla="*/ 365 h 606"/>
              <a:gd name="T60" fmla="*/ 824 w 1058"/>
              <a:gd name="T61" fmla="*/ 342 h 606"/>
              <a:gd name="T62" fmla="*/ 782 w 1058"/>
              <a:gd name="T63" fmla="*/ 287 h 606"/>
              <a:gd name="T64" fmla="*/ 758 w 1058"/>
              <a:gd name="T65" fmla="*/ 244 h 606"/>
              <a:gd name="T66" fmla="*/ 736 w 1058"/>
              <a:gd name="T67" fmla="*/ 224 h 606"/>
              <a:gd name="T68" fmla="*/ 693 w 1058"/>
              <a:gd name="T69" fmla="*/ 223 h 606"/>
              <a:gd name="T70" fmla="*/ 674 w 1058"/>
              <a:gd name="T71" fmla="*/ 209 h 606"/>
              <a:gd name="T72" fmla="*/ 661 w 1058"/>
              <a:gd name="T73" fmla="*/ 171 h 606"/>
              <a:gd name="T74" fmla="*/ 658 w 1058"/>
              <a:gd name="T75" fmla="*/ 118 h 606"/>
              <a:gd name="T76" fmla="*/ 669 w 1058"/>
              <a:gd name="T77" fmla="*/ 81 h 606"/>
              <a:gd name="T78" fmla="*/ 687 w 1058"/>
              <a:gd name="T79" fmla="*/ 57 h 606"/>
              <a:gd name="T80" fmla="*/ 681 w 1058"/>
              <a:gd name="T81" fmla="*/ 33 h 606"/>
              <a:gd name="T82" fmla="*/ 633 w 1058"/>
              <a:gd name="T83" fmla="*/ 14 h 606"/>
              <a:gd name="T84" fmla="*/ 616 w 1058"/>
              <a:gd name="T85" fmla="*/ 5 h 606"/>
              <a:gd name="T86" fmla="*/ 607 w 1058"/>
              <a:gd name="T87" fmla="*/ 7 h 606"/>
              <a:gd name="T88" fmla="*/ 579 w 1058"/>
              <a:gd name="T89" fmla="*/ 32 h 606"/>
              <a:gd name="T90" fmla="*/ 547 w 1058"/>
              <a:gd name="T91" fmla="*/ 69 h 606"/>
              <a:gd name="T92" fmla="*/ 235 w 1058"/>
              <a:gd name="T93" fmla="*/ 234 h 606"/>
              <a:gd name="T94" fmla="*/ 14 w 1058"/>
              <a:gd name="T95" fmla="*/ 454 h 606"/>
              <a:gd name="T96" fmla="*/ 17 w 1058"/>
              <a:gd name="T97" fmla="*/ 532 h 606"/>
              <a:gd name="T98" fmla="*/ 30 w 1058"/>
              <a:gd name="T99" fmla="*/ 581 h 606"/>
              <a:gd name="T100" fmla="*/ 40 w 1058"/>
              <a:gd name="T101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58" h="606">
                <a:moveTo>
                  <a:pt x="510" y="440"/>
                </a:moveTo>
                <a:lnTo>
                  <a:pt x="523" y="436"/>
                </a:lnTo>
                <a:lnTo>
                  <a:pt x="536" y="431"/>
                </a:lnTo>
                <a:lnTo>
                  <a:pt x="548" y="426"/>
                </a:lnTo>
                <a:lnTo>
                  <a:pt x="561" y="422"/>
                </a:lnTo>
                <a:lnTo>
                  <a:pt x="572" y="422"/>
                </a:lnTo>
                <a:lnTo>
                  <a:pt x="583" y="422"/>
                </a:lnTo>
                <a:lnTo>
                  <a:pt x="590" y="420"/>
                </a:lnTo>
                <a:lnTo>
                  <a:pt x="597" y="418"/>
                </a:lnTo>
                <a:lnTo>
                  <a:pt x="603" y="414"/>
                </a:lnTo>
                <a:lnTo>
                  <a:pt x="608" y="411"/>
                </a:lnTo>
                <a:lnTo>
                  <a:pt x="615" y="409"/>
                </a:lnTo>
                <a:lnTo>
                  <a:pt x="621" y="406"/>
                </a:lnTo>
                <a:lnTo>
                  <a:pt x="628" y="405"/>
                </a:lnTo>
                <a:lnTo>
                  <a:pt x="635" y="404"/>
                </a:lnTo>
                <a:lnTo>
                  <a:pt x="639" y="405"/>
                </a:lnTo>
                <a:lnTo>
                  <a:pt x="642" y="408"/>
                </a:lnTo>
                <a:lnTo>
                  <a:pt x="644" y="411"/>
                </a:lnTo>
                <a:lnTo>
                  <a:pt x="646" y="414"/>
                </a:lnTo>
                <a:lnTo>
                  <a:pt x="655" y="423"/>
                </a:lnTo>
                <a:lnTo>
                  <a:pt x="665" y="433"/>
                </a:lnTo>
                <a:lnTo>
                  <a:pt x="677" y="445"/>
                </a:lnTo>
                <a:lnTo>
                  <a:pt x="688" y="453"/>
                </a:lnTo>
                <a:lnTo>
                  <a:pt x="701" y="462"/>
                </a:lnTo>
                <a:lnTo>
                  <a:pt x="715" y="469"/>
                </a:lnTo>
                <a:lnTo>
                  <a:pt x="724" y="476"/>
                </a:lnTo>
                <a:lnTo>
                  <a:pt x="731" y="482"/>
                </a:lnTo>
                <a:lnTo>
                  <a:pt x="737" y="490"/>
                </a:lnTo>
                <a:lnTo>
                  <a:pt x="741" y="498"/>
                </a:lnTo>
                <a:lnTo>
                  <a:pt x="745" y="506"/>
                </a:lnTo>
                <a:lnTo>
                  <a:pt x="747" y="515"/>
                </a:lnTo>
                <a:lnTo>
                  <a:pt x="748" y="526"/>
                </a:lnTo>
                <a:lnTo>
                  <a:pt x="749" y="536"/>
                </a:lnTo>
                <a:lnTo>
                  <a:pt x="749" y="536"/>
                </a:lnTo>
                <a:lnTo>
                  <a:pt x="766" y="532"/>
                </a:lnTo>
                <a:lnTo>
                  <a:pt x="782" y="527"/>
                </a:lnTo>
                <a:lnTo>
                  <a:pt x="790" y="523"/>
                </a:lnTo>
                <a:lnTo>
                  <a:pt x="796" y="519"/>
                </a:lnTo>
                <a:lnTo>
                  <a:pt x="804" y="514"/>
                </a:lnTo>
                <a:lnTo>
                  <a:pt x="810" y="507"/>
                </a:lnTo>
                <a:lnTo>
                  <a:pt x="815" y="502"/>
                </a:lnTo>
                <a:lnTo>
                  <a:pt x="818" y="498"/>
                </a:lnTo>
                <a:lnTo>
                  <a:pt x="820" y="492"/>
                </a:lnTo>
                <a:lnTo>
                  <a:pt x="822" y="487"/>
                </a:lnTo>
                <a:lnTo>
                  <a:pt x="827" y="476"/>
                </a:lnTo>
                <a:lnTo>
                  <a:pt x="832" y="465"/>
                </a:lnTo>
                <a:lnTo>
                  <a:pt x="839" y="453"/>
                </a:lnTo>
                <a:lnTo>
                  <a:pt x="845" y="444"/>
                </a:lnTo>
                <a:lnTo>
                  <a:pt x="851" y="433"/>
                </a:lnTo>
                <a:lnTo>
                  <a:pt x="859" y="422"/>
                </a:lnTo>
                <a:lnTo>
                  <a:pt x="868" y="432"/>
                </a:lnTo>
                <a:lnTo>
                  <a:pt x="876" y="440"/>
                </a:lnTo>
                <a:lnTo>
                  <a:pt x="885" y="449"/>
                </a:lnTo>
                <a:lnTo>
                  <a:pt x="894" y="460"/>
                </a:lnTo>
                <a:lnTo>
                  <a:pt x="902" y="453"/>
                </a:lnTo>
                <a:lnTo>
                  <a:pt x="911" y="447"/>
                </a:lnTo>
                <a:lnTo>
                  <a:pt x="917" y="440"/>
                </a:lnTo>
                <a:lnTo>
                  <a:pt x="924" y="433"/>
                </a:lnTo>
                <a:lnTo>
                  <a:pt x="937" y="417"/>
                </a:lnTo>
                <a:lnTo>
                  <a:pt x="952" y="401"/>
                </a:lnTo>
                <a:lnTo>
                  <a:pt x="963" y="393"/>
                </a:lnTo>
                <a:lnTo>
                  <a:pt x="974" y="387"/>
                </a:lnTo>
                <a:lnTo>
                  <a:pt x="979" y="384"/>
                </a:lnTo>
                <a:lnTo>
                  <a:pt x="984" y="381"/>
                </a:lnTo>
                <a:lnTo>
                  <a:pt x="989" y="377"/>
                </a:lnTo>
                <a:lnTo>
                  <a:pt x="994" y="372"/>
                </a:lnTo>
                <a:lnTo>
                  <a:pt x="1005" y="356"/>
                </a:lnTo>
                <a:lnTo>
                  <a:pt x="1016" y="340"/>
                </a:lnTo>
                <a:lnTo>
                  <a:pt x="1026" y="331"/>
                </a:lnTo>
                <a:lnTo>
                  <a:pt x="1036" y="322"/>
                </a:lnTo>
                <a:lnTo>
                  <a:pt x="1046" y="306"/>
                </a:lnTo>
                <a:lnTo>
                  <a:pt x="1052" y="291"/>
                </a:lnTo>
                <a:lnTo>
                  <a:pt x="1055" y="284"/>
                </a:lnTo>
                <a:lnTo>
                  <a:pt x="1057" y="275"/>
                </a:lnTo>
                <a:lnTo>
                  <a:pt x="1058" y="266"/>
                </a:lnTo>
                <a:lnTo>
                  <a:pt x="1058" y="258"/>
                </a:lnTo>
                <a:lnTo>
                  <a:pt x="1058" y="252"/>
                </a:lnTo>
                <a:lnTo>
                  <a:pt x="1057" y="248"/>
                </a:lnTo>
                <a:lnTo>
                  <a:pt x="1055" y="244"/>
                </a:lnTo>
                <a:lnTo>
                  <a:pt x="1052" y="239"/>
                </a:lnTo>
                <a:lnTo>
                  <a:pt x="1046" y="234"/>
                </a:lnTo>
                <a:lnTo>
                  <a:pt x="1038" y="229"/>
                </a:lnTo>
                <a:lnTo>
                  <a:pt x="1019" y="220"/>
                </a:lnTo>
                <a:lnTo>
                  <a:pt x="999" y="212"/>
                </a:lnTo>
                <a:lnTo>
                  <a:pt x="980" y="204"/>
                </a:lnTo>
                <a:lnTo>
                  <a:pt x="964" y="196"/>
                </a:lnTo>
                <a:lnTo>
                  <a:pt x="948" y="189"/>
                </a:lnTo>
                <a:lnTo>
                  <a:pt x="927" y="180"/>
                </a:lnTo>
                <a:lnTo>
                  <a:pt x="931" y="201"/>
                </a:lnTo>
                <a:lnTo>
                  <a:pt x="937" y="218"/>
                </a:lnTo>
                <a:lnTo>
                  <a:pt x="941" y="226"/>
                </a:lnTo>
                <a:lnTo>
                  <a:pt x="945" y="233"/>
                </a:lnTo>
                <a:lnTo>
                  <a:pt x="952" y="241"/>
                </a:lnTo>
                <a:lnTo>
                  <a:pt x="959" y="247"/>
                </a:lnTo>
                <a:lnTo>
                  <a:pt x="965" y="248"/>
                </a:lnTo>
                <a:lnTo>
                  <a:pt x="970" y="249"/>
                </a:lnTo>
                <a:lnTo>
                  <a:pt x="974" y="253"/>
                </a:lnTo>
                <a:lnTo>
                  <a:pt x="977" y="258"/>
                </a:lnTo>
                <a:lnTo>
                  <a:pt x="979" y="262"/>
                </a:lnTo>
                <a:lnTo>
                  <a:pt x="981" y="266"/>
                </a:lnTo>
                <a:lnTo>
                  <a:pt x="983" y="276"/>
                </a:lnTo>
                <a:lnTo>
                  <a:pt x="983" y="287"/>
                </a:lnTo>
                <a:lnTo>
                  <a:pt x="983" y="300"/>
                </a:lnTo>
                <a:lnTo>
                  <a:pt x="981" y="313"/>
                </a:lnTo>
                <a:lnTo>
                  <a:pt x="980" y="318"/>
                </a:lnTo>
                <a:lnTo>
                  <a:pt x="978" y="324"/>
                </a:lnTo>
                <a:lnTo>
                  <a:pt x="975" y="329"/>
                </a:lnTo>
                <a:lnTo>
                  <a:pt x="970" y="334"/>
                </a:lnTo>
                <a:lnTo>
                  <a:pt x="966" y="339"/>
                </a:lnTo>
                <a:lnTo>
                  <a:pt x="961" y="342"/>
                </a:lnTo>
                <a:lnTo>
                  <a:pt x="956" y="344"/>
                </a:lnTo>
                <a:lnTo>
                  <a:pt x="951" y="346"/>
                </a:lnTo>
                <a:lnTo>
                  <a:pt x="940" y="350"/>
                </a:lnTo>
                <a:lnTo>
                  <a:pt x="927" y="353"/>
                </a:lnTo>
                <a:lnTo>
                  <a:pt x="913" y="358"/>
                </a:lnTo>
                <a:lnTo>
                  <a:pt x="899" y="363"/>
                </a:lnTo>
                <a:lnTo>
                  <a:pt x="885" y="366"/>
                </a:lnTo>
                <a:lnTo>
                  <a:pt x="869" y="367"/>
                </a:lnTo>
                <a:lnTo>
                  <a:pt x="862" y="366"/>
                </a:lnTo>
                <a:lnTo>
                  <a:pt x="856" y="365"/>
                </a:lnTo>
                <a:lnTo>
                  <a:pt x="849" y="363"/>
                </a:lnTo>
                <a:lnTo>
                  <a:pt x="844" y="359"/>
                </a:lnTo>
                <a:lnTo>
                  <a:pt x="833" y="352"/>
                </a:lnTo>
                <a:lnTo>
                  <a:pt x="824" y="342"/>
                </a:lnTo>
                <a:lnTo>
                  <a:pt x="810" y="329"/>
                </a:lnTo>
                <a:lnTo>
                  <a:pt x="797" y="313"/>
                </a:lnTo>
                <a:lnTo>
                  <a:pt x="790" y="299"/>
                </a:lnTo>
                <a:lnTo>
                  <a:pt x="782" y="287"/>
                </a:lnTo>
                <a:lnTo>
                  <a:pt x="776" y="274"/>
                </a:lnTo>
                <a:lnTo>
                  <a:pt x="768" y="260"/>
                </a:lnTo>
                <a:lnTo>
                  <a:pt x="763" y="251"/>
                </a:lnTo>
                <a:lnTo>
                  <a:pt x="758" y="244"/>
                </a:lnTo>
                <a:lnTo>
                  <a:pt x="752" y="237"/>
                </a:lnTo>
                <a:lnTo>
                  <a:pt x="745" y="231"/>
                </a:lnTo>
                <a:lnTo>
                  <a:pt x="741" y="228"/>
                </a:lnTo>
                <a:lnTo>
                  <a:pt x="736" y="224"/>
                </a:lnTo>
                <a:lnTo>
                  <a:pt x="721" y="225"/>
                </a:lnTo>
                <a:lnTo>
                  <a:pt x="706" y="225"/>
                </a:lnTo>
                <a:lnTo>
                  <a:pt x="698" y="225"/>
                </a:lnTo>
                <a:lnTo>
                  <a:pt x="693" y="223"/>
                </a:lnTo>
                <a:lnTo>
                  <a:pt x="687" y="221"/>
                </a:lnTo>
                <a:lnTo>
                  <a:pt x="683" y="218"/>
                </a:lnTo>
                <a:lnTo>
                  <a:pt x="679" y="214"/>
                </a:lnTo>
                <a:lnTo>
                  <a:pt x="674" y="209"/>
                </a:lnTo>
                <a:lnTo>
                  <a:pt x="671" y="204"/>
                </a:lnTo>
                <a:lnTo>
                  <a:pt x="669" y="198"/>
                </a:lnTo>
                <a:lnTo>
                  <a:pt x="665" y="185"/>
                </a:lnTo>
                <a:lnTo>
                  <a:pt x="661" y="171"/>
                </a:lnTo>
                <a:lnTo>
                  <a:pt x="660" y="157"/>
                </a:lnTo>
                <a:lnTo>
                  <a:pt x="659" y="143"/>
                </a:lnTo>
                <a:lnTo>
                  <a:pt x="659" y="130"/>
                </a:lnTo>
                <a:lnTo>
                  <a:pt x="658" y="118"/>
                </a:lnTo>
                <a:lnTo>
                  <a:pt x="659" y="108"/>
                </a:lnTo>
                <a:lnTo>
                  <a:pt x="662" y="96"/>
                </a:lnTo>
                <a:lnTo>
                  <a:pt x="665" y="87"/>
                </a:lnTo>
                <a:lnTo>
                  <a:pt x="669" y="81"/>
                </a:lnTo>
                <a:lnTo>
                  <a:pt x="673" y="74"/>
                </a:lnTo>
                <a:lnTo>
                  <a:pt x="678" y="69"/>
                </a:lnTo>
                <a:lnTo>
                  <a:pt x="683" y="62"/>
                </a:lnTo>
                <a:lnTo>
                  <a:pt x="687" y="57"/>
                </a:lnTo>
                <a:lnTo>
                  <a:pt x="693" y="50"/>
                </a:lnTo>
                <a:lnTo>
                  <a:pt x="697" y="43"/>
                </a:lnTo>
                <a:lnTo>
                  <a:pt x="688" y="37"/>
                </a:lnTo>
                <a:lnTo>
                  <a:pt x="681" y="33"/>
                </a:lnTo>
                <a:lnTo>
                  <a:pt x="673" y="29"/>
                </a:lnTo>
                <a:lnTo>
                  <a:pt x="666" y="26"/>
                </a:lnTo>
                <a:lnTo>
                  <a:pt x="651" y="20"/>
                </a:lnTo>
                <a:lnTo>
                  <a:pt x="633" y="14"/>
                </a:lnTo>
                <a:lnTo>
                  <a:pt x="627" y="10"/>
                </a:lnTo>
                <a:lnTo>
                  <a:pt x="620" y="8"/>
                </a:lnTo>
                <a:lnTo>
                  <a:pt x="618" y="7"/>
                </a:lnTo>
                <a:lnTo>
                  <a:pt x="616" y="5"/>
                </a:lnTo>
                <a:lnTo>
                  <a:pt x="615" y="3"/>
                </a:lnTo>
                <a:lnTo>
                  <a:pt x="614" y="0"/>
                </a:lnTo>
                <a:lnTo>
                  <a:pt x="614" y="0"/>
                </a:lnTo>
                <a:lnTo>
                  <a:pt x="607" y="7"/>
                </a:lnTo>
                <a:lnTo>
                  <a:pt x="601" y="15"/>
                </a:lnTo>
                <a:lnTo>
                  <a:pt x="593" y="20"/>
                </a:lnTo>
                <a:lnTo>
                  <a:pt x="586" y="27"/>
                </a:lnTo>
                <a:lnTo>
                  <a:pt x="579" y="32"/>
                </a:lnTo>
                <a:lnTo>
                  <a:pt x="572" y="39"/>
                </a:lnTo>
                <a:lnTo>
                  <a:pt x="565" y="45"/>
                </a:lnTo>
                <a:lnTo>
                  <a:pt x="559" y="53"/>
                </a:lnTo>
                <a:lnTo>
                  <a:pt x="547" y="69"/>
                </a:lnTo>
                <a:lnTo>
                  <a:pt x="538" y="84"/>
                </a:lnTo>
                <a:lnTo>
                  <a:pt x="530" y="99"/>
                </a:lnTo>
                <a:lnTo>
                  <a:pt x="521" y="116"/>
                </a:lnTo>
                <a:lnTo>
                  <a:pt x="235" y="234"/>
                </a:lnTo>
                <a:lnTo>
                  <a:pt x="235" y="234"/>
                </a:lnTo>
                <a:lnTo>
                  <a:pt x="0" y="303"/>
                </a:lnTo>
                <a:lnTo>
                  <a:pt x="6" y="369"/>
                </a:lnTo>
                <a:lnTo>
                  <a:pt x="14" y="454"/>
                </a:lnTo>
                <a:lnTo>
                  <a:pt x="14" y="508"/>
                </a:lnTo>
                <a:lnTo>
                  <a:pt x="14" y="517"/>
                </a:lnTo>
                <a:lnTo>
                  <a:pt x="16" y="525"/>
                </a:lnTo>
                <a:lnTo>
                  <a:pt x="17" y="532"/>
                </a:lnTo>
                <a:lnTo>
                  <a:pt x="19" y="540"/>
                </a:lnTo>
                <a:lnTo>
                  <a:pt x="23" y="555"/>
                </a:lnTo>
                <a:lnTo>
                  <a:pt x="27" y="571"/>
                </a:lnTo>
                <a:lnTo>
                  <a:pt x="30" y="581"/>
                </a:lnTo>
                <a:lnTo>
                  <a:pt x="34" y="588"/>
                </a:lnTo>
                <a:lnTo>
                  <a:pt x="38" y="596"/>
                </a:lnTo>
                <a:lnTo>
                  <a:pt x="40" y="606"/>
                </a:lnTo>
                <a:lnTo>
                  <a:pt x="40" y="606"/>
                </a:lnTo>
                <a:lnTo>
                  <a:pt x="510" y="440"/>
                </a:lnTo>
                <a:lnTo>
                  <a:pt x="510" y="440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2" name="Freeform 228"/>
          <p:cNvSpPr>
            <a:spLocks/>
          </p:cNvSpPr>
          <p:nvPr/>
        </p:nvSpPr>
        <p:spPr bwMode="auto">
          <a:xfrm>
            <a:off x="8215412" y="2597023"/>
            <a:ext cx="487865" cy="279175"/>
          </a:xfrm>
          <a:custGeom>
            <a:avLst/>
            <a:gdLst>
              <a:gd name="T0" fmla="*/ 548 w 1058"/>
              <a:gd name="T1" fmla="*/ 426 h 606"/>
              <a:gd name="T2" fmla="*/ 590 w 1058"/>
              <a:gd name="T3" fmla="*/ 420 h 606"/>
              <a:gd name="T4" fmla="*/ 615 w 1058"/>
              <a:gd name="T5" fmla="*/ 409 h 606"/>
              <a:gd name="T6" fmla="*/ 639 w 1058"/>
              <a:gd name="T7" fmla="*/ 405 h 606"/>
              <a:gd name="T8" fmla="*/ 655 w 1058"/>
              <a:gd name="T9" fmla="*/ 423 h 606"/>
              <a:gd name="T10" fmla="*/ 701 w 1058"/>
              <a:gd name="T11" fmla="*/ 462 h 606"/>
              <a:gd name="T12" fmla="*/ 737 w 1058"/>
              <a:gd name="T13" fmla="*/ 490 h 606"/>
              <a:gd name="T14" fmla="*/ 748 w 1058"/>
              <a:gd name="T15" fmla="*/ 526 h 606"/>
              <a:gd name="T16" fmla="*/ 782 w 1058"/>
              <a:gd name="T17" fmla="*/ 527 h 606"/>
              <a:gd name="T18" fmla="*/ 810 w 1058"/>
              <a:gd name="T19" fmla="*/ 507 h 606"/>
              <a:gd name="T20" fmla="*/ 822 w 1058"/>
              <a:gd name="T21" fmla="*/ 487 h 606"/>
              <a:gd name="T22" fmla="*/ 845 w 1058"/>
              <a:gd name="T23" fmla="*/ 444 h 606"/>
              <a:gd name="T24" fmla="*/ 876 w 1058"/>
              <a:gd name="T25" fmla="*/ 440 h 606"/>
              <a:gd name="T26" fmla="*/ 911 w 1058"/>
              <a:gd name="T27" fmla="*/ 447 h 606"/>
              <a:gd name="T28" fmla="*/ 952 w 1058"/>
              <a:gd name="T29" fmla="*/ 401 h 606"/>
              <a:gd name="T30" fmla="*/ 984 w 1058"/>
              <a:gd name="T31" fmla="*/ 381 h 606"/>
              <a:gd name="T32" fmla="*/ 1016 w 1058"/>
              <a:gd name="T33" fmla="*/ 340 h 606"/>
              <a:gd name="T34" fmla="*/ 1052 w 1058"/>
              <a:gd name="T35" fmla="*/ 291 h 606"/>
              <a:gd name="T36" fmla="*/ 1058 w 1058"/>
              <a:gd name="T37" fmla="*/ 258 h 606"/>
              <a:gd name="T38" fmla="*/ 1052 w 1058"/>
              <a:gd name="T39" fmla="*/ 239 h 606"/>
              <a:gd name="T40" fmla="*/ 999 w 1058"/>
              <a:gd name="T41" fmla="*/ 212 h 606"/>
              <a:gd name="T42" fmla="*/ 927 w 1058"/>
              <a:gd name="T43" fmla="*/ 180 h 606"/>
              <a:gd name="T44" fmla="*/ 945 w 1058"/>
              <a:gd name="T45" fmla="*/ 233 h 606"/>
              <a:gd name="T46" fmla="*/ 970 w 1058"/>
              <a:gd name="T47" fmla="*/ 249 h 606"/>
              <a:gd name="T48" fmla="*/ 981 w 1058"/>
              <a:gd name="T49" fmla="*/ 266 h 606"/>
              <a:gd name="T50" fmla="*/ 981 w 1058"/>
              <a:gd name="T51" fmla="*/ 313 h 606"/>
              <a:gd name="T52" fmla="*/ 970 w 1058"/>
              <a:gd name="T53" fmla="*/ 334 h 606"/>
              <a:gd name="T54" fmla="*/ 951 w 1058"/>
              <a:gd name="T55" fmla="*/ 346 h 606"/>
              <a:gd name="T56" fmla="*/ 899 w 1058"/>
              <a:gd name="T57" fmla="*/ 363 h 606"/>
              <a:gd name="T58" fmla="*/ 856 w 1058"/>
              <a:gd name="T59" fmla="*/ 365 h 606"/>
              <a:gd name="T60" fmla="*/ 824 w 1058"/>
              <a:gd name="T61" fmla="*/ 342 h 606"/>
              <a:gd name="T62" fmla="*/ 782 w 1058"/>
              <a:gd name="T63" fmla="*/ 287 h 606"/>
              <a:gd name="T64" fmla="*/ 758 w 1058"/>
              <a:gd name="T65" fmla="*/ 244 h 606"/>
              <a:gd name="T66" fmla="*/ 736 w 1058"/>
              <a:gd name="T67" fmla="*/ 224 h 606"/>
              <a:gd name="T68" fmla="*/ 693 w 1058"/>
              <a:gd name="T69" fmla="*/ 223 h 606"/>
              <a:gd name="T70" fmla="*/ 674 w 1058"/>
              <a:gd name="T71" fmla="*/ 209 h 606"/>
              <a:gd name="T72" fmla="*/ 661 w 1058"/>
              <a:gd name="T73" fmla="*/ 171 h 606"/>
              <a:gd name="T74" fmla="*/ 658 w 1058"/>
              <a:gd name="T75" fmla="*/ 118 h 606"/>
              <a:gd name="T76" fmla="*/ 669 w 1058"/>
              <a:gd name="T77" fmla="*/ 81 h 606"/>
              <a:gd name="T78" fmla="*/ 687 w 1058"/>
              <a:gd name="T79" fmla="*/ 57 h 606"/>
              <a:gd name="T80" fmla="*/ 681 w 1058"/>
              <a:gd name="T81" fmla="*/ 33 h 606"/>
              <a:gd name="T82" fmla="*/ 633 w 1058"/>
              <a:gd name="T83" fmla="*/ 14 h 606"/>
              <a:gd name="T84" fmla="*/ 616 w 1058"/>
              <a:gd name="T85" fmla="*/ 5 h 606"/>
              <a:gd name="T86" fmla="*/ 607 w 1058"/>
              <a:gd name="T87" fmla="*/ 7 h 606"/>
              <a:gd name="T88" fmla="*/ 579 w 1058"/>
              <a:gd name="T89" fmla="*/ 32 h 606"/>
              <a:gd name="T90" fmla="*/ 547 w 1058"/>
              <a:gd name="T91" fmla="*/ 69 h 606"/>
              <a:gd name="T92" fmla="*/ 235 w 1058"/>
              <a:gd name="T93" fmla="*/ 234 h 606"/>
              <a:gd name="T94" fmla="*/ 6 w 1058"/>
              <a:gd name="T95" fmla="*/ 369 h 606"/>
              <a:gd name="T96" fmla="*/ 16 w 1058"/>
              <a:gd name="T97" fmla="*/ 525 h 606"/>
              <a:gd name="T98" fmla="*/ 27 w 1058"/>
              <a:gd name="T99" fmla="*/ 571 h 606"/>
              <a:gd name="T100" fmla="*/ 40 w 1058"/>
              <a:gd name="T101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58" h="606">
                <a:moveTo>
                  <a:pt x="510" y="440"/>
                </a:moveTo>
                <a:lnTo>
                  <a:pt x="523" y="436"/>
                </a:lnTo>
                <a:lnTo>
                  <a:pt x="536" y="431"/>
                </a:lnTo>
                <a:lnTo>
                  <a:pt x="548" y="426"/>
                </a:lnTo>
                <a:lnTo>
                  <a:pt x="561" y="422"/>
                </a:lnTo>
                <a:lnTo>
                  <a:pt x="572" y="422"/>
                </a:lnTo>
                <a:lnTo>
                  <a:pt x="583" y="422"/>
                </a:lnTo>
                <a:lnTo>
                  <a:pt x="590" y="420"/>
                </a:lnTo>
                <a:lnTo>
                  <a:pt x="597" y="418"/>
                </a:lnTo>
                <a:lnTo>
                  <a:pt x="603" y="414"/>
                </a:lnTo>
                <a:lnTo>
                  <a:pt x="608" y="411"/>
                </a:lnTo>
                <a:lnTo>
                  <a:pt x="615" y="409"/>
                </a:lnTo>
                <a:lnTo>
                  <a:pt x="621" y="406"/>
                </a:lnTo>
                <a:lnTo>
                  <a:pt x="628" y="405"/>
                </a:lnTo>
                <a:lnTo>
                  <a:pt x="635" y="404"/>
                </a:lnTo>
                <a:lnTo>
                  <a:pt x="639" y="405"/>
                </a:lnTo>
                <a:lnTo>
                  <a:pt x="642" y="408"/>
                </a:lnTo>
                <a:lnTo>
                  <a:pt x="644" y="411"/>
                </a:lnTo>
                <a:lnTo>
                  <a:pt x="646" y="414"/>
                </a:lnTo>
                <a:lnTo>
                  <a:pt x="655" y="423"/>
                </a:lnTo>
                <a:lnTo>
                  <a:pt x="665" y="433"/>
                </a:lnTo>
                <a:lnTo>
                  <a:pt x="677" y="445"/>
                </a:lnTo>
                <a:lnTo>
                  <a:pt x="688" y="453"/>
                </a:lnTo>
                <a:lnTo>
                  <a:pt x="701" y="462"/>
                </a:lnTo>
                <a:lnTo>
                  <a:pt x="715" y="469"/>
                </a:lnTo>
                <a:lnTo>
                  <a:pt x="724" y="476"/>
                </a:lnTo>
                <a:lnTo>
                  <a:pt x="731" y="482"/>
                </a:lnTo>
                <a:lnTo>
                  <a:pt x="737" y="490"/>
                </a:lnTo>
                <a:lnTo>
                  <a:pt x="741" y="498"/>
                </a:lnTo>
                <a:lnTo>
                  <a:pt x="745" y="506"/>
                </a:lnTo>
                <a:lnTo>
                  <a:pt x="747" y="515"/>
                </a:lnTo>
                <a:lnTo>
                  <a:pt x="748" y="526"/>
                </a:lnTo>
                <a:lnTo>
                  <a:pt x="749" y="536"/>
                </a:lnTo>
                <a:lnTo>
                  <a:pt x="749" y="536"/>
                </a:lnTo>
                <a:lnTo>
                  <a:pt x="766" y="532"/>
                </a:lnTo>
                <a:lnTo>
                  <a:pt x="782" y="527"/>
                </a:lnTo>
                <a:lnTo>
                  <a:pt x="790" y="523"/>
                </a:lnTo>
                <a:lnTo>
                  <a:pt x="796" y="519"/>
                </a:lnTo>
                <a:lnTo>
                  <a:pt x="804" y="514"/>
                </a:lnTo>
                <a:lnTo>
                  <a:pt x="810" y="507"/>
                </a:lnTo>
                <a:lnTo>
                  <a:pt x="815" y="502"/>
                </a:lnTo>
                <a:lnTo>
                  <a:pt x="818" y="498"/>
                </a:lnTo>
                <a:lnTo>
                  <a:pt x="820" y="492"/>
                </a:lnTo>
                <a:lnTo>
                  <a:pt x="822" y="487"/>
                </a:lnTo>
                <a:lnTo>
                  <a:pt x="827" y="476"/>
                </a:lnTo>
                <a:lnTo>
                  <a:pt x="832" y="465"/>
                </a:lnTo>
                <a:lnTo>
                  <a:pt x="839" y="453"/>
                </a:lnTo>
                <a:lnTo>
                  <a:pt x="845" y="444"/>
                </a:lnTo>
                <a:lnTo>
                  <a:pt x="851" y="433"/>
                </a:lnTo>
                <a:lnTo>
                  <a:pt x="859" y="422"/>
                </a:lnTo>
                <a:lnTo>
                  <a:pt x="868" y="432"/>
                </a:lnTo>
                <a:lnTo>
                  <a:pt x="876" y="440"/>
                </a:lnTo>
                <a:lnTo>
                  <a:pt x="885" y="449"/>
                </a:lnTo>
                <a:lnTo>
                  <a:pt x="894" y="460"/>
                </a:lnTo>
                <a:lnTo>
                  <a:pt x="902" y="453"/>
                </a:lnTo>
                <a:lnTo>
                  <a:pt x="911" y="447"/>
                </a:lnTo>
                <a:lnTo>
                  <a:pt x="917" y="440"/>
                </a:lnTo>
                <a:lnTo>
                  <a:pt x="924" y="433"/>
                </a:lnTo>
                <a:lnTo>
                  <a:pt x="937" y="417"/>
                </a:lnTo>
                <a:lnTo>
                  <a:pt x="952" y="401"/>
                </a:lnTo>
                <a:lnTo>
                  <a:pt x="963" y="393"/>
                </a:lnTo>
                <a:lnTo>
                  <a:pt x="974" y="387"/>
                </a:lnTo>
                <a:lnTo>
                  <a:pt x="979" y="384"/>
                </a:lnTo>
                <a:lnTo>
                  <a:pt x="984" y="381"/>
                </a:lnTo>
                <a:lnTo>
                  <a:pt x="989" y="377"/>
                </a:lnTo>
                <a:lnTo>
                  <a:pt x="994" y="372"/>
                </a:lnTo>
                <a:lnTo>
                  <a:pt x="1005" y="356"/>
                </a:lnTo>
                <a:lnTo>
                  <a:pt x="1016" y="340"/>
                </a:lnTo>
                <a:lnTo>
                  <a:pt x="1026" y="331"/>
                </a:lnTo>
                <a:lnTo>
                  <a:pt x="1036" y="322"/>
                </a:lnTo>
                <a:lnTo>
                  <a:pt x="1046" y="306"/>
                </a:lnTo>
                <a:lnTo>
                  <a:pt x="1052" y="291"/>
                </a:lnTo>
                <a:lnTo>
                  <a:pt x="1055" y="284"/>
                </a:lnTo>
                <a:lnTo>
                  <a:pt x="1057" y="275"/>
                </a:lnTo>
                <a:lnTo>
                  <a:pt x="1058" y="266"/>
                </a:lnTo>
                <a:lnTo>
                  <a:pt x="1058" y="258"/>
                </a:lnTo>
                <a:lnTo>
                  <a:pt x="1058" y="252"/>
                </a:lnTo>
                <a:lnTo>
                  <a:pt x="1057" y="248"/>
                </a:lnTo>
                <a:lnTo>
                  <a:pt x="1055" y="244"/>
                </a:lnTo>
                <a:lnTo>
                  <a:pt x="1052" y="239"/>
                </a:lnTo>
                <a:lnTo>
                  <a:pt x="1046" y="234"/>
                </a:lnTo>
                <a:lnTo>
                  <a:pt x="1038" y="229"/>
                </a:lnTo>
                <a:lnTo>
                  <a:pt x="1019" y="220"/>
                </a:lnTo>
                <a:lnTo>
                  <a:pt x="999" y="212"/>
                </a:lnTo>
                <a:lnTo>
                  <a:pt x="980" y="204"/>
                </a:lnTo>
                <a:lnTo>
                  <a:pt x="964" y="196"/>
                </a:lnTo>
                <a:lnTo>
                  <a:pt x="948" y="189"/>
                </a:lnTo>
                <a:lnTo>
                  <a:pt x="927" y="180"/>
                </a:lnTo>
                <a:lnTo>
                  <a:pt x="931" y="201"/>
                </a:lnTo>
                <a:lnTo>
                  <a:pt x="937" y="218"/>
                </a:lnTo>
                <a:lnTo>
                  <a:pt x="941" y="226"/>
                </a:lnTo>
                <a:lnTo>
                  <a:pt x="945" y="233"/>
                </a:lnTo>
                <a:lnTo>
                  <a:pt x="952" y="241"/>
                </a:lnTo>
                <a:lnTo>
                  <a:pt x="959" y="247"/>
                </a:lnTo>
                <a:lnTo>
                  <a:pt x="965" y="248"/>
                </a:lnTo>
                <a:lnTo>
                  <a:pt x="970" y="249"/>
                </a:lnTo>
                <a:lnTo>
                  <a:pt x="974" y="253"/>
                </a:lnTo>
                <a:lnTo>
                  <a:pt x="977" y="258"/>
                </a:lnTo>
                <a:lnTo>
                  <a:pt x="979" y="262"/>
                </a:lnTo>
                <a:lnTo>
                  <a:pt x="981" y="266"/>
                </a:lnTo>
                <a:lnTo>
                  <a:pt x="983" y="276"/>
                </a:lnTo>
                <a:lnTo>
                  <a:pt x="983" y="287"/>
                </a:lnTo>
                <a:lnTo>
                  <a:pt x="983" y="300"/>
                </a:lnTo>
                <a:lnTo>
                  <a:pt x="981" y="313"/>
                </a:lnTo>
                <a:lnTo>
                  <a:pt x="980" y="318"/>
                </a:lnTo>
                <a:lnTo>
                  <a:pt x="978" y="324"/>
                </a:lnTo>
                <a:lnTo>
                  <a:pt x="975" y="329"/>
                </a:lnTo>
                <a:lnTo>
                  <a:pt x="970" y="334"/>
                </a:lnTo>
                <a:lnTo>
                  <a:pt x="966" y="339"/>
                </a:lnTo>
                <a:lnTo>
                  <a:pt x="961" y="342"/>
                </a:lnTo>
                <a:lnTo>
                  <a:pt x="956" y="344"/>
                </a:lnTo>
                <a:lnTo>
                  <a:pt x="951" y="346"/>
                </a:lnTo>
                <a:lnTo>
                  <a:pt x="940" y="350"/>
                </a:lnTo>
                <a:lnTo>
                  <a:pt x="927" y="353"/>
                </a:lnTo>
                <a:lnTo>
                  <a:pt x="913" y="358"/>
                </a:lnTo>
                <a:lnTo>
                  <a:pt x="899" y="363"/>
                </a:lnTo>
                <a:lnTo>
                  <a:pt x="885" y="366"/>
                </a:lnTo>
                <a:lnTo>
                  <a:pt x="869" y="367"/>
                </a:lnTo>
                <a:lnTo>
                  <a:pt x="862" y="366"/>
                </a:lnTo>
                <a:lnTo>
                  <a:pt x="856" y="365"/>
                </a:lnTo>
                <a:lnTo>
                  <a:pt x="849" y="363"/>
                </a:lnTo>
                <a:lnTo>
                  <a:pt x="844" y="359"/>
                </a:lnTo>
                <a:lnTo>
                  <a:pt x="833" y="352"/>
                </a:lnTo>
                <a:lnTo>
                  <a:pt x="824" y="342"/>
                </a:lnTo>
                <a:lnTo>
                  <a:pt x="810" y="329"/>
                </a:lnTo>
                <a:lnTo>
                  <a:pt x="797" y="313"/>
                </a:lnTo>
                <a:lnTo>
                  <a:pt x="790" y="299"/>
                </a:lnTo>
                <a:lnTo>
                  <a:pt x="782" y="287"/>
                </a:lnTo>
                <a:lnTo>
                  <a:pt x="776" y="274"/>
                </a:lnTo>
                <a:lnTo>
                  <a:pt x="768" y="260"/>
                </a:lnTo>
                <a:lnTo>
                  <a:pt x="763" y="251"/>
                </a:lnTo>
                <a:lnTo>
                  <a:pt x="758" y="244"/>
                </a:lnTo>
                <a:lnTo>
                  <a:pt x="752" y="237"/>
                </a:lnTo>
                <a:lnTo>
                  <a:pt x="745" y="231"/>
                </a:lnTo>
                <a:lnTo>
                  <a:pt x="741" y="228"/>
                </a:lnTo>
                <a:lnTo>
                  <a:pt x="736" y="224"/>
                </a:lnTo>
                <a:lnTo>
                  <a:pt x="721" y="225"/>
                </a:lnTo>
                <a:lnTo>
                  <a:pt x="706" y="225"/>
                </a:lnTo>
                <a:lnTo>
                  <a:pt x="698" y="225"/>
                </a:lnTo>
                <a:lnTo>
                  <a:pt x="693" y="223"/>
                </a:lnTo>
                <a:lnTo>
                  <a:pt x="687" y="221"/>
                </a:lnTo>
                <a:lnTo>
                  <a:pt x="683" y="218"/>
                </a:lnTo>
                <a:lnTo>
                  <a:pt x="679" y="214"/>
                </a:lnTo>
                <a:lnTo>
                  <a:pt x="674" y="209"/>
                </a:lnTo>
                <a:lnTo>
                  <a:pt x="671" y="204"/>
                </a:lnTo>
                <a:lnTo>
                  <a:pt x="669" y="198"/>
                </a:lnTo>
                <a:lnTo>
                  <a:pt x="665" y="185"/>
                </a:lnTo>
                <a:lnTo>
                  <a:pt x="661" y="171"/>
                </a:lnTo>
                <a:lnTo>
                  <a:pt x="660" y="157"/>
                </a:lnTo>
                <a:lnTo>
                  <a:pt x="659" y="143"/>
                </a:lnTo>
                <a:lnTo>
                  <a:pt x="659" y="130"/>
                </a:lnTo>
                <a:lnTo>
                  <a:pt x="658" y="118"/>
                </a:lnTo>
                <a:lnTo>
                  <a:pt x="659" y="108"/>
                </a:lnTo>
                <a:lnTo>
                  <a:pt x="662" y="96"/>
                </a:lnTo>
                <a:lnTo>
                  <a:pt x="665" y="87"/>
                </a:lnTo>
                <a:lnTo>
                  <a:pt x="669" y="81"/>
                </a:lnTo>
                <a:lnTo>
                  <a:pt x="673" y="74"/>
                </a:lnTo>
                <a:lnTo>
                  <a:pt x="678" y="69"/>
                </a:lnTo>
                <a:lnTo>
                  <a:pt x="683" y="62"/>
                </a:lnTo>
                <a:lnTo>
                  <a:pt x="687" y="57"/>
                </a:lnTo>
                <a:lnTo>
                  <a:pt x="693" y="50"/>
                </a:lnTo>
                <a:lnTo>
                  <a:pt x="697" y="43"/>
                </a:lnTo>
                <a:lnTo>
                  <a:pt x="688" y="37"/>
                </a:lnTo>
                <a:lnTo>
                  <a:pt x="681" y="33"/>
                </a:lnTo>
                <a:lnTo>
                  <a:pt x="673" y="29"/>
                </a:lnTo>
                <a:lnTo>
                  <a:pt x="666" y="26"/>
                </a:lnTo>
                <a:lnTo>
                  <a:pt x="651" y="20"/>
                </a:lnTo>
                <a:lnTo>
                  <a:pt x="633" y="14"/>
                </a:lnTo>
                <a:lnTo>
                  <a:pt x="627" y="10"/>
                </a:lnTo>
                <a:lnTo>
                  <a:pt x="620" y="8"/>
                </a:lnTo>
                <a:lnTo>
                  <a:pt x="618" y="7"/>
                </a:lnTo>
                <a:lnTo>
                  <a:pt x="616" y="5"/>
                </a:lnTo>
                <a:lnTo>
                  <a:pt x="615" y="3"/>
                </a:lnTo>
                <a:lnTo>
                  <a:pt x="614" y="0"/>
                </a:lnTo>
                <a:lnTo>
                  <a:pt x="614" y="0"/>
                </a:lnTo>
                <a:lnTo>
                  <a:pt x="607" y="7"/>
                </a:lnTo>
                <a:lnTo>
                  <a:pt x="601" y="15"/>
                </a:lnTo>
                <a:lnTo>
                  <a:pt x="593" y="20"/>
                </a:lnTo>
                <a:lnTo>
                  <a:pt x="586" y="27"/>
                </a:lnTo>
                <a:lnTo>
                  <a:pt x="579" y="32"/>
                </a:lnTo>
                <a:lnTo>
                  <a:pt x="572" y="39"/>
                </a:lnTo>
                <a:lnTo>
                  <a:pt x="565" y="45"/>
                </a:lnTo>
                <a:lnTo>
                  <a:pt x="559" y="53"/>
                </a:lnTo>
                <a:lnTo>
                  <a:pt x="547" y="69"/>
                </a:lnTo>
                <a:lnTo>
                  <a:pt x="538" y="84"/>
                </a:lnTo>
                <a:lnTo>
                  <a:pt x="530" y="99"/>
                </a:lnTo>
                <a:lnTo>
                  <a:pt x="521" y="116"/>
                </a:lnTo>
                <a:lnTo>
                  <a:pt x="235" y="234"/>
                </a:lnTo>
                <a:lnTo>
                  <a:pt x="235" y="234"/>
                </a:lnTo>
                <a:lnTo>
                  <a:pt x="0" y="303"/>
                </a:lnTo>
                <a:lnTo>
                  <a:pt x="0" y="303"/>
                </a:lnTo>
                <a:lnTo>
                  <a:pt x="6" y="369"/>
                </a:lnTo>
                <a:lnTo>
                  <a:pt x="14" y="454"/>
                </a:lnTo>
                <a:lnTo>
                  <a:pt x="14" y="508"/>
                </a:lnTo>
                <a:lnTo>
                  <a:pt x="14" y="517"/>
                </a:lnTo>
                <a:lnTo>
                  <a:pt x="16" y="525"/>
                </a:lnTo>
                <a:lnTo>
                  <a:pt x="17" y="532"/>
                </a:lnTo>
                <a:lnTo>
                  <a:pt x="19" y="540"/>
                </a:lnTo>
                <a:lnTo>
                  <a:pt x="23" y="555"/>
                </a:lnTo>
                <a:lnTo>
                  <a:pt x="27" y="571"/>
                </a:lnTo>
                <a:lnTo>
                  <a:pt x="30" y="581"/>
                </a:lnTo>
                <a:lnTo>
                  <a:pt x="34" y="588"/>
                </a:lnTo>
                <a:lnTo>
                  <a:pt x="38" y="596"/>
                </a:lnTo>
                <a:lnTo>
                  <a:pt x="40" y="606"/>
                </a:lnTo>
                <a:lnTo>
                  <a:pt x="40" y="606"/>
                </a:lnTo>
                <a:lnTo>
                  <a:pt x="510" y="440"/>
                </a:lnTo>
                <a:lnTo>
                  <a:pt x="510" y="44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3" name="Freeform 229"/>
          <p:cNvSpPr>
            <a:spLocks/>
          </p:cNvSpPr>
          <p:nvPr/>
        </p:nvSpPr>
        <p:spPr bwMode="auto">
          <a:xfrm>
            <a:off x="8234760" y="2800185"/>
            <a:ext cx="254298" cy="248770"/>
          </a:xfrm>
          <a:custGeom>
            <a:avLst/>
            <a:gdLst>
              <a:gd name="T0" fmla="*/ 553 w 553"/>
              <a:gd name="T1" fmla="*/ 224 h 539"/>
              <a:gd name="T2" fmla="*/ 541 w 553"/>
              <a:gd name="T3" fmla="*/ 229 h 539"/>
              <a:gd name="T4" fmla="*/ 531 w 553"/>
              <a:gd name="T5" fmla="*/ 236 h 539"/>
              <a:gd name="T6" fmla="*/ 520 w 553"/>
              <a:gd name="T7" fmla="*/ 242 h 539"/>
              <a:gd name="T8" fmla="*/ 508 w 553"/>
              <a:gd name="T9" fmla="*/ 251 h 539"/>
              <a:gd name="T10" fmla="*/ 494 w 553"/>
              <a:gd name="T11" fmla="*/ 259 h 539"/>
              <a:gd name="T12" fmla="*/ 481 w 553"/>
              <a:gd name="T13" fmla="*/ 268 h 539"/>
              <a:gd name="T14" fmla="*/ 468 w 553"/>
              <a:gd name="T15" fmla="*/ 277 h 539"/>
              <a:gd name="T16" fmla="*/ 455 w 553"/>
              <a:gd name="T17" fmla="*/ 288 h 539"/>
              <a:gd name="T18" fmla="*/ 444 w 553"/>
              <a:gd name="T19" fmla="*/ 298 h 539"/>
              <a:gd name="T20" fmla="*/ 433 w 553"/>
              <a:gd name="T21" fmla="*/ 309 h 539"/>
              <a:gd name="T22" fmla="*/ 406 w 553"/>
              <a:gd name="T23" fmla="*/ 325 h 539"/>
              <a:gd name="T24" fmla="*/ 381 w 553"/>
              <a:gd name="T25" fmla="*/ 339 h 539"/>
              <a:gd name="T26" fmla="*/ 356 w 553"/>
              <a:gd name="T27" fmla="*/ 352 h 539"/>
              <a:gd name="T28" fmla="*/ 328 w 553"/>
              <a:gd name="T29" fmla="*/ 367 h 539"/>
              <a:gd name="T30" fmla="*/ 310 w 553"/>
              <a:gd name="T31" fmla="*/ 377 h 539"/>
              <a:gd name="T32" fmla="*/ 296 w 553"/>
              <a:gd name="T33" fmla="*/ 386 h 539"/>
              <a:gd name="T34" fmla="*/ 281 w 553"/>
              <a:gd name="T35" fmla="*/ 393 h 539"/>
              <a:gd name="T36" fmla="*/ 264 w 553"/>
              <a:gd name="T37" fmla="*/ 402 h 539"/>
              <a:gd name="T38" fmla="*/ 242 w 553"/>
              <a:gd name="T39" fmla="*/ 412 h 539"/>
              <a:gd name="T40" fmla="*/ 224 w 553"/>
              <a:gd name="T41" fmla="*/ 421 h 539"/>
              <a:gd name="T42" fmla="*/ 215 w 553"/>
              <a:gd name="T43" fmla="*/ 427 h 539"/>
              <a:gd name="T44" fmla="*/ 207 w 553"/>
              <a:gd name="T45" fmla="*/ 433 h 539"/>
              <a:gd name="T46" fmla="*/ 198 w 553"/>
              <a:gd name="T47" fmla="*/ 441 h 539"/>
              <a:gd name="T48" fmla="*/ 189 w 553"/>
              <a:gd name="T49" fmla="*/ 450 h 539"/>
              <a:gd name="T50" fmla="*/ 181 w 553"/>
              <a:gd name="T51" fmla="*/ 459 h 539"/>
              <a:gd name="T52" fmla="*/ 173 w 553"/>
              <a:gd name="T53" fmla="*/ 468 h 539"/>
              <a:gd name="T54" fmla="*/ 166 w 553"/>
              <a:gd name="T55" fmla="*/ 478 h 539"/>
              <a:gd name="T56" fmla="*/ 157 w 553"/>
              <a:gd name="T57" fmla="*/ 486 h 539"/>
              <a:gd name="T58" fmla="*/ 142 w 553"/>
              <a:gd name="T59" fmla="*/ 499 h 539"/>
              <a:gd name="T60" fmla="*/ 126 w 553"/>
              <a:gd name="T61" fmla="*/ 511 h 539"/>
              <a:gd name="T62" fmla="*/ 112 w 553"/>
              <a:gd name="T63" fmla="*/ 525 h 539"/>
              <a:gd name="T64" fmla="*/ 101 w 553"/>
              <a:gd name="T65" fmla="*/ 539 h 539"/>
              <a:gd name="T66" fmla="*/ 101 w 553"/>
              <a:gd name="T67" fmla="*/ 539 h 539"/>
              <a:gd name="T68" fmla="*/ 98 w 553"/>
              <a:gd name="T69" fmla="*/ 524 h 539"/>
              <a:gd name="T70" fmla="*/ 95 w 553"/>
              <a:gd name="T71" fmla="*/ 509 h 539"/>
              <a:gd name="T72" fmla="*/ 93 w 553"/>
              <a:gd name="T73" fmla="*/ 494 h 539"/>
              <a:gd name="T74" fmla="*/ 93 w 553"/>
              <a:gd name="T75" fmla="*/ 479 h 539"/>
              <a:gd name="T76" fmla="*/ 85 w 553"/>
              <a:gd name="T77" fmla="*/ 446 h 539"/>
              <a:gd name="T78" fmla="*/ 78 w 553"/>
              <a:gd name="T79" fmla="*/ 417 h 539"/>
              <a:gd name="T80" fmla="*/ 75 w 553"/>
              <a:gd name="T81" fmla="*/ 403 h 539"/>
              <a:gd name="T82" fmla="*/ 72 w 553"/>
              <a:gd name="T83" fmla="*/ 388 h 539"/>
              <a:gd name="T84" fmla="*/ 67 w 553"/>
              <a:gd name="T85" fmla="*/ 373 h 539"/>
              <a:gd name="T86" fmla="*/ 62 w 553"/>
              <a:gd name="T87" fmla="*/ 357 h 539"/>
              <a:gd name="T88" fmla="*/ 52 w 553"/>
              <a:gd name="T89" fmla="*/ 336 h 539"/>
              <a:gd name="T90" fmla="*/ 43 w 553"/>
              <a:gd name="T91" fmla="*/ 320 h 539"/>
              <a:gd name="T92" fmla="*/ 34 w 553"/>
              <a:gd name="T93" fmla="*/ 303 h 539"/>
              <a:gd name="T94" fmla="*/ 24 w 553"/>
              <a:gd name="T95" fmla="*/ 282 h 539"/>
              <a:gd name="T96" fmla="*/ 21 w 553"/>
              <a:gd name="T97" fmla="*/ 267 h 539"/>
              <a:gd name="T98" fmla="*/ 17 w 553"/>
              <a:gd name="T99" fmla="*/ 251 h 539"/>
              <a:gd name="T100" fmla="*/ 10 w 553"/>
              <a:gd name="T101" fmla="*/ 228 h 539"/>
              <a:gd name="T102" fmla="*/ 5 w 553"/>
              <a:gd name="T103" fmla="*/ 209 h 539"/>
              <a:gd name="T104" fmla="*/ 3 w 553"/>
              <a:gd name="T105" fmla="*/ 199 h 539"/>
              <a:gd name="T106" fmla="*/ 1 w 553"/>
              <a:gd name="T107" fmla="*/ 188 h 539"/>
              <a:gd name="T108" fmla="*/ 0 w 553"/>
              <a:gd name="T109" fmla="*/ 177 h 539"/>
              <a:gd name="T110" fmla="*/ 0 w 553"/>
              <a:gd name="T111" fmla="*/ 166 h 539"/>
              <a:gd name="T112" fmla="*/ 470 w 553"/>
              <a:gd name="T113" fmla="*/ 0 h 539"/>
              <a:gd name="T114" fmla="*/ 470 w 553"/>
              <a:gd name="T115" fmla="*/ 0 h 539"/>
              <a:gd name="T116" fmla="*/ 553 w 553"/>
              <a:gd name="T117" fmla="*/ 22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53" h="539">
                <a:moveTo>
                  <a:pt x="553" y="224"/>
                </a:moveTo>
                <a:lnTo>
                  <a:pt x="541" y="229"/>
                </a:lnTo>
                <a:lnTo>
                  <a:pt x="531" y="236"/>
                </a:lnTo>
                <a:lnTo>
                  <a:pt x="520" y="242"/>
                </a:lnTo>
                <a:lnTo>
                  <a:pt x="508" y="251"/>
                </a:lnTo>
                <a:lnTo>
                  <a:pt x="494" y="259"/>
                </a:lnTo>
                <a:lnTo>
                  <a:pt x="481" y="268"/>
                </a:lnTo>
                <a:lnTo>
                  <a:pt x="468" y="277"/>
                </a:lnTo>
                <a:lnTo>
                  <a:pt x="455" y="288"/>
                </a:lnTo>
                <a:lnTo>
                  <a:pt x="444" y="298"/>
                </a:lnTo>
                <a:lnTo>
                  <a:pt x="433" y="309"/>
                </a:lnTo>
                <a:lnTo>
                  <a:pt x="406" y="325"/>
                </a:lnTo>
                <a:lnTo>
                  <a:pt x="381" y="339"/>
                </a:lnTo>
                <a:lnTo>
                  <a:pt x="356" y="352"/>
                </a:lnTo>
                <a:lnTo>
                  <a:pt x="328" y="367"/>
                </a:lnTo>
                <a:lnTo>
                  <a:pt x="310" y="377"/>
                </a:lnTo>
                <a:lnTo>
                  <a:pt x="296" y="386"/>
                </a:lnTo>
                <a:lnTo>
                  <a:pt x="281" y="393"/>
                </a:lnTo>
                <a:lnTo>
                  <a:pt x="264" y="402"/>
                </a:lnTo>
                <a:lnTo>
                  <a:pt x="242" y="412"/>
                </a:lnTo>
                <a:lnTo>
                  <a:pt x="224" y="421"/>
                </a:lnTo>
                <a:lnTo>
                  <a:pt x="215" y="427"/>
                </a:lnTo>
                <a:lnTo>
                  <a:pt x="207" y="433"/>
                </a:lnTo>
                <a:lnTo>
                  <a:pt x="198" y="441"/>
                </a:lnTo>
                <a:lnTo>
                  <a:pt x="189" y="450"/>
                </a:lnTo>
                <a:lnTo>
                  <a:pt x="181" y="459"/>
                </a:lnTo>
                <a:lnTo>
                  <a:pt x="173" y="468"/>
                </a:lnTo>
                <a:lnTo>
                  <a:pt x="166" y="478"/>
                </a:lnTo>
                <a:lnTo>
                  <a:pt x="157" y="486"/>
                </a:lnTo>
                <a:lnTo>
                  <a:pt x="142" y="499"/>
                </a:lnTo>
                <a:lnTo>
                  <a:pt x="126" y="511"/>
                </a:lnTo>
                <a:lnTo>
                  <a:pt x="112" y="525"/>
                </a:lnTo>
                <a:lnTo>
                  <a:pt x="101" y="539"/>
                </a:lnTo>
                <a:lnTo>
                  <a:pt x="101" y="539"/>
                </a:lnTo>
                <a:lnTo>
                  <a:pt x="98" y="524"/>
                </a:lnTo>
                <a:lnTo>
                  <a:pt x="95" y="509"/>
                </a:lnTo>
                <a:lnTo>
                  <a:pt x="93" y="494"/>
                </a:lnTo>
                <a:lnTo>
                  <a:pt x="93" y="479"/>
                </a:lnTo>
                <a:lnTo>
                  <a:pt x="85" y="446"/>
                </a:lnTo>
                <a:lnTo>
                  <a:pt x="78" y="417"/>
                </a:lnTo>
                <a:lnTo>
                  <a:pt x="75" y="403"/>
                </a:lnTo>
                <a:lnTo>
                  <a:pt x="72" y="388"/>
                </a:lnTo>
                <a:lnTo>
                  <a:pt x="67" y="373"/>
                </a:lnTo>
                <a:lnTo>
                  <a:pt x="62" y="357"/>
                </a:lnTo>
                <a:lnTo>
                  <a:pt x="52" y="336"/>
                </a:lnTo>
                <a:lnTo>
                  <a:pt x="43" y="320"/>
                </a:lnTo>
                <a:lnTo>
                  <a:pt x="34" y="303"/>
                </a:lnTo>
                <a:lnTo>
                  <a:pt x="24" y="282"/>
                </a:lnTo>
                <a:lnTo>
                  <a:pt x="21" y="267"/>
                </a:lnTo>
                <a:lnTo>
                  <a:pt x="17" y="251"/>
                </a:lnTo>
                <a:lnTo>
                  <a:pt x="10" y="228"/>
                </a:lnTo>
                <a:lnTo>
                  <a:pt x="5" y="209"/>
                </a:lnTo>
                <a:lnTo>
                  <a:pt x="3" y="199"/>
                </a:lnTo>
                <a:lnTo>
                  <a:pt x="1" y="188"/>
                </a:lnTo>
                <a:lnTo>
                  <a:pt x="0" y="177"/>
                </a:lnTo>
                <a:lnTo>
                  <a:pt x="0" y="166"/>
                </a:lnTo>
                <a:lnTo>
                  <a:pt x="470" y="0"/>
                </a:lnTo>
                <a:lnTo>
                  <a:pt x="470" y="0"/>
                </a:lnTo>
                <a:lnTo>
                  <a:pt x="553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4" name="Freeform 230"/>
          <p:cNvSpPr>
            <a:spLocks/>
          </p:cNvSpPr>
          <p:nvPr/>
        </p:nvSpPr>
        <p:spPr bwMode="auto">
          <a:xfrm>
            <a:off x="8234760" y="2800185"/>
            <a:ext cx="254298" cy="248770"/>
          </a:xfrm>
          <a:custGeom>
            <a:avLst/>
            <a:gdLst>
              <a:gd name="T0" fmla="*/ 553 w 553"/>
              <a:gd name="T1" fmla="*/ 224 h 539"/>
              <a:gd name="T2" fmla="*/ 541 w 553"/>
              <a:gd name="T3" fmla="*/ 229 h 539"/>
              <a:gd name="T4" fmla="*/ 531 w 553"/>
              <a:gd name="T5" fmla="*/ 236 h 539"/>
              <a:gd name="T6" fmla="*/ 520 w 553"/>
              <a:gd name="T7" fmla="*/ 242 h 539"/>
              <a:gd name="T8" fmla="*/ 508 w 553"/>
              <a:gd name="T9" fmla="*/ 251 h 539"/>
              <a:gd name="T10" fmla="*/ 494 w 553"/>
              <a:gd name="T11" fmla="*/ 259 h 539"/>
              <a:gd name="T12" fmla="*/ 481 w 553"/>
              <a:gd name="T13" fmla="*/ 268 h 539"/>
              <a:gd name="T14" fmla="*/ 468 w 553"/>
              <a:gd name="T15" fmla="*/ 277 h 539"/>
              <a:gd name="T16" fmla="*/ 455 w 553"/>
              <a:gd name="T17" fmla="*/ 288 h 539"/>
              <a:gd name="T18" fmla="*/ 444 w 553"/>
              <a:gd name="T19" fmla="*/ 298 h 539"/>
              <a:gd name="T20" fmla="*/ 433 w 553"/>
              <a:gd name="T21" fmla="*/ 309 h 539"/>
              <a:gd name="T22" fmla="*/ 406 w 553"/>
              <a:gd name="T23" fmla="*/ 325 h 539"/>
              <a:gd name="T24" fmla="*/ 381 w 553"/>
              <a:gd name="T25" fmla="*/ 339 h 539"/>
              <a:gd name="T26" fmla="*/ 356 w 553"/>
              <a:gd name="T27" fmla="*/ 352 h 539"/>
              <a:gd name="T28" fmla="*/ 328 w 553"/>
              <a:gd name="T29" fmla="*/ 367 h 539"/>
              <a:gd name="T30" fmla="*/ 310 w 553"/>
              <a:gd name="T31" fmla="*/ 377 h 539"/>
              <a:gd name="T32" fmla="*/ 296 w 553"/>
              <a:gd name="T33" fmla="*/ 386 h 539"/>
              <a:gd name="T34" fmla="*/ 281 w 553"/>
              <a:gd name="T35" fmla="*/ 393 h 539"/>
              <a:gd name="T36" fmla="*/ 264 w 553"/>
              <a:gd name="T37" fmla="*/ 402 h 539"/>
              <a:gd name="T38" fmla="*/ 242 w 553"/>
              <a:gd name="T39" fmla="*/ 412 h 539"/>
              <a:gd name="T40" fmla="*/ 224 w 553"/>
              <a:gd name="T41" fmla="*/ 421 h 539"/>
              <a:gd name="T42" fmla="*/ 215 w 553"/>
              <a:gd name="T43" fmla="*/ 427 h 539"/>
              <a:gd name="T44" fmla="*/ 207 w 553"/>
              <a:gd name="T45" fmla="*/ 433 h 539"/>
              <a:gd name="T46" fmla="*/ 198 w 553"/>
              <a:gd name="T47" fmla="*/ 441 h 539"/>
              <a:gd name="T48" fmla="*/ 189 w 553"/>
              <a:gd name="T49" fmla="*/ 450 h 539"/>
              <a:gd name="T50" fmla="*/ 181 w 553"/>
              <a:gd name="T51" fmla="*/ 459 h 539"/>
              <a:gd name="T52" fmla="*/ 173 w 553"/>
              <a:gd name="T53" fmla="*/ 468 h 539"/>
              <a:gd name="T54" fmla="*/ 166 w 553"/>
              <a:gd name="T55" fmla="*/ 478 h 539"/>
              <a:gd name="T56" fmla="*/ 157 w 553"/>
              <a:gd name="T57" fmla="*/ 486 h 539"/>
              <a:gd name="T58" fmla="*/ 142 w 553"/>
              <a:gd name="T59" fmla="*/ 499 h 539"/>
              <a:gd name="T60" fmla="*/ 126 w 553"/>
              <a:gd name="T61" fmla="*/ 511 h 539"/>
              <a:gd name="T62" fmla="*/ 112 w 553"/>
              <a:gd name="T63" fmla="*/ 525 h 539"/>
              <a:gd name="T64" fmla="*/ 101 w 553"/>
              <a:gd name="T65" fmla="*/ 539 h 539"/>
              <a:gd name="T66" fmla="*/ 101 w 553"/>
              <a:gd name="T67" fmla="*/ 539 h 539"/>
              <a:gd name="T68" fmla="*/ 98 w 553"/>
              <a:gd name="T69" fmla="*/ 524 h 539"/>
              <a:gd name="T70" fmla="*/ 95 w 553"/>
              <a:gd name="T71" fmla="*/ 509 h 539"/>
              <a:gd name="T72" fmla="*/ 93 w 553"/>
              <a:gd name="T73" fmla="*/ 494 h 539"/>
              <a:gd name="T74" fmla="*/ 93 w 553"/>
              <a:gd name="T75" fmla="*/ 479 h 539"/>
              <a:gd name="T76" fmla="*/ 85 w 553"/>
              <a:gd name="T77" fmla="*/ 446 h 539"/>
              <a:gd name="T78" fmla="*/ 78 w 553"/>
              <a:gd name="T79" fmla="*/ 417 h 539"/>
              <a:gd name="T80" fmla="*/ 75 w 553"/>
              <a:gd name="T81" fmla="*/ 403 h 539"/>
              <a:gd name="T82" fmla="*/ 72 w 553"/>
              <a:gd name="T83" fmla="*/ 388 h 539"/>
              <a:gd name="T84" fmla="*/ 67 w 553"/>
              <a:gd name="T85" fmla="*/ 373 h 539"/>
              <a:gd name="T86" fmla="*/ 62 w 553"/>
              <a:gd name="T87" fmla="*/ 357 h 539"/>
              <a:gd name="T88" fmla="*/ 52 w 553"/>
              <a:gd name="T89" fmla="*/ 336 h 539"/>
              <a:gd name="T90" fmla="*/ 43 w 553"/>
              <a:gd name="T91" fmla="*/ 320 h 539"/>
              <a:gd name="T92" fmla="*/ 34 w 553"/>
              <a:gd name="T93" fmla="*/ 303 h 539"/>
              <a:gd name="T94" fmla="*/ 24 w 553"/>
              <a:gd name="T95" fmla="*/ 282 h 539"/>
              <a:gd name="T96" fmla="*/ 21 w 553"/>
              <a:gd name="T97" fmla="*/ 267 h 539"/>
              <a:gd name="T98" fmla="*/ 17 w 553"/>
              <a:gd name="T99" fmla="*/ 251 h 539"/>
              <a:gd name="T100" fmla="*/ 10 w 553"/>
              <a:gd name="T101" fmla="*/ 228 h 539"/>
              <a:gd name="T102" fmla="*/ 5 w 553"/>
              <a:gd name="T103" fmla="*/ 209 h 539"/>
              <a:gd name="T104" fmla="*/ 3 w 553"/>
              <a:gd name="T105" fmla="*/ 199 h 539"/>
              <a:gd name="T106" fmla="*/ 1 w 553"/>
              <a:gd name="T107" fmla="*/ 188 h 539"/>
              <a:gd name="T108" fmla="*/ 0 w 553"/>
              <a:gd name="T109" fmla="*/ 177 h 539"/>
              <a:gd name="T110" fmla="*/ 0 w 553"/>
              <a:gd name="T111" fmla="*/ 166 h 539"/>
              <a:gd name="T112" fmla="*/ 0 w 553"/>
              <a:gd name="T113" fmla="*/ 166 h 539"/>
              <a:gd name="T114" fmla="*/ 470 w 553"/>
              <a:gd name="T115" fmla="*/ 0 h 539"/>
              <a:gd name="T116" fmla="*/ 470 w 553"/>
              <a:gd name="T117" fmla="*/ 0 h 539"/>
              <a:gd name="T118" fmla="*/ 553 w 553"/>
              <a:gd name="T119" fmla="*/ 224 h 539"/>
              <a:gd name="T120" fmla="*/ 553 w 553"/>
              <a:gd name="T121" fmla="*/ 22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53" h="539">
                <a:moveTo>
                  <a:pt x="553" y="224"/>
                </a:moveTo>
                <a:lnTo>
                  <a:pt x="541" y="229"/>
                </a:lnTo>
                <a:lnTo>
                  <a:pt x="531" y="236"/>
                </a:lnTo>
                <a:lnTo>
                  <a:pt x="520" y="242"/>
                </a:lnTo>
                <a:lnTo>
                  <a:pt x="508" y="251"/>
                </a:lnTo>
                <a:lnTo>
                  <a:pt x="494" y="259"/>
                </a:lnTo>
                <a:lnTo>
                  <a:pt x="481" y="268"/>
                </a:lnTo>
                <a:lnTo>
                  <a:pt x="468" y="277"/>
                </a:lnTo>
                <a:lnTo>
                  <a:pt x="455" y="288"/>
                </a:lnTo>
                <a:lnTo>
                  <a:pt x="444" y="298"/>
                </a:lnTo>
                <a:lnTo>
                  <a:pt x="433" y="309"/>
                </a:lnTo>
                <a:lnTo>
                  <a:pt x="406" y="325"/>
                </a:lnTo>
                <a:lnTo>
                  <a:pt x="381" y="339"/>
                </a:lnTo>
                <a:lnTo>
                  <a:pt x="356" y="352"/>
                </a:lnTo>
                <a:lnTo>
                  <a:pt x="328" y="367"/>
                </a:lnTo>
                <a:lnTo>
                  <a:pt x="310" y="377"/>
                </a:lnTo>
                <a:lnTo>
                  <a:pt x="296" y="386"/>
                </a:lnTo>
                <a:lnTo>
                  <a:pt x="281" y="393"/>
                </a:lnTo>
                <a:lnTo>
                  <a:pt x="264" y="402"/>
                </a:lnTo>
                <a:lnTo>
                  <a:pt x="242" y="412"/>
                </a:lnTo>
                <a:lnTo>
                  <a:pt x="224" y="421"/>
                </a:lnTo>
                <a:lnTo>
                  <a:pt x="215" y="427"/>
                </a:lnTo>
                <a:lnTo>
                  <a:pt x="207" y="433"/>
                </a:lnTo>
                <a:lnTo>
                  <a:pt x="198" y="441"/>
                </a:lnTo>
                <a:lnTo>
                  <a:pt x="189" y="450"/>
                </a:lnTo>
                <a:lnTo>
                  <a:pt x="181" y="459"/>
                </a:lnTo>
                <a:lnTo>
                  <a:pt x="173" y="468"/>
                </a:lnTo>
                <a:lnTo>
                  <a:pt x="166" y="478"/>
                </a:lnTo>
                <a:lnTo>
                  <a:pt x="157" y="486"/>
                </a:lnTo>
                <a:lnTo>
                  <a:pt x="142" y="499"/>
                </a:lnTo>
                <a:lnTo>
                  <a:pt x="126" y="511"/>
                </a:lnTo>
                <a:lnTo>
                  <a:pt x="112" y="525"/>
                </a:lnTo>
                <a:lnTo>
                  <a:pt x="101" y="539"/>
                </a:lnTo>
                <a:lnTo>
                  <a:pt x="101" y="539"/>
                </a:lnTo>
                <a:lnTo>
                  <a:pt x="98" y="524"/>
                </a:lnTo>
                <a:lnTo>
                  <a:pt x="95" y="509"/>
                </a:lnTo>
                <a:lnTo>
                  <a:pt x="93" y="494"/>
                </a:lnTo>
                <a:lnTo>
                  <a:pt x="93" y="479"/>
                </a:lnTo>
                <a:lnTo>
                  <a:pt x="85" y="446"/>
                </a:lnTo>
                <a:lnTo>
                  <a:pt x="78" y="417"/>
                </a:lnTo>
                <a:lnTo>
                  <a:pt x="75" y="403"/>
                </a:lnTo>
                <a:lnTo>
                  <a:pt x="72" y="388"/>
                </a:lnTo>
                <a:lnTo>
                  <a:pt x="67" y="373"/>
                </a:lnTo>
                <a:lnTo>
                  <a:pt x="62" y="357"/>
                </a:lnTo>
                <a:lnTo>
                  <a:pt x="52" y="336"/>
                </a:lnTo>
                <a:lnTo>
                  <a:pt x="43" y="320"/>
                </a:lnTo>
                <a:lnTo>
                  <a:pt x="34" y="303"/>
                </a:lnTo>
                <a:lnTo>
                  <a:pt x="24" y="282"/>
                </a:lnTo>
                <a:lnTo>
                  <a:pt x="21" y="267"/>
                </a:lnTo>
                <a:lnTo>
                  <a:pt x="17" y="251"/>
                </a:lnTo>
                <a:lnTo>
                  <a:pt x="10" y="228"/>
                </a:lnTo>
                <a:lnTo>
                  <a:pt x="5" y="209"/>
                </a:lnTo>
                <a:lnTo>
                  <a:pt x="3" y="199"/>
                </a:lnTo>
                <a:lnTo>
                  <a:pt x="1" y="188"/>
                </a:lnTo>
                <a:lnTo>
                  <a:pt x="0" y="177"/>
                </a:lnTo>
                <a:lnTo>
                  <a:pt x="0" y="166"/>
                </a:lnTo>
                <a:lnTo>
                  <a:pt x="0" y="166"/>
                </a:lnTo>
                <a:lnTo>
                  <a:pt x="470" y="0"/>
                </a:lnTo>
                <a:lnTo>
                  <a:pt x="470" y="0"/>
                </a:lnTo>
                <a:lnTo>
                  <a:pt x="553" y="224"/>
                </a:lnTo>
                <a:lnTo>
                  <a:pt x="553" y="224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5" name="Freeform 231"/>
          <p:cNvSpPr>
            <a:spLocks/>
          </p:cNvSpPr>
          <p:nvPr/>
        </p:nvSpPr>
        <p:spPr bwMode="auto">
          <a:xfrm>
            <a:off x="8450361" y="2783600"/>
            <a:ext cx="110564" cy="120239"/>
          </a:xfrm>
          <a:custGeom>
            <a:avLst/>
            <a:gdLst>
              <a:gd name="T0" fmla="*/ 83 w 239"/>
              <a:gd name="T1" fmla="*/ 260 h 260"/>
              <a:gd name="T2" fmla="*/ 91 w 239"/>
              <a:gd name="T3" fmla="*/ 258 h 260"/>
              <a:gd name="T4" fmla="*/ 113 w 239"/>
              <a:gd name="T5" fmla="*/ 252 h 260"/>
              <a:gd name="T6" fmla="*/ 123 w 239"/>
              <a:gd name="T7" fmla="*/ 241 h 260"/>
              <a:gd name="T8" fmla="*/ 135 w 239"/>
              <a:gd name="T9" fmla="*/ 227 h 260"/>
              <a:gd name="T10" fmla="*/ 144 w 239"/>
              <a:gd name="T11" fmla="*/ 212 h 260"/>
              <a:gd name="T12" fmla="*/ 147 w 239"/>
              <a:gd name="T13" fmla="*/ 198 h 260"/>
              <a:gd name="T14" fmla="*/ 147 w 239"/>
              <a:gd name="T15" fmla="*/ 185 h 260"/>
              <a:gd name="T16" fmla="*/ 149 w 239"/>
              <a:gd name="T17" fmla="*/ 159 h 260"/>
              <a:gd name="T18" fmla="*/ 164 w 239"/>
              <a:gd name="T19" fmla="*/ 123 h 260"/>
              <a:gd name="T20" fmla="*/ 171 w 239"/>
              <a:gd name="T21" fmla="*/ 105 h 260"/>
              <a:gd name="T22" fmla="*/ 173 w 239"/>
              <a:gd name="T23" fmla="*/ 85 h 260"/>
              <a:gd name="T24" fmla="*/ 205 w 239"/>
              <a:gd name="T25" fmla="*/ 100 h 260"/>
              <a:gd name="T26" fmla="*/ 216 w 239"/>
              <a:gd name="T27" fmla="*/ 103 h 260"/>
              <a:gd name="T28" fmla="*/ 221 w 239"/>
              <a:gd name="T29" fmla="*/ 111 h 260"/>
              <a:gd name="T30" fmla="*/ 223 w 239"/>
              <a:gd name="T31" fmla="*/ 118 h 260"/>
              <a:gd name="T32" fmla="*/ 226 w 239"/>
              <a:gd name="T33" fmla="*/ 135 h 260"/>
              <a:gd name="T34" fmla="*/ 239 w 239"/>
              <a:gd name="T35" fmla="*/ 132 h 260"/>
              <a:gd name="T36" fmla="*/ 238 w 239"/>
              <a:gd name="T37" fmla="*/ 122 h 260"/>
              <a:gd name="T38" fmla="*/ 235 w 239"/>
              <a:gd name="T39" fmla="*/ 102 h 260"/>
              <a:gd name="T40" fmla="*/ 227 w 239"/>
              <a:gd name="T41" fmla="*/ 86 h 260"/>
              <a:gd name="T42" fmla="*/ 214 w 239"/>
              <a:gd name="T43" fmla="*/ 72 h 260"/>
              <a:gd name="T44" fmla="*/ 191 w 239"/>
              <a:gd name="T45" fmla="*/ 58 h 260"/>
              <a:gd name="T46" fmla="*/ 167 w 239"/>
              <a:gd name="T47" fmla="*/ 41 h 260"/>
              <a:gd name="T48" fmla="*/ 145 w 239"/>
              <a:gd name="T49" fmla="*/ 19 h 260"/>
              <a:gd name="T50" fmla="*/ 134 w 239"/>
              <a:gd name="T51" fmla="*/ 7 h 260"/>
              <a:gd name="T52" fmla="*/ 129 w 239"/>
              <a:gd name="T53" fmla="*/ 1 h 260"/>
              <a:gd name="T54" fmla="*/ 118 w 239"/>
              <a:gd name="T55" fmla="*/ 1 h 260"/>
              <a:gd name="T56" fmla="*/ 105 w 239"/>
              <a:gd name="T57" fmla="*/ 5 h 260"/>
              <a:gd name="T58" fmla="*/ 93 w 239"/>
              <a:gd name="T59" fmla="*/ 10 h 260"/>
              <a:gd name="T60" fmla="*/ 80 w 239"/>
              <a:gd name="T61" fmla="*/ 16 h 260"/>
              <a:gd name="T62" fmla="*/ 62 w 239"/>
              <a:gd name="T63" fmla="*/ 18 h 260"/>
              <a:gd name="T64" fmla="*/ 38 w 239"/>
              <a:gd name="T65" fmla="*/ 22 h 260"/>
              <a:gd name="T66" fmla="*/ 13 w 239"/>
              <a:gd name="T67" fmla="*/ 32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9" h="260">
                <a:moveTo>
                  <a:pt x="0" y="36"/>
                </a:moveTo>
                <a:lnTo>
                  <a:pt x="83" y="260"/>
                </a:lnTo>
                <a:lnTo>
                  <a:pt x="87" y="259"/>
                </a:lnTo>
                <a:lnTo>
                  <a:pt x="91" y="258"/>
                </a:lnTo>
                <a:lnTo>
                  <a:pt x="102" y="254"/>
                </a:lnTo>
                <a:lnTo>
                  <a:pt x="113" y="252"/>
                </a:lnTo>
                <a:lnTo>
                  <a:pt x="118" y="247"/>
                </a:lnTo>
                <a:lnTo>
                  <a:pt x="123" y="241"/>
                </a:lnTo>
                <a:lnTo>
                  <a:pt x="130" y="235"/>
                </a:lnTo>
                <a:lnTo>
                  <a:pt x="135" y="227"/>
                </a:lnTo>
                <a:lnTo>
                  <a:pt x="141" y="221"/>
                </a:lnTo>
                <a:lnTo>
                  <a:pt x="144" y="212"/>
                </a:lnTo>
                <a:lnTo>
                  <a:pt x="146" y="205"/>
                </a:lnTo>
                <a:lnTo>
                  <a:pt x="147" y="198"/>
                </a:lnTo>
                <a:lnTo>
                  <a:pt x="147" y="192"/>
                </a:lnTo>
                <a:lnTo>
                  <a:pt x="147" y="185"/>
                </a:lnTo>
                <a:lnTo>
                  <a:pt x="147" y="172"/>
                </a:lnTo>
                <a:lnTo>
                  <a:pt x="149" y="159"/>
                </a:lnTo>
                <a:lnTo>
                  <a:pt x="157" y="139"/>
                </a:lnTo>
                <a:lnTo>
                  <a:pt x="164" y="123"/>
                </a:lnTo>
                <a:lnTo>
                  <a:pt x="168" y="114"/>
                </a:lnTo>
                <a:lnTo>
                  <a:pt x="171" y="105"/>
                </a:lnTo>
                <a:lnTo>
                  <a:pt x="173" y="96"/>
                </a:lnTo>
                <a:lnTo>
                  <a:pt x="173" y="85"/>
                </a:lnTo>
                <a:lnTo>
                  <a:pt x="189" y="92"/>
                </a:lnTo>
                <a:lnTo>
                  <a:pt x="205" y="100"/>
                </a:lnTo>
                <a:lnTo>
                  <a:pt x="211" y="101"/>
                </a:lnTo>
                <a:lnTo>
                  <a:pt x="216" y="103"/>
                </a:lnTo>
                <a:lnTo>
                  <a:pt x="218" y="106"/>
                </a:lnTo>
                <a:lnTo>
                  <a:pt x="221" y="111"/>
                </a:lnTo>
                <a:lnTo>
                  <a:pt x="223" y="114"/>
                </a:lnTo>
                <a:lnTo>
                  <a:pt x="223" y="118"/>
                </a:lnTo>
                <a:lnTo>
                  <a:pt x="225" y="126"/>
                </a:lnTo>
                <a:lnTo>
                  <a:pt x="226" y="135"/>
                </a:lnTo>
                <a:lnTo>
                  <a:pt x="232" y="133"/>
                </a:lnTo>
                <a:lnTo>
                  <a:pt x="239" y="132"/>
                </a:lnTo>
                <a:lnTo>
                  <a:pt x="239" y="132"/>
                </a:lnTo>
                <a:lnTo>
                  <a:pt x="238" y="122"/>
                </a:lnTo>
                <a:lnTo>
                  <a:pt x="237" y="111"/>
                </a:lnTo>
                <a:lnTo>
                  <a:pt x="235" y="102"/>
                </a:lnTo>
                <a:lnTo>
                  <a:pt x="231" y="94"/>
                </a:lnTo>
                <a:lnTo>
                  <a:pt x="227" y="86"/>
                </a:lnTo>
                <a:lnTo>
                  <a:pt x="221" y="78"/>
                </a:lnTo>
                <a:lnTo>
                  <a:pt x="214" y="72"/>
                </a:lnTo>
                <a:lnTo>
                  <a:pt x="205" y="65"/>
                </a:lnTo>
                <a:lnTo>
                  <a:pt x="191" y="58"/>
                </a:lnTo>
                <a:lnTo>
                  <a:pt x="178" y="49"/>
                </a:lnTo>
                <a:lnTo>
                  <a:pt x="167" y="41"/>
                </a:lnTo>
                <a:lnTo>
                  <a:pt x="155" y="29"/>
                </a:lnTo>
                <a:lnTo>
                  <a:pt x="145" y="19"/>
                </a:lnTo>
                <a:lnTo>
                  <a:pt x="136" y="10"/>
                </a:lnTo>
                <a:lnTo>
                  <a:pt x="134" y="7"/>
                </a:lnTo>
                <a:lnTo>
                  <a:pt x="132" y="4"/>
                </a:lnTo>
                <a:lnTo>
                  <a:pt x="129" y="1"/>
                </a:lnTo>
                <a:lnTo>
                  <a:pt x="125" y="0"/>
                </a:lnTo>
                <a:lnTo>
                  <a:pt x="118" y="1"/>
                </a:lnTo>
                <a:lnTo>
                  <a:pt x="111" y="2"/>
                </a:lnTo>
                <a:lnTo>
                  <a:pt x="105" y="5"/>
                </a:lnTo>
                <a:lnTo>
                  <a:pt x="98" y="7"/>
                </a:lnTo>
                <a:lnTo>
                  <a:pt x="93" y="10"/>
                </a:lnTo>
                <a:lnTo>
                  <a:pt x="87" y="14"/>
                </a:lnTo>
                <a:lnTo>
                  <a:pt x="80" y="16"/>
                </a:lnTo>
                <a:lnTo>
                  <a:pt x="73" y="18"/>
                </a:lnTo>
                <a:lnTo>
                  <a:pt x="62" y="18"/>
                </a:lnTo>
                <a:lnTo>
                  <a:pt x="51" y="18"/>
                </a:lnTo>
                <a:lnTo>
                  <a:pt x="38" y="22"/>
                </a:lnTo>
                <a:lnTo>
                  <a:pt x="26" y="27"/>
                </a:lnTo>
                <a:lnTo>
                  <a:pt x="13" y="32"/>
                </a:lnTo>
                <a:lnTo>
                  <a:pt x="0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6" name="Freeform 232"/>
          <p:cNvSpPr>
            <a:spLocks/>
          </p:cNvSpPr>
          <p:nvPr/>
        </p:nvSpPr>
        <p:spPr bwMode="auto">
          <a:xfrm>
            <a:off x="8450361" y="2783600"/>
            <a:ext cx="110564" cy="120239"/>
          </a:xfrm>
          <a:custGeom>
            <a:avLst/>
            <a:gdLst>
              <a:gd name="T0" fmla="*/ 83 w 239"/>
              <a:gd name="T1" fmla="*/ 260 h 260"/>
              <a:gd name="T2" fmla="*/ 87 w 239"/>
              <a:gd name="T3" fmla="*/ 259 h 260"/>
              <a:gd name="T4" fmla="*/ 102 w 239"/>
              <a:gd name="T5" fmla="*/ 254 h 260"/>
              <a:gd name="T6" fmla="*/ 118 w 239"/>
              <a:gd name="T7" fmla="*/ 247 h 260"/>
              <a:gd name="T8" fmla="*/ 130 w 239"/>
              <a:gd name="T9" fmla="*/ 235 h 260"/>
              <a:gd name="T10" fmla="*/ 141 w 239"/>
              <a:gd name="T11" fmla="*/ 221 h 260"/>
              <a:gd name="T12" fmla="*/ 146 w 239"/>
              <a:gd name="T13" fmla="*/ 205 h 260"/>
              <a:gd name="T14" fmla="*/ 147 w 239"/>
              <a:gd name="T15" fmla="*/ 192 h 260"/>
              <a:gd name="T16" fmla="*/ 147 w 239"/>
              <a:gd name="T17" fmla="*/ 172 h 260"/>
              <a:gd name="T18" fmla="*/ 157 w 239"/>
              <a:gd name="T19" fmla="*/ 139 h 260"/>
              <a:gd name="T20" fmla="*/ 168 w 239"/>
              <a:gd name="T21" fmla="*/ 114 h 260"/>
              <a:gd name="T22" fmla="*/ 173 w 239"/>
              <a:gd name="T23" fmla="*/ 96 h 260"/>
              <a:gd name="T24" fmla="*/ 189 w 239"/>
              <a:gd name="T25" fmla="*/ 92 h 260"/>
              <a:gd name="T26" fmla="*/ 211 w 239"/>
              <a:gd name="T27" fmla="*/ 101 h 260"/>
              <a:gd name="T28" fmla="*/ 218 w 239"/>
              <a:gd name="T29" fmla="*/ 106 h 260"/>
              <a:gd name="T30" fmla="*/ 223 w 239"/>
              <a:gd name="T31" fmla="*/ 114 h 260"/>
              <a:gd name="T32" fmla="*/ 225 w 239"/>
              <a:gd name="T33" fmla="*/ 126 h 260"/>
              <a:gd name="T34" fmla="*/ 232 w 239"/>
              <a:gd name="T35" fmla="*/ 133 h 260"/>
              <a:gd name="T36" fmla="*/ 239 w 239"/>
              <a:gd name="T37" fmla="*/ 132 h 260"/>
              <a:gd name="T38" fmla="*/ 237 w 239"/>
              <a:gd name="T39" fmla="*/ 111 h 260"/>
              <a:gd name="T40" fmla="*/ 231 w 239"/>
              <a:gd name="T41" fmla="*/ 94 h 260"/>
              <a:gd name="T42" fmla="*/ 221 w 239"/>
              <a:gd name="T43" fmla="*/ 78 h 260"/>
              <a:gd name="T44" fmla="*/ 205 w 239"/>
              <a:gd name="T45" fmla="*/ 65 h 260"/>
              <a:gd name="T46" fmla="*/ 178 w 239"/>
              <a:gd name="T47" fmla="*/ 49 h 260"/>
              <a:gd name="T48" fmla="*/ 155 w 239"/>
              <a:gd name="T49" fmla="*/ 29 h 260"/>
              <a:gd name="T50" fmla="*/ 136 w 239"/>
              <a:gd name="T51" fmla="*/ 10 h 260"/>
              <a:gd name="T52" fmla="*/ 132 w 239"/>
              <a:gd name="T53" fmla="*/ 4 h 260"/>
              <a:gd name="T54" fmla="*/ 125 w 239"/>
              <a:gd name="T55" fmla="*/ 0 h 260"/>
              <a:gd name="T56" fmla="*/ 111 w 239"/>
              <a:gd name="T57" fmla="*/ 2 h 260"/>
              <a:gd name="T58" fmla="*/ 98 w 239"/>
              <a:gd name="T59" fmla="*/ 7 h 260"/>
              <a:gd name="T60" fmla="*/ 87 w 239"/>
              <a:gd name="T61" fmla="*/ 14 h 260"/>
              <a:gd name="T62" fmla="*/ 73 w 239"/>
              <a:gd name="T63" fmla="*/ 18 h 260"/>
              <a:gd name="T64" fmla="*/ 51 w 239"/>
              <a:gd name="T65" fmla="*/ 18 h 260"/>
              <a:gd name="T66" fmla="*/ 26 w 239"/>
              <a:gd name="T67" fmla="*/ 27 h 260"/>
              <a:gd name="T68" fmla="*/ 0 w 239"/>
              <a:gd name="T69" fmla="*/ 36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9" h="260">
                <a:moveTo>
                  <a:pt x="0" y="36"/>
                </a:moveTo>
                <a:lnTo>
                  <a:pt x="83" y="260"/>
                </a:lnTo>
                <a:lnTo>
                  <a:pt x="83" y="260"/>
                </a:lnTo>
                <a:lnTo>
                  <a:pt x="87" y="259"/>
                </a:lnTo>
                <a:lnTo>
                  <a:pt x="91" y="258"/>
                </a:lnTo>
                <a:lnTo>
                  <a:pt x="102" y="254"/>
                </a:lnTo>
                <a:lnTo>
                  <a:pt x="113" y="252"/>
                </a:lnTo>
                <a:lnTo>
                  <a:pt x="118" y="247"/>
                </a:lnTo>
                <a:lnTo>
                  <a:pt x="123" y="241"/>
                </a:lnTo>
                <a:lnTo>
                  <a:pt x="130" y="235"/>
                </a:lnTo>
                <a:lnTo>
                  <a:pt x="135" y="227"/>
                </a:lnTo>
                <a:lnTo>
                  <a:pt x="141" y="221"/>
                </a:lnTo>
                <a:lnTo>
                  <a:pt x="144" y="212"/>
                </a:lnTo>
                <a:lnTo>
                  <a:pt x="146" y="205"/>
                </a:lnTo>
                <a:lnTo>
                  <a:pt x="147" y="198"/>
                </a:lnTo>
                <a:lnTo>
                  <a:pt x="147" y="192"/>
                </a:lnTo>
                <a:lnTo>
                  <a:pt x="147" y="185"/>
                </a:lnTo>
                <a:lnTo>
                  <a:pt x="147" y="172"/>
                </a:lnTo>
                <a:lnTo>
                  <a:pt x="149" y="159"/>
                </a:lnTo>
                <a:lnTo>
                  <a:pt x="157" y="139"/>
                </a:lnTo>
                <a:lnTo>
                  <a:pt x="164" y="123"/>
                </a:lnTo>
                <a:lnTo>
                  <a:pt x="168" y="114"/>
                </a:lnTo>
                <a:lnTo>
                  <a:pt x="171" y="105"/>
                </a:lnTo>
                <a:lnTo>
                  <a:pt x="173" y="96"/>
                </a:lnTo>
                <a:lnTo>
                  <a:pt x="173" y="85"/>
                </a:lnTo>
                <a:lnTo>
                  <a:pt x="189" y="92"/>
                </a:lnTo>
                <a:lnTo>
                  <a:pt x="205" y="100"/>
                </a:lnTo>
                <a:lnTo>
                  <a:pt x="211" y="101"/>
                </a:lnTo>
                <a:lnTo>
                  <a:pt x="216" y="103"/>
                </a:lnTo>
                <a:lnTo>
                  <a:pt x="218" y="106"/>
                </a:lnTo>
                <a:lnTo>
                  <a:pt x="221" y="111"/>
                </a:lnTo>
                <a:lnTo>
                  <a:pt x="223" y="114"/>
                </a:lnTo>
                <a:lnTo>
                  <a:pt x="223" y="118"/>
                </a:lnTo>
                <a:lnTo>
                  <a:pt x="225" y="126"/>
                </a:lnTo>
                <a:lnTo>
                  <a:pt x="226" y="135"/>
                </a:lnTo>
                <a:lnTo>
                  <a:pt x="232" y="133"/>
                </a:lnTo>
                <a:lnTo>
                  <a:pt x="239" y="132"/>
                </a:lnTo>
                <a:lnTo>
                  <a:pt x="239" y="132"/>
                </a:lnTo>
                <a:lnTo>
                  <a:pt x="238" y="122"/>
                </a:lnTo>
                <a:lnTo>
                  <a:pt x="237" y="111"/>
                </a:lnTo>
                <a:lnTo>
                  <a:pt x="235" y="102"/>
                </a:lnTo>
                <a:lnTo>
                  <a:pt x="231" y="94"/>
                </a:lnTo>
                <a:lnTo>
                  <a:pt x="227" y="86"/>
                </a:lnTo>
                <a:lnTo>
                  <a:pt x="221" y="78"/>
                </a:lnTo>
                <a:lnTo>
                  <a:pt x="214" y="72"/>
                </a:lnTo>
                <a:lnTo>
                  <a:pt x="205" y="65"/>
                </a:lnTo>
                <a:lnTo>
                  <a:pt x="191" y="58"/>
                </a:lnTo>
                <a:lnTo>
                  <a:pt x="178" y="49"/>
                </a:lnTo>
                <a:lnTo>
                  <a:pt x="167" y="41"/>
                </a:lnTo>
                <a:lnTo>
                  <a:pt x="155" y="29"/>
                </a:lnTo>
                <a:lnTo>
                  <a:pt x="145" y="19"/>
                </a:lnTo>
                <a:lnTo>
                  <a:pt x="136" y="10"/>
                </a:lnTo>
                <a:lnTo>
                  <a:pt x="134" y="7"/>
                </a:lnTo>
                <a:lnTo>
                  <a:pt x="132" y="4"/>
                </a:lnTo>
                <a:lnTo>
                  <a:pt x="129" y="1"/>
                </a:lnTo>
                <a:lnTo>
                  <a:pt x="125" y="0"/>
                </a:lnTo>
                <a:lnTo>
                  <a:pt x="118" y="1"/>
                </a:lnTo>
                <a:lnTo>
                  <a:pt x="111" y="2"/>
                </a:lnTo>
                <a:lnTo>
                  <a:pt x="105" y="5"/>
                </a:lnTo>
                <a:lnTo>
                  <a:pt x="98" y="7"/>
                </a:lnTo>
                <a:lnTo>
                  <a:pt x="93" y="10"/>
                </a:lnTo>
                <a:lnTo>
                  <a:pt x="87" y="14"/>
                </a:lnTo>
                <a:lnTo>
                  <a:pt x="80" y="16"/>
                </a:lnTo>
                <a:lnTo>
                  <a:pt x="73" y="18"/>
                </a:lnTo>
                <a:lnTo>
                  <a:pt x="62" y="18"/>
                </a:lnTo>
                <a:lnTo>
                  <a:pt x="51" y="18"/>
                </a:lnTo>
                <a:lnTo>
                  <a:pt x="38" y="22"/>
                </a:lnTo>
                <a:lnTo>
                  <a:pt x="26" y="27"/>
                </a:lnTo>
                <a:lnTo>
                  <a:pt x="13" y="32"/>
                </a:lnTo>
                <a:lnTo>
                  <a:pt x="0" y="36"/>
                </a:lnTo>
                <a:lnTo>
                  <a:pt x="0" y="36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7" name="Freeform 233"/>
          <p:cNvSpPr>
            <a:spLocks/>
          </p:cNvSpPr>
          <p:nvPr/>
        </p:nvSpPr>
        <p:spPr bwMode="auto">
          <a:xfrm>
            <a:off x="8331504" y="1701451"/>
            <a:ext cx="504450" cy="858256"/>
          </a:xfrm>
          <a:custGeom>
            <a:avLst/>
            <a:gdLst>
              <a:gd name="T0" fmla="*/ 329 w 1093"/>
              <a:gd name="T1" fmla="*/ 1848 h 1865"/>
              <a:gd name="T2" fmla="*/ 385 w 1093"/>
              <a:gd name="T3" fmla="*/ 1815 h 1865"/>
              <a:gd name="T4" fmla="*/ 415 w 1093"/>
              <a:gd name="T5" fmla="*/ 1691 h 1865"/>
              <a:gd name="T6" fmla="*/ 449 w 1093"/>
              <a:gd name="T7" fmla="*/ 1622 h 1865"/>
              <a:gd name="T8" fmla="*/ 479 w 1093"/>
              <a:gd name="T9" fmla="*/ 1521 h 1865"/>
              <a:gd name="T10" fmla="*/ 560 w 1093"/>
              <a:gd name="T11" fmla="*/ 1460 h 1865"/>
              <a:gd name="T12" fmla="*/ 616 w 1093"/>
              <a:gd name="T13" fmla="*/ 1369 h 1865"/>
              <a:gd name="T14" fmla="*/ 657 w 1093"/>
              <a:gd name="T15" fmla="*/ 1348 h 1865"/>
              <a:gd name="T16" fmla="*/ 675 w 1093"/>
              <a:gd name="T17" fmla="*/ 1317 h 1865"/>
              <a:gd name="T18" fmla="*/ 691 w 1093"/>
              <a:gd name="T19" fmla="*/ 1222 h 1865"/>
              <a:gd name="T20" fmla="*/ 715 w 1093"/>
              <a:gd name="T21" fmla="*/ 1099 h 1865"/>
              <a:gd name="T22" fmla="*/ 737 w 1093"/>
              <a:gd name="T23" fmla="*/ 1128 h 1865"/>
              <a:gd name="T24" fmla="*/ 795 w 1093"/>
              <a:gd name="T25" fmla="*/ 1147 h 1865"/>
              <a:gd name="T26" fmla="*/ 817 w 1093"/>
              <a:gd name="T27" fmla="*/ 1098 h 1865"/>
              <a:gd name="T28" fmla="*/ 852 w 1093"/>
              <a:gd name="T29" fmla="*/ 1044 h 1865"/>
              <a:gd name="T30" fmla="*/ 873 w 1093"/>
              <a:gd name="T31" fmla="*/ 1046 h 1865"/>
              <a:gd name="T32" fmla="*/ 906 w 1093"/>
              <a:gd name="T33" fmla="*/ 1030 h 1865"/>
              <a:gd name="T34" fmla="*/ 930 w 1093"/>
              <a:gd name="T35" fmla="*/ 988 h 1865"/>
              <a:gd name="T36" fmla="*/ 1002 w 1093"/>
              <a:gd name="T37" fmla="*/ 924 h 1865"/>
              <a:gd name="T38" fmla="*/ 1068 w 1093"/>
              <a:gd name="T39" fmla="*/ 833 h 1865"/>
              <a:gd name="T40" fmla="*/ 1093 w 1093"/>
              <a:gd name="T41" fmla="*/ 770 h 1865"/>
              <a:gd name="T42" fmla="*/ 1053 w 1093"/>
              <a:gd name="T43" fmla="*/ 717 h 1865"/>
              <a:gd name="T44" fmla="*/ 1039 w 1093"/>
              <a:gd name="T45" fmla="*/ 684 h 1865"/>
              <a:gd name="T46" fmla="*/ 1010 w 1093"/>
              <a:gd name="T47" fmla="*/ 655 h 1865"/>
              <a:gd name="T48" fmla="*/ 961 w 1093"/>
              <a:gd name="T49" fmla="*/ 631 h 1865"/>
              <a:gd name="T50" fmla="*/ 911 w 1093"/>
              <a:gd name="T51" fmla="*/ 616 h 1865"/>
              <a:gd name="T52" fmla="*/ 888 w 1093"/>
              <a:gd name="T53" fmla="*/ 589 h 1865"/>
              <a:gd name="T54" fmla="*/ 824 w 1093"/>
              <a:gd name="T55" fmla="*/ 512 h 1865"/>
              <a:gd name="T56" fmla="*/ 765 w 1093"/>
              <a:gd name="T57" fmla="*/ 496 h 1865"/>
              <a:gd name="T58" fmla="*/ 745 w 1093"/>
              <a:gd name="T59" fmla="*/ 483 h 1865"/>
              <a:gd name="T60" fmla="*/ 729 w 1093"/>
              <a:gd name="T61" fmla="*/ 429 h 1865"/>
              <a:gd name="T62" fmla="*/ 686 w 1093"/>
              <a:gd name="T63" fmla="*/ 353 h 1865"/>
              <a:gd name="T64" fmla="*/ 637 w 1093"/>
              <a:gd name="T65" fmla="*/ 209 h 1865"/>
              <a:gd name="T66" fmla="*/ 585 w 1093"/>
              <a:gd name="T67" fmla="*/ 76 h 1865"/>
              <a:gd name="T68" fmla="*/ 554 w 1093"/>
              <a:gd name="T69" fmla="*/ 37 h 1865"/>
              <a:gd name="T70" fmla="*/ 475 w 1093"/>
              <a:gd name="T71" fmla="*/ 8 h 1865"/>
              <a:gd name="T72" fmla="*/ 421 w 1093"/>
              <a:gd name="T73" fmla="*/ 3 h 1865"/>
              <a:gd name="T74" fmla="*/ 378 w 1093"/>
              <a:gd name="T75" fmla="*/ 66 h 1865"/>
              <a:gd name="T76" fmla="*/ 320 w 1093"/>
              <a:gd name="T77" fmla="*/ 87 h 1865"/>
              <a:gd name="T78" fmla="*/ 282 w 1093"/>
              <a:gd name="T79" fmla="*/ 125 h 1865"/>
              <a:gd name="T80" fmla="*/ 214 w 1093"/>
              <a:gd name="T81" fmla="*/ 139 h 1865"/>
              <a:gd name="T82" fmla="*/ 150 w 1093"/>
              <a:gd name="T83" fmla="*/ 85 h 1865"/>
              <a:gd name="T84" fmla="*/ 135 w 1093"/>
              <a:gd name="T85" fmla="*/ 132 h 1865"/>
              <a:gd name="T86" fmla="*/ 105 w 1093"/>
              <a:gd name="T87" fmla="*/ 229 h 1865"/>
              <a:gd name="T88" fmla="*/ 83 w 1093"/>
              <a:gd name="T89" fmla="*/ 360 h 1865"/>
              <a:gd name="T90" fmla="*/ 72 w 1093"/>
              <a:gd name="T91" fmla="*/ 539 h 1865"/>
              <a:gd name="T92" fmla="*/ 89 w 1093"/>
              <a:gd name="T93" fmla="*/ 693 h 1865"/>
              <a:gd name="T94" fmla="*/ 75 w 1093"/>
              <a:gd name="T95" fmla="*/ 859 h 1865"/>
              <a:gd name="T96" fmla="*/ 36 w 1093"/>
              <a:gd name="T97" fmla="*/ 923 h 1865"/>
              <a:gd name="T98" fmla="*/ 50 w 1093"/>
              <a:gd name="T99" fmla="*/ 950 h 1865"/>
              <a:gd name="T100" fmla="*/ 49 w 1093"/>
              <a:gd name="T101" fmla="*/ 1004 h 1865"/>
              <a:gd name="T102" fmla="*/ 44 w 1093"/>
              <a:gd name="T103" fmla="*/ 1064 h 1865"/>
              <a:gd name="T104" fmla="*/ 13 w 1093"/>
              <a:gd name="T105" fmla="*/ 1085 h 1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3" h="1865">
                <a:moveTo>
                  <a:pt x="0" y="1089"/>
                </a:moveTo>
                <a:lnTo>
                  <a:pt x="283" y="1829"/>
                </a:lnTo>
                <a:lnTo>
                  <a:pt x="294" y="1836"/>
                </a:lnTo>
                <a:lnTo>
                  <a:pt x="306" y="1840"/>
                </a:lnTo>
                <a:lnTo>
                  <a:pt x="318" y="1844"/>
                </a:lnTo>
                <a:lnTo>
                  <a:pt x="329" y="1848"/>
                </a:lnTo>
                <a:lnTo>
                  <a:pt x="353" y="1856"/>
                </a:lnTo>
                <a:lnTo>
                  <a:pt x="378" y="1865"/>
                </a:lnTo>
                <a:lnTo>
                  <a:pt x="378" y="1863"/>
                </a:lnTo>
                <a:lnTo>
                  <a:pt x="378" y="1861"/>
                </a:lnTo>
                <a:lnTo>
                  <a:pt x="381" y="1838"/>
                </a:lnTo>
                <a:lnTo>
                  <a:pt x="385" y="1815"/>
                </a:lnTo>
                <a:lnTo>
                  <a:pt x="388" y="1794"/>
                </a:lnTo>
                <a:lnTo>
                  <a:pt x="391" y="1775"/>
                </a:lnTo>
                <a:lnTo>
                  <a:pt x="395" y="1755"/>
                </a:lnTo>
                <a:lnTo>
                  <a:pt x="400" y="1735"/>
                </a:lnTo>
                <a:lnTo>
                  <a:pt x="407" y="1713"/>
                </a:lnTo>
                <a:lnTo>
                  <a:pt x="415" y="1691"/>
                </a:lnTo>
                <a:lnTo>
                  <a:pt x="421" y="1680"/>
                </a:lnTo>
                <a:lnTo>
                  <a:pt x="427" y="1670"/>
                </a:lnTo>
                <a:lnTo>
                  <a:pt x="433" y="1659"/>
                </a:lnTo>
                <a:lnTo>
                  <a:pt x="440" y="1649"/>
                </a:lnTo>
                <a:lnTo>
                  <a:pt x="445" y="1635"/>
                </a:lnTo>
                <a:lnTo>
                  <a:pt x="449" y="1622"/>
                </a:lnTo>
                <a:lnTo>
                  <a:pt x="454" y="1609"/>
                </a:lnTo>
                <a:lnTo>
                  <a:pt x="457" y="1597"/>
                </a:lnTo>
                <a:lnTo>
                  <a:pt x="460" y="1571"/>
                </a:lnTo>
                <a:lnTo>
                  <a:pt x="463" y="1543"/>
                </a:lnTo>
                <a:lnTo>
                  <a:pt x="471" y="1531"/>
                </a:lnTo>
                <a:lnTo>
                  <a:pt x="479" y="1521"/>
                </a:lnTo>
                <a:lnTo>
                  <a:pt x="487" y="1513"/>
                </a:lnTo>
                <a:lnTo>
                  <a:pt x="496" y="1506"/>
                </a:lnTo>
                <a:lnTo>
                  <a:pt x="515" y="1493"/>
                </a:lnTo>
                <a:lnTo>
                  <a:pt x="538" y="1478"/>
                </a:lnTo>
                <a:lnTo>
                  <a:pt x="550" y="1469"/>
                </a:lnTo>
                <a:lnTo>
                  <a:pt x="560" y="1460"/>
                </a:lnTo>
                <a:lnTo>
                  <a:pt x="567" y="1450"/>
                </a:lnTo>
                <a:lnTo>
                  <a:pt x="575" y="1439"/>
                </a:lnTo>
                <a:lnTo>
                  <a:pt x="588" y="1417"/>
                </a:lnTo>
                <a:lnTo>
                  <a:pt x="602" y="1391"/>
                </a:lnTo>
                <a:lnTo>
                  <a:pt x="608" y="1379"/>
                </a:lnTo>
                <a:lnTo>
                  <a:pt x="616" y="1369"/>
                </a:lnTo>
                <a:lnTo>
                  <a:pt x="619" y="1365"/>
                </a:lnTo>
                <a:lnTo>
                  <a:pt x="624" y="1360"/>
                </a:lnTo>
                <a:lnTo>
                  <a:pt x="630" y="1357"/>
                </a:lnTo>
                <a:lnTo>
                  <a:pt x="636" y="1354"/>
                </a:lnTo>
                <a:lnTo>
                  <a:pt x="647" y="1352"/>
                </a:lnTo>
                <a:lnTo>
                  <a:pt x="657" y="1348"/>
                </a:lnTo>
                <a:lnTo>
                  <a:pt x="661" y="1345"/>
                </a:lnTo>
                <a:lnTo>
                  <a:pt x="664" y="1342"/>
                </a:lnTo>
                <a:lnTo>
                  <a:pt x="666" y="1339"/>
                </a:lnTo>
                <a:lnTo>
                  <a:pt x="670" y="1334"/>
                </a:lnTo>
                <a:lnTo>
                  <a:pt x="673" y="1326"/>
                </a:lnTo>
                <a:lnTo>
                  <a:pt x="675" y="1317"/>
                </a:lnTo>
                <a:lnTo>
                  <a:pt x="679" y="1300"/>
                </a:lnTo>
                <a:lnTo>
                  <a:pt x="680" y="1285"/>
                </a:lnTo>
                <a:lnTo>
                  <a:pt x="682" y="1270"/>
                </a:lnTo>
                <a:lnTo>
                  <a:pt x="684" y="1252"/>
                </a:lnTo>
                <a:lnTo>
                  <a:pt x="688" y="1237"/>
                </a:lnTo>
                <a:lnTo>
                  <a:pt x="691" y="1222"/>
                </a:lnTo>
                <a:lnTo>
                  <a:pt x="691" y="1168"/>
                </a:lnTo>
                <a:lnTo>
                  <a:pt x="673" y="1115"/>
                </a:lnTo>
                <a:lnTo>
                  <a:pt x="689" y="1111"/>
                </a:lnTo>
                <a:lnTo>
                  <a:pt x="705" y="1107"/>
                </a:lnTo>
                <a:lnTo>
                  <a:pt x="710" y="1102"/>
                </a:lnTo>
                <a:lnTo>
                  <a:pt x="715" y="1099"/>
                </a:lnTo>
                <a:lnTo>
                  <a:pt x="720" y="1100"/>
                </a:lnTo>
                <a:lnTo>
                  <a:pt x="724" y="1102"/>
                </a:lnTo>
                <a:lnTo>
                  <a:pt x="727" y="1105"/>
                </a:lnTo>
                <a:lnTo>
                  <a:pt x="729" y="1109"/>
                </a:lnTo>
                <a:lnTo>
                  <a:pt x="732" y="1118"/>
                </a:lnTo>
                <a:lnTo>
                  <a:pt x="737" y="1128"/>
                </a:lnTo>
                <a:lnTo>
                  <a:pt x="744" y="1143"/>
                </a:lnTo>
                <a:lnTo>
                  <a:pt x="753" y="1159"/>
                </a:lnTo>
                <a:lnTo>
                  <a:pt x="768" y="1156"/>
                </a:lnTo>
                <a:lnTo>
                  <a:pt x="782" y="1153"/>
                </a:lnTo>
                <a:lnTo>
                  <a:pt x="788" y="1150"/>
                </a:lnTo>
                <a:lnTo>
                  <a:pt x="795" y="1147"/>
                </a:lnTo>
                <a:lnTo>
                  <a:pt x="800" y="1142"/>
                </a:lnTo>
                <a:lnTo>
                  <a:pt x="806" y="1136"/>
                </a:lnTo>
                <a:lnTo>
                  <a:pt x="808" y="1126"/>
                </a:lnTo>
                <a:lnTo>
                  <a:pt x="808" y="1115"/>
                </a:lnTo>
                <a:lnTo>
                  <a:pt x="811" y="1105"/>
                </a:lnTo>
                <a:lnTo>
                  <a:pt x="817" y="1098"/>
                </a:lnTo>
                <a:lnTo>
                  <a:pt x="822" y="1090"/>
                </a:lnTo>
                <a:lnTo>
                  <a:pt x="827" y="1083"/>
                </a:lnTo>
                <a:lnTo>
                  <a:pt x="837" y="1067"/>
                </a:lnTo>
                <a:lnTo>
                  <a:pt x="848" y="1051"/>
                </a:lnTo>
                <a:lnTo>
                  <a:pt x="850" y="1047"/>
                </a:lnTo>
                <a:lnTo>
                  <a:pt x="852" y="1044"/>
                </a:lnTo>
                <a:lnTo>
                  <a:pt x="855" y="1042"/>
                </a:lnTo>
                <a:lnTo>
                  <a:pt x="859" y="1041"/>
                </a:lnTo>
                <a:lnTo>
                  <a:pt x="863" y="1041"/>
                </a:lnTo>
                <a:lnTo>
                  <a:pt x="866" y="1042"/>
                </a:lnTo>
                <a:lnTo>
                  <a:pt x="869" y="1044"/>
                </a:lnTo>
                <a:lnTo>
                  <a:pt x="873" y="1046"/>
                </a:lnTo>
                <a:lnTo>
                  <a:pt x="878" y="1051"/>
                </a:lnTo>
                <a:lnTo>
                  <a:pt x="886" y="1057"/>
                </a:lnTo>
                <a:lnTo>
                  <a:pt x="891" y="1057"/>
                </a:lnTo>
                <a:lnTo>
                  <a:pt x="896" y="1057"/>
                </a:lnTo>
                <a:lnTo>
                  <a:pt x="902" y="1043"/>
                </a:lnTo>
                <a:lnTo>
                  <a:pt x="906" y="1030"/>
                </a:lnTo>
                <a:lnTo>
                  <a:pt x="908" y="1023"/>
                </a:lnTo>
                <a:lnTo>
                  <a:pt x="911" y="1017"/>
                </a:lnTo>
                <a:lnTo>
                  <a:pt x="914" y="1010"/>
                </a:lnTo>
                <a:lnTo>
                  <a:pt x="917" y="1003"/>
                </a:lnTo>
                <a:lnTo>
                  <a:pt x="923" y="994"/>
                </a:lnTo>
                <a:lnTo>
                  <a:pt x="930" y="988"/>
                </a:lnTo>
                <a:lnTo>
                  <a:pt x="936" y="981"/>
                </a:lnTo>
                <a:lnTo>
                  <a:pt x="943" y="975"/>
                </a:lnTo>
                <a:lnTo>
                  <a:pt x="958" y="964"/>
                </a:lnTo>
                <a:lnTo>
                  <a:pt x="973" y="950"/>
                </a:lnTo>
                <a:lnTo>
                  <a:pt x="987" y="936"/>
                </a:lnTo>
                <a:lnTo>
                  <a:pt x="1002" y="924"/>
                </a:lnTo>
                <a:lnTo>
                  <a:pt x="1014" y="914"/>
                </a:lnTo>
                <a:lnTo>
                  <a:pt x="1024" y="904"/>
                </a:lnTo>
                <a:lnTo>
                  <a:pt x="1033" y="894"/>
                </a:lnTo>
                <a:lnTo>
                  <a:pt x="1041" y="883"/>
                </a:lnTo>
                <a:lnTo>
                  <a:pt x="1054" y="860"/>
                </a:lnTo>
                <a:lnTo>
                  <a:pt x="1068" y="833"/>
                </a:lnTo>
                <a:lnTo>
                  <a:pt x="1078" y="817"/>
                </a:lnTo>
                <a:lnTo>
                  <a:pt x="1085" y="803"/>
                </a:lnTo>
                <a:lnTo>
                  <a:pt x="1088" y="796"/>
                </a:lnTo>
                <a:lnTo>
                  <a:pt x="1091" y="788"/>
                </a:lnTo>
                <a:lnTo>
                  <a:pt x="1092" y="779"/>
                </a:lnTo>
                <a:lnTo>
                  <a:pt x="1093" y="770"/>
                </a:lnTo>
                <a:lnTo>
                  <a:pt x="1092" y="761"/>
                </a:lnTo>
                <a:lnTo>
                  <a:pt x="1091" y="752"/>
                </a:lnTo>
                <a:lnTo>
                  <a:pt x="1089" y="745"/>
                </a:lnTo>
                <a:lnTo>
                  <a:pt x="1084" y="737"/>
                </a:lnTo>
                <a:lnTo>
                  <a:pt x="1069" y="726"/>
                </a:lnTo>
                <a:lnTo>
                  <a:pt x="1053" y="717"/>
                </a:lnTo>
                <a:lnTo>
                  <a:pt x="1050" y="713"/>
                </a:lnTo>
                <a:lnTo>
                  <a:pt x="1048" y="709"/>
                </a:lnTo>
                <a:lnTo>
                  <a:pt x="1046" y="706"/>
                </a:lnTo>
                <a:lnTo>
                  <a:pt x="1044" y="702"/>
                </a:lnTo>
                <a:lnTo>
                  <a:pt x="1042" y="693"/>
                </a:lnTo>
                <a:lnTo>
                  <a:pt x="1039" y="684"/>
                </a:lnTo>
                <a:lnTo>
                  <a:pt x="1037" y="680"/>
                </a:lnTo>
                <a:lnTo>
                  <a:pt x="1035" y="676"/>
                </a:lnTo>
                <a:lnTo>
                  <a:pt x="1030" y="671"/>
                </a:lnTo>
                <a:lnTo>
                  <a:pt x="1027" y="668"/>
                </a:lnTo>
                <a:lnTo>
                  <a:pt x="1019" y="662"/>
                </a:lnTo>
                <a:lnTo>
                  <a:pt x="1010" y="655"/>
                </a:lnTo>
                <a:lnTo>
                  <a:pt x="1000" y="653"/>
                </a:lnTo>
                <a:lnTo>
                  <a:pt x="992" y="650"/>
                </a:lnTo>
                <a:lnTo>
                  <a:pt x="984" y="645"/>
                </a:lnTo>
                <a:lnTo>
                  <a:pt x="976" y="641"/>
                </a:lnTo>
                <a:lnTo>
                  <a:pt x="969" y="636"/>
                </a:lnTo>
                <a:lnTo>
                  <a:pt x="961" y="631"/>
                </a:lnTo>
                <a:lnTo>
                  <a:pt x="953" y="627"/>
                </a:lnTo>
                <a:lnTo>
                  <a:pt x="944" y="624"/>
                </a:lnTo>
                <a:lnTo>
                  <a:pt x="932" y="621"/>
                </a:lnTo>
                <a:lnTo>
                  <a:pt x="921" y="620"/>
                </a:lnTo>
                <a:lnTo>
                  <a:pt x="916" y="618"/>
                </a:lnTo>
                <a:lnTo>
                  <a:pt x="911" y="616"/>
                </a:lnTo>
                <a:lnTo>
                  <a:pt x="906" y="614"/>
                </a:lnTo>
                <a:lnTo>
                  <a:pt x="901" y="610"/>
                </a:lnTo>
                <a:lnTo>
                  <a:pt x="898" y="605"/>
                </a:lnTo>
                <a:lnTo>
                  <a:pt x="893" y="600"/>
                </a:lnTo>
                <a:lnTo>
                  <a:pt x="891" y="595"/>
                </a:lnTo>
                <a:lnTo>
                  <a:pt x="888" y="589"/>
                </a:lnTo>
                <a:lnTo>
                  <a:pt x="874" y="566"/>
                </a:lnTo>
                <a:lnTo>
                  <a:pt x="861" y="546"/>
                </a:lnTo>
                <a:lnTo>
                  <a:pt x="853" y="536"/>
                </a:lnTo>
                <a:lnTo>
                  <a:pt x="846" y="528"/>
                </a:lnTo>
                <a:lnTo>
                  <a:pt x="836" y="520"/>
                </a:lnTo>
                <a:lnTo>
                  <a:pt x="824" y="512"/>
                </a:lnTo>
                <a:lnTo>
                  <a:pt x="813" y="506"/>
                </a:lnTo>
                <a:lnTo>
                  <a:pt x="804" y="502"/>
                </a:lnTo>
                <a:lnTo>
                  <a:pt x="794" y="499"/>
                </a:lnTo>
                <a:lnTo>
                  <a:pt x="782" y="496"/>
                </a:lnTo>
                <a:lnTo>
                  <a:pt x="773" y="495"/>
                </a:lnTo>
                <a:lnTo>
                  <a:pt x="765" y="496"/>
                </a:lnTo>
                <a:lnTo>
                  <a:pt x="760" y="495"/>
                </a:lnTo>
                <a:lnTo>
                  <a:pt x="757" y="495"/>
                </a:lnTo>
                <a:lnTo>
                  <a:pt x="753" y="493"/>
                </a:lnTo>
                <a:lnTo>
                  <a:pt x="750" y="491"/>
                </a:lnTo>
                <a:lnTo>
                  <a:pt x="747" y="488"/>
                </a:lnTo>
                <a:lnTo>
                  <a:pt x="745" y="483"/>
                </a:lnTo>
                <a:lnTo>
                  <a:pt x="744" y="480"/>
                </a:lnTo>
                <a:lnTo>
                  <a:pt x="744" y="476"/>
                </a:lnTo>
                <a:lnTo>
                  <a:pt x="744" y="467"/>
                </a:lnTo>
                <a:lnTo>
                  <a:pt x="742" y="459"/>
                </a:lnTo>
                <a:lnTo>
                  <a:pt x="736" y="443"/>
                </a:lnTo>
                <a:lnTo>
                  <a:pt x="729" y="429"/>
                </a:lnTo>
                <a:lnTo>
                  <a:pt x="723" y="418"/>
                </a:lnTo>
                <a:lnTo>
                  <a:pt x="715" y="406"/>
                </a:lnTo>
                <a:lnTo>
                  <a:pt x="707" y="394"/>
                </a:lnTo>
                <a:lnTo>
                  <a:pt x="700" y="381"/>
                </a:lnTo>
                <a:lnTo>
                  <a:pt x="692" y="368"/>
                </a:lnTo>
                <a:lnTo>
                  <a:pt x="686" y="353"/>
                </a:lnTo>
                <a:lnTo>
                  <a:pt x="680" y="333"/>
                </a:lnTo>
                <a:lnTo>
                  <a:pt x="675" y="315"/>
                </a:lnTo>
                <a:lnTo>
                  <a:pt x="671" y="298"/>
                </a:lnTo>
                <a:lnTo>
                  <a:pt x="665" y="278"/>
                </a:lnTo>
                <a:lnTo>
                  <a:pt x="651" y="242"/>
                </a:lnTo>
                <a:lnTo>
                  <a:pt x="637" y="209"/>
                </a:lnTo>
                <a:lnTo>
                  <a:pt x="625" y="177"/>
                </a:lnTo>
                <a:lnTo>
                  <a:pt x="611" y="140"/>
                </a:lnTo>
                <a:lnTo>
                  <a:pt x="606" y="123"/>
                </a:lnTo>
                <a:lnTo>
                  <a:pt x="601" y="108"/>
                </a:lnTo>
                <a:lnTo>
                  <a:pt x="593" y="93"/>
                </a:lnTo>
                <a:lnTo>
                  <a:pt x="585" y="76"/>
                </a:lnTo>
                <a:lnTo>
                  <a:pt x="581" y="68"/>
                </a:lnTo>
                <a:lnTo>
                  <a:pt x="578" y="59"/>
                </a:lnTo>
                <a:lnTo>
                  <a:pt x="574" y="51"/>
                </a:lnTo>
                <a:lnTo>
                  <a:pt x="567" y="45"/>
                </a:lnTo>
                <a:lnTo>
                  <a:pt x="561" y="41"/>
                </a:lnTo>
                <a:lnTo>
                  <a:pt x="554" y="37"/>
                </a:lnTo>
                <a:lnTo>
                  <a:pt x="548" y="35"/>
                </a:lnTo>
                <a:lnTo>
                  <a:pt x="541" y="33"/>
                </a:lnTo>
                <a:lnTo>
                  <a:pt x="528" y="30"/>
                </a:lnTo>
                <a:lnTo>
                  <a:pt x="513" y="26"/>
                </a:lnTo>
                <a:lnTo>
                  <a:pt x="494" y="17"/>
                </a:lnTo>
                <a:lnTo>
                  <a:pt x="475" y="8"/>
                </a:lnTo>
                <a:lnTo>
                  <a:pt x="466" y="5"/>
                </a:lnTo>
                <a:lnTo>
                  <a:pt x="456" y="2"/>
                </a:lnTo>
                <a:lnTo>
                  <a:pt x="445" y="0"/>
                </a:lnTo>
                <a:lnTo>
                  <a:pt x="434" y="0"/>
                </a:lnTo>
                <a:lnTo>
                  <a:pt x="427" y="1"/>
                </a:lnTo>
                <a:lnTo>
                  <a:pt x="421" y="3"/>
                </a:lnTo>
                <a:lnTo>
                  <a:pt x="416" y="6"/>
                </a:lnTo>
                <a:lnTo>
                  <a:pt x="412" y="10"/>
                </a:lnTo>
                <a:lnTo>
                  <a:pt x="403" y="21"/>
                </a:lnTo>
                <a:lnTo>
                  <a:pt x="396" y="34"/>
                </a:lnTo>
                <a:lnTo>
                  <a:pt x="388" y="50"/>
                </a:lnTo>
                <a:lnTo>
                  <a:pt x="378" y="66"/>
                </a:lnTo>
                <a:lnTo>
                  <a:pt x="368" y="71"/>
                </a:lnTo>
                <a:lnTo>
                  <a:pt x="359" y="75"/>
                </a:lnTo>
                <a:lnTo>
                  <a:pt x="349" y="78"/>
                </a:lnTo>
                <a:lnTo>
                  <a:pt x="339" y="81"/>
                </a:lnTo>
                <a:lnTo>
                  <a:pt x="329" y="84"/>
                </a:lnTo>
                <a:lnTo>
                  <a:pt x="320" y="87"/>
                </a:lnTo>
                <a:lnTo>
                  <a:pt x="310" y="91"/>
                </a:lnTo>
                <a:lnTo>
                  <a:pt x="301" y="98"/>
                </a:lnTo>
                <a:lnTo>
                  <a:pt x="298" y="103"/>
                </a:lnTo>
                <a:lnTo>
                  <a:pt x="296" y="109"/>
                </a:lnTo>
                <a:lnTo>
                  <a:pt x="288" y="117"/>
                </a:lnTo>
                <a:lnTo>
                  <a:pt x="282" y="125"/>
                </a:lnTo>
                <a:lnTo>
                  <a:pt x="274" y="131"/>
                </a:lnTo>
                <a:lnTo>
                  <a:pt x="268" y="138"/>
                </a:lnTo>
                <a:lnTo>
                  <a:pt x="252" y="149"/>
                </a:lnTo>
                <a:lnTo>
                  <a:pt x="234" y="162"/>
                </a:lnTo>
                <a:lnTo>
                  <a:pt x="225" y="150"/>
                </a:lnTo>
                <a:lnTo>
                  <a:pt x="214" y="139"/>
                </a:lnTo>
                <a:lnTo>
                  <a:pt x="203" y="130"/>
                </a:lnTo>
                <a:lnTo>
                  <a:pt x="192" y="123"/>
                </a:lnTo>
                <a:lnTo>
                  <a:pt x="182" y="115"/>
                </a:lnTo>
                <a:lnTo>
                  <a:pt x="171" y="107"/>
                </a:lnTo>
                <a:lnTo>
                  <a:pt x="160" y="97"/>
                </a:lnTo>
                <a:lnTo>
                  <a:pt x="150" y="85"/>
                </a:lnTo>
                <a:lnTo>
                  <a:pt x="149" y="91"/>
                </a:lnTo>
                <a:lnTo>
                  <a:pt x="148" y="98"/>
                </a:lnTo>
                <a:lnTo>
                  <a:pt x="147" y="104"/>
                </a:lnTo>
                <a:lnTo>
                  <a:pt x="145" y="111"/>
                </a:lnTo>
                <a:lnTo>
                  <a:pt x="140" y="122"/>
                </a:lnTo>
                <a:lnTo>
                  <a:pt x="135" y="132"/>
                </a:lnTo>
                <a:lnTo>
                  <a:pt x="129" y="143"/>
                </a:lnTo>
                <a:lnTo>
                  <a:pt x="123" y="154"/>
                </a:lnTo>
                <a:lnTo>
                  <a:pt x="119" y="166"/>
                </a:lnTo>
                <a:lnTo>
                  <a:pt x="116" y="180"/>
                </a:lnTo>
                <a:lnTo>
                  <a:pt x="110" y="206"/>
                </a:lnTo>
                <a:lnTo>
                  <a:pt x="105" y="229"/>
                </a:lnTo>
                <a:lnTo>
                  <a:pt x="99" y="250"/>
                </a:lnTo>
                <a:lnTo>
                  <a:pt x="94" y="276"/>
                </a:lnTo>
                <a:lnTo>
                  <a:pt x="90" y="298"/>
                </a:lnTo>
                <a:lnTo>
                  <a:pt x="89" y="318"/>
                </a:lnTo>
                <a:lnTo>
                  <a:pt x="86" y="338"/>
                </a:lnTo>
                <a:lnTo>
                  <a:pt x="83" y="360"/>
                </a:lnTo>
                <a:lnTo>
                  <a:pt x="78" y="393"/>
                </a:lnTo>
                <a:lnTo>
                  <a:pt x="74" y="422"/>
                </a:lnTo>
                <a:lnTo>
                  <a:pt x="71" y="450"/>
                </a:lnTo>
                <a:lnTo>
                  <a:pt x="70" y="482"/>
                </a:lnTo>
                <a:lnTo>
                  <a:pt x="70" y="513"/>
                </a:lnTo>
                <a:lnTo>
                  <a:pt x="72" y="539"/>
                </a:lnTo>
                <a:lnTo>
                  <a:pt x="75" y="563"/>
                </a:lnTo>
                <a:lnTo>
                  <a:pt x="77" y="588"/>
                </a:lnTo>
                <a:lnTo>
                  <a:pt x="80" y="612"/>
                </a:lnTo>
                <a:lnTo>
                  <a:pt x="83" y="637"/>
                </a:lnTo>
                <a:lnTo>
                  <a:pt x="86" y="664"/>
                </a:lnTo>
                <a:lnTo>
                  <a:pt x="89" y="693"/>
                </a:lnTo>
                <a:lnTo>
                  <a:pt x="89" y="759"/>
                </a:lnTo>
                <a:lnTo>
                  <a:pt x="88" y="782"/>
                </a:lnTo>
                <a:lnTo>
                  <a:pt x="85" y="802"/>
                </a:lnTo>
                <a:lnTo>
                  <a:pt x="82" y="821"/>
                </a:lnTo>
                <a:lnTo>
                  <a:pt x="78" y="844"/>
                </a:lnTo>
                <a:lnTo>
                  <a:pt x="75" y="859"/>
                </a:lnTo>
                <a:lnTo>
                  <a:pt x="70" y="871"/>
                </a:lnTo>
                <a:lnTo>
                  <a:pt x="64" y="884"/>
                </a:lnTo>
                <a:lnTo>
                  <a:pt x="57" y="897"/>
                </a:lnTo>
                <a:lnTo>
                  <a:pt x="49" y="908"/>
                </a:lnTo>
                <a:lnTo>
                  <a:pt x="41" y="919"/>
                </a:lnTo>
                <a:lnTo>
                  <a:pt x="36" y="923"/>
                </a:lnTo>
                <a:lnTo>
                  <a:pt x="32" y="929"/>
                </a:lnTo>
                <a:lnTo>
                  <a:pt x="34" y="935"/>
                </a:lnTo>
                <a:lnTo>
                  <a:pt x="37" y="939"/>
                </a:lnTo>
                <a:lnTo>
                  <a:pt x="40" y="942"/>
                </a:lnTo>
                <a:lnTo>
                  <a:pt x="44" y="946"/>
                </a:lnTo>
                <a:lnTo>
                  <a:pt x="50" y="950"/>
                </a:lnTo>
                <a:lnTo>
                  <a:pt x="53" y="953"/>
                </a:lnTo>
                <a:lnTo>
                  <a:pt x="56" y="958"/>
                </a:lnTo>
                <a:lnTo>
                  <a:pt x="57" y="963"/>
                </a:lnTo>
                <a:lnTo>
                  <a:pt x="55" y="978"/>
                </a:lnTo>
                <a:lnTo>
                  <a:pt x="52" y="991"/>
                </a:lnTo>
                <a:lnTo>
                  <a:pt x="49" y="1004"/>
                </a:lnTo>
                <a:lnTo>
                  <a:pt x="47" y="1019"/>
                </a:lnTo>
                <a:lnTo>
                  <a:pt x="47" y="1031"/>
                </a:lnTo>
                <a:lnTo>
                  <a:pt x="48" y="1041"/>
                </a:lnTo>
                <a:lnTo>
                  <a:pt x="48" y="1050"/>
                </a:lnTo>
                <a:lnTo>
                  <a:pt x="47" y="1061"/>
                </a:lnTo>
                <a:lnTo>
                  <a:pt x="44" y="1064"/>
                </a:lnTo>
                <a:lnTo>
                  <a:pt x="42" y="1067"/>
                </a:lnTo>
                <a:lnTo>
                  <a:pt x="39" y="1068"/>
                </a:lnTo>
                <a:lnTo>
                  <a:pt x="36" y="1070"/>
                </a:lnTo>
                <a:lnTo>
                  <a:pt x="28" y="1075"/>
                </a:lnTo>
                <a:lnTo>
                  <a:pt x="21" y="1081"/>
                </a:lnTo>
                <a:lnTo>
                  <a:pt x="13" y="1085"/>
                </a:lnTo>
                <a:lnTo>
                  <a:pt x="3" y="1088"/>
                </a:lnTo>
                <a:lnTo>
                  <a:pt x="2" y="1089"/>
                </a:lnTo>
                <a:lnTo>
                  <a:pt x="0" y="108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" name="Freeform 234"/>
          <p:cNvSpPr>
            <a:spLocks/>
          </p:cNvSpPr>
          <p:nvPr/>
        </p:nvSpPr>
        <p:spPr bwMode="auto">
          <a:xfrm>
            <a:off x="8331504" y="1701451"/>
            <a:ext cx="504450" cy="858256"/>
          </a:xfrm>
          <a:custGeom>
            <a:avLst/>
            <a:gdLst>
              <a:gd name="T0" fmla="*/ 329 w 1093"/>
              <a:gd name="T1" fmla="*/ 1848 h 1865"/>
              <a:gd name="T2" fmla="*/ 381 w 1093"/>
              <a:gd name="T3" fmla="*/ 1838 h 1865"/>
              <a:gd name="T4" fmla="*/ 407 w 1093"/>
              <a:gd name="T5" fmla="*/ 1713 h 1865"/>
              <a:gd name="T6" fmla="*/ 445 w 1093"/>
              <a:gd name="T7" fmla="*/ 1635 h 1865"/>
              <a:gd name="T8" fmla="*/ 471 w 1093"/>
              <a:gd name="T9" fmla="*/ 1531 h 1865"/>
              <a:gd name="T10" fmla="*/ 550 w 1093"/>
              <a:gd name="T11" fmla="*/ 1469 h 1865"/>
              <a:gd name="T12" fmla="*/ 608 w 1093"/>
              <a:gd name="T13" fmla="*/ 1379 h 1865"/>
              <a:gd name="T14" fmla="*/ 647 w 1093"/>
              <a:gd name="T15" fmla="*/ 1352 h 1865"/>
              <a:gd name="T16" fmla="*/ 673 w 1093"/>
              <a:gd name="T17" fmla="*/ 1326 h 1865"/>
              <a:gd name="T18" fmla="*/ 688 w 1093"/>
              <a:gd name="T19" fmla="*/ 1237 h 1865"/>
              <a:gd name="T20" fmla="*/ 710 w 1093"/>
              <a:gd name="T21" fmla="*/ 1102 h 1865"/>
              <a:gd name="T22" fmla="*/ 732 w 1093"/>
              <a:gd name="T23" fmla="*/ 1118 h 1865"/>
              <a:gd name="T24" fmla="*/ 788 w 1093"/>
              <a:gd name="T25" fmla="*/ 1150 h 1865"/>
              <a:gd name="T26" fmla="*/ 811 w 1093"/>
              <a:gd name="T27" fmla="*/ 1105 h 1865"/>
              <a:gd name="T28" fmla="*/ 850 w 1093"/>
              <a:gd name="T29" fmla="*/ 1047 h 1865"/>
              <a:gd name="T30" fmla="*/ 869 w 1093"/>
              <a:gd name="T31" fmla="*/ 1044 h 1865"/>
              <a:gd name="T32" fmla="*/ 902 w 1093"/>
              <a:gd name="T33" fmla="*/ 1043 h 1865"/>
              <a:gd name="T34" fmla="*/ 923 w 1093"/>
              <a:gd name="T35" fmla="*/ 994 h 1865"/>
              <a:gd name="T36" fmla="*/ 987 w 1093"/>
              <a:gd name="T37" fmla="*/ 936 h 1865"/>
              <a:gd name="T38" fmla="*/ 1054 w 1093"/>
              <a:gd name="T39" fmla="*/ 860 h 1865"/>
              <a:gd name="T40" fmla="*/ 1092 w 1093"/>
              <a:gd name="T41" fmla="*/ 779 h 1865"/>
              <a:gd name="T42" fmla="*/ 1069 w 1093"/>
              <a:gd name="T43" fmla="*/ 726 h 1865"/>
              <a:gd name="T44" fmla="*/ 1042 w 1093"/>
              <a:gd name="T45" fmla="*/ 693 h 1865"/>
              <a:gd name="T46" fmla="*/ 1019 w 1093"/>
              <a:gd name="T47" fmla="*/ 662 h 1865"/>
              <a:gd name="T48" fmla="*/ 976 w 1093"/>
              <a:gd name="T49" fmla="*/ 641 h 1865"/>
              <a:gd name="T50" fmla="*/ 921 w 1093"/>
              <a:gd name="T51" fmla="*/ 620 h 1865"/>
              <a:gd name="T52" fmla="*/ 893 w 1093"/>
              <a:gd name="T53" fmla="*/ 600 h 1865"/>
              <a:gd name="T54" fmla="*/ 846 w 1093"/>
              <a:gd name="T55" fmla="*/ 528 h 1865"/>
              <a:gd name="T56" fmla="*/ 782 w 1093"/>
              <a:gd name="T57" fmla="*/ 496 h 1865"/>
              <a:gd name="T58" fmla="*/ 750 w 1093"/>
              <a:gd name="T59" fmla="*/ 491 h 1865"/>
              <a:gd name="T60" fmla="*/ 742 w 1093"/>
              <a:gd name="T61" fmla="*/ 459 h 1865"/>
              <a:gd name="T62" fmla="*/ 700 w 1093"/>
              <a:gd name="T63" fmla="*/ 381 h 1865"/>
              <a:gd name="T64" fmla="*/ 665 w 1093"/>
              <a:gd name="T65" fmla="*/ 278 h 1865"/>
              <a:gd name="T66" fmla="*/ 601 w 1093"/>
              <a:gd name="T67" fmla="*/ 108 h 1865"/>
              <a:gd name="T68" fmla="*/ 567 w 1093"/>
              <a:gd name="T69" fmla="*/ 45 h 1865"/>
              <a:gd name="T70" fmla="*/ 513 w 1093"/>
              <a:gd name="T71" fmla="*/ 26 h 1865"/>
              <a:gd name="T72" fmla="*/ 434 w 1093"/>
              <a:gd name="T73" fmla="*/ 0 h 1865"/>
              <a:gd name="T74" fmla="*/ 396 w 1093"/>
              <a:gd name="T75" fmla="*/ 34 h 1865"/>
              <a:gd name="T76" fmla="*/ 339 w 1093"/>
              <a:gd name="T77" fmla="*/ 81 h 1865"/>
              <a:gd name="T78" fmla="*/ 296 w 1093"/>
              <a:gd name="T79" fmla="*/ 109 h 1865"/>
              <a:gd name="T80" fmla="*/ 234 w 1093"/>
              <a:gd name="T81" fmla="*/ 162 h 1865"/>
              <a:gd name="T82" fmla="*/ 171 w 1093"/>
              <a:gd name="T83" fmla="*/ 107 h 1865"/>
              <a:gd name="T84" fmla="*/ 145 w 1093"/>
              <a:gd name="T85" fmla="*/ 111 h 1865"/>
              <a:gd name="T86" fmla="*/ 116 w 1093"/>
              <a:gd name="T87" fmla="*/ 180 h 1865"/>
              <a:gd name="T88" fmla="*/ 89 w 1093"/>
              <a:gd name="T89" fmla="*/ 318 h 1865"/>
              <a:gd name="T90" fmla="*/ 70 w 1093"/>
              <a:gd name="T91" fmla="*/ 482 h 1865"/>
              <a:gd name="T92" fmla="*/ 83 w 1093"/>
              <a:gd name="T93" fmla="*/ 637 h 1865"/>
              <a:gd name="T94" fmla="*/ 82 w 1093"/>
              <a:gd name="T95" fmla="*/ 821 h 1865"/>
              <a:gd name="T96" fmla="*/ 49 w 1093"/>
              <a:gd name="T97" fmla="*/ 908 h 1865"/>
              <a:gd name="T98" fmla="*/ 40 w 1093"/>
              <a:gd name="T99" fmla="*/ 942 h 1865"/>
              <a:gd name="T100" fmla="*/ 55 w 1093"/>
              <a:gd name="T101" fmla="*/ 978 h 1865"/>
              <a:gd name="T102" fmla="*/ 48 w 1093"/>
              <a:gd name="T103" fmla="*/ 1050 h 1865"/>
              <a:gd name="T104" fmla="*/ 28 w 1093"/>
              <a:gd name="T105" fmla="*/ 1075 h 1865"/>
              <a:gd name="T106" fmla="*/ 0 w 1093"/>
              <a:gd name="T107" fmla="*/ 1089 h 1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93" h="1865">
                <a:moveTo>
                  <a:pt x="0" y="1089"/>
                </a:moveTo>
                <a:lnTo>
                  <a:pt x="283" y="1829"/>
                </a:lnTo>
                <a:lnTo>
                  <a:pt x="294" y="1836"/>
                </a:lnTo>
                <a:lnTo>
                  <a:pt x="306" y="1840"/>
                </a:lnTo>
                <a:lnTo>
                  <a:pt x="318" y="1844"/>
                </a:lnTo>
                <a:lnTo>
                  <a:pt x="329" y="1848"/>
                </a:lnTo>
                <a:lnTo>
                  <a:pt x="353" y="1856"/>
                </a:lnTo>
                <a:lnTo>
                  <a:pt x="378" y="1865"/>
                </a:lnTo>
                <a:lnTo>
                  <a:pt x="378" y="1865"/>
                </a:lnTo>
                <a:lnTo>
                  <a:pt x="378" y="1863"/>
                </a:lnTo>
                <a:lnTo>
                  <a:pt x="378" y="1861"/>
                </a:lnTo>
                <a:lnTo>
                  <a:pt x="381" y="1838"/>
                </a:lnTo>
                <a:lnTo>
                  <a:pt x="385" y="1815"/>
                </a:lnTo>
                <a:lnTo>
                  <a:pt x="388" y="1794"/>
                </a:lnTo>
                <a:lnTo>
                  <a:pt x="391" y="1775"/>
                </a:lnTo>
                <a:lnTo>
                  <a:pt x="395" y="1755"/>
                </a:lnTo>
                <a:lnTo>
                  <a:pt x="400" y="1735"/>
                </a:lnTo>
                <a:lnTo>
                  <a:pt x="407" y="1713"/>
                </a:lnTo>
                <a:lnTo>
                  <a:pt x="415" y="1691"/>
                </a:lnTo>
                <a:lnTo>
                  <a:pt x="421" y="1680"/>
                </a:lnTo>
                <a:lnTo>
                  <a:pt x="427" y="1670"/>
                </a:lnTo>
                <a:lnTo>
                  <a:pt x="433" y="1659"/>
                </a:lnTo>
                <a:lnTo>
                  <a:pt x="440" y="1649"/>
                </a:lnTo>
                <a:lnTo>
                  <a:pt x="445" y="1635"/>
                </a:lnTo>
                <a:lnTo>
                  <a:pt x="449" y="1622"/>
                </a:lnTo>
                <a:lnTo>
                  <a:pt x="454" y="1609"/>
                </a:lnTo>
                <a:lnTo>
                  <a:pt x="457" y="1597"/>
                </a:lnTo>
                <a:lnTo>
                  <a:pt x="460" y="1571"/>
                </a:lnTo>
                <a:lnTo>
                  <a:pt x="463" y="1543"/>
                </a:lnTo>
                <a:lnTo>
                  <a:pt x="471" y="1531"/>
                </a:lnTo>
                <a:lnTo>
                  <a:pt x="479" y="1521"/>
                </a:lnTo>
                <a:lnTo>
                  <a:pt x="487" y="1513"/>
                </a:lnTo>
                <a:lnTo>
                  <a:pt x="496" y="1506"/>
                </a:lnTo>
                <a:lnTo>
                  <a:pt x="515" y="1493"/>
                </a:lnTo>
                <a:lnTo>
                  <a:pt x="538" y="1478"/>
                </a:lnTo>
                <a:lnTo>
                  <a:pt x="550" y="1469"/>
                </a:lnTo>
                <a:lnTo>
                  <a:pt x="560" y="1460"/>
                </a:lnTo>
                <a:lnTo>
                  <a:pt x="567" y="1450"/>
                </a:lnTo>
                <a:lnTo>
                  <a:pt x="575" y="1439"/>
                </a:lnTo>
                <a:lnTo>
                  <a:pt x="588" y="1417"/>
                </a:lnTo>
                <a:lnTo>
                  <a:pt x="602" y="1391"/>
                </a:lnTo>
                <a:lnTo>
                  <a:pt x="608" y="1379"/>
                </a:lnTo>
                <a:lnTo>
                  <a:pt x="616" y="1369"/>
                </a:lnTo>
                <a:lnTo>
                  <a:pt x="619" y="1365"/>
                </a:lnTo>
                <a:lnTo>
                  <a:pt x="624" y="1360"/>
                </a:lnTo>
                <a:lnTo>
                  <a:pt x="630" y="1357"/>
                </a:lnTo>
                <a:lnTo>
                  <a:pt x="636" y="1354"/>
                </a:lnTo>
                <a:lnTo>
                  <a:pt x="647" y="1352"/>
                </a:lnTo>
                <a:lnTo>
                  <a:pt x="657" y="1348"/>
                </a:lnTo>
                <a:lnTo>
                  <a:pt x="661" y="1345"/>
                </a:lnTo>
                <a:lnTo>
                  <a:pt x="664" y="1342"/>
                </a:lnTo>
                <a:lnTo>
                  <a:pt x="666" y="1339"/>
                </a:lnTo>
                <a:lnTo>
                  <a:pt x="670" y="1334"/>
                </a:lnTo>
                <a:lnTo>
                  <a:pt x="673" y="1326"/>
                </a:lnTo>
                <a:lnTo>
                  <a:pt x="675" y="1317"/>
                </a:lnTo>
                <a:lnTo>
                  <a:pt x="679" y="1300"/>
                </a:lnTo>
                <a:lnTo>
                  <a:pt x="680" y="1285"/>
                </a:lnTo>
                <a:lnTo>
                  <a:pt x="682" y="1270"/>
                </a:lnTo>
                <a:lnTo>
                  <a:pt x="684" y="1252"/>
                </a:lnTo>
                <a:lnTo>
                  <a:pt x="688" y="1237"/>
                </a:lnTo>
                <a:lnTo>
                  <a:pt x="691" y="1222"/>
                </a:lnTo>
                <a:lnTo>
                  <a:pt x="691" y="1168"/>
                </a:lnTo>
                <a:lnTo>
                  <a:pt x="673" y="1115"/>
                </a:lnTo>
                <a:lnTo>
                  <a:pt x="689" y="1111"/>
                </a:lnTo>
                <a:lnTo>
                  <a:pt x="705" y="1107"/>
                </a:lnTo>
                <a:lnTo>
                  <a:pt x="710" y="1102"/>
                </a:lnTo>
                <a:lnTo>
                  <a:pt x="715" y="1099"/>
                </a:lnTo>
                <a:lnTo>
                  <a:pt x="720" y="1100"/>
                </a:lnTo>
                <a:lnTo>
                  <a:pt x="724" y="1102"/>
                </a:lnTo>
                <a:lnTo>
                  <a:pt x="727" y="1105"/>
                </a:lnTo>
                <a:lnTo>
                  <a:pt x="729" y="1109"/>
                </a:lnTo>
                <a:lnTo>
                  <a:pt x="732" y="1118"/>
                </a:lnTo>
                <a:lnTo>
                  <a:pt x="737" y="1128"/>
                </a:lnTo>
                <a:lnTo>
                  <a:pt x="744" y="1143"/>
                </a:lnTo>
                <a:lnTo>
                  <a:pt x="753" y="1159"/>
                </a:lnTo>
                <a:lnTo>
                  <a:pt x="768" y="1156"/>
                </a:lnTo>
                <a:lnTo>
                  <a:pt x="782" y="1153"/>
                </a:lnTo>
                <a:lnTo>
                  <a:pt x="788" y="1150"/>
                </a:lnTo>
                <a:lnTo>
                  <a:pt x="795" y="1147"/>
                </a:lnTo>
                <a:lnTo>
                  <a:pt x="800" y="1142"/>
                </a:lnTo>
                <a:lnTo>
                  <a:pt x="806" y="1136"/>
                </a:lnTo>
                <a:lnTo>
                  <a:pt x="808" y="1126"/>
                </a:lnTo>
                <a:lnTo>
                  <a:pt x="808" y="1115"/>
                </a:lnTo>
                <a:lnTo>
                  <a:pt x="811" y="1105"/>
                </a:lnTo>
                <a:lnTo>
                  <a:pt x="817" y="1098"/>
                </a:lnTo>
                <a:lnTo>
                  <a:pt x="822" y="1090"/>
                </a:lnTo>
                <a:lnTo>
                  <a:pt x="827" y="1083"/>
                </a:lnTo>
                <a:lnTo>
                  <a:pt x="837" y="1067"/>
                </a:lnTo>
                <a:lnTo>
                  <a:pt x="848" y="1051"/>
                </a:lnTo>
                <a:lnTo>
                  <a:pt x="850" y="1047"/>
                </a:lnTo>
                <a:lnTo>
                  <a:pt x="852" y="1044"/>
                </a:lnTo>
                <a:lnTo>
                  <a:pt x="855" y="1042"/>
                </a:lnTo>
                <a:lnTo>
                  <a:pt x="859" y="1041"/>
                </a:lnTo>
                <a:lnTo>
                  <a:pt x="863" y="1041"/>
                </a:lnTo>
                <a:lnTo>
                  <a:pt x="866" y="1042"/>
                </a:lnTo>
                <a:lnTo>
                  <a:pt x="869" y="1044"/>
                </a:lnTo>
                <a:lnTo>
                  <a:pt x="873" y="1046"/>
                </a:lnTo>
                <a:lnTo>
                  <a:pt x="878" y="1051"/>
                </a:lnTo>
                <a:lnTo>
                  <a:pt x="886" y="1057"/>
                </a:lnTo>
                <a:lnTo>
                  <a:pt x="891" y="1057"/>
                </a:lnTo>
                <a:lnTo>
                  <a:pt x="896" y="1057"/>
                </a:lnTo>
                <a:lnTo>
                  <a:pt x="902" y="1043"/>
                </a:lnTo>
                <a:lnTo>
                  <a:pt x="906" y="1030"/>
                </a:lnTo>
                <a:lnTo>
                  <a:pt x="908" y="1023"/>
                </a:lnTo>
                <a:lnTo>
                  <a:pt x="911" y="1017"/>
                </a:lnTo>
                <a:lnTo>
                  <a:pt x="914" y="1010"/>
                </a:lnTo>
                <a:lnTo>
                  <a:pt x="917" y="1003"/>
                </a:lnTo>
                <a:lnTo>
                  <a:pt x="923" y="994"/>
                </a:lnTo>
                <a:lnTo>
                  <a:pt x="930" y="988"/>
                </a:lnTo>
                <a:lnTo>
                  <a:pt x="936" y="981"/>
                </a:lnTo>
                <a:lnTo>
                  <a:pt x="943" y="975"/>
                </a:lnTo>
                <a:lnTo>
                  <a:pt x="958" y="964"/>
                </a:lnTo>
                <a:lnTo>
                  <a:pt x="973" y="950"/>
                </a:lnTo>
                <a:lnTo>
                  <a:pt x="987" y="936"/>
                </a:lnTo>
                <a:lnTo>
                  <a:pt x="1002" y="924"/>
                </a:lnTo>
                <a:lnTo>
                  <a:pt x="1014" y="914"/>
                </a:lnTo>
                <a:lnTo>
                  <a:pt x="1024" y="904"/>
                </a:lnTo>
                <a:lnTo>
                  <a:pt x="1033" y="894"/>
                </a:lnTo>
                <a:lnTo>
                  <a:pt x="1041" y="883"/>
                </a:lnTo>
                <a:lnTo>
                  <a:pt x="1054" y="860"/>
                </a:lnTo>
                <a:lnTo>
                  <a:pt x="1068" y="833"/>
                </a:lnTo>
                <a:lnTo>
                  <a:pt x="1078" y="817"/>
                </a:lnTo>
                <a:lnTo>
                  <a:pt x="1085" y="803"/>
                </a:lnTo>
                <a:lnTo>
                  <a:pt x="1088" y="796"/>
                </a:lnTo>
                <a:lnTo>
                  <a:pt x="1091" y="788"/>
                </a:lnTo>
                <a:lnTo>
                  <a:pt x="1092" y="779"/>
                </a:lnTo>
                <a:lnTo>
                  <a:pt x="1093" y="770"/>
                </a:lnTo>
                <a:lnTo>
                  <a:pt x="1092" y="761"/>
                </a:lnTo>
                <a:lnTo>
                  <a:pt x="1091" y="752"/>
                </a:lnTo>
                <a:lnTo>
                  <a:pt x="1089" y="745"/>
                </a:lnTo>
                <a:lnTo>
                  <a:pt x="1084" y="737"/>
                </a:lnTo>
                <a:lnTo>
                  <a:pt x="1069" y="726"/>
                </a:lnTo>
                <a:lnTo>
                  <a:pt x="1053" y="717"/>
                </a:lnTo>
                <a:lnTo>
                  <a:pt x="1050" y="713"/>
                </a:lnTo>
                <a:lnTo>
                  <a:pt x="1048" y="709"/>
                </a:lnTo>
                <a:lnTo>
                  <a:pt x="1046" y="706"/>
                </a:lnTo>
                <a:lnTo>
                  <a:pt x="1044" y="702"/>
                </a:lnTo>
                <a:lnTo>
                  <a:pt x="1042" y="693"/>
                </a:lnTo>
                <a:lnTo>
                  <a:pt x="1039" y="684"/>
                </a:lnTo>
                <a:lnTo>
                  <a:pt x="1037" y="680"/>
                </a:lnTo>
                <a:lnTo>
                  <a:pt x="1035" y="676"/>
                </a:lnTo>
                <a:lnTo>
                  <a:pt x="1030" y="671"/>
                </a:lnTo>
                <a:lnTo>
                  <a:pt x="1027" y="668"/>
                </a:lnTo>
                <a:lnTo>
                  <a:pt x="1019" y="662"/>
                </a:lnTo>
                <a:lnTo>
                  <a:pt x="1010" y="655"/>
                </a:lnTo>
                <a:lnTo>
                  <a:pt x="1010" y="655"/>
                </a:lnTo>
                <a:lnTo>
                  <a:pt x="1000" y="653"/>
                </a:lnTo>
                <a:lnTo>
                  <a:pt x="992" y="650"/>
                </a:lnTo>
                <a:lnTo>
                  <a:pt x="984" y="645"/>
                </a:lnTo>
                <a:lnTo>
                  <a:pt x="976" y="641"/>
                </a:lnTo>
                <a:lnTo>
                  <a:pt x="969" y="636"/>
                </a:lnTo>
                <a:lnTo>
                  <a:pt x="961" y="631"/>
                </a:lnTo>
                <a:lnTo>
                  <a:pt x="953" y="627"/>
                </a:lnTo>
                <a:lnTo>
                  <a:pt x="944" y="624"/>
                </a:lnTo>
                <a:lnTo>
                  <a:pt x="932" y="621"/>
                </a:lnTo>
                <a:lnTo>
                  <a:pt x="921" y="620"/>
                </a:lnTo>
                <a:lnTo>
                  <a:pt x="916" y="618"/>
                </a:lnTo>
                <a:lnTo>
                  <a:pt x="911" y="616"/>
                </a:lnTo>
                <a:lnTo>
                  <a:pt x="906" y="614"/>
                </a:lnTo>
                <a:lnTo>
                  <a:pt x="901" y="610"/>
                </a:lnTo>
                <a:lnTo>
                  <a:pt x="898" y="605"/>
                </a:lnTo>
                <a:lnTo>
                  <a:pt x="893" y="600"/>
                </a:lnTo>
                <a:lnTo>
                  <a:pt x="891" y="595"/>
                </a:lnTo>
                <a:lnTo>
                  <a:pt x="888" y="589"/>
                </a:lnTo>
                <a:lnTo>
                  <a:pt x="874" y="566"/>
                </a:lnTo>
                <a:lnTo>
                  <a:pt x="861" y="546"/>
                </a:lnTo>
                <a:lnTo>
                  <a:pt x="853" y="536"/>
                </a:lnTo>
                <a:lnTo>
                  <a:pt x="846" y="528"/>
                </a:lnTo>
                <a:lnTo>
                  <a:pt x="836" y="520"/>
                </a:lnTo>
                <a:lnTo>
                  <a:pt x="824" y="512"/>
                </a:lnTo>
                <a:lnTo>
                  <a:pt x="813" y="506"/>
                </a:lnTo>
                <a:lnTo>
                  <a:pt x="804" y="502"/>
                </a:lnTo>
                <a:lnTo>
                  <a:pt x="794" y="499"/>
                </a:lnTo>
                <a:lnTo>
                  <a:pt x="782" y="496"/>
                </a:lnTo>
                <a:lnTo>
                  <a:pt x="773" y="495"/>
                </a:lnTo>
                <a:lnTo>
                  <a:pt x="765" y="496"/>
                </a:lnTo>
                <a:lnTo>
                  <a:pt x="760" y="495"/>
                </a:lnTo>
                <a:lnTo>
                  <a:pt x="757" y="495"/>
                </a:lnTo>
                <a:lnTo>
                  <a:pt x="753" y="493"/>
                </a:lnTo>
                <a:lnTo>
                  <a:pt x="750" y="491"/>
                </a:lnTo>
                <a:lnTo>
                  <a:pt x="747" y="488"/>
                </a:lnTo>
                <a:lnTo>
                  <a:pt x="745" y="483"/>
                </a:lnTo>
                <a:lnTo>
                  <a:pt x="744" y="480"/>
                </a:lnTo>
                <a:lnTo>
                  <a:pt x="744" y="476"/>
                </a:lnTo>
                <a:lnTo>
                  <a:pt x="744" y="467"/>
                </a:lnTo>
                <a:lnTo>
                  <a:pt x="742" y="459"/>
                </a:lnTo>
                <a:lnTo>
                  <a:pt x="736" y="443"/>
                </a:lnTo>
                <a:lnTo>
                  <a:pt x="729" y="429"/>
                </a:lnTo>
                <a:lnTo>
                  <a:pt x="723" y="418"/>
                </a:lnTo>
                <a:lnTo>
                  <a:pt x="715" y="406"/>
                </a:lnTo>
                <a:lnTo>
                  <a:pt x="707" y="394"/>
                </a:lnTo>
                <a:lnTo>
                  <a:pt x="700" y="381"/>
                </a:lnTo>
                <a:lnTo>
                  <a:pt x="692" y="368"/>
                </a:lnTo>
                <a:lnTo>
                  <a:pt x="686" y="353"/>
                </a:lnTo>
                <a:lnTo>
                  <a:pt x="680" y="333"/>
                </a:lnTo>
                <a:lnTo>
                  <a:pt x="675" y="315"/>
                </a:lnTo>
                <a:lnTo>
                  <a:pt x="671" y="298"/>
                </a:lnTo>
                <a:lnTo>
                  <a:pt x="665" y="278"/>
                </a:lnTo>
                <a:lnTo>
                  <a:pt x="651" y="242"/>
                </a:lnTo>
                <a:lnTo>
                  <a:pt x="637" y="209"/>
                </a:lnTo>
                <a:lnTo>
                  <a:pt x="625" y="177"/>
                </a:lnTo>
                <a:lnTo>
                  <a:pt x="611" y="140"/>
                </a:lnTo>
                <a:lnTo>
                  <a:pt x="606" y="123"/>
                </a:lnTo>
                <a:lnTo>
                  <a:pt x="601" y="108"/>
                </a:lnTo>
                <a:lnTo>
                  <a:pt x="593" y="93"/>
                </a:lnTo>
                <a:lnTo>
                  <a:pt x="585" y="76"/>
                </a:lnTo>
                <a:lnTo>
                  <a:pt x="581" y="68"/>
                </a:lnTo>
                <a:lnTo>
                  <a:pt x="578" y="59"/>
                </a:lnTo>
                <a:lnTo>
                  <a:pt x="574" y="51"/>
                </a:lnTo>
                <a:lnTo>
                  <a:pt x="567" y="45"/>
                </a:lnTo>
                <a:lnTo>
                  <a:pt x="561" y="41"/>
                </a:lnTo>
                <a:lnTo>
                  <a:pt x="554" y="37"/>
                </a:lnTo>
                <a:lnTo>
                  <a:pt x="548" y="35"/>
                </a:lnTo>
                <a:lnTo>
                  <a:pt x="541" y="33"/>
                </a:lnTo>
                <a:lnTo>
                  <a:pt x="528" y="30"/>
                </a:lnTo>
                <a:lnTo>
                  <a:pt x="513" y="26"/>
                </a:lnTo>
                <a:lnTo>
                  <a:pt x="494" y="17"/>
                </a:lnTo>
                <a:lnTo>
                  <a:pt x="475" y="8"/>
                </a:lnTo>
                <a:lnTo>
                  <a:pt x="466" y="5"/>
                </a:lnTo>
                <a:lnTo>
                  <a:pt x="456" y="2"/>
                </a:lnTo>
                <a:lnTo>
                  <a:pt x="445" y="0"/>
                </a:lnTo>
                <a:lnTo>
                  <a:pt x="434" y="0"/>
                </a:lnTo>
                <a:lnTo>
                  <a:pt x="427" y="1"/>
                </a:lnTo>
                <a:lnTo>
                  <a:pt x="421" y="3"/>
                </a:lnTo>
                <a:lnTo>
                  <a:pt x="416" y="6"/>
                </a:lnTo>
                <a:lnTo>
                  <a:pt x="412" y="10"/>
                </a:lnTo>
                <a:lnTo>
                  <a:pt x="403" y="21"/>
                </a:lnTo>
                <a:lnTo>
                  <a:pt x="396" y="34"/>
                </a:lnTo>
                <a:lnTo>
                  <a:pt x="388" y="50"/>
                </a:lnTo>
                <a:lnTo>
                  <a:pt x="378" y="66"/>
                </a:lnTo>
                <a:lnTo>
                  <a:pt x="368" y="71"/>
                </a:lnTo>
                <a:lnTo>
                  <a:pt x="359" y="75"/>
                </a:lnTo>
                <a:lnTo>
                  <a:pt x="349" y="78"/>
                </a:lnTo>
                <a:lnTo>
                  <a:pt x="339" y="81"/>
                </a:lnTo>
                <a:lnTo>
                  <a:pt x="329" y="84"/>
                </a:lnTo>
                <a:lnTo>
                  <a:pt x="320" y="87"/>
                </a:lnTo>
                <a:lnTo>
                  <a:pt x="310" y="91"/>
                </a:lnTo>
                <a:lnTo>
                  <a:pt x="301" y="98"/>
                </a:lnTo>
                <a:lnTo>
                  <a:pt x="298" y="103"/>
                </a:lnTo>
                <a:lnTo>
                  <a:pt x="296" y="109"/>
                </a:lnTo>
                <a:lnTo>
                  <a:pt x="288" y="117"/>
                </a:lnTo>
                <a:lnTo>
                  <a:pt x="282" y="125"/>
                </a:lnTo>
                <a:lnTo>
                  <a:pt x="274" y="131"/>
                </a:lnTo>
                <a:lnTo>
                  <a:pt x="268" y="138"/>
                </a:lnTo>
                <a:lnTo>
                  <a:pt x="252" y="149"/>
                </a:lnTo>
                <a:lnTo>
                  <a:pt x="234" y="162"/>
                </a:lnTo>
                <a:lnTo>
                  <a:pt x="225" y="150"/>
                </a:lnTo>
                <a:lnTo>
                  <a:pt x="214" y="139"/>
                </a:lnTo>
                <a:lnTo>
                  <a:pt x="203" y="130"/>
                </a:lnTo>
                <a:lnTo>
                  <a:pt x="192" y="123"/>
                </a:lnTo>
                <a:lnTo>
                  <a:pt x="182" y="115"/>
                </a:lnTo>
                <a:lnTo>
                  <a:pt x="171" y="107"/>
                </a:lnTo>
                <a:lnTo>
                  <a:pt x="160" y="97"/>
                </a:lnTo>
                <a:lnTo>
                  <a:pt x="150" y="85"/>
                </a:lnTo>
                <a:lnTo>
                  <a:pt x="149" y="91"/>
                </a:lnTo>
                <a:lnTo>
                  <a:pt x="148" y="98"/>
                </a:lnTo>
                <a:lnTo>
                  <a:pt x="147" y="104"/>
                </a:lnTo>
                <a:lnTo>
                  <a:pt x="145" y="111"/>
                </a:lnTo>
                <a:lnTo>
                  <a:pt x="140" y="122"/>
                </a:lnTo>
                <a:lnTo>
                  <a:pt x="135" y="132"/>
                </a:lnTo>
                <a:lnTo>
                  <a:pt x="129" y="143"/>
                </a:lnTo>
                <a:lnTo>
                  <a:pt x="123" y="154"/>
                </a:lnTo>
                <a:lnTo>
                  <a:pt x="119" y="166"/>
                </a:lnTo>
                <a:lnTo>
                  <a:pt x="116" y="180"/>
                </a:lnTo>
                <a:lnTo>
                  <a:pt x="110" y="206"/>
                </a:lnTo>
                <a:lnTo>
                  <a:pt x="105" y="229"/>
                </a:lnTo>
                <a:lnTo>
                  <a:pt x="99" y="250"/>
                </a:lnTo>
                <a:lnTo>
                  <a:pt x="94" y="276"/>
                </a:lnTo>
                <a:lnTo>
                  <a:pt x="90" y="298"/>
                </a:lnTo>
                <a:lnTo>
                  <a:pt x="89" y="318"/>
                </a:lnTo>
                <a:lnTo>
                  <a:pt x="86" y="338"/>
                </a:lnTo>
                <a:lnTo>
                  <a:pt x="83" y="360"/>
                </a:lnTo>
                <a:lnTo>
                  <a:pt x="78" y="393"/>
                </a:lnTo>
                <a:lnTo>
                  <a:pt x="74" y="422"/>
                </a:lnTo>
                <a:lnTo>
                  <a:pt x="71" y="450"/>
                </a:lnTo>
                <a:lnTo>
                  <a:pt x="70" y="482"/>
                </a:lnTo>
                <a:lnTo>
                  <a:pt x="70" y="513"/>
                </a:lnTo>
                <a:lnTo>
                  <a:pt x="72" y="539"/>
                </a:lnTo>
                <a:lnTo>
                  <a:pt x="75" y="563"/>
                </a:lnTo>
                <a:lnTo>
                  <a:pt x="77" y="588"/>
                </a:lnTo>
                <a:lnTo>
                  <a:pt x="80" y="612"/>
                </a:lnTo>
                <a:lnTo>
                  <a:pt x="83" y="637"/>
                </a:lnTo>
                <a:lnTo>
                  <a:pt x="86" y="664"/>
                </a:lnTo>
                <a:lnTo>
                  <a:pt x="89" y="693"/>
                </a:lnTo>
                <a:lnTo>
                  <a:pt x="89" y="759"/>
                </a:lnTo>
                <a:lnTo>
                  <a:pt x="88" y="782"/>
                </a:lnTo>
                <a:lnTo>
                  <a:pt x="85" y="802"/>
                </a:lnTo>
                <a:lnTo>
                  <a:pt x="82" y="821"/>
                </a:lnTo>
                <a:lnTo>
                  <a:pt x="78" y="844"/>
                </a:lnTo>
                <a:lnTo>
                  <a:pt x="75" y="859"/>
                </a:lnTo>
                <a:lnTo>
                  <a:pt x="70" y="871"/>
                </a:lnTo>
                <a:lnTo>
                  <a:pt x="64" y="884"/>
                </a:lnTo>
                <a:lnTo>
                  <a:pt x="57" y="897"/>
                </a:lnTo>
                <a:lnTo>
                  <a:pt x="49" y="908"/>
                </a:lnTo>
                <a:lnTo>
                  <a:pt x="41" y="919"/>
                </a:lnTo>
                <a:lnTo>
                  <a:pt x="36" y="923"/>
                </a:lnTo>
                <a:lnTo>
                  <a:pt x="32" y="929"/>
                </a:lnTo>
                <a:lnTo>
                  <a:pt x="34" y="935"/>
                </a:lnTo>
                <a:lnTo>
                  <a:pt x="37" y="939"/>
                </a:lnTo>
                <a:lnTo>
                  <a:pt x="40" y="942"/>
                </a:lnTo>
                <a:lnTo>
                  <a:pt x="44" y="946"/>
                </a:lnTo>
                <a:lnTo>
                  <a:pt x="50" y="950"/>
                </a:lnTo>
                <a:lnTo>
                  <a:pt x="53" y="953"/>
                </a:lnTo>
                <a:lnTo>
                  <a:pt x="56" y="958"/>
                </a:lnTo>
                <a:lnTo>
                  <a:pt x="57" y="963"/>
                </a:lnTo>
                <a:lnTo>
                  <a:pt x="55" y="978"/>
                </a:lnTo>
                <a:lnTo>
                  <a:pt x="52" y="991"/>
                </a:lnTo>
                <a:lnTo>
                  <a:pt x="49" y="1004"/>
                </a:lnTo>
                <a:lnTo>
                  <a:pt x="47" y="1019"/>
                </a:lnTo>
                <a:lnTo>
                  <a:pt x="47" y="1031"/>
                </a:lnTo>
                <a:lnTo>
                  <a:pt x="48" y="1041"/>
                </a:lnTo>
                <a:lnTo>
                  <a:pt x="48" y="1050"/>
                </a:lnTo>
                <a:lnTo>
                  <a:pt x="47" y="1061"/>
                </a:lnTo>
                <a:lnTo>
                  <a:pt x="44" y="1064"/>
                </a:lnTo>
                <a:lnTo>
                  <a:pt x="42" y="1067"/>
                </a:lnTo>
                <a:lnTo>
                  <a:pt x="39" y="1068"/>
                </a:lnTo>
                <a:lnTo>
                  <a:pt x="36" y="1070"/>
                </a:lnTo>
                <a:lnTo>
                  <a:pt x="28" y="1075"/>
                </a:lnTo>
                <a:lnTo>
                  <a:pt x="21" y="1081"/>
                </a:lnTo>
                <a:lnTo>
                  <a:pt x="13" y="1085"/>
                </a:lnTo>
                <a:lnTo>
                  <a:pt x="3" y="1088"/>
                </a:lnTo>
                <a:lnTo>
                  <a:pt x="2" y="1089"/>
                </a:lnTo>
                <a:lnTo>
                  <a:pt x="0" y="1089"/>
                </a:lnTo>
                <a:lnTo>
                  <a:pt x="0" y="1089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" name="Freeform 235"/>
          <p:cNvSpPr>
            <a:spLocks/>
          </p:cNvSpPr>
          <p:nvPr/>
        </p:nvSpPr>
        <p:spPr bwMode="auto">
          <a:xfrm>
            <a:off x="8075824" y="2262565"/>
            <a:ext cx="248770" cy="474045"/>
          </a:xfrm>
          <a:custGeom>
            <a:avLst/>
            <a:gdLst>
              <a:gd name="T0" fmla="*/ 540 w 540"/>
              <a:gd name="T1" fmla="*/ 961 h 1030"/>
              <a:gd name="T2" fmla="*/ 520 w 540"/>
              <a:gd name="T3" fmla="*/ 929 h 1030"/>
              <a:gd name="T4" fmla="*/ 513 w 540"/>
              <a:gd name="T5" fmla="*/ 907 h 1030"/>
              <a:gd name="T6" fmla="*/ 510 w 540"/>
              <a:gd name="T7" fmla="*/ 861 h 1030"/>
              <a:gd name="T8" fmla="*/ 499 w 540"/>
              <a:gd name="T9" fmla="*/ 811 h 1030"/>
              <a:gd name="T10" fmla="*/ 483 w 540"/>
              <a:gd name="T11" fmla="*/ 769 h 1030"/>
              <a:gd name="T12" fmla="*/ 474 w 540"/>
              <a:gd name="T13" fmla="*/ 739 h 1030"/>
              <a:gd name="T14" fmla="*/ 462 w 540"/>
              <a:gd name="T15" fmla="*/ 668 h 1030"/>
              <a:gd name="T16" fmla="*/ 449 w 540"/>
              <a:gd name="T17" fmla="*/ 621 h 1030"/>
              <a:gd name="T18" fmla="*/ 447 w 540"/>
              <a:gd name="T19" fmla="*/ 584 h 1030"/>
              <a:gd name="T20" fmla="*/ 454 w 540"/>
              <a:gd name="T21" fmla="*/ 557 h 1030"/>
              <a:gd name="T22" fmla="*/ 459 w 540"/>
              <a:gd name="T23" fmla="*/ 511 h 1030"/>
              <a:gd name="T24" fmla="*/ 464 w 540"/>
              <a:gd name="T25" fmla="*/ 467 h 1030"/>
              <a:gd name="T26" fmla="*/ 467 w 540"/>
              <a:gd name="T27" fmla="*/ 388 h 1030"/>
              <a:gd name="T28" fmla="*/ 467 w 540"/>
              <a:gd name="T29" fmla="*/ 308 h 1030"/>
              <a:gd name="T30" fmla="*/ 475 w 540"/>
              <a:gd name="T31" fmla="*/ 284 h 1030"/>
              <a:gd name="T32" fmla="*/ 500 w 540"/>
              <a:gd name="T33" fmla="*/ 249 h 1030"/>
              <a:gd name="T34" fmla="*/ 513 w 540"/>
              <a:gd name="T35" fmla="*/ 217 h 1030"/>
              <a:gd name="T36" fmla="*/ 532 w 540"/>
              <a:gd name="T37" fmla="*/ 181 h 1030"/>
              <a:gd name="T38" fmla="*/ 539 w 540"/>
              <a:gd name="T39" fmla="*/ 162 h 1030"/>
              <a:gd name="T40" fmla="*/ 538 w 540"/>
              <a:gd name="T41" fmla="*/ 142 h 1030"/>
              <a:gd name="T42" fmla="*/ 527 w 540"/>
              <a:gd name="T43" fmla="*/ 126 h 1030"/>
              <a:gd name="T44" fmla="*/ 502 w 540"/>
              <a:gd name="T45" fmla="*/ 107 h 1030"/>
              <a:gd name="T46" fmla="*/ 491 w 540"/>
              <a:gd name="T47" fmla="*/ 95 h 1030"/>
              <a:gd name="T48" fmla="*/ 480 w 540"/>
              <a:gd name="T49" fmla="*/ 67 h 1030"/>
              <a:gd name="T50" fmla="*/ 474 w 540"/>
              <a:gd name="T51" fmla="*/ 33 h 1030"/>
              <a:gd name="T52" fmla="*/ 465 w 540"/>
              <a:gd name="T53" fmla="*/ 0 h 1030"/>
              <a:gd name="T54" fmla="*/ 1 w 540"/>
              <a:gd name="T55" fmla="*/ 203 h 1030"/>
              <a:gd name="T56" fmla="*/ 10 w 540"/>
              <a:gd name="T57" fmla="*/ 243 h 1030"/>
              <a:gd name="T58" fmla="*/ 20 w 540"/>
              <a:gd name="T59" fmla="*/ 291 h 1030"/>
              <a:gd name="T60" fmla="*/ 28 w 540"/>
              <a:gd name="T61" fmla="*/ 327 h 1030"/>
              <a:gd name="T62" fmla="*/ 45 w 540"/>
              <a:gd name="T63" fmla="*/ 350 h 1030"/>
              <a:gd name="T64" fmla="*/ 67 w 540"/>
              <a:gd name="T65" fmla="*/ 389 h 1030"/>
              <a:gd name="T66" fmla="*/ 82 w 540"/>
              <a:gd name="T67" fmla="*/ 426 h 1030"/>
              <a:gd name="T68" fmla="*/ 92 w 540"/>
              <a:gd name="T69" fmla="*/ 476 h 1030"/>
              <a:gd name="T70" fmla="*/ 110 w 540"/>
              <a:gd name="T71" fmla="*/ 526 h 1030"/>
              <a:gd name="T72" fmla="*/ 128 w 540"/>
              <a:gd name="T73" fmla="*/ 574 h 1030"/>
              <a:gd name="T74" fmla="*/ 143 w 540"/>
              <a:gd name="T75" fmla="*/ 627 h 1030"/>
              <a:gd name="T76" fmla="*/ 166 w 540"/>
              <a:gd name="T77" fmla="*/ 668 h 1030"/>
              <a:gd name="T78" fmla="*/ 186 w 540"/>
              <a:gd name="T79" fmla="*/ 693 h 1030"/>
              <a:gd name="T80" fmla="*/ 210 w 540"/>
              <a:gd name="T81" fmla="*/ 714 h 1030"/>
              <a:gd name="T82" fmla="*/ 300 w 540"/>
              <a:gd name="T83" fmla="*/ 996 h 1030"/>
              <a:gd name="T84" fmla="*/ 305 w 540"/>
              <a:gd name="T85" fmla="*/ 1030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0" h="1030">
                <a:moveTo>
                  <a:pt x="305" y="1030"/>
                </a:moveTo>
                <a:lnTo>
                  <a:pt x="540" y="961"/>
                </a:lnTo>
                <a:lnTo>
                  <a:pt x="540" y="961"/>
                </a:lnTo>
                <a:lnTo>
                  <a:pt x="531" y="947"/>
                </a:lnTo>
                <a:lnTo>
                  <a:pt x="524" y="935"/>
                </a:lnTo>
                <a:lnTo>
                  <a:pt x="520" y="929"/>
                </a:lnTo>
                <a:lnTo>
                  <a:pt x="518" y="922"/>
                </a:lnTo>
                <a:lnTo>
                  <a:pt x="515" y="916"/>
                </a:lnTo>
                <a:lnTo>
                  <a:pt x="513" y="907"/>
                </a:lnTo>
                <a:lnTo>
                  <a:pt x="510" y="891"/>
                </a:lnTo>
                <a:lnTo>
                  <a:pt x="510" y="876"/>
                </a:lnTo>
                <a:lnTo>
                  <a:pt x="510" y="861"/>
                </a:lnTo>
                <a:lnTo>
                  <a:pt x="507" y="843"/>
                </a:lnTo>
                <a:lnTo>
                  <a:pt x="504" y="826"/>
                </a:lnTo>
                <a:lnTo>
                  <a:pt x="499" y="811"/>
                </a:lnTo>
                <a:lnTo>
                  <a:pt x="493" y="797"/>
                </a:lnTo>
                <a:lnTo>
                  <a:pt x="486" y="780"/>
                </a:lnTo>
                <a:lnTo>
                  <a:pt x="483" y="769"/>
                </a:lnTo>
                <a:lnTo>
                  <a:pt x="479" y="758"/>
                </a:lnTo>
                <a:lnTo>
                  <a:pt x="476" y="748"/>
                </a:lnTo>
                <a:lnTo>
                  <a:pt x="474" y="739"/>
                </a:lnTo>
                <a:lnTo>
                  <a:pt x="471" y="718"/>
                </a:lnTo>
                <a:lnTo>
                  <a:pt x="467" y="695"/>
                </a:lnTo>
                <a:lnTo>
                  <a:pt x="462" y="668"/>
                </a:lnTo>
                <a:lnTo>
                  <a:pt x="454" y="645"/>
                </a:lnTo>
                <a:lnTo>
                  <a:pt x="451" y="634"/>
                </a:lnTo>
                <a:lnTo>
                  <a:pt x="449" y="621"/>
                </a:lnTo>
                <a:lnTo>
                  <a:pt x="447" y="608"/>
                </a:lnTo>
                <a:lnTo>
                  <a:pt x="447" y="594"/>
                </a:lnTo>
                <a:lnTo>
                  <a:pt x="447" y="584"/>
                </a:lnTo>
                <a:lnTo>
                  <a:pt x="449" y="575"/>
                </a:lnTo>
                <a:lnTo>
                  <a:pt x="452" y="567"/>
                </a:lnTo>
                <a:lnTo>
                  <a:pt x="454" y="557"/>
                </a:lnTo>
                <a:lnTo>
                  <a:pt x="458" y="541"/>
                </a:lnTo>
                <a:lnTo>
                  <a:pt x="459" y="526"/>
                </a:lnTo>
                <a:lnTo>
                  <a:pt x="459" y="511"/>
                </a:lnTo>
                <a:lnTo>
                  <a:pt x="460" y="493"/>
                </a:lnTo>
                <a:lnTo>
                  <a:pt x="462" y="479"/>
                </a:lnTo>
                <a:lnTo>
                  <a:pt x="464" y="467"/>
                </a:lnTo>
                <a:lnTo>
                  <a:pt x="466" y="455"/>
                </a:lnTo>
                <a:lnTo>
                  <a:pt x="467" y="440"/>
                </a:lnTo>
                <a:lnTo>
                  <a:pt x="467" y="388"/>
                </a:lnTo>
                <a:lnTo>
                  <a:pt x="478" y="334"/>
                </a:lnTo>
                <a:lnTo>
                  <a:pt x="472" y="321"/>
                </a:lnTo>
                <a:lnTo>
                  <a:pt x="467" y="308"/>
                </a:lnTo>
                <a:lnTo>
                  <a:pt x="469" y="298"/>
                </a:lnTo>
                <a:lnTo>
                  <a:pt x="471" y="290"/>
                </a:lnTo>
                <a:lnTo>
                  <a:pt x="475" y="284"/>
                </a:lnTo>
                <a:lnTo>
                  <a:pt x="479" y="277"/>
                </a:lnTo>
                <a:lnTo>
                  <a:pt x="489" y="264"/>
                </a:lnTo>
                <a:lnTo>
                  <a:pt x="500" y="249"/>
                </a:lnTo>
                <a:lnTo>
                  <a:pt x="505" y="239"/>
                </a:lnTo>
                <a:lnTo>
                  <a:pt x="508" y="228"/>
                </a:lnTo>
                <a:lnTo>
                  <a:pt x="513" y="217"/>
                </a:lnTo>
                <a:lnTo>
                  <a:pt x="518" y="206"/>
                </a:lnTo>
                <a:lnTo>
                  <a:pt x="526" y="193"/>
                </a:lnTo>
                <a:lnTo>
                  <a:pt x="532" y="181"/>
                </a:lnTo>
                <a:lnTo>
                  <a:pt x="535" y="175"/>
                </a:lnTo>
                <a:lnTo>
                  <a:pt x="538" y="168"/>
                </a:lnTo>
                <a:lnTo>
                  <a:pt x="539" y="162"/>
                </a:lnTo>
                <a:lnTo>
                  <a:pt x="540" y="153"/>
                </a:lnTo>
                <a:lnTo>
                  <a:pt x="539" y="148"/>
                </a:lnTo>
                <a:lnTo>
                  <a:pt x="538" y="142"/>
                </a:lnTo>
                <a:lnTo>
                  <a:pt x="535" y="138"/>
                </a:lnTo>
                <a:lnTo>
                  <a:pt x="533" y="134"/>
                </a:lnTo>
                <a:lnTo>
                  <a:pt x="527" y="126"/>
                </a:lnTo>
                <a:lnTo>
                  <a:pt x="519" y="120"/>
                </a:lnTo>
                <a:lnTo>
                  <a:pt x="511" y="114"/>
                </a:lnTo>
                <a:lnTo>
                  <a:pt x="502" y="107"/>
                </a:lnTo>
                <a:lnTo>
                  <a:pt x="499" y="104"/>
                </a:lnTo>
                <a:lnTo>
                  <a:pt x="494" y="99"/>
                </a:lnTo>
                <a:lnTo>
                  <a:pt x="491" y="95"/>
                </a:lnTo>
                <a:lnTo>
                  <a:pt x="489" y="90"/>
                </a:lnTo>
                <a:lnTo>
                  <a:pt x="485" y="79"/>
                </a:lnTo>
                <a:lnTo>
                  <a:pt x="480" y="67"/>
                </a:lnTo>
                <a:lnTo>
                  <a:pt x="478" y="56"/>
                </a:lnTo>
                <a:lnTo>
                  <a:pt x="476" y="45"/>
                </a:lnTo>
                <a:lnTo>
                  <a:pt x="474" y="33"/>
                </a:lnTo>
                <a:lnTo>
                  <a:pt x="472" y="23"/>
                </a:lnTo>
                <a:lnTo>
                  <a:pt x="470" y="11"/>
                </a:lnTo>
                <a:lnTo>
                  <a:pt x="465" y="0"/>
                </a:lnTo>
                <a:lnTo>
                  <a:pt x="0" y="180"/>
                </a:lnTo>
                <a:lnTo>
                  <a:pt x="0" y="192"/>
                </a:lnTo>
                <a:lnTo>
                  <a:pt x="1" y="203"/>
                </a:lnTo>
                <a:lnTo>
                  <a:pt x="2" y="214"/>
                </a:lnTo>
                <a:lnTo>
                  <a:pt x="4" y="223"/>
                </a:lnTo>
                <a:lnTo>
                  <a:pt x="10" y="243"/>
                </a:lnTo>
                <a:lnTo>
                  <a:pt x="16" y="264"/>
                </a:lnTo>
                <a:lnTo>
                  <a:pt x="19" y="279"/>
                </a:lnTo>
                <a:lnTo>
                  <a:pt x="20" y="291"/>
                </a:lnTo>
                <a:lnTo>
                  <a:pt x="21" y="304"/>
                </a:lnTo>
                <a:lnTo>
                  <a:pt x="25" y="318"/>
                </a:lnTo>
                <a:lnTo>
                  <a:pt x="28" y="327"/>
                </a:lnTo>
                <a:lnTo>
                  <a:pt x="33" y="335"/>
                </a:lnTo>
                <a:lnTo>
                  <a:pt x="40" y="342"/>
                </a:lnTo>
                <a:lnTo>
                  <a:pt x="45" y="350"/>
                </a:lnTo>
                <a:lnTo>
                  <a:pt x="54" y="364"/>
                </a:lnTo>
                <a:lnTo>
                  <a:pt x="61" y="377"/>
                </a:lnTo>
                <a:lnTo>
                  <a:pt x="67" y="389"/>
                </a:lnTo>
                <a:lnTo>
                  <a:pt x="72" y="401"/>
                </a:lnTo>
                <a:lnTo>
                  <a:pt x="78" y="413"/>
                </a:lnTo>
                <a:lnTo>
                  <a:pt x="82" y="426"/>
                </a:lnTo>
                <a:lnTo>
                  <a:pt x="85" y="440"/>
                </a:lnTo>
                <a:lnTo>
                  <a:pt x="88" y="456"/>
                </a:lnTo>
                <a:lnTo>
                  <a:pt x="92" y="476"/>
                </a:lnTo>
                <a:lnTo>
                  <a:pt x="97" y="493"/>
                </a:lnTo>
                <a:lnTo>
                  <a:pt x="103" y="510"/>
                </a:lnTo>
                <a:lnTo>
                  <a:pt x="110" y="526"/>
                </a:lnTo>
                <a:lnTo>
                  <a:pt x="116" y="541"/>
                </a:lnTo>
                <a:lnTo>
                  <a:pt x="123" y="557"/>
                </a:lnTo>
                <a:lnTo>
                  <a:pt x="128" y="574"/>
                </a:lnTo>
                <a:lnTo>
                  <a:pt x="133" y="594"/>
                </a:lnTo>
                <a:lnTo>
                  <a:pt x="138" y="612"/>
                </a:lnTo>
                <a:lnTo>
                  <a:pt x="143" y="627"/>
                </a:lnTo>
                <a:lnTo>
                  <a:pt x="151" y="641"/>
                </a:lnTo>
                <a:lnTo>
                  <a:pt x="160" y="658"/>
                </a:lnTo>
                <a:lnTo>
                  <a:pt x="166" y="668"/>
                </a:lnTo>
                <a:lnTo>
                  <a:pt x="172" y="677"/>
                </a:lnTo>
                <a:lnTo>
                  <a:pt x="178" y="686"/>
                </a:lnTo>
                <a:lnTo>
                  <a:pt x="186" y="693"/>
                </a:lnTo>
                <a:lnTo>
                  <a:pt x="193" y="701"/>
                </a:lnTo>
                <a:lnTo>
                  <a:pt x="201" y="707"/>
                </a:lnTo>
                <a:lnTo>
                  <a:pt x="210" y="714"/>
                </a:lnTo>
                <a:lnTo>
                  <a:pt x="221" y="719"/>
                </a:lnTo>
                <a:lnTo>
                  <a:pt x="298" y="982"/>
                </a:lnTo>
                <a:lnTo>
                  <a:pt x="300" y="996"/>
                </a:lnTo>
                <a:lnTo>
                  <a:pt x="302" y="1005"/>
                </a:lnTo>
                <a:lnTo>
                  <a:pt x="304" y="1016"/>
                </a:lnTo>
                <a:lnTo>
                  <a:pt x="305" y="103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" name="Freeform 236"/>
          <p:cNvSpPr>
            <a:spLocks/>
          </p:cNvSpPr>
          <p:nvPr/>
        </p:nvSpPr>
        <p:spPr bwMode="auto">
          <a:xfrm>
            <a:off x="8075824" y="2262565"/>
            <a:ext cx="248770" cy="474045"/>
          </a:xfrm>
          <a:custGeom>
            <a:avLst/>
            <a:gdLst>
              <a:gd name="T0" fmla="*/ 540 w 540"/>
              <a:gd name="T1" fmla="*/ 961 h 1030"/>
              <a:gd name="T2" fmla="*/ 520 w 540"/>
              <a:gd name="T3" fmla="*/ 929 h 1030"/>
              <a:gd name="T4" fmla="*/ 513 w 540"/>
              <a:gd name="T5" fmla="*/ 907 h 1030"/>
              <a:gd name="T6" fmla="*/ 510 w 540"/>
              <a:gd name="T7" fmla="*/ 861 h 1030"/>
              <a:gd name="T8" fmla="*/ 499 w 540"/>
              <a:gd name="T9" fmla="*/ 811 h 1030"/>
              <a:gd name="T10" fmla="*/ 483 w 540"/>
              <a:gd name="T11" fmla="*/ 769 h 1030"/>
              <a:gd name="T12" fmla="*/ 474 w 540"/>
              <a:gd name="T13" fmla="*/ 739 h 1030"/>
              <a:gd name="T14" fmla="*/ 462 w 540"/>
              <a:gd name="T15" fmla="*/ 668 h 1030"/>
              <a:gd name="T16" fmla="*/ 449 w 540"/>
              <a:gd name="T17" fmla="*/ 621 h 1030"/>
              <a:gd name="T18" fmla="*/ 447 w 540"/>
              <a:gd name="T19" fmla="*/ 584 h 1030"/>
              <a:gd name="T20" fmla="*/ 454 w 540"/>
              <a:gd name="T21" fmla="*/ 557 h 1030"/>
              <a:gd name="T22" fmla="*/ 459 w 540"/>
              <a:gd name="T23" fmla="*/ 511 h 1030"/>
              <a:gd name="T24" fmla="*/ 464 w 540"/>
              <a:gd name="T25" fmla="*/ 467 h 1030"/>
              <a:gd name="T26" fmla="*/ 467 w 540"/>
              <a:gd name="T27" fmla="*/ 388 h 1030"/>
              <a:gd name="T28" fmla="*/ 467 w 540"/>
              <a:gd name="T29" fmla="*/ 308 h 1030"/>
              <a:gd name="T30" fmla="*/ 475 w 540"/>
              <a:gd name="T31" fmla="*/ 284 h 1030"/>
              <a:gd name="T32" fmla="*/ 500 w 540"/>
              <a:gd name="T33" fmla="*/ 249 h 1030"/>
              <a:gd name="T34" fmla="*/ 513 w 540"/>
              <a:gd name="T35" fmla="*/ 217 h 1030"/>
              <a:gd name="T36" fmla="*/ 532 w 540"/>
              <a:gd name="T37" fmla="*/ 181 h 1030"/>
              <a:gd name="T38" fmla="*/ 539 w 540"/>
              <a:gd name="T39" fmla="*/ 162 h 1030"/>
              <a:gd name="T40" fmla="*/ 538 w 540"/>
              <a:gd name="T41" fmla="*/ 142 h 1030"/>
              <a:gd name="T42" fmla="*/ 527 w 540"/>
              <a:gd name="T43" fmla="*/ 126 h 1030"/>
              <a:gd name="T44" fmla="*/ 502 w 540"/>
              <a:gd name="T45" fmla="*/ 107 h 1030"/>
              <a:gd name="T46" fmla="*/ 491 w 540"/>
              <a:gd name="T47" fmla="*/ 95 h 1030"/>
              <a:gd name="T48" fmla="*/ 480 w 540"/>
              <a:gd name="T49" fmla="*/ 67 h 1030"/>
              <a:gd name="T50" fmla="*/ 474 w 540"/>
              <a:gd name="T51" fmla="*/ 33 h 1030"/>
              <a:gd name="T52" fmla="*/ 465 w 540"/>
              <a:gd name="T53" fmla="*/ 0 h 1030"/>
              <a:gd name="T54" fmla="*/ 0 w 540"/>
              <a:gd name="T55" fmla="*/ 180 h 1030"/>
              <a:gd name="T56" fmla="*/ 2 w 540"/>
              <a:gd name="T57" fmla="*/ 214 h 1030"/>
              <a:gd name="T58" fmla="*/ 16 w 540"/>
              <a:gd name="T59" fmla="*/ 264 h 1030"/>
              <a:gd name="T60" fmla="*/ 21 w 540"/>
              <a:gd name="T61" fmla="*/ 304 h 1030"/>
              <a:gd name="T62" fmla="*/ 33 w 540"/>
              <a:gd name="T63" fmla="*/ 335 h 1030"/>
              <a:gd name="T64" fmla="*/ 54 w 540"/>
              <a:gd name="T65" fmla="*/ 364 h 1030"/>
              <a:gd name="T66" fmla="*/ 72 w 540"/>
              <a:gd name="T67" fmla="*/ 401 h 1030"/>
              <a:gd name="T68" fmla="*/ 85 w 540"/>
              <a:gd name="T69" fmla="*/ 440 h 1030"/>
              <a:gd name="T70" fmla="*/ 97 w 540"/>
              <a:gd name="T71" fmla="*/ 493 h 1030"/>
              <a:gd name="T72" fmla="*/ 116 w 540"/>
              <a:gd name="T73" fmla="*/ 541 h 1030"/>
              <a:gd name="T74" fmla="*/ 133 w 540"/>
              <a:gd name="T75" fmla="*/ 594 h 1030"/>
              <a:gd name="T76" fmla="*/ 151 w 540"/>
              <a:gd name="T77" fmla="*/ 641 h 1030"/>
              <a:gd name="T78" fmla="*/ 172 w 540"/>
              <a:gd name="T79" fmla="*/ 677 h 1030"/>
              <a:gd name="T80" fmla="*/ 193 w 540"/>
              <a:gd name="T81" fmla="*/ 701 h 1030"/>
              <a:gd name="T82" fmla="*/ 221 w 540"/>
              <a:gd name="T83" fmla="*/ 719 h 1030"/>
              <a:gd name="T84" fmla="*/ 302 w 540"/>
              <a:gd name="T85" fmla="*/ 1005 h 1030"/>
              <a:gd name="T86" fmla="*/ 305 w 540"/>
              <a:gd name="T87" fmla="*/ 1030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40" h="1030">
                <a:moveTo>
                  <a:pt x="305" y="1030"/>
                </a:moveTo>
                <a:lnTo>
                  <a:pt x="540" y="961"/>
                </a:lnTo>
                <a:lnTo>
                  <a:pt x="540" y="961"/>
                </a:lnTo>
                <a:lnTo>
                  <a:pt x="531" y="947"/>
                </a:lnTo>
                <a:lnTo>
                  <a:pt x="524" y="935"/>
                </a:lnTo>
                <a:lnTo>
                  <a:pt x="520" y="929"/>
                </a:lnTo>
                <a:lnTo>
                  <a:pt x="518" y="922"/>
                </a:lnTo>
                <a:lnTo>
                  <a:pt x="515" y="916"/>
                </a:lnTo>
                <a:lnTo>
                  <a:pt x="513" y="907"/>
                </a:lnTo>
                <a:lnTo>
                  <a:pt x="510" y="891"/>
                </a:lnTo>
                <a:lnTo>
                  <a:pt x="510" y="876"/>
                </a:lnTo>
                <a:lnTo>
                  <a:pt x="510" y="861"/>
                </a:lnTo>
                <a:lnTo>
                  <a:pt x="507" y="843"/>
                </a:lnTo>
                <a:lnTo>
                  <a:pt x="504" y="826"/>
                </a:lnTo>
                <a:lnTo>
                  <a:pt x="499" y="811"/>
                </a:lnTo>
                <a:lnTo>
                  <a:pt x="493" y="797"/>
                </a:lnTo>
                <a:lnTo>
                  <a:pt x="486" y="780"/>
                </a:lnTo>
                <a:lnTo>
                  <a:pt x="483" y="769"/>
                </a:lnTo>
                <a:lnTo>
                  <a:pt x="479" y="758"/>
                </a:lnTo>
                <a:lnTo>
                  <a:pt x="476" y="748"/>
                </a:lnTo>
                <a:lnTo>
                  <a:pt x="474" y="739"/>
                </a:lnTo>
                <a:lnTo>
                  <a:pt x="471" y="718"/>
                </a:lnTo>
                <a:lnTo>
                  <a:pt x="467" y="695"/>
                </a:lnTo>
                <a:lnTo>
                  <a:pt x="462" y="668"/>
                </a:lnTo>
                <a:lnTo>
                  <a:pt x="454" y="645"/>
                </a:lnTo>
                <a:lnTo>
                  <a:pt x="451" y="634"/>
                </a:lnTo>
                <a:lnTo>
                  <a:pt x="449" y="621"/>
                </a:lnTo>
                <a:lnTo>
                  <a:pt x="447" y="608"/>
                </a:lnTo>
                <a:lnTo>
                  <a:pt x="447" y="594"/>
                </a:lnTo>
                <a:lnTo>
                  <a:pt x="447" y="584"/>
                </a:lnTo>
                <a:lnTo>
                  <a:pt x="449" y="575"/>
                </a:lnTo>
                <a:lnTo>
                  <a:pt x="452" y="567"/>
                </a:lnTo>
                <a:lnTo>
                  <a:pt x="454" y="557"/>
                </a:lnTo>
                <a:lnTo>
                  <a:pt x="458" y="541"/>
                </a:lnTo>
                <a:lnTo>
                  <a:pt x="459" y="526"/>
                </a:lnTo>
                <a:lnTo>
                  <a:pt x="459" y="511"/>
                </a:lnTo>
                <a:lnTo>
                  <a:pt x="460" y="493"/>
                </a:lnTo>
                <a:lnTo>
                  <a:pt x="462" y="479"/>
                </a:lnTo>
                <a:lnTo>
                  <a:pt x="464" y="467"/>
                </a:lnTo>
                <a:lnTo>
                  <a:pt x="466" y="455"/>
                </a:lnTo>
                <a:lnTo>
                  <a:pt x="467" y="440"/>
                </a:lnTo>
                <a:lnTo>
                  <a:pt x="467" y="388"/>
                </a:lnTo>
                <a:lnTo>
                  <a:pt x="478" y="334"/>
                </a:lnTo>
                <a:lnTo>
                  <a:pt x="472" y="321"/>
                </a:lnTo>
                <a:lnTo>
                  <a:pt x="467" y="308"/>
                </a:lnTo>
                <a:lnTo>
                  <a:pt x="469" y="298"/>
                </a:lnTo>
                <a:lnTo>
                  <a:pt x="471" y="290"/>
                </a:lnTo>
                <a:lnTo>
                  <a:pt x="475" y="284"/>
                </a:lnTo>
                <a:lnTo>
                  <a:pt x="479" y="277"/>
                </a:lnTo>
                <a:lnTo>
                  <a:pt x="489" y="264"/>
                </a:lnTo>
                <a:lnTo>
                  <a:pt x="500" y="249"/>
                </a:lnTo>
                <a:lnTo>
                  <a:pt x="505" y="239"/>
                </a:lnTo>
                <a:lnTo>
                  <a:pt x="508" y="228"/>
                </a:lnTo>
                <a:lnTo>
                  <a:pt x="513" y="217"/>
                </a:lnTo>
                <a:lnTo>
                  <a:pt x="518" y="206"/>
                </a:lnTo>
                <a:lnTo>
                  <a:pt x="526" y="193"/>
                </a:lnTo>
                <a:lnTo>
                  <a:pt x="532" y="181"/>
                </a:lnTo>
                <a:lnTo>
                  <a:pt x="535" y="175"/>
                </a:lnTo>
                <a:lnTo>
                  <a:pt x="538" y="168"/>
                </a:lnTo>
                <a:lnTo>
                  <a:pt x="539" y="162"/>
                </a:lnTo>
                <a:lnTo>
                  <a:pt x="540" y="153"/>
                </a:lnTo>
                <a:lnTo>
                  <a:pt x="539" y="148"/>
                </a:lnTo>
                <a:lnTo>
                  <a:pt x="538" y="142"/>
                </a:lnTo>
                <a:lnTo>
                  <a:pt x="535" y="138"/>
                </a:lnTo>
                <a:lnTo>
                  <a:pt x="533" y="134"/>
                </a:lnTo>
                <a:lnTo>
                  <a:pt x="527" y="126"/>
                </a:lnTo>
                <a:lnTo>
                  <a:pt x="519" y="120"/>
                </a:lnTo>
                <a:lnTo>
                  <a:pt x="511" y="114"/>
                </a:lnTo>
                <a:lnTo>
                  <a:pt x="502" y="107"/>
                </a:lnTo>
                <a:lnTo>
                  <a:pt x="499" y="104"/>
                </a:lnTo>
                <a:lnTo>
                  <a:pt x="494" y="99"/>
                </a:lnTo>
                <a:lnTo>
                  <a:pt x="491" y="95"/>
                </a:lnTo>
                <a:lnTo>
                  <a:pt x="489" y="90"/>
                </a:lnTo>
                <a:lnTo>
                  <a:pt x="485" y="79"/>
                </a:lnTo>
                <a:lnTo>
                  <a:pt x="480" y="67"/>
                </a:lnTo>
                <a:lnTo>
                  <a:pt x="478" y="56"/>
                </a:lnTo>
                <a:lnTo>
                  <a:pt x="476" y="45"/>
                </a:lnTo>
                <a:lnTo>
                  <a:pt x="474" y="33"/>
                </a:lnTo>
                <a:lnTo>
                  <a:pt x="472" y="23"/>
                </a:lnTo>
                <a:lnTo>
                  <a:pt x="470" y="11"/>
                </a:lnTo>
                <a:lnTo>
                  <a:pt x="465" y="0"/>
                </a:lnTo>
                <a:lnTo>
                  <a:pt x="465" y="0"/>
                </a:lnTo>
                <a:lnTo>
                  <a:pt x="0" y="180"/>
                </a:lnTo>
                <a:lnTo>
                  <a:pt x="0" y="180"/>
                </a:lnTo>
                <a:lnTo>
                  <a:pt x="0" y="192"/>
                </a:lnTo>
                <a:lnTo>
                  <a:pt x="1" y="203"/>
                </a:lnTo>
                <a:lnTo>
                  <a:pt x="2" y="214"/>
                </a:lnTo>
                <a:lnTo>
                  <a:pt x="4" y="223"/>
                </a:lnTo>
                <a:lnTo>
                  <a:pt x="10" y="243"/>
                </a:lnTo>
                <a:lnTo>
                  <a:pt x="16" y="264"/>
                </a:lnTo>
                <a:lnTo>
                  <a:pt x="19" y="279"/>
                </a:lnTo>
                <a:lnTo>
                  <a:pt x="20" y="291"/>
                </a:lnTo>
                <a:lnTo>
                  <a:pt x="21" y="304"/>
                </a:lnTo>
                <a:lnTo>
                  <a:pt x="25" y="318"/>
                </a:lnTo>
                <a:lnTo>
                  <a:pt x="28" y="327"/>
                </a:lnTo>
                <a:lnTo>
                  <a:pt x="33" y="335"/>
                </a:lnTo>
                <a:lnTo>
                  <a:pt x="40" y="342"/>
                </a:lnTo>
                <a:lnTo>
                  <a:pt x="45" y="350"/>
                </a:lnTo>
                <a:lnTo>
                  <a:pt x="54" y="364"/>
                </a:lnTo>
                <a:lnTo>
                  <a:pt x="61" y="377"/>
                </a:lnTo>
                <a:lnTo>
                  <a:pt x="67" y="389"/>
                </a:lnTo>
                <a:lnTo>
                  <a:pt x="72" y="401"/>
                </a:lnTo>
                <a:lnTo>
                  <a:pt x="78" y="413"/>
                </a:lnTo>
                <a:lnTo>
                  <a:pt x="82" y="426"/>
                </a:lnTo>
                <a:lnTo>
                  <a:pt x="85" y="440"/>
                </a:lnTo>
                <a:lnTo>
                  <a:pt x="88" y="456"/>
                </a:lnTo>
                <a:lnTo>
                  <a:pt x="92" y="476"/>
                </a:lnTo>
                <a:lnTo>
                  <a:pt x="97" y="493"/>
                </a:lnTo>
                <a:lnTo>
                  <a:pt x="103" y="510"/>
                </a:lnTo>
                <a:lnTo>
                  <a:pt x="110" y="526"/>
                </a:lnTo>
                <a:lnTo>
                  <a:pt x="116" y="541"/>
                </a:lnTo>
                <a:lnTo>
                  <a:pt x="123" y="557"/>
                </a:lnTo>
                <a:lnTo>
                  <a:pt x="128" y="574"/>
                </a:lnTo>
                <a:lnTo>
                  <a:pt x="133" y="594"/>
                </a:lnTo>
                <a:lnTo>
                  <a:pt x="138" y="612"/>
                </a:lnTo>
                <a:lnTo>
                  <a:pt x="143" y="627"/>
                </a:lnTo>
                <a:lnTo>
                  <a:pt x="151" y="641"/>
                </a:lnTo>
                <a:lnTo>
                  <a:pt x="160" y="658"/>
                </a:lnTo>
                <a:lnTo>
                  <a:pt x="166" y="668"/>
                </a:lnTo>
                <a:lnTo>
                  <a:pt x="172" y="677"/>
                </a:lnTo>
                <a:lnTo>
                  <a:pt x="178" y="686"/>
                </a:lnTo>
                <a:lnTo>
                  <a:pt x="186" y="693"/>
                </a:lnTo>
                <a:lnTo>
                  <a:pt x="193" y="701"/>
                </a:lnTo>
                <a:lnTo>
                  <a:pt x="201" y="707"/>
                </a:lnTo>
                <a:lnTo>
                  <a:pt x="210" y="714"/>
                </a:lnTo>
                <a:lnTo>
                  <a:pt x="221" y="719"/>
                </a:lnTo>
                <a:lnTo>
                  <a:pt x="298" y="982"/>
                </a:lnTo>
                <a:lnTo>
                  <a:pt x="300" y="996"/>
                </a:lnTo>
                <a:lnTo>
                  <a:pt x="302" y="1005"/>
                </a:lnTo>
                <a:lnTo>
                  <a:pt x="304" y="1016"/>
                </a:lnTo>
                <a:lnTo>
                  <a:pt x="305" y="1030"/>
                </a:lnTo>
                <a:lnTo>
                  <a:pt x="305" y="1030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" name="Freeform 237"/>
          <p:cNvSpPr>
            <a:spLocks/>
          </p:cNvSpPr>
          <p:nvPr/>
        </p:nvSpPr>
        <p:spPr bwMode="auto">
          <a:xfrm>
            <a:off x="8281750" y="2203137"/>
            <a:ext cx="223893" cy="501686"/>
          </a:xfrm>
          <a:custGeom>
            <a:avLst/>
            <a:gdLst>
              <a:gd name="T0" fmla="*/ 393 w 488"/>
              <a:gd name="T1" fmla="*/ 740 h 1091"/>
              <a:gd name="T2" fmla="*/ 416 w 488"/>
              <a:gd name="T3" fmla="*/ 751 h 1091"/>
              <a:gd name="T4" fmla="*/ 439 w 488"/>
              <a:gd name="T5" fmla="*/ 759 h 1091"/>
              <a:gd name="T6" fmla="*/ 488 w 488"/>
              <a:gd name="T7" fmla="*/ 776 h 1091"/>
              <a:gd name="T8" fmla="*/ 483 w 488"/>
              <a:gd name="T9" fmla="*/ 805 h 1091"/>
              <a:gd name="T10" fmla="*/ 477 w 488"/>
              <a:gd name="T11" fmla="*/ 836 h 1091"/>
              <a:gd name="T12" fmla="*/ 472 w 488"/>
              <a:gd name="T13" fmla="*/ 857 h 1091"/>
              <a:gd name="T14" fmla="*/ 465 w 488"/>
              <a:gd name="T15" fmla="*/ 864 h 1091"/>
              <a:gd name="T16" fmla="*/ 451 w 488"/>
              <a:gd name="T17" fmla="*/ 877 h 1091"/>
              <a:gd name="T18" fmla="*/ 437 w 488"/>
              <a:gd name="T19" fmla="*/ 889 h 1091"/>
              <a:gd name="T20" fmla="*/ 423 w 488"/>
              <a:gd name="T21" fmla="*/ 902 h 1091"/>
              <a:gd name="T22" fmla="*/ 405 w 488"/>
              <a:gd name="T23" fmla="*/ 926 h 1091"/>
              <a:gd name="T24" fmla="*/ 388 w 488"/>
              <a:gd name="T25" fmla="*/ 956 h 1091"/>
              <a:gd name="T26" fmla="*/ 93 w 488"/>
              <a:gd name="T27" fmla="*/ 1091 h 1091"/>
              <a:gd name="T28" fmla="*/ 84 w 488"/>
              <a:gd name="T29" fmla="*/ 1077 h 1091"/>
              <a:gd name="T30" fmla="*/ 73 w 488"/>
              <a:gd name="T31" fmla="*/ 1059 h 1091"/>
              <a:gd name="T32" fmla="*/ 68 w 488"/>
              <a:gd name="T33" fmla="*/ 1046 h 1091"/>
              <a:gd name="T34" fmla="*/ 63 w 488"/>
              <a:gd name="T35" fmla="*/ 1021 h 1091"/>
              <a:gd name="T36" fmla="*/ 63 w 488"/>
              <a:gd name="T37" fmla="*/ 991 h 1091"/>
              <a:gd name="T38" fmla="*/ 57 w 488"/>
              <a:gd name="T39" fmla="*/ 956 h 1091"/>
              <a:gd name="T40" fmla="*/ 46 w 488"/>
              <a:gd name="T41" fmla="*/ 927 h 1091"/>
              <a:gd name="T42" fmla="*/ 36 w 488"/>
              <a:gd name="T43" fmla="*/ 899 h 1091"/>
              <a:gd name="T44" fmla="*/ 29 w 488"/>
              <a:gd name="T45" fmla="*/ 878 h 1091"/>
              <a:gd name="T46" fmla="*/ 24 w 488"/>
              <a:gd name="T47" fmla="*/ 848 h 1091"/>
              <a:gd name="T48" fmla="*/ 15 w 488"/>
              <a:gd name="T49" fmla="*/ 798 h 1091"/>
              <a:gd name="T50" fmla="*/ 4 w 488"/>
              <a:gd name="T51" fmla="*/ 764 h 1091"/>
              <a:gd name="T52" fmla="*/ 0 w 488"/>
              <a:gd name="T53" fmla="*/ 738 h 1091"/>
              <a:gd name="T54" fmla="*/ 0 w 488"/>
              <a:gd name="T55" fmla="*/ 714 h 1091"/>
              <a:gd name="T56" fmla="*/ 5 w 488"/>
              <a:gd name="T57" fmla="*/ 697 h 1091"/>
              <a:gd name="T58" fmla="*/ 11 w 488"/>
              <a:gd name="T59" fmla="*/ 671 h 1091"/>
              <a:gd name="T60" fmla="*/ 12 w 488"/>
              <a:gd name="T61" fmla="*/ 641 h 1091"/>
              <a:gd name="T62" fmla="*/ 15 w 488"/>
              <a:gd name="T63" fmla="*/ 609 h 1091"/>
              <a:gd name="T64" fmla="*/ 19 w 488"/>
              <a:gd name="T65" fmla="*/ 585 h 1091"/>
              <a:gd name="T66" fmla="*/ 20 w 488"/>
              <a:gd name="T67" fmla="*/ 518 h 1091"/>
              <a:gd name="T68" fmla="*/ 25 w 488"/>
              <a:gd name="T69" fmla="*/ 451 h 1091"/>
              <a:gd name="T70" fmla="*/ 22 w 488"/>
              <a:gd name="T71" fmla="*/ 428 h 1091"/>
              <a:gd name="T72" fmla="*/ 28 w 488"/>
              <a:gd name="T73" fmla="*/ 414 h 1091"/>
              <a:gd name="T74" fmla="*/ 42 w 488"/>
              <a:gd name="T75" fmla="*/ 394 h 1091"/>
              <a:gd name="T76" fmla="*/ 58 w 488"/>
              <a:gd name="T77" fmla="*/ 369 h 1091"/>
              <a:gd name="T78" fmla="*/ 66 w 488"/>
              <a:gd name="T79" fmla="*/ 347 h 1091"/>
              <a:gd name="T80" fmla="*/ 79 w 488"/>
              <a:gd name="T81" fmla="*/ 323 h 1091"/>
              <a:gd name="T82" fmla="*/ 88 w 488"/>
              <a:gd name="T83" fmla="*/ 305 h 1091"/>
              <a:gd name="T84" fmla="*/ 92 w 488"/>
              <a:gd name="T85" fmla="*/ 292 h 1091"/>
              <a:gd name="T86" fmla="*/ 92 w 488"/>
              <a:gd name="T87" fmla="*/ 278 h 1091"/>
              <a:gd name="T88" fmla="*/ 88 w 488"/>
              <a:gd name="T89" fmla="*/ 268 h 1091"/>
              <a:gd name="T90" fmla="*/ 80 w 488"/>
              <a:gd name="T91" fmla="*/ 256 h 1091"/>
              <a:gd name="T92" fmla="*/ 64 w 488"/>
              <a:gd name="T93" fmla="*/ 244 h 1091"/>
              <a:gd name="T94" fmla="*/ 52 w 488"/>
              <a:gd name="T95" fmla="*/ 234 h 1091"/>
              <a:gd name="T96" fmla="*/ 44 w 488"/>
              <a:gd name="T97" fmla="*/ 225 h 1091"/>
              <a:gd name="T98" fmla="*/ 38 w 488"/>
              <a:gd name="T99" fmla="*/ 209 h 1091"/>
              <a:gd name="T100" fmla="*/ 31 w 488"/>
              <a:gd name="T101" fmla="*/ 186 h 1091"/>
              <a:gd name="T102" fmla="*/ 27 w 488"/>
              <a:gd name="T103" fmla="*/ 163 h 1091"/>
              <a:gd name="T104" fmla="*/ 23 w 488"/>
              <a:gd name="T105" fmla="*/ 141 h 1091"/>
              <a:gd name="T106" fmla="*/ 15 w 488"/>
              <a:gd name="T107" fmla="*/ 116 h 1091"/>
              <a:gd name="T108" fmla="*/ 13 w 488"/>
              <a:gd name="T109" fmla="*/ 96 h 1091"/>
              <a:gd name="T110" fmla="*/ 15 w 488"/>
              <a:gd name="T111" fmla="*/ 83 h 1091"/>
              <a:gd name="T112" fmla="*/ 23 w 488"/>
              <a:gd name="T113" fmla="*/ 67 h 1091"/>
              <a:gd name="T114" fmla="*/ 34 w 488"/>
              <a:gd name="T115" fmla="*/ 42 h 1091"/>
              <a:gd name="T116" fmla="*/ 44 w 488"/>
              <a:gd name="T117" fmla="*/ 26 h 1091"/>
              <a:gd name="T118" fmla="*/ 54 w 488"/>
              <a:gd name="T119" fmla="*/ 18 h 1091"/>
              <a:gd name="T120" fmla="*/ 73 w 488"/>
              <a:gd name="T121" fmla="*/ 11 h 1091"/>
              <a:gd name="T122" fmla="*/ 97 w 488"/>
              <a:gd name="T123" fmla="*/ 5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8" h="1091">
                <a:moveTo>
                  <a:pt x="110" y="0"/>
                </a:moveTo>
                <a:lnTo>
                  <a:pt x="393" y="740"/>
                </a:lnTo>
                <a:lnTo>
                  <a:pt x="404" y="747"/>
                </a:lnTo>
                <a:lnTo>
                  <a:pt x="416" y="751"/>
                </a:lnTo>
                <a:lnTo>
                  <a:pt x="428" y="755"/>
                </a:lnTo>
                <a:lnTo>
                  <a:pt x="439" y="759"/>
                </a:lnTo>
                <a:lnTo>
                  <a:pt x="463" y="767"/>
                </a:lnTo>
                <a:lnTo>
                  <a:pt x="488" y="776"/>
                </a:lnTo>
                <a:lnTo>
                  <a:pt x="485" y="791"/>
                </a:lnTo>
                <a:lnTo>
                  <a:pt x="483" y="805"/>
                </a:lnTo>
                <a:lnTo>
                  <a:pt x="481" y="820"/>
                </a:lnTo>
                <a:lnTo>
                  <a:pt x="477" y="836"/>
                </a:lnTo>
                <a:lnTo>
                  <a:pt x="475" y="846"/>
                </a:lnTo>
                <a:lnTo>
                  <a:pt x="472" y="857"/>
                </a:lnTo>
                <a:lnTo>
                  <a:pt x="472" y="857"/>
                </a:lnTo>
                <a:lnTo>
                  <a:pt x="465" y="864"/>
                </a:lnTo>
                <a:lnTo>
                  <a:pt x="459" y="872"/>
                </a:lnTo>
                <a:lnTo>
                  <a:pt x="451" y="877"/>
                </a:lnTo>
                <a:lnTo>
                  <a:pt x="444" y="884"/>
                </a:lnTo>
                <a:lnTo>
                  <a:pt x="437" y="889"/>
                </a:lnTo>
                <a:lnTo>
                  <a:pt x="430" y="896"/>
                </a:lnTo>
                <a:lnTo>
                  <a:pt x="423" y="902"/>
                </a:lnTo>
                <a:lnTo>
                  <a:pt x="417" y="910"/>
                </a:lnTo>
                <a:lnTo>
                  <a:pt x="405" y="926"/>
                </a:lnTo>
                <a:lnTo>
                  <a:pt x="396" y="941"/>
                </a:lnTo>
                <a:lnTo>
                  <a:pt x="388" y="956"/>
                </a:lnTo>
                <a:lnTo>
                  <a:pt x="379" y="973"/>
                </a:lnTo>
                <a:lnTo>
                  <a:pt x="93" y="1091"/>
                </a:lnTo>
                <a:lnTo>
                  <a:pt x="93" y="1091"/>
                </a:lnTo>
                <a:lnTo>
                  <a:pt x="84" y="1077"/>
                </a:lnTo>
                <a:lnTo>
                  <a:pt x="77" y="1065"/>
                </a:lnTo>
                <a:lnTo>
                  <a:pt x="73" y="1059"/>
                </a:lnTo>
                <a:lnTo>
                  <a:pt x="71" y="1052"/>
                </a:lnTo>
                <a:lnTo>
                  <a:pt x="68" y="1046"/>
                </a:lnTo>
                <a:lnTo>
                  <a:pt x="66" y="1037"/>
                </a:lnTo>
                <a:lnTo>
                  <a:pt x="63" y="1021"/>
                </a:lnTo>
                <a:lnTo>
                  <a:pt x="63" y="1006"/>
                </a:lnTo>
                <a:lnTo>
                  <a:pt x="63" y="991"/>
                </a:lnTo>
                <a:lnTo>
                  <a:pt x="60" y="973"/>
                </a:lnTo>
                <a:lnTo>
                  <a:pt x="57" y="956"/>
                </a:lnTo>
                <a:lnTo>
                  <a:pt x="52" y="941"/>
                </a:lnTo>
                <a:lnTo>
                  <a:pt x="46" y="927"/>
                </a:lnTo>
                <a:lnTo>
                  <a:pt x="39" y="910"/>
                </a:lnTo>
                <a:lnTo>
                  <a:pt x="36" y="899"/>
                </a:lnTo>
                <a:lnTo>
                  <a:pt x="32" y="888"/>
                </a:lnTo>
                <a:lnTo>
                  <a:pt x="29" y="878"/>
                </a:lnTo>
                <a:lnTo>
                  <a:pt x="27" y="869"/>
                </a:lnTo>
                <a:lnTo>
                  <a:pt x="24" y="848"/>
                </a:lnTo>
                <a:lnTo>
                  <a:pt x="20" y="825"/>
                </a:lnTo>
                <a:lnTo>
                  <a:pt x="15" y="798"/>
                </a:lnTo>
                <a:lnTo>
                  <a:pt x="7" y="775"/>
                </a:lnTo>
                <a:lnTo>
                  <a:pt x="4" y="764"/>
                </a:lnTo>
                <a:lnTo>
                  <a:pt x="2" y="751"/>
                </a:lnTo>
                <a:lnTo>
                  <a:pt x="0" y="738"/>
                </a:lnTo>
                <a:lnTo>
                  <a:pt x="0" y="724"/>
                </a:lnTo>
                <a:lnTo>
                  <a:pt x="0" y="714"/>
                </a:lnTo>
                <a:lnTo>
                  <a:pt x="2" y="705"/>
                </a:lnTo>
                <a:lnTo>
                  <a:pt x="5" y="697"/>
                </a:lnTo>
                <a:lnTo>
                  <a:pt x="7" y="687"/>
                </a:lnTo>
                <a:lnTo>
                  <a:pt x="11" y="671"/>
                </a:lnTo>
                <a:lnTo>
                  <a:pt x="12" y="656"/>
                </a:lnTo>
                <a:lnTo>
                  <a:pt x="12" y="641"/>
                </a:lnTo>
                <a:lnTo>
                  <a:pt x="13" y="623"/>
                </a:lnTo>
                <a:lnTo>
                  <a:pt x="15" y="609"/>
                </a:lnTo>
                <a:lnTo>
                  <a:pt x="17" y="597"/>
                </a:lnTo>
                <a:lnTo>
                  <a:pt x="19" y="585"/>
                </a:lnTo>
                <a:lnTo>
                  <a:pt x="20" y="570"/>
                </a:lnTo>
                <a:lnTo>
                  <a:pt x="20" y="518"/>
                </a:lnTo>
                <a:lnTo>
                  <a:pt x="31" y="464"/>
                </a:lnTo>
                <a:lnTo>
                  <a:pt x="25" y="451"/>
                </a:lnTo>
                <a:lnTo>
                  <a:pt x="20" y="438"/>
                </a:lnTo>
                <a:lnTo>
                  <a:pt x="22" y="428"/>
                </a:lnTo>
                <a:lnTo>
                  <a:pt x="24" y="420"/>
                </a:lnTo>
                <a:lnTo>
                  <a:pt x="28" y="414"/>
                </a:lnTo>
                <a:lnTo>
                  <a:pt x="32" y="407"/>
                </a:lnTo>
                <a:lnTo>
                  <a:pt x="42" y="394"/>
                </a:lnTo>
                <a:lnTo>
                  <a:pt x="53" y="379"/>
                </a:lnTo>
                <a:lnTo>
                  <a:pt x="58" y="369"/>
                </a:lnTo>
                <a:lnTo>
                  <a:pt x="61" y="358"/>
                </a:lnTo>
                <a:lnTo>
                  <a:pt x="66" y="347"/>
                </a:lnTo>
                <a:lnTo>
                  <a:pt x="71" y="336"/>
                </a:lnTo>
                <a:lnTo>
                  <a:pt x="79" y="323"/>
                </a:lnTo>
                <a:lnTo>
                  <a:pt x="85" y="311"/>
                </a:lnTo>
                <a:lnTo>
                  <a:pt x="88" y="305"/>
                </a:lnTo>
                <a:lnTo>
                  <a:pt x="91" y="298"/>
                </a:lnTo>
                <a:lnTo>
                  <a:pt x="92" y="292"/>
                </a:lnTo>
                <a:lnTo>
                  <a:pt x="93" y="283"/>
                </a:lnTo>
                <a:lnTo>
                  <a:pt x="92" y="278"/>
                </a:lnTo>
                <a:lnTo>
                  <a:pt x="91" y="272"/>
                </a:lnTo>
                <a:lnTo>
                  <a:pt x="88" y="268"/>
                </a:lnTo>
                <a:lnTo>
                  <a:pt x="86" y="264"/>
                </a:lnTo>
                <a:lnTo>
                  <a:pt x="80" y="256"/>
                </a:lnTo>
                <a:lnTo>
                  <a:pt x="72" y="250"/>
                </a:lnTo>
                <a:lnTo>
                  <a:pt x="64" y="244"/>
                </a:lnTo>
                <a:lnTo>
                  <a:pt x="55" y="237"/>
                </a:lnTo>
                <a:lnTo>
                  <a:pt x="52" y="234"/>
                </a:lnTo>
                <a:lnTo>
                  <a:pt x="47" y="229"/>
                </a:lnTo>
                <a:lnTo>
                  <a:pt x="44" y="225"/>
                </a:lnTo>
                <a:lnTo>
                  <a:pt x="42" y="220"/>
                </a:lnTo>
                <a:lnTo>
                  <a:pt x="38" y="209"/>
                </a:lnTo>
                <a:lnTo>
                  <a:pt x="33" y="197"/>
                </a:lnTo>
                <a:lnTo>
                  <a:pt x="31" y="186"/>
                </a:lnTo>
                <a:lnTo>
                  <a:pt x="29" y="175"/>
                </a:lnTo>
                <a:lnTo>
                  <a:pt x="27" y="163"/>
                </a:lnTo>
                <a:lnTo>
                  <a:pt x="25" y="153"/>
                </a:lnTo>
                <a:lnTo>
                  <a:pt x="23" y="141"/>
                </a:lnTo>
                <a:lnTo>
                  <a:pt x="18" y="130"/>
                </a:lnTo>
                <a:lnTo>
                  <a:pt x="15" y="116"/>
                </a:lnTo>
                <a:lnTo>
                  <a:pt x="13" y="103"/>
                </a:lnTo>
                <a:lnTo>
                  <a:pt x="13" y="96"/>
                </a:lnTo>
                <a:lnTo>
                  <a:pt x="14" y="90"/>
                </a:lnTo>
                <a:lnTo>
                  <a:pt x="15" y="83"/>
                </a:lnTo>
                <a:lnTo>
                  <a:pt x="17" y="78"/>
                </a:lnTo>
                <a:lnTo>
                  <a:pt x="23" y="67"/>
                </a:lnTo>
                <a:lnTo>
                  <a:pt x="29" y="55"/>
                </a:lnTo>
                <a:lnTo>
                  <a:pt x="34" y="42"/>
                </a:lnTo>
                <a:lnTo>
                  <a:pt x="41" y="32"/>
                </a:lnTo>
                <a:lnTo>
                  <a:pt x="44" y="26"/>
                </a:lnTo>
                <a:lnTo>
                  <a:pt x="49" y="22"/>
                </a:lnTo>
                <a:lnTo>
                  <a:pt x="54" y="18"/>
                </a:lnTo>
                <a:lnTo>
                  <a:pt x="60" y="15"/>
                </a:lnTo>
                <a:lnTo>
                  <a:pt x="73" y="11"/>
                </a:lnTo>
                <a:lnTo>
                  <a:pt x="85" y="8"/>
                </a:lnTo>
                <a:lnTo>
                  <a:pt x="97" y="5"/>
                </a:lnTo>
                <a:lnTo>
                  <a:pt x="110" y="0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" name="Freeform 238"/>
          <p:cNvSpPr>
            <a:spLocks/>
          </p:cNvSpPr>
          <p:nvPr/>
        </p:nvSpPr>
        <p:spPr bwMode="auto">
          <a:xfrm>
            <a:off x="8281750" y="2203137"/>
            <a:ext cx="223893" cy="501686"/>
          </a:xfrm>
          <a:custGeom>
            <a:avLst/>
            <a:gdLst>
              <a:gd name="T0" fmla="*/ 404 w 488"/>
              <a:gd name="T1" fmla="*/ 747 h 1091"/>
              <a:gd name="T2" fmla="*/ 439 w 488"/>
              <a:gd name="T3" fmla="*/ 759 h 1091"/>
              <a:gd name="T4" fmla="*/ 488 w 488"/>
              <a:gd name="T5" fmla="*/ 776 h 1091"/>
              <a:gd name="T6" fmla="*/ 481 w 488"/>
              <a:gd name="T7" fmla="*/ 820 h 1091"/>
              <a:gd name="T8" fmla="*/ 472 w 488"/>
              <a:gd name="T9" fmla="*/ 857 h 1091"/>
              <a:gd name="T10" fmla="*/ 459 w 488"/>
              <a:gd name="T11" fmla="*/ 872 h 1091"/>
              <a:gd name="T12" fmla="*/ 437 w 488"/>
              <a:gd name="T13" fmla="*/ 889 h 1091"/>
              <a:gd name="T14" fmla="*/ 417 w 488"/>
              <a:gd name="T15" fmla="*/ 910 h 1091"/>
              <a:gd name="T16" fmla="*/ 388 w 488"/>
              <a:gd name="T17" fmla="*/ 956 h 1091"/>
              <a:gd name="T18" fmla="*/ 93 w 488"/>
              <a:gd name="T19" fmla="*/ 1091 h 1091"/>
              <a:gd name="T20" fmla="*/ 73 w 488"/>
              <a:gd name="T21" fmla="*/ 1059 h 1091"/>
              <a:gd name="T22" fmla="*/ 66 w 488"/>
              <a:gd name="T23" fmla="*/ 1037 h 1091"/>
              <a:gd name="T24" fmla="*/ 63 w 488"/>
              <a:gd name="T25" fmla="*/ 991 h 1091"/>
              <a:gd name="T26" fmla="*/ 52 w 488"/>
              <a:gd name="T27" fmla="*/ 941 h 1091"/>
              <a:gd name="T28" fmla="*/ 36 w 488"/>
              <a:gd name="T29" fmla="*/ 899 h 1091"/>
              <a:gd name="T30" fmla="*/ 27 w 488"/>
              <a:gd name="T31" fmla="*/ 869 h 1091"/>
              <a:gd name="T32" fmla="*/ 15 w 488"/>
              <a:gd name="T33" fmla="*/ 798 h 1091"/>
              <a:gd name="T34" fmla="*/ 2 w 488"/>
              <a:gd name="T35" fmla="*/ 751 h 1091"/>
              <a:gd name="T36" fmla="*/ 0 w 488"/>
              <a:gd name="T37" fmla="*/ 714 h 1091"/>
              <a:gd name="T38" fmla="*/ 7 w 488"/>
              <a:gd name="T39" fmla="*/ 687 h 1091"/>
              <a:gd name="T40" fmla="*/ 12 w 488"/>
              <a:gd name="T41" fmla="*/ 641 h 1091"/>
              <a:gd name="T42" fmla="*/ 17 w 488"/>
              <a:gd name="T43" fmla="*/ 597 h 1091"/>
              <a:gd name="T44" fmla="*/ 20 w 488"/>
              <a:gd name="T45" fmla="*/ 518 h 1091"/>
              <a:gd name="T46" fmla="*/ 20 w 488"/>
              <a:gd name="T47" fmla="*/ 438 h 1091"/>
              <a:gd name="T48" fmla="*/ 28 w 488"/>
              <a:gd name="T49" fmla="*/ 414 h 1091"/>
              <a:gd name="T50" fmla="*/ 53 w 488"/>
              <a:gd name="T51" fmla="*/ 379 h 1091"/>
              <a:gd name="T52" fmla="*/ 66 w 488"/>
              <a:gd name="T53" fmla="*/ 347 h 1091"/>
              <a:gd name="T54" fmla="*/ 85 w 488"/>
              <a:gd name="T55" fmla="*/ 311 h 1091"/>
              <a:gd name="T56" fmla="*/ 92 w 488"/>
              <a:gd name="T57" fmla="*/ 292 h 1091"/>
              <a:gd name="T58" fmla="*/ 91 w 488"/>
              <a:gd name="T59" fmla="*/ 272 h 1091"/>
              <a:gd name="T60" fmla="*/ 80 w 488"/>
              <a:gd name="T61" fmla="*/ 256 h 1091"/>
              <a:gd name="T62" fmla="*/ 55 w 488"/>
              <a:gd name="T63" fmla="*/ 237 h 1091"/>
              <a:gd name="T64" fmla="*/ 44 w 488"/>
              <a:gd name="T65" fmla="*/ 225 h 1091"/>
              <a:gd name="T66" fmla="*/ 33 w 488"/>
              <a:gd name="T67" fmla="*/ 197 h 1091"/>
              <a:gd name="T68" fmla="*/ 27 w 488"/>
              <a:gd name="T69" fmla="*/ 163 h 1091"/>
              <a:gd name="T70" fmla="*/ 18 w 488"/>
              <a:gd name="T71" fmla="*/ 130 h 1091"/>
              <a:gd name="T72" fmla="*/ 13 w 488"/>
              <a:gd name="T73" fmla="*/ 103 h 1091"/>
              <a:gd name="T74" fmla="*/ 15 w 488"/>
              <a:gd name="T75" fmla="*/ 83 h 1091"/>
              <a:gd name="T76" fmla="*/ 29 w 488"/>
              <a:gd name="T77" fmla="*/ 55 h 1091"/>
              <a:gd name="T78" fmla="*/ 44 w 488"/>
              <a:gd name="T79" fmla="*/ 26 h 1091"/>
              <a:gd name="T80" fmla="*/ 60 w 488"/>
              <a:gd name="T81" fmla="*/ 15 h 1091"/>
              <a:gd name="T82" fmla="*/ 97 w 488"/>
              <a:gd name="T83" fmla="*/ 5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88" h="1091">
                <a:moveTo>
                  <a:pt x="110" y="0"/>
                </a:moveTo>
                <a:lnTo>
                  <a:pt x="393" y="740"/>
                </a:lnTo>
                <a:lnTo>
                  <a:pt x="404" y="747"/>
                </a:lnTo>
                <a:lnTo>
                  <a:pt x="416" y="751"/>
                </a:lnTo>
                <a:lnTo>
                  <a:pt x="428" y="755"/>
                </a:lnTo>
                <a:lnTo>
                  <a:pt x="439" y="759"/>
                </a:lnTo>
                <a:lnTo>
                  <a:pt x="463" y="767"/>
                </a:lnTo>
                <a:lnTo>
                  <a:pt x="488" y="776"/>
                </a:lnTo>
                <a:lnTo>
                  <a:pt x="488" y="776"/>
                </a:lnTo>
                <a:lnTo>
                  <a:pt x="485" y="791"/>
                </a:lnTo>
                <a:lnTo>
                  <a:pt x="483" y="805"/>
                </a:lnTo>
                <a:lnTo>
                  <a:pt x="481" y="820"/>
                </a:lnTo>
                <a:lnTo>
                  <a:pt x="477" y="836"/>
                </a:lnTo>
                <a:lnTo>
                  <a:pt x="475" y="846"/>
                </a:lnTo>
                <a:lnTo>
                  <a:pt x="472" y="857"/>
                </a:lnTo>
                <a:lnTo>
                  <a:pt x="472" y="857"/>
                </a:lnTo>
                <a:lnTo>
                  <a:pt x="465" y="864"/>
                </a:lnTo>
                <a:lnTo>
                  <a:pt x="459" y="872"/>
                </a:lnTo>
                <a:lnTo>
                  <a:pt x="451" y="877"/>
                </a:lnTo>
                <a:lnTo>
                  <a:pt x="444" y="884"/>
                </a:lnTo>
                <a:lnTo>
                  <a:pt x="437" y="889"/>
                </a:lnTo>
                <a:lnTo>
                  <a:pt x="430" y="896"/>
                </a:lnTo>
                <a:lnTo>
                  <a:pt x="423" y="902"/>
                </a:lnTo>
                <a:lnTo>
                  <a:pt x="417" y="910"/>
                </a:lnTo>
                <a:lnTo>
                  <a:pt x="405" y="926"/>
                </a:lnTo>
                <a:lnTo>
                  <a:pt x="396" y="941"/>
                </a:lnTo>
                <a:lnTo>
                  <a:pt x="388" y="956"/>
                </a:lnTo>
                <a:lnTo>
                  <a:pt x="379" y="973"/>
                </a:lnTo>
                <a:lnTo>
                  <a:pt x="93" y="1091"/>
                </a:lnTo>
                <a:lnTo>
                  <a:pt x="93" y="1091"/>
                </a:lnTo>
                <a:lnTo>
                  <a:pt x="84" y="1077"/>
                </a:lnTo>
                <a:lnTo>
                  <a:pt x="77" y="1065"/>
                </a:lnTo>
                <a:lnTo>
                  <a:pt x="73" y="1059"/>
                </a:lnTo>
                <a:lnTo>
                  <a:pt x="71" y="1052"/>
                </a:lnTo>
                <a:lnTo>
                  <a:pt x="68" y="1046"/>
                </a:lnTo>
                <a:lnTo>
                  <a:pt x="66" y="1037"/>
                </a:lnTo>
                <a:lnTo>
                  <a:pt x="63" y="1021"/>
                </a:lnTo>
                <a:lnTo>
                  <a:pt x="63" y="1006"/>
                </a:lnTo>
                <a:lnTo>
                  <a:pt x="63" y="991"/>
                </a:lnTo>
                <a:lnTo>
                  <a:pt x="60" y="973"/>
                </a:lnTo>
                <a:lnTo>
                  <a:pt x="57" y="956"/>
                </a:lnTo>
                <a:lnTo>
                  <a:pt x="52" y="941"/>
                </a:lnTo>
                <a:lnTo>
                  <a:pt x="46" y="927"/>
                </a:lnTo>
                <a:lnTo>
                  <a:pt x="39" y="910"/>
                </a:lnTo>
                <a:lnTo>
                  <a:pt x="36" y="899"/>
                </a:lnTo>
                <a:lnTo>
                  <a:pt x="32" y="888"/>
                </a:lnTo>
                <a:lnTo>
                  <a:pt x="29" y="878"/>
                </a:lnTo>
                <a:lnTo>
                  <a:pt x="27" y="869"/>
                </a:lnTo>
                <a:lnTo>
                  <a:pt x="24" y="848"/>
                </a:lnTo>
                <a:lnTo>
                  <a:pt x="20" y="825"/>
                </a:lnTo>
                <a:lnTo>
                  <a:pt x="15" y="798"/>
                </a:lnTo>
                <a:lnTo>
                  <a:pt x="7" y="775"/>
                </a:lnTo>
                <a:lnTo>
                  <a:pt x="4" y="764"/>
                </a:lnTo>
                <a:lnTo>
                  <a:pt x="2" y="751"/>
                </a:lnTo>
                <a:lnTo>
                  <a:pt x="0" y="738"/>
                </a:lnTo>
                <a:lnTo>
                  <a:pt x="0" y="724"/>
                </a:lnTo>
                <a:lnTo>
                  <a:pt x="0" y="714"/>
                </a:lnTo>
                <a:lnTo>
                  <a:pt x="2" y="705"/>
                </a:lnTo>
                <a:lnTo>
                  <a:pt x="5" y="697"/>
                </a:lnTo>
                <a:lnTo>
                  <a:pt x="7" y="687"/>
                </a:lnTo>
                <a:lnTo>
                  <a:pt x="11" y="671"/>
                </a:lnTo>
                <a:lnTo>
                  <a:pt x="12" y="656"/>
                </a:lnTo>
                <a:lnTo>
                  <a:pt x="12" y="641"/>
                </a:lnTo>
                <a:lnTo>
                  <a:pt x="13" y="623"/>
                </a:lnTo>
                <a:lnTo>
                  <a:pt x="15" y="609"/>
                </a:lnTo>
                <a:lnTo>
                  <a:pt x="17" y="597"/>
                </a:lnTo>
                <a:lnTo>
                  <a:pt x="19" y="585"/>
                </a:lnTo>
                <a:lnTo>
                  <a:pt x="20" y="570"/>
                </a:lnTo>
                <a:lnTo>
                  <a:pt x="20" y="518"/>
                </a:lnTo>
                <a:lnTo>
                  <a:pt x="31" y="464"/>
                </a:lnTo>
                <a:lnTo>
                  <a:pt x="25" y="451"/>
                </a:lnTo>
                <a:lnTo>
                  <a:pt x="20" y="438"/>
                </a:lnTo>
                <a:lnTo>
                  <a:pt x="22" y="428"/>
                </a:lnTo>
                <a:lnTo>
                  <a:pt x="24" y="420"/>
                </a:lnTo>
                <a:lnTo>
                  <a:pt x="28" y="414"/>
                </a:lnTo>
                <a:lnTo>
                  <a:pt x="32" y="407"/>
                </a:lnTo>
                <a:lnTo>
                  <a:pt x="42" y="394"/>
                </a:lnTo>
                <a:lnTo>
                  <a:pt x="53" y="379"/>
                </a:lnTo>
                <a:lnTo>
                  <a:pt x="58" y="369"/>
                </a:lnTo>
                <a:lnTo>
                  <a:pt x="61" y="358"/>
                </a:lnTo>
                <a:lnTo>
                  <a:pt x="66" y="347"/>
                </a:lnTo>
                <a:lnTo>
                  <a:pt x="71" y="336"/>
                </a:lnTo>
                <a:lnTo>
                  <a:pt x="79" y="323"/>
                </a:lnTo>
                <a:lnTo>
                  <a:pt x="85" y="311"/>
                </a:lnTo>
                <a:lnTo>
                  <a:pt x="88" y="305"/>
                </a:lnTo>
                <a:lnTo>
                  <a:pt x="91" y="298"/>
                </a:lnTo>
                <a:lnTo>
                  <a:pt x="92" y="292"/>
                </a:lnTo>
                <a:lnTo>
                  <a:pt x="93" y="283"/>
                </a:lnTo>
                <a:lnTo>
                  <a:pt x="92" y="278"/>
                </a:lnTo>
                <a:lnTo>
                  <a:pt x="91" y="272"/>
                </a:lnTo>
                <a:lnTo>
                  <a:pt x="88" y="268"/>
                </a:lnTo>
                <a:lnTo>
                  <a:pt x="86" y="264"/>
                </a:lnTo>
                <a:lnTo>
                  <a:pt x="80" y="256"/>
                </a:lnTo>
                <a:lnTo>
                  <a:pt x="72" y="250"/>
                </a:lnTo>
                <a:lnTo>
                  <a:pt x="64" y="244"/>
                </a:lnTo>
                <a:lnTo>
                  <a:pt x="55" y="237"/>
                </a:lnTo>
                <a:lnTo>
                  <a:pt x="52" y="234"/>
                </a:lnTo>
                <a:lnTo>
                  <a:pt x="47" y="229"/>
                </a:lnTo>
                <a:lnTo>
                  <a:pt x="44" y="225"/>
                </a:lnTo>
                <a:lnTo>
                  <a:pt x="42" y="220"/>
                </a:lnTo>
                <a:lnTo>
                  <a:pt x="38" y="209"/>
                </a:lnTo>
                <a:lnTo>
                  <a:pt x="33" y="197"/>
                </a:lnTo>
                <a:lnTo>
                  <a:pt x="31" y="186"/>
                </a:lnTo>
                <a:lnTo>
                  <a:pt x="29" y="175"/>
                </a:lnTo>
                <a:lnTo>
                  <a:pt x="27" y="163"/>
                </a:lnTo>
                <a:lnTo>
                  <a:pt x="25" y="153"/>
                </a:lnTo>
                <a:lnTo>
                  <a:pt x="23" y="141"/>
                </a:lnTo>
                <a:lnTo>
                  <a:pt x="18" y="130"/>
                </a:lnTo>
                <a:lnTo>
                  <a:pt x="18" y="130"/>
                </a:lnTo>
                <a:lnTo>
                  <a:pt x="15" y="116"/>
                </a:lnTo>
                <a:lnTo>
                  <a:pt x="13" y="103"/>
                </a:lnTo>
                <a:lnTo>
                  <a:pt x="13" y="96"/>
                </a:lnTo>
                <a:lnTo>
                  <a:pt x="14" y="90"/>
                </a:lnTo>
                <a:lnTo>
                  <a:pt x="15" y="83"/>
                </a:lnTo>
                <a:lnTo>
                  <a:pt x="17" y="78"/>
                </a:lnTo>
                <a:lnTo>
                  <a:pt x="23" y="67"/>
                </a:lnTo>
                <a:lnTo>
                  <a:pt x="29" y="55"/>
                </a:lnTo>
                <a:lnTo>
                  <a:pt x="34" y="42"/>
                </a:lnTo>
                <a:lnTo>
                  <a:pt x="41" y="32"/>
                </a:lnTo>
                <a:lnTo>
                  <a:pt x="44" y="26"/>
                </a:lnTo>
                <a:lnTo>
                  <a:pt x="49" y="22"/>
                </a:lnTo>
                <a:lnTo>
                  <a:pt x="54" y="18"/>
                </a:lnTo>
                <a:lnTo>
                  <a:pt x="60" y="15"/>
                </a:lnTo>
                <a:lnTo>
                  <a:pt x="73" y="11"/>
                </a:lnTo>
                <a:lnTo>
                  <a:pt x="85" y="8"/>
                </a:lnTo>
                <a:lnTo>
                  <a:pt x="97" y="5"/>
                </a:lnTo>
                <a:lnTo>
                  <a:pt x="110" y="0"/>
                </a:lnTo>
                <a:lnTo>
                  <a:pt x="110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" name="Freeform 239"/>
          <p:cNvSpPr>
            <a:spLocks noEditPoints="1"/>
          </p:cNvSpPr>
          <p:nvPr/>
        </p:nvSpPr>
        <p:spPr bwMode="auto">
          <a:xfrm>
            <a:off x="7355773" y="2345488"/>
            <a:ext cx="1126375" cy="826469"/>
          </a:xfrm>
          <a:custGeom>
            <a:avLst/>
            <a:gdLst>
              <a:gd name="T0" fmla="*/ 2082 w 2444"/>
              <a:gd name="T1" fmla="*/ 1702 h 1795"/>
              <a:gd name="T2" fmla="*/ 2172 w 2444"/>
              <a:gd name="T3" fmla="*/ 1633 h 1795"/>
              <a:gd name="T4" fmla="*/ 2247 w 2444"/>
              <a:gd name="T5" fmla="*/ 1575 h 1795"/>
              <a:gd name="T6" fmla="*/ 2323 w 2444"/>
              <a:gd name="T7" fmla="*/ 1501 h 1795"/>
              <a:gd name="T8" fmla="*/ 2434 w 2444"/>
              <a:gd name="T9" fmla="*/ 1406 h 1795"/>
              <a:gd name="T10" fmla="*/ 2434 w 2444"/>
              <a:gd name="T11" fmla="*/ 1370 h 1795"/>
              <a:gd name="T12" fmla="*/ 2359 w 2444"/>
              <a:gd name="T13" fmla="*/ 1433 h 1795"/>
              <a:gd name="T14" fmla="*/ 2272 w 2444"/>
              <a:gd name="T15" fmla="*/ 1475 h 1795"/>
              <a:gd name="T16" fmla="*/ 2131 w 2444"/>
              <a:gd name="T17" fmla="*/ 1529 h 1795"/>
              <a:gd name="T18" fmla="*/ 1997 w 2444"/>
              <a:gd name="T19" fmla="*/ 1634 h 1795"/>
              <a:gd name="T20" fmla="*/ 1956 w 2444"/>
              <a:gd name="T21" fmla="*/ 1721 h 1795"/>
              <a:gd name="T22" fmla="*/ 1977 w 2444"/>
              <a:gd name="T23" fmla="*/ 1573 h 1795"/>
              <a:gd name="T24" fmla="*/ 1825 w 2444"/>
              <a:gd name="T25" fmla="*/ 1591 h 1795"/>
              <a:gd name="T26" fmla="*/ 1650 w 2444"/>
              <a:gd name="T27" fmla="*/ 1561 h 1795"/>
              <a:gd name="T28" fmla="*/ 1593 w 2444"/>
              <a:gd name="T29" fmla="*/ 1534 h 1795"/>
              <a:gd name="T30" fmla="*/ 1533 w 2444"/>
              <a:gd name="T31" fmla="*/ 1508 h 1795"/>
              <a:gd name="T32" fmla="*/ 1481 w 2444"/>
              <a:gd name="T33" fmla="*/ 1419 h 1795"/>
              <a:gd name="T34" fmla="*/ 1425 w 2444"/>
              <a:gd name="T35" fmla="*/ 1385 h 1795"/>
              <a:gd name="T36" fmla="*/ 978 w 2444"/>
              <a:gd name="T37" fmla="*/ 1505 h 1795"/>
              <a:gd name="T38" fmla="*/ 280 w 2444"/>
              <a:gd name="T39" fmla="*/ 1716 h 1795"/>
              <a:gd name="T40" fmla="*/ 78 w 2444"/>
              <a:gd name="T41" fmla="*/ 1700 h 1795"/>
              <a:gd name="T42" fmla="*/ 164 w 2444"/>
              <a:gd name="T43" fmla="*/ 1629 h 1795"/>
              <a:gd name="T44" fmla="*/ 241 w 2444"/>
              <a:gd name="T45" fmla="*/ 1546 h 1795"/>
              <a:gd name="T46" fmla="*/ 330 w 2444"/>
              <a:gd name="T47" fmla="*/ 1434 h 1795"/>
              <a:gd name="T48" fmla="*/ 339 w 2444"/>
              <a:gd name="T49" fmla="*/ 1392 h 1795"/>
              <a:gd name="T50" fmla="*/ 294 w 2444"/>
              <a:gd name="T51" fmla="*/ 1351 h 1795"/>
              <a:gd name="T52" fmla="*/ 250 w 2444"/>
              <a:gd name="T53" fmla="*/ 1215 h 1795"/>
              <a:gd name="T54" fmla="*/ 394 w 2444"/>
              <a:gd name="T55" fmla="*/ 1149 h 1795"/>
              <a:gd name="T56" fmla="*/ 500 w 2444"/>
              <a:gd name="T57" fmla="*/ 1114 h 1795"/>
              <a:gd name="T58" fmla="*/ 556 w 2444"/>
              <a:gd name="T59" fmla="*/ 1119 h 1795"/>
              <a:gd name="T60" fmla="*/ 625 w 2444"/>
              <a:gd name="T61" fmla="*/ 1111 h 1795"/>
              <a:gd name="T62" fmla="*/ 760 w 2444"/>
              <a:gd name="T63" fmla="*/ 1049 h 1795"/>
              <a:gd name="T64" fmla="*/ 862 w 2444"/>
              <a:gd name="T65" fmla="*/ 1005 h 1795"/>
              <a:gd name="T66" fmla="*/ 900 w 2444"/>
              <a:gd name="T67" fmla="*/ 967 h 1795"/>
              <a:gd name="T68" fmla="*/ 982 w 2444"/>
              <a:gd name="T69" fmla="*/ 915 h 1795"/>
              <a:gd name="T70" fmla="*/ 1000 w 2444"/>
              <a:gd name="T71" fmla="*/ 876 h 1795"/>
              <a:gd name="T72" fmla="*/ 945 w 2444"/>
              <a:gd name="T73" fmla="*/ 809 h 1795"/>
              <a:gd name="T74" fmla="*/ 965 w 2444"/>
              <a:gd name="T75" fmla="*/ 766 h 1795"/>
              <a:gd name="T76" fmla="*/ 946 w 2444"/>
              <a:gd name="T77" fmla="*/ 684 h 1795"/>
              <a:gd name="T78" fmla="*/ 893 w 2444"/>
              <a:gd name="T79" fmla="*/ 689 h 1795"/>
              <a:gd name="T80" fmla="*/ 850 w 2444"/>
              <a:gd name="T81" fmla="*/ 656 h 1795"/>
              <a:gd name="T82" fmla="*/ 889 w 2444"/>
              <a:gd name="T83" fmla="*/ 594 h 1795"/>
              <a:gd name="T84" fmla="*/ 965 w 2444"/>
              <a:gd name="T85" fmla="*/ 492 h 1795"/>
              <a:gd name="T86" fmla="*/ 982 w 2444"/>
              <a:gd name="T87" fmla="*/ 434 h 1795"/>
              <a:gd name="T88" fmla="*/ 1046 w 2444"/>
              <a:gd name="T89" fmla="*/ 283 h 1795"/>
              <a:gd name="T90" fmla="*/ 1145 w 2444"/>
              <a:gd name="T91" fmla="*/ 158 h 1795"/>
              <a:gd name="T92" fmla="*/ 1226 w 2444"/>
              <a:gd name="T93" fmla="*/ 130 h 1795"/>
              <a:gd name="T94" fmla="*/ 1572 w 2444"/>
              <a:gd name="T95" fmla="*/ 63 h 1795"/>
              <a:gd name="T96" fmla="*/ 1602 w 2444"/>
              <a:gd name="T97" fmla="*/ 162 h 1795"/>
              <a:gd name="T98" fmla="*/ 1647 w 2444"/>
              <a:gd name="T99" fmla="*/ 260 h 1795"/>
              <a:gd name="T100" fmla="*/ 1690 w 2444"/>
              <a:gd name="T101" fmla="*/ 394 h 1795"/>
              <a:gd name="T102" fmla="*/ 1740 w 2444"/>
              <a:gd name="T103" fmla="*/ 506 h 1795"/>
              <a:gd name="T104" fmla="*/ 1864 w 2444"/>
              <a:gd name="T105" fmla="*/ 825 h 1795"/>
              <a:gd name="T106" fmla="*/ 1884 w 2444"/>
              <a:gd name="T107" fmla="*/ 1079 h 1795"/>
              <a:gd name="T108" fmla="*/ 1907 w 2444"/>
              <a:gd name="T109" fmla="*/ 1153 h 1795"/>
              <a:gd name="T110" fmla="*/ 1931 w 2444"/>
              <a:gd name="T111" fmla="*/ 1269 h 1795"/>
              <a:gd name="T112" fmla="*/ 1985 w 2444"/>
              <a:gd name="T113" fmla="*/ 1404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44" h="1795">
                <a:moveTo>
                  <a:pt x="1953" y="1741"/>
                </a:moveTo>
                <a:lnTo>
                  <a:pt x="1953" y="1763"/>
                </a:lnTo>
                <a:lnTo>
                  <a:pt x="1964" y="1766"/>
                </a:lnTo>
                <a:lnTo>
                  <a:pt x="1992" y="1751"/>
                </a:lnTo>
                <a:lnTo>
                  <a:pt x="2016" y="1738"/>
                </a:lnTo>
                <a:lnTo>
                  <a:pt x="2041" y="1725"/>
                </a:lnTo>
                <a:lnTo>
                  <a:pt x="2069" y="1710"/>
                </a:lnTo>
                <a:lnTo>
                  <a:pt x="2082" y="1702"/>
                </a:lnTo>
                <a:lnTo>
                  <a:pt x="2093" y="1694"/>
                </a:lnTo>
                <a:lnTo>
                  <a:pt x="2103" y="1686"/>
                </a:lnTo>
                <a:lnTo>
                  <a:pt x="2113" y="1677"/>
                </a:lnTo>
                <a:lnTo>
                  <a:pt x="2121" y="1669"/>
                </a:lnTo>
                <a:lnTo>
                  <a:pt x="2131" y="1660"/>
                </a:lnTo>
                <a:lnTo>
                  <a:pt x="2142" y="1651"/>
                </a:lnTo>
                <a:lnTo>
                  <a:pt x="2155" y="1644"/>
                </a:lnTo>
                <a:lnTo>
                  <a:pt x="2172" y="1633"/>
                </a:lnTo>
                <a:lnTo>
                  <a:pt x="2187" y="1624"/>
                </a:lnTo>
                <a:lnTo>
                  <a:pt x="2202" y="1615"/>
                </a:lnTo>
                <a:lnTo>
                  <a:pt x="2218" y="1604"/>
                </a:lnTo>
                <a:lnTo>
                  <a:pt x="2224" y="1600"/>
                </a:lnTo>
                <a:lnTo>
                  <a:pt x="2229" y="1595"/>
                </a:lnTo>
                <a:lnTo>
                  <a:pt x="2234" y="1590"/>
                </a:lnTo>
                <a:lnTo>
                  <a:pt x="2238" y="1586"/>
                </a:lnTo>
                <a:lnTo>
                  <a:pt x="2247" y="1575"/>
                </a:lnTo>
                <a:lnTo>
                  <a:pt x="2255" y="1564"/>
                </a:lnTo>
                <a:lnTo>
                  <a:pt x="2266" y="1554"/>
                </a:lnTo>
                <a:lnTo>
                  <a:pt x="2277" y="1547"/>
                </a:lnTo>
                <a:lnTo>
                  <a:pt x="2288" y="1539"/>
                </a:lnTo>
                <a:lnTo>
                  <a:pt x="2298" y="1529"/>
                </a:lnTo>
                <a:lnTo>
                  <a:pt x="2307" y="1520"/>
                </a:lnTo>
                <a:lnTo>
                  <a:pt x="2315" y="1511"/>
                </a:lnTo>
                <a:lnTo>
                  <a:pt x="2323" y="1501"/>
                </a:lnTo>
                <a:lnTo>
                  <a:pt x="2333" y="1493"/>
                </a:lnTo>
                <a:lnTo>
                  <a:pt x="2349" y="1479"/>
                </a:lnTo>
                <a:lnTo>
                  <a:pt x="2365" y="1467"/>
                </a:lnTo>
                <a:lnTo>
                  <a:pt x="2380" y="1454"/>
                </a:lnTo>
                <a:lnTo>
                  <a:pt x="2397" y="1439"/>
                </a:lnTo>
                <a:lnTo>
                  <a:pt x="2412" y="1426"/>
                </a:lnTo>
                <a:lnTo>
                  <a:pt x="2427" y="1413"/>
                </a:lnTo>
                <a:lnTo>
                  <a:pt x="2434" y="1406"/>
                </a:lnTo>
                <a:lnTo>
                  <a:pt x="2439" y="1399"/>
                </a:lnTo>
                <a:lnTo>
                  <a:pt x="2441" y="1396"/>
                </a:lnTo>
                <a:lnTo>
                  <a:pt x="2443" y="1391"/>
                </a:lnTo>
                <a:lnTo>
                  <a:pt x="2444" y="1386"/>
                </a:lnTo>
                <a:lnTo>
                  <a:pt x="2444" y="1380"/>
                </a:lnTo>
                <a:lnTo>
                  <a:pt x="2443" y="1375"/>
                </a:lnTo>
                <a:lnTo>
                  <a:pt x="2441" y="1371"/>
                </a:lnTo>
                <a:lnTo>
                  <a:pt x="2434" y="1370"/>
                </a:lnTo>
                <a:lnTo>
                  <a:pt x="2428" y="1371"/>
                </a:lnTo>
                <a:lnTo>
                  <a:pt x="2416" y="1379"/>
                </a:lnTo>
                <a:lnTo>
                  <a:pt x="2406" y="1389"/>
                </a:lnTo>
                <a:lnTo>
                  <a:pt x="2398" y="1399"/>
                </a:lnTo>
                <a:lnTo>
                  <a:pt x="2389" y="1408"/>
                </a:lnTo>
                <a:lnTo>
                  <a:pt x="2380" y="1417"/>
                </a:lnTo>
                <a:lnTo>
                  <a:pt x="2371" y="1426"/>
                </a:lnTo>
                <a:lnTo>
                  <a:pt x="2359" y="1433"/>
                </a:lnTo>
                <a:lnTo>
                  <a:pt x="2346" y="1439"/>
                </a:lnTo>
                <a:lnTo>
                  <a:pt x="2334" y="1443"/>
                </a:lnTo>
                <a:lnTo>
                  <a:pt x="2324" y="1445"/>
                </a:lnTo>
                <a:lnTo>
                  <a:pt x="2313" y="1448"/>
                </a:lnTo>
                <a:lnTo>
                  <a:pt x="2304" y="1453"/>
                </a:lnTo>
                <a:lnTo>
                  <a:pt x="2292" y="1460"/>
                </a:lnTo>
                <a:lnTo>
                  <a:pt x="2282" y="1468"/>
                </a:lnTo>
                <a:lnTo>
                  <a:pt x="2272" y="1475"/>
                </a:lnTo>
                <a:lnTo>
                  <a:pt x="2261" y="1482"/>
                </a:lnTo>
                <a:lnTo>
                  <a:pt x="2235" y="1493"/>
                </a:lnTo>
                <a:lnTo>
                  <a:pt x="2212" y="1502"/>
                </a:lnTo>
                <a:lnTo>
                  <a:pt x="2189" y="1511"/>
                </a:lnTo>
                <a:lnTo>
                  <a:pt x="2162" y="1519"/>
                </a:lnTo>
                <a:lnTo>
                  <a:pt x="2151" y="1522"/>
                </a:lnTo>
                <a:lnTo>
                  <a:pt x="2141" y="1525"/>
                </a:lnTo>
                <a:lnTo>
                  <a:pt x="2131" y="1529"/>
                </a:lnTo>
                <a:lnTo>
                  <a:pt x="2121" y="1534"/>
                </a:lnTo>
                <a:lnTo>
                  <a:pt x="2104" y="1542"/>
                </a:lnTo>
                <a:lnTo>
                  <a:pt x="2088" y="1553"/>
                </a:lnTo>
                <a:lnTo>
                  <a:pt x="2058" y="1578"/>
                </a:lnTo>
                <a:lnTo>
                  <a:pt x="2024" y="1606"/>
                </a:lnTo>
                <a:lnTo>
                  <a:pt x="2014" y="1616"/>
                </a:lnTo>
                <a:lnTo>
                  <a:pt x="2006" y="1624"/>
                </a:lnTo>
                <a:lnTo>
                  <a:pt x="1997" y="1634"/>
                </a:lnTo>
                <a:lnTo>
                  <a:pt x="1991" y="1644"/>
                </a:lnTo>
                <a:lnTo>
                  <a:pt x="1984" y="1654"/>
                </a:lnTo>
                <a:lnTo>
                  <a:pt x="1979" y="1664"/>
                </a:lnTo>
                <a:lnTo>
                  <a:pt x="1973" y="1676"/>
                </a:lnTo>
                <a:lnTo>
                  <a:pt x="1969" y="1689"/>
                </a:lnTo>
                <a:lnTo>
                  <a:pt x="1964" y="1702"/>
                </a:lnTo>
                <a:lnTo>
                  <a:pt x="1958" y="1714"/>
                </a:lnTo>
                <a:lnTo>
                  <a:pt x="1956" y="1721"/>
                </a:lnTo>
                <a:lnTo>
                  <a:pt x="1954" y="1727"/>
                </a:lnTo>
                <a:lnTo>
                  <a:pt x="1953" y="1734"/>
                </a:lnTo>
                <a:lnTo>
                  <a:pt x="1953" y="1741"/>
                </a:lnTo>
                <a:close/>
                <a:moveTo>
                  <a:pt x="2008" y="1526"/>
                </a:moveTo>
                <a:lnTo>
                  <a:pt x="1999" y="1537"/>
                </a:lnTo>
                <a:lnTo>
                  <a:pt x="1992" y="1549"/>
                </a:lnTo>
                <a:lnTo>
                  <a:pt x="1985" y="1560"/>
                </a:lnTo>
                <a:lnTo>
                  <a:pt x="1977" y="1573"/>
                </a:lnTo>
                <a:lnTo>
                  <a:pt x="1950" y="1578"/>
                </a:lnTo>
                <a:lnTo>
                  <a:pt x="1926" y="1581"/>
                </a:lnTo>
                <a:lnTo>
                  <a:pt x="1901" y="1583"/>
                </a:lnTo>
                <a:lnTo>
                  <a:pt x="1873" y="1586"/>
                </a:lnTo>
                <a:lnTo>
                  <a:pt x="1860" y="1587"/>
                </a:lnTo>
                <a:lnTo>
                  <a:pt x="1849" y="1589"/>
                </a:lnTo>
                <a:lnTo>
                  <a:pt x="1838" y="1590"/>
                </a:lnTo>
                <a:lnTo>
                  <a:pt x="1825" y="1591"/>
                </a:lnTo>
                <a:lnTo>
                  <a:pt x="1802" y="1590"/>
                </a:lnTo>
                <a:lnTo>
                  <a:pt x="1780" y="1588"/>
                </a:lnTo>
                <a:lnTo>
                  <a:pt x="1758" y="1584"/>
                </a:lnTo>
                <a:lnTo>
                  <a:pt x="1735" y="1580"/>
                </a:lnTo>
                <a:lnTo>
                  <a:pt x="1705" y="1575"/>
                </a:lnTo>
                <a:lnTo>
                  <a:pt x="1676" y="1570"/>
                </a:lnTo>
                <a:lnTo>
                  <a:pt x="1663" y="1566"/>
                </a:lnTo>
                <a:lnTo>
                  <a:pt x="1650" y="1561"/>
                </a:lnTo>
                <a:lnTo>
                  <a:pt x="1645" y="1557"/>
                </a:lnTo>
                <a:lnTo>
                  <a:pt x="1638" y="1553"/>
                </a:lnTo>
                <a:lnTo>
                  <a:pt x="1633" y="1549"/>
                </a:lnTo>
                <a:lnTo>
                  <a:pt x="1629" y="1542"/>
                </a:lnTo>
                <a:lnTo>
                  <a:pt x="1629" y="1542"/>
                </a:lnTo>
                <a:lnTo>
                  <a:pt x="1617" y="1539"/>
                </a:lnTo>
                <a:lnTo>
                  <a:pt x="1605" y="1536"/>
                </a:lnTo>
                <a:lnTo>
                  <a:pt x="1593" y="1534"/>
                </a:lnTo>
                <a:lnTo>
                  <a:pt x="1581" y="1533"/>
                </a:lnTo>
                <a:lnTo>
                  <a:pt x="1569" y="1530"/>
                </a:lnTo>
                <a:lnTo>
                  <a:pt x="1559" y="1526"/>
                </a:lnTo>
                <a:lnTo>
                  <a:pt x="1553" y="1524"/>
                </a:lnTo>
                <a:lnTo>
                  <a:pt x="1548" y="1522"/>
                </a:lnTo>
                <a:lnTo>
                  <a:pt x="1543" y="1518"/>
                </a:lnTo>
                <a:lnTo>
                  <a:pt x="1538" y="1513"/>
                </a:lnTo>
                <a:lnTo>
                  <a:pt x="1533" y="1508"/>
                </a:lnTo>
                <a:lnTo>
                  <a:pt x="1528" y="1501"/>
                </a:lnTo>
                <a:lnTo>
                  <a:pt x="1525" y="1495"/>
                </a:lnTo>
                <a:lnTo>
                  <a:pt x="1522" y="1488"/>
                </a:lnTo>
                <a:lnTo>
                  <a:pt x="1516" y="1475"/>
                </a:lnTo>
                <a:lnTo>
                  <a:pt x="1509" y="1460"/>
                </a:lnTo>
                <a:lnTo>
                  <a:pt x="1497" y="1444"/>
                </a:lnTo>
                <a:lnTo>
                  <a:pt x="1485" y="1429"/>
                </a:lnTo>
                <a:lnTo>
                  <a:pt x="1481" y="1419"/>
                </a:lnTo>
                <a:lnTo>
                  <a:pt x="1476" y="1411"/>
                </a:lnTo>
                <a:lnTo>
                  <a:pt x="1474" y="1406"/>
                </a:lnTo>
                <a:lnTo>
                  <a:pt x="1472" y="1403"/>
                </a:lnTo>
                <a:lnTo>
                  <a:pt x="1468" y="1400"/>
                </a:lnTo>
                <a:lnTo>
                  <a:pt x="1464" y="1397"/>
                </a:lnTo>
                <a:lnTo>
                  <a:pt x="1451" y="1391"/>
                </a:lnTo>
                <a:lnTo>
                  <a:pt x="1438" y="1388"/>
                </a:lnTo>
                <a:lnTo>
                  <a:pt x="1425" y="1385"/>
                </a:lnTo>
                <a:lnTo>
                  <a:pt x="1411" y="1380"/>
                </a:lnTo>
                <a:lnTo>
                  <a:pt x="1395" y="1375"/>
                </a:lnTo>
                <a:lnTo>
                  <a:pt x="1379" y="1371"/>
                </a:lnTo>
                <a:lnTo>
                  <a:pt x="1300" y="1398"/>
                </a:lnTo>
                <a:lnTo>
                  <a:pt x="1222" y="1425"/>
                </a:lnTo>
                <a:lnTo>
                  <a:pt x="1142" y="1452"/>
                </a:lnTo>
                <a:lnTo>
                  <a:pt x="1060" y="1478"/>
                </a:lnTo>
                <a:lnTo>
                  <a:pt x="978" y="1505"/>
                </a:lnTo>
                <a:lnTo>
                  <a:pt x="894" y="1532"/>
                </a:lnTo>
                <a:lnTo>
                  <a:pt x="809" y="1559"/>
                </a:lnTo>
                <a:lnTo>
                  <a:pt x="724" y="1584"/>
                </a:lnTo>
                <a:lnTo>
                  <a:pt x="637" y="1611"/>
                </a:lnTo>
                <a:lnTo>
                  <a:pt x="550" y="1637"/>
                </a:lnTo>
                <a:lnTo>
                  <a:pt x="460" y="1664"/>
                </a:lnTo>
                <a:lnTo>
                  <a:pt x="371" y="1690"/>
                </a:lnTo>
                <a:lnTo>
                  <a:pt x="280" y="1716"/>
                </a:lnTo>
                <a:lnTo>
                  <a:pt x="187" y="1743"/>
                </a:lnTo>
                <a:lnTo>
                  <a:pt x="94" y="1769"/>
                </a:lnTo>
                <a:lnTo>
                  <a:pt x="0" y="1795"/>
                </a:lnTo>
                <a:lnTo>
                  <a:pt x="11" y="1784"/>
                </a:lnTo>
                <a:lnTo>
                  <a:pt x="22" y="1771"/>
                </a:lnTo>
                <a:lnTo>
                  <a:pt x="45" y="1740"/>
                </a:lnTo>
                <a:lnTo>
                  <a:pt x="67" y="1713"/>
                </a:lnTo>
                <a:lnTo>
                  <a:pt x="78" y="1700"/>
                </a:lnTo>
                <a:lnTo>
                  <a:pt x="91" y="1687"/>
                </a:lnTo>
                <a:lnTo>
                  <a:pt x="105" y="1675"/>
                </a:lnTo>
                <a:lnTo>
                  <a:pt x="120" y="1662"/>
                </a:lnTo>
                <a:lnTo>
                  <a:pt x="130" y="1656"/>
                </a:lnTo>
                <a:lnTo>
                  <a:pt x="138" y="1650"/>
                </a:lnTo>
                <a:lnTo>
                  <a:pt x="146" y="1645"/>
                </a:lnTo>
                <a:lnTo>
                  <a:pt x="155" y="1638"/>
                </a:lnTo>
                <a:lnTo>
                  <a:pt x="164" y="1629"/>
                </a:lnTo>
                <a:lnTo>
                  <a:pt x="173" y="1619"/>
                </a:lnTo>
                <a:lnTo>
                  <a:pt x="180" y="1609"/>
                </a:lnTo>
                <a:lnTo>
                  <a:pt x="189" y="1599"/>
                </a:lnTo>
                <a:lnTo>
                  <a:pt x="201" y="1589"/>
                </a:lnTo>
                <a:lnTo>
                  <a:pt x="213" y="1580"/>
                </a:lnTo>
                <a:lnTo>
                  <a:pt x="225" y="1568"/>
                </a:lnTo>
                <a:lnTo>
                  <a:pt x="233" y="1557"/>
                </a:lnTo>
                <a:lnTo>
                  <a:pt x="241" y="1546"/>
                </a:lnTo>
                <a:lnTo>
                  <a:pt x="251" y="1533"/>
                </a:lnTo>
                <a:lnTo>
                  <a:pt x="269" y="1509"/>
                </a:lnTo>
                <a:lnTo>
                  <a:pt x="287" y="1489"/>
                </a:lnTo>
                <a:lnTo>
                  <a:pt x="296" y="1480"/>
                </a:lnTo>
                <a:lnTo>
                  <a:pt x="305" y="1469"/>
                </a:lnTo>
                <a:lnTo>
                  <a:pt x="313" y="1457"/>
                </a:lnTo>
                <a:lnTo>
                  <a:pt x="322" y="1444"/>
                </a:lnTo>
                <a:lnTo>
                  <a:pt x="330" y="1434"/>
                </a:lnTo>
                <a:lnTo>
                  <a:pt x="336" y="1425"/>
                </a:lnTo>
                <a:lnTo>
                  <a:pt x="339" y="1419"/>
                </a:lnTo>
                <a:lnTo>
                  <a:pt x="341" y="1414"/>
                </a:lnTo>
                <a:lnTo>
                  <a:pt x="342" y="1408"/>
                </a:lnTo>
                <a:lnTo>
                  <a:pt x="344" y="1402"/>
                </a:lnTo>
                <a:lnTo>
                  <a:pt x="342" y="1399"/>
                </a:lnTo>
                <a:lnTo>
                  <a:pt x="341" y="1396"/>
                </a:lnTo>
                <a:lnTo>
                  <a:pt x="339" y="1392"/>
                </a:lnTo>
                <a:lnTo>
                  <a:pt x="336" y="1390"/>
                </a:lnTo>
                <a:lnTo>
                  <a:pt x="331" y="1386"/>
                </a:lnTo>
                <a:lnTo>
                  <a:pt x="325" y="1380"/>
                </a:lnTo>
                <a:lnTo>
                  <a:pt x="312" y="1365"/>
                </a:lnTo>
                <a:lnTo>
                  <a:pt x="300" y="1349"/>
                </a:lnTo>
                <a:lnTo>
                  <a:pt x="297" y="1350"/>
                </a:lnTo>
                <a:lnTo>
                  <a:pt x="294" y="1351"/>
                </a:lnTo>
                <a:lnTo>
                  <a:pt x="294" y="1351"/>
                </a:lnTo>
                <a:lnTo>
                  <a:pt x="283" y="1335"/>
                </a:lnTo>
                <a:lnTo>
                  <a:pt x="273" y="1320"/>
                </a:lnTo>
                <a:lnTo>
                  <a:pt x="265" y="1305"/>
                </a:lnTo>
                <a:lnTo>
                  <a:pt x="257" y="1290"/>
                </a:lnTo>
                <a:lnTo>
                  <a:pt x="244" y="1257"/>
                </a:lnTo>
                <a:lnTo>
                  <a:pt x="231" y="1222"/>
                </a:lnTo>
                <a:lnTo>
                  <a:pt x="231" y="1222"/>
                </a:lnTo>
                <a:lnTo>
                  <a:pt x="250" y="1215"/>
                </a:lnTo>
                <a:lnTo>
                  <a:pt x="265" y="1209"/>
                </a:lnTo>
                <a:lnTo>
                  <a:pt x="281" y="1202"/>
                </a:lnTo>
                <a:lnTo>
                  <a:pt x="298" y="1195"/>
                </a:lnTo>
                <a:lnTo>
                  <a:pt x="318" y="1186"/>
                </a:lnTo>
                <a:lnTo>
                  <a:pt x="335" y="1178"/>
                </a:lnTo>
                <a:lnTo>
                  <a:pt x="353" y="1170"/>
                </a:lnTo>
                <a:lnTo>
                  <a:pt x="373" y="1160"/>
                </a:lnTo>
                <a:lnTo>
                  <a:pt x="394" y="1149"/>
                </a:lnTo>
                <a:lnTo>
                  <a:pt x="414" y="1141"/>
                </a:lnTo>
                <a:lnTo>
                  <a:pt x="423" y="1136"/>
                </a:lnTo>
                <a:lnTo>
                  <a:pt x="434" y="1132"/>
                </a:lnTo>
                <a:lnTo>
                  <a:pt x="445" y="1129"/>
                </a:lnTo>
                <a:lnTo>
                  <a:pt x="457" y="1126"/>
                </a:lnTo>
                <a:lnTo>
                  <a:pt x="475" y="1121"/>
                </a:lnTo>
                <a:lnTo>
                  <a:pt x="492" y="1116"/>
                </a:lnTo>
                <a:lnTo>
                  <a:pt x="500" y="1114"/>
                </a:lnTo>
                <a:lnTo>
                  <a:pt x="508" y="1111"/>
                </a:lnTo>
                <a:lnTo>
                  <a:pt x="516" y="1110"/>
                </a:lnTo>
                <a:lnTo>
                  <a:pt x="526" y="1110"/>
                </a:lnTo>
                <a:lnTo>
                  <a:pt x="534" y="1110"/>
                </a:lnTo>
                <a:lnTo>
                  <a:pt x="539" y="1111"/>
                </a:lnTo>
                <a:lnTo>
                  <a:pt x="546" y="1114"/>
                </a:lnTo>
                <a:lnTo>
                  <a:pt x="551" y="1117"/>
                </a:lnTo>
                <a:lnTo>
                  <a:pt x="556" y="1119"/>
                </a:lnTo>
                <a:lnTo>
                  <a:pt x="562" y="1121"/>
                </a:lnTo>
                <a:lnTo>
                  <a:pt x="567" y="1122"/>
                </a:lnTo>
                <a:lnTo>
                  <a:pt x="575" y="1123"/>
                </a:lnTo>
                <a:lnTo>
                  <a:pt x="584" y="1123"/>
                </a:lnTo>
                <a:lnTo>
                  <a:pt x="593" y="1122"/>
                </a:lnTo>
                <a:lnTo>
                  <a:pt x="602" y="1120"/>
                </a:lnTo>
                <a:lnTo>
                  <a:pt x="609" y="1118"/>
                </a:lnTo>
                <a:lnTo>
                  <a:pt x="625" y="1111"/>
                </a:lnTo>
                <a:lnTo>
                  <a:pt x="644" y="1105"/>
                </a:lnTo>
                <a:lnTo>
                  <a:pt x="656" y="1101"/>
                </a:lnTo>
                <a:lnTo>
                  <a:pt x="668" y="1097"/>
                </a:lnTo>
                <a:lnTo>
                  <a:pt x="679" y="1094"/>
                </a:lnTo>
                <a:lnTo>
                  <a:pt x="691" y="1089"/>
                </a:lnTo>
                <a:lnTo>
                  <a:pt x="722" y="1073"/>
                </a:lnTo>
                <a:lnTo>
                  <a:pt x="747" y="1056"/>
                </a:lnTo>
                <a:lnTo>
                  <a:pt x="760" y="1049"/>
                </a:lnTo>
                <a:lnTo>
                  <a:pt x="773" y="1042"/>
                </a:lnTo>
                <a:lnTo>
                  <a:pt x="789" y="1036"/>
                </a:lnTo>
                <a:lnTo>
                  <a:pt x="806" y="1030"/>
                </a:lnTo>
                <a:lnTo>
                  <a:pt x="819" y="1026"/>
                </a:lnTo>
                <a:lnTo>
                  <a:pt x="830" y="1021"/>
                </a:lnTo>
                <a:lnTo>
                  <a:pt x="841" y="1015"/>
                </a:lnTo>
                <a:lnTo>
                  <a:pt x="853" y="1009"/>
                </a:lnTo>
                <a:lnTo>
                  <a:pt x="862" y="1005"/>
                </a:lnTo>
                <a:lnTo>
                  <a:pt x="871" y="1000"/>
                </a:lnTo>
                <a:lnTo>
                  <a:pt x="875" y="998"/>
                </a:lnTo>
                <a:lnTo>
                  <a:pt x="878" y="995"/>
                </a:lnTo>
                <a:lnTo>
                  <a:pt x="881" y="992"/>
                </a:lnTo>
                <a:lnTo>
                  <a:pt x="885" y="987"/>
                </a:lnTo>
                <a:lnTo>
                  <a:pt x="890" y="980"/>
                </a:lnTo>
                <a:lnTo>
                  <a:pt x="894" y="973"/>
                </a:lnTo>
                <a:lnTo>
                  <a:pt x="900" y="967"/>
                </a:lnTo>
                <a:lnTo>
                  <a:pt x="906" y="961"/>
                </a:lnTo>
                <a:lnTo>
                  <a:pt x="924" y="952"/>
                </a:lnTo>
                <a:lnTo>
                  <a:pt x="940" y="944"/>
                </a:lnTo>
                <a:lnTo>
                  <a:pt x="947" y="940"/>
                </a:lnTo>
                <a:lnTo>
                  <a:pt x="955" y="935"/>
                </a:lnTo>
                <a:lnTo>
                  <a:pt x="962" y="930"/>
                </a:lnTo>
                <a:lnTo>
                  <a:pt x="970" y="924"/>
                </a:lnTo>
                <a:lnTo>
                  <a:pt x="982" y="915"/>
                </a:lnTo>
                <a:lnTo>
                  <a:pt x="993" y="907"/>
                </a:lnTo>
                <a:lnTo>
                  <a:pt x="998" y="902"/>
                </a:lnTo>
                <a:lnTo>
                  <a:pt x="1001" y="898"/>
                </a:lnTo>
                <a:lnTo>
                  <a:pt x="1003" y="891"/>
                </a:lnTo>
                <a:lnTo>
                  <a:pt x="1005" y="885"/>
                </a:lnTo>
                <a:lnTo>
                  <a:pt x="1005" y="880"/>
                </a:lnTo>
                <a:lnTo>
                  <a:pt x="1002" y="878"/>
                </a:lnTo>
                <a:lnTo>
                  <a:pt x="1000" y="876"/>
                </a:lnTo>
                <a:lnTo>
                  <a:pt x="998" y="874"/>
                </a:lnTo>
                <a:lnTo>
                  <a:pt x="992" y="870"/>
                </a:lnTo>
                <a:lnTo>
                  <a:pt x="986" y="865"/>
                </a:lnTo>
                <a:lnTo>
                  <a:pt x="973" y="850"/>
                </a:lnTo>
                <a:lnTo>
                  <a:pt x="962" y="834"/>
                </a:lnTo>
                <a:lnTo>
                  <a:pt x="955" y="823"/>
                </a:lnTo>
                <a:lnTo>
                  <a:pt x="947" y="813"/>
                </a:lnTo>
                <a:lnTo>
                  <a:pt x="945" y="809"/>
                </a:lnTo>
                <a:lnTo>
                  <a:pt x="943" y="804"/>
                </a:lnTo>
                <a:lnTo>
                  <a:pt x="941" y="798"/>
                </a:lnTo>
                <a:lnTo>
                  <a:pt x="941" y="791"/>
                </a:lnTo>
                <a:lnTo>
                  <a:pt x="945" y="789"/>
                </a:lnTo>
                <a:lnTo>
                  <a:pt x="952" y="786"/>
                </a:lnTo>
                <a:lnTo>
                  <a:pt x="957" y="778"/>
                </a:lnTo>
                <a:lnTo>
                  <a:pt x="962" y="769"/>
                </a:lnTo>
                <a:lnTo>
                  <a:pt x="965" y="766"/>
                </a:lnTo>
                <a:lnTo>
                  <a:pt x="966" y="761"/>
                </a:lnTo>
                <a:lnTo>
                  <a:pt x="967" y="756"/>
                </a:lnTo>
                <a:lnTo>
                  <a:pt x="968" y="751"/>
                </a:lnTo>
                <a:lnTo>
                  <a:pt x="968" y="688"/>
                </a:lnTo>
                <a:lnTo>
                  <a:pt x="962" y="685"/>
                </a:lnTo>
                <a:lnTo>
                  <a:pt x="957" y="683"/>
                </a:lnTo>
                <a:lnTo>
                  <a:pt x="952" y="683"/>
                </a:lnTo>
                <a:lnTo>
                  <a:pt x="946" y="684"/>
                </a:lnTo>
                <a:lnTo>
                  <a:pt x="942" y="686"/>
                </a:lnTo>
                <a:lnTo>
                  <a:pt x="939" y="688"/>
                </a:lnTo>
                <a:lnTo>
                  <a:pt x="934" y="689"/>
                </a:lnTo>
                <a:lnTo>
                  <a:pt x="930" y="691"/>
                </a:lnTo>
                <a:lnTo>
                  <a:pt x="925" y="692"/>
                </a:lnTo>
                <a:lnTo>
                  <a:pt x="919" y="694"/>
                </a:lnTo>
                <a:lnTo>
                  <a:pt x="905" y="692"/>
                </a:lnTo>
                <a:lnTo>
                  <a:pt x="893" y="689"/>
                </a:lnTo>
                <a:lnTo>
                  <a:pt x="881" y="684"/>
                </a:lnTo>
                <a:lnTo>
                  <a:pt x="870" y="677"/>
                </a:lnTo>
                <a:lnTo>
                  <a:pt x="863" y="673"/>
                </a:lnTo>
                <a:lnTo>
                  <a:pt x="857" y="669"/>
                </a:lnTo>
                <a:lnTo>
                  <a:pt x="854" y="665"/>
                </a:lnTo>
                <a:lnTo>
                  <a:pt x="852" y="663"/>
                </a:lnTo>
                <a:lnTo>
                  <a:pt x="851" y="660"/>
                </a:lnTo>
                <a:lnTo>
                  <a:pt x="850" y="656"/>
                </a:lnTo>
                <a:lnTo>
                  <a:pt x="851" y="649"/>
                </a:lnTo>
                <a:lnTo>
                  <a:pt x="853" y="644"/>
                </a:lnTo>
                <a:lnTo>
                  <a:pt x="855" y="638"/>
                </a:lnTo>
                <a:lnTo>
                  <a:pt x="859" y="633"/>
                </a:lnTo>
                <a:lnTo>
                  <a:pt x="866" y="623"/>
                </a:lnTo>
                <a:lnTo>
                  <a:pt x="875" y="614"/>
                </a:lnTo>
                <a:lnTo>
                  <a:pt x="881" y="603"/>
                </a:lnTo>
                <a:lnTo>
                  <a:pt x="889" y="594"/>
                </a:lnTo>
                <a:lnTo>
                  <a:pt x="895" y="586"/>
                </a:lnTo>
                <a:lnTo>
                  <a:pt x="903" y="578"/>
                </a:lnTo>
                <a:lnTo>
                  <a:pt x="918" y="563"/>
                </a:lnTo>
                <a:lnTo>
                  <a:pt x="933" y="545"/>
                </a:lnTo>
                <a:lnTo>
                  <a:pt x="942" y="532"/>
                </a:lnTo>
                <a:lnTo>
                  <a:pt x="951" y="519"/>
                </a:lnTo>
                <a:lnTo>
                  <a:pt x="957" y="506"/>
                </a:lnTo>
                <a:lnTo>
                  <a:pt x="965" y="492"/>
                </a:lnTo>
                <a:lnTo>
                  <a:pt x="971" y="480"/>
                </a:lnTo>
                <a:lnTo>
                  <a:pt x="978" y="468"/>
                </a:lnTo>
                <a:lnTo>
                  <a:pt x="980" y="462"/>
                </a:lnTo>
                <a:lnTo>
                  <a:pt x="982" y="457"/>
                </a:lnTo>
                <a:lnTo>
                  <a:pt x="983" y="451"/>
                </a:lnTo>
                <a:lnTo>
                  <a:pt x="983" y="443"/>
                </a:lnTo>
                <a:lnTo>
                  <a:pt x="983" y="439"/>
                </a:lnTo>
                <a:lnTo>
                  <a:pt x="982" y="434"/>
                </a:lnTo>
                <a:lnTo>
                  <a:pt x="980" y="430"/>
                </a:lnTo>
                <a:lnTo>
                  <a:pt x="976" y="427"/>
                </a:lnTo>
                <a:lnTo>
                  <a:pt x="988" y="400"/>
                </a:lnTo>
                <a:lnTo>
                  <a:pt x="999" y="375"/>
                </a:lnTo>
                <a:lnTo>
                  <a:pt x="1010" y="351"/>
                </a:lnTo>
                <a:lnTo>
                  <a:pt x="1021" y="329"/>
                </a:lnTo>
                <a:lnTo>
                  <a:pt x="1033" y="306"/>
                </a:lnTo>
                <a:lnTo>
                  <a:pt x="1046" y="283"/>
                </a:lnTo>
                <a:lnTo>
                  <a:pt x="1059" y="259"/>
                </a:lnTo>
                <a:lnTo>
                  <a:pt x="1074" y="233"/>
                </a:lnTo>
                <a:lnTo>
                  <a:pt x="1084" y="217"/>
                </a:lnTo>
                <a:lnTo>
                  <a:pt x="1095" y="203"/>
                </a:lnTo>
                <a:lnTo>
                  <a:pt x="1106" y="190"/>
                </a:lnTo>
                <a:lnTo>
                  <a:pt x="1118" y="178"/>
                </a:lnTo>
                <a:lnTo>
                  <a:pt x="1131" y="169"/>
                </a:lnTo>
                <a:lnTo>
                  <a:pt x="1145" y="158"/>
                </a:lnTo>
                <a:lnTo>
                  <a:pt x="1160" y="148"/>
                </a:lnTo>
                <a:lnTo>
                  <a:pt x="1177" y="138"/>
                </a:lnTo>
                <a:lnTo>
                  <a:pt x="1185" y="135"/>
                </a:lnTo>
                <a:lnTo>
                  <a:pt x="1192" y="133"/>
                </a:lnTo>
                <a:lnTo>
                  <a:pt x="1201" y="132"/>
                </a:lnTo>
                <a:lnTo>
                  <a:pt x="1209" y="131"/>
                </a:lnTo>
                <a:lnTo>
                  <a:pt x="1217" y="131"/>
                </a:lnTo>
                <a:lnTo>
                  <a:pt x="1226" y="130"/>
                </a:lnTo>
                <a:lnTo>
                  <a:pt x="1233" y="128"/>
                </a:lnTo>
                <a:lnTo>
                  <a:pt x="1241" y="124"/>
                </a:lnTo>
                <a:lnTo>
                  <a:pt x="1562" y="0"/>
                </a:lnTo>
                <a:lnTo>
                  <a:pt x="1562" y="12"/>
                </a:lnTo>
                <a:lnTo>
                  <a:pt x="1563" y="23"/>
                </a:lnTo>
                <a:lnTo>
                  <a:pt x="1564" y="34"/>
                </a:lnTo>
                <a:lnTo>
                  <a:pt x="1566" y="43"/>
                </a:lnTo>
                <a:lnTo>
                  <a:pt x="1572" y="63"/>
                </a:lnTo>
                <a:lnTo>
                  <a:pt x="1578" y="84"/>
                </a:lnTo>
                <a:lnTo>
                  <a:pt x="1581" y="99"/>
                </a:lnTo>
                <a:lnTo>
                  <a:pt x="1582" y="111"/>
                </a:lnTo>
                <a:lnTo>
                  <a:pt x="1583" y="124"/>
                </a:lnTo>
                <a:lnTo>
                  <a:pt x="1587" y="138"/>
                </a:lnTo>
                <a:lnTo>
                  <a:pt x="1590" y="147"/>
                </a:lnTo>
                <a:lnTo>
                  <a:pt x="1595" y="155"/>
                </a:lnTo>
                <a:lnTo>
                  <a:pt x="1602" y="162"/>
                </a:lnTo>
                <a:lnTo>
                  <a:pt x="1607" y="170"/>
                </a:lnTo>
                <a:lnTo>
                  <a:pt x="1616" y="184"/>
                </a:lnTo>
                <a:lnTo>
                  <a:pt x="1623" y="197"/>
                </a:lnTo>
                <a:lnTo>
                  <a:pt x="1629" y="209"/>
                </a:lnTo>
                <a:lnTo>
                  <a:pt x="1634" y="221"/>
                </a:lnTo>
                <a:lnTo>
                  <a:pt x="1640" y="233"/>
                </a:lnTo>
                <a:lnTo>
                  <a:pt x="1644" y="246"/>
                </a:lnTo>
                <a:lnTo>
                  <a:pt x="1647" y="260"/>
                </a:lnTo>
                <a:lnTo>
                  <a:pt x="1650" y="276"/>
                </a:lnTo>
                <a:lnTo>
                  <a:pt x="1654" y="296"/>
                </a:lnTo>
                <a:lnTo>
                  <a:pt x="1659" y="313"/>
                </a:lnTo>
                <a:lnTo>
                  <a:pt x="1665" y="330"/>
                </a:lnTo>
                <a:lnTo>
                  <a:pt x="1672" y="346"/>
                </a:lnTo>
                <a:lnTo>
                  <a:pt x="1678" y="361"/>
                </a:lnTo>
                <a:lnTo>
                  <a:pt x="1685" y="377"/>
                </a:lnTo>
                <a:lnTo>
                  <a:pt x="1690" y="394"/>
                </a:lnTo>
                <a:lnTo>
                  <a:pt x="1695" y="414"/>
                </a:lnTo>
                <a:lnTo>
                  <a:pt x="1700" y="432"/>
                </a:lnTo>
                <a:lnTo>
                  <a:pt x="1705" y="447"/>
                </a:lnTo>
                <a:lnTo>
                  <a:pt x="1713" y="461"/>
                </a:lnTo>
                <a:lnTo>
                  <a:pt x="1722" y="478"/>
                </a:lnTo>
                <a:lnTo>
                  <a:pt x="1728" y="488"/>
                </a:lnTo>
                <a:lnTo>
                  <a:pt x="1734" y="497"/>
                </a:lnTo>
                <a:lnTo>
                  <a:pt x="1740" y="506"/>
                </a:lnTo>
                <a:lnTo>
                  <a:pt x="1748" y="513"/>
                </a:lnTo>
                <a:lnTo>
                  <a:pt x="1755" y="521"/>
                </a:lnTo>
                <a:lnTo>
                  <a:pt x="1763" y="527"/>
                </a:lnTo>
                <a:lnTo>
                  <a:pt x="1772" y="534"/>
                </a:lnTo>
                <a:lnTo>
                  <a:pt x="1783" y="539"/>
                </a:lnTo>
                <a:lnTo>
                  <a:pt x="1860" y="802"/>
                </a:lnTo>
                <a:lnTo>
                  <a:pt x="1862" y="816"/>
                </a:lnTo>
                <a:lnTo>
                  <a:pt x="1864" y="825"/>
                </a:lnTo>
                <a:lnTo>
                  <a:pt x="1866" y="836"/>
                </a:lnTo>
                <a:lnTo>
                  <a:pt x="1867" y="850"/>
                </a:lnTo>
                <a:lnTo>
                  <a:pt x="1873" y="916"/>
                </a:lnTo>
                <a:lnTo>
                  <a:pt x="1881" y="1001"/>
                </a:lnTo>
                <a:lnTo>
                  <a:pt x="1881" y="1055"/>
                </a:lnTo>
                <a:lnTo>
                  <a:pt x="1881" y="1064"/>
                </a:lnTo>
                <a:lnTo>
                  <a:pt x="1883" y="1072"/>
                </a:lnTo>
                <a:lnTo>
                  <a:pt x="1884" y="1079"/>
                </a:lnTo>
                <a:lnTo>
                  <a:pt x="1886" y="1087"/>
                </a:lnTo>
                <a:lnTo>
                  <a:pt x="1890" y="1102"/>
                </a:lnTo>
                <a:lnTo>
                  <a:pt x="1894" y="1118"/>
                </a:lnTo>
                <a:lnTo>
                  <a:pt x="1897" y="1128"/>
                </a:lnTo>
                <a:lnTo>
                  <a:pt x="1901" y="1135"/>
                </a:lnTo>
                <a:lnTo>
                  <a:pt x="1905" y="1143"/>
                </a:lnTo>
                <a:lnTo>
                  <a:pt x="1907" y="1153"/>
                </a:lnTo>
                <a:lnTo>
                  <a:pt x="1907" y="1153"/>
                </a:lnTo>
                <a:lnTo>
                  <a:pt x="1907" y="1164"/>
                </a:lnTo>
                <a:lnTo>
                  <a:pt x="1908" y="1175"/>
                </a:lnTo>
                <a:lnTo>
                  <a:pt x="1910" y="1186"/>
                </a:lnTo>
                <a:lnTo>
                  <a:pt x="1912" y="1196"/>
                </a:lnTo>
                <a:lnTo>
                  <a:pt x="1917" y="1215"/>
                </a:lnTo>
                <a:lnTo>
                  <a:pt x="1924" y="1238"/>
                </a:lnTo>
                <a:lnTo>
                  <a:pt x="1928" y="1254"/>
                </a:lnTo>
                <a:lnTo>
                  <a:pt x="1931" y="1269"/>
                </a:lnTo>
                <a:lnTo>
                  <a:pt x="1941" y="1290"/>
                </a:lnTo>
                <a:lnTo>
                  <a:pt x="1950" y="1307"/>
                </a:lnTo>
                <a:lnTo>
                  <a:pt x="1959" y="1323"/>
                </a:lnTo>
                <a:lnTo>
                  <a:pt x="1969" y="1344"/>
                </a:lnTo>
                <a:lnTo>
                  <a:pt x="1974" y="1360"/>
                </a:lnTo>
                <a:lnTo>
                  <a:pt x="1979" y="1375"/>
                </a:lnTo>
                <a:lnTo>
                  <a:pt x="1982" y="1390"/>
                </a:lnTo>
                <a:lnTo>
                  <a:pt x="1985" y="1404"/>
                </a:lnTo>
                <a:lnTo>
                  <a:pt x="1992" y="1433"/>
                </a:lnTo>
                <a:lnTo>
                  <a:pt x="2000" y="1466"/>
                </a:lnTo>
                <a:lnTo>
                  <a:pt x="2000" y="1481"/>
                </a:lnTo>
                <a:lnTo>
                  <a:pt x="2002" y="1496"/>
                </a:lnTo>
                <a:lnTo>
                  <a:pt x="2005" y="1511"/>
                </a:lnTo>
                <a:lnTo>
                  <a:pt x="2008" y="1526"/>
                </a:lnTo>
                <a:lnTo>
                  <a:pt x="2008" y="1526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" name="Freeform 240"/>
          <p:cNvSpPr>
            <a:spLocks/>
          </p:cNvSpPr>
          <p:nvPr/>
        </p:nvSpPr>
        <p:spPr bwMode="auto">
          <a:xfrm>
            <a:off x="8255491" y="2977088"/>
            <a:ext cx="226657" cy="182431"/>
          </a:xfrm>
          <a:custGeom>
            <a:avLst/>
            <a:gdLst>
              <a:gd name="T0" fmla="*/ 0 w 491"/>
              <a:gd name="T1" fmla="*/ 393 h 396"/>
              <a:gd name="T2" fmla="*/ 39 w 491"/>
              <a:gd name="T3" fmla="*/ 381 h 396"/>
              <a:gd name="T4" fmla="*/ 88 w 491"/>
              <a:gd name="T5" fmla="*/ 355 h 396"/>
              <a:gd name="T6" fmla="*/ 129 w 491"/>
              <a:gd name="T7" fmla="*/ 332 h 396"/>
              <a:gd name="T8" fmla="*/ 150 w 491"/>
              <a:gd name="T9" fmla="*/ 316 h 396"/>
              <a:gd name="T10" fmla="*/ 168 w 491"/>
              <a:gd name="T11" fmla="*/ 299 h 396"/>
              <a:gd name="T12" fmla="*/ 189 w 491"/>
              <a:gd name="T13" fmla="*/ 281 h 396"/>
              <a:gd name="T14" fmla="*/ 219 w 491"/>
              <a:gd name="T15" fmla="*/ 263 h 396"/>
              <a:gd name="T16" fmla="*/ 249 w 491"/>
              <a:gd name="T17" fmla="*/ 245 h 396"/>
              <a:gd name="T18" fmla="*/ 271 w 491"/>
              <a:gd name="T19" fmla="*/ 230 h 396"/>
              <a:gd name="T20" fmla="*/ 281 w 491"/>
              <a:gd name="T21" fmla="*/ 220 h 396"/>
              <a:gd name="T22" fmla="*/ 294 w 491"/>
              <a:gd name="T23" fmla="*/ 205 h 396"/>
              <a:gd name="T24" fmla="*/ 313 w 491"/>
              <a:gd name="T25" fmla="*/ 184 h 396"/>
              <a:gd name="T26" fmla="*/ 335 w 491"/>
              <a:gd name="T27" fmla="*/ 169 h 396"/>
              <a:gd name="T28" fmla="*/ 354 w 491"/>
              <a:gd name="T29" fmla="*/ 150 h 396"/>
              <a:gd name="T30" fmla="*/ 370 w 491"/>
              <a:gd name="T31" fmla="*/ 131 h 396"/>
              <a:gd name="T32" fmla="*/ 396 w 491"/>
              <a:gd name="T33" fmla="*/ 109 h 396"/>
              <a:gd name="T34" fmla="*/ 427 w 491"/>
              <a:gd name="T35" fmla="*/ 84 h 396"/>
              <a:gd name="T36" fmla="*/ 459 w 491"/>
              <a:gd name="T37" fmla="*/ 56 h 396"/>
              <a:gd name="T38" fmla="*/ 481 w 491"/>
              <a:gd name="T39" fmla="*/ 36 h 396"/>
              <a:gd name="T40" fmla="*/ 488 w 491"/>
              <a:gd name="T41" fmla="*/ 26 h 396"/>
              <a:gd name="T42" fmla="*/ 491 w 491"/>
              <a:gd name="T43" fmla="*/ 16 h 396"/>
              <a:gd name="T44" fmla="*/ 490 w 491"/>
              <a:gd name="T45" fmla="*/ 5 h 396"/>
              <a:gd name="T46" fmla="*/ 481 w 491"/>
              <a:gd name="T47" fmla="*/ 0 h 396"/>
              <a:gd name="T48" fmla="*/ 463 w 491"/>
              <a:gd name="T49" fmla="*/ 9 h 396"/>
              <a:gd name="T50" fmla="*/ 445 w 491"/>
              <a:gd name="T51" fmla="*/ 29 h 396"/>
              <a:gd name="T52" fmla="*/ 427 w 491"/>
              <a:gd name="T53" fmla="*/ 47 h 396"/>
              <a:gd name="T54" fmla="*/ 406 w 491"/>
              <a:gd name="T55" fmla="*/ 63 h 396"/>
              <a:gd name="T56" fmla="*/ 381 w 491"/>
              <a:gd name="T57" fmla="*/ 73 h 396"/>
              <a:gd name="T58" fmla="*/ 360 w 491"/>
              <a:gd name="T59" fmla="*/ 78 h 396"/>
              <a:gd name="T60" fmla="*/ 339 w 491"/>
              <a:gd name="T61" fmla="*/ 90 h 396"/>
              <a:gd name="T62" fmla="*/ 319 w 491"/>
              <a:gd name="T63" fmla="*/ 105 h 396"/>
              <a:gd name="T64" fmla="*/ 282 w 491"/>
              <a:gd name="T65" fmla="*/ 123 h 396"/>
              <a:gd name="T66" fmla="*/ 236 w 491"/>
              <a:gd name="T67" fmla="*/ 141 h 396"/>
              <a:gd name="T68" fmla="*/ 198 w 491"/>
              <a:gd name="T69" fmla="*/ 152 h 396"/>
              <a:gd name="T70" fmla="*/ 178 w 491"/>
              <a:gd name="T71" fmla="*/ 159 h 396"/>
              <a:gd name="T72" fmla="*/ 151 w 491"/>
              <a:gd name="T73" fmla="*/ 172 h 396"/>
              <a:gd name="T74" fmla="*/ 105 w 491"/>
              <a:gd name="T75" fmla="*/ 208 h 396"/>
              <a:gd name="T76" fmla="*/ 61 w 491"/>
              <a:gd name="T77" fmla="*/ 246 h 396"/>
              <a:gd name="T78" fmla="*/ 44 w 491"/>
              <a:gd name="T79" fmla="*/ 264 h 396"/>
              <a:gd name="T80" fmla="*/ 31 w 491"/>
              <a:gd name="T81" fmla="*/ 284 h 396"/>
              <a:gd name="T82" fmla="*/ 20 w 491"/>
              <a:gd name="T83" fmla="*/ 306 h 396"/>
              <a:gd name="T84" fmla="*/ 11 w 491"/>
              <a:gd name="T85" fmla="*/ 332 h 396"/>
              <a:gd name="T86" fmla="*/ 3 w 491"/>
              <a:gd name="T87" fmla="*/ 351 h 396"/>
              <a:gd name="T88" fmla="*/ 0 w 491"/>
              <a:gd name="T89" fmla="*/ 36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1" h="396">
                <a:moveTo>
                  <a:pt x="0" y="371"/>
                </a:moveTo>
                <a:lnTo>
                  <a:pt x="0" y="393"/>
                </a:lnTo>
                <a:lnTo>
                  <a:pt x="11" y="396"/>
                </a:lnTo>
                <a:lnTo>
                  <a:pt x="39" y="381"/>
                </a:lnTo>
                <a:lnTo>
                  <a:pt x="63" y="368"/>
                </a:lnTo>
                <a:lnTo>
                  <a:pt x="88" y="355"/>
                </a:lnTo>
                <a:lnTo>
                  <a:pt x="116" y="340"/>
                </a:lnTo>
                <a:lnTo>
                  <a:pt x="129" y="332"/>
                </a:lnTo>
                <a:lnTo>
                  <a:pt x="140" y="324"/>
                </a:lnTo>
                <a:lnTo>
                  <a:pt x="150" y="316"/>
                </a:lnTo>
                <a:lnTo>
                  <a:pt x="160" y="307"/>
                </a:lnTo>
                <a:lnTo>
                  <a:pt x="168" y="299"/>
                </a:lnTo>
                <a:lnTo>
                  <a:pt x="178" y="290"/>
                </a:lnTo>
                <a:lnTo>
                  <a:pt x="189" y="281"/>
                </a:lnTo>
                <a:lnTo>
                  <a:pt x="202" y="274"/>
                </a:lnTo>
                <a:lnTo>
                  <a:pt x="219" y="263"/>
                </a:lnTo>
                <a:lnTo>
                  <a:pt x="234" y="254"/>
                </a:lnTo>
                <a:lnTo>
                  <a:pt x="249" y="245"/>
                </a:lnTo>
                <a:lnTo>
                  <a:pt x="265" y="234"/>
                </a:lnTo>
                <a:lnTo>
                  <a:pt x="271" y="230"/>
                </a:lnTo>
                <a:lnTo>
                  <a:pt x="276" y="225"/>
                </a:lnTo>
                <a:lnTo>
                  <a:pt x="281" y="220"/>
                </a:lnTo>
                <a:lnTo>
                  <a:pt x="285" y="216"/>
                </a:lnTo>
                <a:lnTo>
                  <a:pt x="294" y="205"/>
                </a:lnTo>
                <a:lnTo>
                  <a:pt x="302" y="194"/>
                </a:lnTo>
                <a:lnTo>
                  <a:pt x="313" y="184"/>
                </a:lnTo>
                <a:lnTo>
                  <a:pt x="324" y="177"/>
                </a:lnTo>
                <a:lnTo>
                  <a:pt x="335" y="169"/>
                </a:lnTo>
                <a:lnTo>
                  <a:pt x="345" y="159"/>
                </a:lnTo>
                <a:lnTo>
                  <a:pt x="354" y="150"/>
                </a:lnTo>
                <a:lnTo>
                  <a:pt x="362" y="141"/>
                </a:lnTo>
                <a:lnTo>
                  <a:pt x="370" y="131"/>
                </a:lnTo>
                <a:lnTo>
                  <a:pt x="380" y="123"/>
                </a:lnTo>
                <a:lnTo>
                  <a:pt x="396" y="109"/>
                </a:lnTo>
                <a:lnTo>
                  <a:pt x="412" y="97"/>
                </a:lnTo>
                <a:lnTo>
                  <a:pt x="427" y="84"/>
                </a:lnTo>
                <a:lnTo>
                  <a:pt x="444" y="69"/>
                </a:lnTo>
                <a:lnTo>
                  <a:pt x="459" y="56"/>
                </a:lnTo>
                <a:lnTo>
                  <a:pt x="474" y="43"/>
                </a:lnTo>
                <a:lnTo>
                  <a:pt x="481" y="36"/>
                </a:lnTo>
                <a:lnTo>
                  <a:pt x="486" y="29"/>
                </a:lnTo>
                <a:lnTo>
                  <a:pt x="488" y="26"/>
                </a:lnTo>
                <a:lnTo>
                  <a:pt x="490" y="21"/>
                </a:lnTo>
                <a:lnTo>
                  <a:pt x="491" y="16"/>
                </a:lnTo>
                <a:lnTo>
                  <a:pt x="491" y="10"/>
                </a:lnTo>
                <a:lnTo>
                  <a:pt x="490" y="5"/>
                </a:lnTo>
                <a:lnTo>
                  <a:pt x="488" y="1"/>
                </a:lnTo>
                <a:lnTo>
                  <a:pt x="481" y="0"/>
                </a:lnTo>
                <a:lnTo>
                  <a:pt x="475" y="1"/>
                </a:lnTo>
                <a:lnTo>
                  <a:pt x="463" y="9"/>
                </a:lnTo>
                <a:lnTo>
                  <a:pt x="453" y="19"/>
                </a:lnTo>
                <a:lnTo>
                  <a:pt x="445" y="29"/>
                </a:lnTo>
                <a:lnTo>
                  <a:pt x="436" y="38"/>
                </a:lnTo>
                <a:lnTo>
                  <a:pt x="427" y="47"/>
                </a:lnTo>
                <a:lnTo>
                  <a:pt x="418" y="56"/>
                </a:lnTo>
                <a:lnTo>
                  <a:pt x="406" y="63"/>
                </a:lnTo>
                <a:lnTo>
                  <a:pt x="393" y="69"/>
                </a:lnTo>
                <a:lnTo>
                  <a:pt x="381" y="73"/>
                </a:lnTo>
                <a:lnTo>
                  <a:pt x="371" y="75"/>
                </a:lnTo>
                <a:lnTo>
                  <a:pt x="360" y="78"/>
                </a:lnTo>
                <a:lnTo>
                  <a:pt x="351" y="83"/>
                </a:lnTo>
                <a:lnTo>
                  <a:pt x="339" y="90"/>
                </a:lnTo>
                <a:lnTo>
                  <a:pt x="329" y="98"/>
                </a:lnTo>
                <a:lnTo>
                  <a:pt x="319" y="105"/>
                </a:lnTo>
                <a:lnTo>
                  <a:pt x="308" y="112"/>
                </a:lnTo>
                <a:lnTo>
                  <a:pt x="282" y="123"/>
                </a:lnTo>
                <a:lnTo>
                  <a:pt x="259" y="132"/>
                </a:lnTo>
                <a:lnTo>
                  <a:pt x="236" y="141"/>
                </a:lnTo>
                <a:lnTo>
                  <a:pt x="209" y="149"/>
                </a:lnTo>
                <a:lnTo>
                  <a:pt x="198" y="152"/>
                </a:lnTo>
                <a:lnTo>
                  <a:pt x="188" y="155"/>
                </a:lnTo>
                <a:lnTo>
                  <a:pt x="178" y="159"/>
                </a:lnTo>
                <a:lnTo>
                  <a:pt x="168" y="164"/>
                </a:lnTo>
                <a:lnTo>
                  <a:pt x="151" y="172"/>
                </a:lnTo>
                <a:lnTo>
                  <a:pt x="135" y="183"/>
                </a:lnTo>
                <a:lnTo>
                  <a:pt x="105" y="208"/>
                </a:lnTo>
                <a:lnTo>
                  <a:pt x="71" y="236"/>
                </a:lnTo>
                <a:lnTo>
                  <a:pt x="61" y="246"/>
                </a:lnTo>
                <a:lnTo>
                  <a:pt x="53" y="254"/>
                </a:lnTo>
                <a:lnTo>
                  <a:pt x="44" y="264"/>
                </a:lnTo>
                <a:lnTo>
                  <a:pt x="38" y="274"/>
                </a:lnTo>
                <a:lnTo>
                  <a:pt x="31" y="284"/>
                </a:lnTo>
                <a:lnTo>
                  <a:pt x="26" y="294"/>
                </a:lnTo>
                <a:lnTo>
                  <a:pt x="20" y="306"/>
                </a:lnTo>
                <a:lnTo>
                  <a:pt x="16" y="319"/>
                </a:lnTo>
                <a:lnTo>
                  <a:pt x="11" y="332"/>
                </a:lnTo>
                <a:lnTo>
                  <a:pt x="5" y="344"/>
                </a:lnTo>
                <a:lnTo>
                  <a:pt x="3" y="351"/>
                </a:lnTo>
                <a:lnTo>
                  <a:pt x="1" y="357"/>
                </a:lnTo>
                <a:lnTo>
                  <a:pt x="0" y="364"/>
                </a:lnTo>
                <a:lnTo>
                  <a:pt x="0" y="37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" name="Freeform 241"/>
          <p:cNvSpPr>
            <a:spLocks/>
          </p:cNvSpPr>
          <p:nvPr/>
        </p:nvSpPr>
        <p:spPr bwMode="auto">
          <a:xfrm>
            <a:off x="7355773" y="2345488"/>
            <a:ext cx="924595" cy="826469"/>
          </a:xfrm>
          <a:custGeom>
            <a:avLst/>
            <a:gdLst>
              <a:gd name="T0" fmla="*/ 1977 w 2008"/>
              <a:gd name="T1" fmla="*/ 1573 h 1795"/>
              <a:gd name="T2" fmla="*/ 1849 w 2008"/>
              <a:gd name="T3" fmla="*/ 1589 h 1795"/>
              <a:gd name="T4" fmla="*/ 1735 w 2008"/>
              <a:gd name="T5" fmla="*/ 1580 h 1795"/>
              <a:gd name="T6" fmla="*/ 1638 w 2008"/>
              <a:gd name="T7" fmla="*/ 1553 h 1795"/>
              <a:gd name="T8" fmla="*/ 1593 w 2008"/>
              <a:gd name="T9" fmla="*/ 1534 h 1795"/>
              <a:gd name="T10" fmla="*/ 1543 w 2008"/>
              <a:gd name="T11" fmla="*/ 1518 h 1795"/>
              <a:gd name="T12" fmla="*/ 1516 w 2008"/>
              <a:gd name="T13" fmla="*/ 1475 h 1795"/>
              <a:gd name="T14" fmla="*/ 1474 w 2008"/>
              <a:gd name="T15" fmla="*/ 1406 h 1795"/>
              <a:gd name="T16" fmla="*/ 1425 w 2008"/>
              <a:gd name="T17" fmla="*/ 1385 h 1795"/>
              <a:gd name="T18" fmla="*/ 1142 w 2008"/>
              <a:gd name="T19" fmla="*/ 1452 h 1795"/>
              <a:gd name="T20" fmla="*/ 637 w 2008"/>
              <a:gd name="T21" fmla="*/ 1611 h 1795"/>
              <a:gd name="T22" fmla="*/ 94 w 2008"/>
              <a:gd name="T23" fmla="*/ 1769 h 1795"/>
              <a:gd name="T24" fmla="*/ 67 w 2008"/>
              <a:gd name="T25" fmla="*/ 1713 h 1795"/>
              <a:gd name="T26" fmla="*/ 138 w 2008"/>
              <a:gd name="T27" fmla="*/ 1650 h 1795"/>
              <a:gd name="T28" fmla="*/ 189 w 2008"/>
              <a:gd name="T29" fmla="*/ 1599 h 1795"/>
              <a:gd name="T30" fmla="*/ 251 w 2008"/>
              <a:gd name="T31" fmla="*/ 1533 h 1795"/>
              <a:gd name="T32" fmla="*/ 322 w 2008"/>
              <a:gd name="T33" fmla="*/ 1444 h 1795"/>
              <a:gd name="T34" fmla="*/ 344 w 2008"/>
              <a:gd name="T35" fmla="*/ 1402 h 1795"/>
              <a:gd name="T36" fmla="*/ 325 w 2008"/>
              <a:gd name="T37" fmla="*/ 1380 h 1795"/>
              <a:gd name="T38" fmla="*/ 283 w 2008"/>
              <a:gd name="T39" fmla="*/ 1335 h 1795"/>
              <a:gd name="T40" fmla="*/ 231 w 2008"/>
              <a:gd name="T41" fmla="*/ 1222 h 1795"/>
              <a:gd name="T42" fmla="*/ 335 w 2008"/>
              <a:gd name="T43" fmla="*/ 1178 h 1795"/>
              <a:gd name="T44" fmla="*/ 434 w 2008"/>
              <a:gd name="T45" fmla="*/ 1132 h 1795"/>
              <a:gd name="T46" fmla="*/ 508 w 2008"/>
              <a:gd name="T47" fmla="*/ 1111 h 1795"/>
              <a:gd name="T48" fmla="*/ 551 w 2008"/>
              <a:gd name="T49" fmla="*/ 1117 h 1795"/>
              <a:gd name="T50" fmla="*/ 593 w 2008"/>
              <a:gd name="T51" fmla="*/ 1122 h 1795"/>
              <a:gd name="T52" fmla="*/ 668 w 2008"/>
              <a:gd name="T53" fmla="*/ 1097 h 1795"/>
              <a:gd name="T54" fmla="*/ 773 w 2008"/>
              <a:gd name="T55" fmla="*/ 1042 h 1795"/>
              <a:gd name="T56" fmla="*/ 853 w 2008"/>
              <a:gd name="T57" fmla="*/ 1009 h 1795"/>
              <a:gd name="T58" fmla="*/ 885 w 2008"/>
              <a:gd name="T59" fmla="*/ 987 h 1795"/>
              <a:gd name="T60" fmla="*/ 940 w 2008"/>
              <a:gd name="T61" fmla="*/ 944 h 1795"/>
              <a:gd name="T62" fmla="*/ 993 w 2008"/>
              <a:gd name="T63" fmla="*/ 907 h 1795"/>
              <a:gd name="T64" fmla="*/ 1002 w 2008"/>
              <a:gd name="T65" fmla="*/ 878 h 1795"/>
              <a:gd name="T66" fmla="*/ 962 w 2008"/>
              <a:gd name="T67" fmla="*/ 834 h 1795"/>
              <a:gd name="T68" fmla="*/ 941 w 2008"/>
              <a:gd name="T69" fmla="*/ 791 h 1795"/>
              <a:gd name="T70" fmla="*/ 966 w 2008"/>
              <a:gd name="T71" fmla="*/ 761 h 1795"/>
              <a:gd name="T72" fmla="*/ 952 w 2008"/>
              <a:gd name="T73" fmla="*/ 683 h 1795"/>
              <a:gd name="T74" fmla="*/ 925 w 2008"/>
              <a:gd name="T75" fmla="*/ 692 h 1795"/>
              <a:gd name="T76" fmla="*/ 863 w 2008"/>
              <a:gd name="T77" fmla="*/ 673 h 1795"/>
              <a:gd name="T78" fmla="*/ 851 w 2008"/>
              <a:gd name="T79" fmla="*/ 649 h 1795"/>
              <a:gd name="T80" fmla="*/ 881 w 2008"/>
              <a:gd name="T81" fmla="*/ 603 h 1795"/>
              <a:gd name="T82" fmla="*/ 942 w 2008"/>
              <a:gd name="T83" fmla="*/ 532 h 1795"/>
              <a:gd name="T84" fmla="*/ 980 w 2008"/>
              <a:gd name="T85" fmla="*/ 462 h 1795"/>
              <a:gd name="T86" fmla="*/ 980 w 2008"/>
              <a:gd name="T87" fmla="*/ 430 h 1795"/>
              <a:gd name="T88" fmla="*/ 1021 w 2008"/>
              <a:gd name="T89" fmla="*/ 329 h 1795"/>
              <a:gd name="T90" fmla="*/ 1095 w 2008"/>
              <a:gd name="T91" fmla="*/ 203 h 1795"/>
              <a:gd name="T92" fmla="*/ 1177 w 2008"/>
              <a:gd name="T93" fmla="*/ 138 h 1795"/>
              <a:gd name="T94" fmla="*/ 1226 w 2008"/>
              <a:gd name="T95" fmla="*/ 130 h 1795"/>
              <a:gd name="T96" fmla="*/ 1563 w 2008"/>
              <a:gd name="T97" fmla="*/ 23 h 1795"/>
              <a:gd name="T98" fmla="*/ 1582 w 2008"/>
              <a:gd name="T99" fmla="*/ 111 h 1795"/>
              <a:gd name="T100" fmla="*/ 1607 w 2008"/>
              <a:gd name="T101" fmla="*/ 170 h 1795"/>
              <a:gd name="T102" fmla="*/ 1644 w 2008"/>
              <a:gd name="T103" fmla="*/ 246 h 1795"/>
              <a:gd name="T104" fmla="*/ 1672 w 2008"/>
              <a:gd name="T105" fmla="*/ 346 h 1795"/>
              <a:gd name="T106" fmla="*/ 1705 w 2008"/>
              <a:gd name="T107" fmla="*/ 447 h 1795"/>
              <a:gd name="T108" fmla="*/ 1748 w 2008"/>
              <a:gd name="T109" fmla="*/ 513 h 1795"/>
              <a:gd name="T110" fmla="*/ 1862 w 2008"/>
              <a:gd name="T111" fmla="*/ 816 h 1795"/>
              <a:gd name="T112" fmla="*/ 1881 w 2008"/>
              <a:gd name="T113" fmla="*/ 1001 h 1795"/>
              <a:gd name="T114" fmla="*/ 1890 w 2008"/>
              <a:gd name="T115" fmla="*/ 1102 h 1795"/>
              <a:gd name="T116" fmla="*/ 1907 w 2008"/>
              <a:gd name="T117" fmla="*/ 1153 h 1795"/>
              <a:gd name="T118" fmla="*/ 1924 w 2008"/>
              <a:gd name="T119" fmla="*/ 1238 h 1795"/>
              <a:gd name="T120" fmla="*/ 1969 w 2008"/>
              <a:gd name="T121" fmla="*/ 1344 h 1795"/>
              <a:gd name="T122" fmla="*/ 2000 w 2008"/>
              <a:gd name="T123" fmla="*/ 1466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08" h="1795">
                <a:moveTo>
                  <a:pt x="2008" y="1526"/>
                </a:moveTo>
                <a:lnTo>
                  <a:pt x="1999" y="1537"/>
                </a:lnTo>
                <a:lnTo>
                  <a:pt x="1992" y="1549"/>
                </a:lnTo>
                <a:lnTo>
                  <a:pt x="1985" y="1560"/>
                </a:lnTo>
                <a:lnTo>
                  <a:pt x="1977" y="1573"/>
                </a:lnTo>
                <a:lnTo>
                  <a:pt x="1977" y="1573"/>
                </a:lnTo>
                <a:lnTo>
                  <a:pt x="1950" y="1578"/>
                </a:lnTo>
                <a:lnTo>
                  <a:pt x="1926" y="1581"/>
                </a:lnTo>
                <a:lnTo>
                  <a:pt x="1901" y="1583"/>
                </a:lnTo>
                <a:lnTo>
                  <a:pt x="1873" y="1586"/>
                </a:lnTo>
                <a:lnTo>
                  <a:pt x="1860" y="1587"/>
                </a:lnTo>
                <a:lnTo>
                  <a:pt x="1849" y="1589"/>
                </a:lnTo>
                <a:lnTo>
                  <a:pt x="1838" y="1590"/>
                </a:lnTo>
                <a:lnTo>
                  <a:pt x="1825" y="1591"/>
                </a:lnTo>
                <a:lnTo>
                  <a:pt x="1802" y="1590"/>
                </a:lnTo>
                <a:lnTo>
                  <a:pt x="1780" y="1588"/>
                </a:lnTo>
                <a:lnTo>
                  <a:pt x="1758" y="1584"/>
                </a:lnTo>
                <a:lnTo>
                  <a:pt x="1735" y="1580"/>
                </a:lnTo>
                <a:lnTo>
                  <a:pt x="1705" y="1575"/>
                </a:lnTo>
                <a:lnTo>
                  <a:pt x="1676" y="1570"/>
                </a:lnTo>
                <a:lnTo>
                  <a:pt x="1663" y="1566"/>
                </a:lnTo>
                <a:lnTo>
                  <a:pt x="1650" y="1561"/>
                </a:lnTo>
                <a:lnTo>
                  <a:pt x="1645" y="1557"/>
                </a:lnTo>
                <a:lnTo>
                  <a:pt x="1638" y="1553"/>
                </a:lnTo>
                <a:lnTo>
                  <a:pt x="1633" y="1549"/>
                </a:lnTo>
                <a:lnTo>
                  <a:pt x="1629" y="1542"/>
                </a:lnTo>
                <a:lnTo>
                  <a:pt x="1629" y="1542"/>
                </a:lnTo>
                <a:lnTo>
                  <a:pt x="1617" y="1539"/>
                </a:lnTo>
                <a:lnTo>
                  <a:pt x="1605" y="1536"/>
                </a:lnTo>
                <a:lnTo>
                  <a:pt x="1593" y="1534"/>
                </a:lnTo>
                <a:lnTo>
                  <a:pt x="1581" y="1533"/>
                </a:lnTo>
                <a:lnTo>
                  <a:pt x="1569" y="1530"/>
                </a:lnTo>
                <a:lnTo>
                  <a:pt x="1559" y="1526"/>
                </a:lnTo>
                <a:lnTo>
                  <a:pt x="1553" y="1524"/>
                </a:lnTo>
                <a:lnTo>
                  <a:pt x="1548" y="1522"/>
                </a:lnTo>
                <a:lnTo>
                  <a:pt x="1543" y="1518"/>
                </a:lnTo>
                <a:lnTo>
                  <a:pt x="1538" y="1513"/>
                </a:lnTo>
                <a:lnTo>
                  <a:pt x="1533" y="1508"/>
                </a:lnTo>
                <a:lnTo>
                  <a:pt x="1528" y="1501"/>
                </a:lnTo>
                <a:lnTo>
                  <a:pt x="1525" y="1495"/>
                </a:lnTo>
                <a:lnTo>
                  <a:pt x="1522" y="1488"/>
                </a:lnTo>
                <a:lnTo>
                  <a:pt x="1516" y="1475"/>
                </a:lnTo>
                <a:lnTo>
                  <a:pt x="1509" y="1460"/>
                </a:lnTo>
                <a:lnTo>
                  <a:pt x="1497" y="1444"/>
                </a:lnTo>
                <a:lnTo>
                  <a:pt x="1485" y="1429"/>
                </a:lnTo>
                <a:lnTo>
                  <a:pt x="1481" y="1419"/>
                </a:lnTo>
                <a:lnTo>
                  <a:pt x="1476" y="1411"/>
                </a:lnTo>
                <a:lnTo>
                  <a:pt x="1474" y="1406"/>
                </a:lnTo>
                <a:lnTo>
                  <a:pt x="1472" y="1403"/>
                </a:lnTo>
                <a:lnTo>
                  <a:pt x="1468" y="1400"/>
                </a:lnTo>
                <a:lnTo>
                  <a:pt x="1464" y="1397"/>
                </a:lnTo>
                <a:lnTo>
                  <a:pt x="1451" y="1391"/>
                </a:lnTo>
                <a:lnTo>
                  <a:pt x="1438" y="1388"/>
                </a:lnTo>
                <a:lnTo>
                  <a:pt x="1425" y="1385"/>
                </a:lnTo>
                <a:lnTo>
                  <a:pt x="1411" y="1380"/>
                </a:lnTo>
                <a:lnTo>
                  <a:pt x="1395" y="1375"/>
                </a:lnTo>
                <a:lnTo>
                  <a:pt x="1379" y="1371"/>
                </a:lnTo>
                <a:lnTo>
                  <a:pt x="1300" y="1398"/>
                </a:lnTo>
                <a:lnTo>
                  <a:pt x="1222" y="1425"/>
                </a:lnTo>
                <a:lnTo>
                  <a:pt x="1142" y="1452"/>
                </a:lnTo>
                <a:lnTo>
                  <a:pt x="1060" y="1478"/>
                </a:lnTo>
                <a:lnTo>
                  <a:pt x="978" y="1505"/>
                </a:lnTo>
                <a:lnTo>
                  <a:pt x="894" y="1532"/>
                </a:lnTo>
                <a:lnTo>
                  <a:pt x="809" y="1559"/>
                </a:lnTo>
                <a:lnTo>
                  <a:pt x="724" y="1584"/>
                </a:lnTo>
                <a:lnTo>
                  <a:pt x="637" y="1611"/>
                </a:lnTo>
                <a:lnTo>
                  <a:pt x="550" y="1637"/>
                </a:lnTo>
                <a:lnTo>
                  <a:pt x="460" y="1664"/>
                </a:lnTo>
                <a:lnTo>
                  <a:pt x="371" y="1690"/>
                </a:lnTo>
                <a:lnTo>
                  <a:pt x="280" y="1716"/>
                </a:lnTo>
                <a:lnTo>
                  <a:pt x="187" y="1743"/>
                </a:lnTo>
                <a:lnTo>
                  <a:pt x="94" y="1769"/>
                </a:lnTo>
                <a:lnTo>
                  <a:pt x="0" y="1795"/>
                </a:lnTo>
                <a:lnTo>
                  <a:pt x="0" y="1795"/>
                </a:lnTo>
                <a:lnTo>
                  <a:pt x="11" y="1784"/>
                </a:lnTo>
                <a:lnTo>
                  <a:pt x="22" y="1771"/>
                </a:lnTo>
                <a:lnTo>
                  <a:pt x="45" y="1740"/>
                </a:lnTo>
                <a:lnTo>
                  <a:pt x="67" y="1713"/>
                </a:lnTo>
                <a:lnTo>
                  <a:pt x="78" y="1700"/>
                </a:lnTo>
                <a:lnTo>
                  <a:pt x="91" y="1687"/>
                </a:lnTo>
                <a:lnTo>
                  <a:pt x="105" y="1675"/>
                </a:lnTo>
                <a:lnTo>
                  <a:pt x="120" y="1662"/>
                </a:lnTo>
                <a:lnTo>
                  <a:pt x="130" y="1656"/>
                </a:lnTo>
                <a:lnTo>
                  <a:pt x="138" y="1650"/>
                </a:lnTo>
                <a:lnTo>
                  <a:pt x="146" y="1645"/>
                </a:lnTo>
                <a:lnTo>
                  <a:pt x="155" y="1638"/>
                </a:lnTo>
                <a:lnTo>
                  <a:pt x="164" y="1629"/>
                </a:lnTo>
                <a:lnTo>
                  <a:pt x="173" y="1619"/>
                </a:lnTo>
                <a:lnTo>
                  <a:pt x="180" y="1609"/>
                </a:lnTo>
                <a:lnTo>
                  <a:pt x="189" y="1599"/>
                </a:lnTo>
                <a:lnTo>
                  <a:pt x="201" y="1589"/>
                </a:lnTo>
                <a:lnTo>
                  <a:pt x="213" y="1580"/>
                </a:lnTo>
                <a:lnTo>
                  <a:pt x="225" y="1568"/>
                </a:lnTo>
                <a:lnTo>
                  <a:pt x="233" y="1557"/>
                </a:lnTo>
                <a:lnTo>
                  <a:pt x="241" y="1546"/>
                </a:lnTo>
                <a:lnTo>
                  <a:pt x="251" y="1533"/>
                </a:lnTo>
                <a:lnTo>
                  <a:pt x="269" y="1509"/>
                </a:lnTo>
                <a:lnTo>
                  <a:pt x="287" y="1489"/>
                </a:lnTo>
                <a:lnTo>
                  <a:pt x="296" y="1480"/>
                </a:lnTo>
                <a:lnTo>
                  <a:pt x="305" y="1469"/>
                </a:lnTo>
                <a:lnTo>
                  <a:pt x="313" y="1457"/>
                </a:lnTo>
                <a:lnTo>
                  <a:pt x="322" y="1444"/>
                </a:lnTo>
                <a:lnTo>
                  <a:pt x="330" y="1434"/>
                </a:lnTo>
                <a:lnTo>
                  <a:pt x="336" y="1425"/>
                </a:lnTo>
                <a:lnTo>
                  <a:pt x="339" y="1419"/>
                </a:lnTo>
                <a:lnTo>
                  <a:pt x="341" y="1414"/>
                </a:lnTo>
                <a:lnTo>
                  <a:pt x="342" y="1408"/>
                </a:lnTo>
                <a:lnTo>
                  <a:pt x="344" y="1402"/>
                </a:lnTo>
                <a:lnTo>
                  <a:pt x="342" y="1399"/>
                </a:lnTo>
                <a:lnTo>
                  <a:pt x="341" y="1396"/>
                </a:lnTo>
                <a:lnTo>
                  <a:pt x="339" y="1392"/>
                </a:lnTo>
                <a:lnTo>
                  <a:pt x="336" y="1390"/>
                </a:lnTo>
                <a:lnTo>
                  <a:pt x="331" y="1386"/>
                </a:lnTo>
                <a:lnTo>
                  <a:pt x="325" y="1380"/>
                </a:lnTo>
                <a:lnTo>
                  <a:pt x="312" y="1365"/>
                </a:lnTo>
                <a:lnTo>
                  <a:pt x="300" y="1349"/>
                </a:lnTo>
                <a:lnTo>
                  <a:pt x="297" y="1350"/>
                </a:lnTo>
                <a:lnTo>
                  <a:pt x="294" y="1351"/>
                </a:lnTo>
                <a:lnTo>
                  <a:pt x="294" y="1351"/>
                </a:lnTo>
                <a:lnTo>
                  <a:pt x="283" y="1335"/>
                </a:lnTo>
                <a:lnTo>
                  <a:pt x="273" y="1320"/>
                </a:lnTo>
                <a:lnTo>
                  <a:pt x="265" y="1305"/>
                </a:lnTo>
                <a:lnTo>
                  <a:pt x="257" y="1290"/>
                </a:lnTo>
                <a:lnTo>
                  <a:pt x="244" y="1257"/>
                </a:lnTo>
                <a:lnTo>
                  <a:pt x="231" y="1222"/>
                </a:lnTo>
                <a:lnTo>
                  <a:pt x="231" y="1222"/>
                </a:lnTo>
                <a:lnTo>
                  <a:pt x="250" y="1215"/>
                </a:lnTo>
                <a:lnTo>
                  <a:pt x="265" y="1209"/>
                </a:lnTo>
                <a:lnTo>
                  <a:pt x="281" y="1202"/>
                </a:lnTo>
                <a:lnTo>
                  <a:pt x="298" y="1195"/>
                </a:lnTo>
                <a:lnTo>
                  <a:pt x="318" y="1186"/>
                </a:lnTo>
                <a:lnTo>
                  <a:pt x="335" y="1178"/>
                </a:lnTo>
                <a:lnTo>
                  <a:pt x="353" y="1170"/>
                </a:lnTo>
                <a:lnTo>
                  <a:pt x="373" y="1160"/>
                </a:lnTo>
                <a:lnTo>
                  <a:pt x="394" y="1149"/>
                </a:lnTo>
                <a:lnTo>
                  <a:pt x="414" y="1141"/>
                </a:lnTo>
                <a:lnTo>
                  <a:pt x="423" y="1136"/>
                </a:lnTo>
                <a:lnTo>
                  <a:pt x="434" y="1132"/>
                </a:lnTo>
                <a:lnTo>
                  <a:pt x="445" y="1129"/>
                </a:lnTo>
                <a:lnTo>
                  <a:pt x="457" y="1126"/>
                </a:lnTo>
                <a:lnTo>
                  <a:pt x="475" y="1121"/>
                </a:lnTo>
                <a:lnTo>
                  <a:pt x="492" y="1116"/>
                </a:lnTo>
                <a:lnTo>
                  <a:pt x="500" y="1114"/>
                </a:lnTo>
                <a:lnTo>
                  <a:pt x="508" y="1111"/>
                </a:lnTo>
                <a:lnTo>
                  <a:pt x="516" y="1110"/>
                </a:lnTo>
                <a:lnTo>
                  <a:pt x="526" y="1110"/>
                </a:lnTo>
                <a:lnTo>
                  <a:pt x="534" y="1110"/>
                </a:lnTo>
                <a:lnTo>
                  <a:pt x="539" y="1111"/>
                </a:lnTo>
                <a:lnTo>
                  <a:pt x="546" y="1114"/>
                </a:lnTo>
                <a:lnTo>
                  <a:pt x="551" y="1117"/>
                </a:lnTo>
                <a:lnTo>
                  <a:pt x="556" y="1119"/>
                </a:lnTo>
                <a:lnTo>
                  <a:pt x="562" y="1121"/>
                </a:lnTo>
                <a:lnTo>
                  <a:pt x="567" y="1122"/>
                </a:lnTo>
                <a:lnTo>
                  <a:pt x="575" y="1123"/>
                </a:lnTo>
                <a:lnTo>
                  <a:pt x="584" y="1123"/>
                </a:lnTo>
                <a:lnTo>
                  <a:pt x="593" y="1122"/>
                </a:lnTo>
                <a:lnTo>
                  <a:pt x="602" y="1120"/>
                </a:lnTo>
                <a:lnTo>
                  <a:pt x="609" y="1118"/>
                </a:lnTo>
                <a:lnTo>
                  <a:pt x="625" y="1111"/>
                </a:lnTo>
                <a:lnTo>
                  <a:pt x="644" y="1105"/>
                </a:lnTo>
                <a:lnTo>
                  <a:pt x="656" y="1101"/>
                </a:lnTo>
                <a:lnTo>
                  <a:pt x="668" y="1097"/>
                </a:lnTo>
                <a:lnTo>
                  <a:pt x="679" y="1094"/>
                </a:lnTo>
                <a:lnTo>
                  <a:pt x="691" y="1089"/>
                </a:lnTo>
                <a:lnTo>
                  <a:pt x="722" y="1073"/>
                </a:lnTo>
                <a:lnTo>
                  <a:pt x="747" y="1056"/>
                </a:lnTo>
                <a:lnTo>
                  <a:pt x="760" y="1049"/>
                </a:lnTo>
                <a:lnTo>
                  <a:pt x="773" y="1042"/>
                </a:lnTo>
                <a:lnTo>
                  <a:pt x="789" y="1036"/>
                </a:lnTo>
                <a:lnTo>
                  <a:pt x="806" y="1030"/>
                </a:lnTo>
                <a:lnTo>
                  <a:pt x="819" y="1026"/>
                </a:lnTo>
                <a:lnTo>
                  <a:pt x="830" y="1021"/>
                </a:lnTo>
                <a:lnTo>
                  <a:pt x="841" y="1015"/>
                </a:lnTo>
                <a:lnTo>
                  <a:pt x="853" y="1009"/>
                </a:lnTo>
                <a:lnTo>
                  <a:pt x="862" y="1005"/>
                </a:lnTo>
                <a:lnTo>
                  <a:pt x="871" y="1000"/>
                </a:lnTo>
                <a:lnTo>
                  <a:pt x="875" y="998"/>
                </a:lnTo>
                <a:lnTo>
                  <a:pt x="878" y="995"/>
                </a:lnTo>
                <a:lnTo>
                  <a:pt x="881" y="992"/>
                </a:lnTo>
                <a:lnTo>
                  <a:pt x="885" y="987"/>
                </a:lnTo>
                <a:lnTo>
                  <a:pt x="890" y="980"/>
                </a:lnTo>
                <a:lnTo>
                  <a:pt x="894" y="973"/>
                </a:lnTo>
                <a:lnTo>
                  <a:pt x="900" y="967"/>
                </a:lnTo>
                <a:lnTo>
                  <a:pt x="906" y="961"/>
                </a:lnTo>
                <a:lnTo>
                  <a:pt x="924" y="952"/>
                </a:lnTo>
                <a:lnTo>
                  <a:pt x="940" y="944"/>
                </a:lnTo>
                <a:lnTo>
                  <a:pt x="947" y="940"/>
                </a:lnTo>
                <a:lnTo>
                  <a:pt x="955" y="935"/>
                </a:lnTo>
                <a:lnTo>
                  <a:pt x="962" y="930"/>
                </a:lnTo>
                <a:lnTo>
                  <a:pt x="970" y="924"/>
                </a:lnTo>
                <a:lnTo>
                  <a:pt x="982" y="915"/>
                </a:lnTo>
                <a:lnTo>
                  <a:pt x="993" y="907"/>
                </a:lnTo>
                <a:lnTo>
                  <a:pt x="998" y="902"/>
                </a:lnTo>
                <a:lnTo>
                  <a:pt x="1001" y="898"/>
                </a:lnTo>
                <a:lnTo>
                  <a:pt x="1003" y="891"/>
                </a:lnTo>
                <a:lnTo>
                  <a:pt x="1005" y="885"/>
                </a:lnTo>
                <a:lnTo>
                  <a:pt x="1005" y="880"/>
                </a:lnTo>
                <a:lnTo>
                  <a:pt x="1002" y="878"/>
                </a:lnTo>
                <a:lnTo>
                  <a:pt x="1000" y="876"/>
                </a:lnTo>
                <a:lnTo>
                  <a:pt x="998" y="874"/>
                </a:lnTo>
                <a:lnTo>
                  <a:pt x="992" y="870"/>
                </a:lnTo>
                <a:lnTo>
                  <a:pt x="986" y="865"/>
                </a:lnTo>
                <a:lnTo>
                  <a:pt x="973" y="850"/>
                </a:lnTo>
                <a:lnTo>
                  <a:pt x="962" y="834"/>
                </a:lnTo>
                <a:lnTo>
                  <a:pt x="955" y="823"/>
                </a:lnTo>
                <a:lnTo>
                  <a:pt x="947" y="813"/>
                </a:lnTo>
                <a:lnTo>
                  <a:pt x="945" y="809"/>
                </a:lnTo>
                <a:lnTo>
                  <a:pt x="943" y="804"/>
                </a:lnTo>
                <a:lnTo>
                  <a:pt x="941" y="798"/>
                </a:lnTo>
                <a:lnTo>
                  <a:pt x="941" y="791"/>
                </a:lnTo>
                <a:lnTo>
                  <a:pt x="945" y="789"/>
                </a:lnTo>
                <a:lnTo>
                  <a:pt x="952" y="786"/>
                </a:lnTo>
                <a:lnTo>
                  <a:pt x="957" y="778"/>
                </a:lnTo>
                <a:lnTo>
                  <a:pt x="962" y="769"/>
                </a:lnTo>
                <a:lnTo>
                  <a:pt x="965" y="766"/>
                </a:lnTo>
                <a:lnTo>
                  <a:pt x="966" y="761"/>
                </a:lnTo>
                <a:lnTo>
                  <a:pt x="967" y="756"/>
                </a:lnTo>
                <a:lnTo>
                  <a:pt x="968" y="751"/>
                </a:lnTo>
                <a:lnTo>
                  <a:pt x="968" y="688"/>
                </a:lnTo>
                <a:lnTo>
                  <a:pt x="962" y="685"/>
                </a:lnTo>
                <a:lnTo>
                  <a:pt x="957" y="683"/>
                </a:lnTo>
                <a:lnTo>
                  <a:pt x="952" y="683"/>
                </a:lnTo>
                <a:lnTo>
                  <a:pt x="946" y="684"/>
                </a:lnTo>
                <a:lnTo>
                  <a:pt x="942" y="686"/>
                </a:lnTo>
                <a:lnTo>
                  <a:pt x="939" y="688"/>
                </a:lnTo>
                <a:lnTo>
                  <a:pt x="934" y="689"/>
                </a:lnTo>
                <a:lnTo>
                  <a:pt x="930" y="691"/>
                </a:lnTo>
                <a:lnTo>
                  <a:pt x="925" y="692"/>
                </a:lnTo>
                <a:lnTo>
                  <a:pt x="919" y="694"/>
                </a:lnTo>
                <a:lnTo>
                  <a:pt x="905" y="692"/>
                </a:lnTo>
                <a:lnTo>
                  <a:pt x="893" y="689"/>
                </a:lnTo>
                <a:lnTo>
                  <a:pt x="881" y="684"/>
                </a:lnTo>
                <a:lnTo>
                  <a:pt x="870" y="677"/>
                </a:lnTo>
                <a:lnTo>
                  <a:pt x="863" y="673"/>
                </a:lnTo>
                <a:lnTo>
                  <a:pt x="857" y="669"/>
                </a:lnTo>
                <a:lnTo>
                  <a:pt x="854" y="665"/>
                </a:lnTo>
                <a:lnTo>
                  <a:pt x="852" y="663"/>
                </a:lnTo>
                <a:lnTo>
                  <a:pt x="851" y="660"/>
                </a:lnTo>
                <a:lnTo>
                  <a:pt x="850" y="656"/>
                </a:lnTo>
                <a:lnTo>
                  <a:pt x="851" y="649"/>
                </a:lnTo>
                <a:lnTo>
                  <a:pt x="853" y="644"/>
                </a:lnTo>
                <a:lnTo>
                  <a:pt x="855" y="638"/>
                </a:lnTo>
                <a:lnTo>
                  <a:pt x="859" y="633"/>
                </a:lnTo>
                <a:lnTo>
                  <a:pt x="866" y="623"/>
                </a:lnTo>
                <a:lnTo>
                  <a:pt x="875" y="614"/>
                </a:lnTo>
                <a:lnTo>
                  <a:pt x="881" y="603"/>
                </a:lnTo>
                <a:lnTo>
                  <a:pt x="889" y="594"/>
                </a:lnTo>
                <a:lnTo>
                  <a:pt x="895" y="586"/>
                </a:lnTo>
                <a:lnTo>
                  <a:pt x="903" y="578"/>
                </a:lnTo>
                <a:lnTo>
                  <a:pt x="918" y="563"/>
                </a:lnTo>
                <a:lnTo>
                  <a:pt x="933" y="545"/>
                </a:lnTo>
                <a:lnTo>
                  <a:pt x="942" y="532"/>
                </a:lnTo>
                <a:lnTo>
                  <a:pt x="951" y="519"/>
                </a:lnTo>
                <a:lnTo>
                  <a:pt x="957" y="506"/>
                </a:lnTo>
                <a:lnTo>
                  <a:pt x="965" y="492"/>
                </a:lnTo>
                <a:lnTo>
                  <a:pt x="971" y="480"/>
                </a:lnTo>
                <a:lnTo>
                  <a:pt x="978" y="468"/>
                </a:lnTo>
                <a:lnTo>
                  <a:pt x="980" y="462"/>
                </a:lnTo>
                <a:lnTo>
                  <a:pt x="982" y="457"/>
                </a:lnTo>
                <a:lnTo>
                  <a:pt x="983" y="451"/>
                </a:lnTo>
                <a:lnTo>
                  <a:pt x="983" y="443"/>
                </a:lnTo>
                <a:lnTo>
                  <a:pt x="983" y="439"/>
                </a:lnTo>
                <a:lnTo>
                  <a:pt x="982" y="434"/>
                </a:lnTo>
                <a:lnTo>
                  <a:pt x="980" y="430"/>
                </a:lnTo>
                <a:lnTo>
                  <a:pt x="976" y="427"/>
                </a:lnTo>
                <a:lnTo>
                  <a:pt x="976" y="427"/>
                </a:lnTo>
                <a:lnTo>
                  <a:pt x="988" y="400"/>
                </a:lnTo>
                <a:lnTo>
                  <a:pt x="999" y="375"/>
                </a:lnTo>
                <a:lnTo>
                  <a:pt x="1010" y="351"/>
                </a:lnTo>
                <a:lnTo>
                  <a:pt x="1021" y="329"/>
                </a:lnTo>
                <a:lnTo>
                  <a:pt x="1033" y="306"/>
                </a:lnTo>
                <a:lnTo>
                  <a:pt x="1046" y="283"/>
                </a:lnTo>
                <a:lnTo>
                  <a:pt x="1059" y="259"/>
                </a:lnTo>
                <a:lnTo>
                  <a:pt x="1074" y="233"/>
                </a:lnTo>
                <a:lnTo>
                  <a:pt x="1084" y="217"/>
                </a:lnTo>
                <a:lnTo>
                  <a:pt x="1095" y="203"/>
                </a:lnTo>
                <a:lnTo>
                  <a:pt x="1106" y="190"/>
                </a:lnTo>
                <a:lnTo>
                  <a:pt x="1118" y="178"/>
                </a:lnTo>
                <a:lnTo>
                  <a:pt x="1131" y="169"/>
                </a:lnTo>
                <a:lnTo>
                  <a:pt x="1145" y="158"/>
                </a:lnTo>
                <a:lnTo>
                  <a:pt x="1160" y="148"/>
                </a:lnTo>
                <a:lnTo>
                  <a:pt x="1177" y="138"/>
                </a:lnTo>
                <a:lnTo>
                  <a:pt x="1185" y="135"/>
                </a:lnTo>
                <a:lnTo>
                  <a:pt x="1192" y="133"/>
                </a:lnTo>
                <a:lnTo>
                  <a:pt x="1201" y="132"/>
                </a:lnTo>
                <a:lnTo>
                  <a:pt x="1209" y="131"/>
                </a:lnTo>
                <a:lnTo>
                  <a:pt x="1217" y="131"/>
                </a:lnTo>
                <a:lnTo>
                  <a:pt x="1226" y="130"/>
                </a:lnTo>
                <a:lnTo>
                  <a:pt x="1233" y="128"/>
                </a:lnTo>
                <a:lnTo>
                  <a:pt x="1241" y="124"/>
                </a:lnTo>
                <a:lnTo>
                  <a:pt x="1562" y="0"/>
                </a:lnTo>
                <a:lnTo>
                  <a:pt x="1562" y="0"/>
                </a:lnTo>
                <a:lnTo>
                  <a:pt x="1562" y="12"/>
                </a:lnTo>
                <a:lnTo>
                  <a:pt x="1563" y="23"/>
                </a:lnTo>
                <a:lnTo>
                  <a:pt x="1564" y="34"/>
                </a:lnTo>
                <a:lnTo>
                  <a:pt x="1566" y="43"/>
                </a:lnTo>
                <a:lnTo>
                  <a:pt x="1572" y="63"/>
                </a:lnTo>
                <a:lnTo>
                  <a:pt x="1578" y="84"/>
                </a:lnTo>
                <a:lnTo>
                  <a:pt x="1581" y="99"/>
                </a:lnTo>
                <a:lnTo>
                  <a:pt x="1582" y="111"/>
                </a:lnTo>
                <a:lnTo>
                  <a:pt x="1583" y="124"/>
                </a:lnTo>
                <a:lnTo>
                  <a:pt x="1587" y="138"/>
                </a:lnTo>
                <a:lnTo>
                  <a:pt x="1590" y="147"/>
                </a:lnTo>
                <a:lnTo>
                  <a:pt x="1595" y="155"/>
                </a:lnTo>
                <a:lnTo>
                  <a:pt x="1602" y="162"/>
                </a:lnTo>
                <a:lnTo>
                  <a:pt x="1607" y="170"/>
                </a:lnTo>
                <a:lnTo>
                  <a:pt x="1616" y="184"/>
                </a:lnTo>
                <a:lnTo>
                  <a:pt x="1623" y="197"/>
                </a:lnTo>
                <a:lnTo>
                  <a:pt x="1629" y="209"/>
                </a:lnTo>
                <a:lnTo>
                  <a:pt x="1634" y="221"/>
                </a:lnTo>
                <a:lnTo>
                  <a:pt x="1640" y="233"/>
                </a:lnTo>
                <a:lnTo>
                  <a:pt x="1644" y="246"/>
                </a:lnTo>
                <a:lnTo>
                  <a:pt x="1647" y="260"/>
                </a:lnTo>
                <a:lnTo>
                  <a:pt x="1650" y="276"/>
                </a:lnTo>
                <a:lnTo>
                  <a:pt x="1654" y="296"/>
                </a:lnTo>
                <a:lnTo>
                  <a:pt x="1659" y="313"/>
                </a:lnTo>
                <a:lnTo>
                  <a:pt x="1665" y="330"/>
                </a:lnTo>
                <a:lnTo>
                  <a:pt x="1672" y="346"/>
                </a:lnTo>
                <a:lnTo>
                  <a:pt x="1678" y="361"/>
                </a:lnTo>
                <a:lnTo>
                  <a:pt x="1685" y="377"/>
                </a:lnTo>
                <a:lnTo>
                  <a:pt x="1690" y="394"/>
                </a:lnTo>
                <a:lnTo>
                  <a:pt x="1695" y="414"/>
                </a:lnTo>
                <a:lnTo>
                  <a:pt x="1700" y="432"/>
                </a:lnTo>
                <a:lnTo>
                  <a:pt x="1705" y="447"/>
                </a:lnTo>
                <a:lnTo>
                  <a:pt x="1713" y="461"/>
                </a:lnTo>
                <a:lnTo>
                  <a:pt x="1722" y="478"/>
                </a:lnTo>
                <a:lnTo>
                  <a:pt x="1728" y="488"/>
                </a:lnTo>
                <a:lnTo>
                  <a:pt x="1734" y="497"/>
                </a:lnTo>
                <a:lnTo>
                  <a:pt x="1740" y="506"/>
                </a:lnTo>
                <a:lnTo>
                  <a:pt x="1748" y="513"/>
                </a:lnTo>
                <a:lnTo>
                  <a:pt x="1755" y="521"/>
                </a:lnTo>
                <a:lnTo>
                  <a:pt x="1763" y="527"/>
                </a:lnTo>
                <a:lnTo>
                  <a:pt x="1772" y="534"/>
                </a:lnTo>
                <a:lnTo>
                  <a:pt x="1783" y="539"/>
                </a:lnTo>
                <a:lnTo>
                  <a:pt x="1860" y="802"/>
                </a:lnTo>
                <a:lnTo>
                  <a:pt x="1862" y="816"/>
                </a:lnTo>
                <a:lnTo>
                  <a:pt x="1864" y="825"/>
                </a:lnTo>
                <a:lnTo>
                  <a:pt x="1866" y="836"/>
                </a:lnTo>
                <a:lnTo>
                  <a:pt x="1867" y="850"/>
                </a:lnTo>
                <a:lnTo>
                  <a:pt x="1867" y="850"/>
                </a:lnTo>
                <a:lnTo>
                  <a:pt x="1873" y="916"/>
                </a:lnTo>
                <a:lnTo>
                  <a:pt x="1881" y="1001"/>
                </a:lnTo>
                <a:lnTo>
                  <a:pt x="1881" y="1055"/>
                </a:lnTo>
                <a:lnTo>
                  <a:pt x="1881" y="1064"/>
                </a:lnTo>
                <a:lnTo>
                  <a:pt x="1883" y="1072"/>
                </a:lnTo>
                <a:lnTo>
                  <a:pt x="1884" y="1079"/>
                </a:lnTo>
                <a:lnTo>
                  <a:pt x="1886" y="1087"/>
                </a:lnTo>
                <a:lnTo>
                  <a:pt x="1890" y="1102"/>
                </a:lnTo>
                <a:lnTo>
                  <a:pt x="1894" y="1118"/>
                </a:lnTo>
                <a:lnTo>
                  <a:pt x="1897" y="1128"/>
                </a:lnTo>
                <a:lnTo>
                  <a:pt x="1901" y="1135"/>
                </a:lnTo>
                <a:lnTo>
                  <a:pt x="1905" y="1143"/>
                </a:lnTo>
                <a:lnTo>
                  <a:pt x="1907" y="1153"/>
                </a:lnTo>
                <a:lnTo>
                  <a:pt x="1907" y="1153"/>
                </a:lnTo>
                <a:lnTo>
                  <a:pt x="1907" y="1164"/>
                </a:lnTo>
                <a:lnTo>
                  <a:pt x="1908" y="1175"/>
                </a:lnTo>
                <a:lnTo>
                  <a:pt x="1910" y="1186"/>
                </a:lnTo>
                <a:lnTo>
                  <a:pt x="1912" y="1196"/>
                </a:lnTo>
                <a:lnTo>
                  <a:pt x="1917" y="1215"/>
                </a:lnTo>
                <a:lnTo>
                  <a:pt x="1924" y="1238"/>
                </a:lnTo>
                <a:lnTo>
                  <a:pt x="1928" y="1254"/>
                </a:lnTo>
                <a:lnTo>
                  <a:pt x="1931" y="1269"/>
                </a:lnTo>
                <a:lnTo>
                  <a:pt x="1941" y="1290"/>
                </a:lnTo>
                <a:lnTo>
                  <a:pt x="1950" y="1307"/>
                </a:lnTo>
                <a:lnTo>
                  <a:pt x="1959" y="1323"/>
                </a:lnTo>
                <a:lnTo>
                  <a:pt x="1969" y="1344"/>
                </a:lnTo>
                <a:lnTo>
                  <a:pt x="1974" y="1360"/>
                </a:lnTo>
                <a:lnTo>
                  <a:pt x="1979" y="1375"/>
                </a:lnTo>
                <a:lnTo>
                  <a:pt x="1982" y="1390"/>
                </a:lnTo>
                <a:lnTo>
                  <a:pt x="1985" y="1404"/>
                </a:lnTo>
                <a:lnTo>
                  <a:pt x="1992" y="1433"/>
                </a:lnTo>
                <a:lnTo>
                  <a:pt x="2000" y="1466"/>
                </a:lnTo>
                <a:lnTo>
                  <a:pt x="2000" y="1481"/>
                </a:lnTo>
                <a:lnTo>
                  <a:pt x="2002" y="1496"/>
                </a:lnTo>
                <a:lnTo>
                  <a:pt x="2005" y="1511"/>
                </a:lnTo>
                <a:lnTo>
                  <a:pt x="2008" y="1526"/>
                </a:lnTo>
                <a:lnTo>
                  <a:pt x="2008" y="1526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6" name="Freeform 242"/>
          <p:cNvSpPr>
            <a:spLocks/>
          </p:cNvSpPr>
          <p:nvPr/>
        </p:nvSpPr>
        <p:spPr bwMode="auto">
          <a:xfrm>
            <a:off x="8052329" y="3386176"/>
            <a:ext cx="149262" cy="232185"/>
          </a:xfrm>
          <a:custGeom>
            <a:avLst/>
            <a:gdLst>
              <a:gd name="T0" fmla="*/ 0 w 324"/>
              <a:gd name="T1" fmla="*/ 35 h 503"/>
              <a:gd name="T2" fmla="*/ 111 w 324"/>
              <a:gd name="T3" fmla="*/ 0 h 503"/>
              <a:gd name="T4" fmla="*/ 117 w 324"/>
              <a:gd name="T5" fmla="*/ 59 h 503"/>
              <a:gd name="T6" fmla="*/ 119 w 324"/>
              <a:gd name="T7" fmla="*/ 84 h 503"/>
              <a:gd name="T8" fmla="*/ 119 w 324"/>
              <a:gd name="T9" fmla="*/ 84 h 503"/>
              <a:gd name="T10" fmla="*/ 124 w 324"/>
              <a:gd name="T11" fmla="*/ 99 h 503"/>
              <a:gd name="T12" fmla="*/ 130 w 324"/>
              <a:gd name="T13" fmla="*/ 115 h 503"/>
              <a:gd name="T14" fmla="*/ 136 w 324"/>
              <a:gd name="T15" fmla="*/ 143 h 503"/>
              <a:gd name="T16" fmla="*/ 139 w 324"/>
              <a:gd name="T17" fmla="*/ 170 h 503"/>
              <a:gd name="T18" fmla="*/ 142 w 324"/>
              <a:gd name="T19" fmla="*/ 182 h 503"/>
              <a:gd name="T20" fmla="*/ 145 w 324"/>
              <a:gd name="T21" fmla="*/ 195 h 503"/>
              <a:gd name="T22" fmla="*/ 149 w 324"/>
              <a:gd name="T23" fmla="*/ 208 h 503"/>
              <a:gd name="T24" fmla="*/ 157 w 324"/>
              <a:gd name="T25" fmla="*/ 221 h 503"/>
              <a:gd name="T26" fmla="*/ 161 w 324"/>
              <a:gd name="T27" fmla="*/ 225 h 503"/>
              <a:gd name="T28" fmla="*/ 168 w 324"/>
              <a:gd name="T29" fmla="*/ 229 h 503"/>
              <a:gd name="T30" fmla="*/ 180 w 324"/>
              <a:gd name="T31" fmla="*/ 241 h 503"/>
              <a:gd name="T32" fmla="*/ 192 w 324"/>
              <a:gd name="T33" fmla="*/ 251 h 503"/>
              <a:gd name="T34" fmla="*/ 205 w 324"/>
              <a:gd name="T35" fmla="*/ 260 h 503"/>
              <a:gd name="T36" fmla="*/ 220 w 324"/>
              <a:gd name="T37" fmla="*/ 269 h 503"/>
              <a:gd name="T38" fmla="*/ 234 w 324"/>
              <a:gd name="T39" fmla="*/ 277 h 503"/>
              <a:gd name="T40" fmla="*/ 246 w 324"/>
              <a:gd name="T41" fmla="*/ 283 h 503"/>
              <a:gd name="T42" fmla="*/ 259 w 324"/>
              <a:gd name="T43" fmla="*/ 289 h 503"/>
              <a:gd name="T44" fmla="*/ 273 w 324"/>
              <a:gd name="T45" fmla="*/ 295 h 503"/>
              <a:gd name="T46" fmla="*/ 284 w 324"/>
              <a:gd name="T47" fmla="*/ 301 h 503"/>
              <a:gd name="T48" fmla="*/ 293 w 324"/>
              <a:gd name="T49" fmla="*/ 307 h 503"/>
              <a:gd name="T50" fmla="*/ 297 w 324"/>
              <a:gd name="T51" fmla="*/ 310 h 503"/>
              <a:gd name="T52" fmla="*/ 300 w 324"/>
              <a:gd name="T53" fmla="*/ 315 h 503"/>
              <a:gd name="T54" fmla="*/ 304 w 324"/>
              <a:gd name="T55" fmla="*/ 319 h 503"/>
              <a:gd name="T56" fmla="*/ 306 w 324"/>
              <a:gd name="T57" fmla="*/ 324 h 503"/>
              <a:gd name="T58" fmla="*/ 308 w 324"/>
              <a:gd name="T59" fmla="*/ 335 h 503"/>
              <a:gd name="T60" fmla="*/ 308 w 324"/>
              <a:gd name="T61" fmla="*/ 346 h 503"/>
              <a:gd name="T62" fmla="*/ 309 w 324"/>
              <a:gd name="T63" fmla="*/ 356 h 503"/>
              <a:gd name="T64" fmla="*/ 310 w 324"/>
              <a:gd name="T65" fmla="*/ 368 h 503"/>
              <a:gd name="T66" fmla="*/ 314 w 324"/>
              <a:gd name="T67" fmla="*/ 381 h 503"/>
              <a:gd name="T68" fmla="*/ 319 w 324"/>
              <a:gd name="T69" fmla="*/ 394 h 503"/>
              <a:gd name="T70" fmla="*/ 321 w 324"/>
              <a:gd name="T71" fmla="*/ 399 h 503"/>
              <a:gd name="T72" fmla="*/ 322 w 324"/>
              <a:gd name="T73" fmla="*/ 405 h 503"/>
              <a:gd name="T74" fmla="*/ 323 w 324"/>
              <a:gd name="T75" fmla="*/ 412 h 503"/>
              <a:gd name="T76" fmla="*/ 324 w 324"/>
              <a:gd name="T77" fmla="*/ 419 h 503"/>
              <a:gd name="T78" fmla="*/ 324 w 324"/>
              <a:gd name="T79" fmla="*/ 452 h 503"/>
              <a:gd name="T80" fmla="*/ 324 w 324"/>
              <a:gd name="T81" fmla="*/ 452 h 503"/>
              <a:gd name="T82" fmla="*/ 159 w 324"/>
              <a:gd name="T83" fmla="*/ 503 h 503"/>
              <a:gd name="T84" fmla="*/ 0 w 324"/>
              <a:gd name="T85" fmla="*/ 35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4" h="503">
                <a:moveTo>
                  <a:pt x="0" y="35"/>
                </a:moveTo>
                <a:lnTo>
                  <a:pt x="111" y="0"/>
                </a:lnTo>
                <a:lnTo>
                  <a:pt x="117" y="59"/>
                </a:lnTo>
                <a:lnTo>
                  <a:pt x="119" y="84"/>
                </a:lnTo>
                <a:lnTo>
                  <a:pt x="119" y="84"/>
                </a:lnTo>
                <a:lnTo>
                  <a:pt x="124" y="99"/>
                </a:lnTo>
                <a:lnTo>
                  <a:pt x="130" y="115"/>
                </a:lnTo>
                <a:lnTo>
                  <a:pt x="136" y="143"/>
                </a:lnTo>
                <a:lnTo>
                  <a:pt x="139" y="170"/>
                </a:lnTo>
                <a:lnTo>
                  <a:pt x="142" y="182"/>
                </a:lnTo>
                <a:lnTo>
                  <a:pt x="145" y="195"/>
                </a:lnTo>
                <a:lnTo>
                  <a:pt x="149" y="208"/>
                </a:lnTo>
                <a:lnTo>
                  <a:pt x="157" y="221"/>
                </a:lnTo>
                <a:lnTo>
                  <a:pt x="161" y="225"/>
                </a:lnTo>
                <a:lnTo>
                  <a:pt x="168" y="229"/>
                </a:lnTo>
                <a:lnTo>
                  <a:pt x="180" y="241"/>
                </a:lnTo>
                <a:lnTo>
                  <a:pt x="192" y="251"/>
                </a:lnTo>
                <a:lnTo>
                  <a:pt x="205" y="260"/>
                </a:lnTo>
                <a:lnTo>
                  <a:pt x="220" y="269"/>
                </a:lnTo>
                <a:lnTo>
                  <a:pt x="234" y="277"/>
                </a:lnTo>
                <a:lnTo>
                  <a:pt x="246" y="283"/>
                </a:lnTo>
                <a:lnTo>
                  <a:pt x="259" y="289"/>
                </a:lnTo>
                <a:lnTo>
                  <a:pt x="273" y="295"/>
                </a:lnTo>
                <a:lnTo>
                  <a:pt x="284" y="301"/>
                </a:lnTo>
                <a:lnTo>
                  <a:pt x="293" y="307"/>
                </a:lnTo>
                <a:lnTo>
                  <a:pt x="297" y="310"/>
                </a:lnTo>
                <a:lnTo>
                  <a:pt x="300" y="315"/>
                </a:lnTo>
                <a:lnTo>
                  <a:pt x="304" y="319"/>
                </a:lnTo>
                <a:lnTo>
                  <a:pt x="306" y="324"/>
                </a:lnTo>
                <a:lnTo>
                  <a:pt x="308" y="335"/>
                </a:lnTo>
                <a:lnTo>
                  <a:pt x="308" y="346"/>
                </a:lnTo>
                <a:lnTo>
                  <a:pt x="309" y="356"/>
                </a:lnTo>
                <a:lnTo>
                  <a:pt x="310" y="368"/>
                </a:lnTo>
                <a:lnTo>
                  <a:pt x="314" y="381"/>
                </a:lnTo>
                <a:lnTo>
                  <a:pt x="319" y="394"/>
                </a:lnTo>
                <a:lnTo>
                  <a:pt x="321" y="399"/>
                </a:lnTo>
                <a:lnTo>
                  <a:pt x="322" y="405"/>
                </a:lnTo>
                <a:lnTo>
                  <a:pt x="323" y="412"/>
                </a:lnTo>
                <a:lnTo>
                  <a:pt x="324" y="419"/>
                </a:lnTo>
                <a:lnTo>
                  <a:pt x="324" y="452"/>
                </a:lnTo>
                <a:lnTo>
                  <a:pt x="324" y="452"/>
                </a:lnTo>
                <a:lnTo>
                  <a:pt x="159" y="503"/>
                </a:lnTo>
                <a:lnTo>
                  <a:pt x="0" y="35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7" name="Freeform 243"/>
          <p:cNvSpPr>
            <a:spLocks/>
          </p:cNvSpPr>
          <p:nvPr/>
        </p:nvSpPr>
        <p:spPr bwMode="auto">
          <a:xfrm>
            <a:off x="8052329" y="3386176"/>
            <a:ext cx="149262" cy="232185"/>
          </a:xfrm>
          <a:custGeom>
            <a:avLst/>
            <a:gdLst>
              <a:gd name="T0" fmla="*/ 0 w 324"/>
              <a:gd name="T1" fmla="*/ 35 h 503"/>
              <a:gd name="T2" fmla="*/ 111 w 324"/>
              <a:gd name="T3" fmla="*/ 0 h 503"/>
              <a:gd name="T4" fmla="*/ 111 w 324"/>
              <a:gd name="T5" fmla="*/ 0 h 503"/>
              <a:gd name="T6" fmla="*/ 117 w 324"/>
              <a:gd name="T7" fmla="*/ 59 h 503"/>
              <a:gd name="T8" fmla="*/ 119 w 324"/>
              <a:gd name="T9" fmla="*/ 84 h 503"/>
              <a:gd name="T10" fmla="*/ 119 w 324"/>
              <a:gd name="T11" fmla="*/ 84 h 503"/>
              <a:gd name="T12" fmla="*/ 124 w 324"/>
              <a:gd name="T13" fmla="*/ 99 h 503"/>
              <a:gd name="T14" fmla="*/ 130 w 324"/>
              <a:gd name="T15" fmla="*/ 115 h 503"/>
              <a:gd name="T16" fmla="*/ 136 w 324"/>
              <a:gd name="T17" fmla="*/ 143 h 503"/>
              <a:gd name="T18" fmla="*/ 139 w 324"/>
              <a:gd name="T19" fmla="*/ 170 h 503"/>
              <a:gd name="T20" fmla="*/ 142 w 324"/>
              <a:gd name="T21" fmla="*/ 182 h 503"/>
              <a:gd name="T22" fmla="*/ 145 w 324"/>
              <a:gd name="T23" fmla="*/ 195 h 503"/>
              <a:gd name="T24" fmla="*/ 149 w 324"/>
              <a:gd name="T25" fmla="*/ 208 h 503"/>
              <a:gd name="T26" fmla="*/ 157 w 324"/>
              <a:gd name="T27" fmla="*/ 221 h 503"/>
              <a:gd name="T28" fmla="*/ 161 w 324"/>
              <a:gd name="T29" fmla="*/ 225 h 503"/>
              <a:gd name="T30" fmla="*/ 168 w 324"/>
              <a:gd name="T31" fmla="*/ 229 h 503"/>
              <a:gd name="T32" fmla="*/ 180 w 324"/>
              <a:gd name="T33" fmla="*/ 241 h 503"/>
              <a:gd name="T34" fmla="*/ 192 w 324"/>
              <a:gd name="T35" fmla="*/ 251 h 503"/>
              <a:gd name="T36" fmla="*/ 205 w 324"/>
              <a:gd name="T37" fmla="*/ 260 h 503"/>
              <a:gd name="T38" fmla="*/ 220 w 324"/>
              <a:gd name="T39" fmla="*/ 269 h 503"/>
              <a:gd name="T40" fmla="*/ 234 w 324"/>
              <a:gd name="T41" fmla="*/ 277 h 503"/>
              <a:gd name="T42" fmla="*/ 246 w 324"/>
              <a:gd name="T43" fmla="*/ 283 h 503"/>
              <a:gd name="T44" fmla="*/ 259 w 324"/>
              <a:gd name="T45" fmla="*/ 289 h 503"/>
              <a:gd name="T46" fmla="*/ 273 w 324"/>
              <a:gd name="T47" fmla="*/ 295 h 503"/>
              <a:gd name="T48" fmla="*/ 284 w 324"/>
              <a:gd name="T49" fmla="*/ 301 h 503"/>
              <a:gd name="T50" fmla="*/ 293 w 324"/>
              <a:gd name="T51" fmla="*/ 307 h 503"/>
              <a:gd name="T52" fmla="*/ 297 w 324"/>
              <a:gd name="T53" fmla="*/ 310 h 503"/>
              <a:gd name="T54" fmla="*/ 300 w 324"/>
              <a:gd name="T55" fmla="*/ 315 h 503"/>
              <a:gd name="T56" fmla="*/ 304 w 324"/>
              <a:gd name="T57" fmla="*/ 319 h 503"/>
              <a:gd name="T58" fmla="*/ 306 w 324"/>
              <a:gd name="T59" fmla="*/ 324 h 503"/>
              <a:gd name="T60" fmla="*/ 308 w 324"/>
              <a:gd name="T61" fmla="*/ 335 h 503"/>
              <a:gd name="T62" fmla="*/ 308 w 324"/>
              <a:gd name="T63" fmla="*/ 346 h 503"/>
              <a:gd name="T64" fmla="*/ 309 w 324"/>
              <a:gd name="T65" fmla="*/ 356 h 503"/>
              <a:gd name="T66" fmla="*/ 310 w 324"/>
              <a:gd name="T67" fmla="*/ 368 h 503"/>
              <a:gd name="T68" fmla="*/ 314 w 324"/>
              <a:gd name="T69" fmla="*/ 381 h 503"/>
              <a:gd name="T70" fmla="*/ 319 w 324"/>
              <a:gd name="T71" fmla="*/ 394 h 503"/>
              <a:gd name="T72" fmla="*/ 321 w 324"/>
              <a:gd name="T73" fmla="*/ 399 h 503"/>
              <a:gd name="T74" fmla="*/ 322 w 324"/>
              <a:gd name="T75" fmla="*/ 405 h 503"/>
              <a:gd name="T76" fmla="*/ 323 w 324"/>
              <a:gd name="T77" fmla="*/ 412 h 503"/>
              <a:gd name="T78" fmla="*/ 324 w 324"/>
              <a:gd name="T79" fmla="*/ 419 h 503"/>
              <a:gd name="T80" fmla="*/ 324 w 324"/>
              <a:gd name="T81" fmla="*/ 452 h 503"/>
              <a:gd name="T82" fmla="*/ 324 w 324"/>
              <a:gd name="T83" fmla="*/ 452 h 503"/>
              <a:gd name="T84" fmla="*/ 159 w 324"/>
              <a:gd name="T85" fmla="*/ 503 h 503"/>
              <a:gd name="T86" fmla="*/ 0 w 324"/>
              <a:gd name="T87" fmla="*/ 35 h 503"/>
              <a:gd name="T88" fmla="*/ 0 w 324"/>
              <a:gd name="T89" fmla="*/ 35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4" h="503">
                <a:moveTo>
                  <a:pt x="0" y="35"/>
                </a:moveTo>
                <a:lnTo>
                  <a:pt x="111" y="0"/>
                </a:lnTo>
                <a:lnTo>
                  <a:pt x="111" y="0"/>
                </a:lnTo>
                <a:lnTo>
                  <a:pt x="117" y="59"/>
                </a:lnTo>
                <a:lnTo>
                  <a:pt x="119" y="84"/>
                </a:lnTo>
                <a:lnTo>
                  <a:pt x="119" y="84"/>
                </a:lnTo>
                <a:lnTo>
                  <a:pt x="124" y="99"/>
                </a:lnTo>
                <a:lnTo>
                  <a:pt x="130" y="115"/>
                </a:lnTo>
                <a:lnTo>
                  <a:pt x="136" y="143"/>
                </a:lnTo>
                <a:lnTo>
                  <a:pt x="139" y="170"/>
                </a:lnTo>
                <a:lnTo>
                  <a:pt x="142" y="182"/>
                </a:lnTo>
                <a:lnTo>
                  <a:pt x="145" y="195"/>
                </a:lnTo>
                <a:lnTo>
                  <a:pt x="149" y="208"/>
                </a:lnTo>
                <a:lnTo>
                  <a:pt x="157" y="221"/>
                </a:lnTo>
                <a:lnTo>
                  <a:pt x="161" y="225"/>
                </a:lnTo>
                <a:lnTo>
                  <a:pt x="168" y="229"/>
                </a:lnTo>
                <a:lnTo>
                  <a:pt x="180" y="241"/>
                </a:lnTo>
                <a:lnTo>
                  <a:pt x="192" y="251"/>
                </a:lnTo>
                <a:lnTo>
                  <a:pt x="205" y="260"/>
                </a:lnTo>
                <a:lnTo>
                  <a:pt x="220" y="269"/>
                </a:lnTo>
                <a:lnTo>
                  <a:pt x="234" y="277"/>
                </a:lnTo>
                <a:lnTo>
                  <a:pt x="246" y="283"/>
                </a:lnTo>
                <a:lnTo>
                  <a:pt x="259" y="289"/>
                </a:lnTo>
                <a:lnTo>
                  <a:pt x="273" y="295"/>
                </a:lnTo>
                <a:lnTo>
                  <a:pt x="284" y="301"/>
                </a:lnTo>
                <a:lnTo>
                  <a:pt x="293" y="307"/>
                </a:lnTo>
                <a:lnTo>
                  <a:pt x="297" y="310"/>
                </a:lnTo>
                <a:lnTo>
                  <a:pt x="300" y="315"/>
                </a:lnTo>
                <a:lnTo>
                  <a:pt x="304" y="319"/>
                </a:lnTo>
                <a:lnTo>
                  <a:pt x="306" y="324"/>
                </a:lnTo>
                <a:lnTo>
                  <a:pt x="308" y="335"/>
                </a:lnTo>
                <a:lnTo>
                  <a:pt x="308" y="346"/>
                </a:lnTo>
                <a:lnTo>
                  <a:pt x="309" y="356"/>
                </a:lnTo>
                <a:lnTo>
                  <a:pt x="310" y="368"/>
                </a:lnTo>
                <a:lnTo>
                  <a:pt x="314" y="381"/>
                </a:lnTo>
                <a:lnTo>
                  <a:pt x="319" y="394"/>
                </a:lnTo>
                <a:lnTo>
                  <a:pt x="321" y="399"/>
                </a:lnTo>
                <a:lnTo>
                  <a:pt x="322" y="405"/>
                </a:lnTo>
                <a:lnTo>
                  <a:pt x="323" y="412"/>
                </a:lnTo>
                <a:lnTo>
                  <a:pt x="324" y="419"/>
                </a:lnTo>
                <a:lnTo>
                  <a:pt x="324" y="452"/>
                </a:lnTo>
                <a:lnTo>
                  <a:pt x="324" y="452"/>
                </a:lnTo>
                <a:lnTo>
                  <a:pt x="159" y="503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8" name="Freeform 244"/>
          <p:cNvSpPr>
            <a:spLocks/>
          </p:cNvSpPr>
          <p:nvPr/>
        </p:nvSpPr>
        <p:spPr bwMode="auto">
          <a:xfrm>
            <a:off x="7564464" y="3402761"/>
            <a:ext cx="637127" cy="298524"/>
          </a:xfrm>
          <a:custGeom>
            <a:avLst/>
            <a:gdLst>
              <a:gd name="T0" fmla="*/ 59 w 1383"/>
              <a:gd name="T1" fmla="*/ 474 h 648"/>
              <a:gd name="T2" fmla="*/ 104 w 1383"/>
              <a:gd name="T3" fmla="*/ 423 h 648"/>
              <a:gd name="T4" fmla="*/ 150 w 1383"/>
              <a:gd name="T5" fmla="*/ 403 h 648"/>
              <a:gd name="T6" fmla="*/ 199 w 1383"/>
              <a:gd name="T7" fmla="*/ 345 h 648"/>
              <a:gd name="T8" fmla="*/ 296 w 1383"/>
              <a:gd name="T9" fmla="*/ 335 h 648"/>
              <a:gd name="T10" fmla="*/ 324 w 1383"/>
              <a:gd name="T11" fmla="*/ 313 h 648"/>
              <a:gd name="T12" fmla="*/ 357 w 1383"/>
              <a:gd name="T13" fmla="*/ 262 h 648"/>
              <a:gd name="T14" fmla="*/ 390 w 1383"/>
              <a:gd name="T15" fmla="*/ 255 h 648"/>
              <a:gd name="T16" fmla="*/ 463 w 1383"/>
              <a:gd name="T17" fmla="*/ 247 h 648"/>
              <a:gd name="T18" fmla="*/ 481 w 1383"/>
              <a:gd name="T19" fmla="*/ 265 h 648"/>
              <a:gd name="T20" fmla="*/ 502 w 1383"/>
              <a:gd name="T21" fmla="*/ 295 h 648"/>
              <a:gd name="T22" fmla="*/ 530 w 1383"/>
              <a:gd name="T23" fmla="*/ 295 h 648"/>
              <a:gd name="T24" fmla="*/ 560 w 1383"/>
              <a:gd name="T25" fmla="*/ 298 h 648"/>
              <a:gd name="T26" fmla="*/ 604 w 1383"/>
              <a:gd name="T27" fmla="*/ 303 h 648"/>
              <a:gd name="T28" fmla="*/ 622 w 1383"/>
              <a:gd name="T29" fmla="*/ 318 h 648"/>
              <a:gd name="T30" fmla="*/ 647 w 1383"/>
              <a:gd name="T31" fmla="*/ 368 h 648"/>
              <a:gd name="T32" fmla="*/ 706 w 1383"/>
              <a:gd name="T33" fmla="*/ 393 h 648"/>
              <a:gd name="T34" fmla="*/ 793 w 1383"/>
              <a:gd name="T35" fmla="*/ 402 h 648"/>
              <a:gd name="T36" fmla="*/ 788 w 1383"/>
              <a:gd name="T37" fmla="*/ 475 h 648"/>
              <a:gd name="T38" fmla="*/ 775 w 1383"/>
              <a:gd name="T39" fmla="*/ 549 h 648"/>
              <a:gd name="T40" fmla="*/ 743 w 1383"/>
              <a:gd name="T41" fmla="*/ 623 h 648"/>
              <a:gd name="T42" fmla="*/ 788 w 1383"/>
              <a:gd name="T43" fmla="*/ 645 h 648"/>
              <a:gd name="T44" fmla="*/ 864 w 1383"/>
              <a:gd name="T45" fmla="*/ 643 h 648"/>
              <a:gd name="T46" fmla="*/ 998 w 1383"/>
              <a:gd name="T47" fmla="*/ 630 h 648"/>
              <a:gd name="T48" fmla="*/ 1036 w 1383"/>
              <a:gd name="T49" fmla="*/ 616 h 648"/>
              <a:gd name="T50" fmla="*/ 1068 w 1383"/>
              <a:gd name="T51" fmla="*/ 599 h 648"/>
              <a:gd name="T52" fmla="*/ 1066 w 1383"/>
              <a:gd name="T53" fmla="*/ 577 h 648"/>
              <a:gd name="T54" fmla="*/ 1025 w 1383"/>
              <a:gd name="T55" fmla="*/ 550 h 648"/>
              <a:gd name="T56" fmla="*/ 990 w 1383"/>
              <a:gd name="T57" fmla="*/ 522 h 648"/>
              <a:gd name="T58" fmla="*/ 979 w 1383"/>
              <a:gd name="T59" fmla="*/ 468 h 648"/>
              <a:gd name="T60" fmla="*/ 948 w 1383"/>
              <a:gd name="T61" fmla="*/ 390 h 648"/>
              <a:gd name="T62" fmla="*/ 932 w 1383"/>
              <a:gd name="T63" fmla="*/ 324 h 648"/>
              <a:gd name="T64" fmla="*/ 903 w 1383"/>
              <a:gd name="T65" fmla="*/ 286 h 648"/>
              <a:gd name="T66" fmla="*/ 894 w 1383"/>
              <a:gd name="T67" fmla="*/ 260 h 648"/>
              <a:gd name="T68" fmla="*/ 905 w 1383"/>
              <a:gd name="T69" fmla="*/ 229 h 648"/>
              <a:gd name="T70" fmla="*/ 924 w 1383"/>
              <a:gd name="T71" fmla="*/ 185 h 648"/>
              <a:gd name="T72" fmla="*/ 968 w 1383"/>
              <a:gd name="T73" fmla="*/ 136 h 648"/>
              <a:gd name="T74" fmla="*/ 1000 w 1383"/>
              <a:gd name="T75" fmla="*/ 87 h 648"/>
              <a:gd name="T76" fmla="*/ 1016 w 1383"/>
              <a:gd name="T77" fmla="*/ 99 h 648"/>
              <a:gd name="T78" fmla="*/ 1025 w 1383"/>
              <a:gd name="T79" fmla="*/ 136 h 648"/>
              <a:gd name="T80" fmla="*/ 1013 w 1383"/>
              <a:gd name="T81" fmla="*/ 172 h 648"/>
              <a:gd name="T82" fmla="*/ 1000 w 1383"/>
              <a:gd name="T83" fmla="*/ 214 h 648"/>
              <a:gd name="T84" fmla="*/ 1013 w 1383"/>
              <a:gd name="T85" fmla="*/ 245 h 648"/>
              <a:gd name="T86" fmla="*/ 1006 w 1383"/>
              <a:gd name="T87" fmla="*/ 274 h 648"/>
              <a:gd name="T88" fmla="*/ 999 w 1383"/>
              <a:gd name="T89" fmla="*/ 303 h 648"/>
              <a:gd name="T90" fmla="*/ 1032 w 1383"/>
              <a:gd name="T91" fmla="*/ 324 h 648"/>
              <a:gd name="T92" fmla="*/ 1044 w 1383"/>
              <a:gd name="T93" fmla="*/ 357 h 648"/>
              <a:gd name="T94" fmla="*/ 1061 w 1383"/>
              <a:gd name="T95" fmla="*/ 386 h 648"/>
              <a:gd name="T96" fmla="*/ 1087 w 1383"/>
              <a:gd name="T97" fmla="*/ 402 h 648"/>
              <a:gd name="T98" fmla="*/ 1079 w 1383"/>
              <a:gd name="T99" fmla="*/ 422 h 648"/>
              <a:gd name="T100" fmla="*/ 1081 w 1383"/>
              <a:gd name="T101" fmla="*/ 465 h 648"/>
              <a:gd name="T102" fmla="*/ 1130 w 1383"/>
              <a:gd name="T103" fmla="*/ 499 h 648"/>
              <a:gd name="T104" fmla="*/ 1158 w 1383"/>
              <a:gd name="T105" fmla="*/ 505 h 648"/>
              <a:gd name="T106" fmla="*/ 1173 w 1383"/>
              <a:gd name="T107" fmla="*/ 522 h 648"/>
              <a:gd name="T108" fmla="*/ 1195 w 1383"/>
              <a:gd name="T109" fmla="*/ 589 h 648"/>
              <a:gd name="T110" fmla="*/ 1216 w 1383"/>
              <a:gd name="T111" fmla="*/ 632 h 648"/>
              <a:gd name="T112" fmla="*/ 1338 w 1383"/>
              <a:gd name="T113" fmla="*/ 623 h 648"/>
              <a:gd name="T114" fmla="*/ 1357 w 1383"/>
              <a:gd name="T115" fmla="*/ 564 h 648"/>
              <a:gd name="T116" fmla="*/ 1374 w 1383"/>
              <a:gd name="T117" fmla="*/ 488 h 648"/>
              <a:gd name="T118" fmla="*/ 1383 w 1383"/>
              <a:gd name="T119" fmla="*/ 417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83" h="648">
                <a:moveTo>
                  <a:pt x="0" y="338"/>
                </a:moveTo>
                <a:lnTo>
                  <a:pt x="39" y="495"/>
                </a:lnTo>
                <a:lnTo>
                  <a:pt x="47" y="488"/>
                </a:lnTo>
                <a:lnTo>
                  <a:pt x="54" y="481"/>
                </a:lnTo>
                <a:lnTo>
                  <a:pt x="59" y="474"/>
                </a:lnTo>
                <a:lnTo>
                  <a:pt x="64" y="467"/>
                </a:lnTo>
                <a:lnTo>
                  <a:pt x="74" y="451"/>
                </a:lnTo>
                <a:lnTo>
                  <a:pt x="87" y="436"/>
                </a:lnTo>
                <a:lnTo>
                  <a:pt x="95" y="429"/>
                </a:lnTo>
                <a:lnTo>
                  <a:pt x="104" y="423"/>
                </a:lnTo>
                <a:lnTo>
                  <a:pt x="113" y="419"/>
                </a:lnTo>
                <a:lnTo>
                  <a:pt x="123" y="416"/>
                </a:lnTo>
                <a:lnTo>
                  <a:pt x="131" y="413"/>
                </a:lnTo>
                <a:lnTo>
                  <a:pt x="141" y="408"/>
                </a:lnTo>
                <a:lnTo>
                  <a:pt x="150" y="403"/>
                </a:lnTo>
                <a:lnTo>
                  <a:pt x="158" y="396"/>
                </a:lnTo>
                <a:lnTo>
                  <a:pt x="174" y="378"/>
                </a:lnTo>
                <a:lnTo>
                  <a:pt x="186" y="362"/>
                </a:lnTo>
                <a:lnTo>
                  <a:pt x="193" y="353"/>
                </a:lnTo>
                <a:lnTo>
                  <a:pt x="199" y="345"/>
                </a:lnTo>
                <a:lnTo>
                  <a:pt x="208" y="337"/>
                </a:lnTo>
                <a:lnTo>
                  <a:pt x="217" y="329"/>
                </a:lnTo>
                <a:lnTo>
                  <a:pt x="238" y="335"/>
                </a:lnTo>
                <a:lnTo>
                  <a:pt x="290" y="335"/>
                </a:lnTo>
                <a:lnTo>
                  <a:pt x="296" y="335"/>
                </a:lnTo>
                <a:lnTo>
                  <a:pt x="301" y="334"/>
                </a:lnTo>
                <a:lnTo>
                  <a:pt x="305" y="332"/>
                </a:lnTo>
                <a:lnTo>
                  <a:pt x="310" y="328"/>
                </a:lnTo>
                <a:lnTo>
                  <a:pt x="316" y="322"/>
                </a:lnTo>
                <a:lnTo>
                  <a:pt x="324" y="313"/>
                </a:lnTo>
                <a:lnTo>
                  <a:pt x="334" y="298"/>
                </a:lnTo>
                <a:lnTo>
                  <a:pt x="344" y="282"/>
                </a:lnTo>
                <a:lnTo>
                  <a:pt x="350" y="273"/>
                </a:lnTo>
                <a:lnTo>
                  <a:pt x="354" y="266"/>
                </a:lnTo>
                <a:lnTo>
                  <a:pt x="357" y="262"/>
                </a:lnTo>
                <a:lnTo>
                  <a:pt x="360" y="259"/>
                </a:lnTo>
                <a:lnTo>
                  <a:pt x="364" y="257"/>
                </a:lnTo>
                <a:lnTo>
                  <a:pt x="368" y="255"/>
                </a:lnTo>
                <a:lnTo>
                  <a:pt x="379" y="255"/>
                </a:lnTo>
                <a:lnTo>
                  <a:pt x="390" y="255"/>
                </a:lnTo>
                <a:lnTo>
                  <a:pt x="408" y="253"/>
                </a:lnTo>
                <a:lnTo>
                  <a:pt x="424" y="249"/>
                </a:lnTo>
                <a:lnTo>
                  <a:pt x="440" y="248"/>
                </a:lnTo>
                <a:lnTo>
                  <a:pt x="459" y="247"/>
                </a:lnTo>
                <a:lnTo>
                  <a:pt x="463" y="247"/>
                </a:lnTo>
                <a:lnTo>
                  <a:pt x="466" y="248"/>
                </a:lnTo>
                <a:lnTo>
                  <a:pt x="469" y="251"/>
                </a:lnTo>
                <a:lnTo>
                  <a:pt x="473" y="252"/>
                </a:lnTo>
                <a:lnTo>
                  <a:pt x="477" y="257"/>
                </a:lnTo>
                <a:lnTo>
                  <a:pt x="481" y="265"/>
                </a:lnTo>
                <a:lnTo>
                  <a:pt x="485" y="271"/>
                </a:lnTo>
                <a:lnTo>
                  <a:pt x="488" y="279"/>
                </a:lnTo>
                <a:lnTo>
                  <a:pt x="493" y="286"/>
                </a:lnTo>
                <a:lnTo>
                  <a:pt x="499" y="293"/>
                </a:lnTo>
                <a:lnTo>
                  <a:pt x="502" y="295"/>
                </a:lnTo>
                <a:lnTo>
                  <a:pt x="505" y="296"/>
                </a:lnTo>
                <a:lnTo>
                  <a:pt x="509" y="297"/>
                </a:lnTo>
                <a:lnTo>
                  <a:pt x="513" y="297"/>
                </a:lnTo>
                <a:lnTo>
                  <a:pt x="521" y="296"/>
                </a:lnTo>
                <a:lnTo>
                  <a:pt x="530" y="295"/>
                </a:lnTo>
                <a:lnTo>
                  <a:pt x="534" y="295"/>
                </a:lnTo>
                <a:lnTo>
                  <a:pt x="539" y="295"/>
                </a:lnTo>
                <a:lnTo>
                  <a:pt x="539" y="295"/>
                </a:lnTo>
                <a:lnTo>
                  <a:pt x="549" y="296"/>
                </a:lnTo>
                <a:lnTo>
                  <a:pt x="560" y="298"/>
                </a:lnTo>
                <a:lnTo>
                  <a:pt x="571" y="300"/>
                </a:lnTo>
                <a:lnTo>
                  <a:pt x="584" y="303"/>
                </a:lnTo>
                <a:lnTo>
                  <a:pt x="593" y="303"/>
                </a:lnTo>
                <a:lnTo>
                  <a:pt x="600" y="303"/>
                </a:lnTo>
                <a:lnTo>
                  <a:pt x="604" y="303"/>
                </a:lnTo>
                <a:lnTo>
                  <a:pt x="608" y="305"/>
                </a:lnTo>
                <a:lnTo>
                  <a:pt x="612" y="306"/>
                </a:lnTo>
                <a:lnTo>
                  <a:pt x="615" y="308"/>
                </a:lnTo>
                <a:lnTo>
                  <a:pt x="620" y="313"/>
                </a:lnTo>
                <a:lnTo>
                  <a:pt x="622" y="318"/>
                </a:lnTo>
                <a:lnTo>
                  <a:pt x="624" y="324"/>
                </a:lnTo>
                <a:lnTo>
                  <a:pt x="626" y="329"/>
                </a:lnTo>
                <a:lnTo>
                  <a:pt x="634" y="347"/>
                </a:lnTo>
                <a:lnTo>
                  <a:pt x="642" y="362"/>
                </a:lnTo>
                <a:lnTo>
                  <a:pt x="647" y="368"/>
                </a:lnTo>
                <a:lnTo>
                  <a:pt x="653" y="374"/>
                </a:lnTo>
                <a:lnTo>
                  <a:pt x="660" y="377"/>
                </a:lnTo>
                <a:lnTo>
                  <a:pt x="668" y="380"/>
                </a:lnTo>
                <a:lnTo>
                  <a:pt x="689" y="386"/>
                </a:lnTo>
                <a:lnTo>
                  <a:pt x="706" y="393"/>
                </a:lnTo>
                <a:lnTo>
                  <a:pt x="715" y="396"/>
                </a:lnTo>
                <a:lnTo>
                  <a:pt x="723" y="399"/>
                </a:lnTo>
                <a:lnTo>
                  <a:pt x="733" y="401"/>
                </a:lnTo>
                <a:lnTo>
                  <a:pt x="744" y="402"/>
                </a:lnTo>
                <a:lnTo>
                  <a:pt x="793" y="402"/>
                </a:lnTo>
                <a:lnTo>
                  <a:pt x="793" y="423"/>
                </a:lnTo>
                <a:lnTo>
                  <a:pt x="792" y="437"/>
                </a:lnTo>
                <a:lnTo>
                  <a:pt x="791" y="449"/>
                </a:lnTo>
                <a:lnTo>
                  <a:pt x="789" y="461"/>
                </a:lnTo>
                <a:lnTo>
                  <a:pt x="788" y="475"/>
                </a:lnTo>
                <a:lnTo>
                  <a:pt x="787" y="490"/>
                </a:lnTo>
                <a:lnTo>
                  <a:pt x="787" y="502"/>
                </a:lnTo>
                <a:lnTo>
                  <a:pt x="786" y="515"/>
                </a:lnTo>
                <a:lnTo>
                  <a:pt x="783" y="529"/>
                </a:lnTo>
                <a:lnTo>
                  <a:pt x="775" y="549"/>
                </a:lnTo>
                <a:lnTo>
                  <a:pt x="768" y="566"/>
                </a:lnTo>
                <a:lnTo>
                  <a:pt x="759" y="583"/>
                </a:lnTo>
                <a:lnTo>
                  <a:pt x="751" y="603"/>
                </a:lnTo>
                <a:lnTo>
                  <a:pt x="746" y="613"/>
                </a:lnTo>
                <a:lnTo>
                  <a:pt x="743" y="623"/>
                </a:lnTo>
                <a:lnTo>
                  <a:pt x="743" y="646"/>
                </a:lnTo>
                <a:lnTo>
                  <a:pt x="750" y="647"/>
                </a:lnTo>
                <a:lnTo>
                  <a:pt x="758" y="648"/>
                </a:lnTo>
                <a:lnTo>
                  <a:pt x="774" y="647"/>
                </a:lnTo>
                <a:lnTo>
                  <a:pt x="788" y="645"/>
                </a:lnTo>
                <a:lnTo>
                  <a:pt x="801" y="643"/>
                </a:lnTo>
                <a:lnTo>
                  <a:pt x="817" y="640"/>
                </a:lnTo>
                <a:lnTo>
                  <a:pt x="834" y="640"/>
                </a:lnTo>
                <a:lnTo>
                  <a:pt x="849" y="641"/>
                </a:lnTo>
                <a:lnTo>
                  <a:pt x="864" y="643"/>
                </a:lnTo>
                <a:lnTo>
                  <a:pt x="881" y="643"/>
                </a:lnTo>
                <a:lnTo>
                  <a:pt x="912" y="641"/>
                </a:lnTo>
                <a:lnTo>
                  <a:pt x="940" y="639"/>
                </a:lnTo>
                <a:lnTo>
                  <a:pt x="967" y="636"/>
                </a:lnTo>
                <a:lnTo>
                  <a:pt x="998" y="630"/>
                </a:lnTo>
                <a:lnTo>
                  <a:pt x="998" y="630"/>
                </a:lnTo>
                <a:lnTo>
                  <a:pt x="1003" y="619"/>
                </a:lnTo>
                <a:lnTo>
                  <a:pt x="1015" y="619"/>
                </a:lnTo>
                <a:lnTo>
                  <a:pt x="1026" y="618"/>
                </a:lnTo>
                <a:lnTo>
                  <a:pt x="1036" y="616"/>
                </a:lnTo>
                <a:lnTo>
                  <a:pt x="1048" y="611"/>
                </a:lnTo>
                <a:lnTo>
                  <a:pt x="1056" y="608"/>
                </a:lnTo>
                <a:lnTo>
                  <a:pt x="1062" y="605"/>
                </a:lnTo>
                <a:lnTo>
                  <a:pt x="1066" y="603"/>
                </a:lnTo>
                <a:lnTo>
                  <a:pt x="1068" y="599"/>
                </a:lnTo>
                <a:lnTo>
                  <a:pt x="1069" y="596"/>
                </a:lnTo>
                <a:lnTo>
                  <a:pt x="1070" y="593"/>
                </a:lnTo>
                <a:lnTo>
                  <a:pt x="1069" y="586"/>
                </a:lnTo>
                <a:lnTo>
                  <a:pt x="1068" y="581"/>
                </a:lnTo>
                <a:lnTo>
                  <a:pt x="1066" y="577"/>
                </a:lnTo>
                <a:lnTo>
                  <a:pt x="1062" y="572"/>
                </a:lnTo>
                <a:lnTo>
                  <a:pt x="1055" y="565"/>
                </a:lnTo>
                <a:lnTo>
                  <a:pt x="1046" y="559"/>
                </a:lnTo>
                <a:lnTo>
                  <a:pt x="1035" y="554"/>
                </a:lnTo>
                <a:lnTo>
                  <a:pt x="1025" y="550"/>
                </a:lnTo>
                <a:lnTo>
                  <a:pt x="1014" y="543"/>
                </a:lnTo>
                <a:lnTo>
                  <a:pt x="1003" y="537"/>
                </a:lnTo>
                <a:lnTo>
                  <a:pt x="998" y="532"/>
                </a:lnTo>
                <a:lnTo>
                  <a:pt x="994" y="527"/>
                </a:lnTo>
                <a:lnTo>
                  <a:pt x="990" y="522"/>
                </a:lnTo>
                <a:lnTo>
                  <a:pt x="988" y="516"/>
                </a:lnTo>
                <a:lnTo>
                  <a:pt x="985" y="505"/>
                </a:lnTo>
                <a:lnTo>
                  <a:pt x="982" y="492"/>
                </a:lnTo>
                <a:lnTo>
                  <a:pt x="981" y="481"/>
                </a:lnTo>
                <a:lnTo>
                  <a:pt x="979" y="468"/>
                </a:lnTo>
                <a:lnTo>
                  <a:pt x="976" y="454"/>
                </a:lnTo>
                <a:lnTo>
                  <a:pt x="972" y="441"/>
                </a:lnTo>
                <a:lnTo>
                  <a:pt x="961" y="419"/>
                </a:lnTo>
                <a:lnTo>
                  <a:pt x="951" y="400"/>
                </a:lnTo>
                <a:lnTo>
                  <a:pt x="948" y="390"/>
                </a:lnTo>
                <a:lnTo>
                  <a:pt x="945" y="379"/>
                </a:lnTo>
                <a:lnTo>
                  <a:pt x="941" y="368"/>
                </a:lnTo>
                <a:lnTo>
                  <a:pt x="939" y="356"/>
                </a:lnTo>
                <a:lnTo>
                  <a:pt x="936" y="340"/>
                </a:lnTo>
                <a:lnTo>
                  <a:pt x="932" y="324"/>
                </a:lnTo>
                <a:lnTo>
                  <a:pt x="926" y="315"/>
                </a:lnTo>
                <a:lnTo>
                  <a:pt x="921" y="308"/>
                </a:lnTo>
                <a:lnTo>
                  <a:pt x="914" y="300"/>
                </a:lnTo>
                <a:lnTo>
                  <a:pt x="909" y="294"/>
                </a:lnTo>
                <a:lnTo>
                  <a:pt x="903" y="286"/>
                </a:lnTo>
                <a:lnTo>
                  <a:pt x="898" y="279"/>
                </a:lnTo>
                <a:lnTo>
                  <a:pt x="897" y="274"/>
                </a:lnTo>
                <a:lnTo>
                  <a:pt x="895" y="270"/>
                </a:lnTo>
                <a:lnTo>
                  <a:pt x="895" y="266"/>
                </a:lnTo>
                <a:lnTo>
                  <a:pt x="894" y="260"/>
                </a:lnTo>
                <a:lnTo>
                  <a:pt x="895" y="254"/>
                </a:lnTo>
                <a:lnTo>
                  <a:pt x="896" y="248"/>
                </a:lnTo>
                <a:lnTo>
                  <a:pt x="897" y="243"/>
                </a:lnTo>
                <a:lnTo>
                  <a:pt x="899" y="239"/>
                </a:lnTo>
                <a:lnTo>
                  <a:pt x="905" y="229"/>
                </a:lnTo>
                <a:lnTo>
                  <a:pt x="910" y="218"/>
                </a:lnTo>
                <a:lnTo>
                  <a:pt x="910" y="213"/>
                </a:lnTo>
                <a:lnTo>
                  <a:pt x="910" y="207"/>
                </a:lnTo>
                <a:lnTo>
                  <a:pt x="917" y="195"/>
                </a:lnTo>
                <a:lnTo>
                  <a:pt x="924" y="185"/>
                </a:lnTo>
                <a:lnTo>
                  <a:pt x="933" y="175"/>
                </a:lnTo>
                <a:lnTo>
                  <a:pt x="942" y="165"/>
                </a:lnTo>
                <a:lnTo>
                  <a:pt x="951" y="154"/>
                </a:lnTo>
                <a:lnTo>
                  <a:pt x="960" y="146"/>
                </a:lnTo>
                <a:lnTo>
                  <a:pt x="968" y="136"/>
                </a:lnTo>
                <a:lnTo>
                  <a:pt x="977" y="125"/>
                </a:lnTo>
                <a:lnTo>
                  <a:pt x="985" y="111"/>
                </a:lnTo>
                <a:lnTo>
                  <a:pt x="992" y="99"/>
                </a:lnTo>
                <a:lnTo>
                  <a:pt x="995" y="93"/>
                </a:lnTo>
                <a:lnTo>
                  <a:pt x="1000" y="87"/>
                </a:lnTo>
                <a:lnTo>
                  <a:pt x="1005" y="82"/>
                </a:lnTo>
                <a:lnTo>
                  <a:pt x="1011" y="78"/>
                </a:lnTo>
                <a:lnTo>
                  <a:pt x="1012" y="85"/>
                </a:lnTo>
                <a:lnTo>
                  <a:pt x="1014" y="93"/>
                </a:lnTo>
                <a:lnTo>
                  <a:pt x="1016" y="99"/>
                </a:lnTo>
                <a:lnTo>
                  <a:pt x="1018" y="107"/>
                </a:lnTo>
                <a:lnTo>
                  <a:pt x="1020" y="113"/>
                </a:lnTo>
                <a:lnTo>
                  <a:pt x="1022" y="120"/>
                </a:lnTo>
                <a:lnTo>
                  <a:pt x="1023" y="127"/>
                </a:lnTo>
                <a:lnTo>
                  <a:pt x="1025" y="136"/>
                </a:lnTo>
                <a:lnTo>
                  <a:pt x="1023" y="143"/>
                </a:lnTo>
                <a:lnTo>
                  <a:pt x="1022" y="149"/>
                </a:lnTo>
                <a:lnTo>
                  <a:pt x="1020" y="154"/>
                </a:lnTo>
                <a:lnTo>
                  <a:pt x="1018" y="160"/>
                </a:lnTo>
                <a:lnTo>
                  <a:pt x="1013" y="172"/>
                </a:lnTo>
                <a:lnTo>
                  <a:pt x="1006" y="184"/>
                </a:lnTo>
                <a:lnTo>
                  <a:pt x="1001" y="191"/>
                </a:lnTo>
                <a:lnTo>
                  <a:pt x="998" y="200"/>
                </a:lnTo>
                <a:lnTo>
                  <a:pt x="999" y="207"/>
                </a:lnTo>
                <a:lnTo>
                  <a:pt x="1000" y="214"/>
                </a:lnTo>
                <a:lnTo>
                  <a:pt x="1003" y="220"/>
                </a:lnTo>
                <a:lnTo>
                  <a:pt x="1006" y="226"/>
                </a:lnTo>
                <a:lnTo>
                  <a:pt x="1008" y="232"/>
                </a:lnTo>
                <a:lnTo>
                  <a:pt x="1012" y="239"/>
                </a:lnTo>
                <a:lnTo>
                  <a:pt x="1013" y="245"/>
                </a:lnTo>
                <a:lnTo>
                  <a:pt x="1014" y="253"/>
                </a:lnTo>
                <a:lnTo>
                  <a:pt x="1013" y="259"/>
                </a:lnTo>
                <a:lnTo>
                  <a:pt x="1012" y="265"/>
                </a:lnTo>
                <a:lnTo>
                  <a:pt x="1008" y="269"/>
                </a:lnTo>
                <a:lnTo>
                  <a:pt x="1006" y="274"/>
                </a:lnTo>
                <a:lnTo>
                  <a:pt x="1003" y="279"/>
                </a:lnTo>
                <a:lnTo>
                  <a:pt x="1000" y="283"/>
                </a:lnTo>
                <a:lnTo>
                  <a:pt x="999" y="288"/>
                </a:lnTo>
                <a:lnTo>
                  <a:pt x="998" y="295"/>
                </a:lnTo>
                <a:lnTo>
                  <a:pt x="999" y="303"/>
                </a:lnTo>
                <a:lnTo>
                  <a:pt x="1001" y="310"/>
                </a:lnTo>
                <a:lnTo>
                  <a:pt x="1005" y="316"/>
                </a:lnTo>
                <a:lnTo>
                  <a:pt x="1011" y="322"/>
                </a:lnTo>
                <a:lnTo>
                  <a:pt x="1022" y="323"/>
                </a:lnTo>
                <a:lnTo>
                  <a:pt x="1032" y="324"/>
                </a:lnTo>
                <a:lnTo>
                  <a:pt x="1036" y="328"/>
                </a:lnTo>
                <a:lnTo>
                  <a:pt x="1038" y="334"/>
                </a:lnTo>
                <a:lnTo>
                  <a:pt x="1039" y="339"/>
                </a:lnTo>
                <a:lnTo>
                  <a:pt x="1041" y="346"/>
                </a:lnTo>
                <a:lnTo>
                  <a:pt x="1044" y="357"/>
                </a:lnTo>
                <a:lnTo>
                  <a:pt x="1047" y="368"/>
                </a:lnTo>
                <a:lnTo>
                  <a:pt x="1049" y="373"/>
                </a:lnTo>
                <a:lnTo>
                  <a:pt x="1053" y="377"/>
                </a:lnTo>
                <a:lnTo>
                  <a:pt x="1057" y="381"/>
                </a:lnTo>
                <a:lnTo>
                  <a:pt x="1061" y="386"/>
                </a:lnTo>
                <a:lnTo>
                  <a:pt x="1070" y="390"/>
                </a:lnTo>
                <a:lnTo>
                  <a:pt x="1079" y="393"/>
                </a:lnTo>
                <a:lnTo>
                  <a:pt x="1083" y="395"/>
                </a:lnTo>
                <a:lnTo>
                  <a:pt x="1085" y="399"/>
                </a:lnTo>
                <a:lnTo>
                  <a:pt x="1087" y="402"/>
                </a:lnTo>
                <a:lnTo>
                  <a:pt x="1088" y="406"/>
                </a:lnTo>
                <a:lnTo>
                  <a:pt x="1087" y="411"/>
                </a:lnTo>
                <a:lnTo>
                  <a:pt x="1085" y="416"/>
                </a:lnTo>
                <a:lnTo>
                  <a:pt x="1083" y="419"/>
                </a:lnTo>
                <a:lnTo>
                  <a:pt x="1079" y="422"/>
                </a:lnTo>
                <a:lnTo>
                  <a:pt x="1070" y="428"/>
                </a:lnTo>
                <a:lnTo>
                  <a:pt x="1061" y="433"/>
                </a:lnTo>
                <a:lnTo>
                  <a:pt x="1067" y="445"/>
                </a:lnTo>
                <a:lnTo>
                  <a:pt x="1073" y="456"/>
                </a:lnTo>
                <a:lnTo>
                  <a:pt x="1081" y="465"/>
                </a:lnTo>
                <a:lnTo>
                  <a:pt x="1088" y="474"/>
                </a:lnTo>
                <a:lnTo>
                  <a:pt x="1097" y="482"/>
                </a:lnTo>
                <a:lnTo>
                  <a:pt x="1107" y="488"/>
                </a:lnTo>
                <a:lnTo>
                  <a:pt x="1119" y="495"/>
                </a:lnTo>
                <a:lnTo>
                  <a:pt x="1130" y="499"/>
                </a:lnTo>
                <a:lnTo>
                  <a:pt x="1139" y="501"/>
                </a:lnTo>
                <a:lnTo>
                  <a:pt x="1148" y="502"/>
                </a:lnTo>
                <a:lnTo>
                  <a:pt x="1151" y="503"/>
                </a:lnTo>
                <a:lnTo>
                  <a:pt x="1155" y="503"/>
                </a:lnTo>
                <a:lnTo>
                  <a:pt x="1158" y="505"/>
                </a:lnTo>
                <a:lnTo>
                  <a:pt x="1163" y="508"/>
                </a:lnTo>
                <a:lnTo>
                  <a:pt x="1166" y="511"/>
                </a:lnTo>
                <a:lnTo>
                  <a:pt x="1168" y="514"/>
                </a:lnTo>
                <a:lnTo>
                  <a:pt x="1170" y="517"/>
                </a:lnTo>
                <a:lnTo>
                  <a:pt x="1173" y="522"/>
                </a:lnTo>
                <a:lnTo>
                  <a:pt x="1176" y="530"/>
                </a:lnTo>
                <a:lnTo>
                  <a:pt x="1178" y="539"/>
                </a:lnTo>
                <a:lnTo>
                  <a:pt x="1185" y="555"/>
                </a:lnTo>
                <a:lnTo>
                  <a:pt x="1192" y="571"/>
                </a:lnTo>
                <a:lnTo>
                  <a:pt x="1195" y="589"/>
                </a:lnTo>
                <a:lnTo>
                  <a:pt x="1198" y="604"/>
                </a:lnTo>
                <a:lnTo>
                  <a:pt x="1202" y="611"/>
                </a:lnTo>
                <a:lnTo>
                  <a:pt x="1205" y="619"/>
                </a:lnTo>
                <a:lnTo>
                  <a:pt x="1209" y="625"/>
                </a:lnTo>
                <a:lnTo>
                  <a:pt x="1216" y="632"/>
                </a:lnTo>
                <a:lnTo>
                  <a:pt x="1298" y="632"/>
                </a:lnTo>
                <a:lnTo>
                  <a:pt x="1298" y="632"/>
                </a:lnTo>
                <a:lnTo>
                  <a:pt x="1311" y="631"/>
                </a:lnTo>
                <a:lnTo>
                  <a:pt x="1324" y="627"/>
                </a:lnTo>
                <a:lnTo>
                  <a:pt x="1338" y="623"/>
                </a:lnTo>
                <a:lnTo>
                  <a:pt x="1350" y="619"/>
                </a:lnTo>
                <a:lnTo>
                  <a:pt x="1350" y="609"/>
                </a:lnTo>
                <a:lnTo>
                  <a:pt x="1351" y="597"/>
                </a:lnTo>
                <a:lnTo>
                  <a:pt x="1354" y="580"/>
                </a:lnTo>
                <a:lnTo>
                  <a:pt x="1357" y="564"/>
                </a:lnTo>
                <a:lnTo>
                  <a:pt x="1360" y="549"/>
                </a:lnTo>
                <a:lnTo>
                  <a:pt x="1365" y="534"/>
                </a:lnTo>
                <a:lnTo>
                  <a:pt x="1368" y="519"/>
                </a:lnTo>
                <a:lnTo>
                  <a:pt x="1371" y="504"/>
                </a:lnTo>
                <a:lnTo>
                  <a:pt x="1374" y="488"/>
                </a:lnTo>
                <a:lnTo>
                  <a:pt x="1378" y="470"/>
                </a:lnTo>
                <a:lnTo>
                  <a:pt x="1381" y="460"/>
                </a:lnTo>
                <a:lnTo>
                  <a:pt x="1383" y="449"/>
                </a:lnTo>
                <a:lnTo>
                  <a:pt x="1383" y="417"/>
                </a:lnTo>
                <a:lnTo>
                  <a:pt x="1383" y="417"/>
                </a:lnTo>
                <a:lnTo>
                  <a:pt x="1218" y="468"/>
                </a:lnTo>
                <a:lnTo>
                  <a:pt x="1059" y="0"/>
                </a:lnTo>
                <a:lnTo>
                  <a:pt x="0" y="33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" name="Freeform 245"/>
          <p:cNvSpPr>
            <a:spLocks/>
          </p:cNvSpPr>
          <p:nvPr/>
        </p:nvSpPr>
        <p:spPr bwMode="auto">
          <a:xfrm>
            <a:off x="7564464" y="3402761"/>
            <a:ext cx="637127" cy="298524"/>
          </a:xfrm>
          <a:custGeom>
            <a:avLst/>
            <a:gdLst>
              <a:gd name="T0" fmla="*/ 59 w 1383"/>
              <a:gd name="T1" fmla="*/ 474 h 648"/>
              <a:gd name="T2" fmla="*/ 104 w 1383"/>
              <a:gd name="T3" fmla="*/ 423 h 648"/>
              <a:gd name="T4" fmla="*/ 150 w 1383"/>
              <a:gd name="T5" fmla="*/ 403 h 648"/>
              <a:gd name="T6" fmla="*/ 199 w 1383"/>
              <a:gd name="T7" fmla="*/ 345 h 648"/>
              <a:gd name="T8" fmla="*/ 296 w 1383"/>
              <a:gd name="T9" fmla="*/ 335 h 648"/>
              <a:gd name="T10" fmla="*/ 324 w 1383"/>
              <a:gd name="T11" fmla="*/ 313 h 648"/>
              <a:gd name="T12" fmla="*/ 357 w 1383"/>
              <a:gd name="T13" fmla="*/ 262 h 648"/>
              <a:gd name="T14" fmla="*/ 390 w 1383"/>
              <a:gd name="T15" fmla="*/ 255 h 648"/>
              <a:gd name="T16" fmla="*/ 463 w 1383"/>
              <a:gd name="T17" fmla="*/ 247 h 648"/>
              <a:gd name="T18" fmla="*/ 481 w 1383"/>
              <a:gd name="T19" fmla="*/ 265 h 648"/>
              <a:gd name="T20" fmla="*/ 502 w 1383"/>
              <a:gd name="T21" fmla="*/ 295 h 648"/>
              <a:gd name="T22" fmla="*/ 530 w 1383"/>
              <a:gd name="T23" fmla="*/ 295 h 648"/>
              <a:gd name="T24" fmla="*/ 560 w 1383"/>
              <a:gd name="T25" fmla="*/ 298 h 648"/>
              <a:gd name="T26" fmla="*/ 604 w 1383"/>
              <a:gd name="T27" fmla="*/ 303 h 648"/>
              <a:gd name="T28" fmla="*/ 622 w 1383"/>
              <a:gd name="T29" fmla="*/ 318 h 648"/>
              <a:gd name="T30" fmla="*/ 647 w 1383"/>
              <a:gd name="T31" fmla="*/ 368 h 648"/>
              <a:gd name="T32" fmla="*/ 706 w 1383"/>
              <a:gd name="T33" fmla="*/ 393 h 648"/>
              <a:gd name="T34" fmla="*/ 793 w 1383"/>
              <a:gd name="T35" fmla="*/ 402 h 648"/>
              <a:gd name="T36" fmla="*/ 788 w 1383"/>
              <a:gd name="T37" fmla="*/ 475 h 648"/>
              <a:gd name="T38" fmla="*/ 775 w 1383"/>
              <a:gd name="T39" fmla="*/ 549 h 648"/>
              <a:gd name="T40" fmla="*/ 743 w 1383"/>
              <a:gd name="T41" fmla="*/ 623 h 648"/>
              <a:gd name="T42" fmla="*/ 788 w 1383"/>
              <a:gd name="T43" fmla="*/ 645 h 648"/>
              <a:gd name="T44" fmla="*/ 864 w 1383"/>
              <a:gd name="T45" fmla="*/ 643 h 648"/>
              <a:gd name="T46" fmla="*/ 998 w 1383"/>
              <a:gd name="T47" fmla="*/ 630 h 648"/>
              <a:gd name="T48" fmla="*/ 1036 w 1383"/>
              <a:gd name="T49" fmla="*/ 616 h 648"/>
              <a:gd name="T50" fmla="*/ 1068 w 1383"/>
              <a:gd name="T51" fmla="*/ 599 h 648"/>
              <a:gd name="T52" fmla="*/ 1066 w 1383"/>
              <a:gd name="T53" fmla="*/ 577 h 648"/>
              <a:gd name="T54" fmla="*/ 1025 w 1383"/>
              <a:gd name="T55" fmla="*/ 550 h 648"/>
              <a:gd name="T56" fmla="*/ 990 w 1383"/>
              <a:gd name="T57" fmla="*/ 522 h 648"/>
              <a:gd name="T58" fmla="*/ 979 w 1383"/>
              <a:gd name="T59" fmla="*/ 468 h 648"/>
              <a:gd name="T60" fmla="*/ 948 w 1383"/>
              <a:gd name="T61" fmla="*/ 390 h 648"/>
              <a:gd name="T62" fmla="*/ 932 w 1383"/>
              <a:gd name="T63" fmla="*/ 324 h 648"/>
              <a:gd name="T64" fmla="*/ 903 w 1383"/>
              <a:gd name="T65" fmla="*/ 286 h 648"/>
              <a:gd name="T66" fmla="*/ 894 w 1383"/>
              <a:gd name="T67" fmla="*/ 260 h 648"/>
              <a:gd name="T68" fmla="*/ 905 w 1383"/>
              <a:gd name="T69" fmla="*/ 229 h 648"/>
              <a:gd name="T70" fmla="*/ 924 w 1383"/>
              <a:gd name="T71" fmla="*/ 185 h 648"/>
              <a:gd name="T72" fmla="*/ 968 w 1383"/>
              <a:gd name="T73" fmla="*/ 136 h 648"/>
              <a:gd name="T74" fmla="*/ 1000 w 1383"/>
              <a:gd name="T75" fmla="*/ 87 h 648"/>
              <a:gd name="T76" fmla="*/ 1016 w 1383"/>
              <a:gd name="T77" fmla="*/ 99 h 648"/>
              <a:gd name="T78" fmla="*/ 1025 w 1383"/>
              <a:gd name="T79" fmla="*/ 136 h 648"/>
              <a:gd name="T80" fmla="*/ 1013 w 1383"/>
              <a:gd name="T81" fmla="*/ 172 h 648"/>
              <a:gd name="T82" fmla="*/ 1000 w 1383"/>
              <a:gd name="T83" fmla="*/ 214 h 648"/>
              <a:gd name="T84" fmla="*/ 1013 w 1383"/>
              <a:gd name="T85" fmla="*/ 245 h 648"/>
              <a:gd name="T86" fmla="*/ 1006 w 1383"/>
              <a:gd name="T87" fmla="*/ 274 h 648"/>
              <a:gd name="T88" fmla="*/ 999 w 1383"/>
              <a:gd name="T89" fmla="*/ 303 h 648"/>
              <a:gd name="T90" fmla="*/ 1032 w 1383"/>
              <a:gd name="T91" fmla="*/ 324 h 648"/>
              <a:gd name="T92" fmla="*/ 1044 w 1383"/>
              <a:gd name="T93" fmla="*/ 357 h 648"/>
              <a:gd name="T94" fmla="*/ 1061 w 1383"/>
              <a:gd name="T95" fmla="*/ 386 h 648"/>
              <a:gd name="T96" fmla="*/ 1087 w 1383"/>
              <a:gd name="T97" fmla="*/ 402 h 648"/>
              <a:gd name="T98" fmla="*/ 1079 w 1383"/>
              <a:gd name="T99" fmla="*/ 422 h 648"/>
              <a:gd name="T100" fmla="*/ 1081 w 1383"/>
              <a:gd name="T101" fmla="*/ 465 h 648"/>
              <a:gd name="T102" fmla="*/ 1130 w 1383"/>
              <a:gd name="T103" fmla="*/ 499 h 648"/>
              <a:gd name="T104" fmla="*/ 1158 w 1383"/>
              <a:gd name="T105" fmla="*/ 505 h 648"/>
              <a:gd name="T106" fmla="*/ 1173 w 1383"/>
              <a:gd name="T107" fmla="*/ 522 h 648"/>
              <a:gd name="T108" fmla="*/ 1195 w 1383"/>
              <a:gd name="T109" fmla="*/ 589 h 648"/>
              <a:gd name="T110" fmla="*/ 1216 w 1383"/>
              <a:gd name="T111" fmla="*/ 632 h 648"/>
              <a:gd name="T112" fmla="*/ 1338 w 1383"/>
              <a:gd name="T113" fmla="*/ 623 h 648"/>
              <a:gd name="T114" fmla="*/ 1354 w 1383"/>
              <a:gd name="T115" fmla="*/ 580 h 648"/>
              <a:gd name="T116" fmla="*/ 1371 w 1383"/>
              <a:gd name="T117" fmla="*/ 504 h 648"/>
              <a:gd name="T118" fmla="*/ 1383 w 1383"/>
              <a:gd name="T119" fmla="*/ 417 h 648"/>
              <a:gd name="T120" fmla="*/ 0 w 1383"/>
              <a:gd name="T121" fmla="*/ 338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3" h="648">
                <a:moveTo>
                  <a:pt x="0" y="338"/>
                </a:moveTo>
                <a:lnTo>
                  <a:pt x="39" y="495"/>
                </a:lnTo>
                <a:lnTo>
                  <a:pt x="47" y="488"/>
                </a:lnTo>
                <a:lnTo>
                  <a:pt x="54" y="481"/>
                </a:lnTo>
                <a:lnTo>
                  <a:pt x="59" y="474"/>
                </a:lnTo>
                <a:lnTo>
                  <a:pt x="64" y="467"/>
                </a:lnTo>
                <a:lnTo>
                  <a:pt x="74" y="451"/>
                </a:lnTo>
                <a:lnTo>
                  <a:pt x="87" y="436"/>
                </a:lnTo>
                <a:lnTo>
                  <a:pt x="95" y="429"/>
                </a:lnTo>
                <a:lnTo>
                  <a:pt x="104" y="423"/>
                </a:lnTo>
                <a:lnTo>
                  <a:pt x="113" y="419"/>
                </a:lnTo>
                <a:lnTo>
                  <a:pt x="123" y="416"/>
                </a:lnTo>
                <a:lnTo>
                  <a:pt x="131" y="413"/>
                </a:lnTo>
                <a:lnTo>
                  <a:pt x="141" y="408"/>
                </a:lnTo>
                <a:lnTo>
                  <a:pt x="150" y="403"/>
                </a:lnTo>
                <a:lnTo>
                  <a:pt x="158" y="396"/>
                </a:lnTo>
                <a:lnTo>
                  <a:pt x="174" y="378"/>
                </a:lnTo>
                <a:lnTo>
                  <a:pt x="186" y="362"/>
                </a:lnTo>
                <a:lnTo>
                  <a:pt x="193" y="353"/>
                </a:lnTo>
                <a:lnTo>
                  <a:pt x="199" y="345"/>
                </a:lnTo>
                <a:lnTo>
                  <a:pt x="208" y="337"/>
                </a:lnTo>
                <a:lnTo>
                  <a:pt x="217" y="329"/>
                </a:lnTo>
                <a:lnTo>
                  <a:pt x="238" y="335"/>
                </a:lnTo>
                <a:lnTo>
                  <a:pt x="290" y="335"/>
                </a:lnTo>
                <a:lnTo>
                  <a:pt x="296" y="335"/>
                </a:lnTo>
                <a:lnTo>
                  <a:pt x="301" y="334"/>
                </a:lnTo>
                <a:lnTo>
                  <a:pt x="305" y="332"/>
                </a:lnTo>
                <a:lnTo>
                  <a:pt x="310" y="328"/>
                </a:lnTo>
                <a:lnTo>
                  <a:pt x="316" y="322"/>
                </a:lnTo>
                <a:lnTo>
                  <a:pt x="324" y="313"/>
                </a:lnTo>
                <a:lnTo>
                  <a:pt x="334" y="298"/>
                </a:lnTo>
                <a:lnTo>
                  <a:pt x="344" y="282"/>
                </a:lnTo>
                <a:lnTo>
                  <a:pt x="350" y="273"/>
                </a:lnTo>
                <a:lnTo>
                  <a:pt x="354" y="266"/>
                </a:lnTo>
                <a:lnTo>
                  <a:pt x="357" y="262"/>
                </a:lnTo>
                <a:lnTo>
                  <a:pt x="360" y="259"/>
                </a:lnTo>
                <a:lnTo>
                  <a:pt x="364" y="257"/>
                </a:lnTo>
                <a:lnTo>
                  <a:pt x="368" y="255"/>
                </a:lnTo>
                <a:lnTo>
                  <a:pt x="379" y="255"/>
                </a:lnTo>
                <a:lnTo>
                  <a:pt x="390" y="255"/>
                </a:lnTo>
                <a:lnTo>
                  <a:pt x="408" y="253"/>
                </a:lnTo>
                <a:lnTo>
                  <a:pt x="424" y="249"/>
                </a:lnTo>
                <a:lnTo>
                  <a:pt x="440" y="248"/>
                </a:lnTo>
                <a:lnTo>
                  <a:pt x="459" y="247"/>
                </a:lnTo>
                <a:lnTo>
                  <a:pt x="463" y="247"/>
                </a:lnTo>
                <a:lnTo>
                  <a:pt x="466" y="248"/>
                </a:lnTo>
                <a:lnTo>
                  <a:pt x="469" y="251"/>
                </a:lnTo>
                <a:lnTo>
                  <a:pt x="473" y="252"/>
                </a:lnTo>
                <a:lnTo>
                  <a:pt x="477" y="257"/>
                </a:lnTo>
                <a:lnTo>
                  <a:pt x="481" y="265"/>
                </a:lnTo>
                <a:lnTo>
                  <a:pt x="485" y="271"/>
                </a:lnTo>
                <a:lnTo>
                  <a:pt x="488" y="279"/>
                </a:lnTo>
                <a:lnTo>
                  <a:pt x="493" y="286"/>
                </a:lnTo>
                <a:lnTo>
                  <a:pt x="499" y="293"/>
                </a:lnTo>
                <a:lnTo>
                  <a:pt x="502" y="295"/>
                </a:lnTo>
                <a:lnTo>
                  <a:pt x="505" y="296"/>
                </a:lnTo>
                <a:lnTo>
                  <a:pt x="509" y="297"/>
                </a:lnTo>
                <a:lnTo>
                  <a:pt x="513" y="297"/>
                </a:lnTo>
                <a:lnTo>
                  <a:pt x="521" y="296"/>
                </a:lnTo>
                <a:lnTo>
                  <a:pt x="530" y="295"/>
                </a:lnTo>
                <a:lnTo>
                  <a:pt x="534" y="295"/>
                </a:lnTo>
                <a:lnTo>
                  <a:pt x="539" y="295"/>
                </a:lnTo>
                <a:lnTo>
                  <a:pt x="539" y="295"/>
                </a:lnTo>
                <a:lnTo>
                  <a:pt x="549" y="296"/>
                </a:lnTo>
                <a:lnTo>
                  <a:pt x="560" y="298"/>
                </a:lnTo>
                <a:lnTo>
                  <a:pt x="571" y="300"/>
                </a:lnTo>
                <a:lnTo>
                  <a:pt x="584" y="303"/>
                </a:lnTo>
                <a:lnTo>
                  <a:pt x="593" y="303"/>
                </a:lnTo>
                <a:lnTo>
                  <a:pt x="600" y="303"/>
                </a:lnTo>
                <a:lnTo>
                  <a:pt x="604" y="303"/>
                </a:lnTo>
                <a:lnTo>
                  <a:pt x="608" y="305"/>
                </a:lnTo>
                <a:lnTo>
                  <a:pt x="612" y="306"/>
                </a:lnTo>
                <a:lnTo>
                  <a:pt x="615" y="308"/>
                </a:lnTo>
                <a:lnTo>
                  <a:pt x="620" y="313"/>
                </a:lnTo>
                <a:lnTo>
                  <a:pt x="622" y="318"/>
                </a:lnTo>
                <a:lnTo>
                  <a:pt x="624" y="324"/>
                </a:lnTo>
                <a:lnTo>
                  <a:pt x="626" y="329"/>
                </a:lnTo>
                <a:lnTo>
                  <a:pt x="634" y="347"/>
                </a:lnTo>
                <a:lnTo>
                  <a:pt x="642" y="362"/>
                </a:lnTo>
                <a:lnTo>
                  <a:pt x="647" y="368"/>
                </a:lnTo>
                <a:lnTo>
                  <a:pt x="653" y="374"/>
                </a:lnTo>
                <a:lnTo>
                  <a:pt x="660" y="377"/>
                </a:lnTo>
                <a:lnTo>
                  <a:pt x="668" y="380"/>
                </a:lnTo>
                <a:lnTo>
                  <a:pt x="689" y="386"/>
                </a:lnTo>
                <a:lnTo>
                  <a:pt x="706" y="393"/>
                </a:lnTo>
                <a:lnTo>
                  <a:pt x="715" y="396"/>
                </a:lnTo>
                <a:lnTo>
                  <a:pt x="723" y="399"/>
                </a:lnTo>
                <a:lnTo>
                  <a:pt x="733" y="401"/>
                </a:lnTo>
                <a:lnTo>
                  <a:pt x="744" y="402"/>
                </a:lnTo>
                <a:lnTo>
                  <a:pt x="793" y="402"/>
                </a:lnTo>
                <a:lnTo>
                  <a:pt x="793" y="423"/>
                </a:lnTo>
                <a:lnTo>
                  <a:pt x="792" y="437"/>
                </a:lnTo>
                <a:lnTo>
                  <a:pt x="791" y="449"/>
                </a:lnTo>
                <a:lnTo>
                  <a:pt x="789" y="461"/>
                </a:lnTo>
                <a:lnTo>
                  <a:pt x="788" y="475"/>
                </a:lnTo>
                <a:lnTo>
                  <a:pt x="787" y="490"/>
                </a:lnTo>
                <a:lnTo>
                  <a:pt x="787" y="502"/>
                </a:lnTo>
                <a:lnTo>
                  <a:pt x="786" y="515"/>
                </a:lnTo>
                <a:lnTo>
                  <a:pt x="783" y="529"/>
                </a:lnTo>
                <a:lnTo>
                  <a:pt x="775" y="549"/>
                </a:lnTo>
                <a:lnTo>
                  <a:pt x="768" y="566"/>
                </a:lnTo>
                <a:lnTo>
                  <a:pt x="759" y="583"/>
                </a:lnTo>
                <a:lnTo>
                  <a:pt x="751" y="603"/>
                </a:lnTo>
                <a:lnTo>
                  <a:pt x="746" y="613"/>
                </a:lnTo>
                <a:lnTo>
                  <a:pt x="743" y="623"/>
                </a:lnTo>
                <a:lnTo>
                  <a:pt x="743" y="646"/>
                </a:lnTo>
                <a:lnTo>
                  <a:pt x="750" y="647"/>
                </a:lnTo>
                <a:lnTo>
                  <a:pt x="758" y="648"/>
                </a:lnTo>
                <a:lnTo>
                  <a:pt x="774" y="647"/>
                </a:lnTo>
                <a:lnTo>
                  <a:pt x="788" y="645"/>
                </a:lnTo>
                <a:lnTo>
                  <a:pt x="801" y="643"/>
                </a:lnTo>
                <a:lnTo>
                  <a:pt x="817" y="640"/>
                </a:lnTo>
                <a:lnTo>
                  <a:pt x="834" y="640"/>
                </a:lnTo>
                <a:lnTo>
                  <a:pt x="849" y="641"/>
                </a:lnTo>
                <a:lnTo>
                  <a:pt x="864" y="643"/>
                </a:lnTo>
                <a:lnTo>
                  <a:pt x="881" y="643"/>
                </a:lnTo>
                <a:lnTo>
                  <a:pt x="912" y="641"/>
                </a:lnTo>
                <a:lnTo>
                  <a:pt x="940" y="639"/>
                </a:lnTo>
                <a:lnTo>
                  <a:pt x="967" y="636"/>
                </a:lnTo>
                <a:lnTo>
                  <a:pt x="998" y="630"/>
                </a:lnTo>
                <a:lnTo>
                  <a:pt x="998" y="630"/>
                </a:lnTo>
                <a:lnTo>
                  <a:pt x="1003" y="619"/>
                </a:lnTo>
                <a:lnTo>
                  <a:pt x="1015" y="619"/>
                </a:lnTo>
                <a:lnTo>
                  <a:pt x="1026" y="618"/>
                </a:lnTo>
                <a:lnTo>
                  <a:pt x="1036" y="616"/>
                </a:lnTo>
                <a:lnTo>
                  <a:pt x="1048" y="611"/>
                </a:lnTo>
                <a:lnTo>
                  <a:pt x="1056" y="608"/>
                </a:lnTo>
                <a:lnTo>
                  <a:pt x="1062" y="605"/>
                </a:lnTo>
                <a:lnTo>
                  <a:pt x="1066" y="603"/>
                </a:lnTo>
                <a:lnTo>
                  <a:pt x="1068" y="599"/>
                </a:lnTo>
                <a:lnTo>
                  <a:pt x="1069" y="596"/>
                </a:lnTo>
                <a:lnTo>
                  <a:pt x="1070" y="593"/>
                </a:lnTo>
                <a:lnTo>
                  <a:pt x="1069" y="586"/>
                </a:lnTo>
                <a:lnTo>
                  <a:pt x="1068" y="581"/>
                </a:lnTo>
                <a:lnTo>
                  <a:pt x="1066" y="577"/>
                </a:lnTo>
                <a:lnTo>
                  <a:pt x="1062" y="572"/>
                </a:lnTo>
                <a:lnTo>
                  <a:pt x="1055" y="565"/>
                </a:lnTo>
                <a:lnTo>
                  <a:pt x="1046" y="559"/>
                </a:lnTo>
                <a:lnTo>
                  <a:pt x="1035" y="554"/>
                </a:lnTo>
                <a:lnTo>
                  <a:pt x="1025" y="550"/>
                </a:lnTo>
                <a:lnTo>
                  <a:pt x="1014" y="543"/>
                </a:lnTo>
                <a:lnTo>
                  <a:pt x="1003" y="537"/>
                </a:lnTo>
                <a:lnTo>
                  <a:pt x="998" y="532"/>
                </a:lnTo>
                <a:lnTo>
                  <a:pt x="994" y="527"/>
                </a:lnTo>
                <a:lnTo>
                  <a:pt x="990" y="522"/>
                </a:lnTo>
                <a:lnTo>
                  <a:pt x="988" y="516"/>
                </a:lnTo>
                <a:lnTo>
                  <a:pt x="985" y="505"/>
                </a:lnTo>
                <a:lnTo>
                  <a:pt x="982" y="492"/>
                </a:lnTo>
                <a:lnTo>
                  <a:pt x="981" y="481"/>
                </a:lnTo>
                <a:lnTo>
                  <a:pt x="979" y="468"/>
                </a:lnTo>
                <a:lnTo>
                  <a:pt x="976" y="454"/>
                </a:lnTo>
                <a:lnTo>
                  <a:pt x="972" y="441"/>
                </a:lnTo>
                <a:lnTo>
                  <a:pt x="961" y="419"/>
                </a:lnTo>
                <a:lnTo>
                  <a:pt x="951" y="400"/>
                </a:lnTo>
                <a:lnTo>
                  <a:pt x="948" y="390"/>
                </a:lnTo>
                <a:lnTo>
                  <a:pt x="945" y="379"/>
                </a:lnTo>
                <a:lnTo>
                  <a:pt x="941" y="368"/>
                </a:lnTo>
                <a:lnTo>
                  <a:pt x="939" y="356"/>
                </a:lnTo>
                <a:lnTo>
                  <a:pt x="936" y="340"/>
                </a:lnTo>
                <a:lnTo>
                  <a:pt x="932" y="324"/>
                </a:lnTo>
                <a:lnTo>
                  <a:pt x="926" y="315"/>
                </a:lnTo>
                <a:lnTo>
                  <a:pt x="921" y="308"/>
                </a:lnTo>
                <a:lnTo>
                  <a:pt x="914" y="300"/>
                </a:lnTo>
                <a:lnTo>
                  <a:pt x="909" y="294"/>
                </a:lnTo>
                <a:lnTo>
                  <a:pt x="903" y="286"/>
                </a:lnTo>
                <a:lnTo>
                  <a:pt x="898" y="279"/>
                </a:lnTo>
                <a:lnTo>
                  <a:pt x="897" y="274"/>
                </a:lnTo>
                <a:lnTo>
                  <a:pt x="895" y="270"/>
                </a:lnTo>
                <a:lnTo>
                  <a:pt x="895" y="266"/>
                </a:lnTo>
                <a:lnTo>
                  <a:pt x="894" y="260"/>
                </a:lnTo>
                <a:lnTo>
                  <a:pt x="895" y="254"/>
                </a:lnTo>
                <a:lnTo>
                  <a:pt x="896" y="248"/>
                </a:lnTo>
                <a:lnTo>
                  <a:pt x="897" y="243"/>
                </a:lnTo>
                <a:lnTo>
                  <a:pt x="899" y="239"/>
                </a:lnTo>
                <a:lnTo>
                  <a:pt x="905" y="229"/>
                </a:lnTo>
                <a:lnTo>
                  <a:pt x="910" y="218"/>
                </a:lnTo>
                <a:lnTo>
                  <a:pt x="910" y="213"/>
                </a:lnTo>
                <a:lnTo>
                  <a:pt x="910" y="207"/>
                </a:lnTo>
                <a:lnTo>
                  <a:pt x="917" y="195"/>
                </a:lnTo>
                <a:lnTo>
                  <a:pt x="924" y="185"/>
                </a:lnTo>
                <a:lnTo>
                  <a:pt x="933" y="175"/>
                </a:lnTo>
                <a:lnTo>
                  <a:pt x="942" y="165"/>
                </a:lnTo>
                <a:lnTo>
                  <a:pt x="951" y="154"/>
                </a:lnTo>
                <a:lnTo>
                  <a:pt x="960" y="146"/>
                </a:lnTo>
                <a:lnTo>
                  <a:pt x="968" y="136"/>
                </a:lnTo>
                <a:lnTo>
                  <a:pt x="977" y="125"/>
                </a:lnTo>
                <a:lnTo>
                  <a:pt x="985" y="111"/>
                </a:lnTo>
                <a:lnTo>
                  <a:pt x="992" y="99"/>
                </a:lnTo>
                <a:lnTo>
                  <a:pt x="995" y="93"/>
                </a:lnTo>
                <a:lnTo>
                  <a:pt x="1000" y="87"/>
                </a:lnTo>
                <a:lnTo>
                  <a:pt x="1005" y="82"/>
                </a:lnTo>
                <a:lnTo>
                  <a:pt x="1011" y="78"/>
                </a:lnTo>
                <a:lnTo>
                  <a:pt x="1012" y="85"/>
                </a:lnTo>
                <a:lnTo>
                  <a:pt x="1014" y="93"/>
                </a:lnTo>
                <a:lnTo>
                  <a:pt x="1016" y="99"/>
                </a:lnTo>
                <a:lnTo>
                  <a:pt x="1018" y="107"/>
                </a:lnTo>
                <a:lnTo>
                  <a:pt x="1020" y="113"/>
                </a:lnTo>
                <a:lnTo>
                  <a:pt x="1022" y="120"/>
                </a:lnTo>
                <a:lnTo>
                  <a:pt x="1023" y="127"/>
                </a:lnTo>
                <a:lnTo>
                  <a:pt x="1025" y="136"/>
                </a:lnTo>
                <a:lnTo>
                  <a:pt x="1023" y="143"/>
                </a:lnTo>
                <a:lnTo>
                  <a:pt x="1022" y="149"/>
                </a:lnTo>
                <a:lnTo>
                  <a:pt x="1020" y="154"/>
                </a:lnTo>
                <a:lnTo>
                  <a:pt x="1018" y="160"/>
                </a:lnTo>
                <a:lnTo>
                  <a:pt x="1013" y="172"/>
                </a:lnTo>
                <a:lnTo>
                  <a:pt x="1006" y="184"/>
                </a:lnTo>
                <a:lnTo>
                  <a:pt x="1001" y="191"/>
                </a:lnTo>
                <a:lnTo>
                  <a:pt x="998" y="200"/>
                </a:lnTo>
                <a:lnTo>
                  <a:pt x="999" y="207"/>
                </a:lnTo>
                <a:lnTo>
                  <a:pt x="1000" y="214"/>
                </a:lnTo>
                <a:lnTo>
                  <a:pt x="1003" y="220"/>
                </a:lnTo>
                <a:lnTo>
                  <a:pt x="1006" y="226"/>
                </a:lnTo>
                <a:lnTo>
                  <a:pt x="1008" y="232"/>
                </a:lnTo>
                <a:lnTo>
                  <a:pt x="1012" y="239"/>
                </a:lnTo>
                <a:lnTo>
                  <a:pt x="1013" y="245"/>
                </a:lnTo>
                <a:lnTo>
                  <a:pt x="1014" y="253"/>
                </a:lnTo>
                <a:lnTo>
                  <a:pt x="1013" y="259"/>
                </a:lnTo>
                <a:lnTo>
                  <a:pt x="1012" y="265"/>
                </a:lnTo>
                <a:lnTo>
                  <a:pt x="1008" y="269"/>
                </a:lnTo>
                <a:lnTo>
                  <a:pt x="1006" y="274"/>
                </a:lnTo>
                <a:lnTo>
                  <a:pt x="1003" y="279"/>
                </a:lnTo>
                <a:lnTo>
                  <a:pt x="1000" y="283"/>
                </a:lnTo>
                <a:lnTo>
                  <a:pt x="999" y="288"/>
                </a:lnTo>
                <a:lnTo>
                  <a:pt x="998" y="295"/>
                </a:lnTo>
                <a:lnTo>
                  <a:pt x="999" y="303"/>
                </a:lnTo>
                <a:lnTo>
                  <a:pt x="1001" y="310"/>
                </a:lnTo>
                <a:lnTo>
                  <a:pt x="1005" y="316"/>
                </a:lnTo>
                <a:lnTo>
                  <a:pt x="1011" y="322"/>
                </a:lnTo>
                <a:lnTo>
                  <a:pt x="1022" y="323"/>
                </a:lnTo>
                <a:lnTo>
                  <a:pt x="1032" y="324"/>
                </a:lnTo>
                <a:lnTo>
                  <a:pt x="1036" y="328"/>
                </a:lnTo>
                <a:lnTo>
                  <a:pt x="1038" y="334"/>
                </a:lnTo>
                <a:lnTo>
                  <a:pt x="1039" y="339"/>
                </a:lnTo>
                <a:lnTo>
                  <a:pt x="1041" y="346"/>
                </a:lnTo>
                <a:lnTo>
                  <a:pt x="1044" y="357"/>
                </a:lnTo>
                <a:lnTo>
                  <a:pt x="1047" y="368"/>
                </a:lnTo>
                <a:lnTo>
                  <a:pt x="1049" y="373"/>
                </a:lnTo>
                <a:lnTo>
                  <a:pt x="1053" y="377"/>
                </a:lnTo>
                <a:lnTo>
                  <a:pt x="1057" y="381"/>
                </a:lnTo>
                <a:lnTo>
                  <a:pt x="1061" y="386"/>
                </a:lnTo>
                <a:lnTo>
                  <a:pt x="1070" y="390"/>
                </a:lnTo>
                <a:lnTo>
                  <a:pt x="1079" y="393"/>
                </a:lnTo>
                <a:lnTo>
                  <a:pt x="1083" y="395"/>
                </a:lnTo>
                <a:lnTo>
                  <a:pt x="1085" y="399"/>
                </a:lnTo>
                <a:lnTo>
                  <a:pt x="1087" y="402"/>
                </a:lnTo>
                <a:lnTo>
                  <a:pt x="1088" y="406"/>
                </a:lnTo>
                <a:lnTo>
                  <a:pt x="1087" y="411"/>
                </a:lnTo>
                <a:lnTo>
                  <a:pt x="1085" y="416"/>
                </a:lnTo>
                <a:lnTo>
                  <a:pt x="1083" y="419"/>
                </a:lnTo>
                <a:lnTo>
                  <a:pt x="1079" y="422"/>
                </a:lnTo>
                <a:lnTo>
                  <a:pt x="1070" y="428"/>
                </a:lnTo>
                <a:lnTo>
                  <a:pt x="1061" y="433"/>
                </a:lnTo>
                <a:lnTo>
                  <a:pt x="1067" y="445"/>
                </a:lnTo>
                <a:lnTo>
                  <a:pt x="1073" y="456"/>
                </a:lnTo>
                <a:lnTo>
                  <a:pt x="1081" y="465"/>
                </a:lnTo>
                <a:lnTo>
                  <a:pt x="1088" y="474"/>
                </a:lnTo>
                <a:lnTo>
                  <a:pt x="1097" y="482"/>
                </a:lnTo>
                <a:lnTo>
                  <a:pt x="1107" y="488"/>
                </a:lnTo>
                <a:lnTo>
                  <a:pt x="1119" y="495"/>
                </a:lnTo>
                <a:lnTo>
                  <a:pt x="1130" y="499"/>
                </a:lnTo>
                <a:lnTo>
                  <a:pt x="1139" y="501"/>
                </a:lnTo>
                <a:lnTo>
                  <a:pt x="1148" y="502"/>
                </a:lnTo>
                <a:lnTo>
                  <a:pt x="1151" y="503"/>
                </a:lnTo>
                <a:lnTo>
                  <a:pt x="1155" y="503"/>
                </a:lnTo>
                <a:lnTo>
                  <a:pt x="1158" y="505"/>
                </a:lnTo>
                <a:lnTo>
                  <a:pt x="1163" y="508"/>
                </a:lnTo>
                <a:lnTo>
                  <a:pt x="1166" y="511"/>
                </a:lnTo>
                <a:lnTo>
                  <a:pt x="1168" y="514"/>
                </a:lnTo>
                <a:lnTo>
                  <a:pt x="1170" y="517"/>
                </a:lnTo>
                <a:lnTo>
                  <a:pt x="1173" y="522"/>
                </a:lnTo>
                <a:lnTo>
                  <a:pt x="1176" y="530"/>
                </a:lnTo>
                <a:lnTo>
                  <a:pt x="1178" y="539"/>
                </a:lnTo>
                <a:lnTo>
                  <a:pt x="1185" y="555"/>
                </a:lnTo>
                <a:lnTo>
                  <a:pt x="1192" y="571"/>
                </a:lnTo>
                <a:lnTo>
                  <a:pt x="1195" y="589"/>
                </a:lnTo>
                <a:lnTo>
                  <a:pt x="1198" y="604"/>
                </a:lnTo>
                <a:lnTo>
                  <a:pt x="1202" y="611"/>
                </a:lnTo>
                <a:lnTo>
                  <a:pt x="1205" y="619"/>
                </a:lnTo>
                <a:lnTo>
                  <a:pt x="1209" y="625"/>
                </a:lnTo>
                <a:lnTo>
                  <a:pt x="1216" y="632"/>
                </a:lnTo>
                <a:lnTo>
                  <a:pt x="1298" y="632"/>
                </a:lnTo>
                <a:lnTo>
                  <a:pt x="1298" y="632"/>
                </a:lnTo>
                <a:lnTo>
                  <a:pt x="1311" y="631"/>
                </a:lnTo>
                <a:lnTo>
                  <a:pt x="1324" y="627"/>
                </a:lnTo>
                <a:lnTo>
                  <a:pt x="1338" y="623"/>
                </a:lnTo>
                <a:lnTo>
                  <a:pt x="1350" y="619"/>
                </a:lnTo>
                <a:lnTo>
                  <a:pt x="1350" y="619"/>
                </a:lnTo>
                <a:lnTo>
                  <a:pt x="1350" y="609"/>
                </a:lnTo>
                <a:lnTo>
                  <a:pt x="1351" y="597"/>
                </a:lnTo>
                <a:lnTo>
                  <a:pt x="1354" y="580"/>
                </a:lnTo>
                <a:lnTo>
                  <a:pt x="1357" y="564"/>
                </a:lnTo>
                <a:lnTo>
                  <a:pt x="1360" y="549"/>
                </a:lnTo>
                <a:lnTo>
                  <a:pt x="1365" y="534"/>
                </a:lnTo>
                <a:lnTo>
                  <a:pt x="1368" y="519"/>
                </a:lnTo>
                <a:lnTo>
                  <a:pt x="1371" y="504"/>
                </a:lnTo>
                <a:lnTo>
                  <a:pt x="1374" y="488"/>
                </a:lnTo>
                <a:lnTo>
                  <a:pt x="1378" y="470"/>
                </a:lnTo>
                <a:lnTo>
                  <a:pt x="1381" y="460"/>
                </a:lnTo>
                <a:lnTo>
                  <a:pt x="1383" y="449"/>
                </a:lnTo>
                <a:lnTo>
                  <a:pt x="1383" y="417"/>
                </a:lnTo>
                <a:lnTo>
                  <a:pt x="1383" y="417"/>
                </a:lnTo>
                <a:lnTo>
                  <a:pt x="1218" y="468"/>
                </a:lnTo>
                <a:lnTo>
                  <a:pt x="1059" y="0"/>
                </a:lnTo>
                <a:lnTo>
                  <a:pt x="1059" y="0"/>
                </a:lnTo>
                <a:lnTo>
                  <a:pt x="0" y="338"/>
                </a:lnTo>
                <a:lnTo>
                  <a:pt x="0" y="338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0" name="Freeform 246"/>
          <p:cNvSpPr>
            <a:spLocks noEditPoints="1"/>
          </p:cNvSpPr>
          <p:nvPr/>
        </p:nvSpPr>
        <p:spPr bwMode="auto">
          <a:xfrm>
            <a:off x="7094565" y="3538202"/>
            <a:ext cx="1093206" cy="742164"/>
          </a:xfrm>
          <a:custGeom>
            <a:avLst/>
            <a:gdLst>
              <a:gd name="T0" fmla="*/ 2370 w 2375"/>
              <a:gd name="T1" fmla="*/ 363 h 1612"/>
              <a:gd name="T2" fmla="*/ 2346 w 2375"/>
              <a:gd name="T3" fmla="*/ 496 h 1612"/>
              <a:gd name="T4" fmla="*/ 2312 w 2375"/>
              <a:gd name="T5" fmla="*/ 553 h 1612"/>
              <a:gd name="T6" fmla="*/ 2278 w 2375"/>
              <a:gd name="T7" fmla="*/ 527 h 1612"/>
              <a:gd name="T8" fmla="*/ 2287 w 2375"/>
              <a:gd name="T9" fmla="*/ 436 h 1612"/>
              <a:gd name="T10" fmla="*/ 2321 w 2375"/>
              <a:gd name="T11" fmla="*/ 348 h 1612"/>
              <a:gd name="T12" fmla="*/ 2054 w 2375"/>
              <a:gd name="T13" fmla="*/ 367 h 1612"/>
              <a:gd name="T14" fmla="*/ 2123 w 2375"/>
              <a:gd name="T15" fmla="*/ 418 h 1612"/>
              <a:gd name="T16" fmla="*/ 2079 w 2375"/>
              <a:gd name="T17" fmla="*/ 490 h 1612"/>
              <a:gd name="T18" fmla="*/ 2021 w 2375"/>
              <a:gd name="T19" fmla="*/ 473 h 1612"/>
              <a:gd name="T20" fmla="*/ 2016 w 2375"/>
              <a:gd name="T21" fmla="*/ 501 h 1612"/>
              <a:gd name="T22" fmla="*/ 2121 w 2375"/>
              <a:gd name="T23" fmla="*/ 560 h 1612"/>
              <a:gd name="T24" fmla="*/ 2159 w 2375"/>
              <a:gd name="T25" fmla="*/ 600 h 1612"/>
              <a:gd name="T26" fmla="*/ 2118 w 2375"/>
              <a:gd name="T27" fmla="*/ 638 h 1612"/>
              <a:gd name="T28" fmla="*/ 2104 w 2375"/>
              <a:gd name="T29" fmla="*/ 669 h 1612"/>
              <a:gd name="T30" fmla="*/ 2184 w 2375"/>
              <a:gd name="T31" fmla="*/ 734 h 1612"/>
              <a:gd name="T32" fmla="*/ 2138 w 2375"/>
              <a:gd name="T33" fmla="*/ 740 h 1612"/>
              <a:gd name="T34" fmla="*/ 2053 w 2375"/>
              <a:gd name="T35" fmla="*/ 754 h 1612"/>
              <a:gd name="T36" fmla="*/ 2144 w 2375"/>
              <a:gd name="T37" fmla="*/ 789 h 1612"/>
              <a:gd name="T38" fmla="*/ 2205 w 2375"/>
              <a:gd name="T39" fmla="*/ 799 h 1612"/>
              <a:gd name="T40" fmla="*/ 2278 w 2375"/>
              <a:gd name="T41" fmla="*/ 789 h 1612"/>
              <a:gd name="T42" fmla="*/ 2316 w 2375"/>
              <a:gd name="T43" fmla="*/ 811 h 1612"/>
              <a:gd name="T44" fmla="*/ 2371 w 2375"/>
              <a:gd name="T45" fmla="*/ 874 h 1612"/>
              <a:gd name="T46" fmla="*/ 2349 w 2375"/>
              <a:gd name="T47" fmla="*/ 920 h 1612"/>
              <a:gd name="T48" fmla="*/ 70 w 2375"/>
              <a:gd name="T49" fmla="*/ 1539 h 1612"/>
              <a:gd name="T50" fmla="*/ 191 w 2375"/>
              <a:gd name="T51" fmla="*/ 1447 h 1612"/>
              <a:gd name="T52" fmla="*/ 258 w 2375"/>
              <a:gd name="T53" fmla="*/ 1363 h 1612"/>
              <a:gd name="T54" fmla="*/ 274 w 2375"/>
              <a:gd name="T55" fmla="*/ 1288 h 1612"/>
              <a:gd name="T56" fmla="*/ 334 w 2375"/>
              <a:gd name="T57" fmla="*/ 1243 h 1612"/>
              <a:gd name="T58" fmla="*/ 390 w 2375"/>
              <a:gd name="T59" fmla="*/ 1161 h 1612"/>
              <a:gd name="T60" fmla="*/ 446 w 2375"/>
              <a:gd name="T61" fmla="*/ 1094 h 1612"/>
              <a:gd name="T62" fmla="*/ 487 w 2375"/>
              <a:gd name="T63" fmla="*/ 1158 h 1612"/>
              <a:gd name="T64" fmla="*/ 590 w 2375"/>
              <a:gd name="T65" fmla="*/ 1214 h 1612"/>
              <a:gd name="T66" fmla="*/ 648 w 2375"/>
              <a:gd name="T67" fmla="*/ 1132 h 1612"/>
              <a:gd name="T68" fmla="*/ 774 w 2375"/>
              <a:gd name="T69" fmla="*/ 1096 h 1612"/>
              <a:gd name="T70" fmla="*/ 864 w 2375"/>
              <a:gd name="T71" fmla="*/ 1051 h 1612"/>
              <a:gd name="T72" fmla="*/ 959 w 2375"/>
              <a:gd name="T73" fmla="*/ 1035 h 1612"/>
              <a:gd name="T74" fmla="*/ 945 w 2375"/>
              <a:gd name="T75" fmla="*/ 910 h 1612"/>
              <a:gd name="T76" fmla="*/ 950 w 2375"/>
              <a:gd name="T77" fmla="*/ 815 h 1612"/>
              <a:gd name="T78" fmla="*/ 1038 w 2375"/>
              <a:gd name="T79" fmla="*/ 641 h 1612"/>
              <a:gd name="T80" fmla="*/ 1105 w 2375"/>
              <a:gd name="T81" fmla="*/ 517 h 1612"/>
              <a:gd name="T82" fmla="*/ 1180 w 2375"/>
              <a:gd name="T83" fmla="*/ 499 h 1612"/>
              <a:gd name="T84" fmla="*/ 1234 w 2375"/>
              <a:gd name="T85" fmla="*/ 423 h 1612"/>
              <a:gd name="T86" fmla="*/ 1258 w 2375"/>
              <a:gd name="T87" fmla="*/ 363 h 1612"/>
              <a:gd name="T88" fmla="*/ 1298 w 2375"/>
              <a:gd name="T89" fmla="*/ 344 h 1612"/>
              <a:gd name="T90" fmla="*/ 1364 w 2375"/>
              <a:gd name="T91" fmla="*/ 216 h 1612"/>
              <a:gd name="T92" fmla="*/ 1389 w 2375"/>
              <a:gd name="T93" fmla="*/ 124 h 1612"/>
              <a:gd name="T94" fmla="*/ 1415 w 2375"/>
              <a:gd name="T95" fmla="*/ 73 h 1612"/>
              <a:gd name="T96" fmla="*/ 1490 w 2375"/>
              <a:gd name="T97" fmla="*/ 83 h 1612"/>
              <a:gd name="T98" fmla="*/ 1533 w 2375"/>
              <a:gd name="T99" fmla="*/ 100 h 1612"/>
              <a:gd name="T100" fmla="*/ 1557 w 2375"/>
              <a:gd name="T101" fmla="*/ 17 h 1612"/>
              <a:gd name="T102" fmla="*/ 1625 w 2375"/>
              <a:gd name="T103" fmla="*/ 8 h 1612"/>
              <a:gd name="T104" fmla="*/ 1655 w 2375"/>
              <a:gd name="T105" fmla="*/ 52 h 1612"/>
              <a:gd name="T106" fmla="*/ 1736 w 2375"/>
              <a:gd name="T107" fmla="*/ 101 h 1612"/>
              <a:gd name="T108" fmla="*/ 1810 w 2375"/>
              <a:gd name="T109" fmla="*/ 166 h 1612"/>
              <a:gd name="T110" fmla="*/ 1780 w 2375"/>
              <a:gd name="T111" fmla="*/ 288 h 1612"/>
              <a:gd name="T112" fmla="*/ 1809 w 2375"/>
              <a:gd name="T113" fmla="*/ 350 h 1612"/>
              <a:gd name="T114" fmla="*/ 1961 w 2375"/>
              <a:gd name="T115" fmla="*/ 344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75" h="1612">
                <a:moveTo>
                  <a:pt x="2319" y="337"/>
                </a:moveTo>
                <a:lnTo>
                  <a:pt x="2332" y="336"/>
                </a:lnTo>
                <a:lnTo>
                  <a:pt x="2345" y="332"/>
                </a:lnTo>
                <a:lnTo>
                  <a:pt x="2359" y="328"/>
                </a:lnTo>
                <a:lnTo>
                  <a:pt x="2371" y="324"/>
                </a:lnTo>
                <a:lnTo>
                  <a:pt x="2371" y="337"/>
                </a:lnTo>
                <a:lnTo>
                  <a:pt x="2371" y="349"/>
                </a:lnTo>
                <a:lnTo>
                  <a:pt x="2370" y="363"/>
                </a:lnTo>
                <a:lnTo>
                  <a:pt x="2370" y="377"/>
                </a:lnTo>
                <a:lnTo>
                  <a:pt x="2366" y="400"/>
                </a:lnTo>
                <a:lnTo>
                  <a:pt x="2363" y="420"/>
                </a:lnTo>
                <a:lnTo>
                  <a:pt x="2358" y="439"/>
                </a:lnTo>
                <a:lnTo>
                  <a:pt x="2351" y="462"/>
                </a:lnTo>
                <a:lnTo>
                  <a:pt x="2348" y="474"/>
                </a:lnTo>
                <a:lnTo>
                  <a:pt x="2347" y="485"/>
                </a:lnTo>
                <a:lnTo>
                  <a:pt x="2346" y="496"/>
                </a:lnTo>
                <a:lnTo>
                  <a:pt x="2343" y="507"/>
                </a:lnTo>
                <a:lnTo>
                  <a:pt x="2339" y="515"/>
                </a:lnTo>
                <a:lnTo>
                  <a:pt x="2335" y="521"/>
                </a:lnTo>
                <a:lnTo>
                  <a:pt x="2331" y="528"/>
                </a:lnTo>
                <a:lnTo>
                  <a:pt x="2326" y="533"/>
                </a:lnTo>
                <a:lnTo>
                  <a:pt x="2321" y="540"/>
                </a:lnTo>
                <a:lnTo>
                  <a:pt x="2317" y="545"/>
                </a:lnTo>
                <a:lnTo>
                  <a:pt x="2312" y="553"/>
                </a:lnTo>
                <a:lnTo>
                  <a:pt x="2308" y="560"/>
                </a:lnTo>
                <a:lnTo>
                  <a:pt x="2303" y="577"/>
                </a:lnTo>
                <a:lnTo>
                  <a:pt x="2295" y="593"/>
                </a:lnTo>
                <a:lnTo>
                  <a:pt x="2293" y="578"/>
                </a:lnTo>
                <a:lnTo>
                  <a:pt x="2290" y="564"/>
                </a:lnTo>
                <a:lnTo>
                  <a:pt x="2286" y="551"/>
                </a:lnTo>
                <a:lnTo>
                  <a:pt x="2282" y="539"/>
                </a:lnTo>
                <a:lnTo>
                  <a:pt x="2278" y="527"/>
                </a:lnTo>
                <a:lnTo>
                  <a:pt x="2275" y="515"/>
                </a:lnTo>
                <a:lnTo>
                  <a:pt x="2272" y="501"/>
                </a:lnTo>
                <a:lnTo>
                  <a:pt x="2271" y="486"/>
                </a:lnTo>
                <a:lnTo>
                  <a:pt x="2271" y="476"/>
                </a:lnTo>
                <a:lnTo>
                  <a:pt x="2273" y="467"/>
                </a:lnTo>
                <a:lnTo>
                  <a:pt x="2276" y="459"/>
                </a:lnTo>
                <a:lnTo>
                  <a:pt x="2279" y="451"/>
                </a:lnTo>
                <a:lnTo>
                  <a:pt x="2287" y="436"/>
                </a:lnTo>
                <a:lnTo>
                  <a:pt x="2296" y="422"/>
                </a:lnTo>
                <a:lnTo>
                  <a:pt x="2306" y="408"/>
                </a:lnTo>
                <a:lnTo>
                  <a:pt x="2313" y="393"/>
                </a:lnTo>
                <a:lnTo>
                  <a:pt x="2317" y="385"/>
                </a:lnTo>
                <a:lnTo>
                  <a:pt x="2320" y="377"/>
                </a:lnTo>
                <a:lnTo>
                  <a:pt x="2321" y="368"/>
                </a:lnTo>
                <a:lnTo>
                  <a:pt x="2322" y="358"/>
                </a:lnTo>
                <a:lnTo>
                  <a:pt x="2321" y="348"/>
                </a:lnTo>
                <a:lnTo>
                  <a:pt x="2319" y="337"/>
                </a:lnTo>
                <a:lnTo>
                  <a:pt x="2319" y="337"/>
                </a:lnTo>
                <a:close/>
                <a:moveTo>
                  <a:pt x="2019" y="335"/>
                </a:moveTo>
                <a:lnTo>
                  <a:pt x="2028" y="340"/>
                </a:lnTo>
                <a:lnTo>
                  <a:pt x="2036" y="346"/>
                </a:lnTo>
                <a:lnTo>
                  <a:pt x="2042" y="353"/>
                </a:lnTo>
                <a:lnTo>
                  <a:pt x="2049" y="361"/>
                </a:lnTo>
                <a:lnTo>
                  <a:pt x="2054" y="367"/>
                </a:lnTo>
                <a:lnTo>
                  <a:pt x="2061" y="375"/>
                </a:lnTo>
                <a:lnTo>
                  <a:pt x="2068" y="381"/>
                </a:lnTo>
                <a:lnTo>
                  <a:pt x="2077" y="388"/>
                </a:lnTo>
                <a:lnTo>
                  <a:pt x="2082" y="389"/>
                </a:lnTo>
                <a:lnTo>
                  <a:pt x="2088" y="391"/>
                </a:lnTo>
                <a:lnTo>
                  <a:pt x="2104" y="400"/>
                </a:lnTo>
                <a:lnTo>
                  <a:pt x="2118" y="412"/>
                </a:lnTo>
                <a:lnTo>
                  <a:pt x="2123" y="418"/>
                </a:lnTo>
                <a:lnTo>
                  <a:pt x="2128" y="425"/>
                </a:lnTo>
                <a:lnTo>
                  <a:pt x="2131" y="434"/>
                </a:lnTo>
                <a:lnTo>
                  <a:pt x="2132" y="443"/>
                </a:lnTo>
                <a:lnTo>
                  <a:pt x="2132" y="494"/>
                </a:lnTo>
                <a:lnTo>
                  <a:pt x="2089" y="494"/>
                </a:lnTo>
                <a:lnTo>
                  <a:pt x="2086" y="493"/>
                </a:lnTo>
                <a:lnTo>
                  <a:pt x="2082" y="492"/>
                </a:lnTo>
                <a:lnTo>
                  <a:pt x="2079" y="490"/>
                </a:lnTo>
                <a:lnTo>
                  <a:pt x="2077" y="489"/>
                </a:lnTo>
                <a:lnTo>
                  <a:pt x="2073" y="484"/>
                </a:lnTo>
                <a:lnTo>
                  <a:pt x="2066" y="480"/>
                </a:lnTo>
                <a:lnTo>
                  <a:pt x="2055" y="477"/>
                </a:lnTo>
                <a:lnTo>
                  <a:pt x="2046" y="474"/>
                </a:lnTo>
                <a:lnTo>
                  <a:pt x="2036" y="473"/>
                </a:lnTo>
                <a:lnTo>
                  <a:pt x="2024" y="473"/>
                </a:lnTo>
                <a:lnTo>
                  <a:pt x="2021" y="473"/>
                </a:lnTo>
                <a:lnTo>
                  <a:pt x="2017" y="474"/>
                </a:lnTo>
                <a:lnTo>
                  <a:pt x="2015" y="476"/>
                </a:lnTo>
                <a:lnTo>
                  <a:pt x="2013" y="477"/>
                </a:lnTo>
                <a:lnTo>
                  <a:pt x="2008" y="481"/>
                </a:lnTo>
                <a:lnTo>
                  <a:pt x="2002" y="486"/>
                </a:lnTo>
                <a:lnTo>
                  <a:pt x="2003" y="492"/>
                </a:lnTo>
                <a:lnTo>
                  <a:pt x="2006" y="497"/>
                </a:lnTo>
                <a:lnTo>
                  <a:pt x="2016" y="501"/>
                </a:lnTo>
                <a:lnTo>
                  <a:pt x="2027" y="504"/>
                </a:lnTo>
                <a:lnTo>
                  <a:pt x="2044" y="514"/>
                </a:lnTo>
                <a:lnTo>
                  <a:pt x="2059" y="524"/>
                </a:lnTo>
                <a:lnTo>
                  <a:pt x="2074" y="533"/>
                </a:lnTo>
                <a:lnTo>
                  <a:pt x="2091" y="544"/>
                </a:lnTo>
                <a:lnTo>
                  <a:pt x="2102" y="551"/>
                </a:lnTo>
                <a:lnTo>
                  <a:pt x="2111" y="556"/>
                </a:lnTo>
                <a:lnTo>
                  <a:pt x="2121" y="560"/>
                </a:lnTo>
                <a:lnTo>
                  <a:pt x="2133" y="566"/>
                </a:lnTo>
                <a:lnTo>
                  <a:pt x="2143" y="570"/>
                </a:lnTo>
                <a:lnTo>
                  <a:pt x="2151" y="574"/>
                </a:lnTo>
                <a:lnTo>
                  <a:pt x="2155" y="578"/>
                </a:lnTo>
                <a:lnTo>
                  <a:pt x="2157" y="581"/>
                </a:lnTo>
                <a:lnTo>
                  <a:pt x="2159" y="585"/>
                </a:lnTo>
                <a:lnTo>
                  <a:pt x="2160" y="589"/>
                </a:lnTo>
                <a:lnTo>
                  <a:pt x="2159" y="600"/>
                </a:lnTo>
                <a:lnTo>
                  <a:pt x="2156" y="610"/>
                </a:lnTo>
                <a:lnTo>
                  <a:pt x="2154" y="615"/>
                </a:lnTo>
                <a:lnTo>
                  <a:pt x="2150" y="619"/>
                </a:lnTo>
                <a:lnTo>
                  <a:pt x="2147" y="623"/>
                </a:lnTo>
                <a:lnTo>
                  <a:pt x="2144" y="626"/>
                </a:lnTo>
                <a:lnTo>
                  <a:pt x="2138" y="628"/>
                </a:lnTo>
                <a:lnTo>
                  <a:pt x="2133" y="629"/>
                </a:lnTo>
                <a:lnTo>
                  <a:pt x="2118" y="638"/>
                </a:lnTo>
                <a:lnTo>
                  <a:pt x="2105" y="646"/>
                </a:lnTo>
                <a:lnTo>
                  <a:pt x="2098" y="649"/>
                </a:lnTo>
                <a:lnTo>
                  <a:pt x="2091" y="651"/>
                </a:lnTo>
                <a:lnTo>
                  <a:pt x="2083" y="653"/>
                </a:lnTo>
                <a:lnTo>
                  <a:pt x="2075" y="653"/>
                </a:lnTo>
                <a:lnTo>
                  <a:pt x="2084" y="660"/>
                </a:lnTo>
                <a:lnTo>
                  <a:pt x="2094" y="665"/>
                </a:lnTo>
                <a:lnTo>
                  <a:pt x="2104" y="669"/>
                </a:lnTo>
                <a:lnTo>
                  <a:pt x="2115" y="675"/>
                </a:lnTo>
                <a:lnTo>
                  <a:pt x="2128" y="682"/>
                </a:lnTo>
                <a:lnTo>
                  <a:pt x="2138" y="689"/>
                </a:lnTo>
                <a:lnTo>
                  <a:pt x="2149" y="696"/>
                </a:lnTo>
                <a:lnTo>
                  <a:pt x="2159" y="705"/>
                </a:lnTo>
                <a:lnTo>
                  <a:pt x="2168" y="714"/>
                </a:lnTo>
                <a:lnTo>
                  <a:pt x="2176" y="722"/>
                </a:lnTo>
                <a:lnTo>
                  <a:pt x="2184" y="734"/>
                </a:lnTo>
                <a:lnTo>
                  <a:pt x="2191" y="746"/>
                </a:lnTo>
                <a:lnTo>
                  <a:pt x="2186" y="750"/>
                </a:lnTo>
                <a:lnTo>
                  <a:pt x="2181" y="755"/>
                </a:lnTo>
                <a:lnTo>
                  <a:pt x="2175" y="751"/>
                </a:lnTo>
                <a:lnTo>
                  <a:pt x="2170" y="749"/>
                </a:lnTo>
                <a:lnTo>
                  <a:pt x="2159" y="746"/>
                </a:lnTo>
                <a:lnTo>
                  <a:pt x="2148" y="743"/>
                </a:lnTo>
                <a:lnTo>
                  <a:pt x="2138" y="740"/>
                </a:lnTo>
                <a:lnTo>
                  <a:pt x="2127" y="739"/>
                </a:lnTo>
                <a:lnTo>
                  <a:pt x="2117" y="740"/>
                </a:lnTo>
                <a:lnTo>
                  <a:pt x="2109" y="742"/>
                </a:lnTo>
                <a:lnTo>
                  <a:pt x="2102" y="744"/>
                </a:lnTo>
                <a:lnTo>
                  <a:pt x="2093" y="746"/>
                </a:lnTo>
                <a:lnTo>
                  <a:pt x="2079" y="749"/>
                </a:lnTo>
                <a:lnTo>
                  <a:pt x="2066" y="751"/>
                </a:lnTo>
                <a:lnTo>
                  <a:pt x="2053" y="754"/>
                </a:lnTo>
                <a:lnTo>
                  <a:pt x="2040" y="759"/>
                </a:lnTo>
                <a:lnTo>
                  <a:pt x="2061" y="764"/>
                </a:lnTo>
                <a:lnTo>
                  <a:pt x="2079" y="771"/>
                </a:lnTo>
                <a:lnTo>
                  <a:pt x="2096" y="777"/>
                </a:lnTo>
                <a:lnTo>
                  <a:pt x="2117" y="784"/>
                </a:lnTo>
                <a:lnTo>
                  <a:pt x="2128" y="785"/>
                </a:lnTo>
                <a:lnTo>
                  <a:pt x="2138" y="786"/>
                </a:lnTo>
                <a:lnTo>
                  <a:pt x="2144" y="789"/>
                </a:lnTo>
                <a:lnTo>
                  <a:pt x="2149" y="794"/>
                </a:lnTo>
                <a:lnTo>
                  <a:pt x="2151" y="796"/>
                </a:lnTo>
                <a:lnTo>
                  <a:pt x="2154" y="797"/>
                </a:lnTo>
                <a:lnTo>
                  <a:pt x="2157" y="798"/>
                </a:lnTo>
                <a:lnTo>
                  <a:pt x="2160" y="799"/>
                </a:lnTo>
                <a:lnTo>
                  <a:pt x="2177" y="799"/>
                </a:lnTo>
                <a:lnTo>
                  <a:pt x="2191" y="799"/>
                </a:lnTo>
                <a:lnTo>
                  <a:pt x="2205" y="799"/>
                </a:lnTo>
                <a:lnTo>
                  <a:pt x="2223" y="799"/>
                </a:lnTo>
                <a:lnTo>
                  <a:pt x="2231" y="799"/>
                </a:lnTo>
                <a:lnTo>
                  <a:pt x="2240" y="798"/>
                </a:lnTo>
                <a:lnTo>
                  <a:pt x="2248" y="796"/>
                </a:lnTo>
                <a:lnTo>
                  <a:pt x="2255" y="794"/>
                </a:lnTo>
                <a:lnTo>
                  <a:pt x="2263" y="793"/>
                </a:lnTo>
                <a:lnTo>
                  <a:pt x="2270" y="790"/>
                </a:lnTo>
                <a:lnTo>
                  <a:pt x="2278" y="789"/>
                </a:lnTo>
                <a:lnTo>
                  <a:pt x="2287" y="788"/>
                </a:lnTo>
                <a:lnTo>
                  <a:pt x="2293" y="788"/>
                </a:lnTo>
                <a:lnTo>
                  <a:pt x="2298" y="788"/>
                </a:lnTo>
                <a:lnTo>
                  <a:pt x="2304" y="789"/>
                </a:lnTo>
                <a:lnTo>
                  <a:pt x="2308" y="791"/>
                </a:lnTo>
                <a:lnTo>
                  <a:pt x="2310" y="796"/>
                </a:lnTo>
                <a:lnTo>
                  <a:pt x="2311" y="802"/>
                </a:lnTo>
                <a:lnTo>
                  <a:pt x="2316" y="811"/>
                </a:lnTo>
                <a:lnTo>
                  <a:pt x="2321" y="818"/>
                </a:lnTo>
                <a:lnTo>
                  <a:pt x="2325" y="826"/>
                </a:lnTo>
                <a:lnTo>
                  <a:pt x="2332" y="834"/>
                </a:lnTo>
                <a:lnTo>
                  <a:pt x="2345" y="845"/>
                </a:lnTo>
                <a:lnTo>
                  <a:pt x="2356" y="856"/>
                </a:lnTo>
                <a:lnTo>
                  <a:pt x="2361" y="862"/>
                </a:lnTo>
                <a:lnTo>
                  <a:pt x="2366" y="867"/>
                </a:lnTo>
                <a:lnTo>
                  <a:pt x="2371" y="874"/>
                </a:lnTo>
                <a:lnTo>
                  <a:pt x="2375" y="882"/>
                </a:lnTo>
                <a:lnTo>
                  <a:pt x="2366" y="885"/>
                </a:lnTo>
                <a:lnTo>
                  <a:pt x="2359" y="889"/>
                </a:lnTo>
                <a:lnTo>
                  <a:pt x="2351" y="891"/>
                </a:lnTo>
                <a:lnTo>
                  <a:pt x="2343" y="892"/>
                </a:lnTo>
                <a:lnTo>
                  <a:pt x="2340" y="903"/>
                </a:lnTo>
                <a:lnTo>
                  <a:pt x="2349" y="920"/>
                </a:lnTo>
                <a:lnTo>
                  <a:pt x="2349" y="920"/>
                </a:lnTo>
                <a:lnTo>
                  <a:pt x="584" y="1461"/>
                </a:lnTo>
                <a:lnTo>
                  <a:pt x="584" y="1461"/>
                </a:lnTo>
                <a:lnTo>
                  <a:pt x="0" y="1612"/>
                </a:lnTo>
                <a:lnTo>
                  <a:pt x="0" y="1612"/>
                </a:lnTo>
                <a:lnTo>
                  <a:pt x="25" y="1585"/>
                </a:lnTo>
                <a:lnTo>
                  <a:pt x="46" y="1561"/>
                </a:lnTo>
                <a:lnTo>
                  <a:pt x="58" y="1551"/>
                </a:lnTo>
                <a:lnTo>
                  <a:pt x="70" y="1539"/>
                </a:lnTo>
                <a:lnTo>
                  <a:pt x="84" y="1528"/>
                </a:lnTo>
                <a:lnTo>
                  <a:pt x="98" y="1516"/>
                </a:lnTo>
                <a:lnTo>
                  <a:pt x="124" y="1499"/>
                </a:lnTo>
                <a:lnTo>
                  <a:pt x="147" y="1484"/>
                </a:lnTo>
                <a:lnTo>
                  <a:pt x="158" y="1476"/>
                </a:lnTo>
                <a:lnTo>
                  <a:pt x="169" y="1467"/>
                </a:lnTo>
                <a:lnTo>
                  <a:pt x="180" y="1458"/>
                </a:lnTo>
                <a:lnTo>
                  <a:pt x="191" y="1447"/>
                </a:lnTo>
                <a:lnTo>
                  <a:pt x="203" y="1439"/>
                </a:lnTo>
                <a:lnTo>
                  <a:pt x="213" y="1432"/>
                </a:lnTo>
                <a:lnTo>
                  <a:pt x="218" y="1421"/>
                </a:lnTo>
                <a:lnTo>
                  <a:pt x="221" y="1410"/>
                </a:lnTo>
                <a:lnTo>
                  <a:pt x="224" y="1399"/>
                </a:lnTo>
                <a:lnTo>
                  <a:pt x="229" y="1389"/>
                </a:lnTo>
                <a:lnTo>
                  <a:pt x="243" y="1376"/>
                </a:lnTo>
                <a:lnTo>
                  <a:pt x="258" y="1363"/>
                </a:lnTo>
                <a:lnTo>
                  <a:pt x="262" y="1353"/>
                </a:lnTo>
                <a:lnTo>
                  <a:pt x="265" y="1344"/>
                </a:lnTo>
                <a:lnTo>
                  <a:pt x="266" y="1335"/>
                </a:lnTo>
                <a:lnTo>
                  <a:pt x="267" y="1326"/>
                </a:lnTo>
                <a:lnTo>
                  <a:pt x="267" y="1316"/>
                </a:lnTo>
                <a:lnTo>
                  <a:pt x="268" y="1307"/>
                </a:lnTo>
                <a:lnTo>
                  <a:pt x="270" y="1298"/>
                </a:lnTo>
                <a:lnTo>
                  <a:pt x="274" y="1288"/>
                </a:lnTo>
                <a:lnTo>
                  <a:pt x="278" y="1283"/>
                </a:lnTo>
                <a:lnTo>
                  <a:pt x="283" y="1278"/>
                </a:lnTo>
                <a:lnTo>
                  <a:pt x="289" y="1276"/>
                </a:lnTo>
                <a:lnTo>
                  <a:pt x="295" y="1272"/>
                </a:lnTo>
                <a:lnTo>
                  <a:pt x="310" y="1261"/>
                </a:lnTo>
                <a:lnTo>
                  <a:pt x="322" y="1253"/>
                </a:lnTo>
                <a:lnTo>
                  <a:pt x="328" y="1247"/>
                </a:lnTo>
                <a:lnTo>
                  <a:pt x="334" y="1243"/>
                </a:lnTo>
                <a:lnTo>
                  <a:pt x="340" y="1236"/>
                </a:lnTo>
                <a:lnTo>
                  <a:pt x="346" y="1230"/>
                </a:lnTo>
                <a:lnTo>
                  <a:pt x="352" y="1219"/>
                </a:lnTo>
                <a:lnTo>
                  <a:pt x="359" y="1208"/>
                </a:lnTo>
                <a:lnTo>
                  <a:pt x="368" y="1197"/>
                </a:lnTo>
                <a:lnTo>
                  <a:pt x="377" y="1187"/>
                </a:lnTo>
                <a:lnTo>
                  <a:pt x="385" y="1173"/>
                </a:lnTo>
                <a:lnTo>
                  <a:pt x="390" y="1161"/>
                </a:lnTo>
                <a:lnTo>
                  <a:pt x="394" y="1148"/>
                </a:lnTo>
                <a:lnTo>
                  <a:pt x="399" y="1136"/>
                </a:lnTo>
                <a:lnTo>
                  <a:pt x="404" y="1110"/>
                </a:lnTo>
                <a:lnTo>
                  <a:pt x="409" y="1081"/>
                </a:lnTo>
                <a:lnTo>
                  <a:pt x="423" y="1081"/>
                </a:lnTo>
                <a:lnTo>
                  <a:pt x="436" y="1083"/>
                </a:lnTo>
                <a:lnTo>
                  <a:pt x="442" y="1088"/>
                </a:lnTo>
                <a:lnTo>
                  <a:pt x="446" y="1094"/>
                </a:lnTo>
                <a:lnTo>
                  <a:pt x="450" y="1100"/>
                </a:lnTo>
                <a:lnTo>
                  <a:pt x="453" y="1107"/>
                </a:lnTo>
                <a:lnTo>
                  <a:pt x="458" y="1122"/>
                </a:lnTo>
                <a:lnTo>
                  <a:pt x="466" y="1137"/>
                </a:lnTo>
                <a:lnTo>
                  <a:pt x="470" y="1143"/>
                </a:lnTo>
                <a:lnTo>
                  <a:pt x="475" y="1149"/>
                </a:lnTo>
                <a:lnTo>
                  <a:pt x="481" y="1154"/>
                </a:lnTo>
                <a:lnTo>
                  <a:pt x="487" y="1158"/>
                </a:lnTo>
                <a:lnTo>
                  <a:pt x="500" y="1165"/>
                </a:lnTo>
                <a:lnTo>
                  <a:pt x="515" y="1172"/>
                </a:lnTo>
                <a:lnTo>
                  <a:pt x="530" y="1177"/>
                </a:lnTo>
                <a:lnTo>
                  <a:pt x="542" y="1183"/>
                </a:lnTo>
                <a:lnTo>
                  <a:pt x="555" y="1190"/>
                </a:lnTo>
                <a:lnTo>
                  <a:pt x="569" y="1197"/>
                </a:lnTo>
                <a:lnTo>
                  <a:pt x="579" y="1206"/>
                </a:lnTo>
                <a:lnTo>
                  <a:pt x="590" y="1214"/>
                </a:lnTo>
                <a:lnTo>
                  <a:pt x="602" y="1217"/>
                </a:lnTo>
                <a:lnTo>
                  <a:pt x="611" y="1220"/>
                </a:lnTo>
                <a:lnTo>
                  <a:pt x="622" y="1222"/>
                </a:lnTo>
                <a:lnTo>
                  <a:pt x="634" y="1224"/>
                </a:lnTo>
                <a:lnTo>
                  <a:pt x="634" y="1159"/>
                </a:lnTo>
                <a:lnTo>
                  <a:pt x="636" y="1145"/>
                </a:lnTo>
                <a:lnTo>
                  <a:pt x="637" y="1132"/>
                </a:lnTo>
                <a:lnTo>
                  <a:pt x="648" y="1132"/>
                </a:lnTo>
                <a:lnTo>
                  <a:pt x="658" y="1131"/>
                </a:lnTo>
                <a:lnTo>
                  <a:pt x="667" y="1128"/>
                </a:lnTo>
                <a:lnTo>
                  <a:pt x="676" y="1126"/>
                </a:lnTo>
                <a:lnTo>
                  <a:pt x="693" y="1120"/>
                </a:lnTo>
                <a:lnTo>
                  <a:pt x="712" y="1112"/>
                </a:lnTo>
                <a:lnTo>
                  <a:pt x="734" y="1106"/>
                </a:lnTo>
                <a:lnTo>
                  <a:pt x="755" y="1101"/>
                </a:lnTo>
                <a:lnTo>
                  <a:pt x="774" y="1096"/>
                </a:lnTo>
                <a:lnTo>
                  <a:pt x="797" y="1088"/>
                </a:lnTo>
                <a:lnTo>
                  <a:pt x="805" y="1085"/>
                </a:lnTo>
                <a:lnTo>
                  <a:pt x="811" y="1082"/>
                </a:lnTo>
                <a:lnTo>
                  <a:pt x="818" y="1078"/>
                </a:lnTo>
                <a:lnTo>
                  <a:pt x="824" y="1074"/>
                </a:lnTo>
                <a:lnTo>
                  <a:pt x="836" y="1066"/>
                </a:lnTo>
                <a:lnTo>
                  <a:pt x="850" y="1057"/>
                </a:lnTo>
                <a:lnTo>
                  <a:pt x="864" y="1051"/>
                </a:lnTo>
                <a:lnTo>
                  <a:pt x="876" y="1046"/>
                </a:lnTo>
                <a:lnTo>
                  <a:pt x="889" y="1043"/>
                </a:lnTo>
                <a:lnTo>
                  <a:pt x="903" y="1039"/>
                </a:lnTo>
                <a:lnTo>
                  <a:pt x="917" y="1039"/>
                </a:lnTo>
                <a:lnTo>
                  <a:pt x="928" y="1035"/>
                </a:lnTo>
                <a:lnTo>
                  <a:pt x="937" y="1034"/>
                </a:lnTo>
                <a:lnTo>
                  <a:pt x="947" y="1034"/>
                </a:lnTo>
                <a:lnTo>
                  <a:pt x="959" y="1035"/>
                </a:lnTo>
                <a:lnTo>
                  <a:pt x="959" y="996"/>
                </a:lnTo>
                <a:lnTo>
                  <a:pt x="958" y="984"/>
                </a:lnTo>
                <a:lnTo>
                  <a:pt x="955" y="974"/>
                </a:lnTo>
                <a:lnTo>
                  <a:pt x="950" y="964"/>
                </a:lnTo>
                <a:lnTo>
                  <a:pt x="948" y="953"/>
                </a:lnTo>
                <a:lnTo>
                  <a:pt x="947" y="938"/>
                </a:lnTo>
                <a:lnTo>
                  <a:pt x="946" y="924"/>
                </a:lnTo>
                <a:lnTo>
                  <a:pt x="945" y="910"/>
                </a:lnTo>
                <a:lnTo>
                  <a:pt x="943" y="895"/>
                </a:lnTo>
                <a:lnTo>
                  <a:pt x="939" y="879"/>
                </a:lnTo>
                <a:lnTo>
                  <a:pt x="935" y="863"/>
                </a:lnTo>
                <a:lnTo>
                  <a:pt x="935" y="854"/>
                </a:lnTo>
                <a:lnTo>
                  <a:pt x="937" y="845"/>
                </a:lnTo>
                <a:lnTo>
                  <a:pt x="940" y="838"/>
                </a:lnTo>
                <a:lnTo>
                  <a:pt x="943" y="830"/>
                </a:lnTo>
                <a:lnTo>
                  <a:pt x="950" y="815"/>
                </a:lnTo>
                <a:lnTo>
                  <a:pt x="959" y="799"/>
                </a:lnTo>
                <a:lnTo>
                  <a:pt x="974" y="770"/>
                </a:lnTo>
                <a:lnTo>
                  <a:pt x="989" y="745"/>
                </a:lnTo>
                <a:lnTo>
                  <a:pt x="1004" y="719"/>
                </a:lnTo>
                <a:lnTo>
                  <a:pt x="1021" y="690"/>
                </a:lnTo>
                <a:lnTo>
                  <a:pt x="1027" y="674"/>
                </a:lnTo>
                <a:lnTo>
                  <a:pt x="1033" y="658"/>
                </a:lnTo>
                <a:lnTo>
                  <a:pt x="1038" y="641"/>
                </a:lnTo>
                <a:lnTo>
                  <a:pt x="1044" y="624"/>
                </a:lnTo>
                <a:lnTo>
                  <a:pt x="1052" y="607"/>
                </a:lnTo>
                <a:lnTo>
                  <a:pt x="1061" y="591"/>
                </a:lnTo>
                <a:lnTo>
                  <a:pt x="1069" y="575"/>
                </a:lnTo>
                <a:lnTo>
                  <a:pt x="1079" y="561"/>
                </a:lnTo>
                <a:lnTo>
                  <a:pt x="1088" y="547"/>
                </a:lnTo>
                <a:lnTo>
                  <a:pt x="1096" y="533"/>
                </a:lnTo>
                <a:lnTo>
                  <a:pt x="1105" y="517"/>
                </a:lnTo>
                <a:lnTo>
                  <a:pt x="1114" y="499"/>
                </a:lnTo>
                <a:lnTo>
                  <a:pt x="1124" y="502"/>
                </a:lnTo>
                <a:lnTo>
                  <a:pt x="1134" y="505"/>
                </a:lnTo>
                <a:lnTo>
                  <a:pt x="1144" y="506"/>
                </a:lnTo>
                <a:lnTo>
                  <a:pt x="1156" y="507"/>
                </a:lnTo>
                <a:lnTo>
                  <a:pt x="1165" y="506"/>
                </a:lnTo>
                <a:lnTo>
                  <a:pt x="1174" y="503"/>
                </a:lnTo>
                <a:lnTo>
                  <a:pt x="1180" y="499"/>
                </a:lnTo>
                <a:lnTo>
                  <a:pt x="1187" y="493"/>
                </a:lnTo>
                <a:lnTo>
                  <a:pt x="1193" y="487"/>
                </a:lnTo>
                <a:lnTo>
                  <a:pt x="1199" y="479"/>
                </a:lnTo>
                <a:lnTo>
                  <a:pt x="1204" y="471"/>
                </a:lnTo>
                <a:lnTo>
                  <a:pt x="1209" y="462"/>
                </a:lnTo>
                <a:lnTo>
                  <a:pt x="1217" y="448"/>
                </a:lnTo>
                <a:lnTo>
                  <a:pt x="1226" y="435"/>
                </a:lnTo>
                <a:lnTo>
                  <a:pt x="1234" y="423"/>
                </a:lnTo>
                <a:lnTo>
                  <a:pt x="1243" y="409"/>
                </a:lnTo>
                <a:lnTo>
                  <a:pt x="1247" y="400"/>
                </a:lnTo>
                <a:lnTo>
                  <a:pt x="1251" y="394"/>
                </a:lnTo>
                <a:lnTo>
                  <a:pt x="1254" y="385"/>
                </a:lnTo>
                <a:lnTo>
                  <a:pt x="1256" y="377"/>
                </a:lnTo>
                <a:lnTo>
                  <a:pt x="1257" y="371"/>
                </a:lnTo>
                <a:lnTo>
                  <a:pt x="1258" y="366"/>
                </a:lnTo>
                <a:lnTo>
                  <a:pt x="1258" y="363"/>
                </a:lnTo>
                <a:lnTo>
                  <a:pt x="1258" y="361"/>
                </a:lnTo>
                <a:lnTo>
                  <a:pt x="1260" y="357"/>
                </a:lnTo>
                <a:lnTo>
                  <a:pt x="1261" y="356"/>
                </a:lnTo>
                <a:lnTo>
                  <a:pt x="1272" y="355"/>
                </a:lnTo>
                <a:lnTo>
                  <a:pt x="1283" y="356"/>
                </a:lnTo>
                <a:lnTo>
                  <a:pt x="1290" y="353"/>
                </a:lnTo>
                <a:lnTo>
                  <a:pt x="1294" y="349"/>
                </a:lnTo>
                <a:lnTo>
                  <a:pt x="1298" y="344"/>
                </a:lnTo>
                <a:lnTo>
                  <a:pt x="1301" y="340"/>
                </a:lnTo>
                <a:lnTo>
                  <a:pt x="1307" y="328"/>
                </a:lnTo>
                <a:lnTo>
                  <a:pt x="1312" y="316"/>
                </a:lnTo>
                <a:lnTo>
                  <a:pt x="1330" y="286"/>
                </a:lnTo>
                <a:lnTo>
                  <a:pt x="1345" y="259"/>
                </a:lnTo>
                <a:lnTo>
                  <a:pt x="1351" y="246"/>
                </a:lnTo>
                <a:lnTo>
                  <a:pt x="1359" y="231"/>
                </a:lnTo>
                <a:lnTo>
                  <a:pt x="1364" y="216"/>
                </a:lnTo>
                <a:lnTo>
                  <a:pt x="1371" y="200"/>
                </a:lnTo>
                <a:lnTo>
                  <a:pt x="1375" y="188"/>
                </a:lnTo>
                <a:lnTo>
                  <a:pt x="1380" y="177"/>
                </a:lnTo>
                <a:lnTo>
                  <a:pt x="1385" y="166"/>
                </a:lnTo>
                <a:lnTo>
                  <a:pt x="1387" y="154"/>
                </a:lnTo>
                <a:lnTo>
                  <a:pt x="1387" y="143"/>
                </a:lnTo>
                <a:lnTo>
                  <a:pt x="1387" y="133"/>
                </a:lnTo>
                <a:lnTo>
                  <a:pt x="1389" y="124"/>
                </a:lnTo>
                <a:lnTo>
                  <a:pt x="1393" y="116"/>
                </a:lnTo>
                <a:lnTo>
                  <a:pt x="1398" y="109"/>
                </a:lnTo>
                <a:lnTo>
                  <a:pt x="1403" y="101"/>
                </a:lnTo>
                <a:lnTo>
                  <a:pt x="1406" y="96"/>
                </a:lnTo>
                <a:lnTo>
                  <a:pt x="1411" y="91"/>
                </a:lnTo>
                <a:lnTo>
                  <a:pt x="1413" y="84"/>
                </a:lnTo>
                <a:lnTo>
                  <a:pt x="1414" y="77"/>
                </a:lnTo>
                <a:lnTo>
                  <a:pt x="1415" y="73"/>
                </a:lnTo>
                <a:lnTo>
                  <a:pt x="1416" y="71"/>
                </a:lnTo>
                <a:lnTo>
                  <a:pt x="1418" y="70"/>
                </a:lnTo>
                <a:lnTo>
                  <a:pt x="1421" y="69"/>
                </a:lnTo>
                <a:lnTo>
                  <a:pt x="1435" y="70"/>
                </a:lnTo>
                <a:lnTo>
                  <a:pt x="1448" y="72"/>
                </a:lnTo>
                <a:lnTo>
                  <a:pt x="1460" y="77"/>
                </a:lnTo>
                <a:lnTo>
                  <a:pt x="1474" y="80"/>
                </a:lnTo>
                <a:lnTo>
                  <a:pt x="1490" y="83"/>
                </a:lnTo>
                <a:lnTo>
                  <a:pt x="1507" y="87"/>
                </a:lnTo>
                <a:lnTo>
                  <a:pt x="1512" y="92"/>
                </a:lnTo>
                <a:lnTo>
                  <a:pt x="1516" y="96"/>
                </a:lnTo>
                <a:lnTo>
                  <a:pt x="1519" y="98"/>
                </a:lnTo>
                <a:lnTo>
                  <a:pt x="1522" y="99"/>
                </a:lnTo>
                <a:lnTo>
                  <a:pt x="1524" y="100"/>
                </a:lnTo>
                <a:lnTo>
                  <a:pt x="1527" y="101"/>
                </a:lnTo>
                <a:lnTo>
                  <a:pt x="1533" y="100"/>
                </a:lnTo>
                <a:lnTo>
                  <a:pt x="1537" y="97"/>
                </a:lnTo>
                <a:lnTo>
                  <a:pt x="1540" y="94"/>
                </a:lnTo>
                <a:lnTo>
                  <a:pt x="1542" y="88"/>
                </a:lnTo>
                <a:lnTo>
                  <a:pt x="1546" y="77"/>
                </a:lnTo>
                <a:lnTo>
                  <a:pt x="1549" y="64"/>
                </a:lnTo>
                <a:lnTo>
                  <a:pt x="1553" y="47"/>
                </a:lnTo>
                <a:lnTo>
                  <a:pt x="1555" y="32"/>
                </a:lnTo>
                <a:lnTo>
                  <a:pt x="1557" y="17"/>
                </a:lnTo>
                <a:lnTo>
                  <a:pt x="1560" y="0"/>
                </a:lnTo>
                <a:lnTo>
                  <a:pt x="1570" y="1"/>
                </a:lnTo>
                <a:lnTo>
                  <a:pt x="1581" y="3"/>
                </a:lnTo>
                <a:lnTo>
                  <a:pt x="1592" y="5"/>
                </a:lnTo>
                <a:lnTo>
                  <a:pt x="1605" y="8"/>
                </a:lnTo>
                <a:lnTo>
                  <a:pt x="1614" y="8"/>
                </a:lnTo>
                <a:lnTo>
                  <a:pt x="1621" y="8"/>
                </a:lnTo>
                <a:lnTo>
                  <a:pt x="1625" y="8"/>
                </a:lnTo>
                <a:lnTo>
                  <a:pt x="1629" y="10"/>
                </a:lnTo>
                <a:lnTo>
                  <a:pt x="1633" y="11"/>
                </a:lnTo>
                <a:lnTo>
                  <a:pt x="1636" y="13"/>
                </a:lnTo>
                <a:lnTo>
                  <a:pt x="1641" y="18"/>
                </a:lnTo>
                <a:lnTo>
                  <a:pt x="1643" y="23"/>
                </a:lnTo>
                <a:lnTo>
                  <a:pt x="1645" y="29"/>
                </a:lnTo>
                <a:lnTo>
                  <a:pt x="1647" y="34"/>
                </a:lnTo>
                <a:lnTo>
                  <a:pt x="1655" y="52"/>
                </a:lnTo>
                <a:lnTo>
                  <a:pt x="1663" y="67"/>
                </a:lnTo>
                <a:lnTo>
                  <a:pt x="1668" y="73"/>
                </a:lnTo>
                <a:lnTo>
                  <a:pt x="1674" y="79"/>
                </a:lnTo>
                <a:lnTo>
                  <a:pt x="1681" y="82"/>
                </a:lnTo>
                <a:lnTo>
                  <a:pt x="1689" y="85"/>
                </a:lnTo>
                <a:lnTo>
                  <a:pt x="1710" y="91"/>
                </a:lnTo>
                <a:lnTo>
                  <a:pt x="1727" y="98"/>
                </a:lnTo>
                <a:lnTo>
                  <a:pt x="1736" y="101"/>
                </a:lnTo>
                <a:lnTo>
                  <a:pt x="1744" y="104"/>
                </a:lnTo>
                <a:lnTo>
                  <a:pt x="1754" y="106"/>
                </a:lnTo>
                <a:lnTo>
                  <a:pt x="1765" y="107"/>
                </a:lnTo>
                <a:lnTo>
                  <a:pt x="1814" y="107"/>
                </a:lnTo>
                <a:lnTo>
                  <a:pt x="1814" y="128"/>
                </a:lnTo>
                <a:lnTo>
                  <a:pt x="1813" y="142"/>
                </a:lnTo>
                <a:lnTo>
                  <a:pt x="1812" y="154"/>
                </a:lnTo>
                <a:lnTo>
                  <a:pt x="1810" y="166"/>
                </a:lnTo>
                <a:lnTo>
                  <a:pt x="1809" y="180"/>
                </a:lnTo>
                <a:lnTo>
                  <a:pt x="1808" y="195"/>
                </a:lnTo>
                <a:lnTo>
                  <a:pt x="1808" y="207"/>
                </a:lnTo>
                <a:lnTo>
                  <a:pt x="1807" y="220"/>
                </a:lnTo>
                <a:lnTo>
                  <a:pt x="1804" y="234"/>
                </a:lnTo>
                <a:lnTo>
                  <a:pt x="1796" y="254"/>
                </a:lnTo>
                <a:lnTo>
                  <a:pt x="1789" y="271"/>
                </a:lnTo>
                <a:lnTo>
                  <a:pt x="1780" y="288"/>
                </a:lnTo>
                <a:lnTo>
                  <a:pt x="1772" y="308"/>
                </a:lnTo>
                <a:lnTo>
                  <a:pt x="1767" y="318"/>
                </a:lnTo>
                <a:lnTo>
                  <a:pt x="1764" y="328"/>
                </a:lnTo>
                <a:lnTo>
                  <a:pt x="1764" y="351"/>
                </a:lnTo>
                <a:lnTo>
                  <a:pt x="1771" y="352"/>
                </a:lnTo>
                <a:lnTo>
                  <a:pt x="1779" y="353"/>
                </a:lnTo>
                <a:lnTo>
                  <a:pt x="1795" y="352"/>
                </a:lnTo>
                <a:lnTo>
                  <a:pt x="1809" y="350"/>
                </a:lnTo>
                <a:lnTo>
                  <a:pt x="1822" y="348"/>
                </a:lnTo>
                <a:lnTo>
                  <a:pt x="1838" y="345"/>
                </a:lnTo>
                <a:lnTo>
                  <a:pt x="1855" y="345"/>
                </a:lnTo>
                <a:lnTo>
                  <a:pt x="1870" y="346"/>
                </a:lnTo>
                <a:lnTo>
                  <a:pt x="1885" y="348"/>
                </a:lnTo>
                <a:lnTo>
                  <a:pt x="1902" y="348"/>
                </a:lnTo>
                <a:lnTo>
                  <a:pt x="1933" y="346"/>
                </a:lnTo>
                <a:lnTo>
                  <a:pt x="1961" y="344"/>
                </a:lnTo>
                <a:lnTo>
                  <a:pt x="1988" y="341"/>
                </a:lnTo>
                <a:lnTo>
                  <a:pt x="2019" y="335"/>
                </a:lnTo>
                <a:lnTo>
                  <a:pt x="2019" y="335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" name="Freeform 247"/>
          <p:cNvSpPr>
            <a:spLocks/>
          </p:cNvSpPr>
          <p:nvPr/>
        </p:nvSpPr>
        <p:spPr bwMode="auto">
          <a:xfrm>
            <a:off x="8140781" y="3687464"/>
            <a:ext cx="45608" cy="124385"/>
          </a:xfrm>
          <a:custGeom>
            <a:avLst/>
            <a:gdLst>
              <a:gd name="T0" fmla="*/ 48 w 100"/>
              <a:gd name="T1" fmla="*/ 13 h 269"/>
              <a:gd name="T2" fmla="*/ 61 w 100"/>
              <a:gd name="T3" fmla="*/ 12 h 269"/>
              <a:gd name="T4" fmla="*/ 74 w 100"/>
              <a:gd name="T5" fmla="*/ 8 h 269"/>
              <a:gd name="T6" fmla="*/ 88 w 100"/>
              <a:gd name="T7" fmla="*/ 4 h 269"/>
              <a:gd name="T8" fmla="*/ 100 w 100"/>
              <a:gd name="T9" fmla="*/ 0 h 269"/>
              <a:gd name="T10" fmla="*/ 100 w 100"/>
              <a:gd name="T11" fmla="*/ 0 h 269"/>
              <a:gd name="T12" fmla="*/ 100 w 100"/>
              <a:gd name="T13" fmla="*/ 13 h 269"/>
              <a:gd name="T14" fmla="*/ 100 w 100"/>
              <a:gd name="T15" fmla="*/ 25 h 269"/>
              <a:gd name="T16" fmla="*/ 99 w 100"/>
              <a:gd name="T17" fmla="*/ 39 h 269"/>
              <a:gd name="T18" fmla="*/ 99 w 100"/>
              <a:gd name="T19" fmla="*/ 53 h 269"/>
              <a:gd name="T20" fmla="*/ 95 w 100"/>
              <a:gd name="T21" fmla="*/ 76 h 269"/>
              <a:gd name="T22" fmla="*/ 92 w 100"/>
              <a:gd name="T23" fmla="*/ 96 h 269"/>
              <a:gd name="T24" fmla="*/ 87 w 100"/>
              <a:gd name="T25" fmla="*/ 115 h 269"/>
              <a:gd name="T26" fmla="*/ 80 w 100"/>
              <a:gd name="T27" fmla="*/ 138 h 269"/>
              <a:gd name="T28" fmla="*/ 77 w 100"/>
              <a:gd name="T29" fmla="*/ 150 h 269"/>
              <a:gd name="T30" fmla="*/ 76 w 100"/>
              <a:gd name="T31" fmla="*/ 161 h 269"/>
              <a:gd name="T32" fmla="*/ 75 w 100"/>
              <a:gd name="T33" fmla="*/ 172 h 269"/>
              <a:gd name="T34" fmla="*/ 72 w 100"/>
              <a:gd name="T35" fmla="*/ 183 h 269"/>
              <a:gd name="T36" fmla="*/ 68 w 100"/>
              <a:gd name="T37" fmla="*/ 191 h 269"/>
              <a:gd name="T38" fmla="*/ 64 w 100"/>
              <a:gd name="T39" fmla="*/ 197 h 269"/>
              <a:gd name="T40" fmla="*/ 60 w 100"/>
              <a:gd name="T41" fmla="*/ 204 h 269"/>
              <a:gd name="T42" fmla="*/ 55 w 100"/>
              <a:gd name="T43" fmla="*/ 209 h 269"/>
              <a:gd name="T44" fmla="*/ 50 w 100"/>
              <a:gd name="T45" fmla="*/ 216 h 269"/>
              <a:gd name="T46" fmla="*/ 46 w 100"/>
              <a:gd name="T47" fmla="*/ 221 h 269"/>
              <a:gd name="T48" fmla="*/ 41 w 100"/>
              <a:gd name="T49" fmla="*/ 229 h 269"/>
              <a:gd name="T50" fmla="*/ 37 w 100"/>
              <a:gd name="T51" fmla="*/ 236 h 269"/>
              <a:gd name="T52" fmla="*/ 32 w 100"/>
              <a:gd name="T53" fmla="*/ 253 h 269"/>
              <a:gd name="T54" fmla="*/ 24 w 100"/>
              <a:gd name="T55" fmla="*/ 269 h 269"/>
              <a:gd name="T56" fmla="*/ 22 w 100"/>
              <a:gd name="T57" fmla="*/ 254 h 269"/>
              <a:gd name="T58" fmla="*/ 19 w 100"/>
              <a:gd name="T59" fmla="*/ 240 h 269"/>
              <a:gd name="T60" fmla="*/ 15 w 100"/>
              <a:gd name="T61" fmla="*/ 227 h 269"/>
              <a:gd name="T62" fmla="*/ 11 w 100"/>
              <a:gd name="T63" fmla="*/ 215 h 269"/>
              <a:gd name="T64" fmla="*/ 7 w 100"/>
              <a:gd name="T65" fmla="*/ 203 h 269"/>
              <a:gd name="T66" fmla="*/ 4 w 100"/>
              <a:gd name="T67" fmla="*/ 191 h 269"/>
              <a:gd name="T68" fmla="*/ 1 w 100"/>
              <a:gd name="T69" fmla="*/ 177 h 269"/>
              <a:gd name="T70" fmla="*/ 0 w 100"/>
              <a:gd name="T71" fmla="*/ 162 h 269"/>
              <a:gd name="T72" fmla="*/ 0 w 100"/>
              <a:gd name="T73" fmla="*/ 152 h 269"/>
              <a:gd name="T74" fmla="*/ 2 w 100"/>
              <a:gd name="T75" fmla="*/ 143 h 269"/>
              <a:gd name="T76" fmla="*/ 5 w 100"/>
              <a:gd name="T77" fmla="*/ 135 h 269"/>
              <a:gd name="T78" fmla="*/ 8 w 100"/>
              <a:gd name="T79" fmla="*/ 127 h 269"/>
              <a:gd name="T80" fmla="*/ 16 w 100"/>
              <a:gd name="T81" fmla="*/ 112 h 269"/>
              <a:gd name="T82" fmla="*/ 25 w 100"/>
              <a:gd name="T83" fmla="*/ 98 h 269"/>
              <a:gd name="T84" fmla="*/ 35 w 100"/>
              <a:gd name="T85" fmla="*/ 84 h 269"/>
              <a:gd name="T86" fmla="*/ 42 w 100"/>
              <a:gd name="T87" fmla="*/ 69 h 269"/>
              <a:gd name="T88" fmla="*/ 46 w 100"/>
              <a:gd name="T89" fmla="*/ 61 h 269"/>
              <a:gd name="T90" fmla="*/ 49 w 100"/>
              <a:gd name="T91" fmla="*/ 53 h 269"/>
              <a:gd name="T92" fmla="*/ 50 w 100"/>
              <a:gd name="T93" fmla="*/ 44 h 269"/>
              <a:gd name="T94" fmla="*/ 51 w 100"/>
              <a:gd name="T95" fmla="*/ 34 h 269"/>
              <a:gd name="T96" fmla="*/ 50 w 100"/>
              <a:gd name="T97" fmla="*/ 24 h 269"/>
              <a:gd name="T98" fmla="*/ 48 w 100"/>
              <a:gd name="T99" fmla="*/ 13 h 269"/>
              <a:gd name="T100" fmla="*/ 48 w 100"/>
              <a:gd name="T101" fmla="*/ 1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0" h="269">
                <a:moveTo>
                  <a:pt x="48" y="13"/>
                </a:moveTo>
                <a:lnTo>
                  <a:pt x="61" y="12"/>
                </a:lnTo>
                <a:lnTo>
                  <a:pt x="74" y="8"/>
                </a:lnTo>
                <a:lnTo>
                  <a:pt x="88" y="4"/>
                </a:lnTo>
                <a:lnTo>
                  <a:pt x="100" y="0"/>
                </a:lnTo>
                <a:lnTo>
                  <a:pt x="100" y="0"/>
                </a:lnTo>
                <a:lnTo>
                  <a:pt x="100" y="13"/>
                </a:lnTo>
                <a:lnTo>
                  <a:pt x="100" y="25"/>
                </a:lnTo>
                <a:lnTo>
                  <a:pt x="99" y="39"/>
                </a:lnTo>
                <a:lnTo>
                  <a:pt x="99" y="53"/>
                </a:lnTo>
                <a:lnTo>
                  <a:pt x="95" y="76"/>
                </a:lnTo>
                <a:lnTo>
                  <a:pt x="92" y="96"/>
                </a:lnTo>
                <a:lnTo>
                  <a:pt x="87" y="115"/>
                </a:lnTo>
                <a:lnTo>
                  <a:pt x="80" y="138"/>
                </a:lnTo>
                <a:lnTo>
                  <a:pt x="77" y="150"/>
                </a:lnTo>
                <a:lnTo>
                  <a:pt x="76" y="161"/>
                </a:lnTo>
                <a:lnTo>
                  <a:pt x="75" y="172"/>
                </a:lnTo>
                <a:lnTo>
                  <a:pt x="72" y="183"/>
                </a:lnTo>
                <a:lnTo>
                  <a:pt x="68" y="191"/>
                </a:lnTo>
                <a:lnTo>
                  <a:pt x="64" y="197"/>
                </a:lnTo>
                <a:lnTo>
                  <a:pt x="60" y="204"/>
                </a:lnTo>
                <a:lnTo>
                  <a:pt x="55" y="209"/>
                </a:lnTo>
                <a:lnTo>
                  <a:pt x="50" y="216"/>
                </a:lnTo>
                <a:lnTo>
                  <a:pt x="46" y="221"/>
                </a:lnTo>
                <a:lnTo>
                  <a:pt x="41" y="229"/>
                </a:lnTo>
                <a:lnTo>
                  <a:pt x="37" y="236"/>
                </a:lnTo>
                <a:lnTo>
                  <a:pt x="32" y="253"/>
                </a:lnTo>
                <a:lnTo>
                  <a:pt x="24" y="269"/>
                </a:lnTo>
                <a:lnTo>
                  <a:pt x="22" y="254"/>
                </a:lnTo>
                <a:lnTo>
                  <a:pt x="19" y="240"/>
                </a:lnTo>
                <a:lnTo>
                  <a:pt x="15" y="227"/>
                </a:lnTo>
                <a:lnTo>
                  <a:pt x="11" y="215"/>
                </a:lnTo>
                <a:lnTo>
                  <a:pt x="7" y="203"/>
                </a:lnTo>
                <a:lnTo>
                  <a:pt x="4" y="191"/>
                </a:lnTo>
                <a:lnTo>
                  <a:pt x="1" y="177"/>
                </a:lnTo>
                <a:lnTo>
                  <a:pt x="0" y="162"/>
                </a:lnTo>
                <a:lnTo>
                  <a:pt x="0" y="152"/>
                </a:lnTo>
                <a:lnTo>
                  <a:pt x="2" y="143"/>
                </a:lnTo>
                <a:lnTo>
                  <a:pt x="5" y="135"/>
                </a:lnTo>
                <a:lnTo>
                  <a:pt x="8" y="127"/>
                </a:lnTo>
                <a:lnTo>
                  <a:pt x="16" y="112"/>
                </a:lnTo>
                <a:lnTo>
                  <a:pt x="25" y="98"/>
                </a:lnTo>
                <a:lnTo>
                  <a:pt x="35" y="84"/>
                </a:lnTo>
                <a:lnTo>
                  <a:pt x="42" y="69"/>
                </a:lnTo>
                <a:lnTo>
                  <a:pt x="46" y="61"/>
                </a:lnTo>
                <a:lnTo>
                  <a:pt x="49" y="53"/>
                </a:lnTo>
                <a:lnTo>
                  <a:pt x="50" y="44"/>
                </a:lnTo>
                <a:lnTo>
                  <a:pt x="51" y="34"/>
                </a:lnTo>
                <a:lnTo>
                  <a:pt x="50" y="24"/>
                </a:lnTo>
                <a:lnTo>
                  <a:pt x="48" y="13"/>
                </a:lnTo>
                <a:lnTo>
                  <a:pt x="48" y="1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2" name="Freeform 248"/>
          <p:cNvSpPr>
            <a:spLocks/>
          </p:cNvSpPr>
          <p:nvPr/>
        </p:nvSpPr>
        <p:spPr bwMode="auto">
          <a:xfrm>
            <a:off x="7094565" y="3538202"/>
            <a:ext cx="1093206" cy="742164"/>
          </a:xfrm>
          <a:custGeom>
            <a:avLst/>
            <a:gdLst>
              <a:gd name="T0" fmla="*/ 2061 w 2375"/>
              <a:gd name="T1" fmla="*/ 375 h 1612"/>
              <a:gd name="T2" fmla="*/ 2123 w 2375"/>
              <a:gd name="T3" fmla="*/ 418 h 1612"/>
              <a:gd name="T4" fmla="*/ 2082 w 2375"/>
              <a:gd name="T5" fmla="*/ 492 h 1612"/>
              <a:gd name="T6" fmla="*/ 2036 w 2375"/>
              <a:gd name="T7" fmla="*/ 473 h 1612"/>
              <a:gd name="T8" fmla="*/ 2002 w 2375"/>
              <a:gd name="T9" fmla="*/ 486 h 1612"/>
              <a:gd name="T10" fmla="*/ 2074 w 2375"/>
              <a:gd name="T11" fmla="*/ 533 h 1612"/>
              <a:gd name="T12" fmla="*/ 2151 w 2375"/>
              <a:gd name="T13" fmla="*/ 574 h 1612"/>
              <a:gd name="T14" fmla="*/ 2154 w 2375"/>
              <a:gd name="T15" fmla="*/ 615 h 1612"/>
              <a:gd name="T16" fmla="*/ 2105 w 2375"/>
              <a:gd name="T17" fmla="*/ 646 h 1612"/>
              <a:gd name="T18" fmla="*/ 2104 w 2375"/>
              <a:gd name="T19" fmla="*/ 669 h 1612"/>
              <a:gd name="T20" fmla="*/ 2176 w 2375"/>
              <a:gd name="T21" fmla="*/ 722 h 1612"/>
              <a:gd name="T22" fmla="*/ 2159 w 2375"/>
              <a:gd name="T23" fmla="*/ 746 h 1612"/>
              <a:gd name="T24" fmla="*/ 2093 w 2375"/>
              <a:gd name="T25" fmla="*/ 746 h 1612"/>
              <a:gd name="T26" fmla="*/ 2096 w 2375"/>
              <a:gd name="T27" fmla="*/ 777 h 1612"/>
              <a:gd name="T28" fmla="*/ 2154 w 2375"/>
              <a:gd name="T29" fmla="*/ 797 h 1612"/>
              <a:gd name="T30" fmla="*/ 2231 w 2375"/>
              <a:gd name="T31" fmla="*/ 799 h 1612"/>
              <a:gd name="T32" fmla="*/ 2287 w 2375"/>
              <a:gd name="T33" fmla="*/ 788 h 1612"/>
              <a:gd name="T34" fmla="*/ 2316 w 2375"/>
              <a:gd name="T35" fmla="*/ 811 h 1612"/>
              <a:gd name="T36" fmla="*/ 2366 w 2375"/>
              <a:gd name="T37" fmla="*/ 867 h 1612"/>
              <a:gd name="T38" fmla="*/ 2340 w 2375"/>
              <a:gd name="T39" fmla="*/ 903 h 1612"/>
              <a:gd name="T40" fmla="*/ 25 w 2375"/>
              <a:gd name="T41" fmla="*/ 1585 h 1612"/>
              <a:gd name="T42" fmla="*/ 147 w 2375"/>
              <a:gd name="T43" fmla="*/ 1484 h 1612"/>
              <a:gd name="T44" fmla="*/ 218 w 2375"/>
              <a:gd name="T45" fmla="*/ 1421 h 1612"/>
              <a:gd name="T46" fmla="*/ 265 w 2375"/>
              <a:gd name="T47" fmla="*/ 1344 h 1612"/>
              <a:gd name="T48" fmla="*/ 278 w 2375"/>
              <a:gd name="T49" fmla="*/ 1283 h 1612"/>
              <a:gd name="T50" fmla="*/ 334 w 2375"/>
              <a:gd name="T51" fmla="*/ 1243 h 1612"/>
              <a:gd name="T52" fmla="*/ 385 w 2375"/>
              <a:gd name="T53" fmla="*/ 1173 h 1612"/>
              <a:gd name="T54" fmla="*/ 423 w 2375"/>
              <a:gd name="T55" fmla="*/ 1081 h 1612"/>
              <a:gd name="T56" fmla="*/ 466 w 2375"/>
              <a:gd name="T57" fmla="*/ 1137 h 1612"/>
              <a:gd name="T58" fmla="*/ 530 w 2375"/>
              <a:gd name="T59" fmla="*/ 1177 h 1612"/>
              <a:gd name="T60" fmla="*/ 611 w 2375"/>
              <a:gd name="T61" fmla="*/ 1220 h 1612"/>
              <a:gd name="T62" fmla="*/ 658 w 2375"/>
              <a:gd name="T63" fmla="*/ 1131 h 1612"/>
              <a:gd name="T64" fmla="*/ 774 w 2375"/>
              <a:gd name="T65" fmla="*/ 1096 h 1612"/>
              <a:gd name="T66" fmla="*/ 850 w 2375"/>
              <a:gd name="T67" fmla="*/ 1057 h 1612"/>
              <a:gd name="T68" fmla="*/ 937 w 2375"/>
              <a:gd name="T69" fmla="*/ 1034 h 1612"/>
              <a:gd name="T70" fmla="*/ 948 w 2375"/>
              <a:gd name="T71" fmla="*/ 953 h 1612"/>
              <a:gd name="T72" fmla="*/ 935 w 2375"/>
              <a:gd name="T73" fmla="*/ 854 h 1612"/>
              <a:gd name="T74" fmla="*/ 989 w 2375"/>
              <a:gd name="T75" fmla="*/ 745 h 1612"/>
              <a:gd name="T76" fmla="*/ 1052 w 2375"/>
              <a:gd name="T77" fmla="*/ 607 h 1612"/>
              <a:gd name="T78" fmla="*/ 1114 w 2375"/>
              <a:gd name="T79" fmla="*/ 499 h 1612"/>
              <a:gd name="T80" fmla="*/ 1180 w 2375"/>
              <a:gd name="T81" fmla="*/ 499 h 1612"/>
              <a:gd name="T82" fmla="*/ 1226 w 2375"/>
              <a:gd name="T83" fmla="*/ 435 h 1612"/>
              <a:gd name="T84" fmla="*/ 1257 w 2375"/>
              <a:gd name="T85" fmla="*/ 371 h 1612"/>
              <a:gd name="T86" fmla="*/ 1283 w 2375"/>
              <a:gd name="T87" fmla="*/ 356 h 1612"/>
              <a:gd name="T88" fmla="*/ 1330 w 2375"/>
              <a:gd name="T89" fmla="*/ 286 h 1612"/>
              <a:gd name="T90" fmla="*/ 1380 w 2375"/>
              <a:gd name="T91" fmla="*/ 177 h 1612"/>
              <a:gd name="T92" fmla="*/ 1398 w 2375"/>
              <a:gd name="T93" fmla="*/ 109 h 1612"/>
              <a:gd name="T94" fmla="*/ 1416 w 2375"/>
              <a:gd name="T95" fmla="*/ 71 h 1612"/>
              <a:gd name="T96" fmla="*/ 1490 w 2375"/>
              <a:gd name="T97" fmla="*/ 83 h 1612"/>
              <a:gd name="T98" fmla="*/ 1527 w 2375"/>
              <a:gd name="T99" fmla="*/ 101 h 1612"/>
              <a:gd name="T100" fmla="*/ 1553 w 2375"/>
              <a:gd name="T101" fmla="*/ 47 h 1612"/>
              <a:gd name="T102" fmla="*/ 1592 w 2375"/>
              <a:gd name="T103" fmla="*/ 5 h 1612"/>
              <a:gd name="T104" fmla="*/ 1636 w 2375"/>
              <a:gd name="T105" fmla="*/ 13 h 1612"/>
              <a:gd name="T106" fmla="*/ 1668 w 2375"/>
              <a:gd name="T107" fmla="*/ 73 h 1612"/>
              <a:gd name="T108" fmla="*/ 1744 w 2375"/>
              <a:gd name="T109" fmla="*/ 104 h 1612"/>
              <a:gd name="T110" fmla="*/ 1810 w 2375"/>
              <a:gd name="T111" fmla="*/ 166 h 1612"/>
              <a:gd name="T112" fmla="*/ 1789 w 2375"/>
              <a:gd name="T113" fmla="*/ 271 h 1612"/>
              <a:gd name="T114" fmla="*/ 1779 w 2375"/>
              <a:gd name="T115" fmla="*/ 353 h 1612"/>
              <a:gd name="T116" fmla="*/ 1885 w 2375"/>
              <a:gd name="T117" fmla="*/ 348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75" h="1612">
                <a:moveTo>
                  <a:pt x="2019" y="335"/>
                </a:moveTo>
                <a:lnTo>
                  <a:pt x="2028" y="340"/>
                </a:lnTo>
                <a:lnTo>
                  <a:pt x="2036" y="346"/>
                </a:lnTo>
                <a:lnTo>
                  <a:pt x="2042" y="353"/>
                </a:lnTo>
                <a:lnTo>
                  <a:pt x="2049" y="361"/>
                </a:lnTo>
                <a:lnTo>
                  <a:pt x="2054" y="367"/>
                </a:lnTo>
                <a:lnTo>
                  <a:pt x="2061" y="375"/>
                </a:lnTo>
                <a:lnTo>
                  <a:pt x="2068" y="381"/>
                </a:lnTo>
                <a:lnTo>
                  <a:pt x="2077" y="388"/>
                </a:lnTo>
                <a:lnTo>
                  <a:pt x="2082" y="389"/>
                </a:lnTo>
                <a:lnTo>
                  <a:pt x="2088" y="391"/>
                </a:lnTo>
                <a:lnTo>
                  <a:pt x="2104" y="400"/>
                </a:lnTo>
                <a:lnTo>
                  <a:pt x="2118" y="412"/>
                </a:lnTo>
                <a:lnTo>
                  <a:pt x="2123" y="418"/>
                </a:lnTo>
                <a:lnTo>
                  <a:pt x="2128" y="425"/>
                </a:lnTo>
                <a:lnTo>
                  <a:pt x="2131" y="434"/>
                </a:lnTo>
                <a:lnTo>
                  <a:pt x="2132" y="443"/>
                </a:lnTo>
                <a:lnTo>
                  <a:pt x="2132" y="494"/>
                </a:lnTo>
                <a:lnTo>
                  <a:pt x="2089" y="494"/>
                </a:lnTo>
                <a:lnTo>
                  <a:pt x="2086" y="493"/>
                </a:lnTo>
                <a:lnTo>
                  <a:pt x="2082" y="492"/>
                </a:lnTo>
                <a:lnTo>
                  <a:pt x="2079" y="490"/>
                </a:lnTo>
                <a:lnTo>
                  <a:pt x="2077" y="489"/>
                </a:lnTo>
                <a:lnTo>
                  <a:pt x="2073" y="484"/>
                </a:lnTo>
                <a:lnTo>
                  <a:pt x="2066" y="480"/>
                </a:lnTo>
                <a:lnTo>
                  <a:pt x="2055" y="477"/>
                </a:lnTo>
                <a:lnTo>
                  <a:pt x="2046" y="474"/>
                </a:lnTo>
                <a:lnTo>
                  <a:pt x="2036" y="473"/>
                </a:lnTo>
                <a:lnTo>
                  <a:pt x="2024" y="473"/>
                </a:lnTo>
                <a:lnTo>
                  <a:pt x="2021" y="473"/>
                </a:lnTo>
                <a:lnTo>
                  <a:pt x="2017" y="474"/>
                </a:lnTo>
                <a:lnTo>
                  <a:pt x="2015" y="476"/>
                </a:lnTo>
                <a:lnTo>
                  <a:pt x="2013" y="477"/>
                </a:lnTo>
                <a:lnTo>
                  <a:pt x="2008" y="481"/>
                </a:lnTo>
                <a:lnTo>
                  <a:pt x="2002" y="486"/>
                </a:lnTo>
                <a:lnTo>
                  <a:pt x="2003" y="492"/>
                </a:lnTo>
                <a:lnTo>
                  <a:pt x="2006" y="497"/>
                </a:lnTo>
                <a:lnTo>
                  <a:pt x="2016" y="501"/>
                </a:lnTo>
                <a:lnTo>
                  <a:pt x="2027" y="504"/>
                </a:lnTo>
                <a:lnTo>
                  <a:pt x="2044" y="514"/>
                </a:lnTo>
                <a:lnTo>
                  <a:pt x="2059" y="524"/>
                </a:lnTo>
                <a:lnTo>
                  <a:pt x="2074" y="533"/>
                </a:lnTo>
                <a:lnTo>
                  <a:pt x="2091" y="544"/>
                </a:lnTo>
                <a:lnTo>
                  <a:pt x="2102" y="551"/>
                </a:lnTo>
                <a:lnTo>
                  <a:pt x="2111" y="556"/>
                </a:lnTo>
                <a:lnTo>
                  <a:pt x="2121" y="560"/>
                </a:lnTo>
                <a:lnTo>
                  <a:pt x="2133" y="566"/>
                </a:lnTo>
                <a:lnTo>
                  <a:pt x="2143" y="570"/>
                </a:lnTo>
                <a:lnTo>
                  <a:pt x="2151" y="574"/>
                </a:lnTo>
                <a:lnTo>
                  <a:pt x="2155" y="578"/>
                </a:lnTo>
                <a:lnTo>
                  <a:pt x="2157" y="581"/>
                </a:lnTo>
                <a:lnTo>
                  <a:pt x="2159" y="585"/>
                </a:lnTo>
                <a:lnTo>
                  <a:pt x="2160" y="589"/>
                </a:lnTo>
                <a:lnTo>
                  <a:pt x="2159" y="600"/>
                </a:lnTo>
                <a:lnTo>
                  <a:pt x="2156" y="610"/>
                </a:lnTo>
                <a:lnTo>
                  <a:pt x="2154" y="615"/>
                </a:lnTo>
                <a:lnTo>
                  <a:pt x="2150" y="619"/>
                </a:lnTo>
                <a:lnTo>
                  <a:pt x="2147" y="623"/>
                </a:lnTo>
                <a:lnTo>
                  <a:pt x="2144" y="626"/>
                </a:lnTo>
                <a:lnTo>
                  <a:pt x="2138" y="628"/>
                </a:lnTo>
                <a:lnTo>
                  <a:pt x="2133" y="629"/>
                </a:lnTo>
                <a:lnTo>
                  <a:pt x="2118" y="638"/>
                </a:lnTo>
                <a:lnTo>
                  <a:pt x="2105" y="646"/>
                </a:lnTo>
                <a:lnTo>
                  <a:pt x="2098" y="649"/>
                </a:lnTo>
                <a:lnTo>
                  <a:pt x="2091" y="651"/>
                </a:lnTo>
                <a:lnTo>
                  <a:pt x="2083" y="653"/>
                </a:lnTo>
                <a:lnTo>
                  <a:pt x="2075" y="653"/>
                </a:lnTo>
                <a:lnTo>
                  <a:pt x="2084" y="660"/>
                </a:lnTo>
                <a:lnTo>
                  <a:pt x="2094" y="665"/>
                </a:lnTo>
                <a:lnTo>
                  <a:pt x="2104" y="669"/>
                </a:lnTo>
                <a:lnTo>
                  <a:pt x="2115" y="675"/>
                </a:lnTo>
                <a:lnTo>
                  <a:pt x="2128" y="682"/>
                </a:lnTo>
                <a:lnTo>
                  <a:pt x="2138" y="689"/>
                </a:lnTo>
                <a:lnTo>
                  <a:pt x="2149" y="696"/>
                </a:lnTo>
                <a:lnTo>
                  <a:pt x="2159" y="705"/>
                </a:lnTo>
                <a:lnTo>
                  <a:pt x="2168" y="714"/>
                </a:lnTo>
                <a:lnTo>
                  <a:pt x="2176" y="722"/>
                </a:lnTo>
                <a:lnTo>
                  <a:pt x="2184" y="734"/>
                </a:lnTo>
                <a:lnTo>
                  <a:pt x="2191" y="746"/>
                </a:lnTo>
                <a:lnTo>
                  <a:pt x="2186" y="750"/>
                </a:lnTo>
                <a:lnTo>
                  <a:pt x="2181" y="755"/>
                </a:lnTo>
                <a:lnTo>
                  <a:pt x="2175" y="751"/>
                </a:lnTo>
                <a:lnTo>
                  <a:pt x="2170" y="749"/>
                </a:lnTo>
                <a:lnTo>
                  <a:pt x="2159" y="746"/>
                </a:lnTo>
                <a:lnTo>
                  <a:pt x="2148" y="743"/>
                </a:lnTo>
                <a:lnTo>
                  <a:pt x="2138" y="740"/>
                </a:lnTo>
                <a:lnTo>
                  <a:pt x="2127" y="739"/>
                </a:lnTo>
                <a:lnTo>
                  <a:pt x="2117" y="740"/>
                </a:lnTo>
                <a:lnTo>
                  <a:pt x="2109" y="742"/>
                </a:lnTo>
                <a:lnTo>
                  <a:pt x="2102" y="744"/>
                </a:lnTo>
                <a:lnTo>
                  <a:pt x="2093" y="746"/>
                </a:lnTo>
                <a:lnTo>
                  <a:pt x="2079" y="749"/>
                </a:lnTo>
                <a:lnTo>
                  <a:pt x="2066" y="751"/>
                </a:lnTo>
                <a:lnTo>
                  <a:pt x="2053" y="754"/>
                </a:lnTo>
                <a:lnTo>
                  <a:pt x="2040" y="759"/>
                </a:lnTo>
                <a:lnTo>
                  <a:pt x="2061" y="764"/>
                </a:lnTo>
                <a:lnTo>
                  <a:pt x="2079" y="771"/>
                </a:lnTo>
                <a:lnTo>
                  <a:pt x="2096" y="777"/>
                </a:lnTo>
                <a:lnTo>
                  <a:pt x="2117" y="784"/>
                </a:lnTo>
                <a:lnTo>
                  <a:pt x="2128" y="785"/>
                </a:lnTo>
                <a:lnTo>
                  <a:pt x="2138" y="786"/>
                </a:lnTo>
                <a:lnTo>
                  <a:pt x="2144" y="789"/>
                </a:lnTo>
                <a:lnTo>
                  <a:pt x="2149" y="794"/>
                </a:lnTo>
                <a:lnTo>
                  <a:pt x="2151" y="796"/>
                </a:lnTo>
                <a:lnTo>
                  <a:pt x="2154" y="797"/>
                </a:lnTo>
                <a:lnTo>
                  <a:pt x="2157" y="798"/>
                </a:lnTo>
                <a:lnTo>
                  <a:pt x="2160" y="799"/>
                </a:lnTo>
                <a:lnTo>
                  <a:pt x="2177" y="799"/>
                </a:lnTo>
                <a:lnTo>
                  <a:pt x="2191" y="799"/>
                </a:lnTo>
                <a:lnTo>
                  <a:pt x="2205" y="799"/>
                </a:lnTo>
                <a:lnTo>
                  <a:pt x="2223" y="799"/>
                </a:lnTo>
                <a:lnTo>
                  <a:pt x="2231" y="799"/>
                </a:lnTo>
                <a:lnTo>
                  <a:pt x="2240" y="798"/>
                </a:lnTo>
                <a:lnTo>
                  <a:pt x="2248" y="796"/>
                </a:lnTo>
                <a:lnTo>
                  <a:pt x="2255" y="794"/>
                </a:lnTo>
                <a:lnTo>
                  <a:pt x="2263" y="793"/>
                </a:lnTo>
                <a:lnTo>
                  <a:pt x="2270" y="790"/>
                </a:lnTo>
                <a:lnTo>
                  <a:pt x="2278" y="789"/>
                </a:lnTo>
                <a:lnTo>
                  <a:pt x="2287" y="788"/>
                </a:lnTo>
                <a:lnTo>
                  <a:pt x="2293" y="788"/>
                </a:lnTo>
                <a:lnTo>
                  <a:pt x="2298" y="788"/>
                </a:lnTo>
                <a:lnTo>
                  <a:pt x="2304" y="789"/>
                </a:lnTo>
                <a:lnTo>
                  <a:pt x="2308" y="791"/>
                </a:lnTo>
                <a:lnTo>
                  <a:pt x="2310" y="796"/>
                </a:lnTo>
                <a:lnTo>
                  <a:pt x="2311" y="802"/>
                </a:lnTo>
                <a:lnTo>
                  <a:pt x="2316" y="811"/>
                </a:lnTo>
                <a:lnTo>
                  <a:pt x="2321" y="818"/>
                </a:lnTo>
                <a:lnTo>
                  <a:pt x="2325" y="826"/>
                </a:lnTo>
                <a:lnTo>
                  <a:pt x="2332" y="834"/>
                </a:lnTo>
                <a:lnTo>
                  <a:pt x="2345" y="845"/>
                </a:lnTo>
                <a:lnTo>
                  <a:pt x="2356" y="856"/>
                </a:lnTo>
                <a:lnTo>
                  <a:pt x="2361" y="862"/>
                </a:lnTo>
                <a:lnTo>
                  <a:pt x="2366" y="867"/>
                </a:lnTo>
                <a:lnTo>
                  <a:pt x="2371" y="874"/>
                </a:lnTo>
                <a:lnTo>
                  <a:pt x="2375" y="882"/>
                </a:lnTo>
                <a:lnTo>
                  <a:pt x="2366" y="885"/>
                </a:lnTo>
                <a:lnTo>
                  <a:pt x="2359" y="889"/>
                </a:lnTo>
                <a:lnTo>
                  <a:pt x="2351" y="891"/>
                </a:lnTo>
                <a:lnTo>
                  <a:pt x="2343" y="892"/>
                </a:lnTo>
                <a:lnTo>
                  <a:pt x="2340" y="903"/>
                </a:lnTo>
                <a:lnTo>
                  <a:pt x="2349" y="920"/>
                </a:lnTo>
                <a:lnTo>
                  <a:pt x="2349" y="920"/>
                </a:lnTo>
                <a:lnTo>
                  <a:pt x="584" y="1461"/>
                </a:lnTo>
                <a:lnTo>
                  <a:pt x="584" y="1461"/>
                </a:lnTo>
                <a:lnTo>
                  <a:pt x="0" y="1612"/>
                </a:lnTo>
                <a:lnTo>
                  <a:pt x="0" y="1612"/>
                </a:lnTo>
                <a:lnTo>
                  <a:pt x="25" y="1585"/>
                </a:lnTo>
                <a:lnTo>
                  <a:pt x="46" y="1561"/>
                </a:lnTo>
                <a:lnTo>
                  <a:pt x="58" y="1551"/>
                </a:lnTo>
                <a:lnTo>
                  <a:pt x="70" y="1539"/>
                </a:lnTo>
                <a:lnTo>
                  <a:pt x="84" y="1528"/>
                </a:lnTo>
                <a:lnTo>
                  <a:pt x="98" y="1516"/>
                </a:lnTo>
                <a:lnTo>
                  <a:pt x="124" y="1499"/>
                </a:lnTo>
                <a:lnTo>
                  <a:pt x="147" y="1484"/>
                </a:lnTo>
                <a:lnTo>
                  <a:pt x="158" y="1476"/>
                </a:lnTo>
                <a:lnTo>
                  <a:pt x="169" y="1467"/>
                </a:lnTo>
                <a:lnTo>
                  <a:pt x="180" y="1458"/>
                </a:lnTo>
                <a:lnTo>
                  <a:pt x="191" y="1447"/>
                </a:lnTo>
                <a:lnTo>
                  <a:pt x="203" y="1439"/>
                </a:lnTo>
                <a:lnTo>
                  <a:pt x="213" y="1432"/>
                </a:lnTo>
                <a:lnTo>
                  <a:pt x="218" y="1421"/>
                </a:lnTo>
                <a:lnTo>
                  <a:pt x="221" y="1410"/>
                </a:lnTo>
                <a:lnTo>
                  <a:pt x="224" y="1399"/>
                </a:lnTo>
                <a:lnTo>
                  <a:pt x="229" y="1389"/>
                </a:lnTo>
                <a:lnTo>
                  <a:pt x="243" y="1376"/>
                </a:lnTo>
                <a:lnTo>
                  <a:pt x="258" y="1363"/>
                </a:lnTo>
                <a:lnTo>
                  <a:pt x="262" y="1353"/>
                </a:lnTo>
                <a:lnTo>
                  <a:pt x="265" y="1344"/>
                </a:lnTo>
                <a:lnTo>
                  <a:pt x="266" y="1335"/>
                </a:lnTo>
                <a:lnTo>
                  <a:pt x="267" y="1326"/>
                </a:lnTo>
                <a:lnTo>
                  <a:pt x="267" y="1316"/>
                </a:lnTo>
                <a:lnTo>
                  <a:pt x="268" y="1307"/>
                </a:lnTo>
                <a:lnTo>
                  <a:pt x="270" y="1298"/>
                </a:lnTo>
                <a:lnTo>
                  <a:pt x="274" y="1288"/>
                </a:lnTo>
                <a:lnTo>
                  <a:pt x="278" y="1283"/>
                </a:lnTo>
                <a:lnTo>
                  <a:pt x="283" y="1278"/>
                </a:lnTo>
                <a:lnTo>
                  <a:pt x="289" y="1276"/>
                </a:lnTo>
                <a:lnTo>
                  <a:pt x="295" y="1272"/>
                </a:lnTo>
                <a:lnTo>
                  <a:pt x="310" y="1261"/>
                </a:lnTo>
                <a:lnTo>
                  <a:pt x="322" y="1253"/>
                </a:lnTo>
                <a:lnTo>
                  <a:pt x="328" y="1247"/>
                </a:lnTo>
                <a:lnTo>
                  <a:pt x="334" y="1243"/>
                </a:lnTo>
                <a:lnTo>
                  <a:pt x="340" y="1236"/>
                </a:lnTo>
                <a:lnTo>
                  <a:pt x="346" y="1230"/>
                </a:lnTo>
                <a:lnTo>
                  <a:pt x="352" y="1219"/>
                </a:lnTo>
                <a:lnTo>
                  <a:pt x="359" y="1208"/>
                </a:lnTo>
                <a:lnTo>
                  <a:pt x="368" y="1197"/>
                </a:lnTo>
                <a:lnTo>
                  <a:pt x="377" y="1187"/>
                </a:lnTo>
                <a:lnTo>
                  <a:pt x="385" y="1173"/>
                </a:lnTo>
                <a:lnTo>
                  <a:pt x="390" y="1161"/>
                </a:lnTo>
                <a:lnTo>
                  <a:pt x="394" y="1148"/>
                </a:lnTo>
                <a:lnTo>
                  <a:pt x="399" y="1136"/>
                </a:lnTo>
                <a:lnTo>
                  <a:pt x="404" y="1110"/>
                </a:lnTo>
                <a:lnTo>
                  <a:pt x="409" y="1081"/>
                </a:lnTo>
                <a:lnTo>
                  <a:pt x="409" y="1081"/>
                </a:lnTo>
                <a:lnTo>
                  <a:pt x="423" y="1081"/>
                </a:lnTo>
                <a:lnTo>
                  <a:pt x="436" y="1083"/>
                </a:lnTo>
                <a:lnTo>
                  <a:pt x="442" y="1088"/>
                </a:lnTo>
                <a:lnTo>
                  <a:pt x="446" y="1094"/>
                </a:lnTo>
                <a:lnTo>
                  <a:pt x="450" y="1100"/>
                </a:lnTo>
                <a:lnTo>
                  <a:pt x="453" y="1107"/>
                </a:lnTo>
                <a:lnTo>
                  <a:pt x="458" y="1122"/>
                </a:lnTo>
                <a:lnTo>
                  <a:pt x="466" y="1137"/>
                </a:lnTo>
                <a:lnTo>
                  <a:pt x="470" y="1143"/>
                </a:lnTo>
                <a:lnTo>
                  <a:pt x="475" y="1149"/>
                </a:lnTo>
                <a:lnTo>
                  <a:pt x="481" y="1154"/>
                </a:lnTo>
                <a:lnTo>
                  <a:pt x="487" y="1158"/>
                </a:lnTo>
                <a:lnTo>
                  <a:pt x="500" y="1165"/>
                </a:lnTo>
                <a:lnTo>
                  <a:pt x="515" y="1172"/>
                </a:lnTo>
                <a:lnTo>
                  <a:pt x="530" y="1177"/>
                </a:lnTo>
                <a:lnTo>
                  <a:pt x="542" y="1183"/>
                </a:lnTo>
                <a:lnTo>
                  <a:pt x="555" y="1190"/>
                </a:lnTo>
                <a:lnTo>
                  <a:pt x="569" y="1197"/>
                </a:lnTo>
                <a:lnTo>
                  <a:pt x="579" y="1206"/>
                </a:lnTo>
                <a:lnTo>
                  <a:pt x="590" y="1214"/>
                </a:lnTo>
                <a:lnTo>
                  <a:pt x="602" y="1217"/>
                </a:lnTo>
                <a:lnTo>
                  <a:pt x="611" y="1220"/>
                </a:lnTo>
                <a:lnTo>
                  <a:pt x="622" y="1222"/>
                </a:lnTo>
                <a:lnTo>
                  <a:pt x="634" y="1224"/>
                </a:lnTo>
                <a:lnTo>
                  <a:pt x="634" y="1159"/>
                </a:lnTo>
                <a:lnTo>
                  <a:pt x="636" y="1145"/>
                </a:lnTo>
                <a:lnTo>
                  <a:pt x="637" y="1132"/>
                </a:lnTo>
                <a:lnTo>
                  <a:pt x="648" y="1132"/>
                </a:lnTo>
                <a:lnTo>
                  <a:pt x="658" y="1131"/>
                </a:lnTo>
                <a:lnTo>
                  <a:pt x="667" y="1128"/>
                </a:lnTo>
                <a:lnTo>
                  <a:pt x="676" y="1126"/>
                </a:lnTo>
                <a:lnTo>
                  <a:pt x="693" y="1120"/>
                </a:lnTo>
                <a:lnTo>
                  <a:pt x="712" y="1112"/>
                </a:lnTo>
                <a:lnTo>
                  <a:pt x="734" y="1106"/>
                </a:lnTo>
                <a:lnTo>
                  <a:pt x="755" y="1101"/>
                </a:lnTo>
                <a:lnTo>
                  <a:pt x="774" y="1096"/>
                </a:lnTo>
                <a:lnTo>
                  <a:pt x="797" y="1088"/>
                </a:lnTo>
                <a:lnTo>
                  <a:pt x="805" y="1085"/>
                </a:lnTo>
                <a:lnTo>
                  <a:pt x="811" y="1082"/>
                </a:lnTo>
                <a:lnTo>
                  <a:pt x="818" y="1078"/>
                </a:lnTo>
                <a:lnTo>
                  <a:pt x="824" y="1074"/>
                </a:lnTo>
                <a:lnTo>
                  <a:pt x="836" y="1066"/>
                </a:lnTo>
                <a:lnTo>
                  <a:pt x="850" y="1057"/>
                </a:lnTo>
                <a:lnTo>
                  <a:pt x="864" y="1051"/>
                </a:lnTo>
                <a:lnTo>
                  <a:pt x="876" y="1046"/>
                </a:lnTo>
                <a:lnTo>
                  <a:pt x="889" y="1043"/>
                </a:lnTo>
                <a:lnTo>
                  <a:pt x="903" y="1039"/>
                </a:lnTo>
                <a:lnTo>
                  <a:pt x="917" y="1039"/>
                </a:lnTo>
                <a:lnTo>
                  <a:pt x="928" y="1035"/>
                </a:lnTo>
                <a:lnTo>
                  <a:pt x="937" y="1034"/>
                </a:lnTo>
                <a:lnTo>
                  <a:pt x="947" y="1034"/>
                </a:lnTo>
                <a:lnTo>
                  <a:pt x="959" y="1035"/>
                </a:lnTo>
                <a:lnTo>
                  <a:pt x="959" y="996"/>
                </a:lnTo>
                <a:lnTo>
                  <a:pt x="958" y="984"/>
                </a:lnTo>
                <a:lnTo>
                  <a:pt x="955" y="974"/>
                </a:lnTo>
                <a:lnTo>
                  <a:pt x="950" y="964"/>
                </a:lnTo>
                <a:lnTo>
                  <a:pt x="948" y="953"/>
                </a:lnTo>
                <a:lnTo>
                  <a:pt x="947" y="938"/>
                </a:lnTo>
                <a:lnTo>
                  <a:pt x="946" y="924"/>
                </a:lnTo>
                <a:lnTo>
                  <a:pt x="945" y="910"/>
                </a:lnTo>
                <a:lnTo>
                  <a:pt x="943" y="895"/>
                </a:lnTo>
                <a:lnTo>
                  <a:pt x="939" y="879"/>
                </a:lnTo>
                <a:lnTo>
                  <a:pt x="935" y="863"/>
                </a:lnTo>
                <a:lnTo>
                  <a:pt x="935" y="854"/>
                </a:lnTo>
                <a:lnTo>
                  <a:pt x="937" y="845"/>
                </a:lnTo>
                <a:lnTo>
                  <a:pt x="940" y="838"/>
                </a:lnTo>
                <a:lnTo>
                  <a:pt x="943" y="830"/>
                </a:lnTo>
                <a:lnTo>
                  <a:pt x="950" y="815"/>
                </a:lnTo>
                <a:lnTo>
                  <a:pt x="959" y="799"/>
                </a:lnTo>
                <a:lnTo>
                  <a:pt x="974" y="770"/>
                </a:lnTo>
                <a:lnTo>
                  <a:pt x="989" y="745"/>
                </a:lnTo>
                <a:lnTo>
                  <a:pt x="1004" y="719"/>
                </a:lnTo>
                <a:lnTo>
                  <a:pt x="1021" y="690"/>
                </a:lnTo>
                <a:lnTo>
                  <a:pt x="1027" y="674"/>
                </a:lnTo>
                <a:lnTo>
                  <a:pt x="1033" y="658"/>
                </a:lnTo>
                <a:lnTo>
                  <a:pt x="1038" y="641"/>
                </a:lnTo>
                <a:lnTo>
                  <a:pt x="1044" y="624"/>
                </a:lnTo>
                <a:lnTo>
                  <a:pt x="1052" y="607"/>
                </a:lnTo>
                <a:lnTo>
                  <a:pt x="1061" y="591"/>
                </a:lnTo>
                <a:lnTo>
                  <a:pt x="1069" y="575"/>
                </a:lnTo>
                <a:lnTo>
                  <a:pt x="1079" y="561"/>
                </a:lnTo>
                <a:lnTo>
                  <a:pt x="1088" y="547"/>
                </a:lnTo>
                <a:lnTo>
                  <a:pt x="1096" y="533"/>
                </a:lnTo>
                <a:lnTo>
                  <a:pt x="1105" y="517"/>
                </a:lnTo>
                <a:lnTo>
                  <a:pt x="1114" y="499"/>
                </a:lnTo>
                <a:lnTo>
                  <a:pt x="1124" y="502"/>
                </a:lnTo>
                <a:lnTo>
                  <a:pt x="1134" y="505"/>
                </a:lnTo>
                <a:lnTo>
                  <a:pt x="1144" y="506"/>
                </a:lnTo>
                <a:lnTo>
                  <a:pt x="1156" y="507"/>
                </a:lnTo>
                <a:lnTo>
                  <a:pt x="1165" y="506"/>
                </a:lnTo>
                <a:lnTo>
                  <a:pt x="1174" y="503"/>
                </a:lnTo>
                <a:lnTo>
                  <a:pt x="1180" y="499"/>
                </a:lnTo>
                <a:lnTo>
                  <a:pt x="1187" y="493"/>
                </a:lnTo>
                <a:lnTo>
                  <a:pt x="1193" y="487"/>
                </a:lnTo>
                <a:lnTo>
                  <a:pt x="1199" y="479"/>
                </a:lnTo>
                <a:lnTo>
                  <a:pt x="1204" y="471"/>
                </a:lnTo>
                <a:lnTo>
                  <a:pt x="1209" y="462"/>
                </a:lnTo>
                <a:lnTo>
                  <a:pt x="1217" y="448"/>
                </a:lnTo>
                <a:lnTo>
                  <a:pt x="1226" y="435"/>
                </a:lnTo>
                <a:lnTo>
                  <a:pt x="1234" y="423"/>
                </a:lnTo>
                <a:lnTo>
                  <a:pt x="1243" y="409"/>
                </a:lnTo>
                <a:lnTo>
                  <a:pt x="1247" y="400"/>
                </a:lnTo>
                <a:lnTo>
                  <a:pt x="1251" y="394"/>
                </a:lnTo>
                <a:lnTo>
                  <a:pt x="1254" y="385"/>
                </a:lnTo>
                <a:lnTo>
                  <a:pt x="1256" y="377"/>
                </a:lnTo>
                <a:lnTo>
                  <a:pt x="1257" y="371"/>
                </a:lnTo>
                <a:lnTo>
                  <a:pt x="1258" y="366"/>
                </a:lnTo>
                <a:lnTo>
                  <a:pt x="1258" y="363"/>
                </a:lnTo>
                <a:lnTo>
                  <a:pt x="1258" y="361"/>
                </a:lnTo>
                <a:lnTo>
                  <a:pt x="1260" y="357"/>
                </a:lnTo>
                <a:lnTo>
                  <a:pt x="1261" y="356"/>
                </a:lnTo>
                <a:lnTo>
                  <a:pt x="1272" y="355"/>
                </a:lnTo>
                <a:lnTo>
                  <a:pt x="1283" y="356"/>
                </a:lnTo>
                <a:lnTo>
                  <a:pt x="1290" y="353"/>
                </a:lnTo>
                <a:lnTo>
                  <a:pt x="1294" y="349"/>
                </a:lnTo>
                <a:lnTo>
                  <a:pt x="1298" y="344"/>
                </a:lnTo>
                <a:lnTo>
                  <a:pt x="1301" y="340"/>
                </a:lnTo>
                <a:lnTo>
                  <a:pt x="1307" y="328"/>
                </a:lnTo>
                <a:lnTo>
                  <a:pt x="1312" y="316"/>
                </a:lnTo>
                <a:lnTo>
                  <a:pt x="1330" y="286"/>
                </a:lnTo>
                <a:lnTo>
                  <a:pt x="1345" y="259"/>
                </a:lnTo>
                <a:lnTo>
                  <a:pt x="1351" y="246"/>
                </a:lnTo>
                <a:lnTo>
                  <a:pt x="1359" y="231"/>
                </a:lnTo>
                <a:lnTo>
                  <a:pt x="1364" y="216"/>
                </a:lnTo>
                <a:lnTo>
                  <a:pt x="1371" y="200"/>
                </a:lnTo>
                <a:lnTo>
                  <a:pt x="1375" y="188"/>
                </a:lnTo>
                <a:lnTo>
                  <a:pt x="1380" y="177"/>
                </a:lnTo>
                <a:lnTo>
                  <a:pt x="1385" y="166"/>
                </a:lnTo>
                <a:lnTo>
                  <a:pt x="1387" y="154"/>
                </a:lnTo>
                <a:lnTo>
                  <a:pt x="1387" y="143"/>
                </a:lnTo>
                <a:lnTo>
                  <a:pt x="1387" y="133"/>
                </a:lnTo>
                <a:lnTo>
                  <a:pt x="1389" y="124"/>
                </a:lnTo>
                <a:lnTo>
                  <a:pt x="1393" y="116"/>
                </a:lnTo>
                <a:lnTo>
                  <a:pt x="1398" y="109"/>
                </a:lnTo>
                <a:lnTo>
                  <a:pt x="1403" y="101"/>
                </a:lnTo>
                <a:lnTo>
                  <a:pt x="1406" y="96"/>
                </a:lnTo>
                <a:lnTo>
                  <a:pt x="1411" y="91"/>
                </a:lnTo>
                <a:lnTo>
                  <a:pt x="1413" y="84"/>
                </a:lnTo>
                <a:lnTo>
                  <a:pt x="1414" y="77"/>
                </a:lnTo>
                <a:lnTo>
                  <a:pt x="1415" y="73"/>
                </a:lnTo>
                <a:lnTo>
                  <a:pt x="1416" y="71"/>
                </a:lnTo>
                <a:lnTo>
                  <a:pt x="1418" y="70"/>
                </a:lnTo>
                <a:lnTo>
                  <a:pt x="1421" y="69"/>
                </a:lnTo>
                <a:lnTo>
                  <a:pt x="1435" y="70"/>
                </a:lnTo>
                <a:lnTo>
                  <a:pt x="1448" y="72"/>
                </a:lnTo>
                <a:lnTo>
                  <a:pt x="1460" y="77"/>
                </a:lnTo>
                <a:lnTo>
                  <a:pt x="1474" y="80"/>
                </a:lnTo>
                <a:lnTo>
                  <a:pt x="1490" y="83"/>
                </a:lnTo>
                <a:lnTo>
                  <a:pt x="1507" y="87"/>
                </a:lnTo>
                <a:lnTo>
                  <a:pt x="1512" y="92"/>
                </a:lnTo>
                <a:lnTo>
                  <a:pt x="1516" y="96"/>
                </a:lnTo>
                <a:lnTo>
                  <a:pt x="1519" y="98"/>
                </a:lnTo>
                <a:lnTo>
                  <a:pt x="1522" y="99"/>
                </a:lnTo>
                <a:lnTo>
                  <a:pt x="1524" y="100"/>
                </a:lnTo>
                <a:lnTo>
                  <a:pt x="1527" y="101"/>
                </a:lnTo>
                <a:lnTo>
                  <a:pt x="1533" y="100"/>
                </a:lnTo>
                <a:lnTo>
                  <a:pt x="1537" y="97"/>
                </a:lnTo>
                <a:lnTo>
                  <a:pt x="1540" y="94"/>
                </a:lnTo>
                <a:lnTo>
                  <a:pt x="1542" y="88"/>
                </a:lnTo>
                <a:lnTo>
                  <a:pt x="1546" y="77"/>
                </a:lnTo>
                <a:lnTo>
                  <a:pt x="1549" y="64"/>
                </a:lnTo>
                <a:lnTo>
                  <a:pt x="1553" y="47"/>
                </a:lnTo>
                <a:lnTo>
                  <a:pt x="1555" y="32"/>
                </a:lnTo>
                <a:lnTo>
                  <a:pt x="1557" y="17"/>
                </a:lnTo>
                <a:lnTo>
                  <a:pt x="1560" y="0"/>
                </a:lnTo>
                <a:lnTo>
                  <a:pt x="1560" y="0"/>
                </a:lnTo>
                <a:lnTo>
                  <a:pt x="1570" y="1"/>
                </a:lnTo>
                <a:lnTo>
                  <a:pt x="1581" y="3"/>
                </a:lnTo>
                <a:lnTo>
                  <a:pt x="1592" y="5"/>
                </a:lnTo>
                <a:lnTo>
                  <a:pt x="1605" y="8"/>
                </a:lnTo>
                <a:lnTo>
                  <a:pt x="1614" y="8"/>
                </a:lnTo>
                <a:lnTo>
                  <a:pt x="1621" y="8"/>
                </a:lnTo>
                <a:lnTo>
                  <a:pt x="1625" y="8"/>
                </a:lnTo>
                <a:lnTo>
                  <a:pt x="1629" y="10"/>
                </a:lnTo>
                <a:lnTo>
                  <a:pt x="1633" y="11"/>
                </a:lnTo>
                <a:lnTo>
                  <a:pt x="1636" y="13"/>
                </a:lnTo>
                <a:lnTo>
                  <a:pt x="1641" y="18"/>
                </a:lnTo>
                <a:lnTo>
                  <a:pt x="1643" y="23"/>
                </a:lnTo>
                <a:lnTo>
                  <a:pt x="1645" y="29"/>
                </a:lnTo>
                <a:lnTo>
                  <a:pt x="1647" y="34"/>
                </a:lnTo>
                <a:lnTo>
                  <a:pt x="1655" y="52"/>
                </a:lnTo>
                <a:lnTo>
                  <a:pt x="1663" y="67"/>
                </a:lnTo>
                <a:lnTo>
                  <a:pt x="1668" y="73"/>
                </a:lnTo>
                <a:lnTo>
                  <a:pt x="1674" y="79"/>
                </a:lnTo>
                <a:lnTo>
                  <a:pt x="1681" y="82"/>
                </a:lnTo>
                <a:lnTo>
                  <a:pt x="1689" y="85"/>
                </a:lnTo>
                <a:lnTo>
                  <a:pt x="1710" y="91"/>
                </a:lnTo>
                <a:lnTo>
                  <a:pt x="1727" y="98"/>
                </a:lnTo>
                <a:lnTo>
                  <a:pt x="1736" y="101"/>
                </a:lnTo>
                <a:lnTo>
                  <a:pt x="1744" y="104"/>
                </a:lnTo>
                <a:lnTo>
                  <a:pt x="1754" y="106"/>
                </a:lnTo>
                <a:lnTo>
                  <a:pt x="1765" y="107"/>
                </a:lnTo>
                <a:lnTo>
                  <a:pt x="1814" y="107"/>
                </a:lnTo>
                <a:lnTo>
                  <a:pt x="1814" y="128"/>
                </a:lnTo>
                <a:lnTo>
                  <a:pt x="1813" y="142"/>
                </a:lnTo>
                <a:lnTo>
                  <a:pt x="1812" y="154"/>
                </a:lnTo>
                <a:lnTo>
                  <a:pt x="1810" y="166"/>
                </a:lnTo>
                <a:lnTo>
                  <a:pt x="1809" y="180"/>
                </a:lnTo>
                <a:lnTo>
                  <a:pt x="1808" y="195"/>
                </a:lnTo>
                <a:lnTo>
                  <a:pt x="1808" y="207"/>
                </a:lnTo>
                <a:lnTo>
                  <a:pt x="1807" y="220"/>
                </a:lnTo>
                <a:lnTo>
                  <a:pt x="1804" y="234"/>
                </a:lnTo>
                <a:lnTo>
                  <a:pt x="1796" y="254"/>
                </a:lnTo>
                <a:lnTo>
                  <a:pt x="1789" y="271"/>
                </a:lnTo>
                <a:lnTo>
                  <a:pt x="1780" y="288"/>
                </a:lnTo>
                <a:lnTo>
                  <a:pt x="1772" y="308"/>
                </a:lnTo>
                <a:lnTo>
                  <a:pt x="1767" y="318"/>
                </a:lnTo>
                <a:lnTo>
                  <a:pt x="1764" y="328"/>
                </a:lnTo>
                <a:lnTo>
                  <a:pt x="1764" y="351"/>
                </a:lnTo>
                <a:lnTo>
                  <a:pt x="1771" y="352"/>
                </a:lnTo>
                <a:lnTo>
                  <a:pt x="1779" y="353"/>
                </a:lnTo>
                <a:lnTo>
                  <a:pt x="1795" y="352"/>
                </a:lnTo>
                <a:lnTo>
                  <a:pt x="1809" y="350"/>
                </a:lnTo>
                <a:lnTo>
                  <a:pt x="1822" y="348"/>
                </a:lnTo>
                <a:lnTo>
                  <a:pt x="1838" y="345"/>
                </a:lnTo>
                <a:lnTo>
                  <a:pt x="1855" y="345"/>
                </a:lnTo>
                <a:lnTo>
                  <a:pt x="1870" y="346"/>
                </a:lnTo>
                <a:lnTo>
                  <a:pt x="1885" y="348"/>
                </a:lnTo>
                <a:lnTo>
                  <a:pt x="1902" y="348"/>
                </a:lnTo>
                <a:lnTo>
                  <a:pt x="1933" y="346"/>
                </a:lnTo>
                <a:lnTo>
                  <a:pt x="1961" y="344"/>
                </a:lnTo>
                <a:lnTo>
                  <a:pt x="1988" y="341"/>
                </a:lnTo>
                <a:lnTo>
                  <a:pt x="2019" y="335"/>
                </a:lnTo>
                <a:lnTo>
                  <a:pt x="2019" y="33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4" name="Freeform 250"/>
          <p:cNvSpPr>
            <a:spLocks/>
          </p:cNvSpPr>
          <p:nvPr/>
        </p:nvSpPr>
        <p:spPr bwMode="auto">
          <a:xfrm>
            <a:off x="5051887" y="2182406"/>
            <a:ext cx="928741" cy="1087677"/>
          </a:xfrm>
          <a:custGeom>
            <a:avLst/>
            <a:gdLst>
              <a:gd name="T0" fmla="*/ 1381 w 2014"/>
              <a:gd name="T1" fmla="*/ 999 h 2361"/>
              <a:gd name="T2" fmla="*/ 1366 w 2014"/>
              <a:gd name="T3" fmla="*/ 1054 h 2361"/>
              <a:gd name="T4" fmla="*/ 1378 w 2014"/>
              <a:gd name="T5" fmla="*/ 1151 h 2361"/>
              <a:gd name="T6" fmla="*/ 1365 w 2014"/>
              <a:gd name="T7" fmla="*/ 1234 h 2361"/>
              <a:gd name="T8" fmla="*/ 1310 w 2014"/>
              <a:gd name="T9" fmla="*/ 1285 h 2361"/>
              <a:gd name="T10" fmla="*/ 1241 w 2014"/>
              <a:gd name="T11" fmla="*/ 1406 h 2361"/>
              <a:gd name="T12" fmla="*/ 1315 w 2014"/>
              <a:gd name="T13" fmla="*/ 1554 h 2361"/>
              <a:gd name="T14" fmla="*/ 1307 w 2014"/>
              <a:gd name="T15" fmla="*/ 1606 h 2361"/>
              <a:gd name="T16" fmla="*/ 1288 w 2014"/>
              <a:gd name="T17" fmla="*/ 1683 h 2361"/>
              <a:gd name="T18" fmla="*/ 1296 w 2014"/>
              <a:gd name="T19" fmla="*/ 1772 h 2361"/>
              <a:gd name="T20" fmla="*/ 1402 w 2014"/>
              <a:gd name="T21" fmla="*/ 1813 h 2361"/>
              <a:gd name="T22" fmla="*/ 1534 w 2014"/>
              <a:gd name="T23" fmla="*/ 1878 h 2361"/>
              <a:gd name="T24" fmla="*/ 1598 w 2014"/>
              <a:gd name="T25" fmla="*/ 1960 h 2361"/>
              <a:gd name="T26" fmla="*/ 1759 w 2014"/>
              <a:gd name="T27" fmla="*/ 2051 h 2361"/>
              <a:gd name="T28" fmla="*/ 1804 w 2014"/>
              <a:gd name="T29" fmla="*/ 2117 h 2361"/>
              <a:gd name="T30" fmla="*/ 1802 w 2014"/>
              <a:gd name="T31" fmla="*/ 2217 h 2361"/>
              <a:gd name="T32" fmla="*/ 1257 w 2014"/>
              <a:gd name="T33" fmla="*/ 2292 h 2361"/>
              <a:gd name="T34" fmla="*/ 500 w 2014"/>
              <a:gd name="T35" fmla="*/ 2350 h 2361"/>
              <a:gd name="T36" fmla="*/ 289 w 2014"/>
              <a:gd name="T37" fmla="*/ 1633 h 2361"/>
              <a:gd name="T38" fmla="*/ 209 w 2014"/>
              <a:gd name="T39" fmla="*/ 1558 h 2361"/>
              <a:gd name="T40" fmla="*/ 208 w 2014"/>
              <a:gd name="T41" fmla="*/ 1471 h 2361"/>
              <a:gd name="T42" fmla="*/ 207 w 2014"/>
              <a:gd name="T43" fmla="*/ 1383 h 2361"/>
              <a:gd name="T44" fmla="*/ 182 w 2014"/>
              <a:gd name="T45" fmla="*/ 1185 h 2361"/>
              <a:gd name="T46" fmla="*/ 149 w 2014"/>
              <a:gd name="T47" fmla="*/ 1034 h 2361"/>
              <a:gd name="T48" fmla="*/ 164 w 2014"/>
              <a:gd name="T49" fmla="*/ 932 h 2361"/>
              <a:gd name="T50" fmla="*/ 144 w 2014"/>
              <a:gd name="T51" fmla="*/ 790 h 2361"/>
              <a:gd name="T52" fmla="*/ 101 w 2014"/>
              <a:gd name="T53" fmla="*/ 671 h 2361"/>
              <a:gd name="T54" fmla="*/ 35 w 2014"/>
              <a:gd name="T55" fmla="*/ 538 h 2361"/>
              <a:gd name="T56" fmla="*/ 44 w 2014"/>
              <a:gd name="T57" fmla="*/ 456 h 2361"/>
              <a:gd name="T58" fmla="*/ 17 w 2014"/>
              <a:gd name="T59" fmla="*/ 381 h 2361"/>
              <a:gd name="T60" fmla="*/ 26 w 2014"/>
              <a:gd name="T61" fmla="*/ 324 h 2361"/>
              <a:gd name="T62" fmla="*/ 2 w 2014"/>
              <a:gd name="T63" fmla="*/ 237 h 2361"/>
              <a:gd name="T64" fmla="*/ 125 w 2014"/>
              <a:gd name="T65" fmla="*/ 172 h 2361"/>
              <a:gd name="T66" fmla="*/ 494 w 2014"/>
              <a:gd name="T67" fmla="*/ 138 h 2361"/>
              <a:gd name="T68" fmla="*/ 519 w 2014"/>
              <a:gd name="T69" fmla="*/ 68 h 2361"/>
              <a:gd name="T70" fmla="*/ 561 w 2014"/>
              <a:gd name="T71" fmla="*/ 0 h 2361"/>
              <a:gd name="T72" fmla="*/ 610 w 2014"/>
              <a:gd name="T73" fmla="*/ 70 h 2361"/>
              <a:gd name="T74" fmla="*/ 674 w 2014"/>
              <a:gd name="T75" fmla="*/ 211 h 2361"/>
              <a:gd name="T76" fmla="*/ 738 w 2014"/>
              <a:gd name="T77" fmla="*/ 231 h 2361"/>
              <a:gd name="T78" fmla="*/ 808 w 2014"/>
              <a:gd name="T79" fmla="*/ 221 h 2361"/>
              <a:gd name="T80" fmla="*/ 896 w 2014"/>
              <a:gd name="T81" fmla="*/ 243 h 2361"/>
              <a:gd name="T82" fmla="*/ 932 w 2014"/>
              <a:gd name="T83" fmla="*/ 281 h 2361"/>
              <a:gd name="T84" fmla="*/ 964 w 2014"/>
              <a:gd name="T85" fmla="*/ 271 h 2361"/>
              <a:gd name="T86" fmla="*/ 1040 w 2014"/>
              <a:gd name="T87" fmla="*/ 273 h 2361"/>
              <a:gd name="T88" fmla="*/ 1176 w 2014"/>
              <a:gd name="T89" fmla="*/ 240 h 2361"/>
              <a:gd name="T90" fmla="*/ 1232 w 2014"/>
              <a:gd name="T91" fmla="*/ 250 h 2361"/>
              <a:gd name="T92" fmla="*/ 1264 w 2014"/>
              <a:gd name="T93" fmla="*/ 346 h 2361"/>
              <a:gd name="T94" fmla="*/ 1312 w 2014"/>
              <a:gd name="T95" fmla="*/ 315 h 2361"/>
              <a:gd name="T96" fmla="*/ 1406 w 2014"/>
              <a:gd name="T97" fmla="*/ 348 h 2361"/>
              <a:gd name="T98" fmla="*/ 1492 w 2014"/>
              <a:gd name="T99" fmla="*/ 390 h 2361"/>
              <a:gd name="T100" fmla="*/ 1560 w 2014"/>
              <a:gd name="T101" fmla="*/ 405 h 2361"/>
              <a:gd name="T102" fmla="*/ 1624 w 2014"/>
              <a:gd name="T103" fmla="*/ 358 h 2361"/>
              <a:gd name="T104" fmla="*/ 1697 w 2014"/>
              <a:gd name="T105" fmla="*/ 373 h 2361"/>
              <a:gd name="T106" fmla="*/ 1736 w 2014"/>
              <a:gd name="T107" fmla="*/ 399 h 2361"/>
              <a:gd name="T108" fmla="*/ 1816 w 2014"/>
              <a:gd name="T109" fmla="*/ 376 h 2361"/>
              <a:gd name="T110" fmla="*/ 1957 w 2014"/>
              <a:gd name="T111" fmla="*/ 448 h 2361"/>
              <a:gd name="T112" fmla="*/ 1816 w 2014"/>
              <a:gd name="T113" fmla="*/ 521 h 2361"/>
              <a:gd name="T114" fmla="*/ 1733 w 2014"/>
              <a:gd name="T115" fmla="*/ 574 h 2361"/>
              <a:gd name="T116" fmla="*/ 1662 w 2014"/>
              <a:gd name="T117" fmla="*/ 666 h 2361"/>
              <a:gd name="T118" fmla="*/ 1598 w 2014"/>
              <a:gd name="T119" fmla="*/ 761 h 2361"/>
              <a:gd name="T120" fmla="*/ 1519 w 2014"/>
              <a:gd name="T121" fmla="*/ 841 h 2361"/>
              <a:gd name="T122" fmla="*/ 1439 w 2014"/>
              <a:gd name="T123" fmla="*/ 927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14" h="2361">
                <a:moveTo>
                  <a:pt x="1439" y="948"/>
                </a:moveTo>
                <a:lnTo>
                  <a:pt x="1430" y="956"/>
                </a:lnTo>
                <a:lnTo>
                  <a:pt x="1421" y="963"/>
                </a:lnTo>
                <a:lnTo>
                  <a:pt x="1413" y="975"/>
                </a:lnTo>
                <a:lnTo>
                  <a:pt x="1405" y="985"/>
                </a:lnTo>
                <a:lnTo>
                  <a:pt x="1394" y="989"/>
                </a:lnTo>
                <a:lnTo>
                  <a:pt x="1383" y="996"/>
                </a:lnTo>
                <a:lnTo>
                  <a:pt x="1381" y="999"/>
                </a:lnTo>
                <a:lnTo>
                  <a:pt x="1379" y="1002"/>
                </a:lnTo>
                <a:lnTo>
                  <a:pt x="1378" y="1007"/>
                </a:lnTo>
                <a:lnTo>
                  <a:pt x="1377" y="1010"/>
                </a:lnTo>
                <a:lnTo>
                  <a:pt x="1375" y="1018"/>
                </a:lnTo>
                <a:lnTo>
                  <a:pt x="1372" y="1027"/>
                </a:lnTo>
                <a:lnTo>
                  <a:pt x="1370" y="1037"/>
                </a:lnTo>
                <a:lnTo>
                  <a:pt x="1367" y="1045"/>
                </a:lnTo>
                <a:lnTo>
                  <a:pt x="1366" y="1054"/>
                </a:lnTo>
                <a:lnTo>
                  <a:pt x="1365" y="1065"/>
                </a:lnTo>
                <a:lnTo>
                  <a:pt x="1366" y="1079"/>
                </a:lnTo>
                <a:lnTo>
                  <a:pt x="1367" y="1092"/>
                </a:lnTo>
                <a:lnTo>
                  <a:pt x="1369" y="1104"/>
                </a:lnTo>
                <a:lnTo>
                  <a:pt x="1371" y="1115"/>
                </a:lnTo>
                <a:lnTo>
                  <a:pt x="1373" y="1126"/>
                </a:lnTo>
                <a:lnTo>
                  <a:pt x="1376" y="1138"/>
                </a:lnTo>
                <a:lnTo>
                  <a:pt x="1378" y="1151"/>
                </a:lnTo>
                <a:lnTo>
                  <a:pt x="1378" y="1165"/>
                </a:lnTo>
                <a:lnTo>
                  <a:pt x="1378" y="1183"/>
                </a:lnTo>
                <a:lnTo>
                  <a:pt x="1378" y="1199"/>
                </a:lnTo>
                <a:lnTo>
                  <a:pt x="1376" y="1206"/>
                </a:lnTo>
                <a:lnTo>
                  <a:pt x="1375" y="1214"/>
                </a:lnTo>
                <a:lnTo>
                  <a:pt x="1371" y="1222"/>
                </a:lnTo>
                <a:lnTo>
                  <a:pt x="1367" y="1229"/>
                </a:lnTo>
                <a:lnTo>
                  <a:pt x="1365" y="1234"/>
                </a:lnTo>
                <a:lnTo>
                  <a:pt x="1361" y="1238"/>
                </a:lnTo>
                <a:lnTo>
                  <a:pt x="1357" y="1241"/>
                </a:lnTo>
                <a:lnTo>
                  <a:pt x="1353" y="1243"/>
                </a:lnTo>
                <a:lnTo>
                  <a:pt x="1344" y="1248"/>
                </a:lnTo>
                <a:lnTo>
                  <a:pt x="1336" y="1256"/>
                </a:lnTo>
                <a:lnTo>
                  <a:pt x="1326" y="1266"/>
                </a:lnTo>
                <a:lnTo>
                  <a:pt x="1317" y="1275"/>
                </a:lnTo>
                <a:lnTo>
                  <a:pt x="1310" y="1285"/>
                </a:lnTo>
                <a:lnTo>
                  <a:pt x="1301" y="1296"/>
                </a:lnTo>
                <a:lnTo>
                  <a:pt x="1289" y="1311"/>
                </a:lnTo>
                <a:lnTo>
                  <a:pt x="1280" y="1327"/>
                </a:lnTo>
                <a:lnTo>
                  <a:pt x="1271" y="1344"/>
                </a:lnTo>
                <a:lnTo>
                  <a:pt x="1264" y="1359"/>
                </a:lnTo>
                <a:lnTo>
                  <a:pt x="1257" y="1375"/>
                </a:lnTo>
                <a:lnTo>
                  <a:pt x="1249" y="1390"/>
                </a:lnTo>
                <a:lnTo>
                  <a:pt x="1241" y="1406"/>
                </a:lnTo>
                <a:lnTo>
                  <a:pt x="1230" y="1423"/>
                </a:lnTo>
                <a:lnTo>
                  <a:pt x="1249" y="1446"/>
                </a:lnTo>
                <a:lnTo>
                  <a:pt x="1265" y="1468"/>
                </a:lnTo>
                <a:lnTo>
                  <a:pt x="1281" y="1490"/>
                </a:lnTo>
                <a:lnTo>
                  <a:pt x="1296" y="1516"/>
                </a:lnTo>
                <a:lnTo>
                  <a:pt x="1304" y="1531"/>
                </a:lnTo>
                <a:lnTo>
                  <a:pt x="1313" y="1547"/>
                </a:lnTo>
                <a:lnTo>
                  <a:pt x="1315" y="1554"/>
                </a:lnTo>
                <a:lnTo>
                  <a:pt x="1317" y="1562"/>
                </a:lnTo>
                <a:lnTo>
                  <a:pt x="1319" y="1570"/>
                </a:lnTo>
                <a:lnTo>
                  <a:pt x="1319" y="1580"/>
                </a:lnTo>
                <a:lnTo>
                  <a:pt x="1319" y="1587"/>
                </a:lnTo>
                <a:lnTo>
                  <a:pt x="1317" y="1592"/>
                </a:lnTo>
                <a:lnTo>
                  <a:pt x="1314" y="1597"/>
                </a:lnTo>
                <a:lnTo>
                  <a:pt x="1310" y="1602"/>
                </a:lnTo>
                <a:lnTo>
                  <a:pt x="1307" y="1606"/>
                </a:lnTo>
                <a:lnTo>
                  <a:pt x="1302" y="1611"/>
                </a:lnTo>
                <a:lnTo>
                  <a:pt x="1299" y="1617"/>
                </a:lnTo>
                <a:lnTo>
                  <a:pt x="1296" y="1622"/>
                </a:lnTo>
                <a:lnTo>
                  <a:pt x="1292" y="1634"/>
                </a:lnTo>
                <a:lnTo>
                  <a:pt x="1289" y="1646"/>
                </a:lnTo>
                <a:lnTo>
                  <a:pt x="1288" y="1657"/>
                </a:lnTo>
                <a:lnTo>
                  <a:pt x="1288" y="1670"/>
                </a:lnTo>
                <a:lnTo>
                  <a:pt x="1288" y="1683"/>
                </a:lnTo>
                <a:lnTo>
                  <a:pt x="1290" y="1693"/>
                </a:lnTo>
                <a:lnTo>
                  <a:pt x="1291" y="1705"/>
                </a:lnTo>
                <a:lnTo>
                  <a:pt x="1294" y="1718"/>
                </a:lnTo>
                <a:lnTo>
                  <a:pt x="1294" y="1732"/>
                </a:lnTo>
                <a:lnTo>
                  <a:pt x="1294" y="1744"/>
                </a:lnTo>
                <a:lnTo>
                  <a:pt x="1295" y="1757"/>
                </a:lnTo>
                <a:lnTo>
                  <a:pt x="1296" y="1771"/>
                </a:lnTo>
                <a:lnTo>
                  <a:pt x="1296" y="1772"/>
                </a:lnTo>
                <a:lnTo>
                  <a:pt x="1297" y="1777"/>
                </a:lnTo>
                <a:lnTo>
                  <a:pt x="1300" y="1780"/>
                </a:lnTo>
                <a:lnTo>
                  <a:pt x="1303" y="1782"/>
                </a:lnTo>
                <a:lnTo>
                  <a:pt x="1307" y="1783"/>
                </a:lnTo>
                <a:lnTo>
                  <a:pt x="1309" y="1784"/>
                </a:lnTo>
                <a:lnTo>
                  <a:pt x="1349" y="1797"/>
                </a:lnTo>
                <a:lnTo>
                  <a:pt x="1384" y="1808"/>
                </a:lnTo>
                <a:lnTo>
                  <a:pt x="1402" y="1813"/>
                </a:lnTo>
                <a:lnTo>
                  <a:pt x="1420" y="1820"/>
                </a:lnTo>
                <a:lnTo>
                  <a:pt x="1438" y="1828"/>
                </a:lnTo>
                <a:lnTo>
                  <a:pt x="1458" y="1837"/>
                </a:lnTo>
                <a:lnTo>
                  <a:pt x="1483" y="1848"/>
                </a:lnTo>
                <a:lnTo>
                  <a:pt x="1505" y="1858"/>
                </a:lnTo>
                <a:lnTo>
                  <a:pt x="1515" y="1863"/>
                </a:lnTo>
                <a:lnTo>
                  <a:pt x="1525" y="1869"/>
                </a:lnTo>
                <a:lnTo>
                  <a:pt x="1534" y="1878"/>
                </a:lnTo>
                <a:lnTo>
                  <a:pt x="1543" y="1888"/>
                </a:lnTo>
                <a:lnTo>
                  <a:pt x="1553" y="1904"/>
                </a:lnTo>
                <a:lnTo>
                  <a:pt x="1561" y="1920"/>
                </a:lnTo>
                <a:lnTo>
                  <a:pt x="1566" y="1928"/>
                </a:lnTo>
                <a:lnTo>
                  <a:pt x="1570" y="1934"/>
                </a:lnTo>
                <a:lnTo>
                  <a:pt x="1575" y="1942"/>
                </a:lnTo>
                <a:lnTo>
                  <a:pt x="1583" y="1949"/>
                </a:lnTo>
                <a:lnTo>
                  <a:pt x="1598" y="1960"/>
                </a:lnTo>
                <a:lnTo>
                  <a:pt x="1614" y="1970"/>
                </a:lnTo>
                <a:lnTo>
                  <a:pt x="1645" y="1988"/>
                </a:lnTo>
                <a:lnTo>
                  <a:pt x="1673" y="2003"/>
                </a:lnTo>
                <a:lnTo>
                  <a:pt x="1700" y="2018"/>
                </a:lnTo>
                <a:lnTo>
                  <a:pt x="1731" y="2034"/>
                </a:lnTo>
                <a:lnTo>
                  <a:pt x="1741" y="2039"/>
                </a:lnTo>
                <a:lnTo>
                  <a:pt x="1750" y="2044"/>
                </a:lnTo>
                <a:lnTo>
                  <a:pt x="1759" y="2051"/>
                </a:lnTo>
                <a:lnTo>
                  <a:pt x="1768" y="2057"/>
                </a:lnTo>
                <a:lnTo>
                  <a:pt x="1774" y="2065"/>
                </a:lnTo>
                <a:lnTo>
                  <a:pt x="1782" y="2072"/>
                </a:lnTo>
                <a:lnTo>
                  <a:pt x="1787" y="2080"/>
                </a:lnTo>
                <a:lnTo>
                  <a:pt x="1793" y="2089"/>
                </a:lnTo>
                <a:lnTo>
                  <a:pt x="1798" y="2097"/>
                </a:lnTo>
                <a:lnTo>
                  <a:pt x="1801" y="2107"/>
                </a:lnTo>
                <a:lnTo>
                  <a:pt x="1804" y="2117"/>
                </a:lnTo>
                <a:lnTo>
                  <a:pt x="1807" y="2126"/>
                </a:lnTo>
                <a:lnTo>
                  <a:pt x="1809" y="2136"/>
                </a:lnTo>
                <a:lnTo>
                  <a:pt x="1810" y="2147"/>
                </a:lnTo>
                <a:lnTo>
                  <a:pt x="1810" y="2158"/>
                </a:lnTo>
                <a:lnTo>
                  <a:pt x="1809" y="2170"/>
                </a:lnTo>
                <a:lnTo>
                  <a:pt x="1807" y="2185"/>
                </a:lnTo>
                <a:lnTo>
                  <a:pt x="1804" y="2201"/>
                </a:lnTo>
                <a:lnTo>
                  <a:pt x="1802" y="2217"/>
                </a:lnTo>
                <a:lnTo>
                  <a:pt x="1800" y="2233"/>
                </a:lnTo>
                <a:lnTo>
                  <a:pt x="1800" y="2233"/>
                </a:lnTo>
                <a:lnTo>
                  <a:pt x="1712" y="2243"/>
                </a:lnTo>
                <a:lnTo>
                  <a:pt x="1621" y="2254"/>
                </a:lnTo>
                <a:lnTo>
                  <a:pt x="1531" y="2264"/>
                </a:lnTo>
                <a:lnTo>
                  <a:pt x="1440" y="2273"/>
                </a:lnTo>
                <a:lnTo>
                  <a:pt x="1349" y="2283"/>
                </a:lnTo>
                <a:lnTo>
                  <a:pt x="1257" y="2292"/>
                </a:lnTo>
                <a:lnTo>
                  <a:pt x="1165" y="2300"/>
                </a:lnTo>
                <a:lnTo>
                  <a:pt x="1072" y="2309"/>
                </a:lnTo>
                <a:lnTo>
                  <a:pt x="978" y="2317"/>
                </a:lnTo>
                <a:lnTo>
                  <a:pt x="884" y="2324"/>
                </a:lnTo>
                <a:lnTo>
                  <a:pt x="789" y="2332"/>
                </a:lnTo>
                <a:lnTo>
                  <a:pt x="693" y="2338"/>
                </a:lnTo>
                <a:lnTo>
                  <a:pt x="597" y="2345"/>
                </a:lnTo>
                <a:lnTo>
                  <a:pt x="500" y="2350"/>
                </a:lnTo>
                <a:lnTo>
                  <a:pt x="401" y="2355"/>
                </a:lnTo>
                <a:lnTo>
                  <a:pt x="302" y="2361"/>
                </a:lnTo>
                <a:lnTo>
                  <a:pt x="302" y="2361"/>
                </a:lnTo>
                <a:lnTo>
                  <a:pt x="305" y="2345"/>
                </a:lnTo>
                <a:lnTo>
                  <a:pt x="309" y="2333"/>
                </a:lnTo>
                <a:lnTo>
                  <a:pt x="314" y="2322"/>
                </a:lnTo>
                <a:lnTo>
                  <a:pt x="322" y="2308"/>
                </a:lnTo>
                <a:lnTo>
                  <a:pt x="289" y="1633"/>
                </a:lnTo>
                <a:lnTo>
                  <a:pt x="274" y="1622"/>
                </a:lnTo>
                <a:lnTo>
                  <a:pt x="259" y="1610"/>
                </a:lnTo>
                <a:lnTo>
                  <a:pt x="244" y="1598"/>
                </a:lnTo>
                <a:lnTo>
                  <a:pt x="231" y="1587"/>
                </a:lnTo>
                <a:lnTo>
                  <a:pt x="224" y="1580"/>
                </a:lnTo>
                <a:lnTo>
                  <a:pt x="219" y="1572"/>
                </a:lnTo>
                <a:lnTo>
                  <a:pt x="214" y="1566"/>
                </a:lnTo>
                <a:lnTo>
                  <a:pt x="209" y="1558"/>
                </a:lnTo>
                <a:lnTo>
                  <a:pt x="206" y="1550"/>
                </a:lnTo>
                <a:lnTo>
                  <a:pt x="204" y="1542"/>
                </a:lnTo>
                <a:lnTo>
                  <a:pt x="202" y="1534"/>
                </a:lnTo>
                <a:lnTo>
                  <a:pt x="202" y="1524"/>
                </a:lnTo>
                <a:lnTo>
                  <a:pt x="202" y="1510"/>
                </a:lnTo>
                <a:lnTo>
                  <a:pt x="204" y="1496"/>
                </a:lnTo>
                <a:lnTo>
                  <a:pt x="206" y="1483"/>
                </a:lnTo>
                <a:lnTo>
                  <a:pt x="208" y="1471"/>
                </a:lnTo>
                <a:lnTo>
                  <a:pt x="210" y="1459"/>
                </a:lnTo>
                <a:lnTo>
                  <a:pt x="212" y="1446"/>
                </a:lnTo>
                <a:lnTo>
                  <a:pt x="215" y="1433"/>
                </a:lnTo>
                <a:lnTo>
                  <a:pt x="215" y="1418"/>
                </a:lnTo>
                <a:lnTo>
                  <a:pt x="214" y="1409"/>
                </a:lnTo>
                <a:lnTo>
                  <a:pt x="211" y="1401"/>
                </a:lnTo>
                <a:lnTo>
                  <a:pt x="209" y="1392"/>
                </a:lnTo>
                <a:lnTo>
                  <a:pt x="207" y="1383"/>
                </a:lnTo>
                <a:lnTo>
                  <a:pt x="207" y="1383"/>
                </a:lnTo>
                <a:lnTo>
                  <a:pt x="205" y="1349"/>
                </a:lnTo>
                <a:lnTo>
                  <a:pt x="203" y="1317"/>
                </a:lnTo>
                <a:lnTo>
                  <a:pt x="201" y="1285"/>
                </a:lnTo>
                <a:lnTo>
                  <a:pt x="196" y="1251"/>
                </a:lnTo>
                <a:lnTo>
                  <a:pt x="192" y="1234"/>
                </a:lnTo>
                <a:lnTo>
                  <a:pt x="189" y="1218"/>
                </a:lnTo>
                <a:lnTo>
                  <a:pt x="182" y="1185"/>
                </a:lnTo>
                <a:lnTo>
                  <a:pt x="177" y="1155"/>
                </a:lnTo>
                <a:lnTo>
                  <a:pt x="169" y="1124"/>
                </a:lnTo>
                <a:lnTo>
                  <a:pt x="160" y="1091"/>
                </a:lnTo>
                <a:lnTo>
                  <a:pt x="155" y="1080"/>
                </a:lnTo>
                <a:lnTo>
                  <a:pt x="152" y="1070"/>
                </a:lnTo>
                <a:lnTo>
                  <a:pt x="150" y="1061"/>
                </a:lnTo>
                <a:lnTo>
                  <a:pt x="149" y="1049"/>
                </a:lnTo>
                <a:lnTo>
                  <a:pt x="149" y="1034"/>
                </a:lnTo>
                <a:lnTo>
                  <a:pt x="151" y="1021"/>
                </a:lnTo>
                <a:lnTo>
                  <a:pt x="153" y="1008"/>
                </a:lnTo>
                <a:lnTo>
                  <a:pt x="156" y="996"/>
                </a:lnTo>
                <a:lnTo>
                  <a:pt x="160" y="984"/>
                </a:lnTo>
                <a:lnTo>
                  <a:pt x="162" y="971"/>
                </a:lnTo>
                <a:lnTo>
                  <a:pt x="164" y="957"/>
                </a:lnTo>
                <a:lnTo>
                  <a:pt x="165" y="943"/>
                </a:lnTo>
                <a:lnTo>
                  <a:pt x="164" y="932"/>
                </a:lnTo>
                <a:lnTo>
                  <a:pt x="163" y="922"/>
                </a:lnTo>
                <a:lnTo>
                  <a:pt x="161" y="914"/>
                </a:lnTo>
                <a:lnTo>
                  <a:pt x="160" y="905"/>
                </a:lnTo>
                <a:lnTo>
                  <a:pt x="154" y="888"/>
                </a:lnTo>
                <a:lnTo>
                  <a:pt x="151" y="868"/>
                </a:lnTo>
                <a:lnTo>
                  <a:pt x="148" y="834"/>
                </a:lnTo>
                <a:lnTo>
                  <a:pt x="146" y="804"/>
                </a:lnTo>
                <a:lnTo>
                  <a:pt x="144" y="790"/>
                </a:lnTo>
                <a:lnTo>
                  <a:pt x="142" y="774"/>
                </a:lnTo>
                <a:lnTo>
                  <a:pt x="139" y="758"/>
                </a:lnTo>
                <a:lnTo>
                  <a:pt x="135" y="741"/>
                </a:lnTo>
                <a:lnTo>
                  <a:pt x="130" y="726"/>
                </a:lnTo>
                <a:lnTo>
                  <a:pt x="125" y="713"/>
                </a:lnTo>
                <a:lnTo>
                  <a:pt x="120" y="701"/>
                </a:lnTo>
                <a:lnTo>
                  <a:pt x="111" y="688"/>
                </a:lnTo>
                <a:lnTo>
                  <a:pt x="101" y="671"/>
                </a:lnTo>
                <a:lnTo>
                  <a:pt x="93" y="656"/>
                </a:lnTo>
                <a:lnTo>
                  <a:pt x="84" y="640"/>
                </a:lnTo>
                <a:lnTo>
                  <a:pt x="74" y="624"/>
                </a:lnTo>
                <a:lnTo>
                  <a:pt x="59" y="598"/>
                </a:lnTo>
                <a:lnTo>
                  <a:pt x="46" y="576"/>
                </a:lnTo>
                <a:lnTo>
                  <a:pt x="42" y="564"/>
                </a:lnTo>
                <a:lnTo>
                  <a:pt x="38" y="551"/>
                </a:lnTo>
                <a:lnTo>
                  <a:pt x="35" y="538"/>
                </a:lnTo>
                <a:lnTo>
                  <a:pt x="34" y="523"/>
                </a:lnTo>
                <a:lnTo>
                  <a:pt x="34" y="513"/>
                </a:lnTo>
                <a:lnTo>
                  <a:pt x="34" y="504"/>
                </a:lnTo>
                <a:lnTo>
                  <a:pt x="35" y="496"/>
                </a:lnTo>
                <a:lnTo>
                  <a:pt x="36" y="486"/>
                </a:lnTo>
                <a:lnTo>
                  <a:pt x="42" y="475"/>
                </a:lnTo>
                <a:lnTo>
                  <a:pt x="45" y="464"/>
                </a:lnTo>
                <a:lnTo>
                  <a:pt x="44" y="456"/>
                </a:lnTo>
                <a:lnTo>
                  <a:pt x="43" y="447"/>
                </a:lnTo>
                <a:lnTo>
                  <a:pt x="42" y="440"/>
                </a:lnTo>
                <a:lnTo>
                  <a:pt x="39" y="432"/>
                </a:lnTo>
                <a:lnTo>
                  <a:pt x="33" y="417"/>
                </a:lnTo>
                <a:lnTo>
                  <a:pt x="27" y="401"/>
                </a:lnTo>
                <a:lnTo>
                  <a:pt x="23" y="393"/>
                </a:lnTo>
                <a:lnTo>
                  <a:pt x="19" y="388"/>
                </a:lnTo>
                <a:lnTo>
                  <a:pt x="17" y="381"/>
                </a:lnTo>
                <a:lnTo>
                  <a:pt x="16" y="374"/>
                </a:lnTo>
                <a:lnTo>
                  <a:pt x="16" y="366"/>
                </a:lnTo>
                <a:lnTo>
                  <a:pt x="17" y="359"/>
                </a:lnTo>
                <a:lnTo>
                  <a:pt x="19" y="352"/>
                </a:lnTo>
                <a:lnTo>
                  <a:pt x="21" y="345"/>
                </a:lnTo>
                <a:lnTo>
                  <a:pt x="23" y="338"/>
                </a:lnTo>
                <a:lnTo>
                  <a:pt x="25" y="332"/>
                </a:lnTo>
                <a:lnTo>
                  <a:pt x="26" y="324"/>
                </a:lnTo>
                <a:lnTo>
                  <a:pt x="27" y="315"/>
                </a:lnTo>
                <a:lnTo>
                  <a:pt x="26" y="305"/>
                </a:lnTo>
                <a:lnTo>
                  <a:pt x="25" y="296"/>
                </a:lnTo>
                <a:lnTo>
                  <a:pt x="22" y="286"/>
                </a:lnTo>
                <a:lnTo>
                  <a:pt x="19" y="278"/>
                </a:lnTo>
                <a:lnTo>
                  <a:pt x="13" y="260"/>
                </a:lnTo>
                <a:lnTo>
                  <a:pt x="5" y="241"/>
                </a:lnTo>
                <a:lnTo>
                  <a:pt x="2" y="237"/>
                </a:lnTo>
                <a:lnTo>
                  <a:pt x="0" y="231"/>
                </a:lnTo>
                <a:lnTo>
                  <a:pt x="0" y="217"/>
                </a:lnTo>
                <a:lnTo>
                  <a:pt x="0" y="204"/>
                </a:lnTo>
                <a:lnTo>
                  <a:pt x="1" y="192"/>
                </a:lnTo>
                <a:lnTo>
                  <a:pt x="2" y="177"/>
                </a:lnTo>
                <a:lnTo>
                  <a:pt x="2" y="177"/>
                </a:lnTo>
                <a:lnTo>
                  <a:pt x="63" y="175"/>
                </a:lnTo>
                <a:lnTo>
                  <a:pt x="125" y="172"/>
                </a:lnTo>
                <a:lnTo>
                  <a:pt x="185" y="169"/>
                </a:lnTo>
                <a:lnTo>
                  <a:pt x="247" y="164"/>
                </a:lnTo>
                <a:lnTo>
                  <a:pt x="308" y="161"/>
                </a:lnTo>
                <a:lnTo>
                  <a:pt x="369" y="157"/>
                </a:lnTo>
                <a:lnTo>
                  <a:pt x="430" y="152"/>
                </a:lnTo>
                <a:lnTo>
                  <a:pt x="491" y="148"/>
                </a:lnTo>
                <a:lnTo>
                  <a:pt x="493" y="144"/>
                </a:lnTo>
                <a:lnTo>
                  <a:pt x="494" y="138"/>
                </a:lnTo>
                <a:lnTo>
                  <a:pt x="498" y="132"/>
                </a:lnTo>
                <a:lnTo>
                  <a:pt x="499" y="126"/>
                </a:lnTo>
                <a:lnTo>
                  <a:pt x="503" y="121"/>
                </a:lnTo>
                <a:lnTo>
                  <a:pt x="505" y="113"/>
                </a:lnTo>
                <a:lnTo>
                  <a:pt x="508" y="106"/>
                </a:lnTo>
                <a:lnTo>
                  <a:pt x="511" y="98"/>
                </a:lnTo>
                <a:lnTo>
                  <a:pt x="515" y="82"/>
                </a:lnTo>
                <a:lnTo>
                  <a:pt x="519" y="68"/>
                </a:lnTo>
                <a:lnTo>
                  <a:pt x="527" y="50"/>
                </a:lnTo>
                <a:lnTo>
                  <a:pt x="533" y="31"/>
                </a:lnTo>
                <a:lnTo>
                  <a:pt x="538" y="23"/>
                </a:lnTo>
                <a:lnTo>
                  <a:pt x="542" y="15"/>
                </a:lnTo>
                <a:lnTo>
                  <a:pt x="548" y="8"/>
                </a:lnTo>
                <a:lnTo>
                  <a:pt x="556" y="1"/>
                </a:lnTo>
                <a:lnTo>
                  <a:pt x="558" y="0"/>
                </a:lnTo>
                <a:lnTo>
                  <a:pt x="561" y="0"/>
                </a:lnTo>
                <a:lnTo>
                  <a:pt x="569" y="7"/>
                </a:lnTo>
                <a:lnTo>
                  <a:pt x="576" y="15"/>
                </a:lnTo>
                <a:lnTo>
                  <a:pt x="583" y="25"/>
                </a:lnTo>
                <a:lnTo>
                  <a:pt x="589" y="34"/>
                </a:lnTo>
                <a:lnTo>
                  <a:pt x="595" y="41"/>
                </a:lnTo>
                <a:lnTo>
                  <a:pt x="600" y="50"/>
                </a:lnTo>
                <a:lnTo>
                  <a:pt x="606" y="61"/>
                </a:lnTo>
                <a:lnTo>
                  <a:pt x="610" y="70"/>
                </a:lnTo>
                <a:lnTo>
                  <a:pt x="617" y="92"/>
                </a:lnTo>
                <a:lnTo>
                  <a:pt x="624" y="110"/>
                </a:lnTo>
                <a:lnTo>
                  <a:pt x="632" y="131"/>
                </a:lnTo>
                <a:lnTo>
                  <a:pt x="640" y="151"/>
                </a:lnTo>
                <a:lnTo>
                  <a:pt x="651" y="172"/>
                </a:lnTo>
                <a:lnTo>
                  <a:pt x="663" y="193"/>
                </a:lnTo>
                <a:lnTo>
                  <a:pt x="668" y="202"/>
                </a:lnTo>
                <a:lnTo>
                  <a:pt x="674" y="211"/>
                </a:lnTo>
                <a:lnTo>
                  <a:pt x="680" y="217"/>
                </a:lnTo>
                <a:lnTo>
                  <a:pt x="687" y="224"/>
                </a:lnTo>
                <a:lnTo>
                  <a:pt x="694" y="228"/>
                </a:lnTo>
                <a:lnTo>
                  <a:pt x="702" y="231"/>
                </a:lnTo>
                <a:lnTo>
                  <a:pt x="710" y="232"/>
                </a:lnTo>
                <a:lnTo>
                  <a:pt x="719" y="233"/>
                </a:lnTo>
                <a:lnTo>
                  <a:pt x="729" y="232"/>
                </a:lnTo>
                <a:lnTo>
                  <a:pt x="738" y="231"/>
                </a:lnTo>
                <a:lnTo>
                  <a:pt x="746" y="228"/>
                </a:lnTo>
                <a:lnTo>
                  <a:pt x="754" y="226"/>
                </a:lnTo>
                <a:lnTo>
                  <a:pt x="762" y="223"/>
                </a:lnTo>
                <a:lnTo>
                  <a:pt x="770" y="220"/>
                </a:lnTo>
                <a:lnTo>
                  <a:pt x="778" y="218"/>
                </a:lnTo>
                <a:lnTo>
                  <a:pt x="788" y="217"/>
                </a:lnTo>
                <a:lnTo>
                  <a:pt x="799" y="218"/>
                </a:lnTo>
                <a:lnTo>
                  <a:pt x="808" y="221"/>
                </a:lnTo>
                <a:lnTo>
                  <a:pt x="816" y="225"/>
                </a:lnTo>
                <a:lnTo>
                  <a:pt x="826" y="228"/>
                </a:lnTo>
                <a:lnTo>
                  <a:pt x="840" y="230"/>
                </a:lnTo>
                <a:lnTo>
                  <a:pt x="853" y="231"/>
                </a:lnTo>
                <a:lnTo>
                  <a:pt x="865" y="233"/>
                </a:lnTo>
                <a:lnTo>
                  <a:pt x="879" y="237"/>
                </a:lnTo>
                <a:lnTo>
                  <a:pt x="889" y="239"/>
                </a:lnTo>
                <a:lnTo>
                  <a:pt x="896" y="243"/>
                </a:lnTo>
                <a:lnTo>
                  <a:pt x="900" y="245"/>
                </a:lnTo>
                <a:lnTo>
                  <a:pt x="904" y="247"/>
                </a:lnTo>
                <a:lnTo>
                  <a:pt x="908" y="251"/>
                </a:lnTo>
                <a:lnTo>
                  <a:pt x="911" y="255"/>
                </a:lnTo>
                <a:lnTo>
                  <a:pt x="918" y="265"/>
                </a:lnTo>
                <a:lnTo>
                  <a:pt x="924" y="274"/>
                </a:lnTo>
                <a:lnTo>
                  <a:pt x="927" y="278"/>
                </a:lnTo>
                <a:lnTo>
                  <a:pt x="932" y="281"/>
                </a:lnTo>
                <a:lnTo>
                  <a:pt x="937" y="283"/>
                </a:lnTo>
                <a:lnTo>
                  <a:pt x="943" y="284"/>
                </a:lnTo>
                <a:lnTo>
                  <a:pt x="946" y="283"/>
                </a:lnTo>
                <a:lnTo>
                  <a:pt x="949" y="282"/>
                </a:lnTo>
                <a:lnTo>
                  <a:pt x="951" y="281"/>
                </a:lnTo>
                <a:lnTo>
                  <a:pt x="953" y="279"/>
                </a:lnTo>
                <a:lnTo>
                  <a:pt x="959" y="274"/>
                </a:lnTo>
                <a:lnTo>
                  <a:pt x="964" y="271"/>
                </a:lnTo>
                <a:lnTo>
                  <a:pt x="978" y="264"/>
                </a:lnTo>
                <a:lnTo>
                  <a:pt x="993" y="259"/>
                </a:lnTo>
                <a:lnTo>
                  <a:pt x="1000" y="257"/>
                </a:lnTo>
                <a:lnTo>
                  <a:pt x="1004" y="258"/>
                </a:lnTo>
                <a:lnTo>
                  <a:pt x="1011" y="263"/>
                </a:lnTo>
                <a:lnTo>
                  <a:pt x="1021" y="268"/>
                </a:lnTo>
                <a:lnTo>
                  <a:pt x="1031" y="271"/>
                </a:lnTo>
                <a:lnTo>
                  <a:pt x="1040" y="273"/>
                </a:lnTo>
                <a:lnTo>
                  <a:pt x="1052" y="275"/>
                </a:lnTo>
                <a:lnTo>
                  <a:pt x="1064" y="275"/>
                </a:lnTo>
                <a:lnTo>
                  <a:pt x="1075" y="275"/>
                </a:lnTo>
                <a:lnTo>
                  <a:pt x="1087" y="273"/>
                </a:lnTo>
                <a:lnTo>
                  <a:pt x="1110" y="268"/>
                </a:lnTo>
                <a:lnTo>
                  <a:pt x="1133" y="260"/>
                </a:lnTo>
                <a:lnTo>
                  <a:pt x="1154" y="252"/>
                </a:lnTo>
                <a:lnTo>
                  <a:pt x="1176" y="240"/>
                </a:lnTo>
                <a:lnTo>
                  <a:pt x="1188" y="234"/>
                </a:lnTo>
                <a:lnTo>
                  <a:pt x="1199" y="230"/>
                </a:lnTo>
                <a:lnTo>
                  <a:pt x="1205" y="229"/>
                </a:lnTo>
                <a:lnTo>
                  <a:pt x="1210" y="228"/>
                </a:lnTo>
                <a:lnTo>
                  <a:pt x="1217" y="228"/>
                </a:lnTo>
                <a:lnTo>
                  <a:pt x="1223" y="228"/>
                </a:lnTo>
                <a:lnTo>
                  <a:pt x="1228" y="239"/>
                </a:lnTo>
                <a:lnTo>
                  <a:pt x="1232" y="250"/>
                </a:lnTo>
                <a:lnTo>
                  <a:pt x="1235" y="260"/>
                </a:lnTo>
                <a:lnTo>
                  <a:pt x="1238" y="270"/>
                </a:lnTo>
                <a:lnTo>
                  <a:pt x="1243" y="290"/>
                </a:lnTo>
                <a:lnTo>
                  <a:pt x="1248" y="308"/>
                </a:lnTo>
                <a:lnTo>
                  <a:pt x="1253" y="322"/>
                </a:lnTo>
                <a:lnTo>
                  <a:pt x="1258" y="334"/>
                </a:lnTo>
                <a:lnTo>
                  <a:pt x="1261" y="340"/>
                </a:lnTo>
                <a:lnTo>
                  <a:pt x="1264" y="346"/>
                </a:lnTo>
                <a:lnTo>
                  <a:pt x="1269" y="351"/>
                </a:lnTo>
                <a:lnTo>
                  <a:pt x="1274" y="355"/>
                </a:lnTo>
                <a:lnTo>
                  <a:pt x="1282" y="342"/>
                </a:lnTo>
                <a:lnTo>
                  <a:pt x="1289" y="329"/>
                </a:lnTo>
                <a:lnTo>
                  <a:pt x="1294" y="324"/>
                </a:lnTo>
                <a:lnTo>
                  <a:pt x="1299" y="320"/>
                </a:lnTo>
                <a:lnTo>
                  <a:pt x="1304" y="317"/>
                </a:lnTo>
                <a:lnTo>
                  <a:pt x="1312" y="315"/>
                </a:lnTo>
                <a:lnTo>
                  <a:pt x="1325" y="315"/>
                </a:lnTo>
                <a:lnTo>
                  <a:pt x="1336" y="315"/>
                </a:lnTo>
                <a:lnTo>
                  <a:pt x="1348" y="317"/>
                </a:lnTo>
                <a:lnTo>
                  <a:pt x="1359" y="319"/>
                </a:lnTo>
                <a:lnTo>
                  <a:pt x="1370" y="326"/>
                </a:lnTo>
                <a:lnTo>
                  <a:pt x="1381" y="337"/>
                </a:lnTo>
                <a:lnTo>
                  <a:pt x="1394" y="344"/>
                </a:lnTo>
                <a:lnTo>
                  <a:pt x="1406" y="348"/>
                </a:lnTo>
                <a:lnTo>
                  <a:pt x="1419" y="352"/>
                </a:lnTo>
                <a:lnTo>
                  <a:pt x="1434" y="355"/>
                </a:lnTo>
                <a:lnTo>
                  <a:pt x="1446" y="358"/>
                </a:lnTo>
                <a:lnTo>
                  <a:pt x="1456" y="360"/>
                </a:lnTo>
                <a:lnTo>
                  <a:pt x="1466" y="363"/>
                </a:lnTo>
                <a:lnTo>
                  <a:pt x="1476" y="368"/>
                </a:lnTo>
                <a:lnTo>
                  <a:pt x="1485" y="379"/>
                </a:lnTo>
                <a:lnTo>
                  <a:pt x="1492" y="390"/>
                </a:lnTo>
                <a:lnTo>
                  <a:pt x="1504" y="399"/>
                </a:lnTo>
                <a:lnTo>
                  <a:pt x="1515" y="404"/>
                </a:lnTo>
                <a:lnTo>
                  <a:pt x="1520" y="406"/>
                </a:lnTo>
                <a:lnTo>
                  <a:pt x="1527" y="407"/>
                </a:lnTo>
                <a:lnTo>
                  <a:pt x="1533" y="408"/>
                </a:lnTo>
                <a:lnTo>
                  <a:pt x="1540" y="408"/>
                </a:lnTo>
                <a:lnTo>
                  <a:pt x="1551" y="408"/>
                </a:lnTo>
                <a:lnTo>
                  <a:pt x="1560" y="405"/>
                </a:lnTo>
                <a:lnTo>
                  <a:pt x="1569" y="402"/>
                </a:lnTo>
                <a:lnTo>
                  <a:pt x="1578" y="396"/>
                </a:lnTo>
                <a:lnTo>
                  <a:pt x="1593" y="385"/>
                </a:lnTo>
                <a:lnTo>
                  <a:pt x="1609" y="372"/>
                </a:lnTo>
                <a:lnTo>
                  <a:pt x="1614" y="366"/>
                </a:lnTo>
                <a:lnTo>
                  <a:pt x="1619" y="362"/>
                </a:lnTo>
                <a:lnTo>
                  <a:pt x="1621" y="359"/>
                </a:lnTo>
                <a:lnTo>
                  <a:pt x="1624" y="358"/>
                </a:lnTo>
                <a:lnTo>
                  <a:pt x="1627" y="356"/>
                </a:lnTo>
                <a:lnTo>
                  <a:pt x="1631" y="355"/>
                </a:lnTo>
                <a:lnTo>
                  <a:pt x="1641" y="358"/>
                </a:lnTo>
                <a:lnTo>
                  <a:pt x="1652" y="361"/>
                </a:lnTo>
                <a:lnTo>
                  <a:pt x="1668" y="361"/>
                </a:lnTo>
                <a:lnTo>
                  <a:pt x="1683" y="364"/>
                </a:lnTo>
                <a:lnTo>
                  <a:pt x="1691" y="367"/>
                </a:lnTo>
                <a:lnTo>
                  <a:pt x="1697" y="373"/>
                </a:lnTo>
                <a:lnTo>
                  <a:pt x="1704" y="378"/>
                </a:lnTo>
                <a:lnTo>
                  <a:pt x="1709" y="383"/>
                </a:lnTo>
                <a:lnTo>
                  <a:pt x="1715" y="389"/>
                </a:lnTo>
                <a:lnTo>
                  <a:pt x="1721" y="394"/>
                </a:lnTo>
                <a:lnTo>
                  <a:pt x="1724" y="395"/>
                </a:lnTo>
                <a:lnTo>
                  <a:pt x="1729" y="396"/>
                </a:lnTo>
                <a:lnTo>
                  <a:pt x="1732" y="398"/>
                </a:lnTo>
                <a:lnTo>
                  <a:pt x="1736" y="399"/>
                </a:lnTo>
                <a:lnTo>
                  <a:pt x="1744" y="398"/>
                </a:lnTo>
                <a:lnTo>
                  <a:pt x="1751" y="396"/>
                </a:lnTo>
                <a:lnTo>
                  <a:pt x="1758" y="395"/>
                </a:lnTo>
                <a:lnTo>
                  <a:pt x="1763" y="393"/>
                </a:lnTo>
                <a:lnTo>
                  <a:pt x="1776" y="388"/>
                </a:lnTo>
                <a:lnTo>
                  <a:pt x="1789" y="382"/>
                </a:lnTo>
                <a:lnTo>
                  <a:pt x="1803" y="378"/>
                </a:lnTo>
                <a:lnTo>
                  <a:pt x="1816" y="376"/>
                </a:lnTo>
                <a:lnTo>
                  <a:pt x="1828" y="375"/>
                </a:lnTo>
                <a:lnTo>
                  <a:pt x="1843" y="374"/>
                </a:lnTo>
                <a:lnTo>
                  <a:pt x="2014" y="396"/>
                </a:lnTo>
                <a:lnTo>
                  <a:pt x="2014" y="396"/>
                </a:lnTo>
                <a:lnTo>
                  <a:pt x="1994" y="415"/>
                </a:lnTo>
                <a:lnTo>
                  <a:pt x="1976" y="432"/>
                </a:lnTo>
                <a:lnTo>
                  <a:pt x="1967" y="440"/>
                </a:lnTo>
                <a:lnTo>
                  <a:pt x="1957" y="448"/>
                </a:lnTo>
                <a:lnTo>
                  <a:pt x="1946" y="455"/>
                </a:lnTo>
                <a:lnTo>
                  <a:pt x="1933" y="462"/>
                </a:lnTo>
                <a:lnTo>
                  <a:pt x="1922" y="470"/>
                </a:lnTo>
                <a:lnTo>
                  <a:pt x="1912" y="477"/>
                </a:lnTo>
                <a:lnTo>
                  <a:pt x="1886" y="488"/>
                </a:lnTo>
                <a:lnTo>
                  <a:pt x="1863" y="498"/>
                </a:lnTo>
                <a:lnTo>
                  <a:pt x="1841" y="508"/>
                </a:lnTo>
                <a:lnTo>
                  <a:pt x="1816" y="521"/>
                </a:lnTo>
                <a:lnTo>
                  <a:pt x="1802" y="529"/>
                </a:lnTo>
                <a:lnTo>
                  <a:pt x="1789" y="538"/>
                </a:lnTo>
                <a:lnTo>
                  <a:pt x="1777" y="547"/>
                </a:lnTo>
                <a:lnTo>
                  <a:pt x="1763" y="555"/>
                </a:lnTo>
                <a:lnTo>
                  <a:pt x="1753" y="560"/>
                </a:lnTo>
                <a:lnTo>
                  <a:pt x="1742" y="565"/>
                </a:lnTo>
                <a:lnTo>
                  <a:pt x="1737" y="569"/>
                </a:lnTo>
                <a:lnTo>
                  <a:pt x="1733" y="574"/>
                </a:lnTo>
                <a:lnTo>
                  <a:pt x="1730" y="579"/>
                </a:lnTo>
                <a:lnTo>
                  <a:pt x="1727" y="583"/>
                </a:lnTo>
                <a:lnTo>
                  <a:pt x="1721" y="594"/>
                </a:lnTo>
                <a:lnTo>
                  <a:pt x="1716" y="605"/>
                </a:lnTo>
                <a:lnTo>
                  <a:pt x="1703" y="623"/>
                </a:lnTo>
                <a:lnTo>
                  <a:pt x="1691" y="638"/>
                </a:lnTo>
                <a:lnTo>
                  <a:pt x="1678" y="651"/>
                </a:lnTo>
                <a:lnTo>
                  <a:pt x="1662" y="666"/>
                </a:lnTo>
                <a:lnTo>
                  <a:pt x="1651" y="677"/>
                </a:lnTo>
                <a:lnTo>
                  <a:pt x="1642" y="689"/>
                </a:lnTo>
                <a:lnTo>
                  <a:pt x="1635" y="700"/>
                </a:lnTo>
                <a:lnTo>
                  <a:pt x="1628" y="712"/>
                </a:lnTo>
                <a:lnTo>
                  <a:pt x="1622" y="724"/>
                </a:lnTo>
                <a:lnTo>
                  <a:pt x="1615" y="737"/>
                </a:lnTo>
                <a:lnTo>
                  <a:pt x="1608" y="748"/>
                </a:lnTo>
                <a:lnTo>
                  <a:pt x="1598" y="761"/>
                </a:lnTo>
                <a:lnTo>
                  <a:pt x="1585" y="778"/>
                </a:lnTo>
                <a:lnTo>
                  <a:pt x="1573" y="791"/>
                </a:lnTo>
                <a:lnTo>
                  <a:pt x="1560" y="804"/>
                </a:lnTo>
                <a:lnTo>
                  <a:pt x="1545" y="818"/>
                </a:lnTo>
                <a:lnTo>
                  <a:pt x="1538" y="828"/>
                </a:lnTo>
                <a:lnTo>
                  <a:pt x="1529" y="839"/>
                </a:lnTo>
                <a:lnTo>
                  <a:pt x="1525" y="840"/>
                </a:lnTo>
                <a:lnTo>
                  <a:pt x="1519" y="841"/>
                </a:lnTo>
                <a:lnTo>
                  <a:pt x="1505" y="853"/>
                </a:lnTo>
                <a:lnTo>
                  <a:pt x="1496" y="864"/>
                </a:lnTo>
                <a:lnTo>
                  <a:pt x="1486" y="876"/>
                </a:lnTo>
                <a:lnTo>
                  <a:pt x="1474" y="889"/>
                </a:lnTo>
                <a:lnTo>
                  <a:pt x="1464" y="899"/>
                </a:lnTo>
                <a:lnTo>
                  <a:pt x="1454" y="907"/>
                </a:lnTo>
                <a:lnTo>
                  <a:pt x="1447" y="916"/>
                </a:lnTo>
                <a:lnTo>
                  <a:pt x="1439" y="927"/>
                </a:lnTo>
                <a:lnTo>
                  <a:pt x="1439" y="948"/>
                </a:lnTo>
                <a:lnTo>
                  <a:pt x="1439" y="948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6" name="Freeform 252"/>
          <p:cNvSpPr>
            <a:spLocks/>
          </p:cNvSpPr>
          <p:nvPr/>
        </p:nvSpPr>
        <p:spPr bwMode="auto">
          <a:xfrm>
            <a:off x="5183182" y="3212037"/>
            <a:ext cx="867931" cy="591520"/>
          </a:xfrm>
          <a:custGeom>
            <a:avLst/>
            <a:gdLst>
              <a:gd name="T0" fmla="*/ 409 w 1885"/>
              <a:gd name="T1" fmla="*/ 105 h 1284"/>
              <a:gd name="T2" fmla="*/ 881 w 1885"/>
              <a:gd name="T3" fmla="*/ 67 h 1284"/>
              <a:gd name="T4" fmla="*/ 1337 w 1885"/>
              <a:gd name="T5" fmla="*/ 21 h 1284"/>
              <a:gd name="T6" fmla="*/ 1518 w 1885"/>
              <a:gd name="T7" fmla="*/ 12 h 1284"/>
              <a:gd name="T8" fmla="*/ 1544 w 1885"/>
              <a:gd name="T9" fmla="*/ 48 h 1284"/>
              <a:gd name="T10" fmla="*/ 1548 w 1885"/>
              <a:gd name="T11" fmla="*/ 85 h 1284"/>
              <a:gd name="T12" fmla="*/ 1542 w 1885"/>
              <a:gd name="T13" fmla="*/ 153 h 1284"/>
              <a:gd name="T14" fmla="*/ 1548 w 1885"/>
              <a:gd name="T15" fmla="*/ 223 h 1284"/>
              <a:gd name="T16" fmla="*/ 1591 w 1885"/>
              <a:gd name="T17" fmla="*/ 294 h 1284"/>
              <a:gd name="T18" fmla="*/ 1640 w 1885"/>
              <a:gd name="T19" fmla="*/ 325 h 1284"/>
              <a:gd name="T20" fmla="*/ 1707 w 1885"/>
              <a:gd name="T21" fmla="*/ 334 h 1284"/>
              <a:gd name="T22" fmla="*/ 1725 w 1885"/>
              <a:gd name="T23" fmla="*/ 349 h 1284"/>
              <a:gd name="T24" fmla="*/ 1742 w 1885"/>
              <a:gd name="T25" fmla="*/ 395 h 1284"/>
              <a:gd name="T26" fmla="*/ 1768 w 1885"/>
              <a:gd name="T27" fmla="*/ 435 h 1284"/>
              <a:gd name="T28" fmla="*/ 1820 w 1885"/>
              <a:gd name="T29" fmla="*/ 483 h 1284"/>
              <a:gd name="T30" fmla="*/ 1856 w 1885"/>
              <a:gd name="T31" fmla="*/ 518 h 1284"/>
              <a:gd name="T32" fmla="*/ 1880 w 1885"/>
              <a:gd name="T33" fmla="*/ 578 h 1284"/>
              <a:gd name="T34" fmla="*/ 1884 w 1885"/>
              <a:gd name="T35" fmla="*/ 631 h 1284"/>
              <a:gd name="T36" fmla="*/ 1862 w 1885"/>
              <a:gd name="T37" fmla="*/ 706 h 1284"/>
              <a:gd name="T38" fmla="*/ 1829 w 1885"/>
              <a:gd name="T39" fmla="*/ 739 h 1284"/>
              <a:gd name="T40" fmla="*/ 1757 w 1885"/>
              <a:gd name="T41" fmla="*/ 789 h 1284"/>
              <a:gd name="T42" fmla="*/ 1691 w 1885"/>
              <a:gd name="T43" fmla="*/ 813 h 1284"/>
              <a:gd name="T44" fmla="*/ 1646 w 1885"/>
              <a:gd name="T45" fmla="*/ 825 h 1284"/>
              <a:gd name="T46" fmla="*/ 1642 w 1885"/>
              <a:gd name="T47" fmla="*/ 851 h 1284"/>
              <a:gd name="T48" fmla="*/ 1687 w 1885"/>
              <a:gd name="T49" fmla="*/ 887 h 1284"/>
              <a:gd name="T50" fmla="*/ 1691 w 1885"/>
              <a:gd name="T51" fmla="*/ 923 h 1284"/>
              <a:gd name="T52" fmla="*/ 1674 w 1885"/>
              <a:gd name="T53" fmla="*/ 1005 h 1284"/>
              <a:gd name="T54" fmla="*/ 1651 w 1885"/>
              <a:gd name="T55" fmla="*/ 1070 h 1284"/>
              <a:gd name="T56" fmla="*/ 1639 w 1885"/>
              <a:gd name="T57" fmla="*/ 1094 h 1284"/>
              <a:gd name="T58" fmla="*/ 1608 w 1885"/>
              <a:gd name="T59" fmla="*/ 1120 h 1284"/>
              <a:gd name="T60" fmla="*/ 1601 w 1885"/>
              <a:gd name="T61" fmla="*/ 1158 h 1284"/>
              <a:gd name="T62" fmla="*/ 1583 w 1885"/>
              <a:gd name="T63" fmla="*/ 1222 h 1284"/>
              <a:gd name="T64" fmla="*/ 1551 w 1885"/>
              <a:gd name="T65" fmla="*/ 1237 h 1284"/>
              <a:gd name="T66" fmla="*/ 1490 w 1885"/>
              <a:gd name="T67" fmla="*/ 1184 h 1284"/>
              <a:gd name="T68" fmla="*/ 1351 w 1885"/>
              <a:gd name="T69" fmla="*/ 1200 h 1284"/>
              <a:gd name="T70" fmla="*/ 975 w 1885"/>
              <a:gd name="T71" fmla="*/ 1236 h 1284"/>
              <a:gd name="T72" fmla="*/ 419 w 1885"/>
              <a:gd name="T73" fmla="*/ 1277 h 1284"/>
              <a:gd name="T74" fmla="*/ 276 w 1885"/>
              <a:gd name="T75" fmla="*/ 1251 h 1284"/>
              <a:gd name="T76" fmla="*/ 271 w 1885"/>
              <a:gd name="T77" fmla="*/ 1198 h 1284"/>
              <a:gd name="T78" fmla="*/ 265 w 1885"/>
              <a:gd name="T79" fmla="*/ 1130 h 1284"/>
              <a:gd name="T80" fmla="*/ 237 w 1885"/>
              <a:gd name="T81" fmla="*/ 1067 h 1284"/>
              <a:gd name="T82" fmla="*/ 230 w 1885"/>
              <a:gd name="T83" fmla="*/ 994 h 1284"/>
              <a:gd name="T84" fmla="*/ 218 w 1885"/>
              <a:gd name="T85" fmla="*/ 948 h 1284"/>
              <a:gd name="T86" fmla="*/ 187 w 1885"/>
              <a:gd name="T87" fmla="*/ 912 h 1284"/>
              <a:gd name="T88" fmla="*/ 159 w 1885"/>
              <a:gd name="T89" fmla="*/ 881 h 1284"/>
              <a:gd name="T90" fmla="*/ 156 w 1885"/>
              <a:gd name="T91" fmla="*/ 841 h 1284"/>
              <a:gd name="T92" fmla="*/ 163 w 1885"/>
              <a:gd name="T93" fmla="*/ 788 h 1284"/>
              <a:gd name="T94" fmla="*/ 154 w 1885"/>
              <a:gd name="T95" fmla="*/ 750 h 1284"/>
              <a:gd name="T96" fmla="*/ 109 w 1885"/>
              <a:gd name="T97" fmla="*/ 693 h 1284"/>
              <a:gd name="T98" fmla="*/ 76 w 1885"/>
              <a:gd name="T99" fmla="*/ 648 h 1284"/>
              <a:gd name="T100" fmla="*/ 62 w 1885"/>
              <a:gd name="T101" fmla="*/ 568 h 1284"/>
              <a:gd name="T102" fmla="*/ 41 w 1885"/>
              <a:gd name="T103" fmla="*/ 527 h 1284"/>
              <a:gd name="T104" fmla="*/ 32 w 1885"/>
              <a:gd name="T105" fmla="*/ 494 h 1284"/>
              <a:gd name="T106" fmla="*/ 5 w 1885"/>
              <a:gd name="T107" fmla="*/ 427 h 1284"/>
              <a:gd name="T108" fmla="*/ 1 w 1885"/>
              <a:gd name="T109" fmla="*/ 384 h 1284"/>
              <a:gd name="T110" fmla="*/ 24 w 1885"/>
              <a:gd name="T111" fmla="*/ 330 h 1284"/>
              <a:gd name="T112" fmla="*/ 31 w 1885"/>
              <a:gd name="T113" fmla="*/ 255 h 1284"/>
              <a:gd name="T114" fmla="*/ 18 w 1885"/>
              <a:gd name="T115" fmla="*/ 12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85" h="1284">
                <a:moveTo>
                  <a:pt x="18" y="128"/>
                </a:moveTo>
                <a:lnTo>
                  <a:pt x="117" y="122"/>
                </a:lnTo>
                <a:lnTo>
                  <a:pt x="216" y="117"/>
                </a:lnTo>
                <a:lnTo>
                  <a:pt x="313" y="112"/>
                </a:lnTo>
                <a:lnTo>
                  <a:pt x="409" y="105"/>
                </a:lnTo>
                <a:lnTo>
                  <a:pt x="505" y="99"/>
                </a:lnTo>
                <a:lnTo>
                  <a:pt x="600" y="91"/>
                </a:lnTo>
                <a:lnTo>
                  <a:pt x="694" y="84"/>
                </a:lnTo>
                <a:lnTo>
                  <a:pt x="788" y="76"/>
                </a:lnTo>
                <a:lnTo>
                  <a:pt x="881" y="67"/>
                </a:lnTo>
                <a:lnTo>
                  <a:pt x="973" y="59"/>
                </a:lnTo>
                <a:lnTo>
                  <a:pt x="1065" y="50"/>
                </a:lnTo>
                <a:lnTo>
                  <a:pt x="1156" y="40"/>
                </a:lnTo>
                <a:lnTo>
                  <a:pt x="1247" y="31"/>
                </a:lnTo>
                <a:lnTo>
                  <a:pt x="1337" y="21"/>
                </a:lnTo>
                <a:lnTo>
                  <a:pt x="1428" y="10"/>
                </a:lnTo>
                <a:lnTo>
                  <a:pt x="1516" y="0"/>
                </a:lnTo>
                <a:lnTo>
                  <a:pt x="1516" y="0"/>
                </a:lnTo>
                <a:lnTo>
                  <a:pt x="1516" y="7"/>
                </a:lnTo>
                <a:lnTo>
                  <a:pt x="1518" y="12"/>
                </a:lnTo>
                <a:lnTo>
                  <a:pt x="1520" y="18"/>
                </a:lnTo>
                <a:lnTo>
                  <a:pt x="1524" y="22"/>
                </a:lnTo>
                <a:lnTo>
                  <a:pt x="1532" y="32"/>
                </a:lnTo>
                <a:lnTo>
                  <a:pt x="1540" y="43"/>
                </a:lnTo>
                <a:lnTo>
                  <a:pt x="1544" y="48"/>
                </a:lnTo>
                <a:lnTo>
                  <a:pt x="1547" y="52"/>
                </a:lnTo>
                <a:lnTo>
                  <a:pt x="1550" y="58"/>
                </a:lnTo>
                <a:lnTo>
                  <a:pt x="1551" y="64"/>
                </a:lnTo>
                <a:lnTo>
                  <a:pt x="1551" y="75"/>
                </a:lnTo>
                <a:lnTo>
                  <a:pt x="1548" y="85"/>
                </a:lnTo>
                <a:lnTo>
                  <a:pt x="1547" y="95"/>
                </a:lnTo>
                <a:lnTo>
                  <a:pt x="1545" y="106"/>
                </a:lnTo>
                <a:lnTo>
                  <a:pt x="1544" y="124"/>
                </a:lnTo>
                <a:lnTo>
                  <a:pt x="1543" y="139"/>
                </a:lnTo>
                <a:lnTo>
                  <a:pt x="1542" y="153"/>
                </a:lnTo>
                <a:lnTo>
                  <a:pt x="1540" y="170"/>
                </a:lnTo>
                <a:lnTo>
                  <a:pt x="1540" y="184"/>
                </a:lnTo>
                <a:lnTo>
                  <a:pt x="1541" y="197"/>
                </a:lnTo>
                <a:lnTo>
                  <a:pt x="1544" y="210"/>
                </a:lnTo>
                <a:lnTo>
                  <a:pt x="1548" y="223"/>
                </a:lnTo>
                <a:lnTo>
                  <a:pt x="1558" y="239"/>
                </a:lnTo>
                <a:lnTo>
                  <a:pt x="1569" y="255"/>
                </a:lnTo>
                <a:lnTo>
                  <a:pt x="1577" y="269"/>
                </a:lnTo>
                <a:lnTo>
                  <a:pt x="1583" y="282"/>
                </a:lnTo>
                <a:lnTo>
                  <a:pt x="1591" y="294"/>
                </a:lnTo>
                <a:lnTo>
                  <a:pt x="1601" y="305"/>
                </a:lnTo>
                <a:lnTo>
                  <a:pt x="1610" y="314"/>
                </a:lnTo>
                <a:lnTo>
                  <a:pt x="1620" y="319"/>
                </a:lnTo>
                <a:lnTo>
                  <a:pt x="1629" y="323"/>
                </a:lnTo>
                <a:lnTo>
                  <a:pt x="1640" y="325"/>
                </a:lnTo>
                <a:lnTo>
                  <a:pt x="1662" y="329"/>
                </a:lnTo>
                <a:lnTo>
                  <a:pt x="1687" y="332"/>
                </a:lnTo>
                <a:lnTo>
                  <a:pt x="1695" y="333"/>
                </a:lnTo>
                <a:lnTo>
                  <a:pt x="1703" y="334"/>
                </a:lnTo>
                <a:lnTo>
                  <a:pt x="1707" y="334"/>
                </a:lnTo>
                <a:lnTo>
                  <a:pt x="1710" y="335"/>
                </a:lnTo>
                <a:lnTo>
                  <a:pt x="1715" y="337"/>
                </a:lnTo>
                <a:lnTo>
                  <a:pt x="1718" y="339"/>
                </a:lnTo>
                <a:lnTo>
                  <a:pt x="1722" y="345"/>
                </a:lnTo>
                <a:lnTo>
                  <a:pt x="1725" y="349"/>
                </a:lnTo>
                <a:lnTo>
                  <a:pt x="1727" y="356"/>
                </a:lnTo>
                <a:lnTo>
                  <a:pt x="1729" y="361"/>
                </a:lnTo>
                <a:lnTo>
                  <a:pt x="1729" y="361"/>
                </a:lnTo>
                <a:lnTo>
                  <a:pt x="1735" y="378"/>
                </a:lnTo>
                <a:lnTo>
                  <a:pt x="1742" y="395"/>
                </a:lnTo>
                <a:lnTo>
                  <a:pt x="1745" y="402"/>
                </a:lnTo>
                <a:lnTo>
                  <a:pt x="1748" y="410"/>
                </a:lnTo>
                <a:lnTo>
                  <a:pt x="1753" y="417"/>
                </a:lnTo>
                <a:lnTo>
                  <a:pt x="1758" y="425"/>
                </a:lnTo>
                <a:lnTo>
                  <a:pt x="1768" y="435"/>
                </a:lnTo>
                <a:lnTo>
                  <a:pt x="1780" y="443"/>
                </a:lnTo>
                <a:lnTo>
                  <a:pt x="1790" y="454"/>
                </a:lnTo>
                <a:lnTo>
                  <a:pt x="1799" y="464"/>
                </a:lnTo>
                <a:lnTo>
                  <a:pt x="1809" y="473"/>
                </a:lnTo>
                <a:lnTo>
                  <a:pt x="1820" y="483"/>
                </a:lnTo>
                <a:lnTo>
                  <a:pt x="1828" y="490"/>
                </a:lnTo>
                <a:lnTo>
                  <a:pt x="1836" y="496"/>
                </a:lnTo>
                <a:lnTo>
                  <a:pt x="1843" y="501"/>
                </a:lnTo>
                <a:lnTo>
                  <a:pt x="1851" y="510"/>
                </a:lnTo>
                <a:lnTo>
                  <a:pt x="1856" y="518"/>
                </a:lnTo>
                <a:lnTo>
                  <a:pt x="1861" y="525"/>
                </a:lnTo>
                <a:lnTo>
                  <a:pt x="1864" y="533"/>
                </a:lnTo>
                <a:lnTo>
                  <a:pt x="1867" y="541"/>
                </a:lnTo>
                <a:lnTo>
                  <a:pt x="1875" y="561"/>
                </a:lnTo>
                <a:lnTo>
                  <a:pt x="1880" y="578"/>
                </a:lnTo>
                <a:lnTo>
                  <a:pt x="1882" y="587"/>
                </a:lnTo>
                <a:lnTo>
                  <a:pt x="1884" y="595"/>
                </a:lnTo>
                <a:lnTo>
                  <a:pt x="1885" y="605"/>
                </a:lnTo>
                <a:lnTo>
                  <a:pt x="1885" y="616"/>
                </a:lnTo>
                <a:lnTo>
                  <a:pt x="1884" y="631"/>
                </a:lnTo>
                <a:lnTo>
                  <a:pt x="1881" y="643"/>
                </a:lnTo>
                <a:lnTo>
                  <a:pt x="1877" y="656"/>
                </a:lnTo>
                <a:lnTo>
                  <a:pt x="1872" y="669"/>
                </a:lnTo>
                <a:lnTo>
                  <a:pt x="1867" y="688"/>
                </a:lnTo>
                <a:lnTo>
                  <a:pt x="1862" y="706"/>
                </a:lnTo>
                <a:lnTo>
                  <a:pt x="1858" y="713"/>
                </a:lnTo>
                <a:lnTo>
                  <a:pt x="1854" y="721"/>
                </a:lnTo>
                <a:lnTo>
                  <a:pt x="1848" y="727"/>
                </a:lnTo>
                <a:lnTo>
                  <a:pt x="1840" y="733"/>
                </a:lnTo>
                <a:lnTo>
                  <a:pt x="1829" y="739"/>
                </a:lnTo>
                <a:lnTo>
                  <a:pt x="1820" y="744"/>
                </a:lnTo>
                <a:lnTo>
                  <a:pt x="1809" y="750"/>
                </a:lnTo>
                <a:lnTo>
                  <a:pt x="1798" y="756"/>
                </a:lnTo>
                <a:lnTo>
                  <a:pt x="1776" y="774"/>
                </a:lnTo>
                <a:lnTo>
                  <a:pt x="1757" y="789"/>
                </a:lnTo>
                <a:lnTo>
                  <a:pt x="1748" y="795"/>
                </a:lnTo>
                <a:lnTo>
                  <a:pt x="1737" y="802"/>
                </a:lnTo>
                <a:lnTo>
                  <a:pt x="1726" y="806"/>
                </a:lnTo>
                <a:lnTo>
                  <a:pt x="1713" y="810"/>
                </a:lnTo>
                <a:lnTo>
                  <a:pt x="1691" y="813"/>
                </a:lnTo>
                <a:lnTo>
                  <a:pt x="1671" y="814"/>
                </a:lnTo>
                <a:lnTo>
                  <a:pt x="1661" y="816"/>
                </a:lnTo>
                <a:lnTo>
                  <a:pt x="1652" y="819"/>
                </a:lnTo>
                <a:lnTo>
                  <a:pt x="1649" y="822"/>
                </a:lnTo>
                <a:lnTo>
                  <a:pt x="1646" y="825"/>
                </a:lnTo>
                <a:lnTo>
                  <a:pt x="1644" y="829"/>
                </a:lnTo>
                <a:lnTo>
                  <a:pt x="1641" y="834"/>
                </a:lnTo>
                <a:lnTo>
                  <a:pt x="1640" y="841"/>
                </a:lnTo>
                <a:lnTo>
                  <a:pt x="1640" y="846"/>
                </a:lnTo>
                <a:lnTo>
                  <a:pt x="1642" y="851"/>
                </a:lnTo>
                <a:lnTo>
                  <a:pt x="1646" y="857"/>
                </a:lnTo>
                <a:lnTo>
                  <a:pt x="1655" y="868"/>
                </a:lnTo>
                <a:lnTo>
                  <a:pt x="1665" y="876"/>
                </a:lnTo>
                <a:lnTo>
                  <a:pt x="1676" y="882"/>
                </a:lnTo>
                <a:lnTo>
                  <a:pt x="1687" y="887"/>
                </a:lnTo>
                <a:lnTo>
                  <a:pt x="1689" y="891"/>
                </a:lnTo>
                <a:lnTo>
                  <a:pt x="1691" y="897"/>
                </a:lnTo>
                <a:lnTo>
                  <a:pt x="1692" y="902"/>
                </a:lnTo>
                <a:lnTo>
                  <a:pt x="1692" y="909"/>
                </a:lnTo>
                <a:lnTo>
                  <a:pt x="1691" y="923"/>
                </a:lnTo>
                <a:lnTo>
                  <a:pt x="1689" y="935"/>
                </a:lnTo>
                <a:lnTo>
                  <a:pt x="1687" y="948"/>
                </a:lnTo>
                <a:lnTo>
                  <a:pt x="1683" y="962"/>
                </a:lnTo>
                <a:lnTo>
                  <a:pt x="1679" y="984"/>
                </a:lnTo>
                <a:lnTo>
                  <a:pt x="1674" y="1005"/>
                </a:lnTo>
                <a:lnTo>
                  <a:pt x="1666" y="1024"/>
                </a:lnTo>
                <a:lnTo>
                  <a:pt x="1658" y="1046"/>
                </a:lnTo>
                <a:lnTo>
                  <a:pt x="1654" y="1054"/>
                </a:lnTo>
                <a:lnTo>
                  <a:pt x="1652" y="1062"/>
                </a:lnTo>
                <a:lnTo>
                  <a:pt x="1651" y="1070"/>
                </a:lnTo>
                <a:lnTo>
                  <a:pt x="1649" y="1078"/>
                </a:lnTo>
                <a:lnTo>
                  <a:pt x="1648" y="1084"/>
                </a:lnTo>
                <a:lnTo>
                  <a:pt x="1646" y="1088"/>
                </a:lnTo>
                <a:lnTo>
                  <a:pt x="1642" y="1091"/>
                </a:lnTo>
                <a:lnTo>
                  <a:pt x="1639" y="1094"/>
                </a:lnTo>
                <a:lnTo>
                  <a:pt x="1632" y="1101"/>
                </a:lnTo>
                <a:lnTo>
                  <a:pt x="1623" y="1107"/>
                </a:lnTo>
                <a:lnTo>
                  <a:pt x="1618" y="1112"/>
                </a:lnTo>
                <a:lnTo>
                  <a:pt x="1612" y="1116"/>
                </a:lnTo>
                <a:lnTo>
                  <a:pt x="1608" y="1120"/>
                </a:lnTo>
                <a:lnTo>
                  <a:pt x="1604" y="1126"/>
                </a:lnTo>
                <a:lnTo>
                  <a:pt x="1601" y="1134"/>
                </a:lnTo>
                <a:lnTo>
                  <a:pt x="1601" y="1142"/>
                </a:lnTo>
                <a:lnTo>
                  <a:pt x="1601" y="1149"/>
                </a:lnTo>
                <a:lnTo>
                  <a:pt x="1601" y="1158"/>
                </a:lnTo>
                <a:lnTo>
                  <a:pt x="1598" y="1172"/>
                </a:lnTo>
                <a:lnTo>
                  <a:pt x="1594" y="1184"/>
                </a:lnTo>
                <a:lnTo>
                  <a:pt x="1590" y="1197"/>
                </a:lnTo>
                <a:lnTo>
                  <a:pt x="1585" y="1211"/>
                </a:lnTo>
                <a:lnTo>
                  <a:pt x="1583" y="1222"/>
                </a:lnTo>
                <a:lnTo>
                  <a:pt x="1582" y="1232"/>
                </a:lnTo>
                <a:lnTo>
                  <a:pt x="1581" y="1241"/>
                </a:lnTo>
                <a:lnTo>
                  <a:pt x="1580" y="1250"/>
                </a:lnTo>
                <a:lnTo>
                  <a:pt x="1580" y="1250"/>
                </a:lnTo>
                <a:lnTo>
                  <a:pt x="1551" y="1237"/>
                </a:lnTo>
                <a:lnTo>
                  <a:pt x="1528" y="1224"/>
                </a:lnTo>
                <a:lnTo>
                  <a:pt x="1517" y="1217"/>
                </a:lnTo>
                <a:lnTo>
                  <a:pt x="1507" y="1209"/>
                </a:lnTo>
                <a:lnTo>
                  <a:pt x="1499" y="1198"/>
                </a:lnTo>
                <a:lnTo>
                  <a:pt x="1490" y="1184"/>
                </a:lnTo>
                <a:lnTo>
                  <a:pt x="1484" y="1185"/>
                </a:lnTo>
                <a:lnTo>
                  <a:pt x="1466" y="1187"/>
                </a:lnTo>
                <a:lnTo>
                  <a:pt x="1438" y="1190"/>
                </a:lnTo>
                <a:lnTo>
                  <a:pt x="1399" y="1195"/>
                </a:lnTo>
                <a:lnTo>
                  <a:pt x="1351" y="1200"/>
                </a:lnTo>
                <a:lnTo>
                  <a:pt x="1293" y="1207"/>
                </a:lnTo>
                <a:lnTo>
                  <a:pt x="1226" y="1213"/>
                </a:lnTo>
                <a:lnTo>
                  <a:pt x="1150" y="1221"/>
                </a:lnTo>
                <a:lnTo>
                  <a:pt x="1066" y="1228"/>
                </a:lnTo>
                <a:lnTo>
                  <a:pt x="975" y="1236"/>
                </a:lnTo>
                <a:lnTo>
                  <a:pt x="876" y="1244"/>
                </a:lnTo>
                <a:lnTo>
                  <a:pt x="771" y="1253"/>
                </a:lnTo>
                <a:lnTo>
                  <a:pt x="659" y="1262"/>
                </a:lnTo>
                <a:lnTo>
                  <a:pt x="542" y="1269"/>
                </a:lnTo>
                <a:lnTo>
                  <a:pt x="419" y="1277"/>
                </a:lnTo>
                <a:lnTo>
                  <a:pt x="292" y="1284"/>
                </a:lnTo>
                <a:lnTo>
                  <a:pt x="292" y="1284"/>
                </a:lnTo>
                <a:lnTo>
                  <a:pt x="285" y="1271"/>
                </a:lnTo>
                <a:lnTo>
                  <a:pt x="278" y="1256"/>
                </a:lnTo>
                <a:lnTo>
                  <a:pt x="276" y="1251"/>
                </a:lnTo>
                <a:lnTo>
                  <a:pt x="274" y="1246"/>
                </a:lnTo>
                <a:lnTo>
                  <a:pt x="272" y="1241"/>
                </a:lnTo>
                <a:lnTo>
                  <a:pt x="271" y="1236"/>
                </a:lnTo>
                <a:lnTo>
                  <a:pt x="271" y="1216"/>
                </a:lnTo>
                <a:lnTo>
                  <a:pt x="271" y="1198"/>
                </a:lnTo>
                <a:lnTo>
                  <a:pt x="271" y="1179"/>
                </a:lnTo>
                <a:lnTo>
                  <a:pt x="271" y="1160"/>
                </a:lnTo>
                <a:lnTo>
                  <a:pt x="270" y="1149"/>
                </a:lnTo>
                <a:lnTo>
                  <a:pt x="269" y="1140"/>
                </a:lnTo>
                <a:lnTo>
                  <a:pt x="265" y="1130"/>
                </a:lnTo>
                <a:lnTo>
                  <a:pt x="262" y="1122"/>
                </a:lnTo>
                <a:lnTo>
                  <a:pt x="254" y="1105"/>
                </a:lnTo>
                <a:lnTo>
                  <a:pt x="244" y="1086"/>
                </a:lnTo>
                <a:lnTo>
                  <a:pt x="241" y="1076"/>
                </a:lnTo>
                <a:lnTo>
                  <a:pt x="237" y="1067"/>
                </a:lnTo>
                <a:lnTo>
                  <a:pt x="235" y="1059"/>
                </a:lnTo>
                <a:lnTo>
                  <a:pt x="234" y="1050"/>
                </a:lnTo>
                <a:lnTo>
                  <a:pt x="233" y="1032"/>
                </a:lnTo>
                <a:lnTo>
                  <a:pt x="231" y="1011"/>
                </a:lnTo>
                <a:lnTo>
                  <a:pt x="230" y="994"/>
                </a:lnTo>
                <a:lnTo>
                  <a:pt x="228" y="979"/>
                </a:lnTo>
                <a:lnTo>
                  <a:pt x="227" y="971"/>
                </a:lnTo>
                <a:lnTo>
                  <a:pt x="224" y="964"/>
                </a:lnTo>
                <a:lnTo>
                  <a:pt x="221" y="956"/>
                </a:lnTo>
                <a:lnTo>
                  <a:pt x="218" y="948"/>
                </a:lnTo>
                <a:lnTo>
                  <a:pt x="214" y="941"/>
                </a:lnTo>
                <a:lnTo>
                  <a:pt x="209" y="935"/>
                </a:lnTo>
                <a:lnTo>
                  <a:pt x="204" y="928"/>
                </a:lnTo>
                <a:lnTo>
                  <a:pt x="198" y="923"/>
                </a:lnTo>
                <a:lnTo>
                  <a:pt x="187" y="912"/>
                </a:lnTo>
                <a:lnTo>
                  <a:pt x="176" y="902"/>
                </a:lnTo>
                <a:lnTo>
                  <a:pt x="170" y="897"/>
                </a:lnTo>
                <a:lnTo>
                  <a:pt x="166" y="891"/>
                </a:lnTo>
                <a:lnTo>
                  <a:pt x="162" y="886"/>
                </a:lnTo>
                <a:lnTo>
                  <a:pt x="159" y="881"/>
                </a:lnTo>
                <a:lnTo>
                  <a:pt x="155" y="874"/>
                </a:lnTo>
                <a:lnTo>
                  <a:pt x="154" y="868"/>
                </a:lnTo>
                <a:lnTo>
                  <a:pt x="153" y="860"/>
                </a:lnTo>
                <a:lnTo>
                  <a:pt x="154" y="852"/>
                </a:lnTo>
                <a:lnTo>
                  <a:pt x="156" y="841"/>
                </a:lnTo>
                <a:lnTo>
                  <a:pt x="157" y="829"/>
                </a:lnTo>
                <a:lnTo>
                  <a:pt x="160" y="817"/>
                </a:lnTo>
                <a:lnTo>
                  <a:pt x="162" y="805"/>
                </a:lnTo>
                <a:lnTo>
                  <a:pt x="163" y="796"/>
                </a:lnTo>
                <a:lnTo>
                  <a:pt x="163" y="788"/>
                </a:lnTo>
                <a:lnTo>
                  <a:pt x="163" y="779"/>
                </a:lnTo>
                <a:lnTo>
                  <a:pt x="162" y="771"/>
                </a:lnTo>
                <a:lnTo>
                  <a:pt x="160" y="764"/>
                </a:lnTo>
                <a:lnTo>
                  <a:pt x="157" y="757"/>
                </a:lnTo>
                <a:lnTo>
                  <a:pt x="154" y="750"/>
                </a:lnTo>
                <a:lnTo>
                  <a:pt x="151" y="743"/>
                </a:lnTo>
                <a:lnTo>
                  <a:pt x="142" y="730"/>
                </a:lnTo>
                <a:lnTo>
                  <a:pt x="133" y="719"/>
                </a:lnTo>
                <a:lnTo>
                  <a:pt x="121" y="706"/>
                </a:lnTo>
                <a:lnTo>
                  <a:pt x="109" y="693"/>
                </a:lnTo>
                <a:lnTo>
                  <a:pt x="99" y="684"/>
                </a:lnTo>
                <a:lnTo>
                  <a:pt x="90" y="674"/>
                </a:lnTo>
                <a:lnTo>
                  <a:pt x="85" y="666"/>
                </a:lnTo>
                <a:lnTo>
                  <a:pt x="81" y="657"/>
                </a:lnTo>
                <a:lnTo>
                  <a:pt x="76" y="648"/>
                </a:lnTo>
                <a:lnTo>
                  <a:pt x="74" y="639"/>
                </a:lnTo>
                <a:lnTo>
                  <a:pt x="71" y="621"/>
                </a:lnTo>
                <a:lnTo>
                  <a:pt x="68" y="604"/>
                </a:lnTo>
                <a:lnTo>
                  <a:pt x="66" y="586"/>
                </a:lnTo>
                <a:lnTo>
                  <a:pt x="62" y="568"/>
                </a:lnTo>
                <a:lnTo>
                  <a:pt x="59" y="560"/>
                </a:lnTo>
                <a:lnTo>
                  <a:pt x="56" y="551"/>
                </a:lnTo>
                <a:lnTo>
                  <a:pt x="51" y="543"/>
                </a:lnTo>
                <a:lnTo>
                  <a:pt x="45" y="534"/>
                </a:lnTo>
                <a:lnTo>
                  <a:pt x="41" y="527"/>
                </a:lnTo>
                <a:lnTo>
                  <a:pt x="38" y="521"/>
                </a:lnTo>
                <a:lnTo>
                  <a:pt x="38" y="521"/>
                </a:lnTo>
                <a:lnTo>
                  <a:pt x="36" y="511"/>
                </a:lnTo>
                <a:lnTo>
                  <a:pt x="34" y="503"/>
                </a:lnTo>
                <a:lnTo>
                  <a:pt x="32" y="494"/>
                </a:lnTo>
                <a:lnTo>
                  <a:pt x="30" y="486"/>
                </a:lnTo>
                <a:lnTo>
                  <a:pt x="24" y="471"/>
                </a:lnTo>
                <a:lnTo>
                  <a:pt x="17" y="457"/>
                </a:lnTo>
                <a:lnTo>
                  <a:pt x="11" y="442"/>
                </a:lnTo>
                <a:lnTo>
                  <a:pt x="5" y="427"/>
                </a:lnTo>
                <a:lnTo>
                  <a:pt x="3" y="419"/>
                </a:lnTo>
                <a:lnTo>
                  <a:pt x="1" y="411"/>
                </a:lnTo>
                <a:lnTo>
                  <a:pt x="1" y="402"/>
                </a:lnTo>
                <a:lnTo>
                  <a:pt x="0" y="393"/>
                </a:lnTo>
                <a:lnTo>
                  <a:pt x="1" y="384"/>
                </a:lnTo>
                <a:lnTo>
                  <a:pt x="3" y="375"/>
                </a:lnTo>
                <a:lnTo>
                  <a:pt x="5" y="368"/>
                </a:lnTo>
                <a:lnTo>
                  <a:pt x="8" y="361"/>
                </a:lnTo>
                <a:lnTo>
                  <a:pt x="17" y="346"/>
                </a:lnTo>
                <a:lnTo>
                  <a:pt x="24" y="330"/>
                </a:lnTo>
                <a:lnTo>
                  <a:pt x="28" y="316"/>
                </a:lnTo>
                <a:lnTo>
                  <a:pt x="30" y="303"/>
                </a:lnTo>
                <a:lnTo>
                  <a:pt x="31" y="291"/>
                </a:lnTo>
                <a:lnTo>
                  <a:pt x="32" y="276"/>
                </a:lnTo>
                <a:lnTo>
                  <a:pt x="31" y="255"/>
                </a:lnTo>
                <a:lnTo>
                  <a:pt x="30" y="237"/>
                </a:lnTo>
                <a:lnTo>
                  <a:pt x="29" y="219"/>
                </a:lnTo>
                <a:lnTo>
                  <a:pt x="27" y="202"/>
                </a:lnTo>
                <a:lnTo>
                  <a:pt x="22" y="167"/>
                </a:lnTo>
                <a:lnTo>
                  <a:pt x="18" y="128"/>
                </a:lnTo>
                <a:lnTo>
                  <a:pt x="18" y="128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7" name="Freeform 253"/>
          <p:cNvSpPr>
            <a:spLocks/>
          </p:cNvSpPr>
          <p:nvPr/>
        </p:nvSpPr>
        <p:spPr bwMode="auto">
          <a:xfrm>
            <a:off x="5618530" y="2581820"/>
            <a:ext cx="764277" cy="796064"/>
          </a:xfrm>
          <a:custGeom>
            <a:avLst/>
            <a:gdLst>
              <a:gd name="T0" fmla="*/ 153 w 1657"/>
              <a:gd name="T1" fmla="*/ 131 h 1729"/>
              <a:gd name="T2" fmla="*/ 140 w 1657"/>
              <a:gd name="T3" fmla="*/ 172 h 1729"/>
              <a:gd name="T4" fmla="*/ 141 w 1657"/>
              <a:gd name="T5" fmla="*/ 250 h 1729"/>
              <a:gd name="T6" fmla="*/ 146 w 1657"/>
              <a:gd name="T7" fmla="*/ 341 h 1729"/>
              <a:gd name="T8" fmla="*/ 123 w 1657"/>
              <a:gd name="T9" fmla="*/ 378 h 1729"/>
              <a:gd name="T10" fmla="*/ 59 w 1657"/>
              <a:gd name="T11" fmla="*/ 446 h 1729"/>
              <a:gd name="T12" fmla="*/ 0 w 1657"/>
              <a:gd name="T13" fmla="*/ 558 h 1729"/>
              <a:gd name="T14" fmla="*/ 85 w 1657"/>
              <a:gd name="T15" fmla="*/ 689 h 1729"/>
              <a:gd name="T16" fmla="*/ 80 w 1657"/>
              <a:gd name="T17" fmla="*/ 737 h 1729"/>
              <a:gd name="T18" fmla="*/ 58 w 1657"/>
              <a:gd name="T19" fmla="*/ 792 h 1729"/>
              <a:gd name="T20" fmla="*/ 64 w 1657"/>
              <a:gd name="T21" fmla="*/ 879 h 1729"/>
              <a:gd name="T22" fmla="*/ 77 w 1657"/>
              <a:gd name="T23" fmla="*/ 918 h 1729"/>
              <a:gd name="T24" fmla="*/ 228 w 1657"/>
              <a:gd name="T25" fmla="*/ 972 h 1729"/>
              <a:gd name="T26" fmla="*/ 323 w 1657"/>
              <a:gd name="T27" fmla="*/ 1039 h 1729"/>
              <a:gd name="T28" fmla="*/ 384 w 1657"/>
              <a:gd name="T29" fmla="*/ 1105 h 1729"/>
              <a:gd name="T30" fmla="*/ 529 w 1657"/>
              <a:gd name="T31" fmla="*/ 1186 h 1729"/>
              <a:gd name="T32" fmla="*/ 571 w 1657"/>
              <a:gd name="T33" fmla="*/ 1242 h 1729"/>
              <a:gd name="T34" fmla="*/ 577 w 1657"/>
              <a:gd name="T35" fmla="*/ 1320 h 1729"/>
              <a:gd name="T36" fmla="*/ 578 w 1657"/>
              <a:gd name="T37" fmla="*/ 1390 h 1729"/>
              <a:gd name="T38" fmla="*/ 605 w 1657"/>
              <a:gd name="T39" fmla="*/ 1443 h 1729"/>
              <a:gd name="T40" fmla="*/ 594 w 1657"/>
              <a:gd name="T41" fmla="*/ 1538 h 1729"/>
              <a:gd name="T42" fmla="*/ 631 w 1657"/>
              <a:gd name="T43" fmla="*/ 1637 h 1729"/>
              <a:gd name="T44" fmla="*/ 694 w 1657"/>
              <a:gd name="T45" fmla="*/ 1693 h 1729"/>
              <a:gd name="T46" fmla="*/ 769 w 1657"/>
              <a:gd name="T47" fmla="*/ 1705 h 1729"/>
              <a:gd name="T48" fmla="*/ 1606 w 1657"/>
              <a:gd name="T49" fmla="*/ 1585 h 1729"/>
              <a:gd name="T50" fmla="*/ 1599 w 1657"/>
              <a:gd name="T51" fmla="*/ 1480 h 1729"/>
              <a:gd name="T52" fmla="*/ 1556 w 1657"/>
              <a:gd name="T53" fmla="*/ 1405 h 1729"/>
              <a:gd name="T54" fmla="*/ 1539 w 1657"/>
              <a:gd name="T55" fmla="*/ 1310 h 1729"/>
              <a:gd name="T56" fmla="*/ 1529 w 1657"/>
              <a:gd name="T57" fmla="*/ 1201 h 1729"/>
              <a:gd name="T58" fmla="*/ 1565 w 1657"/>
              <a:gd name="T59" fmla="*/ 1121 h 1729"/>
              <a:gd name="T60" fmla="*/ 1550 w 1657"/>
              <a:gd name="T61" fmla="*/ 1047 h 1729"/>
              <a:gd name="T62" fmla="*/ 1563 w 1657"/>
              <a:gd name="T63" fmla="*/ 952 h 1729"/>
              <a:gd name="T64" fmla="*/ 1587 w 1657"/>
              <a:gd name="T65" fmla="*/ 888 h 1729"/>
              <a:gd name="T66" fmla="*/ 1578 w 1657"/>
              <a:gd name="T67" fmla="*/ 841 h 1729"/>
              <a:gd name="T68" fmla="*/ 1598 w 1657"/>
              <a:gd name="T69" fmla="*/ 750 h 1729"/>
              <a:gd name="T70" fmla="*/ 1643 w 1657"/>
              <a:gd name="T71" fmla="*/ 623 h 1729"/>
              <a:gd name="T72" fmla="*/ 1646 w 1657"/>
              <a:gd name="T73" fmla="*/ 564 h 1729"/>
              <a:gd name="T74" fmla="*/ 1607 w 1657"/>
              <a:gd name="T75" fmla="*/ 545 h 1729"/>
              <a:gd name="T76" fmla="*/ 1569 w 1657"/>
              <a:gd name="T77" fmla="*/ 635 h 1729"/>
              <a:gd name="T78" fmla="*/ 1516 w 1657"/>
              <a:gd name="T79" fmla="*/ 701 h 1729"/>
              <a:gd name="T80" fmla="*/ 1450 w 1657"/>
              <a:gd name="T81" fmla="*/ 795 h 1729"/>
              <a:gd name="T82" fmla="*/ 1431 w 1657"/>
              <a:gd name="T83" fmla="*/ 751 h 1729"/>
              <a:gd name="T84" fmla="*/ 1463 w 1657"/>
              <a:gd name="T85" fmla="*/ 655 h 1729"/>
              <a:gd name="T86" fmla="*/ 1482 w 1657"/>
              <a:gd name="T87" fmla="*/ 571 h 1729"/>
              <a:gd name="T88" fmla="*/ 1424 w 1657"/>
              <a:gd name="T89" fmla="*/ 442 h 1729"/>
              <a:gd name="T90" fmla="*/ 1374 w 1657"/>
              <a:gd name="T91" fmla="*/ 340 h 1729"/>
              <a:gd name="T92" fmla="*/ 1334 w 1657"/>
              <a:gd name="T93" fmla="*/ 322 h 1729"/>
              <a:gd name="T94" fmla="*/ 1316 w 1657"/>
              <a:gd name="T95" fmla="*/ 284 h 1729"/>
              <a:gd name="T96" fmla="*/ 1260 w 1657"/>
              <a:gd name="T97" fmla="*/ 278 h 1729"/>
              <a:gd name="T98" fmla="*/ 1125 w 1657"/>
              <a:gd name="T99" fmla="*/ 254 h 1729"/>
              <a:gd name="T100" fmla="*/ 989 w 1657"/>
              <a:gd name="T101" fmla="*/ 222 h 1729"/>
              <a:gd name="T102" fmla="*/ 883 w 1657"/>
              <a:gd name="T103" fmla="*/ 203 h 1729"/>
              <a:gd name="T104" fmla="*/ 733 w 1657"/>
              <a:gd name="T105" fmla="*/ 174 h 1729"/>
              <a:gd name="T106" fmla="*/ 700 w 1657"/>
              <a:gd name="T107" fmla="*/ 148 h 1729"/>
              <a:gd name="T108" fmla="*/ 652 w 1657"/>
              <a:gd name="T109" fmla="*/ 106 h 1729"/>
              <a:gd name="T110" fmla="*/ 558 w 1657"/>
              <a:gd name="T111" fmla="*/ 111 h 1729"/>
              <a:gd name="T112" fmla="*/ 520 w 1657"/>
              <a:gd name="T113" fmla="*/ 33 h 1729"/>
              <a:gd name="T114" fmla="*/ 443 w 1657"/>
              <a:gd name="T115" fmla="*/ 23 h 1729"/>
              <a:gd name="T116" fmla="*/ 330 w 1657"/>
              <a:gd name="T117" fmla="*/ 68 h 1729"/>
              <a:gd name="T118" fmla="*/ 228 w 1657"/>
              <a:gd name="T119" fmla="*/ 82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57" h="1729">
                <a:moveTo>
                  <a:pt x="209" y="83"/>
                </a:moveTo>
                <a:lnTo>
                  <a:pt x="200" y="91"/>
                </a:lnTo>
                <a:lnTo>
                  <a:pt x="191" y="98"/>
                </a:lnTo>
                <a:lnTo>
                  <a:pt x="183" y="110"/>
                </a:lnTo>
                <a:lnTo>
                  <a:pt x="175" y="120"/>
                </a:lnTo>
                <a:lnTo>
                  <a:pt x="164" y="124"/>
                </a:lnTo>
                <a:lnTo>
                  <a:pt x="153" y="131"/>
                </a:lnTo>
                <a:lnTo>
                  <a:pt x="151" y="134"/>
                </a:lnTo>
                <a:lnTo>
                  <a:pt x="149" y="137"/>
                </a:lnTo>
                <a:lnTo>
                  <a:pt x="148" y="142"/>
                </a:lnTo>
                <a:lnTo>
                  <a:pt x="147" y="145"/>
                </a:lnTo>
                <a:lnTo>
                  <a:pt x="145" y="153"/>
                </a:lnTo>
                <a:lnTo>
                  <a:pt x="142" y="162"/>
                </a:lnTo>
                <a:lnTo>
                  <a:pt x="140" y="172"/>
                </a:lnTo>
                <a:lnTo>
                  <a:pt x="137" y="180"/>
                </a:lnTo>
                <a:lnTo>
                  <a:pt x="136" y="189"/>
                </a:lnTo>
                <a:lnTo>
                  <a:pt x="135" y="200"/>
                </a:lnTo>
                <a:lnTo>
                  <a:pt x="136" y="214"/>
                </a:lnTo>
                <a:lnTo>
                  <a:pt x="137" y="227"/>
                </a:lnTo>
                <a:lnTo>
                  <a:pt x="139" y="239"/>
                </a:lnTo>
                <a:lnTo>
                  <a:pt x="141" y="250"/>
                </a:lnTo>
                <a:lnTo>
                  <a:pt x="143" y="261"/>
                </a:lnTo>
                <a:lnTo>
                  <a:pt x="146" y="273"/>
                </a:lnTo>
                <a:lnTo>
                  <a:pt x="148" y="286"/>
                </a:lnTo>
                <a:lnTo>
                  <a:pt x="148" y="300"/>
                </a:lnTo>
                <a:lnTo>
                  <a:pt x="148" y="318"/>
                </a:lnTo>
                <a:lnTo>
                  <a:pt x="148" y="334"/>
                </a:lnTo>
                <a:lnTo>
                  <a:pt x="146" y="341"/>
                </a:lnTo>
                <a:lnTo>
                  <a:pt x="145" y="349"/>
                </a:lnTo>
                <a:lnTo>
                  <a:pt x="141" y="357"/>
                </a:lnTo>
                <a:lnTo>
                  <a:pt x="137" y="364"/>
                </a:lnTo>
                <a:lnTo>
                  <a:pt x="135" y="369"/>
                </a:lnTo>
                <a:lnTo>
                  <a:pt x="131" y="373"/>
                </a:lnTo>
                <a:lnTo>
                  <a:pt x="127" y="376"/>
                </a:lnTo>
                <a:lnTo>
                  <a:pt x="123" y="378"/>
                </a:lnTo>
                <a:lnTo>
                  <a:pt x="114" y="383"/>
                </a:lnTo>
                <a:lnTo>
                  <a:pt x="106" y="391"/>
                </a:lnTo>
                <a:lnTo>
                  <a:pt x="96" y="401"/>
                </a:lnTo>
                <a:lnTo>
                  <a:pt x="87" y="410"/>
                </a:lnTo>
                <a:lnTo>
                  <a:pt x="80" y="420"/>
                </a:lnTo>
                <a:lnTo>
                  <a:pt x="71" y="431"/>
                </a:lnTo>
                <a:lnTo>
                  <a:pt x="59" y="446"/>
                </a:lnTo>
                <a:lnTo>
                  <a:pt x="50" y="462"/>
                </a:lnTo>
                <a:lnTo>
                  <a:pt x="41" y="479"/>
                </a:lnTo>
                <a:lnTo>
                  <a:pt x="34" y="494"/>
                </a:lnTo>
                <a:lnTo>
                  <a:pt x="27" y="510"/>
                </a:lnTo>
                <a:lnTo>
                  <a:pt x="19" y="525"/>
                </a:lnTo>
                <a:lnTo>
                  <a:pt x="11" y="541"/>
                </a:lnTo>
                <a:lnTo>
                  <a:pt x="0" y="558"/>
                </a:lnTo>
                <a:lnTo>
                  <a:pt x="19" y="581"/>
                </a:lnTo>
                <a:lnTo>
                  <a:pt x="35" y="603"/>
                </a:lnTo>
                <a:lnTo>
                  <a:pt x="51" y="625"/>
                </a:lnTo>
                <a:lnTo>
                  <a:pt x="66" y="651"/>
                </a:lnTo>
                <a:lnTo>
                  <a:pt x="74" y="666"/>
                </a:lnTo>
                <a:lnTo>
                  <a:pt x="83" y="682"/>
                </a:lnTo>
                <a:lnTo>
                  <a:pt x="85" y="689"/>
                </a:lnTo>
                <a:lnTo>
                  <a:pt x="87" y="697"/>
                </a:lnTo>
                <a:lnTo>
                  <a:pt x="89" y="705"/>
                </a:lnTo>
                <a:lnTo>
                  <a:pt x="89" y="715"/>
                </a:lnTo>
                <a:lnTo>
                  <a:pt x="89" y="722"/>
                </a:lnTo>
                <a:lnTo>
                  <a:pt x="87" y="727"/>
                </a:lnTo>
                <a:lnTo>
                  <a:pt x="84" y="732"/>
                </a:lnTo>
                <a:lnTo>
                  <a:pt x="80" y="737"/>
                </a:lnTo>
                <a:lnTo>
                  <a:pt x="77" y="741"/>
                </a:lnTo>
                <a:lnTo>
                  <a:pt x="72" y="746"/>
                </a:lnTo>
                <a:lnTo>
                  <a:pt x="69" y="752"/>
                </a:lnTo>
                <a:lnTo>
                  <a:pt x="66" y="757"/>
                </a:lnTo>
                <a:lnTo>
                  <a:pt x="62" y="769"/>
                </a:lnTo>
                <a:lnTo>
                  <a:pt x="59" y="781"/>
                </a:lnTo>
                <a:lnTo>
                  <a:pt x="58" y="792"/>
                </a:lnTo>
                <a:lnTo>
                  <a:pt x="58" y="805"/>
                </a:lnTo>
                <a:lnTo>
                  <a:pt x="58" y="818"/>
                </a:lnTo>
                <a:lnTo>
                  <a:pt x="60" y="828"/>
                </a:lnTo>
                <a:lnTo>
                  <a:pt x="61" y="840"/>
                </a:lnTo>
                <a:lnTo>
                  <a:pt x="64" y="853"/>
                </a:lnTo>
                <a:lnTo>
                  <a:pt x="64" y="867"/>
                </a:lnTo>
                <a:lnTo>
                  <a:pt x="64" y="879"/>
                </a:lnTo>
                <a:lnTo>
                  <a:pt x="65" y="892"/>
                </a:lnTo>
                <a:lnTo>
                  <a:pt x="66" y="906"/>
                </a:lnTo>
                <a:lnTo>
                  <a:pt x="66" y="907"/>
                </a:lnTo>
                <a:lnTo>
                  <a:pt x="67" y="912"/>
                </a:lnTo>
                <a:lnTo>
                  <a:pt x="70" y="915"/>
                </a:lnTo>
                <a:lnTo>
                  <a:pt x="73" y="917"/>
                </a:lnTo>
                <a:lnTo>
                  <a:pt x="77" y="918"/>
                </a:lnTo>
                <a:lnTo>
                  <a:pt x="79" y="919"/>
                </a:lnTo>
                <a:lnTo>
                  <a:pt x="119" y="932"/>
                </a:lnTo>
                <a:lnTo>
                  <a:pt x="154" y="943"/>
                </a:lnTo>
                <a:lnTo>
                  <a:pt x="172" y="948"/>
                </a:lnTo>
                <a:lnTo>
                  <a:pt x="190" y="955"/>
                </a:lnTo>
                <a:lnTo>
                  <a:pt x="208" y="963"/>
                </a:lnTo>
                <a:lnTo>
                  <a:pt x="228" y="972"/>
                </a:lnTo>
                <a:lnTo>
                  <a:pt x="253" y="983"/>
                </a:lnTo>
                <a:lnTo>
                  <a:pt x="275" y="993"/>
                </a:lnTo>
                <a:lnTo>
                  <a:pt x="285" y="998"/>
                </a:lnTo>
                <a:lnTo>
                  <a:pt x="295" y="1004"/>
                </a:lnTo>
                <a:lnTo>
                  <a:pt x="304" y="1013"/>
                </a:lnTo>
                <a:lnTo>
                  <a:pt x="313" y="1023"/>
                </a:lnTo>
                <a:lnTo>
                  <a:pt x="323" y="1039"/>
                </a:lnTo>
                <a:lnTo>
                  <a:pt x="331" y="1055"/>
                </a:lnTo>
                <a:lnTo>
                  <a:pt x="336" y="1063"/>
                </a:lnTo>
                <a:lnTo>
                  <a:pt x="340" y="1069"/>
                </a:lnTo>
                <a:lnTo>
                  <a:pt x="345" y="1077"/>
                </a:lnTo>
                <a:lnTo>
                  <a:pt x="353" y="1084"/>
                </a:lnTo>
                <a:lnTo>
                  <a:pt x="368" y="1095"/>
                </a:lnTo>
                <a:lnTo>
                  <a:pt x="384" y="1105"/>
                </a:lnTo>
                <a:lnTo>
                  <a:pt x="415" y="1123"/>
                </a:lnTo>
                <a:lnTo>
                  <a:pt x="443" y="1138"/>
                </a:lnTo>
                <a:lnTo>
                  <a:pt x="470" y="1153"/>
                </a:lnTo>
                <a:lnTo>
                  <a:pt x="501" y="1169"/>
                </a:lnTo>
                <a:lnTo>
                  <a:pt x="511" y="1174"/>
                </a:lnTo>
                <a:lnTo>
                  <a:pt x="520" y="1179"/>
                </a:lnTo>
                <a:lnTo>
                  <a:pt x="529" y="1186"/>
                </a:lnTo>
                <a:lnTo>
                  <a:pt x="538" y="1192"/>
                </a:lnTo>
                <a:lnTo>
                  <a:pt x="544" y="1200"/>
                </a:lnTo>
                <a:lnTo>
                  <a:pt x="552" y="1207"/>
                </a:lnTo>
                <a:lnTo>
                  <a:pt x="557" y="1215"/>
                </a:lnTo>
                <a:lnTo>
                  <a:pt x="563" y="1224"/>
                </a:lnTo>
                <a:lnTo>
                  <a:pt x="568" y="1232"/>
                </a:lnTo>
                <a:lnTo>
                  <a:pt x="571" y="1242"/>
                </a:lnTo>
                <a:lnTo>
                  <a:pt x="574" y="1252"/>
                </a:lnTo>
                <a:lnTo>
                  <a:pt x="577" y="1261"/>
                </a:lnTo>
                <a:lnTo>
                  <a:pt x="579" y="1271"/>
                </a:lnTo>
                <a:lnTo>
                  <a:pt x="580" y="1282"/>
                </a:lnTo>
                <a:lnTo>
                  <a:pt x="580" y="1293"/>
                </a:lnTo>
                <a:lnTo>
                  <a:pt x="579" y="1305"/>
                </a:lnTo>
                <a:lnTo>
                  <a:pt x="577" y="1320"/>
                </a:lnTo>
                <a:lnTo>
                  <a:pt x="574" y="1336"/>
                </a:lnTo>
                <a:lnTo>
                  <a:pt x="572" y="1352"/>
                </a:lnTo>
                <a:lnTo>
                  <a:pt x="570" y="1368"/>
                </a:lnTo>
                <a:lnTo>
                  <a:pt x="570" y="1375"/>
                </a:lnTo>
                <a:lnTo>
                  <a:pt x="572" y="1380"/>
                </a:lnTo>
                <a:lnTo>
                  <a:pt x="574" y="1386"/>
                </a:lnTo>
                <a:lnTo>
                  <a:pt x="578" y="1390"/>
                </a:lnTo>
                <a:lnTo>
                  <a:pt x="586" y="1400"/>
                </a:lnTo>
                <a:lnTo>
                  <a:pt x="594" y="1411"/>
                </a:lnTo>
                <a:lnTo>
                  <a:pt x="598" y="1416"/>
                </a:lnTo>
                <a:lnTo>
                  <a:pt x="601" y="1420"/>
                </a:lnTo>
                <a:lnTo>
                  <a:pt x="604" y="1426"/>
                </a:lnTo>
                <a:lnTo>
                  <a:pt x="605" y="1432"/>
                </a:lnTo>
                <a:lnTo>
                  <a:pt x="605" y="1443"/>
                </a:lnTo>
                <a:lnTo>
                  <a:pt x="602" y="1453"/>
                </a:lnTo>
                <a:lnTo>
                  <a:pt x="601" y="1463"/>
                </a:lnTo>
                <a:lnTo>
                  <a:pt x="599" y="1474"/>
                </a:lnTo>
                <a:lnTo>
                  <a:pt x="598" y="1492"/>
                </a:lnTo>
                <a:lnTo>
                  <a:pt x="597" y="1507"/>
                </a:lnTo>
                <a:lnTo>
                  <a:pt x="596" y="1521"/>
                </a:lnTo>
                <a:lnTo>
                  <a:pt x="594" y="1538"/>
                </a:lnTo>
                <a:lnTo>
                  <a:pt x="594" y="1552"/>
                </a:lnTo>
                <a:lnTo>
                  <a:pt x="595" y="1565"/>
                </a:lnTo>
                <a:lnTo>
                  <a:pt x="598" y="1578"/>
                </a:lnTo>
                <a:lnTo>
                  <a:pt x="602" y="1591"/>
                </a:lnTo>
                <a:lnTo>
                  <a:pt x="612" y="1607"/>
                </a:lnTo>
                <a:lnTo>
                  <a:pt x="623" y="1623"/>
                </a:lnTo>
                <a:lnTo>
                  <a:pt x="631" y="1637"/>
                </a:lnTo>
                <a:lnTo>
                  <a:pt x="637" y="1650"/>
                </a:lnTo>
                <a:lnTo>
                  <a:pt x="645" y="1662"/>
                </a:lnTo>
                <a:lnTo>
                  <a:pt x="655" y="1673"/>
                </a:lnTo>
                <a:lnTo>
                  <a:pt x="664" y="1682"/>
                </a:lnTo>
                <a:lnTo>
                  <a:pt x="674" y="1687"/>
                </a:lnTo>
                <a:lnTo>
                  <a:pt x="683" y="1691"/>
                </a:lnTo>
                <a:lnTo>
                  <a:pt x="694" y="1693"/>
                </a:lnTo>
                <a:lnTo>
                  <a:pt x="716" y="1697"/>
                </a:lnTo>
                <a:lnTo>
                  <a:pt x="741" y="1700"/>
                </a:lnTo>
                <a:lnTo>
                  <a:pt x="749" y="1701"/>
                </a:lnTo>
                <a:lnTo>
                  <a:pt x="757" y="1702"/>
                </a:lnTo>
                <a:lnTo>
                  <a:pt x="761" y="1702"/>
                </a:lnTo>
                <a:lnTo>
                  <a:pt x="764" y="1703"/>
                </a:lnTo>
                <a:lnTo>
                  <a:pt x="769" y="1705"/>
                </a:lnTo>
                <a:lnTo>
                  <a:pt x="772" y="1707"/>
                </a:lnTo>
                <a:lnTo>
                  <a:pt x="776" y="1713"/>
                </a:lnTo>
                <a:lnTo>
                  <a:pt x="779" y="1717"/>
                </a:lnTo>
                <a:lnTo>
                  <a:pt x="781" y="1724"/>
                </a:lnTo>
                <a:lnTo>
                  <a:pt x="783" y="1729"/>
                </a:lnTo>
                <a:lnTo>
                  <a:pt x="1606" y="1595"/>
                </a:lnTo>
                <a:lnTo>
                  <a:pt x="1606" y="1585"/>
                </a:lnTo>
                <a:lnTo>
                  <a:pt x="1606" y="1563"/>
                </a:lnTo>
                <a:lnTo>
                  <a:pt x="1606" y="1543"/>
                </a:lnTo>
                <a:lnTo>
                  <a:pt x="1605" y="1523"/>
                </a:lnTo>
                <a:lnTo>
                  <a:pt x="1604" y="1501"/>
                </a:lnTo>
                <a:lnTo>
                  <a:pt x="1603" y="1494"/>
                </a:lnTo>
                <a:lnTo>
                  <a:pt x="1601" y="1486"/>
                </a:lnTo>
                <a:lnTo>
                  <a:pt x="1599" y="1480"/>
                </a:lnTo>
                <a:lnTo>
                  <a:pt x="1597" y="1474"/>
                </a:lnTo>
                <a:lnTo>
                  <a:pt x="1591" y="1462"/>
                </a:lnTo>
                <a:lnTo>
                  <a:pt x="1584" y="1452"/>
                </a:lnTo>
                <a:lnTo>
                  <a:pt x="1577" y="1441"/>
                </a:lnTo>
                <a:lnTo>
                  <a:pt x="1569" y="1430"/>
                </a:lnTo>
                <a:lnTo>
                  <a:pt x="1562" y="1418"/>
                </a:lnTo>
                <a:lnTo>
                  <a:pt x="1556" y="1405"/>
                </a:lnTo>
                <a:lnTo>
                  <a:pt x="1554" y="1394"/>
                </a:lnTo>
                <a:lnTo>
                  <a:pt x="1553" y="1384"/>
                </a:lnTo>
                <a:lnTo>
                  <a:pt x="1551" y="1373"/>
                </a:lnTo>
                <a:lnTo>
                  <a:pt x="1549" y="1363"/>
                </a:lnTo>
                <a:lnTo>
                  <a:pt x="1547" y="1352"/>
                </a:lnTo>
                <a:lnTo>
                  <a:pt x="1545" y="1341"/>
                </a:lnTo>
                <a:lnTo>
                  <a:pt x="1539" y="1310"/>
                </a:lnTo>
                <a:lnTo>
                  <a:pt x="1533" y="1283"/>
                </a:lnTo>
                <a:lnTo>
                  <a:pt x="1530" y="1270"/>
                </a:lnTo>
                <a:lnTo>
                  <a:pt x="1528" y="1256"/>
                </a:lnTo>
                <a:lnTo>
                  <a:pt x="1527" y="1241"/>
                </a:lnTo>
                <a:lnTo>
                  <a:pt x="1527" y="1225"/>
                </a:lnTo>
                <a:lnTo>
                  <a:pt x="1527" y="1212"/>
                </a:lnTo>
                <a:lnTo>
                  <a:pt x="1529" y="1201"/>
                </a:lnTo>
                <a:lnTo>
                  <a:pt x="1532" y="1191"/>
                </a:lnTo>
                <a:lnTo>
                  <a:pt x="1536" y="1182"/>
                </a:lnTo>
                <a:lnTo>
                  <a:pt x="1545" y="1162"/>
                </a:lnTo>
                <a:lnTo>
                  <a:pt x="1556" y="1139"/>
                </a:lnTo>
                <a:lnTo>
                  <a:pt x="1559" y="1133"/>
                </a:lnTo>
                <a:lnTo>
                  <a:pt x="1563" y="1126"/>
                </a:lnTo>
                <a:lnTo>
                  <a:pt x="1565" y="1121"/>
                </a:lnTo>
                <a:lnTo>
                  <a:pt x="1566" y="1114"/>
                </a:lnTo>
                <a:lnTo>
                  <a:pt x="1566" y="1103"/>
                </a:lnTo>
                <a:lnTo>
                  <a:pt x="1563" y="1094"/>
                </a:lnTo>
                <a:lnTo>
                  <a:pt x="1559" y="1085"/>
                </a:lnTo>
                <a:lnTo>
                  <a:pt x="1556" y="1076"/>
                </a:lnTo>
                <a:lnTo>
                  <a:pt x="1553" y="1062"/>
                </a:lnTo>
                <a:lnTo>
                  <a:pt x="1550" y="1047"/>
                </a:lnTo>
                <a:lnTo>
                  <a:pt x="1549" y="1033"/>
                </a:lnTo>
                <a:lnTo>
                  <a:pt x="1547" y="1017"/>
                </a:lnTo>
                <a:lnTo>
                  <a:pt x="1549" y="1004"/>
                </a:lnTo>
                <a:lnTo>
                  <a:pt x="1550" y="994"/>
                </a:lnTo>
                <a:lnTo>
                  <a:pt x="1552" y="983"/>
                </a:lnTo>
                <a:lnTo>
                  <a:pt x="1555" y="972"/>
                </a:lnTo>
                <a:lnTo>
                  <a:pt x="1563" y="952"/>
                </a:lnTo>
                <a:lnTo>
                  <a:pt x="1571" y="930"/>
                </a:lnTo>
                <a:lnTo>
                  <a:pt x="1577" y="919"/>
                </a:lnTo>
                <a:lnTo>
                  <a:pt x="1582" y="909"/>
                </a:lnTo>
                <a:lnTo>
                  <a:pt x="1584" y="904"/>
                </a:lnTo>
                <a:lnTo>
                  <a:pt x="1586" y="900"/>
                </a:lnTo>
                <a:lnTo>
                  <a:pt x="1587" y="893"/>
                </a:lnTo>
                <a:lnTo>
                  <a:pt x="1587" y="888"/>
                </a:lnTo>
                <a:lnTo>
                  <a:pt x="1587" y="880"/>
                </a:lnTo>
                <a:lnTo>
                  <a:pt x="1586" y="873"/>
                </a:lnTo>
                <a:lnTo>
                  <a:pt x="1584" y="867"/>
                </a:lnTo>
                <a:lnTo>
                  <a:pt x="1582" y="861"/>
                </a:lnTo>
                <a:lnTo>
                  <a:pt x="1580" y="854"/>
                </a:lnTo>
                <a:lnTo>
                  <a:pt x="1579" y="849"/>
                </a:lnTo>
                <a:lnTo>
                  <a:pt x="1578" y="841"/>
                </a:lnTo>
                <a:lnTo>
                  <a:pt x="1577" y="834"/>
                </a:lnTo>
                <a:lnTo>
                  <a:pt x="1578" y="822"/>
                </a:lnTo>
                <a:lnTo>
                  <a:pt x="1579" y="811"/>
                </a:lnTo>
                <a:lnTo>
                  <a:pt x="1581" y="801"/>
                </a:lnTo>
                <a:lnTo>
                  <a:pt x="1584" y="791"/>
                </a:lnTo>
                <a:lnTo>
                  <a:pt x="1591" y="771"/>
                </a:lnTo>
                <a:lnTo>
                  <a:pt x="1598" y="750"/>
                </a:lnTo>
                <a:lnTo>
                  <a:pt x="1606" y="724"/>
                </a:lnTo>
                <a:lnTo>
                  <a:pt x="1612" y="701"/>
                </a:lnTo>
                <a:lnTo>
                  <a:pt x="1621" y="678"/>
                </a:lnTo>
                <a:lnTo>
                  <a:pt x="1630" y="653"/>
                </a:lnTo>
                <a:lnTo>
                  <a:pt x="1636" y="644"/>
                </a:lnTo>
                <a:lnTo>
                  <a:pt x="1640" y="633"/>
                </a:lnTo>
                <a:lnTo>
                  <a:pt x="1643" y="623"/>
                </a:lnTo>
                <a:lnTo>
                  <a:pt x="1644" y="615"/>
                </a:lnTo>
                <a:lnTo>
                  <a:pt x="1644" y="606"/>
                </a:lnTo>
                <a:lnTo>
                  <a:pt x="1644" y="598"/>
                </a:lnTo>
                <a:lnTo>
                  <a:pt x="1644" y="590"/>
                </a:lnTo>
                <a:lnTo>
                  <a:pt x="1644" y="581"/>
                </a:lnTo>
                <a:lnTo>
                  <a:pt x="1645" y="572"/>
                </a:lnTo>
                <a:lnTo>
                  <a:pt x="1646" y="564"/>
                </a:lnTo>
                <a:lnTo>
                  <a:pt x="1650" y="558"/>
                </a:lnTo>
                <a:lnTo>
                  <a:pt x="1654" y="553"/>
                </a:lnTo>
                <a:lnTo>
                  <a:pt x="1657" y="537"/>
                </a:lnTo>
                <a:lnTo>
                  <a:pt x="1657" y="521"/>
                </a:lnTo>
                <a:lnTo>
                  <a:pt x="1635" y="529"/>
                </a:lnTo>
                <a:lnTo>
                  <a:pt x="1616" y="539"/>
                </a:lnTo>
                <a:lnTo>
                  <a:pt x="1607" y="545"/>
                </a:lnTo>
                <a:lnTo>
                  <a:pt x="1599" y="552"/>
                </a:lnTo>
                <a:lnTo>
                  <a:pt x="1593" y="561"/>
                </a:lnTo>
                <a:lnTo>
                  <a:pt x="1587" y="571"/>
                </a:lnTo>
                <a:lnTo>
                  <a:pt x="1580" y="594"/>
                </a:lnTo>
                <a:lnTo>
                  <a:pt x="1574" y="615"/>
                </a:lnTo>
                <a:lnTo>
                  <a:pt x="1572" y="625"/>
                </a:lnTo>
                <a:lnTo>
                  <a:pt x="1569" y="635"/>
                </a:lnTo>
                <a:lnTo>
                  <a:pt x="1565" y="646"/>
                </a:lnTo>
                <a:lnTo>
                  <a:pt x="1558" y="657"/>
                </a:lnTo>
                <a:lnTo>
                  <a:pt x="1553" y="668"/>
                </a:lnTo>
                <a:lnTo>
                  <a:pt x="1545" y="677"/>
                </a:lnTo>
                <a:lnTo>
                  <a:pt x="1535" y="684"/>
                </a:lnTo>
                <a:lnTo>
                  <a:pt x="1524" y="691"/>
                </a:lnTo>
                <a:lnTo>
                  <a:pt x="1516" y="701"/>
                </a:lnTo>
                <a:lnTo>
                  <a:pt x="1511" y="712"/>
                </a:lnTo>
                <a:lnTo>
                  <a:pt x="1506" y="723"/>
                </a:lnTo>
                <a:lnTo>
                  <a:pt x="1500" y="733"/>
                </a:lnTo>
                <a:lnTo>
                  <a:pt x="1484" y="757"/>
                </a:lnTo>
                <a:lnTo>
                  <a:pt x="1469" y="778"/>
                </a:lnTo>
                <a:lnTo>
                  <a:pt x="1460" y="787"/>
                </a:lnTo>
                <a:lnTo>
                  <a:pt x="1450" y="795"/>
                </a:lnTo>
                <a:lnTo>
                  <a:pt x="1438" y="804"/>
                </a:lnTo>
                <a:lnTo>
                  <a:pt x="1425" y="810"/>
                </a:lnTo>
                <a:lnTo>
                  <a:pt x="1425" y="788"/>
                </a:lnTo>
                <a:lnTo>
                  <a:pt x="1425" y="778"/>
                </a:lnTo>
                <a:lnTo>
                  <a:pt x="1427" y="768"/>
                </a:lnTo>
                <a:lnTo>
                  <a:pt x="1429" y="759"/>
                </a:lnTo>
                <a:lnTo>
                  <a:pt x="1431" y="751"/>
                </a:lnTo>
                <a:lnTo>
                  <a:pt x="1435" y="733"/>
                </a:lnTo>
                <a:lnTo>
                  <a:pt x="1442" y="715"/>
                </a:lnTo>
                <a:lnTo>
                  <a:pt x="1445" y="703"/>
                </a:lnTo>
                <a:lnTo>
                  <a:pt x="1448" y="693"/>
                </a:lnTo>
                <a:lnTo>
                  <a:pt x="1450" y="683"/>
                </a:lnTo>
                <a:lnTo>
                  <a:pt x="1455" y="672"/>
                </a:lnTo>
                <a:lnTo>
                  <a:pt x="1463" y="655"/>
                </a:lnTo>
                <a:lnTo>
                  <a:pt x="1472" y="639"/>
                </a:lnTo>
                <a:lnTo>
                  <a:pt x="1476" y="631"/>
                </a:lnTo>
                <a:lnTo>
                  <a:pt x="1478" y="623"/>
                </a:lnTo>
                <a:lnTo>
                  <a:pt x="1481" y="614"/>
                </a:lnTo>
                <a:lnTo>
                  <a:pt x="1482" y="604"/>
                </a:lnTo>
                <a:lnTo>
                  <a:pt x="1482" y="571"/>
                </a:lnTo>
                <a:lnTo>
                  <a:pt x="1482" y="571"/>
                </a:lnTo>
                <a:lnTo>
                  <a:pt x="1477" y="555"/>
                </a:lnTo>
                <a:lnTo>
                  <a:pt x="1472" y="539"/>
                </a:lnTo>
                <a:lnTo>
                  <a:pt x="1466" y="523"/>
                </a:lnTo>
                <a:lnTo>
                  <a:pt x="1460" y="508"/>
                </a:lnTo>
                <a:lnTo>
                  <a:pt x="1449" y="491"/>
                </a:lnTo>
                <a:lnTo>
                  <a:pt x="1438" y="475"/>
                </a:lnTo>
                <a:lnTo>
                  <a:pt x="1424" y="442"/>
                </a:lnTo>
                <a:lnTo>
                  <a:pt x="1412" y="412"/>
                </a:lnTo>
                <a:lnTo>
                  <a:pt x="1408" y="395"/>
                </a:lnTo>
                <a:lnTo>
                  <a:pt x="1405" y="379"/>
                </a:lnTo>
                <a:lnTo>
                  <a:pt x="1403" y="362"/>
                </a:lnTo>
                <a:lnTo>
                  <a:pt x="1402" y="344"/>
                </a:lnTo>
                <a:lnTo>
                  <a:pt x="1387" y="341"/>
                </a:lnTo>
                <a:lnTo>
                  <a:pt x="1374" y="340"/>
                </a:lnTo>
                <a:lnTo>
                  <a:pt x="1368" y="339"/>
                </a:lnTo>
                <a:lnTo>
                  <a:pt x="1362" y="338"/>
                </a:lnTo>
                <a:lnTo>
                  <a:pt x="1355" y="336"/>
                </a:lnTo>
                <a:lnTo>
                  <a:pt x="1349" y="333"/>
                </a:lnTo>
                <a:lnTo>
                  <a:pt x="1343" y="330"/>
                </a:lnTo>
                <a:lnTo>
                  <a:pt x="1338" y="325"/>
                </a:lnTo>
                <a:lnTo>
                  <a:pt x="1334" y="322"/>
                </a:lnTo>
                <a:lnTo>
                  <a:pt x="1330" y="317"/>
                </a:lnTo>
                <a:lnTo>
                  <a:pt x="1326" y="308"/>
                </a:lnTo>
                <a:lnTo>
                  <a:pt x="1325" y="299"/>
                </a:lnTo>
                <a:lnTo>
                  <a:pt x="1324" y="295"/>
                </a:lnTo>
                <a:lnTo>
                  <a:pt x="1322" y="292"/>
                </a:lnTo>
                <a:lnTo>
                  <a:pt x="1320" y="287"/>
                </a:lnTo>
                <a:lnTo>
                  <a:pt x="1316" y="284"/>
                </a:lnTo>
                <a:lnTo>
                  <a:pt x="1312" y="282"/>
                </a:lnTo>
                <a:lnTo>
                  <a:pt x="1307" y="280"/>
                </a:lnTo>
                <a:lnTo>
                  <a:pt x="1302" y="279"/>
                </a:lnTo>
                <a:lnTo>
                  <a:pt x="1297" y="279"/>
                </a:lnTo>
                <a:lnTo>
                  <a:pt x="1286" y="280"/>
                </a:lnTo>
                <a:lnTo>
                  <a:pt x="1274" y="279"/>
                </a:lnTo>
                <a:lnTo>
                  <a:pt x="1260" y="278"/>
                </a:lnTo>
                <a:lnTo>
                  <a:pt x="1247" y="276"/>
                </a:lnTo>
                <a:lnTo>
                  <a:pt x="1235" y="273"/>
                </a:lnTo>
                <a:lnTo>
                  <a:pt x="1221" y="271"/>
                </a:lnTo>
                <a:lnTo>
                  <a:pt x="1194" y="268"/>
                </a:lnTo>
                <a:lnTo>
                  <a:pt x="1169" y="264"/>
                </a:lnTo>
                <a:lnTo>
                  <a:pt x="1147" y="259"/>
                </a:lnTo>
                <a:lnTo>
                  <a:pt x="1125" y="254"/>
                </a:lnTo>
                <a:lnTo>
                  <a:pt x="1103" y="250"/>
                </a:lnTo>
                <a:lnTo>
                  <a:pt x="1081" y="244"/>
                </a:lnTo>
                <a:lnTo>
                  <a:pt x="1056" y="238"/>
                </a:lnTo>
                <a:lnTo>
                  <a:pt x="1030" y="231"/>
                </a:lnTo>
                <a:lnTo>
                  <a:pt x="1015" y="228"/>
                </a:lnTo>
                <a:lnTo>
                  <a:pt x="1002" y="225"/>
                </a:lnTo>
                <a:lnTo>
                  <a:pt x="989" y="222"/>
                </a:lnTo>
                <a:lnTo>
                  <a:pt x="974" y="218"/>
                </a:lnTo>
                <a:lnTo>
                  <a:pt x="963" y="216"/>
                </a:lnTo>
                <a:lnTo>
                  <a:pt x="952" y="215"/>
                </a:lnTo>
                <a:lnTo>
                  <a:pt x="943" y="214"/>
                </a:lnTo>
                <a:lnTo>
                  <a:pt x="932" y="213"/>
                </a:lnTo>
                <a:lnTo>
                  <a:pt x="906" y="209"/>
                </a:lnTo>
                <a:lnTo>
                  <a:pt x="883" y="203"/>
                </a:lnTo>
                <a:lnTo>
                  <a:pt x="861" y="198"/>
                </a:lnTo>
                <a:lnTo>
                  <a:pt x="836" y="191"/>
                </a:lnTo>
                <a:lnTo>
                  <a:pt x="811" y="186"/>
                </a:lnTo>
                <a:lnTo>
                  <a:pt x="788" y="183"/>
                </a:lnTo>
                <a:lnTo>
                  <a:pt x="767" y="179"/>
                </a:lnTo>
                <a:lnTo>
                  <a:pt x="741" y="176"/>
                </a:lnTo>
                <a:lnTo>
                  <a:pt x="733" y="174"/>
                </a:lnTo>
                <a:lnTo>
                  <a:pt x="728" y="173"/>
                </a:lnTo>
                <a:lnTo>
                  <a:pt x="721" y="170"/>
                </a:lnTo>
                <a:lnTo>
                  <a:pt x="717" y="166"/>
                </a:lnTo>
                <a:lnTo>
                  <a:pt x="712" y="163"/>
                </a:lnTo>
                <a:lnTo>
                  <a:pt x="707" y="158"/>
                </a:lnTo>
                <a:lnTo>
                  <a:pt x="703" y="153"/>
                </a:lnTo>
                <a:lnTo>
                  <a:pt x="700" y="148"/>
                </a:lnTo>
                <a:lnTo>
                  <a:pt x="693" y="136"/>
                </a:lnTo>
                <a:lnTo>
                  <a:pt x="687" y="124"/>
                </a:lnTo>
                <a:lnTo>
                  <a:pt x="682" y="111"/>
                </a:lnTo>
                <a:lnTo>
                  <a:pt x="678" y="97"/>
                </a:lnTo>
                <a:lnTo>
                  <a:pt x="678" y="97"/>
                </a:lnTo>
                <a:lnTo>
                  <a:pt x="665" y="102"/>
                </a:lnTo>
                <a:lnTo>
                  <a:pt x="652" y="106"/>
                </a:lnTo>
                <a:lnTo>
                  <a:pt x="639" y="109"/>
                </a:lnTo>
                <a:lnTo>
                  <a:pt x="623" y="112"/>
                </a:lnTo>
                <a:lnTo>
                  <a:pt x="609" y="114"/>
                </a:lnTo>
                <a:lnTo>
                  <a:pt x="596" y="114"/>
                </a:lnTo>
                <a:lnTo>
                  <a:pt x="583" y="112"/>
                </a:lnTo>
                <a:lnTo>
                  <a:pt x="570" y="112"/>
                </a:lnTo>
                <a:lnTo>
                  <a:pt x="558" y="111"/>
                </a:lnTo>
                <a:lnTo>
                  <a:pt x="545" y="112"/>
                </a:lnTo>
                <a:lnTo>
                  <a:pt x="539" y="114"/>
                </a:lnTo>
                <a:lnTo>
                  <a:pt x="532" y="115"/>
                </a:lnTo>
                <a:lnTo>
                  <a:pt x="526" y="117"/>
                </a:lnTo>
                <a:lnTo>
                  <a:pt x="519" y="120"/>
                </a:lnTo>
                <a:lnTo>
                  <a:pt x="519" y="44"/>
                </a:lnTo>
                <a:lnTo>
                  <a:pt x="520" y="33"/>
                </a:lnTo>
                <a:lnTo>
                  <a:pt x="520" y="22"/>
                </a:lnTo>
                <a:lnTo>
                  <a:pt x="514" y="11"/>
                </a:lnTo>
                <a:lnTo>
                  <a:pt x="506" y="0"/>
                </a:lnTo>
                <a:lnTo>
                  <a:pt x="489" y="8"/>
                </a:lnTo>
                <a:lnTo>
                  <a:pt x="473" y="14"/>
                </a:lnTo>
                <a:lnTo>
                  <a:pt x="458" y="18"/>
                </a:lnTo>
                <a:lnTo>
                  <a:pt x="443" y="23"/>
                </a:lnTo>
                <a:lnTo>
                  <a:pt x="428" y="27"/>
                </a:lnTo>
                <a:lnTo>
                  <a:pt x="412" y="33"/>
                </a:lnTo>
                <a:lnTo>
                  <a:pt x="396" y="38"/>
                </a:lnTo>
                <a:lnTo>
                  <a:pt x="379" y="45"/>
                </a:lnTo>
                <a:lnTo>
                  <a:pt x="362" y="54"/>
                </a:lnTo>
                <a:lnTo>
                  <a:pt x="345" y="62"/>
                </a:lnTo>
                <a:lnTo>
                  <a:pt x="330" y="68"/>
                </a:lnTo>
                <a:lnTo>
                  <a:pt x="315" y="74"/>
                </a:lnTo>
                <a:lnTo>
                  <a:pt x="299" y="77"/>
                </a:lnTo>
                <a:lnTo>
                  <a:pt x="283" y="80"/>
                </a:lnTo>
                <a:lnTo>
                  <a:pt x="264" y="82"/>
                </a:lnTo>
                <a:lnTo>
                  <a:pt x="246" y="83"/>
                </a:lnTo>
                <a:lnTo>
                  <a:pt x="236" y="82"/>
                </a:lnTo>
                <a:lnTo>
                  <a:pt x="228" y="82"/>
                </a:lnTo>
                <a:lnTo>
                  <a:pt x="219" y="82"/>
                </a:lnTo>
                <a:lnTo>
                  <a:pt x="209" y="83"/>
                </a:lnTo>
                <a:lnTo>
                  <a:pt x="209" y="8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8" name="Freeform 254"/>
          <p:cNvSpPr>
            <a:spLocks/>
          </p:cNvSpPr>
          <p:nvPr/>
        </p:nvSpPr>
        <p:spPr bwMode="auto">
          <a:xfrm>
            <a:off x="5618530" y="2581820"/>
            <a:ext cx="764277" cy="796064"/>
          </a:xfrm>
          <a:custGeom>
            <a:avLst/>
            <a:gdLst>
              <a:gd name="T0" fmla="*/ 153 w 1657"/>
              <a:gd name="T1" fmla="*/ 131 h 1729"/>
              <a:gd name="T2" fmla="*/ 140 w 1657"/>
              <a:gd name="T3" fmla="*/ 172 h 1729"/>
              <a:gd name="T4" fmla="*/ 141 w 1657"/>
              <a:gd name="T5" fmla="*/ 250 h 1729"/>
              <a:gd name="T6" fmla="*/ 146 w 1657"/>
              <a:gd name="T7" fmla="*/ 341 h 1729"/>
              <a:gd name="T8" fmla="*/ 123 w 1657"/>
              <a:gd name="T9" fmla="*/ 378 h 1729"/>
              <a:gd name="T10" fmla="*/ 59 w 1657"/>
              <a:gd name="T11" fmla="*/ 446 h 1729"/>
              <a:gd name="T12" fmla="*/ 0 w 1657"/>
              <a:gd name="T13" fmla="*/ 558 h 1729"/>
              <a:gd name="T14" fmla="*/ 85 w 1657"/>
              <a:gd name="T15" fmla="*/ 689 h 1729"/>
              <a:gd name="T16" fmla="*/ 80 w 1657"/>
              <a:gd name="T17" fmla="*/ 737 h 1729"/>
              <a:gd name="T18" fmla="*/ 58 w 1657"/>
              <a:gd name="T19" fmla="*/ 792 h 1729"/>
              <a:gd name="T20" fmla="*/ 64 w 1657"/>
              <a:gd name="T21" fmla="*/ 879 h 1729"/>
              <a:gd name="T22" fmla="*/ 77 w 1657"/>
              <a:gd name="T23" fmla="*/ 918 h 1729"/>
              <a:gd name="T24" fmla="*/ 228 w 1657"/>
              <a:gd name="T25" fmla="*/ 972 h 1729"/>
              <a:gd name="T26" fmla="*/ 323 w 1657"/>
              <a:gd name="T27" fmla="*/ 1039 h 1729"/>
              <a:gd name="T28" fmla="*/ 384 w 1657"/>
              <a:gd name="T29" fmla="*/ 1105 h 1729"/>
              <a:gd name="T30" fmla="*/ 529 w 1657"/>
              <a:gd name="T31" fmla="*/ 1186 h 1729"/>
              <a:gd name="T32" fmla="*/ 571 w 1657"/>
              <a:gd name="T33" fmla="*/ 1242 h 1729"/>
              <a:gd name="T34" fmla="*/ 577 w 1657"/>
              <a:gd name="T35" fmla="*/ 1320 h 1729"/>
              <a:gd name="T36" fmla="*/ 574 w 1657"/>
              <a:gd name="T37" fmla="*/ 1386 h 1729"/>
              <a:gd name="T38" fmla="*/ 605 w 1657"/>
              <a:gd name="T39" fmla="*/ 1432 h 1729"/>
              <a:gd name="T40" fmla="*/ 596 w 1657"/>
              <a:gd name="T41" fmla="*/ 1521 h 1729"/>
              <a:gd name="T42" fmla="*/ 623 w 1657"/>
              <a:gd name="T43" fmla="*/ 1623 h 1729"/>
              <a:gd name="T44" fmla="*/ 683 w 1657"/>
              <a:gd name="T45" fmla="*/ 1691 h 1729"/>
              <a:gd name="T46" fmla="*/ 764 w 1657"/>
              <a:gd name="T47" fmla="*/ 1703 h 1729"/>
              <a:gd name="T48" fmla="*/ 783 w 1657"/>
              <a:gd name="T49" fmla="*/ 1729 h 1729"/>
              <a:gd name="T50" fmla="*/ 1604 w 1657"/>
              <a:gd name="T51" fmla="*/ 1501 h 1729"/>
              <a:gd name="T52" fmla="*/ 1577 w 1657"/>
              <a:gd name="T53" fmla="*/ 1441 h 1729"/>
              <a:gd name="T54" fmla="*/ 1549 w 1657"/>
              <a:gd name="T55" fmla="*/ 1363 h 1729"/>
              <a:gd name="T56" fmla="*/ 1527 w 1657"/>
              <a:gd name="T57" fmla="*/ 1241 h 1729"/>
              <a:gd name="T58" fmla="*/ 1556 w 1657"/>
              <a:gd name="T59" fmla="*/ 1139 h 1729"/>
              <a:gd name="T60" fmla="*/ 1559 w 1657"/>
              <a:gd name="T61" fmla="*/ 1085 h 1729"/>
              <a:gd name="T62" fmla="*/ 1550 w 1657"/>
              <a:gd name="T63" fmla="*/ 994 h 1729"/>
              <a:gd name="T64" fmla="*/ 1584 w 1657"/>
              <a:gd name="T65" fmla="*/ 904 h 1729"/>
              <a:gd name="T66" fmla="*/ 1582 w 1657"/>
              <a:gd name="T67" fmla="*/ 861 h 1729"/>
              <a:gd name="T68" fmla="*/ 1581 w 1657"/>
              <a:gd name="T69" fmla="*/ 801 h 1729"/>
              <a:gd name="T70" fmla="*/ 1630 w 1657"/>
              <a:gd name="T71" fmla="*/ 653 h 1729"/>
              <a:gd name="T72" fmla="*/ 1644 w 1657"/>
              <a:gd name="T73" fmla="*/ 590 h 1729"/>
              <a:gd name="T74" fmla="*/ 1657 w 1657"/>
              <a:gd name="T75" fmla="*/ 521 h 1729"/>
              <a:gd name="T76" fmla="*/ 1580 w 1657"/>
              <a:gd name="T77" fmla="*/ 594 h 1729"/>
              <a:gd name="T78" fmla="*/ 1545 w 1657"/>
              <a:gd name="T79" fmla="*/ 677 h 1729"/>
              <a:gd name="T80" fmla="*/ 1484 w 1657"/>
              <a:gd name="T81" fmla="*/ 757 h 1729"/>
              <a:gd name="T82" fmla="*/ 1425 w 1657"/>
              <a:gd name="T83" fmla="*/ 778 h 1729"/>
              <a:gd name="T84" fmla="*/ 1448 w 1657"/>
              <a:gd name="T85" fmla="*/ 693 h 1729"/>
              <a:gd name="T86" fmla="*/ 1481 w 1657"/>
              <a:gd name="T87" fmla="*/ 614 h 1729"/>
              <a:gd name="T88" fmla="*/ 1460 w 1657"/>
              <a:gd name="T89" fmla="*/ 508 h 1729"/>
              <a:gd name="T90" fmla="*/ 1403 w 1657"/>
              <a:gd name="T91" fmla="*/ 362 h 1729"/>
              <a:gd name="T92" fmla="*/ 1349 w 1657"/>
              <a:gd name="T93" fmla="*/ 333 h 1729"/>
              <a:gd name="T94" fmla="*/ 1324 w 1657"/>
              <a:gd name="T95" fmla="*/ 295 h 1729"/>
              <a:gd name="T96" fmla="*/ 1297 w 1657"/>
              <a:gd name="T97" fmla="*/ 279 h 1729"/>
              <a:gd name="T98" fmla="*/ 1194 w 1657"/>
              <a:gd name="T99" fmla="*/ 268 h 1729"/>
              <a:gd name="T100" fmla="*/ 1030 w 1657"/>
              <a:gd name="T101" fmla="*/ 231 h 1729"/>
              <a:gd name="T102" fmla="*/ 943 w 1657"/>
              <a:gd name="T103" fmla="*/ 214 h 1729"/>
              <a:gd name="T104" fmla="*/ 788 w 1657"/>
              <a:gd name="T105" fmla="*/ 183 h 1729"/>
              <a:gd name="T106" fmla="*/ 712 w 1657"/>
              <a:gd name="T107" fmla="*/ 163 h 1729"/>
              <a:gd name="T108" fmla="*/ 678 w 1657"/>
              <a:gd name="T109" fmla="*/ 97 h 1729"/>
              <a:gd name="T110" fmla="*/ 596 w 1657"/>
              <a:gd name="T111" fmla="*/ 114 h 1729"/>
              <a:gd name="T112" fmla="*/ 526 w 1657"/>
              <a:gd name="T113" fmla="*/ 117 h 1729"/>
              <a:gd name="T114" fmla="*/ 489 w 1657"/>
              <a:gd name="T115" fmla="*/ 8 h 1729"/>
              <a:gd name="T116" fmla="*/ 379 w 1657"/>
              <a:gd name="T117" fmla="*/ 45 h 1729"/>
              <a:gd name="T118" fmla="*/ 264 w 1657"/>
              <a:gd name="T119" fmla="*/ 82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57" h="1729">
                <a:moveTo>
                  <a:pt x="209" y="83"/>
                </a:moveTo>
                <a:lnTo>
                  <a:pt x="200" y="91"/>
                </a:lnTo>
                <a:lnTo>
                  <a:pt x="191" y="98"/>
                </a:lnTo>
                <a:lnTo>
                  <a:pt x="183" y="110"/>
                </a:lnTo>
                <a:lnTo>
                  <a:pt x="175" y="120"/>
                </a:lnTo>
                <a:lnTo>
                  <a:pt x="164" y="124"/>
                </a:lnTo>
                <a:lnTo>
                  <a:pt x="153" y="131"/>
                </a:lnTo>
                <a:lnTo>
                  <a:pt x="151" y="134"/>
                </a:lnTo>
                <a:lnTo>
                  <a:pt x="149" y="137"/>
                </a:lnTo>
                <a:lnTo>
                  <a:pt x="148" y="142"/>
                </a:lnTo>
                <a:lnTo>
                  <a:pt x="147" y="145"/>
                </a:lnTo>
                <a:lnTo>
                  <a:pt x="145" y="153"/>
                </a:lnTo>
                <a:lnTo>
                  <a:pt x="142" y="162"/>
                </a:lnTo>
                <a:lnTo>
                  <a:pt x="140" y="172"/>
                </a:lnTo>
                <a:lnTo>
                  <a:pt x="137" y="180"/>
                </a:lnTo>
                <a:lnTo>
                  <a:pt x="136" y="189"/>
                </a:lnTo>
                <a:lnTo>
                  <a:pt x="135" y="200"/>
                </a:lnTo>
                <a:lnTo>
                  <a:pt x="136" y="214"/>
                </a:lnTo>
                <a:lnTo>
                  <a:pt x="137" y="227"/>
                </a:lnTo>
                <a:lnTo>
                  <a:pt x="139" y="239"/>
                </a:lnTo>
                <a:lnTo>
                  <a:pt x="141" y="250"/>
                </a:lnTo>
                <a:lnTo>
                  <a:pt x="143" y="261"/>
                </a:lnTo>
                <a:lnTo>
                  <a:pt x="146" y="273"/>
                </a:lnTo>
                <a:lnTo>
                  <a:pt x="148" y="286"/>
                </a:lnTo>
                <a:lnTo>
                  <a:pt x="148" y="300"/>
                </a:lnTo>
                <a:lnTo>
                  <a:pt x="148" y="318"/>
                </a:lnTo>
                <a:lnTo>
                  <a:pt x="148" y="334"/>
                </a:lnTo>
                <a:lnTo>
                  <a:pt x="146" y="341"/>
                </a:lnTo>
                <a:lnTo>
                  <a:pt x="145" y="349"/>
                </a:lnTo>
                <a:lnTo>
                  <a:pt x="141" y="357"/>
                </a:lnTo>
                <a:lnTo>
                  <a:pt x="137" y="364"/>
                </a:lnTo>
                <a:lnTo>
                  <a:pt x="135" y="369"/>
                </a:lnTo>
                <a:lnTo>
                  <a:pt x="131" y="373"/>
                </a:lnTo>
                <a:lnTo>
                  <a:pt x="127" y="376"/>
                </a:lnTo>
                <a:lnTo>
                  <a:pt x="123" y="378"/>
                </a:lnTo>
                <a:lnTo>
                  <a:pt x="114" y="383"/>
                </a:lnTo>
                <a:lnTo>
                  <a:pt x="106" y="391"/>
                </a:lnTo>
                <a:lnTo>
                  <a:pt x="96" y="401"/>
                </a:lnTo>
                <a:lnTo>
                  <a:pt x="87" y="410"/>
                </a:lnTo>
                <a:lnTo>
                  <a:pt x="80" y="420"/>
                </a:lnTo>
                <a:lnTo>
                  <a:pt x="71" y="431"/>
                </a:lnTo>
                <a:lnTo>
                  <a:pt x="59" y="446"/>
                </a:lnTo>
                <a:lnTo>
                  <a:pt x="50" y="462"/>
                </a:lnTo>
                <a:lnTo>
                  <a:pt x="41" y="479"/>
                </a:lnTo>
                <a:lnTo>
                  <a:pt x="34" y="494"/>
                </a:lnTo>
                <a:lnTo>
                  <a:pt x="27" y="510"/>
                </a:lnTo>
                <a:lnTo>
                  <a:pt x="19" y="525"/>
                </a:lnTo>
                <a:lnTo>
                  <a:pt x="11" y="541"/>
                </a:lnTo>
                <a:lnTo>
                  <a:pt x="0" y="558"/>
                </a:lnTo>
                <a:lnTo>
                  <a:pt x="19" y="581"/>
                </a:lnTo>
                <a:lnTo>
                  <a:pt x="35" y="603"/>
                </a:lnTo>
                <a:lnTo>
                  <a:pt x="51" y="625"/>
                </a:lnTo>
                <a:lnTo>
                  <a:pt x="66" y="651"/>
                </a:lnTo>
                <a:lnTo>
                  <a:pt x="74" y="666"/>
                </a:lnTo>
                <a:lnTo>
                  <a:pt x="83" y="682"/>
                </a:lnTo>
                <a:lnTo>
                  <a:pt x="85" y="689"/>
                </a:lnTo>
                <a:lnTo>
                  <a:pt x="87" y="697"/>
                </a:lnTo>
                <a:lnTo>
                  <a:pt x="89" y="705"/>
                </a:lnTo>
                <a:lnTo>
                  <a:pt x="89" y="715"/>
                </a:lnTo>
                <a:lnTo>
                  <a:pt x="89" y="722"/>
                </a:lnTo>
                <a:lnTo>
                  <a:pt x="87" y="727"/>
                </a:lnTo>
                <a:lnTo>
                  <a:pt x="84" y="732"/>
                </a:lnTo>
                <a:lnTo>
                  <a:pt x="80" y="737"/>
                </a:lnTo>
                <a:lnTo>
                  <a:pt x="77" y="741"/>
                </a:lnTo>
                <a:lnTo>
                  <a:pt x="72" y="746"/>
                </a:lnTo>
                <a:lnTo>
                  <a:pt x="69" y="752"/>
                </a:lnTo>
                <a:lnTo>
                  <a:pt x="66" y="757"/>
                </a:lnTo>
                <a:lnTo>
                  <a:pt x="62" y="769"/>
                </a:lnTo>
                <a:lnTo>
                  <a:pt x="59" y="781"/>
                </a:lnTo>
                <a:lnTo>
                  <a:pt x="58" y="792"/>
                </a:lnTo>
                <a:lnTo>
                  <a:pt x="58" y="805"/>
                </a:lnTo>
                <a:lnTo>
                  <a:pt x="58" y="818"/>
                </a:lnTo>
                <a:lnTo>
                  <a:pt x="60" y="828"/>
                </a:lnTo>
                <a:lnTo>
                  <a:pt x="61" y="840"/>
                </a:lnTo>
                <a:lnTo>
                  <a:pt x="64" y="853"/>
                </a:lnTo>
                <a:lnTo>
                  <a:pt x="64" y="867"/>
                </a:lnTo>
                <a:lnTo>
                  <a:pt x="64" y="879"/>
                </a:lnTo>
                <a:lnTo>
                  <a:pt x="65" y="892"/>
                </a:lnTo>
                <a:lnTo>
                  <a:pt x="66" y="906"/>
                </a:lnTo>
                <a:lnTo>
                  <a:pt x="66" y="907"/>
                </a:lnTo>
                <a:lnTo>
                  <a:pt x="67" y="912"/>
                </a:lnTo>
                <a:lnTo>
                  <a:pt x="70" y="915"/>
                </a:lnTo>
                <a:lnTo>
                  <a:pt x="73" y="917"/>
                </a:lnTo>
                <a:lnTo>
                  <a:pt x="77" y="918"/>
                </a:lnTo>
                <a:lnTo>
                  <a:pt x="79" y="919"/>
                </a:lnTo>
                <a:lnTo>
                  <a:pt x="119" y="932"/>
                </a:lnTo>
                <a:lnTo>
                  <a:pt x="154" y="943"/>
                </a:lnTo>
                <a:lnTo>
                  <a:pt x="172" y="948"/>
                </a:lnTo>
                <a:lnTo>
                  <a:pt x="190" y="955"/>
                </a:lnTo>
                <a:lnTo>
                  <a:pt x="208" y="963"/>
                </a:lnTo>
                <a:lnTo>
                  <a:pt x="228" y="972"/>
                </a:lnTo>
                <a:lnTo>
                  <a:pt x="253" y="983"/>
                </a:lnTo>
                <a:lnTo>
                  <a:pt x="275" y="993"/>
                </a:lnTo>
                <a:lnTo>
                  <a:pt x="285" y="998"/>
                </a:lnTo>
                <a:lnTo>
                  <a:pt x="295" y="1004"/>
                </a:lnTo>
                <a:lnTo>
                  <a:pt x="304" y="1013"/>
                </a:lnTo>
                <a:lnTo>
                  <a:pt x="313" y="1023"/>
                </a:lnTo>
                <a:lnTo>
                  <a:pt x="323" y="1039"/>
                </a:lnTo>
                <a:lnTo>
                  <a:pt x="331" y="1055"/>
                </a:lnTo>
                <a:lnTo>
                  <a:pt x="336" y="1063"/>
                </a:lnTo>
                <a:lnTo>
                  <a:pt x="340" y="1069"/>
                </a:lnTo>
                <a:lnTo>
                  <a:pt x="345" y="1077"/>
                </a:lnTo>
                <a:lnTo>
                  <a:pt x="353" y="1084"/>
                </a:lnTo>
                <a:lnTo>
                  <a:pt x="368" y="1095"/>
                </a:lnTo>
                <a:lnTo>
                  <a:pt x="384" y="1105"/>
                </a:lnTo>
                <a:lnTo>
                  <a:pt x="415" y="1123"/>
                </a:lnTo>
                <a:lnTo>
                  <a:pt x="443" y="1138"/>
                </a:lnTo>
                <a:lnTo>
                  <a:pt x="470" y="1153"/>
                </a:lnTo>
                <a:lnTo>
                  <a:pt x="501" y="1169"/>
                </a:lnTo>
                <a:lnTo>
                  <a:pt x="511" y="1174"/>
                </a:lnTo>
                <a:lnTo>
                  <a:pt x="520" y="1179"/>
                </a:lnTo>
                <a:lnTo>
                  <a:pt x="529" y="1186"/>
                </a:lnTo>
                <a:lnTo>
                  <a:pt x="538" y="1192"/>
                </a:lnTo>
                <a:lnTo>
                  <a:pt x="544" y="1200"/>
                </a:lnTo>
                <a:lnTo>
                  <a:pt x="552" y="1207"/>
                </a:lnTo>
                <a:lnTo>
                  <a:pt x="557" y="1215"/>
                </a:lnTo>
                <a:lnTo>
                  <a:pt x="563" y="1224"/>
                </a:lnTo>
                <a:lnTo>
                  <a:pt x="568" y="1232"/>
                </a:lnTo>
                <a:lnTo>
                  <a:pt x="571" y="1242"/>
                </a:lnTo>
                <a:lnTo>
                  <a:pt x="574" y="1252"/>
                </a:lnTo>
                <a:lnTo>
                  <a:pt x="577" y="1261"/>
                </a:lnTo>
                <a:lnTo>
                  <a:pt x="579" y="1271"/>
                </a:lnTo>
                <a:lnTo>
                  <a:pt x="580" y="1282"/>
                </a:lnTo>
                <a:lnTo>
                  <a:pt x="580" y="1293"/>
                </a:lnTo>
                <a:lnTo>
                  <a:pt x="579" y="1305"/>
                </a:lnTo>
                <a:lnTo>
                  <a:pt x="577" y="1320"/>
                </a:lnTo>
                <a:lnTo>
                  <a:pt x="574" y="1336"/>
                </a:lnTo>
                <a:lnTo>
                  <a:pt x="572" y="1352"/>
                </a:lnTo>
                <a:lnTo>
                  <a:pt x="570" y="1368"/>
                </a:lnTo>
                <a:lnTo>
                  <a:pt x="570" y="1368"/>
                </a:lnTo>
                <a:lnTo>
                  <a:pt x="570" y="1375"/>
                </a:lnTo>
                <a:lnTo>
                  <a:pt x="572" y="1380"/>
                </a:lnTo>
                <a:lnTo>
                  <a:pt x="574" y="1386"/>
                </a:lnTo>
                <a:lnTo>
                  <a:pt x="578" y="1390"/>
                </a:lnTo>
                <a:lnTo>
                  <a:pt x="586" y="1400"/>
                </a:lnTo>
                <a:lnTo>
                  <a:pt x="594" y="1411"/>
                </a:lnTo>
                <a:lnTo>
                  <a:pt x="598" y="1416"/>
                </a:lnTo>
                <a:lnTo>
                  <a:pt x="601" y="1420"/>
                </a:lnTo>
                <a:lnTo>
                  <a:pt x="604" y="1426"/>
                </a:lnTo>
                <a:lnTo>
                  <a:pt x="605" y="1432"/>
                </a:lnTo>
                <a:lnTo>
                  <a:pt x="605" y="1443"/>
                </a:lnTo>
                <a:lnTo>
                  <a:pt x="602" y="1453"/>
                </a:lnTo>
                <a:lnTo>
                  <a:pt x="601" y="1463"/>
                </a:lnTo>
                <a:lnTo>
                  <a:pt x="599" y="1474"/>
                </a:lnTo>
                <a:lnTo>
                  <a:pt x="598" y="1492"/>
                </a:lnTo>
                <a:lnTo>
                  <a:pt x="597" y="1507"/>
                </a:lnTo>
                <a:lnTo>
                  <a:pt x="596" y="1521"/>
                </a:lnTo>
                <a:lnTo>
                  <a:pt x="594" y="1538"/>
                </a:lnTo>
                <a:lnTo>
                  <a:pt x="594" y="1552"/>
                </a:lnTo>
                <a:lnTo>
                  <a:pt x="595" y="1565"/>
                </a:lnTo>
                <a:lnTo>
                  <a:pt x="598" y="1578"/>
                </a:lnTo>
                <a:lnTo>
                  <a:pt x="602" y="1591"/>
                </a:lnTo>
                <a:lnTo>
                  <a:pt x="612" y="1607"/>
                </a:lnTo>
                <a:lnTo>
                  <a:pt x="623" y="1623"/>
                </a:lnTo>
                <a:lnTo>
                  <a:pt x="631" y="1637"/>
                </a:lnTo>
                <a:lnTo>
                  <a:pt x="637" y="1650"/>
                </a:lnTo>
                <a:lnTo>
                  <a:pt x="645" y="1662"/>
                </a:lnTo>
                <a:lnTo>
                  <a:pt x="655" y="1673"/>
                </a:lnTo>
                <a:lnTo>
                  <a:pt x="664" y="1682"/>
                </a:lnTo>
                <a:lnTo>
                  <a:pt x="674" y="1687"/>
                </a:lnTo>
                <a:lnTo>
                  <a:pt x="683" y="1691"/>
                </a:lnTo>
                <a:lnTo>
                  <a:pt x="694" y="1693"/>
                </a:lnTo>
                <a:lnTo>
                  <a:pt x="716" y="1697"/>
                </a:lnTo>
                <a:lnTo>
                  <a:pt x="741" y="1700"/>
                </a:lnTo>
                <a:lnTo>
                  <a:pt x="749" y="1701"/>
                </a:lnTo>
                <a:lnTo>
                  <a:pt x="757" y="1702"/>
                </a:lnTo>
                <a:lnTo>
                  <a:pt x="761" y="1702"/>
                </a:lnTo>
                <a:lnTo>
                  <a:pt x="764" y="1703"/>
                </a:lnTo>
                <a:lnTo>
                  <a:pt x="769" y="1705"/>
                </a:lnTo>
                <a:lnTo>
                  <a:pt x="772" y="1707"/>
                </a:lnTo>
                <a:lnTo>
                  <a:pt x="776" y="1713"/>
                </a:lnTo>
                <a:lnTo>
                  <a:pt x="779" y="1717"/>
                </a:lnTo>
                <a:lnTo>
                  <a:pt x="781" y="1724"/>
                </a:lnTo>
                <a:lnTo>
                  <a:pt x="783" y="1729"/>
                </a:lnTo>
                <a:lnTo>
                  <a:pt x="783" y="1729"/>
                </a:lnTo>
                <a:lnTo>
                  <a:pt x="1606" y="1595"/>
                </a:lnTo>
                <a:lnTo>
                  <a:pt x="1606" y="1595"/>
                </a:lnTo>
                <a:lnTo>
                  <a:pt x="1606" y="1585"/>
                </a:lnTo>
                <a:lnTo>
                  <a:pt x="1606" y="1563"/>
                </a:lnTo>
                <a:lnTo>
                  <a:pt x="1606" y="1543"/>
                </a:lnTo>
                <a:lnTo>
                  <a:pt x="1605" y="1523"/>
                </a:lnTo>
                <a:lnTo>
                  <a:pt x="1604" y="1501"/>
                </a:lnTo>
                <a:lnTo>
                  <a:pt x="1603" y="1494"/>
                </a:lnTo>
                <a:lnTo>
                  <a:pt x="1601" y="1486"/>
                </a:lnTo>
                <a:lnTo>
                  <a:pt x="1599" y="1480"/>
                </a:lnTo>
                <a:lnTo>
                  <a:pt x="1597" y="1474"/>
                </a:lnTo>
                <a:lnTo>
                  <a:pt x="1591" y="1462"/>
                </a:lnTo>
                <a:lnTo>
                  <a:pt x="1584" y="1452"/>
                </a:lnTo>
                <a:lnTo>
                  <a:pt x="1577" y="1441"/>
                </a:lnTo>
                <a:lnTo>
                  <a:pt x="1569" y="1430"/>
                </a:lnTo>
                <a:lnTo>
                  <a:pt x="1562" y="1418"/>
                </a:lnTo>
                <a:lnTo>
                  <a:pt x="1556" y="1405"/>
                </a:lnTo>
                <a:lnTo>
                  <a:pt x="1554" y="1394"/>
                </a:lnTo>
                <a:lnTo>
                  <a:pt x="1553" y="1384"/>
                </a:lnTo>
                <a:lnTo>
                  <a:pt x="1551" y="1373"/>
                </a:lnTo>
                <a:lnTo>
                  <a:pt x="1549" y="1363"/>
                </a:lnTo>
                <a:lnTo>
                  <a:pt x="1547" y="1352"/>
                </a:lnTo>
                <a:lnTo>
                  <a:pt x="1545" y="1341"/>
                </a:lnTo>
                <a:lnTo>
                  <a:pt x="1539" y="1310"/>
                </a:lnTo>
                <a:lnTo>
                  <a:pt x="1533" y="1283"/>
                </a:lnTo>
                <a:lnTo>
                  <a:pt x="1530" y="1270"/>
                </a:lnTo>
                <a:lnTo>
                  <a:pt x="1528" y="1256"/>
                </a:lnTo>
                <a:lnTo>
                  <a:pt x="1527" y="1241"/>
                </a:lnTo>
                <a:lnTo>
                  <a:pt x="1527" y="1225"/>
                </a:lnTo>
                <a:lnTo>
                  <a:pt x="1527" y="1212"/>
                </a:lnTo>
                <a:lnTo>
                  <a:pt x="1529" y="1201"/>
                </a:lnTo>
                <a:lnTo>
                  <a:pt x="1532" y="1191"/>
                </a:lnTo>
                <a:lnTo>
                  <a:pt x="1536" y="1182"/>
                </a:lnTo>
                <a:lnTo>
                  <a:pt x="1545" y="1162"/>
                </a:lnTo>
                <a:lnTo>
                  <a:pt x="1556" y="1139"/>
                </a:lnTo>
                <a:lnTo>
                  <a:pt x="1559" y="1133"/>
                </a:lnTo>
                <a:lnTo>
                  <a:pt x="1563" y="1126"/>
                </a:lnTo>
                <a:lnTo>
                  <a:pt x="1565" y="1121"/>
                </a:lnTo>
                <a:lnTo>
                  <a:pt x="1566" y="1114"/>
                </a:lnTo>
                <a:lnTo>
                  <a:pt x="1566" y="1103"/>
                </a:lnTo>
                <a:lnTo>
                  <a:pt x="1563" y="1094"/>
                </a:lnTo>
                <a:lnTo>
                  <a:pt x="1559" y="1085"/>
                </a:lnTo>
                <a:lnTo>
                  <a:pt x="1556" y="1076"/>
                </a:lnTo>
                <a:lnTo>
                  <a:pt x="1553" y="1062"/>
                </a:lnTo>
                <a:lnTo>
                  <a:pt x="1550" y="1047"/>
                </a:lnTo>
                <a:lnTo>
                  <a:pt x="1549" y="1033"/>
                </a:lnTo>
                <a:lnTo>
                  <a:pt x="1547" y="1017"/>
                </a:lnTo>
                <a:lnTo>
                  <a:pt x="1549" y="1004"/>
                </a:lnTo>
                <a:lnTo>
                  <a:pt x="1550" y="994"/>
                </a:lnTo>
                <a:lnTo>
                  <a:pt x="1552" y="983"/>
                </a:lnTo>
                <a:lnTo>
                  <a:pt x="1555" y="972"/>
                </a:lnTo>
                <a:lnTo>
                  <a:pt x="1563" y="952"/>
                </a:lnTo>
                <a:lnTo>
                  <a:pt x="1571" y="930"/>
                </a:lnTo>
                <a:lnTo>
                  <a:pt x="1577" y="919"/>
                </a:lnTo>
                <a:lnTo>
                  <a:pt x="1582" y="909"/>
                </a:lnTo>
                <a:lnTo>
                  <a:pt x="1584" y="904"/>
                </a:lnTo>
                <a:lnTo>
                  <a:pt x="1586" y="900"/>
                </a:lnTo>
                <a:lnTo>
                  <a:pt x="1587" y="893"/>
                </a:lnTo>
                <a:lnTo>
                  <a:pt x="1587" y="888"/>
                </a:lnTo>
                <a:lnTo>
                  <a:pt x="1587" y="880"/>
                </a:lnTo>
                <a:lnTo>
                  <a:pt x="1586" y="873"/>
                </a:lnTo>
                <a:lnTo>
                  <a:pt x="1584" y="867"/>
                </a:lnTo>
                <a:lnTo>
                  <a:pt x="1582" y="861"/>
                </a:lnTo>
                <a:lnTo>
                  <a:pt x="1580" y="854"/>
                </a:lnTo>
                <a:lnTo>
                  <a:pt x="1579" y="849"/>
                </a:lnTo>
                <a:lnTo>
                  <a:pt x="1578" y="841"/>
                </a:lnTo>
                <a:lnTo>
                  <a:pt x="1577" y="834"/>
                </a:lnTo>
                <a:lnTo>
                  <a:pt x="1578" y="822"/>
                </a:lnTo>
                <a:lnTo>
                  <a:pt x="1579" y="811"/>
                </a:lnTo>
                <a:lnTo>
                  <a:pt x="1581" y="801"/>
                </a:lnTo>
                <a:lnTo>
                  <a:pt x="1584" y="791"/>
                </a:lnTo>
                <a:lnTo>
                  <a:pt x="1591" y="771"/>
                </a:lnTo>
                <a:lnTo>
                  <a:pt x="1598" y="750"/>
                </a:lnTo>
                <a:lnTo>
                  <a:pt x="1606" y="724"/>
                </a:lnTo>
                <a:lnTo>
                  <a:pt x="1612" y="701"/>
                </a:lnTo>
                <a:lnTo>
                  <a:pt x="1621" y="678"/>
                </a:lnTo>
                <a:lnTo>
                  <a:pt x="1630" y="653"/>
                </a:lnTo>
                <a:lnTo>
                  <a:pt x="1636" y="644"/>
                </a:lnTo>
                <a:lnTo>
                  <a:pt x="1640" y="633"/>
                </a:lnTo>
                <a:lnTo>
                  <a:pt x="1643" y="623"/>
                </a:lnTo>
                <a:lnTo>
                  <a:pt x="1644" y="615"/>
                </a:lnTo>
                <a:lnTo>
                  <a:pt x="1644" y="606"/>
                </a:lnTo>
                <a:lnTo>
                  <a:pt x="1644" y="598"/>
                </a:lnTo>
                <a:lnTo>
                  <a:pt x="1644" y="590"/>
                </a:lnTo>
                <a:lnTo>
                  <a:pt x="1644" y="581"/>
                </a:lnTo>
                <a:lnTo>
                  <a:pt x="1645" y="572"/>
                </a:lnTo>
                <a:lnTo>
                  <a:pt x="1646" y="564"/>
                </a:lnTo>
                <a:lnTo>
                  <a:pt x="1650" y="558"/>
                </a:lnTo>
                <a:lnTo>
                  <a:pt x="1654" y="553"/>
                </a:lnTo>
                <a:lnTo>
                  <a:pt x="1657" y="537"/>
                </a:lnTo>
                <a:lnTo>
                  <a:pt x="1657" y="521"/>
                </a:lnTo>
                <a:lnTo>
                  <a:pt x="1635" y="529"/>
                </a:lnTo>
                <a:lnTo>
                  <a:pt x="1616" y="539"/>
                </a:lnTo>
                <a:lnTo>
                  <a:pt x="1607" y="545"/>
                </a:lnTo>
                <a:lnTo>
                  <a:pt x="1599" y="552"/>
                </a:lnTo>
                <a:lnTo>
                  <a:pt x="1593" y="561"/>
                </a:lnTo>
                <a:lnTo>
                  <a:pt x="1587" y="571"/>
                </a:lnTo>
                <a:lnTo>
                  <a:pt x="1580" y="594"/>
                </a:lnTo>
                <a:lnTo>
                  <a:pt x="1574" y="615"/>
                </a:lnTo>
                <a:lnTo>
                  <a:pt x="1572" y="625"/>
                </a:lnTo>
                <a:lnTo>
                  <a:pt x="1569" y="635"/>
                </a:lnTo>
                <a:lnTo>
                  <a:pt x="1565" y="646"/>
                </a:lnTo>
                <a:lnTo>
                  <a:pt x="1558" y="657"/>
                </a:lnTo>
                <a:lnTo>
                  <a:pt x="1553" y="668"/>
                </a:lnTo>
                <a:lnTo>
                  <a:pt x="1545" y="677"/>
                </a:lnTo>
                <a:lnTo>
                  <a:pt x="1535" y="684"/>
                </a:lnTo>
                <a:lnTo>
                  <a:pt x="1524" y="691"/>
                </a:lnTo>
                <a:lnTo>
                  <a:pt x="1516" y="701"/>
                </a:lnTo>
                <a:lnTo>
                  <a:pt x="1511" y="712"/>
                </a:lnTo>
                <a:lnTo>
                  <a:pt x="1506" y="723"/>
                </a:lnTo>
                <a:lnTo>
                  <a:pt x="1500" y="733"/>
                </a:lnTo>
                <a:lnTo>
                  <a:pt x="1484" y="757"/>
                </a:lnTo>
                <a:lnTo>
                  <a:pt x="1469" y="778"/>
                </a:lnTo>
                <a:lnTo>
                  <a:pt x="1460" y="787"/>
                </a:lnTo>
                <a:lnTo>
                  <a:pt x="1450" y="795"/>
                </a:lnTo>
                <a:lnTo>
                  <a:pt x="1438" y="804"/>
                </a:lnTo>
                <a:lnTo>
                  <a:pt x="1425" y="810"/>
                </a:lnTo>
                <a:lnTo>
                  <a:pt x="1425" y="788"/>
                </a:lnTo>
                <a:lnTo>
                  <a:pt x="1425" y="778"/>
                </a:lnTo>
                <a:lnTo>
                  <a:pt x="1427" y="768"/>
                </a:lnTo>
                <a:lnTo>
                  <a:pt x="1429" y="759"/>
                </a:lnTo>
                <a:lnTo>
                  <a:pt x="1431" y="751"/>
                </a:lnTo>
                <a:lnTo>
                  <a:pt x="1435" y="733"/>
                </a:lnTo>
                <a:lnTo>
                  <a:pt x="1442" y="715"/>
                </a:lnTo>
                <a:lnTo>
                  <a:pt x="1445" y="703"/>
                </a:lnTo>
                <a:lnTo>
                  <a:pt x="1448" y="693"/>
                </a:lnTo>
                <a:lnTo>
                  <a:pt x="1450" y="683"/>
                </a:lnTo>
                <a:lnTo>
                  <a:pt x="1455" y="672"/>
                </a:lnTo>
                <a:lnTo>
                  <a:pt x="1463" y="655"/>
                </a:lnTo>
                <a:lnTo>
                  <a:pt x="1472" y="639"/>
                </a:lnTo>
                <a:lnTo>
                  <a:pt x="1476" y="631"/>
                </a:lnTo>
                <a:lnTo>
                  <a:pt x="1478" y="623"/>
                </a:lnTo>
                <a:lnTo>
                  <a:pt x="1481" y="614"/>
                </a:lnTo>
                <a:lnTo>
                  <a:pt x="1482" y="604"/>
                </a:lnTo>
                <a:lnTo>
                  <a:pt x="1482" y="571"/>
                </a:lnTo>
                <a:lnTo>
                  <a:pt x="1482" y="571"/>
                </a:lnTo>
                <a:lnTo>
                  <a:pt x="1477" y="555"/>
                </a:lnTo>
                <a:lnTo>
                  <a:pt x="1472" y="539"/>
                </a:lnTo>
                <a:lnTo>
                  <a:pt x="1466" y="523"/>
                </a:lnTo>
                <a:lnTo>
                  <a:pt x="1460" y="508"/>
                </a:lnTo>
                <a:lnTo>
                  <a:pt x="1449" y="491"/>
                </a:lnTo>
                <a:lnTo>
                  <a:pt x="1438" y="475"/>
                </a:lnTo>
                <a:lnTo>
                  <a:pt x="1424" y="442"/>
                </a:lnTo>
                <a:lnTo>
                  <a:pt x="1412" y="412"/>
                </a:lnTo>
                <a:lnTo>
                  <a:pt x="1408" y="395"/>
                </a:lnTo>
                <a:lnTo>
                  <a:pt x="1405" y="379"/>
                </a:lnTo>
                <a:lnTo>
                  <a:pt x="1403" y="362"/>
                </a:lnTo>
                <a:lnTo>
                  <a:pt x="1402" y="344"/>
                </a:lnTo>
                <a:lnTo>
                  <a:pt x="1387" y="341"/>
                </a:lnTo>
                <a:lnTo>
                  <a:pt x="1374" y="340"/>
                </a:lnTo>
                <a:lnTo>
                  <a:pt x="1368" y="339"/>
                </a:lnTo>
                <a:lnTo>
                  <a:pt x="1362" y="338"/>
                </a:lnTo>
                <a:lnTo>
                  <a:pt x="1355" y="336"/>
                </a:lnTo>
                <a:lnTo>
                  <a:pt x="1349" y="333"/>
                </a:lnTo>
                <a:lnTo>
                  <a:pt x="1343" y="330"/>
                </a:lnTo>
                <a:lnTo>
                  <a:pt x="1338" y="325"/>
                </a:lnTo>
                <a:lnTo>
                  <a:pt x="1334" y="322"/>
                </a:lnTo>
                <a:lnTo>
                  <a:pt x="1330" y="317"/>
                </a:lnTo>
                <a:lnTo>
                  <a:pt x="1326" y="308"/>
                </a:lnTo>
                <a:lnTo>
                  <a:pt x="1325" y="299"/>
                </a:lnTo>
                <a:lnTo>
                  <a:pt x="1324" y="295"/>
                </a:lnTo>
                <a:lnTo>
                  <a:pt x="1322" y="292"/>
                </a:lnTo>
                <a:lnTo>
                  <a:pt x="1320" y="287"/>
                </a:lnTo>
                <a:lnTo>
                  <a:pt x="1316" y="284"/>
                </a:lnTo>
                <a:lnTo>
                  <a:pt x="1312" y="282"/>
                </a:lnTo>
                <a:lnTo>
                  <a:pt x="1307" y="280"/>
                </a:lnTo>
                <a:lnTo>
                  <a:pt x="1302" y="279"/>
                </a:lnTo>
                <a:lnTo>
                  <a:pt x="1297" y="279"/>
                </a:lnTo>
                <a:lnTo>
                  <a:pt x="1286" y="280"/>
                </a:lnTo>
                <a:lnTo>
                  <a:pt x="1274" y="279"/>
                </a:lnTo>
                <a:lnTo>
                  <a:pt x="1260" y="278"/>
                </a:lnTo>
                <a:lnTo>
                  <a:pt x="1247" y="276"/>
                </a:lnTo>
                <a:lnTo>
                  <a:pt x="1235" y="273"/>
                </a:lnTo>
                <a:lnTo>
                  <a:pt x="1221" y="271"/>
                </a:lnTo>
                <a:lnTo>
                  <a:pt x="1194" y="268"/>
                </a:lnTo>
                <a:lnTo>
                  <a:pt x="1169" y="264"/>
                </a:lnTo>
                <a:lnTo>
                  <a:pt x="1147" y="259"/>
                </a:lnTo>
                <a:lnTo>
                  <a:pt x="1125" y="254"/>
                </a:lnTo>
                <a:lnTo>
                  <a:pt x="1103" y="250"/>
                </a:lnTo>
                <a:lnTo>
                  <a:pt x="1081" y="244"/>
                </a:lnTo>
                <a:lnTo>
                  <a:pt x="1056" y="238"/>
                </a:lnTo>
                <a:lnTo>
                  <a:pt x="1030" y="231"/>
                </a:lnTo>
                <a:lnTo>
                  <a:pt x="1015" y="228"/>
                </a:lnTo>
                <a:lnTo>
                  <a:pt x="1002" y="225"/>
                </a:lnTo>
                <a:lnTo>
                  <a:pt x="989" y="222"/>
                </a:lnTo>
                <a:lnTo>
                  <a:pt x="974" y="218"/>
                </a:lnTo>
                <a:lnTo>
                  <a:pt x="963" y="216"/>
                </a:lnTo>
                <a:lnTo>
                  <a:pt x="952" y="215"/>
                </a:lnTo>
                <a:lnTo>
                  <a:pt x="943" y="214"/>
                </a:lnTo>
                <a:lnTo>
                  <a:pt x="932" y="213"/>
                </a:lnTo>
                <a:lnTo>
                  <a:pt x="906" y="209"/>
                </a:lnTo>
                <a:lnTo>
                  <a:pt x="883" y="203"/>
                </a:lnTo>
                <a:lnTo>
                  <a:pt x="861" y="198"/>
                </a:lnTo>
                <a:lnTo>
                  <a:pt x="836" y="191"/>
                </a:lnTo>
                <a:lnTo>
                  <a:pt x="811" y="186"/>
                </a:lnTo>
                <a:lnTo>
                  <a:pt x="788" y="183"/>
                </a:lnTo>
                <a:lnTo>
                  <a:pt x="767" y="179"/>
                </a:lnTo>
                <a:lnTo>
                  <a:pt x="741" y="176"/>
                </a:lnTo>
                <a:lnTo>
                  <a:pt x="733" y="174"/>
                </a:lnTo>
                <a:lnTo>
                  <a:pt x="728" y="173"/>
                </a:lnTo>
                <a:lnTo>
                  <a:pt x="721" y="170"/>
                </a:lnTo>
                <a:lnTo>
                  <a:pt x="717" y="166"/>
                </a:lnTo>
                <a:lnTo>
                  <a:pt x="712" y="163"/>
                </a:lnTo>
                <a:lnTo>
                  <a:pt x="707" y="158"/>
                </a:lnTo>
                <a:lnTo>
                  <a:pt x="703" y="153"/>
                </a:lnTo>
                <a:lnTo>
                  <a:pt x="700" y="148"/>
                </a:lnTo>
                <a:lnTo>
                  <a:pt x="693" y="136"/>
                </a:lnTo>
                <a:lnTo>
                  <a:pt x="687" y="124"/>
                </a:lnTo>
                <a:lnTo>
                  <a:pt x="682" y="111"/>
                </a:lnTo>
                <a:lnTo>
                  <a:pt x="678" y="97"/>
                </a:lnTo>
                <a:lnTo>
                  <a:pt x="678" y="97"/>
                </a:lnTo>
                <a:lnTo>
                  <a:pt x="665" y="102"/>
                </a:lnTo>
                <a:lnTo>
                  <a:pt x="652" y="106"/>
                </a:lnTo>
                <a:lnTo>
                  <a:pt x="639" y="109"/>
                </a:lnTo>
                <a:lnTo>
                  <a:pt x="623" y="112"/>
                </a:lnTo>
                <a:lnTo>
                  <a:pt x="609" y="114"/>
                </a:lnTo>
                <a:lnTo>
                  <a:pt x="596" y="114"/>
                </a:lnTo>
                <a:lnTo>
                  <a:pt x="583" y="112"/>
                </a:lnTo>
                <a:lnTo>
                  <a:pt x="570" y="112"/>
                </a:lnTo>
                <a:lnTo>
                  <a:pt x="558" y="111"/>
                </a:lnTo>
                <a:lnTo>
                  <a:pt x="545" y="112"/>
                </a:lnTo>
                <a:lnTo>
                  <a:pt x="539" y="114"/>
                </a:lnTo>
                <a:lnTo>
                  <a:pt x="532" y="115"/>
                </a:lnTo>
                <a:lnTo>
                  <a:pt x="526" y="117"/>
                </a:lnTo>
                <a:lnTo>
                  <a:pt x="519" y="120"/>
                </a:lnTo>
                <a:lnTo>
                  <a:pt x="519" y="44"/>
                </a:lnTo>
                <a:lnTo>
                  <a:pt x="520" y="33"/>
                </a:lnTo>
                <a:lnTo>
                  <a:pt x="520" y="22"/>
                </a:lnTo>
                <a:lnTo>
                  <a:pt x="514" y="11"/>
                </a:lnTo>
                <a:lnTo>
                  <a:pt x="506" y="0"/>
                </a:lnTo>
                <a:lnTo>
                  <a:pt x="489" y="8"/>
                </a:lnTo>
                <a:lnTo>
                  <a:pt x="473" y="14"/>
                </a:lnTo>
                <a:lnTo>
                  <a:pt x="458" y="18"/>
                </a:lnTo>
                <a:lnTo>
                  <a:pt x="443" y="23"/>
                </a:lnTo>
                <a:lnTo>
                  <a:pt x="428" y="27"/>
                </a:lnTo>
                <a:lnTo>
                  <a:pt x="412" y="33"/>
                </a:lnTo>
                <a:lnTo>
                  <a:pt x="396" y="38"/>
                </a:lnTo>
                <a:lnTo>
                  <a:pt x="379" y="45"/>
                </a:lnTo>
                <a:lnTo>
                  <a:pt x="362" y="54"/>
                </a:lnTo>
                <a:lnTo>
                  <a:pt x="345" y="62"/>
                </a:lnTo>
                <a:lnTo>
                  <a:pt x="330" y="68"/>
                </a:lnTo>
                <a:lnTo>
                  <a:pt x="315" y="74"/>
                </a:lnTo>
                <a:lnTo>
                  <a:pt x="299" y="77"/>
                </a:lnTo>
                <a:lnTo>
                  <a:pt x="283" y="80"/>
                </a:lnTo>
                <a:lnTo>
                  <a:pt x="264" y="82"/>
                </a:lnTo>
                <a:lnTo>
                  <a:pt x="246" y="83"/>
                </a:lnTo>
                <a:lnTo>
                  <a:pt x="236" y="82"/>
                </a:lnTo>
                <a:lnTo>
                  <a:pt x="228" y="82"/>
                </a:lnTo>
                <a:lnTo>
                  <a:pt x="219" y="82"/>
                </a:lnTo>
                <a:lnTo>
                  <a:pt x="209" y="83"/>
                </a:lnTo>
                <a:lnTo>
                  <a:pt x="209" y="83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" name="Freeform 255"/>
          <p:cNvSpPr>
            <a:spLocks noEditPoints="1"/>
          </p:cNvSpPr>
          <p:nvPr/>
        </p:nvSpPr>
        <p:spPr bwMode="auto">
          <a:xfrm>
            <a:off x="5930874" y="2324758"/>
            <a:ext cx="1111172" cy="1090441"/>
          </a:xfrm>
          <a:custGeom>
            <a:avLst/>
            <a:gdLst>
              <a:gd name="T0" fmla="*/ 339 w 2411"/>
              <a:gd name="T1" fmla="*/ 41 h 2367"/>
              <a:gd name="T2" fmla="*/ 291 w 2411"/>
              <a:gd name="T3" fmla="*/ 52 h 2367"/>
              <a:gd name="T4" fmla="*/ 29 w 2411"/>
              <a:gd name="T5" fmla="*/ 716 h 2367"/>
              <a:gd name="T6" fmla="*/ 254 w 2411"/>
              <a:gd name="T7" fmla="*/ 771 h 2367"/>
              <a:gd name="T8" fmla="*/ 491 w 2411"/>
              <a:gd name="T9" fmla="*/ 822 h 2367"/>
              <a:gd name="T10" fmla="*/ 644 w 2411"/>
              <a:gd name="T11" fmla="*/ 850 h 2367"/>
              <a:gd name="T12" fmla="*/ 724 w 2411"/>
              <a:gd name="T13" fmla="*/ 902 h 2367"/>
              <a:gd name="T14" fmla="*/ 804 w 2411"/>
              <a:gd name="T15" fmla="*/ 1113 h 2367"/>
              <a:gd name="T16" fmla="*/ 913 w 2411"/>
              <a:gd name="T17" fmla="*/ 888 h 2367"/>
              <a:gd name="T18" fmla="*/ 943 w 2411"/>
              <a:gd name="T19" fmla="*/ 797 h 2367"/>
              <a:gd name="T20" fmla="*/ 1022 w 2411"/>
              <a:gd name="T21" fmla="*/ 804 h 2367"/>
              <a:gd name="T22" fmla="*/ 1043 w 2411"/>
              <a:gd name="T23" fmla="*/ 849 h 2367"/>
              <a:gd name="T24" fmla="*/ 1156 w 2411"/>
              <a:gd name="T25" fmla="*/ 748 h 2367"/>
              <a:gd name="T26" fmla="*/ 1307 w 2411"/>
              <a:gd name="T27" fmla="*/ 648 h 2367"/>
              <a:gd name="T28" fmla="*/ 1466 w 2411"/>
              <a:gd name="T29" fmla="*/ 635 h 2367"/>
              <a:gd name="T30" fmla="*/ 1547 w 2411"/>
              <a:gd name="T31" fmla="*/ 666 h 2367"/>
              <a:gd name="T32" fmla="*/ 1695 w 2411"/>
              <a:gd name="T33" fmla="*/ 597 h 2367"/>
              <a:gd name="T34" fmla="*/ 1652 w 2411"/>
              <a:gd name="T35" fmla="*/ 529 h 2367"/>
              <a:gd name="T36" fmla="*/ 1524 w 2411"/>
              <a:gd name="T37" fmla="*/ 497 h 2367"/>
              <a:gd name="T38" fmla="*/ 1388 w 2411"/>
              <a:gd name="T39" fmla="*/ 471 h 2367"/>
              <a:gd name="T40" fmla="*/ 1281 w 2411"/>
              <a:gd name="T41" fmla="*/ 414 h 2367"/>
              <a:gd name="T42" fmla="*/ 1075 w 2411"/>
              <a:gd name="T43" fmla="*/ 507 h 2367"/>
              <a:gd name="T44" fmla="*/ 820 w 2411"/>
              <a:gd name="T45" fmla="*/ 569 h 2367"/>
              <a:gd name="T46" fmla="*/ 674 w 2411"/>
              <a:gd name="T47" fmla="*/ 465 h 2367"/>
              <a:gd name="T48" fmla="*/ 536 w 2411"/>
              <a:gd name="T49" fmla="*/ 465 h 2367"/>
              <a:gd name="T50" fmla="*/ 514 w 2411"/>
              <a:gd name="T51" fmla="*/ 376 h 2367"/>
              <a:gd name="T52" fmla="*/ 608 w 2411"/>
              <a:gd name="T53" fmla="*/ 292 h 2367"/>
              <a:gd name="T54" fmla="*/ 554 w 2411"/>
              <a:gd name="T55" fmla="*/ 243 h 2367"/>
              <a:gd name="T56" fmla="*/ 376 w 2411"/>
              <a:gd name="T57" fmla="*/ 359 h 2367"/>
              <a:gd name="T58" fmla="*/ 280 w 2411"/>
              <a:gd name="T59" fmla="*/ 461 h 2367"/>
              <a:gd name="T60" fmla="*/ 190 w 2411"/>
              <a:gd name="T61" fmla="*/ 551 h 2367"/>
              <a:gd name="T62" fmla="*/ 106 w 2411"/>
              <a:gd name="T63" fmla="*/ 592 h 2367"/>
              <a:gd name="T64" fmla="*/ 0 w 2411"/>
              <a:gd name="T65" fmla="*/ 655 h 2367"/>
              <a:gd name="T66" fmla="*/ 2258 w 2411"/>
              <a:gd name="T67" fmla="*/ 2109 h 2367"/>
              <a:gd name="T68" fmla="*/ 2284 w 2411"/>
              <a:gd name="T69" fmla="*/ 1867 h 2367"/>
              <a:gd name="T70" fmla="*/ 2357 w 2411"/>
              <a:gd name="T71" fmla="*/ 1784 h 2367"/>
              <a:gd name="T72" fmla="*/ 2400 w 2411"/>
              <a:gd name="T73" fmla="*/ 1640 h 2367"/>
              <a:gd name="T74" fmla="*/ 2278 w 2411"/>
              <a:gd name="T75" fmla="*/ 1375 h 2367"/>
              <a:gd name="T76" fmla="*/ 2158 w 2411"/>
              <a:gd name="T77" fmla="*/ 1291 h 2367"/>
              <a:gd name="T78" fmla="*/ 2051 w 2411"/>
              <a:gd name="T79" fmla="*/ 1403 h 2367"/>
              <a:gd name="T80" fmla="*/ 1971 w 2411"/>
              <a:gd name="T81" fmla="*/ 1471 h 2367"/>
              <a:gd name="T82" fmla="*/ 1931 w 2411"/>
              <a:gd name="T83" fmla="*/ 1386 h 2367"/>
              <a:gd name="T84" fmla="*/ 2006 w 2411"/>
              <a:gd name="T85" fmla="*/ 1246 h 2367"/>
              <a:gd name="T86" fmla="*/ 2023 w 2411"/>
              <a:gd name="T87" fmla="*/ 1045 h 2367"/>
              <a:gd name="T88" fmla="*/ 1958 w 2411"/>
              <a:gd name="T89" fmla="*/ 927 h 2367"/>
              <a:gd name="T90" fmla="*/ 1913 w 2411"/>
              <a:gd name="T91" fmla="*/ 837 h 2367"/>
              <a:gd name="T92" fmla="*/ 1786 w 2411"/>
              <a:gd name="T93" fmla="*/ 795 h 2367"/>
              <a:gd name="T94" fmla="*/ 1627 w 2411"/>
              <a:gd name="T95" fmla="*/ 765 h 2367"/>
              <a:gd name="T96" fmla="*/ 1514 w 2411"/>
              <a:gd name="T97" fmla="*/ 763 h 2367"/>
              <a:gd name="T98" fmla="*/ 1532 w 2411"/>
              <a:gd name="T99" fmla="*/ 877 h 2367"/>
              <a:gd name="T100" fmla="*/ 1448 w 2411"/>
              <a:gd name="T101" fmla="*/ 1061 h 2367"/>
              <a:gd name="T102" fmla="*/ 1372 w 2411"/>
              <a:gd name="T103" fmla="*/ 1026 h 2367"/>
              <a:gd name="T104" fmla="*/ 1273 w 2411"/>
              <a:gd name="T105" fmla="*/ 1103 h 2367"/>
              <a:gd name="T106" fmla="*/ 1215 w 2411"/>
              <a:gd name="T107" fmla="*/ 1211 h 2367"/>
              <a:gd name="T108" fmla="*/ 1214 w 2411"/>
              <a:gd name="T109" fmla="*/ 1386 h 2367"/>
              <a:gd name="T110" fmla="*/ 1213 w 2411"/>
              <a:gd name="T111" fmla="*/ 1569 h 2367"/>
              <a:gd name="T112" fmla="*/ 1299 w 2411"/>
              <a:gd name="T113" fmla="*/ 1742 h 2367"/>
              <a:gd name="T114" fmla="*/ 1340 w 2411"/>
              <a:gd name="T115" fmla="*/ 1971 h 2367"/>
              <a:gd name="T116" fmla="*/ 1313 w 2411"/>
              <a:gd name="T117" fmla="*/ 2165 h 2367"/>
              <a:gd name="T118" fmla="*/ 1228 w 2411"/>
              <a:gd name="T119" fmla="*/ 2367 h 2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11" h="2367">
                <a:moveTo>
                  <a:pt x="219" y="115"/>
                </a:moveTo>
                <a:lnTo>
                  <a:pt x="231" y="119"/>
                </a:lnTo>
                <a:lnTo>
                  <a:pt x="241" y="124"/>
                </a:lnTo>
                <a:lnTo>
                  <a:pt x="245" y="127"/>
                </a:lnTo>
                <a:lnTo>
                  <a:pt x="250" y="130"/>
                </a:lnTo>
                <a:lnTo>
                  <a:pt x="253" y="136"/>
                </a:lnTo>
                <a:lnTo>
                  <a:pt x="256" y="141"/>
                </a:lnTo>
                <a:lnTo>
                  <a:pt x="264" y="130"/>
                </a:lnTo>
                <a:lnTo>
                  <a:pt x="272" y="121"/>
                </a:lnTo>
                <a:lnTo>
                  <a:pt x="284" y="105"/>
                </a:lnTo>
                <a:lnTo>
                  <a:pt x="296" y="88"/>
                </a:lnTo>
                <a:lnTo>
                  <a:pt x="315" y="69"/>
                </a:lnTo>
                <a:lnTo>
                  <a:pt x="332" y="51"/>
                </a:lnTo>
                <a:lnTo>
                  <a:pt x="339" y="41"/>
                </a:lnTo>
                <a:lnTo>
                  <a:pt x="346" y="31"/>
                </a:lnTo>
                <a:lnTo>
                  <a:pt x="352" y="19"/>
                </a:lnTo>
                <a:lnTo>
                  <a:pt x="358" y="6"/>
                </a:lnTo>
                <a:lnTo>
                  <a:pt x="352" y="4"/>
                </a:lnTo>
                <a:lnTo>
                  <a:pt x="347" y="2"/>
                </a:lnTo>
                <a:lnTo>
                  <a:pt x="341" y="0"/>
                </a:lnTo>
                <a:lnTo>
                  <a:pt x="336" y="1"/>
                </a:lnTo>
                <a:lnTo>
                  <a:pt x="332" y="5"/>
                </a:lnTo>
                <a:lnTo>
                  <a:pt x="328" y="12"/>
                </a:lnTo>
                <a:lnTo>
                  <a:pt x="315" y="26"/>
                </a:lnTo>
                <a:lnTo>
                  <a:pt x="304" y="41"/>
                </a:lnTo>
                <a:lnTo>
                  <a:pt x="299" y="44"/>
                </a:lnTo>
                <a:lnTo>
                  <a:pt x="294" y="46"/>
                </a:lnTo>
                <a:lnTo>
                  <a:pt x="291" y="52"/>
                </a:lnTo>
                <a:lnTo>
                  <a:pt x="288" y="57"/>
                </a:lnTo>
                <a:lnTo>
                  <a:pt x="269" y="71"/>
                </a:lnTo>
                <a:lnTo>
                  <a:pt x="252" y="84"/>
                </a:lnTo>
                <a:lnTo>
                  <a:pt x="243" y="91"/>
                </a:lnTo>
                <a:lnTo>
                  <a:pt x="234" y="97"/>
                </a:lnTo>
                <a:lnTo>
                  <a:pt x="227" y="106"/>
                </a:lnTo>
                <a:lnTo>
                  <a:pt x="219" y="115"/>
                </a:lnTo>
                <a:close/>
                <a:moveTo>
                  <a:pt x="0" y="655"/>
                </a:moveTo>
                <a:lnTo>
                  <a:pt x="4" y="669"/>
                </a:lnTo>
                <a:lnTo>
                  <a:pt x="9" y="682"/>
                </a:lnTo>
                <a:lnTo>
                  <a:pt x="15" y="694"/>
                </a:lnTo>
                <a:lnTo>
                  <a:pt x="22" y="706"/>
                </a:lnTo>
                <a:lnTo>
                  <a:pt x="25" y="711"/>
                </a:lnTo>
                <a:lnTo>
                  <a:pt x="29" y="716"/>
                </a:lnTo>
                <a:lnTo>
                  <a:pt x="34" y="721"/>
                </a:lnTo>
                <a:lnTo>
                  <a:pt x="39" y="724"/>
                </a:lnTo>
                <a:lnTo>
                  <a:pt x="43" y="728"/>
                </a:lnTo>
                <a:lnTo>
                  <a:pt x="50" y="731"/>
                </a:lnTo>
                <a:lnTo>
                  <a:pt x="55" y="732"/>
                </a:lnTo>
                <a:lnTo>
                  <a:pt x="63" y="734"/>
                </a:lnTo>
                <a:lnTo>
                  <a:pt x="89" y="737"/>
                </a:lnTo>
                <a:lnTo>
                  <a:pt x="110" y="741"/>
                </a:lnTo>
                <a:lnTo>
                  <a:pt x="133" y="744"/>
                </a:lnTo>
                <a:lnTo>
                  <a:pt x="158" y="749"/>
                </a:lnTo>
                <a:lnTo>
                  <a:pt x="183" y="756"/>
                </a:lnTo>
                <a:lnTo>
                  <a:pt x="205" y="761"/>
                </a:lnTo>
                <a:lnTo>
                  <a:pt x="228" y="767"/>
                </a:lnTo>
                <a:lnTo>
                  <a:pt x="254" y="771"/>
                </a:lnTo>
                <a:lnTo>
                  <a:pt x="265" y="772"/>
                </a:lnTo>
                <a:lnTo>
                  <a:pt x="274" y="773"/>
                </a:lnTo>
                <a:lnTo>
                  <a:pt x="285" y="774"/>
                </a:lnTo>
                <a:lnTo>
                  <a:pt x="296" y="776"/>
                </a:lnTo>
                <a:lnTo>
                  <a:pt x="311" y="780"/>
                </a:lnTo>
                <a:lnTo>
                  <a:pt x="324" y="783"/>
                </a:lnTo>
                <a:lnTo>
                  <a:pt x="337" y="786"/>
                </a:lnTo>
                <a:lnTo>
                  <a:pt x="352" y="789"/>
                </a:lnTo>
                <a:lnTo>
                  <a:pt x="378" y="796"/>
                </a:lnTo>
                <a:lnTo>
                  <a:pt x="403" y="802"/>
                </a:lnTo>
                <a:lnTo>
                  <a:pt x="425" y="808"/>
                </a:lnTo>
                <a:lnTo>
                  <a:pt x="447" y="812"/>
                </a:lnTo>
                <a:lnTo>
                  <a:pt x="469" y="817"/>
                </a:lnTo>
                <a:lnTo>
                  <a:pt x="491" y="822"/>
                </a:lnTo>
                <a:lnTo>
                  <a:pt x="516" y="826"/>
                </a:lnTo>
                <a:lnTo>
                  <a:pt x="543" y="829"/>
                </a:lnTo>
                <a:lnTo>
                  <a:pt x="557" y="831"/>
                </a:lnTo>
                <a:lnTo>
                  <a:pt x="569" y="834"/>
                </a:lnTo>
                <a:lnTo>
                  <a:pt x="582" y="836"/>
                </a:lnTo>
                <a:lnTo>
                  <a:pt x="596" y="837"/>
                </a:lnTo>
                <a:lnTo>
                  <a:pt x="608" y="838"/>
                </a:lnTo>
                <a:lnTo>
                  <a:pt x="619" y="837"/>
                </a:lnTo>
                <a:lnTo>
                  <a:pt x="624" y="837"/>
                </a:lnTo>
                <a:lnTo>
                  <a:pt x="629" y="838"/>
                </a:lnTo>
                <a:lnTo>
                  <a:pt x="634" y="840"/>
                </a:lnTo>
                <a:lnTo>
                  <a:pt x="638" y="842"/>
                </a:lnTo>
                <a:lnTo>
                  <a:pt x="642" y="845"/>
                </a:lnTo>
                <a:lnTo>
                  <a:pt x="644" y="850"/>
                </a:lnTo>
                <a:lnTo>
                  <a:pt x="646" y="853"/>
                </a:lnTo>
                <a:lnTo>
                  <a:pt x="647" y="857"/>
                </a:lnTo>
                <a:lnTo>
                  <a:pt x="648" y="866"/>
                </a:lnTo>
                <a:lnTo>
                  <a:pt x="652" y="875"/>
                </a:lnTo>
                <a:lnTo>
                  <a:pt x="656" y="880"/>
                </a:lnTo>
                <a:lnTo>
                  <a:pt x="660" y="883"/>
                </a:lnTo>
                <a:lnTo>
                  <a:pt x="665" y="888"/>
                </a:lnTo>
                <a:lnTo>
                  <a:pt x="671" y="891"/>
                </a:lnTo>
                <a:lnTo>
                  <a:pt x="677" y="894"/>
                </a:lnTo>
                <a:lnTo>
                  <a:pt x="684" y="896"/>
                </a:lnTo>
                <a:lnTo>
                  <a:pt x="690" y="897"/>
                </a:lnTo>
                <a:lnTo>
                  <a:pt x="696" y="898"/>
                </a:lnTo>
                <a:lnTo>
                  <a:pt x="709" y="899"/>
                </a:lnTo>
                <a:lnTo>
                  <a:pt x="724" y="902"/>
                </a:lnTo>
                <a:lnTo>
                  <a:pt x="725" y="920"/>
                </a:lnTo>
                <a:lnTo>
                  <a:pt x="727" y="937"/>
                </a:lnTo>
                <a:lnTo>
                  <a:pt x="730" y="953"/>
                </a:lnTo>
                <a:lnTo>
                  <a:pt x="734" y="970"/>
                </a:lnTo>
                <a:lnTo>
                  <a:pt x="746" y="1000"/>
                </a:lnTo>
                <a:lnTo>
                  <a:pt x="760" y="1033"/>
                </a:lnTo>
                <a:lnTo>
                  <a:pt x="771" y="1049"/>
                </a:lnTo>
                <a:lnTo>
                  <a:pt x="782" y="1066"/>
                </a:lnTo>
                <a:lnTo>
                  <a:pt x="788" y="1081"/>
                </a:lnTo>
                <a:lnTo>
                  <a:pt x="794" y="1097"/>
                </a:lnTo>
                <a:lnTo>
                  <a:pt x="799" y="1113"/>
                </a:lnTo>
                <a:lnTo>
                  <a:pt x="804" y="1129"/>
                </a:lnTo>
                <a:lnTo>
                  <a:pt x="804" y="1129"/>
                </a:lnTo>
                <a:lnTo>
                  <a:pt x="804" y="1113"/>
                </a:lnTo>
                <a:lnTo>
                  <a:pt x="804" y="1102"/>
                </a:lnTo>
                <a:lnTo>
                  <a:pt x="806" y="1092"/>
                </a:lnTo>
                <a:lnTo>
                  <a:pt x="809" y="1083"/>
                </a:lnTo>
                <a:lnTo>
                  <a:pt x="812" y="1074"/>
                </a:lnTo>
                <a:lnTo>
                  <a:pt x="822" y="1057"/>
                </a:lnTo>
                <a:lnTo>
                  <a:pt x="833" y="1039"/>
                </a:lnTo>
                <a:lnTo>
                  <a:pt x="846" y="1016"/>
                </a:lnTo>
                <a:lnTo>
                  <a:pt x="855" y="995"/>
                </a:lnTo>
                <a:lnTo>
                  <a:pt x="866" y="975"/>
                </a:lnTo>
                <a:lnTo>
                  <a:pt x="878" y="951"/>
                </a:lnTo>
                <a:lnTo>
                  <a:pt x="887" y="934"/>
                </a:lnTo>
                <a:lnTo>
                  <a:pt x="894" y="919"/>
                </a:lnTo>
                <a:lnTo>
                  <a:pt x="903" y="904"/>
                </a:lnTo>
                <a:lnTo>
                  <a:pt x="913" y="888"/>
                </a:lnTo>
                <a:lnTo>
                  <a:pt x="917" y="880"/>
                </a:lnTo>
                <a:lnTo>
                  <a:pt x="922" y="872"/>
                </a:lnTo>
                <a:lnTo>
                  <a:pt x="926" y="865"/>
                </a:lnTo>
                <a:lnTo>
                  <a:pt x="928" y="856"/>
                </a:lnTo>
                <a:lnTo>
                  <a:pt x="929" y="845"/>
                </a:lnTo>
                <a:lnTo>
                  <a:pt x="930" y="837"/>
                </a:lnTo>
                <a:lnTo>
                  <a:pt x="929" y="827"/>
                </a:lnTo>
                <a:lnTo>
                  <a:pt x="928" y="819"/>
                </a:lnTo>
                <a:lnTo>
                  <a:pt x="928" y="811"/>
                </a:lnTo>
                <a:lnTo>
                  <a:pt x="927" y="801"/>
                </a:lnTo>
                <a:lnTo>
                  <a:pt x="927" y="791"/>
                </a:lnTo>
                <a:lnTo>
                  <a:pt x="928" y="782"/>
                </a:lnTo>
                <a:lnTo>
                  <a:pt x="939" y="784"/>
                </a:lnTo>
                <a:lnTo>
                  <a:pt x="943" y="797"/>
                </a:lnTo>
                <a:lnTo>
                  <a:pt x="946" y="810"/>
                </a:lnTo>
                <a:lnTo>
                  <a:pt x="948" y="815"/>
                </a:lnTo>
                <a:lnTo>
                  <a:pt x="950" y="821"/>
                </a:lnTo>
                <a:lnTo>
                  <a:pt x="955" y="825"/>
                </a:lnTo>
                <a:lnTo>
                  <a:pt x="960" y="829"/>
                </a:lnTo>
                <a:lnTo>
                  <a:pt x="968" y="834"/>
                </a:lnTo>
                <a:lnTo>
                  <a:pt x="975" y="837"/>
                </a:lnTo>
                <a:lnTo>
                  <a:pt x="983" y="840"/>
                </a:lnTo>
                <a:lnTo>
                  <a:pt x="992" y="842"/>
                </a:lnTo>
                <a:lnTo>
                  <a:pt x="995" y="832"/>
                </a:lnTo>
                <a:lnTo>
                  <a:pt x="1000" y="824"/>
                </a:lnTo>
                <a:lnTo>
                  <a:pt x="1006" y="816"/>
                </a:lnTo>
                <a:lnTo>
                  <a:pt x="1013" y="810"/>
                </a:lnTo>
                <a:lnTo>
                  <a:pt x="1022" y="804"/>
                </a:lnTo>
                <a:lnTo>
                  <a:pt x="1030" y="800"/>
                </a:lnTo>
                <a:lnTo>
                  <a:pt x="1040" y="798"/>
                </a:lnTo>
                <a:lnTo>
                  <a:pt x="1051" y="798"/>
                </a:lnTo>
                <a:lnTo>
                  <a:pt x="1056" y="799"/>
                </a:lnTo>
                <a:lnTo>
                  <a:pt x="1061" y="800"/>
                </a:lnTo>
                <a:lnTo>
                  <a:pt x="1060" y="811"/>
                </a:lnTo>
                <a:lnTo>
                  <a:pt x="1055" y="822"/>
                </a:lnTo>
                <a:lnTo>
                  <a:pt x="1052" y="827"/>
                </a:lnTo>
                <a:lnTo>
                  <a:pt x="1048" y="831"/>
                </a:lnTo>
                <a:lnTo>
                  <a:pt x="1046" y="834"/>
                </a:lnTo>
                <a:lnTo>
                  <a:pt x="1043" y="837"/>
                </a:lnTo>
                <a:lnTo>
                  <a:pt x="1042" y="839"/>
                </a:lnTo>
                <a:lnTo>
                  <a:pt x="1042" y="842"/>
                </a:lnTo>
                <a:lnTo>
                  <a:pt x="1043" y="849"/>
                </a:lnTo>
                <a:lnTo>
                  <a:pt x="1044" y="854"/>
                </a:lnTo>
                <a:lnTo>
                  <a:pt x="1047" y="858"/>
                </a:lnTo>
                <a:lnTo>
                  <a:pt x="1050" y="863"/>
                </a:lnTo>
                <a:lnTo>
                  <a:pt x="1057" y="870"/>
                </a:lnTo>
                <a:lnTo>
                  <a:pt x="1066" y="877"/>
                </a:lnTo>
                <a:lnTo>
                  <a:pt x="1077" y="859"/>
                </a:lnTo>
                <a:lnTo>
                  <a:pt x="1087" y="844"/>
                </a:lnTo>
                <a:lnTo>
                  <a:pt x="1095" y="828"/>
                </a:lnTo>
                <a:lnTo>
                  <a:pt x="1106" y="811"/>
                </a:lnTo>
                <a:lnTo>
                  <a:pt x="1119" y="795"/>
                </a:lnTo>
                <a:lnTo>
                  <a:pt x="1133" y="778"/>
                </a:lnTo>
                <a:lnTo>
                  <a:pt x="1142" y="765"/>
                </a:lnTo>
                <a:lnTo>
                  <a:pt x="1150" y="754"/>
                </a:lnTo>
                <a:lnTo>
                  <a:pt x="1156" y="748"/>
                </a:lnTo>
                <a:lnTo>
                  <a:pt x="1161" y="744"/>
                </a:lnTo>
                <a:lnTo>
                  <a:pt x="1168" y="740"/>
                </a:lnTo>
                <a:lnTo>
                  <a:pt x="1175" y="736"/>
                </a:lnTo>
                <a:lnTo>
                  <a:pt x="1186" y="735"/>
                </a:lnTo>
                <a:lnTo>
                  <a:pt x="1197" y="734"/>
                </a:lnTo>
                <a:lnTo>
                  <a:pt x="1205" y="730"/>
                </a:lnTo>
                <a:lnTo>
                  <a:pt x="1213" y="724"/>
                </a:lnTo>
                <a:lnTo>
                  <a:pt x="1220" y="718"/>
                </a:lnTo>
                <a:lnTo>
                  <a:pt x="1228" y="713"/>
                </a:lnTo>
                <a:lnTo>
                  <a:pt x="1246" y="701"/>
                </a:lnTo>
                <a:lnTo>
                  <a:pt x="1262" y="690"/>
                </a:lnTo>
                <a:lnTo>
                  <a:pt x="1277" y="677"/>
                </a:lnTo>
                <a:lnTo>
                  <a:pt x="1292" y="662"/>
                </a:lnTo>
                <a:lnTo>
                  <a:pt x="1307" y="648"/>
                </a:lnTo>
                <a:lnTo>
                  <a:pt x="1321" y="633"/>
                </a:lnTo>
                <a:lnTo>
                  <a:pt x="1324" y="627"/>
                </a:lnTo>
                <a:lnTo>
                  <a:pt x="1326" y="622"/>
                </a:lnTo>
                <a:lnTo>
                  <a:pt x="1334" y="619"/>
                </a:lnTo>
                <a:lnTo>
                  <a:pt x="1341" y="618"/>
                </a:lnTo>
                <a:lnTo>
                  <a:pt x="1349" y="616"/>
                </a:lnTo>
                <a:lnTo>
                  <a:pt x="1359" y="616"/>
                </a:lnTo>
                <a:lnTo>
                  <a:pt x="1381" y="618"/>
                </a:lnTo>
                <a:lnTo>
                  <a:pt x="1401" y="620"/>
                </a:lnTo>
                <a:lnTo>
                  <a:pt x="1421" y="624"/>
                </a:lnTo>
                <a:lnTo>
                  <a:pt x="1443" y="627"/>
                </a:lnTo>
                <a:lnTo>
                  <a:pt x="1448" y="630"/>
                </a:lnTo>
                <a:lnTo>
                  <a:pt x="1454" y="633"/>
                </a:lnTo>
                <a:lnTo>
                  <a:pt x="1466" y="635"/>
                </a:lnTo>
                <a:lnTo>
                  <a:pt x="1475" y="636"/>
                </a:lnTo>
                <a:lnTo>
                  <a:pt x="1486" y="638"/>
                </a:lnTo>
                <a:lnTo>
                  <a:pt x="1497" y="641"/>
                </a:lnTo>
                <a:lnTo>
                  <a:pt x="1502" y="643"/>
                </a:lnTo>
                <a:lnTo>
                  <a:pt x="1508" y="648"/>
                </a:lnTo>
                <a:lnTo>
                  <a:pt x="1513" y="653"/>
                </a:lnTo>
                <a:lnTo>
                  <a:pt x="1517" y="657"/>
                </a:lnTo>
                <a:lnTo>
                  <a:pt x="1522" y="663"/>
                </a:lnTo>
                <a:lnTo>
                  <a:pt x="1526" y="666"/>
                </a:lnTo>
                <a:lnTo>
                  <a:pt x="1533" y="669"/>
                </a:lnTo>
                <a:lnTo>
                  <a:pt x="1539" y="670"/>
                </a:lnTo>
                <a:lnTo>
                  <a:pt x="1542" y="669"/>
                </a:lnTo>
                <a:lnTo>
                  <a:pt x="1544" y="668"/>
                </a:lnTo>
                <a:lnTo>
                  <a:pt x="1547" y="666"/>
                </a:lnTo>
                <a:lnTo>
                  <a:pt x="1549" y="664"/>
                </a:lnTo>
                <a:lnTo>
                  <a:pt x="1552" y="657"/>
                </a:lnTo>
                <a:lnTo>
                  <a:pt x="1555" y="651"/>
                </a:lnTo>
                <a:lnTo>
                  <a:pt x="1559" y="643"/>
                </a:lnTo>
                <a:lnTo>
                  <a:pt x="1561" y="636"/>
                </a:lnTo>
                <a:lnTo>
                  <a:pt x="1562" y="628"/>
                </a:lnTo>
                <a:lnTo>
                  <a:pt x="1563" y="620"/>
                </a:lnTo>
                <a:lnTo>
                  <a:pt x="1566" y="603"/>
                </a:lnTo>
                <a:lnTo>
                  <a:pt x="1568" y="587"/>
                </a:lnTo>
                <a:lnTo>
                  <a:pt x="1597" y="587"/>
                </a:lnTo>
                <a:lnTo>
                  <a:pt x="1674" y="614"/>
                </a:lnTo>
                <a:lnTo>
                  <a:pt x="1682" y="609"/>
                </a:lnTo>
                <a:lnTo>
                  <a:pt x="1689" y="603"/>
                </a:lnTo>
                <a:lnTo>
                  <a:pt x="1695" y="597"/>
                </a:lnTo>
                <a:lnTo>
                  <a:pt x="1701" y="591"/>
                </a:lnTo>
                <a:lnTo>
                  <a:pt x="1705" y="585"/>
                </a:lnTo>
                <a:lnTo>
                  <a:pt x="1710" y="580"/>
                </a:lnTo>
                <a:lnTo>
                  <a:pt x="1713" y="573"/>
                </a:lnTo>
                <a:lnTo>
                  <a:pt x="1714" y="567"/>
                </a:lnTo>
                <a:lnTo>
                  <a:pt x="1714" y="562"/>
                </a:lnTo>
                <a:lnTo>
                  <a:pt x="1712" y="560"/>
                </a:lnTo>
                <a:lnTo>
                  <a:pt x="1710" y="558"/>
                </a:lnTo>
                <a:lnTo>
                  <a:pt x="1708" y="556"/>
                </a:lnTo>
                <a:lnTo>
                  <a:pt x="1700" y="553"/>
                </a:lnTo>
                <a:lnTo>
                  <a:pt x="1694" y="551"/>
                </a:lnTo>
                <a:lnTo>
                  <a:pt x="1677" y="543"/>
                </a:lnTo>
                <a:lnTo>
                  <a:pt x="1661" y="534"/>
                </a:lnTo>
                <a:lnTo>
                  <a:pt x="1652" y="529"/>
                </a:lnTo>
                <a:lnTo>
                  <a:pt x="1646" y="522"/>
                </a:lnTo>
                <a:lnTo>
                  <a:pt x="1640" y="516"/>
                </a:lnTo>
                <a:lnTo>
                  <a:pt x="1634" y="510"/>
                </a:lnTo>
                <a:lnTo>
                  <a:pt x="1629" y="502"/>
                </a:lnTo>
                <a:lnTo>
                  <a:pt x="1623" y="494"/>
                </a:lnTo>
                <a:lnTo>
                  <a:pt x="1616" y="488"/>
                </a:lnTo>
                <a:lnTo>
                  <a:pt x="1608" y="481"/>
                </a:lnTo>
                <a:lnTo>
                  <a:pt x="1605" y="475"/>
                </a:lnTo>
                <a:lnTo>
                  <a:pt x="1601" y="471"/>
                </a:lnTo>
                <a:lnTo>
                  <a:pt x="1589" y="474"/>
                </a:lnTo>
                <a:lnTo>
                  <a:pt x="1579" y="479"/>
                </a:lnTo>
                <a:lnTo>
                  <a:pt x="1563" y="483"/>
                </a:lnTo>
                <a:lnTo>
                  <a:pt x="1547" y="487"/>
                </a:lnTo>
                <a:lnTo>
                  <a:pt x="1524" y="497"/>
                </a:lnTo>
                <a:lnTo>
                  <a:pt x="1502" y="505"/>
                </a:lnTo>
                <a:lnTo>
                  <a:pt x="1493" y="508"/>
                </a:lnTo>
                <a:lnTo>
                  <a:pt x="1482" y="511"/>
                </a:lnTo>
                <a:lnTo>
                  <a:pt x="1470" y="513"/>
                </a:lnTo>
                <a:lnTo>
                  <a:pt x="1457" y="514"/>
                </a:lnTo>
                <a:lnTo>
                  <a:pt x="1449" y="513"/>
                </a:lnTo>
                <a:lnTo>
                  <a:pt x="1443" y="512"/>
                </a:lnTo>
                <a:lnTo>
                  <a:pt x="1438" y="508"/>
                </a:lnTo>
                <a:lnTo>
                  <a:pt x="1432" y="506"/>
                </a:lnTo>
                <a:lnTo>
                  <a:pt x="1422" y="498"/>
                </a:lnTo>
                <a:lnTo>
                  <a:pt x="1412" y="489"/>
                </a:lnTo>
                <a:lnTo>
                  <a:pt x="1402" y="483"/>
                </a:lnTo>
                <a:lnTo>
                  <a:pt x="1392" y="475"/>
                </a:lnTo>
                <a:lnTo>
                  <a:pt x="1388" y="471"/>
                </a:lnTo>
                <a:lnTo>
                  <a:pt x="1385" y="466"/>
                </a:lnTo>
                <a:lnTo>
                  <a:pt x="1384" y="462"/>
                </a:lnTo>
                <a:lnTo>
                  <a:pt x="1382" y="456"/>
                </a:lnTo>
                <a:lnTo>
                  <a:pt x="1382" y="391"/>
                </a:lnTo>
                <a:lnTo>
                  <a:pt x="1384" y="382"/>
                </a:lnTo>
                <a:lnTo>
                  <a:pt x="1386" y="375"/>
                </a:lnTo>
                <a:lnTo>
                  <a:pt x="1389" y="367"/>
                </a:lnTo>
                <a:lnTo>
                  <a:pt x="1393" y="359"/>
                </a:lnTo>
                <a:lnTo>
                  <a:pt x="1382" y="362"/>
                </a:lnTo>
                <a:lnTo>
                  <a:pt x="1359" y="375"/>
                </a:lnTo>
                <a:lnTo>
                  <a:pt x="1339" y="386"/>
                </a:lnTo>
                <a:lnTo>
                  <a:pt x="1319" y="398"/>
                </a:lnTo>
                <a:lnTo>
                  <a:pt x="1295" y="410"/>
                </a:lnTo>
                <a:lnTo>
                  <a:pt x="1281" y="414"/>
                </a:lnTo>
                <a:lnTo>
                  <a:pt x="1268" y="418"/>
                </a:lnTo>
                <a:lnTo>
                  <a:pt x="1255" y="421"/>
                </a:lnTo>
                <a:lnTo>
                  <a:pt x="1242" y="425"/>
                </a:lnTo>
                <a:lnTo>
                  <a:pt x="1225" y="433"/>
                </a:lnTo>
                <a:lnTo>
                  <a:pt x="1210" y="441"/>
                </a:lnTo>
                <a:lnTo>
                  <a:pt x="1195" y="450"/>
                </a:lnTo>
                <a:lnTo>
                  <a:pt x="1178" y="458"/>
                </a:lnTo>
                <a:lnTo>
                  <a:pt x="1151" y="466"/>
                </a:lnTo>
                <a:lnTo>
                  <a:pt x="1128" y="474"/>
                </a:lnTo>
                <a:lnTo>
                  <a:pt x="1117" y="479"/>
                </a:lnTo>
                <a:lnTo>
                  <a:pt x="1105" y="485"/>
                </a:lnTo>
                <a:lnTo>
                  <a:pt x="1094" y="491"/>
                </a:lnTo>
                <a:lnTo>
                  <a:pt x="1082" y="500"/>
                </a:lnTo>
                <a:lnTo>
                  <a:pt x="1075" y="507"/>
                </a:lnTo>
                <a:lnTo>
                  <a:pt x="1069" y="515"/>
                </a:lnTo>
                <a:lnTo>
                  <a:pt x="1064" y="524"/>
                </a:lnTo>
                <a:lnTo>
                  <a:pt x="1058" y="532"/>
                </a:lnTo>
                <a:lnTo>
                  <a:pt x="1049" y="541"/>
                </a:lnTo>
                <a:lnTo>
                  <a:pt x="1039" y="548"/>
                </a:lnTo>
                <a:lnTo>
                  <a:pt x="1028" y="555"/>
                </a:lnTo>
                <a:lnTo>
                  <a:pt x="1015" y="561"/>
                </a:lnTo>
                <a:lnTo>
                  <a:pt x="1007" y="567"/>
                </a:lnTo>
                <a:lnTo>
                  <a:pt x="998" y="572"/>
                </a:lnTo>
                <a:lnTo>
                  <a:pt x="989" y="578"/>
                </a:lnTo>
                <a:lnTo>
                  <a:pt x="979" y="582"/>
                </a:lnTo>
                <a:lnTo>
                  <a:pt x="888" y="558"/>
                </a:lnTo>
                <a:lnTo>
                  <a:pt x="835" y="572"/>
                </a:lnTo>
                <a:lnTo>
                  <a:pt x="820" y="569"/>
                </a:lnTo>
                <a:lnTo>
                  <a:pt x="807" y="565"/>
                </a:lnTo>
                <a:lnTo>
                  <a:pt x="795" y="558"/>
                </a:lnTo>
                <a:lnTo>
                  <a:pt x="783" y="552"/>
                </a:lnTo>
                <a:lnTo>
                  <a:pt x="772" y="544"/>
                </a:lnTo>
                <a:lnTo>
                  <a:pt x="763" y="534"/>
                </a:lnTo>
                <a:lnTo>
                  <a:pt x="753" y="525"/>
                </a:lnTo>
                <a:lnTo>
                  <a:pt x="742" y="514"/>
                </a:lnTo>
                <a:lnTo>
                  <a:pt x="736" y="505"/>
                </a:lnTo>
                <a:lnTo>
                  <a:pt x="730" y="499"/>
                </a:lnTo>
                <a:lnTo>
                  <a:pt x="724" y="492"/>
                </a:lnTo>
                <a:lnTo>
                  <a:pt x="716" y="487"/>
                </a:lnTo>
                <a:lnTo>
                  <a:pt x="701" y="478"/>
                </a:lnTo>
                <a:lnTo>
                  <a:pt x="687" y="471"/>
                </a:lnTo>
                <a:lnTo>
                  <a:pt x="674" y="465"/>
                </a:lnTo>
                <a:lnTo>
                  <a:pt x="660" y="461"/>
                </a:lnTo>
                <a:lnTo>
                  <a:pt x="646" y="458"/>
                </a:lnTo>
                <a:lnTo>
                  <a:pt x="632" y="454"/>
                </a:lnTo>
                <a:lnTo>
                  <a:pt x="616" y="452"/>
                </a:lnTo>
                <a:lnTo>
                  <a:pt x="598" y="449"/>
                </a:lnTo>
                <a:lnTo>
                  <a:pt x="585" y="447"/>
                </a:lnTo>
                <a:lnTo>
                  <a:pt x="572" y="445"/>
                </a:lnTo>
                <a:lnTo>
                  <a:pt x="567" y="445"/>
                </a:lnTo>
                <a:lnTo>
                  <a:pt x="563" y="446"/>
                </a:lnTo>
                <a:lnTo>
                  <a:pt x="558" y="447"/>
                </a:lnTo>
                <a:lnTo>
                  <a:pt x="555" y="448"/>
                </a:lnTo>
                <a:lnTo>
                  <a:pt x="549" y="453"/>
                </a:lnTo>
                <a:lnTo>
                  <a:pt x="542" y="459"/>
                </a:lnTo>
                <a:lnTo>
                  <a:pt x="536" y="465"/>
                </a:lnTo>
                <a:lnTo>
                  <a:pt x="529" y="471"/>
                </a:lnTo>
                <a:lnTo>
                  <a:pt x="523" y="477"/>
                </a:lnTo>
                <a:lnTo>
                  <a:pt x="514" y="481"/>
                </a:lnTo>
                <a:lnTo>
                  <a:pt x="508" y="481"/>
                </a:lnTo>
                <a:lnTo>
                  <a:pt x="502" y="481"/>
                </a:lnTo>
                <a:lnTo>
                  <a:pt x="501" y="473"/>
                </a:lnTo>
                <a:lnTo>
                  <a:pt x="501" y="465"/>
                </a:lnTo>
                <a:lnTo>
                  <a:pt x="502" y="458"/>
                </a:lnTo>
                <a:lnTo>
                  <a:pt x="502" y="449"/>
                </a:lnTo>
                <a:lnTo>
                  <a:pt x="502" y="426"/>
                </a:lnTo>
                <a:lnTo>
                  <a:pt x="504" y="405"/>
                </a:lnTo>
                <a:lnTo>
                  <a:pt x="507" y="395"/>
                </a:lnTo>
                <a:lnTo>
                  <a:pt x="510" y="385"/>
                </a:lnTo>
                <a:lnTo>
                  <a:pt x="514" y="376"/>
                </a:lnTo>
                <a:lnTo>
                  <a:pt x="520" y="365"/>
                </a:lnTo>
                <a:lnTo>
                  <a:pt x="522" y="360"/>
                </a:lnTo>
                <a:lnTo>
                  <a:pt x="525" y="357"/>
                </a:lnTo>
                <a:lnTo>
                  <a:pt x="529" y="355"/>
                </a:lnTo>
                <a:lnTo>
                  <a:pt x="533" y="353"/>
                </a:lnTo>
                <a:lnTo>
                  <a:pt x="542" y="350"/>
                </a:lnTo>
                <a:lnTo>
                  <a:pt x="551" y="346"/>
                </a:lnTo>
                <a:lnTo>
                  <a:pt x="560" y="342"/>
                </a:lnTo>
                <a:lnTo>
                  <a:pt x="567" y="338"/>
                </a:lnTo>
                <a:lnTo>
                  <a:pt x="574" y="332"/>
                </a:lnTo>
                <a:lnTo>
                  <a:pt x="579" y="328"/>
                </a:lnTo>
                <a:lnTo>
                  <a:pt x="591" y="317"/>
                </a:lnTo>
                <a:lnTo>
                  <a:pt x="602" y="303"/>
                </a:lnTo>
                <a:lnTo>
                  <a:pt x="608" y="292"/>
                </a:lnTo>
                <a:lnTo>
                  <a:pt x="612" y="283"/>
                </a:lnTo>
                <a:lnTo>
                  <a:pt x="617" y="272"/>
                </a:lnTo>
                <a:lnTo>
                  <a:pt x="623" y="261"/>
                </a:lnTo>
                <a:lnTo>
                  <a:pt x="629" y="250"/>
                </a:lnTo>
                <a:lnTo>
                  <a:pt x="633" y="241"/>
                </a:lnTo>
                <a:lnTo>
                  <a:pt x="637" y="231"/>
                </a:lnTo>
                <a:lnTo>
                  <a:pt x="638" y="219"/>
                </a:lnTo>
                <a:lnTo>
                  <a:pt x="618" y="219"/>
                </a:lnTo>
                <a:lnTo>
                  <a:pt x="612" y="221"/>
                </a:lnTo>
                <a:lnTo>
                  <a:pt x="607" y="223"/>
                </a:lnTo>
                <a:lnTo>
                  <a:pt x="593" y="229"/>
                </a:lnTo>
                <a:lnTo>
                  <a:pt x="580" y="233"/>
                </a:lnTo>
                <a:lnTo>
                  <a:pt x="568" y="237"/>
                </a:lnTo>
                <a:lnTo>
                  <a:pt x="554" y="243"/>
                </a:lnTo>
                <a:lnTo>
                  <a:pt x="542" y="246"/>
                </a:lnTo>
                <a:lnTo>
                  <a:pt x="533" y="248"/>
                </a:lnTo>
                <a:lnTo>
                  <a:pt x="523" y="251"/>
                </a:lnTo>
                <a:lnTo>
                  <a:pt x="511" y="256"/>
                </a:lnTo>
                <a:lnTo>
                  <a:pt x="496" y="263"/>
                </a:lnTo>
                <a:lnTo>
                  <a:pt x="483" y="272"/>
                </a:lnTo>
                <a:lnTo>
                  <a:pt x="471" y="281"/>
                </a:lnTo>
                <a:lnTo>
                  <a:pt x="459" y="290"/>
                </a:lnTo>
                <a:lnTo>
                  <a:pt x="439" y="311"/>
                </a:lnTo>
                <a:lnTo>
                  <a:pt x="413" y="332"/>
                </a:lnTo>
                <a:lnTo>
                  <a:pt x="402" y="339"/>
                </a:lnTo>
                <a:lnTo>
                  <a:pt x="392" y="346"/>
                </a:lnTo>
                <a:lnTo>
                  <a:pt x="383" y="353"/>
                </a:lnTo>
                <a:lnTo>
                  <a:pt x="376" y="359"/>
                </a:lnTo>
                <a:lnTo>
                  <a:pt x="369" y="367"/>
                </a:lnTo>
                <a:lnTo>
                  <a:pt x="364" y="375"/>
                </a:lnTo>
                <a:lnTo>
                  <a:pt x="353" y="392"/>
                </a:lnTo>
                <a:lnTo>
                  <a:pt x="341" y="410"/>
                </a:lnTo>
                <a:lnTo>
                  <a:pt x="336" y="413"/>
                </a:lnTo>
                <a:lnTo>
                  <a:pt x="331" y="418"/>
                </a:lnTo>
                <a:lnTo>
                  <a:pt x="329" y="423"/>
                </a:lnTo>
                <a:lnTo>
                  <a:pt x="328" y="429"/>
                </a:lnTo>
                <a:lnTo>
                  <a:pt x="323" y="435"/>
                </a:lnTo>
                <a:lnTo>
                  <a:pt x="318" y="440"/>
                </a:lnTo>
                <a:lnTo>
                  <a:pt x="312" y="445"/>
                </a:lnTo>
                <a:lnTo>
                  <a:pt x="306" y="449"/>
                </a:lnTo>
                <a:lnTo>
                  <a:pt x="293" y="456"/>
                </a:lnTo>
                <a:lnTo>
                  <a:pt x="280" y="461"/>
                </a:lnTo>
                <a:lnTo>
                  <a:pt x="268" y="467"/>
                </a:lnTo>
                <a:lnTo>
                  <a:pt x="256" y="475"/>
                </a:lnTo>
                <a:lnTo>
                  <a:pt x="251" y="479"/>
                </a:lnTo>
                <a:lnTo>
                  <a:pt x="245" y="485"/>
                </a:lnTo>
                <a:lnTo>
                  <a:pt x="241" y="490"/>
                </a:lnTo>
                <a:lnTo>
                  <a:pt x="238" y="498"/>
                </a:lnTo>
                <a:lnTo>
                  <a:pt x="233" y="506"/>
                </a:lnTo>
                <a:lnTo>
                  <a:pt x="229" y="515"/>
                </a:lnTo>
                <a:lnTo>
                  <a:pt x="225" y="524"/>
                </a:lnTo>
                <a:lnTo>
                  <a:pt x="219" y="531"/>
                </a:lnTo>
                <a:lnTo>
                  <a:pt x="214" y="538"/>
                </a:lnTo>
                <a:lnTo>
                  <a:pt x="207" y="543"/>
                </a:lnTo>
                <a:lnTo>
                  <a:pt x="199" y="547"/>
                </a:lnTo>
                <a:lnTo>
                  <a:pt x="190" y="551"/>
                </a:lnTo>
                <a:lnTo>
                  <a:pt x="184" y="552"/>
                </a:lnTo>
                <a:lnTo>
                  <a:pt x="178" y="552"/>
                </a:lnTo>
                <a:lnTo>
                  <a:pt x="174" y="551"/>
                </a:lnTo>
                <a:lnTo>
                  <a:pt x="169" y="549"/>
                </a:lnTo>
                <a:lnTo>
                  <a:pt x="163" y="548"/>
                </a:lnTo>
                <a:lnTo>
                  <a:pt x="158" y="548"/>
                </a:lnTo>
                <a:lnTo>
                  <a:pt x="153" y="548"/>
                </a:lnTo>
                <a:lnTo>
                  <a:pt x="147" y="551"/>
                </a:lnTo>
                <a:lnTo>
                  <a:pt x="142" y="554"/>
                </a:lnTo>
                <a:lnTo>
                  <a:pt x="137" y="557"/>
                </a:lnTo>
                <a:lnTo>
                  <a:pt x="133" y="561"/>
                </a:lnTo>
                <a:lnTo>
                  <a:pt x="129" y="567"/>
                </a:lnTo>
                <a:lnTo>
                  <a:pt x="117" y="580"/>
                </a:lnTo>
                <a:lnTo>
                  <a:pt x="106" y="592"/>
                </a:lnTo>
                <a:lnTo>
                  <a:pt x="96" y="603"/>
                </a:lnTo>
                <a:lnTo>
                  <a:pt x="83" y="616"/>
                </a:lnTo>
                <a:lnTo>
                  <a:pt x="77" y="625"/>
                </a:lnTo>
                <a:lnTo>
                  <a:pt x="70" y="633"/>
                </a:lnTo>
                <a:lnTo>
                  <a:pt x="67" y="636"/>
                </a:lnTo>
                <a:lnTo>
                  <a:pt x="64" y="639"/>
                </a:lnTo>
                <a:lnTo>
                  <a:pt x="59" y="641"/>
                </a:lnTo>
                <a:lnTo>
                  <a:pt x="54" y="643"/>
                </a:lnTo>
                <a:lnTo>
                  <a:pt x="43" y="645"/>
                </a:lnTo>
                <a:lnTo>
                  <a:pt x="34" y="646"/>
                </a:lnTo>
                <a:lnTo>
                  <a:pt x="24" y="649"/>
                </a:lnTo>
                <a:lnTo>
                  <a:pt x="15" y="651"/>
                </a:lnTo>
                <a:lnTo>
                  <a:pt x="8" y="653"/>
                </a:lnTo>
                <a:lnTo>
                  <a:pt x="0" y="655"/>
                </a:lnTo>
                <a:lnTo>
                  <a:pt x="0" y="655"/>
                </a:lnTo>
                <a:close/>
                <a:moveTo>
                  <a:pt x="1829" y="2295"/>
                </a:moveTo>
                <a:lnTo>
                  <a:pt x="2198" y="2205"/>
                </a:lnTo>
                <a:lnTo>
                  <a:pt x="2199" y="2196"/>
                </a:lnTo>
                <a:lnTo>
                  <a:pt x="2201" y="2189"/>
                </a:lnTo>
                <a:lnTo>
                  <a:pt x="2204" y="2182"/>
                </a:lnTo>
                <a:lnTo>
                  <a:pt x="2209" y="2176"/>
                </a:lnTo>
                <a:lnTo>
                  <a:pt x="2221" y="2164"/>
                </a:lnTo>
                <a:lnTo>
                  <a:pt x="2232" y="2152"/>
                </a:lnTo>
                <a:lnTo>
                  <a:pt x="2239" y="2143"/>
                </a:lnTo>
                <a:lnTo>
                  <a:pt x="2245" y="2135"/>
                </a:lnTo>
                <a:lnTo>
                  <a:pt x="2251" y="2126"/>
                </a:lnTo>
                <a:lnTo>
                  <a:pt x="2255" y="2118"/>
                </a:lnTo>
                <a:lnTo>
                  <a:pt x="2258" y="2109"/>
                </a:lnTo>
                <a:lnTo>
                  <a:pt x="2261" y="2099"/>
                </a:lnTo>
                <a:lnTo>
                  <a:pt x="2263" y="2088"/>
                </a:lnTo>
                <a:lnTo>
                  <a:pt x="2264" y="2078"/>
                </a:lnTo>
                <a:lnTo>
                  <a:pt x="2262" y="2070"/>
                </a:lnTo>
                <a:lnTo>
                  <a:pt x="2258" y="2062"/>
                </a:lnTo>
                <a:lnTo>
                  <a:pt x="2257" y="2055"/>
                </a:lnTo>
                <a:lnTo>
                  <a:pt x="2257" y="2047"/>
                </a:lnTo>
                <a:lnTo>
                  <a:pt x="2263" y="2024"/>
                </a:lnTo>
                <a:lnTo>
                  <a:pt x="2269" y="2000"/>
                </a:lnTo>
                <a:lnTo>
                  <a:pt x="2275" y="1976"/>
                </a:lnTo>
                <a:lnTo>
                  <a:pt x="2280" y="1952"/>
                </a:lnTo>
                <a:lnTo>
                  <a:pt x="2280" y="1889"/>
                </a:lnTo>
                <a:lnTo>
                  <a:pt x="2281" y="1877"/>
                </a:lnTo>
                <a:lnTo>
                  <a:pt x="2284" y="1867"/>
                </a:lnTo>
                <a:lnTo>
                  <a:pt x="2288" y="1857"/>
                </a:lnTo>
                <a:lnTo>
                  <a:pt x="2291" y="1846"/>
                </a:lnTo>
                <a:lnTo>
                  <a:pt x="2292" y="1834"/>
                </a:lnTo>
                <a:lnTo>
                  <a:pt x="2292" y="1821"/>
                </a:lnTo>
                <a:lnTo>
                  <a:pt x="2292" y="1814"/>
                </a:lnTo>
                <a:lnTo>
                  <a:pt x="2294" y="1809"/>
                </a:lnTo>
                <a:lnTo>
                  <a:pt x="2296" y="1804"/>
                </a:lnTo>
                <a:lnTo>
                  <a:pt x="2302" y="1801"/>
                </a:lnTo>
                <a:lnTo>
                  <a:pt x="2307" y="1800"/>
                </a:lnTo>
                <a:lnTo>
                  <a:pt x="2312" y="1799"/>
                </a:lnTo>
                <a:lnTo>
                  <a:pt x="2323" y="1792"/>
                </a:lnTo>
                <a:lnTo>
                  <a:pt x="2335" y="1789"/>
                </a:lnTo>
                <a:lnTo>
                  <a:pt x="2346" y="1786"/>
                </a:lnTo>
                <a:lnTo>
                  <a:pt x="2357" y="1784"/>
                </a:lnTo>
                <a:lnTo>
                  <a:pt x="2367" y="1782"/>
                </a:lnTo>
                <a:lnTo>
                  <a:pt x="2378" y="1778"/>
                </a:lnTo>
                <a:lnTo>
                  <a:pt x="2389" y="1774"/>
                </a:lnTo>
                <a:lnTo>
                  <a:pt x="2400" y="1767"/>
                </a:lnTo>
                <a:lnTo>
                  <a:pt x="2400" y="1762"/>
                </a:lnTo>
                <a:lnTo>
                  <a:pt x="2400" y="1756"/>
                </a:lnTo>
                <a:lnTo>
                  <a:pt x="2400" y="1756"/>
                </a:lnTo>
                <a:lnTo>
                  <a:pt x="2401" y="1727"/>
                </a:lnTo>
                <a:lnTo>
                  <a:pt x="2402" y="1701"/>
                </a:lnTo>
                <a:lnTo>
                  <a:pt x="2403" y="1689"/>
                </a:lnTo>
                <a:lnTo>
                  <a:pt x="2405" y="1676"/>
                </a:lnTo>
                <a:lnTo>
                  <a:pt x="2407" y="1662"/>
                </a:lnTo>
                <a:lnTo>
                  <a:pt x="2411" y="1647"/>
                </a:lnTo>
                <a:lnTo>
                  <a:pt x="2400" y="1640"/>
                </a:lnTo>
                <a:lnTo>
                  <a:pt x="2391" y="1633"/>
                </a:lnTo>
                <a:lnTo>
                  <a:pt x="2385" y="1624"/>
                </a:lnTo>
                <a:lnTo>
                  <a:pt x="2379" y="1614"/>
                </a:lnTo>
                <a:lnTo>
                  <a:pt x="2371" y="1593"/>
                </a:lnTo>
                <a:lnTo>
                  <a:pt x="2362" y="1570"/>
                </a:lnTo>
                <a:lnTo>
                  <a:pt x="2350" y="1540"/>
                </a:lnTo>
                <a:lnTo>
                  <a:pt x="2338" y="1513"/>
                </a:lnTo>
                <a:lnTo>
                  <a:pt x="2329" y="1485"/>
                </a:lnTo>
                <a:lnTo>
                  <a:pt x="2317" y="1453"/>
                </a:lnTo>
                <a:lnTo>
                  <a:pt x="2311" y="1438"/>
                </a:lnTo>
                <a:lnTo>
                  <a:pt x="2306" y="1424"/>
                </a:lnTo>
                <a:lnTo>
                  <a:pt x="2299" y="1411"/>
                </a:lnTo>
                <a:lnTo>
                  <a:pt x="2293" y="1398"/>
                </a:lnTo>
                <a:lnTo>
                  <a:pt x="2278" y="1375"/>
                </a:lnTo>
                <a:lnTo>
                  <a:pt x="2262" y="1348"/>
                </a:lnTo>
                <a:lnTo>
                  <a:pt x="2254" y="1336"/>
                </a:lnTo>
                <a:lnTo>
                  <a:pt x="2248" y="1326"/>
                </a:lnTo>
                <a:lnTo>
                  <a:pt x="2241" y="1317"/>
                </a:lnTo>
                <a:lnTo>
                  <a:pt x="2232" y="1308"/>
                </a:lnTo>
                <a:lnTo>
                  <a:pt x="2230" y="1301"/>
                </a:lnTo>
                <a:lnTo>
                  <a:pt x="2227" y="1297"/>
                </a:lnTo>
                <a:lnTo>
                  <a:pt x="2221" y="1294"/>
                </a:lnTo>
                <a:lnTo>
                  <a:pt x="2214" y="1290"/>
                </a:lnTo>
                <a:lnTo>
                  <a:pt x="2209" y="1289"/>
                </a:lnTo>
                <a:lnTo>
                  <a:pt x="2202" y="1288"/>
                </a:lnTo>
                <a:lnTo>
                  <a:pt x="2188" y="1288"/>
                </a:lnTo>
                <a:lnTo>
                  <a:pt x="2174" y="1288"/>
                </a:lnTo>
                <a:lnTo>
                  <a:pt x="2158" y="1291"/>
                </a:lnTo>
                <a:lnTo>
                  <a:pt x="2142" y="1297"/>
                </a:lnTo>
                <a:lnTo>
                  <a:pt x="2136" y="1297"/>
                </a:lnTo>
                <a:lnTo>
                  <a:pt x="2131" y="1296"/>
                </a:lnTo>
                <a:lnTo>
                  <a:pt x="2126" y="1295"/>
                </a:lnTo>
                <a:lnTo>
                  <a:pt x="2120" y="1297"/>
                </a:lnTo>
                <a:lnTo>
                  <a:pt x="2118" y="1301"/>
                </a:lnTo>
                <a:lnTo>
                  <a:pt x="2116" y="1308"/>
                </a:lnTo>
                <a:lnTo>
                  <a:pt x="2104" y="1323"/>
                </a:lnTo>
                <a:lnTo>
                  <a:pt x="2094" y="1339"/>
                </a:lnTo>
                <a:lnTo>
                  <a:pt x="2086" y="1354"/>
                </a:lnTo>
                <a:lnTo>
                  <a:pt x="2078" y="1367"/>
                </a:lnTo>
                <a:lnTo>
                  <a:pt x="2069" y="1379"/>
                </a:lnTo>
                <a:lnTo>
                  <a:pt x="2060" y="1392"/>
                </a:lnTo>
                <a:lnTo>
                  <a:pt x="2051" y="1403"/>
                </a:lnTo>
                <a:lnTo>
                  <a:pt x="2043" y="1412"/>
                </a:lnTo>
                <a:lnTo>
                  <a:pt x="2037" y="1423"/>
                </a:lnTo>
                <a:lnTo>
                  <a:pt x="2030" y="1435"/>
                </a:lnTo>
                <a:lnTo>
                  <a:pt x="2027" y="1444"/>
                </a:lnTo>
                <a:lnTo>
                  <a:pt x="2025" y="1452"/>
                </a:lnTo>
                <a:lnTo>
                  <a:pt x="2023" y="1457"/>
                </a:lnTo>
                <a:lnTo>
                  <a:pt x="2021" y="1461"/>
                </a:lnTo>
                <a:lnTo>
                  <a:pt x="2019" y="1464"/>
                </a:lnTo>
                <a:lnTo>
                  <a:pt x="2014" y="1466"/>
                </a:lnTo>
                <a:lnTo>
                  <a:pt x="2009" y="1465"/>
                </a:lnTo>
                <a:lnTo>
                  <a:pt x="2003" y="1464"/>
                </a:lnTo>
                <a:lnTo>
                  <a:pt x="1993" y="1465"/>
                </a:lnTo>
                <a:lnTo>
                  <a:pt x="1983" y="1466"/>
                </a:lnTo>
                <a:lnTo>
                  <a:pt x="1971" y="1471"/>
                </a:lnTo>
                <a:lnTo>
                  <a:pt x="1961" y="1476"/>
                </a:lnTo>
                <a:lnTo>
                  <a:pt x="1952" y="1481"/>
                </a:lnTo>
                <a:lnTo>
                  <a:pt x="1940" y="1485"/>
                </a:lnTo>
                <a:lnTo>
                  <a:pt x="1935" y="1475"/>
                </a:lnTo>
                <a:lnTo>
                  <a:pt x="1932" y="1464"/>
                </a:lnTo>
                <a:lnTo>
                  <a:pt x="1932" y="1448"/>
                </a:lnTo>
                <a:lnTo>
                  <a:pt x="1932" y="1432"/>
                </a:lnTo>
                <a:lnTo>
                  <a:pt x="1925" y="1422"/>
                </a:lnTo>
                <a:lnTo>
                  <a:pt x="1919" y="1411"/>
                </a:lnTo>
                <a:lnTo>
                  <a:pt x="1919" y="1406"/>
                </a:lnTo>
                <a:lnTo>
                  <a:pt x="1920" y="1402"/>
                </a:lnTo>
                <a:lnTo>
                  <a:pt x="1922" y="1397"/>
                </a:lnTo>
                <a:lnTo>
                  <a:pt x="1925" y="1394"/>
                </a:lnTo>
                <a:lnTo>
                  <a:pt x="1931" y="1386"/>
                </a:lnTo>
                <a:lnTo>
                  <a:pt x="1938" y="1379"/>
                </a:lnTo>
                <a:lnTo>
                  <a:pt x="1945" y="1368"/>
                </a:lnTo>
                <a:lnTo>
                  <a:pt x="1951" y="1357"/>
                </a:lnTo>
                <a:lnTo>
                  <a:pt x="1957" y="1348"/>
                </a:lnTo>
                <a:lnTo>
                  <a:pt x="1964" y="1337"/>
                </a:lnTo>
                <a:lnTo>
                  <a:pt x="1975" y="1324"/>
                </a:lnTo>
                <a:lnTo>
                  <a:pt x="1988" y="1313"/>
                </a:lnTo>
                <a:lnTo>
                  <a:pt x="1994" y="1308"/>
                </a:lnTo>
                <a:lnTo>
                  <a:pt x="1998" y="1301"/>
                </a:lnTo>
                <a:lnTo>
                  <a:pt x="2001" y="1295"/>
                </a:lnTo>
                <a:lnTo>
                  <a:pt x="2003" y="1286"/>
                </a:lnTo>
                <a:lnTo>
                  <a:pt x="2006" y="1270"/>
                </a:lnTo>
                <a:lnTo>
                  <a:pt x="2006" y="1254"/>
                </a:lnTo>
                <a:lnTo>
                  <a:pt x="2006" y="1246"/>
                </a:lnTo>
                <a:lnTo>
                  <a:pt x="2006" y="1238"/>
                </a:lnTo>
                <a:lnTo>
                  <a:pt x="2007" y="1231"/>
                </a:lnTo>
                <a:lnTo>
                  <a:pt x="2009" y="1222"/>
                </a:lnTo>
                <a:lnTo>
                  <a:pt x="2016" y="1203"/>
                </a:lnTo>
                <a:lnTo>
                  <a:pt x="2023" y="1187"/>
                </a:lnTo>
                <a:lnTo>
                  <a:pt x="2026" y="1178"/>
                </a:lnTo>
                <a:lnTo>
                  <a:pt x="2028" y="1169"/>
                </a:lnTo>
                <a:lnTo>
                  <a:pt x="2029" y="1160"/>
                </a:lnTo>
                <a:lnTo>
                  <a:pt x="2030" y="1149"/>
                </a:lnTo>
                <a:lnTo>
                  <a:pt x="2030" y="1084"/>
                </a:lnTo>
                <a:lnTo>
                  <a:pt x="2029" y="1072"/>
                </a:lnTo>
                <a:lnTo>
                  <a:pt x="2028" y="1062"/>
                </a:lnTo>
                <a:lnTo>
                  <a:pt x="2026" y="1054"/>
                </a:lnTo>
                <a:lnTo>
                  <a:pt x="2023" y="1045"/>
                </a:lnTo>
                <a:lnTo>
                  <a:pt x="2014" y="1028"/>
                </a:lnTo>
                <a:lnTo>
                  <a:pt x="2003" y="1010"/>
                </a:lnTo>
                <a:lnTo>
                  <a:pt x="1997" y="999"/>
                </a:lnTo>
                <a:lnTo>
                  <a:pt x="1991" y="988"/>
                </a:lnTo>
                <a:lnTo>
                  <a:pt x="1983" y="978"/>
                </a:lnTo>
                <a:lnTo>
                  <a:pt x="1974" y="967"/>
                </a:lnTo>
                <a:lnTo>
                  <a:pt x="1968" y="961"/>
                </a:lnTo>
                <a:lnTo>
                  <a:pt x="1960" y="954"/>
                </a:lnTo>
                <a:lnTo>
                  <a:pt x="1958" y="951"/>
                </a:lnTo>
                <a:lnTo>
                  <a:pt x="1956" y="947"/>
                </a:lnTo>
                <a:lnTo>
                  <a:pt x="1954" y="943"/>
                </a:lnTo>
                <a:lnTo>
                  <a:pt x="1954" y="938"/>
                </a:lnTo>
                <a:lnTo>
                  <a:pt x="1956" y="933"/>
                </a:lnTo>
                <a:lnTo>
                  <a:pt x="1958" y="927"/>
                </a:lnTo>
                <a:lnTo>
                  <a:pt x="1964" y="912"/>
                </a:lnTo>
                <a:lnTo>
                  <a:pt x="1969" y="898"/>
                </a:lnTo>
                <a:lnTo>
                  <a:pt x="1971" y="892"/>
                </a:lnTo>
                <a:lnTo>
                  <a:pt x="1973" y="885"/>
                </a:lnTo>
                <a:lnTo>
                  <a:pt x="1974" y="878"/>
                </a:lnTo>
                <a:lnTo>
                  <a:pt x="1974" y="869"/>
                </a:lnTo>
                <a:lnTo>
                  <a:pt x="1973" y="863"/>
                </a:lnTo>
                <a:lnTo>
                  <a:pt x="1971" y="857"/>
                </a:lnTo>
                <a:lnTo>
                  <a:pt x="1967" y="853"/>
                </a:lnTo>
                <a:lnTo>
                  <a:pt x="1961" y="850"/>
                </a:lnTo>
                <a:lnTo>
                  <a:pt x="1948" y="845"/>
                </a:lnTo>
                <a:lnTo>
                  <a:pt x="1934" y="842"/>
                </a:lnTo>
                <a:lnTo>
                  <a:pt x="1922" y="840"/>
                </a:lnTo>
                <a:lnTo>
                  <a:pt x="1913" y="837"/>
                </a:lnTo>
                <a:lnTo>
                  <a:pt x="1903" y="832"/>
                </a:lnTo>
                <a:lnTo>
                  <a:pt x="1892" y="827"/>
                </a:lnTo>
                <a:lnTo>
                  <a:pt x="1878" y="818"/>
                </a:lnTo>
                <a:lnTo>
                  <a:pt x="1866" y="810"/>
                </a:lnTo>
                <a:lnTo>
                  <a:pt x="1861" y="805"/>
                </a:lnTo>
                <a:lnTo>
                  <a:pt x="1854" y="801"/>
                </a:lnTo>
                <a:lnTo>
                  <a:pt x="1847" y="798"/>
                </a:lnTo>
                <a:lnTo>
                  <a:pt x="1839" y="795"/>
                </a:lnTo>
                <a:lnTo>
                  <a:pt x="1832" y="794"/>
                </a:lnTo>
                <a:lnTo>
                  <a:pt x="1825" y="792"/>
                </a:lnTo>
                <a:lnTo>
                  <a:pt x="1819" y="792"/>
                </a:lnTo>
                <a:lnTo>
                  <a:pt x="1813" y="792"/>
                </a:lnTo>
                <a:lnTo>
                  <a:pt x="1800" y="794"/>
                </a:lnTo>
                <a:lnTo>
                  <a:pt x="1786" y="795"/>
                </a:lnTo>
                <a:lnTo>
                  <a:pt x="1776" y="795"/>
                </a:lnTo>
                <a:lnTo>
                  <a:pt x="1766" y="794"/>
                </a:lnTo>
                <a:lnTo>
                  <a:pt x="1757" y="790"/>
                </a:lnTo>
                <a:lnTo>
                  <a:pt x="1749" y="787"/>
                </a:lnTo>
                <a:lnTo>
                  <a:pt x="1731" y="778"/>
                </a:lnTo>
                <a:lnTo>
                  <a:pt x="1712" y="771"/>
                </a:lnTo>
                <a:lnTo>
                  <a:pt x="1696" y="768"/>
                </a:lnTo>
                <a:lnTo>
                  <a:pt x="1679" y="765"/>
                </a:lnTo>
                <a:lnTo>
                  <a:pt x="1665" y="764"/>
                </a:lnTo>
                <a:lnTo>
                  <a:pt x="1652" y="765"/>
                </a:lnTo>
                <a:lnTo>
                  <a:pt x="1647" y="767"/>
                </a:lnTo>
                <a:lnTo>
                  <a:pt x="1641" y="767"/>
                </a:lnTo>
                <a:lnTo>
                  <a:pt x="1634" y="767"/>
                </a:lnTo>
                <a:lnTo>
                  <a:pt x="1627" y="765"/>
                </a:lnTo>
                <a:lnTo>
                  <a:pt x="1620" y="763"/>
                </a:lnTo>
                <a:lnTo>
                  <a:pt x="1614" y="760"/>
                </a:lnTo>
                <a:lnTo>
                  <a:pt x="1608" y="756"/>
                </a:lnTo>
                <a:lnTo>
                  <a:pt x="1603" y="750"/>
                </a:lnTo>
                <a:lnTo>
                  <a:pt x="1597" y="746"/>
                </a:lnTo>
                <a:lnTo>
                  <a:pt x="1592" y="743"/>
                </a:lnTo>
                <a:lnTo>
                  <a:pt x="1587" y="740"/>
                </a:lnTo>
                <a:lnTo>
                  <a:pt x="1579" y="740"/>
                </a:lnTo>
                <a:lnTo>
                  <a:pt x="1567" y="741"/>
                </a:lnTo>
                <a:lnTo>
                  <a:pt x="1557" y="743"/>
                </a:lnTo>
                <a:lnTo>
                  <a:pt x="1548" y="747"/>
                </a:lnTo>
                <a:lnTo>
                  <a:pt x="1536" y="753"/>
                </a:lnTo>
                <a:lnTo>
                  <a:pt x="1524" y="758"/>
                </a:lnTo>
                <a:lnTo>
                  <a:pt x="1514" y="763"/>
                </a:lnTo>
                <a:lnTo>
                  <a:pt x="1509" y="768"/>
                </a:lnTo>
                <a:lnTo>
                  <a:pt x="1505" y="772"/>
                </a:lnTo>
                <a:lnTo>
                  <a:pt x="1500" y="776"/>
                </a:lnTo>
                <a:lnTo>
                  <a:pt x="1497" y="782"/>
                </a:lnTo>
                <a:lnTo>
                  <a:pt x="1490" y="790"/>
                </a:lnTo>
                <a:lnTo>
                  <a:pt x="1486" y="800"/>
                </a:lnTo>
                <a:lnTo>
                  <a:pt x="1483" y="809"/>
                </a:lnTo>
                <a:lnTo>
                  <a:pt x="1481" y="817"/>
                </a:lnTo>
                <a:lnTo>
                  <a:pt x="1475" y="836"/>
                </a:lnTo>
                <a:lnTo>
                  <a:pt x="1468" y="856"/>
                </a:lnTo>
                <a:lnTo>
                  <a:pt x="1484" y="862"/>
                </a:lnTo>
                <a:lnTo>
                  <a:pt x="1499" y="866"/>
                </a:lnTo>
                <a:lnTo>
                  <a:pt x="1514" y="870"/>
                </a:lnTo>
                <a:lnTo>
                  <a:pt x="1532" y="877"/>
                </a:lnTo>
                <a:lnTo>
                  <a:pt x="1514" y="893"/>
                </a:lnTo>
                <a:lnTo>
                  <a:pt x="1498" y="907"/>
                </a:lnTo>
                <a:lnTo>
                  <a:pt x="1489" y="912"/>
                </a:lnTo>
                <a:lnTo>
                  <a:pt x="1481" y="918"/>
                </a:lnTo>
                <a:lnTo>
                  <a:pt x="1471" y="922"/>
                </a:lnTo>
                <a:lnTo>
                  <a:pt x="1459" y="925"/>
                </a:lnTo>
                <a:lnTo>
                  <a:pt x="1456" y="929"/>
                </a:lnTo>
                <a:lnTo>
                  <a:pt x="1454" y="933"/>
                </a:lnTo>
                <a:lnTo>
                  <a:pt x="1452" y="936"/>
                </a:lnTo>
                <a:lnTo>
                  <a:pt x="1451" y="941"/>
                </a:lnTo>
                <a:lnTo>
                  <a:pt x="1449" y="950"/>
                </a:lnTo>
                <a:lnTo>
                  <a:pt x="1448" y="960"/>
                </a:lnTo>
                <a:lnTo>
                  <a:pt x="1448" y="1044"/>
                </a:lnTo>
                <a:lnTo>
                  <a:pt x="1448" y="1061"/>
                </a:lnTo>
                <a:lnTo>
                  <a:pt x="1447" y="1076"/>
                </a:lnTo>
                <a:lnTo>
                  <a:pt x="1445" y="1092"/>
                </a:lnTo>
                <a:lnTo>
                  <a:pt x="1441" y="1108"/>
                </a:lnTo>
                <a:lnTo>
                  <a:pt x="1425" y="1107"/>
                </a:lnTo>
                <a:lnTo>
                  <a:pt x="1411" y="1103"/>
                </a:lnTo>
                <a:lnTo>
                  <a:pt x="1404" y="1101"/>
                </a:lnTo>
                <a:lnTo>
                  <a:pt x="1398" y="1098"/>
                </a:lnTo>
                <a:lnTo>
                  <a:pt x="1392" y="1093"/>
                </a:lnTo>
                <a:lnTo>
                  <a:pt x="1388" y="1087"/>
                </a:lnTo>
                <a:lnTo>
                  <a:pt x="1381" y="1076"/>
                </a:lnTo>
                <a:lnTo>
                  <a:pt x="1377" y="1067"/>
                </a:lnTo>
                <a:lnTo>
                  <a:pt x="1375" y="1057"/>
                </a:lnTo>
                <a:lnTo>
                  <a:pt x="1373" y="1046"/>
                </a:lnTo>
                <a:lnTo>
                  <a:pt x="1372" y="1026"/>
                </a:lnTo>
                <a:lnTo>
                  <a:pt x="1372" y="1002"/>
                </a:lnTo>
                <a:lnTo>
                  <a:pt x="1346" y="1002"/>
                </a:lnTo>
                <a:lnTo>
                  <a:pt x="1341" y="1003"/>
                </a:lnTo>
                <a:lnTo>
                  <a:pt x="1338" y="1004"/>
                </a:lnTo>
                <a:lnTo>
                  <a:pt x="1335" y="1006"/>
                </a:lnTo>
                <a:lnTo>
                  <a:pt x="1333" y="1010"/>
                </a:lnTo>
                <a:lnTo>
                  <a:pt x="1328" y="1017"/>
                </a:lnTo>
                <a:lnTo>
                  <a:pt x="1324" y="1026"/>
                </a:lnTo>
                <a:lnTo>
                  <a:pt x="1314" y="1042"/>
                </a:lnTo>
                <a:lnTo>
                  <a:pt x="1306" y="1058"/>
                </a:lnTo>
                <a:lnTo>
                  <a:pt x="1296" y="1075"/>
                </a:lnTo>
                <a:lnTo>
                  <a:pt x="1286" y="1091"/>
                </a:lnTo>
                <a:lnTo>
                  <a:pt x="1280" y="1097"/>
                </a:lnTo>
                <a:lnTo>
                  <a:pt x="1273" y="1103"/>
                </a:lnTo>
                <a:lnTo>
                  <a:pt x="1266" y="1110"/>
                </a:lnTo>
                <a:lnTo>
                  <a:pt x="1257" y="1116"/>
                </a:lnTo>
                <a:lnTo>
                  <a:pt x="1246" y="1121"/>
                </a:lnTo>
                <a:lnTo>
                  <a:pt x="1237" y="1127"/>
                </a:lnTo>
                <a:lnTo>
                  <a:pt x="1233" y="1132"/>
                </a:lnTo>
                <a:lnTo>
                  <a:pt x="1231" y="1136"/>
                </a:lnTo>
                <a:lnTo>
                  <a:pt x="1230" y="1141"/>
                </a:lnTo>
                <a:lnTo>
                  <a:pt x="1229" y="1147"/>
                </a:lnTo>
                <a:lnTo>
                  <a:pt x="1229" y="1157"/>
                </a:lnTo>
                <a:lnTo>
                  <a:pt x="1228" y="1169"/>
                </a:lnTo>
                <a:lnTo>
                  <a:pt x="1226" y="1180"/>
                </a:lnTo>
                <a:lnTo>
                  <a:pt x="1224" y="1191"/>
                </a:lnTo>
                <a:lnTo>
                  <a:pt x="1219" y="1201"/>
                </a:lnTo>
                <a:lnTo>
                  <a:pt x="1215" y="1211"/>
                </a:lnTo>
                <a:lnTo>
                  <a:pt x="1211" y="1219"/>
                </a:lnTo>
                <a:lnTo>
                  <a:pt x="1206" y="1227"/>
                </a:lnTo>
                <a:lnTo>
                  <a:pt x="1204" y="1231"/>
                </a:lnTo>
                <a:lnTo>
                  <a:pt x="1203" y="1234"/>
                </a:lnTo>
                <a:lnTo>
                  <a:pt x="1202" y="1238"/>
                </a:lnTo>
                <a:lnTo>
                  <a:pt x="1202" y="1244"/>
                </a:lnTo>
                <a:lnTo>
                  <a:pt x="1204" y="1249"/>
                </a:lnTo>
                <a:lnTo>
                  <a:pt x="1208" y="1255"/>
                </a:lnTo>
                <a:lnTo>
                  <a:pt x="1210" y="1271"/>
                </a:lnTo>
                <a:lnTo>
                  <a:pt x="1212" y="1286"/>
                </a:lnTo>
                <a:lnTo>
                  <a:pt x="1214" y="1301"/>
                </a:lnTo>
                <a:lnTo>
                  <a:pt x="1215" y="1318"/>
                </a:lnTo>
                <a:lnTo>
                  <a:pt x="1215" y="1370"/>
                </a:lnTo>
                <a:lnTo>
                  <a:pt x="1214" y="1386"/>
                </a:lnTo>
                <a:lnTo>
                  <a:pt x="1211" y="1400"/>
                </a:lnTo>
                <a:lnTo>
                  <a:pt x="1208" y="1413"/>
                </a:lnTo>
                <a:lnTo>
                  <a:pt x="1203" y="1426"/>
                </a:lnTo>
                <a:lnTo>
                  <a:pt x="1199" y="1439"/>
                </a:lnTo>
                <a:lnTo>
                  <a:pt x="1195" y="1452"/>
                </a:lnTo>
                <a:lnTo>
                  <a:pt x="1192" y="1466"/>
                </a:lnTo>
                <a:lnTo>
                  <a:pt x="1191" y="1483"/>
                </a:lnTo>
                <a:lnTo>
                  <a:pt x="1192" y="1497"/>
                </a:lnTo>
                <a:lnTo>
                  <a:pt x="1195" y="1510"/>
                </a:lnTo>
                <a:lnTo>
                  <a:pt x="1198" y="1521"/>
                </a:lnTo>
                <a:lnTo>
                  <a:pt x="1201" y="1533"/>
                </a:lnTo>
                <a:lnTo>
                  <a:pt x="1205" y="1544"/>
                </a:lnTo>
                <a:lnTo>
                  <a:pt x="1210" y="1556"/>
                </a:lnTo>
                <a:lnTo>
                  <a:pt x="1213" y="1569"/>
                </a:lnTo>
                <a:lnTo>
                  <a:pt x="1215" y="1583"/>
                </a:lnTo>
                <a:lnTo>
                  <a:pt x="1218" y="1614"/>
                </a:lnTo>
                <a:lnTo>
                  <a:pt x="1222" y="1641"/>
                </a:lnTo>
                <a:lnTo>
                  <a:pt x="1225" y="1654"/>
                </a:lnTo>
                <a:lnTo>
                  <a:pt x="1230" y="1666"/>
                </a:lnTo>
                <a:lnTo>
                  <a:pt x="1233" y="1673"/>
                </a:lnTo>
                <a:lnTo>
                  <a:pt x="1237" y="1678"/>
                </a:lnTo>
                <a:lnTo>
                  <a:pt x="1242" y="1683"/>
                </a:lnTo>
                <a:lnTo>
                  <a:pt x="1246" y="1690"/>
                </a:lnTo>
                <a:lnTo>
                  <a:pt x="1259" y="1702"/>
                </a:lnTo>
                <a:lnTo>
                  <a:pt x="1272" y="1711"/>
                </a:lnTo>
                <a:lnTo>
                  <a:pt x="1283" y="1722"/>
                </a:lnTo>
                <a:lnTo>
                  <a:pt x="1295" y="1735"/>
                </a:lnTo>
                <a:lnTo>
                  <a:pt x="1299" y="1742"/>
                </a:lnTo>
                <a:lnTo>
                  <a:pt x="1304" y="1748"/>
                </a:lnTo>
                <a:lnTo>
                  <a:pt x="1307" y="1756"/>
                </a:lnTo>
                <a:lnTo>
                  <a:pt x="1310" y="1762"/>
                </a:lnTo>
                <a:lnTo>
                  <a:pt x="1314" y="1776"/>
                </a:lnTo>
                <a:lnTo>
                  <a:pt x="1317" y="1790"/>
                </a:lnTo>
                <a:lnTo>
                  <a:pt x="1321" y="1819"/>
                </a:lnTo>
                <a:lnTo>
                  <a:pt x="1326" y="1852"/>
                </a:lnTo>
                <a:lnTo>
                  <a:pt x="1331" y="1866"/>
                </a:lnTo>
                <a:lnTo>
                  <a:pt x="1335" y="1878"/>
                </a:lnTo>
                <a:lnTo>
                  <a:pt x="1337" y="1884"/>
                </a:lnTo>
                <a:lnTo>
                  <a:pt x="1338" y="1891"/>
                </a:lnTo>
                <a:lnTo>
                  <a:pt x="1339" y="1898"/>
                </a:lnTo>
                <a:lnTo>
                  <a:pt x="1340" y="1906"/>
                </a:lnTo>
                <a:lnTo>
                  <a:pt x="1340" y="1971"/>
                </a:lnTo>
                <a:lnTo>
                  <a:pt x="1339" y="1990"/>
                </a:lnTo>
                <a:lnTo>
                  <a:pt x="1337" y="2008"/>
                </a:lnTo>
                <a:lnTo>
                  <a:pt x="1334" y="2026"/>
                </a:lnTo>
                <a:lnTo>
                  <a:pt x="1332" y="2045"/>
                </a:lnTo>
                <a:lnTo>
                  <a:pt x="1332" y="2055"/>
                </a:lnTo>
                <a:lnTo>
                  <a:pt x="1332" y="2062"/>
                </a:lnTo>
                <a:lnTo>
                  <a:pt x="1333" y="2071"/>
                </a:lnTo>
                <a:lnTo>
                  <a:pt x="1332" y="2080"/>
                </a:lnTo>
                <a:lnTo>
                  <a:pt x="1330" y="2094"/>
                </a:lnTo>
                <a:lnTo>
                  <a:pt x="1325" y="2107"/>
                </a:lnTo>
                <a:lnTo>
                  <a:pt x="1322" y="2119"/>
                </a:lnTo>
                <a:lnTo>
                  <a:pt x="1319" y="2133"/>
                </a:lnTo>
                <a:lnTo>
                  <a:pt x="1317" y="2150"/>
                </a:lnTo>
                <a:lnTo>
                  <a:pt x="1313" y="2165"/>
                </a:lnTo>
                <a:lnTo>
                  <a:pt x="1309" y="2180"/>
                </a:lnTo>
                <a:lnTo>
                  <a:pt x="1306" y="2196"/>
                </a:lnTo>
                <a:lnTo>
                  <a:pt x="1304" y="2209"/>
                </a:lnTo>
                <a:lnTo>
                  <a:pt x="1301" y="2220"/>
                </a:lnTo>
                <a:lnTo>
                  <a:pt x="1300" y="2230"/>
                </a:lnTo>
                <a:lnTo>
                  <a:pt x="1297" y="2242"/>
                </a:lnTo>
                <a:lnTo>
                  <a:pt x="1290" y="2262"/>
                </a:lnTo>
                <a:lnTo>
                  <a:pt x="1281" y="2281"/>
                </a:lnTo>
                <a:lnTo>
                  <a:pt x="1271" y="2297"/>
                </a:lnTo>
                <a:lnTo>
                  <a:pt x="1260" y="2316"/>
                </a:lnTo>
                <a:lnTo>
                  <a:pt x="1252" y="2332"/>
                </a:lnTo>
                <a:lnTo>
                  <a:pt x="1244" y="2349"/>
                </a:lnTo>
                <a:lnTo>
                  <a:pt x="1237" y="2358"/>
                </a:lnTo>
                <a:lnTo>
                  <a:pt x="1228" y="2367"/>
                </a:lnTo>
                <a:lnTo>
                  <a:pt x="1228" y="2367"/>
                </a:lnTo>
                <a:lnTo>
                  <a:pt x="1822" y="2260"/>
                </a:lnTo>
                <a:lnTo>
                  <a:pt x="1829" y="2295"/>
                </a:lnTo>
                <a:lnTo>
                  <a:pt x="1829" y="22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0" name="Freeform 256"/>
          <p:cNvSpPr>
            <a:spLocks/>
          </p:cNvSpPr>
          <p:nvPr/>
        </p:nvSpPr>
        <p:spPr bwMode="auto">
          <a:xfrm>
            <a:off x="6031764" y="2324758"/>
            <a:ext cx="64957" cy="64957"/>
          </a:xfrm>
          <a:custGeom>
            <a:avLst/>
            <a:gdLst>
              <a:gd name="T0" fmla="*/ 0 w 139"/>
              <a:gd name="T1" fmla="*/ 115 h 141"/>
              <a:gd name="T2" fmla="*/ 12 w 139"/>
              <a:gd name="T3" fmla="*/ 119 h 141"/>
              <a:gd name="T4" fmla="*/ 22 w 139"/>
              <a:gd name="T5" fmla="*/ 124 h 141"/>
              <a:gd name="T6" fmla="*/ 26 w 139"/>
              <a:gd name="T7" fmla="*/ 127 h 141"/>
              <a:gd name="T8" fmla="*/ 31 w 139"/>
              <a:gd name="T9" fmla="*/ 130 h 141"/>
              <a:gd name="T10" fmla="*/ 34 w 139"/>
              <a:gd name="T11" fmla="*/ 136 h 141"/>
              <a:gd name="T12" fmla="*/ 37 w 139"/>
              <a:gd name="T13" fmla="*/ 141 h 141"/>
              <a:gd name="T14" fmla="*/ 45 w 139"/>
              <a:gd name="T15" fmla="*/ 130 h 141"/>
              <a:gd name="T16" fmla="*/ 53 w 139"/>
              <a:gd name="T17" fmla="*/ 121 h 141"/>
              <a:gd name="T18" fmla="*/ 65 w 139"/>
              <a:gd name="T19" fmla="*/ 105 h 141"/>
              <a:gd name="T20" fmla="*/ 77 w 139"/>
              <a:gd name="T21" fmla="*/ 88 h 141"/>
              <a:gd name="T22" fmla="*/ 96 w 139"/>
              <a:gd name="T23" fmla="*/ 69 h 141"/>
              <a:gd name="T24" fmla="*/ 113 w 139"/>
              <a:gd name="T25" fmla="*/ 51 h 141"/>
              <a:gd name="T26" fmla="*/ 120 w 139"/>
              <a:gd name="T27" fmla="*/ 41 h 141"/>
              <a:gd name="T28" fmla="*/ 127 w 139"/>
              <a:gd name="T29" fmla="*/ 31 h 141"/>
              <a:gd name="T30" fmla="*/ 133 w 139"/>
              <a:gd name="T31" fmla="*/ 19 h 141"/>
              <a:gd name="T32" fmla="*/ 139 w 139"/>
              <a:gd name="T33" fmla="*/ 6 h 141"/>
              <a:gd name="T34" fmla="*/ 133 w 139"/>
              <a:gd name="T35" fmla="*/ 4 h 141"/>
              <a:gd name="T36" fmla="*/ 128 w 139"/>
              <a:gd name="T37" fmla="*/ 2 h 141"/>
              <a:gd name="T38" fmla="*/ 122 w 139"/>
              <a:gd name="T39" fmla="*/ 0 h 141"/>
              <a:gd name="T40" fmla="*/ 117 w 139"/>
              <a:gd name="T41" fmla="*/ 1 h 141"/>
              <a:gd name="T42" fmla="*/ 113 w 139"/>
              <a:gd name="T43" fmla="*/ 5 h 141"/>
              <a:gd name="T44" fmla="*/ 109 w 139"/>
              <a:gd name="T45" fmla="*/ 12 h 141"/>
              <a:gd name="T46" fmla="*/ 96 w 139"/>
              <a:gd name="T47" fmla="*/ 26 h 141"/>
              <a:gd name="T48" fmla="*/ 85 w 139"/>
              <a:gd name="T49" fmla="*/ 41 h 141"/>
              <a:gd name="T50" fmla="*/ 80 w 139"/>
              <a:gd name="T51" fmla="*/ 44 h 141"/>
              <a:gd name="T52" fmla="*/ 75 w 139"/>
              <a:gd name="T53" fmla="*/ 46 h 141"/>
              <a:gd name="T54" fmla="*/ 72 w 139"/>
              <a:gd name="T55" fmla="*/ 52 h 141"/>
              <a:gd name="T56" fmla="*/ 69 w 139"/>
              <a:gd name="T57" fmla="*/ 57 h 141"/>
              <a:gd name="T58" fmla="*/ 50 w 139"/>
              <a:gd name="T59" fmla="*/ 71 h 141"/>
              <a:gd name="T60" fmla="*/ 33 w 139"/>
              <a:gd name="T61" fmla="*/ 84 h 141"/>
              <a:gd name="T62" fmla="*/ 24 w 139"/>
              <a:gd name="T63" fmla="*/ 91 h 141"/>
              <a:gd name="T64" fmla="*/ 15 w 139"/>
              <a:gd name="T65" fmla="*/ 97 h 141"/>
              <a:gd name="T66" fmla="*/ 8 w 139"/>
              <a:gd name="T67" fmla="*/ 106 h 141"/>
              <a:gd name="T68" fmla="*/ 0 w 139"/>
              <a:gd name="T69" fmla="*/ 11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9" h="141">
                <a:moveTo>
                  <a:pt x="0" y="115"/>
                </a:moveTo>
                <a:lnTo>
                  <a:pt x="12" y="119"/>
                </a:lnTo>
                <a:lnTo>
                  <a:pt x="22" y="124"/>
                </a:lnTo>
                <a:lnTo>
                  <a:pt x="26" y="127"/>
                </a:lnTo>
                <a:lnTo>
                  <a:pt x="31" y="130"/>
                </a:lnTo>
                <a:lnTo>
                  <a:pt x="34" y="136"/>
                </a:lnTo>
                <a:lnTo>
                  <a:pt x="37" y="141"/>
                </a:lnTo>
                <a:lnTo>
                  <a:pt x="45" y="130"/>
                </a:lnTo>
                <a:lnTo>
                  <a:pt x="53" y="121"/>
                </a:lnTo>
                <a:lnTo>
                  <a:pt x="65" y="105"/>
                </a:lnTo>
                <a:lnTo>
                  <a:pt x="77" y="88"/>
                </a:lnTo>
                <a:lnTo>
                  <a:pt x="96" y="69"/>
                </a:lnTo>
                <a:lnTo>
                  <a:pt x="113" y="51"/>
                </a:lnTo>
                <a:lnTo>
                  <a:pt x="120" y="41"/>
                </a:lnTo>
                <a:lnTo>
                  <a:pt x="127" y="31"/>
                </a:lnTo>
                <a:lnTo>
                  <a:pt x="133" y="19"/>
                </a:lnTo>
                <a:lnTo>
                  <a:pt x="139" y="6"/>
                </a:lnTo>
                <a:lnTo>
                  <a:pt x="133" y="4"/>
                </a:lnTo>
                <a:lnTo>
                  <a:pt x="128" y="2"/>
                </a:lnTo>
                <a:lnTo>
                  <a:pt x="122" y="0"/>
                </a:lnTo>
                <a:lnTo>
                  <a:pt x="117" y="1"/>
                </a:lnTo>
                <a:lnTo>
                  <a:pt x="113" y="5"/>
                </a:lnTo>
                <a:lnTo>
                  <a:pt x="109" y="12"/>
                </a:lnTo>
                <a:lnTo>
                  <a:pt x="96" y="26"/>
                </a:lnTo>
                <a:lnTo>
                  <a:pt x="85" y="41"/>
                </a:lnTo>
                <a:lnTo>
                  <a:pt x="80" y="44"/>
                </a:lnTo>
                <a:lnTo>
                  <a:pt x="75" y="46"/>
                </a:lnTo>
                <a:lnTo>
                  <a:pt x="72" y="52"/>
                </a:lnTo>
                <a:lnTo>
                  <a:pt x="69" y="57"/>
                </a:lnTo>
                <a:lnTo>
                  <a:pt x="50" y="71"/>
                </a:lnTo>
                <a:lnTo>
                  <a:pt x="33" y="84"/>
                </a:lnTo>
                <a:lnTo>
                  <a:pt x="24" y="91"/>
                </a:lnTo>
                <a:lnTo>
                  <a:pt x="15" y="97"/>
                </a:lnTo>
                <a:lnTo>
                  <a:pt x="8" y="106"/>
                </a:lnTo>
                <a:lnTo>
                  <a:pt x="0" y="11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1" name="Freeform 257"/>
          <p:cNvSpPr>
            <a:spLocks/>
          </p:cNvSpPr>
          <p:nvPr/>
        </p:nvSpPr>
        <p:spPr bwMode="auto">
          <a:xfrm>
            <a:off x="5930874" y="2425648"/>
            <a:ext cx="790536" cy="418763"/>
          </a:xfrm>
          <a:custGeom>
            <a:avLst/>
            <a:gdLst>
              <a:gd name="T0" fmla="*/ 29 w 1714"/>
              <a:gd name="T1" fmla="*/ 497 h 910"/>
              <a:gd name="T2" fmla="*/ 89 w 1714"/>
              <a:gd name="T3" fmla="*/ 518 h 910"/>
              <a:gd name="T4" fmla="*/ 254 w 1714"/>
              <a:gd name="T5" fmla="*/ 552 h 910"/>
              <a:gd name="T6" fmla="*/ 337 w 1714"/>
              <a:gd name="T7" fmla="*/ 567 h 910"/>
              <a:gd name="T8" fmla="*/ 491 w 1714"/>
              <a:gd name="T9" fmla="*/ 603 h 910"/>
              <a:gd name="T10" fmla="*/ 608 w 1714"/>
              <a:gd name="T11" fmla="*/ 619 h 910"/>
              <a:gd name="T12" fmla="*/ 644 w 1714"/>
              <a:gd name="T13" fmla="*/ 631 h 910"/>
              <a:gd name="T14" fmla="*/ 665 w 1714"/>
              <a:gd name="T15" fmla="*/ 669 h 910"/>
              <a:gd name="T16" fmla="*/ 724 w 1714"/>
              <a:gd name="T17" fmla="*/ 683 h 910"/>
              <a:gd name="T18" fmla="*/ 771 w 1714"/>
              <a:gd name="T19" fmla="*/ 830 h 910"/>
              <a:gd name="T20" fmla="*/ 804 w 1714"/>
              <a:gd name="T21" fmla="*/ 894 h 910"/>
              <a:gd name="T22" fmla="*/ 846 w 1714"/>
              <a:gd name="T23" fmla="*/ 797 h 910"/>
              <a:gd name="T24" fmla="*/ 913 w 1714"/>
              <a:gd name="T25" fmla="*/ 669 h 910"/>
              <a:gd name="T26" fmla="*/ 929 w 1714"/>
              <a:gd name="T27" fmla="*/ 608 h 910"/>
              <a:gd name="T28" fmla="*/ 943 w 1714"/>
              <a:gd name="T29" fmla="*/ 578 h 910"/>
              <a:gd name="T30" fmla="*/ 975 w 1714"/>
              <a:gd name="T31" fmla="*/ 618 h 910"/>
              <a:gd name="T32" fmla="*/ 1022 w 1714"/>
              <a:gd name="T33" fmla="*/ 585 h 910"/>
              <a:gd name="T34" fmla="*/ 1055 w 1714"/>
              <a:gd name="T35" fmla="*/ 603 h 910"/>
              <a:gd name="T36" fmla="*/ 1043 w 1714"/>
              <a:gd name="T37" fmla="*/ 630 h 910"/>
              <a:gd name="T38" fmla="*/ 1087 w 1714"/>
              <a:gd name="T39" fmla="*/ 625 h 910"/>
              <a:gd name="T40" fmla="*/ 1156 w 1714"/>
              <a:gd name="T41" fmla="*/ 529 h 910"/>
              <a:gd name="T42" fmla="*/ 1213 w 1714"/>
              <a:gd name="T43" fmla="*/ 505 h 910"/>
              <a:gd name="T44" fmla="*/ 1307 w 1714"/>
              <a:gd name="T45" fmla="*/ 429 h 910"/>
              <a:gd name="T46" fmla="*/ 1359 w 1714"/>
              <a:gd name="T47" fmla="*/ 397 h 910"/>
              <a:gd name="T48" fmla="*/ 1466 w 1714"/>
              <a:gd name="T49" fmla="*/ 416 h 910"/>
              <a:gd name="T50" fmla="*/ 1517 w 1714"/>
              <a:gd name="T51" fmla="*/ 438 h 910"/>
              <a:gd name="T52" fmla="*/ 1547 w 1714"/>
              <a:gd name="T53" fmla="*/ 447 h 910"/>
              <a:gd name="T54" fmla="*/ 1563 w 1714"/>
              <a:gd name="T55" fmla="*/ 401 h 910"/>
              <a:gd name="T56" fmla="*/ 1695 w 1714"/>
              <a:gd name="T57" fmla="*/ 378 h 910"/>
              <a:gd name="T58" fmla="*/ 1712 w 1714"/>
              <a:gd name="T59" fmla="*/ 341 h 910"/>
              <a:gd name="T60" fmla="*/ 1652 w 1714"/>
              <a:gd name="T61" fmla="*/ 310 h 910"/>
              <a:gd name="T62" fmla="*/ 1608 w 1714"/>
              <a:gd name="T63" fmla="*/ 262 h 910"/>
              <a:gd name="T64" fmla="*/ 1524 w 1714"/>
              <a:gd name="T65" fmla="*/ 278 h 910"/>
              <a:gd name="T66" fmla="*/ 1443 w 1714"/>
              <a:gd name="T67" fmla="*/ 293 h 910"/>
              <a:gd name="T68" fmla="*/ 1388 w 1714"/>
              <a:gd name="T69" fmla="*/ 252 h 910"/>
              <a:gd name="T70" fmla="*/ 1389 w 1714"/>
              <a:gd name="T71" fmla="*/ 148 h 910"/>
              <a:gd name="T72" fmla="*/ 1281 w 1714"/>
              <a:gd name="T73" fmla="*/ 195 h 910"/>
              <a:gd name="T74" fmla="*/ 1178 w 1714"/>
              <a:gd name="T75" fmla="*/ 239 h 910"/>
              <a:gd name="T76" fmla="*/ 1075 w 1714"/>
              <a:gd name="T77" fmla="*/ 288 h 910"/>
              <a:gd name="T78" fmla="*/ 1015 w 1714"/>
              <a:gd name="T79" fmla="*/ 342 h 910"/>
              <a:gd name="T80" fmla="*/ 820 w 1714"/>
              <a:gd name="T81" fmla="*/ 350 h 910"/>
              <a:gd name="T82" fmla="*/ 742 w 1714"/>
              <a:gd name="T83" fmla="*/ 295 h 910"/>
              <a:gd name="T84" fmla="*/ 674 w 1714"/>
              <a:gd name="T85" fmla="*/ 246 h 910"/>
              <a:gd name="T86" fmla="*/ 572 w 1714"/>
              <a:gd name="T87" fmla="*/ 226 h 910"/>
              <a:gd name="T88" fmla="*/ 536 w 1714"/>
              <a:gd name="T89" fmla="*/ 246 h 910"/>
              <a:gd name="T90" fmla="*/ 501 w 1714"/>
              <a:gd name="T91" fmla="*/ 246 h 910"/>
              <a:gd name="T92" fmla="*/ 514 w 1714"/>
              <a:gd name="T93" fmla="*/ 157 h 910"/>
              <a:gd name="T94" fmla="*/ 551 w 1714"/>
              <a:gd name="T95" fmla="*/ 127 h 910"/>
              <a:gd name="T96" fmla="*/ 608 w 1714"/>
              <a:gd name="T97" fmla="*/ 73 h 910"/>
              <a:gd name="T98" fmla="*/ 638 w 1714"/>
              <a:gd name="T99" fmla="*/ 0 h 910"/>
              <a:gd name="T100" fmla="*/ 554 w 1714"/>
              <a:gd name="T101" fmla="*/ 24 h 910"/>
              <a:gd name="T102" fmla="*/ 471 w 1714"/>
              <a:gd name="T103" fmla="*/ 62 h 910"/>
              <a:gd name="T104" fmla="*/ 376 w 1714"/>
              <a:gd name="T105" fmla="*/ 140 h 910"/>
              <a:gd name="T106" fmla="*/ 329 w 1714"/>
              <a:gd name="T107" fmla="*/ 204 h 910"/>
              <a:gd name="T108" fmla="*/ 280 w 1714"/>
              <a:gd name="T109" fmla="*/ 242 h 910"/>
              <a:gd name="T110" fmla="*/ 233 w 1714"/>
              <a:gd name="T111" fmla="*/ 287 h 910"/>
              <a:gd name="T112" fmla="*/ 190 w 1714"/>
              <a:gd name="T113" fmla="*/ 332 h 910"/>
              <a:gd name="T114" fmla="*/ 153 w 1714"/>
              <a:gd name="T115" fmla="*/ 329 h 910"/>
              <a:gd name="T116" fmla="*/ 106 w 1714"/>
              <a:gd name="T117" fmla="*/ 373 h 910"/>
              <a:gd name="T118" fmla="*/ 59 w 1714"/>
              <a:gd name="T119" fmla="*/ 422 h 910"/>
              <a:gd name="T120" fmla="*/ 0 w 1714"/>
              <a:gd name="T121" fmla="*/ 436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14" h="910">
                <a:moveTo>
                  <a:pt x="0" y="436"/>
                </a:moveTo>
                <a:lnTo>
                  <a:pt x="4" y="450"/>
                </a:lnTo>
                <a:lnTo>
                  <a:pt x="9" y="463"/>
                </a:lnTo>
                <a:lnTo>
                  <a:pt x="15" y="475"/>
                </a:lnTo>
                <a:lnTo>
                  <a:pt x="22" y="487"/>
                </a:lnTo>
                <a:lnTo>
                  <a:pt x="25" y="492"/>
                </a:lnTo>
                <a:lnTo>
                  <a:pt x="29" y="497"/>
                </a:lnTo>
                <a:lnTo>
                  <a:pt x="34" y="502"/>
                </a:lnTo>
                <a:lnTo>
                  <a:pt x="39" y="505"/>
                </a:lnTo>
                <a:lnTo>
                  <a:pt x="43" y="509"/>
                </a:lnTo>
                <a:lnTo>
                  <a:pt x="50" y="512"/>
                </a:lnTo>
                <a:lnTo>
                  <a:pt x="55" y="513"/>
                </a:lnTo>
                <a:lnTo>
                  <a:pt x="63" y="515"/>
                </a:lnTo>
                <a:lnTo>
                  <a:pt x="89" y="518"/>
                </a:lnTo>
                <a:lnTo>
                  <a:pt x="110" y="522"/>
                </a:lnTo>
                <a:lnTo>
                  <a:pt x="133" y="525"/>
                </a:lnTo>
                <a:lnTo>
                  <a:pt x="158" y="530"/>
                </a:lnTo>
                <a:lnTo>
                  <a:pt x="183" y="537"/>
                </a:lnTo>
                <a:lnTo>
                  <a:pt x="205" y="542"/>
                </a:lnTo>
                <a:lnTo>
                  <a:pt x="228" y="548"/>
                </a:lnTo>
                <a:lnTo>
                  <a:pt x="254" y="552"/>
                </a:lnTo>
                <a:lnTo>
                  <a:pt x="265" y="553"/>
                </a:lnTo>
                <a:lnTo>
                  <a:pt x="274" y="554"/>
                </a:lnTo>
                <a:lnTo>
                  <a:pt x="285" y="555"/>
                </a:lnTo>
                <a:lnTo>
                  <a:pt x="296" y="557"/>
                </a:lnTo>
                <a:lnTo>
                  <a:pt x="311" y="561"/>
                </a:lnTo>
                <a:lnTo>
                  <a:pt x="324" y="564"/>
                </a:lnTo>
                <a:lnTo>
                  <a:pt x="337" y="567"/>
                </a:lnTo>
                <a:lnTo>
                  <a:pt x="352" y="570"/>
                </a:lnTo>
                <a:lnTo>
                  <a:pt x="378" y="577"/>
                </a:lnTo>
                <a:lnTo>
                  <a:pt x="403" y="583"/>
                </a:lnTo>
                <a:lnTo>
                  <a:pt x="425" y="589"/>
                </a:lnTo>
                <a:lnTo>
                  <a:pt x="447" y="593"/>
                </a:lnTo>
                <a:lnTo>
                  <a:pt x="469" y="598"/>
                </a:lnTo>
                <a:lnTo>
                  <a:pt x="491" y="603"/>
                </a:lnTo>
                <a:lnTo>
                  <a:pt x="516" y="607"/>
                </a:lnTo>
                <a:lnTo>
                  <a:pt x="543" y="610"/>
                </a:lnTo>
                <a:lnTo>
                  <a:pt x="557" y="612"/>
                </a:lnTo>
                <a:lnTo>
                  <a:pt x="569" y="615"/>
                </a:lnTo>
                <a:lnTo>
                  <a:pt x="582" y="617"/>
                </a:lnTo>
                <a:lnTo>
                  <a:pt x="596" y="618"/>
                </a:lnTo>
                <a:lnTo>
                  <a:pt x="608" y="619"/>
                </a:lnTo>
                <a:lnTo>
                  <a:pt x="619" y="618"/>
                </a:lnTo>
                <a:lnTo>
                  <a:pt x="624" y="618"/>
                </a:lnTo>
                <a:lnTo>
                  <a:pt x="629" y="619"/>
                </a:lnTo>
                <a:lnTo>
                  <a:pt x="634" y="621"/>
                </a:lnTo>
                <a:lnTo>
                  <a:pt x="638" y="623"/>
                </a:lnTo>
                <a:lnTo>
                  <a:pt x="642" y="626"/>
                </a:lnTo>
                <a:lnTo>
                  <a:pt x="644" y="631"/>
                </a:lnTo>
                <a:lnTo>
                  <a:pt x="646" y="634"/>
                </a:lnTo>
                <a:lnTo>
                  <a:pt x="647" y="638"/>
                </a:lnTo>
                <a:lnTo>
                  <a:pt x="648" y="647"/>
                </a:lnTo>
                <a:lnTo>
                  <a:pt x="652" y="656"/>
                </a:lnTo>
                <a:lnTo>
                  <a:pt x="656" y="661"/>
                </a:lnTo>
                <a:lnTo>
                  <a:pt x="660" y="664"/>
                </a:lnTo>
                <a:lnTo>
                  <a:pt x="665" y="669"/>
                </a:lnTo>
                <a:lnTo>
                  <a:pt x="671" y="672"/>
                </a:lnTo>
                <a:lnTo>
                  <a:pt x="677" y="675"/>
                </a:lnTo>
                <a:lnTo>
                  <a:pt x="684" y="677"/>
                </a:lnTo>
                <a:lnTo>
                  <a:pt x="690" y="678"/>
                </a:lnTo>
                <a:lnTo>
                  <a:pt x="696" y="679"/>
                </a:lnTo>
                <a:lnTo>
                  <a:pt x="709" y="680"/>
                </a:lnTo>
                <a:lnTo>
                  <a:pt x="724" y="683"/>
                </a:lnTo>
                <a:lnTo>
                  <a:pt x="725" y="701"/>
                </a:lnTo>
                <a:lnTo>
                  <a:pt x="727" y="718"/>
                </a:lnTo>
                <a:lnTo>
                  <a:pt x="730" y="734"/>
                </a:lnTo>
                <a:lnTo>
                  <a:pt x="734" y="751"/>
                </a:lnTo>
                <a:lnTo>
                  <a:pt x="746" y="781"/>
                </a:lnTo>
                <a:lnTo>
                  <a:pt x="760" y="814"/>
                </a:lnTo>
                <a:lnTo>
                  <a:pt x="771" y="830"/>
                </a:lnTo>
                <a:lnTo>
                  <a:pt x="782" y="847"/>
                </a:lnTo>
                <a:lnTo>
                  <a:pt x="788" y="862"/>
                </a:lnTo>
                <a:lnTo>
                  <a:pt x="794" y="878"/>
                </a:lnTo>
                <a:lnTo>
                  <a:pt x="799" y="894"/>
                </a:lnTo>
                <a:lnTo>
                  <a:pt x="804" y="910"/>
                </a:lnTo>
                <a:lnTo>
                  <a:pt x="804" y="910"/>
                </a:lnTo>
                <a:lnTo>
                  <a:pt x="804" y="894"/>
                </a:lnTo>
                <a:lnTo>
                  <a:pt x="804" y="883"/>
                </a:lnTo>
                <a:lnTo>
                  <a:pt x="806" y="873"/>
                </a:lnTo>
                <a:lnTo>
                  <a:pt x="809" y="864"/>
                </a:lnTo>
                <a:lnTo>
                  <a:pt x="812" y="855"/>
                </a:lnTo>
                <a:lnTo>
                  <a:pt x="822" y="838"/>
                </a:lnTo>
                <a:lnTo>
                  <a:pt x="833" y="820"/>
                </a:lnTo>
                <a:lnTo>
                  <a:pt x="846" y="797"/>
                </a:lnTo>
                <a:lnTo>
                  <a:pt x="855" y="776"/>
                </a:lnTo>
                <a:lnTo>
                  <a:pt x="866" y="756"/>
                </a:lnTo>
                <a:lnTo>
                  <a:pt x="878" y="732"/>
                </a:lnTo>
                <a:lnTo>
                  <a:pt x="887" y="715"/>
                </a:lnTo>
                <a:lnTo>
                  <a:pt x="894" y="700"/>
                </a:lnTo>
                <a:lnTo>
                  <a:pt x="903" y="685"/>
                </a:lnTo>
                <a:lnTo>
                  <a:pt x="913" y="669"/>
                </a:lnTo>
                <a:lnTo>
                  <a:pt x="917" y="661"/>
                </a:lnTo>
                <a:lnTo>
                  <a:pt x="922" y="653"/>
                </a:lnTo>
                <a:lnTo>
                  <a:pt x="926" y="646"/>
                </a:lnTo>
                <a:lnTo>
                  <a:pt x="928" y="637"/>
                </a:lnTo>
                <a:lnTo>
                  <a:pt x="929" y="626"/>
                </a:lnTo>
                <a:lnTo>
                  <a:pt x="930" y="618"/>
                </a:lnTo>
                <a:lnTo>
                  <a:pt x="929" y="608"/>
                </a:lnTo>
                <a:lnTo>
                  <a:pt x="928" y="600"/>
                </a:lnTo>
                <a:lnTo>
                  <a:pt x="928" y="592"/>
                </a:lnTo>
                <a:lnTo>
                  <a:pt x="927" y="582"/>
                </a:lnTo>
                <a:lnTo>
                  <a:pt x="927" y="572"/>
                </a:lnTo>
                <a:lnTo>
                  <a:pt x="928" y="563"/>
                </a:lnTo>
                <a:lnTo>
                  <a:pt x="939" y="565"/>
                </a:lnTo>
                <a:lnTo>
                  <a:pt x="943" y="578"/>
                </a:lnTo>
                <a:lnTo>
                  <a:pt x="946" y="591"/>
                </a:lnTo>
                <a:lnTo>
                  <a:pt x="948" y="596"/>
                </a:lnTo>
                <a:lnTo>
                  <a:pt x="950" y="602"/>
                </a:lnTo>
                <a:lnTo>
                  <a:pt x="955" y="606"/>
                </a:lnTo>
                <a:lnTo>
                  <a:pt x="960" y="610"/>
                </a:lnTo>
                <a:lnTo>
                  <a:pt x="968" y="615"/>
                </a:lnTo>
                <a:lnTo>
                  <a:pt x="975" y="618"/>
                </a:lnTo>
                <a:lnTo>
                  <a:pt x="983" y="621"/>
                </a:lnTo>
                <a:lnTo>
                  <a:pt x="992" y="623"/>
                </a:lnTo>
                <a:lnTo>
                  <a:pt x="995" y="613"/>
                </a:lnTo>
                <a:lnTo>
                  <a:pt x="1000" y="605"/>
                </a:lnTo>
                <a:lnTo>
                  <a:pt x="1006" y="597"/>
                </a:lnTo>
                <a:lnTo>
                  <a:pt x="1013" y="591"/>
                </a:lnTo>
                <a:lnTo>
                  <a:pt x="1022" y="585"/>
                </a:lnTo>
                <a:lnTo>
                  <a:pt x="1030" y="581"/>
                </a:lnTo>
                <a:lnTo>
                  <a:pt x="1040" y="579"/>
                </a:lnTo>
                <a:lnTo>
                  <a:pt x="1051" y="579"/>
                </a:lnTo>
                <a:lnTo>
                  <a:pt x="1056" y="580"/>
                </a:lnTo>
                <a:lnTo>
                  <a:pt x="1061" y="581"/>
                </a:lnTo>
                <a:lnTo>
                  <a:pt x="1060" y="592"/>
                </a:lnTo>
                <a:lnTo>
                  <a:pt x="1055" y="603"/>
                </a:lnTo>
                <a:lnTo>
                  <a:pt x="1052" y="608"/>
                </a:lnTo>
                <a:lnTo>
                  <a:pt x="1048" y="612"/>
                </a:lnTo>
                <a:lnTo>
                  <a:pt x="1046" y="615"/>
                </a:lnTo>
                <a:lnTo>
                  <a:pt x="1043" y="618"/>
                </a:lnTo>
                <a:lnTo>
                  <a:pt x="1042" y="620"/>
                </a:lnTo>
                <a:lnTo>
                  <a:pt x="1042" y="623"/>
                </a:lnTo>
                <a:lnTo>
                  <a:pt x="1043" y="630"/>
                </a:lnTo>
                <a:lnTo>
                  <a:pt x="1044" y="635"/>
                </a:lnTo>
                <a:lnTo>
                  <a:pt x="1047" y="639"/>
                </a:lnTo>
                <a:lnTo>
                  <a:pt x="1050" y="644"/>
                </a:lnTo>
                <a:lnTo>
                  <a:pt x="1057" y="651"/>
                </a:lnTo>
                <a:lnTo>
                  <a:pt x="1066" y="658"/>
                </a:lnTo>
                <a:lnTo>
                  <a:pt x="1077" y="640"/>
                </a:lnTo>
                <a:lnTo>
                  <a:pt x="1087" y="625"/>
                </a:lnTo>
                <a:lnTo>
                  <a:pt x="1095" y="609"/>
                </a:lnTo>
                <a:lnTo>
                  <a:pt x="1106" y="592"/>
                </a:lnTo>
                <a:lnTo>
                  <a:pt x="1119" y="576"/>
                </a:lnTo>
                <a:lnTo>
                  <a:pt x="1133" y="559"/>
                </a:lnTo>
                <a:lnTo>
                  <a:pt x="1142" y="546"/>
                </a:lnTo>
                <a:lnTo>
                  <a:pt x="1150" y="535"/>
                </a:lnTo>
                <a:lnTo>
                  <a:pt x="1156" y="529"/>
                </a:lnTo>
                <a:lnTo>
                  <a:pt x="1161" y="525"/>
                </a:lnTo>
                <a:lnTo>
                  <a:pt x="1168" y="521"/>
                </a:lnTo>
                <a:lnTo>
                  <a:pt x="1175" y="517"/>
                </a:lnTo>
                <a:lnTo>
                  <a:pt x="1186" y="516"/>
                </a:lnTo>
                <a:lnTo>
                  <a:pt x="1197" y="515"/>
                </a:lnTo>
                <a:lnTo>
                  <a:pt x="1205" y="511"/>
                </a:lnTo>
                <a:lnTo>
                  <a:pt x="1213" y="505"/>
                </a:lnTo>
                <a:lnTo>
                  <a:pt x="1220" y="499"/>
                </a:lnTo>
                <a:lnTo>
                  <a:pt x="1228" y="494"/>
                </a:lnTo>
                <a:lnTo>
                  <a:pt x="1246" y="482"/>
                </a:lnTo>
                <a:lnTo>
                  <a:pt x="1262" y="471"/>
                </a:lnTo>
                <a:lnTo>
                  <a:pt x="1277" y="458"/>
                </a:lnTo>
                <a:lnTo>
                  <a:pt x="1292" y="443"/>
                </a:lnTo>
                <a:lnTo>
                  <a:pt x="1307" y="429"/>
                </a:lnTo>
                <a:lnTo>
                  <a:pt x="1321" y="414"/>
                </a:lnTo>
                <a:lnTo>
                  <a:pt x="1324" y="408"/>
                </a:lnTo>
                <a:lnTo>
                  <a:pt x="1326" y="403"/>
                </a:lnTo>
                <a:lnTo>
                  <a:pt x="1334" y="400"/>
                </a:lnTo>
                <a:lnTo>
                  <a:pt x="1341" y="399"/>
                </a:lnTo>
                <a:lnTo>
                  <a:pt x="1349" y="397"/>
                </a:lnTo>
                <a:lnTo>
                  <a:pt x="1359" y="397"/>
                </a:lnTo>
                <a:lnTo>
                  <a:pt x="1381" y="399"/>
                </a:lnTo>
                <a:lnTo>
                  <a:pt x="1401" y="401"/>
                </a:lnTo>
                <a:lnTo>
                  <a:pt x="1421" y="405"/>
                </a:lnTo>
                <a:lnTo>
                  <a:pt x="1443" y="408"/>
                </a:lnTo>
                <a:lnTo>
                  <a:pt x="1448" y="411"/>
                </a:lnTo>
                <a:lnTo>
                  <a:pt x="1454" y="414"/>
                </a:lnTo>
                <a:lnTo>
                  <a:pt x="1466" y="416"/>
                </a:lnTo>
                <a:lnTo>
                  <a:pt x="1475" y="417"/>
                </a:lnTo>
                <a:lnTo>
                  <a:pt x="1486" y="419"/>
                </a:lnTo>
                <a:lnTo>
                  <a:pt x="1497" y="422"/>
                </a:lnTo>
                <a:lnTo>
                  <a:pt x="1502" y="424"/>
                </a:lnTo>
                <a:lnTo>
                  <a:pt x="1508" y="429"/>
                </a:lnTo>
                <a:lnTo>
                  <a:pt x="1513" y="434"/>
                </a:lnTo>
                <a:lnTo>
                  <a:pt x="1517" y="438"/>
                </a:lnTo>
                <a:lnTo>
                  <a:pt x="1522" y="444"/>
                </a:lnTo>
                <a:lnTo>
                  <a:pt x="1526" y="447"/>
                </a:lnTo>
                <a:lnTo>
                  <a:pt x="1533" y="450"/>
                </a:lnTo>
                <a:lnTo>
                  <a:pt x="1539" y="451"/>
                </a:lnTo>
                <a:lnTo>
                  <a:pt x="1542" y="450"/>
                </a:lnTo>
                <a:lnTo>
                  <a:pt x="1544" y="449"/>
                </a:lnTo>
                <a:lnTo>
                  <a:pt x="1547" y="447"/>
                </a:lnTo>
                <a:lnTo>
                  <a:pt x="1549" y="445"/>
                </a:lnTo>
                <a:lnTo>
                  <a:pt x="1552" y="438"/>
                </a:lnTo>
                <a:lnTo>
                  <a:pt x="1555" y="432"/>
                </a:lnTo>
                <a:lnTo>
                  <a:pt x="1559" y="424"/>
                </a:lnTo>
                <a:lnTo>
                  <a:pt x="1561" y="417"/>
                </a:lnTo>
                <a:lnTo>
                  <a:pt x="1562" y="409"/>
                </a:lnTo>
                <a:lnTo>
                  <a:pt x="1563" y="401"/>
                </a:lnTo>
                <a:lnTo>
                  <a:pt x="1566" y="384"/>
                </a:lnTo>
                <a:lnTo>
                  <a:pt x="1568" y="368"/>
                </a:lnTo>
                <a:lnTo>
                  <a:pt x="1597" y="368"/>
                </a:lnTo>
                <a:lnTo>
                  <a:pt x="1674" y="395"/>
                </a:lnTo>
                <a:lnTo>
                  <a:pt x="1682" y="390"/>
                </a:lnTo>
                <a:lnTo>
                  <a:pt x="1689" y="384"/>
                </a:lnTo>
                <a:lnTo>
                  <a:pt x="1695" y="378"/>
                </a:lnTo>
                <a:lnTo>
                  <a:pt x="1701" y="372"/>
                </a:lnTo>
                <a:lnTo>
                  <a:pt x="1705" y="366"/>
                </a:lnTo>
                <a:lnTo>
                  <a:pt x="1710" y="361"/>
                </a:lnTo>
                <a:lnTo>
                  <a:pt x="1713" y="354"/>
                </a:lnTo>
                <a:lnTo>
                  <a:pt x="1714" y="348"/>
                </a:lnTo>
                <a:lnTo>
                  <a:pt x="1714" y="343"/>
                </a:lnTo>
                <a:lnTo>
                  <a:pt x="1712" y="341"/>
                </a:lnTo>
                <a:lnTo>
                  <a:pt x="1710" y="339"/>
                </a:lnTo>
                <a:lnTo>
                  <a:pt x="1708" y="337"/>
                </a:lnTo>
                <a:lnTo>
                  <a:pt x="1700" y="334"/>
                </a:lnTo>
                <a:lnTo>
                  <a:pt x="1694" y="332"/>
                </a:lnTo>
                <a:lnTo>
                  <a:pt x="1677" y="324"/>
                </a:lnTo>
                <a:lnTo>
                  <a:pt x="1661" y="315"/>
                </a:lnTo>
                <a:lnTo>
                  <a:pt x="1652" y="310"/>
                </a:lnTo>
                <a:lnTo>
                  <a:pt x="1646" y="303"/>
                </a:lnTo>
                <a:lnTo>
                  <a:pt x="1640" y="297"/>
                </a:lnTo>
                <a:lnTo>
                  <a:pt x="1634" y="291"/>
                </a:lnTo>
                <a:lnTo>
                  <a:pt x="1629" y="283"/>
                </a:lnTo>
                <a:lnTo>
                  <a:pt x="1623" y="275"/>
                </a:lnTo>
                <a:lnTo>
                  <a:pt x="1616" y="269"/>
                </a:lnTo>
                <a:lnTo>
                  <a:pt x="1608" y="262"/>
                </a:lnTo>
                <a:lnTo>
                  <a:pt x="1605" y="256"/>
                </a:lnTo>
                <a:lnTo>
                  <a:pt x="1601" y="252"/>
                </a:lnTo>
                <a:lnTo>
                  <a:pt x="1589" y="255"/>
                </a:lnTo>
                <a:lnTo>
                  <a:pt x="1579" y="260"/>
                </a:lnTo>
                <a:lnTo>
                  <a:pt x="1563" y="264"/>
                </a:lnTo>
                <a:lnTo>
                  <a:pt x="1547" y="268"/>
                </a:lnTo>
                <a:lnTo>
                  <a:pt x="1524" y="278"/>
                </a:lnTo>
                <a:lnTo>
                  <a:pt x="1502" y="286"/>
                </a:lnTo>
                <a:lnTo>
                  <a:pt x="1493" y="289"/>
                </a:lnTo>
                <a:lnTo>
                  <a:pt x="1482" y="292"/>
                </a:lnTo>
                <a:lnTo>
                  <a:pt x="1470" y="294"/>
                </a:lnTo>
                <a:lnTo>
                  <a:pt x="1457" y="295"/>
                </a:lnTo>
                <a:lnTo>
                  <a:pt x="1449" y="294"/>
                </a:lnTo>
                <a:lnTo>
                  <a:pt x="1443" y="293"/>
                </a:lnTo>
                <a:lnTo>
                  <a:pt x="1438" y="289"/>
                </a:lnTo>
                <a:lnTo>
                  <a:pt x="1432" y="287"/>
                </a:lnTo>
                <a:lnTo>
                  <a:pt x="1422" y="279"/>
                </a:lnTo>
                <a:lnTo>
                  <a:pt x="1412" y="270"/>
                </a:lnTo>
                <a:lnTo>
                  <a:pt x="1402" y="264"/>
                </a:lnTo>
                <a:lnTo>
                  <a:pt x="1392" y="256"/>
                </a:lnTo>
                <a:lnTo>
                  <a:pt x="1388" y="252"/>
                </a:lnTo>
                <a:lnTo>
                  <a:pt x="1385" y="247"/>
                </a:lnTo>
                <a:lnTo>
                  <a:pt x="1384" y="243"/>
                </a:lnTo>
                <a:lnTo>
                  <a:pt x="1382" y="237"/>
                </a:lnTo>
                <a:lnTo>
                  <a:pt x="1382" y="172"/>
                </a:lnTo>
                <a:lnTo>
                  <a:pt x="1384" y="163"/>
                </a:lnTo>
                <a:lnTo>
                  <a:pt x="1386" y="156"/>
                </a:lnTo>
                <a:lnTo>
                  <a:pt x="1389" y="148"/>
                </a:lnTo>
                <a:lnTo>
                  <a:pt x="1393" y="140"/>
                </a:lnTo>
                <a:lnTo>
                  <a:pt x="1382" y="143"/>
                </a:lnTo>
                <a:lnTo>
                  <a:pt x="1359" y="156"/>
                </a:lnTo>
                <a:lnTo>
                  <a:pt x="1339" y="167"/>
                </a:lnTo>
                <a:lnTo>
                  <a:pt x="1319" y="179"/>
                </a:lnTo>
                <a:lnTo>
                  <a:pt x="1295" y="191"/>
                </a:lnTo>
                <a:lnTo>
                  <a:pt x="1281" y="195"/>
                </a:lnTo>
                <a:lnTo>
                  <a:pt x="1268" y="199"/>
                </a:lnTo>
                <a:lnTo>
                  <a:pt x="1255" y="202"/>
                </a:lnTo>
                <a:lnTo>
                  <a:pt x="1242" y="206"/>
                </a:lnTo>
                <a:lnTo>
                  <a:pt x="1225" y="214"/>
                </a:lnTo>
                <a:lnTo>
                  <a:pt x="1210" y="222"/>
                </a:lnTo>
                <a:lnTo>
                  <a:pt x="1195" y="231"/>
                </a:lnTo>
                <a:lnTo>
                  <a:pt x="1178" y="239"/>
                </a:lnTo>
                <a:lnTo>
                  <a:pt x="1151" y="247"/>
                </a:lnTo>
                <a:lnTo>
                  <a:pt x="1128" y="255"/>
                </a:lnTo>
                <a:lnTo>
                  <a:pt x="1117" y="260"/>
                </a:lnTo>
                <a:lnTo>
                  <a:pt x="1105" y="266"/>
                </a:lnTo>
                <a:lnTo>
                  <a:pt x="1094" y="272"/>
                </a:lnTo>
                <a:lnTo>
                  <a:pt x="1082" y="281"/>
                </a:lnTo>
                <a:lnTo>
                  <a:pt x="1075" y="288"/>
                </a:lnTo>
                <a:lnTo>
                  <a:pt x="1069" y="296"/>
                </a:lnTo>
                <a:lnTo>
                  <a:pt x="1064" y="305"/>
                </a:lnTo>
                <a:lnTo>
                  <a:pt x="1058" y="313"/>
                </a:lnTo>
                <a:lnTo>
                  <a:pt x="1049" y="322"/>
                </a:lnTo>
                <a:lnTo>
                  <a:pt x="1039" y="329"/>
                </a:lnTo>
                <a:lnTo>
                  <a:pt x="1028" y="336"/>
                </a:lnTo>
                <a:lnTo>
                  <a:pt x="1015" y="342"/>
                </a:lnTo>
                <a:lnTo>
                  <a:pt x="1007" y="348"/>
                </a:lnTo>
                <a:lnTo>
                  <a:pt x="998" y="353"/>
                </a:lnTo>
                <a:lnTo>
                  <a:pt x="989" y="359"/>
                </a:lnTo>
                <a:lnTo>
                  <a:pt x="979" y="363"/>
                </a:lnTo>
                <a:lnTo>
                  <a:pt x="888" y="339"/>
                </a:lnTo>
                <a:lnTo>
                  <a:pt x="835" y="353"/>
                </a:lnTo>
                <a:lnTo>
                  <a:pt x="820" y="350"/>
                </a:lnTo>
                <a:lnTo>
                  <a:pt x="807" y="346"/>
                </a:lnTo>
                <a:lnTo>
                  <a:pt x="795" y="339"/>
                </a:lnTo>
                <a:lnTo>
                  <a:pt x="783" y="333"/>
                </a:lnTo>
                <a:lnTo>
                  <a:pt x="772" y="325"/>
                </a:lnTo>
                <a:lnTo>
                  <a:pt x="763" y="315"/>
                </a:lnTo>
                <a:lnTo>
                  <a:pt x="753" y="306"/>
                </a:lnTo>
                <a:lnTo>
                  <a:pt x="742" y="295"/>
                </a:lnTo>
                <a:lnTo>
                  <a:pt x="736" y="286"/>
                </a:lnTo>
                <a:lnTo>
                  <a:pt x="730" y="280"/>
                </a:lnTo>
                <a:lnTo>
                  <a:pt x="724" y="273"/>
                </a:lnTo>
                <a:lnTo>
                  <a:pt x="716" y="268"/>
                </a:lnTo>
                <a:lnTo>
                  <a:pt x="701" y="259"/>
                </a:lnTo>
                <a:lnTo>
                  <a:pt x="687" y="252"/>
                </a:lnTo>
                <a:lnTo>
                  <a:pt x="674" y="246"/>
                </a:lnTo>
                <a:lnTo>
                  <a:pt x="660" y="242"/>
                </a:lnTo>
                <a:lnTo>
                  <a:pt x="646" y="239"/>
                </a:lnTo>
                <a:lnTo>
                  <a:pt x="632" y="235"/>
                </a:lnTo>
                <a:lnTo>
                  <a:pt x="616" y="233"/>
                </a:lnTo>
                <a:lnTo>
                  <a:pt x="598" y="230"/>
                </a:lnTo>
                <a:lnTo>
                  <a:pt x="585" y="228"/>
                </a:lnTo>
                <a:lnTo>
                  <a:pt x="572" y="226"/>
                </a:lnTo>
                <a:lnTo>
                  <a:pt x="567" y="226"/>
                </a:lnTo>
                <a:lnTo>
                  <a:pt x="563" y="227"/>
                </a:lnTo>
                <a:lnTo>
                  <a:pt x="558" y="228"/>
                </a:lnTo>
                <a:lnTo>
                  <a:pt x="555" y="229"/>
                </a:lnTo>
                <a:lnTo>
                  <a:pt x="549" y="234"/>
                </a:lnTo>
                <a:lnTo>
                  <a:pt x="542" y="240"/>
                </a:lnTo>
                <a:lnTo>
                  <a:pt x="536" y="246"/>
                </a:lnTo>
                <a:lnTo>
                  <a:pt x="529" y="252"/>
                </a:lnTo>
                <a:lnTo>
                  <a:pt x="523" y="258"/>
                </a:lnTo>
                <a:lnTo>
                  <a:pt x="514" y="262"/>
                </a:lnTo>
                <a:lnTo>
                  <a:pt x="508" y="262"/>
                </a:lnTo>
                <a:lnTo>
                  <a:pt x="502" y="262"/>
                </a:lnTo>
                <a:lnTo>
                  <a:pt x="501" y="254"/>
                </a:lnTo>
                <a:lnTo>
                  <a:pt x="501" y="246"/>
                </a:lnTo>
                <a:lnTo>
                  <a:pt x="502" y="239"/>
                </a:lnTo>
                <a:lnTo>
                  <a:pt x="502" y="230"/>
                </a:lnTo>
                <a:lnTo>
                  <a:pt x="502" y="207"/>
                </a:lnTo>
                <a:lnTo>
                  <a:pt x="504" y="186"/>
                </a:lnTo>
                <a:lnTo>
                  <a:pt x="507" y="176"/>
                </a:lnTo>
                <a:lnTo>
                  <a:pt x="510" y="166"/>
                </a:lnTo>
                <a:lnTo>
                  <a:pt x="514" y="157"/>
                </a:lnTo>
                <a:lnTo>
                  <a:pt x="520" y="146"/>
                </a:lnTo>
                <a:lnTo>
                  <a:pt x="522" y="141"/>
                </a:lnTo>
                <a:lnTo>
                  <a:pt x="525" y="138"/>
                </a:lnTo>
                <a:lnTo>
                  <a:pt x="529" y="136"/>
                </a:lnTo>
                <a:lnTo>
                  <a:pt x="533" y="134"/>
                </a:lnTo>
                <a:lnTo>
                  <a:pt x="542" y="131"/>
                </a:lnTo>
                <a:lnTo>
                  <a:pt x="551" y="127"/>
                </a:lnTo>
                <a:lnTo>
                  <a:pt x="560" y="123"/>
                </a:lnTo>
                <a:lnTo>
                  <a:pt x="567" y="119"/>
                </a:lnTo>
                <a:lnTo>
                  <a:pt x="574" y="113"/>
                </a:lnTo>
                <a:lnTo>
                  <a:pt x="579" y="109"/>
                </a:lnTo>
                <a:lnTo>
                  <a:pt x="591" y="98"/>
                </a:lnTo>
                <a:lnTo>
                  <a:pt x="602" y="84"/>
                </a:lnTo>
                <a:lnTo>
                  <a:pt x="608" y="73"/>
                </a:lnTo>
                <a:lnTo>
                  <a:pt x="612" y="64"/>
                </a:lnTo>
                <a:lnTo>
                  <a:pt x="617" y="53"/>
                </a:lnTo>
                <a:lnTo>
                  <a:pt x="623" y="42"/>
                </a:lnTo>
                <a:lnTo>
                  <a:pt x="629" y="31"/>
                </a:lnTo>
                <a:lnTo>
                  <a:pt x="633" y="22"/>
                </a:lnTo>
                <a:lnTo>
                  <a:pt x="637" y="12"/>
                </a:lnTo>
                <a:lnTo>
                  <a:pt x="638" y="0"/>
                </a:lnTo>
                <a:lnTo>
                  <a:pt x="618" y="0"/>
                </a:lnTo>
                <a:lnTo>
                  <a:pt x="612" y="2"/>
                </a:lnTo>
                <a:lnTo>
                  <a:pt x="607" y="4"/>
                </a:lnTo>
                <a:lnTo>
                  <a:pt x="593" y="10"/>
                </a:lnTo>
                <a:lnTo>
                  <a:pt x="580" y="14"/>
                </a:lnTo>
                <a:lnTo>
                  <a:pt x="568" y="18"/>
                </a:lnTo>
                <a:lnTo>
                  <a:pt x="554" y="24"/>
                </a:lnTo>
                <a:lnTo>
                  <a:pt x="542" y="27"/>
                </a:lnTo>
                <a:lnTo>
                  <a:pt x="533" y="29"/>
                </a:lnTo>
                <a:lnTo>
                  <a:pt x="523" y="32"/>
                </a:lnTo>
                <a:lnTo>
                  <a:pt x="511" y="37"/>
                </a:lnTo>
                <a:lnTo>
                  <a:pt x="496" y="44"/>
                </a:lnTo>
                <a:lnTo>
                  <a:pt x="483" y="53"/>
                </a:lnTo>
                <a:lnTo>
                  <a:pt x="471" y="62"/>
                </a:lnTo>
                <a:lnTo>
                  <a:pt x="459" y="71"/>
                </a:lnTo>
                <a:lnTo>
                  <a:pt x="439" y="92"/>
                </a:lnTo>
                <a:lnTo>
                  <a:pt x="413" y="113"/>
                </a:lnTo>
                <a:lnTo>
                  <a:pt x="402" y="120"/>
                </a:lnTo>
                <a:lnTo>
                  <a:pt x="392" y="127"/>
                </a:lnTo>
                <a:lnTo>
                  <a:pt x="383" y="134"/>
                </a:lnTo>
                <a:lnTo>
                  <a:pt x="376" y="140"/>
                </a:lnTo>
                <a:lnTo>
                  <a:pt x="369" y="148"/>
                </a:lnTo>
                <a:lnTo>
                  <a:pt x="364" y="156"/>
                </a:lnTo>
                <a:lnTo>
                  <a:pt x="353" y="173"/>
                </a:lnTo>
                <a:lnTo>
                  <a:pt x="341" y="191"/>
                </a:lnTo>
                <a:lnTo>
                  <a:pt x="336" y="194"/>
                </a:lnTo>
                <a:lnTo>
                  <a:pt x="331" y="199"/>
                </a:lnTo>
                <a:lnTo>
                  <a:pt x="329" y="204"/>
                </a:lnTo>
                <a:lnTo>
                  <a:pt x="328" y="210"/>
                </a:lnTo>
                <a:lnTo>
                  <a:pt x="323" y="216"/>
                </a:lnTo>
                <a:lnTo>
                  <a:pt x="318" y="221"/>
                </a:lnTo>
                <a:lnTo>
                  <a:pt x="312" y="226"/>
                </a:lnTo>
                <a:lnTo>
                  <a:pt x="306" y="230"/>
                </a:lnTo>
                <a:lnTo>
                  <a:pt x="293" y="237"/>
                </a:lnTo>
                <a:lnTo>
                  <a:pt x="280" y="242"/>
                </a:lnTo>
                <a:lnTo>
                  <a:pt x="268" y="248"/>
                </a:lnTo>
                <a:lnTo>
                  <a:pt x="256" y="256"/>
                </a:lnTo>
                <a:lnTo>
                  <a:pt x="251" y="260"/>
                </a:lnTo>
                <a:lnTo>
                  <a:pt x="245" y="266"/>
                </a:lnTo>
                <a:lnTo>
                  <a:pt x="241" y="271"/>
                </a:lnTo>
                <a:lnTo>
                  <a:pt x="238" y="279"/>
                </a:lnTo>
                <a:lnTo>
                  <a:pt x="233" y="287"/>
                </a:lnTo>
                <a:lnTo>
                  <a:pt x="229" y="296"/>
                </a:lnTo>
                <a:lnTo>
                  <a:pt x="225" y="305"/>
                </a:lnTo>
                <a:lnTo>
                  <a:pt x="219" y="312"/>
                </a:lnTo>
                <a:lnTo>
                  <a:pt x="214" y="319"/>
                </a:lnTo>
                <a:lnTo>
                  <a:pt x="207" y="324"/>
                </a:lnTo>
                <a:lnTo>
                  <a:pt x="199" y="328"/>
                </a:lnTo>
                <a:lnTo>
                  <a:pt x="190" y="332"/>
                </a:lnTo>
                <a:lnTo>
                  <a:pt x="184" y="333"/>
                </a:lnTo>
                <a:lnTo>
                  <a:pt x="178" y="333"/>
                </a:lnTo>
                <a:lnTo>
                  <a:pt x="174" y="332"/>
                </a:lnTo>
                <a:lnTo>
                  <a:pt x="169" y="330"/>
                </a:lnTo>
                <a:lnTo>
                  <a:pt x="163" y="329"/>
                </a:lnTo>
                <a:lnTo>
                  <a:pt x="158" y="329"/>
                </a:lnTo>
                <a:lnTo>
                  <a:pt x="153" y="329"/>
                </a:lnTo>
                <a:lnTo>
                  <a:pt x="147" y="332"/>
                </a:lnTo>
                <a:lnTo>
                  <a:pt x="142" y="335"/>
                </a:lnTo>
                <a:lnTo>
                  <a:pt x="137" y="338"/>
                </a:lnTo>
                <a:lnTo>
                  <a:pt x="133" y="342"/>
                </a:lnTo>
                <a:lnTo>
                  <a:pt x="129" y="348"/>
                </a:lnTo>
                <a:lnTo>
                  <a:pt x="117" y="361"/>
                </a:lnTo>
                <a:lnTo>
                  <a:pt x="106" y="373"/>
                </a:lnTo>
                <a:lnTo>
                  <a:pt x="96" y="384"/>
                </a:lnTo>
                <a:lnTo>
                  <a:pt x="83" y="397"/>
                </a:lnTo>
                <a:lnTo>
                  <a:pt x="77" y="406"/>
                </a:lnTo>
                <a:lnTo>
                  <a:pt x="70" y="414"/>
                </a:lnTo>
                <a:lnTo>
                  <a:pt x="67" y="417"/>
                </a:lnTo>
                <a:lnTo>
                  <a:pt x="64" y="420"/>
                </a:lnTo>
                <a:lnTo>
                  <a:pt x="59" y="422"/>
                </a:lnTo>
                <a:lnTo>
                  <a:pt x="54" y="424"/>
                </a:lnTo>
                <a:lnTo>
                  <a:pt x="43" y="426"/>
                </a:lnTo>
                <a:lnTo>
                  <a:pt x="34" y="427"/>
                </a:lnTo>
                <a:lnTo>
                  <a:pt x="24" y="430"/>
                </a:lnTo>
                <a:lnTo>
                  <a:pt x="15" y="432"/>
                </a:lnTo>
                <a:lnTo>
                  <a:pt x="8" y="434"/>
                </a:lnTo>
                <a:lnTo>
                  <a:pt x="0" y="436"/>
                </a:lnTo>
                <a:lnTo>
                  <a:pt x="0" y="436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2" name="Freeform 258"/>
          <p:cNvSpPr>
            <a:spLocks/>
          </p:cNvSpPr>
          <p:nvPr/>
        </p:nvSpPr>
        <p:spPr bwMode="auto">
          <a:xfrm>
            <a:off x="6479550" y="2664743"/>
            <a:ext cx="562496" cy="750456"/>
          </a:xfrm>
          <a:custGeom>
            <a:avLst/>
            <a:gdLst>
              <a:gd name="T0" fmla="*/ 1018 w 1220"/>
              <a:gd name="T1" fmla="*/ 1436 h 1627"/>
              <a:gd name="T2" fmla="*/ 1067 w 1220"/>
              <a:gd name="T3" fmla="*/ 1369 h 1627"/>
              <a:gd name="T4" fmla="*/ 1066 w 1220"/>
              <a:gd name="T5" fmla="*/ 1315 h 1627"/>
              <a:gd name="T6" fmla="*/ 1089 w 1220"/>
              <a:gd name="T7" fmla="*/ 1149 h 1627"/>
              <a:gd name="T8" fmla="*/ 1101 w 1220"/>
              <a:gd name="T9" fmla="*/ 1074 h 1627"/>
              <a:gd name="T10" fmla="*/ 1144 w 1220"/>
              <a:gd name="T11" fmla="*/ 1049 h 1627"/>
              <a:gd name="T12" fmla="*/ 1209 w 1220"/>
              <a:gd name="T13" fmla="*/ 1022 h 1627"/>
              <a:gd name="T14" fmla="*/ 1216 w 1220"/>
              <a:gd name="T15" fmla="*/ 922 h 1627"/>
              <a:gd name="T16" fmla="*/ 1180 w 1220"/>
              <a:gd name="T17" fmla="*/ 853 h 1627"/>
              <a:gd name="T18" fmla="*/ 1115 w 1220"/>
              <a:gd name="T19" fmla="*/ 684 h 1627"/>
              <a:gd name="T20" fmla="*/ 1050 w 1220"/>
              <a:gd name="T21" fmla="*/ 577 h 1627"/>
              <a:gd name="T22" fmla="*/ 1011 w 1220"/>
              <a:gd name="T23" fmla="*/ 548 h 1627"/>
              <a:gd name="T24" fmla="*/ 935 w 1220"/>
              <a:gd name="T25" fmla="*/ 555 h 1627"/>
              <a:gd name="T26" fmla="*/ 887 w 1220"/>
              <a:gd name="T27" fmla="*/ 627 h 1627"/>
              <a:gd name="T28" fmla="*/ 836 w 1220"/>
              <a:gd name="T29" fmla="*/ 704 h 1627"/>
              <a:gd name="T30" fmla="*/ 812 w 1220"/>
              <a:gd name="T31" fmla="*/ 724 h 1627"/>
              <a:gd name="T32" fmla="*/ 744 w 1220"/>
              <a:gd name="T33" fmla="*/ 735 h 1627"/>
              <a:gd name="T34" fmla="*/ 729 w 1220"/>
              <a:gd name="T35" fmla="*/ 662 h 1627"/>
              <a:gd name="T36" fmla="*/ 766 w 1220"/>
              <a:gd name="T37" fmla="*/ 608 h 1627"/>
              <a:gd name="T38" fmla="*/ 812 w 1220"/>
              <a:gd name="T39" fmla="*/ 546 h 1627"/>
              <a:gd name="T40" fmla="*/ 825 w 1220"/>
              <a:gd name="T41" fmla="*/ 463 h 1627"/>
              <a:gd name="T42" fmla="*/ 838 w 1220"/>
              <a:gd name="T43" fmla="*/ 332 h 1627"/>
              <a:gd name="T44" fmla="*/ 800 w 1220"/>
              <a:gd name="T45" fmla="*/ 248 h 1627"/>
              <a:gd name="T46" fmla="*/ 763 w 1220"/>
              <a:gd name="T47" fmla="*/ 203 h 1627"/>
              <a:gd name="T48" fmla="*/ 782 w 1220"/>
              <a:gd name="T49" fmla="*/ 145 h 1627"/>
              <a:gd name="T50" fmla="*/ 757 w 1220"/>
              <a:gd name="T51" fmla="*/ 105 h 1627"/>
              <a:gd name="T52" fmla="*/ 675 w 1220"/>
              <a:gd name="T53" fmla="*/ 70 h 1627"/>
              <a:gd name="T54" fmla="*/ 628 w 1220"/>
              <a:gd name="T55" fmla="*/ 52 h 1627"/>
              <a:gd name="T56" fmla="*/ 558 w 1220"/>
              <a:gd name="T57" fmla="*/ 47 h 1627"/>
              <a:gd name="T58" fmla="*/ 456 w 1220"/>
              <a:gd name="T59" fmla="*/ 27 h 1627"/>
              <a:gd name="T60" fmla="*/ 412 w 1220"/>
              <a:gd name="T61" fmla="*/ 10 h 1627"/>
              <a:gd name="T62" fmla="*/ 357 w 1220"/>
              <a:gd name="T63" fmla="*/ 7 h 1627"/>
              <a:gd name="T64" fmla="*/ 306 w 1220"/>
              <a:gd name="T65" fmla="*/ 42 h 1627"/>
              <a:gd name="T66" fmla="*/ 293 w 1220"/>
              <a:gd name="T67" fmla="*/ 122 h 1627"/>
              <a:gd name="T68" fmla="*/ 290 w 1220"/>
              <a:gd name="T69" fmla="*/ 178 h 1627"/>
              <a:gd name="T70" fmla="*/ 258 w 1220"/>
              <a:gd name="T71" fmla="*/ 210 h 1627"/>
              <a:gd name="T72" fmla="*/ 234 w 1220"/>
              <a:gd name="T73" fmla="*/ 367 h 1627"/>
              <a:gd name="T74" fmla="*/ 186 w 1220"/>
              <a:gd name="T75" fmla="*/ 327 h 1627"/>
              <a:gd name="T76" fmla="*/ 147 w 1220"/>
              <a:gd name="T77" fmla="*/ 264 h 1627"/>
              <a:gd name="T78" fmla="*/ 105 w 1220"/>
              <a:gd name="T79" fmla="*/ 335 h 1627"/>
              <a:gd name="T80" fmla="*/ 46 w 1220"/>
              <a:gd name="T81" fmla="*/ 387 h 1627"/>
              <a:gd name="T82" fmla="*/ 35 w 1220"/>
              <a:gd name="T83" fmla="*/ 440 h 1627"/>
              <a:gd name="T84" fmla="*/ 12 w 1220"/>
              <a:gd name="T85" fmla="*/ 494 h 1627"/>
              <a:gd name="T86" fmla="*/ 23 w 1220"/>
              <a:gd name="T87" fmla="*/ 561 h 1627"/>
              <a:gd name="T88" fmla="*/ 8 w 1220"/>
              <a:gd name="T89" fmla="*/ 699 h 1627"/>
              <a:gd name="T90" fmla="*/ 10 w 1220"/>
              <a:gd name="T91" fmla="*/ 793 h 1627"/>
              <a:gd name="T92" fmla="*/ 34 w 1220"/>
              <a:gd name="T93" fmla="*/ 914 h 1627"/>
              <a:gd name="T94" fmla="*/ 81 w 1220"/>
              <a:gd name="T95" fmla="*/ 971 h 1627"/>
              <a:gd name="T96" fmla="*/ 123 w 1220"/>
              <a:gd name="T97" fmla="*/ 1036 h 1627"/>
              <a:gd name="T98" fmla="*/ 147 w 1220"/>
              <a:gd name="T99" fmla="*/ 1151 h 1627"/>
              <a:gd name="T100" fmla="*/ 141 w 1220"/>
              <a:gd name="T101" fmla="*/ 1305 h 1627"/>
              <a:gd name="T102" fmla="*/ 131 w 1220"/>
              <a:gd name="T103" fmla="*/ 1379 h 1627"/>
              <a:gd name="T104" fmla="*/ 110 w 1220"/>
              <a:gd name="T105" fmla="*/ 1480 h 1627"/>
              <a:gd name="T106" fmla="*/ 61 w 1220"/>
              <a:gd name="T107" fmla="*/ 1592 h 1627"/>
              <a:gd name="T108" fmla="*/ 638 w 1220"/>
              <a:gd name="T109" fmla="*/ 1555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20" h="1627">
                <a:moveTo>
                  <a:pt x="638" y="1555"/>
                </a:moveTo>
                <a:lnTo>
                  <a:pt x="1007" y="1465"/>
                </a:lnTo>
                <a:lnTo>
                  <a:pt x="1007" y="1465"/>
                </a:lnTo>
                <a:lnTo>
                  <a:pt x="1008" y="1456"/>
                </a:lnTo>
                <a:lnTo>
                  <a:pt x="1010" y="1449"/>
                </a:lnTo>
                <a:lnTo>
                  <a:pt x="1013" y="1442"/>
                </a:lnTo>
                <a:lnTo>
                  <a:pt x="1018" y="1436"/>
                </a:lnTo>
                <a:lnTo>
                  <a:pt x="1030" y="1424"/>
                </a:lnTo>
                <a:lnTo>
                  <a:pt x="1041" y="1412"/>
                </a:lnTo>
                <a:lnTo>
                  <a:pt x="1048" y="1403"/>
                </a:lnTo>
                <a:lnTo>
                  <a:pt x="1054" y="1395"/>
                </a:lnTo>
                <a:lnTo>
                  <a:pt x="1060" y="1386"/>
                </a:lnTo>
                <a:lnTo>
                  <a:pt x="1064" y="1378"/>
                </a:lnTo>
                <a:lnTo>
                  <a:pt x="1067" y="1369"/>
                </a:lnTo>
                <a:lnTo>
                  <a:pt x="1070" y="1359"/>
                </a:lnTo>
                <a:lnTo>
                  <a:pt x="1072" y="1348"/>
                </a:lnTo>
                <a:lnTo>
                  <a:pt x="1073" y="1338"/>
                </a:lnTo>
                <a:lnTo>
                  <a:pt x="1073" y="1338"/>
                </a:lnTo>
                <a:lnTo>
                  <a:pt x="1071" y="1330"/>
                </a:lnTo>
                <a:lnTo>
                  <a:pt x="1067" y="1322"/>
                </a:lnTo>
                <a:lnTo>
                  <a:pt x="1066" y="1315"/>
                </a:lnTo>
                <a:lnTo>
                  <a:pt x="1066" y="1307"/>
                </a:lnTo>
                <a:lnTo>
                  <a:pt x="1072" y="1284"/>
                </a:lnTo>
                <a:lnTo>
                  <a:pt x="1078" y="1260"/>
                </a:lnTo>
                <a:lnTo>
                  <a:pt x="1084" y="1236"/>
                </a:lnTo>
                <a:lnTo>
                  <a:pt x="1089" y="1212"/>
                </a:lnTo>
                <a:lnTo>
                  <a:pt x="1089" y="1212"/>
                </a:lnTo>
                <a:lnTo>
                  <a:pt x="1089" y="1149"/>
                </a:lnTo>
                <a:lnTo>
                  <a:pt x="1090" y="1137"/>
                </a:lnTo>
                <a:lnTo>
                  <a:pt x="1093" y="1127"/>
                </a:lnTo>
                <a:lnTo>
                  <a:pt x="1097" y="1117"/>
                </a:lnTo>
                <a:lnTo>
                  <a:pt x="1100" y="1106"/>
                </a:lnTo>
                <a:lnTo>
                  <a:pt x="1101" y="1094"/>
                </a:lnTo>
                <a:lnTo>
                  <a:pt x="1101" y="1081"/>
                </a:lnTo>
                <a:lnTo>
                  <a:pt x="1101" y="1074"/>
                </a:lnTo>
                <a:lnTo>
                  <a:pt x="1103" y="1069"/>
                </a:lnTo>
                <a:lnTo>
                  <a:pt x="1105" y="1064"/>
                </a:lnTo>
                <a:lnTo>
                  <a:pt x="1111" y="1061"/>
                </a:lnTo>
                <a:lnTo>
                  <a:pt x="1116" y="1060"/>
                </a:lnTo>
                <a:lnTo>
                  <a:pt x="1121" y="1059"/>
                </a:lnTo>
                <a:lnTo>
                  <a:pt x="1132" y="1052"/>
                </a:lnTo>
                <a:lnTo>
                  <a:pt x="1144" y="1049"/>
                </a:lnTo>
                <a:lnTo>
                  <a:pt x="1155" y="1046"/>
                </a:lnTo>
                <a:lnTo>
                  <a:pt x="1166" y="1044"/>
                </a:lnTo>
                <a:lnTo>
                  <a:pt x="1176" y="1042"/>
                </a:lnTo>
                <a:lnTo>
                  <a:pt x="1187" y="1038"/>
                </a:lnTo>
                <a:lnTo>
                  <a:pt x="1198" y="1034"/>
                </a:lnTo>
                <a:lnTo>
                  <a:pt x="1209" y="1027"/>
                </a:lnTo>
                <a:lnTo>
                  <a:pt x="1209" y="1022"/>
                </a:lnTo>
                <a:lnTo>
                  <a:pt x="1209" y="1016"/>
                </a:lnTo>
                <a:lnTo>
                  <a:pt x="1209" y="1016"/>
                </a:lnTo>
                <a:lnTo>
                  <a:pt x="1210" y="987"/>
                </a:lnTo>
                <a:lnTo>
                  <a:pt x="1211" y="961"/>
                </a:lnTo>
                <a:lnTo>
                  <a:pt x="1212" y="949"/>
                </a:lnTo>
                <a:lnTo>
                  <a:pt x="1214" y="936"/>
                </a:lnTo>
                <a:lnTo>
                  <a:pt x="1216" y="922"/>
                </a:lnTo>
                <a:lnTo>
                  <a:pt x="1220" y="907"/>
                </a:lnTo>
                <a:lnTo>
                  <a:pt x="1220" y="907"/>
                </a:lnTo>
                <a:lnTo>
                  <a:pt x="1209" y="900"/>
                </a:lnTo>
                <a:lnTo>
                  <a:pt x="1200" y="893"/>
                </a:lnTo>
                <a:lnTo>
                  <a:pt x="1194" y="884"/>
                </a:lnTo>
                <a:lnTo>
                  <a:pt x="1188" y="874"/>
                </a:lnTo>
                <a:lnTo>
                  <a:pt x="1180" y="853"/>
                </a:lnTo>
                <a:lnTo>
                  <a:pt x="1171" y="830"/>
                </a:lnTo>
                <a:lnTo>
                  <a:pt x="1159" y="800"/>
                </a:lnTo>
                <a:lnTo>
                  <a:pt x="1147" y="773"/>
                </a:lnTo>
                <a:lnTo>
                  <a:pt x="1138" y="745"/>
                </a:lnTo>
                <a:lnTo>
                  <a:pt x="1126" y="713"/>
                </a:lnTo>
                <a:lnTo>
                  <a:pt x="1120" y="698"/>
                </a:lnTo>
                <a:lnTo>
                  <a:pt x="1115" y="684"/>
                </a:lnTo>
                <a:lnTo>
                  <a:pt x="1108" y="671"/>
                </a:lnTo>
                <a:lnTo>
                  <a:pt x="1102" y="658"/>
                </a:lnTo>
                <a:lnTo>
                  <a:pt x="1087" y="635"/>
                </a:lnTo>
                <a:lnTo>
                  <a:pt x="1071" y="608"/>
                </a:lnTo>
                <a:lnTo>
                  <a:pt x="1063" y="596"/>
                </a:lnTo>
                <a:lnTo>
                  <a:pt x="1057" y="586"/>
                </a:lnTo>
                <a:lnTo>
                  <a:pt x="1050" y="577"/>
                </a:lnTo>
                <a:lnTo>
                  <a:pt x="1041" y="568"/>
                </a:lnTo>
                <a:lnTo>
                  <a:pt x="1039" y="561"/>
                </a:lnTo>
                <a:lnTo>
                  <a:pt x="1036" y="557"/>
                </a:lnTo>
                <a:lnTo>
                  <a:pt x="1030" y="554"/>
                </a:lnTo>
                <a:lnTo>
                  <a:pt x="1023" y="550"/>
                </a:lnTo>
                <a:lnTo>
                  <a:pt x="1018" y="549"/>
                </a:lnTo>
                <a:lnTo>
                  <a:pt x="1011" y="548"/>
                </a:lnTo>
                <a:lnTo>
                  <a:pt x="997" y="548"/>
                </a:lnTo>
                <a:lnTo>
                  <a:pt x="983" y="548"/>
                </a:lnTo>
                <a:lnTo>
                  <a:pt x="967" y="551"/>
                </a:lnTo>
                <a:lnTo>
                  <a:pt x="951" y="557"/>
                </a:lnTo>
                <a:lnTo>
                  <a:pt x="945" y="557"/>
                </a:lnTo>
                <a:lnTo>
                  <a:pt x="940" y="556"/>
                </a:lnTo>
                <a:lnTo>
                  <a:pt x="935" y="555"/>
                </a:lnTo>
                <a:lnTo>
                  <a:pt x="929" y="557"/>
                </a:lnTo>
                <a:lnTo>
                  <a:pt x="927" y="561"/>
                </a:lnTo>
                <a:lnTo>
                  <a:pt x="925" y="568"/>
                </a:lnTo>
                <a:lnTo>
                  <a:pt x="913" y="583"/>
                </a:lnTo>
                <a:lnTo>
                  <a:pt x="903" y="599"/>
                </a:lnTo>
                <a:lnTo>
                  <a:pt x="895" y="614"/>
                </a:lnTo>
                <a:lnTo>
                  <a:pt x="887" y="627"/>
                </a:lnTo>
                <a:lnTo>
                  <a:pt x="878" y="639"/>
                </a:lnTo>
                <a:lnTo>
                  <a:pt x="869" y="652"/>
                </a:lnTo>
                <a:lnTo>
                  <a:pt x="860" y="663"/>
                </a:lnTo>
                <a:lnTo>
                  <a:pt x="852" y="672"/>
                </a:lnTo>
                <a:lnTo>
                  <a:pt x="846" y="683"/>
                </a:lnTo>
                <a:lnTo>
                  <a:pt x="839" y="695"/>
                </a:lnTo>
                <a:lnTo>
                  <a:pt x="836" y="704"/>
                </a:lnTo>
                <a:lnTo>
                  <a:pt x="834" y="712"/>
                </a:lnTo>
                <a:lnTo>
                  <a:pt x="832" y="717"/>
                </a:lnTo>
                <a:lnTo>
                  <a:pt x="830" y="721"/>
                </a:lnTo>
                <a:lnTo>
                  <a:pt x="828" y="724"/>
                </a:lnTo>
                <a:lnTo>
                  <a:pt x="823" y="726"/>
                </a:lnTo>
                <a:lnTo>
                  <a:pt x="818" y="725"/>
                </a:lnTo>
                <a:lnTo>
                  <a:pt x="812" y="724"/>
                </a:lnTo>
                <a:lnTo>
                  <a:pt x="802" y="725"/>
                </a:lnTo>
                <a:lnTo>
                  <a:pt x="792" y="726"/>
                </a:lnTo>
                <a:lnTo>
                  <a:pt x="780" y="731"/>
                </a:lnTo>
                <a:lnTo>
                  <a:pt x="770" y="736"/>
                </a:lnTo>
                <a:lnTo>
                  <a:pt x="761" y="741"/>
                </a:lnTo>
                <a:lnTo>
                  <a:pt x="749" y="745"/>
                </a:lnTo>
                <a:lnTo>
                  <a:pt x="744" y="735"/>
                </a:lnTo>
                <a:lnTo>
                  <a:pt x="741" y="724"/>
                </a:lnTo>
                <a:lnTo>
                  <a:pt x="741" y="708"/>
                </a:lnTo>
                <a:lnTo>
                  <a:pt x="741" y="692"/>
                </a:lnTo>
                <a:lnTo>
                  <a:pt x="734" y="682"/>
                </a:lnTo>
                <a:lnTo>
                  <a:pt x="728" y="671"/>
                </a:lnTo>
                <a:lnTo>
                  <a:pt x="728" y="666"/>
                </a:lnTo>
                <a:lnTo>
                  <a:pt x="729" y="662"/>
                </a:lnTo>
                <a:lnTo>
                  <a:pt x="731" y="657"/>
                </a:lnTo>
                <a:lnTo>
                  <a:pt x="734" y="654"/>
                </a:lnTo>
                <a:lnTo>
                  <a:pt x="740" y="646"/>
                </a:lnTo>
                <a:lnTo>
                  <a:pt x="747" y="639"/>
                </a:lnTo>
                <a:lnTo>
                  <a:pt x="754" y="628"/>
                </a:lnTo>
                <a:lnTo>
                  <a:pt x="760" y="617"/>
                </a:lnTo>
                <a:lnTo>
                  <a:pt x="766" y="608"/>
                </a:lnTo>
                <a:lnTo>
                  <a:pt x="773" y="597"/>
                </a:lnTo>
                <a:lnTo>
                  <a:pt x="784" y="584"/>
                </a:lnTo>
                <a:lnTo>
                  <a:pt x="797" y="573"/>
                </a:lnTo>
                <a:lnTo>
                  <a:pt x="803" y="568"/>
                </a:lnTo>
                <a:lnTo>
                  <a:pt x="807" y="561"/>
                </a:lnTo>
                <a:lnTo>
                  <a:pt x="810" y="555"/>
                </a:lnTo>
                <a:lnTo>
                  <a:pt x="812" y="546"/>
                </a:lnTo>
                <a:lnTo>
                  <a:pt x="815" y="530"/>
                </a:lnTo>
                <a:lnTo>
                  <a:pt x="815" y="514"/>
                </a:lnTo>
                <a:lnTo>
                  <a:pt x="815" y="506"/>
                </a:lnTo>
                <a:lnTo>
                  <a:pt x="815" y="498"/>
                </a:lnTo>
                <a:lnTo>
                  <a:pt x="816" y="491"/>
                </a:lnTo>
                <a:lnTo>
                  <a:pt x="818" y="482"/>
                </a:lnTo>
                <a:lnTo>
                  <a:pt x="825" y="463"/>
                </a:lnTo>
                <a:lnTo>
                  <a:pt x="832" y="447"/>
                </a:lnTo>
                <a:lnTo>
                  <a:pt x="835" y="438"/>
                </a:lnTo>
                <a:lnTo>
                  <a:pt x="837" y="429"/>
                </a:lnTo>
                <a:lnTo>
                  <a:pt x="838" y="420"/>
                </a:lnTo>
                <a:lnTo>
                  <a:pt x="839" y="409"/>
                </a:lnTo>
                <a:lnTo>
                  <a:pt x="839" y="344"/>
                </a:lnTo>
                <a:lnTo>
                  <a:pt x="838" y="332"/>
                </a:lnTo>
                <a:lnTo>
                  <a:pt x="837" y="322"/>
                </a:lnTo>
                <a:lnTo>
                  <a:pt x="835" y="314"/>
                </a:lnTo>
                <a:lnTo>
                  <a:pt x="832" y="305"/>
                </a:lnTo>
                <a:lnTo>
                  <a:pt x="823" y="288"/>
                </a:lnTo>
                <a:lnTo>
                  <a:pt x="812" y="270"/>
                </a:lnTo>
                <a:lnTo>
                  <a:pt x="806" y="259"/>
                </a:lnTo>
                <a:lnTo>
                  <a:pt x="800" y="248"/>
                </a:lnTo>
                <a:lnTo>
                  <a:pt x="792" y="238"/>
                </a:lnTo>
                <a:lnTo>
                  <a:pt x="783" y="227"/>
                </a:lnTo>
                <a:lnTo>
                  <a:pt x="777" y="221"/>
                </a:lnTo>
                <a:lnTo>
                  <a:pt x="769" y="214"/>
                </a:lnTo>
                <a:lnTo>
                  <a:pt x="767" y="211"/>
                </a:lnTo>
                <a:lnTo>
                  <a:pt x="765" y="207"/>
                </a:lnTo>
                <a:lnTo>
                  <a:pt x="763" y="203"/>
                </a:lnTo>
                <a:lnTo>
                  <a:pt x="763" y="198"/>
                </a:lnTo>
                <a:lnTo>
                  <a:pt x="765" y="193"/>
                </a:lnTo>
                <a:lnTo>
                  <a:pt x="767" y="187"/>
                </a:lnTo>
                <a:lnTo>
                  <a:pt x="773" y="172"/>
                </a:lnTo>
                <a:lnTo>
                  <a:pt x="778" y="158"/>
                </a:lnTo>
                <a:lnTo>
                  <a:pt x="780" y="152"/>
                </a:lnTo>
                <a:lnTo>
                  <a:pt x="782" y="145"/>
                </a:lnTo>
                <a:lnTo>
                  <a:pt x="783" y="138"/>
                </a:lnTo>
                <a:lnTo>
                  <a:pt x="783" y="129"/>
                </a:lnTo>
                <a:lnTo>
                  <a:pt x="782" y="123"/>
                </a:lnTo>
                <a:lnTo>
                  <a:pt x="780" y="117"/>
                </a:lnTo>
                <a:lnTo>
                  <a:pt x="776" y="113"/>
                </a:lnTo>
                <a:lnTo>
                  <a:pt x="770" y="110"/>
                </a:lnTo>
                <a:lnTo>
                  <a:pt x="757" y="105"/>
                </a:lnTo>
                <a:lnTo>
                  <a:pt x="743" y="102"/>
                </a:lnTo>
                <a:lnTo>
                  <a:pt x="731" y="100"/>
                </a:lnTo>
                <a:lnTo>
                  <a:pt x="722" y="97"/>
                </a:lnTo>
                <a:lnTo>
                  <a:pt x="712" y="92"/>
                </a:lnTo>
                <a:lnTo>
                  <a:pt x="701" y="87"/>
                </a:lnTo>
                <a:lnTo>
                  <a:pt x="687" y="78"/>
                </a:lnTo>
                <a:lnTo>
                  <a:pt x="675" y="70"/>
                </a:lnTo>
                <a:lnTo>
                  <a:pt x="670" y="65"/>
                </a:lnTo>
                <a:lnTo>
                  <a:pt x="663" y="61"/>
                </a:lnTo>
                <a:lnTo>
                  <a:pt x="656" y="58"/>
                </a:lnTo>
                <a:lnTo>
                  <a:pt x="648" y="55"/>
                </a:lnTo>
                <a:lnTo>
                  <a:pt x="641" y="54"/>
                </a:lnTo>
                <a:lnTo>
                  <a:pt x="634" y="52"/>
                </a:lnTo>
                <a:lnTo>
                  <a:pt x="628" y="52"/>
                </a:lnTo>
                <a:lnTo>
                  <a:pt x="622" y="52"/>
                </a:lnTo>
                <a:lnTo>
                  <a:pt x="609" y="54"/>
                </a:lnTo>
                <a:lnTo>
                  <a:pt x="595" y="55"/>
                </a:lnTo>
                <a:lnTo>
                  <a:pt x="585" y="55"/>
                </a:lnTo>
                <a:lnTo>
                  <a:pt x="575" y="54"/>
                </a:lnTo>
                <a:lnTo>
                  <a:pt x="566" y="50"/>
                </a:lnTo>
                <a:lnTo>
                  <a:pt x="558" y="47"/>
                </a:lnTo>
                <a:lnTo>
                  <a:pt x="540" y="38"/>
                </a:lnTo>
                <a:lnTo>
                  <a:pt x="521" y="31"/>
                </a:lnTo>
                <a:lnTo>
                  <a:pt x="505" y="28"/>
                </a:lnTo>
                <a:lnTo>
                  <a:pt x="488" y="25"/>
                </a:lnTo>
                <a:lnTo>
                  <a:pt x="474" y="24"/>
                </a:lnTo>
                <a:lnTo>
                  <a:pt x="461" y="25"/>
                </a:lnTo>
                <a:lnTo>
                  <a:pt x="456" y="27"/>
                </a:lnTo>
                <a:lnTo>
                  <a:pt x="450" y="27"/>
                </a:lnTo>
                <a:lnTo>
                  <a:pt x="443" y="27"/>
                </a:lnTo>
                <a:lnTo>
                  <a:pt x="436" y="25"/>
                </a:lnTo>
                <a:lnTo>
                  <a:pt x="429" y="23"/>
                </a:lnTo>
                <a:lnTo>
                  <a:pt x="423" y="20"/>
                </a:lnTo>
                <a:lnTo>
                  <a:pt x="417" y="16"/>
                </a:lnTo>
                <a:lnTo>
                  <a:pt x="412" y="10"/>
                </a:lnTo>
                <a:lnTo>
                  <a:pt x="406" y="6"/>
                </a:lnTo>
                <a:lnTo>
                  <a:pt x="401" y="3"/>
                </a:lnTo>
                <a:lnTo>
                  <a:pt x="396" y="0"/>
                </a:lnTo>
                <a:lnTo>
                  <a:pt x="388" y="0"/>
                </a:lnTo>
                <a:lnTo>
                  <a:pt x="376" y="1"/>
                </a:lnTo>
                <a:lnTo>
                  <a:pt x="366" y="3"/>
                </a:lnTo>
                <a:lnTo>
                  <a:pt x="357" y="7"/>
                </a:lnTo>
                <a:lnTo>
                  <a:pt x="345" y="13"/>
                </a:lnTo>
                <a:lnTo>
                  <a:pt x="333" y="18"/>
                </a:lnTo>
                <a:lnTo>
                  <a:pt x="323" y="23"/>
                </a:lnTo>
                <a:lnTo>
                  <a:pt x="318" y="28"/>
                </a:lnTo>
                <a:lnTo>
                  <a:pt x="314" y="32"/>
                </a:lnTo>
                <a:lnTo>
                  <a:pt x="309" y="36"/>
                </a:lnTo>
                <a:lnTo>
                  <a:pt x="306" y="42"/>
                </a:lnTo>
                <a:lnTo>
                  <a:pt x="299" y="50"/>
                </a:lnTo>
                <a:lnTo>
                  <a:pt x="295" y="60"/>
                </a:lnTo>
                <a:lnTo>
                  <a:pt x="292" y="69"/>
                </a:lnTo>
                <a:lnTo>
                  <a:pt x="290" y="77"/>
                </a:lnTo>
                <a:lnTo>
                  <a:pt x="284" y="96"/>
                </a:lnTo>
                <a:lnTo>
                  <a:pt x="277" y="116"/>
                </a:lnTo>
                <a:lnTo>
                  <a:pt x="293" y="122"/>
                </a:lnTo>
                <a:lnTo>
                  <a:pt x="308" y="126"/>
                </a:lnTo>
                <a:lnTo>
                  <a:pt x="323" y="130"/>
                </a:lnTo>
                <a:lnTo>
                  <a:pt x="341" y="137"/>
                </a:lnTo>
                <a:lnTo>
                  <a:pt x="323" y="153"/>
                </a:lnTo>
                <a:lnTo>
                  <a:pt x="307" y="167"/>
                </a:lnTo>
                <a:lnTo>
                  <a:pt x="298" y="172"/>
                </a:lnTo>
                <a:lnTo>
                  <a:pt x="290" y="178"/>
                </a:lnTo>
                <a:lnTo>
                  <a:pt x="280" y="182"/>
                </a:lnTo>
                <a:lnTo>
                  <a:pt x="268" y="185"/>
                </a:lnTo>
                <a:lnTo>
                  <a:pt x="265" y="189"/>
                </a:lnTo>
                <a:lnTo>
                  <a:pt x="263" y="193"/>
                </a:lnTo>
                <a:lnTo>
                  <a:pt x="261" y="196"/>
                </a:lnTo>
                <a:lnTo>
                  <a:pt x="260" y="201"/>
                </a:lnTo>
                <a:lnTo>
                  <a:pt x="258" y="210"/>
                </a:lnTo>
                <a:lnTo>
                  <a:pt x="257" y="220"/>
                </a:lnTo>
                <a:lnTo>
                  <a:pt x="257" y="304"/>
                </a:lnTo>
                <a:lnTo>
                  <a:pt x="257" y="321"/>
                </a:lnTo>
                <a:lnTo>
                  <a:pt x="256" y="336"/>
                </a:lnTo>
                <a:lnTo>
                  <a:pt x="254" y="352"/>
                </a:lnTo>
                <a:lnTo>
                  <a:pt x="250" y="368"/>
                </a:lnTo>
                <a:lnTo>
                  <a:pt x="234" y="367"/>
                </a:lnTo>
                <a:lnTo>
                  <a:pt x="220" y="363"/>
                </a:lnTo>
                <a:lnTo>
                  <a:pt x="213" y="361"/>
                </a:lnTo>
                <a:lnTo>
                  <a:pt x="207" y="358"/>
                </a:lnTo>
                <a:lnTo>
                  <a:pt x="201" y="353"/>
                </a:lnTo>
                <a:lnTo>
                  <a:pt x="197" y="347"/>
                </a:lnTo>
                <a:lnTo>
                  <a:pt x="190" y="336"/>
                </a:lnTo>
                <a:lnTo>
                  <a:pt x="186" y="327"/>
                </a:lnTo>
                <a:lnTo>
                  <a:pt x="184" y="317"/>
                </a:lnTo>
                <a:lnTo>
                  <a:pt x="182" y="306"/>
                </a:lnTo>
                <a:lnTo>
                  <a:pt x="181" y="286"/>
                </a:lnTo>
                <a:lnTo>
                  <a:pt x="181" y="262"/>
                </a:lnTo>
                <a:lnTo>
                  <a:pt x="155" y="262"/>
                </a:lnTo>
                <a:lnTo>
                  <a:pt x="150" y="263"/>
                </a:lnTo>
                <a:lnTo>
                  <a:pt x="147" y="264"/>
                </a:lnTo>
                <a:lnTo>
                  <a:pt x="144" y="266"/>
                </a:lnTo>
                <a:lnTo>
                  <a:pt x="142" y="270"/>
                </a:lnTo>
                <a:lnTo>
                  <a:pt x="137" y="277"/>
                </a:lnTo>
                <a:lnTo>
                  <a:pt x="133" y="286"/>
                </a:lnTo>
                <a:lnTo>
                  <a:pt x="123" y="302"/>
                </a:lnTo>
                <a:lnTo>
                  <a:pt x="115" y="318"/>
                </a:lnTo>
                <a:lnTo>
                  <a:pt x="105" y="335"/>
                </a:lnTo>
                <a:lnTo>
                  <a:pt x="95" y="351"/>
                </a:lnTo>
                <a:lnTo>
                  <a:pt x="89" y="357"/>
                </a:lnTo>
                <a:lnTo>
                  <a:pt x="82" y="363"/>
                </a:lnTo>
                <a:lnTo>
                  <a:pt x="75" y="370"/>
                </a:lnTo>
                <a:lnTo>
                  <a:pt x="66" y="376"/>
                </a:lnTo>
                <a:lnTo>
                  <a:pt x="55" y="381"/>
                </a:lnTo>
                <a:lnTo>
                  <a:pt x="46" y="387"/>
                </a:lnTo>
                <a:lnTo>
                  <a:pt x="42" y="392"/>
                </a:lnTo>
                <a:lnTo>
                  <a:pt x="40" y="396"/>
                </a:lnTo>
                <a:lnTo>
                  <a:pt x="39" y="401"/>
                </a:lnTo>
                <a:lnTo>
                  <a:pt x="38" y="407"/>
                </a:lnTo>
                <a:lnTo>
                  <a:pt x="38" y="417"/>
                </a:lnTo>
                <a:lnTo>
                  <a:pt x="37" y="429"/>
                </a:lnTo>
                <a:lnTo>
                  <a:pt x="35" y="440"/>
                </a:lnTo>
                <a:lnTo>
                  <a:pt x="33" y="451"/>
                </a:lnTo>
                <a:lnTo>
                  <a:pt x="28" y="461"/>
                </a:lnTo>
                <a:lnTo>
                  <a:pt x="24" y="471"/>
                </a:lnTo>
                <a:lnTo>
                  <a:pt x="20" y="479"/>
                </a:lnTo>
                <a:lnTo>
                  <a:pt x="15" y="487"/>
                </a:lnTo>
                <a:lnTo>
                  <a:pt x="13" y="491"/>
                </a:lnTo>
                <a:lnTo>
                  <a:pt x="12" y="494"/>
                </a:lnTo>
                <a:lnTo>
                  <a:pt x="11" y="498"/>
                </a:lnTo>
                <a:lnTo>
                  <a:pt x="11" y="504"/>
                </a:lnTo>
                <a:lnTo>
                  <a:pt x="13" y="509"/>
                </a:lnTo>
                <a:lnTo>
                  <a:pt x="17" y="515"/>
                </a:lnTo>
                <a:lnTo>
                  <a:pt x="19" y="531"/>
                </a:lnTo>
                <a:lnTo>
                  <a:pt x="21" y="546"/>
                </a:lnTo>
                <a:lnTo>
                  <a:pt x="23" y="561"/>
                </a:lnTo>
                <a:lnTo>
                  <a:pt x="24" y="578"/>
                </a:lnTo>
                <a:lnTo>
                  <a:pt x="24" y="630"/>
                </a:lnTo>
                <a:lnTo>
                  <a:pt x="23" y="646"/>
                </a:lnTo>
                <a:lnTo>
                  <a:pt x="20" y="660"/>
                </a:lnTo>
                <a:lnTo>
                  <a:pt x="17" y="673"/>
                </a:lnTo>
                <a:lnTo>
                  <a:pt x="12" y="686"/>
                </a:lnTo>
                <a:lnTo>
                  <a:pt x="8" y="699"/>
                </a:lnTo>
                <a:lnTo>
                  <a:pt x="4" y="712"/>
                </a:lnTo>
                <a:lnTo>
                  <a:pt x="1" y="726"/>
                </a:lnTo>
                <a:lnTo>
                  <a:pt x="0" y="743"/>
                </a:lnTo>
                <a:lnTo>
                  <a:pt x="1" y="757"/>
                </a:lnTo>
                <a:lnTo>
                  <a:pt x="4" y="770"/>
                </a:lnTo>
                <a:lnTo>
                  <a:pt x="7" y="781"/>
                </a:lnTo>
                <a:lnTo>
                  <a:pt x="10" y="793"/>
                </a:lnTo>
                <a:lnTo>
                  <a:pt x="14" y="804"/>
                </a:lnTo>
                <a:lnTo>
                  <a:pt x="19" y="816"/>
                </a:lnTo>
                <a:lnTo>
                  <a:pt x="22" y="829"/>
                </a:lnTo>
                <a:lnTo>
                  <a:pt x="24" y="843"/>
                </a:lnTo>
                <a:lnTo>
                  <a:pt x="27" y="874"/>
                </a:lnTo>
                <a:lnTo>
                  <a:pt x="31" y="901"/>
                </a:lnTo>
                <a:lnTo>
                  <a:pt x="34" y="914"/>
                </a:lnTo>
                <a:lnTo>
                  <a:pt x="39" y="926"/>
                </a:lnTo>
                <a:lnTo>
                  <a:pt x="42" y="933"/>
                </a:lnTo>
                <a:lnTo>
                  <a:pt x="46" y="938"/>
                </a:lnTo>
                <a:lnTo>
                  <a:pt x="51" y="943"/>
                </a:lnTo>
                <a:lnTo>
                  <a:pt x="55" y="950"/>
                </a:lnTo>
                <a:lnTo>
                  <a:pt x="68" y="962"/>
                </a:lnTo>
                <a:lnTo>
                  <a:pt x="81" y="971"/>
                </a:lnTo>
                <a:lnTo>
                  <a:pt x="92" y="982"/>
                </a:lnTo>
                <a:lnTo>
                  <a:pt x="104" y="995"/>
                </a:lnTo>
                <a:lnTo>
                  <a:pt x="108" y="1002"/>
                </a:lnTo>
                <a:lnTo>
                  <a:pt x="113" y="1008"/>
                </a:lnTo>
                <a:lnTo>
                  <a:pt x="116" y="1016"/>
                </a:lnTo>
                <a:lnTo>
                  <a:pt x="119" y="1022"/>
                </a:lnTo>
                <a:lnTo>
                  <a:pt x="123" y="1036"/>
                </a:lnTo>
                <a:lnTo>
                  <a:pt x="126" y="1050"/>
                </a:lnTo>
                <a:lnTo>
                  <a:pt x="130" y="1079"/>
                </a:lnTo>
                <a:lnTo>
                  <a:pt x="135" y="1112"/>
                </a:lnTo>
                <a:lnTo>
                  <a:pt x="140" y="1126"/>
                </a:lnTo>
                <a:lnTo>
                  <a:pt x="144" y="1138"/>
                </a:lnTo>
                <a:lnTo>
                  <a:pt x="146" y="1144"/>
                </a:lnTo>
                <a:lnTo>
                  <a:pt x="147" y="1151"/>
                </a:lnTo>
                <a:lnTo>
                  <a:pt x="148" y="1158"/>
                </a:lnTo>
                <a:lnTo>
                  <a:pt x="149" y="1166"/>
                </a:lnTo>
                <a:lnTo>
                  <a:pt x="149" y="1231"/>
                </a:lnTo>
                <a:lnTo>
                  <a:pt x="148" y="1250"/>
                </a:lnTo>
                <a:lnTo>
                  <a:pt x="146" y="1268"/>
                </a:lnTo>
                <a:lnTo>
                  <a:pt x="143" y="1286"/>
                </a:lnTo>
                <a:lnTo>
                  <a:pt x="141" y="1305"/>
                </a:lnTo>
                <a:lnTo>
                  <a:pt x="141" y="1315"/>
                </a:lnTo>
                <a:lnTo>
                  <a:pt x="141" y="1322"/>
                </a:lnTo>
                <a:lnTo>
                  <a:pt x="142" y="1331"/>
                </a:lnTo>
                <a:lnTo>
                  <a:pt x="141" y="1340"/>
                </a:lnTo>
                <a:lnTo>
                  <a:pt x="139" y="1354"/>
                </a:lnTo>
                <a:lnTo>
                  <a:pt x="134" y="1367"/>
                </a:lnTo>
                <a:lnTo>
                  <a:pt x="131" y="1379"/>
                </a:lnTo>
                <a:lnTo>
                  <a:pt x="128" y="1393"/>
                </a:lnTo>
                <a:lnTo>
                  <a:pt x="126" y="1410"/>
                </a:lnTo>
                <a:lnTo>
                  <a:pt x="122" y="1425"/>
                </a:lnTo>
                <a:lnTo>
                  <a:pt x="118" y="1440"/>
                </a:lnTo>
                <a:lnTo>
                  <a:pt x="115" y="1456"/>
                </a:lnTo>
                <a:lnTo>
                  <a:pt x="113" y="1469"/>
                </a:lnTo>
                <a:lnTo>
                  <a:pt x="110" y="1480"/>
                </a:lnTo>
                <a:lnTo>
                  <a:pt x="109" y="1490"/>
                </a:lnTo>
                <a:lnTo>
                  <a:pt x="106" y="1502"/>
                </a:lnTo>
                <a:lnTo>
                  <a:pt x="99" y="1522"/>
                </a:lnTo>
                <a:lnTo>
                  <a:pt x="90" y="1541"/>
                </a:lnTo>
                <a:lnTo>
                  <a:pt x="80" y="1557"/>
                </a:lnTo>
                <a:lnTo>
                  <a:pt x="69" y="1576"/>
                </a:lnTo>
                <a:lnTo>
                  <a:pt x="61" y="1592"/>
                </a:lnTo>
                <a:lnTo>
                  <a:pt x="53" y="1609"/>
                </a:lnTo>
                <a:lnTo>
                  <a:pt x="46" y="1618"/>
                </a:lnTo>
                <a:lnTo>
                  <a:pt x="37" y="1627"/>
                </a:lnTo>
                <a:lnTo>
                  <a:pt x="37" y="1627"/>
                </a:lnTo>
                <a:lnTo>
                  <a:pt x="631" y="1520"/>
                </a:lnTo>
                <a:lnTo>
                  <a:pt x="638" y="1555"/>
                </a:lnTo>
                <a:lnTo>
                  <a:pt x="638" y="1555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4" name="Freeform 260"/>
          <p:cNvSpPr>
            <a:spLocks/>
          </p:cNvSpPr>
          <p:nvPr/>
        </p:nvSpPr>
        <p:spPr bwMode="auto">
          <a:xfrm>
            <a:off x="2778406" y="2064931"/>
            <a:ext cx="1460832" cy="928741"/>
          </a:xfrm>
          <a:custGeom>
            <a:avLst/>
            <a:gdLst>
              <a:gd name="T0" fmla="*/ 3171 w 3171"/>
              <a:gd name="T1" fmla="*/ 429 h 2015"/>
              <a:gd name="T2" fmla="*/ 2204 w 3171"/>
              <a:gd name="T3" fmla="*/ 352 h 2015"/>
              <a:gd name="T4" fmla="*/ 1241 w 3171"/>
              <a:gd name="T5" fmla="*/ 224 h 2015"/>
              <a:gd name="T6" fmla="*/ 281 w 3171"/>
              <a:gd name="T7" fmla="*/ 43 h 2015"/>
              <a:gd name="T8" fmla="*/ 16 w 3171"/>
              <a:gd name="T9" fmla="*/ 442 h 2015"/>
              <a:gd name="T10" fmla="*/ 45 w 3171"/>
              <a:gd name="T11" fmla="*/ 534 h 2015"/>
              <a:gd name="T12" fmla="*/ 69 w 3171"/>
              <a:gd name="T13" fmla="*/ 622 h 2015"/>
              <a:gd name="T14" fmla="*/ 85 w 3171"/>
              <a:gd name="T15" fmla="*/ 676 h 2015"/>
              <a:gd name="T16" fmla="*/ 126 w 3171"/>
              <a:gd name="T17" fmla="*/ 731 h 2015"/>
              <a:gd name="T18" fmla="*/ 173 w 3171"/>
              <a:gd name="T19" fmla="*/ 837 h 2015"/>
              <a:gd name="T20" fmla="*/ 218 w 3171"/>
              <a:gd name="T21" fmla="*/ 898 h 2015"/>
              <a:gd name="T22" fmla="*/ 285 w 3171"/>
              <a:gd name="T23" fmla="*/ 947 h 2015"/>
              <a:gd name="T24" fmla="*/ 319 w 3171"/>
              <a:gd name="T25" fmla="*/ 970 h 2015"/>
              <a:gd name="T26" fmla="*/ 313 w 3171"/>
              <a:gd name="T27" fmla="*/ 1010 h 2015"/>
              <a:gd name="T28" fmla="*/ 296 w 3171"/>
              <a:gd name="T29" fmla="*/ 1070 h 2015"/>
              <a:gd name="T30" fmla="*/ 267 w 3171"/>
              <a:gd name="T31" fmla="*/ 1141 h 2015"/>
              <a:gd name="T32" fmla="*/ 252 w 3171"/>
              <a:gd name="T33" fmla="*/ 1177 h 2015"/>
              <a:gd name="T34" fmla="*/ 264 w 3171"/>
              <a:gd name="T35" fmla="*/ 1205 h 2015"/>
              <a:gd name="T36" fmla="*/ 292 w 3171"/>
              <a:gd name="T37" fmla="*/ 1276 h 2015"/>
              <a:gd name="T38" fmla="*/ 287 w 3171"/>
              <a:gd name="T39" fmla="*/ 1306 h 2015"/>
              <a:gd name="T40" fmla="*/ 237 w 3171"/>
              <a:gd name="T41" fmla="*/ 1332 h 2015"/>
              <a:gd name="T42" fmla="*/ 232 w 3171"/>
              <a:gd name="T43" fmla="*/ 1371 h 2015"/>
              <a:gd name="T44" fmla="*/ 241 w 3171"/>
              <a:gd name="T45" fmla="*/ 1425 h 2015"/>
              <a:gd name="T46" fmla="*/ 250 w 3171"/>
              <a:gd name="T47" fmla="*/ 1448 h 2015"/>
              <a:gd name="T48" fmla="*/ 279 w 3171"/>
              <a:gd name="T49" fmla="*/ 1454 h 2015"/>
              <a:gd name="T50" fmla="*/ 318 w 3171"/>
              <a:gd name="T51" fmla="*/ 1444 h 2015"/>
              <a:gd name="T52" fmla="*/ 365 w 3171"/>
              <a:gd name="T53" fmla="*/ 1426 h 2015"/>
              <a:gd name="T54" fmla="*/ 390 w 3171"/>
              <a:gd name="T55" fmla="*/ 1427 h 2015"/>
              <a:gd name="T56" fmla="*/ 408 w 3171"/>
              <a:gd name="T57" fmla="*/ 1454 h 2015"/>
              <a:gd name="T58" fmla="*/ 416 w 3171"/>
              <a:gd name="T59" fmla="*/ 1523 h 2015"/>
              <a:gd name="T60" fmla="*/ 450 w 3171"/>
              <a:gd name="T61" fmla="*/ 1614 h 2015"/>
              <a:gd name="T62" fmla="*/ 461 w 3171"/>
              <a:gd name="T63" fmla="*/ 1689 h 2015"/>
              <a:gd name="T64" fmla="*/ 459 w 3171"/>
              <a:gd name="T65" fmla="*/ 1741 h 2015"/>
              <a:gd name="T66" fmla="*/ 488 w 3171"/>
              <a:gd name="T67" fmla="*/ 1792 h 2015"/>
              <a:gd name="T68" fmla="*/ 528 w 3171"/>
              <a:gd name="T69" fmla="*/ 1849 h 2015"/>
              <a:gd name="T70" fmla="*/ 541 w 3171"/>
              <a:gd name="T71" fmla="*/ 1888 h 2015"/>
              <a:gd name="T72" fmla="*/ 570 w 3171"/>
              <a:gd name="T73" fmla="*/ 1945 h 2015"/>
              <a:gd name="T74" fmla="*/ 590 w 3171"/>
              <a:gd name="T75" fmla="*/ 1973 h 2015"/>
              <a:gd name="T76" fmla="*/ 619 w 3171"/>
              <a:gd name="T77" fmla="*/ 1966 h 2015"/>
              <a:gd name="T78" fmla="*/ 651 w 3171"/>
              <a:gd name="T79" fmla="*/ 1959 h 2015"/>
              <a:gd name="T80" fmla="*/ 688 w 3171"/>
              <a:gd name="T81" fmla="*/ 1981 h 2015"/>
              <a:gd name="T82" fmla="*/ 727 w 3171"/>
              <a:gd name="T83" fmla="*/ 1981 h 2015"/>
              <a:gd name="T84" fmla="*/ 747 w 3171"/>
              <a:gd name="T85" fmla="*/ 1960 h 2015"/>
              <a:gd name="T86" fmla="*/ 786 w 3171"/>
              <a:gd name="T87" fmla="*/ 1973 h 2015"/>
              <a:gd name="T88" fmla="*/ 837 w 3171"/>
              <a:gd name="T89" fmla="*/ 1988 h 2015"/>
              <a:gd name="T90" fmla="*/ 903 w 3171"/>
              <a:gd name="T91" fmla="*/ 1990 h 2015"/>
              <a:gd name="T92" fmla="*/ 941 w 3171"/>
              <a:gd name="T93" fmla="*/ 1987 h 2015"/>
              <a:gd name="T94" fmla="*/ 961 w 3171"/>
              <a:gd name="T95" fmla="*/ 1970 h 2015"/>
              <a:gd name="T96" fmla="*/ 985 w 3171"/>
              <a:gd name="T97" fmla="*/ 1929 h 2015"/>
              <a:gd name="T98" fmla="*/ 998 w 3171"/>
              <a:gd name="T99" fmla="*/ 1916 h 2015"/>
              <a:gd name="T100" fmla="*/ 1017 w 3171"/>
              <a:gd name="T101" fmla="*/ 1922 h 2015"/>
              <a:gd name="T102" fmla="*/ 1070 w 3171"/>
              <a:gd name="T103" fmla="*/ 1976 h 2015"/>
              <a:gd name="T104" fmla="*/ 1110 w 3171"/>
              <a:gd name="T105" fmla="*/ 2003 h 2015"/>
              <a:gd name="T106" fmla="*/ 1489 w 3171"/>
              <a:gd name="T107" fmla="*/ 1865 h 2015"/>
              <a:gd name="T108" fmla="*/ 2097 w 3171"/>
              <a:gd name="T109" fmla="*/ 1932 h 2015"/>
              <a:gd name="T110" fmla="*/ 2717 w 3171"/>
              <a:gd name="T111" fmla="*/ 1987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71" h="2015">
                <a:moveTo>
                  <a:pt x="3093" y="2015"/>
                </a:moveTo>
                <a:lnTo>
                  <a:pt x="3110" y="1652"/>
                </a:lnTo>
                <a:lnTo>
                  <a:pt x="3110" y="1652"/>
                </a:lnTo>
                <a:lnTo>
                  <a:pt x="3171" y="429"/>
                </a:lnTo>
                <a:lnTo>
                  <a:pt x="3171" y="429"/>
                </a:lnTo>
                <a:lnTo>
                  <a:pt x="2978" y="418"/>
                </a:lnTo>
                <a:lnTo>
                  <a:pt x="2784" y="404"/>
                </a:lnTo>
                <a:lnTo>
                  <a:pt x="2591" y="389"/>
                </a:lnTo>
                <a:lnTo>
                  <a:pt x="2398" y="372"/>
                </a:lnTo>
                <a:lnTo>
                  <a:pt x="2204" y="352"/>
                </a:lnTo>
                <a:lnTo>
                  <a:pt x="2012" y="331"/>
                </a:lnTo>
                <a:lnTo>
                  <a:pt x="1819" y="307"/>
                </a:lnTo>
                <a:lnTo>
                  <a:pt x="1627" y="282"/>
                </a:lnTo>
                <a:lnTo>
                  <a:pt x="1433" y="254"/>
                </a:lnTo>
                <a:lnTo>
                  <a:pt x="1241" y="224"/>
                </a:lnTo>
                <a:lnTo>
                  <a:pt x="1049" y="191"/>
                </a:lnTo>
                <a:lnTo>
                  <a:pt x="856" y="158"/>
                </a:lnTo>
                <a:lnTo>
                  <a:pt x="664" y="121"/>
                </a:lnTo>
                <a:lnTo>
                  <a:pt x="472" y="83"/>
                </a:lnTo>
                <a:lnTo>
                  <a:pt x="281" y="43"/>
                </a:lnTo>
                <a:lnTo>
                  <a:pt x="89" y="0"/>
                </a:lnTo>
                <a:lnTo>
                  <a:pt x="89" y="0"/>
                </a:lnTo>
                <a:lnTo>
                  <a:pt x="0" y="389"/>
                </a:lnTo>
                <a:lnTo>
                  <a:pt x="9" y="417"/>
                </a:lnTo>
                <a:lnTo>
                  <a:pt x="16" y="442"/>
                </a:lnTo>
                <a:lnTo>
                  <a:pt x="24" y="467"/>
                </a:lnTo>
                <a:lnTo>
                  <a:pt x="31" y="495"/>
                </a:lnTo>
                <a:lnTo>
                  <a:pt x="36" y="509"/>
                </a:lnTo>
                <a:lnTo>
                  <a:pt x="41" y="522"/>
                </a:lnTo>
                <a:lnTo>
                  <a:pt x="45" y="534"/>
                </a:lnTo>
                <a:lnTo>
                  <a:pt x="50" y="548"/>
                </a:lnTo>
                <a:lnTo>
                  <a:pt x="55" y="568"/>
                </a:lnTo>
                <a:lnTo>
                  <a:pt x="59" y="585"/>
                </a:lnTo>
                <a:lnTo>
                  <a:pt x="64" y="603"/>
                </a:lnTo>
                <a:lnTo>
                  <a:pt x="69" y="622"/>
                </a:lnTo>
                <a:lnTo>
                  <a:pt x="71" y="638"/>
                </a:lnTo>
                <a:lnTo>
                  <a:pt x="73" y="655"/>
                </a:lnTo>
                <a:lnTo>
                  <a:pt x="78" y="662"/>
                </a:lnTo>
                <a:lnTo>
                  <a:pt x="81" y="670"/>
                </a:lnTo>
                <a:lnTo>
                  <a:pt x="85" y="676"/>
                </a:lnTo>
                <a:lnTo>
                  <a:pt x="90" y="683"/>
                </a:lnTo>
                <a:lnTo>
                  <a:pt x="99" y="695"/>
                </a:lnTo>
                <a:lnTo>
                  <a:pt x="111" y="708"/>
                </a:lnTo>
                <a:lnTo>
                  <a:pt x="120" y="719"/>
                </a:lnTo>
                <a:lnTo>
                  <a:pt x="126" y="731"/>
                </a:lnTo>
                <a:lnTo>
                  <a:pt x="133" y="743"/>
                </a:lnTo>
                <a:lnTo>
                  <a:pt x="137" y="757"/>
                </a:lnTo>
                <a:lnTo>
                  <a:pt x="149" y="786"/>
                </a:lnTo>
                <a:lnTo>
                  <a:pt x="160" y="812"/>
                </a:lnTo>
                <a:lnTo>
                  <a:pt x="173" y="837"/>
                </a:lnTo>
                <a:lnTo>
                  <a:pt x="188" y="864"/>
                </a:lnTo>
                <a:lnTo>
                  <a:pt x="196" y="874"/>
                </a:lnTo>
                <a:lnTo>
                  <a:pt x="202" y="884"/>
                </a:lnTo>
                <a:lnTo>
                  <a:pt x="210" y="891"/>
                </a:lnTo>
                <a:lnTo>
                  <a:pt x="218" y="898"/>
                </a:lnTo>
                <a:lnTo>
                  <a:pt x="235" y="911"/>
                </a:lnTo>
                <a:lnTo>
                  <a:pt x="255" y="925"/>
                </a:lnTo>
                <a:lnTo>
                  <a:pt x="266" y="933"/>
                </a:lnTo>
                <a:lnTo>
                  <a:pt x="275" y="940"/>
                </a:lnTo>
                <a:lnTo>
                  <a:pt x="285" y="947"/>
                </a:lnTo>
                <a:lnTo>
                  <a:pt x="297" y="954"/>
                </a:lnTo>
                <a:lnTo>
                  <a:pt x="306" y="959"/>
                </a:lnTo>
                <a:lnTo>
                  <a:pt x="313" y="963"/>
                </a:lnTo>
                <a:lnTo>
                  <a:pt x="316" y="967"/>
                </a:lnTo>
                <a:lnTo>
                  <a:pt x="319" y="970"/>
                </a:lnTo>
                <a:lnTo>
                  <a:pt x="321" y="973"/>
                </a:lnTo>
                <a:lnTo>
                  <a:pt x="321" y="979"/>
                </a:lnTo>
                <a:lnTo>
                  <a:pt x="320" y="989"/>
                </a:lnTo>
                <a:lnTo>
                  <a:pt x="316" y="999"/>
                </a:lnTo>
                <a:lnTo>
                  <a:pt x="313" y="1010"/>
                </a:lnTo>
                <a:lnTo>
                  <a:pt x="310" y="1021"/>
                </a:lnTo>
                <a:lnTo>
                  <a:pt x="308" y="1035"/>
                </a:lnTo>
                <a:lnTo>
                  <a:pt x="305" y="1047"/>
                </a:lnTo>
                <a:lnTo>
                  <a:pt x="300" y="1058"/>
                </a:lnTo>
                <a:lnTo>
                  <a:pt x="296" y="1070"/>
                </a:lnTo>
                <a:lnTo>
                  <a:pt x="287" y="1093"/>
                </a:lnTo>
                <a:lnTo>
                  <a:pt x="279" y="1119"/>
                </a:lnTo>
                <a:lnTo>
                  <a:pt x="275" y="1127"/>
                </a:lnTo>
                <a:lnTo>
                  <a:pt x="271" y="1134"/>
                </a:lnTo>
                <a:lnTo>
                  <a:pt x="267" y="1141"/>
                </a:lnTo>
                <a:lnTo>
                  <a:pt x="262" y="1147"/>
                </a:lnTo>
                <a:lnTo>
                  <a:pt x="258" y="1155"/>
                </a:lnTo>
                <a:lnTo>
                  <a:pt x="255" y="1161"/>
                </a:lnTo>
                <a:lnTo>
                  <a:pt x="253" y="1169"/>
                </a:lnTo>
                <a:lnTo>
                  <a:pt x="252" y="1177"/>
                </a:lnTo>
                <a:lnTo>
                  <a:pt x="253" y="1183"/>
                </a:lnTo>
                <a:lnTo>
                  <a:pt x="254" y="1187"/>
                </a:lnTo>
                <a:lnTo>
                  <a:pt x="256" y="1192"/>
                </a:lnTo>
                <a:lnTo>
                  <a:pt x="258" y="1197"/>
                </a:lnTo>
                <a:lnTo>
                  <a:pt x="264" y="1205"/>
                </a:lnTo>
                <a:lnTo>
                  <a:pt x="268" y="1214"/>
                </a:lnTo>
                <a:lnTo>
                  <a:pt x="278" y="1237"/>
                </a:lnTo>
                <a:lnTo>
                  <a:pt x="286" y="1256"/>
                </a:lnTo>
                <a:lnTo>
                  <a:pt x="289" y="1266"/>
                </a:lnTo>
                <a:lnTo>
                  <a:pt x="292" y="1276"/>
                </a:lnTo>
                <a:lnTo>
                  <a:pt x="294" y="1287"/>
                </a:lnTo>
                <a:lnTo>
                  <a:pt x="295" y="1299"/>
                </a:lnTo>
                <a:lnTo>
                  <a:pt x="294" y="1303"/>
                </a:lnTo>
                <a:lnTo>
                  <a:pt x="291" y="1304"/>
                </a:lnTo>
                <a:lnTo>
                  <a:pt x="287" y="1306"/>
                </a:lnTo>
                <a:lnTo>
                  <a:pt x="284" y="1307"/>
                </a:lnTo>
                <a:lnTo>
                  <a:pt x="268" y="1316"/>
                </a:lnTo>
                <a:lnTo>
                  <a:pt x="252" y="1323"/>
                </a:lnTo>
                <a:lnTo>
                  <a:pt x="244" y="1328"/>
                </a:lnTo>
                <a:lnTo>
                  <a:pt x="237" y="1332"/>
                </a:lnTo>
                <a:lnTo>
                  <a:pt x="229" y="1336"/>
                </a:lnTo>
                <a:lnTo>
                  <a:pt x="220" y="1339"/>
                </a:lnTo>
                <a:lnTo>
                  <a:pt x="224" y="1351"/>
                </a:lnTo>
                <a:lnTo>
                  <a:pt x="228" y="1361"/>
                </a:lnTo>
                <a:lnTo>
                  <a:pt x="232" y="1371"/>
                </a:lnTo>
                <a:lnTo>
                  <a:pt x="235" y="1381"/>
                </a:lnTo>
                <a:lnTo>
                  <a:pt x="238" y="1393"/>
                </a:lnTo>
                <a:lnTo>
                  <a:pt x="239" y="1403"/>
                </a:lnTo>
                <a:lnTo>
                  <a:pt x="240" y="1413"/>
                </a:lnTo>
                <a:lnTo>
                  <a:pt x="241" y="1425"/>
                </a:lnTo>
                <a:lnTo>
                  <a:pt x="242" y="1430"/>
                </a:lnTo>
                <a:lnTo>
                  <a:pt x="243" y="1435"/>
                </a:lnTo>
                <a:lnTo>
                  <a:pt x="244" y="1441"/>
                </a:lnTo>
                <a:lnTo>
                  <a:pt x="246" y="1445"/>
                </a:lnTo>
                <a:lnTo>
                  <a:pt x="250" y="1448"/>
                </a:lnTo>
                <a:lnTo>
                  <a:pt x="253" y="1451"/>
                </a:lnTo>
                <a:lnTo>
                  <a:pt x="257" y="1452"/>
                </a:lnTo>
                <a:lnTo>
                  <a:pt x="260" y="1453"/>
                </a:lnTo>
                <a:lnTo>
                  <a:pt x="269" y="1454"/>
                </a:lnTo>
                <a:lnTo>
                  <a:pt x="279" y="1454"/>
                </a:lnTo>
                <a:lnTo>
                  <a:pt x="286" y="1453"/>
                </a:lnTo>
                <a:lnTo>
                  <a:pt x="293" y="1453"/>
                </a:lnTo>
                <a:lnTo>
                  <a:pt x="299" y="1451"/>
                </a:lnTo>
                <a:lnTo>
                  <a:pt x="306" y="1448"/>
                </a:lnTo>
                <a:lnTo>
                  <a:pt x="318" y="1444"/>
                </a:lnTo>
                <a:lnTo>
                  <a:pt x="329" y="1439"/>
                </a:lnTo>
                <a:lnTo>
                  <a:pt x="340" y="1433"/>
                </a:lnTo>
                <a:lnTo>
                  <a:pt x="352" y="1429"/>
                </a:lnTo>
                <a:lnTo>
                  <a:pt x="359" y="1427"/>
                </a:lnTo>
                <a:lnTo>
                  <a:pt x="365" y="1426"/>
                </a:lnTo>
                <a:lnTo>
                  <a:pt x="372" y="1425"/>
                </a:lnTo>
                <a:lnTo>
                  <a:pt x="379" y="1425"/>
                </a:lnTo>
                <a:lnTo>
                  <a:pt x="383" y="1425"/>
                </a:lnTo>
                <a:lnTo>
                  <a:pt x="387" y="1426"/>
                </a:lnTo>
                <a:lnTo>
                  <a:pt x="390" y="1427"/>
                </a:lnTo>
                <a:lnTo>
                  <a:pt x="393" y="1428"/>
                </a:lnTo>
                <a:lnTo>
                  <a:pt x="397" y="1433"/>
                </a:lnTo>
                <a:lnTo>
                  <a:pt x="402" y="1439"/>
                </a:lnTo>
                <a:lnTo>
                  <a:pt x="405" y="1446"/>
                </a:lnTo>
                <a:lnTo>
                  <a:pt x="408" y="1454"/>
                </a:lnTo>
                <a:lnTo>
                  <a:pt x="409" y="1461"/>
                </a:lnTo>
                <a:lnTo>
                  <a:pt x="412" y="1469"/>
                </a:lnTo>
                <a:lnTo>
                  <a:pt x="414" y="1492"/>
                </a:lnTo>
                <a:lnTo>
                  <a:pt x="415" y="1512"/>
                </a:lnTo>
                <a:lnTo>
                  <a:pt x="416" y="1523"/>
                </a:lnTo>
                <a:lnTo>
                  <a:pt x="418" y="1533"/>
                </a:lnTo>
                <a:lnTo>
                  <a:pt x="420" y="1543"/>
                </a:lnTo>
                <a:lnTo>
                  <a:pt x="424" y="1554"/>
                </a:lnTo>
                <a:lnTo>
                  <a:pt x="439" y="1585"/>
                </a:lnTo>
                <a:lnTo>
                  <a:pt x="450" y="1614"/>
                </a:lnTo>
                <a:lnTo>
                  <a:pt x="455" y="1628"/>
                </a:lnTo>
                <a:lnTo>
                  <a:pt x="459" y="1643"/>
                </a:lnTo>
                <a:lnTo>
                  <a:pt x="461" y="1658"/>
                </a:lnTo>
                <a:lnTo>
                  <a:pt x="461" y="1676"/>
                </a:lnTo>
                <a:lnTo>
                  <a:pt x="461" y="1689"/>
                </a:lnTo>
                <a:lnTo>
                  <a:pt x="460" y="1700"/>
                </a:lnTo>
                <a:lnTo>
                  <a:pt x="459" y="1712"/>
                </a:lnTo>
                <a:lnTo>
                  <a:pt x="459" y="1725"/>
                </a:lnTo>
                <a:lnTo>
                  <a:pt x="459" y="1733"/>
                </a:lnTo>
                <a:lnTo>
                  <a:pt x="459" y="1741"/>
                </a:lnTo>
                <a:lnTo>
                  <a:pt x="460" y="1749"/>
                </a:lnTo>
                <a:lnTo>
                  <a:pt x="461" y="1756"/>
                </a:lnTo>
                <a:lnTo>
                  <a:pt x="470" y="1767"/>
                </a:lnTo>
                <a:lnTo>
                  <a:pt x="481" y="1778"/>
                </a:lnTo>
                <a:lnTo>
                  <a:pt x="488" y="1792"/>
                </a:lnTo>
                <a:lnTo>
                  <a:pt x="494" y="1805"/>
                </a:lnTo>
                <a:lnTo>
                  <a:pt x="500" y="1818"/>
                </a:lnTo>
                <a:lnTo>
                  <a:pt x="510" y="1831"/>
                </a:lnTo>
                <a:lnTo>
                  <a:pt x="520" y="1839"/>
                </a:lnTo>
                <a:lnTo>
                  <a:pt x="528" y="1849"/>
                </a:lnTo>
                <a:lnTo>
                  <a:pt x="532" y="1857"/>
                </a:lnTo>
                <a:lnTo>
                  <a:pt x="536" y="1865"/>
                </a:lnTo>
                <a:lnTo>
                  <a:pt x="538" y="1873"/>
                </a:lnTo>
                <a:lnTo>
                  <a:pt x="539" y="1880"/>
                </a:lnTo>
                <a:lnTo>
                  <a:pt x="541" y="1888"/>
                </a:lnTo>
                <a:lnTo>
                  <a:pt x="543" y="1897"/>
                </a:lnTo>
                <a:lnTo>
                  <a:pt x="545" y="1904"/>
                </a:lnTo>
                <a:lnTo>
                  <a:pt x="550" y="1913"/>
                </a:lnTo>
                <a:lnTo>
                  <a:pt x="559" y="1929"/>
                </a:lnTo>
                <a:lnTo>
                  <a:pt x="570" y="1945"/>
                </a:lnTo>
                <a:lnTo>
                  <a:pt x="576" y="1954"/>
                </a:lnTo>
                <a:lnTo>
                  <a:pt x="580" y="1963"/>
                </a:lnTo>
                <a:lnTo>
                  <a:pt x="582" y="1968"/>
                </a:lnTo>
                <a:lnTo>
                  <a:pt x="585" y="1971"/>
                </a:lnTo>
                <a:lnTo>
                  <a:pt x="590" y="1973"/>
                </a:lnTo>
                <a:lnTo>
                  <a:pt x="594" y="1974"/>
                </a:lnTo>
                <a:lnTo>
                  <a:pt x="602" y="1973"/>
                </a:lnTo>
                <a:lnTo>
                  <a:pt x="607" y="1971"/>
                </a:lnTo>
                <a:lnTo>
                  <a:pt x="613" y="1969"/>
                </a:lnTo>
                <a:lnTo>
                  <a:pt x="619" y="1966"/>
                </a:lnTo>
                <a:lnTo>
                  <a:pt x="624" y="1963"/>
                </a:lnTo>
                <a:lnTo>
                  <a:pt x="630" y="1960"/>
                </a:lnTo>
                <a:lnTo>
                  <a:pt x="635" y="1959"/>
                </a:lnTo>
                <a:lnTo>
                  <a:pt x="643" y="1958"/>
                </a:lnTo>
                <a:lnTo>
                  <a:pt x="651" y="1959"/>
                </a:lnTo>
                <a:lnTo>
                  <a:pt x="660" y="1962"/>
                </a:lnTo>
                <a:lnTo>
                  <a:pt x="667" y="1967"/>
                </a:lnTo>
                <a:lnTo>
                  <a:pt x="674" y="1971"/>
                </a:lnTo>
                <a:lnTo>
                  <a:pt x="682" y="1976"/>
                </a:lnTo>
                <a:lnTo>
                  <a:pt x="688" y="1981"/>
                </a:lnTo>
                <a:lnTo>
                  <a:pt x="697" y="1983"/>
                </a:lnTo>
                <a:lnTo>
                  <a:pt x="706" y="1984"/>
                </a:lnTo>
                <a:lnTo>
                  <a:pt x="714" y="1984"/>
                </a:lnTo>
                <a:lnTo>
                  <a:pt x="720" y="1983"/>
                </a:lnTo>
                <a:lnTo>
                  <a:pt x="727" y="1981"/>
                </a:lnTo>
                <a:lnTo>
                  <a:pt x="732" y="1976"/>
                </a:lnTo>
                <a:lnTo>
                  <a:pt x="738" y="1971"/>
                </a:lnTo>
                <a:lnTo>
                  <a:pt x="742" y="1965"/>
                </a:lnTo>
                <a:lnTo>
                  <a:pt x="744" y="1962"/>
                </a:lnTo>
                <a:lnTo>
                  <a:pt x="747" y="1960"/>
                </a:lnTo>
                <a:lnTo>
                  <a:pt x="751" y="1958"/>
                </a:lnTo>
                <a:lnTo>
                  <a:pt x="754" y="1958"/>
                </a:lnTo>
                <a:lnTo>
                  <a:pt x="765" y="1962"/>
                </a:lnTo>
                <a:lnTo>
                  <a:pt x="775" y="1969"/>
                </a:lnTo>
                <a:lnTo>
                  <a:pt x="786" y="1973"/>
                </a:lnTo>
                <a:lnTo>
                  <a:pt x="796" y="1978"/>
                </a:lnTo>
                <a:lnTo>
                  <a:pt x="807" y="1981"/>
                </a:lnTo>
                <a:lnTo>
                  <a:pt x="818" y="1984"/>
                </a:lnTo>
                <a:lnTo>
                  <a:pt x="827" y="1987"/>
                </a:lnTo>
                <a:lnTo>
                  <a:pt x="837" y="1988"/>
                </a:lnTo>
                <a:lnTo>
                  <a:pt x="846" y="1989"/>
                </a:lnTo>
                <a:lnTo>
                  <a:pt x="854" y="1990"/>
                </a:lnTo>
                <a:lnTo>
                  <a:pt x="872" y="1990"/>
                </a:lnTo>
                <a:lnTo>
                  <a:pt x="892" y="1989"/>
                </a:lnTo>
                <a:lnTo>
                  <a:pt x="903" y="1990"/>
                </a:lnTo>
                <a:lnTo>
                  <a:pt x="914" y="1990"/>
                </a:lnTo>
                <a:lnTo>
                  <a:pt x="923" y="1990"/>
                </a:lnTo>
                <a:lnTo>
                  <a:pt x="934" y="1989"/>
                </a:lnTo>
                <a:lnTo>
                  <a:pt x="937" y="1989"/>
                </a:lnTo>
                <a:lnTo>
                  <a:pt x="941" y="1987"/>
                </a:lnTo>
                <a:lnTo>
                  <a:pt x="944" y="1986"/>
                </a:lnTo>
                <a:lnTo>
                  <a:pt x="946" y="1984"/>
                </a:lnTo>
                <a:lnTo>
                  <a:pt x="950" y="1979"/>
                </a:lnTo>
                <a:lnTo>
                  <a:pt x="956" y="1974"/>
                </a:lnTo>
                <a:lnTo>
                  <a:pt x="961" y="1970"/>
                </a:lnTo>
                <a:lnTo>
                  <a:pt x="968" y="1966"/>
                </a:lnTo>
                <a:lnTo>
                  <a:pt x="973" y="1961"/>
                </a:lnTo>
                <a:lnTo>
                  <a:pt x="977" y="1955"/>
                </a:lnTo>
                <a:lnTo>
                  <a:pt x="982" y="1942"/>
                </a:lnTo>
                <a:lnTo>
                  <a:pt x="985" y="1929"/>
                </a:lnTo>
                <a:lnTo>
                  <a:pt x="987" y="1924"/>
                </a:lnTo>
                <a:lnTo>
                  <a:pt x="990" y="1919"/>
                </a:lnTo>
                <a:lnTo>
                  <a:pt x="993" y="1918"/>
                </a:lnTo>
                <a:lnTo>
                  <a:pt x="995" y="1916"/>
                </a:lnTo>
                <a:lnTo>
                  <a:pt x="998" y="1916"/>
                </a:lnTo>
                <a:lnTo>
                  <a:pt x="1001" y="1916"/>
                </a:lnTo>
                <a:lnTo>
                  <a:pt x="1006" y="1916"/>
                </a:lnTo>
                <a:lnTo>
                  <a:pt x="1010" y="1917"/>
                </a:lnTo>
                <a:lnTo>
                  <a:pt x="1014" y="1919"/>
                </a:lnTo>
                <a:lnTo>
                  <a:pt x="1017" y="1922"/>
                </a:lnTo>
                <a:lnTo>
                  <a:pt x="1024" y="1929"/>
                </a:lnTo>
                <a:lnTo>
                  <a:pt x="1030" y="1936"/>
                </a:lnTo>
                <a:lnTo>
                  <a:pt x="1042" y="1952"/>
                </a:lnTo>
                <a:lnTo>
                  <a:pt x="1056" y="1966"/>
                </a:lnTo>
                <a:lnTo>
                  <a:pt x="1070" y="1976"/>
                </a:lnTo>
                <a:lnTo>
                  <a:pt x="1083" y="1984"/>
                </a:lnTo>
                <a:lnTo>
                  <a:pt x="1090" y="1988"/>
                </a:lnTo>
                <a:lnTo>
                  <a:pt x="1096" y="1993"/>
                </a:lnTo>
                <a:lnTo>
                  <a:pt x="1104" y="1997"/>
                </a:lnTo>
                <a:lnTo>
                  <a:pt x="1110" y="2003"/>
                </a:lnTo>
                <a:lnTo>
                  <a:pt x="1110" y="2003"/>
                </a:lnTo>
                <a:lnTo>
                  <a:pt x="1131" y="1821"/>
                </a:lnTo>
                <a:lnTo>
                  <a:pt x="1250" y="1836"/>
                </a:lnTo>
                <a:lnTo>
                  <a:pt x="1369" y="1851"/>
                </a:lnTo>
                <a:lnTo>
                  <a:pt x="1489" y="1865"/>
                </a:lnTo>
                <a:lnTo>
                  <a:pt x="1610" y="1879"/>
                </a:lnTo>
                <a:lnTo>
                  <a:pt x="1731" y="1893"/>
                </a:lnTo>
                <a:lnTo>
                  <a:pt x="1853" y="1906"/>
                </a:lnTo>
                <a:lnTo>
                  <a:pt x="1975" y="1919"/>
                </a:lnTo>
                <a:lnTo>
                  <a:pt x="2097" y="1932"/>
                </a:lnTo>
                <a:lnTo>
                  <a:pt x="2221" y="1944"/>
                </a:lnTo>
                <a:lnTo>
                  <a:pt x="2345" y="1955"/>
                </a:lnTo>
                <a:lnTo>
                  <a:pt x="2468" y="1967"/>
                </a:lnTo>
                <a:lnTo>
                  <a:pt x="2592" y="1976"/>
                </a:lnTo>
                <a:lnTo>
                  <a:pt x="2717" y="1987"/>
                </a:lnTo>
                <a:lnTo>
                  <a:pt x="2842" y="1997"/>
                </a:lnTo>
                <a:lnTo>
                  <a:pt x="2967" y="2007"/>
                </a:lnTo>
                <a:lnTo>
                  <a:pt x="3093" y="2015"/>
                </a:lnTo>
                <a:lnTo>
                  <a:pt x="3093" y="2015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6" name="Freeform 262"/>
          <p:cNvSpPr>
            <a:spLocks/>
          </p:cNvSpPr>
          <p:nvPr/>
        </p:nvSpPr>
        <p:spPr bwMode="auto">
          <a:xfrm>
            <a:off x="3206843" y="2903839"/>
            <a:ext cx="996462" cy="823705"/>
          </a:xfrm>
          <a:custGeom>
            <a:avLst/>
            <a:gdLst>
              <a:gd name="T0" fmla="*/ 178 w 2161"/>
              <a:gd name="T1" fmla="*/ 182 h 1788"/>
              <a:gd name="T2" fmla="*/ 199 w 2161"/>
              <a:gd name="T3" fmla="*/ 0 h 1788"/>
              <a:gd name="T4" fmla="*/ 318 w 2161"/>
              <a:gd name="T5" fmla="*/ 15 h 1788"/>
              <a:gd name="T6" fmla="*/ 437 w 2161"/>
              <a:gd name="T7" fmla="*/ 30 h 1788"/>
              <a:gd name="T8" fmla="*/ 557 w 2161"/>
              <a:gd name="T9" fmla="*/ 44 h 1788"/>
              <a:gd name="T10" fmla="*/ 678 w 2161"/>
              <a:gd name="T11" fmla="*/ 58 h 1788"/>
              <a:gd name="T12" fmla="*/ 799 w 2161"/>
              <a:gd name="T13" fmla="*/ 72 h 1788"/>
              <a:gd name="T14" fmla="*/ 921 w 2161"/>
              <a:gd name="T15" fmla="*/ 85 h 1788"/>
              <a:gd name="T16" fmla="*/ 1043 w 2161"/>
              <a:gd name="T17" fmla="*/ 98 h 1788"/>
              <a:gd name="T18" fmla="*/ 1165 w 2161"/>
              <a:gd name="T19" fmla="*/ 111 h 1788"/>
              <a:gd name="T20" fmla="*/ 1289 w 2161"/>
              <a:gd name="T21" fmla="*/ 123 h 1788"/>
              <a:gd name="T22" fmla="*/ 1413 w 2161"/>
              <a:gd name="T23" fmla="*/ 134 h 1788"/>
              <a:gd name="T24" fmla="*/ 1536 w 2161"/>
              <a:gd name="T25" fmla="*/ 146 h 1788"/>
              <a:gd name="T26" fmla="*/ 1660 w 2161"/>
              <a:gd name="T27" fmla="*/ 155 h 1788"/>
              <a:gd name="T28" fmla="*/ 1785 w 2161"/>
              <a:gd name="T29" fmla="*/ 166 h 1788"/>
              <a:gd name="T30" fmla="*/ 1910 w 2161"/>
              <a:gd name="T31" fmla="*/ 176 h 1788"/>
              <a:gd name="T32" fmla="*/ 2035 w 2161"/>
              <a:gd name="T33" fmla="*/ 186 h 1788"/>
              <a:gd name="T34" fmla="*/ 2161 w 2161"/>
              <a:gd name="T35" fmla="*/ 194 h 1788"/>
              <a:gd name="T36" fmla="*/ 2161 w 2161"/>
              <a:gd name="T37" fmla="*/ 194 h 1788"/>
              <a:gd name="T38" fmla="*/ 2132 w 2161"/>
              <a:gd name="T39" fmla="*/ 989 h 1788"/>
              <a:gd name="T40" fmla="*/ 2132 w 2161"/>
              <a:gd name="T41" fmla="*/ 989 h 1788"/>
              <a:gd name="T42" fmla="*/ 2097 w 2161"/>
              <a:gd name="T43" fmla="*/ 1788 h 1788"/>
              <a:gd name="T44" fmla="*/ 2097 w 2161"/>
              <a:gd name="T45" fmla="*/ 1788 h 1788"/>
              <a:gd name="T46" fmla="*/ 2011 w 2161"/>
              <a:gd name="T47" fmla="*/ 1784 h 1788"/>
              <a:gd name="T48" fmla="*/ 1924 w 2161"/>
              <a:gd name="T49" fmla="*/ 1779 h 1788"/>
              <a:gd name="T50" fmla="*/ 1836 w 2161"/>
              <a:gd name="T51" fmla="*/ 1773 h 1788"/>
              <a:gd name="T52" fmla="*/ 1746 w 2161"/>
              <a:gd name="T53" fmla="*/ 1767 h 1788"/>
              <a:gd name="T54" fmla="*/ 1657 w 2161"/>
              <a:gd name="T55" fmla="*/ 1760 h 1788"/>
              <a:gd name="T56" fmla="*/ 1565 w 2161"/>
              <a:gd name="T57" fmla="*/ 1754 h 1788"/>
              <a:gd name="T58" fmla="*/ 1473 w 2161"/>
              <a:gd name="T59" fmla="*/ 1746 h 1788"/>
              <a:gd name="T60" fmla="*/ 1380 w 2161"/>
              <a:gd name="T61" fmla="*/ 1739 h 1788"/>
              <a:gd name="T62" fmla="*/ 1287 w 2161"/>
              <a:gd name="T63" fmla="*/ 1730 h 1788"/>
              <a:gd name="T64" fmla="*/ 1192 w 2161"/>
              <a:gd name="T65" fmla="*/ 1721 h 1788"/>
              <a:gd name="T66" fmla="*/ 1097 w 2161"/>
              <a:gd name="T67" fmla="*/ 1713 h 1788"/>
              <a:gd name="T68" fmla="*/ 1001 w 2161"/>
              <a:gd name="T69" fmla="*/ 1703 h 1788"/>
              <a:gd name="T70" fmla="*/ 904 w 2161"/>
              <a:gd name="T71" fmla="*/ 1693 h 1788"/>
              <a:gd name="T72" fmla="*/ 806 w 2161"/>
              <a:gd name="T73" fmla="*/ 1682 h 1788"/>
              <a:gd name="T74" fmla="*/ 707 w 2161"/>
              <a:gd name="T75" fmla="*/ 1673 h 1788"/>
              <a:gd name="T76" fmla="*/ 608 w 2161"/>
              <a:gd name="T77" fmla="*/ 1661 h 1788"/>
              <a:gd name="T78" fmla="*/ 608 w 2161"/>
              <a:gd name="T79" fmla="*/ 1661 h 1788"/>
              <a:gd name="T80" fmla="*/ 0 w 2161"/>
              <a:gd name="T81" fmla="*/ 1584 h 1788"/>
              <a:gd name="T82" fmla="*/ 53 w 2161"/>
              <a:gd name="T83" fmla="*/ 1186 h 1788"/>
              <a:gd name="T84" fmla="*/ 53 w 2161"/>
              <a:gd name="T85" fmla="*/ 1186 h 1788"/>
              <a:gd name="T86" fmla="*/ 177 w 2161"/>
              <a:gd name="T87" fmla="*/ 182 h 1788"/>
              <a:gd name="T88" fmla="*/ 178 w 2161"/>
              <a:gd name="T89" fmla="*/ 182 h 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61" h="1788">
                <a:moveTo>
                  <a:pt x="178" y="182"/>
                </a:moveTo>
                <a:lnTo>
                  <a:pt x="199" y="0"/>
                </a:lnTo>
                <a:lnTo>
                  <a:pt x="318" y="15"/>
                </a:lnTo>
                <a:lnTo>
                  <a:pt x="437" y="30"/>
                </a:lnTo>
                <a:lnTo>
                  <a:pt x="557" y="44"/>
                </a:lnTo>
                <a:lnTo>
                  <a:pt x="678" y="58"/>
                </a:lnTo>
                <a:lnTo>
                  <a:pt x="799" y="72"/>
                </a:lnTo>
                <a:lnTo>
                  <a:pt x="921" y="85"/>
                </a:lnTo>
                <a:lnTo>
                  <a:pt x="1043" y="98"/>
                </a:lnTo>
                <a:lnTo>
                  <a:pt x="1165" y="111"/>
                </a:lnTo>
                <a:lnTo>
                  <a:pt x="1289" y="123"/>
                </a:lnTo>
                <a:lnTo>
                  <a:pt x="1413" y="134"/>
                </a:lnTo>
                <a:lnTo>
                  <a:pt x="1536" y="146"/>
                </a:lnTo>
                <a:lnTo>
                  <a:pt x="1660" y="155"/>
                </a:lnTo>
                <a:lnTo>
                  <a:pt x="1785" y="166"/>
                </a:lnTo>
                <a:lnTo>
                  <a:pt x="1910" y="176"/>
                </a:lnTo>
                <a:lnTo>
                  <a:pt x="2035" y="186"/>
                </a:lnTo>
                <a:lnTo>
                  <a:pt x="2161" y="194"/>
                </a:lnTo>
                <a:lnTo>
                  <a:pt x="2161" y="194"/>
                </a:lnTo>
                <a:lnTo>
                  <a:pt x="2132" y="989"/>
                </a:lnTo>
                <a:lnTo>
                  <a:pt x="2132" y="989"/>
                </a:lnTo>
                <a:lnTo>
                  <a:pt x="2097" y="1788"/>
                </a:lnTo>
                <a:lnTo>
                  <a:pt x="2097" y="1788"/>
                </a:lnTo>
                <a:lnTo>
                  <a:pt x="2011" y="1784"/>
                </a:lnTo>
                <a:lnTo>
                  <a:pt x="1924" y="1779"/>
                </a:lnTo>
                <a:lnTo>
                  <a:pt x="1836" y="1773"/>
                </a:lnTo>
                <a:lnTo>
                  <a:pt x="1746" y="1767"/>
                </a:lnTo>
                <a:lnTo>
                  <a:pt x="1657" y="1760"/>
                </a:lnTo>
                <a:lnTo>
                  <a:pt x="1565" y="1754"/>
                </a:lnTo>
                <a:lnTo>
                  <a:pt x="1473" y="1746"/>
                </a:lnTo>
                <a:lnTo>
                  <a:pt x="1380" y="1739"/>
                </a:lnTo>
                <a:lnTo>
                  <a:pt x="1287" y="1730"/>
                </a:lnTo>
                <a:lnTo>
                  <a:pt x="1192" y="1721"/>
                </a:lnTo>
                <a:lnTo>
                  <a:pt x="1097" y="1713"/>
                </a:lnTo>
                <a:lnTo>
                  <a:pt x="1001" y="1703"/>
                </a:lnTo>
                <a:lnTo>
                  <a:pt x="904" y="1693"/>
                </a:lnTo>
                <a:lnTo>
                  <a:pt x="806" y="1682"/>
                </a:lnTo>
                <a:lnTo>
                  <a:pt x="707" y="1673"/>
                </a:lnTo>
                <a:lnTo>
                  <a:pt x="608" y="1661"/>
                </a:lnTo>
                <a:lnTo>
                  <a:pt x="608" y="1661"/>
                </a:lnTo>
                <a:lnTo>
                  <a:pt x="0" y="1584"/>
                </a:lnTo>
                <a:lnTo>
                  <a:pt x="53" y="1186"/>
                </a:lnTo>
                <a:lnTo>
                  <a:pt x="53" y="1186"/>
                </a:lnTo>
                <a:lnTo>
                  <a:pt x="177" y="182"/>
                </a:lnTo>
                <a:lnTo>
                  <a:pt x="178" y="18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8" name="Freeform 264"/>
          <p:cNvSpPr>
            <a:spLocks/>
          </p:cNvSpPr>
          <p:nvPr/>
        </p:nvSpPr>
        <p:spPr bwMode="auto">
          <a:xfrm>
            <a:off x="3508131" y="2726936"/>
            <a:ext cx="1697164" cy="725579"/>
          </a:xfrm>
          <a:custGeom>
            <a:avLst/>
            <a:gdLst>
              <a:gd name="T0" fmla="*/ 2084 w 2195"/>
              <a:gd name="T1" fmla="*/ 18 h 1371"/>
              <a:gd name="T2" fmla="*/ 2088 w 2195"/>
              <a:gd name="T3" fmla="*/ 50 h 1371"/>
              <a:gd name="T4" fmla="*/ 2081 w 2195"/>
              <a:gd name="T5" fmla="*/ 88 h 1371"/>
              <a:gd name="T6" fmla="*/ 2075 w 2195"/>
              <a:gd name="T7" fmla="*/ 127 h 1371"/>
              <a:gd name="T8" fmla="*/ 2077 w 2195"/>
              <a:gd name="T9" fmla="*/ 159 h 1371"/>
              <a:gd name="T10" fmla="*/ 2087 w 2195"/>
              <a:gd name="T11" fmla="*/ 183 h 1371"/>
              <a:gd name="T12" fmla="*/ 2104 w 2195"/>
              <a:gd name="T13" fmla="*/ 204 h 1371"/>
              <a:gd name="T14" fmla="*/ 2147 w 2195"/>
              <a:gd name="T15" fmla="*/ 239 h 1371"/>
              <a:gd name="T16" fmla="*/ 2187 w 2195"/>
              <a:gd name="T17" fmla="*/ 939 h 1371"/>
              <a:gd name="T18" fmla="*/ 2175 w 2195"/>
              <a:gd name="T19" fmla="*/ 978 h 1371"/>
              <a:gd name="T20" fmla="*/ 2184 w 2195"/>
              <a:gd name="T21" fmla="*/ 1052 h 1371"/>
              <a:gd name="T22" fmla="*/ 2188 w 2195"/>
              <a:gd name="T23" fmla="*/ 1105 h 1371"/>
              <a:gd name="T24" fmla="*/ 2187 w 2195"/>
              <a:gd name="T25" fmla="*/ 1153 h 1371"/>
              <a:gd name="T26" fmla="*/ 2174 w 2195"/>
              <a:gd name="T27" fmla="*/ 1196 h 1371"/>
              <a:gd name="T28" fmla="*/ 2160 w 2195"/>
              <a:gd name="T29" fmla="*/ 1225 h 1371"/>
              <a:gd name="T30" fmla="*/ 2158 w 2195"/>
              <a:gd name="T31" fmla="*/ 1252 h 1371"/>
              <a:gd name="T32" fmla="*/ 2162 w 2195"/>
              <a:gd name="T33" fmla="*/ 1277 h 1371"/>
              <a:gd name="T34" fmla="*/ 2181 w 2195"/>
              <a:gd name="T35" fmla="*/ 1321 h 1371"/>
              <a:gd name="T36" fmla="*/ 2191 w 2195"/>
              <a:gd name="T37" fmla="*/ 1353 h 1371"/>
              <a:gd name="T38" fmla="*/ 2195 w 2195"/>
              <a:gd name="T39" fmla="*/ 1371 h 1371"/>
              <a:gd name="T40" fmla="*/ 2174 w 2195"/>
              <a:gd name="T41" fmla="*/ 1350 h 1371"/>
              <a:gd name="T42" fmla="*/ 2137 w 2195"/>
              <a:gd name="T43" fmla="*/ 1329 h 1371"/>
              <a:gd name="T44" fmla="*/ 2048 w 2195"/>
              <a:gd name="T45" fmla="*/ 1294 h 1371"/>
              <a:gd name="T46" fmla="*/ 1993 w 2195"/>
              <a:gd name="T47" fmla="*/ 1278 h 1371"/>
              <a:gd name="T48" fmla="*/ 1961 w 2195"/>
              <a:gd name="T49" fmla="*/ 1265 h 1371"/>
              <a:gd name="T50" fmla="*/ 1934 w 2195"/>
              <a:gd name="T51" fmla="*/ 1252 h 1371"/>
              <a:gd name="T52" fmla="*/ 1892 w 2195"/>
              <a:gd name="T53" fmla="*/ 1249 h 1371"/>
              <a:gd name="T54" fmla="*/ 1841 w 2195"/>
              <a:gd name="T55" fmla="*/ 1258 h 1371"/>
              <a:gd name="T56" fmla="*/ 1790 w 2195"/>
              <a:gd name="T57" fmla="*/ 1266 h 1371"/>
              <a:gd name="T58" fmla="*/ 1745 w 2195"/>
              <a:gd name="T59" fmla="*/ 1264 h 1371"/>
              <a:gd name="T60" fmla="*/ 1706 w 2195"/>
              <a:gd name="T61" fmla="*/ 1248 h 1371"/>
              <a:gd name="T62" fmla="*/ 1642 w 2195"/>
              <a:gd name="T63" fmla="*/ 1218 h 1371"/>
              <a:gd name="T64" fmla="*/ 1513 w 2195"/>
              <a:gd name="T65" fmla="*/ 1194 h 1371"/>
              <a:gd name="T66" fmla="*/ 1233 w 2195"/>
              <a:gd name="T67" fmla="*/ 1197 h 1371"/>
              <a:gd name="T68" fmla="*/ 941 w 2195"/>
              <a:gd name="T69" fmla="*/ 1197 h 1371"/>
              <a:gd name="T70" fmla="*/ 638 w 2195"/>
              <a:gd name="T71" fmla="*/ 1193 h 1371"/>
              <a:gd name="T72" fmla="*/ 325 w 2195"/>
              <a:gd name="T73" fmla="*/ 1184 h 1371"/>
              <a:gd name="T74" fmla="*/ 0 w 2195"/>
              <a:gd name="T75" fmla="*/ 1171 h 1371"/>
              <a:gd name="T76" fmla="*/ 29 w 2195"/>
              <a:gd name="T77" fmla="*/ 376 h 1371"/>
              <a:gd name="T78" fmla="*/ 173 w 2195"/>
              <a:gd name="T79" fmla="*/ 17 h 1371"/>
              <a:gd name="T80" fmla="*/ 553 w 2195"/>
              <a:gd name="T81" fmla="*/ 23 h 1371"/>
              <a:gd name="T82" fmla="*/ 934 w 2195"/>
              <a:gd name="T83" fmla="*/ 25 h 1371"/>
              <a:gd name="T84" fmla="*/ 1315 w 2195"/>
              <a:gd name="T85" fmla="*/ 21 h 1371"/>
              <a:gd name="T86" fmla="*/ 1698 w 2195"/>
              <a:gd name="T87" fmla="*/ 13 h 1371"/>
              <a:gd name="T88" fmla="*/ 2080 w 2195"/>
              <a:gd name="T89" fmla="*/ 0 h 1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95" h="1371">
                <a:moveTo>
                  <a:pt x="2080" y="0"/>
                </a:moveTo>
                <a:lnTo>
                  <a:pt x="2082" y="9"/>
                </a:lnTo>
                <a:lnTo>
                  <a:pt x="2084" y="18"/>
                </a:lnTo>
                <a:lnTo>
                  <a:pt x="2087" y="26"/>
                </a:lnTo>
                <a:lnTo>
                  <a:pt x="2088" y="35"/>
                </a:lnTo>
                <a:lnTo>
                  <a:pt x="2088" y="50"/>
                </a:lnTo>
                <a:lnTo>
                  <a:pt x="2085" y="63"/>
                </a:lnTo>
                <a:lnTo>
                  <a:pt x="2083" y="76"/>
                </a:lnTo>
                <a:lnTo>
                  <a:pt x="2081" y="88"/>
                </a:lnTo>
                <a:lnTo>
                  <a:pt x="2079" y="100"/>
                </a:lnTo>
                <a:lnTo>
                  <a:pt x="2077" y="113"/>
                </a:lnTo>
                <a:lnTo>
                  <a:pt x="2075" y="127"/>
                </a:lnTo>
                <a:lnTo>
                  <a:pt x="2075" y="141"/>
                </a:lnTo>
                <a:lnTo>
                  <a:pt x="2075" y="151"/>
                </a:lnTo>
                <a:lnTo>
                  <a:pt x="2077" y="159"/>
                </a:lnTo>
                <a:lnTo>
                  <a:pt x="2079" y="167"/>
                </a:lnTo>
                <a:lnTo>
                  <a:pt x="2082" y="175"/>
                </a:lnTo>
                <a:lnTo>
                  <a:pt x="2087" y="183"/>
                </a:lnTo>
                <a:lnTo>
                  <a:pt x="2092" y="189"/>
                </a:lnTo>
                <a:lnTo>
                  <a:pt x="2097" y="197"/>
                </a:lnTo>
                <a:lnTo>
                  <a:pt x="2104" y="204"/>
                </a:lnTo>
                <a:lnTo>
                  <a:pt x="2117" y="215"/>
                </a:lnTo>
                <a:lnTo>
                  <a:pt x="2132" y="227"/>
                </a:lnTo>
                <a:lnTo>
                  <a:pt x="2147" y="239"/>
                </a:lnTo>
                <a:lnTo>
                  <a:pt x="2162" y="250"/>
                </a:lnTo>
                <a:lnTo>
                  <a:pt x="2195" y="925"/>
                </a:lnTo>
                <a:lnTo>
                  <a:pt x="2187" y="939"/>
                </a:lnTo>
                <a:lnTo>
                  <a:pt x="2182" y="950"/>
                </a:lnTo>
                <a:lnTo>
                  <a:pt x="2178" y="962"/>
                </a:lnTo>
                <a:lnTo>
                  <a:pt x="2175" y="978"/>
                </a:lnTo>
                <a:lnTo>
                  <a:pt x="2175" y="978"/>
                </a:lnTo>
                <a:lnTo>
                  <a:pt x="2179" y="1017"/>
                </a:lnTo>
                <a:lnTo>
                  <a:pt x="2184" y="1052"/>
                </a:lnTo>
                <a:lnTo>
                  <a:pt x="2186" y="1069"/>
                </a:lnTo>
                <a:lnTo>
                  <a:pt x="2187" y="1087"/>
                </a:lnTo>
                <a:lnTo>
                  <a:pt x="2188" y="1105"/>
                </a:lnTo>
                <a:lnTo>
                  <a:pt x="2189" y="1126"/>
                </a:lnTo>
                <a:lnTo>
                  <a:pt x="2188" y="1141"/>
                </a:lnTo>
                <a:lnTo>
                  <a:pt x="2187" y="1153"/>
                </a:lnTo>
                <a:lnTo>
                  <a:pt x="2185" y="1166"/>
                </a:lnTo>
                <a:lnTo>
                  <a:pt x="2181" y="1180"/>
                </a:lnTo>
                <a:lnTo>
                  <a:pt x="2174" y="1196"/>
                </a:lnTo>
                <a:lnTo>
                  <a:pt x="2165" y="1211"/>
                </a:lnTo>
                <a:lnTo>
                  <a:pt x="2162" y="1218"/>
                </a:lnTo>
                <a:lnTo>
                  <a:pt x="2160" y="1225"/>
                </a:lnTo>
                <a:lnTo>
                  <a:pt x="2158" y="1234"/>
                </a:lnTo>
                <a:lnTo>
                  <a:pt x="2157" y="1243"/>
                </a:lnTo>
                <a:lnTo>
                  <a:pt x="2158" y="1252"/>
                </a:lnTo>
                <a:lnTo>
                  <a:pt x="2158" y="1261"/>
                </a:lnTo>
                <a:lnTo>
                  <a:pt x="2160" y="1269"/>
                </a:lnTo>
                <a:lnTo>
                  <a:pt x="2162" y="1277"/>
                </a:lnTo>
                <a:lnTo>
                  <a:pt x="2168" y="1292"/>
                </a:lnTo>
                <a:lnTo>
                  <a:pt x="2174" y="1307"/>
                </a:lnTo>
                <a:lnTo>
                  <a:pt x="2181" y="1321"/>
                </a:lnTo>
                <a:lnTo>
                  <a:pt x="2187" y="1336"/>
                </a:lnTo>
                <a:lnTo>
                  <a:pt x="2189" y="1344"/>
                </a:lnTo>
                <a:lnTo>
                  <a:pt x="2191" y="1353"/>
                </a:lnTo>
                <a:lnTo>
                  <a:pt x="2193" y="1361"/>
                </a:lnTo>
                <a:lnTo>
                  <a:pt x="2195" y="1371"/>
                </a:lnTo>
                <a:lnTo>
                  <a:pt x="2195" y="1371"/>
                </a:lnTo>
                <a:lnTo>
                  <a:pt x="2188" y="1363"/>
                </a:lnTo>
                <a:lnTo>
                  <a:pt x="2181" y="1357"/>
                </a:lnTo>
                <a:lnTo>
                  <a:pt x="2174" y="1350"/>
                </a:lnTo>
                <a:lnTo>
                  <a:pt x="2166" y="1345"/>
                </a:lnTo>
                <a:lnTo>
                  <a:pt x="2152" y="1336"/>
                </a:lnTo>
                <a:lnTo>
                  <a:pt x="2137" y="1329"/>
                </a:lnTo>
                <a:lnTo>
                  <a:pt x="2104" y="1316"/>
                </a:lnTo>
                <a:lnTo>
                  <a:pt x="2067" y="1302"/>
                </a:lnTo>
                <a:lnTo>
                  <a:pt x="2048" y="1294"/>
                </a:lnTo>
                <a:lnTo>
                  <a:pt x="2030" y="1288"/>
                </a:lnTo>
                <a:lnTo>
                  <a:pt x="2012" y="1282"/>
                </a:lnTo>
                <a:lnTo>
                  <a:pt x="1993" y="1278"/>
                </a:lnTo>
                <a:lnTo>
                  <a:pt x="1981" y="1274"/>
                </a:lnTo>
                <a:lnTo>
                  <a:pt x="1971" y="1269"/>
                </a:lnTo>
                <a:lnTo>
                  <a:pt x="1961" y="1265"/>
                </a:lnTo>
                <a:lnTo>
                  <a:pt x="1953" y="1260"/>
                </a:lnTo>
                <a:lnTo>
                  <a:pt x="1944" y="1255"/>
                </a:lnTo>
                <a:lnTo>
                  <a:pt x="1934" y="1252"/>
                </a:lnTo>
                <a:lnTo>
                  <a:pt x="1925" y="1249"/>
                </a:lnTo>
                <a:lnTo>
                  <a:pt x="1913" y="1248"/>
                </a:lnTo>
                <a:lnTo>
                  <a:pt x="1892" y="1249"/>
                </a:lnTo>
                <a:lnTo>
                  <a:pt x="1874" y="1251"/>
                </a:lnTo>
                <a:lnTo>
                  <a:pt x="1858" y="1254"/>
                </a:lnTo>
                <a:lnTo>
                  <a:pt x="1841" y="1258"/>
                </a:lnTo>
                <a:lnTo>
                  <a:pt x="1824" y="1261"/>
                </a:lnTo>
                <a:lnTo>
                  <a:pt x="1808" y="1264"/>
                </a:lnTo>
                <a:lnTo>
                  <a:pt x="1790" y="1266"/>
                </a:lnTo>
                <a:lnTo>
                  <a:pt x="1769" y="1267"/>
                </a:lnTo>
                <a:lnTo>
                  <a:pt x="1757" y="1266"/>
                </a:lnTo>
                <a:lnTo>
                  <a:pt x="1745" y="1264"/>
                </a:lnTo>
                <a:lnTo>
                  <a:pt x="1736" y="1261"/>
                </a:lnTo>
                <a:lnTo>
                  <a:pt x="1726" y="1258"/>
                </a:lnTo>
                <a:lnTo>
                  <a:pt x="1706" y="1248"/>
                </a:lnTo>
                <a:lnTo>
                  <a:pt x="1684" y="1238"/>
                </a:lnTo>
                <a:lnTo>
                  <a:pt x="1661" y="1227"/>
                </a:lnTo>
                <a:lnTo>
                  <a:pt x="1642" y="1218"/>
                </a:lnTo>
                <a:lnTo>
                  <a:pt x="1623" y="1206"/>
                </a:lnTo>
                <a:lnTo>
                  <a:pt x="1605" y="1193"/>
                </a:lnTo>
                <a:lnTo>
                  <a:pt x="1513" y="1194"/>
                </a:lnTo>
                <a:lnTo>
                  <a:pt x="1421" y="1196"/>
                </a:lnTo>
                <a:lnTo>
                  <a:pt x="1327" y="1197"/>
                </a:lnTo>
                <a:lnTo>
                  <a:pt x="1233" y="1197"/>
                </a:lnTo>
                <a:lnTo>
                  <a:pt x="1137" y="1197"/>
                </a:lnTo>
                <a:lnTo>
                  <a:pt x="1040" y="1197"/>
                </a:lnTo>
                <a:lnTo>
                  <a:pt x="941" y="1197"/>
                </a:lnTo>
                <a:lnTo>
                  <a:pt x="841" y="1196"/>
                </a:lnTo>
                <a:lnTo>
                  <a:pt x="741" y="1194"/>
                </a:lnTo>
                <a:lnTo>
                  <a:pt x="638" y="1193"/>
                </a:lnTo>
                <a:lnTo>
                  <a:pt x="535" y="1189"/>
                </a:lnTo>
                <a:lnTo>
                  <a:pt x="431" y="1187"/>
                </a:lnTo>
                <a:lnTo>
                  <a:pt x="325" y="1184"/>
                </a:lnTo>
                <a:lnTo>
                  <a:pt x="218" y="1180"/>
                </a:lnTo>
                <a:lnTo>
                  <a:pt x="110" y="1177"/>
                </a:lnTo>
                <a:lnTo>
                  <a:pt x="0" y="1171"/>
                </a:lnTo>
                <a:lnTo>
                  <a:pt x="0" y="1171"/>
                </a:lnTo>
                <a:lnTo>
                  <a:pt x="29" y="376"/>
                </a:lnTo>
                <a:lnTo>
                  <a:pt x="29" y="376"/>
                </a:lnTo>
                <a:lnTo>
                  <a:pt x="46" y="13"/>
                </a:lnTo>
                <a:lnTo>
                  <a:pt x="46" y="13"/>
                </a:lnTo>
                <a:lnTo>
                  <a:pt x="173" y="17"/>
                </a:lnTo>
                <a:lnTo>
                  <a:pt x="299" y="20"/>
                </a:lnTo>
                <a:lnTo>
                  <a:pt x="427" y="22"/>
                </a:lnTo>
                <a:lnTo>
                  <a:pt x="553" y="23"/>
                </a:lnTo>
                <a:lnTo>
                  <a:pt x="680" y="24"/>
                </a:lnTo>
                <a:lnTo>
                  <a:pt x="807" y="25"/>
                </a:lnTo>
                <a:lnTo>
                  <a:pt x="934" y="25"/>
                </a:lnTo>
                <a:lnTo>
                  <a:pt x="1061" y="24"/>
                </a:lnTo>
                <a:lnTo>
                  <a:pt x="1188" y="23"/>
                </a:lnTo>
                <a:lnTo>
                  <a:pt x="1315" y="21"/>
                </a:lnTo>
                <a:lnTo>
                  <a:pt x="1443" y="19"/>
                </a:lnTo>
                <a:lnTo>
                  <a:pt x="1570" y="17"/>
                </a:lnTo>
                <a:lnTo>
                  <a:pt x="1698" y="13"/>
                </a:lnTo>
                <a:lnTo>
                  <a:pt x="1825" y="9"/>
                </a:lnTo>
                <a:lnTo>
                  <a:pt x="1953" y="5"/>
                </a:lnTo>
                <a:lnTo>
                  <a:pt x="2080" y="0"/>
                </a:lnTo>
                <a:lnTo>
                  <a:pt x="2080" y="0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0" name="Freeform 266"/>
          <p:cNvSpPr>
            <a:spLocks/>
          </p:cNvSpPr>
          <p:nvPr/>
        </p:nvSpPr>
        <p:spPr bwMode="auto">
          <a:xfrm>
            <a:off x="4210216" y="2262565"/>
            <a:ext cx="937033" cy="569407"/>
          </a:xfrm>
          <a:custGeom>
            <a:avLst/>
            <a:gdLst>
              <a:gd name="T0" fmla="*/ 61 w 2034"/>
              <a:gd name="T1" fmla="*/ 0 h 1235"/>
              <a:gd name="T2" fmla="*/ 171 w 2034"/>
              <a:gd name="T3" fmla="*/ 5 h 1235"/>
              <a:gd name="T4" fmla="*/ 392 w 2034"/>
              <a:gd name="T5" fmla="*/ 14 h 1235"/>
              <a:gd name="T6" fmla="*/ 613 w 2034"/>
              <a:gd name="T7" fmla="*/ 20 h 1235"/>
              <a:gd name="T8" fmla="*/ 834 w 2034"/>
              <a:gd name="T9" fmla="*/ 24 h 1235"/>
              <a:gd name="T10" fmla="*/ 1055 w 2034"/>
              <a:gd name="T11" fmla="*/ 24 h 1235"/>
              <a:gd name="T12" fmla="*/ 1276 w 2034"/>
              <a:gd name="T13" fmla="*/ 21 h 1235"/>
              <a:gd name="T14" fmla="*/ 1497 w 2034"/>
              <a:gd name="T15" fmla="*/ 17 h 1235"/>
              <a:gd name="T16" fmla="*/ 1719 w 2034"/>
              <a:gd name="T17" fmla="*/ 10 h 1235"/>
              <a:gd name="T18" fmla="*/ 1829 w 2034"/>
              <a:gd name="T19" fmla="*/ 4 h 1235"/>
              <a:gd name="T20" fmla="*/ 1827 w 2034"/>
              <a:gd name="T21" fmla="*/ 31 h 1235"/>
              <a:gd name="T22" fmla="*/ 1827 w 2034"/>
              <a:gd name="T23" fmla="*/ 58 h 1235"/>
              <a:gd name="T24" fmla="*/ 1832 w 2034"/>
              <a:gd name="T25" fmla="*/ 68 h 1235"/>
              <a:gd name="T26" fmla="*/ 1846 w 2034"/>
              <a:gd name="T27" fmla="*/ 105 h 1235"/>
              <a:gd name="T28" fmla="*/ 1852 w 2034"/>
              <a:gd name="T29" fmla="*/ 123 h 1235"/>
              <a:gd name="T30" fmla="*/ 1854 w 2034"/>
              <a:gd name="T31" fmla="*/ 142 h 1235"/>
              <a:gd name="T32" fmla="*/ 1852 w 2034"/>
              <a:gd name="T33" fmla="*/ 159 h 1235"/>
              <a:gd name="T34" fmla="*/ 1848 w 2034"/>
              <a:gd name="T35" fmla="*/ 172 h 1235"/>
              <a:gd name="T36" fmla="*/ 1844 w 2034"/>
              <a:gd name="T37" fmla="*/ 186 h 1235"/>
              <a:gd name="T38" fmla="*/ 1843 w 2034"/>
              <a:gd name="T39" fmla="*/ 201 h 1235"/>
              <a:gd name="T40" fmla="*/ 1846 w 2034"/>
              <a:gd name="T41" fmla="*/ 215 h 1235"/>
              <a:gd name="T42" fmla="*/ 1854 w 2034"/>
              <a:gd name="T43" fmla="*/ 228 h 1235"/>
              <a:gd name="T44" fmla="*/ 1866 w 2034"/>
              <a:gd name="T45" fmla="*/ 259 h 1235"/>
              <a:gd name="T46" fmla="*/ 1870 w 2034"/>
              <a:gd name="T47" fmla="*/ 274 h 1235"/>
              <a:gd name="T48" fmla="*/ 1872 w 2034"/>
              <a:gd name="T49" fmla="*/ 291 h 1235"/>
              <a:gd name="T50" fmla="*/ 1863 w 2034"/>
              <a:gd name="T51" fmla="*/ 313 h 1235"/>
              <a:gd name="T52" fmla="*/ 1861 w 2034"/>
              <a:gd name="T53" fmla="*/ 331 h 1235"/>
              <a:gd name="T54" fmla="*/ 1861 w 2034"/>
              <a:gd name="T55" fmla="*/ 350 h 1235"/>
              <a:gd name="T56" fmla="*/ 1865 w 2034"/>
              <a:gd name="T57" fmla="*/ 378 h 1235"/>
              <a:gd name="T58" fmla="*/ 1873 w 2034"/>
              <a:gd name="T59" fmla="*/ 403 h 1235"/>
              <a:gd name="T60" fmla="*/ 1901 w 2034"/>
              <a:gd name="T61" fmla="*/ 451 h 1235"/>
              <a:gd name="T62" fmla="*/ 1920 w 2034"/>
              <a:gd name="T63" fmla="*/ 483 h 1235"/>
              <a:gd name="T64" fmla="*/ 1938 w 2034"/>
              <a:gd name="T65" fmla="*/ 515 h 1235"/>
              <a:gd name="T66" fmla="*/ 1952 w 2034"/>
              <a:gd name="T67" fmla="*/ 540 h 1235"/>
              <a:gd name="T68" fmla="*/ 1962 w 2034"/>
              <a:gd name="T69" fmla="*/ 568 h 1235"/>
              <a:gd name="T70" fmla="*/ 1969 w 2034"/>
              <a:gd name="T71" fmla="*/ 601 h 1235"/>
              <a:gd name="T72" fmla="*/ 1973 w 2034"/>
              <a:gd name="T73" fmla="*/ 631 h 1235"/>
              <a:gd name="T74" fmla="*/ 1978 w 2034"/>
              <a:gd name="T75" fmla="*/ 695 h 1235"/>
              <a:gd name="T76" fmla="*/ 1987 w 2034"/>
              <a:gd name="T77" fmla="*/ 732 h 1235"/>
              <a:gd name="T78" fmla="*/ 1990 w 2034"/>
              <a:gd name="T79" fmla="*/ 749 h 1235"/>
              <a:gd name="T80" fmla="*/ 1992 w 2034"/>
              <a:gd name="T81" fmla="*/ 770 h 1235"/>
              <a:gd name="T82" fmla="*/ 1989 w 2034"/>
              <a:gd name="T83" fmla="*/ 798 h 1235"/>
              <a:gd name="T84" fmla="*/ 1983 w 2034"/>
              <a:gd name="T85" fmla="*/ 823 h 1235"/>
              <a:gd name="T86" fmla="*/ 1978 w 2034"/>
              <a:gd name="T87" fmla="*/ 848 h 1235"/>
              <a:gd name="T88" fmla="*/ 1976 w 2034"/>
              <a:gd name="T89" fmla="*/ 876 h 1235"/>
              <a:gd name="T90" fmla="*/ 1979 w 2034"/>
              <a:gd name="T91" fmla="*/ 897 h 1235"/>
              <a:gd name="T92" fmla="*/ 1987 w 2034"/>
              <a:gd name="T93" fmla="*/ 918 h 1235"/>
              <a:gd name="T94" fmla="*/ 2004 w 2034"/>
              <a:gd name="T95" fmla="*/ 982 h 1235"/>
              <a:gd name="T96" fmla="*/ 2016 w 2034"/>
              <a:gd name="T97" fmla="*/ 1045 h 1235"/>
              <a:gd name="T98" fmla="*/ 2023 w 2034"/>
              <a:gd name="T99" fmla="*/ 1078 h 1235"/>
              <a:gd name="T100" fmla="*/ 2030 w 2034"/>
              <a:gd name="T101" fmla="*/ 1144 h 1235"/>
              <a:gd name="T102" fmla="*/ 2034 w 2034"/>
              <a:gd name="T103" fmla="*/ 1210 h 1235"/>
              <a:gd name="T104" fmla="*/ 1907 w 2034"/>
              <a:gd name="T105" fmla="*/ 1215 h 1235"/>
              <a:gd name="T106" fmla="*/ 1652 w 2034"/>
              <a:gd name="T107" fmla="*/ 1223 h 1235"/>
              <a:gd name="T108" fmla="*/ 1397 w 2034"/>
              <a:gd name="T109" fmla="*/ 1229 h 1235"/>
              <a:gd name="T110" fmla="*/ 1142 w 2034"/>
              <a:gd name="T111" fmla="*/ 1233 h 1235"/>
              <a:gd name="T112" fmla="*/ 888 w 2034"/>
              <a:gd name="T113" fmla="*/ 1235 h 1235"/>
              <a:gd name="T114" fmla="*/ 634 w 2034"/>
              <a:gd name="T115" fmla="*/ 1234 h 1235"/>
              <a:gd name="T116" fmla="*/ 381 w 2034"/>
              <a:gd name="T117" fmla="*/ 1232 h 1235"/>
              <a:gd name="T118" fmla="*/ 127 w 2034"/>
              <a:gd name="T119" fmla="*/ 1227 h 1235"/>
              <a:gd name="T120" fmla="*/ 0 w 2034"/>
              <a:gd name="T121" fmla="*/ 1223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34" h="1235">
                <a:moveTo>
                  <a:pt x="0" y="1223"/>
                </a:moveTo>
                <a:lnTo>
                  <a:pt x="61" y="0"/>
                </a:lnTo>
                <a:lnTo>
                  <a:pt x="61" y="0"/>
                </a:lnTo>
                <a:lnTo>
                  <a:pt x="171" y="5"/>
                </a:lnTo>
                <a:lnTo>
                  <a:pt x="282" y="10"/>
                </a:lnTo>
                <a:lnTo>
                  <a:pt x="392" y="14"/>
                </a:lnTo>
                <a:lnTo>
                  <a:pt x="503" y="17"/>
                </a:lnTo>
                <a:lnTo>
                  <a:pt x="613" y="20"/>
                </a:lnTo>
                <a:lnTo>
                  <a:pt x="723" y="21"/>
                </a:lnTo>
                <a:lnTo>
                  <a:pt x="834" y="24"/>
                </a:lnTo>
                <a:lnTo>
                  <a:pt x="944" y="24"/>
                </a:lnTo>
                <a:lnTo>
                  <a:pt x="1055" y="24"/>
                </a:lnTo>
                <a:lnTo>
                  <a:pt x="1166" y="24"/>
                </a:lnTo>
                <a:lnTo>
                  <a:pt x="1276" y="21"/>
                </a:lnTo>
                <a:lnTo>
                  <a:pt x="1386" y="19"/>
                </a:lnTo>
                <a:lnTo>
                  <a:pt x="1497" y="17"/>
                </a:lnTo>
                <a:lnTo>
                  <a:pt x="1607" y="14"/>
                </a:lnTo>
                <a:lnTo>
                  <a:pt x="1719" y="10"/>
                </a:lnTo>
                <a:lnTo>
                  <a:pt x="1829" y="4"/>
                </a:lnTo>
                <a:lnTo>
                  <a:pt x="1829" y="4"/>
                </a:lnTo>
                <a:lnTo>
                  <a:pt x="1828" y="19"/>
                </a:lnTo>
                <a:lnTo>
                  <a:pt x="1827" y="31"/>
                </a:lnTo>
                <a:lnTo>
                  <a:pt x="1827" y="44"/>
                </a:lnTo>
                <a:lnTo>
                  <a:pt x="1827" y="58"/>
                </a:lnTo>
                <a:lnTo>
                  <a:pt x="1829" y="64"/>
                </a:lnTo>
                <a:lnTo>
                  <a:pt x="1832" y="68"/>
                </a:lnTo>
                <a:lnTo>
                  <a:pt x="1840" y="87"/>
                </a:lnTo>
                <a:lnTo>
                  <a:pt x="1846" y="105"/>
                </a:lnTo>
                <a:lnTo>
                  <a:pt x="1849" y="113"/>
                </a:lnTo>
                <a:lnTo>
                  <a:pt x="1852" y="123"/>
                </a:lnTo>
                <a:lnTo>
                  <a:pt x="1853" y="132"/>
                </a:lnTo>
                <a:lnTo>
                  <a:pt x="1854" y="142"/>
                </a:lnTo>
                <a:lnTo>
                  <a:pt x="1853" y="151"/>
                </a:lnTo>
                <a:lnTo>
                  <a:pt x="1852" y="159"/>
                </a:lnTo>
                <a:lnTo>
                  <a:pt x="1850" y="165"/>
                </a:lnTo>
                <a:lnTo>
                  <a:pt x="1848" y="172"/>
                </a:lnTo>
                <a:lnTo>
                  <a:pt x="1846" y="179"/>
                </a:lnTo>
                <a:lnTo>
                  <a:pt x="1844" y="186"/>
                </a:lnTo>
                <a:lnTo>
                  <a:pt x="1843" y="193"/>
                </a:lnTo>
                <a:lnTo>
                  <a:pt x="1843" y="201"/>
                </a:lnTo>
                <a:lnTo>
                  <a:pt x="1844" y="208"/>
                </a:lnTo>
                <a:lnTo>
                  <a:pt x="1846" y="215"/>
                </a:lnTo>
                <a:lnTo>
                  <a:pt x="1850" y="220"/>
                </a:lnTo>
                <a:lnTo>
                  <a:pt x="1854" y="228"/>
                </a:lnTo>
                <a:lnTo>
                  <a:pt x="1860" y="244"/>
                </a:lnTo>
                <a:lnTo>
                  <a:pt x="1866" y="259"/>
                </a:lnTo>
                <a:lnTo>
                  <a:pt x="1869" y="267"/>
                </a:lnTo>
                <a:lnTo>
                  <a:pt x="1870" y="274"/>
                </a:lnTo>
                <a:lnTo>
                  <a:pt x="1871" y="283"/>
                </a:lnTo>
                <a:lnTo>
                  <a:pt x="1872" y="291"/>
                </a:lnTo>
                <a:lnTo>
                  <a:pt x="1869" y="302"/>
                </a:lnTo>
                <a:lnTo>
                  <a:pt x="1863" y="313"/>
                </a:lnTo>
                <a:lnTo>
                  <a:pt x="1862" y="323"/>
                </a:lnTo>
                <a:lnTo>
                  <a:pt x="1861" y="331"/>
                </a:lnTo>
                <a:lnTo>
                  <a:pt x="1861" y="340"/>
                </a:lnTo>
                <a:lnTo>
                  <a:pt x="1861" y="350"/>
                </a:lnTo>
                <a:lnTo>
                  <a:pt x="1862" y="365"/>
                </a:lnTo>
                <a:lnTo>
                  <a:pt x="1865" y="378"/>
                </a:lnTo>
                <a:lnTo>
                  <a:pt x="1869" y="391"/>
                </a:lnTo>
                <a:lnTo>
                  <a:pt x="1873" y="403"/>
                </a:lnTo>
                <a:lnTo>
                  <a:pt x="1886" y="425"/>
                </a:lnTo>
                <a:lnTo>
                  <a:pt x="1901" y="451"/>
                </a:lnTo>
                <a:lnTo>
                  <a:pt x="1911" y="467"/>
                </a:lnTo>
                <a:lnTo>
                  <a:pt x="1920" y="483"/>
                </a:lnTo>
                <a:lnTo>
                  <a:pt x="1928" y="498"/>
                </a:lnTo>
                <a:lnTo>
                  <a:pt x="1938" y="515"/>
                </a:lnTo>
                <a:lnTo>
                  <a:pt x="1947" y="528"/>
                </a:lnTo>
                <a:lnTo>
                  <a:pt x="1952" y="540"/>
                </a:lnTo>
                <a:lnTo>
                  <a:pt x="1957" y="553"/>
                </a:lnTo>
                <a:lnTo>
                  <a:pt x="1962" y="568"/>
                </a:lnTo>
                <a:lnTo>
                  <a:pt x="1966" y="585"/>
                </a:lnTo>
                <a:lnTo>
                  <a:pt x="1969" y="601"/>
                </a:lnTo>
                <a:lnTo>
                  <a:pt x="1971" y="617"/>
                </a:lnTo>
                <a:lnTo>
                  <a:pt x="1973" y="631"/>
                </a:lnTo>
                <a:lnTo>
                  <a:pt x="1975" y="661"/>
                </a:lnTo>
                <a:lnTo>
                  <a:pt x="1978" y="695"/>
                </a:lnTo>
                <a:lnTo>
                  <a:pt x="1981" y="715"/>
                </a:lnTo>
                <a:lnTo>
                  <a:pt x="1987" y="732"/>
                </a:lnTo>
                <a:lnTo>
                  <a:pt x="1988" y="741"/>
                </a:lnTo>
                <a:lnTo>
                  <a:pt x="1990" y="749"/>
                </a:lnTo>
                <a:lnTo>
                  <a:pt x="1991" y="759"/>
                </a:lnTo>
                <a:lnTo>
                  <a:pt x="1992" y="770"/>
                </a:lnTo>
                <a:lnTo>
                  <a:pt x="1991" y="784"/>
                </a:lnTo>
                <a:lnTo>
                  <a:pt x="1989" y="798"/>
                </a:lnTo>
                <a:lnTo>
                  <a:pt x="1987" y="811"/>
                </a:lnTo>
                <a:lnTo>
                  <a:pt x="1983" y="823"/>
                </a:lnTo>
                <a:lnTo>
                  <a:pt x="1980" y="835"/>
                </a:lnTo>
                <a:lnTo>
                  <a:pt x="1978" y="848"/>
                </a:lnTo>
                <a:lnTo>
                  <a:pt x="1976" y="861"/>
                </a:lnTo>
                <a:lnTo>
                  <a:pt x="1976" y="876"/>
                </a:lnTo>
                <a:lnTo>
                  <a:pt x="1977" y="888"/>
                </a:lnTo>
                <a:lnTo>
                  <a:pt x="1979" y="897"/>
                </a:lnTo>
                <a:lnTo>
                  <a:pt x="1982" y="907"/>
                </a:lnTo>
                <a:lnTo>
                  <a:pt x="1987" y="918"/>
                </a:lnTo>
                <a:lnTo>
                  <a:pt x="1996" y="951"/>
                </a:lnTo>
                <a:lnTo>
                  <a:pt x="2004" y="982"/>
                </a:lnTo>
                <a:lnTo>
                  <a:pt x="2009" y="1012"/>
                </a:lnTo>
                <a:lnTo>
                  <a:pt x="2016" y="1045"/>
                </a:lnTo>
                <a:lnTo>
                  <a:pt x="2019" y="1061"/>
                </a:lnTo>
                <a:lnTo>
                  <a:pt x="2023" y="1078"/>
                </a:lnTo>
                <a:lnTo>
                  <a:pt x="2028" y="1112"/>
                </a:lnTo>
                <a:lnTo>
                  <a:pt x="2030" y="1144"/>
                </a:lnTo>
                <a:lnTo>
                  <a:pt x="2032" y="1176"/>
                </a:lnTo>
                <a:lnTo>
                  <a:pt x="2034" y="1210"/>
                </a:lnTo>
                <a:lnTo>
                  <a:pt x="2034" y="1210"/>
                </a:lnTo>
                <a:lnTo>
                  <a:pt x="1907" y="1215"/>
                </a:lnTo>
                <a:lnTo>
                  <a:pt x="1779" y="1219"/>
                </a:lnTo>
                <a:lnTo>
                  <a:pt x="1652" y="1223"/>
                </a:lnTo>
                <a:lnTo>
                  <a:pt x="1524" y="1227"/>
                </a:lnTo>
                <a:lnTo>
                  <a:pt x="1397" y="1229"/>
                </a:lnTo>
                <a:lnTo>
                  <a:pt x="1269" y="1231"/>
                </a:lnTo>
                <a:lnTo>
                  <a:pt x="1142" y="1233"/>
                </a:lnTo>
                <a:lnTo>
                  <a:pt x="1015" y="1234"/>
                </a:lnTo>
                <a:lnTo>
                  <a:pt x="888" y="1235"/>
                </a:lnTo>
                <a:lnTo>
                  <a:pt x="761" y="1235"/>
                </a:lnTo>
                <a:lnTo>
                  <a:pt x="634" y="1234"/>
                </a:lnTo>
                <a:lnTo>
                  <a:pt x="507" y="1233"/>
                </a:lnTo>
                <a:lnTo>
                  <a:pt x="381" y="1232"/>
                </a:lnTo>
                <a:lnTo>
                  <a:pt x="253" y="1230"/>
                </a:lnTo>
                <a:lnTo>
                  <a:pt x="127" y="1227"/>
                </a:lnTo>
                <a:lnTo>
                  <a:pt x="0" y="1223"/>
                </a:lnTo>
                <a:lnTo>
                  <a:pt x="0" y="1223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2" name="Freeform 268"/>
          <p:cNvSpPr>
            <a:spLocks/>
          </p:cNvSpPr>
          <p:nvPr/>
        </p:nvSpPr>
        <p:spPr bwMode="auto">
          <a:xfrm>
            <a:off x="1382531" y="3014403"/>
            <a:ext cx="1223119" cy="2050970"/>
          </a:xfrm>
          <a:custGeom>
            <a:avLst/>
            <a:gdLst>
              <a:gd name="T0" fmla="*/ 2385 w 2653"/>
              <a:gd name="T1" fmla="*/ 4404 h 4451"/>
              <a:gd name="T2" fmla="*/ 2451 w 2653"/>
              <a:gd name="T3" fmla="*/ 4355 h 4451"/>
              <a:gd name="T4" fmla="*/ 2412 w 2653"/>
              <a:gd name="T5" fmla="*/ 4229 h 4451"/>
              <a:gd name="T6" fmla="*/ 2419 w 2653"/>
              <a:gd name="T7" fmla="*/ 4128 h 4451"/>
              <a:gd name="T8" fmla="*/ 2461 w 2653"/>
              <a:gd name="T9" fmla="*/ 4106 h 4451"/>
              <a:gd name="T10" fmla="*/ 2517 w 2653"/>
              <a:gd name="T11" fmla="*/ 3961 h 4451"/>
              <a:gd name="T12" fmla="*/ 2612 w 2653"/>
              <a:gd name="T13" fmla="*/ 3878 h 4451"/>
              <a:gd name="T14" fmla="*/ 2652 w 2653"/>
              <a:gd name="T15" fmla="*/ 3823 h 4451"/>
              <a:gd name="T16" fmla="*/ 2598 w 2653"/>
              <a:gd name="T17" fmla="*/ 3765 h 4451"/>
              <a:gd name="T18" fmla="*/ 2558 w 2653"/>
              <a:gd name="T19" fmla="*/ 3695 h 4451"/>
              <a:gd name="T20" fmla="*/ 1416 w 2653"/>
              <a:gd name="T21" fmla="*/ 380 h 4451"/>
              <a:gd name="T22" fmla="*/ 740 w 2653"/>
              <a:gd name="T23" fmla="*/ 181 h 4451"/>
              <a:gd name="T24" fmla="*/ 196 w 2653"/>
              <a:gd name="T25" fmla="*/ 12 h 4451"/>
              <a:gd name="T26" fmla="*/ 195 w 2653"/>
              <a:gd name="T27" fmla="*/ 144 h 4451"/>
              <a:gd name="T28" fmla="*/ 170 w 2653"/>
              <a:gd name="T29" fmla="*/ 271 h 4451"/>
              <a:gd name="T30" fmla="*/ 149 w 2653"/>
              <a:gd name="T31" fmla="*/ 396 h 4451"/>
              <a:gd name="T32" fmla="*/ 69 w 2653"/>
              <a:gd name="T33" fmla="*/ 483 h 4451"/>
              <a:gd name="T34" fmla="*/ 0 w 2653"/>
              <a:gd name="T35" fmla="*/ 569 h 4451"/>
              <a:gd name="T36" fmla="*/ 31 w 2653"/>
              <a:gd name="T37" fmla="*/ 717 h 4451"/>
              <a:gd name="T38" fmla="*/ 93 w 2653"/>
              <a:gd name="T39" fmla="*/ 852 h 4451"/>
              <a:gd name="T40" fmla="*/ 79 w 2653"/>
              <a:gd name="T41" fmla="*/ 1028 h 4451"/>
              <a:gd name="T42" fmla="*/ 68 w 2653"/>
              <a:gd name="T43" fmla="*/ 1123 h 4451"/>
              <a:gd name="T44" fmla="*/ 46 w 2653"/>
              <a:gd name="T45" fmla="*/ 1212 h 4451"/>
              <a:gd name="T46" fmla="*/ 68 w 2653"/>
              <a:gd name="T47" fmla="*/ 1356 h 4451"/>
              <a:gd name="T48" fmla="*/ 116 w 2653"/>
              <a:gd name="T49" fmla="*/ 1427 h 4451"/>
              <a:gd name="T50" fmla="*/ 156 w 2653"/>
              <a:gd name="T51" fmla="*/ 1600 h 4451"/>
              <a:gd name="T52" fmla="*/ 152 w 2653"/>
              <a:gd name="T53" fmla="*/ 1674 h 4451"/>
              <a:gd name="T54" fmla="*/ 221 w 2653"/>
              <a:gd name="T55" fmla="*/ 1757 h 4451"/>
              <a:gd name="T56" fmla="*/ 266 w 2653"/>
              <a:gd name="T57" fmla="*/ 1761 h 4451"/>
              <a:gd name="T58" fmla="*/ 312 w 2653"/>
              <a:gd name="T59" fmla="*/ 1746 h 4451"/>
              <a:gd name="T60" fmla="*/ 331 w 2653"/>
              <a:gd name="T61" fmla="*/ 1856 h 4451"/>
              <a:gd name="T62" fmla="*/ 258 w 2653"/>
              <a:gd name="T63" fmla="*/ 1993 h 4451"/>
              <a:gd name="T64" fmla="*/ 314 w 2653"/>
              <a:gd name="T65" fmla="*/ 2151 h 4451"/>
              <a:gd name="T66" fmla="*/ 412 w 2653"/>
              <a:gd name="T67" fmla="*/ 2229 h 4451"/>
              <a:gd name="T68" fmla="*/ 408 w 2653"/>
              <a:gd name="T69" fmla="*/ 2290 h 4451"/>
              <a:gd name="T70" fmla="*/ 345 w 2653"/>
              <a:gd name="T71" fmla="*/ 2368 h 4451"/>
              <a:gd name="T72" fmla="*/ 390 w 2653"/>
              <a:gd name="T73" fmla="*/ 2486 h 4451"/>
              <a:gd name="T74" fmla="*/ 457 w 2653"/>
              <a:gd name="T75" fmla="*/ 2673 h 4451"/>
              <a:gd name="T76" fmla="*/ 520 w 2653"/>
              <a:gd name="T77" fmla="*/ 2779 h 4451"/>
              <a:gd name="T78" fmla="*/ 570 w 2653"/>
              <a:gd name="T79" fmla="*/ 2880 h 4451"/>
              <a:gd name="T80" fmla="*/ 619 w 2653"/>
              <a:gd name="T81" fmla="*/ 2963 h 4451"/>
              <a:gd name="T82" fmla="*/ 600 w 2653"/>
              <a:gd name="T83" fmla="*/ 3216 h 4451"/>
              <a:gd name="T84" fmla="*/ 682 w 2653"/>
              <a:gd name="T85" fmla="*/ 3299 h 4451"/>
              <a:gd name="T86" fmla="*/ 810 w 2653"/>
              <a:gd name="T87" fmla="*/ 3363 h 4451"/>
              <a:gd name="T88" fmla="*/ 919 w 2653"/>
              <a:gd name="T89" fmla="*/ 3394 h 4451"/>
              <a:gd name="T90" fmla="*/ 1007 w 2653"/>
              <a:gd name="T91" fmla="*/ 3514 h 4451"/>
              <a:gd name="T92" fmla="*/ 1111 w 2653"/>
              <a:gd name="T93" fmla="*/ 3603 h 4451"/>
              <a:gd name="T94" fmla="*/ 1238 w 2653"/>
              <a:gd name="T95" fmla="*/ 3651 h 4451"/>
              <a:gd name="T96" fmla="*/ 1256 w 2653"/>
              <a:gd name="T97" fmla="*/ 3743 h 4451"/>
              <a:gd name="T98" fmla="*/ 1382 w 2653"/>
              <a:gd name="T99" fmla="*/ 3811 h 4451"/>
              <a:gd name="T100" fmla="*/ 1454 w 2653"/>
              <a:gd name="T101" fmla="*/ 3906 h 4451"/>
              <a:gd name="T102" fmla="*/ 1528 w 2653"/>
              <a:gd name="T103" fmla="*/ 4054 h 4451"/>
              <a:gd name="T104" fmla="*/ 1543 w 2653"/>
              <a:gd name="T105" fmla="*/ 4221 h 4451"/>
              <a:gd name="T106" fmla="*/ 1580 w 2653"/>
              <a:gd name="T107" fmla="*/ 4322 h 4451"/>
              <a:gd name="T108" fmla="*/ 1668 w 2653"/>
              <a:gd name="T109" fmla="*/ 4350 h 4451"/>
              <a:gd name="T110" fmla="*/ 1925 w 2653"/>
              <a:gd name="T111" fmla="*/ 4395 h 4451"/>
              <a:gd name="T112" fmla="*/ 2122 w 2653"/>
              <a:gd name="T113" fmla="*/ 4417 h 4451"/>
              <a:gd name="T114" fmla="*/ 2302 w 2653"/>
              <a:gd name="T115" fmla="*/ 4444 h 4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53" h="4451">
                <a:moveTo>
                  <a:pt x="2345" y="4451"/>
                </a:moveTo>
                <a:lnTo>
                  <a:pt x="2349" y="4440"/>
                </a:lnTo>
                <a:lnTo>
                  <a:pt x="2352" y="4431"/>
                </a:lnTo>
                <a:lnTo>
                  <a:pt x="2355" y="4426"/>
                </a:lnTo>
                <a:lnTo>
                  <a:pt x="2358" y="4422"/>
                </a:lnTo>
                <a:lnTo>
                  <a:pt x="2362" y="4418"/>
                </a:lnTo>
                <a:lnTo>
                  <a:pt x="2366" y="4413"/>
                </a:lnTo>
                <a:lnTo>
                  <a:pt x="2372" y="4410"/>
                </a:lnTo>
                <a:lnTo>
                  <a:pt x="2379" y="4407"/>
                </a:lnTo>
                <a:lnTo>
                  <a:pt x="2385" y="4404"/>
                </a:lnTo>
                <a:lnTo>
                  <a:pt x="2392" y="4401"/>
                </a:lnTo>
                <a:lnTo>
                  <a:pt x="2405" y="4397"/>
                </a:lnTo>
                <a:lnTo>
                  <a:pt x="2419" y="4393"/>
                </a:lnTo>
                <a:lnTo>
                  <a:pt x="2431" y="4389"/>
                </a:lnTo>
                <a:lnTo>
                  <a:pt x="2441" y="4383"/>
                </a:lnTo>
                <a:lnTo>
                  <a:pt x="2445" y="4380"/>
                </a:lnTo>
                <a:lnTo>
                  <a:pt x="2448" y="4377"/>
                </a:lnTo>
                <a:lnTo>
                  <a:pt x="2450" y="4371"/>
                </a:lnTo>
                <a:lnTo>
                  <a:pt x="2451" y="4366"/>
                </a:lnTo>
                <a:lnTo>
                  <a:pt x="2451" y="4355"/>
                </a:lnTo>
                <a:lnTo>
                  <a:pt x="2449" y="4345"/>
                </a:lnTo>
                <a:lnTo>
                  <a:pt x="2448" y="4336"/>
                </a:lnTo>
                <a:lnTo>
                  <a:pt x="2445" y="4326"/>
                </a:lnTo>
                <a:lnTo>
                  <a:pt x="2438" y="4309"/>
                </a:lnTo>
                <a:lnTo>
                  <a:pt x="2432" y="4291"/>
                </a:lnTo>
                <a:lnTo>
                  <a:pt x="2424" y="4275"/>
                </a:lnTo>
                <a:lnTo>
                  <a:pt x="2418" y="4258"/>
                </a:lnTo>
                <a:lnTo>
                  <a:pt x="2415" y="4248"/>
                </a:lnTo>
                <a:lnTo>
                  <a:pt x="2414" y="4238"/>
                </a:lnTo>
                <a:lnTo>
                  <a:pt x="2412" y="4229"/>
                </a:lnTo>
                <a:lnTo>
                  <a:pt x="2411" y="4218"/>
                </a:lnTo>
                <a:lnTo>
                  <a:pt x="2412" y="4206"/>
                </a:lnTo>
                <a:lnTo>
                  <a:pt x="2415" y="4196"/>
                </a:lnTo>
                <a:lnTo>
                  <a:pt x="2418" y="4187"/>
                </a:lnTo>
                <a:lnTo>
                  <a:pt x="2419" y="4175"/>
                </a:lnTo>
                <a:lnTo>
                  <a:pt x="2419" y="4161"/>
                </a:lnTo>
                <a:lnTo>
                  <a:pt x="2418" y="4147"/>
                </a:lnTo>
                <a:lnTo>
                  <a:pt x="2417" y="4141"/>
                </a:lnTo>
                <a:lnTo>
                  <a:pt x="2417" y="4135"/>
                </a:lnTo>
                <a:lnTo>
                  <a:pt x="2419" y="4128"/>
                </a:lnTo>
                <a:lnTo>
                  <a:pt x="2422" y="4122"/>
                </a:lnTo>
                <a:lnTo>
                  <a:pt x="2425" y="4119"/>
                </a:lnTo>
                <a:lnTo>
                  <a:pt x="2430" y="4116"/>
                </a:lnTo>
                <a:lnTo>
                  <a:pt x="2434" y="4116"/>
                </a:lnTo>
                <a:lnTo>
                  <a:pt x="2438" y="4115"/>
                </a:lnTo>
                <a:lnTo>
                  <a:pt x="2444" y="4115"/>
                </a:lnTo>
                <a:lnTo>
                  <a:pt x="2448" y="4115"/>
                </a:lnTo>
                <a:lnTo>
                  <a:pt x="2452" y="4114"/>
                </a:lnTo>
                <a:lnTo>
                  <a:pt x="2457" y="4111"/>
                </a:lnTo>
                <a:lnTo>
                  <a:pt x="2461" y="4106"/>
                </a:lnTo>
                <a:lnTo>
                  <a:pt x="2464" y="4099"/>
                </a:lnTo>
                <a:lnTo>
                  <a:pt x="2468" y="4093"/>
                </a:lnTo>
                <a:lnTo>
                  <a:pt x="2469" y="4086"/>
                </a:lnTo>
                <a:lnTo>
                  <a:pt x="2471" y="4073"/>
                </a:lnTo>
                <a:lnTo>
                  <a:pt x="2475" y="4058"/>
                </a:lnTo>
                <a:lnTo>
                  <a:pt x="2484" y="4035"/>
                </a:lnTo>
                <a:lnTo>
                  <a:pt x="2493" y="4016"/>
                </a:lnTo>
                <a:lnTo>
                  <a:pt x="2503" y="3995"/>
                </a:lnTo>
                <a:lnTo>
                  <a:pt x="2513" y="3973"/>
                </a:lnTo>
                <a:lnTo>
                  <a:pt x="2517" y="3961"/>
                </a:lnTo>
                <a:lnTo>
                  <a:pt x="2523" y="3949"/>
                </a:lnTo>
                <a:lnTo>
                  <a:pt x="2528" y="3939"/>
                </a:lnTo>
                <a:lnTo>
                  <a:pt x="2537" y="3927"/>
                </a:lnTo>
                <a:lnTo>
                  <a:pt x="2542" y="3921"/>
                </a:lnTo>
                <a:lnTo>
                  <a:pt x="2549" y="3916"/>
                </a:lnTo>
                <a:lnTo>
                  <a:pt x="2554" y="3911"/>
                </a:lnTo>
                <a:lnTo>
                  <a:pt x="2560" y="3907"/>
                </a:lnTo>
                <a:lnTo>
                  <a:pt x="2574" y="3899"/>
                </a:lnTo>
                <a:lnTo>
                  <a:pt x="2590" y="3891"/>
                </a:lnTo>
                <a:lnTo>
                  <a:pt x="2612" y="3878"/>
                </a:lnTo>
                <a:lnTo>
                  <a:pt x="2633" y="3865"/>
                </a:lnTo>
                <a:lnTo>
                  <a:pt x="2637" y="3862"/>
                </a:lnTo>
                <a:lnTo>
                  <a:pt x="2641" y="3857"/>
                </a:lnTo>
                <a:lnTo>
                  <a:pt x="2645" y="3854"/>
                </a:lnTo>
                <a:lnTo>
                  <a:pt x="2648" y="3850"/>
                </a:lnTo>
                <a:lnTo>
                  <a:pt x="2650" y="3844"/>
                </a:lnTo>
                <a:lnTo>
                  <a:pt x="2652" y="3839"/>
                </a:lnTo>
                <a:lnTo>
                  <a:pt x="2653" y="3833"/>
                </a:lnTo>
                <a:lnTo>
                  <a:pt x="2653" y="3827"/>
                </a:lnTo>
                <a:lnTo>
                  <a:pt x="2652" y="3823"/>
                </a:lnTo>
                <a:lnTo>
                  <a:pt x="2652" y="3819"/>
                </a:lnTo>
                <a:lnTo>
                  <a:pt x="2650" y="3815"/>
                </a:lnTo>
                <a:lnTo>
                  <a:pt x="2648" y="3812"/>
                </a:lnTo>
                <a:lnTo>
                  <a:pt x="2644" y="3806"/>
                </a:lnTo>
                <a:lnTo>
                  <a:pt x="2638" y="3801"/>
                </a:lnTo>
                <a:lnTo>
                  <a:pt x="2625" y="3791"/>
                </a:lnTo>
                <a:lnTo>
                  <a:pt x="2613" y="3779"/>
                </a:lnTo>
                <a:lnTo>
                  <a:pt x="2609" y="3774"/>
                </a:lnTo>
                <a:lnTo>
                  <a:pt x="2604" y="3769"/>
                </a:lnTo>
                <a:lnTo>
                  <a:pt x="2598" y="3765"/>
                </a:lnTo>
                <a:lnTo>
                  <a:pt x="2593" y="3761"/>
                </a:lnTo>
                <a:lnTo>
                  <a:pt x="2587" y="3758"/>
                </a:lnTo>
                <a:lnTo>
                  <a:pt x="2582" y="3754"/>
                </a:lnTo>
                <a:lnTo>
                  <a:pt x="2578" y="3748"/>
                </a:lnTo>
                <a:lnTo>
                  <a:pt x="2573" y="3742"/>
                </a:lnTo>
                <a:lnTo>
                  <a:pt x="2569" y="3734"/>
                </a:lnTo>
                <a:lnTo>
                  <a:pt x="2566" y="3727"/>
                </a:lnTo>
                <a:lnTo>
                  <a:pt x="2564" y="3719"/>
                </a:lnTo>
                <a:lnTo>
                  <a:pt x="2561" y="3711"/>
                </a:lnTo>
                <a:lnTo>
                  <a:pt x="2558" y="3695"/>
                </a:lnTo>
                <a:lnTo>
                  <a:pt x="2555" y="3678"/>
                </a:lnTo>
                <a:lnTo>
                  <a:pt x="2551" y="3649"/>
                </a:lnTo>
                <a:lnTo>
                  <a:pt x="2549" y="3623"/>
                </a:lnTo>
                <a:lnTo>
                  <a:pt x="2546" y="3597"/>
                </a:lnTo>
                <a:lnTo>
                  <a:pt x="2542" y="3567"/>
                </a:lnTo>
                <a:lnTo>
                  <a:pt x="2538" y="3555"/>
                </a:lnTo>
                <a:lnTo>
                  <a:pt x="2533" y="3543"/>
                </a:lnTo>
                <a:lnTo>
                  <a:pt x="2533" y="3543"/>
                </a:lnTo>
                <a:lnTo>
                  <a:pt x="1150" y="1533"/>
                </a:lnTo>
                <a:lnTo>
                  <a:pt x="1416" y="380"/>
                </a:lnTo>
                <a:lnTo>
                  <a:pt x="1416" y="380"/>
                </a:lnTo>
                <a:lnTo>
                  <a:pt x="1341" y="360"/>
                </a:lnTo>
                <a:lnTo>
                  <a:pt x="1267" y="339"/>
                </a:lnTo>
                <a:lnTo>
                  <a:pt x="1191" y="318"/>
                </a:lnTo>
                <a:lnTo>
                  <a:pt x="1116" y="297"/>
                </a:lnTo>
                <a:lnTo>
                  <a:pt x="1041" y="274"/>
                </a:lnTo>
                <a:lnTo>
                  <a:pt x="966" y="251"/>
                </a:lnTo>
                <a:lnTo>
                  <a:pt x="891" y="229"/>
                </a:lnTo>
                <a:lnTo>
                  <a:pt x="815" y="205"/>
                </a:lnTo>
                <a:lnTo>
                  <a:pt x="740" y="181"/>
                </a:lnTo>
                <a:lnTo>
                  <a:pt x="663" y="156"/>
                </a:lnTo>
                <a:lnTo>
                  <a:pt x="587" y="131"/>
                </a:lnTo>
                <a:lnTo>
                  <a:pt x="511" y="105"/>
                </a:lnTo>
                <a:lnTo>
                  <a:pt x="434" y="80"/>
                </a:lnTo>
                <a:lnTo>
                  <a:pt x="357" y="54"/>
                </a:lnTo>
                <a:lnTo>
                  <a:pt x="281" y="27"/>
                </a:lnTo>
                <a:lnTo>
                  <a:pt x="204" y="0"/>
                </a:lnTo>
                <a:lnTo>
                  <a:pt x="204" y="0"/>
                </a:lnTo>
                <a:lnTo>
                  <a:pt x="201" y="5"/>
                </a:lnTo>
                <a:lnTo>
                  <a:pt x="196" y="12"/>
                </a:lnTo>
                <a:lnTo>
                  <a:pt x="191" y="22"/>
                </a:lnTo>
                <a:lnTo>
                  <a:pt x="187" y="34"/>
                </a:lnTo>
                <a:lnTo>
                  <a:pt x="184" y="45"/>
                </a:lnTo>
                <a:lnTo>
                  <a:pt x="183" y="58"/>
                </a:lnTo>
                <a:lnTo>
                  <a:pt x="184" y="69"/>
                </a:lnTo>
                <a:lnTo>
                  <a:pt x="185" y="78"/>
                </a:lnTo>
                <a:lnTo>
                  <a:pt x="188" y="88"/>
                </a:lnTo>
                <a:lnTo>
                  <a:pt x="189" y="99"/>
                </a:lnTo>
                <a:lnTo>
                  <a:pt x="192" y="123"/>
                </a:lnTo>
                <a:lnTo>
                  <a:pt x="195" y="144"/>
                </a:lnTo>
                <a:lnTo>
                  <a:pt x="198" y="165"/>
                </a:lnTo>
                <a:lnTo>
                  <a:pt x="200" y="189"/>
                </a:lnTo>
                <a:lnTo>
                  <a:pt x="198" y="197"/>
                </a:lnTo>
                <a:lnTo>
                  <a:pt x="198" y="205"/>
                </a:lnTo>
                <a:lnTo>
                  <a:pt x="196" y="212"/>
                </a:lnTo>
                <a:lnTo>
                  <a:pt x="195" y="220"/>
                </a:lnTo>
                <a:lnTo>
                  <a:pt x="190" y="233"/>
                </a:lnTo>
                <a:lnTo>
                  <a:pt x="184" y="246"/>
                </a:lnTo>
                <a:lnTo>
                  <a:pt x="178" y="258"/>
                </a:lnTo>
                <a:lnTo>
                  <a:pt x="170" y="271"/>
                </a:lnTo>
                <a:lnTo>
                  <a:pt x="165" y="285"/>
                </a:lnTo>
                <a:lnTo>
                  <a:pt x="160" y="301"/>
                </a:lnTo>
                <a:lnTo>
                  <a:pt x="155" y="314"/>
                </a:lnTo>
                <a:lnTo>
                  <a:pt x="152" y="327"/>
                </a:lnTo>
                <a:lnTo>
                  <a:pt x="150" y="339"/>
                </a:lnTo>
                <a:lnTo>
                  <a:pt x="149" y="354"/>
                </a:lnTo>
                <a:lnTo>
                  <a:pt x="149" y="365"/>
                </a:lnTo>
                <a:lnTo>
                  <a:pt x="150" y="375"/>
                </a:lnTo>
                <a:lnTo>
                  <a:pt x="150" y="385"/>
                </a:lnTo>
                <a:lnTo>
                  <a:pt x="149" y="396"/>
                </a:lnTo>
                <a:lnTo>
                  <a:pt x="148" y="401"/>
                </a:lnTo>
                <a:lnTo>
                  <a:pt x="146" y="406"/>
                </a:lnTo>
                <a:lnTo>
                  <a:pt x="143" y="410"/>
                </a:lnTo>
                <a:lnTo>
                  <a:pt x="140" y="413"/>
                </a:lnTo>
                <a:lnTo>
                  <a:pt x="135" y="421"/>
                </a:lnTo>
                <a:lnTo>
                  <a:pt x="127" y="428"/>
                </a:lnTo>
                <a:lnTo>
                  <a:pt x="113" y="444"/>
                </a:lnTo>
                <a:lnTo>
                  <a:pt x="99" y="456"/>
                </a:lnTo>
                <a:lnTo>
                  <a:pt x="85" y="469"/>
                </a:lnTo>
                <a:lnTo>
                  <a:pt x="69" y="483"/>
                </a:lnTo>
                <a:lnTo>
                  <a:pt x="57" y="498"/>
                </a:lnTo>
                <a:lnTo>
                  <a:pt x="47" y="509"/>
                </a:lnTo>
                <a:lnTo>
                  <a:pt x="39" y="521"/>
                </a:lnTo>
                <a:lnTo>
                  <a:pt x="27" y="534"/>
                </a:lnTo>
                <a:lnTo>
                  <a:pt x="18" y="542"/>
                </a:lnTo>
                <a:lnTo>
                  <a:pt x="9" y="549"/>
                </a:lnTo>
                <a:lnTo>
                  <a:pt x="5" y="554"/>
                </a:lnTo>
                <a:lnTo>
                  <a:pt x="3" y="558"/>
                </a:lnTo>
                <a:lnTo>
                  <a:pt x="1" y="563"/>
                </a:lnTo>
                <a:lnTo>
                  <a:pt x="0" y="569"/>
                </a:lnTo>
                <a:lnTo>
                  <a:pt x="3" y="582"/>
                </a:lnTo>
                <a:lnTo>
                  <a:pt x="5" y="595"/>
                </a:lnTo>
                <a:lnTo>
                  <a:pt x="5" y="692"/>
                </a:lnTo>
                <a:lnTo>
                  <a:pt x="6" y="694"/>
                </a:lnTo>
                <a:lnTo>
                  <a:pt x="7" y="697"/>
                </a:lnTo>
                <a:lnTo>
                  <a:pt x="8" y="698"/>
                </a:lnTo>
                <a:lnTo>
                  <a:pt x="11" y="701"/>
                </a:lnTo>
                <a:lnTo>
                  <a:pt x="16" y="704"/>
                </a:lnTo>
                <a:lnTo>
                  <a:pt x="21" y="707"/>
                </a:lnTo>
                <a:lnTo>
                  <a:pt x="31" y="717"/>
                </a:lnTo>
                <a:lnTo>
                  <a:pt x="39" y="725"/>
                </a:lnTo>
                <a:lnTo>
                  <a:pt x="46" y="735"/>
                </a:lnTo>
                <a:lnTo>
                  <a:pt x="53" y="747"/>
                </a:lnTo>
                <a:lnTo>
                  <a:pt x="62" y="762"/>
                </a:lnTo>
                <a:lnTo>
                  <a:pt x="70" y="777"/>
                </a:lnTo>
                <a:lnTo>
                  <a:pt x="76" y="793"/>
                </a:lnTo>
                <a:lnTo>
                  <a:pt x="82" y="811"/>
                </a:lnTo>
                <a:lnTo>
                  <a:pt x="87" y="825"/>
                </a:lnTo>
                <a:lnTo>
                  <a:pt x="90" y="839"/>
                </a:lnTo>
                <a:lnTo>
                  <a:pt x="93" y="852"/>
                </a:lnTo>
                <a:lnTo>
                  <a:pt x="94" y="865"/>
                </a:lnTo>
                <a:lnTo>
                  <a:pt x="96" y="892"/>
                </a:lnTo>
                <a:lnTo>
                  <a:pt x="96" y="922"/>
                </a:lnTo>
                <a:lnTo>
                  <a:pt x="95" y="940"/>
                </a:lnTo>
                <a:lnTo>
                  <a:pt x="94" y="956"/>
                </a:lnTo>
                <a:lnTo>
                  <a:pt x="92" y="973"/>
                </a:lnTo>
                <a:lnTo>
                  <a:pt x="87" y="991"/>
                </a:lnTo>
                <a:lnTo>
                  <a:pt x="86" y="1002"/>
                </a:lnTo>
                <a:lnTo>
                  <a:pt x="85" y="1013"/>
                </a:lnTo>
                <a:lnTo>
                  <a:pt x="79" y="1028"/>
                </a:lnTo>
                <a:lnTo>
                  <a:pt x="73" y="1041"/>
                </a:lnTo>
                <a:lnTo>
                  <a:pt x="70" y="1047"/>
                </a:lnTo>
                <a:lnTo>
                  <a:pt x="68" y="1055"/>
                </a:lnTo>
                <a:lnTo>
                  <a:pt x="67" y="1062"/>
                </a:lnTo>
                <a:lnTo>
                  <a:pt x="67" y="1071"/>
                </a:lnTo>
                <a:lnTo>
                  <a:pt x="69" y="1084"/>
                </a:lnTo>
                <a:lnTo>
                  <a:pt x="72" y="1097"/>
                </a:lnTo>
                <a:lnTo>
                  <a:pt x="70" y="1106"/>
                </a:lnTo>
                <a:lnTo>
                  <a:pt x="68" y="1113"/>
                </a:lnTo>
                <a:lnTo>
                  <a:pt x="68" y="1123"/>
                </a:lnTo>
                <a:lnTo>
                  <a:pt x="69" y="1133"/>
                </a:lnTo>
                <a:lnTo>
                  <a:pt x="69" y="1141"/>
                </a:lnTo>
                <a:lnTo>
                  <a:pt x="67" y="1150"/>
                </a:lnTo>
                <a:lnTo>
                  <a:pt x="60" y="1165"/>
                </a:lnTo>
                <a:lnTo>
                  <a:pt x="53" y="1177"/>
                </a:lnTo>
                <a:lnTo>
                  <a:pt x="49" y="1182"/>
                </a:lnTo>
                <a:lnTo>
                  <a:pt x="47" y="1189"/>
                </a:lnTo>
                <a:lnTo>
                  <a:pt x="46" y="1195"/>
                </a:lnTo>
                <a:lnTo>
                  <a:pt x="45" y="1204"/>
                </a:lnTo>
                <a:lnTo>
                  <a:pt x="46" y="1212"/>
                </a:lnTo>
                <a:lnTo>
                  <a:pt x="48" y="1220"/>
                </a:lnTo>
                <a:lnTo>
                  <a:pt x="50" y="1228"/>
                </a:lnTo>
                <a:lnTo>
                  <a:pt x="53" y="1235"/>
                </a:lnTo>
                <a:lnTo>
                  <a:pt x="57" y="1251"/>
                </a:lnTo>
                <a:lnTo>
                  <a:pt x="60" y="1266"/>
                </a:lnTo>
                <a:lnTo>
                  <a:pt x="62" y="1282"/>
                </a:lnTo>
                <a:lnTo>
                  <a:pt x="63" y="1299"/>
                </a:lnTo>
                <a:lnTo>
                  <a:pt x="65" y="1324"/>
                </a:lnTo>
                <a:lnTo>
                  <a:pt x="66" y="1345"/>
                </a:lnTo>
                <a:lnTo>
                  <a:pt x="68" y="1356"/>
                </a:lnTo>
                <a:lnTo>
                  <a:pt x="72" y="1366"/>
                </a:lnTo>
                <a:lnTo>
                  <a:pt x="74" y="1371"/>
                </a:lnTo>
                <a:lnTo>
                  <a:pt x="77" y="1376"/>
                </a:lnTo>
                <a:lnTo>
                  <a:pt x="81" y="1380"/>
                </a:lnTo>
                <a:lnTo>
                  <a:pt x="85" y="1384"/>
                </a:lnTo>
                <a:lnTo>
                  <a:pt x="92" y="1391"/>
                </a:lnTo>
                <a:lnTo>
                  <a:pt x="98" y="1398"/>
                </a:lnTo>
                <a:lnTo>
                  <a:pt x="103" y="1405"/>
                </a:lnTo>
                <a:lnTo>
                  <a:pt x="108" y="1412"/>
                </a:lnTo>
                <a:lnTo>
                  <a:pt x="116" y="1427"/>
                </a:lnTo>
                <a:lnTo>
                  <a:pt x="125" y="1445"/>
                </a:lnTo>
                <a:lnTo>
                  <a:pt x="139" y="1473"/>
                </a:lnTo>
                <a:lnTo>
                  <a:pt x="151" y="1499"/>
                </a:lnTo>
                <a:lnTo>
                  <a:pt x="155" y="1512"/>
                </a:lnTo>
                <a:lnTo>
                  <a:pt x="158" y="1526"/>
                </a:lnTo>
                <a:lnTo>
                  <a:pt x="162" y="1541"/>
                </a:lnTo>
                <a:lnTo>
                  <a:pt x="162" y="1557"/>
                </a:lnTo>
                <a:lnTo>
                  <a:pt x="162" y="1572"/>
                </a:lnTo>
                <a:lnTo>
                  <a:pt x="160" y="1586"/>
                </a:lnTo>
                <a:lnTo>
                  <a:pt x="156" y="1600"/>
                </a:lnTo>
                <a:lnTo>
                  <a:pt x="151" y="1615"/>
                </a:lnTo>
                <a:lnTo>
                  <a:pt x="148" y="1622"/>
                </a:lnTo>
                <a:lnTo>
                  <a:pt x="144" y="1628"/>
                </a:lnTo>
                <a:lnTo>
                  <a:pt x="142" y="1635"/>
                </a:lnTo>
                <a:lnTo>
                  <a:pt x="141" y="1641"/>
                </a:lnTo>
                <a:lnTo>
                  <a:pt x="141" y="1648"/>
                </a:lnTo>
                <a:lnTo>
                  <a:pt x="142" y="1654"/>
                </a:lnTo>
                <a:lnTo>
                  <a:pt x="143" y="1660"/>
                </a:lnTo>
                <a:lnTo>
                  <a:pt x="146" y="1664"/>
                </a:lnTo>
                <a:lnTo>
                  <a:pt x="152" y="1674"/>
                </a:lnTo>
                <a:lnTo>
                  <a:pt x="158" y="1682"/>
                </a:lnTo>
                <a:lnTo>
                  <a:pt x="166" y="1690"/>
                </a:lnTo>
                <a:lnTo>
                  <a:pt x="175" y="1698"/>
                </a:lnTo>
                <a:lnTo>
                  <a:pt x="182" y="1708"/>
                </a:lnTo>
                <a:lnTo>
                  <a:pt x="189" y="1719"/>
                </a:lnTo>
                <a:lnTo>
                  <a:pt x="196" y="1732"/>
                </a:lnTo>
                <a:lnTo>
                  <a:pt x="205" y="1744"/>
                </a:lnTo>
                <a:lnTo>
                  <a:pt x="209" y="1748"/>
                </a:lnTo>
                <a:lnTo>
                  <a:pt x="215" y="1752"/>
                </a:lnTo>
                <a:lnTo>
                  <a:pt x="221" y="1757"/>
                </a:lnTo>
                <a:lnTo>
                  <a:pt x="229" y="1761"/>
                </a:lnTo>
                <a:lnTo>
                  <a:pt x="234" y="1764"/>
                </a:lnTo>
                <a:lnTo>
                  <a:pt x="238" y="1768"/>
                </a:lnTo>
                <a:lnTo>
                  <a:pt x="244" y="1771"/>
                </a:lnTo>
                <a:lnTo>
                  <a:pt x="249" y="1772"/>
                </a:lnTo>
                <a:lnTo>
                  <a:pt x="254" y="1771"/>
                </a:lnTo>
                <a:lnTo>
                  <a:pt x="257" y="1770"/>
                </a:lnTo>
                <a:lnTo>
                  <a:pt x="259" y="1769"/>
                </a:lnTo>
                <a:lnTo>
                  <a:pt x="261" y="1766"/>
                </a:lnTo>
                <a:lnTo>
                  <a:pt x="266" y="1761"/>
                </a:lnTo>
                <a:lnTo>
                  <a:pt x="271" y="1756"/>
                </a:lnTo>
                <a:lnTo>
                  <a:pt x="283" y="1744"/>
                </a:lnTo>
                <a:lnTo>
                  <a:pt x="293" y="1732"/>
                </a:lnTo>
                <a:lnTo>
                  <a:pt x="303" y="1719"/>
                </a:lnTo>
                <a:lnTo>
                  <a:pt x="313" y="1705"/>
                </a:lnTo>
                <a:lnTo>
                  <a:pt x="314" y="1715"/>
                </a:lnTo>
                <a:lnTo>
                  <a:pt x="314" y="1723"/>
                </a:lnTo>
                <a:lnTo>
                  <a:pt x="314" y="1731"/>
                </a:lnTo>
                <a:lnTo>
                  <a:pt x="313" y="1738"/>
                </a:lnTo>
                <a:lnTo>
                  <a:pt x="312" y="1746"/>
                </a:lnTo>
                <a:lnTo>
                  <a:pt x="312" y="1755"/>
                </a:lnTo>
                <a:lnTo>
                  <a:pt x="312" y="1762"/>
                </a:lnTo>
                <a:lnTo>
                  <a:pt x="313" y="1772"/>
                </a:lnTo>
                <a:lnTo>
                  <a:pt x="317" y="1784"/>
                </a:lnTo>
                <a:lnTo>
                  <a:pt x="322" y="1793"/>
                </a:lnTo>
                <a:lnTo>
                  <a:pt x="326" y="1803"/>
                </a:lnTo>
                <a:lnTo>
                  <a:pt x="329" y="1814"/>
                </a:lnTo>
                <a:lnTo>
                  <a:pt x="324" y="1836"/>
                </a:lnTo>
                <a:lnTo>
                  <a:pt x="328" y="1846"/>
                </a:lnTo>
                <a:lnTo>
                  <a:pt x="331" y="1856"/>
                </a:lnTo>
                <a:lnTo>
                  <a:pt x="333" y="1867"/>
                </a:lnTo>
                <a:lnTo>
                  <a:pt x="335" y="1878"/>
                </a:lnTo>
                <a:lnTo>
                  <a:pt x="328" y="1872"/>
                </a:lnTo>
                <a:lnTo>
                  <a:pt x="322" y="1867"/>
                </a:lnTo>
                <a:lnTo>
                  <a:pt x="315" y="1863"/>
                </a:lnTo>
                <a:lnTo>
                  <a:pt x="309" y="1858"/>
                </a:lnTo>
                <a:lnTo>
                  <a:pt x="295" y="1851"/>
                </a:lnTo>
                <a:lnTo>
                  <a:pt x="278" y="1843"/>
                </a:lnTo>
                <a:lnTo>
                  <a:pt x="255" y="1971"/>
                </a:lnTo>
                <a:lnTo>
                  <a:pt x="258" y="1993"/>
                </a:lnTo>
                <a:lnTo>
                  <a:pt x="259" y="2014"/>
                </a:lnTo>
                <a:lnTo>
                  <a:pt x="259" y="2023"/>
                </a:lnTo>
                <a:lnTo>
                  <a:pt x="260" y="2034"/>
                </a:lnTo>
                <a:lnTo>
                  <a:pt x="262" y="2045"/>
                </a:lnTo>
                <a:lnTo>
                  <a:pt x="265" y="2056"/>
                </a:lnTo>
                <a:lnTo>
                  <a:pt x="273" y="2076"/>
                </a:lnTo>
                <a:lnTo>
                  <a:pt x="282" y="2094"/>
                </a:lnTo>
                <a:lnTo>
                  <a:pt x="289" y="2112"/>
                </a:lnTo>
                <a:lnTo>
                  <a:pt x="298" y="2133"/>
                </a:lnTo>
                <a:lnTo>
                  <a:pt x="314" y="2151"/>
                </a:lnTo>
                <a:lnTo>
                  <a:pt x="329" y="2166"/>
                </a:lnTo>
                <a:lnTo>
                  <a:pt x="338" y="2172"/>
                </a:lnTo>
                <a:lnTo>
                  <a:pt x="346" y="2179"/>
                </a:lnTo>
                <a:lnTo>
                  <a:pt x="356" y="2185"/>
                </a:lnTo>
                <a:lnTo>
                  <a:pt x="367" y="2191"/>
                </a:lnTo>
                <a:lnTo>
                  <a:pt x="378" y="2197"/>
                </a:lnTo>
                <a:lnTo>
                  <a:pt x="389" y="2205"/>
                </a:lnTo>
                <a:lnTo>
                  <a:pt x="397" y="2212"/>
                </a:lnTo>
                <a:lnTo>
                  <a:pt x="406" y="2220"/>
                </a:lnTo>
                <a:lnTo>
                  <a:pt x="412" y="2229"/>
                </a:lnTo>
                <a:lnTo>
                  <a:pt x="418" y="2239"/>
                </a:lnTo>
                <a:lnTo>
                  <a:pt x="420" y="2245"/>
                </a:lnTo>
                <a:lnTo>
                  <a:pt x="421" y="2250"/>
                </a:lnTo>
                <a:lnTo>
                  <a:pt x="422" y="2257"/>
                </a:lnTo>
                <a:lnTo>
                  <a:pt x="422" y="2263"/>
                </a:lnTo>
                <a:lnTo>
                  <a:pt x="422" y="2269"/>
                </a:lnTo>
                <a:lnTo>
                  <a:pt x="421" y="2274"/>
                </a:lnTo>
                <a:lnTo>
                  <a:pt x="419" y="2279"/>
                </a:lnTo>
                <a:lnTo>
                  <a:pt x="416" y="2283"/>
                </a:lnTo>
                <a:lnTo>
                  <a:pt x="408" y="2290"/>
                </a:lnTo>
                <a:lnTo>
                  <a:pt x="399" y="2297"/>
                </a:lnTo>
                <a:lnTo>
                  <a:pt x="390" y="2302"/>
                </a:lnTo>
                <a:lnTo>
                  <a:pt x="380" y="2310"/>
                </a:lnTo>
                <a:lnTo>
                  <a:pt x="376" y="2313"/>
                </a:lnTo>
                <a:lnTo>
                  <a:pt x="371" y="2317"/>
                </a:lnTo>
                <a:lnTo>
                  <a:pt x="367" y="2322"/>
                </a:lnTo>
                <a:lnTo>
                  <a:pt x="364" y="2327"/>
                </a:lnTo>
                <a:lnTo>
                  <a:pt x="355" y="2343"/>
                </a:lnTo>
                <a:lnTo>
                  <a:pt x="349" y="2359"/>
                </a:lnTo>
                <a:lnTo>
                  <a:pt x="345" y="2368"/>
                </a:lnTo>
                <a:lnTo>
                  <a:pt x="344" y="2377"/>
                </a:lnTo>
                <a:lnTo>
                  <a:pt x="343" y="2385"/>
                </a:lnTo>
                <a:lnTo>
                  <a:pt x="342" y="2396"/>
                </a:lnTo>
                <a:lnTo>
                  <a:pt x="343" y="2405"/>
                </a:lnTo>
                <a:lnTo>
                  <a:pt x="345" y="2412"/>
                </a:lnTo>
                <a:lnTo>
                  <a:pt x="349" y="2420"/>
                </a:lnTo>
                <a:lnTo>
                  <a:pt x="353" y="2426"/>
                </a:lnTo>
                <a:lnTo>
                  <a:pt x="363" y="2439"/>
                </a:lnTo>
                <a:lnTo>
                  <a:pt x="372" y="2454"/>
                </a:lnTo>
                <a:lnTo>
                  <a:pt x="390" y="2486"/>
                </a:lnTo>
                <a:lnTo>
                  <a:pt x="405" y="2513"/>
                </a:lnTo>
                <a:lnTo>
                  <a:pt x="412" y="2527"/>
                </a:lnTo>
                <a:lnTo>
                  <a:pt x="420" y="2541"/>
                </a:lnTo>
                <a:lnTo>
                  <a:pt x="426" y="2556"/>
                </a:lnTo>
                <a:lnTo>
                  <a:pt x="433" y="2573"/>
                </a:lnTo>
                <a:lnTo>
                  <a:pt x="439" y="2593"/>
                </a:lnTo>
                <a:lnTo>
                  <a:pt x="446" y="2610"/>
                </a:lnTo>
                <a:lnTo>
                  <a:pt x="450" y="2628"/>
                </a:lnTo>
                <a:lnTo>
                  <a:pt x="454" y="2648"/>
                </a:lnTo>
                <a:lnTo>
                  <a:pt x="457" y="2673"/>
                </a:lnTo>
                <a:lnTo>
                  <a:pt x="459" y="2694"/>
                </a:lnTo>
                <a:lnTo>
                  <a:pt x="461" y="2705"/>
                </a:lnTo>
                <a:lnTo>
                  <a:pt x="465" y="2715"/>
                </a:lnTo>
                <a:lnTo>
                  <a:pt x="467" y="2720"/>
                </a:lnTo>
                <a:lnTo>
                  <a:pt x="471" y="2724"/>
                </a:lnTo>
                <a:lnTo>
                  <a:pt x="474" y="2729"/>
                </a:lnTo>
                <a:lnTo>
                  <a:pt x="478" y="2733"/>
                </a:lnTo>
                <a:lnTo>
                  <a:pt x="498" y="2751"/>
                </a:lnTo>
                <a:lnTo>
                  <a:pt x="514" y="2770"/>
                </a:lnTo>
                <a:lnTo>
                  <a:pt x="520" y="2779"/>
                </a:lnTo>
                <a:lnTo>
                  <a:pt x="528" y="2789"/>
                </a:lnTo>
                <a:lnTo>
                  <a:pt x="534" y="2800"/>
                </a:lnTo>
                <a:lnTo>
                  <a:pt x="542" y="2813"/>
                </a:lnTo>
                <a:lnTo>
                  <a:pt x="549" y="2824"/>
                </a:lnTo>
                <a:lnTo>
                  <a:pt x="558" y="2833"/>
                </a:lnTo>
                <a:lnTo>
                  <a:pt x="561" y="2842"/>
                </a:lnTo>
                <a:lnTo>
                  <a:pt x="565" y="2850"/>
                </a:lnTo>
                <a:lnTo>
                  <a:pt x="567" y="2857"/>
                </a:lnTo>
                <a:lnTo>
                  <a:pt x="568" y="2865"/>
                </a:lnTo>
                <a:lnTo>
                  <a:pt x="570" y="2880"/>
                </a:lnTo>
                <a:lnTo>
                  <a:pt x="571" y="2897"/>
                </a:lnTo>
                <a:lnTo>
                  <a:pt x="572" y="2906"/>
                </a:lnTo>
                <a:lnTo>
                  <a:pt x="574" y="2913"/>
                </a:lnTo>
                <a:lnTo>
                  <a:pt x="576" y="2920"/>
                </a:lnTo>
                <a:lnTo>
                  <a:pt x="581" y="2926"/>
                </a:lnTo>
                <a:lnTo>
                  <a:pt x="590" y="2937"/>
                </a:lnTo>
                <a:lnTo>
                  <a:pt x="602" y="2948"/>
                </a:lnTo>
                <a:lnTo>
                  <a:pt x="610" y="2953"/>
                </a:lnTo>
                <a:lnTo>
                  <a:pt x="616" y="2960"/>
                </a:lnTo>
                <a:lnTo>
                  <a:pt x="619" y="2963"/>
                </a:lnTo>
                <a:lnTo>
                  <a:pt x="621" y="2966"/>
                </a:lnTo>
                <a:lnTo>
                  <a:pt x="623" y="2971"/>
                </a:lnTo>
                <a:lnTo>
                  <a:pt x="624" y="2975"/>
                </a:lnTo>
                <a:lnTo>
                  <a:pt x="623" y="2985"/>
                </a:lnTo>
                <a:lnTo>
                  <a:pt x="622" y="2995"/>
                </a:lnTo>
                <a:lnTo>
                  <a:pt x="622" y="3009"/>
                </a:lnTo>
                <a:lnTo>
                  <a:pt x="623" y="3022"/>
                </a:lnTo>
                <a:lnTo>
                  <a:pt x="625" y="3035"/>
                </a:lnTo>
                <a:lnTo>
                  <a:pt x="627" y="3049"/>
                </a:lnTo>
                <a:lnTo>
                  <a:pt x="600" y="3216"/>
                </a:lnTo>
                <a:lnTo>
                  <a:pt x="601" y="3229"/>
                </a:lnTo>
                <a:lnTo>
                  <a:pt x="603" y="3239"/>
                </a:lnTo>
                <a:lnTo>
                  <a:pt x="608" y="3250"/>
                </a:lnTo>
                <a:lnTo>
                  <a:pt x="614" y="3260"/>
                </a:lnTo>
                <a:lnTo>
                  <a:pt x="621" y="3269"/>
                </a:lnTo>
                <a:lnTo>
                  <a:pt x="629" y="3276"/>
                </a:lnTo>
                <a:lnTo>
                  <a:pt x="639" y="3283"/>
                </a:lnTo>
                <a:lnTo>
                  <a:pt x="651" y="3288"/>
                </a:lnTo>
                <a:lnTo>
                  <a:pt x="666" y="3293"/>
                </a:lnTo>
                <a:lnTo>
                  <a:pt x="682" y="3299"/>
                </a:lnTo>
                <a:lnTo>
                  <a:pt x="696" y="3304"/>
                </a:lnTo>
                <a:lnTo>
                  <a:pt x="709" y="3311"/>
                </a:lnTo>
                <a:lnTo>
                  <a:pt x="720" y="3317"/>
                </a:lnTo>
                <a:lnTo>
                  <a:pt x="731" y="3325"/>
                </a:lnTo>
                <a:lnTo>
                  <a:pt x="742" y="3331"/>
                </a:lnTo>
                <a:lnTo>
                  <a:pt x="752" y="3339"/>
                </a:lnTo>
                <a:lnTo>
                  <a:pt x="764" y="3345"/>
                </a:lnTo>
                <a:lnTo>
                  <a:pt x="778" y="3352"/>
                </a:lnTo>
                <a:lnTo>
                  <a:pt x="795" y="3358"/>
                </a:lnTo>
                <a:lnTo>
                  <a:pt x="810" y="3363"/>
                </a:lnTo>
                <a:lnTo>
                  <a:pt x="825" y="3366"/>
                </a:lnTo>
                <a:lnTo>
                  <a:pt x="842" y="3370"/>
                </a:lnTo>
                <a:lnTo>
                  <a:pt x="853" y="3374"/>
                </a:lnTo>
                <a:lnTo>
                  <a:pt x="863" y="3379"/>
                </a:lnTo>
                <a:lnTo>
                  <a:pt x="872" y="3382"/>
                </a:lnTo>
                <a:lnTo>
                  <a:pt x="884" y="3386"/>
                </a:lnTo>
                <a:lnTo>
                  <a:pt x="894" y="3387"/>
                </a:lnTo>
                <a:lnTo>
                  <a:pt x="903" y="3388"/>
                </a:lnTo>
                <a:lnTo>
                  <a:pt x="910" y="3391"/>
                </a:lnTo>
                <a:lnTo>
                  <a:pt x="919" y="3394"/>
                </a:lnTo>
                <a:lnTo>
                  <a:pt x="926" y="3399"/>
                </a:lnTo>
                <a:lnTo>
                  <a:pt x="932" y="3405"/>
                </a:lnTo>
                <a:lnTo>
                  <a:pt x="936" y="3411"/>
                </a:lnTo>
                <a:lnTo>
                  <a:pt x="940" y="3417"/>
                </a:lnTo>
                <a:lnTo>
                  <a:pt x="948" y="3431"/>
                </a:lnTo>
                <a:lnTo>
                  <a:pt x="957" y="3445"/>
                </a:lnTo>
                <a:lnTo>
                  <a:pt x="974" y="3471"/>
                </a:lnTo>
                <a:lnTo>
                  <a:pt x="990" y="3493"/>
                </a:lnTo>
                <a:lnTo>
                  <a:pt x="999" y="3503"/>
                </a:lnTo>
                <a:lnTo>
                  <a:pt x="1007" y="3514"/>
                </a:lnTo>
                <a:lnTo>
                  <a:pt x="1018" y="3523"/>
                </a:lnTo>
                <a:lnTo>
                  <a:pt x="1030" y="3535"/>
                </a:lnTo>
                <a:lnTo>
                  <a:pt x="1062" y="3561"/>
                </a:lnTo>
                <a:lnTo>
                  <a:pt x="1068" y="3563"/>
                </a:lnTo>
                <a:lnTo>
                  <a:pt x="1073" y="3567"/>
                </a:lnTo>
                <a:lnTo>
                  <a:pt x="1084" y="3579"/>
                </a:lnTo>
                <a:lnTo>
                  <a:pt x="1094" y="3590"/>
                </a:lnTo>
                <a:lnTo>
                  <a:pt x="1099" y="3595"/>
                </a:lnTo>
                <a:lnTo>
                  <a:pt x="1105" y="3599"/>
                </a:lnTo>
                <a:lnTo>
                  <a:pt x="1111" y="3603"/>
                </a:lnTo>
                <a:lnTo>
                  <a:pt x="1119" y="3607"/>
                </a:lnTo>
                <a:lnTo>
                  <a:pt x="1143" y="3616"/>
                </a:lnTo>
                <a:lnTo>
                  <a:pt x="1165" y="3624"/>
                </a:lnTo>
                <a:lnTo>
                  <a:pt x="1188" y="3630"/>
                </a:lnTo>
                <a:lnTo>
                  <a:pt x="1214" y="3638"/>
                </a:lnTo>
                <a:lnTo>
                  <a:pt x="1219" y="3640"/>
                </a:lnTo>
                <a:lnTo>
                  <a:pt x="1226" y="3641"/>
                </a:lnTo>
                <a:lnTo>
                  <a:pt x="1230" y="3643"/>
                </a:lnTo>
                <a:lnTo>
                  <a:pt x="1235" y="3647"/>
                </a:lnTo>
                <a:lnTo>
                  <a:pt x="1238" y="3651"/>
                </a:lnTo>
                <a:lnTo>
                  <a:pt x="1241" y="3656"/>
                </a:lnTo>
                <a:lnTo>
                  <a:pt x="1242" y="3662"/>
                </a:lnTo>
                <a:lnTo>
                  <a:pt x="1243" y="3668"/>
                </a:lnTo>
                <a:lnTo>
                  <a:pt x="1246" y="3681"/>
                </a:lnTo>
                <a:lnTo>
                  <a:pt x="1247" y="3694"/>
                </a:lnTo>
                <a:lnTo>
                  <a:pt x="1248" y="3706"/>
                </a:lnTo>
                <a:lnTo>
                  <a:pt x="1248" y="3721"/>
                </a:lnTo>
                <a:lnTo>
                  <a:pt x="1249" y="3729"/>
                </a:lnTo>
                <a:lnTo>
                  <a:pt x="1251" y="3736"/>
                </a:lnTo>
                <a:lnTo>
                  <a:pt x="1256" y="3743"/>
                </a:lnTo>
                <a:lnTo>
                  <a:pt x="1260" y="3748"/>
                </a:lnTo>
                <a:lnTo>
                  <a:pt x="1272" y="3759"/>
                </a:lnTo>
                <a:lnTo>
                  <a:pt x="1285" y="3769"/>
                </a:lnTo>
                <a:lnTo>
                  <a:pt x="1296" y="3776"/>
                </a:lnTo>
                <a:lnTo>
                  <a:pt x="1305" y="3782"/>
                </a:lnTo>
                <a:lnTo>
                  <a:pt x="1316" y="3787"/>
                </a:lnTo>
                <a:lnTo>
                  <a:pt x="1326" y="3790"/>
                </a:lnTo>
                <a:lnTo>
                  <a:pt x="1348" y="3798"/>
                </a:lnTo>
                <a:lnTo>
                  <a:pt x="1370" y="3805"/>
                </a:lnTo>
                <a:lnTo>
                  <a:pt x="1382" y="3811"/>
                </a:lnTo>
                <a:lnTo>
                  <a:pt x="1392" y="3816"/>
                </a:lnTo>
                <a:lnTo>
                  <a:pt x="1402" y="3823"/>
                </a:lnTo>
                <a:lnTo>
                  <a:pt x="1410" y="3829"/>
                </a:lnTo>
                <a:lnTo>
                  <a:pt x="1418" y="3838"/>
                </a:lnTo>
                <a:lnTo>
                  <a:pt x="1424" y="3846"/>
                </a:lnTo>
                <a:lnTo>
                  <a:pt x="1431" y="3856"/>
                </a:lnTo>
                <a:lnTo>
                  <a:pt x="1437" y="3867"/>
                </a:lnTo>
                <a:lnTo>
                  <a:pt x="1444" y="3881"/>
                </a:lnTo>
                <a:lnTo>
                  <a:pt x="1449" y="3894"/>
                </a:lnTo>
                <a:lnTo>
                  <a:pt x="1454" y="3906"/>
                </a:lnTo>
                <a:lnTo>
                  <a:pt x="1461" y="3920"/>
                </a:lnTo>
                <a:lnTo>
                  <a:pt x="1472" y="3937"/>
                </a:lnTo>
                <a:lnTo>
                  <a:pt x="1481" y="3952"/>
                </a:lnTo>
                <a:lnTo>
                  <a:pt x="1492" y="3966"/>
                </a:lnTo>
                <a:lnTo>
                  <a:pt x="1503" y="3984"/>
                </a:lnTo>
                <a:lnTo>
                  <a:pt x="1510" y="3997"/>
                </a:lnTo>
                <a:lnTo>
                  <a:pt x="1514" y="4007"/>
                </a:lnTo>
                <a:lnTo>
                  <a:pt x="1518" y="4019"/>
                </a:lnTo>
                <a:lnTo>
                  <a:pt x="1521" y="4030"/>
                </a:lnTo>
                <a:lnTo>
                  <a:pt x="1528" y="4054"/>
                </a:lnTo>
                <a:lnTo>
                  <a:pt x="1535" y="4080"/>
                </a:lnTo>
                <a:lnTo>
                  <a:pt x="1544" y="4107"/>
                </a:lnTo>
                <a:lnTo>
                  <a:pt x="1552" y="4133"/>
                </a:lnTo>
                <a:lnTo>
                  <a:pt x="1554" y="4146"/>
                </a:lnTo>
                <a:lnTo>
                  <a:pt x="1555" y="4158"/>
                </a:lnTo>
                <a:lnTo>
                  <a:pt x="1555" y="4173"/>
                </a:lnTo>
                <a:lnTo>
                  <a:pt x="1554" y="4188"/>
                </a:lnTo>
                <a:lnTo>
                  <a:pt x="1550" y="4200"/>
                </a:lnTo>
                <a:lnTo>
                  <a:pt x="1545" y="4210"/>
                </a:lnTo>
                <a:lnTo>
                  <a:pt x="1543" y="4221"/>
                </a:lnTo>
                <a:lnTo>
                  <a:pt x="1541" y="4233"/>
                </a:lnTo>
                <a:lnTo>
                  <a:pt x="1545" y="4236"/>
                </a:lnTo>
                <a:lnTo>
                  <a:pt x="1551" y="4238"/>
                </a:lnTo>
                <a:lnTo>
                  <a:pt x="1566" y="4237"/>
                </a:lnTo>
                <a:lnTo>
                  <a:pt x="1580" y="4233"/>
                </a:lnTo>
                <a:lnTo>
                  <a:pt x="1582" y="4254"/>
                </a:lnTo>
                <a:lnTo>
                  <a:pt x="1582" y="4271"/>
                </a:lnTo>
                <a:lnTo>
                  <a:pt x="1581" y="4288"/>
                </a:lnTo>
                <a:lnTo>
                  <a:pt x="1580" y="4309"/>
                </a:lnTo>
                <a:lnTo>
                  <a:pt x="1580" y="4322"/>
                </a:lnTo>
                <a:lnTo>
                  <a:pt x="1581" y="4335"/>
                </a:lnTo>
                <a:lnTo>
                  <a:pt x="1581" y="4335"/>
                </a:lnTo>
                <a:lnTo>
                  <a:pt x="1592" y="4337"/>
                </a:lnTo>
                <a:lnTo>
                  <a:pt x="1602" y="4338"/>
                </a:lnTo>
                <a:lnTo>
                  <a:pt x="1613" y="4339"/>
                </a:lnTo>
                <a:lnTo>
                  <a:pt x="1625" y="4340"/>
                </a:lnTo>
                <a:lnTo>
                  <a:pt x="1637" y="4342"/>
                </a:lnTo>
                <a:lnTo>
                  <a:pt x="1647" y="4344"/>
                </a:lnTo>
                <a:lnTo>
                  <a:pt x="1656" y="4347"/>
                </a:lnTo>
                <a:lnTo>
                  <a:pt x="1668" y="4350"/>
                </a:lnTo>
                <a:lnTo>
                  <a:pt x="1696" y="4356"/>
                </a:lnTo>
                <a:lnTo>
                  <a:pt x="1721" y="4360"/>
                </a:lnTo>
                <a:lnTo>
                  <a:pt x="1746" y="4366"/>
                </a:lnTo>
                <a:lnTo>
                  <a:pt x="1774" y="4371"/>
                </a:lnTo>
                <a:lnTo>
                  <a:pt x="1802" y="4377"/>
                </a:lnTo>
                <a:lnTo>
                  <a:pt x="1827" y="4381"/>
                </a:lnTo>
                <a:lnTo>
                  <a:pt x="1852" y="4384"/>
                </a:lnTo>
                <a:lnTo>
                  <a:pt x="1880" y="4387"/>
                </a:lnTo>
                <a:lnTo>
                  <a:pt x="1904" y="4391"/>
                </a:lnTo>
                <a:lnTo>
                  <a:pt x="1925" y="4395"/>
                </a:lnTo>
                <a:lnTo>
                  <a:pt x="1936" y="4397"/>
                </a:lnTo>
                <a:lnTo>
                  <a:pt x="1947" y="4399"/>
                </a:lnTo>
                <a:lnTo>
                  <a:pt x="1958" y="4400"/>
                </a:lnTo>
                <a:lnTo>
                  <a:pt x="1971" y="4400"/>
                </a:lnTo>
                <a:lnTo>
                  <a:pt x="1991" y="4401"/>
                </a:lnTo>
                <a:lnTo>
                  <a:pt x="2011" y="4403"/>
                </a:lnTo>
                <a:lnTo>
                  <a:pt x="2029" y="4405"/>
                </a:lnTo>
                <a:lnTo>
                  <a:pt x="2046" y="4407"/>
                </a:lnTo>
                <a:lnTo>
                  <a:pt x="2082" y="4412"/>
                </a:lnTo>
                <a:lnTo>
                  <a:pt x="2122" y="4417"/>
                </a:lnTo>
                <a:lnTo>
                  <a:pt x="2141" y="4418"/>
                </a:lnTo>
                <a:lnTo>
                  <a:pt x="2160" y="4420"/>
                </a:lnTo>
                <a:lnTo>
                  <a:pt x="2177" y="4422"/>
                </a:lnTo>
                <a:lnTo>
                  <a:pt x="2196" y="4424"/>
                </a:lnTo>
                <a:lnTo>
                  <a:pt x="2214" y="4427"/>
                </a:lnTo>
                <a:lnTo>
                  <a:pt x="2228" y="4430"/>
                </a:lnTo>
                <a:lnTo>
                  <a:pt x="2243" y="4433"/>
                </a:lnTo>
                <a:lnTo>
                  <a:pt x="2260" y="4435"/>
                </a:lnTo>
                <a:lnTo>
                  <a:pt x="2283" y="4439"/>
                </a:lnTo>
                <a:lnTo>
                  <a:pt x="2302" y="4444"/>
                </a:lnTo>
                <a:lnTo>
                  <a:pt x="2322" y="4447"/>
                </a:lnTo>
                <a:lnTo>
                  <a:pt x="2345" y="4451"/>
                </a:lnTo>
                <a:lnTo>
                  <a:pt x="2345" y="4451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4" name="Freeform 270"/>
          <p:cNvSpPr>
            <a:spLocks/>
          </p:cNvSpPr>
          <p:nvPr/>
        </p:nvSpPr>
        <p:spPr bwMode="auto">
          <a:xfrm>
            <a:off x="2463298" y="4287276"/>
            <a:ext cx="949472" cy="1156780"/>
          </a:xfrm>
          <a:custGeom>
            <a:avLst/>
            <a:gdLst>
              <a:gd name="T0" fmla="*/ 438 w 2061"/>
              <a:gd name="T1" fmla="*/ 330 h 2513"/>
              <a:gd name="T2" fmla="*/ 412 w 2061"/>
              <a:gd name="T3" fmla="*/ 349 h 2513"/>
              <a:gd name="T4" fmla="*/ 401 w 2061"/>
              <a:gd name="T5" fmla="*/ 353 h 2513"/>
              <a:gd name="T6" fmla="*/ 385 w 2061"/>
              <a:gd name="T7" fmla="*/ 345 h 2513"/>
              <a:gd name="T8" fmla="*/ 369 w 2061"/>
              <a:gd name="T9" fmla="*/ 332 h 2513"/>
              <a:gd name="T10" fmla="*/ 339 w 2061"/>
              <a:gd name="T11" fmla="*/ 320 h 2513"/>
              <a:gd name="T12" fmla="*/ 295 w 2061"/>
              <a:gd name="T13" fmla="*/ 319 h 2513"/>
              <a:gd name="T14" fmla="*/ 243 w 2061"/>
              <a:gd name="T15" fmla="*/ 321 h 2513"/>
              <a:gd name="T16" fmla="*/ 212 w 2061"/>
              <a:gd name="T17" fmla="*/ 338 h 2513"/>
              <a:gd name="T18" fmla="*/ 194 w 2061"/>
              <a:gd name="T19" fmla="*/ 368 h 2513"/>
              <a:gd name="T20" fmla="*/ 198 w 2061"/>
              <a:gd name="T21" fmla="*/ 400 h 2513"/>
              <a:gd name="T22" fmla="*/ 195 w 2061"/>
              <a:gd name="T23" fmla="*/ 433 h 2513"/>
              <a:gd name="T24" fmla="*/ 192 w 2061"/>
              <a:gd name="T25" fmla="*/ 481 h 2513"/>
              <a:gd name="T26" fmla="*/ 197 w 2061"/>
              <a:gd name="T27" fmla="*/ 534 h 2513"/>
              <a:gd name="T28" fmla="*/ 197 w 2061"/>
              <a:gd name="T29" fmla="*/ 608 h 2513"/>
              <a:gd name="T30" fmla="*/ 202 w 2061"/>
              <a:gd name="T31" fmla="*/ 650 h 2513"/>
              <a:gd name="T32" fmla="*/ 198 w 2061"/>
              <a:gd name="T33" fmla="*/ 698 h 2513"/>
              <a:gd name="T34" fmla="*/ 184 w 2061"/>
              <a:gd name="T35" fmla="*/ 725 h 2513"/>
              <a:gd name="T36" fmla="*/ 186 w 2061"/>
              <a:gd name="T37" fmla="*/ 761 h 2513"/>
              <a:gd name="T38" fmla="*/ 193 w 2061"/>
              <a:gd name="T39" fmla="*/ 793 h 2513"/>
              <a:gd name="T40" fmla="*/ 206 w 2061"/>
              <a:gd name="T41" fmla="*/ 887 h 2513"/>
              <a:gd name="T42" fmla="*/ 219 w 2061"/>
              <a:gd name="T43" fmla="*/ 957 h 2513"/>
              <a:gd name="T44" fmla="*/ 233 w 2061"/>
              <a:gd name="T45" fmla="*/ 986 h 2513"/>
              <a:gd name="T46" fmla="*/ 253 w 2061"/>
              <a:gd name="T47" fmla="*/ 1003 h 2513"/>
              <a:gd name="T48" fmla="*/ 280 w 2061"/>
              <a:gd name="T49" fmla="*/ 1029 h 2513"/>
              <a:gd name="T50" fmla="*/ 305 w 2061"/>
              <a:gd name="T51" fmla="*/ 1053 h 2513"/>
              <a:gd name="T52" fmla="*/ 308 w 2061"/>
              <a:gd name="T53" fmla="*/ 1071 h 2513"/>
              <a:gd name="T54" fmla="*/ 300 w 2061"/>
              <a:gd name="T55" fmla="*/ 1092 h 2513"/>
              <a:gd name="T56" fmla="*/ 267 w 2061"/>
              <a:gd name="T57" fmla="*/ 1116 h 2513"/>
              <a:gd name="T58" fmla="*/ 209 w 2061"/>
              <a:gd name="T59" fmla="*/ 1149 h 2513"/>
              <a:gd name="T60" fmla="*/ 183 w 2061"/>
              <a:gd name="T61" fmla="*/ 1177 h 2513"/>
              <a:gd name="T62" fmla="*/ 158 w 2061"/>
              <a:gd name="T63" fmla="*/ 1233 h 2513"/>
              <a:gd name="T64" fmla="*/ 126 w 2061"/>
              <a:gd name="T65" fmla="*/ 1311 h 2513"/>
              <a:gd name="T66" fmla="*/ 116 w 2061"/>
              <a:gd name="T67" fmla="*/ 1344 h 2513"/>
              <a:gd name="T68" fmla="*/ 99 w 2061"/>
              <a:gd name="T69" fmla="*/ 1353 h 2513"/>
              <a:gd name="T70" fmla="*/ 80 w 2061"/>
              <a:gd name="T71" fmla="*/ 1357 h 2513"/>
              <a:gd name="T72" fmla="*/ 72 w 2061"/>
              <a:gd name="T73" fmla="*/ 1379 h 2513"/>
              <a:gd name="T74" fmla="*/ 73 w 2061"/>
              <a:gd name="T75" fmla="*/ 1425 h 2513"/>
              <a:gd name="T76" fmla="*/ 67 w 2061"/>
              <a:gd name="T77" fmla="*/ 1467 h 2513"/>
              <a:gd name="T78" fmla="*/ 79 w 2061"/>
              <a:gd name="T79" fmla="*/ 1513 h 2513"/>
              <a:gd name="T80" fmla="*/ 103 w 2061"/>
              <a:gd name="T81" fmla="*/ 1574 h 2513"/>
              <a:gd name="T82" fmla="*/ 105 w 2061"/>
              <a:gd name="T83" fmla="*/ 1609 h 2513"/>
              <a:gd name="T84" fmla="*/ 86 w 2061"/>
              <a:gd name="T85" fmla="*/ 1627 h 2513"/>
              <a:gd name="T86" fmla="*/ 40 w 2061"/>
              <a:gd name="T87" fmla="*/ 1642 h 2513"/>
              <a:gd name="T88" fmla="*/ 17 w 2061"/>
              <a:gd name="T89" fmla="*/ 1656 h 2513"/>
              <a:gd name="T90" fmla="*/ 4 w 2061"/>
              <a:gd name="T91" fmla="*/ 1678 h 2513"/>
              <a:gd name="T92" fmla="*/ 4 w 2061"/>
              <a:gd name="T93" fmla="*/ 1716 h 2513"/>
              <a:gd name="T94" fmla="*/ 1853 w 2061"/>
              <a:gd name="T95" fmla="*/ 2513 h 2513"/>
              <a:gd name="T96" fmla="*/ 1966 w 2061"/>
              <a:gd name="T97" fmla="*/ 232 h 2513"/>
              <a:gd name="T98" fmla="*/ 1585 w 2061"/>
              <a:gd name="T99" fmla="*/ 177 h 2513"/>
              <a:gd name="T100" fmla="*/ 1197 w 2061"/>
              <a:gd name="T101" fmla="*/ 118 h 2513"/>
              <a:gd name="T102" fmla="*/ 802 w 2061"/>
              <a:gd name="T103" fmla="*/ 52 h 2513"/>
              <a:gd name="T104" fmla="*/ 499 w 2061"/>
              <a:gd name="T105" fmla="*/ 0 h 2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61" h="2513">
                <a:moveTo>
                  <a:pt x="499" y="0"/>
                </a:moveTo>
                <a:lnTo>
                  <a:pt x="453" y="322"/>
                </a:lnTo>
                <a:lnTo>
                  <a:pt x="445" y="325"/>
                </a:lnTo>
                <a:lnTo>
                  <a:pt x="438" y="330"/>
                </a:lnTo>
                <a:lnTo>
                  <a:pt x="430" y="335"/>
                </a:lnTo>
                <a:lnTo>
                  <a:pt x="423" y="340"/>
                </a:lnTo>
                <a:lnTo>
                  <a:pt x="417" y="345"/>
                </a:lnTo>
                <a:lnTo>
                  <a:pt x="412" y="349"/>
                </a:lnTo>
                <a:lnTo>
                  <a:pt x="410" y="350"/>
                </a:lnTo>
                <a:lnTo>
                  <a:pt x="408" y="352"/>
                </a:lnTo>
                <a:lnTo>
                  <a:pt x="404" y="353"/>
                </a:lnTo>
                <a:lnTo>
                  <a:pt x="401" y="353"/>
                </a:lnTo>
                <a:lnTo>
                  <a:pt x="396" y="352"/>
                </a:lnTo>
                <a:lnTo>
                  <a:pt x="391" y="351"/>
                </a:lnTo>
                <a:lnTo>
                  <a:pt x="388" y="348"/>
                </a:lnTo>
                <a:lnTo>
                  <a:pt x="385" y="345"/>
                </a:lnTo>
                <a:lnTo>
                  <a:pt x="382" y="341"/>
                </a:lnTo>
                <a:lnTo>
                  <a:pt x="377" y="338"/>
                </a:lnTo>
                <a:lnTo>
                  <a:pt x="374" y="335"/>
                </a:lnTo>
                <a:lnTo>
                  <a:pt x="369" y="332"/>
                </a:lnTo>
                <a:lnTo>
                  <a:pt x="358" y="327"/>
                </a:lnTo>
                <a:lnTo>
                  <a:pt x="348" y="323"/>
                </a:lnTo>
                <a:lnTo>
                  <a:pt x="343" y="321"/>
                </a:lnTo>
                <a:lnTo>
                  <a:pt x="339" y="320"/>
                </a:lnTo>
                <a:lnTo>
                  <a:pt x="332" y="319"/>
                </a:lnTo>
                <a:lnTo>
                  <a:pt x="326" y="319"/>
                </a:lnTo>
                <a:lnTo>
                  <a:pt x="310" y="319"/>
                </a:lnTo>
                <a:lnTo>
                  <a:pt x="295" y="319"/>
                </a:lnTo>
                <a:lnTo>
                  <a:pt x="279" y="319"/>
                </a:lnTo>
                <a:lnTo>
                  <a:pt x="264" y="319"/>
                </a:lnTo>
                <a:lnTo>
                  <a:pt x="253" y="320"/>
                </a:lnTo>
                <a:lnTo>
                  <a:pt x="243" y="321"/>
                </a:lnTo>
                <a:lnTo>
                  <a:pt x="235" y="323"/>
                </a:lnTo>
                <a:lnTo>
                  <a:pt x="226" y="327"/>
                </a:lnTo>
                <a:lnTo>
                  <a:pt x="219" y="332"/>
                </a:lnTo>
                <a:lnTo>
                  <a:pt x="212" y="338"/>
                </a:lnTo>
                <a:lnTo>
                  <a:pt x="206" y="345"/>
                </a:lnTo>
                <a:lnTo>
                  <a:pt x="199" y="353"/>
                </a:lnTo>
                <a:lnTo>
                  <a:pt x="196" y="361"/>
                </a:lnTo>
                <a:lnTo>
                  <a:pt x="194" y="368"/>
                </a:lnTo>
                <a:lnTo>
                  <a:pt x="194" y="376"/>
                </a:lnTo>
                <a:lnTo>
                  <a:pt x="195" y="384"/>
                </a:lnTo>
                <a:lnTo>
                  <a:pt x="196" y="392"/>
                </a:lnTo>
                <a:lnTo>
                  <a:pt x="198" y="400"/>
                </a:lnTo>
                <a:lnTo>
                  <a:pt x="199" y="408"/>
                </a:lnTo>
                <a:lnTo>
                  <a:pt x="199" y="417"/>
                </a:lnTo>
                <a:lnTo>
                  <a:pt x="198" y="426"/>
                </a:lnTo>
                <a:lnTo>
                  <a:pt x="195" y="433"/>
                </a:lnTo>
                <a:lnTo>
                  <a:pt x="193" y="441"/>
                </a:lnTo>
                <a:lnTo>
                  <a:pt x="192" y="449"/>
                </a:lnTo>
                <a:lnTo>
                  <a:pt x="192" y="466"/>
                </a:lnTo>
                <a:lnTo>
                  <a:pt x="192" y="481"/>
                </a:lnTo>
                <a:lnTo>
                  <a:pt x="192" y="497"/>
                </a:lnTo>
                <a:lnTo>
                  <a:pt x="192" y="512"/>
                </a:lnTo>
                <a:lnTo>
                  <a:pt x="194" y="523"/>
                </a:lnTo>
                <a:lnTo>
                  <a:pt x="197" y="534"/>
                </a:lnTo>
                <a:lnTo>
                  <a:pt x="196" y="554"/>
                </a:lnTo>
                <a:lnTo>
                  <a:pt x="196" y="571"/>
                </a:lnTo>
                <a:lnTo>
                  <a:pt x="196" y="589"/>
                </a:lnTo>
                <a:lnTo>
                  <a:pt x="197" y="608"/>
                </a:lnTo>
                <a:lnTo>
                  <a:pt x="199" y="614"/>
                </a:lnTo>
                <a:lnTo>
                  <a:pt x="202" y="620"/>
                </a:lnTo>
                <a:lnTo>
                  <a:pt x="202" y="635"/>
                </a:lnTo>
                <a:lnTo>
                  <a:pt x="202" y="650"/>
                </a:lnTo>
                <a:lnTo>
                  <a:pt x="202" y="666"/>
                </a:lnTo>
                <a:lnTo>
                  <a:pt x="202" y="682"/>
                </a:lnTo>
                <a:lnTo>
                  <a:pt x="201" y="690"/>
                </a:lnTo>
                <a:lnTo>
                  <a:pt x="198" y="698"/>
                </a:lnTo>
                <a:lnTo>
                  <a:pt x="195" y="705"/>
                </a:lnTo>
                <a:lnTo>
                  <a:pt x="191" y="712"/>
                </a:lnTo>
                <a:lnTo>
                  <a:pt x="187" y="718"/>
                </a:lnTo>
                <a:lnTo>
                  <a:pt x="184" y="725"/>
                </a:lnTo>
                <a:lnTo>
                  <a:pt x="183" y="732"/>
                </a:lnTo>
                <a:lnTo>
                  <a:pt x="183" y="741"/>
                </a:lnTo>
                <a:lnTo>
                  <a:pt x="184" y="750"/>
                </a:lnTo>
                <a:lnTo>
                  <a:pt x="186" y="761"/>
                </a:lnTo>
                <a:lnTo>
                  <a:pt x="187" y="772"/>
                </a:lnTo>
                <a:lnTo>
                  <a:pt x="188" y="781"/>
                </a:lnTo>
                <a:lnTo>
                  <a:pt x="188" y="781"/>
                </a:lnTo>
                <a:lnTo>
                  <a:pt x="193" y="793"/>
                </a:lnTo>
                <a:lnTo>
                  <a:pt x="197" y="805"/>
                </a:lnTo>
                <a:lnTo>
                  <a:pt x="201" y="835"/>
                </a:lnTo>
                <a:lnTo>
                  <a:pt x="204" y="861"/>
                </a:lnTo>
                <a:lnTo>
                  <a:pt x="206" y="887"/>
                </a:lnTo>
                <a:lnTo>
                  <a:pt x="210" y="916"/>
                </a:lnTo>
                <a:lnTo>
                  <a:pt x="213" y="933"/>
                </a:lnTo>
                <a:lnTo>
                  <a:pt x="216" y="949"/>
                </a:lnTo>
                <a:lnTo>
                  <a:pt x="219" y="957"/>
                </a:lnTo>
                <a:lnTo>
                  <a:pt x="221" y="965"/>
                </a:lnTo>
                <a:lnTo>
                  <a:pt x="224" y="972"/>
                </a:lnTo>
                <a:lnTo>
                  <a:pt x="228" y="980"/>
                </a:lnTo>
                <a:lnTo>
                  <a:pt x="233" y="986"/>
                </a:lnTo>
                <a:lnTo>
                  <a:pt x="237" y="992"/>
                </a:lnTo>
                <a:lnTo>
                  <a:pt x="242" y="996"/>
                </a:lnTo>
                <a:lnTo>
                  <a:pt x="248" y="999"/>
                </a:lnTo>
                <a:lnTo>
                  <a:pt x="253" y="1003"/>
                </a:lnTo>
                <a:lnTo>
                  <a:pt x="259" y="1007"/>
                </a:lnTo>
                <a:lnTo>
                  <a:pt x="264" y="1012"/>
                </a:lnTo>
                <a:lnTo>
                  <a:pt x="268" y="1017"/>
                </a:lnTo>
                <a:lnTo>
                  <a:pt x="280" y="1029"/>
                </a:lnTo>
                <a:lnTo>
                  <a:pt x="293" y="1039"/>
                </a:lnTo>
                <a:lnTo>
                  <a:pt x="299" y="1044"/>
                </a:lnTo>
                <a:lnTo>
                  <a:pt x="303" y="1050"/>
                </a:lnTo>
                <a:lnTo>
                  <a:pt x="305" y="1053"/>
                </a:lnTo>
                <a:lnTo>
                  <a:pt x="307" y="1057"/>
                </a:lnTo>
                <a:lnTo>
                  <a:pt x="307" y="1061"/>
                </a:lnTo>
                <a:lnTo>
                  <a:pt x="308" y="1065"/>
                </a:lnTo>
                <a:lnTo>
                  <a:pt x="308" y="1071"/>
                </a:lnTo>
                <a:lnTo>
                  <a:pt x="307" y="1077"/>
                </a:lnTo>
                <a:lnTo>
                  <a:pt x="305" y="1082"/>
                </a:lnTo>
                <a:lnTo>
                  <a:pt x="303" y="1088"/>
                </a:lnTo>
                <a:lnTo>
                  <a:pt x="300" y="1092"/>
                </a:lnTo>
                <a:lnTo>
                  <a:pt x="296" y="1095"/>
                </a:lnTo>
                <a:lnTo>
                  <a:pt x="292" y="1100"/>
                </a:lnTo>
                <a:lnTo>
                  <a:pt x="288" y="1103"/>
                </a:lnTo>
                <a:lnTo>
                  <a:pt x="267" y="1116"/>
                </a:lnTo>
                <a:lnTo>
                  <a:pt x="245" y="1129"/>
                </a:lnTo>
                <a:lnTo>
                  <a:pt x="229" y="1137"/>
                </a:lnTo>
                <a:lnTo>
                  <a:pt x="215" y="1145"/>
                </a:lnTo>
                <a:lnTo>
                  <a:pt x="209" y="1149"/>
                </a:lnTo>
                <a:lnTo>
                  <a:pt x="204" y="1154"/>
                </a:lnTo>
                <a:lnTo>
                  <a:pt x="197" y="1159"/>
                </a:lnTo>
                <a:lnTo>
                  <a:pt x="192" y="1165"/>
                </a:lnTo>
                <a:lnTo>
                  <a:pt x="183" y="1177"/>
                </a:lnTo>
                <a:lnTo>
                  <a:pt x="178" y="1187"/>
                </a:lnTo>
                <a:lnTo>
                  <a:pt x="172" y="1199"/>
                </a:lnTo>
                <a:lnTo>
                  <a:pt x="168" y="1211"/>
                </a:lnTo>
                <a:lnTo>
                  <a:pt x="158" y="1233"/>
                </a:lnTo>
                <a:lnTo>
                  <a:pt x="148" y="1254"/>
                </a:lnTo>
                <a:lnTo>
                  <a:pt x="139" y="1273"/>
                </a:lnTo>
                <a:lnTo>
                  <a:pt x="130" y="1296"/>
                </a:lnTo>
                <a:lnTo>
                  <a:pt x="126" y="1311"/>
                </a:lnTo>
                <a:lnTo>
                  <a:pt x="124" y="1324"/>
                </a:lnTo>
                <a:lnTo>
                  <a:pt x="123" y="1331"/>
                </a:lnTo>
                <a:lnTo>
                  <a:pt x="119" y="1337"/>
                </a:lnTo>
                <a:lnTo>
                  <a:pt x="116" y="1344"/>
                </a:lnTo>
                <a:lnTo>
                  <a:pt x="112" y="1349"/>
                </a:lnTo>
                <a:lnTo>
                  <a:pt x="107" y="1352"/>
                </a:lnTo>
                <a:lnTo>
                  <a:pt x="103" y="1353"/>
                </a:lnTo>
                <a:lnTo>
                  <a:pt x="99" y="1353"/>
                </a:lnTo>
                <a:lnTo>
                  <a:pt x="93" y="1353"/>
                </a:lnTo>
                <a:lnTo>
                  <a:pt x="89" y="1354"/>
                </a:lnTo>
                <a:lnTo>
                  <a:pt x="85" y="1354"/>
                </a:lnTo>
                <a:lnTo>
                  <a:pt x="80" y="1357"/>
                </a:lnTo>
                <a:lnTo>
                  <a:pt x="77" y="1360"/>
                </a:lnTo>
                <a:lnTo>
                  <a:pt x="74" y="1366"/>
                </a:lnTo>
                <a:lnTo>
                  <a:pt x="72" y="1373"/>
                </a:lnTo>
                <a:lnTo>
                  <a:pt x="72" y="1379"/>
                </a:lnTo>
                <a:lnTo>
                  <a:pt x="73" y="1385"/>
                </a:lnTo>
                <a:lnTo>
                  <a:pt x="74" y="1399"/>
                </a:lnTo>
                <a:lnTo>
                  <a:pt x="74" y="1413"/>
                </a:lnTo>
                <a:lnTo>
                  <a:pt x="73" y="1425"/>
                </a:lnTo>
                <a:lnTo>
                  <a:pt x="70" y="1434"/>
                </a:lnTo>
                <a:lnTo>
                  <a:pt x="67" y="1444"/>
                </a:lnTo>
                <a:lnTo>
                  <a:pt x="66" y="1456"/>
                </a:lnTo>
                <a:lnTo>
                  <a:pt x="67" y="1467"/>
                </a:lnTo>
                <a:lnTo>
                  <a:pt x="69" y="1476"/>
                </a:lnTo>
                <a:lnTo>
                  <a:pt x="70" y="1486"/>
                </a:lnTo>
                <a:lnTo>
                  <a:pt x="73" y="1496"/>
                </a:lnTo>
                <a:lnTo>
                  <a:pt x="79" y="1513"/>
                </a:lnTo>
                <a:lnTo>
                  <a:pt x="87" y="1529"/>
                </a:lnTo>
                <a:lnTo>
                  <a:pt x="93" y="1547"/>
                </a:lnTo>
                <a:lnTo>
                  <a:pt x="100" y="1564"/>
                </a:lnTo>
                <a:lnTo>
                  <a:pt x="103" y="1574"/>
                </a:lnTo>
                <a:lnTo>
                  <a:pt x="104" y="1583"/>
                </a:lnTo>
                <a:lnTo>
                  <a:pt x="106" y="1593"/>
                </a:lnTo>
                <a:lnTo>
                  <a:pt x="106" y="1604"/>
                </a:lnTo>
                <a:lnTo>
                  <a:pt x="105" y="1609"/>
                </a:lnTo>
                <a:lnTo>
                  <a:pt x="103" y="1615"/>
                </a:lnTo>
                <a:lnTo>
                  <a:pt x="100" y="1618"/>
                </a:lnTo>
                <a:lnTo>
                  <a:pt x="96" y="1621"/>
                </a:lnTo>
                <a:lnTo>
                  <a:pt x="86" y="1627"/>
                </a:lnTo>
                <a:lnTo>
                  <a:pt x="74" y="1631"/>
                </a:lnTo>
                <a:lnTo>
                  <a:pt x="60" y="1635"/>
                </a:lnTo>
                <a:lnTo>
                  <a:pt x="47" y="1639"/>
                </a:lnTo>
                <a:lnTo>
                  <a:pt x="40" y="1642"/>
                </a:lnTo>
                <a:lnTo>
                  <a:pt x="34" y="1645"/>
                </a:lnTo>
                <a:lnTo>
                  <a:pt x="27" y="1648"/>
                </a:lnTo>
                <a:lnTo>
                  <a:pt x="21" y="1651"/>
                </a:lnTo>
                <a:lnTo>
                  <a:pt x="17" y="1656"/>
                </a:lnTo>
                <a:lnTo>
                  <a:pt x="13" y="1660"/>
                </a:lnTo>
                <a:lnTo>
                  <a:pt x="10" y="1664"/>
                </a:lnTo>
                <a:lnTo>
                  <a:pt x="7" y="1669"/>
                </a:lnTo>
                <a:lnTo>
                  <a:pt x="4" y="1678"/>
                </a:lnTo>
                <a:lnTo>
                  <a:pt x="0" y="1689"/>
                </a:lnTo>
                <a:lnTo>
                  <a:pt x="0" y="1689"/>
                </a:lnTo>
                <a:lnTo>
                  <a:pt x="2" y="1703"/>
                </a:lnTo>
                <a:lnTo>
                  <a:pt x="4" y="1716"/>
                </a:lnTo>
                <a:lnTo>
                  <a:pt x="7" y="1728"/>
                </a:lnTo>
                <a:lnTo>
                  <a:pt x="10" y="1742"/>
                </a:lnTo>
                <a:lnTo>
                  <a:pt x="1187" y="2438"/>
                </a:lnTo>
                <a:lnTo>
                  <a:pt x="1853" y="2513"/>
                </a:lnTo>
                <a:lnTo>
                  <a:pt x="1853" y="2513"/>
                </a:lnTo>
                <a:lnTo>
                  <a:pt x="2061" y="244"/>
                </a:lnTo>
                <a:lnTo>
                  <a:pt x="2061" y="244"/>
                </a:lnTo>
                <a:lnTo>
                  <a:pt x="1966" y="232"/>
                </a:lnTo>
                <a:lnTo>
                  <a:pt x="1872" y="219"/>
                </a:lnTo>
                <a:lnTo>
                  <a:pt x="1776" y="205"/>
                </a:lnTo>
                <a:lnTo>
                  <a:pt x="1681" y="191"/>
                </a:lnTo>
                <a:lnTo>
                  <a:pt x="1585" y="177"/>
                </a:lnTo>
                <a:lnTo>
                  <a:pt x="1489" y="163"/>
                </a:lnTo>
                <a:lnTo>
                  <a:pt x="1392" y="148"/>
                </a:lnTo>
                <a:lnTo>
                  <a:pt x="1294" y="133"/>
                </a:lnTo>
                <a:lnTo>
                  <a:pt x="1197" y="118"/>
                </a:lnTo>
                <a:lnTo>
                  <a:pt x="1099" y="102"/>
                </a:lnTo>
                <a:lnTo>
                  <a:pt x="1001" y="85"/>
                </a:lnTo>
                <a:lnTo>
                  <a:pt x="901" y="69"/>
                </a:lnTo>
                <a:lnTo>
                  <a:pt x="802" y="52"/>
                </a:lnTo>
                <a:lnTo>
                  <a:pt x="701" y="35"/>
                </a:lnTo>
                <a:lnTo>
                  <a:pt x="601" y="17"/>
                </a:lnTo>
                <a:lnTo>
                  <a:pt x="499" y="0"/>
                </a:lnTo>
                <a:lnTo>
                  <a:pt x="499" y="0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6" name="Freeform 272"/>
          <p:cNvSpPr>
            <a:spLocks/>
          </p:cNvSpPr>
          <p:nvPr/>
        </p:nvSpPr>
        <p:spPr bwMode="auto">
          <a:xfrm>
            <a:off x="1913240" y="3189924"/>
            <a:ext cx="919067" cy="1456686"/>
          </a:xfrm>
          <a:custGeom>
            <a:avLst/>
            <a:gdLst>
              <a:gd name="T0" fmla="*/ 1648 w 1995"/>
              <a:gd name="T1" fmla="*/ 2704 h 3163"/>
              <a:gd name="T2" fmla="*/ 1633 w 1995"/>
              <a:gd name="T3" fmla="*/ 2712 h 3163"/>
              <a:gd name="T4" fmla="*/ 1618 w 1995"/>
              <a:gd name="T5" fmla="*/ 2722 h 3163"/>
              <a:gd name="T6" fmla="*/ 1607 w 1995"/>
              <a:gd name="T7" fmla="*/ 2731 h 3163"/>
              <a:gd name="T8" fmla="*/ 1603 w 1995"/>
              <a:gd name="T9" fmla="*/ 2734 h 3163"/>
              <a:gd name="T10" fmla="*/ 1596 w 1995"/>
              <a:gd name="T11" fmla="*/ 2735 h 3163"/>
              <a:gd name="T12" fmla="*/ 1586 w 1995"/>
              <a:gd name="T13" fmla="*/ 2733 h 3163"/>
              <a:gd name="T14" fmla="*/ 1580 w 1995"/>
              <a:gd name="T15" fmla="*/ 2727 h 3163"/>
              <a:gd name="T16" fmla="*/ 1572 w 1995"/>
              <a:gd name="T17" fmla="*/ 2720 h 3163"/>
              <a:gd name="T18" fmla="*/ 1564 w 1995"/>
              <a:gd name="T19" fmla="*/ 2714 h 3163"/>
              <a:gd name="T20" fmla="*/ 1543 w 1995"/>
              <a:gd name="T21" fmla="*/ 2705 h 3163"/>
              <a:gd name="T22" fmla="*/ 1534 w 1995"/>
              <a:gd name="T23" fmla="*/ 2702 h 3163"/>
              <a:gd name="T24" fmla="*/ 1521 w 1995"/>
              <a:gd name="T25" fmla="*/ 2701 h 3163"/>
              <a:gd name="T26" fmla="*/ 1490 w 1995"/>
              <a:gd name="T27" fmla="*/ 2701 h 3163"/>
              <a:gd name="T28" fmla="*/ 1459 w 1995"/>
              <a:gd name="T29" fmla="*/ 2701 h 3163"/>
              <a:gd name="T30" fmla="*/ 1438 w 1995"/>
              <a:gd name="T31" fmla="*/ 2703 h 3163"/>
              <a:gd name="T32" fmla="*/ 1421 w 1995"/>
              <a:gd name="T33" fmla="*/ 2709 h 3163"/>
              <a:gd name="T34" fmla="*/ 1407 w 1995"/>
              <a:gd name="T35" fmla="*/ 2720 h 3163"/>
              <a:gd name="T36" fmla="*/ 1394 w 1995"/>
              <a:gd name="T37" fmla="*/ 2735 h 3163"/>
              <a:gd name="T38" fmla="*/ 1389 w 1995"/>
              <a:gd name="T39" fmla="*/ 2750 h 3163"/>
              <a:gd name="T40" fmla="*/ 1390 w 1995"/>
              <a:gd name="T41" fmla="*/ 2766 h 3163"/>
              <a:gd name="T42" fmla="*/ 1393 w 1995"/>
              <a:gd name="T43" fmla="*/ 2782 h 3163"/>
              <a:gd name="T44" fmla="*/ 1394 w 1995"/>
              <a:gd name="T45" fmla="*/ 2799 h 3163"/>
              <a:gd name="T46" fmla="*/ 1390 w 1995"/>
              <a:gd name="T47" fmla="*/ 2815 h 3163"/>
              <a:gd name="T48" fmla="*/ 1387 w 1995"/>
              <a:gd name="T49" fmla="*/ 2831 h 3163"/>
              <a:gd name="T50" fmla="*/ 1387 w 1995"/>
              <a:gd name="T51" fmla="*/ 2863 h 3163"/>
              <a:gd name="T52" fmla="*/ 1387 w 1995"/>
              <a:gd name="T53" fmla="*/ 2894 h 3163"/>
              <a:gd name="T54" fmla="*/ 1392 w 1995"/>
              <a:gd name="T55" fmla="*/ 2916 h 3163"/>
              <a:gd name="T56" fmla="*/ 1391 w 1995"/>
              <a:gd name="T57" fmla="*/ 2953 h 3163"/>
              <a:gd name="T58" fmla="*/ 1392 w 1995"/>
              <a:gd name="T59" fmla="*/ 2990 h 3163"/>
              <a:gd name="T60" fmla="*/ 1397 w 1995"/>
              <a:gd name="T61" fmla="*/ 3002 h 3163"/>
              <a:gd name="T62" fmla="*/ 1397 w 1995"/>
              <a:gd name="T63" fmla="*/ 3032 h 3163"/>
              <a:gd name="T64" fmla="*/ 1397 w 1995"/>
              <a:gd name="T65" fmla="*/ 3064 h 3163"/>
              <a:gd name="T66" fmla="*/ 1393 w 1995"/>
              <a:gd name="T67" fmla="*/ 3080 h 3163"/>
              <a:gd name="T68" fmla="*/ 1386 w 1995"/>
              <a:gd name="T69" fmla="*/ 3094 h 3163"/>
              <a:gd name="T70" fmla="*/ 1379 w 1995"/>
              <a:gd name="T71" fmla="*/ 3107 h 3163"/>
              <a:gd name="T72" fmla="*/ 1378 w 1995"/>
              <a:gd name="T73" fmla="*/ 3123 h 3163"/>
              <a:gd name="T74" fmla="*/ 1381 w 1995"/>
              <a:gd name="T75" fmla="*/ 3143 h 3163"/>
              <a:gd name="T76" fmla="*/ 1383 w 1995"/>
              <a:gd name="T77" fmla="*/ 3163 h 3163"/>
              <a:gd name="T78" fmla="*/ 0 w 1995"/>
              <a:gd name="T79" fmla="*/ 1153 h 3163"/>
              <a:gd name="T80" fmla="*/ 266 w 1995"/>
              <a:gd name="T81" fmla="*/ 0 h 3163"/>
              <a:gd name="T82" fmla="*/ 370 w 1995"/>
              <a:gd name="T83" fmla="*/ 31 h 3163"/>
              <a:gd name="T84" fmla="*/ 477 w 1995"/>
              <a:gd name="T85" fmla="*/ 61 h 3163"/>
              <a:gd name="T86" fmla="*/ 584 w 1995"/>
              <a:gd name="T87" fmla="*/ 91 h 3163"/>
              <a:gd name="T88" fmla="*/ 691 w 1995"/>
              <a:gd name="T89" fmla="*/ 120 h 3163"/>
              <a:gd name="T90" fmla="*/ 800 w 1995"/>
              <a:gd name="T91" fmla="*/ 149 h 3163"/>
              <a:gd name="T92" fmla="*/ 909 w 1995"/>
              <a:gd name="T93" fmla="*/ 177 h 3163"/>
              <a:gd name="T94" fmla="*/ 1019 w 1995"/>
              <a:gd name="T95" fmla="*/ 205 h 3163"/>
              <a:gd name="T96" fmla="*/ 1130 w 1995"/>
              <a:gd name="T97" fmla="*/ 232 h 3163"/>
              <a:gd name="T98" fmla="*/ 1995 w 1995"/>
              <a:gd name="T99" fmla="*/ 417 h 3163"/>
              <a:gd name="T100" fmla="*/ 1694 w 1995"/>
              <a:gd name="T101" fmla="*/ 2382 h 3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5" h="3163">
                <a:moveTo>
                  <a:pt x="1694" y="2382"/>
                </a:moveTo>
                <a:lnTo>
                  <a:pt x="1648" y="2704"/>
                </a:lnTo>
                <a:lnTo>
                  <a:pt x="1640" y="2707"/>
                </a:lnTo>
                <a:lnTo>
                  <a:pt x="1633" y="2712"/>
                </a:lnTo>
                <a:lnTo>
                  <a:pt x="1625" y="2717"/>
                </a:lnTo>
                <a:lnTo>
                  <a:pt x="1618" y="2722"/>
                </a:lnTo>
                <a:lnTo>
                  <a:pt x="1612" y="2727"/>
                </a:lnTo>
                <a:lnTo>
                  <a:pt x="1607" y="2731"/>
                </a:lnTo>
                <a:lnTo>
                  <a:pt x="1605" y="2732"/>
                </a:lnTo>
                <a:lnTo>
                  <a:pt x="1603" y="2734"/>
                </a:lnTo>
                <a:lnTo>
                  <a:pt x="1599" y="2735"/>
                </a:lnTo>
                <a:lnTo>
                  <a:pt x="1596" y="2735"/>
                </a:lnTo>
                <a:lnTo>
                  <a:pt x="1591" y="2734"/>
                </a:lnTo>
                <a:lnTo>
                  <a:pt x="1586" y="2733"/>
                </a:lnTo>
                <a:lnTo>
                  <a:pt x="1583" y="2730"/>
                </a:lnTo>
                <a:lnTo>
                  <a:pt x="1580" y="2727"/>
                </a:lnTo>
                <a:lnTo>
                  <a:pt x="1577" y="2723"/>
                </a:lnTo>
                <a:lnTo>
                  <a:pt x="1572" y="2720"/>
                </a:lnTo>
                <a:lnTo>
                  <a:pt x="1569" y="2717"/>
                </a:lnTo>
                <a:lnTo>
                  <a:pt x="1564" y="2714"/>
                </a:lnTo>
                <a:lnTo>
                  <a:pt x="1553" y="2709"/>
                </a:lnTo>
                <a:lnTo>
                  <a:pt x="1543" y="2705"/>
                </a:lnTo>
                <a:lnTo>
                  <a:pt x="1538" y="2703"/>
                </a:lnTo>
                <a:lnTo>
                  <a:pt x="1534" y="2702"/>
                </a:lnTo>
                <a:lnTo>
                  <a:pt x="1527" y="2701"/>
                </a:lnTo>
                <a:lnTo>
                  <a:pt x="1521" y="2701"/>
                </a:lnTo>
                <a:lnTo>
                  <a:pt x="1505" y="2701"/>
                </a:lnTo>
                <a:lnTo>
                  <a:pt x="1490" y="2701"/>
                </a:lnTo>
                <a:lnTo>
                  <a:pt x="1474" y="2701"/>
                </a:lnTo>
                <a:lnTo>
                  <a:pt x="1459" y="2701"/>
                </a:lnTo>
                <a:lnTo>
                  <a:pt x="1448" y="2702"/>
                </a:lnTo>
                <a:lnTo>
                  <a:pt x="1438" y="2703"/>
                </a:lnTo>
                <a:lnTo>
                  <a:pt x="1430" y="2705"/>
                </a:lnTo>
                <a:lnTo>
                  <a:pt x="1421" y="2709"/>
                </a:lnTo>
                <a:lnTo>
                  <a:pt x="1414" y="2714"/>
                </a:lnTo>
                <a:lnTo>
                  <a:pt x="1407" y="2720"/>
                </a:lnTo>
                <a:lnTo>
                  <a:pt x="1401" y="2727"/>
                </a:lnTo>
                <a:lnTo>
                  <a:pt x="1394" y="2735"/>
                </a:lnTo>
                <a:lnTo>
                  <a:pt x="1391" y="2743"/>
                </a:lnTo>
                <a:lnTo>
                  <a:pt x="1389" y="2750"/>
                </a:lnTo>
                <a:lnTo>
                  <a:pt x="1389" y="2758"/>
                </a:lnTo>
                <a:lnTo>
                  <a:pt x="1390" y="2766"/>
                </a:lnTo>
                <a:lnTo>
                  <a:pt x="1391" y="2774"/>
                </a:lnTo>
                <a:lnTo>
                  <a:pt x="1393" y="2782"/>
                </a:lnTo>
                <a:lnTo>
                  <a:pt x="1394" y="2790"/>
                </a:lnTo>
                <a:lnTo>
                  <a:pt x="1394" y="2799"/>
                </a:lnTo>
                <a:lnTo>
                  <a:pt x="1393" y="2808"/>
                </a:lnTo>
                <a:lnTo>
                  <a:pt x="1390" y="2815"/>
                </a:lnTo>
                <a:lnTo>
                  <a:pt x="1388" y="2823"/>
                </a:lnTo>
                <a:lnTo>
                  <a:pt x="1387" y="2831"/>
                </a:lnTo>
                <a:lnTo>
                  <a:pt x="1387" y="2848"/>
                </a:lnTo>
                <a:lnTo>
                  <a:pt x="1387" y="2863"/>
                </a:lnTo>
                <a:lnTo>
                  <a:pt x="1387" y="2879"/>
                </a:lnTo>
                <a:lnTo>
                  <a:pt x="1387" y="2894"/>
                </a:lnTo>
                <a:lnTo>
                  <a:pt x="1389" y="2905"/>
                </a:lnTo>
                <a:lnTo>
                  <a:pt x="1392" y="2916"/>
                </a:lnTo>
                <a:lnTo>
                  <a:pt x="1391" y="2936"/>
                </a:lnTo>
                <a:lnTo>
                  <a:pt x="1391" y="2953"/>
                </a:lnTo>
                <a:lnTo>
                  <a:pt x="1391" y="2971"/>
                </a:lnTo>
                <a:lnTo>
                  <a:pt x="1392" y="2990"/>
                </a:lnTo>
                <a:lnTo>
                  <a:pt x="1394" y="2996"/>
                </a:lnTo>
                <a:lnTo>
                  <a:pt x="1397" y="3002"/>
                </a:lnTo>
                <a:lnTo>
                  <a:pt x="1397" y="3017"/>
                </a:lnTo>
                <a:lnTo>
                  <a:pt x="1397" y="3032"/>
                </a:lnTo>
                <a:lnTo>
                  <a:pt x="1397" y="3048"/>
                </a:lnTo>
                <a:lnTo>
                  <a:pt x="1397" y="3064"/>
                </a:lnTo>
                <a:lnTo>
                  <a:pt x="1396" y="3072"/>
                </a:lnTo>
                <a:lnTo>
                  <a:pt x="1393" y="3080"/>
                </a:lnTo>
                <a:lnTo>
                  <a:pt x="1390" y="3087"/>
                </a:lnTo>
                <a:lnTo>
                  <a:pt x="1386" y="3094"/>
                </a:lnTo>
                <a:lnTo>
                  <a:pt x="1382" y="3100"/>
                </a:lnTo>
                <a:lnTo>
                  <a:pt x="1379" y="3107"/>
                </a:lnTo>
                <a:lnTo>
                  <a:pt x="1378" y="3114"/>
                </a:lnTo>
                <a:lnTo>
                  <a:pt x="1378" y="3123"/>
                </a:lnTo>
                <a:lnTo>
                  <a:pt x="1379" y="3132"/>
                </a:lnTo>
                <a:lnTo>
                  <a:pt x="1381" y="3143"/>
                </a:lnTo>
                <a:lnTo>
                  <a:pt x="1382" y="3154"/>
                </a:lnTo>
                <a:lnTo>
                  <a:pt x="1383" y="3163"/>
                </a:lnTo>
                <a:lnTo>
                  <a:pt x="1383" y="3163"/>
                </a:lnTo>
                <a:lnTo>
                  <a:pt x="0" y="1153"/>
                </a:lnTo>
                <a:lnTo>
                  <a:pt x="266" y="0"/>
                </a:lnTo>
                <a:lnTo>
                  <a:pt x="266" y="0"/>
                </a:lnTo>
                <a:lnTo>
                  <a:pt x="319" y="16"/>
                </a:lnTo>
                <a:lnTo>
                  <a:pt x="370" y="31"/>
                </a:lnTo>
                <a:lnTo>
                  <a:pt x="423" y="46"/>
                </a:lnTo>
                <a:lnTo>
                  <a:pt x="477" y="61"/>
                </a:lnTo>
                <a:lnTo>
                  <a:pt x="530" y="76"/>
                </a:lnTo>
                <a:lnTo>
                  <a:pt x="584" y="91"/>
                </a:lnTo>
                <a:lnTo>
                  <a:pt x="637" y="106"/>
                </a:lnTo>
                <a:lnTo>
                  <a:pt x="691" y="120"/>
                </a:lnTo>
                <a:lnTo>
                  <a:pt x="745" y="135"/>
                </a:lnTo>
                <a:lnTo>
                  <a:pt x="800" y="149"/>
                </a:lnTo>
                <a:lnTo>
                  <a:pt x="854" y="163"/>
                </a:lnTo>
                <a:lnTo>
                  <a:pt x="909" y="177"/>
                </a:lnTo>
                <a:lnTo>
                  <a:pt x="964" y="191"/>
                </a:lnTo>
                <a:lnTo>
                  <a:pt x="1019" y="205"/>
                </a:lnTo>
                <a:lnTo>
                  <a:pt x="1075" y="218"/>
                </a:lnTo>
                <a:lnTo>
                  <a:pt x="1130" y="232"/>
                </a:lnTo>
                <a:lnTo>
                  <a:pt x="1130" y="232"/>
                </a:lnTo>
                <a:lnTo>
                  <a:pt x="1995" y="417"/>
                </a:lnTo>
                <a:lnTo>
                  <a:pt x="1995" y="417"/>
                </a:lnTo>
                <a:lnTo>
                  <a:pt x="1694" y="2382"/>
                </a:lnTo>
                <a:lnTo>
                  <a:pt x="1694" y="2382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8" name="Freeform 274"/>
          <p:cNvSpPr>
            <a:spLocks/>
          </p:cNvSpPr>
          <p:nvPr/>
        </p:nvSpPr>
        <p:spPr bwMode="auto">
          <a:xfrm>
            <a:off x="1741865" y="1835510"/>
            <a:ext cx="955000" cy="749074"/>
          </a:xfrm>
          <a:custGeom>
            <a:avLst/>
            <a:gdLst>
              <a:gd name="T0" fmla="*/ 1246 w 2075"/>
              <a:gd name="T1" fmla="*/ 1490 h 1625"/>
              <a:gd name="T2" fmla="*/ 1144 w 2075"/>
              <a:gd name="T3" fmla="*/ 1487 h 1625"/>
              <a:gd name="T4" fmla="*/ 990 w 2075"/>
              <a:gd name="T5" fmla="*/ 1448 h 1625"/>
              <a:gd name="T6" fmla="*/ 876 w 2075"/>
              <a:gd name="T7" fmla="*/ 1437 h 1625"/>
              <a:gd name="T8" fmla="*/ 791 w 2075"/>
              <a:gd name="T9" fmla="*/ 1383 h 1625"/>
              <a:gd name="T10" fmla="*/ 709 w 2075"/>
              <a:gd name="T11" fmla="*/ 1388 h 1625"/>
              <a:gd name="T12" fmla="*/ 671 w 2075"/>
              <a:gd name="T13" fmla="*/ 1410 h 1625"/>
              <a:gd name="T14" fmla="*/ 627 w 2075"/>
              <a:gd name="T15" fmla="*/ 1375 h 1625"/>
              <a:gd name="T16" fmla="*/ 552 w 2075"/>
              <a:gd name="T17" fmla="*/ 1342 h 1625"/>
              <a:gd name="T18" fmla="*/ 395 w 2075"/>
              <a:gd name="T19" fmla="*/ 1338 h 1625"/>
              <a:gd name="T20" fmla="*/ 290 w 2075"/>
              <a:gd name="T21" fmla="*/ 1311 h 1625"/>
              <a:gd name="T22" fmla="*/ 255 w 2075"/>
              <a:gd name="T23" fmla="*/ 1247 h 1625"/>
              <a:gd name="T24" fmla="*/ 242 w 2075"/>
              <a:gd name="T25" fmla="*/ 1120 h 1625"/>
              <a:gd name="T26" fmla="*/ 179 w 2075"/>
              <a:gd name="T27" fmla="*/ 1064 h 1625"/>
              <a:gd name="T28" fmla="*/ 151 w 2075"/>
              <a:gd name="T29" fmla="*/ 1026 h 1625"/>
              <a:gd name="T30" fmla="*/ 122 w 2075"/>
              <a:gd name="T31" fmla="*/ 1028 h 1625"/>
              <a:gd name="T32" fmla="*/ 88 w 2075"/>
              <a:gd name="T33" fmla="*/ 1012 h 1625"/>
              <a:gd name="T34" fmla="*/ 24 w 2075"/>
              <a:gd name="T35" fmla="*/ 960 h 1625"/>
              <a:gd name="T36" fmla="*/ 5 w 2075"/>
              <a:gd name="T37" fmla="*/ 926 h 1625"/>
              <a:gd name="T38" fmla="*/ 43 w 2075"/>
              <a:gd name="T39" fmla="*/ 875 h 1625"/>
              <a:gd name="T40" fmla="*/ 76 w 2075"/>
              <a:gd name="T41" fmla="*/ 840 h 1625"/>
              <a:gd name="T42" fmla="*/ 53 w 2075"/>
              <a:gd name="T43" fmla="*/ 802 h 1625"/>
              <a:gd name="T44" fmla="*/ 37 w 2075"/>
              <a:gd name="T45" fmla="*/ 742 h 1625"/>
              <a:gd name="T46" fmla="*/ 84 w 2075"/>
              <a:gd name="T47" fmla="*/ 687 h 1625"/>
              <a:gd name="T48" fmla="*/ 84 w 2075"/>
              <a:gd name="T49" fmla="*/ 669 h 1625"/>
              <a:gd name="T50" fmla="*/ 46 w 2075"/>
              <a:gd name="T51" fmla="*/ 619 h 1625"/>
              <a:gd name="T52" fmla="*/ 45 w 2075"/>
              <a:gd name="T53" fmla="*/ 556 h 1625"/>
              <a:gd name="T54" fmla="*/ 31 w 2075"/>
              <a:gd name="T55" fmla="*/ 433 h 1625"/>
              <a:gd name="T56" fmla="*/ 39 w 2075"/>
              <a:gd name="T57" fmla="*/ 347 h 1625"/>
              <a:gd name="T58" fmla="*/ 17 w 2075"/>
              <a:gd name="T59" fmla="*/ 215 h 1625"/>
              <a:gd name="T60" fmla="*/ 50 w 2075"/>
              <a:gd name="T61" fmla="*/ 155 h 1625"/>
              <a:gd name="T62" fmla="*/ 120 w 2075"/>
              <a:gd name="T63" fmla="*/ 173 h 1625"/>
              <a:gd name="T64" fmla="*/ 188 w 2075"/>
              <a:gd name="T65" fmla="*/ 217 h 1625"/>
              <a:gd name="T66" fmla="*/ 261 w 2075"/>
              <a:gd name="T67" fmla="*/ 263 h 1625"/>
              <a:gd name="T68" fmla="*/ 348 w 2075"/>
              <a:gd name="T69" fmla="*/ 296 h 1625"/>
              <a:gd name="T70" fmla="*/ 437 w 2075"/>
              <a:gd name="T71" fmla="*/ 338 h 1625"/>
              <a:gd name="T72" fmla="*/ 486 w 2075"/>
              <a:gd name="T73" fmla="*/ 392 h 1625"/>
              <a:gd name="T74" fmla="*/ 534 w 2075"/>
              <a:gd name="T75" fmla="*/ 406 h 1625"/>
              <a:gd name="T76" fmla="*/ 470 w 2075"/>
              <a:gd name="T77" fmla="*/ 471 h 1625"/>
              <a:gd name="T78" fmla="*/ 518 w 2075"/>
              <a:gd name="T79" fmla="*/ 541 h 1625"/>
              <a:gd name="T80" fmla="*/ 485 w 2075"/>
              <a:gd name="T81" fmla="*/ 633 h 1625"/>
              <a:gd name="T82" fmla="*/ 441 w 2075"/>
              <a:gd name="T83" fmla="*/ 647 h 1625"/>
              <a:gd name="T84" fmla="*/ 365 w 2075"/>
              <a:gd name="T85" fmla="*/ 630 h 1625"/>
              <a:gd name="T86" fmla="*/ 406 w 2075"/>
              <a:gd name="T87" fmla="*/ 740 h 1625"/>
              <a:gd name="T88" fmla="*/ 489 w 2075"/>
              <a:gd name="T89" fmla="*/ 721 h 1625"/>
              <a:gd name="T90" fmla="*/ 530 w 2075"/>
              <a:gd name="T91" fmla="*/ 687 h 1625"/>
              <a:gd name="T92" fmla="*/ 565 w 2075"/>
              <a:gd name="T93" fmla="*/ 661 h 1625"/>
              <a:gd name="T94" fmla="*/ 578 w 2075"/>
              <a:gd name="T95" fmla="*/ 609 h 1625"/>
              <a:gd name="T96" fmla="*/ 578 w 2075"/>
              <a:gd name="T97" fmla="*/ 532 h 1625"/>
              <a:gd name="T98" fmla="*/ 638 w 2075"/>
              <a:gd name="T99" fmla="*/ 484 h 1625"/>
              <a:gd name="T100" fmla="*/ 662 w 2075"/>
              <a:gd name="T101" fmla="*/ 440 h 1625"/>
              <a:gd name="T102" fmla="*/ 651 w 2075"/>
              <a:gd name="T103" fmla="*/ 393 h 1625"/>
              <a:gd name="T104" fmla="*/ 638 w 2075"/>
              <a:gd name="T105" fmla="*/ 350 h 1625"/>
              <a:gd name="T106" fmla="*/ 625 w 2075"/>
              <a:gd name="T107" fmla="*/ 268 h 1625"/>
              <a:gd name="T108" fmla="*/ 626 w 2075"/>
              <a:gd name="T109" fmla="*/ 221 h 1625"/>
              <a:gd name="T110" fmla="*/ 658 w 2075"/>
              <a:gd name="T111" fmla="*/ 188 h 1625"/>
              <a:gd name="T112" fmla="*/ 637 w 2075"/>
              <a:gd name="T113" fmla="*/ 127 h 1625"/>
              <a:gd name="T114" fmla="*/ 587 w 2075"/>
              <a:gd name="T115" fmla="*/ 46 h 1625"/>
              <a:gd name="T116" fmla="*/ 643 w 2075"/>
              <a:gd name="T117" fmla="*/ 31 h 1625"/>
              <a:gd name="T118" fmla="*/ 1310 w 2075"/>
              <a:gd name="T119" fmla="*/ 235 h 1625"/>
              <a:gd name="T120" fmla="*/ 1979 w 2075"/>
              <a:gd name="T121" fmla="*/ 413 h 1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75" h="1625">
                <a:moveTo>
                  <a:pt x="1819" y="1625"/>
                </a:moveTo>
                <a:lnTo>
                  <a:pt x="1288" y="1473"/>
                </a:lnTo>
                <a:lnTo>
                  <a:pt x="1280" y="1475"/>
                </a:lnTo>
                <a:lnTo>
                  <a:pt x="1274" y="1478"/>
                </a:lnTo>
                <a:lnTo>
                  <a:pt x="1268" y="1481"/>
                </a:lnTo>
                <a:lnTo>
                  <a:pt x="1262" y="1484"/>
                </a:lnTo>
                <a:lnTo>
                  <a:pt x="1246" y="1490"/>
                </a:lnTo>
                <a:lnTo>
                  <a:pt x="1229" y="1494"/>
                </a:lnTo>
                <a:lnTo>
                  <a:pt x="1215" y="1496"/>
                </a:lnTo>
                <a:lnTo>
                  <a:pt x="1200" y="1497"/>
                </a:lnTo>
                <a:lnTo>
                  <a:pt x="1186" y="1496"/>
                </a:lnTo>
                <a:lnTo>
                  <a:pt x="1172" y="1494"/>
                </a:lnTo>
                <a:lnTo>
                  <a:pt x="1158" y="1492"/>
                </a:lnTo>
                <a:lnTo>
                  <a:pt x="1144" y="1487"/>
                </a:lnTo>
                <a:lnTo>
                  <a:pt x="1116" y="1479"/>
                </a:lnTo>
                <a:lnTo>
                  <a:pt x="1087" y="1469"/>
                </a:lnTo>
                <a:lnTo>
                  <a:pt x="1072" y="1464"/>
                </a:lnTo>
                <a:lnTo>
                  <a:pt x="1056" y="1459"/>
                </a:lnTo>
                <a:lnTo>
                  <a:pt x="1039" y="1455"/>
                </a:lnTo>
                <a:lnTo>
                  <a:pt x="1022" y="1452"/>
                </a:lnTo>
                <a:lnTo>
                  <a:pt x="990" y="1448"/>
                </a:lnTo>
                <a:lnTo>
                  <a:pt x="958" y="1447"/>
                </a:lnTo>
                <a:lnTo>
                  <a:pt x="944" y="1446"/>
                </a:lnTo>
                <a:lnTo>
                  <a:pt x="928" y="1445"/>
                </a:lnTo>
                <a:lnTo>
                  <a:pt x="912" y="1444"/>
                </a:lnTo>
                <a:lnTo>
                  <a:pt x="895" y="1442"/>
                </a:lnTo>
                <a:lnTo>
                  <a:pt x="885" y="1439"/>
                </a:lnTo>
                <a:lnTo>
                  <a:pt x="876" y="1437"/>
                </a:lnTo>
                <a:lnTo>
                  <a:pt x="867" y="1432"/>
                </a:lnTo>
                <a:lnTo>
                  <a:pt x="859" y="1428"/>
                </a:lnTo>
                <a:lnTo>
                  <a:pt x="844" y="1417"/>
                </a:lnTo>
                <a:lnTo>
                  <a:pt x="829" y="1406"/>
                </a:lnTo>
                <a:lnTo>
                  <a:pt x="815" y="1396"/>
                </a:lnTo>
                <a:lnTo>
                  <a:pt x="800" y="1387"/>
                </a:lnTo>
                <a:lnTo>
                  <a:pt x="791" y="1383"/>
                </a:lnTo>
                <a:lnTo>
                  <a:pt x="782" y="1380"/>
                </a:lnTo>
                <a:lnTo>
                  <a:pt x="773" y="1378"/>
                </a:lnTo>
                <a:lnTo>
                  <a:pt x="763" y="1378"/>
                </a:lnTo>
                <a:lnTo>
                  <a:pt x="748" y="1378"/>
                </a:lnTo>
                <a:lnTo>
                  <a:pt x="735" y="1380"/>
                </a:lnTo>
                <a:lnTo>
                  <a:pt x="723" y="1384"/>
                </a:lnTo>
                <a:lnTo>
                  <a:pt x="709" y="1388"/>
                </a:lnTo>
                <a:lnTo>
                  <a:pt x="700" y="1394"/>
                </a:lnTo>
                <a:lnTo>
                  <a:pt x="694" y="1401"/>
                </a:lnTo>
                <a:lnTo>
                  <a:pt x="691" y="1404"/>
                </a:lnTo>
                <a:lnTo>
                  <a:pt x="686" y="1407"/>
                </a:lnTo>
                <a:lnTo>
                  <a:pt x="682" y="1409"/>
                </a:lnTo>
                <a:lnTo>
                  <a:pt x="678" y="1410"/>
                </a:lnTo>
                <a:lnTo>
                  <a:pt x="671" y="1410"/>
                </a:lnTo>
                <a:lnTo>
                  <a:pt x="666" y="1409"/>
                </a:lnTo>
                <a:lnTo>
                  <a:pt x="661" y="1406"/>
                </a:lnTo>
                <a:lnTo>
                  <a:pt x="657" y="1404"/>
                </a:lnTo>
                <a:lnTo>
                  <a:pt x="648" y="1399"/>
                </a:lnTo>
                <a:lnTo>
                  <a:pt x="641" y="1391"/>
                </a:lnTo>
                <a:lnTo>
                  <a:pt x="634" y="1384"/>
                </a:lnTo>
                <a:lnTo>
                  <a:pt x="627" y="1375"/>
                </a:lnTo>
                <a:lnTo>
                  <a:pt x="618" y="1369"/>
                </a:lnTo>
                <a:lnTo>
                  <a:pt x="608" y="1362"/>
                </a:lnTo>
                <a:lnTo>
                  <a:pt x="592" y="1353"/>
                </a:lnTo>
                <a:lnTo>
                  <a:pt x="577" y="1347"/>
                </a:lnTo>
                <a:lnTo>
                  <a:pt x="570" y="1344"/>
                </a:lnTo>
                <a:lnTo>
                  <a:pt x="561" y="1343"/>
                </a:lnTo>
                <a:lnTo>
                  <a:pt x="552" y="1342"/>
                </a:lnTo>
                <a:lnTo>
                  <a:pt x="544" y="1340"/>
                </a:lnTo>
                <a:lnTo>
                  <a:pt x="512" y="1340"/>
                </a:lnTo>
                <a:lnTo>
                  <a:pt x="481" y="1340"/>
                </a:lnTo>
                <a:lnTo>
                  <a:pt x="450" y="1340"/>
                </a:lnTo>
                <a:lnTo>
                  <a:pt x="418" y="1340"/>
                </a:lnTo>
                <a:lnTo>
                  <a:pt x="406" y="1340"/>
                </a:lnTo>
                <a:lnTo>
                  <a:pt x="395" y="1338"/>
                </a:lnTo>
                <a:lnTo>
                  <a:pt x="385" y="1336"/>
                </a:lnTo>
                <a:lnTo>
                  <a:pt x="374" y="1334"/>
                </a:lnTo>
                <a:lnTo>
                  <a:pt x="355" y="1328"/>
                </a:lnTo>
                <a:lnTo>
                  <a:pt x="332" y="1319"/>
                </a:lnTo>
                <a:lnTo>
                  <a:pt x="314" y="1316"/>
                </a:lnTo>
                <a:lnTo>
                  <a:pt x="297" y="1314"/>
                </a:lnTo>
                <a:lnTo>
                  <a:pt x="290" y="1311"/>
                </a:lnTo>
                <a:lnTo>
                  <a:pt x="282" y="1309"/>
                </a:lnTo>
                <a:lnTo>
                  <a:pt x="275" y="1305"/>
                </a:lnTo>
                <a:lnTo>
                  <a:pt x="268" y="1298"/>
                </a:lnTo>
                <a:lnTo>
                  <a:pt x="265" y="1289"/>
                </a:lnTo>
                <a:lnTo>
                  <a:pt x="263" y="1277"/>
                </a:lnTo>
                <a:lnTo>
                  <a:pt x="259" y="1261"/>
                </a:lnTo>
                <a:lnTo>
                  <a:pt x="255" y="1247"/>
                </a:lnTo>
                <a:lnTo>
                  <a:pt x="253" y="1230"/>
                </a:lnTo>
                <a:lnTo>
                  <a:pt x="252" y="1213"/>
                </a:lnTo>
                <a:lnTo>
                  <a:pt x="252" y="1184"/>
                </a:lnTo>
                <a:lnTo>
                  <a:pt x="252" y="1158"/>
                </a:lnTo>
                <a:lnTo>
                  <a:pt x="250" y="1145"/>
                </a:lnTo>
                <a:lnTo>
                  <a:pt x="247" y="1132"/>
                </a:lnTo>
                <a:lnTo>
                  <a:pt x="242" y="1120"/>
                </a:lnTo>
                <a:lnTo>
                  <a:pt x="237" y="1107"/>
                </a:lnTo>
                <a:lnTo>
                  <a:pt x="232" y="1099"/>
                </a:lnTo>
                <a:lnTo>
                  <a:pt x="225" y="1092"/>
                </a:lnTo>
                <a:lnTo>
                  <a:pt x="217" y="1087"/>
                </a:lnTo>
                <a:lnTo>
                  <a:pt x="211" y="1081"/>
                </a:lnTo>
                <a:lnTo>
                  <a:pt x="195" y="1074"/>
                </a:lnTo>
                <a:lnTo>
                  <a:pt x="179" y="1064"/>
                </a:lnTo>
                <a:lnTo>
                  <a:pt x="172" y="1060"/>
                </a:lnTo>
                <a:lnTo>
                  <a:pt x="168" y="1054"/>
                </a:lnTo>
                <a:lnTo>
                  <a:pt x="163" y="1048"/>
                </a:lnTo>
                <a:lnTo>
                  <a:pt x="160" y="1041"/>
                </a:lnTo>
                <a:lnTo>
                  <a:pt x="157" y="1035"/>
                </a:lnTo>
                <a:lnTo>
                  <a:pt x="153" y="1029"/>
                </a:lnTo>
                <a:lnTo>
                  <a:pt x="151" y="1026"/>
                </a:lnTo>
                <a:lnTo>
                  <a:pt x="147" y="1025"/>
                </a:lnTo>
                <a:lnTo>
                  <a:pt x="144" y="1023"/>
                </a:lnTo>
                <a:lnTo>
                  <a:pt x="141" y="1022"/>
                </a:lnTo>
                <a:lnTo>
                  <a:pt x="135" y="1022"/>
                </a:lnTo>
                <a:lnTo>
                  <a:pt x="131" y="1023"/>
                </a:lnTo>
                <a:lnTo>
                  <a:pt x="127" y="1025"/>
                </a:lnTo>
                <a:lnTo>
                  <a:pt x="122" y="1028"/>
                </a:lnTo>
                <a:lnTo>
                  <a:pt x="118" y="1032"/>
                </a:lnTo>
                <a:lnTo>
                  <a:pt x="114" y="1035"/>
                </a:lnTo>
                <a:lnTo>
                  <a:pt x="109" y="1037"/>
                </a:lnTo>
                <a:lnTo>
                  <a:pt x="104" y="1038"/>
                </a:lnTo>
                <a:lnTo>
                  <a:pt x="104" y="1038"/>
                </a:lnTo>
                <a:lnTo>
                  <a:pt x="99" y="1027"/>
                </a:lnTo>
                <a:lnTo>
                  <a:pt x="88" y="1012"/>
                </a:lnTo>
                <a:lnTo>
                  <a:pt x="79" y="999"/>
                </a:lnTo>
                <a:lnTo>
                  <a:pt x="75" y="994"/>
                </a:lnTo>
                <a:lnTo>
                  <a:pt x="70" y="987"/>
                </a:lnTo>
                <a:lnTo>
                  <a:pt x="63" y="982"/>
                </a:lnTo>
                <a:lnTo>
                  <a:pt x="55" y="977"/>
                </a:lnTo>
                <a:lnTo>
                  <a:pt x="40" y="969"/>
                </a:lnTo>
                <a:lnTo>
                  <a:pt x="24" y="960"/>
                </a:lnTo>
                <a:lnTo>
                  <a:pt x="16" y="956"/>
                </a:lnTo>
                <a:lnTo>
                  <a:pt x="8" y="952"/>
                </a:lnTo>
                <a:lnTo>
                  <a:pt x="5" y="948"/>
                </a:lnTo>
                <a:lnTo>
                  <a:pt x="3" y="945"/>
                </a:lnTo>
                <a:lnTo>
                  <a:pt x="0" y="942"/>
                </a:lnTo>
                <a:lnTo>
                  <a:pt x="0" y="937"/>
                </a:lnTo>
                <a:lnTo>
                  <a:pt x="5" y="926"/>
                </a:lnTo>
                <a:lnTo>
                  <a:pt x="11" y="916"/>
                </a:lnTo>
                <a:lnTo>
                  <a:pt x="11" y="900"/>
                </a:lnTo>
                <a:lnTo>
                  <a:pt x="11" y="884"/>
                </a:lnTo>
                <a:lnTo>
                  <a:pt x="20" y="884"/>
                </a:lnTo>
                <a:lnTo>
                  <a:pt x="27" y="882"/>
                </a:lnTo>
                <a:lnTo>
                  <a:pt x="36" y="879"/>
                </a:lnTo>
                <a:lnTo>
                  <a:pt x="43" y="875"/>
                </a:lnTo>
                <a:lnTo>
                  <a:pt x="49" y="871"/>
                </a:lnTo>
                <a:lnTo>
                  <a:pt x="55" y="865"/>
                </a:lnTo>
                <a:lnTo>
                  <a:pt x="61" y="859"/>
                </a:lnTo>
                <a:lnTo>
                  <a:pt x="66" y="852"/>
                </a:lnTo>
                <a:lnTo>
                  <a:pt x="70" y="848"/>
                </a:lnTo>
                <a:lnTo>
                  <a:pt x="74" y="845"/>
                </a:lnTo>
                <a:lnTo>
                  <a:pt x="76" y="840"/>
                </a:lnTo>
                <a:lnTo>
                  <a:pt x="77" y="836"/>
                </a:lnTo>
                <a:lnTo>
                  <a:pt x="76" y="831"/>
                </a:lnTo>
                <a:lnTo>
                  <a:pt x="75" y="825"/>
                </a:lnTo>
                <a:lnTo>
                  <a:pt x="72" y="821"/>
                </a:lnTo>
                <a:lnTo>
                  <a:pt x="68" y="818"/>
                </a:lnTo>
                <a:lnTo>
                  <a:pt x="61" y="810"/>
                </a:lnTo>
                <a:lnTo>
                  <a:pt x="53" y="802"/>
                </a:lnTo>
                <a:lnTo>
                  <a:pt x="49" y="795"/>
                </a:lnTo>
                <a:lnTo>
                  <a:pt x="45" y="790"/>
                </a:lnTo>
                <a:lnTo>
                  <a:pt x="41" y="783"/>
                </a:lnTo>
                <a:lnTo>
                  <a:pt x="39" y="777"/>
                </a:lnTo>
                <a:lnTo>
                  <a:pt x="36" y="764"/>
                </a:lnTo>
                <a:lnTo>
                  <a:pt x="35" y="749"/>
                </a:lnTo>
                <a:lnTo>
                  <a:pt x="37" y="742"/>
                </a:lnTo>
                <a:lnTo>
                  <a:pt x="40" y="736"/>
                </a:lnTo>
                <a:lnTo>
                  <a:pt x="45" y="729"/>
                </a:lnTo>
                <a:lnTo>
                  <a:pt x="50" y="722"/>
                </a:lnTo>
                <a:lnTo>
                  <a:pt x="63" y="709"/>
                </a:lnTo>
                <a:lnTo>
                  <a:pt x="75" y="696"/>
                </a:lnTo>
                <a:lnTo>
                  <a:pt x="79" y="691"/>
                </a:lnTo>
                <a:lnTo>
                  <a:pt x="84" y="687"/>
                </a:lnTo>
                <a:lnTo>
                  <a:pt x="85" y="685"/>
                </a:lnTo>
                <a:lnTo>
                  <a:pt x="87" y="683"/>
                </a:lnTo>
                <a:lnTo>
                  <a:pt x="88" y="680"/>
                </a:lnTo>
                <a:lnTo>
                  <a:pt x="88" y="676"/>
                </a:lnTo>
                <a:lnTo>
                  <a:pt x="87" y="673"/>
                </a:lnTo>
                <a:lnTo>
                  <a:pt x="86" y="671"/>
                </a:lnTo>
                <a:lnTo>
                  <a:pt x="84" y="669"/>
                </a:lnTo>
                <a:lnTo>
                  <a:pt x="80" y="668"/>
                </a:lnTo>
                <a:lnTo>
                  <a:pt x="74" y="666"/>
                </a:lnTo>
                <a:lnTo>
                  <a:pt x="66" y="663"/>
                </a:lnTo>
                <a:lnTo>
                  <a:pt x="50" y="659"/>
                </a:lnTo>
                <a:lnTo>
                  <a:pt x="35" y="653"/>
                </a:lnTo>
                <a:lnTo>
                  <a:pt x="40" y="635"/>
                </a:lnTo>
                <a:lnTo>
                  <a:pt x="46" y="619"/>
                </a:lnTo>
                <a:lnTo>
                  <a:pt x="48" y="610"/>
                </a:lnTo>
                <a:lnTo>
                  <a:pt x="49" y="603"/>
                </a:lnTo>
                <a:lnTo>
                  <a:pt x="50" y="593"/>
                </a:lnTo>
                <a:lnTo>
                  <a:pt x="50" y="583"/>
                </a:lnTo>
                <a:lnTo>
                  <a:pt x="50" y="574"/>
                </a:lnTo>
                <a:lnTo>
                  <a:pt x="48" y="565"/>
                </a:lnTo>
                <a:lnTo>
                  <a:pt x="45" y="556"/>
                </a:lnTo>
                <a:lnTo>
                  <a:pt x="43" y="547"/>
                </a:lnTo>
                <a:lnTo>
                  <a:pt x="38" y="523"/>
                </a:lnTo>
                <a:lnTo>
                  <a:pt x="34" y="502"/>
                </a:lnTo>
                <a:lnTo>
                  <a:pt x="31" y="481"/>
                </a:lnTo>
                <a:lnTo>
                  <a:pt x="30" y="456"/>
                </a:lnTo>
                <a:lnTo>
                  <a:pt x="30" y="444"/>
                </a:lnTo>
                <a:lnTo>
                  <a:pt x="31" y="433"/>
                </a:lnTo>
                <a:lnTo>
                  <a:pt x="33" y="423"/>
                </a:lnTo>
                <a:lnTo>
                  <a:pt x="35" y="413"/>
                </a:lnTo>
                <a:lnTo>
                  <a:pt x="37" y="402"/>
                </a:lnTo>
                <a:lnTo>
                  <a:pt x="38" y="392"/>
                </a:lnTo>
                <a:lnTo>
                  <a:pt x="39" y="380"/>
                </a:lnTo>
                <a:lnTo>
                  <a:pt x="40" y="369"/>
                </a:lnTo>
                <a:lnTo>
                  <a:pt x="39" y="347"/>
                </a:lnTo>
                <a:lnTo>
                  <a:pt x="36" y="328"/>
                </a:lnTo>
                <a:lnTo>
                  <a:pt x="33" y="309"/>
                </a:lnTo>
                <a:lnTo>
                  <a:pt x="28" y="292"/>
                </a:lnTo>
                <a:lnTo>
                  <a:pt x="24" y="275"/>
                </a:lnTo>
                <a:lnTo>
                  <a:pt x="20" y="256"/>
                </a:lnTo>
                <a:lnTo>
                  <a:pt x="17" y="236"/>
                </a:lnTo>
                <a:lnTo>
                  <a:pt x="17" y="215"/>
                </a:lnTo>
                <a:lnTo>
                  <a:pt x="17" y="208"/>
                </a:lnTo>
                <a:lnTo>
                  <a:pt x="19" y="201"/>
                </a:lnTo>
                <a:lnTo>
                  <a:pt x="22" y="195"/>
                </a:lnTo>
                <a:lnTo>
                  <a:pt x="25" y="189"/>
                </a:lnTo>
                <a:lnTo>
                  <a:pt x="34" y="178"/>
                </a:lnTo>
                <a:lnTo>
                  <a:pt x="43" y="167"/>
                </a:lnTo>
                <a:lnTo>
                  <a:pt x="50" y="155"/>
                </a:lnTo>
                <a:lnTo>
                  <a:pt x="57" y="145"/>
                </a:lnTo>
                <a:lnTo>
                  <a:pt x="65" y="135"/>
                </a:lnTo>
                <a:lnTo>
                  <a:pt x="75" y="124"/>
                </a:lnTo>
                <a:lnTo>
                  <a:pt x="89" y="137"/>
                </a:lnTo>
                <a:lnTo>
                  <a:pt x="104" y="151"/>
                </a:lnTo>
                <a:lnTo>
                  <a:pt x="113" y="162"/>
                </a:lnTo>
                <a:lnTo>
                  <a:pt x="120" y="173"/>
                </a:lnTo>
                <a:lnTo>
                  <a:pt x="125" y="177"/>
                </a:lnTo>
                <a:lnTo>
                  <a:pt x="129" y="183"/>
                </a:lnTo>
                <a:lnTo>
                  <a:pt x="134" y="187"/>
                </a:lnTo>
                <a:lnTo>
                  <a:pt x="141" y="190"/>
                </a:lnTo>
                <a:lnTo>
                  <a:pt x="158" y="200"/>
                </a:lnTo>
                <a:lnTo>
                  <a:pt x="173" y="209"/>
                </a:lnTo>
                <a:lnTo>
                  <a:pt x="188" y="217"/>
                </a:lnTo>
                <a:lnTo>
                  <a:pt x="205" y="228"/>
                </a:lnTo>
                <a:lnTo>
                  <a:pt x="219" y="238"/>
                </a:lnTo>
                <a:lnTo>
                  <a:pt x="232" y="248"/>
                </a:lnTo>
                <a:lnTo>
                  <a:pt x="238" y="252"/>
                </a:lnTo>
                <a:lnTo>
                  <a:pt x="244" y="256"/>
                </a:lnTo>
                <a:lnTo>
                  <a:pt x="252" y="259"/>
                </a:lnTo>
                <a:lnTo>
                  <a:pt x="261" y="263"/>
                </a:lnTo>
                <a:lnTo>
                  <a:pt x="271" y="265"/>
                </a:lnTo>
                <a:lnTo>
                  <a:pt x="282" y="267"/>
                </a:lnTo>
                <a:lnTo>
                  <a:pt x="292" y="270"/>
                </a:lnTo>
                <a:lnTo>
                  <a:pt x="303" y="274"/>
                </a:lnTo>
                <a:lnTo>
                  <a:pt x="319" y="280"/>
                </a:lnTo>
                <a:lnTo>
                  <a:pt x="334" y="288"/>
                </a:lnTo>
                <a:lnTo>
                  <a:pt x="348" y="296"/>
                </a:lnTo>
                <a:lnTo>
                  <a:pt x="360" y="305"/>
                </a:lnTo>
                <a:lnTo>
                  <a:pt x="374" y="312"/>
                </a:lnTo>
                <a:lnTo>
                  <a:pt x="387" y="320"/>
                </a:lnTo>
                <a:lnTo>
                  <a:pt x="402" y="326"/>
                </a:lnTo>
                <a:lnTo>
                  <a:pt x="419" y="332"/>
                </a:lnTo>
                <a:lnTo>
                  <a:pt x="429" y="335"/>
                </a:lnTo>
                <a:lnTo>
                  <a:pt x="437" y="338"/>
                </a:lnTo>
                <a:lnTo>
                  <a:pt x="443" y="344"/>
                </a:lnTo>
                <a:lnTo>
                  <a:pt x="450" y="349"/>
                </a:lnTo>
                <a:lnTo>
                  <a:pt x="460" y="363"/>
                </a:lnTo>
                <a:lnTo>
                  <a:pt x="470" y="379"/>
                </a:lnTo>
                <a:lnTo>
                  <a:pt x="476" y="384"/>
                </a:lnTo>
                <a:lnTo>
                  <a:pt x="481" y="387"/>
                </a:lnTo>
                <a:lnTo>
                  <a:pt x="486" y="392"/>
                </a:lnTo>
                <a:lnTo>
                  <a:pt x="492" y="397"/>
                </a:lnTo>
                <a:lnTo>
                  <a:pt x="498" y="400"/>
                </a:lnTo>
                <a:lnTo>
                  <a:pt x="505" y="403"/>
                </a:lnTo>
                <a:lnTo>
                  <a:pt x="511" y="404"/>
                </a:lnTo>
                <a:lnTo>
                  <a:pt x="519" y="405"/>
                </a:lnTo>
                <a:lnTo>
                  <a:pt x="526" y="405"/>
                </a:lnTo>
                <a:lnTo>
                  <a:pt x="534" y="406"/>
                </a:lnTo>
                <a:lnTo>
                  <a:pt x="530" y="416"/>
                </a:lnTo>
                <a:lnTo>
                  <a:pt x="525" y="424"/>
                </a:lnTo>
                <a:lnTo>
                  <a:pt x="520" y="431"/>
                </a:lnTo>
                <a:lnTo>
                  <a:pt x="513" y="438"/>
                </a:lnTo>
                <a:lnTo>
                  <a:pt x="498" y="450"/>
                </a:lnTo>
                <a:lnTo>
                  <a:pt x="481" y="461"/>
                </a:lnTo>
                <a:lnTo>
                  <a:pt x="470" y="471"/>
                </a:lnTo>
                <a:lnTo>
                  <a:pt x="460" y="481"/>
                </a:lnTo>
                <a:lnTo>
                  <a:pt x="453" y="491"/>
                </a:lnTo>
                <a:lnTo>
                  <a:pt x="443" y="501"/>
                </a:lnTo>
                <a:lnTo>
                  <a:pt x="463" y="513"/>
                </a:lnTo>
                <a:lnTo>
                  <a:pt x="480" y="524"/>
                </a:lnTo>
                <a:lnTo>
                  <a:pt x="497" y="533"/>
                </a:lnTo>
                <a:lnTo>
                  <a:pt x="518" y="541"/>
                </a:lnTo>
                <a:lnTo>
                  <a:pt x="514" y="559"/>
                </a:lnTo>
                <a:lnTo>
                  <a:pt x="510" y="574"/>
                </a:lnTo>
                <a:lnTo>
                  <a:pt x="504" y="589"/>
                </a:lnTo>
                <a:lnTo>
                  <a:pt x="497" y="605"/>
                </a:lnTo>
                <a:lnTo>
                  <a:pt x="493" y="617"/>
                </a:lnTo>
                <a:lnTo>
                  <a:pt x="489" y="628"/>
                </a:lnTo>
                <a:lnTo>
                  <a:pt x="485" y="633"/>
                </a:lnTo>
                <a:lnTo>
                  <a:pt x="482" y="637"/>
                </a:lnTo>
                <a:lnTo>
                  <a:pt x="478" y="642"/>
                </a:lnTo>
                <a:lnTo>
                  <a:pt x="472" y="645"/>
                </a:lnTo>
                <a:lnTo>
                  <a:pt x="465" y="647"/>
                </a:lnTo>
                <a:lnTo>
                  <a:pt x="457" y="648"/>
                </a:lnTo>
                <a:lnTo>
                  <a:pt x="450" y="648"/>
                </a:lnTo>
                <a:lnTo>
                  <a:pt x="441" y="647"/>
                </a:lnTo>
                <a:lnTo>
                  <a:pt x="429" y="647"/>
                </a:lnTo>
                <a:lnTo>
                  <a:pt x="417" y="645"/>
                </a:lnTo>
                <a:lnTo>
                  <a:pt x="408" y="642"/>
                </a:lnTo>
                <a:lnTo>
                  <a:pt x="397" y="639"/>
                </a:lnTo>
                <a:lnTo>
                  <a:pt x="387" y="635"/>
                </a:lnTo>
                <a:lnTo>
                  <a:pt x="376" y="633"/>
                </a:lnTo>
                <a:lnTo>
                  <a:pt x="365" y="630"/>
                </a:lnTo>
                <a:lnTo>
                  <a:pt x="354" y="629"/>
                </a:lnTo>
                <a:lnTo>
                  <a:pt x="354" y="701"/>
                </a:lnTo>
                <a:lnTo>
                  <a:pt x="368" y="716"/>
                </a:lnTo>
                <a:lnTo>
                  <a:pt x="382" y="728"/>
                </a:lnTo>
                <a:lnTo>
                  <a:pt x="389" y="734"/>
                </a:lnTo>
                <a:lnTo>
                  <a:pt x="398" y="737"/>
                </a:lnTo>
                <a:lnTo>
                  <a:pt x="406" y="740"/>
                </a:lnTo>
                <a:lnTo>
                  <a:pt x="417" y="740"/>
                </a:lnTo>
                <a:lnTo>
                  <a:pt x="433" y="739"/>
                </a:lnTo>
                <a:lnTo>
                  <a:pt x="446" y="737"/>
                </a:lnTo>
                <a:lnTo>
                  <a:pt x="460" y="732"/>
                </a:lnTo>
                <a:lnTo>
                  <a:pt x="476" y="727"/>
                </a:lnTo>
                <a:lnTo>
                  <a:pt x="482" y="725"/>
                </a:lnTo>
                <a:lnTo>
                  <a:pt x="489" y="721"/>
                </a:lnTo>
                <a:lnTo>
                  <a:pt x="493" y="716"/>
                </a:lnTo>
                <a:lnTo>
                  <a:pt x="497" y="712"/>
                </a:lnTo>
                <a:lnTo>
                  <a:pt x="502" y="707"/>
                </a:lnTo>
                <a:lnTo>
                  <a:pt x="507" y="702"/>
                </a:lnTo>
                <a:lnTo>
                  <a:pt x="512" y="697"/>
                </a:lnTo>
                <a:lnTo>
                  <a:pt x="518" y="693"/>
                </a:lnTo>
                <a:lnTo>
                  <a:pt x="530" y="687"/>
                </a:lnTo>
                <a:lnTo>
                  <a:pt x="540" y="682"/>
                </a:lnTo>
                <a:lnTo>
                  <a:pt x="546" y="680"/>
                </a:lnTo>
                <a:lnTo>
                  <a:pt x="551" y="676"/>
                </a:lnTo>
                <a:lnTo>
                  <a:pt x="556" y="673"/>
                </a:lnTo>
                <a:lnTo>
                  <a:pt x="561" y="669"/>
                </a:lnTo>
                <a:lnTo>
                  <a:pt x="563" y="666"/>
                </a:lnTo>
                <a:lnTo>
                  <a:pt x="565" y="661"/>
                </a:lnTo>
                <a:lnTo>
                  <a:pt x="567" y="658"/>
                </a:lnTo>
                <a:lnTo>
                  <a:pt x="568" y="654"/>
                </a:lnTo>
                <a:lnTo>
                  <a:pt x="570" y="646"/>
                </a:lnTo>
                <a:lnTo>
                  <a:pt x="571" y="637"/>
                </a:lnTo>
                <a:lnTo>
                  <a:pt x="574" y="628"/>
                </a:lnTo>
                <a:lnTo>
                  <a:pt x="576" y="619"/>
                </a:lnTo>
                <a:lnTo>
                  <a:pt x="578" y="609"/>
                </a:lnTo>
                <a:lnTo>
                  <a:pt x="579" y="600"/>
                </a:lnTo>
                <a:lnTo>
                  <a:pt x="576" y="587"/>
                </a:lnTo>
                <a:lnTo>
                  <a:pt x="574" y="573"/>
                </a:lnTo>
                <a:lnTo>
                  <a:pt x="574" y="562"/>
                </a:lnTo>
                <a:lnTo>
                  <a:pt x="575" y="551"/>
                </a:lnTo>
                <a:lnTo>
                  <a:pt x="576" y="541"/>
                </a:lnTo>
                <a:lnTo>
                  <a:pt x="578" y="532"/>
                </a:lnTo>
                <a:lnTo>
                  <a:pt x="581" y="522"/>
                </a:lnTo>
                <a:lnTo>
                  <a:pt x="586" y="513"/>
                </a:lnTo>
                <a:lnTo>
                  <a:pt x="592" y="506"/>
                </a:lnTo>
                <a:lnTo>
                  <a:pt x="601" y="499"/>
                </a:lnTo>
                <a:lnTo>
                  <a:pt x="616" y="493"/>
                </a:lnTo>
                <a:lnTo>
                  <a:pt x="632" y="488"/>
                </a:lnTo>
                <a:lnTo>
                  <a:pt x="638" y="484"/>
                </a:lnTo>
                <a:lnTo>
                  <a:pt x="642" y="479"/>
                </a:lnTo>
                <a:lnTo>
                  <a:pt x="644" y="473"/>
                </a:lnTo>
                <a:lnTo>
                  <a:pt x="648" y="467"/>
                </a:lnTo>
                <a:lnTo>
                  <a:pt x="654" y="458"/>
                </a:lnTo>
                <a:lnTo>
                  <a:pt x="659" y="450"/>
                </a:lnTo>
                <a:lnTo>
                  <a:pt x="661" y="445"/>
                </a:lnTo>
                <a:lnTo>
                  <a:pt x="662" y="440"/>
                </a:lnTo>
                <a:lnTo>
                  <a:pt x="664" y="436"/>
                </a:lnTo>
                <a:lnTo>
                  <a:pt x="665" y="430"/>
                </a:lnTo>
                <a:lnTo>
                  <a:pt x="664" y="421"/>
                </a:lnTo>
                <a:lnTo>
                  <a:pt x="661" y="414"/>
                </a:lnTo>
                <a:lnTo>
                  <a:pt x="658" y="406"/>
                </a:lnTo>
                <a:lnTo>
                  <a:pt x="655" y="400"/>
                </a:lnTo>
                <a:lnTo>
                  <a:pt x="651" y="393"/>
                </a:lnTo>
                <a:lnTo>
                  <a:pt x="646" y="387"/>
                </a:lnTo>
                <a:lnTo>
                  <a:pt x="643" y="379"/>
                </a:lnTo>
                <a:lnTo>
                  <a:pt x="640" y="372"/>
                </a:lnTo>
                <a:lnTo>
                  <a:pt x="641" y="363"/>
                </a:lnTo>
                <a:lnTo>
                  <a:pt x="642" y="356"/>
                </a:lnTo>
                <a:lnTo>
                  <a:pt x="640" y="352"/>
                </a:lnTo>
                <a:lnTo>
                  <a:pt x="638" y="350"/>
                </a:lnTo>
                <a:lnTo>
                  <a:pt x="640" y="337"/>
                </a:lnTo>
                <a:lnTo>
                  <a:pt x="643" y="323"/>
                </a:lnTo>
                <a:lnTo>
                  <a:pt x="642" y="310"/>
                </a:lnTo>
                <a:lnTo>
                  <a:pt x="639" y="299"/>
                </a:lnTo>
                <a:lnTo>
                  <a:pt x="634" y="289"/>
                </a:lnTo>
                <a:lnTo>
                  <a:pt x="630" y="279"/>
                </a:lnTo>
                <a:lnTo>
                  <a:pt x="625" y="268"/>
                </a:lnTo>
                <a:lnTo>
                  <a:pt x="620" y="257"/>
                </a:lnTo>
                <a:lnTo>
                  <a:pt x="617" y="247"/>
                </a:lnTo>
                <a:lnTo>
                  <a:pt x="616" y="234"/>
                </a:lnTo>
                <a:lnTo>
                  <a:pt x="617" y="229"/>
                </a:lnTo>
                <a:lnTo>
                  <a:pt x="619" y="225"/>
                </a:lnTo>
                <a:lnTo>
                  <a:pt x="621" y="223"/>
                </a:lnTo>
                <a:lnTo>
                  <a:pt x="626" y="221"/>
                </a:lnTo>
                <a:lnTo>
                  <a:pt x="634" y="216"/>
                </a:lnTo>
                <a:lnTo>
                  <a:pt x="643" y="212"/>
                </a:lnTo>
                <a:lnTo>
                  <a:pt x="646" y="209"/>
                </a:lnTo>
                <a:lnTo>
                  <a:pt x="651" y="205"/>
                </a:lnTo>
                <a:lnTo>
                  <a:pt x="653" y="201"/>
                </a:lnTo>
                <a:lnTo>
                  <a:pt x="655" y="197"/>
                </a:lnTo>
                <a:lnTo>
                  <a:pt x="658" y="188"/>
                </a:lnTo>
                <a:lnTo>
                  <a:pt x="659" y="177"/>
                </a:lnTo>
                <a:lnTo>
                  <a:pt x="658" y="170"/>
                </a:lnTo>
                <a:lnTo>
                  <a:pt x="657" y="162"/>
                </a:lnTo>
                <a:lnTo>
                  <a:pt x="655" y="156"/>
                </a:lnTo>
                <a:lnTo>
                  <a:pt x="653" y="149"/>
                </a:lnTo>
                <a:lnTo>
                  <a:pt x="645" y="137"/>
                </a:lnTo>
                <a:lnTo>
                  <a:pt x="637" y="127"/>
                </a:lnTo>
                <a:lnTo>
                  <a:pt x="628" y="116"/>
                </a:lnTo>
                <a:lnTo>
                  <a:pt x="618" y="105"/>
                </a:lnTo>
                <a:lnTo>
                  <a:pt x="608" y="93"/>
                </a:lnTo>
                <a:lnTo>
                  <a:pt x="601" y="79"/>
                </a:lnTo>
                <a:lnTo>
                  <a:pt x="594" y="65"/>
                </a:lnTo>
                <a:lnTo>
                  <a:pt x="590" y="52"/>
                </a:lnTo>
                <a:lnTo>
                  <a:pt x="587" y="46"/>
                </a:lnTo>
                <a:lnTo>
                  <a:pt x="585" y="39"/>
                </a:lnTo>
                <a:lnTo>
                  <a:pt x="580" y="33"/>
                </a:lnTo>
                <a:lnTo>
                  <a:pt x="576" y="26"/>
                </a:lnTo>
                <a:lnTo>
                  <a:pt x="562" y="12"/>
                </a:lnTo>
                <a:lnTo>
                  <a:pt x="548" y="0"/>
                </a:lnTo>
                <a:lnTo>
                  <a:pt x="548" y="0"/>
                </a:lnTo>
                <a:lnTo>
                  <a:pt x="643" y="31"/>
                </a:lnTo>
                <a:lnTo>
                  <a:pt x="738" y="62"/>
                </a:lnTo>
                <a:lnTo>
                  <a:pt x="834" y="92"/>
                </a:lnTo>
                <a:lnTo>
                  <a:pt x="929" y="121"/>
                </a:lnTo>
                <a:lnTo>
                  <a:pt x="1024" y="150"/>
                </a:lnTo>
                <a:lnTo>
                  <a:pt x="1119" y="180"/>
                </a:lnTo>
                <a:lnTo>
                  <a:pt x="1215" y="208"/>
                </a:lnTo>
                <a:lnTo>
                  <a:pt x="1310" y="235"/>
                </a:lnTo>
                <a:lnTo>
                  <a:pt x="1405" y="262"/>
                </a:lnTo>
                <a:lnTo>
                  <a:pt x="1502" y="289"/>
                </a:lnTo>
                <a:lnTo>
                  <a:pt x="1597" y="315"/>
                </a:lnTo>
                <a:lnTo>
                  <a:pt x="1693" y="339"/>
                </a:lnTo>
                <a:lnTo>
                  <a:pt x="1788" y="365"/>
                </a:lnTo>
                <a:lnTo>
                  <a:pt x="1884" y="389"/>
                </a:lnTo>
                <a:lnTo>
                  <a:pt x="1979" y="413"/>
                </a:lnTo>
                <a:lnTo>
                  <a:pt x="2075" y="437"/>
                </a:lnTo>
                <a:lnTo>
                  <a:pt x="2075" y="437"/>
                </a:lnTo>
                <a:lnTo>
                  <a:pt x="1819" y="1625"/>
                </a:lnTo>
                <a:lnTo>
                  <a:pt x="1819" y="162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" name="Freeform 276"/>
          <p:cNvSpPr>
            <a:spLocks/>
          </p:cNvSpPr>
          <p:nvPr/>
        </p:nvSpPr>
        <p:spPr bwMode="auto">
          <a:xfrm>
            <a:off x="2432893" y="2037290"/>
            <a:ext cx="856874" cy="1412460"/>
          </a:xfrm>
          <a:custGeom>
            <a:avLst/>
            <a:gdLst>
              <a:gd name="T0" fmla="*/ 737 w 1858"/>
              <a:gd name="T1" fmla="*/ 38 h 3068"/>
              <a:gd name="T2" fmla="*/ 757 w 1858"/>
              <a:gd name="T3" fmla="*/ 478 h 3068"/>
              <a:gd name="T4" fmla="*/ 793 w 1858"/>
              <a:gd name="T5" fmla="*/ 595 h 3068"/>
              <a:gd name="T6" fmla="*/ 819 w 1858"/>
              <a:gd name="T7" fmla="*/ 699 h 3068"/>
              <a:gd name="T8" fmla="*/ 847 w 1858"/>
              <a:gd name="T9" fmla="*/ 756 h 3068"/>
              <a:gd name="T10" fmla="*/ 897 w 1858"/>
              <a:gd name="T11" fmla="*/ 847 h 3068"/>
              <a:gd name="T12" fmla="*/ 958 w 1858"/>
              <a:gd name="T13" fmla="*/ 952 h 3068"/>
              <a:gd name="T14" fmla="*/ 1033 w 1858"/>
              <a:gd name="T15" fmla="*/ 1008 h 3068"/>
              <a:gd name="T16" fmla="*/ 1069 w 1858"/>
              <a:gd name="T17" fmla="*/ 1034 h 3068"/>
              <a:gd name="T18" fmla="*/ 1056 w 1858"/>
              <a:gd name="T19" fmla="*/ 1096 h 3068"/>
              <a:gd name="T20" fmla="*/ 1023 w 1858"/>
              <a:gd name="T21" fmla="*/ 1188 h 3068"/>
              <a:gd name="T22" fmla="*/ 1001 w 1858"/>
              <a:gd name="T23" fmla="*/ 1230 h 3068"/>
              <a:gd name="T24" fmla="*/ 1012 w 1858"/>
              <a:gd name="T25" fmla="*/ 1266 h 3068"/>
              <a:gd name="T26" fmla="*/ 1042 w 1858"/>
              <a:gd name="T27" fmla="*/ 1348 h 3068"/>
              <a:gd name="T28" fmla="*/ 1016 w 1858"/>
              <a:gd name="T29" fmla="*/ 1377 h 3068"/>
              <a:gd name="T30" fmla="*/ 972 w 1858"/>
              <a:gd name="T31" fmla="*/ 1412 h 3068"/>
              <a:gd name="T32" fmla="*/ 988 w 1858"/>
              <a:gd name="T33" fmla="*/ 1474 h 3068"/>
              <a:gd name="T34" fmla="*/ 998 w 1858"/>
              <a:gd name="T35" fmla="*/ 1509 h 3068"/>
              <a:gd name="T36" fmla="*/ 1034 w 1858"/>
              <a:gd name="T37" fmla="*/ 1514 h 3068"/>
              <a:gd name="T38" fmla="*/ 1088 w 1858"/>
              <a:gd name="T39" fmla="*/ 1494 h 3068"/>
              <a:gd name="T40" fmla="*/ 1131 w 1858"/>
              <a:gd name="T41" fmla="*/ 1486 h 3068"/>
              <a:gd name="T42" fmla="*/ 1153 w 1858"/>
              <a:gd name="T43" fmla="*/ 1507 h 3068"/>
              <a:gd name="T44" fmla="*/ 1164 w 1858"/>
              <a:gd name="T45" fmla="*/ 1584 h 3068"/>
              <a:gd name="T46" fmla="*/ 1203 w 1858"/>
              <a:gd name="T47" fmla="*/ 1689 h 3068"/>
              <a:gd name="T48" fmla="*/ 1207 w 1858"/>
              <a:gd name="T49" fmla="*/ 1773 h 3068"/>
              <a:gd name="T50" fmla="*/ 1218 w 1858"/>
              <a:gd name="T51" fmla="*/ 1828 h 3068"/>
              <a:gd name="T52" fmla="*/ 1268 w 1858"/>
              <a:gd name="T53" fmla="*/ 1900 h 3068"/>
              <a:gd name="T54" fmla="*/ 1289 w 1858"/>
              <a:gd name="T55" fmla="*/ 1949 h 3068"/>
              <a:gd name="T56" fmla="*/ 1324 w 1858"/>
              <a:gd name="T57" fmla="*/ 2015 h 3068"/>
              <a:gd name="T58" fmla="*/ 1350 w 1858"/>
              <a:gd name="T59" fmla="*/ 2034 h 3068"/>
              <a:gd name="T60" fmla="*/ 1383 w 1858"/>
              <a:gd name="T61" fmla="*/ 2020 h 3068"/>
              <a:gd name="T62" fmla="*/ 1430 w 1858"/>
              <a:gd name="T63" fmla="*/ 2037 h 3068"/>
              <a:gd name="T64" fmla="*/ 1475 w 1858"/>
              <a:gd name="T65" fmla="*/ 2042 h 3068"/>
              <a:gd name="T66" fmla="*/ 1499 w 1858"/>
              <a:gd name="T67" fmla="*/ 2019 h 3068"/>
              <a:gd name="T68" fmla="*/ 1555 w 1858"/>
              <a:gd name="T69" fmla="*/ 2042 h 3068"/>
              <a:gd name="T70" fmla="*/ 1620 w 1858"/>
              <a:gd name="T71" fmla="*/ 2051 h 3068"/>
              <a:gd name="T72" fmla="*/ 1685 w 1858"/>
              <a:gd name="T73" fmla="*/ 2050 h 3068"/>
              <a:gd name="T74" fmla="*/ 1709 w 1858"/>
              <a:gd name="T75" fmla="*/ 2031 h 3068"/>
              <a:gd name="T76" fmla="*/ 1735 w 1858"/>
              <a:gd name="T77" fmla="*/ 1985 h 3068"/>
              <a:gd name="T78" fmla="*/ 1754 w 1858"/>
              <a:gd name="T79" fmla="*/ 1977 h 3068"/>
              <a:gd name="T80" fmla="*/ 1790 w 1858"/>
              <a:gd name="T81" fmla="*/ 2013 h 3068"/>
              <a:gd name="T82" fmla="*/ 1852 w 1858"/>
              <a:gd name="T83" fmla="*/ 2058 h 3068"/>
              <a:gd name="T84" fmla="*/ 865 w 1858"/>
              <a:gd name="T85" fmla="*/ 2919 h 3068"/>
              <a:gd name="T86" fmla="*/ 131 w 1858"/>
              <a:gd name="T87" fmla="*/ 2044 h 3068"/>
              <a:gd name="T88" fmla="*/ 165 w 1858"/>
              <a:gd name="T89" fmla="*/ 1975 h 3068"/>
              <a:gd name="T90" fmla="*/ 181 w 1858"/>
              <a:gd name="T91" fmla="*/ 1905 h 3068"/>
              <a:gd name="T92" fmla="*/ 178 w 1858"/>
              <a:gd name="T93" fmla="*/ 1875 h 3068"/>
              <a:gd name="T94" fmla="*/ 143 w 1858"/>
              <a:gd name="T95" fmla="*/ 1869 h 3068"/>
              <a:gd name="T96" fmla="*/ 129 w 1858"/>
              <a:gd name="T97" fmla="*/ 1850 h 3068"/>
              <a:gd name="T98" fmla="*/ 150 w 1858"/>
              <a:gd name="T99" fmla="*/ 1754 h 3068"/>
              <a:gd name="T100" fmla="*/ 211 w 1858"/>
              <a:gd name="T101" fmla="*/ 1678 h 3068"/>
              <a:gd name="T102" fmla="*/ 254 w 1858"/>
              <a:gd name="T103" fmla="*/ 1634 h 3068"/>
              <a:gd name="T104" fmla="*/ 297 w 1858"/>
              <a:gd name="T105" fmla="*/ 1575 h 3068"/>
              <a:gd name="T106" fmla="*/ 303 w 1858"/>
              <a:gd name="T107" fmla="*/ 1517 h 3068"/>
              <a:gd name="T108" fmla="*/ 325 w 1858"/>
              <a:gd name="T109" fmla="*/ 1469 h 3068"/>
              <a:gd name="T110" fmla="*/ 364 w 1858"/>
              <a:gd name="T111" fmla="*/ 1429 h 3068"/>
              <a:gd name="T112" fmla="*/ 396 w 1858"/>
              <a:gd name="T113" fmla="*/ 1372 h 3068"/>
              <a:gd name="T114" fmla="*/ 400 w 1858"/>
              <a:gd name="T115" fmla="*/ 1271 h 3068"/>
              <a:gd name="T116" fmla="*/ 385 w 1858"/>
              <a:gd name="T117" fmla="*/ 1227 h 3068"/>
              <a:gd name="T118" fmla="*/ 328 w 1858"/>
              <a:gd name="T119" fmla="*/ 1191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3068">
                <a:moveTo>
                  <a:pt x="573" y="0"/>
                </a:moveTo>
                <a:lnTo>
                  <a:pt x="605" y="7"/>
                </a:lnTo>
                <a:lnTo>
                  <a:pt x="639" y="16"/>
                </a:lnTo>
                <a:lnTo>
                  <a:pt x="671" y="23"/>
                </a:lnTo>
                <a:lnTo>
                  <a:pt x="705" y="31"/>
                </a:lnTo>
                <a:lnTo>
                  <a:pt x="737" y="38"/>
                </a:lnTo>
                <a:lnTo>
                  <a:pt x="771" y="46"/>
                </a:lnTo>
                <a:lnTo>
                  <a:pt x="804" y="54"/>
                </a:lnTo>
                <a:lnTo>
                  <a:pt x="837" y="61"/>
                </a:lnTo>
                <a:lnTo>
                  <a:pt x="837" y="61"/>
                </a:lnTo>
                <a:lnTo>
                  <a:pt x="748" y="450"/>
                </a:lnTo>
                <a:lnTo>
                  <a:pt x="757" y="478"/>
                </a:lnTo>
                <a:lnTo>
                  <a:pt x="764" y="503"/>
                </a:lnTo>
                <a:lnTo>
                  <a:pt x="772" y="528"/>
                </a:lnTo>
                <a:lnTo>
                  <a:pt x="779" y="556"/>
                </a:lnTo>
                <a:lnTo>
                  <a:pt x="784" y="570"/>
                </a:lnTo>
                <a:lnTo>
                  <a:pt x="789" y="583"/>
                </a:lnTo>
                <a:lnTo>
                  <a:pt x="793" y="595"/>
                </a:lnTo>
                <a:lnTo>
                  <a:pt x="798" y="609"/>
                </a:lnTo>
                <a:lnTo>
                  <a:pt x="803" y="629"/>
                </a:lnTo>
                <a:lnTo>
                  <a:pt x="807" y="646"/>
                </a:lnTo>
                <a:lnTo>
                  <a:pt x="812" y="664"/>
                </a:lnTo>
                <a:lnTo>
                  <a:pt x="817" y="683"/>
                </a:lnTo>
                <a:lnTo>
                  <a:pt x="819" y="699"/>
                </a:lnTo>
                <a:lnTo>
                  <a:pt x="821" y="716"/>
                </a:lnTo>
                <a:lnTo>
                  <a:pt x="826" y="723"/>
                </a:lnTo>
                <a:lnTo>
                  <a:pt x="829" y="731"/>
                </a:lnTo>
                <a:lnTo>
                  <a:pt x="833" y="737"/>
                </a:lnTo>
                <a:lnTo>
                  <a:pt x="838" y="744"/>
                </a:lnTo>
                <a:lnTo>
                  <a:pt x="847" y="756"/>
                </a:lnTo>
                <a:lnTo>
                  <a:pt x="859" y="769"/>
                </a:lnTo>
                <a:lnTo>
                  <a:pt x="868" y="780"/>
                </a:lnTo>
                <a:lnTo>
                  <a:pt x="874" y="792"/>
                </a:lnTo>
                <a:lnTo>
                  <a:pt x="881" y="804"/>
                </a:lnTo>
                <a:lnTo>
                  <a:pt x="885" y="818"/>
                </a:lnTo>
                <a:lnTo>
                  <a:pt x="897" y="847"/>
                </a:lnTo>
                <a:lnTo>
                  <a:pt x="908" y="873"/>
                </a:lnTo>
                <a:lnTo>
                  <a:pt x="921" y="898"/>
                </a:lnTo>
                <a:lnTo>
                  <a:pt x="936" y="925"/>
                </a:lnTo>
                <a:lnTo>
                  <a:pt x="944" y="935"/>
                </a:lnTo>
                <a:lnTo>
                  <a:pt x="950" y="945"/>
                </a:lnTo>
                <a:lnTo>
                  <a:pt x="958" y="952"/>
                </a:lnTo>
                <a:lnTo>
                  <a:pt x="966" y="959"/>
                </a:lnTo>
                <a:lnTo>
                  <a:pt x="983" y="972"/>
                </a:lnTo>
                <a:lnTo>
                  <a:pt x="1003" y="986"/>
                </a:lnTo>
                <a:lnTo>
                  <a:pt x="1014" y="994"/>
                </a:lnTo>
                <a:lnTo>
                  <a:pt x="1023" y="1001"/>
                </a:lnTo>
                <a:lnTo>
                  <a:pt x="1033" y="1008"/>
                </a:lnTo>
                <a:lnTo>
                  <a:pt x="1045" y="1015"/>
                </a:lnTo>
                <a:lnTo>
                  <a:pt x="1054" y="1020"/>
                </a:lnTo>
                <a:lnTo>
                  <a:pt x="1061" y="1024"/>
                </a:lnTo>
                <a:lnTo>
                  <a:pt x="1064" y="1028"/>
                </a:lnTo>
                <a:lnTo>
                  <a:pt x="1067" y="1031"/>
                </a:lnTo>
                <a:lnTo>
                  <a:pt x="1069" y="1034"/>
                </a:lnTo>
                <a:lnTo>
                  <a:pt x="1069" y="1040"/>
                </a:lnTo>
                <a:lnTo>
                  <a:pt x="1068" y="1050"/>
                </a:lnTo>
                <a:lnTo>
                  <a:pt x="1064" y="1060"/>
                </a:lnTo>
                <a:lnTo>
                  <a:pt x="1061" y="1071"/>
                </a:lnTo>
                <a:lnTo>
                  <a:pt x="1058" y="1082"/>
                </a:lnTo>
                <a:lnTo>
                  <a:pt x="1056" y="1096"/>
                </a:lnTo>
                <a:lnTo>
                  <a:pt x="1053" y="1108"/>
                </a:lnTo>
                <a:lnTo>
                  <a:pt x="1048" y="1119"/>
                </a:lnTo>
                <a:lnTo>
                  <a:pt x="1044" y="1131"/>
                </a:lnTo>
                <a:lnTo>
                  <a:pt x="1035" y="1154"/>
                </a:lnTo>
                <a:lnTo>
                  <a:pt x="1027" y="1180"/>
                </a:lnTo>
                <a:lnTo>
                  <a:pt x="1023" y="1188"/>
                </a:lnTo>
                <a:lnTo>
                  <a:pt x="1019" y="1195"/>
                </a:lnTo>
                <a:lnTo>
                  <a:pt x="1015" y="1202"/>
                </a:lnTo>
                <a:lnTo>
                  <a:pt x="1010" y="1208"/>
                </a:lnTo>
                <a:lnTo>
                  <a:pt x="1006" y="1216"/>
                </a:lnTo>
                <a:lnTo>
                  <a:pt x="1003" y="1222"/>
                </a:lnTo>
                <a:lnTo>
                  <a:pt x="1001" y="1230"/>
                </a:lnTo>
                <a:lnTo>
                  <a:pt x="1000" y="1238"/>
                </a:lnTo>
                <a:lnTo>
                  <a:pt x="1001" y="1244"/>
                </a:lnTo>
                <a:lnTo>
                  <a:pt x="1002" y="1248"/>
                </a:lnTo>
                <a:lnTo>
                  <a:pt x="1004" y="1253"/>
                </a:lnTo>
                <a:lnTo>
                  <a:pt x="1006" y="1258"/>
                </a:lnTo>
                <a:lnTo>
                  <a:pt x="1012" y="1266"/>
                </a:lnTo>
                <a:lnTo>
                  <a:pt x="1016" y="1275"/>
                </a:lnTo>
                <a:lnTo>
                  <a:pt x="1026" y="1298"/>
                </a:lnTo>
                <a:lnTo>
                  <a:pt x="1034" y="1317"/>
                </a:lnTo>
                <a:lnTo>
                  <a:pt x="1037" y="1327"/>
                </a:lnTo>
                <a:lnTo>
                  <a:pt x="1040" y="1337"/>
                </a:lnTo>
                <a:lnTo>
                  <a:pt x="1042" y="1348"/>
                </a:lnTo>
                <a:lnTo>
                  <a:pt x="1043" y="1360"/>
                </a:lnTo>
                <a:lnTo>
                  <a:pt x="1042" y="1364"/>
                </a:lnTo>
                <a:lnTo>
                  <a:pt x="1039" y="1365"/>
                </a:lnTo>
                <a:lnTo>
                  <a:pt x="1035" y="1367"/>
                </a:lnTo>
                <a:lnTo>
                  <a:pt x="1032" y="1368"/>
                </a:lnTo>
                <a:lnTo>
                  <a:pt x="1016" y="1377"/>
                </a:lnTo>
                <a:lnTo>
                  <a:pt x="1000" y="1384"/>
                </a:lnTo>
                <a:lnTo>
                  <a:pt x="992" y="1389"/>
                </a:lnTo>
                <a:lnTo>
                  <a:pt x="985" y="1393"/>
                </a:lnTo>
                <a:lnTo>
                  <a:pt x="977" y="1397"/>
                </a:lnTo>
                <a:lnTo>
                  <a:pt x="968" y="1400"/>
                </a:lnTo>
                <a:lnTo>
                  <a:pt x="972" y="1412"/>
                </a:lnTo>
                <a:lnTo>
                  <a:pt x="976" y="1422"/>
                </a:lnTo>
                <a:lnTo>
                  <a:pt x="980" y="1432"/>
                </a:lnTo>
                <a:lnTo>
                  <a:pt x="983" y="1442"/>
                </a:lnTo>
                <a:lnTo>
                  <a:pt x="986" y="1454"/>
                </a:lnTo>
                <a:lnTo>
                  <a:pt x="987" y="1464"/>
                </a:lnTo>
                <a:lnTo>
                  <a:pt x="988" y="1474"/>
                </a:lnTo>
                <a:lnTo>
                  <a:pt x="989" y="1486"/>
                </a:lnTo>
                <a:lnTo>
                  <a:pt x="990" y="1491"/>
                </a:lnTo>
                <a:lnTo>
                  <a:pt x="991" y="1496"/>
                </a:lnTo>
                <a:lnTo>
                  <a:pt x="992" y="1502"/>
                </a:lnTo>
                <a:lnTo>
                  <a:pt x="994" y="1506"/>
                </a:lnTo>
                <a:lnTo>
                  <a:pt x="998" y="1509"/>
                </a:lnTo>
                <a:lnTo>
                  <a:pt x="1001" y="1512"/>
                </a:lnTo>
                <a:lnTo>
                  <a:pt x="1005" y="1513"/>
                </a:lnTo>
                <a:lnTo>
                  <a:pt x="1008" y="1514"/>
                </a:lnTo>
                <a:lnTo>
                  <a:pt x="1017" y="1515"/>
                </a:lnTo>
                <a:lnTo>
                  <a:pt x="1027" y="1515"/>
                </a:lnTo>
                <a:lnTo>
                  <a:pt x="1034" y="1514"/>
                </a:lnTo>
                <a:lnTo>
                  <a:pt x="1041" y="1514"/>
                </a:lnTo>
                <a:lnTo>
                  <a:pt x="1047" y="1512"/>
                </a:lnTo>
                <a:lnTo>
                  <a:pt x="1054" y="1509"/>
                </a:lnTo>
                <a:lnTo>
                  <a:pt x="1066" y="1505"/>
                </a:lnTo>
                <a:lnTo>
                  <a:pt x="1077" y="1500"/>
                </a:lnTo>
                <a:lnTo>
                  <a:pt x="1088" y="1494"/>
                </a:lnTo>
                <a:lnTo>
                  <a:pt x="1100" y="1490"/>
                </a:lnTo>
                <a:lnTo>
                  <a:pt x="1107" y="1488"/>
                </a:lnTo>
                <a:lnTo>
                  <a:pt x="1113" y="1487"/>
                </a:lnTo>
                <a:lnTo>
                  <a:pt x="1120" y="1486"/>
                </a:lnTo>
                <a:lnTo>
                  <a:pt x="1127" y="1486"/>
                </a:lnTo>
                <a:lnTo>
                  <a:pt x="1131" y="1486"/>
                </a:lnTo>
                <a:lnTo>
                  <a:pt x="1135" y="1487"/>
                </a:lnTo>
                <a:lnTo>
                  <a:pt x="1138" y="1488"/>
                </a:lnTo>
                <a:lnTo>
                  <a:pt x="1141" y="1489"/>
                </a:lnTo>
                <a:lnTo>
                  <a:pt x="1145" y="1494"/>
                </a:lnTo>
                <a:lnTo>
                  <a:pt x="1150" y="1500"/>
                </a:lnTo>
                <a:lnTo>
                  <a:pt x="1153" y="1507"/>
                </a:lnTo>
                <a:lnTo>
                  <a:pt x="1156" y="1515"/>
                </a:lnTo>
                <a:lnTo>
                  <a:pt x="1157" y="1522"/>
                </a:lnTo>
                <a:lnTo>
                  <a:pt x="1160" y="1530"/>
                </a:lnTo>
                <a:lnTo>
                  <a:pt x="1162" y="1553"/>
                </a:lnTo>
                <a:lnTo>
                  <a:pt x="1163" y="1573"/>
                </a:lnTo>
                <a:lnTo>
                  <a:pt x="1164" y="1584"/>
                </a:lnTo>
                <a:lnTo>
                  <a:pt x="1166" y="1594"/>
                </a:lnTo>
                <a:lnTo>
                  <a:pt x="1168" y="1604"/>
                </a:lnTo>
                <a:lnTo>
                  <a:pt x="1172" y="1615"/>
                </a:lnTo>
                <a:lnTo>
                  <a:pt x="1187" y="1646"/>
                </a:lnTo>
                <a:lnTo>
                  <a:pt x="1198" y="1675"/>
                </a:lnTo>
                <a:lnTo>
                  <a:pt x="1203" y="1689"/>
                </a:lnTo>
                <a:lnTo>
                  <a:pt x="1207" y="1704"/>
                </a:lnTo>
                <a:lnTo>
                  <a:pt x="1209" y="1719"/>
                </a:lnTo>
                <a:lnTo>
                  <a:pt x="1209" y="1737"/>
                </a:lnTo>
                <a:lnTo>
                  <a:pt x="1209" y="1750"/>
                </a:lnTo>
                <a:lnTo>
                  <a:pt x="1208" y="1761"/>
                </a:lnTo>
                <a:lnTo>
                  <a:pt x="1207" y="1773"/>
                </a:lnTo>
                <a:lnTo>
                  <a:pt x="1207" y="1786"/>
                </a:lnTo>
                <a:lnTo>
                  <a:pt x="1207" y="1794"/>
                </a:lnTo>
                <a:lnTo>
                  <a:pt x="1207" y="1802"/>
                </a:lnTo>
                <a:lnTo>
                  <a:pt x="1208" y="1810"/>
                </a:lnTo>
                <a:lnTo>
                  <a:pt x="1209" y="1817"/>
                </a:lnTo>
                <a:lnTo>
                  <a:pt x="1218" y="1828"/>
                </a:lnTo>
                <a:lnTo>
                  <a:pt x="1229" y="1839"/>
                </a:lnTo>
                <a:lnTo>
                  <a:pt x="1236" y="1853"/>
                </a:lnTo>
                <a:lnTo>
                  <a:pt x="1242" y="1866"/>
                </a:lnTo>
                <a:lnTo>
                  <a:pt x="1248" y="1879"/>
                </a:lnTo>
                <a:lnTo>
                  <a:pt x="1258" y="1892"/>
                </a:lnTo>
                <a:lnTo>
                  <a:pt x="1268" y="1900"/>
                </a:lnTo>
                <a:lnTo>
                  <a:pt x="1276" y="1910"/>
                </a:lnTo>
                <a:lnTo>
                  <a:pt x="1280" y="1918"/>
                </a:lnTo>
                <a:lnTo>
                  <a:pt x="1284" y="1926"/>
                </a:lnTo>
                <a:lnTo>
                  <a:pt x="1286" y="1934"/>
                </a:lnTo>
                <a:lnTo>
                  <a:pt x="1287" y="1941"/>
                </a:lnTo>
                <a:lnTo>
                  <a:pt x="1289" y="1949"/>
                </a:lnTo>
                <a:lnTo>
                  <a:pt x="1291" y="1958"/>
                </a:lnTo>
                <a:lnTo>
                  <a:pt x="1293" y="1965"/>
                </a:lnTo>
                <a:lnTo>
                  <a:pt x="1298" y="1974"/>
                </a:lnTo>
                <a:lnTo>
                  <a:pt x="1307" y="1990"/>
                </a:lnTo>
                <a:lnTo>
                  <a:pt x="1318" y="2006"/>
                </a:lnTo>
                <a:lnTo>
                  <a:pt x="1324" y="2015"/>
                </a:lnTo>
                <a:lnTo>
                  <a:pt x="1328" y="2024"/>
                </a:lnTo>
                <a:lnTo>
                  <a:pt x="1330" y="2029"/>
                </a:lnTo>
                <a:lnTo>
                  <a:pt x="1333" y="2032"/>
                </a:lnTo>
                <a:lnTo>
                  <a:pt x="1338" y="2034"/>
                </a:lnTo>
                <a:lnTo>
                  <a:pt x="1342" y="2035"/>
                </a:lnTo>
                <a:lnTo>
                  <a:pt x="1350" y="2034"/>
                </a:lnTo>
                <a:lnTo>
                  <a:pt x="1355" y="2032"/>
                </a:lnTo>
                <a:lnTo>
                  <a:pt x="1361" y="2030"/>
                </a:lnTo>
                <a:lnTo>
                  <a:pt x="1367" y="2027"/>
                </a:lnTo>
                <a:lnTo>
                  <a:pt x="1372" y="2024"/>
                </a:lnTo>
                <a:lnTo>
                  <a:pt x="1378" y="2021"/>
                </a:lnTo>
                <a:lnTo>
                  <a:pt x="1383" y="2020"/>
                </a:lnTo>
                <a:lnTo>
                  <a:pt x="1391" y="2019"/>
                </a:lnTo>
                <a:lnTo>
                  <a:pt x="1399" y="2020"/>
                </a:lnTo>
                <a:lnTo>
                  <a:pt x="1408" y="2023"/>
                </a:lnTo>
                <a:lnTo>
                  <a:pt x="1415" y="2028"/>
                </a:lnTo>
                <a:lnTo>
                  <a:pt x="1422" y="2032"/>
                </a:lnTo>
                <a:lnTo>
                  <a:pt x="1430" y="2037"/>
                </a:lnTo>
                <a:lnTo>
                  <a:pt x="1436" y="2042"/>
                </a:lnTo>
                <a:lnTo>
                  <a:pt x="1445" y="2044"/>
                </a:lnTo>
                <a:lnTo>
                  <a:pt x="1454" y="2045"/>
                </a:lnTo>
                <a:lnTo>
                  <a:pt x="1462" y="2045"/>
                </a:lnTo>
                <a:lnTo>
                  <a:pt x="1468" y="2044"/>
                </a:lnTo>
                <a:lnTo>
                  <a:pt x="1475" y="2042"/>
                </a:lnTo>
                <a:lnTo>
                  <a:pt x="1480" y="2037"/>
                </a:lnTo>
                <a:lnTo>
                  <a:pt x="1486" y="2032"/>
                </a:lnTo>
                <a:lnTo>
                  <a:pt x="1490" y="2026"/>
                </a:lnTo>
                <a:lnTo>
                  <a:pt x="1492" y="2023"/>
                </a:lnTo>
                <a:lnTo>
                  <a:pt x="1495" y="2021"/>
                </a:lnTo>
                <a:lnTo>
                  <a:pt x="1499" y="2019"/>
                </a:lnTo>
                <a:lnTo>
                  <a:pt x="1502" y="2019"/>
                </a:lnTo>
                <a:lnTo>
                  <a:pt x="1513" y="2023"/>
                </a:lnTo>
                <a:lnTo>
                  <a:pt x="1523" y="2030"/>
                </a:lnTo>
                <a:lnTo>
                  <a:pt x="1534" y="2034"/>
                </a:lnTo>
                <a:lnTo>
                  <a:pt x="1544" y="2039"/>
                </a:lnTo>
                <a:lnTo>
                  <a:pt x="1555" y="2042"/>
                </a:lnTo>
                <a:lnTo>
                  <a:pt x="1566" y="2045"/>
                </a:lnTo>
                <a:lnTo>
                  <a:pt x="1575" y="2048"/>
                </a:lnTo>
                <a:lnTo>
                  <a:pt x="1585" y="2049"/>
                </a:lnTo>
                <a:lnTo>
                  <a:pt x="1594" y="2050"/>
                </a:lnTo>
                <a:lnTo>
                  <a:pt x="1602" y="2051"/>
                </a:lnTo>
                <a:lnTo>
                  <a:pt x="1620" y="2051"/>
                </a:lnTo>
                <a:lnTo>
                  <a:pt x="1640" y="2050"/>
                </a:lnTo>
                <a:lnTo>
                  <a:pt x="1651" y="2051"/>
                </a:lnTo>
                <a:lnTo>
                  <a:pt x="1662" y="2051"/>
                </a:lnTo>
                <a:lnTo>
                  <a:pt x="1671" y="2051"/>
                </a:lnTo>
                <a:lnTo>
                  <a:pt x="1682" y="2050"/>
                </a:lnTo>
                <a:lnTo>
                  <a:pt x="1685" y="2050"/>
                </a:lnTo>
                <a:lnTo>
                  <a:pt x="1689" y="2048"/>
                </a:lnTo>
                <a:lnTo>
                  <a:pt x="1692" y="2047"/>
                </a:lnTo>
                <a:lnTo>
                  <a:pt x="1694" y="2045"/>
                </a:lnTo>
                <a:lnTo>
                  <a:pt x="1698" y="2040"/>
                </a:lnTo>
                <a:lnTo>
                  <a:pt x="1704" y="2035"/>
                </a:lnTo>
                <a:lnTo>
                  <a:pt x="1709" y="2031"/>
                </a:lnTo>
                <a:lnTo>
                  <a:pt x="1716" y="2027"/>
                </a:lnTo>
                <a:lnTo>
                  <a:pt x="1721" y="2022"/>
                </a:lnTo>
                <a:lnTo>
                  <a:pt x="1725" y="2016"/>
                </a:lnTo>
                <a:lnTo>
                  <a:pt x="1730" y="2003"/>
                </a:lnTo>
                <a:lnTo>
                  <a:pt x="1733" y="1990"/>
                </a:lnTo>
                <a:lnTo>
                  <a:pt x="1735" y="1985"/>
                </a:lnTo>
                <a:lnTo>
                  <a:pt x="1738" y="1980"/>
                </a:lnTo>
                <a:lnTo>
                  <a:pt x="1741" y="1979"/>
                </a:lnTo>
                <a:lnTo>
                  <a:pt x="1743" y="1977"/>
                </a:lnTo>
                <a:lnTo>
                  <a:pt x="1746" y="1977"/>
                </a:lnTo>
                <a:lnTo>
                  <a:pt x="1749" y="1977"/>
                </a:lnTo>
                <a:lnTo>
                  <a:pt x="1754" y="1977"/>
                </a:lnTo>
                <a:lnTo>
                  <a:pt x="1758" y="1978"/>
                </a:lnTo>
                <a:lnTo>
                  <a:pt x="1762" y="1980"/>
                </a:lnTo>
                <a:lnTo>
                  <a:pt x="1765" y="1983"/>
                </a:lnTo>
                <a:lnTo>
                  <a:pt x="1772" y="1990"/>
                </a:lnTo>
                <a:lnTo>
                  <a:pt x="1778" y="1997"/>
                </a:lnTo>
                <a:lnTo>
                  <a:pt x="1790" y="2013"/>
                </a:lnTo>
                <a:lnTo>
                  <a:pt x="1804" y="2027"/>
                </a:lnTo>
                <a:lnTo>
                  <a:pt x="1818" y="2037"/>
                </a:lnTo>
                <a:lnTo>
                  <a:pt x="1831" y="2045"/>
                </a:lnTo>
                <a:lnTo>
                  <a:pt x="1838" y="2049"/>
                </a:lnTo>
                <a:lnTo>
                  <a:pt x="1844" y="2054"/>
                </a:lnTo>
                <a:lnTo>
                  <a:pt x="1852" y="2058"/>
                </a:lnTo>
                <a:lnTo>
                  <a:pt x="1858" y="2064"/>
                </a:lnTo>
                <a:lnTo>
                  <a:pt x="1857" y="2064"/>
                </a:lnTo>
                <a:lnTo>
                  <a:pt x="1733" y="3068"/>
                </a:lnTo>
                <a:lnTo>
                  <a:pt x="1733" y="3068"/>
                </a:lnTo>
                <a:lnTo>
                  <a:pt x="865" y="2919"/>
                </a:lnTo>
                <a:lnTo>
                  <a:pt x="865" y="2919"/>
                </a:lnTo>
                <a:lnTo>
                  <a:pt x="0" y="2734"/>
                </a:lnTo>
                <a:lnTo>
                  <a:pt x="0" y="2734"/>
                </a:lnTo>
                <a:lnTo>
                  <a:pt x="127" y="2074"/>
                </a:lnTo>
                <a:lnTo>
                  <a:pt x="128" y="2063"/>
                </a:lnTo>
                <a:lnTo>
                  <a:pt x="129" y="2053"/>
                </a:lnTo>
                <a:lnTo>
                  <a:pt x="131" y="2044"/>
                </a:lnTo>
                <a:lnTo>
                  <a:pt x="136" y="2034"/>
                </a:lnTo>
                <a:lnTo>
                  <a:pt x="144" y="2017"/>
                </a:lnTo>
                <a:lnTo>
                  <a:pt x="155" y="1997"/>
                </a:lnTo>
                <a:lnTo>
                  <a:pt x="159" y="1990"/>
                </a:lnTo>
                <a:lnTo>
                  <a:pt x="163" y="1982"/>
                </a:lnTo>
                <a:lnTo>
                  <a:pt x="165" y="1975"/>
                </a:lnTo>
                <a:lnTo>
                  <a:pt x="167" y="1967"/>
                </a:lnTo>
                <a:lnTo>
                  <a:pt x="169" y="1951"/>
                </a:lnTo>
                <a:lnTo>
                  <a:pt x="171" y="1934"/>
                </a:lnTo>
                <a:lnTo>
                  <a:pt x="175" y="1922"/>
                </a:lnTo>
                <a:lnTo>
                  <a:pt x="179" y="1910"/>
                </a:lnTo>
                <a:lnTo>
                  <a:pt x="181" y="1905"/>
                </a:lnTo>
                <a:lnTo>
                  <a:pt x="183" y="1899"/>
                </a:lnTo>
                <a:lnTo>
                  <a:pt x="184" y="1893"/>
                </a:lnTo>
                <a:lnTo>
                  <a:pt x="184" y="1886"/>
                </a:lnTo>
                <a:lnTo>
                  <a:pt x="183" y="1882"/>
                </a:lnTo>
                <a:lnTo>
                  <a:pt x="181" y="1879"/>
                </a:lnTo>
                <a:lnTo>
                  <a:pt x="178" y="1875"/>
                </a:lnTo>
                <a:lnTo>
                  <a:pt x="173" y="1873"/>
                </a:lnTo>
                <a:lnTo>
                  <a:pt x="168" y="1870"/>
                </a:lnTo>
                <a:lnTo>
                  <a:pt x="163" y="1869"/>
                </a:lnTo>
                <a:lnTo>
                  <a:pt x="155" y="1869"/>
                </a:lnTo>
                <a:lnTo>
                  <a:pt x="149" y="1869"/>
                </a:lnTo>
                <a:lnTo>
                  <a:pt x="143" y="1869"/>
                </a:lnTo>
                <a:lnTo>
                  <a:pt x="138" y="1868"/>
                </a:lnTo>
                <a:lnTo>
                  <a:pt x="136" y="1867"/>
                </a:lnTo>
                <a:lnTo>
                  <a:pt x="134" y="1865"/>
                </a:lnTo>
                <a:lnTo>
                  <a:pt x="132" y="1862"/>
                </a:lnTo>
                <a:lnTo>
                  <a:pt x="131" y="1859"/>
                </a:lnTo>
                <a:lnTo>
                  <a:pt x="129" y="1850"/>
                </a:lnTo>
                <a:lnTo>
                  <a:pt x="129" y="1840"/>
                </a:lnTo>
                <a:lnTo>
                  <a:pt x="128" y="1830"/>
                </a:lnTo>
                <a:lnTo>
                  <a:pt x="129" y="1821"/>
                </a:lnTo>
                <a:lnTo>
                  <a:pt x="131" y="1804"/>
                </a:lnTo>
                <a:lnTo>
                  <a:pt x="137" y="1788"/>
                </a:lnTo>
                <a:lnTo>
                  <a:pt x="150" y="1754"/>
                </a:lnTo>
                <a:lnTo>
                  <a:pt x="166" y="1719"/>
                </a:lnTo>
                <a:lnTo>
                  <a:pt x="171" y="1709"/>
                </a:lnTo>
                <a:lnTo>
                  <a:pt x="178" y="1700"/>
                </a:lnTo>
                <a:lnTo>
                  <a:pt x="184" y="1694"/>
                </a:lnTo>
                <a:lnTo>
                  <a:pt x="193" y="1688"/>
                </a:lnTo>
                <a:lnTo>
                  <a:pt x="211" y="1678"/>
                </a:lnTo>
                <a:lnTo>
                  <a:pt x="230" y="1666"/>
                </a:lnTo>
                <a:lnTo>
                  <a:pt x="235" y="1662"/>
                </a:lnTo>
                <a:lnTo>
                  <a:pt x="238" y="1656"/>
                </a:lnTo>
                <a:lnTo>
                  <a:pt x="242" y="1651"/>
                </a:lnTo>
                <a:lnTo>
                  <a:pt x="246" y="1644"/>
                </a:lnTo>
                <a:lnTo>
                  <a:pt x="254" y="1634"/>
                </a:lnTo>
                <a:lnTo>
                  <a:pt x="263" y="1624"/>
                </a:lnTo>
                <a:lnTo>
                  <a:pt x="272" y="1614"/>
                </a:lnTo>
                <a:lnTo>
                  <a:pt x="280" y="1602"/>
                </a:lnTo>
                <a:lnTo>
                  <a:pt x="288" y="1591"/>
                </a:lnTo>
                <a:lnTo>
                  <a:pt x="294" y="1581"/>
                </a:lnTo>
                <a:lnTo>
                  <a:pt x="297" y="1575"/>
                </a:lnTo>
                <a:lnTo>
                  <a:pt x="299" y="1570"/>
                </a:lnTo>
                <a:lnTo>
                  <a:pt x="300" y="1563"/>
                </a:lnTo>
                <a:lnTo>
                  <a:pt x="301" y="1557"/>
                </a:lnTo>
                <a:lnTo>
                  <a:pt x="302" y="1540"/>
                </a:lnTo>
                <a:lnTo>
                  <a:pt x="303" y="1524"/>
                </a:lnTo>
                <a:lnTo>
                  <a:pt x="303" y="1517"/>
                </a:lnTo>
                <a:lnTo>
                  <a:pt x="304" y="1509"/>
                </a:lnTo>
                <a:lnTo>
                  <a:pt x="306" y="1502"/>
                </a:lnTo>
                <a:lnTo>
                  <a:pt x="310" y="1493"/>
                </a:lnTo>
                <a:lnTo>
                  <a:pt x="314" y="1485"/>
                </a:lnTo>
                <a:lnTo>
                  <a:pt x="319" y="1477"/>
                </a:lnTo>
                <a:lnTo>
                  <a:pt x="325" y="1469"/>
                </a:lnTo>
                <a:lnTo>
                  <a:pt x="331" y="1461"/>
                </a:lnTo>
                <a:lnTo>
                  <a:pt x="337" y="1453"/>
                </a:lnTo>
                <a:lnTo>
                  <a:pt x="343" y="1447"/>
                </a:lnTo>
                <a:lnTo>
                  <a:pt x="350" y="1441"/>
                </a:lnTo>
                <a:lnTo>
                  <a:pt x="357" y="1435"/>
                </a:lnTo>
                <a:lnTo>
                  <a:pt x="364" y="1429"/>
                </a:lnTo>
                <a:lnTo>
                  <a:pt x="369" y="1423"/>
                </a:lnTo>
                <a:lnTo>
                  <a:pt x="375" y="1416"/>
                </a:lnTo>
                <a:lnTo>
                  <a:pt x="381" y="1408"/>
                </a:lnTo>
                <a:lnTo>
                  <a:pt x="387" y="1396"/>
                </a:lnTo>
                <a:lnTo>
                  <a:pt x="393" y="1384"/>
                </a:lnTo>
                <a:lnTo>
                  <a:pt x="396" y="1372"/>
                </a:lnTo>
                <a:lnTo>
                  <a:pt x="398" y="1360"/>
                </a:lnTo>
                <a:lnTo>
                  <a:pt x="399" y="1335"/>
                </a:lnTo>
                <a:lnTo>
                  <a:pt x="399" y="1307"/>
                </a:lnTo>
                <a:lnTo>
                  <a:pt x="400" y="1291"/>
                </a:lnTo>
                <a:lnTo>
                  <a:pt x="401" y="1277"/>
                </a:lnTo>
                <a:lnTo>
                  <a:pt x="400" y="1271"/>
                </a:lnTo>
                <a:lnTo>
                  <a:pt x="400" y="1264"/>
                </a:lnTo>
                <a:lnTo>
                  <a:pt x="399" y="1257"/>
                </a:lnTo>
                <a:lnTo>
                  <a:pt x="397" y="1249"/>
                </a:lnTo>
                <a:lnTo>
                  <a:pt x="394" y="1240"/>
                </a:lnTo>
                <a:lnTo>
                  <a:pt x="391" y="1234"/>
                </a:lnTo>
                <a:lnTo>
                  <a:pt x="385" y="1227"/>
                </a:lnTo>
                <a:lnTo>
                  <a:pt x="381" y="1222"/>
                </a:lnTo>
                <a:lnTo>
                  <a:pt x="371" y="1210"/>
                </a:lnTo>
                <a:lnTo>
                  <a:pt x="361" y="1196"/>
                </a:lnTo>
                <a:lnTo>
                  <a:pt x="351" y="1194"/>
                </a:lnTo>
                <a:lnTo>
                  <a:pt x="339" y="1193"/>
                </a:lnTo>
                <a:lnTo>
                  <a:pt x="328" y="1191"/>
                </a:lnTo>
                <a:lnTo>
                  <a:pt x="317" y="1188"/>
                </a:lnTo>
                <a:lnTo>
                  <a:pt x="317" y="1188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2" name="Freeform 278"/>
          <p:cNvSpPr>
            <a:spLocks/>
          </p:cNvSpPr>
          <p:nvPr/>
        </p:nvSpPr>
        <p:spPr bwMode="auto">
          <a:xfrm>
            <a:off x="1473746" y="2298499"/>
            <a:ext cx="1144342" cy="997844"/>
          </a:xfrm>
          <a:custGeom>
            <a:avLst/>
            <a:gdLst>
              <a:gd name="T0" fmla="*/ 2228 w 2485"/>
              <a:gd name="T1" fmla="*/ 1448 h 2165"/>
              <a:gd name="T2" fmla="*/ 2255 w 2485"/>
              <a:gd name="T3" fmla="*/ 1365 h 2165"/>
              <a:gd name="T4" fmla="*/ 2267 w 2485"/>
              <a:gd name="T5" fmla="*/ 1313 h 2165"/>
              <a:gd name="T6" fmla="*/ 2233 w 2485"/>
              <a:gd name="T7" fmla="*/ 1300 h 2165"/>
              <a:gd name="T8" fmla="*/ 2213 w 2485"/>
              <a:gd name="T9" fmla="*/ 1281 h 2165"/>
              <a:gd name="T10" fmla="*/ 2250 w 2485"/>
              <a:gd name="T11" fmla="*/ 1150 h 2165"/>
              <a:gd name="T12" fmla="*/ 2319 w 2485"/>
              <a:gd name="T13" fmla="*/ 1093 h 2165"/>
              <a:gd name="T14" fmla="*/ 2364 w 2485"/>
              <a:gd name="T15" fmla="*/ 1033 h 2165"/>
              <a:gd name="T16" fmla="*/ 2386 w 2485"/>
              <a:gd name="T17" fmla="*/ 971 h 2165"/>
              <a:gd name="T18" fmla="*/ 2403 w 2485"/>
              <a:gd name="T19" fmla="*/ 908 h 2165"/>
              <a:gd name="T20" fmla="*/ 2448 w 2485"/>
              <a:gd name="T21" fmla="*/ 860 h 2165"/>
              <a:gd name="T22" fmla="*/ 2482 w 2485"/>
              <a:gd name="T23" fmla="*/ 791 h 2165"/>
              <a:gd name="T24" fmla="*/ 2483 w 2485"/>
              <a:gd name="T25" fmla="*/ 688 h 2165"/>
              <a:gd name="T26" fmla="*/ 2445 w 2485"/>
              <a:gd name="T27" fmla="*/ 627 h 2165"/>
              <a:gd name="T28" fmla="*/ 1862 w 2485"/>
              <a:gd name="T29" fmla="*/ 469 h 2165"/>
              <a:gd name="T30" fmla="*/ 1782 w 2485"/>
              <a:gd name="T31" fmla="*/ 491 h 2165"/>
              <a:gd name="T32" fmla="*/ 1654 w 2485"/>
              <a:gd name="T33" fmla="*/ 458 h 2165"/>
              <a:gd name="T34" fmla="*/ 1510 w 2485"/>
              <a:gd name="T35" fmla="*/ 439 h 2165"/>
              <a:gd name="T36" fmla="*/ 1426 w 2485"/>
              <a:gd name="T37" fmla="*/ 411 h 2165"/>
              <a:gd name="T38" fmla="*/ 1345 w 2485"/>
              <a:gd name="T39" fmla="*/ 372 h 2165"/>
              <a:gd name="T40" fmla="*/ 1273 w 2485"/>
              <a:gd name="T41" fmla="*/ 398 h 2165"/>
              <a:gd name="T42" fmla="*/ 1239 w 2485"/>
              <a:gd name="T43" fmla="*/ 398 h 2165"/>
              <a:gd name="T44" fmla="*/ 1174 w 2485"/>
              <a:gd name="T45" fmla="*/ 347 h 2165"/>
              <a:gd name="T46" fmla="*/ 1063 w 2485"/>
              <a:gd name="T47" fmla="*/ 334 h 2165"/>
              <a:gd name="T48" fmla="*/ 937 w 2485"/>
              <a:gd name="T49" fmla="*/ 322 h 2165"/>
              <a:gd name="T50" fmla="*/ 850 w 2485"/>
              <a:gd name="T51" fmla="*/ 292 h 2165"/>
              <a:gd name="T52" fmla="*/ 834 w 2485"/>
              <a:gd name="T53" fmla="*/ 178 h 2165"/>
              <a:gd name="T54" fmla="*/ 807 w 2485"/>
              <a:gd name="T55" fmla="*/ 86 h 2165"/>
              <a:gd name="T56" fmla="*/ 745 w 2485"/>
              <a:gd name="T57" fmla="*/ 42 h 2165"/>
              <a:gd name="T58" fmla="*/ 723 w 2485"/>
              <a:gd name="T59" fmla="*/ 16 h 2165"/>
              <a:gd name="T60" fmla="*/ 691 w 2485"/>
              <a:gd name="T61" fmla="*/ 31 h 2165"/>
              <a:gd name="T62" fmla="*/ 618 w 2485"/>
              <a:gd name="T63" fmla="*/ 14 h 2165"/>
              <a:gd name="T64" fmla="*/ 555 w 2485"/>
              <a:gd name="T65" fmla="*/ 63 h 2165"/>
              <a:gd name="T66" fmla="*/ 531 w 2485"/>
              <a:gd name="T67" fmla="*/ 156 h 2165"/>
              <a:gd name="T68" fmla="*/ 517 w 2485"/>
              <a:gd name="T69" fmla="*/ 211 h 2165"/>
              <a:gd name="T70" fmla="*/ 493 w 2485"/>
              <a:gd name="T71" fmla="*/ 288 h 2165"/>
              <a:gd name="T72" fmla="*/ 473 w 2485"/>
              <a:gd name="T73" fmla="*/ 341 h 2165"/>
              <a:gd name="T74" fmla="*/ 386 w 2485"/>
              <a:gd name="T75" fmla="*/ 500 h 2165"/>
              <a:gd name="T76" fmla="*/ 352 w 2485"/>
              <a:gd name="T77" fmla="*/ 610 h 2165"/>
              <a:gd name="T78" fmla="*/ 288 w 2485"/>
              <a:gd name="T79" fmla="*/ 738 h 2165"/>
              <a:gd name="T80" fmla="*/ 240 w 2485"/>
              <a:gd name="T81" fmla="*/ 833 h 2165"/>
              <a:gd name="T82" fmla="*/ 184 w 2485"/>
              <a:gd name="T83" fmla="*/ 938 h 2165"/>
              <a:gd name="T84" fmla="*/ 133 w 2485"/>
              <a:gd name="T85" fmla="*/ 989 h 2165"/>
              <a:gd name="T86" fmla="*/ 122 w 2485"/>
              <a:gd name="T87" fmla="*/ 1046 h 2165"/>
              <a:gd name="T88" fmla="*/ 70 w 2485"/>
              <a:gd name="T89" fmla="*/ 1122 h 2165"/>
              <a:gd name="T90" fmla="*/ 33 w 2485"/>
              <a:gd name="T91" fmla="*/ 1196 h 2165"/>
              <a:gd name="T92" fmla="*/ 39 w 2485"/>
              <a:gd name="T93" fmla="*/ 1277 h 2165"/>
              <a:gd name="T94" fmla="*/ 8 w 2485"/>
              <a:gd name="T95" fmla="*/ 1381 h 2165"/>
              <a:gd name="T96" fmla="*/ 2 w 2485"/>
              <a:gd name="T97" fmla="*/ 1494 h 2165"/>
              <a:gd name="T98" fmla="*/ 13 w 2485"/>
              <a:gd name="T99" fmla="*/ 1541 h 2165"/>
              <a:gd name="T100" fmla="*/ 238 w 2485"/>
              <a:gd name="T101" fmla="*/ 1633 h 2165"/>
              <a:gd name="T102" fmla="*/ 770 w 2485"/>
              <a:gd name="T103" fmla="*/ 1804 h 2165"/>
              <a:gd name="T104" fmla="*/ 1220 w 2485"/>
              <a:gd name="T105" fmla="*/ 1933 h 2165"/>
              <a:gd name="T106" fmla="*/ 1591 w 2485"/>
              <a:gd name="T107" fmla="*/ 2039 h 2165"/>
              <a:gd name="T108" fmla="*/ 1973 w 2485"/>
              <a:gd name="T109" fmla="*/ 2138 h 2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85" h="2165">
                <a:moveTo>
                  <a:pt x="2084" y="2165"/>
                </a:moveTo>
                <a:lnTo>
                  <a:pt x="2211" y="1505"/>
                </a:lnTo>
                <a:lnTo>
                  <a:pt x="2212" y="1494"/>
                </a:lnTo>
                <a:lnTo>
                  <a:pt x="2213" y="1484"/>
                </a:lnTo>
                <a:lnTo>
                  <a:pt x="2215" y="1475"/>
                </a:lnTo>
                <a:lnTo>
                  <a:pt x="2220" y="1465"/>
                </a:lnTo>
                <a:lnTo>
                  <a:pt x="2228" y="1448"/>
                </a:lnTo>
                <a:lnTo>
                  <a:pt x="2239" y="1428"/>
                </a:lnTo>
                <a:lnTo>
                  <a:pt x="2243" y="1421"/>
                </a:lnTo>
                <a:lnTo>
                  <a:pt x="2247" y="1413"/>
                </a:lnTo>
                <a:lnTo>
                  <a:pt x="2249" y="1406"/>
                </a:lnTo>
                <a:lnTo>
                  <a:pt x="2251" y="1398"/>
                </a:lnTo>
                <a:lnTo>
                  <a:pt x="2253" y="1382"/>
                </a:lnTo>
                <a:lnTo>
                  <a:pt x="2255" y="1365"/>
                </a:lnTo>
                <a:lnTo>
                  <a:pt x="2259" y="1353"/>
                </a:lnTo>
                <a:lnTo>
                  <a:pt x="2263" y="1341"/>
                </a:lnTo>
                <a:lnTo>
                  <a:pt x="2265" y="1336"/>
                </a:lnTo>
                <a:lnTo>
                  <a:pt x="2267" y="1330"/>
                </a:lnTo>
                <a:lnTo>
                  <a:pt x="2268" y="1324"/>
                </a:lnTo>
                <a:lnTo>
                  <a:pt x="2268" y="1317"/>
                </a:lnTo>
                <a:lnTo>
                  <a:pt x="2267" y="1313"/>
                </a:lnTo>
                <a:lnTo>
                  <a:pt x="2265" y="1310"/>
                </a:lnTo>
                <a:lnTo>
                  <a:pt x="2262" y="1306"/>
                </a:lnTo>
                <a:lnTo>
                  <a:pt x="2257" y="1304"/>
                </a:lnTo>
                <a:lnTo>
                  <a:pt x="2252" y="1301"/>
                </a:lnTo>
                <a:lnTo>
                  <a:pt x="2247" y="1300"/>
                </a:lnTo>
                <a:lnTo>
                  <a:pt x="2239" y="1300"/>
                </a:lnTo>
                <a:lnTo>
                  <a:pt x="2233" y="1300"/>
                </a:lnTo>
                <a:lnTo>
                  <a:pt x="2227" y="1300"/>
                </a:lnTo>
                <a:lnTo>
                  <a:pt x="2222" y="1299"/>
                </a:lnTo>
                <a:lnTo>
                  <a:pt x="2220" y="1298"/>
                </a:lnTo>
                <a:lnTo>
                  <a:pt x="2218" y="1296"/>
                </a:lnTo>
                <a:lnTo>
                  <a:pt x="2216" y="1293"/>
                </a:lnTo>
                <a:lnTo>
                  <a:pt x="2215" y="1290"/>
                </a:lnTo>
                <a:lnTo>
                  <a:pt x="2213" y="1281"/>
                </a:lnTo>
                <a:lnTo>
                  <a:pt x="2213" y="1271"/>
                </a:lnTo>
                <a:lnTo>
                  <a:pt x="2212" y="1261"/>
                </a:lnTo>
                <a:lnTo>
                  <a:pt x="2213" y="1252"/>
                </a:lnTo>
                <a:lnTo>
                  <a:pt x="2215" y="1235"/>
                </a:lnTo>
                <a:lnTo>
                  <a:pt x="2221" y="1219"/>
                </a:lnTo>
                <a:lnTo>
                  <a:pt x="2234" y="1185"/>
                </a:lnTo>
                <a:lnTo>
                  <a:pt x="2250" y="1150"/>
                </a:lnTo>
                <a:lnTo>
                  <a:pt x="2255" y="1140"/>
                </a:lnTo>
                <a:lnTo>
                  <a:pt x="2262" y="1131"/>
                </a:lnTo>
                <a:lnTo>
                  <a:pt x="2268" y="1125"/>
                </a:lnTo>
                <a:lnTo>
                  <a:pt x="2277" y="1119"/>
                </a:lnTo>
                <a:lnTo>
                  <a:pt x="2295" y="1109"/>
                </a:lnTo>
                <a:lnTo>
                  <a:pt x="2314" y="1097"/>
                </a:lnTo>
                <a:lnTo>
                  <a:pt x="2319" y="1093"/>
                </a:lnTo>
                <a:lnTo>
                  <a:pt x="2322" y="1087"/>
                </a:lnTo>
                <a:lnTo>
                  <a:pt x="2326" y="1082"/>
                </a:lnTo>
                <a:lnTo>
                  <a:pt x="2330" y="1075"/>
                </a:lnTo>
                <a:lnTo>
                  <a:pt x="2338" y="1065"/>
                </a:lnTo>
                <a:lnTo>
                  <a:pt x="2347" y="1055"/>
                </a:lnTo>
                <a:lnTo>
                  <a:pt x="2356" y="1045"/>
                </a:lnTo>
                <a:lnTo>
                  <a:pt x="2364" y="1033"/>
                </a:lnTo>
                <a:lnTo>
                  <a:pt x="2372" y="1022"/>
                </a:lnTo>
                <a:lnTo>
                  <a:pt x="2378" y="1012"/>
                </a:lnTo>
                <a:lnTo>
                  <a:pt x="2381" y="1006"/>
                </a:lnTo>
                <a:lnTo>
                  <a:pt x="2383" y="1001"/>
                </a:lnTo>
                <a:lnTo>
                  <a:pt x="2384" y="994"/>
                </a:lnTo>
                <a:lnTo>
                  <a:pt x="2385" y="988"/>
                </a:lnTo>
                <a:lnTo>
                  <a:pt x="2386" y="971"/>
                </a:lnTo>
                <a:lnTo>
                  <a:pt x="2387" y="955"/>
                </a:lnTo>
                <a:lnTo>
                  <a:pt x="2387" y="948"/>
                </a:lnTo>
                <a:lnTo>
                  <a:pt x="2388" y="940"/>
                </a:lnTo>
                <a:lnTo>
                  <a:pt x="2390" y="933"/>
                </a:lnTo>
                <a:lnTo>
                  <a:pt x="2394" y="924"/>
                </a:lnTo>
                <a:lnTo>
                  <a:pt x="2398" y="916"/>
                </a:lnTo>
                <a:lnTo>
                  <a:pt x="2403" y="908"/>
                </a:lnTo>
                <a:lnTo>
                  <a:pt x="2409" y="900"/>
                </a:lnTo>
                <a:lnTo>
                  <a:pt x="2415" y="892"/>
                </a:lnTo>
                <a:lnTo>
                  <a:pt x="2421" y="884"/>
                </a:lnTo>
                <a:lnTo>
                  <a:pt x="2427" y="878"/>
                </a:lnTo>
                <a:lnTo>
                  <a:pt x="2434" y="872"/>
                </a:lnTo>
                <a:lnTo>
                  <a:pt x="2441" y="866"/>
                </a:lnTo>
                <a:lnTo>
                  <a:pt x="2448" y="860"/>
                </a:lnTo>
                <a:lnTo>
                  <a:pt x="2453" y="854"/>
                </a:lnTo>
                <a:lnTo>
                  <a:pt x="2459" y="847"/>
                </a:lnTo>
                <a:lnTo>
                  <a:pt x="2465" y="839"/>
                </a:lnTo>
                <a:lnTo>
                  <a:pt x="2471" y="827"/>
                </a:lnTo>
                <a:lnTo>
                  <a:pt x="2477" y="815"/>
                </a:lnTo>
                <a:lnTo>
                  <a:pt x="2480" y="803"/>
                </a:lnTo>
                <a:lnTo>
                  <a:pt x="2482" y="791"/>
                </a:lnTo>
                <a:lnTo>
                  <a:pt x="2483" y="766"/>
                </a:lnTo>
                <a:lnTo>
                  <a:pt x="2483" y="738"/>
                </a:lnTo>
                <a:lnTo>
                  <a:pt x="2484" y="722"/>
                </a:lnTo>
                <a:lnTo>
                  <a:pt x="2485" y="708"/>
                </a:lnTo>
                <a:lnTo>
                  <a:pt x="2484" y="702"/>
                </a:lnTo>
                <a:lnTo>
                  <a:pt x="2484" y="695"/>
                </a:lnTo>
                <a:lnTo>
                  <a:pt x="2483" y="688"/>
                </a:lnTo>
                <a:lnTo>
                  <a:pt x="2481" y="680"/>
                </a:lnTo>
                <a:lnTo>
                  <a:pt x="2478" y="671"/>
                </a:lnTo>
                <a:lnTo>
                  <a:pt x="2475" y="665"/>
                </a:lnTo>
                <a:lnTo>
                  <a:pt x="2469" y="658"/>
                </a:lnTo>
                <a:lnTo>
                  <a:pt x="2465" y="653"/>
                </a:lnTo>
                <a:lnTo>
                  <a:pt x="2455" y="641"/>
                </a:lnTo>
                <a:lnTo>
                  <a:pt x="2445" y="627"/>
                </a:lnTo>
                <a:lnTo>
                  <a:pt x="2435" y="625"/>
                </a:lnTo>
                <a:lnTo>
                  <a:pt x="2423" y="624"/>
                </a:lnTo>
                <a:lnTo>
                  <a:pt x="2412" y="622"/>
                </a:lnTo>
                <a:lnTo>
                  <a:pt x="2401" y="619"/>
                </a:lnTo>
                <a:lnTo>
                  <a:pt x="2401" y="619"/>
                </a:lnTo>
                <a:lnTo>
                  <a:pt x="1870" y="467"/>
                </a:lnTo>
                <a:lnTo>
                  <a:pt x="1862" y="469"/>
                </a:lnTo>
                <a:lnTo>
                  <a:pt x="1856" y="472"/>
                </a:lnTo>
                <a:lnTo>
                  <a:pt x="1850" y="475"/>
                </a:lnTo>
                <a:lnTo>
                  <a:pt x="1844" y="478"/>
                </a:lnTo>
                <a:lnTo>
                  <a:pt x="1828" y="484"/>
                </a:lnTo>
                <a:lnTo>
                  <a:pt x="1811" y="488"/>
                </a:lnTo>
                <a:lnTo>
                  <a:pt x="1797" y="490"/>
                </a:lnTo>
                <a:lnTo>
                  <a:pt x="1782" y="491"/>
                </a:lnTo>
                <a:lnTo>
                  <a:pt x="1768" y="490"/>
                </a:lnTo>
                <a:lnTo>
                  <a:pt x="1754" y="488"/>
                </a:lnTo>
                <a:lnTo>
                  <a:pt x="1740" y="486"/>
                </a:lnTo>
                <a:lnTo>
                  <a:pt x="1726" y="481"/>
                </a:lnTo>
                <a:lnTo>
                  <a:pt x="1698" y="473"/>
                </a:lnTo>
                <a:lnTo>
                  <a:pt x="1669" y="463"/>
                </a:lnTo>
                <a:lnTo>
                  <a:pt x="1654" y="458"/>
                </a:lnTo>
                <a:lnTo>
                  <a:pt x="1638" y="453"/>
                </a:lnTo>
                <a:lnTo>
                  <a:pt x="1621" y="449"/>
                </a:lnTo>
                <a:lnTo>
                  <a:pt x="1604" y="446"/>
                </a:lnTo>
                <a:lnTo>
                  <a:pt x="1572" y="442"/>
                </a:lnTo>
                <a:lnTo>
                  <a:pt x="1540" y="441"/>
                </a:lnTo>
                <a:lnTo>
                  <a:pt x="1526" y="440"/>
                </a:lnTo>
                <a:lnTo>
                  <a:pt x="1510" y="439"/>
                </a:lnTo>
                <a:lnTo>
                  <a:pt x="1494" y="438"/>
                </a:lnTo>
                <a:lnTo>
                  <a:pt x="1477" y="436"/>
                </a:lnTo>
                <a:lnTo>
                  <a:pt x="1467" y="433"/>
                </a:lnTo>
                <a:lnTo>
                  <a:pt x="1458" y="431"/>
                </a:lnTo>
                <a:lnTo>
                  <a:pt x="1449" y="426"/>
                </a:lnTo>
                <a:lnTo>
                  <a:pt x="1441" y="422"/>
                </a:lnTo>
                <a:lnTo>
                  <a:pt x="1426" y="411"/>
                </a:lnTo>
                <a:lnTo>
                  <a:pt x="1411" y="400"/>
                </a:lnTo>
                <a:lnTo>
                  <a:pt x="1397" y="390"/>
                </a:lnTo>
                <a:lnTo>
                  <a:pt x="1382" y="381"/>
                </a:lnTo>
                <a:lnTo>
                  <a:pt x="1373" y="377"/>
                </a:lnTo>
                <a:lnTo>
                  <a:pt x="1364" y="374"/>
                </a:lnTo>
                <a:lnTo>
                  <a:pt x="1355" y="372"/>
                </a:lnTo>
                <a:lnTo>
                  <a:pt x="1345" y="372"/>
                </a:lnTo>
                <a:lnTo>
                  <a:pt x="1330" y="372"/>
                </a:lnTo>
                <a:lnTo>
                  <a:pt x="1317" y="374"/>
                </a:lnTo>
                <a:lnTo>
                  <a:pt x="1305" y="378"/>
                </a:lnTo>
                <a:lnTo>
                  <a:pt x="1291" y="382"/>
                </a:lnTo>
                <a:lnTo>
                  <a:pt x="1282" y="388"/>
                </a:lnTo>
                <a:lnTo>
                  <a:pt x="1276" y="395"/>
                </a:lnTo>
                <a:lnTo>
                  <a:pt x="1273" y="398"/>
                </a:lnTo>
                <a:lnTo>
                  <a:pt x="1268" y="401"/>
                </a:lnTo>
                <a:lnTo>
                  <a:pt x="1264" y="403"/>
                </a:lnTo>
                <a:lnTo>
                  <a:pt x="1260" y="404"/>
                </a:lnTo>
                <a:lnTo>
                  <a:pt x="1253" y="404"/>
                </a:lnTo>
                <a:lnTo>
                  <a:pt x="1248" y="403"/>
                </a:lnTo>
                <a:lnTo>
                  <a:pt x="1243" y="400"/>
                </a:lnTo>
                <a:lnTo>
                  <a:pt x="1239" y="398"/>
                </a:lnTo>
                <a:lnTo>
                  <a:pt x="1230" y="393"/>
                </a:lnTo>
                <a:lnTo>
                  <a:pt x="1223" y="385"/>
                </a:lnTo>
                <a:lnTo>
                  <a:pt x="1216" y="378"/>
                </a:lnTo>
                <a:lnTo>
                  <a:pt x="1209" y="369"/>
                </a:lnTo>
                <a:lnTo>
                  <a:pt x="1200" y="363"/>
                </a:lnTo>
                <a:lnTo>
                  <a:pt x="1190" y="356"/>
                </a:lnTo>
                <a:lnTo>
                  <a:pt x="1174" y="347"/>
                </a:lnTo>
                <a:lnTo>
                  <a:pt x="1159" y="341"/>
                </a:lnTo>
                <a:lnTo>
                  <a:pt x="1152" y="338"/>
                </a:lnTo>
                <a:lnTo>
                  <a:pt x="1143" y="337"/>
                </a:lnTo>
                <a:lnTo>
                  <a:pt x="1134" y="336"/>
                </a:lnTo>
                <a:lnTo>
                  <a:pt x="1126" y="334"/>
                </a:lnTo>
                <a:lnTo>
                  <a:pt x="1094" y="334"/>
                </a:lnTo>
                <a:lnTo>
                  <a:pt x="1063" y="334"/>
                </a:lnTo>
                <a:lnTo>
                  <a:pt x="1032" y="334"/>
                </a:lnTo>
                <a:lnTo>
                  <a:pt x="1000" y="334"/>
                </a:lnTo>
                <a:lnTo>
                  <a:pt x="988" y="334"/>
                </a:lnTo>
                <a:lnTo>
                  <a:pt x="977" y="332"/>
                </a:lnTo>
                <a:lnTo>
                  <a:pt x="967" y="330"/>
                </a:lnTo>
                <a:lnTo>
                  <a:pt x="956" y="328"/>
                </a:lnTo>
                <a:lnTo>
                  <a:pt x="937" y="322"/>
                </a:lnTo>
                <a:lnTo>
                  <a:pt x="914" y="313"/>
                </a:lnTo>
                <a:lnTo>
                  <a:pt x="896" y="310"/>
                </a:lnTo>
                <a:lnTo>
                  <a:pt x="879" y="308"/>
                </a:lnTo>
                <a:lnTo>
                  <a:pt x="872" y="305"/>
                </a:lnTo>
                <a:lnTo>
                  <a:pt x="864" y="303"/>
                </a:lnTo>
                <a:lnTo>
                  <a:pt x="857" y="299"/>
                </a:lnTo>
                <a:lnTo>
                  <a:pt x="850" y="292"/>
                </a:lnTo>
                <a:lnTo>
                  <a:pt x="847" y="283"/>
                </a:lnTo>
                <a:lnTo>
                  <a:pt x="845" y="271"/>
                </a:lnTo>
                <a:lnTo>
                  <a:pt x="841" y="255"/>
                </a:lnTo>
                <a:lnTo>
                  <a:pt x="837" y="241"/>
                </a:lnTo>
                <a:lnTo>
                  <a:pt x="835" y="224"/>
                </a:lnTo>
                <a:lnTo>
                  <a:pt x="834" y="207"/>
                </a:lnTo>
                <a:lnTo>
                  <a:pt x="834" y="178"/>
                </a:lnTo>
                <a:lnTo>
                  <a:pt x="834" y="152"/>
                </a:lnTo>
                <a:lnTo>
                  <a:pt x="832" y="139"/>
                </a:lnTo>
                <a:lnTo>
                  <a:pt x="829" y="126"/>
                </a:lnTo>
                <a:lnTo>
                  <a:pt x="824" y="114"/>
                </a:lnTo>
                <a:lnTo>
                  <a:pt x="819" y="101"/>
                </a:lnTo>
                <a:lnTo>
                  <a:pt x="814" y="93"/>
                </a:lnTo>
                <a:lnTo>
                  <a:pt x="807" y="86"/>
                </a:lnTo>
                <a:lnTo>
                  <a:pt x="799" y="81"/>
                </a:lnTo>
                <a:lnTo>
                  <a:pt x="793" y="75"/>
                </a:lnTo>
                <a:lnTo>
                  <a:pt x="777" y="68"/>
                </a:lnTo>
                <a:lnTo>
                  <a:pt x="761" y="58"/>
                </a:lnTo>
                <a:lnTo>
                  <a:pt x="754" y="54"/>
                </a:lnTo>
                <a:lnTo>
                  <a:pt x="750" y="48"/>
                </a:lnTo>
                <a:lnTo>
                  <a:pt x="745" y="42"/>
                </a:lnTo>
                <a:lnTo>
                  <a:pt x="742" y="35"/>
                </a:lnTo>
                <a:lnTo>
                  <a:pt x="739" y="29"/>
                </a:lnTo>
                <a:lnTo>
                  <a:pt x="735" y="23"/>
                </a:lnTo>
                <a:lnTo>
                  <a:pt x="733" y="20"/>
                </a:lnTo>
                <a:lnTo>
                  <a:pt x="729" y="19"/>
                </a:lnTo>
                <a:lnTo>
                  <a:pt x="726" y="17"/>
                </a:lnTo>
                <a:lnTo>
                  <a:pt x="723" y="16"/>
                </a:lnTo>
                <a:lnTo>
                  <a:pt x="717" y="16"/>
                </a:lnTo>
                <a:lnTo>
                  <a:pt x="713" y="17"/>
                </a:lnTo>
                <a:lnTo>
                  <a:pt x="709" y="19"/>
                </a:lnTo>
                <a:lnTo>
                  <a:pt x="704" y="22"/>
                </a:lnTo>
                <a:lnTo>
                  <a:pt x="700" y="26"/>
                </a:lnTo>
                <a:lnTo>
                  <a:pt x="696" y="29"/>
                </a:lnTo>
                <a:lnTo>
                  <a:pt x="691" y="31"/>
                </a:lnTo>
                <a:lnTo>
                  <a:pt x="686" y="32"/>
                </a:lnTo>
                <a:lnTo>
                  <a:pt x="686" y="32"/>
                </a:lnTo>
                <a:lnTo>
                  <a:pt x="671" y="26"/>
                </a:lnTo>
                <a:lnTo>
                  <a:pt x="658" y="21"/>
                </a:lnTo>
                <a:lnTo>
                  <a:pt x="644" y="18"/>
                </a:lnTo>
                <a:lnTo>
                  <a:pt x="631" y="16"/>
                </a:lnTo>
                <a:lnTo>
                  <a:pt x="618" y="14"/>
                </a:lnTo>
                <a:lnTo>
                  <a:pt x="605" y="11"/>
                </a:lnTo>
                <a:lnTo>
                  <a:pt x="591" y="6"/>
                </a:lnTo>
                <a:lnTo>
                  <a:pt x="577" y="0"/>
                </a:lnTo>
                <a:lnTo>
                  <a:pt x="571" y="17"/>
                </a:lnTo>
                <a:lnTo>
                  <a:pt x="566" y="32"/>
                </a:lnTo>
                <a:lnTo>
                  <a:pt x="562" y="47"/>
                </a:lnTo>
                <a:lnTo>
                  <a:pt x="555" y="63"/>
                </a:lnTo>
                <a:lnTo>
                  <a:pt x="547" y="83"/>
                </a:lnTo>
                <a:lnTo>
                  <a:pt x="539" y="101"/>
                </a:lnTo>
                <a:lnTo>
                  <a:pt x="536" y="110"/>
                </a:lnTo>
                <a:lnTo>
                  <a:pt x="533" y="120"/>
                </a:lnTo>
                <a:lnTo>
                  <a:pt x="531" y="129"/>
                </a:lnTo>
                <a:lnTo>
                  <a:pt x="529" y="141"/>
                </a:lnTo>
                <a:lnTo>
                  <a:pt x="531" y="156"/>
                </a:lnTo>
                <a:lnTo>
                  <a:pt x="532" y="173"/>
                </a:lnTo>
                <a:lnTo>
                  <a:pt x="531" y="180"/>
                </a:lnTo>
                <a:lnTo>
                  <a:pt x="528" y="188"/>
                </a:lnTo>
                <a:lnTo>
                  <a:pt x="525" y="193"/>
                </a:lnTo>
                <a:lnTo>
                  <a:pt x="522" y="200"/>
                </a:lnTo>
                <a:lnTo>
                  <a:pt x="520" y="205"/>
                </a:lnTo>
                <a:lnTo>
                  <a:pt x="517" y="211"/>
                </a:lnTo>
                <a:lnTo>
                  <a:pt x="514" y="218"/>
                </a:lnTo>
                <a:lnTo>
                  <a:pt x="513" y="225"/>
                </a:lnTo>
                <a:lnTo>
                  <a:pt x="512" y="243"/>
                </a:lnTo>
                <a:lnTo>
                  <a:pt x="510" y="258"/>
                </a:lnTo>
                <a:lnTo>
                  <a:pt x="502" y="269"/>
                </a:lnTo>
                <a:lnTo>
                  <a:pt x="495" y="279"/>
                </a:lnTo>
                <a:lnTo>
                  <a:pt x="493" y="288"/>
                </a:lnTo>
                <a:lnTo>
                  <a:pt x="492" y="296"/>
                </a:lnTo>
                <a:lnTo>
                  <a:pt x="491" y="304"/>
                </a:lnTo>
                <a:lnTo>
                  <a:pt x="490" y="313"/>
                </a:lnTo>
                <a:lnTo>
                  <a:pt x="486" y="322"/>
                </a:lnTo>
                <a:lnTo>
                  <a:pt x="482" y="329"/>
                </a:lnTo>
                <a:lnTo>
                  <a:pt x="478" y="336"/>
                </a:lnTo>
                <a:lnTo>
                  <a:pt x="473" y="341"/>
                </a:lnTo>
                <a:lnTo>
                  <a:pt x="463" y="353"/>
                </a:lnTo>
                <a:lnTo>
                  <a:pt x="452" y="367"/>
                </a:lnTo>
                <a:lnTo>
                  <a:pt x="434" y="396"/>
                </a:lnTo>
                <a:lnTo>
                  <a:pt x="419" y="423"/>
                </a:lnTo>
                <a:lnTo>
                  <a:pt x="406" y="451"/>
                </a:lnTo>
                <a:lnTo>
                  <a:pt x="393" y="484"/>
                </a:lnTo>
                <a:lnTo>
                  <a:pt x="386" y="500"/>
                </a:lnTo>
                <a:lnTo>
                  <a:pt x="377" y="515"/>
                </a:lnTo>
                <a:lnTo>
                  <a:pt x="372" y="532"/>
                </a:lnTo>
                <a:lnTo>
                  <a:pt x="367" y="548"/>
                </a:lnTo>
                <a:lnTo>
                  <a:pt x="363" y="565"/>
                </a:lnTo>
                <a:lnTo>
                  <a:pt x="360" y="580"/>
                </a:lnTo>
                <a:lnTo>
                  <a:pt x="357" y="594"/>
                </a:lnTo>
                <a:lnTo>
                  <a:pt x="352" y="610"/>
                </a:lnTo>
                <a:lnTo>
                  <a:pt x="347" y="625"/>
                </a:lnTo>
                <a:lnTo>
                  <a:pt x="340" y="642"/>
                </a:lnTo>
                <a:lnTo>
                  <a:pt x="332" y="662"/>
                </a:lnTo>
                <a:lnTo>
                  <a:pt x="323" y="678"/>
                </a:lnTo>
                <a:lnTo>
                  <a:pt x="315" y="693"/>
                </a:lnTo>
                <a:lnTo>
                  <a:pt x="306" y="708"/>
                </a:lnTo>
                <a:lnTo>
                  <a:pt x="288" y="738"/>
                </a:lnTo>
                <a:lnTo>
                  <a:pt x="269" y="773"/>
                </a:lnTo>
                <a:lnTo>
                  <a:pt x="262" y="784"/>
                </a:lnTo>
                <a:lnTo>
                  <a:pt x="255" y="792"/>
                </a:lnTo>
                <a:lnTo>
                  <a:pt x="248" y="802"/>
                </a:lnTo>
                <a:lnTo>
                  <a:pt x="242" y="813"/>
                </a:lnTo>
                <a:lnTo>
                  <a:pt x="241" y="824"/>
                </a:lnTo>
                <a:lnTo>
                  <a:pt x="240" y="833"/>
                </a:lnTo>
                <a:lnTo>
                  <a:pt x="232" y="852"/>
                </a:lnTo>
                <a:lnTo>
                  <a:pt x="226" y="867"/>
                </a:lnTo>
                <a:lnTo>
                  <a:pt x="217" y="881"/>
                </a:lnTo>
                <a:lnTo>
                  <a:pt x="208" y="897"/>
                </a:lnTo>
                <a:lnTo>
                  <a:pt x="198" y="916"/>
                </a:lnTo>
                <a:lnTo>
                  <a:pt x="189" y="931"/>
                </a:lnTo>
                <a:lnTo>
                  <a:pt x="184" y="938"/>
                </a:lnTo>
                <a:lnTo>
                  <a:pt x="178" y="946"/>
                </a:lnTo>
                <a:lnTo>
                  <a:pt x="172" y="953"/>
                </a:lnTo>
                <a:lnTo>
                  <a:pt x="166" y="961"/>
                </a:lnTo>
                <a:lnTo>
                  <a:pt x="154" y="972"/>
                </a:lnTo>
                <a:lnTo>
                  <a:pt x="143" y="979"/>
                </a:lnTo>
                <a:lnTo>
                  <a:pt x="139" y="985"/>
                </a:lnTo>
                <a:lnTo>
                  <a:pt x="133" y="989"/>
                </a:lnTo>
                <a:lnTo>
                  <a:pt x="129" y="994"/>
                </a:lnTo>
                <a:lnTo>
                  <a:pt x="126" y="1001"/>
                </a:lnTo>
                <a:lnTo>
                  <a:pt x="120" y="1006"/>
                </a:lnTo>
                <a:lnTo>
                  <a:pt x="117" y="1012"/>
                </a:lnTo>
                <a:lnTo>
                  <a:pt x="120" y="1025"/>
                </a:lnTo>
                <a:lnTo>
                  <a:pt x="122" y="1039"/>
                </a:lnTo>
                <a:lnTo>
                  <a:pt x="122" y="1046"/>
                </a:lnTo>
                <a:lnTo>
                  <a:pt x="121" y="1053"/>
                </a:lnTo>
                <a:lnTo>
                  <a:pt x="119" y="1058"/>
                </a:lnTo>
                <a:lnTo>
                  <a:pt x="116" y="1065"/>
                </a:lnTo>
                <a:lnTo>
                  <a:pt x="108" y="1075"/>
                </a:lnTo>
                <a:lnTo>
                  <a:pt x="99" y="1086"/>
                </a:lnTo>
                <a:lnTo>
                  <a:pt x="83" y="1104"/>
                </a:lnTo>
                <a:lnTo>
                  <a:pt x="70" y="1122"/>
                </a:lnTo>
                <a:lnTo>
                  <a:pt x="59" y="1139"/>
                </a:lnTo>
                <a:lnTo>
                  <a:pt x="48" y="1161"/>
                </a:lnTo>
                <a:lnTo>
                  <a:pt x="42" y="1171"/>
                </a:lnTo>
                <a:lnTo>
                  <a:pt x="38" y="1181"/>
                </a:lnTo>
                <a:lnTo>
                  <a:pt x="36" y="1185"/>
                </a:lnTo>
                <a:lnTo>
                  <a:pt x="34" y="1191"/>
                </a:lnTo>
                <a:lnTo>
                  <a:pt x="33" y="1196"/>
                </a:lnTo>
                <a:lnTo>
                  <a:pt x="33" y="1203"/>
                </a:lnTo>
                <a:lnTo>
                  <a:pt x="34" y="1217"/>
                </a:lnTo>
                <a:lnTo>
                  <a:pt x="36" y="1230"/>
                </a:lnTo>
                <a:lnTo>
                  <a:pt x="39" y="1242"/>
                </a:lnTo>
                <a:lnTo>
                  <a:pt x="40" y="1256"/>
                </a:lnTo>
                <a:lnTo>
                  <a:pt x="40" y="1266"/>
                </a:lnTo>
                <a:lnTo>
                  <a:pt x="39" y="1277"/>
                </a:lnTo>
                <a:lnTo>
                  <a:pt x="38" y="1286"/>
                </a:lnTo>
                <a:lnTo>
                  <a:pt x="36" y="1296"/>
                </a:lnTo>
                <a:lnTo>
                  <a:pt x="32" y="1313"/>
                </a:lnTo>
                <a:lnTo>
                  <a:pt x="24" y="1333"/>
                </a:lnTo>
                <a:lnTo>
                  <a:pt x="18" y="1349"/>
                </a:lnTo>
                <a:lnTo>
                  <a:pt x="11" y="1365"/>
                </a:lnTo>
                <a:lnTo>
                  <a:pt x="8" y="1381"/>
                </a:lnTo>
                <a:lnTo>
                  <a:pt x="5" y="1395"/>
                </a:lnTo>
                <a:lnTo>
                  <a:pt x="4" y="1408"/>
                </a:lnTo>
                <a:lnTo>
                  <a:pt x="1" y="1422"/>
                </a:lnTo>
                <a:lnTo>
                  <a:pt x="0" y="1449"/>
                </a:lnTo>
                <a:lnTo>
                  <a:pt x="0" y="1479"/>
                </a:lnTo>
                <a:lnTo>
                  <a:pt x="1" y="1487"/>
                </a:lnTo>
                <a:lnTo>
                  <a:pt x="2" y="1494"/>
                </a:lnTo>
                <a:lnTo>
                  <a:pt x="5" y="1501"/>
                </a:lnTo>
                <a:lnTo>
                  <a:pt x="7" y="1507"/>
                </a:lnTo>
                <a:lnTo>
                  <a:pt x="10" y="1514"/>
                </a:lnTo>
                <a:lnTo>
                  <a:pt x="12" y="1521"/>
                </a:lnTo>
                <a:lnTo>
                  <a:pt x="13" y="1528"/>
                </a:lnTo>
                <a:lnTo>
                  <a:pt x="13" y="1536"/>
                </a:lnTo>
                <a:lnTo>
                  <a:pt x="13" y="1541"/>
                </a:lnTo>
                <a:lnTo>
                  <a:pt x="12" y="1545"/>
                </a:lnTo>
                <a:lnTo>
                  <a:pt x="10" y="1548"/>
                </a:lnTo>
                <a:lnTo>
                  <a:pt x="8" y="1553"/>
                </a:lnTo>
                <a:lnTo>
                  <a:pt x="8" y="1553"/>
                </a:lnTo>
                <a:lnTo>
                  <a:pt x="85" y="1580"/>
                </a:lnTo>
                <a:lnTo>
                  <a:pt x="161" y="1607"/>
                </a:lnTo>
                <a:lnTo>
                  <a:pt x="238" y="1633"/>
                </a:lnTo>
                <a:lnTo>
                  <a:pt x="315" y="1658"/>
                </a:lnTo>
                <a:lnTo>
                  <a:pt x="391" y="1684"/>
                </a:lnTo>
                <a:lnTo>
                  <a:pt x="467" y="1709"/>
                </a:lnTo>
                <a:lnTo>
                  <a:pt x="544" y="1734"/>
                </a:lnTo>
                <a:lnTo>
                  <a:pt x="619" y="1758"/>
                </a:lnTo>
                <a:lnTo>
                  <a:pt x="695" y="1782"/>
                </a:lnTo>
                <a:lnTo>
                  <a:pt x="770" y="1804"/>
                </a:lnTo>
                <a:lnTo>
                  <a:pt x="845" y="1827"/>
                </a:lnTo>
                <a:lnTo>
                  <a:pt x="920" y="1850"/>
                </a:lnTo>
                <a:lnTo>
                  <a:pt x="995" y="1871"/>
                </a:lnTo>
                <a:lnTo>
                  <a:pt x="1071" y="1892"/>
                </a:lnTo>
                <a:lnTo>
                  <a:pt x="1145" y="1913"/>
                </a:lnTo>
                <a:lnTo>
                  <a:pt x="1220" y="1933"/>
                </a:lnTo>
                <a:lnTo>
                  <a:pt x="1220" y="1933"/>
                </a:lnTo>
                <a:lnTo>
                  <a:pt x="1273" y="1949"/>
                </a:lnTo>
                <a:lnTo>
                  <a:pt x="1324" y="1964"/>
                </a:lnTo>
                <a:lnTo>
                  <a:pt x="1377" y="1979"/>
                </a:lnTo>
                <a:lnTo>
                  <a:pt x="1431" y="1994"/>
                </a:lnTo>
                <a:lnTo>
                  <a:pt x="1484" y="2009"/>
                </a:lnTo>
                <a:lnTo>
                  <a:pt x="1538" y="2024"/>
                </a:lnTo>
                <a:lnTo>
                  <a:pt x="1591" y="2039"/>
                </a:lnTo>
                <a:lnTo>
                  <a:pt x="1645" y="2053"/>
                </a:lnTo>
                <a:lnTo>
                  <a:pt x="1699" y="2068"/>
                </a:lnTo>
                <a:lnTo>
                  <a:pt x="1754" y="2082"/>
                </a:lnTo>
                <a:lnTo>
                  <a:pt x="1808" y="2096"/>
                </a:lnTo>
                <a:lnTo>
                  <a:pt x="1863" y="2110"/>
                </a:lnTo>
                <a:lnTo>
                  <a:pt x="1918" y="2124"/>
                </a:lnTo>
                <a:lnTo>
                  <a:pt x="1973" y="2138"/>
                </a:lnTo>
                <a:lnTo>
                  <a:pt x="2029" y="2151"/>
                </a:lnTo>
                <a:lnTo>
                  <a:pt x="2084" y="2165"/>
                </a:lnTo>
                <a:lnTo>
                  <a:pt x="2084" y="216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03" name="Picture 2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232" y="6349302"/>
            <a:ext cx="744928" cy="45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3" name="Rectangle 280"/>
          <p:cNvSpPr>
            <a:spLocks noChangeArrowheads="1"/>
          </p:cNvSpPr>
          <p:nvPr/>
        </p:nvSpPr>
        <p:spPr bwMode="auto">
          <a:xfrm>
            <a:off x="8447597" y="6375561"/>
            <a:ext cx="344132" cy="1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Times New Roman" pitchFamily="18" charset="0"/>
                <a:cs typeface="Arial" pitchFamily="34" charset="0"/>
              </a:rPr>
              <a:t>400 km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4" name="Rectangle 281"/>
          <p:cNvSpPr>
            <a:spLocks noChangeArrowheads="1"/>
          </p:cNvSpPr>
          <p:nvPr/>
        </p:nvSpPr>
        <p:spPr bwMode="auto">
          <a:xfrm>
            <a:off x="6339963" y="6733513"/>
            <a:ext cx="1075239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Arial" pitchFamily="34" charset="0"/>
                <a:cs typeface="Arial" pitchFamily="34" charset="0"/>
              </a:rPr>
              <a:t>© Daniel Dalet / d-maps.com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5" name="Rectangle 282"/>
          <p:cNvSpPr>
            <a:spLocks noChangeArrowheads="1"/>
          </p:cNvSpPr>
          <p:nvPr/>
        </p:nvSpPr>
        <p:spPr bwMode="auto">
          <a:xfrm>
            <a:off x="8399225" y="6653354"/>
            <a:ext cx="322019" cy="1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Times New Roman" pitchFamily="18" charset="0"/>
                <a:cs typeface="Arial" pitchFamily="34" charset="0"/>
              </a:rPr>
              <a:t>200 mi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6" name="Rectangle 283"/>
          <p:cNvSpPr>
            <a:spLocks noChangeArrowheads="1"/>
          </p:cNvSpPr>
          <p:nvPr/>
        </p:nvSpPr>
        <p:spPr bwMode="auto">
          <a:xfrm>
            <a:off x="8272076" y="6522059"/>
            <a:ext cx="167229" cy="29023"/>
          </a:xfrm>
          <a:prstGeom prst="rect">
            <a:avLst/>
          </a:prstGeom>
          <a:solidFill>
            <a:srgbClr val="C2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7" name="Rectangle 284"/>
          <p:cNvSpPr>
            <a:spLocks noChangeArrowheads="1"/>
          </p:cNvSpPr>
          <p:nvPr/>
        </p:nvSpPr>
        <p:spPr bwMode="auto">
          <a:xfrm>
            <a:off x="8272076" y="6522059"/>
            <a:ext cx="167229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8" name="Rectangle 285"/>
          <p:cNvSpPr>
            <a:spLocks noChangeArrowheads="1"/>
          </p:cNvSpPr>
          <p:nvPr/>
        </p:nvSpPr>
        <p:spPr bwMode="auto">
          <a:xfrm>
            <a:off x="8439304" y="6522059"/>
            <a:ext cx="165847" cy="290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9" name="Rectangle 286"/>
          <p:cNvSpPr>
            <a:spLocks noChangeArrowheads="1"/>
          </p:cNvSpPr>
          <p:nvPr/>
        </p:nvSpPr>
        <p:spPr bwMode="auto">
          <a:xfrm>
            <a:off x="8439304" y="6522059"/>
            <a:ext cx="165847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" name="Rectangle 287"/>
          <p:cNvSpPr>
            <a:spLocks noChangeArrowheads="1"/>
          </p:cNvSpPr>
          <p:nvPr/>
        </p:nvSpPr>
        <p:spPr bwMode="auto">
          <a:xfrm>
            <a:off x="8605151" y="6522059"/>
            <a:ext cx="167229" cy="29023"/>
          </a:xfrm>
          <a:prstGeom prst="rect">
            <a:avLst/>
          </a:prstGeom>
          <a:solidFill>
            <a:srgbClr val="C2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1" name="Rectangle 288"/>
          <p:cNvSpPr>
            <a:spLocks noChangeArrowheads="1"/>
          </p:cNvSpPr>
          <p:nvPr/>
        </p:nvSpPr>
        <p:spPr bwMode="auto">
          <a:xfrm>
            <a:off x="8605151" y="6522059"/>
            <a:ext cx="167229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2" name="Rectangle 289"/>
          <p:cNvSpPr>
            <a:spLocks noChangeArrowheads="1"/>
          </p:cNvSpPr>
          <p:nvPr/>
        </p:nvSpPr>
        <p:spPr bwMode="auto">
          <a:xfrm>
            <a:off x="8772380" y="6522059"/>
            <a:ext cx="165847" cy="290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3" name="Rectangle 290"/>
          <p:cNvSpPr>
            <a:spLocks noChangeArrowheads="1"/>
          </p:cNvSpPr>
          <p:nvPr/>
        </p:nvSpPr>
        <p:spPr bwMode="auto">
          <a:xfrm>
            <a:off x="8772380" y="6522059"/>
            <a:ext cx="165847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4" name="Rectangle 291"/>
          <p:cNvSpPr>
            <a:spLocks noChangeArrowheads="1"/>
          </p:cNvSpPr>
          <p:nvPr/>
        </p:nvSpPr>
        <p:spPr bwMode="auto">
          <a:xfrm>
            <a:off x="8538812" y="6607746"/>
            <a:ext cx="266737" cy="29023"/>
          </a:xfrm>
          <a:prstGeom prst="rect">
            <a:avLst/>
          </a:prstGeom>
          <a:solidFill>
            <a:srgbClr val="C2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5" name="Rectangle 292"/>
          <p:cNvSpPr>
            <a:spLocks noChangeArrowheads="1"/>
          </p:cNvSpPr>
          <p:nvPr/>
        </p:nvSpPr>
        <p:spPr bwMode="auto">
          <a:xfrm>
            <a:off x="8538812" y="6607746"/>
            <a:ext cx="266737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6" name="Rectangle 293"/>
          <p:cNvSpPr>
            <a:spLocks noChangeArrowheads="1"/>
          </p:cNvSpPr>
          <p:nvPr/>
        </p:nvSpPr>
        <p:spPr bwMode="auto">
          <a:xfrm>
            <a:off x="8273458" y="6607746"/>
            <a:ext cx="265355" cy="290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7" name="Rectangle 294"/>
          <p:cNvSpPr>
            <a:spLocks noChangeArrowheads="1"/>
          </p:cNvSpPr>
          <p:nvPr/>
        </p:nvSpPr>
        <p:spPr bwMode="auto">
          <a:xfrm>
            <a:off x="8273458" y="6607746"/>
            <a:ext cx="265355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8" name="Freeform 295"/>
          <p:cNvSpPr>
            <a:spLocks noEditPoints="1"/>
          </p:cNvSpPr>
          <p:nvPr/>
        </p:nvSpPr>
        <p:spPr bwMode="auto">
          <a:xfrm>
            <a:off x="1067422" y="1379432"/>
            <a:ext cx="7960638" cy="5464646"/>
          </a:xfrm>
          <a:custGeom>
            <a:avLst/>
            <a:gdLst>
              <a:gd name="T0" fmla="*/ 15 w 17280"/>
              <a:gd name="T1" fmla="*/ 0 h 11862"/>
              <a:gd name="T2" fmla="*/ 17265 w 17280"/>
              <a:gd name="T3" fmla="*/ 0 h 11862"/>
              <a:gd name="T4" fmla="*/ 17265 w 17280"/>
              <a:gd name="T5" fmla="*/ 31 h 11862"/>
              <a:gd name="T6" fmla="*/ 15 w 17280"/>
              <a:gd name="T7" fmla="*/ 31 h 11862"/>
              <a:gd name="T8" fmla="*/ 15 w 17280"/>
              <a:gd name="T9" fmla="*/ 0 h 11862"/>
              <a:gd name="T10" fmla="*/ 17265 w 17280"/>
              <a:gd name="T11" fmla="*/ 0 h 11862"/>
              <a:gd name="T12" fmla="*/ 17280 w 17280"/>
              <a:gd name="T13" fmla="*/ 0 h 11862"/>
              <a:gd name="T14" fmla="*/ 17280 w 17280"/>
              <a:gd name="T15" fmla="*/ 15 h 11862"/>
              <a:gd name="T16" fmla="*/ 17265 w 17280"/>
              <a:gd name="T17" fmla="*/ 15 h 11862"/>
              <a:gd name="T18" fmla="*/ 17265 w 17280"/>
              <a:gd name="T19" fmla="*/ 0 h 11862"/>
              <a:gd name="T20" fmla="*/ 17280 w 17280"/>
              <a:gd name="T21" fmla="*/ 15 h 11862"/>
              <a:gd name="T22" fmla="*/ 17280 w 17280"/>
              <a:gd name="T23" fmla="*/ 11847 h 11862"/>
              <a:gd name="T24" fmla="*/ 17249 w 17280"/>
              <a:gd name="T25" fmla="*/ 11847 h 11862"/>
              <a:gd name="T26" fmla="*/ 17249 w 17280"/>
              <a:gd name="T27" fmla="*/ 15 h 11862"/>
              <a:gd name="T28" fmla="*/ 17280 w 17280"/>
              <a:gd name="T29" fmla="*/ 15 h 11862"/>
              <a:gd name="T30" fmla="*/ 17280 w 17280"/>
              <a:gd name="T31" fmla="*/ 11847 h 11862"/>
              <a:gd name="T32" fmla="*/ 17280 w 17280"/>
              <a:gd name="T33" fmla="*/ 11862 h 11862"/>
              <a:gd name="T34" fmla="*/ 17265 w 17280"/>
              <a:gd name="T35" fmla="*/ 11862 h 11862"/>
              <a:gd name="T36" fmla="*/ 17265 w 17280"/>
              <a:gd name="T37" fmla="*/ 11847 h 11862"/>
              <a:gd name="T38" fmla="*/ 17280 w 17280"/>
              <a:gd name="T39" fmla="*/ 11847 h 11862"/>
              <a:gd name="T40" fmla="*/ 17265 w 17280"/>
              <a:gd name="T41" fmla="*/ 11862 h 11862"/>
              <a:gd name="T42" fmla="*/ 15 w 17280"/>
              <a:gd name="T43" fmla="*/ 11862 h 11862"/>
              <a:gd name="T44" fmla="*/ 15 w 17280"/>
              <a:gd name="T45" fmla="*/ 11831 h 11862"/>
              <a:gd name="T46" fmla="*/ 17265 w 17280"/>
              <a:gd name="T47" fmla="*/ 11831 h 11862"/>
              <a:gd name="T48" fmla="*/ 17265 w 17280"/>
              <a:gd name="T49" fmla="*/ 11862 h 11862"/>
              <a:gd name="T50" fmla="*/ 15 w 17280"/>
              <a:gd name="T51" fmla="*/ 11862 h 11862"/>
              <a:gd name="T52" fmla="*/ 0 w 17280"/>
              <a:gd name="T53" fmla="*/ 11862 h 11862"/>
              <a:gd name="T54" fmla="*/ 0 w 17280"/>
              <a:gd name="T55" fmla="*/ 11847 h 11862"/>
              <a:gd name="T56" fmla="*/ 15 w 17280"/>
              <a:gd name="T57" fmla="*/ 11847 h 11862"/>
              <a:gd name="T58" fmla="*/ 15 w 17280"/>
              <a:gd name="T59" fmla="*/ 11862 h 11862"/>
              <a:gd name="T60" fmla="*/ 0 w 17280"/>
              <a:gd name="T61" fmla="*/ 11847 h 11862"/>
              <a:gd name="T62" fmla="*/ 0 w 17280"/>
              <a:gd name="T63" fmla="*/ 15 h 11862"/>
              <a:gd name="T64" fmla="*/ 31 w 17280"/>
              <a:gd name="T65" fmla="*/ 15 h 11862"/>
              <a:gd name="T66" fmla="*/ 31 w 17280"/>
              <a:gd name="T67" fmla="*/ 11847 h 11862"/>
              <a:gd name="T68" fmla="*/ 0 w 17280"/>
              <a:gd name="T69" fmla="*/ 11847 h 11862"/>
              <a:gd name="T70" fmla="*/ 0 w 17280"/>
              <a:gd name="T71" fmla="*/ 15 h 11862"/>
              <a:gd name="T72" fmla="*/ 0 w 17280"/>
              <a:gd name="T73" fmla="*/ 0 h 11862"/>
              <a:gd name="T74" fmla="*/ 15 w 17280"/>
              <a:gd name="T75" fmla="*/ 0 h 11862"/>
              <a:gd name="T76" fmla="*/ 15 w 17280"/>
              <a:gd name="T77" fmla="*/ 15 h 11862"/>
              <a:gd name="T78" fmla="*/ 0 w 17280"/>
              <a:gd name="T79" fmla="*/ 15 h 11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280" h="11862">
                <a:moveTo>
                  <a:pt x="15" y="0"/>
                </a:moveTo>
                <a:lnTo>
                  <a:pt x="17265" y="0"/>
                </a:lnTo>
                <a:lnTo>
                  <a:pt x="17265" y="31"/>
                </a:lnTo>
                <a:lnTo>
                  <a:pt x="15" y="31"/>
                </a:lnTo>
                <a:lnTo>
                  <a:pt x="15" y="0"/>
                </a:lnTo>
                <a:close/>
                <a:moveTo>
                  <a:pt x="17265" y="0"/>
                </a:moveTo>
                <a:lnTo>
                  <a:pt x="17280" y="0"/>
                </a:lnTo>
                <a:lnTo>
                  <a:pt x="17280" y="15"/>
                </a:lnTo>
                <a:lnTo>
                  <a:pt x="17265" y="15"/>
                </a:lnTo>
                <a:lnTo>
                  <a:pt x="17265" y="0"/>
                </a:lnTo>
                <a:close/>
                <a:moveTo>
                  <a:pt x="17280" y="15"/>
                </a:moveTo>
                <a:lnTo>
                  <a:pt x="17280" y="11847"/>
                </a:lnTo>
                <a:lnTo>
                  <a:pt x="17249" y="11847"/>
                </a:lnTo>
                <a:lnTo>
                  <a:pt x="17249" y="15"/>
                </a:lnTo>
                <a:lnTo>
                  <a:pt x="17280" y="15"/>
                </a:lnTo>
                <a:close/>
                <a:moveTo>
                  <a:pt x="17280" y="11847"/>
                </a:moveTo>
                <a:lnTo>
                  <a:pt x="17280" y="11862"/>
                </a:lnTo>
                <a:lnTo>
                  <a:pt x="17265" y="11862"/>
                </a:lnTo>
                <a:lnTo>
                  <a:pt x="17265" y="11847"/>
                </a:lnTo>
                <a:lnTo>
                  <a:pt x="17280" y="11847"/>
                </a:lnTo>
                <a:close/>
                <a:moveTo>
                  <a:pt x="17265" y="11862"/>
                </a:moveTo>
                <a:lnTo>
                  <a:pt x="15" y="11862"/>
                </a:lnTo>
                <a:lnTo>
                  <a:pt x="15" y="11831"/>
                </a:lnTo>
                <a:lnTo>
                  <a:pt x="17265" y="11831"/>
                </a:lnTo>
                <a:lnTo>
                  <a:pt x="17265" y="11862"/>
                </a:lnTo>
                <a:close/>
                <a:moveTo>
                  <a:pt x="15" y="11862"/>
                </a:moveTo>
                <a:lnTo>
                  <a:pt x="0" y="11862"/>
                </a:lnTo>
                <a:lnTo>
                  <a:pt x="0" y="11847"/>
                </a:lnTo>
                <a:lnTo>
                  <a:pt x="15" y="11847"/>
                </a:lnTo>
                <a:lnTo>
                  <a:pt x="15" y="11862"/>
                </a:lnTo>
                <a:close/>
                <a:moveTo>
                  <a:pt x="0" y="11847"/>
                </a:moveTo>
                <a:lnTo>
                  <a:pt x="0" y="15"/>
                </a:lnTo>
                <a:lnTo>
                  <a:pt x="31" y="15"/>
                </a:lnTo>
                <a:lnTo>
                  <a:pt x="31" y="11847"/>
                </a:lnTo>
                <a:lnTo>
                  <a:pt x="0" y="11847"/>
                </a:lnTo>
                <a:close/>
                <a:moveTo>
                  <a:pt x="0" y="15"/>
                </a:moveTo>
                <a:lnTo>
                  <a:pt x="0" y="0"/>
                </a:lnTo>
                <a:lnTo>
                  <a:pt x="15" y="0"/>
                </a:lnTo>
                <a:lnTo>
                  <a:pt x="15" y="15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2" name="Freeform 218"/>
          <p:cNvSpPr>
            <a:spLocks/>
          </p:cNvSpPr>
          <p:nvPr/>
        </p:nvSpPr>
        <p:spPr bwMode="auto">
          <a:xfrm>
            <a:off x="3412770" y="3669497"/>
            <a:ext cx="1031013" cy="804356"/>
          </a:xfrm>
          <a:custGeom>
            <a:avLst/>
            <a:gdLst>
              <a:gd name="T0" fmla="*/ 162 w 2239"/>
              <a:gd name="T1" fmla="*/ 0 h 1748"/>
              <a:gd name="T2" fmla="*/ 261 w 2239"/>
              <a:gd name="T3" fmla="*/ 12 h 1748"/>
              <a:gd name="T4" fmla="*/ 360 w 2239"/>
              <a:gd name="T5" fmla="*/ 21 h 1748"/>
              <a:gd name="T6" fmla="*/ 458 w 2239"/>
              <a:gd name="T7" fmla="*/ 32 h 1748"/>
              <a:gd name="T8" fmla="*/ 555 w 2239"/>
              <a:gd name="T9" fmla="*/ 42 h 1748"/>
              <a:gd name="T10" fmla="*/ 651 w 2239"/>
              <a:gd name="T11" fmla="*/ 52 h 1748"/>
              <a:gd name="T12" fmla="*/ 746 w 2239"/>
              <a:gd name="T13" fmla="*/ 60 h 1748"/>
              <a:gd name="T14" fmla="*/ 841 w 2239"/>
              <a:gd name="T15" fmla="*/ 69 h 1748"/>
              <a:gd name="T16" fmla="*/ 934 w 2239"/>
              <a:gd name="T17" fmla="*/ 78 h 1748"/>
              <a:gd name="T18" fmla="*/ 1027 w 2239"/>
              <a:gd name="T19" fmla="*/ 85 h 1748"/>
              <a:gd name="T20" fmla="*/ 1119 w 2239"/>
              <a:gd name="T21" fmla="*/ 93 h 1748"/>
              <a:gd name="T22" fmla="*/ 1211 w 2239"/>
              <a:gd name="T23" fmla="*/ 99 h 1748"/>
              <a:gd name="T24" fmla="*/ 1300 w 2239"/>
              <a:gd name="T25" fmla="*/ 106 h 1748"/>
              <a:gd name="T26" fmla="*/ 1390 w 2239"/>
              <a:gd name="T27" fmla="*/ 112 h 1748"/>
              <a:gd name="T28" fmla="*/ 1478 w 2239"/>
              <a:gd name="T29" fmla="*/ 118 h 1748"/>
              <a:gd name="T30" fmla="*/ 1565 w 2239"/>
              <a:gd name="T31" fmla="*/ 123 h 1748"/>
              <a:gd name="T32" fmla="*/ 1651 w 2239"/>
              <a:gd name="T33" fmla="*/ 127 h 1748"/>
              <a:gd name="T34" fmla="*/ 1651 w 2239"/>
              <a:gd name="T35" fmla="*/ 127 h 1748"/>
              <a:gd name="T36" fmla="*/ 2239 w 2239"/>
              <a:gd name="T37" fmla="*/ 154 h 1748"/>
              <a:gd name="T38" fmla="*/ 2234 w 2239"/>
              <a:gd name="T39" fmla="*/ 520 h 1748"/>
              <a:gd name="T40" fmla="*/ 2234 w 2239"/>
              <a:gd name="T41" fmla="*/ 520 h 1748"/>
              <a:gd name="T42" fmla="*/ 2208 w 2239"/>
              <a:gd name="T43" fmla="*/ 1748 h 1748"/>
              <a:gd name="T44" fmla="*/ 2208 w 2239"/>
              <a:gd name="T45" fmla="*/ 1748 h 1748"/>
              <a:gd name="T46" fmla="*/ 1888 w 2239"/>
              <a:gd name="T47" fmla="*/ 1734 h 1748"/>
              <a:gd name="T48" fmla="*/ 1888 w 2239"/>
              <a:gd name="T49" fmla="*/ 1734 h 1748"/>
              <a:gd name="T50" fmla="*/ 1775 w 2239"/>
              <a:gd name="T51" fmla="*/ 1728 h 1748"/>
              <a:gd name="T52" fmla="*/ 1661 w 2239"/>
              <a:gd name="T53" fmla="*/ 1721 h 1748"/>
              <a:gd name="T54" fmla="*/ 1547 w 2239"/>
              <a:gd name="T55" fmla="*/ 1715 h 1748"/>
              <a:gd name="T56" fmla="*/ 1431 w 2239"/>
              <a:gd name="T57" fmla="*/ 1707 h 1748"/>
              <a:gd name="T58" fmla="*/ 1316 w 2239"/>
              <a:gd name="T59" fmla="*/ 1700 h 1748"/>
              <a:gd name="T60" fmla="*/ 1199 w 2239"/>
              <a:gd name="T61" fmla="*/ 1691 h 1748"/>
              <a:gd name="T62" fmla="*/ 1081 w 2239"/>
              <a:gd name="T63" fmla="*/ 1682 h 1748"/>
              <a:gd name="T64" fmla="*/ 963 w 2239"/>
              <a:gd name="T65" fmla="*/ 1674 h 1748"/>
              <a:gd name="T66" fmla="*/ 846 w 2239"/>
              <a:gd name="T67" fmla="*/ 1664 h 1748"/>
              <a:gd name="T68" fmla="*/ 727 w 2239"/>
              <a:gd name="T69" fmla="*/ 1654 h 1748"/>
              <a:gd name="T70" fmla="*/ 607 w 2239"/>
              <a:gd name="T71" fmla="*/ 1644 h 1748"/>
              <a:gd name="T72" fmla="*/ 487 w 2239"/>
              <a:gd name="T73" fmla="*/ 1633 h 1748"/>
              <a:gd name="T74" fmla="*/ 366 w 2239"/>
              <a:gd name="T75" fmla="*/ 1622 h 1748"/>
              <a:gd name="T76" fmla="*/ 244 w 2239"/>
              <a:gd name="T77" fmla="*/ 1610 h 1748"/>
              <a:gd name="T78" fmla="*/ 122 w 2239"/>
              <a:gd name="T79" fmla="*/ 1598 h 1748"/>
              <a:gd name="T80" fmla="*/ 0 w 2239"/>
              <a:gd name="T81" fmla="*/ 1585 h 1748"/>
              <a:gd name="T82" fmla="*/ 0 w 2239"/>
              <a:gd name="T83" fmla="*/ 1585 h 1748"/>
              <a:gd name="T84" fmla="*/ 162 w 2239"/>
              <a:gd name="T85" fmla="*/ 0 h 1748"/>
              <a:gd name="T86" fmla="*/ 162 w 2239"/>
              <a:gd name="T87" fmla="*/ 0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39" h="1748">
                <a:moveTo>
                  <a:pt x="162" y="0"/>
                </a:moveTo>
                <a:lnTo>
                  <a:pt x="261" y="12"/>
                </a:lnTo>
                <a:lnTo>
                  <a:pt x="360" y="21"/>
                </a:lnTo>
                <a:lnTo>
                  <a:pt x="458" y="32"/>
                </a:lnTo>
                <a:lnTo>
                  <a:pt x="555" y="42"/>
                </a:lnTo>
                <a:lnTo>
                  <a:pt x="651" y="52"/>
                </a:lnTo>
                <a:lnTo>
                  <a:pt x="746" y="60"/>
                </a:lnTo>
                <a:lnTo>
                  <a:pt x="841" y="69"/>
                </a:lnTo>
                <a:lnTo>
                  <a:pt x="934" y="78"/>
                </a:lnTo>
                <a:lnTo>
                  <a:pt x="1027" y="85"/>
                </a:lnTo>
                <a:lnTo>
                  <a:pt x="1119" y="93"/>
                </a:lnTo>
                <a:lnTo>
                  <a:pt x="1211" y="99"/>
                </a:lnTo>
                <a:lnTo>
                  <a:pt x="1300" y="106"/>
                </a:lnTo>
                <a:lnTo>
                  <a:pt x="1390" y="112"/>
                </a:lnTo>
                <a:lnTo>
                  <a:pt x="1478" y="118"/>
                </a:lnTo>
                <a:lnTo>
                  <a:pt x="1565" y="123"/>
                </a:lnTo>
                <a:lnTo>
                  <a:pt x="1651" y="127"/>
                </a:lnTo>
                <a:lnTo>
                  <a:pt x="1651" y="127"/>
                </a:lnTo>
                <a:lnTo>
                  <a:pt x="2239" y="154"/>
                </a:lnTo>
                <a:lnTo>
                  <a:pt x="2234" y="520"/>
                </a:lnTo>
                <a:lnTo>
                  <a:pt x="2234" y="520"/>
                </a:lnTo>
                <a:lnTo>
                  <a:pt x="2208" y="1748"/>
                </a:lnTo>
                <a:lnTo>
                  <a:pt x="2208" y="1748"/>
                </a:lnTo>
                <a:lnTo>
                  <a:pt x="1888" y="1734"/>
                </a:lnTo>
                <a:lnTo>
                  <a:pt x="1888" y="1734"/>
                </a:lnTo>
                <a:lnTo>
                  <a:pt x="1775" y="1728"/>
                </a:lnTo>
                <a:lnTo>
                  <a:pt x="1661" y="1721"/>
                </a:lnTo>
                <a:lnTo>
                  <a:pt x="1547" y="1715"/>
                </a:lnTo>
                <a:lnTo>
                  <a:pt x="1431" y="1707"/>
                </a:lnTo>
                <a:lnTo>
                  <a:pt x="1316" y="1700"/>
                </a:lnTo>
                <a:lnTo>
                  <a:pt x="1199" y="1691"/>
                </a:lnTo>
                <a:lnTo>
                  <a:pt x="1081" y="1682"/>
                </a:lnTo>
                <a:lnTo>
                  <a:pt x="963" y="1674"/>
                </a:lnTo>
                <a:lnTo>
                  <a:pt x="846" y="1664"/>
                </a:lnTo>
                <a:lnTo>
                  <a:pt x="727" y="1654"/>
                </a:lnTo>
                <a:lnTo>
                  <a:pt x="607" y="1644"/>
                </a:lnTo>
                <a:lnTo>
                  <a:pt x="487" y="1633"/>
                </a:lnTo>
                <a:lnTo>
                  <a:pt x="366" y="1622"/>
                </a:lnTo>
                <a:lnTo>
                  <a:pt x="244" y="1610"/>
                </a:lnTo>
                <a:lnTo>
                  <a:pt x="122" y="1598"/>
                </a:lnTo>
                <a:lnTo>
                  <a:pt x="0" y="1585"/>
                </a:lnTo>
                <a:lnTo>
                  <a:pt x="0" y="1585"/>
                </a:lnTo>
                <a:lnTo>
                  <a:pt x="162" y="0"/>
                </a:lnTo>
                <a:lnTo>
                  <a:pt x="162" y="0"/>
                </a:lnTo>
                <a:close/>
              </a:path>
            </a:pathLst>
          </a:custGeom>
          <a:solidFill>
            <a:srgbClr val="FFFFFF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" name="Freeform 204"/>
          <p:cNvSpPr>
            <a:spLocks/>
          </p:cNvSpPr>
          <p:nvPr/>
        </p:nvSpPr>
        <p:spPr bwMode="auto">
          <a:xfrm>
            <a:off x="3928276" y="3882334"/>
            <a:ext cx="1887887" cy="594284"/>
          </a:xfrm>
          <a:custGeom>
            <a:avLst/>
            <a:gdLst>
              <a:gd name="T0" fmla="*/ 239 w 2363"/>
              <a:gd name="T1" fmla="*/ 57 h 1289"/>
              <a:gd name="T2" fmla="*/ 642 w 2363"/>
              <a:gd name="T3" fmla="*/ 55 h 1289"/>
              <a:gd name="T4" fmla="*/ 1008 w 2363"/>
              <a:gd name="T5" fmla="*/ 48 h 1289"/>
              <a:gd name="T6" fmla="*/ 1330 w 2363"/>
              <a:gd name="T7" fmla="*/ 38 h 1289"/>
              <a:gd name="T8" fmla="*/ 1601 w 2363"/>
              <a:gd name="T9" fmla="*/ 27 h 1289"/>
              <a:gd name="T10" fmla="*/ 1815 w 2363"/>
              <a:gd name="T11" fmla="*/ 15 h 1289"/>
              <a:gd name="T12" fmla="*/ 1964 w 2363"/>
              <a:gd name="T13" fmla="*/ 7 h 1289"/>
              <a:gd name="T14" fmla="*/ 2042 w 2363"/>
              <a:gd name="T15" fmla="*/ 1 h 1289"/>
              <a:gd name="T16" fmla="*/ 2053 w 2363"/>
              <a:gd name="T17" fmla="*/ 0 h 1289"/>
              <a:gd name="T18" fmla="*/ 2080 w 2363"/>
              <a:gd name="T19" fmla="*/ 24 h 1289"/>
              <a:gd name="T20" fmla="*/ 2110 w 2363"/>
              <a:gd name="T21" fmla="*/ 43 h 1289"/>
              <a:gd name="T22" fmla="*/ 2132 w 2363"/>
              <a:gd name="T23" fmla="*/ 59 h 1289"/>
              <a:gd name="T24" fmla="*/ 2150 w 2363"/>
              <a:gd name="T25" fmla="*/ 75 h 1289"/>
              <a:gd name="T26" fmla="*/ 2174 w 2363"/>
              <a:gd name="T27" fmla="*/ 95 h 1289"/>
              <a:gd name="T28" fmla="*/ 2181 w 2363"/>
              <a:gd name="T29" fmla="*/ 106 h 1289"/>
              <a:gd name="T30" fmla="*/ 2184 w 2363"/>
              <a:gd name="T31" fmla="*/ 120 h 1289"/>
              <a:gd name="T32" fmla="*/ 2181 w 2363"/>
              <a:gd name="T33" fmla="*/ 143 h 1289"/>
              <a:gd name="T34" fmla="*/ 2173 w 2363"/>
              <a:gd name="T35" fmla="*/ 163 h 1289"/>
              <a:gd name="T36" fmla="*/ 2165 w 2363"/>
              <a:gd name="T37" fmla="*/ 183 h 1289"/>
              <a:gd name="T38" fmla="*/ 2161 w 2363"/>
              <a:gd name="T39" fmla="*/ 205 h 1289"/>
              <a:gd name="T40" fmla="*/ 2162 w 2363"/>
              <a:gd name="T41" fmla="*/ 231 h 1289"/>
              <a:gd name="T42" fmla="*/ 2165 w 2363"/>
              <a:gd name="T43" fmla="*/ 244 h 1289"/>
              <a:gd name="T44" fmla="*/ 2172 w 2363"/>
              <a:gd name="T45" fmla="*/ 256 h 1289"/>
              <a:gd name="T46" fmla="*/ 2184 w 2363"/>
              <a:gd name="T47" fmla="*/ 277 h 1289"/>
              <a:gd name="T48" fmla="*/ 2195 w 2363"/>
              <a:gd name="T49" fmla="*/ 298 h 1289"/>
              <a:gd name="T50" fmla="*/ 2202 w 2363"/>
              <a:gd name="T51" fmla="*/ 322 h 1289"/>
              <a:gd name="T52" fmla="*/ 2206 w 2363"/>
              <a:gd name="T53" fmla="*/ 333 h 1289"/>
              <a:gd name="T54" fmla="*/ 2214 w 2363"/>
              <a:gd name="T55" fmla="*/ 340 h 1289"/>
              <a:gd name="T56" fmla="*/ 2223 w 2363"/>
              <a:gd name="T57" fmla="*/ 344 h 1289"/>
              <a:gd name="T58" fmla="*/ 2235 w 2363"/>
              <a:gd name="T59" fmla="*/ 344 h 1289"/>
              <a:gd name="T60" fmla="*/ 2250 w 2363"/>
              <a:gd name="T61" fmla="*/ 344 h 1289"/>
              <a:gd name="T62" fmla="*/ 2264 w 2363"/>
              <a:gd name="T63" fmla="*/ 348 h 1289"/>
              <a:gd name="T64" fmla="*/ 2284 w 2363"/>
              <a:gd name="T65" fmla="*/ 384 h 1289"/>
              <a:gd name="T66" fmla="*/ 2304 w 2363"/>
              <a:gd name="T67" fmla="*/ 420 h 1289"/>
              <a:gd name="T68" fmla="*/ 2363 w 2363"/>
              <a:gd name="T69" fmla="*/ 1219 h 1289"/>
              <a:gd name="T70" fmla="*/ 2311 w 2363"/>
              <a:gd name="T71" fmla="*/ 1224 h 1289"/>
              <a:gd name="T72" fmla="*/ 2164 w 2363"/>
              <a:gd name="T73" fmla="*/ 1234 h 1289"/>
              <a:gd name="T74" fmla="*/ 1935 w 2363"/>
              <a:gd name="T75" fmla="*/ 1246 h 1289"/>
              <a:gd name="T76" fmla="*/ 1637 w 2363"/>
              <a:gd name="T77" fmla="*/ 1261 h 1289"/>
              <a:gd name="T78" fmla="*/ 1282 w 2363"/>
              <a:gd name="T79" fmla="*/ 1275 h 1289"/>
              <a:gd name="T80" fmla="*/ 882 w 2363"/>
              <a:gd name="T81" fmla="*/ 1284 h 1289"/>
              <a:gd name="T82" fmla="*/ 450 w 2363"/>
              <a:gd name="T83" fmla="*/ 1289 h 1289"/>
              <a:gd name="T84" fmla="*/ 226 w 2363"/>
              <a:gd name="T85" fmla="*/ 1288 h 1289"/>
              <a:gd name="T86" fmla="*/ 0 w 2363"/>
              <a:gd name="T87" fmla="*/ 1284 h 1289"/>
              <a:gd name="T88" fmla="*/ 26 w 2363"/>
              <a:gd name="T89" fmla="*/ 56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63" h="1289">
                <a:moveTo>
                  <a:pt x="26" y="56"/>
                </a:moveTo>
                <a:lnTo>
                  <a:pt x="239" y="57"/>
                </a:lnTo>
                <a:lnTo>
                  <a:pt x="445" y="57"/>
                </a:lnTo>
                <a:lnTo>
                  <a:pt x="642" y="55"/>
                </a:lnTo>
                <a:lnTo>
                  <a:pt x="830" y="52"/>
                </a:lnTo>
                <a:lnTo>
                  <a:pt x="1008" y="48"/>
                </a:lnTo>
                <a:lnTo>
                  <a:pt x="1175" y="43"/>
                </a:lnTo>
                <a:lnTo>
                  <a:pt x="1330" y="38"/>
                </a:lnTo>
                <a:lnTo>
                  <a:pt x="1473" y="33"/>
                </a:lnTo>
                <a:lnTo>
                  <a:pt x="1601" y="27"/>
                </a:lnTo>
                <a:lnTo>
                  <a:pt x="1716" y="21"/>
                </a:lnTo>
                <a:lnTo>
                  <a:pt x="1815" y="15"/>
                </a:lnTo>
                <a:lnTo>
                  <a:pt x="1898" y="11"/>
                </a:lnTo>
                <a:lnTo>
                  <a:pt x="1964" y="7"/>
                </a:lnTo>
                <a:lnTo>
                  <a:pt x="2013" y="3"/>
                </a:lnTo>
                <a:lnTo>
                  <a:pt x="2042" y="1"/>
                </a:lnTo>
                <a:lnTo>
                  <a:pt x="2053" y="0"/>
                </a:lnTo>
                <a:lnTo>
                  <a:pt x="2053" y="0"/>
                </a:lnTo>
                <a:lnTo>
                  <a:pt x="2066" y="13"/>
                </a:lnTo>
                <a:lnTo>
                  <a:pt x="2080" y="24"/>
                </a:lnTo>
                <a:lnTo>
                  <a:pt x="2095" y="35"/>
                </a:lnTo>
                <a:lnTo>
                  <a:pt x="2110" y="43"/>
                </a:lnTo>
                <a:lnTo>
                  <a:pt x="2122" y="50"/>
                </a:lnTo>
                <a:lnTo>
                  <a:pt x="2132" y="59"/>
                </a:lnTo>
                <a:lnTo>
                  <a:pt x="2140" y="66"/>
                </a:lnTo>
                <a:lnTo>
                  <a:pt x="2150" y="75"/>
                </a:lnTo>
                <a:lnTo>
                  <a:pt x="2163" y="86"/>
                </a:lnTo>
                <a:lnTo>
                  <a:pt x="2174" y="95"/>
                </a:lnTo>
                <a:lnTo>
                  <a:pt x="2178" y="101"/>
                </a:lnTo>
                <a:lnTo>
                  <a:pt x="2181" y="106"/>
                </a:lnTo>
                <a:lnTo>
                  <a:pt x="2183" y="113"/>
                </a:lnTo>
                <a:lnTo>
                  <a:pt x="2184" y="120"/>
                </a:lnTo>
                <a:lnTo>
                  <a:pt x="2183" y="132"/>
                </a:lnTo>
                <a:lnTo>
                  <a:pt x="2181" y="143"/>
                </a:lnTo>
                <a:lnTo>
                  <a:pt x="2177" y="154"/>
                </a:lnTo>
                <a:lnTo>
                  <a:pt x="2173" y="163"/>
                </a:lnTo>
                <a:lnTo>
                  <a:pt x="2168" y="173"/>
                </a:lnTo>
                <a:lnTo>
                  <a:pt x="2165" y="183"/>
                </a:lnTo>
                <a:lnTo>
                  <a:pt x="2162" y="194"/>
                </a:lnTo>
                <a:lnTo>
                  <a:pt x="2161" y="205"/>
                </a:lnTo>
                <a:lnTo>
                  <a:pt x="2161" y="218"/>
                </a:lnTo>
                <a:lnTo>
                  <a:pt x="2162" y="231"/>
                </a:lnTo>
                <a:lnTo>
                  <a:pt x="2164" y="238"/>
                </a:lnTo>
                <a:lnTo>
                  <a:pt x="2165" y="244"/>
                </a:lnTo>
                <a:lnTo>
                  <a:pt x="2168" y="250"/>
                </a:lnTo>
                <a:lnTo>
                  <a:pt x="2172" y="256"/>
                </a:lnTo>
                <a:lnTo>
                  <a:pt x="2178" y="266"/>
                </a:lnTo>
                <a:lnTo>
                  <a:pt x="2184" y="277"/>
                </a:lnTo>
                <a:lnTo>
                  <a:pt x="2190" y="286"/>
                </a:lnTo>
                <a:lnTo>
                  <a:pt x="2195" y="298"/>
                </a:lnTo>
                <a:lnTo>
                  <a:pt x="2199" y="310"/>
                </a:lnTo>
                <a:lnTo>
                  <a:pt x="2202" y="322"/>
                </a:lnTo>
                <a:lnTo>
                  <a:pt x="2204" y="327"/>
                </a:lnTo>
                <a:lnTo>
                  <a:pt x="2206" y="333"/>
                </a:lnTo>
                <a:lnTo>
                  <a:pt x="2209" y="337"/>
                </a:lnTo>
                <a:lnTo>
                  <a:pt x="2214" y="340"/>
                </a:lnTo>
                <a:lnTo>
                  <a:pt x="2219" y="343"/>
                </a:lnTo>
                <a:lnTo>
                  <a:pt x="2223" y="344"/>
                </a:lnTo>
                <a:lnTo>
                  <a:pt x="2230" y="344"/>
                </a:lnTo>
                <a:lnTo>
                  <a:pt x="2235" y="344"/>
                </a:lnTo>
                <a:lnTo>
                  <a:pt x="2243" y="344"/>
                </a:lnTo>
                <a:lnTo>
                  <a:pt x="2250" y="344"/>
                </a:lnTo>
                <a:lnTo>
                  <a:pt x="2257" y="346"/>
                </a:lnTo>
                <a:lnTo>
                  <a:pt x="2264" y="348"/>
                </a:lnTo>
                <a:lnTo>
                  <a:pt x="2274" y="366"/>
                </a:lnTo>
                <a:lnTo>
                  <a:pt x="2284" y="384"/>
                </a:lnTo>
                <a:lnTo>
                  <a:pt x="2294" y="402"/>
                </a:lnTo>
                <a:lnTo>
                  <a:pt x="2304" y="420"/>
                </a:lnTo>
                <a:lnTo>
                  <a:pt x="2363" y="1219"/>
                </a:lnTo>
                <a:lnTo>
                  <a:pt x="2363" y="1219"/>
                </a:lnTo>
                <a:lnTo>
                  <a:pt x="2350" y="1221"/>
                </a:lnTo>
                <a:lnTo>
                  <a:pt x="2311" y="1224"/>
                </a:lnTo>
                <a:lnTo>
                  <a:pt x="2249" y="1228"/>
                </a:lnTo>
                <a:lnTo>
                  <a:pt x="2164" y="1234"/>
                </a:lnTo>
                <a:lnTo>
                  <a:pt x="2059" y="1239"/>
                </a:lnTo>
                <a:lnTo>
                  <a:pt x="1935" y="1246"/>
                </a:lnTo>
                <a:lnTo>
                  <a:pt x="1795" y="1253"/>
                </a:lnTo>
                <a:lnTo>
                  <a:pt x="1637" y="1261"/>
                </a:lnTo>
                <a:lnTo>
                  <a:pt x="1465" y="1268"/>
                </a:lnTo>
                <a:lnTo>
                  <a:pt x="1282" y="1275"/>
                </a:lnTo>
                <a:lnTo>
                  <a:pt x="1086" y="1280"/>
                </a:lnTo>
                <a:lnTo>
                  <a:pt x="882" y="1284"/>
                </a:lnTo>
                <a:lnTo>
                  <a:pt x="669" y="1286"/>
                </a:lnTo>
                <a:lnTo>
                  <a:pt x="450" y="1289"/>
                </a:lnTo>
                <a:lnTo>
                  <a:pt x="339" y="1289"/>
                </a:lnTo>
                <a:lnTo>
                  <a:pt x="226" y="1288"/>
                </a:lnTo>
                <a:lnTo>
                  <a:pt x="113" y="1286"/>
                </a:lnTo>
                <a:lnTo>
                  <a:pt x="0" y="1284"/>
                </a:lnTo>
                <a:lnTo>
                  <a:pt x="0" y="1284"/>
                </a:lnTo>
                <a:lnTo>
                  <a:pt x="26" y="56"/>
                </a:lnTo>
                <a:lnTo>
                  <a:pt x="26" y="56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4" name="Freeform 200"/>
          <p:cNvSpPr>
            <a:spLocks/>
          </p:cNvSpPr>
          <p:nvPr/>
        </p:nvSpPr>
        <p:spPr bwMode="auto">
          <a:xfrm>
            <a:off x="3658776" y="3270083"/>
            <a:ext cx="1867157" cy="638509"/>
          </a:xfrm>
          <a:custGeom>
            <a:avLst/>
            <a:gdLst>
              <a:gd name="T0" fmla="*/ 2493 w 2610"/>
              <a:gd name="T1" fmla="*/ 980 h 1193"/>
              <a:gd name="T2" fmla="*/ 2500 w 2610"/>
              <a:gd name="T3" fmla="*/ 1004 h 1193"/>
              <a:gd name="T4" fmla="*/ 2506 w 2610"/>
              <a:gd name="T5" fmla="*/ 1025 h 1193"/>
              <a:gd name="T6" fmla="*/ 2522 w 2610"/>
              <a:gd name="T7" fmla="*/ 1050 h 1193"/>
              <a:gd name="T8" fmla="*/ 2579 w 2610"/>
              <a:gd name="T9" fmla="*/ 1100 h 1193"/>
              <a:gd name="T10" fmla="*/ 2602 w 2610"/>
              <a:gd name="T11" fmla="*/ 1128 h 1193"/>
              <a:gd name="T12" fmla="*/ 2599 w 2610"/>
              <a:gd name="T13" fmla="*/ 1137 h 1193"/>
              <a:gd name="T14" fmla="*/ 2455 w 2610"/>
              <a:gd name="T15" fmla="*/ 1147 h 1193"/>
              <a:gd name="T16" fmla="*/ 2158 w 2610"/>
              <a:gd name="T17" fmla="*/ 1163 h 1193"/>
              <a:gd name="T18" fmla="*/ 1732 w 2610"/>
              <a:gd name="T19" fmla="*/ 1179 h 1193"/>
              <a:gd name="T20" fmla="*/ 1199 w 2610"/>
              <a:gd name="T21" fmla="*/ 1191 h 1193"/>
              <a:gd name="T22" fmla="*/ 583 w 2610"/>
              <a:gd name="T23" fmla="*/ 1192 h 1193"/>
              <a:gd name="T24" fmla="*/ 0 w 2610"/>
              <a:gd name="T25" fmla="*/ 799 h 1193"/>
              <a:gd name="T26" fmla="*/ 35 w 2610"/>
              <a:gd name="T27" fmla="*/ 0 h 1193"/>
              <a:gd name="T28" fmla="*/ 360 w 2610"/>
              <a:gd name="T29" fmla="*/ 13 h 1193"/>
              <a:gd name="T30" fmla="*/ 673 w 2610"/>
              <a:gd name="T31" fmla="*/ 22 h 1193"/>
              <a:gd name="T32" fmla="*/ 976 w 2610"/>
              <a:gd name="T33" fmla="*/ 26 h 1193"/>
              <a:gd name="T34" fmla="*/ 1268 w 2610"/>
              <a:gd name="T35" fmla="*/ 26 h 1193"/>
              <a:gd name="T36" fmla="*/ 1548 w 2610"/>
              <a:gd name="T37" fmla="*/ 23 h 1193"/>
              <a:gd name="T38" fmla="*/ 1677 w 2610"/>
              <a:gd name="T39" fmla="*/ 47 h 1193"/>
              <a:gd name="T40" fmla="*/ 1741 w 2610"/>
              <a:gd name="T41" fmla="*/ 77 h 1193"/>
              <a:gd name="T42" fmla="*/ 1780 w 2610"/>
              <a:gd name="T43" fmla="*/ 93 h 1193"/>
              <a:gd name="T44" fmla="*/ 1825 w 2610"/>
              <a:gd name="T45" fmla="*/ 95 h 1193"/>
              <a:gd name="T46" fmla="*/ 1876 w 2610"/>
              <a:gd name="T47" fmla="*/ 87 h 1193"/>
              <a:gd name="T48" fmla="*/ 1927 w 2610"/>
              <a:gd name="T49" fmla="*/ 78 h 1193"/>
              <a:gd name="T50" fmla="*/ 1969 w 2610"/>
              <a:gd name="T51" fmla="*/ 81 h 1193"/>
              <a:gd name="T52" fmla="*/ 1996 w 2610"/>
              <a:gd name="T53" fmla="*/ 94 h 1193"/>
              <a:gd name="T54" fmla="*/ 2028 w 2610"/>
              <a:gd name="T55" fmla="*/ 107 h 1193"/>
              <a:gd name="T56" fmla="*/ 2083 w 2610"/>
              <a:gd name="T57" fmla="*/ 123 h 1193"/>
              <a:gd name="T58" fmla="*/ 2172 w 2610"/>
              <a:gd name="T59" fmla="*/ 158 h 1193"/>
              <a:gd name="T60" fmla="*/ 2209 w 2610"/>
              <a:gd name="T61" fmla="*/ 179 h 1193"/>
              <a:gd name="T62" fmla="*/ 2230 w 2610"/>
              <a:gd name="T63" fmla="*/ 200 h 1193"/>
              <a:gd name="T64" fmla="*/ 2237 w 2610"/>
              <a:gd name="T65" fmla="*/ 213 h 1193"/>
              <a:gd name="T66" fmla="*/ 2251 w 2610"/>
              <a:gd name="T67" fmla="*/ 239 h 1193"/>
              <a:gd name="T68" fmla="*/ 2260 w 2610"/>
              <a:gd name="T69" fmla="*/ 283 h 1193"/>
              <a:gd name="T70" fmla="*/ 2268 w 2610"/>
              <a:gd name="T71" fmla="*/ 327 h 1193"/>
              <a:gd name="T72" fmla="*/ 2282 w 2610"/>
              <a:gd name="T73" fmla="*/ 353 h 1193"/>
              <a:gd name="T74" fmla="*/ 2313 w 2610"/>
              <a:gd name="T75" fmla="*/ 385 h 1193"/>
              <a:gd name="T76" fmla="*/ 2343 w 2610"/>
              <a:gd name="T77" fmla="*/ 422 h 1193"/>
              <a:gd name="T78" fmla="*/ 2352 w 2610"/>
              <a:gd name="T79" fmla="*/ 443 h 1193"/>
              <a:gd name="T80" fmla="*/ 2355 w 2610"/>
              <a:gd name="T81" fmla="*/ 467 h 1193"/>
              <a:gd name="T82" fmla="*/ 2352 w 2610"/>
              <a:gd name="T83" fmla="*/ 496 h 1193"/>
              <a:gd name="T84" fmla="*/ 2346 w 2610"/>
              <a:gd name="T85" fmla="*/ 531 h 1193"/>
              <a:gd name="T86" fmla="*/ 2347 w 2610"/>
              <a:gd name="T87" fmla="*/ 553 h 1193"/>
              <a:gd name="T88" fmla="*/ 2358 w 2610"/>
              <a:gd name="T89" fmla="*/ 570 h 1193"/>
              <a:gd name="T90" fmla="*/ 2379 w 2610"/>
              <a:gd name="T91" fmla="*/ 591 h 1193"/>
              <a:gd name="T92" fmla="*/ 2401 w 2610"/>
              <a:gd name="T93" fmla="*/ 614 h 1193"/>
              <a:gd name="T94" fmla="*/ 2413 w 2610"/>
              <a:gd name="T95" fmla="*/ 635 h 1193"/>
              <a:gd name="T96" fmla="*/ 2420 w 2610"/>
              <a:gd name="T97" fmla="*/ 658 h 1193"/>
              <a:gd name="T98" fmla="*/ 2425 w 2610"/>
              <a:gd name="T99" fmla="*/ 711 h 1193"/>
              <a:gd name="T100" fmla="*/ 2429 w 2610"/>
              <a:gd name="T101" fmla="*/ 746 h 1193"/>
              <a:gd name="T102" fmla="*/ 2446 w 2610"/>
              <a:gd name="T103" fmla="*/ 784 h 1193"/>
              <a:gd name="T104" fmla="*/ 2461 w 2610"/>
              <a:gd name="T105" fmla="*/ 819 h 1193"/>
              <a:gd name="T106" fmla="*/ 2463 w 2610"/>
              <a:gd name="T107" fmla="*/ 858 h 1193"/>
              <a:gd name="T108" fmla="*/ 2463 w 2610"/>
              <a:gd name="T109" fmla="*/ 915 h 1193"/>
              <a:gd name="T110" fmla="*/ 2468 w 2610"/>
              <a:gd name="T111" fmla="*/ 930 h 1193"/>
              <a:gd name="T112" fmla="*/ 2484 w 2610"/>
              <a:gd name="T113" fmla="*/ 963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10" h="1193">
                <a:moveTo>
                  <a:pt x="2484" y="963"/>
                </a:moveTo>
                <a:lnTo>
                  <a:pt x="2489" y="971"/>
                </a:lnTo>
                <a:lnTo>
                  <a:pt x="2493" y="980"/>
                </a:lnTo>
                <a:lnTo>
                  <a:pt x="2496" y="988"/>
                </a:lnTo>
                <a:lnTo>
                  <a:pt x="2500" y="999"/>
                </a:lnTo>
                <a:lnTo>
                  <a:pt x="2500" y="1004"/>
                </a:lnTo>
                <a:lnTo>
                  <a:pt x="2500" y="1010"/>
                </a:lnTo>
                <a:lnTo>
                  <a:pt x="2503" y="1017"/>
                </a:lnTo>
                <a:lnTo>
                  <a:pt x="2506" y="1025"/>
                </a:lnTo>
                <a:lnTo>
                  <a:pt x="2509" y="1031"/>
                </a:lnTo>
                <a:lnTo>
                  <a:pt x="2514" y="1038"/>
                </a:lnTo>
                <a:lnTo>
                  <a:pt x="2522" y="1050"/>
                </a:lnTo>
                <a:lnTo>
                  <a:pt x="2532" y="1060"/>
                </a:lnTo>
                <a:lnTo>
                  <a:pt x="2555" y="1079"/>
                </a:lnTo>
                <a:lnTo>
                  <a:pt x="2579" y="1100"/>
                </a:lnTo>
                <a:lnTo>
                  <a:pt x="2589" y="1109"/>
                </a:lnTo>
                <a:lnTo>
                  <a:pt x="2596" y="1118"/>
                </a:lnTo>
                <a:lnTo>
                  <a:pt x="2602" y="1128"/>
                </a:lnTo>
                <a:lnTo>
                  <a:pt x="2610" y="1136"/>
                </a:lnTo>
                <a:lnTo>
                  <a:pt x="2610" y="1136"/>
                </a:lnTo>
                <a:lnTo>
                  <a:pt x="2599" y="1137"/>
                </a:lnTo>
                <a:lnTo>
                  <a:pt x="2570" y="1139"/>
                </a:lnTo>
                <a:lnTo>
                  <a:pt x="2521" y="1143"/>
                </a:lnTo>
                <a:lnTo>
                  <a:pt x="2455" y="1147"/>
                </a:lnTo>
                <a:lnTo>
                  <a:pt x="2372" y="1151"/>
                </a:lnTo>
                <a:lnTo>
                  <a:pt x="2273" y="1157"/>
                </a:lnTo>
                <a:lnTo>
                  <a:pt x="2158" y="1163"/>
                </a:lnTo>
                <a:lnTo>
                  <a:pt x="2030" y="1169"/>
                </a:lnTo>
                <a:lnTo>
                  <a:pt x="1887" y="1174"/>
                </a:lnTo>
                <a:lnTo>
                  <a:pt x="1732" y="1179"/>
                </a:lnTo>
                <a:lnTo>
                  <a:pt x="1565" y="1184"/>
                </a:lnTo>
                <a:lnTo>
                  <a:pt x="1387" y="1188"/>
                </a:lnTo>
                <a:lnTo>
                  <a:pt x="1199" y="1191"/>
                </a:lnTo>
                <a:lnTo>
                  <a:pt x="1002" y="1193"/>
                </a:lnTo>
                <a:lnTo>
                  <a:pt x="796" y="1193"/>
                </a:lnTo>
                <a:lnTo>
                  <a:pt x="583" y="1192"/>
                </a:lnTo>
                <a:lnTo>
                  <a:pt x="583" y="1192"/>
                </a:lnTo>
                <a:lnTo>
                  <a:pt x="588" y="826"/>
                </a:lnTo>
                <a:lnTo>
                  <a:pt x="0" y="799"/>
                </a:lnTo>
                <a:lnTo>
                  <a:pt x="0" y="799"/>
                </a:lnTo>
                <a:lnTo>
                  <a:pt x="35" y="0"/>
                </a:lnTo>
                <a:lnTo>
                  <a:pt x="35" y="0"/>
                </a:lnTo>
                <a:lnTo>
                  <a:pt x="145" y="6"/>
                </a:lnTo>
                <a:lnTo>
                  <a:pt x="253" y="9"/>
                </a:lnTo>
                <a:lnTo>
                  <a:pt x="360" y="13"/>
                </a:lnTo>
                <a:lnTo>
                  <a:pt x="466" y="16"/>
                </a:lnTo>
                <a:lnTo>
                  <a:pt x="570" y="18"/>
                </a:lnTo>
                <a:lnTo>
                  <a:pt x="673" y="22"/>
                </a:lnTo>
                <a:lnTo>
                  <a:pt x="776" y="23"/>
                </a:lnTo>
                <a:lnTo>
                  <a:pt x="876" y="25"/>
                </a:lnTo>
                <a:lnTo>
                  <a:pt x="976" y="26"/>
                </a:lnTo>
                <a:lnTo>
                  <a:pt x="1075" y="26"/>
                </a:lnTo>
                <a:lnTo>
                  <a:pt x="1172" y="26"/>
                </a:lnTo>
                <a:lnTo>
                  <a:pt x="1268" y="26"/>
                </a:lnTo>
                <a:lnTo>
                  <a:pt x="1362" y="26"/>
                </a:lnTo>
                <a:lnTo>
                  <a:pt x="1456" y="25"/>
                </a:lnTo>
                <a:lnTo>
                  <a:pt x="1548" y="23"/>
                </a:lnTo>
                <a:lnTo>
                  <a:pt x="1640" y="22"/>
                </a:lnTo>
                <a:lnTo>
                  <a:pt x="1658" y="35"/>
                </a:lnTo>
                <a:lnTo>
                  <a:pt x="1677" y="47"/>
                </a:lnTo>
                <a:lnTo>
                  <a:pt x="1696" y="56"/>
                </a:lnTo>
                <a:lnTo>
                  <a:pt x="1719" y="67"/>
                </a:lnTo>
                <a:lnTo>
                  <a:pt x="1741" y="77"/>
                </a:lnTo>
                <a:lnTo>
                  <a:pt x="1761" y="87"/>
                </a:lnTo>
                <a:lnTo>
                  <a:pt x="1771" y="90"/>
                </a:lnTo>
                <a:lnTo>
                  <a:pt x="1780" y="93"/>
                </a:lnTo>
                <a:lnTo>
                  <a:pt x="1792" y="95"/>
                </a:lnTo>
                <a:lnTo>
                  <a:pt x="1804" y="96"/>
                </a:lnTo>
                <a:lnTo>
                  <a:pt x="1825" y="95"/>
                </a:lnTo>
                <a:lnTo>
                  <a:pt x="1843" y="93"/>
                </a:lnTo>
                <a:lnTo>
                  <a:pt x="1859" y="90"/>
                </a:lnTo>
                <a:lnTo>
                  <a:pt x="1876" y="87"/>
                </a:lnTo>
                <a:lnTo>
                  <a:pt x="1893" y="83"/>
                </a:lnTo>
                <a:lnTo>
                  <a:pt x="1909" y="80"/>
                </a:lnTo>
                <a:lnTo>
                  <a:pt x="1927" y="78"/>
                </a:lnTo>
                <a:lnTo>
                  <a:pt x="1948" y="77"/>
                </a:lnTo>
                <a:lnTo>
                  <a:pt x="1960" y="78"/>
                </a:lnTo>
                <a:lnTo>
                  <a:pt x="1969" y="81"/>
                </a:lnTo>
                <a:lnTo>
                  <a:pt x="1979" y="84"/>
                </a:lnTo>
                <a:lnTo>
                  <a:pt x="1988" y="89"/>
                </a:lnTo>
                <a:lnTo>
                  <a:pt x="1996" y="94"/>
                </a:lnTo>
                <a:lnTo>
                  <a:pt x="2006" y="98"/>
                </a:lnTo>
                <a:lnTo>
                  <a:pt x="2016" y="103"/>
                </a:lnTo>
                <a:lnTo>
                  <a:pt x="2028" y="107"/>
                </a:lnTo>
                <a:lnTo>
                  <a:pt x="2047" y="111"/>
                </a:lnTo>
                <a:lnTo>
                  <a:pt x="2065" y="117"/>
                </a:lnTo>
                <a:lnTo>
                  <a:pt x="2083" y="123"/>
                </a:lnTo>
                <a:lnTo>
                  <a:pt x="2102" y="131"/>
                </a:lnTo>
                <a:lnTo>
                  <a:pt x="2139" y="145"/>
                </a:lnTo>
                <a:lnTo>
                  <a:pt x="2172" y="158"/>
                </a:lnTo>
                <a:lnTo>
                  <a:pt x="2187" y="165"/>
                </a:lnTo>
                <a:lnTo>
                  <a:pt x="2201" y="174"/>
                </a:lnTo>
                <a:lnTo>
                  <a:pt x="2209" y="179"/>
                </a:lnTo>
                <a:lnTo>
                  <a:pt x="2216" y="186"/>
                </a:lnTo>
                <a:lnTo>
                  <a:pt x="2223" y="192"/>
                </a:lnTo>
                <a:lnTo>
                  <a:pt x="2230" y="200"/>
                </a:lnTo>
                <a:lnTo>
                  <a:pt x="2230" y="200"/>
                </a:lnTo>
                <a:lnTo>
                  <a:pt x="2233" y="206"/>
                </a:lnTo>
                <a:lnTo>
                  <a:pt x="2237" y="213"/>
                </a:lnTo>
                <a:lnTo>
                  <a:pt x="2243" y="222"/>
                </a:lnTo>
                <a:lnTo>
                  <a:pt x="2248" y="230"/>
                </a:lnTo>
                <a:lnTo>
                  <a:pt x="2251" y="239"/>
                </a:lnTo>
                <a:lnTo>
                  <a:pt x="2254" y="247"/>
                </a:lnTo>
                <a:lnTo>
                  <a:pt x="2258" y="265"/>
                </a:lnTo>
                <a:lnTo>
                  <a:pt x="2260" y="283"/>
                </a:lnTo>
                <a:lnTo>
                  <a:pt x="2263" y="300"/>
                </a:lnTo>
                <a:lnTo>
                  <a:pt x="2266" y="318"/>
                </a:lnTo>
                <a:lnTo>
                  <a:pt x="2268" y="327"/>
                </a:lnTo>
                <a:lnTo>
                  <a:pt x="2273" y="336"/>
                </a:lnTo>
                <a:lnTo>
                  <a:pt x="2277" y="345"/>
                </a:lnTo>
                <a:lnTo>
                  <a:pt x="2282" y="353"/>
                </a:lnTo>
                <a:lnTo>
                  <a:pt x="2291" y="363"/>
                </a:lnTo>
                <a:lnTo>
                  <a:pt x="2301" y="372"/>
                </a:lnTo>
                <a:lnTo>
                  <a:pt x="2313" y="385"/>
                </a:lnTo>
                <a:lnTo>
                  <a:pt x="2325" y="398"/>
                </a:lnTo>
                <a:lnTo>
                  <a:pt x="2334" y="409"/>
                </a:lnTo>
                <a:lnTo>
                  <a:pt x="2343" y="422"/>
                </a:lnTo>
                <a:lnTo>
                  <a:pt x="2346" y="429"/>
                </a:lnTo>
                <a:lnTo>
                  <a:pt x="2349" y="436"/>
                </a:lnTo>
                <a:lnTo>
                  <a:pt x="2352" y="443"/>
                </a:lnTo>
                <a:lnTo>
                  <a:pt x="2354" y="450"/>
                </a:lnTo>
                <a:lnTo>
                  <a:pt x="2355" y="458"/>
                </a:lnTo>
                <a:lnTo>
                  <a:pt x="2355" y="467"/>
                </a:lnTo>
                <a:lnTo>
                  <a:pt x="2355" y="475"/>
                </a:lnTo>
                <a:lnTo>
                  <a:pt x="2354" y="484"/>
                </a:lnTo>
                <a:lnTo>
                  <a:pt x="2352" y="496"/>
                </a:lnTo>
                <a:lnTo>
                  <a:pt x="2349" y="508"/>
                </a:lnTo>
                <a:lnTo>
                  <a:pt x="2348" y="520"/>
                </a:lnTo>
                <a:lnTo>
                  <a:pt x="2346" y="531"/>
                </a:lnTo>
                <a:lnTo>
                  <a:pt x="2345" y="539"/>
                </a:lnTo>
                <a:lnTo>
                  <a:pt x="2346" y="547"/>
                </a:lnTo>
                <a:lnTo>
                  <a:pt x="2347" y="553"/>
                </a:lnTo>
                <a:lnTo>
                  <a:pt x="2351" y="560"/>
                </a:lnTo>
                <a:lnTo>
                  <a:pt x="2354" y="565"/>
                </a:lnTo>
                <a:lnTo>
                  <a:pt x="2358" y="570"/>
                </a:lnTo>
                <a:lnTo>
                  <a:pt x="2362" y="576"/>
                </a:lnTo>
                <a:lnTo>
                  <a:pt x="2368" y="581"/>
                </a:lnTo>
                <a:lnTo>
                  <a:pt x="2379" y="591"/>
                </a:lnTo>
                <a:lnTo>
                  <a:pt x="2390" y="602"/>
                </a:lnTo>
                <a:lnTo>
                  <a:pt x="2396" y="607"/>
                </a:lnTo>
                <a:lnTo>
                  <a:pt x="2401" y="614"/>
                </a:lnTo>
                <a:lnTo>
                  <a:pt x="2406" y="620"/>
                </a:lnTo>
                <a:lnTo>
                  <a:pt x="2410" y="627"/>
                </a:lnTo>
                <a:lnTo>
                  <a:pt x="2413" y="635"/>
                </a:lnTo>
                <a:lnTo>
                  <a:pt x="2416" y="643"/>
                </a:lnTo>
                <a:lnTo>
                  <a:pt x="2419" y="650"/>
                </a:lnTo>
                <a:lnTo>
                  <a:pt x="2420" y="658"/>
                </a:lnTo>
                <a:lnTo>
                  <a:pt x="2422" y="673"/>
                </a:lnTo>
                <a:lnTo>
                  <a:pt x="2423" y="690"/>
                </a:lnTo>
                <a:lnTo>
                  <a:pt x="2425" y="711"/>
                </a:lnTo>
                <a:lnTo>
                  <a:pt x="2426" y="729"/>
                </a:lnTo>
                <a:lnTo>
                  <a:pt x="2427" y="738"/>
                </a:lnTo>
                <a:lnTo>
                  <a:pt x="2429" y="746"/>
                </a:lnTo>
                <a:lnTo>
                  <a:pt x="2433" y="755"/>
                </a:lnTo>
                <a:lnTo>
                  <a:pt x="2436" y="765"/>
                </a:lnTo>
                <a:lnTo>
                  <a:pt x="2446" y="784"/>
                </a:lnTo>
                <a:lnTo>
                  <a:pt x="2454" y="801"/>
                </a:lnTo>
                <a:lnTo>
                  <a:pt x="2457" y="809"/>
                </a:lnTo>
                <a:lnTo>
                  <a:pt x="2461" y="819"/>
                </a:lnTo>
                <a:lnTo>
                  <a:pt x="2462" y="828"/>
                </a:lnTo>
                <a:lnTo>
                  <a:pt x="2463" y="839"/>
                </a:lnTo>
                <a:lnTo>
                  <a:pt x="2463" y="858"/>
                </a:lnTo>
                <a:lnTo>
                  <a:pt x="2463" y="877"/>
                </a:lnTo>
                <a:lnTo>
                  <a:pt x="2463" y="895"/>
                </a:lnTo>
                <a:lnTo>
                  <a:pt x="2463" y="915"/>
                </a:lnTo>
                <a:lnTo>
                  <a:pt x="2464" y="920"/>
                </a:lnTo>
                <a:lnTo>
                  <a:pt x="2466" y="925"/>
                </a:lnTo>
                <a:lnTo>
                  <a:pt x="2468" y="930"/>
                </a:lnTo>
                <a:lnTo>
                  <a:pt x="2470" y="935"/>
                </a:lnTo>
                <a:lnTo>
                  <a:pt x="2477" y="950"/>
                </a:lnTo>
                <a:lnTo>
                  <a:pt x="2484" y="963"/>
                </a:lnTo>
                <a:lnTo>
                  <a:pt x="2484" y="963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130921" y="6188582"/>
            <a:ext cx="736927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1845 – Texas Joins after war with Mexico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131176" y="1273651"/>
            <a:ext cx="5931089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1846 – Oregon territory joins by treaty after U.S. threatens war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473247" y="3740744"/>
            <a:ext cx="152302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1819– Florida is bought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4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" grpId="0" animBg="1"/>
      <p:bldP spid="1256" grpId="0" animBg="1"/>
      <p:bldP spid="1268" grpId="0" animBg="1"/>
      <p:bldP spid="1270" grpId="0" animBg="1"/>
      <p:bldP spid="1272" grpId="0" animBg="1"/>
      <p:bldP spid="127" grpId="0" animBg="1"/>
      <p:bldP spid="128" grpId="0" animBg="1"/>
      <p:bldP spid="1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in 1848</a:t>
            </a:r>
            <a:endParaRPr lang="en-US" dirty="0"/>
          </a:p>
        </p:txBody>
      </p:sp>
      <p:sp>
        <p:nvSpPr>
          <p:cNvPr id="152" name="AutoShape 150"/>
          <p:cNvSpPr>
            <a:spLocks noChangeAspect="1" noChangeArrowheads="1" noTextEdit="1"/>
          </p:cNvSpPr>
          <p:nvPr/>
        </p:nvSpPr>
        <p:spPr bwMode="auto">
          <a:xfrm>
            <a:off x="1067422" y="1379432"/>
            <a:ext cx="7960638" cy="546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1074332" y="1386342"/>
            <a:ext cx="7946817" cy="5450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153"/>
          <p:cNvSpPr>
            <a:spLocks noEditPoints="1"/>
          </p:cNvSpPr>
          <p:nvPr/>
        </p:nvSpPr>
        <p:spPr bwMode="auto">
          <a:xfrm>
            <a:off x="1541467" y="1386342"/>
            <a:ext cx="7479683" cy="1897562"/>
          </a:xfrm>
          <a:custGeom>
            <a:avLst/>
            <a:gdLst>
              <a:gd name="T0" fmla="*/ 110 w 16235"/>
              <a:gd name="T1" fmla="*/ 299 h 4119"/>
              <a:gd name="T2" fmla="*/ 304 w 16235"/>
              <a:gd name="T3" fmla="*/ 575 h 4119"/>
              <a:gd name="T4" fmla="*/ 444 w 16235"/>
              <a:gd name="T5" fmla="*/ 807 h 4119"/>
              <a:gd name="T6" fmla="*/ 816 w 16235"/>
              <a:gd name="T7" fmla="*/ 1157 h 4119"/>
              <a:gd name="T8" fmla="*/ 615 w 16235"/>
              <a:gd name="T9" fmla="*/ 614 h 4119"/>
              <a:gd name="T10" fmla="*/ 407 w 16235"/>
              <a:gd name="T11" fmla="*/ 166 h 4119"/>
              <a:gd name="T12" fmla="*/ 11508 w 16235"/>
              <a:gd name="T13" fmla="*/ 2579 h 4119"/>
              <a:gd name="T14" fmla="*/ 11840 w 16235"/>
              <a:gd name="T15" fmla="*/ 2614 h 4119"/>
              <a:gd name="T16" fmla="*/ 11773 w 16235"/>
              <a:gd name="T17" fmla="*/ 2503 h 4119"/>
              <a:gd name="T18" fmla="*/ 16167 w 16235"/>
              <a:gd name="T19" fmla="*/ 1318 h 4119"/>
              <a:gd name="T20" fmla="*/ 16217 w 16235"/>
              <a:gd name="T21" fmla="*/ 1722 h 4119"/>
              <a:gd name="T22" fmla="*/ 9239 w 16235"/>
              <a:gd name="T23" fmla="*/ 2091 h 4119"/>
              <a:gd name="T24" fmla="*/ 8873 w 16235"/>
              <a:gd name="T25" fmla="*/ 2051 h 4119"/>
              <a:gd name="T26" fmla="*/ 8531 w 16235"/>
              <a:gd name="T27" fmla="*/ 1984 h 4119"/>
              <a:gd name="T28" fmla="*/ 8203 w 16235"/>
              <a:gd name="T29" fmla="*/ 1754 h 4119"/>
              <a:gd name="T30" fmla="*/ 3637 w 16235"/>
              <a:gd name="T31" fmla="*/ 1648 h 4119"/>
              <a:gd name="T32" fmla="*/ 913 w 16235"/>
              <a:gd name="T33" fmla="*/ 765 h 4119"/>
              <a:gd name="T34" fmla="*/ 901 w 16235"/>
              <a:gd name="T35" fmla="*/ 497 h 4119"/>
              <a:gd name="T36" fmla="*/ 744 w 16235"/>
              <a:gd name="T37" fmla="*/ 379 h 4119"/>
              <a:gd name="T38" fmla="*/ 688 w 16235"/>
              <a:gd name="T39" fmla="*/ 206 h 4119"/>
              <a:gd name="T40" fmla="*/ 476 w 16235"/>
              <a:gd name="T41" fmla="*/ 149 h 4119"/>
              <a:gd name="T42" fmla="*/ 11200 w 16235"/>
              <a:gd name="T43" fmla="*/ 51 h 4119"/>
              <a:gd name="T44" fmla="*/ 11581 w 16235"/>
              <a:gd name="T45" fmla="*/ 216 h 4119"/>
              <a:gd name="T46" fmla="*/ 11838 w 16235"/>
              <a:gd name="T47" fmla="*/ 307 h 4119"/>
              <a:gd name="T48" fmla="*/ 12074 w 16235"/>
              <a:gd name="T49" fmla="*/ 138 h 4119"/>
              <a:gd name="T50" fmla="*/ 14790 w 16235"/>
              <a:gd name="T51" fmla="*/ 65 h 4119"/>
              <a:gd name="T52" fmla="*/ 14645 w 16235"/>
              <a:gd name="T53" fmla="*/ 512 h 4119"/>
              <a:gd name="T54" fmla="*/ 14507 w 16235"/>
              <a:gd name="T55" fmla="*/ 1035 h 4119"/>
              <a:gd name="T56" fmla="*/ 14722 w 16235"/>
              <a:gd name="T57" fmla="*/ 785 h 4119"/>
              <a:gd name="T58" fmla="*/ 14968 w 16235"/>
              <a:gd name="T59" fmla="*/ 134 h 4119"/>
              <a:gd name="T60" fmla="*/ 15488 w 16235"/>
              <a:gd name="T61" fmla="*/ 152 h 4119"/>
              <a:gd name="T62" fmla="*/ 15866 w 16235"/>
              <a:gd name="T63" fmla="*/ 87 h 4119"/>
              <a:gd name="T64" fmla="*/ 15928 w 16235"/>
              <a:gd name="T65" fmla="*/ 359 h 4119"/>
              <a:gd name="T66" fmla="*/ 16235 w 16235"/>
              <a:gd name="T67" fmla="*/ 794 h 4119"/>
              <a:gd name="T68" fmla="*/ 15997 w 16235"/>
              <a:gd name="T69" fmla="*/ 1171 h 4119"/>
              <a:gd name="T70" fmla="*/ 15692 w 16235"/>
              <a:gd name="T71" fmla="*/ 1310 h 4119"/>
              <a:gd name="T72" fmla="*/ 15425 w 16235"/>
              <a:gd name="T73" fmla="*/ 1036 h 4119"/>
              <a:gd name="T74" fmla="*/ 15068 w 16235"/>
              <a:gd name="T75" fmla="*/ 767 h 4119"/>
              <a:gd name="T76" fmla="*/ 14809 w 16235"/>
              <a:gd name="T77" fmla="*/ 1165 h 4119"/>
              <a:gd name="T78" fmla="*/ 14775 w 16235"/>
              <a:gd name="T79" fmla="*/ 1753 h 4119"/>
              <a:gd name="T80" fmla="*/ 13666 w 16235"/>
              <a:gd name="T81" fmla="*/ 2365 h 4119"/>
              <a:gd name="T82" fmla="*/ 13232 w 16235"/>
              <a:gd name="T83" fmla="*/ 2812 h 4119"/>
              <a:gd name="T84" fmla="*/ 13124 w 16235"/>
              <a:gd name="T85" fmla="*/ 2927 h 4119"/>
              <a:gd name="T86" fmla="*/ 12650 w 16235"/>
              <a:gd name="T87" fmla="*/ 3286 h 4119"/>
              <a:gd name="T88" fmla="*/ 12907 w 16235"/>
              <a:gd name="T89" fmla="*/ 3447 h 4119"/>
              <a:gd name="T90" fmla="*/ 12508 w 16235"/>
              <a:gd name="T91" fmla="*/ 3709 h 4119"/>
              <a:gd name="T92" fmla="*/ 12176 w 16235"/>
              <a:gd name="T93" fmla="*/ 3835 h 4119"/>
              <a:gd name="T94" fmla="*/ 11849 w 16235"/>
              <a:gd name="T95" fmla="*/ 4117 h 4119"/>
              <a:gd name="T96" fmla="*/ 11951 w 16235"/>
              <a:gd name="T97" fmla="*/ 3809 h 4119"/>
              <a:gd name="T98" fmla="*/ 12057 w 16235"/>
              <a:gd name="T99" fmla="*/ 3348 h 4119"/>
              <a:gd name="T100" fmla="*/ 12117 w 16235"/>
              <a:gd name="T101" fmla="*/ 2808 h 4119"/>
              <a:gd name="T102" fmla="*/ 12426 w 16235"/>
              <a:gd name="T103" fmla="*/ 2901 h 4119"/>
              <a:gd name="T104" fmla="*/ 12375 w 16235"/>
              <a:gd name="T105" fmla="*/ 2687 h 4119"/>
              <a:gd name="T106" fmla="*/ 12067 w 16235"/>
              <a:gd name="T107" fmla="*/ 2422 h 4119"/>
              <a:gd name="T108" fmla="*/ 11789 w 16235"/>
              <a:gd name="T109" fmla="*/ 2401 h 4119"/>
              <a:gd name="T110" fmla="*/ 11396 w 16235"/>
              <a:gd name="T111" fmla="*/ 2490 h 4119"/>
              <a:gd name="T112" fmla="*/ 11035 w 16235"/>
              <a:gd name="T113" fmla="*/ 2359 h 4119"/>
              <a:gd name="T114" fmla="*/ 10929 w 16235"/>
              <a:gd name="T115" fmla="*/ 2077 h 4119"/>
              <a:gd name="T116" fmla="*/ 10642 w 16235"/>
              <a:gd name="T117" fmla="*/ 1955 h 4119"/>
              <a:gd name="T118" fmla="*/ 10202 w 16235"/>
              <a:gd name="T119" fmla="*/ 1709 h 4119"/>
              <a:gd name="T120" fmla="*/ 9951 w 16235"/>
              <a:gd name="T121" fmla="*/ 1836 h 4119"/>
              <a:gd name="T122" fmla="*/ 9867 w 16235"/>
              <a:gd name="T123" fmla="*/ 1844 h 4119"/>
              <a:gd name="T124" fmla="*/ 9676 w 16235"/>
              <a:gd name="T125" fmla="*/ 2082 h 4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235" h="4119">
                <a:moveTo>
                  <a:pt x="216" y="0"/>
                </a:moveTo>
                <a:lnTo>
                  <a:pt x="106" y="0"/>
                </a:lnTo>
                <a:lnTo>
                  <a:pt x="106" y="35"/>
                </a:lnTo>
                <a:lnTo>
                  <a:pt x="81" y="36"/>
                </a:lnTo>
                <a:lnTo>
                  <a:pt x="60" y="36"/>
                </a:lnTo>
                <a:lnTo>
                  <a:pt x="38" y="35"/>
                </a:lnTo>
                <a:lnTo>
                  <a:pt x="13" y="35"/>
                </a:lnTo>
                <a:lnTo>
                  <a:pt x="12" y="49"/>
                </a:lnTo>
                <a:lnTo>
                  <a:pt x="12" y="62"/>
                </a:lnTo>
                <a:lnTo>
                  <a:pt x="12" y="74"/>
                </a:lnTo>
                <a:lnTo>
                  <a:pt x="11" y="88"/>
                </a:lnTo>
                <a:lnTo>
                  <a:pt x="8" y="98"/>
                </a:lnTo>
                <a:lnTo>
                  <a:pt x="6" y="109"/>
                </a:lnTo>
                <a:lnTo>
                  <a:pt x="2" y="119"/>
                </a:lnTo>
                <a:lnTo>
                  <a:pt x="0" y="130"/>
                </a:lnTo>
                <a:lnTo>
                  <a:pt x="22" y="139"/>
                </a:lnTo>
                <a:lnTo>
                  <a:pt x="42" y="149"/>
                </a:lnTo>
                <a:lnTo>
                  <a:pt x="52" y="153"/>
                </a:lnTo>
                <a:lnTo>
                  <a:pt x="62" y="158"/>
                </a:lnTo>
                <a:lnTo>
                  <a:pt x="73" y="161"/>
                </a:lnTo>
                <a:lnTo>
                  <a:pt x="86" y="164"/>
                </a:lnTo>
                <a:lnTo>
                  <a:pt x="105" y="169"/>
                </a:lnTo>
                <a:lnTo>
                  <a:pt x="122" y="171"/>
                </a:lnTo>
                <a:lnTo>
                  <a:pt x="140" y="173"/>
                </a:lnTo>
                <a:lnTo>
                  <a:pt x="159" y="175"/>
                </a:lnTo>
                <a:lnTo>
                  <a:pt x="158" y="182"/>
                </a:lnTo>
                <a:lnTo>
                  <a:pt x="155" y="188"/>
                </a:lnTo>
                <a:lnTo>
                  <a:pt x="152" y="192"/>
                </a:lnTo>
                <a:lnTo>
                  <a:pt x="148" y="198"/>
                </a:lnTo>
                <a:lnTo>
                  <a:pt x="140" y="206"/>
                </a:lnTo>
                <a:lnTo>
                  <a:pt x="130" y="215"/>
                </a:lnTo>
                <a:lnTo>
                  <a:pt x="118" y="226"/>
                </a:lnTo>
                <a:lnTo>
                  <a:pt x="107" y="236"/>
                </a:lnTo>
                <a:lnTo>
                  <a:pt x="95" y="244"/>
                </a:lnTo>
                <a:lnTo>
                  <a:pt x="82" y="255"/>
                </a:lnTo>
                <a:lnTo>
                  <a:pt x="91" y="265"/>
                </a:lnTo>
                <a:lnTo>
                  <a:pt x="99" y="273"/>
                </a:lnTo>
                <a:lnTo>
                  <a:pt x="103" y="282"/>
                </a:lnTo>
                <a:lnTo>
                  <a:pt x="106" y="292"/>
                </a:lnTo>
                <a:lnTo>
                  <a:pt x="108" y="295"/>
                </a:lnTo>
                <a:lnTo>
                  <a:pt x="110" y="299"/>
                </a:lnTo>
                <a:lnTo>
                  <a:pt x="114" y="303"/>
                </a:lnTo>
                <a:lnTo>
                  <a:pt x="117" y="306"/>
                </a:lnTo>
                <a:lnTo>
                  <a:pt x="126" y="310"/>
                </a:lnTo>
                <a:lnTo>
                  <a:pt x="135" y="314"/>
                </a:lnTo>
                <a:lnTo>
                  <a:pt x="144" y="318"/>
                </a:lnTo>
                <a:lnTo>
                  <a:pt x="153" y="319"/>
                </a:lnTo>
                <a:lnTo>
                  <a:pt x="171" y="321"/>
                </a:lnTo>
                <a:lnTo>
                  <a:pt x="191" y="321"/>
                </a:lnTo>
                <a:lnTo>
                  <a:pt x="191" y="329"/>
                </a:lnTo>
                <a:lnTo>
                  <a:pt x="194" y="338"/>
                </a:lnTo>
                <a:lnTo>
                  <a:pt x="196" y="345"/>
                </a:lnTo>
                <a:lnTo>
                  <a:pt x="198" y="351"/>
                </a:lnTo>
                <a:lnTo>
                  <a:pt x="204" y="365"/>
                </a:lnTo>
                <a:lnTo>
                  <a:pt x="213" y="380"/>
                </a:lnTo>
                <a:lnTo>
                  <a:pt x="222" y="398"/>
                </a:lnTo>
                <a:lnTo>
                  <a:pt x="231" y="414"/>
                </a:lnTo>
                <a:lnTo>
                  <a:pt x="237" y="420"/>
                </a:lnTo>
                <a:lnTo>
                  <a:pt x="243" y="428"/>
                </a:lnTo>
                <a:lnTo>
                  <a:pt x="250" y="434"/>
                </a:lnTo>
                <a:lnTo>
                  <a:pt x="257" y="441"/>
                </a:lnTo>
                <a:lnTo>
                  <a:pt x="268" y="449"/>
                </a:lnTo>
                <a:lnTo>
                  <a:pt x="278" y="457"/>
                </a:lnTo>
                <a:lnTo>
                  <a:pt x="287" y="464"/>
                </a:lnTo>
                <a:lnTo>
                  <a:pt x="295" y="475"/>
                </a:lnTo>
                <a:lnTo>
                  <a:pt x="278" y="484"/>
                </a:lnTo>
                <a:lnTo>
                  <a:pt x="263" y="490"/>
                </a:lnTo>
                <a:lnTo>
                  <a:pt x="248" y="498"/>
                </a:lnTo>
                <a:lnTo>
                  <a:pt x="231" y="504"/>
                </a:lnTo>
                <a:lnTo>
                  <a:pt x="210" y="499"/>
                </a:lnTo>
                <a:lnTo>
                  <a:pt x="208" y="510"/>
                </a:lnTo>
                <a:lnTo>
                  <a:pt x="216" y="515"/>
                </a:lnTo>
                <a:lnTo>
                  <a:pt x="224" y="521"/>
                </a:lnTo>
                <a:lnTo>
                  <a:pt x="230" y="526"/>
                </a:lnTo>
                <a:lnTo>
                  <a:pt x="237" y="533"/>
                </a:lnTo>
                <a:lnTo>
                  <a:pt x="243" y="538"/>
                </a:lnTo>
                <a:lnTo>
                  <a:pt x="250" y="544"/>
                </a:lnTo>
                <a:lnTo>
                  <a:pt x="257" y="550"/>
                </a:lnTo>
                <a:lnTo>
                  <a:pt x="266" y="555"/>
                </a:lnTo>
                <a:lnTo>
                  <a:pt x="282" y="563"/>
                </a:lnTo>
                <a:lnTo>
                  <a:pt x="297" y="571"/>
                </a:lnTo>
                <a:lnTo>
                  <a:pt x="304" y="575"/>
                </a:lnTo>
                <a:lnTo>
                  <a:pt x="310" y="579"/>
                </a:lnTo>
                <a:lnTo>
                  <a:pt x="312" y="582"/>
                </a:lnTo>
                <a:lnTo>
                  <a:pt x="315" y="585"/>
                </a:lnTo>
                <a:lnTo>
                  <a:pt x="316" y="589"/>
                </a:lnTo>
                <a:lnTo>
                  <a:pt x="317" y="592"/>
                </a:lnTo>
                <a:lnTo>
                  <a:pt x="311" y="608"/>
                </a:lnTo>
                <a:lnTo>
                  <a:pt x="306" y="624"/>
                </a:lnTo>
                <a:lnTo>
                  <a:pt x="306" y="630"/>
                </a:lnTo>
                <a:lnTo>
                  <a:pt x="308" y="634"/>
                </a:lnTo>
                <a:lnTo>
                  <a:pt x="311" y="637"/>
                </a:lnTo>
                <a:lnTo>
                  <a:pt x="316" y="641"/>
                </a:lnTo>
                <a:lnTo>
                  <a:pt x="324" y="648"/>
                </a:lnTo>
                <a:lnTo>
                  <a:pt x="332" y="656"/>
                </a:lnTo>
                <a:lnTo>
                  <a:pt x="338" y="666"/>
                </a:lnTo>
                <a:lnTo>
                  <a:pt x="344" y="676"/>
                </a:lnTo>
                <a:lnTo>
                  <a:pt x="347" y="687"/>
                </a:lnTo>
                <a:lnTo>
                  <a:pt x="351" y="699"/>
                </a:lnTo>
                <a:lnTo>
                  <a:pt x="352" y="706"/>
                </a:lnTo>
                <a:lnTo>
                  <a:pt x="352" y="714"/>
                </a:lnTo>
                <a:lnTo>
                  <a:pt x="351" y="722"/>
                </a:lnTo>
                <a:lnTo>
                  <a:pt x="351" y="729"/>
                </a:lnTo>
                <a:lnTo>
                  <a:pt x="351" y="736"/>
                </a:lnTo>
                <a:lnTo>
                  <a:pt x="351" y="742"/>
                </a:lnTo>
                <a:lnTo>
                  <a:pt x="355" y="749"/>
                </a:lnTo>
                <a:lnTo>
                  <a:pt x="359" y="754"/>
                </a:lnTo>
                <a:lnTo>
                  <a:pt x="363" y="757"/>
                </a:lnTo>
                <a:lnTo>
                  <a:pt x="369" y="758"/>
                </a:lnTo>
                <a:lnTo>
                  <a:pt x="374" y="758"/>
                </a:lnTo>
                <a:lnTo>
                  <a:pt x="380" y="759"/>
                </a:lnTo>
                <a:lnTo>
                  <a:pt x="389" y="764"/>
                </a:lnTo>
                <a:lnTo>
                  <a:pt x="397" y="769"/>
                </a:lnTo>
                <a:lnTo>
                  <a:pt x="403" y="776"/>
                </a:lnTo>
                <a:lnTo>
                  <a:pt x="410" y="783"/>
                </a:lnTo>
                <a:lnTo>
                  <a:pt x="411" y="788"/>
                </a:lnTo>
                <a:lnTo>
                  <a:pt x="412" y="794"/>
                </a:lnTo>
                <a:lnTo>
                  <a:pt x="415" y="797"/>
                </a:lnTo>
                <a:lnTo>
                  <a:pt x="418" y="800"/>
                </a:lnTo>
                <a:lnTo>
                  <a:pt x="423" y="803"/>
                </a:lnTo>
                <a:lnTo>
                  <a:pt x="426" y="804"/>
                </a:lnTo>
                <a:lnTo>
                  <a:pt x="434" y="806"/>
                </a:lnTo>
                <a:lnTo>
                  <a:pt x="444" y="807"/>
                </a:lnTo>
                <a:lnTo>
                  <a:pt x="465" y="810"/>
                </a:lnTo>
                <a:lnTo>
                  <a:pt x="482" y="813"/>
                </a:lnTo>
                <a:lnTo>
                  <a:pt x="491" y="817"/>
                </a:lnTo>
                <a:lnTo>
                  <a:pt x="499" y="820"/>
                </a:lnTo>
                <a:lnTo>
                  <a:pt x="507" y="825"/>
                </a:lnTo>
                <a:lnTo>
                  <a:pt x="515" y="832"/>
                </a:lnTo>
                <a:lnTo>
                  <a:pt x="506" y="841"/>
                </a:lnTo>
                <a:lnTo>
                  <a:pt x="498" y="852"/>
                </a:lnTo>
                <a:lnTo>
                  <a:pt x="492" y="862"/>
                </a:lnTo>
                <a:lnTo>
                  <a:pt x="483" y="874"/>
                </a:lnTo>
                <a:lnTo>
                  <a:pt x="469" y="890"/>
                </a:lnTo>
                <a:lnTo>
                  <a:pt x="454" y="905"/>
                </a:lnTo>
                <a:lnTo>
                  <a:pt x="464" y="913"/>
                </a:lnTo>
                <a:lnTo>
                  <a:pt x="471" y="920"/>
                </a:lnTo>
                <a:lnTo>
                  <a:pt x="479" y="928"/>
                </a:lnTo>
                <a:lnTo>
                  <a:pt x="484" y="935"/>
                </a:lnTo>
                <a:lnTo>
                  <a:pt x="495" y="953"/>
                </a:lnTo>
                <a:lnTo>
                  <a:pt x="508" y="972"/>
                </a:lnTo>
                <a:lnTo>
                  <a:pt x="518" y="981"/>
                </a:lnTo>
                <a:lnTo>
                  <a:pt x="528" y="988"/>
                </a:lnTo>
                <a:lnTo>
                  <a:pt x="546" y="1006"/>
                </a:lnTo>
                <a:lnTo>
                  <a:pt x="561" y="1022"/>
                </a:lnTo>
                <a:lnTo>
                  <a:pt x="575" y="1037"/>
                </a:lnTo>
                <a:lnTo>
                  <a:pt x="592" y="1054"/>
                </a:lnTo>
                <a:lnTo>
                  <a:pt x="614" y="1075"/>
                </a:lnTo>
                <a:lnTo>
                  <a:pt x="634" y="1092"/>
                </a:lnTo>
                <a:lnTo>
                  <a:pt x="644" y="1101"/>
                </a:lnTo>
                <a:lnTo>
                  <a:pt x="655" y="1109"/>
                </a:lnTo>
                <a:lnTo>
                  <a:pt x="667" y="1118"/>
                </a:lnTo>
                <a:lnTo>
                  <a:pt x="680" y="1126"/>
                </a:lnTo>
                <a:lnTo>
                  <a:pt x="696" y="1137"/>
                </a:lnTo>
                <a:lnTo>
                  <a:pt x="711" y="1149"/>
                </a:lnTo>
                <a:lnTo>
                  <a:pt x="717" y="1153"/>
                </a:lnTo>
                <a:lnTo>
                  <a:pt x="726" y="1157"/>
                </a:lnTo>
                <a:lnTo>
                  <a:pt x="735" y="1160"/>
                </a:lnTo>
                <a:lnTo>
                  <a:pt x="744" y="1160"/>
                </a:lnTo>
                <a:lnTo>
                  <a:pt x="762" y="1160"/>
                </a:lnTo>
                <a:lnTo>
                  <a:pt x="776" y="1159"/>
                </a:lnTo>
                <a:lnTo>
                  <a:pt x="790" y="1158"/>
                </a:lnTo>
                <a:lnTo>
                  <a:pt x="807" y="1158"/>
                </a:lnTo>
                <a:lnTo>
                  <a:pt x="816" y="1157"/>
                </a:lnTo>
                <a:lnTo>
                  <a:pt x="823" y="1153"/>
                </a:lnTo>
                <a:lnTo>
                  <a:pt x="830" y="1150"/>
                </a:lnTo>
                <a:lnTo>
                  <a:pt x="837" y="1145"/>
                </a:lnTo>
                <a:lnTo>
                  <a:pt x="830" y="1130"/>
                </a:lnTo>
                <a:lnTo>
                  <a:pt x="823" y="1115"/>
                </a:lnTo>
                <a:lnTo>
                  <a:pt x="818" y="1102"/>
                </a:lnTo>
                <a:lnTo>
                  <a:pt x="815" y="1088"/>
                </a:lnTo>
                <a:lnTo>
                  <a:pt x="811" y="1075"/>
                </a:lnTo>
                <a:lnTo>
                  <a:pt x="809" y="1060"/>
                </a:lnTo>
                <a:lnTo>
                  <a:pt x="808" y="1044"/>
                </a:lnTo>
                <a:lnTo>
                  <a:pt x="807" y="1028"/>
                </a:lnTo>
                <a:lnTo>
                  <a:pt x="807" y="1012"/>
                </a:lnTo>
                <a:lnTo>
                  <a:pt x="807" y="996"/>
                </a:lnTo>
                <a:lnTo>
                  <a:pt x="812" y="985"/>
                </a:lnTo>
                <a:lnTo>
                  <a:pt x="816" y="974"/>
                </a:lnTo>
                <a:lnTo>
                  <a:pt x="816" y="912"/>
                </a:lnTo>
                <a:lnTo>
                  <a:pt x="815" y="894"/>
                </a:lnTo>
                <a:lnTo>
                  <a:pt x="812" y="878"/>
                </a:lnTo>
                <a:lnTo>
                  <a:pt x="808" y="863"/>
                </a:lnTo>
                <a:lnTo>
                  <a:pt x="803" y="849"/>
                </a:lnTo>
                <a:lnTo>
                  <a:pt x="796" y="835"/>
                </a:lnTo>
                <a:lnTo>
                  <a:pt x="788" y="822"/>
                </a:lnTo>
                <a:lnTo>
                  <a:pt x="779" y="808"/>
                </a:lnTo>
                <a:lnTo>
                  <a:pt x="768" y="794"/>
                </a:lnTo>
                <a:lnTo>
                  <a:pt x="760" y="784"/>
                </a:lnTo>
                <a:lnTo>
                  <a:pt x="751" y="777"/>
                </a:lnTo>
                <a:lnTo>
                  <a:pt x="742" y="769"/>
                </a:lnTo>
                <a:lnTo>
                  <a:pt x="735" y="763"/>
                </a:lnTo>
                <a:lnTo>
                  <a:pt x="717" y="750"/>
                </a:lnTo>
                <a:lnTo>
                  <a:pt x="699" y="733"/>
                </a:lnTo>
                <a:lnTo>
                  <a:pt x="688" y="725"/>
                </a:lnTo>
                <a:lnTo>
                  <a:pt x="677" y="717"/>
                </a:lnTo>
                <a:lnTo>
                  <a:pt x="663" y="702"/>
                </a:lnTo>
                <a:lnTo>
                  <a:pt x="650" y="685"/>
                </a:lnTo>
                <a:lnTo>
                  <a:pt x="643" y="675"/>
                </a:lnTo>
                <a:lnTo>
                  <a:pt x="635" y="665"/>
                </a:lnTo>
                <a:lnTo>
                  <a:pt x="629" y="656"/>
                </a:lnTo>
                <a:lnTo>
                  <a:pt x="623" y="646"/>
                </a:lnTo>
                <a:lnTo>
                  <a:pt x="619" y="636"/>
                </a:lnTo>
                <a:lnTo>
                  <a:pt x="616" y="624"/>
                </a:lnTo>
                <a:lnTo>
                  <a:pt x="615" y="614"/>
                </a:lnTo>
                <a:lnTo>
                  <a:pt x="614" y="601"/>
                </a:lnTo>
                <a:lnTo>
                  <a:pt x="614" y="590"/>
                </a:lnTo>
                <a:lnTo>
                  <a:pt x="616" y="579"/>
                </a:lnTo>
                <a:lnTo>
                  <a:pt x="619" y="574"/>
                </a:lnTo>
                <a:lnTo>
                  <a:pt x="622" y="570"/>
                </a:lnTo>
                <a:lnTo>
                  <a:pt x="627" y="567"/>
                </a:lnTo>
                <a:lnTo>
                  <a:pt x="632" y="564"/>
                </a:lnTo>
                <a:lnTo>
                  <a:pt x="636" y="561"/>
                </a:lnTo>
                <a:lnTo>
                  <a:pt x="640" y="556"/>
                </a:lnTo>
                <a:lnTo>
                  <a:pt x="642" y="552"/>
                </a:lnTo>
                <a:lnTo>
                  <a:pt x="643" y="547"/>
                </a:lnTo>
                <a:lnTo>
                  <a:pt x="640" y="541"/>
                </a:lnTo>
                <a:lnTo>
                  <a:pt x="635" y="537"/>
                </a:lnTo>
                <a:lnTo>
                  <a:pt x="628" y="525"/>
                </a:lnTo>
                <a:lnTo>
                  <a:pt x="619" y="515"/>
                </a:lnTo>
                <a:lnTo>
                  <a:pt x="612" y="501"/>
                </a:lnTo>
                <a:lnTo>
                  <a:pt x="606" y="488"/>
                </a:lnTo>
                <a:lnTo>
                  <a:pt x="602" y="475"/>
                </a:lnTo>
                <a:lnTo>
                  <a:pt x="598" y="459"/>
                </a:lnTo>
                <a:lnTo>
                  <a:pt x="592" y="440"/>
                </a:lnTo>
                <a:lnTo>
                  <a:pt x="587" y="422"/>
                </a:lnTo>
                <a:lnTo>
                  <a:pt x="581" y="405"/>
                </a:lnTo>
                <a:lnTo>
                  <a:pt x="577" y="385"/>
                </a:lnTo>
                <a:lnTo>
                  <a:pt x="571" y="359"/>
                </a:lnTo>
                <a:lnTo>
                  <a:pt x="565" y="336"/>
                </a:lnTo>
                <a:lnTo>
                  <a:pt x="559" y="312"/>
                </a:lnTo>
                <a:lnTo>
                  <a:pt x="550" y="287"/>
                </a:lnTo>
                <a:lnTo>
                  <a:pt x="547" y="279"/>
                </a:lnTo>
                <a:lnTo>
                  <a:pt x="545" y="270"/>
                </a:lnTo>
                <a:lnTo>
                  <a:pt x="541" y="263"/>
                </a:lnTo>
                <a:lnTo>
                  <a:pt x="537" y="255"/>
                </a:lnTo>
                <a:lnTo>
                  <a:pt x="534" y="251"/>
                </a:lnTo>
                <a:lnTo>
                  <a:pt x="530" y="247"/>
                </a:lnTo>
                <a:lnTo>
                  <a:pt x="526" y="245"/>
                </a:lnTo>
                <a:lnTo>
                  <a:pt x="522" y="243"/>
                </a:lnTo>
                <a:lnTo>
                  <a:pt x="513" y="239"/>
                </a:lnTo>
                <a:lnTo>
                  <a:pt x="505" y="233"/>
                </a:lnTo>
                <a:lnTo>
                  <a:pt x="488" y="223"/>
                </a:lnTo>
                <a:lnTo>
                  <a:pt x="473" y="210"/>
                </a:lnTo>
                <a:lnTo>
                  <a:pt x="439" y="187"/>
                </a:lnTo>
                <a:lnTo>
                  <a:pt x="407" y="166"/>
                </a:lnTo>
                <a:lnTo>
                  <a:pt x="393" y="156"/>
                </a:lnTo>
                <a:lnTo>
                  <a:pt x="378" y="145"/>
                </a:lnTo>
                <a:lnTo>
                  <a:pt x="363" y="132"/>
                </a:lnTo>
                <a:lnTo>
                  <a:pt x="348" y="117"/>
                </a:lnTo>
                <a:lnTo>
                  <a:pt x="336" y="104"/>
                </a:lnTo>
                <a:lnTo>
                  <a:pt x="325" y="93"/>
                </a:lnTo>
                <a:lnTo>
                  <a:pt x="319" y="88"/>
                </a:lnTo>
                <a:lnTo>
                  <a:pt x="312" y="83"/>
                </a:lnTo>
                <a:lnTo>
                  <a:pt x="306" y="79"/>
                </a:lnTo>
                <a:lnTo>
                  <a:pt x="297" y="75"/>
                </a:lnTo>
                <a:lnTo>
                  <a:pt x="280" y="68"/>
                </a:lnTo>
                <a:lnTo>
                  <a:pt x="264" y="65"/>
                </a:lnTo>
                <a:lnTo>
                  <a:pt x="256" y="62"/>
                </a:lnTo>
                <a:lnTo>
                  <a:pt x="249" y="58"/>
                </a:lnTo>
                <a:lnTo>
                  <a:pt x="241" y="54"/>
                </a:lnTo>
                <a:lnTo>
                  <a:pt x="234" y="48"/>
                </a:lnTo>
                <a:lnTo>
                  <a:pt x="229" y="43"/>
                </a:lnTo>
                <a:lnTo>
                  <a:pt x="226" y="38"/>
                </a:lnTo>
                <a:lnTo>
                  <a:pt x="224" y="31"/>
                </a:lnTo>
                <a:lnTo>
                  <a:pt x="222" y="26"/>
                </a:lnTo>
                <a:lnTo>
                  <a:pt x="218" y="13"/>
                </a:lnTo>
                <a:lnTo>
                  <a:pt x="216" y="0"/>
                </a:lnTo>
                <a:close/>
                <a:moveTo>
                  <a:pt x="11622" y="2600"/>
                </a:moveTo>
                <a:lnTo>
                  <a:pt x="11617" y="2600"/>
                </a:lnTo>
                <a:lnTo>
                  <a:pt x="11612" y="2598"/>
                </a:lnTo>
                <a:lnTo>
                  <a:pt x="11608" y="2596"/>
                </a:lnTo>
                <a:lnTo>
                  <a:pt x="11605" y="2594"/>
                </a:lnTo>
                <a:lnTo>
                  <a:pt x="11597" y="2588"/>
                </a:lnTo>
                <a:lnTo>
                  <a:pt x="11592" y="2581"/>
                </a:lnTo>
                <a:lnTo>
                  <a:pt x="11585" y="2575"/>
                </a:lnTo>
                <a:lnTo>
                  <a:pt x="11578" y="2568"/>
                </a:lnTo>
                <a:lnTo>
                  <a:pt x="11575" y="2566"/>
                </a:lnTo>
                <a:lnTo>
                  <a:pt x="11570" y="2564"/>
                </a:lnTo>
                <a:lnTo>
                  <a:pt x="11566" y="2563"/>
                </a:lnTo>
                <a:lnTo>
                  <a:pt x="11561" y="2563"/>
                </a:lnTo>
                <a:lnTo>
                  <a:pt x="11553" y="2563"/>
                </a:lnTo>
                <a:lnTo>
                  <a:pt x="11547" y="2564"/>
                </a:lnTo>
                <a:lnTo>
                  <a:pt x="11540" y="2566"/>
                </a:lnTo>
                <a:lnTo>
                  <a:pt x="11534" y="2568"/>
                </a:lnTo>
                <a:lnTo>
                  <a:pt x="11522" y="2574"/>
                </a:lnTo>
                <a:lnTo>
                  <a:pt x="11508" y="2579"/>
                </a:lnTo>
                <a:lnTo>
                  <a:pt x="11488" y="2583"/>
                </a:lnTo>
                <a:lnTo>
                  <a:pt x="11471" y="2585"/>
                </a:lnTo>
                <a:lnTo>
                  <a:pt x="11454" y="2587"/>
                </a:lnTo>
                <a:lnTo>
                  <a:pt x="11433" y="2587"/>
                </a:lnTo>
                <a:lnTo>
                  <a:pt x="11435" y="2592"/>
                </a:lnTo>
                <a:lnTo>
                  <a:pt x="11439" y="2597"/>
                </a:lnTo>
                <a:lnTo>
                  <a:pt x="11449" y="2603"/>
                </a:lnTo>
                <a:lnTo>
                  <a:pt x="11459" y="2606"/>
                </a:lnTo>
                <a:lnTo>
                  <a:pt x="11470" y="2609"/>
                </a:lnTo>
                <a:lnTo>
                  <a:pt x="11482" y="2614"/>
                </a:lnTo>
                <a:lnTo>
                  <a:pt x="11500" y="2620"/>
                </a:lnTo>
                <a:lnTo>
                  <a:pt x="11519" y="2627"/>
                </a:lnTo>
                <a:lnTo>
                  <a:pt x="11527" y="2629"/>
                </a:lnTo>
                <a:lnTo>
                  <a:pt x="11536" y="2630"/>
                </a:lnTo>
                <a:lnTo>
                  <a:pt x="11546" y="2631"/>
                </a:lnTo>
                <a:lnTo>
                  <a:pt x="11556" y="2632"/>
                </a:lnTo>
                <a:lnTo>
                  <a:pt x="11619" y="2632"/>
                </a:lnTo>
                <a:lnTo>
                  <a:pt x="11630" y="2634"/>
                </a:lnTo>
                <a:lnTo>
                  <a:pt x="11641" y="2637"/>
                </a:lnTo>
                <a:lnTo>
                  <a:pt x="11651" y="2636"/>
                </a:lnTo>
                <a:lnTo>
                  <a:pt x="11662" y="2637"/>
                </a:lnTo>
                <a:lnTo>
                  <a:pt x="11670" y="2639"/>
                </a:lnTo>
                <a:lnTo>
                  <a:pt x="11676" y="2643"/>
                </a:lnTo>
                <a:lnTo>
                  <a:pt x="11683" y="2647"/>
                </a:lnTo>
                <a:lnTo>
                  <a:pt x="11688" y="2651"/>
                </a:lnTo>
                <a:lnTo>
                  <a:pt x="11695" y="2655"/>
                </a:lnTo>
                <a:lnTo>
                  <a:pt x="11700" y="2658"/>
                </a:lnTo>
                <a:lnTo>
                  <a:pt x="11708" y="2660"/>
                </a:lnTo>
                <a:lnTo>
                  <a:pt x="11715" y="2661"/>
                </a:lnTo>
                <a:lnTo>
                  <a:pt x="11729" y="2660"/>
                </a:lnTo>
                <a:lnTo>
                  <a:pt x="11742" y="2657"/>
                </a:lnTo>
                <a:lnTo>
                  <a:pt x="11754" y="2654"/>
                </a:lnTo>
                <a:lnTo>
                  <a:pt x="11768" y="2650"/>
                </a:lnTo>
                <a:lnTo>
                  <a:pt x="11779" y="2648"/>
                </a:lnTo>
                <a:lnTo>
                  <a:pt x="11790" y="2645"/>
                </a:lnTo>
                <a:lnTo>
                  <a:pt x="11799" y="2643"/>
                </a:lnTo>
                <a:lnTo>
                  <a:pt x="11809" y="2638"/>
                </a:lnTo>
                <a:lnTo>
                  <a:pt x="11818" y="2634"/>
                </a:lnTo>
                <a:lnTo>
                  <a:pt x="11825" y="2629"/>
                </a:lnTo>
                <a:lnTo>
                  <a:pt x="11833" y="2621"/>
                </a:lnTo>
                <a:lnTo>
                  <a:pt x="11840" y="2614"/>
                </a:lnTo>
                <a:lnTo>
                  <a:pt x="11850" y="2621"/>
                </a:lnTo>
                <a:lnTo>
                  <a:pt x="11861" y="2628"/>
                </a:lnTo>
                <a:lnTo>
                  <a:pt x="11871" y="2633"/>
                </a:lnTo>
                <a:lnTo>
                  <a:pt x="11882" y="2639"/>
                </a:lnTo>
                <a:lnTo>
                  <a:pt x="11892" y="2623"/>
                </a:lnTo>
                <a:lnTo>
                  <a:pt x="11900" y="2607"/>
                </a:lnTo>
                <a:lnTo>
                  <a:pt x="11905" y="2592"/>
                </a:lnTo>
                <a:lnTo>
                  <a:pt x="11912" y="2574"/>
                </a:lnTo>
                <a:lnTo>
                  <a:pt x="11917" y="2562"/>
                </a:lnTo>
                <a:lnTo>
                  <a:pt x="11925" y="2551"/>
                </a:lnTo>
                <a:lnTo>
                  <a:pt x="11928" y="2547"/>
                </a:lnTo>
                <a:lnTo>
                  <a:pt x="11930" y="2541"/>
                </a:lnTo>
                <a:lnTo>
                  <a:pt x="11932" y="2535"/>
                </a:lnTo>
                <a:lnTo>
                  <a:pt x="11933" y="2528"/>
                </a:lnTo>
                <a:lnTo>
                  <a:pt x="11932" y="2524"/>
                </a:lnTo>
                <a:lnTo>
                  <a:pt x="11931" y="2520"/>
                </a:lnTo>
                <a:lnTo>
                  <a:pt x="11929" y="2516"/>
                </a:lnTo>
                <a:lnTo>
                  <a:pt x="11927" y="2513"/>
                </a:lnTo>
                <a:lnTo>
                  <a:pt x="11924" y="2510"/>
                </a:lnTo>
                <a:lnTo>
                  <a:pt x="11920" y="2509"/>
                </a:lnTo>
                <a:lnTo>
                  <a:pt x="11916" y="2508"/>
                </a:lnTo>
                <a:lnTo>
                  <a:pt x="11912" y="2507"/>
                </a:lnTo>
                <a:lnTo>
                  <a:pt x="11901" y="2508"/>
                </a:lnTo>
                <a:lnTo>
                  <a:pt x="11891" y="2508"/>
                </a:lnTo>
                <a:lnTo>
                  <a:pt x="11881" y="2509"/>
                </a:lnTo>
                <a:lnTo>
                  <a:pt x="11870" y="2510"/>
                </a:lnTo>
                <a:lnTo>
                  <a:pt x="11861" y="2510"/>
                </a:lnTo>
                <a:lnTo>
                  <a:pt x="11853" y="2510"/>
                </a:lnTo>
                <a:lnTo>
                  <a:pt x="11846" y="2509"/>
                </a:lnTo>
                <a:lnTo>
                  <a:pt x="11837" y="2507"/>
                </a:lnTo>
                <a:lnTo>
                  <a:pt x="11830" y="2502"/>
                </a:lnTo>
                <a:lnTo>
                  <a:pt x="11822" y="2498"/>
                </a:lnTo>
                <a:lnTo>
                  <a:pt x="11818" y="2497"/>
                </a:lnTo>
                <a:lnTo>
                  <a:pt x="11814" y="2495"/>
                </a:lnTo>
                <a:lnTo>
                  <a:pt x="11810" y="2494"/>
                </a:lnTo>
                <a:lnTo>
                  <a:pt x="11806" y="2494"/>
                </a:lnTo>
                <a:lnTo>
                  <a:pt x="11799" y="2494"/>
                </a:lnTo>
                <a:lnTo>
                  <a:pt x="11793" y="2495"/>
                </a:lnTo>
                <a:lnTo>
                  <a:pt x="11789" y="2497"/>
                </a:lnTo>
                <a:lnTo>
                  <a:pt x="11783" y="2498"/>
                </a:lnTo>
                <a:lnTo>
                  <a:pt x="11773" y="2503"/>
                </a:lnTo>
                <a:lnTo>
                  <a:pt x="11763" y="2510"/>
                </a:lnTo>
                <a:lnTo>
                  <a:pt x="11749" y="2515"/>
                </a:lnTo>
                <a:lnTo>
                  <a:pt x="11737" y="2520"/>
                </a:lnTo>
                <a:lnTo>
                  <a:pt x="11724" y="2525"/>
                </a:lnTo>
                <a:lnTo>
                  <a:pt x="11710" y="2530"/>
                </a:lnTo>
                <a:lnTo>
                  <a:pt x="11699" y="2536"/>
                </a:lnTo>
                <a:lnTo>
                  <a:pt x="11688" y="2541"/>
                </a:lnTo>
                <a:lnTo>
                  <a:pt x="11685" y="2544"/>
                </a:lnTo>
                <a:lnTo>
                  <a:pt x="11683" y="2549"/>
                </a:lnTo>
                <a:lnTo>
                  <a:pt x="11681" y="2552"/>
                </a:lnTo>
                <a:lnTo>
                  <a:pt x="11679" y="2556"/>
                </a:lnTo>
                <a:lnTo>
                  <a:pt x="11676" y="2565"/>
                </a:lnTo>
                <a:lnTo>
                  <a:pt x="11673" y="2574"/>
                </a:lnTo>
                <a:lnTo>
                  <a:pt x="11668" y="2579"/>
                </a:lnTo>
                <a:lnTo>
                  <a:pt x="11663" y="2584"/>
                </a:lnTo>
                <a:lnTo>
                  <a:pt x="11658" y="2590"/>
                </a:lnTo>
                <a:lnTo>
                  <a:pt x="11651" y="2593"/>
                </a:lnTo>
                <a:lnTo>
                  <a:pt x="11645" y="2596"/>
                </a:lnTo>
                <a:lnTo>
                  <a:pt x="11637" y="2598"/>
                </a:lnTo>
                <a:lnTo>
                  <a:pt x="11630" y="2600"/>
                </a:lnTo>
                <a:lnTo>
                  <a:pt x="11622" y="2600"/>
                </a:lnTo>
                <a:close/>
                <a:moveTo>
                  <a:pt x="16174" y="1216"/>
                </a:moveTo>
                <a:lnTo>
                  <a:pt x="16164" y="1229"/>
                </a:lnTo>
                <a:lnTo>
                  <a:pt x="16152" y="1241"/>
                </a:lnTo>
                <a:lnTo>
                  <a:pt x="16147" y="1247"/>
                </a:lnTo>
                <a:lnTo>
                  <a:pt x="16143" y="1254"/>
                </a:lnTo>
                <a:lnTo>
                  <a:pt x="16141" y="1260"/>
                </a:lnTo>
                <a:lnTo>
                  <a:pt x="16140" y="1269"/>
                </a:lnTo>
                <a:lnTo>
                  <a:pt x="16141" y="1274"/>
                </a:lnTo>
                <a:lnTo>
                  <a:pt x="16143" y="1278"/>
                </a:lnTo>
                <a:lnTo>
                  <a:pt x="16146" y="1281"/>
                </a:lnTo>
                <a:lnTo>
                  <a:pt x="16151" y="1283"/>
                </a:lnTo>
                <a:lnTo>
                  <a:pt x="16156" y="1285"/>
                </a:lnTo>
                <a:lnTo>
                  <a:pt x="16160" y="1287"/>
                </a:lnTo>
                <a:lnTo>
                  <a:pt x="16165" y="1290"/>
                </a:lnTo>
                <a:lnTo>
                  <a:pt x="16169" y="1293"/>
                </a:lnTo>
                <a:lnTo>
                  <a:pt x="16171" y="1298"/>
                </a:lnTo>
                <a:lnTo>
                  <a:pt x="16172" y="1304"/>
                </a:lnTo>
                <a:lnTo>
                  <a:pt x="16173" y="1309"/>
                </a:lnTo>
                <a:lnTo>
                  <a:pt x="16174" y="1314"/>
                </a:lnTo>
                <a:lnTo>
                  <a:pt x="16167" y="1318"/>
                </a:lnTo>
                <a:lnTo>
                  <a:pt x="16159" y="1322"/>
                </a:lnTo>
                <a:lnTo>
                  <a:pt x="16154" y="1326"/>
                </a:lnTo>
                <a:lnTo>
                  <a:pt x="16148" y="1331"/>
                </a:lnTo>
                <a:lnTo>
                  <a:pt x="16139" y="1341"/>
                </a:lnTo>
                <a:lnTo>
                  <a:pt x="16130" y="1353"/>
                </a:lnTo>
                <a:lnTo>
                  <a:pt x="16116" y="1379"/>
                </a:lnTo>
                <a:lnTo>
                  <a:pt x="16100" y="1407"/>
                </a:lnTo>
                <a:lnTo>
                  <a:pt x="16111" y="1405"/>
                </a:lnTo>
                <a:lnTo>
                  <a:pt x="16121" y="1403"/>
                </a:lnTo>
                <a:lnTo>
                  <a:pt x="16131" y="1401"/>
                </a:lnTo>
                <a:lnTo>
                  <a:pt x="16142" y="1400"/>
                </a:lnTo>
                <a:lnTo>
                  <a:pt x="16138" y="1420"/>
                </a:lnTo>
                <a:lnTo>
                  <a:pt x="16134" y="1438"/>
                </a:lnTo>
                <a:lnTo>
                  <a:pt x="16132" y="1456"/>
                </a:lnTo>
                <a:lnTo>
                  <a:pt x="16131" y="1476"/>
                </a:lnTo>
                <a:lnTo>
                  <a:pt x="16132" y="1496"/>
                </a:lnTo>
                <a:lnTo>
                  <a:pt x="16134" y="1514"/>
                </a:lnTo>
                <a:lnTo>
                  <a:pt x="16138" y="1531"/>
                </a:lnTo>
                <a:lnTo>
                  <a:pt x="16140" y="1551"/>
                </a:lnTo>
                <a:lnTo>
                  <a:pt x="16140" y="1563"/>
                </a:lnTo>
                <a:lnTo>
                  <a:pt x="16141" y="1574"/>
                </a:lnTo>
                <a:lnTo>
                  <a:pt x="16142" y="1584"/>
                </a:lnTo>
                <a:lnTo>
                  <a:pt x="16145" y="1596"/>
                </a:lnTo>
                <a:lnTo>
                  <a:pt x="16147" y="1603"/>
                </a:lnTo>
                <a:lnTo>
                  <a:pt x="16151" y="1607"/>
                </a:lnTo>
                <a:lnTo>
                  <a:pt x="16154" y="1612"/>
                </a:lnTo>
                <a:lnTo>
                  <a:pt x="16158" y="1617"/>
                </a:lnTo>
                <a:lnTo>
                  <a:pt x="16166" y="1625"/>
                </a:lnTo>
                <a:lnTo>
                  <a:pt x="16174" y="1636"/>
                </a:lnTo>
                <a:lnTo>
                  <a:pt x="16179" y="1644"/>
                </a:lnTo>
                <a:lnTo>
                  <a:pt x="16182" y="1651"/>
                </a:lnTo>
                <a:lnTo>
                  <a:pt x="16184" y="1659"/>
                </a:lnTo>
                <a:lnTo>
                  <a:pt x="16186" y="1668"/>
                </a:lnTo>
                <a:lnTo>
                  <a:pt x="16187" y="1675"/>
                </a:lnTo>
                <a:lnTo>
                  <a:pt x="16190" y="1683"/>
                </a:lnTo>
                <a:lnTo>
                  <a:pt x="16192" y="1691"/>
                </a:lnTo>
                <a:lnTo>
                  <a:pt x="16195" y="1700"/>
                </a:lnTo>
                <a:lnTo>
                  <a:pt x="16199" y="1705"/>
                </a:lnTo>
                <a:lnTo>
                  <a:pt x="16205" y="1711"/>
                </a:lnTo>
                <a:lnTo>
                  <a:pt x="16210" y="1716"/>
                </a:lnTo>
                <a:lnTo>
                  <a:pt x="16217" y="1722"/>
                </a:lnTo>
                <a:lnTo>
                  <a:pt x="16222" y="1726"/>
                </a:lnTo>
                <a:lnTo>
                  <a:pt x="16227" y="1731"/>
                </a:lnTo>
                <a:lnTo>
                  <a:pt x="16232" y="1738"/>
                </a:lnTo>
                <a:lnTo>
                  <a:pt x="16235" y="1743"/>
                </a:lnTo>
                <a:lnTo>
                  <a:pt x="16235" y="1129"/>
                </a:lnTo>
                <a:lnTo>
                  <a:pt x="16232" y="1135"/>
                </a:lnTo>
                <a:lnTo>
                  <a:pt x="16226" y="1146"/>
                </a:lnTo>
                <a:lnTo>
                  <a:pt x="16217" y="1159"/>
                </a:lnTo>
                <a:lnTo>
                  <a:pt x="16207" y="1173"/>
                </a:lnTo>
                <a:lnTo>
                  <a:pt x="16186" y="1200"/>
                </a:lnTo>
                <a:lnTo>
                  <a:pt x="16174" y="1216"/>
                </a:lnTo>
                <a:close/>
                <a:moveTo>
                  <a:pt x="9634" y="2125"/>
                </a:moveTo>
                <a:lnTo>
                  <a:pt x="9463" y="2103"/>
                </a:lnTo>
                <a:lnTo>
                  <a:pt x="9448" y="2104"/>
                </a:lnTo>
                <a:lnTo>
                  <a:pt x="9436" y="2105"/>
                </a:lnTo>
                <a:lnTo>
                  <a:pt x="9423" y="2107"/>
                </a:lnTo>
                <a:lnTo>
                  <a:pt x="9409" y="2111"/>
                </a:lnTo>
                <a:lnTo>
                  <a:pt x="9396" y="2117"/>
                </a:lnTo>
                <a:lnTo>
                  <a:pt x="9383" y="2122"/>
                </a:lnTo>
                <a:lnTo>
                  <a:pt x="9378" y="2124"/>
                </a:lnTo>
                <a:lnTo>
                  <a:pt x="9371" y="2125"/>
                </a:lnTo>
                <a:lnTo>
                  <a:pt x="9364" y="2127"/>
                </a:lnTo>
                <a:lnTo>
                  <a:pt x="9356" y="2128"/>
                </a:lnTo>
                <a:lnTo>
                  <a:pt x="9352" y="2127"/>
                </a:lnTo>
                <a:lnTo>
                  <a:pt x="9349" y="2125"/>
                </a:lnTo>
                <a:lnTo>
                  <a:pt x="9344" y="2124"/>
                </a:lnTo>
                <a:lnTo>
                  <a:pt x="9341" y="2123"/>
                </a:lnTo>
                <a:lnTo>
                  <a:pt x="9335" y="2118"/>
                </a:lnTo>
                <a:lnTo>
                  <a:pt x="9329" y="2112"/>
                </a:lnTo>
                <a:lnTo>
                  <a:pt x="9324" y="2107"/>
                </a:lnTo>
                <a:lnTo>
                  <a:pt x="9317" y="2102"/>
                </a:lnTo>
                <a:lnTo>
                  <a:pt x="9311" y="2096"/>
                </a:lnTo>
                <a:lnTo>
                  <a:pt x="9303" y="2093"/>
                </a:lnTo>
                <a:lnTo>
                  <a:pt x="9288" y="2090"/>
                </a:lnTo>
                <a:lnTo>
                  <a:pt x="9272" y="2090"/>
                </a:lnTo>
                <a:lnTo>
                  <a:pt x="9261" y="2087"/>
                </a:lnTo>
                <a:lnTo>
                  <a:pt x="9251" y="2084"/>
                </a:lnTo>
                <a:lnTo>
                  <a:pt x="9247" y="2085"/>
                </a:lnTo>
                <a:lnTo>
                  <a:pt x="9244" y="2087"/>
                </a:lnTo>
                <a:lnTo>
                  <a:pt x="9241" y="2088"/>
                </a:lnTo>
                <a:lnTo>
                  <a:pt x="9239" y="2091"/>
                </a:lnTo>
                <a:lnTo>
                  <a:pt x="9234" y="2095"/>
                </a:lnTo>
                <a:lnTo>
                  <a:pt x="9229" y="2101"/>
                </a:lnTo>
                <a:lnTo>
                  <a:pt x="9213" y="2114"/>
                </a:lnTo>
                <a:lnTo>
                  <a:pt x="9198" y="2125"/>
                </a:lnTo>
                <a:lnTo>
                  <a:pt x="9189" y="2131"/>
                </a:lnTo>
                <a:lnTo>
                  <a:pt x="9180" y="2134"/>
                </a:lnTo>
                <a:lnTo>
                  <a:pt x="9171" y="2137"/>
                </a:lnTo>
                <a:lnTo>
                  <a:pt x="9160" y="2137"/>
                </a:lnTo>
                <a:lnTo>
                  <a:pt x="9153" y="2137"/>
                </a:lnTo>
                <a:lnTo>
                  <a:pt x="9147" y="2136"/>
                </a:lnTo>
                <a:lnTo>
                  <a:pt x="9140" y="2135"/>
                </a:lnTo>
                <a:lnTo>
                  <a:pt x="9135" y="2133"/>
                </a:lnTo>
                <a:lnTo>
                  <a:pt x="9124" y="2128"/>
                </a:lnTo>
                <a:lnTo>
                  <a:pt x="9112" y="2119"/>
                </a:lnTo>
                <a:lnTo>
                  <a:pt x="9105" y="2108"/>
                </a:lnTo>
                <a:lnTo>
                  <a:pt x="9096" y="2097"/>
                </a:lnTo>
                <a:lnTo>
                  <a:pt x="9086" y="2092"/>
                </a:lnTo>
                <a:lnTo>
                  <a:pt x="9076" y="2089"/>
                </a:lnTo>
                <a:lnTo>
                  <a:pt x="9066" y="2087"/>
                </a:lnTo>
                <a:lnTo>
                  <a:pt x="9054" y="2084"/>
                </a:lnTo>
                <a:lnTo>
                  <a:pt x="9039" y="2081"/>
                </a:lnTo>
                <a:lnTo>
                  <a:pt x="9026" y="2077"/>
                </a:lnTo>
                <a:lnTo>
                  <a:pt x="9014" y="2073"/>
                </a:lnTo>
                <a:lnTo>
                  <a:pt x="9001" y="2066"/>
                </a:lnTo>
                <a:lnTo>
                  <a:pt x="8990" y="2055"/>
                </a:lnTo>
                <a:lnTo>
                  <a:pt x="8979" y="2048"/>
                </a:lnTo>
                <a:lnTo>
                  <a:pt x="8968" y="2046"/>
                </a:lnTo>
                <a:lnTo>
                  <a:pt x="8956" y="2044"/>
                </a:lnTo>
                <a:lnTo>
                  <a:pt x="8945" y="2044"/>
                </a:lnTo>
                <a:lnTo>
                  <a:pt x="8932" y="2044"/>
                </a:lnTo>
                <a:lnTo>
                  <a:pt x="8924" y="2046"/>
                </a:lnTo>
                <a:lnTo>
                  <a:pt x="8919" y="2049"/>
                </a:lnTo>
                <a:lnTo>
                  <a:pt x="8914" y="2053"/>
                </a:lnTo>
                <a:lnTo>
                  <a:pt x="8909" y="2058"/>
                </a:lnTo>
                <a:lnTo>
                  <a:pt x="8902" y="2071"/>
                </a:lnTo>
                <a:lnTo>
                  <a:pt x="8894" y="2084"/>
                </a:lnTo>
                <a:lnTo>
                  <a:pt x="8889" y="2080"/>
                </a:lnTo>
                <a:lnTo>
                  <a:pt x="8884" y="2075"/>
                </a:lnTo>
                <a:lnTo>
                  <a:pt x="8881" y="2069"/>
                </a:lnTo>
                <a:lnTo>
                  <a:pt x="8878" y="2063"/>
                </a:lnTo>
                <a:lnTo>
                  <a:pt x="8873" y="2051"/>
                </a:lnTo>
                <a:lnTo>
                  <a:pt x="8868" y="2037"/>
                </a:lnTo>
                <a:lnTo>
                  <a:pt x="8863" y="2019"/>
                </a:lnTo>
                <a:lnTo>
                  <a:pt x="8858" y="1999"/>
                </a:lnTo>
                <a:lnTo>
                  <a:pt x="8855" y="1989"/>
                </a:lnTo>
                <a:lnTo>
                  <a:pt x="8852" y="1979"/>
                </a:lnTo>
                <a:lnTo>
                  <a:pt x="8848" y="1968"/>
                </a:lnTo>
                <a:lnTo>
                  <a:pt x="8843" y="1957"/>
                </a:lnTo>
                <a:lnTo>
                  <a:pt x="8837" y="1957"/>
                </a:lnTo>
                <a:lnTo>
                  <a:pt x="8830" y="1957"/>
                </a:lnTo>
                <a:lnTo>
                  <a:pt x="8825" y="1958"/>
                </a:lnTo>
                <a:lnTo>
                  <a:pt x="8819" y="1959"/>
                </a:lnTo>
                <a:lnTo>
                  <a:pt x="8808" y="1963"/>
                </a:lnTo>
                <a:lnTo>
                  <a:pt x="8796" y="1969"/>
                </a:lnTo>
                <a:lnTo>
                  <a:pt x="8774" y="1981"/>
                </a:lnTo>
                <a:lnTo>
                  <a:pt x="8753" y="1989"/>
                </a:lnTo>
                <a:lnTo>
                  <a:pt x="8730" y="1997"/>
                </a:lnTo>
                <a:lnTo>
                  <a:pt x="8707" y="2002"/>
                </a:lnTo>
                <a:lnTo>
                  <a:pt x="8695" y="2004"/>
                </a:lnTo>
                <a:lnTo>
                  <a:pt x="8684" y="2004"/>
                </a:lnTo>
                <a:lnTo>
                  <a:pt x="8672" y="2004"/>
                </a:lnTo>
                <a:lnTo>
                  <a:pt x="8660" y="2002"/>
                </a:lnTo>
                <a:lnTo>
                  <a:pt x="8651" y="2000"/>
                </a:lnTo>
                <a:lnTo>
                  <a:pt x="8641" y="1997"/>
                </a:lnTo>
                <a:lnTo>
                  <a:pt x="8631" y="1992"/>
                </a:lnTo>
                <a:lnTo>
                  <a:pt x="8624" y="1987"/>
                </a:lnTo>
                <a:lnTo>
                  <a:pt x="8620" y="1986"/>
                </a:lnTo>
                <a:lnTo>
                  <a:pt x="8613" y="1988"/>
                </a:lnTo>
                <a:lnTo>
                  <a:pt x="8598" y="1993"/>
                </a:lnTo>
                <a:lnTo>
                  <a:pt x="8584" y="2000"/>
                </a:lnTo>
                <a:lnTo>
                  <a:pt x="8579" y="2003"/>
                </a:lnTo>
                <a:lnTo>
                  <a:pt x="8573" y="2008"/>
                </a:lnTo>
                <a:lnTo>
                  <a:pt x="8571" y="2010"/>
                </a:lnTo>
                <a:lnTo>
                  <a:pt x="8569" y="2011"/>
                </a:lnTo>
                <a:lnTo>
                  <a:pt x="8566" y="2012"/>
                </a:lnTo>
                <a:lnTo>
                  <a:pt x="8563" y="2013"/>
                </a:lnTo>
                <a:lnTo>
                  <a:pt x="8557" y="2012"/>
                </a:lnTo>
                <a:lnTo>
                  <a:pt x="8552" y="2010"/>
                </a:lnTo>
                <a:lnTo>
                  <a:pt x="8547" y="2007"/>
                </a:lnTo>
                <a:lnTo>
                  <a:pt x="8544" y="2003"/>
                </a:lnTo>
                <a:lnTo>
                  <a:pt x="8538" y="1994"/>
                </a:lnTo>
                <a:lnTo>
                  <a:pt x="8531" y="1984"/>
                </a:lnTo>
                <a:lnTo>
                  <a:pt x="8528" y="1980"/>
                </a:lnTo>
                <a:lnTo>
                  <a:pt x="8524" y="1976"/>
                </a:lnTo>
                <a:lnTo>
                  <a:pt x="8520" y="1974"/>
                </a:lnTo>
                <a:lnTo>
                  <a:pt x="8516" y="1972"/>
                </a:lnTo>
                <a:lnTo>
                  <a:pt x="8509" y="1968"/>
                </a:lnTo>
                <a:lnTo>
                  <a:pt x="8499" y="1966"/>
                </a:lnTo>
                <a:lnTo>
                  <a:pt x="8485" y="1962"/>
                </a:lnTo>
                <a:lnTo>
                  <a:pt x="8473" y="1960"/>
                </a:lnTo>
                <a:lnTo>
                  <a:pt x="8460" y="1959"/>
                </a:lnTo>
                <a:lnTo>
                  <a:pt x="8446" y="1957"/>
                </a:lnTo>
                <a:lnTo>
                  <a:pt x="8436" y="1954"/>
                </a:lnTo>
                <a:lnTo>
                  <a:pt x="8428" y="1950"/>
                </a:lnTo>
                <a:lnTo>
                  <a:pt x="8419" y="1947"/>
                </a:lnTo>
                <a:lnTo>
                  <a:pt x="8408" y="1946"/>
                </a:lnTo>
                <a:lnTo>
                  <a:pt x="8398" y="1947"/>
                </a:lnTo>
                <a:lnTo>
                  <a:pt x="8390" y="1949"/>
                </a:lnTo>
                <a:lnTo>
                  <a:pt x="8382" y="1952"/>
                </a:lnTo>
                <a:lnTo>
                  <a:pt x="8374" y="1955"/>
                </a:lnTo>
                <a:lnTo>
                  <a:pt x="8366" y="1957"/>
                </a:lnTo>
                <a:lnTo>
                  <a:pt x="8358" y="1960"/>
                </a:lnTo>
                <a:lnTo>
                  <a:pt x="8349" y="1961"/>
                </a:lnTo>
                <a:lnTo>
                  <a:pt x="8339" y="1962"/>
                </a:lnTo>
                <a:lnTo>
                  <a:pt x="8330" y="1961"/>
                </a:lnTo>
                <a:lnTo>
                  <a:pt x="8322" y="1960"/>
                </a:lnTo>
                <a:lnTo>
                  <a:pt x="8314" y="1957"/>
                </a:lnTo>
                <a:lnTo>
                  <a:pt x="8307" y="1953"/>
                </a:lnTo>
                <a:lnTo>
                  <a:pt x="8300" y="1946"/>
                </a:lnTo>
                <a:lnTo>
                  <a:pt x="8294" y="1940"/>
                </a:lnTo>
                <a:lnTo>
                  <a:pt x="8288" y="1931"/>
                </a:lnTo>
                <a:lnTo>
                  <a:pt x="8283" y="1922"/>
                </a:lnTo>
                <a:lnTo>
                  <a:pt x="8271" y="1901"/>
                </a:lnTo>
                <a:lnTo>
                  <a:pt x="8260" y="1880"/>
                </a:lnTo>
                <a:lnTo>
                  <a:pt x="8252" y="1860"/>
                </a:lnTo>
                <a:lnTo>
                  <a:pt x="8244" y="1839"/>
                </a:lnTo>
                <a:lnTo>
                  <a:pt x="8237" y="1821"/>
                </a:lnTo>
                <a:lnTo>
                  <a:pt x="8230" y="1799"/>
                </a:lnTo>
                <a:lnTo>
                  <a:pt x="8226" y="1790"/>
                </a:lnTo>
                <a:lnTo>
                  <a:pt x="8220" y="1779"/>
                </a:lnTo>
                <a:lnTo>
                  <a:pt x="8215" y="1770"/>
                </a:lnTo>
                <a:lnTo>
                  <a:pt x="8209" y="1763"/>
                </a:lnTo>
                <a:lnTo>
                  <a:pt x="8203" y="1754"/>
                </a:lnTo>
                <a:lnTo>
                  <a:pt x="8196" y="1744"/>
                </a:lnTo>
                <a:lnTo>
                  <a:pt x="8189" y="1736"/>
                </a:lnTo>
                <a:lnTo>
                  <a:pt x="8181" y="1729"/>
                </a:lnTo>
                <a:lnTo>
                  <a:pt x="8178" y="1729"/>
                </a:lnTo>
                <a:lnTo>
                  <a:pt x="8176" y="1730"/>
                </a:lnTo>
                <a:lnTo>
                  <a:pt x="8168" y="1737"/>
                </a:lnTo>
                <a:lnTo>
                  <a:pt x="8162" y="1744"/>
                </a:lnTo>
                <a:lnTo>
                  <a:pt x="8158" y="1752"/>
                </a:lnTo>
                <a:lnTo>
                  <a:pt x="8153" y="1760"/>
                </a:lnTo>
                <a:lnTo>
                  <a:pt x="8147" y="1779"/>
                </a:lnTo>
                <a:lnTo>
                  <a:pt x="8139" y="1797"/>
                </a:lnTo>
                <a:lnTo>
                  <a:pt x="8135" y="1811"/>
                </a:lnTo>
                <a:lnTo>
                  <a:pt x="8131" y="1827"/>
                </a:lnTo>
                <a:lnTo>
                  <a:pt x="8128" y="1835"/>
                </a:lnTo>
                <a:lnTo>
                  <a:pt x="8125" y="1842"/>
                </a:lnTo>
                <a:lnTo>
                  <a:pt x="8123" y="1850"/>
                </a:lnTo>
                <a:lnTo>
                  <a:pt x="8119" y="1855"/>
                </a:lnTo>
                <a:lnTo>
                  <a:pt x="8118" y="1861"/>
                </a:lnTo>
                <a:lnTo>
                  <a:pt x="8114" y="1867"/>
                </a:lnTo>
                <a:lnTo>
                  <a:pt x="8113" y="1873"/>
                </a:lnTo>
                <a:lnTo>
                  <a:pt x="8111" y="1877"/>
                </a:lnTo>
                <a:lnTo>
                  <a:pt x="7885" y="1892"/>
                </a:lnTo>
                <a:lnTo>
                  <a:pt x="7661" y="1905"/>
                </a:lnTo>
                <a:lnTo>
                  <a:pt x="7436" y="1914"/>
                </a:lnTo>
                <a:lnTo>
                  <a:pt x="7211" y="1921"/>
                </a:lnTo>
                <a:lnTo>
                  <a:pt x="6987" y="1925"/>
                </a:lnTo>
                <a:lnTo>
                  <a:pt x="6762" y="1926"/>
                </a:lnTo>
                <a:lnTo>
                  <a:pt x="6538" y="1925"/>
                </a:lnTo>
                <a:lnTo>
                  <a:pt x="6314" y="1920"/>
                </a:lnTo>
                <a:lnTo>
                  <a:pt x="6089" y="1913"/>
                </a:lnTo>
                <a:lnTo>
                  <a:pt x="5866" y="1902"/>
                </a:lnTo>
                <a:lnTo>
                  <a:pt x="5642" y="1890"/>
                </a:lnTo>
                <a:lnTo>
                  <a:pt x="5419" y="1874"/>
                </a:lnTo>
                <a:lnTo>
                  <a:pt x="5195" y="1855"/>
                </a:lnTo>
                <a:lnTo>
                  <a:pt x="4973" y="1834"/>
                </a:lnTo>
                <a:lnTo>
                  <a:pt x="4749" y="1810"/>
                </a:lnTo>
                <a:lnTo>
                  <a:pt x="4527" y="1783"/>
                </a:lnTo>
                <a:lnTo>
                  <a:pt x="4303" y="1754"/>
                </a:lnTo>
                <a:lnTo>
                  <a:pt x="4081" y="1722"/>
                </a:lnTo>
                <a:lnTo>
                  <a:pt x="3858" y="1686"/>
                </a:lnTo>
                <a:lnTo>
                  <a:pt x="3637" y="1648"/>
                </a:lnTo>
                <a:lnTo>
                  <a:pt x="3414" y="1607"/>
                </a:lnTo>
                <a:lnTo>
                  <a:pt x="3192" y="1564"/>
                </a:lnTo>
                <a:lnTo>
                  <a:pt x="2970" y="1517"/>
                </a:lnTo>
                <a:lnTo>
                  <a:pt x="2749" y="1468"/>
                </a:lnTo>
                <a:lnTo>
                  <a:pt x="2528" y="1416"/>
                </a:lnTo>
                <a:lnTo>
                  <a:pt x="2306" y="1362"/>
                </a:lnTo>
                <a:lnTo>
                  <a:pt x="2085" y="1304"/>
                </a:lnTo>
                <a:lnTo>
                  <a:pt x="1863" y="1244"/>
                </a:lnTo>
                <a:lnTo>
                  <a:pt x="1643" y="1180"/>
                </a:lnTo>
                <a:lnTo>
                  <a:pt x="1422" y="1115"/>
                </a:lnTo>
                <a:lnTo>
                  <a:pt x="1201" y="1047"/>
                </a:lnTo>
                <a:lnTo>
                  <a:pt x="981" y="975"/>
                </a:lnTo>
                <a:lnTo>
                  <a:pt x="976" y="969"/>
                </a:lnTo>
                <a:lnTo>
                  <a:pt x="971" y="962"/>
                </a:lnTo>
                <a:lnTo>
                  <a:pt x="969" y="958"/>
                </a:lnTo>
                <a:lnTo>
                  <a:pt x="968" y="955"/>
                </a:lnTo>
                <a:lnTo>
                  <a:pt x="967" y="950"/>
                </a:lnTo>
                <a:lnTo>
                  <a:pt x="967" y="945"/>
                </a:lnTo>
                <a:lnTo>
                  <a:pt x="968" y="931"/>
                </a:lnTo>
                <a:lnTo>
                  <a:pt x="971" y="919"/>
                </a:lnTo>
                <a:lnTo>
                  <a:pt x="973" y="906"/>
                </a:lnTo>
                <a:lnTo>
                  <a:pt x="974" y="892"/>
                </a:lnTo>
                <a:lnTo>
                  <a:pt x="973" y="881"/>
                </a:lnTo>
                <a:lnTo>
                  <a:pt x="971" y="871"/>
                </a:lnTo>
                <a:lnTo>
                  <a:pt x="968" y="861"/>
                </a:lnTo>
                <a:lnTo>
                  <a:pt x="967" y="850"/>
                </a:lnTo>
                <a:lnTo>
                  <a:pt x="968" y="838"/>
                </a:lnTo>
                <a:lnTo>
                  <a:pt x="970" y="828"/>
                </a:lnTo>
                <a:lnTo>
                  <a:pt x="973" y="819"/>
                </a:lnTo>
                <a:lnTo>
                  <a:pt x="978" y="807"/>
                </a:lnTo>
                <a:lnTo>
                  <a:pt x="984" y="786"/>
                </a:lnTo>
                <a:lnTo>
                  <a:pt x="991" y="769"/>
                </a:lnTo>
                <a:lnTo>
                  <a:pt x="998" y="752"/>
                </a:lnTo>
                <a:lnTo>
                  <a:pt x="1009" y="733"/>
                </a:lnTo>
                <a:lnTo>
                  <a:pt x="993" y="741"/>
                </a:lnTo>
                <a:lnTo>
                  <a:pt x="978" y="746"/>
                </a:lnTo>
                <a:lnTo>
                  <a:pt x="963" y="752"/>
                </a:lnTo>
                <a:lnTo>
                  <a:pt x="945" y="757"/>
                </a:lnTo>
                <a:lnTo>
                  <a:pt x="932" y="761"/>
                </a:lnTo>
                <a:lnTo>
                  <a:pt x="919" y="765"/>
                </a:lnTo>
                <a:lnTo>
                  <a:pt x="913" y="765"/>
                </a:lnTo>
                <a:lnTo>
                  <a:pt x="908" y="764"/>
                </a:lnTo>
                <a:lnTo>
                  <a:pt x="902" y="761"/>
                </a:lnTo>
                <a:lnTo>
                  <a:pt x="898" y="759"/>
                </a:lnTo>
                <a:lnTo>
                  <a:pt x="889" y="754"/>
                </a:lnTo>
                <a:lnTo>
                  <a:pt x="881" y="746"/>
                </a:lnTo>
                <a:lnTo>
                  <a:pt x="868" y="728"/>
                </a:lnTo>
                <a:lnTo>
                  <a:pt x="856" y="706"/>
                </a:lnTo>
                <a:lnTo>
                  <a:pt x="849" y="696"/>
                </a:lnTo>
                <a:lnTo>
                  <a:pt x="844" y="685"/>
                </a:lnTo>
                <a:lnTo>
                  <a:pt x="838" y="675"/>
                </a:lnTo>
                <a:lnTo>
                  <a:pt x="832" y="664"/>
                </a:lnTo>
                <a:lnTo>
                  <a:pt x="828" y="660"/>
                </a:lnTo>
                <a:lnTo>
                  <a:pt x="824" y="656"/>
                </a:lnTo>
                <a:lnTo>
                  <a:pt x="821" y="652"/>
                </a:lnTo>
                <a:lnTo>
                  <a:pt x="817" y="650"/>
                </a:lnTo>
                <a:lnTo>
                  <a:pt x="808" y="645"/>
                </a:lnTo>
                <a:lnTo>
                  <a:pt x="800" y="637"/>
                </a:lnTo>
                <a:lnTo>
                  <a:pt x="814" y="625"/>
                </a:lnTo>
                <a:lnTo>
                  <a:pt x="829" y="614"/>
                </a:lnTo>
                <a:lnTo>
                  <a:pt x="836" y="603"/>
                </a:lnTo>
                <a:lnTo>
                  <a:pt x="845" y="592"/>
                </a:lnTo>
                <a:lnTo>
                  <a:pt x="850" y="592"/>
                </a:lnTo>
                <a:lnTo>
                  <a:pt x="856" y="592"/>
                </a:lnTo>
                <a:lnTo>
                  <a:pt x="860" y="601"/>
                </a:lnTo>
                <a:lnTo>
                  <a:pt x="864" y="608"/>
                </a:lnTo>
                <a:lnTo>
                  <a:pt x="870" y="615"/>
                </a:lnTo>
                <a:lnTo>
                  <a:pt x="876" y="620"/>
                </a:lnTo>
                <a:lnTo>
                  <a:pt x="883" y="625"/>
                </a:lnTo>
                <a:lnTo>
                  <a:pt x="890" y="629"/>
                </a:lnTo>
                <a:lnTo>
                  <a:pt x="899" y="632"/>
                </a:lnTo>
                <a:lnTo>
                  <a:pt x="909" y="635"/>
                </a:lnTo>
                <a:lnTo>
                  <a:pt x="904" y="616"/>
                </a:lnTo>
                <a:lnTo>
                  <a:pt x="902" y="598"/>
                </a:lnTo>
                <a:lnTo>
                  <a:pt x="901" y="581"/>
                </a:lnTo>
                <a:lnTo>
                  <a:pt x="901" y="561"/>
                </a:lnTo>
                <a:lnTo>
                  <a:pt x="899" y="550"/>
                </a:lnTo>
                <a:lnTo>
                  <a:pt x="898" y="539"/>
                </a:lnTo>
                <a:lnTo>
                  <a:pt x="899" y="528"/>
                </a:lnTo>
                <a:lnTo>
                  <a:pt x="900" y="517"/>
                </a:lnTo>
                <a:lnTo>
                  <a:pt x="901" y="508"/>
                </a:lnTo>
                <a:lnTo>
                  <a:pt x="901" y="497"/>
                </a:lnTo>
                <a:lnTo>
                  <a:pt x="896" y="508"/>
                </a:lnTo>
                <a:lnTo>
                  <a:pt x="875" y="524"/>
                </a:lnTo>
                <a:lnTo>
                  <a:pt x="857" y="539"/>
                </a:lnTo>
                <a:lnTo>
                  <a:pt x="848" y="545"/>
                </a:lnTo>
                <a:lnTo>
                  <a:pt x="837" y="551"/>
                </a:lnTo>
                <a:lnTo>
                  <a:pt x="832" y="553"/>
                </a:lnTo>
                <a:lnTo>
                  <a:pt x="825" y="554"/>
                </a:lnTo>
                <a:lnTo>
                  <a:pt x="820" y="555"/>
                </a:lnTo>
                <a:lnTo>
                  <a:pt x="812" y="555"/>
                </a:lnTo>
                <a:lnTo>
                  <a:pt x="803" y="554"/>
                </a:lnTo>
                <a:lnTo>
                  <a:pt x="794" y="553"/>
                </a:lnTo>
                <a:lnTo>
                  <a:pt x="787" y="551"/>
                </a:lnTo>
                <a:lnTo>
                  <a:pt x="779" y="548"/>
                </a:lnTo>
                <a:lnTo>
                  <a:pt x="771" y="543"/>
                </a:lnTo>
                <a:lnTo>
                  <a:pt x="764" y="538"/>
                </a:lnTo>
                <a:lnTo>
                  <a:pt x="756" y="533"/>
                </a:lnTo>
                <a:lnTo>
                  <a:pt x="749" y="526"/>
                </a:lnTo>
                <a:lnTo>
                  <a:pt x="741" y="518"/>
                </a:lnTo>
                <a:lnTo>
                  <a:pt x="733" y="511"/>
                </a:lnTo>
                <a:lnTo>
                  <a:pt x="726" y="503"/>
                </a:lnTo>
                <a:lnTo>
                  <a:pt x="721" y="496"/>
                </a:lnTo>
                <a:lnTo>
                  <a:pt x="715" y="487"/>
                </a:lnTo>
                <a:lnTo>
                  <a:pt x="711" y="477"/>
                </a:lnTo>
                <a:lnTo>
                  <a:pt x="707" y="468"/>
                </a:lnTo>
                <a:lnTo>
                  <a:pt x="704" y="457"/>
                </a:lnTo>
                <a:lnTo>
                  <a:pt x="700" y="446"/>
                </a:lnTo>
                <a:lnTo>
                  <a:pt x="696" y="435"/>
                </a:lnTo>
                <a:lnTo>
                  <a:pt x="692" y="431"/>
                </a:lnTo>
                <a:lnTo>
                  <a:pt x="688" y="425"/>
                </a:lnTo>
                <a:lnTo>
                  <a:pt x="688" y="420"/>
                </a:lnTo>
                <a:lnTo>
                  <a:pt x="690" y="417"/>
                </a:lnTo>
                <a:lnTo>
                  <a:pt x="694" y="414"/>
                </a:lnTo>
                <a:lnTo>
                  <a:pt x="697" y="412"/>
                </a:lnTo>
                <a:lnTo>
                  <a:pt x="706" y="407"/>
                </a:lnTo>
                <a:lnTo>
                  <a:pt x="714" y="404"/>
                </a:lnTo>
                <a:lnTo>
                  <a:pt x="721" y="401"/>
                </a:lnTo>
                <a:lnTo>
                  <a:pt x="727" y="396"/>
                </a:lnTo>
                <a:lnTo>
                  <a:pt x="731" y="393"/>
                </a:lnTo>
                <a:lnTo>
                  <a:pt x="737" y="389"/>
                </a:lnTo>
                <a:lnTo>
                  <a:pt x="741" y="385"/>
                </a:lnTo>
                <a:lnTo>
                  <a:pt x="744" y="379"/>
                </a:lnTo>
                <a:lnTo>
                  <a:pt x="749" y="373"/>
                </a:lnTo>
                <a:lnTo>
                  <a:pt x="752" y="366"/>
                </a:lnTo>
                <a:lnTo>
                  <a:pt x="756" y="350"/>
                </a:lnTo>
                <a:lnTo>
                  <a:pt x="763" y="335"/>
                </a:lnTo>
                <a:lnTo>
                  <a:pt x="777" y="321"/>
                </a:lnTo>
                <a:lnTo>
                  <a:pt x="792" y="308"/>
                </a:lnTo>
                <a:lnTo>
                  <a:pt x="801" y="297"/>
                </a:lnTo>
                <a:lnTo>
                  <a:pt x="810" y="287"/>
                </a:lnTo>
                <a:lnTo>
                  <a:pt x="793" y="286"/>
                </a:lnTo>
                <a:lnTo>
                  <a:pt x="778" y="285"/>
                </a:lnTo>
                <a:lnTo>
                  <a:pt x="764" y="283"/>
                </a:lnTo>
                <a:lnTo>
                  <a:pt x="747" y="282"/>
                </a:lnTo>
                <a:lnTo>
                  <a:pt x="734" y="283"/>
                </a:lnTo>
                <a:lnTo>
                  <a:pt x="723" y="282"/>
                </a:lnTo>
                <a:lnTo>
                  <a:pt x="717" y="279"/>
                </a:lnTo>
                <a:lnTo>
                  <a:pt x="713" y="273"/>
                </a:lnTo>
                <a:lnTo>
                  <a:pt x="710" y="268"/>
                </a:lnTo>
                <a:lnTo>
                  <a:pt x="707" y="263"/>
                </a:lnTo>
                <a:lnTo>
                  <a:pt x="713" y="256"/>
                </a:lnTo>
                <a:lnTo>
                  <a:pt x="719" y="250"/>
                </a:lnTo>
                <a:lnTo>
                  <a:pt x="723" y="242"/>
                </a:lnTo>
                <a:lnTo>
                  <a:pt x="727" y="234"/>
                </a:lnTo>
                <a:lnTo>
                  <a:pt x="734" y="219"/>
                </a:lnTo>
                <a:lnTo>
                  <a:pt x="741" y="202"/>
                </a:lnTo>
                <a:lnTo>
                  <a:pt x="747" y="197"/>
                </a:lnTo>
                <a:lnTo>
                  <a:pt x="752" y="191"/>
                </a:lnTo>
                <a:lnTo>
                  <a:pt x="761" y="175"/>
                </a:lnTo>
                <a:lnTo>
                  <a:pt x="768" y="161"/>
                </a:lnTo>
                <a:lnTo>
                  <a:pt x="774" y="146"/>
                </a:lnTo>
                <a:lnTo>
                  <a:pt x="778" y="128"/>
                </a:lnTo>
                <a:lnTo>
                  <a:pt x="764" y="136"/>
                </a:lnTo>
                <a:lnTo>
                  <a:pt x="750" y="145"/>
                </a:lnTo>
                <a:lnTo>
                  <a:pt x="743" y="149"/>
                </a:lnTo>
                <a:lnTo>
                  <a:pt x="738" y="153"/>
                </a:lnTo>
                <a:lnTo>
                  <a:pt x="731" y="159"/>
                </a:lnTo>
                <a:lnTo>
                  <a:pt x="725" y="164"/>
                </a:lnTo>
                <a:lnTo>
                  <a:pt x="715" y="180"/>
                </a:lnTo>
                <a:lnTo>
                  <a:pt x="707" y="197"/>
                </a:lnTo>
                <a:lnTo>
                  <a:pt x="706" y="196"/>
                </a:lnTo>
                <a:lnTo>
                  <a:pt x="704" y="193"/>
                </a:lnTo>
                <a:lnTo>
                  <a:pt x="688" y="206"/>
                </a:lnTo>
                <a:lnTo>
                  <a:pt x="672" y="218"/>
                </a:lnTo>
                <a:lnTo>
                  <a:pt x="666" y="223"/>
                </a:lnTo>
                <a:lnTo>
                  <a:pt x="660" y="227"/>
                </a:lnTo>
                <a:lnTo>
                  <a:pt x="657" y="228"/>
                </a:lnTo>
                <a:lnTo>
                  <a:pt x="654" y="230"/>
                </a:lnTo>
                <a:lnTo>
                  <a:pt x="649" y="231"/>
                </a:lnTo>
                <a:lnTo>
                  <a:pt x="645" y="231"/>
                </a:lnTo>
                <a:lnTo>
                  <a:pt x="640" y="230"/>
                </a:lnTo>
                <a:lnTo>
                  <a:pt x="635" y="229"/>
                </a:lnTo>
                <a:lnTo>
                  <a:pt x="630" y="228"/>
                </a:lnTo>
                <a:lnTo>
                  <a:pt x="626" y="225"/>
                </a:lnTo>
                <a:lnTo>
                  <a:pt x="617" y="219"/>
                </a:lnTo>
                <a:lnTo>
                  <a:pt x="608" y="213"/>
                </a:lnTo>
                <a:lnTo>
                  <a:pt x="598" y="206"/>
                </a:lnTo>
                <a:lnTo>
                  <a:pt x="587" y="199"/>
                </a:lnTo>
                <a:lnTo>
                  <a:pt x="582" y="193"/>
                </a:lnTo>
                <a:lnTo>
                  <a:pt x="579" y="187"/>
                </a:lnTo>
                <a:lnTo>
                  <a:pt x="576" y="182"/>
                </a:lnTo>
                <a:lnTo>
                  <a:pt x="574" y="175"/>
                </a:lnTo>
                <a:lnTo>
                  <a:pt x="572" y="161"/>
                </a:lnTo>
                <a:lnTo>
                  <a:pt x="572" y="146"/>
                </a:lnTo>
                <a:lnTo>
                  <a:pt x="562" y="161"/>
                </a:lnTo>
                <a:lnTo>
                  <a:pt x="552" y="174"/>
                </a:lnTo>
                <a:lnTo>
                  <a:pt x="547" y="180"/>
                </a:lnTo>
                <a:lnTo>
                  <a:pt x="541" y="185"/>
                </a:lnTo>
                <a:lnTo>
                  <a:pt x="538" y="186"/>
                </a:lnTo>
                <a:lnTo>
                  <a:pt x="534" y="188"/>
                </a:lnTo>
                <a:lnTo>
                  <a:pt x="531" y="188"/>
                </a:lnTo>
                <a:lnTo>
                  <a:pt x="526" y="189"/>
                </a:lnTo>
                <a:lnTo>
                  <a:pt x="522" y="188"/>
                </a:lnTo>
                <a:lnTo>
                  <a:pt x="520" y="187"/>
                </a:lnTo>
                <a:lnTo>
                  <a:pt x="517" y="185"/>
                </a:lnTo>
                <a:lnTo>
                  <a:pt x="514" y="183"/>
                </a:lnTo>
                <a:lnTo>
                  <a:pt x="510" y="178"/>
                </a:lnTo>
                <a:lnTo>
                  <a:pt x="505" y="173"/>
                </a:lnTo>
                <a:lnTo>
                  <a:pt x="495" y="164"/>
                </a:lnTo>
                <a:lnTo>
                  <a:pt x="486" y="157"/>
                </a:lnTo>
                <a:lnTo>
                  <a:pt x="483" y="155"/>
                </a:lnTo>
                <a:lnTo>
                  <a:pt x="480" y="153"/>
                </a:lnTo>
                <a:lnTo>
                  <a:pt x="477" y="151"/>
                </a:lnTo>
                <a:lnTo>
                  <a:pt x="476" y="149"/>
                </a:lnTo>
                <a:lnTo>
                  <a:pt x="477" y="141"/>
                </a:lnTo>
                <a:lnTo>
                  <a:pt x="478" y="132"/>
                </a:lnTo>
                <a:lnTo>
                  <a:pt x="479" y="124"/>
                </a:lnTo>
                <a:lnTo>
                  <a:pt x="481" y="117"/>
                </a:lnTo>
                <a:lnTo>
                  <a:pt x="483" y="110"/>
                </a:lnTo>
                <a:lnTo>
                  <a:pt x="484" y="103"/>
                </a:lnTo>
                <a:lnTo>
                  <a:pt x="486" y="94"/>
                </a:lnTo>
                <a:lnTo>
                  <a:pt x="486" y="85"/>
                </a:lnTo>
                <a:lnTo>
                  <a:pt x="485" y="75"/>
                </a:lnTo>
                <a:lnTo>
                  <a:pt x="483" y="64"/>
                </a:lnTo>
                <a:lnTo>
                  <a:pt x="494" y="64"/>
                </a:lnTo>
                <a:lnTo>
                  <a:pt x="504" y="63"/>
                </a:lnTo>
                <a:lnTo>
                  <a:pt x="513" y="61"/>
                </a:lnTo>
                <a:lnTo>
                  <a:pt x="523" y="57"/>
                </a:lnTo>
                <a:lnTo>
                  <a:pt x="531" y="53"/>
                </a:lnTo>
                <a:lnTo>
                  <a:pt x="538" y="48"/>
                </a:lnTo>
                <a:lnTo>
                  <a:pt x="545" y="40"/>
                </a:lnTo>
                <a:lnTo>
                  <a:pt x="550" y="31"/>
                </a:lnTo>
                <a:lnTo>
                  <a:pt x="534" y="31"/>
                </a:lnTo>
                <a:lnTo>
                  <a:pt x="518" y="29"/>
                </a:lnTo>
                <a:lnTo>
                  <a:pt x="507" y="28"/>
                </a:lnTo>
                <a:lnTo>
                  <a:pt x="496" y="27"/>
                </a:lnTo>
                <a:lnTo>
                  <a:pt x="491" y="26"/>
                </a:lnTo>
                <a:lnTo>
                  <a:pt x="485" y="24"/>
                </a:lnTo>
                <a:lnTo>
                  <a:pt x="481" y="22"/>
                </a:lnTo>
                <a:lnTo>
                  <a:pt x="476" y="18"/>
                </a:lnTo>
                <a:lnTo>
                  <a:pt x="474" y="10"/>
                </a:lnTo>
                <a:lnTo>
                  <a:pt x="473" y="0"/>
                </a:lnTo>
                <a:lnTo>
                  <a:pt x="11290" y="0"/>
                </a:lnTo>
                <a:lnTo>
                  <a:pt x="11283" y="7"/>
                </a:lnTo>
                <a:lnTo>
                  <a:pt x="11277" y="11"/>
                </a:lnTo>
                <a:lnTo>
                  <a:pt x="11270" y="15"/>
                </a:lnTo>
                <a:lnTo>
                  <a:pt x="11263" y="20"/>
                </a:lnTo>
                <a:lnTo>
                  <a:pt x="11247" y="26"/>
                </a:lnTo>
                <a:lnTo>
                  <a:pt x="11231" y="31"/>
                </a:lnTo>
                <a:lnTo>
                  <a:pt x="11226" y="34"/>
                </a:lnTo>
                <a:lnTo>
                  <a:pt x="11220" y="35"/>
                </a:lnTo>
                <a:lnTo>
                  <a:pt x="11215" y="37"/>
                </a:lnTo>
                <a:lnTo>
                  <a:pt x="11211" y="40"/>
                </a:lnTo>
                <a:lnTo>
                  <a:pt x="11204" y="45"/>
                </a:lnTo>
                <a:lnTo>
                  <a:pt x="11200" y="51"/>
                </a:lnTo>
                <a:lnTo>
                  <a:pt x="11196" y="57"/>
                </a:lnTo>
                <a:lnTo>
                  <a:pt x="11192" y="64"/>
                </a:lnTo>
                <a:lnTo>
                  <a:pt x="11190" y="70"/>
                </a:lnTo>
                <a:lnTo>
                  <a:pt x="11188" y="77"/>
                </a:lnTo>
                <a:lnTo>
                  <a:pt x="11187" y="84"/>
                </a:lnTo>
                <a:lnTo>
                  <a:pt x="11187" y="93"/>
                </a:lnTo>
                <a:lnTo>
                  <a:pt x="11198" y="91"/>
                </a:lnTo>
                <a:lnTo>
                  <a:pt x="11209" y="88"/>
                </a:lnTo>
                <a:lnTo>
                  <a:pt x="11218" y="83"/>
                </a:lnTo>
                <a:lnTo>
                  <a:pt x="11229" y="80"/>
                </a:lnTo>
                <a:lnTo>
                  <a:pt x="11243" y="76"/>
                </a:lnTo>
                <a:lnTo>
                  <a:pt x="11256" y="74"/>
                </a:lnTo>
                <a:lnTo>
                  <a:pt x="11269" y="71"/>
                </a:lnTo>
                <a:lnTo>
                  <a:pt x="11281" y="70"/>
                </a:lnTo>
                <a:lnTo>
                  <a:pt x="11307" y="69"/>
                </a:lnTo>
                <a:lnTo>
                  <a:pt x="11335" y="69"/>
                </a:lnTo>
                <a:lnTo>
                  <a:pt x="11362" y="68"/>
                </a:lnTo>
                <a:lnTo>
                  <a:pt x="11385" y="68"/>
                </a:lnTo>
                <a:lnTo>
                  <a:pt x="11396" y="68"/>
                </a:lnTo>
                <a:lnTo>
                  <a:pt x="11408" y="69"/>
                </a:lnTo>
                <a:lnTo>
                  <a:pt x="11420" y="71"/>
                </a:lnTo>
                <a:lnTo>
                  <a:pt x="11433" y="75"/>
                </a:lnTo>
                <a:lnTo>
                  <a:pt x="11441" y="77"/>
                </a:lnTo>
                <a:lnTo>
                  <a:pt x="11448" y="80"/>
                </a:lnTo>
                <a:lnTo>
                  <a:pt x="11454" y="84"/>
                </a:lnTo>
                <a:lnTo>
                  <a:pt x="11459" y="89"/>
                </a:lnTo>
                <a:lnTo>
                  <a:pt x="11469" y="98"/>
                </a:lnTo>
                <a:lnTo>
                  <a:pt x="11476" y="109"/>
                </a:lnTo>
                <a:lnTo>
                  <a:pt x="11484" y="121"/>
                </a:lnTo>
                <a:lnTo>
                  <a:pt x="11493" y="133"/>
                </a:lnTo>
                <a:lnTo>
                  <a:pt x="11501" y="145"/>
                </a:lnTo>
                <a:lnTo>
                  <a:pt x="11513" y="157"/>
                </a:lnTo>
                <a:lnTo>
                  <a:pt x="11524" y="165"/>
                </a:lnTo>
                <a:lnTo>
                  <a:pt x="11535" y="172"/>
                </a:lnTo>
                <a:lnTo>
                  <a:pt x="11544" y="178"/>
                </a:lnTo>
                <a:lnTo>
                  <a:pt x="11555" y="186"/>
                </a:lnTo>
                <a:lnTo>
                  <a:pt x="11562" y="190"/>
                </a:lnTo>
                <a:lnTo>
                  <a:pt x="11566" y="195"/>
                </a:lnTo>
                <a:lnTo>
                  <a:pt x="11570" y="200"/>
                </a:lnTo>
                <a:lnTo>
                  <a:pt x="11574" y="205"/>
                </a:lnTo>
                <a:lnTo>
                  <a:pt x="11581" y="216"/>
                </a:lnTo>
                <a:lnTo>
                  <a:pt x="11588" y="228"/>
                </a:lnTo>
                <a:lnTo>
                  <a:pt x="11595" y="242"/>
                </a:lnTo>
                <a:lnTo>
                  <a:pt x="11603" y="256"/>
                </a:lnTo>
                <a:lnTo>
                  <a:pt x="11609" y="268"/>
                </a:lnTo>
                <a:lnTo>
                  <a:pt x="11615" y="281"/>
                </a:lnTo>
                <a:lnTo>
                  <a:pt x="11619" y="294"/>
                </a:lnTo>
                <a:lnTo>
                  <a:pt x="11622" y="308"/>
                </a:lnTo>
                <a:lnTo>
                  <a:pt x="11624" y="323"/>
                </a:lnTo>
                <a:lnTo>
                  <a:pt x="11624" y="338"/>
                </a:lnTo>
                <a:lnTo>
                  <a:pt x="11637" y="339"/>
                </a:lnTo>
                <a:lnTo>
                  <a:pt x="11648" y="338"/>
                </a:lnTo>
                <a:lnTo>
                  <a:pt x="11659" y="338"/>
                </a:lnTo>
                <a:lnTo>
                  <a:pt x="11672" y="337"/>
                </a:lnTo>
                <a:lnTo>
                  <a:pt x="11692" y="338"/>
                </a:lnTo>
                <a:lnTo>
                  <a:pt x="11710" y="340"/>
                </a:lnTo>
                <a:lnTo>
                  <a:pt x="11727" y="344"/>
                </a:lnTo>
                <a:lnTo>
                  <a:pt x="11746" y="348"/>
                </a:lnTo>
                <a:lnTo>
                  <a:pt x="11759" y="350"/>
                </a:lnTo>
                <a:lnTo>
                  <a:pt x="11770" y="351"/>
                </a:lnTo>
                <a:lnTo>
                  <a:pt x="11781" y="353"/>
                </a:lnTo>
                <a:lnTo>
                  <a:pt x="11792" y="355"/>
                </a:lnTo>
                <a:lnTo>
                  <a:pt x="11811" y="363"/>
                </a:lnTo>
                <a:lnTo>
                  <a:pt x="11828" y="368"/>
                </a:lnTo>
                <a:lnTo>
                  <a:pt x="11846" y="374"/>
                </a:lnTo>
                <a:lnTo>
                  <a:pt x="11866" y="380"/>
                </a:lnTo>
                <a:lnTo>
                  <a:pt x="11875" y="382"/>
                </a:lnTo>
                <a:lnTo>
                  <a:pt x="11882" y="385"/>
                </a:lnTo>
                <a:lnTo>
                  <a:pt x="11890" y="387"/>
                </a:lnTo>
                <a:lnTo>
                  <a:pt x="11899" y="388"/>
                </a:lnTo>
                <a:lnTo>
                  <a:pt x="11919" y="388"/>
                </a:lnTo>
                <a:lnTo>
                  <a:pt x="11905" y="376"/>
                </a:lnTo>
                <a:lnTo>
                  <a:pt x="11890" y="364"/>
                </a:lnTo>
                <a:lnTo>
                  <a:pt x="11882" y="353"/>
                </a:lnTo>
                <a:lnTo>
                  <a:pt x="11875" y="342"/>
                </a:lnTo>
                <a:lnTo>
                  <a:pt x="11865" y="337"/>
                </a:lnTo>
                <a:lnTo>
                  <a:pt x="11857" y="333"/>
                </a:lnTo>
                <a:lnTo>
                  <a:pt x="11852" y="329"/>
                </a:lnTo>
                <a:lnTo>
                  <a:pt x="11848" y="327"/>
                </a:lnTo>
                <a:lnTo>
                  <a:pt x="11845" y="323"/>
                </a:lnTo>
                <a:lnTo>
                  <a:pt x="11843" y="319"/>
                </a:lnTo>
                <a:lnTo>
                  <a:pt x="11838" y="307"/>
                </a:lnTo>
                <a:lnTo>
                  <a:pt x="11836" y="296"/>
                </a:lnTo>
                <a:lnTo>
                  <a:pt x="11835" y="284"/>
                </a:lnTo>
                <a:lnTo>
                  <a:pt x="11835" y="271"/>
                </a:lnTo>
                <a:lnTo>
                  <a:pt x="11835" y="264"/>
                </a:lnTo>
                <a:lnTo>
                  <a:pt x="11836" y="257"/>
                </a:lnTo>
                <a:lnTo>
                  <a:pt x="11838" y="252"/>
                </a:lnTo>
                <a:lnTo>
                  <a:pt x="11840" y="246"/>
                </a:lnTo>
                <a:lnTo>
                  <a:pt x="11847" y="236"/>
                </a:lnTo>
                <a:lnTo>
                  <a:pt x="11853" y="223"/>
                </a:lnTo>
                <a:lnTo>
                  <a:pt x="11858" y="212"/>
                </a:lnTo>
                <a:lnTo>
                  <a:pt x="11861" y="202"/>
                </a:lnTo>
                <a:lnTo>
                  <a:pt x="11863" y="192"/>
                </a:lnTo>
                <a:lnTo>
                  <a:pt x="11866" y="180"/>
                </a:lnTo>
                <a:lnTo>
                  <a:pt x="11871" y="161"/>
                </a:lnTo>
                <a:lnTo>
                  <a:pt x="11874" y="143"/>
                </a:lnTo>
                <a:lnTo>
                  <a:pt x="11875" y="134"/>
                </a:lnTo>
                <a:lnTo>
                  <a:pt x="11876" y="125"/>
                </a:lnTo>
                <a:lnTo>
                  <a:pt x="11879" y="116"/>
                </a:lnTo>
                <a:lnTo>
                  <a:pt x="11882" y="106"/>
                </a:lnTo>
                <a:lnTo>
                  <a:pt x="11897" y="122"/>
                </a:lnTo>
                <a:lnTo>
                  <a:pt x="11912" y="138"/>
                </a:lnTo>
                <a:lnTo>
                  <a:pt x="11915" y="143"/>
                </a:lnTo>
                <a:lnTo>
                  <a:pt x="11918" y="147"/>
                </a:lnTo>
                <a:lnTo>
                  <a:pt x="11922" y="151"/>
                </a:lnTo>
                <a:lnTo>
                  <a:pt x="11928" y="155"/>
                </a:lnTo>
                <a:lnTo>
                  <a:pt x="11943" y="157"/>
                </a:lnTo>
                <a:lnTo>
                  <a:pt x="11959" y="157"/>
                </a:lnTo>
                <a:lnTo>
                  <a:pt x="11975" y="162"/>
                </a:lnTo>
                <a:lnTo>
                  <a:pt x="11992" y="170"/>
                </a:lnTo>
                <a:lnTo>
                  <a:pt x="12017" y="177"/>
                </a:lnTo>
                <a:lnTo>
                  <a:pt x="12041" y="183"/>
                </a:lnTo>
                <a:lnTo>
                  <a:pt x="12052" y="186"/>
                </a:lnTo>
                <a:lnTo>
                  <a:pt x="12064" y="189"/>
                </a:lnTo>
                <a:lnTo>
                  <a:pt x="12075" y="195"/>
                </a:lnTo>
                <a:lnTo>
                  <a:pt x="12087" y="202"/>
                </a:lnTo>
                <a:lnTo>
                  <a:pt x="12084" y="185"/>
                </a:lnTo>
                <a:lnTo>
                  <a:pt x="12079" y="170"/>
                </a:lnTo>
                <a:lnTo>
                  <a:pt x="12077" y="163"/>
                </a:lnTo>
                <a:lnTo>
                  <a:pt x="12076" y="156"/>
                </a:lnTo>
                <a:lnTo>
                  <a:pt x="12074" y="147"/>
                </a:lnTo>
                <a:lnTo>
                  <a:pt x="12074" y="138"/>
                </a:lnTo>
                <a:lnTo>
                  <a:pt x="12076" y="130"/>
                </a:lnTo>
                <a:lnTo>
                  <a:pt x="12079" y="122"/>
                </a:lnTo>
                <a:lnTo>
                  <a:pt x="12079" y="115"/>
                </a:lnTo>
                <a:lnTo>
                  <a:pt x="12078" y="107"/>
                </a:lnTo>
                <a:lnTo>
                  <a:pt x="12076" y="101"/>
                </a:lnTo>
                <a:lnTo>
                  <a:pt x="12074" y="94"/>
                </a:lnTo>
                <a:lnTo>
                  <a:pt x="12070" y="89"/>
                </a:lnTo>
                <a:lnTo>
                  <a:pt x="12066" y="83"/>
                </a:lnTo>
                <a:lnTo>
                  <a:pt x="12061" y="79"/>
                </a:lnTo>
                <a:lnTo>
                  <a:pt x="12055" y="75"/>
                </a:lnTo>
                <a:lnTo>
                  <a:pt x="12039" y="66"/>
                </a:lnTo>
                <a:lnTo>
                  <a:pt x="12024" y="61"/>
                </a:lnTo>
                <a:lnTo>
                  <a:pt x="12009" y="55"/>
                </a:lnTo>
                <a:lnTo>
                  <a:pt x="11992" y="48"/>
                </a:lnTo>
                <a:lnTo>
                  <a:pt x="11983" y="45"/>
                </a:lnTo>
                <a:lnTo>
                  <a:pt x="11974" y="43"/>
                </a:lnTo>
                <a:lnTo>
                  <a:pt x="11967" y="41"/>
                </a:lnTo>
                <a:lnTo>
                  <a:pt x="11959" y="37"/>
                </a:lnTo>
                <a:lnTo>
                  <a:pt x="11956" y="34"/>
                </a:lnTo>
                <a:lnTo>
                  <a:pt x="11954" y="30"/>
                </a:lnTo>
                <a:lnTo>
                  <a:pt x="11952" y="26"/>
                </a:lnTo>
                <a:lnTo>
                  <a:pt x="11951" y="21"/>
                </a:lnTo>
                <a:lnTo>
                  <a:pt x="11948" y="11"/>
                </a:lnTo>
                <a:lnTo>
                  <a:pt x="11947" y="0"/>
                </a:lnTo>
                <a:lnTo>
                  <a:pt x="14860" y="0"/>
                </a:lnTo>
                <a:lnTo>
                  <a:pt x="14859" y="10"/>
                </a:lnTo>
                <a:lnTo>
                  <a:pt x="14859" y="20"/>
                </a:lnTo>
                <a:lnTo>
                  <a:pt x="14859" y="24"/>
                </a:lnTo>
                <a:lnTo>
                  <a:pt x="14858" y="29"/>
                </a:lnTo>
                <a:lnTo>
                  <a:pt x="14857" y="33"/>
                </a:lnTo>
                <a:lnTo>
                  <a:pt x="14855" y="37"/>
                </a:lnTo>
                <a:lnTo>
                  <a:pt x="14850" y="41"/>
                </a:lnTo>
                <a:lnTo>
                  <a:pt x="14845" y="43"/>
                </a:lnTo>
                <a:lnTo>
                  <a:pt x="14840" y="45"/>
                </a:lnTo>
                <a:lnTo>
                  <a:pt x="14833" y="48"/>
                </a:lnTo>
                <a:lnTo>
                  <a:pt x="14824" y="52"/>
                </a:lnTo>
                <a:lnTo>
                  <a:pt x="14818" y="56"/>
                </a:lnTo>
                <a:lnTo>
                  <a:pt x="14810" y="61"/>
                </a:lnTo>
                <a:lnTo>
                  <a:pt x="14802" y="64"/>
                </a:lnTo>
                <a:lnTo>
                  <a:pt x="14795" y="65"/>
                </a:lnTo>
                <a:lnTo>
                  <a:pt x="14790" y="65"/>
                </a:lnTo>
                <a:lnTo>
                  <a:pt x="14784" y="66"/>
                </a:lnTo>
                <a:lnTo>
                  <a:pt x="14780" y="69"/>
                </a:lnTo>
                <a:lnTo>
                  <a:pt x="14777" y="71"/>
                </a:lnTo>
                <a:lnTo>
                  <a:pt x="14775" y="76"/>
                </a:lnTo>
                <a:lnTo>
                  <a:pt x="14774" y="79"/>
                </a:lnTo>
                <a:lnTo>
                  <a:pt x="14774" y="83"/>
                </a:lnTo>
                <a:lnTo>
                  <a:pt x="14773" y="92"/>
                </a:lnTo>
                <a:lnTo>
                  <a:pt x="14771" y="101"/>
                </a:lnTo>
                <a:lnTo>
                  <a:pt x="14768" y="117"/>
                </a:lnTo>
                <a:lnTo>
                  <a:pt x="14764" y="133"/>
                </a:lnTo>
                <a:lnTo>
                  <a:pt x="14762" y="147"/>
                </a:lnTo>
                <a:lnTo>
                  <a:pt x="14761" y="160"/>
                </a:lnTo>
                <a:lnTo>
                  <a:pt x="14757" y="172"/>
                </a:lnTo>
                <a:lnTo>
                  <a:pt x="14753" y="186"/>
                </a:lnTo>
                <a:lnTo>
                  <a:pt x="14750" y="191"/>
                </a:lnTo>
                <a:lnTo>
                  <a:pt x="14747" y="197"/>
                </a:lnTo>
                <a:lnTo>
                  <a:pt x="14743" y="202"/>
                </a:lnTo>
                <a:lnTo>
                  <a:pt x="14739" y="206"/>
                </a:lnTo>
                <a:lnTo>
                  <a:pt x="14730" y="215"/>
                </a:lnTo>
                <a:lnTo>
                  <a:pt x="14722" y="226"/>
                </a:lnTo>
                <a:lnTo>
                  <a:pt x="14717" y="233"/>
                </a:lnTo>
                <a:lnTo>
                  <a:pt x="14715" y="241"/>
                </a:lnTo>
                <a:lnTo>
                  <a:pt x="14714" y="249"/>
                </a:lnTo>
                <a:lnTo>
                  <a:pt x="14713" y="257"/>
                </a:lnTo>
                <a:lnTo>
                  <a:pt x="14710" y="273"/>
                </a:lnTo>
                <a:lnTo>
                  <a:pt x="14708" y="288"/>
                </a:lnTo>
                <a:lnTo>
                  <a:pt x="14708" y="342"/>
                </a:lnTo>
                <a:lnTo>
                  <a:pt x="14706" y="353"/>
                </a:lnTo>
                <a:lnTo>
                  <a:pt x="14703" y="363"/>
                </a:lnTo>
                <a:lnTo>
                  <a:pt x="14699" y="389"/>
                </a:lnTo>
                <a:lnTo>
                  <a:pt x="14696" y="412"/>
                </a:lnTo>
                <a:lnTo>
                  <a:pt x="14692" y="434"/>
                </a:lnTo>
                <a:lnTo>
                  <a:pt x="14687" y="459"/>
                </a:lnTo>
                <a:lnTo>
                  <a:pt x="14686" y="468"/>
                </a:lnTo>
                <a:lnTo>
                  <a:pt x="14685" y="475"/>
                </a:lnTo>
                <a:lnTo>
                  <a:pt x="14683" y="484"/>
                </a:lnTo>
                <a:lnTo>
                  <a:pt x="14679" y="490"/>
                </a:lnTo>
                <a:lnTo>
                  <a:pt x="14672" y="499"/>
                </a:lnTo>
                <a:lnTo>
                  <a:pt x="14663" y="506"/>
                </a:lnTo>
                <a:lnTo>
                  <a:pt x="14655" y="510"/>
                </a:lnTo>
                <a:lnTo>
                  <a:pt x="14645" y="512"/>
                </a:lnTo>
                <a:lnTo>
                  <a:pt x="14625" y="516"/>
                </a:lnTo>
                <a:lnTo>
                  <a:pt x="14602" y="521"/>
                </a:lnTo>
                <a:lnTo>
                  <a:pt x="14608" y="525"/>
                </a:lnTo>
                <a:lnTo>
                  <a:pt x="14616" y="529"/>
                </a:lnTo>
                <a:lnTo>
                  <a:pt x="14622" y="533"/>
                </a:lnTo>
                <a:lnTo>
                  <a:pt x="14630" y="535"/>
                </a:lnTo>
                <a:lnTo>
                  <a:pt x="14646" y="537"/>
                </a:lnTo>
                <a:lnTo>
                  <a:pt x="14663" y="539"/>
                </a:lnTo>
                <a:lnTo>
                  <a:pt x="14665" y="552"/>
                </a:lnTo>
                <a:lnTo>
                  <a:pt x="14666" y="566"/>
                </a:lnTo>
                <a:lnTo>
                  <a:pt x="14665" y="577"/>
                </a:lnTo>
                <a:lnTo>
                  <a:pt x="14662" y="588"/>
                </a:lnTo>
                <a:lnTo>
                  <a:pt x="14660" y="597"/>
                </a:lnTo>
                <a:lnTo>
                  <a:pt x="14658" y="608"/>
                </a:lnTo>
                <a:lnTo>
                  <a:pt x="14655" y="624"/>
                </a:lnTo>
                <a:lnTo>
                  <a:pt x="14651" y="639"/>
                </a:lnTo>
                <a:lnTo>
                  <a:pt x="14646" y="653"/>
                </a:lnTo>
                <a:lnTo>
                  <a:pt x="14642" y="668"/>
                </a:lnTo>
                <a:lnTo>
                  <a:pt x="14631" y="695"/>
                </a:lnTo>
                <a:lnTo>
                  <a:pt x="14618" y="725"/>
                </a:lnTo>
                <a:lnTo>
                  <a:pt x="14606" y="755"/>
                </a:lnTo>
                <a:lnTo>
                  <a:pt x="14598" y="783"/>
                </a:lnTo>
                <a:lnTo>
                  <a:pt x="14590" y="810"/>
                </a:lnTo>
                <a:lnTo>
                  <a:pt x="14580" y="841"/>
                </a:lnTo>
                <a:lnTo>
                  <a:pt x="14574" y="852"/>
                </a:lnTo>
                <a:lnTo>
                  <a:pt x="14565" y="863"/>
                </a:lnTo>
                <a:lnTo>
                  <a:pt x="14562" y="873"/>
                </a:lnTo>
                <a:lnTo>
                  <a:pt x="14560" y="881"/>
                </a:lnTo>
                <a:lnTo>
                  <a:pt x="14560" y="891"/>
                </a:lnTo>
                <a:lnTo>
                  <a:pt x="14560" y="900"/>
                </a:lnTo>
                <a:lnTo>
                  <a:pt x="14560" y="908"/>
                </a:lnTo>
                <a:lnTo>
                  <a:pt x="14559" y="918"/>
                </a:lnTo>
                <a:lnTo>
                  <a:pt x="14558" y="928"/>
                </a:lnTo>
                <a:lnTo>
                  <a:pt x="14554" y="938"/>
                </a:lnTo>
                <a:lnTo>
                  <a:pt x="14545" y="957"/>
                </a:lnTo>
                <a:lnTo>
                  <a:pt x="14535" y="974"/>
                </a:lnTo>
                <a:lnTo>
                  <a:pt x="14525" y="991"/>
                </a:lnTo>
                <a:lnTo>
                  <a:pt x="14514" y="1011"/>
                </a:lnTo>
                <a:lnTo>
                  <a:pt x="14511" y="1020"/>
                </a:lnTo>
                <a:lnTo>
                  <a:pt x="14508" y="1027"/>
                </a:lnTo>
                <a:lnTo>
                  <a:pt x="14507" y="1035"/>
                </a:lnTo>
                <a:lnTo>
                  <a:pt x="14506" y="1042"/>
                </a:lnTo>
                <a:lnTo>
                  <a:pt x="14505" y="1057"/>
                </a:lnTo>
                <a:lnTo>
                  <a:pt x="14504" y="1075"/>
                </a:lnTo>
                <a:lnTo>
                  <a:pt x="14500" y="1091"/>
                </a:lnTo>
                <a:lnTo>
                  <a:pt x="14496" y="1107"/>
                </a:lnTo>
                <a:lnTo>
                  <a:pt x="14493" y="1123"/>
                </a:lnTo>
                <a:lnTo>
                  <a:pt x="14493" y="1138"/>
                </a:lnTo>
                <a:lnTo>
                  <a:pt x="14492" y="1153"/>
                </a:lnTo>
                <a:lnTo>
                  <a:pt x="14491" y="1171"/>
                </a:lnTo>
                <a:lnTo>
                  <a:pt x="14501" y="1176"/>
                </a:lnTo>
                <a:lnTo>
                  <a:pt x="14511" y="1162"/>
                </a:lnTo>
                <a:lnTo>
                  <a:pt x="14519" y="1149"/>
                </a:lnTo>
                <a:lnTo>
                  <a:pt x="14526" y="1136"/>
                </a:lnTo>
                <a:lnTo>
                  <a:pt x="14533" y="1120"/>
                </a:lnTo>
                <a:lnTo>
                  <a:pt x="14537" y="1111"/>
                </a:lnTo>
                <a:lnTo>
                  <a:pt x="14543" y="1105"/>
                </a:lnTo>
                <a:lnTo>
                  <a:pt x="14548" y="1098"/>
                </a:lnTo>
                <a:lnTo>
                  <a:pt x="14554" y="1093"/>
                </a:lnTo>
                <a:lnTo>
                  <a:pt x="14560" y="1088"/>
                </a:lnTo>
                <a:lnTo>
                  <a:pt x="14566" y="1081"/>
                </a:lnTo>
                <a:lnTo>
                  <a:pt x="14573" y="1075"/>
                </a:lnTo>
                <a:lnTo>
                  <a:pt x="14578" y="1067"/>
                </a:lnTo>
                <a:lnTo>
                  <a:pt x="14584" y="1058"/>
                </a:lnTo>
                <a:lnTo>
                  <a:pt x="14588" y="1050"/>
                </a:lnTo>
                <a:lnTo>
                  <a:pt x="14591" y="1041"/>
                </a:lnTo>
                <a:lnTo>
                  <a:pt x="14594" y="1034"/>
                </a:lnTo>
                <a:lnTo>
                  <a:pt x="14601" y="1016"/>
                </a:lnTo>
                <a:lnTo>
                  <a:pt x="14609" y="998"/>
                </a:lnTo>
                <a:lnTo>
                  <a:pt x="14621" y="980"/>
                </a:lnTo>
                <a:lnTo>
                  <a:pt x="14632" y="965"/>
                </a:lnTo>
                <a:lnTo>
                  <a:pt x="14644" y="949"/>
                </a:lnTo>
                <a:lnTo>
                  <a:pt x="14655" y="932"/>
                </a:lnTo>
                <a:lnTo>
                  <a:pt x="14661" y="918"/>
                </a:lnTo>
                <a:lnTo>
                  <a:pt x="14667" y="906"/>
                </a:lnTo>
                <a:lnTo>
                  <a:pt x="14671" y="893"/>
                </a:lnTo>
                <a:lnTo>
                  <a:pt x="14676" y="878"/>
                </a:lnTo>
                <a:lnTo>
                  <a:pt x="14685" y="860"/>
                </a:lnTo>
                <a:lnTo>
                  <a:pt x="14695" y="845"/>
                </a:lnTo>
                <a:lnTo>
                  <a:pt x="14705" y="828"/>
                </a:lnTo>
                <a:lnTo>
                  <a:pt x="14713" y="810"/>
                </a:lnTo>
                <a:lnTo>
                  <a:pt x="14722" y="785"/>
                </a:lnTo>
                <a:lnTo>
                  <a:pt x="14728" y="763"/>
                </a:lnTo>
                <a:lnTo>
                  <a:pt x="14733" y="740"/>
                </a:lnTo>
                <a:lnTo>
                  <a:pt x="14738" y="714"/>
                </a:lnTo>
                <a:lnTo>
                  <a:pt x="14741" y="696"/>
                </a:lnTo>
                <a:lnTo>
                  <a:pt x="14746" y="679"/>
                </a:lnTo>
                <a:lnTo>
                  <a:pt x="14750" y="664"/>
                </a:lnTo>
                <a:lnTo>
                  <a:pt x="14755" y="649"/>
                </a:lnTo>
                <a:lnTo>
                  <a:pt x="14765" y="620"/>
                </a:lnTo>
                <a:lnTo>
                  <a:pt x="14777" y="587"/>
                </a:lnTo>
                <a:lnTo>
                  <a:pt x="14781" y="577"/>
                </a:lnTo>
                <a:lnTo>
                  <a:pt x="14786" y="568"/>
                </a:lnTo>
                <a:lnTo>
                  <a:pt x="14790" y="560"/>
                </a:lnTo>
                <a:lnTo>
                  <a:pt x="14793" y="550"/>
                </a:lnTo>
                <a:lnTo>
                  <a:pt x="14801" y="525"/>
                </a:lnTo>
                <a:lnTo>
                  <a:pt x="14808" y="504"/>
                </a:lnTo>
                <a:lnTo>
                  <a:pt x="14817" y="483"/>
                </a:lnTo>
                <a:lnTo>
                  <a:pt x="14825" y="459"/>
                </a:lnTo>
                <a:lnTo>
                  <a:pt x="14828" y="449"/>
                </a:lnTo>
                <a:lnTo>
                  <a:pt x="14830" y="441"/>
                </a:lnTo>
                <a:lnTo>
                  <a:pt x="14832" y="432"/>
                </a:lnTo>
                <a:lnTo>
                  <a:pt x="14836" y="422"/>
                </a:lnTo>
                <a:lnTo>
                  <a:pt x="14844" y="405"/>
                </a:lnTo>
                <a:lnTo>
                  <a:pt x="14851" y="390"/>
                </a:lnTo>
                <a:lnTo>
                  <a:pt x="14860" y="376"/>
                </a:lnTo>
                <a:lnTo>
                  <a:pt x="14868" y="359"/>
                </a:lnTo>
                <a:lnTo>
                  <a:pt x="14876" y="333"/>
                </a:lnTo>
                <a:lnTo>
                  <a:pt x="14882" y="310"/>
                </a:lnTo>
                <a:lnTo>
                  <a:pt x="14888" y="287"/>
                </a:lnTo>
                <a:lnTo>
                  <a:pt x="14897" y="263"/>
                </a:lnTo>
                <a:lnTo>
                  <a:pt x="14903" y="249"/>
                </a:lnTo>
                <a:lnTo>
                  <a:pt x="14910" y="236"/>
                </a:lnTo>
                <a:lnTo>
                  <a:pt x="14918" y="224"/>
                </a:lnTo>
                <a:lnTo>
                  <a:pt x="14926" y="210"/>
                </a:lnTo>
                <a:lnTo>
                  <a:pt x="14931" y="199"/>
                </a:lnTo>
                <a:lnTo>
                  <a:pt x="14936" y="188"/>
                </a:lnTo>
                <a:lnTo>
                  <a:pt x="14940" y="178"/>
                </a:lnTo>
                <a:lnTo>
                  <a:pt x="14944" y="168"/>
                </a:lnTo>
                <a:lnTo>
                  <a:pt x="14950" y="157"/>
                </a:lnTo>
                <a:lnTo>
                  <a:pt x="14956" y="148"/>
                </a:lnTo>
                <a:lnTo>
                  <a:pt x="14962" y="141"/>
                </a:lnTo>
                <a:lnTo>
                  <a:pt x="14968" y="134"/>
                </a:lnTo>
                <a:lnTo>
                  <a:pt x="14981" y="120"/>
                </a:lnTo>
                <a:lnTo>
                  <a:pt x="14995" y="103"/>
                </a:lnTo>
                <a:lnTo>
                  <a:pt x="15014" y="77"/>
                </a:lnTo>
                <a:lnTo>
                  <a:pt x="15031" y="52"/>
                </a:lnTo>
                <a:lnTo>
                  <a:pt x="15048" y="27"/>
                </a:lnTo>
                <a:lnTo>
                  <a:pt x="15066" y="0"/>
                </a:lnTo>
                <a:lnTo>
                  <a:pt x="15731" y="0"/>
                </a:lnTo>
                <a:lnTo>
                  <a:pt x="15731" y="8"/>
                </a:lnTo>
                <a:lnTo>
                  <a:pt x="15732" y="15"/>
                </a:lnTo>
                <a:lnTo>
                  <a:pt x="15733" y="23"/>
                </a:lnTo>
                <a:lnTo>
                  <a:pt x="15731" y="29"/>
                </a:lnTo>
                <a:lnTo>
                  <a:pt x="15727" y="35"/>
                </a:lnTo>
                <a:lnTo>
                  <a:pt x="15722" y="38"/>
                </a:lnTo>
                <a:lnTo>
                  <a:pt x="15715" y="40"/>
                </a:lnTo>
                <a:lnTo>
                  <a:pt x="15709" y="42"/>
                </a:lnTo>
                <a:lnTo>
                  <a:pt x="15702" y="45"/>
                </a:lnTo>
                <a:lnTo>
                  <a:pt x="15696" y="48"/>
                </a:lnTo>
                <a:lnTo>
                  <a:pt x="15689" y="49"/>
                </a:lnTo>
                <a:lnTo>
                  <a:pt x="15683" y="49"/>
                </a:lnTo>
                <a:lnTo>
                  <a:pt x="15670" y="51"/>
                </a:lnTo>
                <a:lnTo>
                  <a:pt x="15656" y="53"/>
                </a:lnTo>
                <a:lnTo>
                  <a:pt x="15645" y="58"/>
                </a:lnTo>
                <a:lnTo>
                  <a:pt x="15635" y="64"/>
                </a:lnTo>
                <a:lnTo>
                  <a:pt x="15625" y="66"/>
                </a:lnTo>
                <a:lnTo>
                  <a:pt x="15614" y="67"/>
                </a:lnTo>
                <a:lnTo>
                  <a:pt x="15604" y="66"/>
                </a:lnTo>
                <a:lnTo>
                  <a:pt x="15592" y="66"/>
                </a:lnTo>
                <a:lnTo>
                  <a:pt x="15578" y="67"/>
                </a:lnTo>
                <a:lnTo>
                  <a:pt x="15565" y="68"/>
                </a:lnTo>
                <a:lnTo>
                  <a:pt x="15559" y="69"/>
                </a:lnTo>
                <a:lnTo>
                  <a:pt x="15552" y="71"/>
                </a:lnTo>
                <a:lnTo>
                  <a:pt x="15546" y="74"/>
                </a:lnTo>
                <a:lnTo>
                  <a:pt x="15539" y="77"/>
                </a:lnTo>
                <a:lnTo>
                  <a:pt x="15534" y="81"/>
                </a:lnTo>
                <a:lnTo>
                  <a:pt x="15529" y="85"/>
                </a:lnTo>
                <a:lnTo>
                  <a:pt x="15525" y="90"/>
                </a:lnTo>
                <a:lnTo>
                  <a:pt x="15522" y="95"/>
                </a:lnTo>
                <a:lnTo>
                  <a:pt x="15517" y="107"/>
                </a:lnTo>
                <a:lnTo>
                  <a:pt x="15510" y="120"/>
                </a:lnTo>
                <a:lnTo>
                  <a:pt x="15498" y="137"/>
                </a:lnTo>
                <a:lnTo>
                  <a:pt x="15488" y="152"/>
                </a:lnTo>
                <a:lnTo>
                  <a:pt x="15475" y="166"/>
                </a:lnTo>
                <a:lnTo>
                  <a:pt x="15459" y="180"/>
                </a:lnTo>
                <a:lnTo>
                  <a:pt x="15478" y="187"/>
                </a:lnTo>
                <a:lnTo>
                  <a:pt x="15494" y="192"/>
                </a:lnTo>
                <a:lnTo>
                  <a:pt x="15502" y="193"/>
                </a:lnTo>
                <a:lnTo>
                  <a:pt x="15510" y="196"/>
                </a:lnTo>
                <a:lnTo>
                  <a:pt x="15519" y="197"/>
                </a:lnTo>
                <a:lnTo>
                  <a:pt x="15529" y="197"/>
                </a:lnTo>
                <a:lnTo>
                  <a:pt x="15547" y="196"/>
                </a:lnTo>
                <a:lnTo>
                  <a:pt x="15563" y="193"/>
                </a:lnTo>
                <a:lnTo>
                  <a:pt x="15578" y="190"/>
                </a:lnTo>
                <a:lnTo>
                  <a:pt x="15592" y="187"/>
                </a:lnTo>
                <a:lnTo>
                  <a:pt x="15607" y="184"/>
                </a:lnTo>
                <a:lnTo>
                  <a:pt x="15623" y="180"/>
                </a:lnTo>
                <a:lnTo>
                  <a:pt x="15639" y="178"/>
                </a:lnTo>
                <a:lnTo>
                  <a:pt x="15656" y="178"/>
                </a:lnTo>
                <a:lnTo>
                  <a:pt x="15666" y="179"/>
                </a:lnTo>
                <a:lnTo>
                  <a:pt x="15673" y="182"/>
                </a:lnTo>
                <a:lnTo>
                  <a:pt x="15681" y="185"/>
                </a:lnTo>
                <a:lnTo>
                  <a:pt x="15688" y="189"/>
                </a:lnTo>
                <a:lnTo>
                  <a:pt x="15695" y="192"/>
                </a:lnTo>
                <a:lnTo>
                  <a:pt x="15702" y="196"/>
                </a:lnTo>
                <a:lnTo>
                  <a:pt x="15711" y="199"/>
                </a:lnTo>
                <a:lnTo>
                  <a:pt x="15720" y="199"/>
                </a:lnTo>
                <a:lnTo>
                  <a:pt x="15725" y="199"/>
                </a:lnTo>
                <a:lnTo>
                  <a:pt x="15731" y="197"/>
                </a:lnTo>
                <a:lnTo>
                  <a:pt x="15734" y="195"/>
                </a:lnTo>
                <a:lnTo>
                  <a:pt x="15738" y="190"/>
                </a:lnTo>
                <a:lnTo>
                  <a:pt x="15743" y="183"/>
                </a:lnTo>
                <a:lnTo>
                  <a:pt x="15749" y="173"/>
                </a:lnTo>
                <a:lnTo>
                  <a:pt x="15756" y="160"/>
                </a:lnTo>
                <a:lnTo>
                  <a:pt x="15762" y="148"/>
                </a:lnTo>
                <a:lnTo>
                  <a:pt x="15767" y="137"/>
                </a:lnTo>
                <a:lnTo>
                  <a:pt x="15772" y="125"/>
                </a:lnTo>
                <a:lnTo>
                  <a:pt x="15780" y="103"/>
                </a:lnTo>
                <a:lnTo>
                  <a:pt x="15792" y="77"/>
                </a:lnTo>
                <a:lnTo>
                  <a:pt x="15802" y="93"/>
                </a:lnTo>
                <a:lnTo>
                  <a:pt x="15810" y="109"/>
                </a:lnTo>
                <a:lnTo>
                  <a:pt x="15834" y="99"/>
                </a:lnTo>
                <a:lnTo>
                  <a:pt x="15855" y="90"/>
                </a:lnTo>
                <a:lnTo>
                  <a:pt x="15866" y="87"/>
                </a:lnTo>
                <a:lnTo>
                  <a:pt x="15876" y="82"/>
                </a:lnTo>
                <a:lnTo>
                  <a:pt x="15888" y="80"/>
                </a:lnTo>
                <a:lnTo>
                  <a:pt x="15900" y="80"/>
                </a:lnTo>
                <a:lnTo>
                  <a:pt x="15912" y="80"/>
                </a:lnTo>
                <a:lnTo>
                  <a:pt x="15922" y="82"/>
                </a:lnTo>
                <a:lnTo>
                  <a:pt x="15926" y="84"/>
                </a:lnTo>
                <a:lnTo>
                  <a:pt x="15929" y="88"/>
                </a:lnTo>
                <a:lnTo>
                  <a:pt x="15931" y="91"/>
                </a:lnTo>
                <a:lnTo>
                  <a:pt x="15932" y="95"/>
                </a:lnTo>
                <a:lnTo>
                  <a:pt x="15931" y="110"/>
                </a:lnTo>
                <a:lnTo>
                  <a:pt x="15930" y="122"/>
                </a:lnTo>
                <a:lnTo>
                  <a:pt x="15928" y="135"/>
                </a:lnTo>
                <a:lnTo>
                  <a:pt x="15927" y="149"/>
                </a:lnTo>
                <a:lnTo>
                  <a:pt x="15928" y="165"/>
                </a:lnTo>
                <a:lnTo>
                  <a:pt x="15927" y="180"/>
                </a:lnTo>
                <a:lnTo>
                  <a:pt x="15925" y="187"/>
                </a:lnTo>
                <a:lnTo>
                  <a:pt x="15923" y="192"/>
                </a:lnTo>
                <a:lnTo>
                  <a:pt x="15920" y="198"/>
                </a:lnTo>
                <a:lnTo>
                  <a:pt x="15916" y="202"/>
                </a:lnTo>
                <a:lnTo>
                  <a:pt x="15911" y="212"/>
                </a:lnTo>
                <a:lnTo>
                  <a:pt x="15905" y="223"/>
                </a:lnTo>
                <a:lnTo>
                  <a:pt x="15904" y="233"/>
                </a:lnTo>
                <a:lnTo>
                  <a:pt x="15903" y="244"/>
                </a:lnTo>
                <a:lnTo>
                  <a:pt x="15901" y="255"/>
                </a:lnTo>
                <a:lnTo>
                  <a:pt x="15897" y="265"/>
                </a:lnTo>
                <a:lnTo>
                  <a:pt x="15894" y="273"/>
                </a:lnTo>
                <a:lnTo>
                  <a:pt x="15889" y="282"/>
                </a:lnTo>
                <a:lnTo>
                  <a:pt x="15881" y="299"/>
                </a:lnTo>
                <a:lnTo>
                  <a:pt x="15871" y="319"/>
                </a:lnTo>
                <a:lnTo>
                  <a:pt x="15869" y="327"/>
                </a:lnTo>
                <a:lnTo>
                  <a:pt x="15868" y="335"/>
                </a:lnTo>
                <a:lnTo>
                  <a:pt x="15867" y="342"/>
                </a:lnTo>
                <a:lnTo>
                  <a:pt x="15867" y="351"/>
                </a:lnTo>
                <a:lnTo>
                  <a:pt x="15867" y="359"/>
                </a:lnTo>
                <a:lnTo>
                  <a:pt x="15867" y="366"/>
                </a:lnTo>
                <a:lnTo>
                  <a:pt x="15866" y="374"/>
                </a:lnTo>
                <a:lnTo>
                  <a:pt x="15863" y="382"/>
                </a:lnTo>
                <a:lnTo>
                  <a:pt x="15883" y="378"/>
                </a:lnTo>
                <a:lnTo>
                  <a:pt x="15899" y="373"/>
                </a:lnTo>
                <a:lnTo>
                  <a:pt x="15914" y="366"/>
                </a:lnTo>
                <a:lnTo>
                  <a:pt x="15928" y="359"/>
                </a:lnTo>
                <a:lnTo>
                  <a:pt x="15942" y="351"/>
                </a:lnTo>
                <a:lnTo>
                  <a:pt x="15957" y="344"/>
                </a:lnTo>
                <a:lnTo>
                  <a:pt x="15972" y="336"/>
                </a:lnTo>
                <a:lnTo>
                  <a:pt x="15991" y="329"/>
                </a:lnTo>
                <a:lnTo>
                  <a:pt x="15995" y="337"/>
                </a:lnTo>
                <a:lnTo>
                  <a:pt x="15998" y="346"/>
                </a:lnTo>
                <a:lnTo>
                  <a:pt x="16001" y="353"/>
                </a:lnTo>
                <a:lnTo>
                  <a:pt x="16003" y="360"/>
                </a:lnTo>
                <a:lnTo>
                  <a:pt x="16006" y="376"/>
                </a:lnTo>
                <a:lnTo>
                  <a:pt x="16009" y="393"/>
                </a:lnTo>
                <a:lnTo>
                  <a:pt x="16013" y="404"/>
                </a:lnTo>
                <a:lnTo>
                  <a:pt x="16018" y="415"/>
                </a:lnTo>
                <a:lnTo>
                  <a:pt x="16018" y="426"/>
                </a:lnTo>
                <a:lnTo>
                  <a:pt x="16018" y="437"/>
                </a:lnTo>
                <a:lnTo>
                  <a:pt x="16019" y="443"/>
                </a:lnTo>
                <a:lnTo>
                  <a:pt x="16020" y="447"/>
                </a:lnTo>
                <a:lnTo>
                  <a:pt x="16022" y="453"/>
                </a:lnTo>
                <a:lnTo>
                  <a:pt x="16025" y="457"/>
                </a:lnTo>
                <a:lnTo>
                  <a:pt x="16030" y="460"/>
                </a:lnTo>
                <a:lnTo>
                  <a:pt x="16035" y="462"/>
                </a:lnTo>
                <a:lnTo>
                  <a:pt x="16039" y="464"/>
                </a:lnTo>
                <a:lnTo>
                  <a:pt x="16045" y="466"/>
                </a:lnTo>
                <a:lnTo>
                  <a:pt x="16057" y="467"/>
                </a:lnTo>
                <a:lnTo>
                  <a:pt x="16067" y="468"/>
                </a:lnTo>
                <a:lnTo>
                  <a:pt x="16077" y="469"/>
                </a:lnTo>
                <a:lnTo>
                  <a:pt x="16085" y="472"/>
                </a:lnTo>
                <a:lnTo>
                  <a:pt x="16092" y="475"/>
                </a:lnTo>
                <a:lnTo>
                  <a:pt x="16100" y="481"/>
                </a:lnTo>
                <a:lnTo>
                  <a:pt x="16111" y="496"/>
                </a:lnTo>
                <a:lnTo>
                  <a:pt x="16121" y="513"/>
                </a:lnTo>
                <a:lnTo>
                  <a:pt x="16132" y="517"/>
                </a:lnTo>
                <a:lnTo>
                  <a:pt x="16142" y="523"/>
                </a:lnTo>
                <a:lnTo>
                  <a:pt x="16151" y="539"/>
                </a:lnTo>
                <a:lnTo>
                  <a:pt x="16158" y="555"/>
                </a:lnTo>
                <a:lnTo>
                  <a:pt x="16165" y="561"/>
                </a:lnTo>
                <a:lnTo>
                  <a:pt x="16173" y="565"/>
                </a:lnTo>
                <a:lnTo>
                  <a:pt x="16183" y="569"/>
                </a:lnTo>
                <a:lnTo>
                  <a:pt x="16194" y="572"/>
                </a:lnTo>
                <a:lnTo>
                  <a:pt x="16215" y="577"/>
                </a:lnTo>
                <a:lnTo>
                  <a:pt x="16235" y="582"/>
                </a:lnTo>
                <a:lnTo>
                  <a:pt x="16235" y="794"/>
                </a:lnTo>
                <a:lnTo>
                  <a:pt x="16222" y="805"/>
                </a:lnTo>
                <a:lnTo>
                  <a:pt x="16209" y="813"/>
                </a:lnTo>
                <a:lnTo>
                  <a:pt x="16204" y="819"/>
                </a:lnTo>
                <a:lnTo>
                  <a:pt x="16198" y="824"/>
                </a:lnTo>
                <a:lnTo>
                  <a:pt x="16194" y="830"/>
                </a:lnTo>
                <a:lnTo>
                  <a:pt x="16191" y="837"/>
                </a:lnTo>
                <a:lnTo>
                  <a:pt x="16187" y="848"/>
                </a:lnTo>
                <a:lnTo>
                  <a:pt x="16185" y="858"/>
                </a:lnTo>
                <a:lnTo>
                  <a:pt x="16183" y="868"/>
                </a:lnTo>
                <a:lnTo>
                  <a:pt x="16180" y="879"/>
                </a:lnTo>
                <a:lnTo>
                  <a:pt x="16177" y="886"/>
                </a:lnTo>
                <a:lnTo>
                  <a:pt x="16171" y="890"/>
                </a:lnTo>
                <a:lnTo>
                  <a:pt x="16166" y="895"/>
                </a:lnTo>
                <a:lnTo>
                  <a:pt x="16160" y="901"/>
                </a:lnTo>
                <a:lnTo>
                  <a:pt x="16153" y="911"/>
                </a:lnTo>
                <a:lnTo>
                  <a:pt x="16146" y="920"/>
                </a:lnTo>
                <a:lnTo>
                  <a:pt x="16140" y="931"/>
                </a:lnTo>
                <a:lnTo>
                  <a:pt x="16134" y="943"/>
                </a:lnTo>
                <a:lnTo>
                  <a:pt x="16124" y="959"/>
                </a:lnTo>
                <a:lnTo>
                  <a:pt x="16113" y="974"/>
                </a:lnTo>
                <a:lnTo>
                  <a:pt x="16109" y="985"/>
                </a:lnTo>
                <a:lnTo>
                  <a:pt x="16104" y="996"/>
                </a:lnTo>
                <a:lnTo>
                  <a:pt x="16101" y="1006"/>
                </a:lnTo>
                <a:lnTo>
                  <a:pt x="16097" y="1017"/>
                </a:lnTo>
                <a:lnTo>
                  <a:pt x="16088" y="1038"/>
                </a:lnTo>
                <a:lnTo>
                  <a:pt x="16079" y="1055"/>
                </a:lnTo>
                <a:lnTo>
                  <a:pt x="16070" y="1071"/>
                </a:lnTo>
                <a:lnTo>
                  <a:pt x="16060" y="1092"/>
                </a:lnTo>
                <a:lnTo>
                  <a:pt x="16056" y="1102"/>
                </a:lnTo>
                <a:lnTo>
                  <a:pt x="16051" y="1110"/>
                </a:lnTo>
                <a:lnTo>
                  <a:pt x="16048" y="1115"/>
                </a:lnTo>
                <a:lnTo>
                  <a:pt x="16045" y="1118"/>
                </a:lnTo>
                <a:lnTo>
                  <a:pt x="16040" y="1121"/>
                </a:lnTo>
                <a:lnTo>
                  <a:pt x="16036" y="1123"/>
                </a:lnTo>
                <a:lnTo>
                  <a:pt x="16025" y="1125"/>
                </a:lnTo>
                <a:lnTo>
                  <a:pt x="16015" y="1129"/>
                </a:lnTo>
                <a:lnTo>
                  <a:pt x="16010" y="1133"/>
                </a:lnTo>
                <a:lnTo>
                  <a:pt x="16008" y="1138"/>
                </a:lnTo>
                <a:lnTo>
                  <a:pt x="16006" y="1144"/>
                </a:lnTo>
                <a:lnTo>
                  <a:pt x="16004" y="1150"/>
                </a:lnTo>
                <a:lnTo>
                  <a:pt x="15997" y="1171"/>
                </a:lnTo>
                <a:lnTo>
                  <a:pt x="15991" y="1190"/>
                </a:lnTo>
                <a:lnTo>
                  <a:pt x="15986" y="1199"/>
                </a:lnTo>
                <a:lnTo>
                  <a:pt x="15981" y="1207"/>
                </a:lnTo>
                <a:lnTo>
                  <a:pt x="15978" y="1211"/>
                </a:lnTo>
                <a:lnTo>
                  <a:pt x="15974" y="1214"/>
                </a:lnTo>
                <a:lnTo>
                  <a:pt x="15969" y="1216"/>
                </a:lnTo>
                <a:lnTo>
                  <a:pt x="15965" y="1219"/>
                </a:lnTo>
                <a:lnTo>
                  <a:pt x="15949" y="1222"/>
                </a:lnTo>
                <a:lnTo>
                  <a:pt x="15932" y="1222"/>
                </a:lnTo>
                <a:lnTo>
                  <a:pt x="15929" y="1223"/>
                </a:lnTo>
                <a:lnTo>
                  <a:pt x="15926" y="1225"/>
                </a:lnTo>
                <a:lnTo>
                  <a:pt x="15924" y="1228"/>
                </a:lnTo>
                <a:lnTo>
                  <a:pt x="15922" y="1230"/>
                </a:lnTo>
                <a:lnTo>
                  <a:pt x="15918" y="1237"/>
                </a:lnTo>
                <a:lnTo>
                  <a:pt x="15914" y="1243"/>
                </a:lnTo>
                <a:lnTo>
                  <a:pt x="15901" y="1255"/>
                </a:lnTo>
                <a:lnTo>
                  <a:pt x="15889" y="1266"/>
                </a:lnTo>
                <a:lnTo>
                  <a:pt x="15876" y="1276"/>
                </a:lnTo>
                <a:lnTo>
                  <a:pt x="15861" y="1285"/>
                </a:lnTo>
                <a:lnTo>
                  <a:pt x="15850" y="1291"/>
                </a:lnTo>
                <a:lnTo>
                  <a:pt x="15842" y="1296"/>
                </a:lnTo>
                <a:lnTo>
                  <a:pt x="15837" y="1299"/>
                </a:lnTo>
                <a:lnTo>
                  <a:pt x="15833" y="1303"/>
                </a:lnTo>
                <a:lnTo>
                  <a:pt x="15830" y="1307"/>
                </a:lnTo>
                <a:lnTo>
                  <a:pt x="15827" y="1312"/>
                </a:lnTo>
                <a:lnTo>
                  <a:pt x="15803" y="1249"/>
                </a:lnTo>
                <a:lnTo>
                  <a:pt x="15799" y="1263"/>
                </a:lnTo>
                <a:lnTo>
                  <a:pt x="15794" y="1276"/>
                </a:lnTo>
                <a:lnTo>
                  <a:pt x="15790" y="1287"/>
                </a:lnTo>
                <a:lnTo>
                  <a:pt x="15785" y="1299"/>
                </a:lnTo>
                <a:lnTo>
                  <a:pt x="15778" y="1310"/>
                </a:lnTo>
                <a:lnTo>
                  <a:pt x="15769" y="1320"/>
                </a:lnTo>
                <a:lnTo>
                  <a:pt x="15761" y="1330"/>
                </a:lnTo>
                <a:lnTo>
                  <a:pt x="15749" y="1338"/>
                </a:lnTo>
                <a:lnTo>
                  <a:pt x="15739" y="1336"/>
                </a:lnTo>
                <a:lnTo>
                  <a:pt x="15731" y="1333"/>
                </a:lnTo>
                <a:lnTo>
                  <a:pt x="15723" y="1328"/>
                </a:lnTo>
                <a:lnTo>
                  <a:pt x="15715" y="1324"/>
                </a:lnTo>
                <a:lnTo>
                  <a:pt x="15708" y="1319"/>
                </a:lnTo>
                <a:lnTo>
                  <a:pt x="15700" y="1314"/>
                </a:lnTo>
                <a:lnTo>
                  <a:pt x="15692" y="1310"/>
                </a:lnTo>
                <a:lnTo>
                  <a:pt x="15683" y="1307"/>
                </a:lnTo>
                <a:lnTo>
                  <a:pt x="15671" y="1304"/>
                </a:lnTo>
                <a:lnTo>
                  <a:pt x="15660" y="1303"/>
                </a:lnTo>
                <a:lnTo>
                  <a:pt x="15655" y="1301"/>
                </a:lnTo>
                <a:lnTo>
                  <a:pt x="15650" y="1299"/>
                </a:lnTo>
                <a:lnTo>
                  <a:pt x="15645" y="1297"/>
                </a:lnTo>
                <a:lnTo>
                  <a:pt x="15640" y="1293"/>
                </a:lnTo>
                <a:lnTo>
                  <a:pt x="15637" y="1288"/>
                </a:lnTo>
                <a:lnTo>
                  <a:pt x="15632" y="1283"/>
                </a:lnTo>
                <a:lnTo>
                  <a:pt x="15630" y="1278"/>
                </a:lnTo>
                <a:lnTo>
                  <a:pt x="15627" y="1272"/>
                </a:lnTo>
                <a:lnTo>
                  <a:pt x="15613" y="1249"/>
                </a:lnTo>
                <a:lnTo>
                  <a:pt x="15600" y="1229"/>
                </a:lnTo>
                <a:lnTo>
                  <a:pt x="15592" y="1219"/>
                </a:lnTo>
                <a:lnTo>
                  <a:pt x="15585" y="1211"/>
                </a:lnTo>
                <a:lnTo>
                  <a:pt x="15575" y="1203"/>
                </a:lnTo>
                <a:lnTo>
                  <a:pt x="15563" y="1195"/>
                </a:lnTo>
                <a:lnTo>
                  <a:pt x="15552" y="1189"/>
                </a:lnTo>
                <a:lnTo>
                  <a:pt x="15543" y="1185"/>
                </a:lnTo>
                <a:lnTo>
                  <a:pt x="15533" y="1182"/>
                </a:lnTo>
                <a:lnTo>
                  <a:pt x="15521" y="1179"/>
                </a:lnTo>
                <a:lnTo>
                  <a:pt x="15512" y="1178"/>
                </a:lnTo>
                <a:lnTo>
                  <a:pt x="15504" y="1179"/>
                </a:lnTo>
                <a:lnTo>
                  <a:pt x="15499" y="1178"/>
                </a:lnTo>
                <a:lnTo>
                  <a:pt x="15496" y="1178"/>
                </a:lnTo>
                <a:lnTo>
                  <a:pt x="15492" y="1176"/>
                </a:lnTo>
                <a:lnTo>
                  <a:pt x="15489" y="1174"/>
                </a:lnTo>
                <a:lnTo>
                  <a:pt x="15486" y="1171"/>
                </a:lnTo>
                <a:lnTo>
                  <a:pt x="15484" y="1166"/>
                </a:lnTo>
                <a:lnTo>
                  <a:pt x="15483" y="1163"/>
                </a:lnTo>
                <a:lnTo>
                  <a:pt x="15483" y="1159"/>
                </a:lnTo>
                <a:lnTo>
                  <a:pt x="15483" y="1150"/>
                </a:lnTo>
                <a:lnTo>
                  <a:pt x="15481" y="1142"/>
                </a:lnTo>
                <a:lnTo>
                  <a:pt x="15475" y="1126"/>
                </a:lnTo>
                <a:lnTo>
                  <a:pt x="15468" y="1112"/>
                </a:lnTo>
                <a:lnTo>
                  <a:pt x="15462" y="1101"/>
                </a:lnTo>
                <a:lnTo>
                  <a:pt x="15454" y="1089"/>
                </a:lnTo>
                <a:lnTo>
                  <a:pt x="15446" y="1077"/>
                </a:lnTo>
                <a:lnTo>
                  <a:pt x="15439" y="1064"/>
                </a:lnTo>
                <a:lnTo>
                  <a:pt x="15431" y="1051"/>
                </a:lnTo>
                <a:lnTo>
                  <a:pt x="15425" y="1036"/>
                </a:lnTo>
                <a:lnTo>
                  <a:pt x="15419" y="1016"/>
                </a:lnTo>
                <a:lnTo>
                  <a:pt x="15414" y="998"/>
                </a:lnTo>
                <a:lnTo>
                  <a:pt x="15410" y="981"/>
                </a:lnTo>
                <a:lnTo>
                  <a:pt x="15404" y="961"/>
                </a:lnTo>
                <a:lnTo>
                  <a:pt x="15390" y="925"/>
                </a:lnTo>
                <a:lnTo>
                  <a:pt x="15376" y="892"/>
                </a:lnTo>
                <a:lnTo>
                  <a:pt x="15364" y="860"/>
                </a:lnTo>
                <a:lnTo>
                  <a:pt x="15350" y="823"/>
                </a:lnTo>
                <a:lnTo>
                  <a:pt x="15345" y="806"/>
                </a:lnTo>
                <a:lnTo>
                  <a:pt x="15340" y="791"/>
                </a:lnTo>
                <a:lnTo>
                  <a:pt x="15332" y="776"/>
                </a:lnTo>
                <a:lnTo>
                  <a:pt x="15324" y="759"/>
                </a:lnTo>
                <a:lnTo>
                  <a:pt x="15320" y="751"/>
                </a:lnTo>
                <a:lnTo>
                  <a:pt x="15317" y="742"/>
                </a:lnTo>
                <a:lnTo>
                  <a:pt x="15313" y="734"/>
                </a:lnTo>
                <a:lnTo>
                  <a:pt x="15306" y="728"/>
                </a:lnTo>
                <a:lnTo>
                  <a:pt x="15300" y="724"/>
                </a:lnTo>
                <a:lnTo>
                  <a:pt x="15293" y="720"/>
                </a:lnTo>
                <a:lnTo>
                  <a:pt x="15287" y="718"/>
                </a:lnTo>
                <a:lnTo>
                  <a:pt x="15280" y="716"/>
                </a:lnTo>
                <a:lnTo>
                  <a:pt x="15267" y="713"/>
                </a:lnTo>
                <a:lnTo>
                  <a:pt x="15252" y="709"/>
                </a:lnTo>
                <a:lnTo>
                  <a:pt x="15233" y="700"/>
                </a:lnTo>
                <a:lnTo>
                  <a:pt x="15214" y="691"/>
                </a:lnTo>
                <a:lnTo>
                  <a:pt x="15205" y="688"/>
                </a:lnTo>
                <a:lnTo>
                  <a:pt x="15195" y="685"/>
                </a:lnTo>
                <a:lnTo>
                  <a:pt x="15184" y="683"/>
                </a:lnTo>
                <a:lnTo>
                  <a:pt x="15173" y="683"/>
                </a:lnTo>
                <a:lnTo>
                  <a:pt x="15166" y="684"/>
                </a:lnTo>
                <a:lnTo>
                  <a:pt x="15160" y="686"/>
                </a:lnTo>
                <a:lnTo>
                  <a:pt x="15155" y="689"/>
                </a:lnTo>
                <a:lnTo>
                  <a:pt x="15151" y="693"/>
                </a:lnTo>
                <a:lnTo>
                  <a:pt x="15142" y="704"/>
                </a:lnTo>
                <a:lnTo>
                  <a:pt x="15135" y="717"/>
                </a:lnTo>
                <a:lnTo>
                  <a:pt x="15127" y="733"/>
                </a:lnTo>
                <a:lnTo>
                  <a:pt x="15117" y="749"/>
                </a:lnTo>
                <a:lnTo>
                  <a:pt x="15107" y="754"/>
                </a:lnTo>
                <a:lnTo>
                  <a:pt x="15098" y="758"/>
                </a:lnTo>
                <a:lnTo>
                  <a:pt x="15088" y="761"/>
                </a:lnTo>
                <a:lnTo>
                  <a:pt x="15078" y="764"/>
                </a:lnTo>
                <a:lnTo>
                  <a:pt x="15068" y="767"/>
                </a:lnTo>
                <a:lnTo>
                  <a:pt x="15059" y="770"/>
                </a:lnTo>
                <a:lnTo>
                  <a:pt x="15049" y="774"/>
                </a:lnTo>
                <a:lnTo>
                  <a:pt x="15040" y="781"/>
                </a:lnTo>
                <a:lnTo>
                  <a:pt x="15037" y="786"/>
                </a:lnTo>
                <a:lnTo>
                  <a:pt x="15035" y="792"/>
                </a:lnTo>
                <a:lnTo>
                  <a:pt x="15027" y="800"/>
                </a:lnTo>
                <a:lnTo>
                  <a:pt x="15021" y="808"/>
                </a:lnTo>
                <a:lnTo>
                  <a:pt x="15013" y="814"/>
                </a:lnTo>
                <a:lnTo>
                  <a:pt x="15007" y="821"/>
                </a:lnTo>
                <a:lnTo>
                  <a:pt x="14991" y="832"/>
                </a:lnTo>
                <a:lnTo>
                  <a:pt x="14973" y="845"/>
                </a:lnTo>
                <a:lnTo>
                  <a:pt x="14964" y="833"/>
                </a:lnTo>
                <a:lnTo>
                  <a:pt x="14953" y="822"/>
                </a:lnTo>
                <a:lnTo>
                  <a:pt x="14942" y="813"/>
                </a:lnTo>
                <a:lnTo>
                  <a:pt x="14931" y="806"/>
                </a:lnTo>
                <a:lnTo>
                  <a:pt x="14921" y="798"/>
                </a:lnTo>
                <a:lnTo>
                  <a:pt x="14910" y="790"/>
                </a:lnTo>
                <a:lnTo>
                  <a:pt x="14899" y="780"/>
                </a:lnTo>
                <a:lnTo>
                  <a:pt x="14889" y="768"/>
                </a:lnTo>
                <a:lnTo>
                  <a:pt x="14888" y="774"/>
                </a:lnTo>
                <a:lnTo>
                  <a:pt x="14887" y="781"/>
                </a:lnTo>
                <a:lnTo>
                  <a:pt x="14886" y="787"/>
                </a:lnTo>
                <a:lnTo>
                  <a:pt x="14884" y="794"/>
                </a:lnTo>
                <a:lnTo>
                  <a:pt x="14879" y="805"/>
                </a:lnTo>
                <a:lnTo>
                  <a:pt x="14874" y="815"/>
                </a:lnTo>
                <a:lnTo>
                  <a:pt x="14868" y="826"/>
                </a:lnTo>
                <a:lnTo>
                  <a:pt x="14862" y="837"/>
                </a:lnTo>
                <a:lnTo>
                  <a:pt x="14858" y="849"/>
                </a:lnTo>
                <a:lnTo>
                  <a:pt x="14855" y="863"/>
                </a:lnTo>
                <a:lnTo>
                  <a:pt x="14849" y="889"/>
                </a:lnTo>
                <a:lnTo>
                  <a:pt x="14844" y="912"/>
                </a:lnTo>
                <a:lnTo>
                  <a:pt x="14838" y="933"/>
                </a:lnTo>
                <a:lnTo>
                  <a:pt x="14833" y="959"/>
                </a:lnTo>
                <a:lnTo>
                  <a:pt x="14829" y="981"/>
                </a:lnTo>
                <a:lnTo>
                  <a:pt x="14828" y="1001"/>
                </a:lnTo>
                <a:lnTo>
                  <a:pt x="14825" y="1021"/>
                </a:lnTo>
                <a:lnTo>
                  <a:pt x="14822" y="1043"/>
                </a:lnTo>
                <a:lnTo>
                  <a:pt x="14817" y="1076"/>
                </a:lnTo>
                <a:lnTo>
                  <a:pt x="14813" y="1105"/>
                </a:lnTo>
                <a:lnTo>
                  <a:pt x="14810" y="1133"/>
                </a:lnTo>
                <a:lnTo>
                  <a:pt x="14809" y="1165"/>
                </a:lnTo>
                <a:lnTo>
                  <a:pt x="14809" y="1196"/>
                </a:lnTo>
                <a:lnTo>
                  <a:pt x="14811" y="1222"/>
                </a:lnTo>
                <a:lnTo>
                  <a:pt x="14814" y="1246"/>
                </a:lnTo>
                <a:lnTo>
                  <a:pt x="14816" y="1271"/>
                </a:lnTo>
                <a:lnTo>
                  <a:pt x="14819" y="1295"/>
                </a:lnTo>
                <a:lnTo>
                  <a:pt x="14822" y="1320"/>
                </a:lnTo>
                <a:lnTo>
                  <a:pt x="14825" y="1347"/>
                </a:lnTo>
                <a:lnTo>
                  <a:pt x="14828" y="1376"/>
                </a:lnTo>
                <a:lnTo>
                  <a:pt x="14828" y="1442"/>
                </a:lnTo>
                <a:lnTo>
                  <a:pt x="14827" y="1465"/>
                </a:lnTo>
                <a:lnTo>
                  <a:pt x="14824" y="1485"/>
                </a:lnTo>
                <a:lnTo>
                  <a:pt x="14821" y="1504"/>
                </a:lnTo>
                <a:lnTo>
                  <a:pt x="14817" y="1527"/>
                </a:lnTo>
                <a:lnTo>
                  <a:pt x="14814" y="1542"/>
                </a:lnTo>
                <a:lnTo>
                  <a:pt x="14809" y="1554"/>
                </a:lnTo>
                <a:lnTo>
                  <a:pt x="14803" y="1567"/>
                </a:lnTo>
                <a:lnTo>
                  <a:pt x="14796" y="1580"/>
                </a:lnTo>
                <a:lnTo>
                  <a:pt x="14788" y="1591"/>
                </a:lnTo>
                <a:lnTo>
                  <a:pt x="14780" y="1602"/>
                </a:lnTo>
                <a:lnTo>
                  <a:pt x="14775" y="1606"/>
                </a:lnTo>
                <a:lnTo>
                  <a:pt x="14771" y="1612"/>
                </a:lnTo>
                <a:lnTo>
                  <a:pt x="14773" y="1618"/>
                </a:lnTo>
                <a:lnTo>
                  <a:pt x="14776" y="1622"/>
                </a:lnTo>
                <a:lnTo>
                  <a:pt x="14779" y="1625"/>
                </a:lnTo>
                <a:lnTo>
                  <a:pt x="14783" y="1629"/>
                </a:lnTo>
                <a:lnTo>
                  <a:pt x="14789" y="1633"/>
                </a:lnTo>
                <a:lnTo>
                  <a:pt x="14792" y="1636"/>
                </a:lnTo>
                <a:lnTo>
                  <a:pt x="14795" y="1641"/>
                </a:lnTo>
                <a:lnTo>
                  <a:pt x="14796" y="1646"/>
                </a:lnTo>
                <a:lnTo>
                  <a:pt x="14794" y="1661"/>
                </a:lnTo>
                <a:lnTo>
                  <a:pt x="14791" y="1674"/>
                </a:lnTo>
                <a:lnTo>
                  <a:pt x="14788" y="1687"/>
                </a:lnTo>
                <a:lnTo>
                  <a:pt x="14786" y="1702"/>
                </a:lnTo>
                <a:lnTo>
                  <a:pt x="14786" y="1714"/>
                </a:lnTo>
                <a:lnTo>
                  <a:pt x="14787" y="1724"/>
                </a:lnTo>
                <a:lnTo>
                  <a:pt x="14787" y="1733"/>
                </a:lnTo>
                <a:lnTo>
                  <a:pt x="14786" y="1744"/>
                </a:lnTo>
                <a:lnTo>
                  <a:pt x="14783" y="1747"/>
                </a:lnTo>
                <a:lnTo>
                  <a:pt x="14781" y="1750"/>
                </a:lnTo>
                <a:lnTo>
                  <a:pt x="14778" y="1751"/>
                </a:lnTo>
                <a:lnTo>
                  <a:pt x="14775" y="1753"/>
                </a:lnTo>
                <a:lnTo>
                  <a:pt x="14767" y="1758"/>
                </a:lnTo>
                <a:lnTo>
                  <a:pt x="14760" y="1764"/>
                </a:lnTo>
                <a:lnTo>
                  <a:pt x="14752" y="1768"/>
                </a:lnTo>
                <a:lnTo>
                  <a:pt x="14742" y="1771"/>
                </a:lnTo>
                <a:lnTo>
                  <a:pt x="14728" y="1776"/>
                </a:lnTo>
                <a:lnTo>
                  <a:pt x="14716" y="1779"/>
                </a:lnTo>
                <a:lnTo>
                  <a:pt x="14703" y="1783"/>
                </a:lnTo>
                <a:lnTo>
                  <a:pt x="14689" y="1787"/>
                </a:lnTo>
                <a:lnTo>
                  <a:pt x="14683" y="1790"/>
                </a:lnTo>
                <a:lnTo>
                  <a:pt x="14678" y="1794"/>
                </a:lnTo>
                <a:lnTo>
                  <a:pt x="14673" y="1798"/>
                </a:lnTo>
                <a:lnTo>
                  <a:pt x="14670" y="1804"/>
                </a:lnTo>
                <a:lnTo>
                  <a:pt x="14663" y="1814"/>
                </a:lnTo>
                <a:lnTo>
                  <a:pt x="14658" y="1827"/>
                </a:lnTo>
                <a:lnTo>
                  <a:pt x="14652" y="1839"/>
                </a:lnTo>
                <a:lnTo>
                  <a:pt x="14646" y="1850"/>
                </a:lnTo>
                <a:lnTo>
                  <a:pt x="14644" y="1855"/>
                </a:lnTo>
                <a:lnTo>
                  <a:pt x="14643" y="1862"/>
                </a:lnTo>
                <a:lnTo>
                  <a:pt x="14642" y="1868"/>
                </a:lnTo>
                <a:lnTo>
                  <a:pt x="14642" y="1875"/>
                </a:lnTo>
                <a:lnTo>
                  <a:pt x="14644" y="1888"/>
                </a:lnTo>
                <a:lnTo>
                  <a:pt x="14647" y="1902"/>
                </a:lnTo>
                <a:lnTo>
                  <a:pt x="13861" y="2206"/>
                </a:lnTo>
                <a:lnTo>
                  <a:pt x="13853" y="2210"/>
                </a:lnTo>
                <a:lnTo>
                  <a:pt x="13846" y="2212"/>
                </a:lnTo>
                <a:lnTo>
                  <a:pt x="13837" y="2213"/>
                </a:lnTo>
                <a:lnTo>
                  <a:pt x="13829" y="2213"/>
                </a:lnTo>
                <a:lnTo>
                  <a:pt x="13821" y="2214"/>
                </a:lnTo>
                <a:lnTo>
                  <a:pt x="13812" y="2215"/>
                </a:lnTo>
                <a:lnTo>
                  <a:pt x="13805" y="2217"/>
                </a:lnTo>
                <a:lnTo>
                  <a:pt x="13797" y="2220"/>
                </a:lnTo>
                <a:lnTo>
                  <a:pt x="13780" y="2230"/>
                </a:lnTo>
                <a:lnTo>
                  <a:pt x="13765" y="2240"/>
                </a:lnTo>
                <a:lnTo>
                  <a:pt x="13751" y="2251"/>
                </a:lnTo>
                <a:lnTo>
                  <a:pt x="13738" y="2260"/>
                </a:lnTo>
                <a:lnTo>
                  <a:pt x="13726" y="2272"/>
                </a:lnTo>
                <a:lnTo>
                  <a:pt x="13715" y="2285"/>
                </a:lnTo>
                <a:lnTo>
                  <a:pt x="13704" y="2299"/>
                </a:lnTo>
                <a:lnTo>
                  <a:pt x="13694" y="2315"/>
                </a:lnTo>
                <a:lnTo>
                  <a:pt x="13679" y="2341"/>
                </a:lnTo>
                <a:lnTo>
                  <a:pt x="13666" y="2365"/>
                </a:lnTo>
                <a:lnTo>
                  <a:pt x="13653" y="2388"/>
                </a:lnTo>
                <a:lnTo>
                  <a:pt x="13641" y="2411"/>
                </a:lnTo>
                <a:lnTo>
                  <a:pt x="13630" y="2433"/>
                </a:lnTo>
                <a:lnTo>
                  <a:pt x="13619" y="2457"/>
                </a:lnTo>
                <a:lnTo>
                  <a:pt x="13608" y="2482"/>
                </a:lnTo>
                <a:lnTo>
                  <a:pt x="13596" y="2509"/>
                </a:lnTo>
                <a:lnTo>
                  <a:pt x="13593" y="2508"/>
                </a:lnTo>
                <a:lnTo>
                  <a:pt x="13590" y="2507"/>
                </a:lnTo>
                <a:lnTo>
                  <a:pt x="13587" y="2508"/>
                </a:lnTo>
                <a:lnTo>
                  <a:pt x="13585" y="2509"/>
                </a:lnTo>
                <a:lnTo>
                  <a:pt x="13581" y="2510"/>
                </a:lnTo>
                <a:lnTo>
                  <a:pt x="13579" y="2512"/>
                </a:lnTo>
                <a:lnTo>
                  <a:pt x="13569" y="2521"/>
                </a:lnTo>
                <a:lnTo>
                  <a:pt x="13562" y="2529"/>
                </a:lnTo>
                <a:lnTo>
                  <a:pt x="13554" y="2538"/>
                </a:lnTo>
                <a:lnTo>
                  <a:pt x="13548" y="2547"/>
                </a:lnTo>
                <a:lnTo>
                  <a:pt x="13534" y="2565"/>
                </a:lnTo>
                <a:lnTo>
                  <a:pt x="13519" y="2583"/>
                </a:lnTo>
                <a:lnTo>
                  <a:pt x="13506" y="2598"/>
                </a:lnTo>
                <a:lnTo>
                  <a:pt x="13495" y="2614"/>
                </a:lnTo>
                <a:lnTo>
                  <a:pt x="13484" y="2628"/>
                </a:lnTo>
                <a:lnTo>
                  <a:pt x="13474" y="2641"/>
                </a:lnTo>
                <a:lnTo>
                  <a:pt x="13465" y="2655"/>
                </a:lnTo>
                <a:lnTo>
                  <a:pt x="13454" y="2668"/>
                </a:lnTo>
                <a:lnTo>
                  <a:pt x="13441" y="2681"/>
                </a:lnTo>
                <a:lnTo>
                  <a:pt x="13426" y="2692"/>
                </a:lnTo>
                <a:lnTo>
                  <a:pt x="13402" y="2711"/>
                </a:lnTo>
                <a:lnTo>
                  <a:pt x="13383" y="2728"/>
                </a:lnTo>
                <a:lnTo>
                  <a:pt x="13364" y="2746"/>
                </a:lnTo>
                <a:lnTo>
                  <a:pt x="13343" y="2767"/>
                </a:lnTo>
                <a:lnTo>
                  <a:pt x="13334" y="2778"/>
                </a:lnTo>
                <a:lnTo>
                  <a:pt x="13324" y="2789"/>
                </a:lnTo>
                <a:lnTo>
                  <a:pt x="13318" y="2793"/>
                </a:lnTo>
                <a:lnTo>
                  <a:pt x="13311" y="2796"/>
                </a:lnTo>
                <a:lnTo>
                  <a:pt x="13306" y="2799"/>
                </a:lnTo>
                <a:lnTo>
                  <a:pt x="13299" y="2801"/>
                </a:lnTo>
                <a:lnTo>
                  <a:pt x="13286" y="2805"/>
                </a:lnTo>
                <a:lnTo>
                  <a:pt x="13274" y="2807"/>
                </a:lnTo>
                <a:lnTo>
                  <a:pt x="13261" y="2808"/>
                </a:lnTo>
                <a:lnTo>
                  <a:pt x="13247" y="2810"/>
                </a:lnTo>
                <a:lnTo>
                  <a:pt x="13232" y="2812"/>
                </a:lnTo>
                <a:lnTo>
                  <a:pt x="13218" y="2818"/>
                </a:lnTo>
                <a:lnTo>
                  <a:pt x="13213" y="2834"/>
                </a:lnTo>
                <a:lnTo>
                  <a:pt x="13223" y="2831"/>
                </a:lnTo>
                <a:lnTo>
                  <a:pt x="13231" y="2828"/>
                </a:lnTo>
                <a:lnTo>
                  <a:pt x="13240" y="2827"/>
                </a:lnTo>
                <a:lnTo>
                  <a:pt x="13250" y="2828"/>
                </a:lnTo>
                <a:lnTo>
                  <a:pt x="13255" y="2831"/>
                </a:lnTo>
                <a:lnTo>
                  <a:pt x="13261" y="2834"/>
                </a:lnTo>
                <a:lnTo>
                  <a:pt x="13275" y="2834"/>
                </a:lnTo>
                <a:lnTo>
                  <a:pt x="13288" y="2834"/>
                </a:lnTo>
                <a:lnTo>
                  <a:pt x="13299" y="2834"/>
                </a:lnTo>
                <a:lnTo>
                  <a:pt x="13313" y="2834"/>
                </a:lnTo>
                <a:lnTo>
                  <a:pt x="13348" y="2825"/>
                </a:lnTo>
                <a:lnTo>
                  <a:pt x="13349" y="2837"/>
                </a:lnTo>
                <a:lnTo>
                  <a:pt x="13349" y="2848"/>
                </a:lnTo>
                <a:lnTo>
                  <a:pt x="13348" y="2858"/>
                </a:lnTo>
                <a:lnTo>
                  <a:pt x="13348" y="2870"/>
                </a:lnTo>
                <a:lnTo>
                  <a:pt x="13350" y="2881"/>
                </a:lnTo>
                <a:lnTo>
                  <a:pt x="13352" y="2893"/>
                </a:lnTo>
                <a:lnTo>
                  <a:pt x="13352" y="2898"/>
                </a:lnTo>
                <a:lnTo>
                  <a:pt x="13352" y="2903"/>
                </a:lnTo>
                <a:lnTo>
                  <a:pt x="13351" y="2908"/>
                </a:lnTo>
                <a:lnTo>
                  <a:pt x="13348" y="2913"/>
                </a:lnTo>
                <a:lnTo>
                  <a:pt x="13344" y="2915"/>
                </a:lnTo>
                <a:lnTo>
                  <a:pt x="13337" y="2916"/>
                </a:lnTo>
                <a:lnTo>
                  <a:pt x="13332" y="2919"/>
                </a:lnTo>
                <a:lnTo>
                  <a:pt x="13328" y="2922"/>
                </a:lnTo>
                <a:lnTo>
                  <a:pt x="13322" y="2926"/>
                </a:lnTo>
                <a:lnTo>
                  <a:pt x="13316" y="2927"/>
                </a:lnTo>
                <a:lnTo>
                  <a:pt x="13264" y="2927"/>
                </a:lnTo>
                <a:lnTo>
                  <a:pt x="13200" y="2956"/>
                </a:lnTo>
                <a:lnTo>
                  <a:pt x="13191" y="2939"/>
                </a:lnTo>
                <a:lnTo>
                  <a:pt x="13185" y="2924"/>
                </a:lnTo>
                <a:lnTo>
                  <a:pt x="13182" y="2916"/>
                </a:lnTo>
                <a:lnTo>
                  <a:pt x="13177" y="2908"/>
                </a:lnTo>
                <a:lnTo>
                  <a:pt x="13172" y="2902"/>
                </a:lnTo>
                <a:lnTo>
                  <a:pt x="13166" y="2894"/>
                </a:lnTo>
                <a:lnTo>
                  <a:pt x="13154" y="2902"/>
                </a:lnTo>
                <a:lnTo>
                  <a:pt x="13143" y="2911"/>
                </a:lnTo>
                <a:lnTo>
                  <a:pt x="13133" y="2918"/>
                </a:lnTo>
                <a:lnTo>
                  <a:pt x="13124" y="2927"/>
                </a:lnTo>
                <a:lnTo>
                  <a:pt x="13116" y="2934"/>
                </a:lnTo>
                <a:lnTo>
                  <a:pt x="13106" y="2942"/>
                </a:lnTo>
                <a:lnTo>
                  <a:pt x="13095" y="2949"/>
                </a:lnTo>
                <a:lnTo>
                  <a:pt x="13082" y="2956"/>
                </a:lnTo>
                <a:lnTo>
                  <a:pt x="13072" y="2961"/>
                </a:lnTo>
                <a:lnTo>
                  <a:pt x="13062" y="2967"/>
                </a:lnTo>
                <a:lnTo>
                  <a:pt x="13052" y="2971"/>
                </a:lnTo>
                <a:lnTo>
                  <a:pt x="13040" y="2976"/>
                </a:lnTo>
                <a:lnTo>
                  <a:pt x="13016" y="2987"/>
                </a:lnTo>
                <a:lnTo>
                  <a:pt x="12994" y="2997"/>
                </a:lnTo>
                <a:lnTo>
                  <a:pt x="12973" y="3007"/>
                </a:lnTo>
                <a:lnTo>
                  <a:pt x="12954" y="3015"/>
                </a:lnTo>
                <a:lnTo>
                  <a:pt x="12933" y="3024"/>
                </a:lnTo>
                <a:lnTo>
                  <a:pt x="12913" y="3033"/>
                </a:lnTo>
                <a:lnTo>
                  <a:pt x="12890" y="3042"/>
                </a:lnTo>
                <a:lnTo>
                  <a:pt x="12865" y="3051"/>
                </a:lnTo>
                <a:lnTo>
                  <a:pt x="12850" y="3057"/>
                </a:lnTo>
                <a:lnTo>
                  <a:pt x="12838" y="3065"/>
                </a:lnTo>
                <a:lnTo>
                  <a:pt x="12825" y="3073"/>
                </a:lnTo>
                <a:lnTo>
                  <a:pt x="12812" y="3080"/>
                </a:lnTo>
                <a:lnTo>
                  <a:pt x="12797" y="3089"/>
                </a:lnTo>
                <a:lnTo>
                  <a:pt x="12784" y="3097"/>
                </a:lnTo>
                <a:lnTo>
                  <a:pt x="12772" y="3105"/>
                </a:lnTo>
                <a:lnTo>
                  <a:pt x="12762" y="3114"/>
                </a:lnTo>
                <a:lnTo>
                  <a:pt x="12740" y="3132"/>
                </a:lnTo>
                <a:lnTo>
                  <a:pt x="12716" y="3155"/>
                </a:lnTo>
                <a:lnTo>
                  <a:pt x="12703" y="3168"/>
                </a:lnTo>
                <a:lnTo>
                  <a:pt x="12692" y="3178"/>
                </a:lnTo>
                <a:lnTo>
                  <a:pt x="12688" y="3185"/>
                </a:lnTo>
                <a:lnTo>
                  <a:pt x="12684" y="3191"/>
                </a:lnTo>
                <a:lnTo>
                  <a:pt x="12680" y="3199"/>
                </a:lnTo>
                <a:lnTo>
                  <a:pt x="12676" y="3208"/>
                </a:lnTo>
                <a:lnTo>
                  <a:pt x="12674" y="3218"/>
                </a:lnTo>
                <a:lnTo>
                  <a:pt x="12672" y="3229"/>
                </a:lnTo>
                <a:lnTo>
                  <a:pt x="12670" y="3240"/>
                </a:lnTo>
                <a:lnTo>
                  <a:pt x="12665" y="3251"/>
                </a:lnTo>
                <a:lnTo>
                  <a:pt x="12660" y="3262"/>
                </a:lnTo>
                <a:lnTo>
                  <a:pt x="12656" y="3271"/>
                </a:lnTo>
                <a:lnTo>
                  <a:pt x="12654" y="3276"/>
                </a:lnTo>
                <a:lnTo>
                  <a:pt x="12651" y="3281"/>
                </a:lnTo>
                <a:lnTo>
                  <a:pt x="12650" y="3286"/>
                </a:lnTo>
                <a:lnTo>
                  <a:pt x="12650" y="3293"/>
                </a:lnTo>
                <a:lnTo>
                  <a:pt x="12650" y="3301"/>
                </a:lnTo>
                <a:lnTo>
                  <a:pt x="12650" y="3309"/>
                </a:lnTo>
                <a:lnTo>
                  <a:pt x="12653" y="3317"/>
                </a:lnTo>
                <a:lnTo>
                  <a:pt x="12655" y="3325"/>
                </a:lnTo>
                <a:lnTo>
                  <a:pt x="12656" y="3331"/>
                </a:lnTo>
                <a:lnTo>
                  <a:pt x="12658" y="3335"/>
                </a:lnTo>
                <a:lnTo>
                  <a:pt x="12661" y="3338"/>
                </a:lnTo>
                <a:lnTo>
                  <a:pt x="12663" y="3339"/>
                </a:lnTo>
                <a:lnTo>
                  <a:pt x="12667" y="3340"/>
                </a:lnTo>
                <a:lnTo>
                  <a:pt x="12670" y="3340"/>
                </a:lnTo>
                <a:lnTo>
                  <a:pt x="12676" y="3340"/>
                </a:lnTo>
                <a:lnTo>
                  <a:pt x="12685" y="3340"/>
                </a:lnTo>
                <a:lnTo>
                  <a:pt x="12692" y="3337"/>
                </a:lnTo>
                <a:lnTo>
                  <a:pt x="12700" y="3333"/>
                </a:lnTo>
                <a:lnTo>
                  <a:pt x="12712" y="3331"/>
                </a:lnTo>
                <a:lnTo>
                  <a:pt x="12722" y="3328"/>
                </a:lnTo>
                <a:lnTo>
                  <a:pt x="12731" y="3326"/>
                </a:lnTo>
                <a:lnTo>
                  <a:pt x="12743" y="3325"/>
                </a:lnTo>
                <a:lnTo>
                  <a:pt x="12754" y="3324"/>
                </a:lnTo>
                <a:lnTo>
                  <a:pt x="12764" y="3325"/>
                </a:lnTo>
                <a:lnTo>
                  <a:pt x="12775" y="3325"/>
                </a:lnTo>
                <a:lnTo>
                  <a:pt x="12785" y="3325"/>
                </a:lnTo>
                <a:lnTo>
                  <a:pt x="12795" y="3323"/>
                </a:lnTo>
                <a:lnTo>
                  <a:pt x="12804" y="3321"/>
                </a:lnTo>
                <a:lnTo>
                  <a:pt x="12811" y="3319"/>
                </a:lnTo>
                <a:lnTo>
                  <a:pt x="12819" y="3317"/>
                </a:lnTo>
                <a:lnTo>
                  <a:pt x="12835" y="3310"/>
                </a:lnTo>
                <a:lnTo>
                  <a:pt x="12851" y="3304"/>
                </a:lnTo>
                <a:lnTo>
                  <a:pt x="12851" y="3304"/>
                </a:lnTo>
                <a:lnTo>
                  <a:pt x="12864" y="3339"/>
                </a:lnTo>
                <a:lnTo>
                  <a:pt x="12877" y="3372"/>
                </a:lnTo>
                <a:lnTo>
                  <a:pt x="12885" y="3387"/>
                </a:lnTo>
                <a:lnTo>
                  <a:pt x="12893" y="3402"/>
                </a:lnTo>
                <a:lnTo>
                  <a:pt x="12903" y="3417"/>
                </a:lnTo>
                <a:lnTo>
                  <a:pt x="12914" y="3433"/>
                </a:lnTo>
                <a:lnTo>
                  <a:pt x="12914" y="3433"/>
                </a:lnTo>
                <a:lnTo>
                  <a:pt x="12912" y="3434"/>
                </a:lnTo>
                <a:lnTo>
                  <a:pt x="12911" y="3436"/>
                </a:lnTo>
                <a:lnTo>
                  <a:pt x="12908" y="3442"/>
                </a:lnTo>
                <a:lnTo>
                  <a:pt x="12907" y="3447"/>
                </a:lnTo>
                <a:lnTo>
                  <a:pt x="12900" y="3458"/>
                </a:lnTo>
                <a:lnTo>
                  <a:pt x="12891" y="3467"/>
                </a:lnTo>
                <a:lnTo>
                  <a:pt x="12883" y="3475"/>
                </a:lnTo>
                <a:lnTo>
                  <a:pt x="12873" y="3483"/>
                </a:lnTo>
                <a:lnTo>
                  <a:pt x="12862" y="3488"/>
                </a:lnTo>
                <a:lnTo>
                  <a:pt x="12851" y="3493"/>
                </a:lnTo>
                <a:lnTo>
                  <a:pt x="12838" y="3496"/>
                </a:lnTo>
                <a:lnTo>
                  <a:pt x="12825" y="3497"/>
                </a:lnTo>
                <a:lnTo>
                  <a:pt x="12796" y="3499"/>
                </a:lnTo>
                <a:lnTo>
                  <a:pt x="12770" y="3500"/>
                </a:lnTo>
                <a:lnTo>
                  <a:pt x="12745" y="3503"/>
                </a:lnTo>
                <a:lnTo>
                  <a:pt x="12716" y="3508"/>
                </a:lnTo>
                <a:lnTo>
                  <a:pt x="12708" y="3510"/>
                </a:lnTo>
                <a:lnTo>
                  <a:pt x="12700" y="3512"/>
                </a:lnTo>
                <a:lnTo>
                  <a:pt x="12692" y="3514"/>
                </a:lnTo>
                <a:lnTo>
                  <a:pt x="12686" y="3517"/>
                </a:lnTo>
                <a:lnTo>
                  <a:pt x="12680" y="3522"/>
                </a:lnTo>
                <a:lnTo>
                  <a:pt x="12673" y="3526"/>
                </a:lnTo>
                <a:lnTo>
                  <a:pt x="12667" y="3532"/>
                </a:lnTo>
                <a:lnTo>
                  <a:pt x="12660" y="3537"/>
                </a:lnTo>
                <a:lnTo>
                  <a:pt x="12648" y="3551"/>
                </a:lnTo>
                <a:lnTo>
                  <a:pt x="12638" y="3565"/>
                </a:lnTo>
                <a:lnTo>
                  <a:pt x="12633" y="3571"/>
                </a:lnTo>
                <a:lnTo>
                  <a:pt x="12628" y="3577"/>
                </a:lnTo>
                <a:lnTo>
                  <a:pt x="12620" y="3582"/>
                </a:lnTo>
                <a:lnTo>
                  <a:pt x="12613" y="3588"/>
                </a:lnTo>
                <a:lnTo>
                  <a:pt x="12586" y="3602"/>
                </a:lnTo>
                <a:lnTo>
                  <a:pt x="12562" y="3615"/>
                </a:lnTo>
                <a:lnTo>
                  <a:pt x="12551" y="3621"/>
                </a:lnTo>
                <a:lnTo>
                  <a:pt x="12540" y="3630"/>
                </a:lnTo>
                <a:lnTo>
                  <a:pt x="12529" y="3639"/>
                </a:lnTo>
                <a:lnTo>
                  <a:pt x="12520" y="3651"/>
                </a:lnTo>
                <a:lnTo>
                  <a:pt x="12534" y="3660"/>
                </a:lnTo>
                <a:lnTo>
                  <a:pt x="12547" y="3668"/>
                </a:lnTo>
                <a:lnTo>
                  <a:pt x="12559" y="3674"/>
                </a:lnTo>
                <a:lnTo>
                  <a:pt x="12573" y="3683"/>
                </a:lnTo>
                <a:lnTo>
                  <a:pt x="12557" y="3687"/>
                </a:lnTo>
                <a:lnTo>
                  <a:pt x="12543" y="3691"/>
                </a:lnTo>
                <a:lnTo>
                  <a:pt x="12532" y="3698"/>
                </a:lnTo>
                <a:lnTo>
                  <a:pt x="12520" y="3703"/>
                </a:lnTo>
                <a:lnTo>
                  <a:pt x="12508" y="3709"/>
                </a:lnTo>
                <a:lnTo>
                  <a:pt x="12496" y="3713"/>
                </a:lnTo>
                <a:lnTo>
                  <a:pt x="12489" y="3715"/>
                </a:lnTo>
                <a:lnTo>
                  <a:pt x="12482" y="3716"/>
                </a:lnTo>
                <a:lnTo>
                  <a:pt x="12474" y="3717"/>
                </a:lnTo>
                <a:lnTo>
                  <a:pt x="12467" y="3717"/>
                </a:lnTo>
                <a:lnTo>
                  <a:pt x="12461" y="3717"/>
                </a:lnTo>
                <a:lnTo>
                  <a:pt x="12456" y="3715"/>
                </a:lnTo>
                <a:lnTo>
                  <a:pt x="12452" y="3713"/>
                </a:lnTo>
                <a:lnTo>
                  <a:pt x="12447" y="3710"/>
                </a:lnTo>
                <a:lnTo>
                  <a:pt x="12439" y="3703"/>
                </a:lnTo>
                <a:lnTo>
                  <a:pt x="12429" y="3697"/>
                </a:lnTo>
                <a:lnTo>
                  <a:pt x="12419" y="3691"/>
                </a:lnTo>
                <a:lnTo>
                  <a:pt x="12408" y="3687"/>
                </a:lnTo>
                <a:lnTo>
                  <a:pt x="12399" y="3684"/>
                </a:lnTo>
                <a:lnTo>
                  <a:pt x="12387" y="3683"/>
                </a:lnTo>
                <a:lnTo>
                  <a:pt x="12324" y="3683"/>
                </a:lnTo>
                <a:lnTo>
                  <a:pt x="12317" y="3684"/>
                </a:lnTo>
                <a:lnTo>
                  <a:pt x="12310" y="3686"/>
                </a:lnTo>
                <a:lnTo>
                  <a:pt x="12304" y="3688"/>
                </a:lnTo>
                <a:lnTo>
                  <a:pt x="12298" y="3691"/>
                </a:lnTo>
                <a:lnTo>
                  <a:pt x="12287" y="3699"/>
                </a:lnTo>
                <a:lnTo>
                  <a:pt x="12276" y="3708"/>
                </a:lnTo>
                <a:lnTo>
                  <a:pt x="12265" y="3713"/>
                </a:lnTo>
                <a:lnTo>
                  <a:pt x="12254" y="3717"/>
                </a:lnTo>
                <a:lnTo>
                  <a:pt x="12249" y="3717"/>
                </a:lnTo>
                <a:lnTo>
                  <a:pt x="12243" y="3717"/>
                </a:lnTo>
                <a:lnTo>
                  <a:pt x="12240" y="3720"/>
                </a:lnTo>
                <a:lnTo>
                  <a:pt x="12237" y="3725"/>
                </a:lnTo>
                <a:lnTo>
                  <a:pt x="12233" y="3728"/>
                </a:lnTo>
                <a:lnTo>
                  <a:pt x="12231" y="3732"/>
                </a:lnTo>
                <a:lnTo>
                  <a:pt x="12227" y="3741"/>
                </a:lnTo>
                <a:lnTo>
                  <a:pt x="12223" y="3750"/>
                </a:lnTo>
                <a:lnTo>
                  <a:pt x="12211" y="3764"/>
                </a:lnTo>
                <a:lnTo>
                  <a:pt x="12200" y="3776"/>
                </a:lnTo>
                <a:lnTo>
                  <a:pt x="12195" y="3781"/>
                </a:lnTo>
                <a:lnTo>
                  <a:pt x="12190" y="3787"/>
                </a:lnTo>
                <a:lnTo>
                  <a:pt x="12186" y="3794"/>
                </a:lnTo>
                <a:lnTo>
                  <a:pt x="12183" y="3803"/>
                </a:lnTo>
                <a:lnTo>
                  <a:pt x="12178" y="3814"/>
                </a:lnTo>
                <a:lnTo>
                  <a:pt x="12176" y="3825"/>
                </a:lnTo>
                <a:lnTo>
                  <a:pt x="12176" y="3835"/>
                </a:lnTo>
                <a:lnTo>
                  <a:pt x="12175" y="3846"/>
                </a:lnTo>
                <a:lnTo>
                  <a:pt x="12176" y="3867"/>
                </a:lnTo>
                <a:lnTo>
                  <a:pt x="12174" y="3890"/>
                </a:lnTo>
                <a:lnTo>
                  <a:pt x="12160" y="3889"/>
                </a:lnTo>
                <a:lnTo>
                  <a:pt x="12145" y="3888"/>
                </a:lnTo>
                <a:lnTo>
                  <a:pt x="12141" y="3888"/>
                </a:lnTo>
                <a:lnTo>
                  <a:pt x="12136" y="3889"/>
                </a:lnTo>
                <a:lnTo>
                  <a:pt x="12132" y="3890"/>
                </a:lnTo>
                <a:lnTo>
                  <a:pt x="12129" y="3892"/>
                </a:lnTo>
                <a:lnTo>
                  <a:pt x="12123" y="3898"/>
                </a:lnTo>
                <a:lnTo>
                  <a:pt x="12118" y="3905"/>
                </a:lnTo>
                <a:lnTo>
                  <a:pt x="12113" y="3913"/>
                </a:lnTo>
                <a:lnTo>
                  <a:pt x="12107" y="3920"/>
                </a:lnTo>
                <a:lnTo>
                  <a:pt x="12102" y="3928"/>
                </a:lnTo>
                <a:lnTo>
                  <a:pt x="12095" y="3935"/>
                </a:lnTo>
                <a:lnTo>
                  <a:pt x="12081" y="3946"/>
                </a:lnTo>
                <a:lnTo>
                  <a:pt x="12069" y="3955"/>
                </a:lnTo>
                <a:lnTo>
                  <a:pt x="12056" y="3963"/>
                </a:lnTo>
                <a:lnTo>
                  <a:pt x="12041" y="3972"/>
                </a:lnTo>
                <a:lnTo>
                  <a:pt x="12036" y="3974"/>
                </a:lnTo>
                <a:lnTo>
                  <a:pt x="12032" y="3978"/>
                </a:lnTo>
                <a:lnTo>
                  <a:pt x="12027" y="3994"/>
                </a:lnTo>
                <a:lnTo>
                  <a:pt x="12026" y="4010"/>
                </a:lnTo>
                <a:lnTo>
                  <a:pt x="12020" y="4024"/>
                </a:lnTo>
                <a:lnTo>
                  <a:pt x="12014" y="4037"/>
                </a:lnTo>
                <a:lnTo>
                  <a:pt x="12008" y="4050"/>
                </a:lnTo>
                <a:lnTo>
                  <a:pt x="11999" y="4063"/>
                </a:lnTo>
                <a:lnTo>
                  <a:pt x="11996" y="4068"/>
                </a:lnTo>
                <a:lnTo>
                  <a:pt x="11993" y="4073"/>
                </a:lnTo>
                <a:lnTo>
                  <a:pt x="11988" y="4077"/>
                </a:lnTo>
                <a:lnTo>
                  <a:pt x="11983" y="4079"/>
                </a:lnTo>
                <a:lnTo>
                  <a:pt x="11968" y="4078"/>
                </a:lnTo>
                <a:lnTo>
                  <a:pt x="11952" y="4076"/>
                </a:lnTo>
                <a:lnTo>
                  <a:pt x="11940" y="4079"/>
                </a:lnTo>
                <a:lnTo>
                  <a:pt x="11930" y="4082"/>
                </a:lnTo>
                <a:lnTo>
                  <a:pt x="11920" y="4086"/>
                </a:lnTo>
                <a:lnTo>
                  <a:pt x="11908" y="4090"/>
                </a:lnTo>
                <a:lnTo>
                  <a:pt x="11893" y="4098"/>
                </a:lnTo>
                <a:lnTo>
                  <a:pt x="11877" y="4108"/>
                </a:lnTo>
                <a:lnTo>
                  <a:pt x="11862" y="4114"/>
                </a:lnTo>
                <a:lnTo>
                  <a:pt x="11849" y="4117"/>
                </a:lnTo>
                <a:lnTo>
                  <a:pt x="11835" y="4118"/>
                </a:lnTo>
                <a:lnTo>
                  <a:pt x="11819" y="4119"/>
                </a:lnTo>
                <a:lnTo>
                  <a:pt x="11806" y="4116"/>
                </a:lnTo>
                <a:lnTo>
                  <a:pt x="11792" y="4114"/>
                </a:lnTo>
                <a:lnTo>
                  <a:pt x="11790" y="4106"/>
                </a:lnTo>
                <a:lnTo>
                  <a:pt x="11786" y="4098"/>
                </a:lnTo>
                <a:lnTo>
                  <a:pt x="11785" y="4091"/>
                </a:lnTo>
                <a:lnTo>
                  <a:pt x="11785" y="4083"/>
                </a:lnTo>
                <a:lnTo>
                  <a:pt x="11791" y="4060"/>
                </a:lnTo>
                <a:lnTo>
                  <a:pt x="11797" y="4036"/>
                </a:lnTo>
                <a:lnTo>
                  <a:pt x="11803" y="4012"/>
                </a:lnTo>
                <a:lnTo>
                  <a:pt x="11808" y="3988"/>
                </a:lnTo>
                <a:lnTo>
                  <a:pt x="11821" y="3984"/>
                </a:lnTo>
                <a:lnTo>
                  <a:pt x="11833" y="3981"/>
                </a:lnTo>
                <a:lnTo>
                  <a:pt x="11845" y="3979"/>
                </a:lnTo>
                <a:lnTo>
                  <a:pt x="11855" y="3976"/>
                </a:lnTo>
                <a:lnTo>
                  <a:pt x="11867" y="3974"/>
                </a:lnTo>
                <a:lnTo>
                  <a:pt x="11878" y="3972"/>
                </a:lnTo>
                <a:lnTo>
                  <a:pt x="11891" y="3969"/>
                </a:lnTo>
                <a:lnTo>
                  <a:pt x="11904" y="3965"/>
                </a:lnTo>
                <a:lnTo>
                  <a:pt x="11909" y="3962"/>
                </a:lnTo>
                <a:lnTo>
                  <a:pt x="11915" y="3959"/>
                </a:lnTo>
                <a:lnTo>
                  <a:pt x="11920" y="3956"/>
                </a:lnTo>
                <a:lnTo>
                  <a:pt x="11925" y="3953"/>
                </a:lnTo>
                <a:lnTo>
                  <a:pt x="11933" y="3943"/>
                </a:lnTo>
                <a:lnTo>
                  <a:pt x="11941" y="3933"/>
                </a:lnTo>
                <a:lnTo>
                  <a:pt x="11948" y="3921"/>
                </a:lnTo>
                <a:lnTo>
                  <a:pt x="11954" y="3911"/>
                </a:lnTo>
                <a:lnTo>
                  <a:pt x="11956" y="3905"/>
                </a:lnTo>
                <a:lnTo>
                  <a:pt x="11958" y="3899"/>
                </a:lnTo>
                <a:lnTo>
                  <a:pt x="11959" y="3892"/>
                </a:lnTo>
                <a:lnTo>
                  <a:pt x="11959" y="3885"/>
                </a:lnTo>
                <a:lnTo>
                  <a:pt x="11958" y="3873"/>
                </a:lnTo>
                <a:lnTo>
                  <a:pt x="11956" y="3861"/>
                </a:lnTo>
                <a:lnTo>
                  <a:pt x="11953" y="3850"/>
                </a:lnTo>
                <a:lnTo>
                  <a:pt x="11952" y="3837"/>
                </a:lnTo>
                <a:lnTo>
                  <a:pt x="11952" y="3828"/>
                </a:lnTo>
                <a:lnTo>
                  <a:pt x="11952" y="3821"/>
                </a:lnTo>
                <a:lnTo>
                  <a:pt x="11952" y="3817"/>
                </a:lnTo>
                <a:lnTo>
                  <a:pt x="11952" y="3813"/>
                </a:lnTo>
                <a:lnTo>
                  <a:pt x="11951" y="3809"/>
                </a:lnTo>
                <a:lnTo>
                  <a:pt x="11948" y="3806"/>
                </a:lnTo>
                <a:lnTo>
                  <a:pt x="11945" y="3800"/>
                </a:lnTo>
                <a:lnTo>
                  <a:pt x="11940" y="3797"/>
                </a:lnTo>
                <a:lnTo>
                  <a:pt x="11933" y="3794"/>
                </a:lnTo>
                <a:lnTo>
                  <a:pt x="11928" y="3792"/>
                </a:lnTo>
                <a:lnTo>
                  <a:pt x="11928" y="3792"/>
                </a:lnTo>
                <a:lnTo>
                  <a:pt x="11929" y="3763"/>
                </a:lnTo>
                <a:lnTo>
                  <a:pt x="11930" y="3737"/>
                </a:lnTo>
                <a:lnTo>
                  <a:pt x="11931" y="3725"/>
                </a:lnTo>
                <a:lnTo>
                  <a:pt x="11933" y="3712"/>
                </a:lnTo>
                <a:lnTo>
                  <a:pt x="11935" y="3698"/>
                </a:lnTo>
                <a:lnTo>
                  <a:pt x="11939" y="3683"/>
                </a:lnTo>
                <a:lnTo>
                  <a:pt x="11942" y="3674"/>
                </a:lnTo>
                <a:lnTo>
                  <a:pt x="11946" y="3666"/>
                </a:lnTo>
                <a:lnTo>
                  <a:pt x="11952" y="3660"/>
                </a:lnTo>
                <a:lnTo>
                  <a:pt x="11957" y="3651"/>
                </a:lnTo>
                <a:lnTo>
                  <a:pt x="11969" y="3627"/>
                </a:lnTo>
                <a:lnTo>
                  <a:pt x="11979" y="3604"/>
                </a:lnTo>
                <a:lnTo>
                  <a:pt x="11987" y="3581"/>
                </a:lnTo>
                <a:lnTo>
                  <a:pt x="11999" y="3555"/>
                </a:lnTo>
                <a:lnTo>
                  <a:pt x="12005" y="3544"/>
                </a:lnTo>
                <a:lnTo>
                  <a:pt x="12009" y="3534"/>
                </a:lnTo>
                <a:lnTo>
                  <a:pt x="12013" y="3523"/>
                </a:lnTo>
                <a:lnTo>
                  <a:pt x="12021" y="3513"/>
                </a:lnTo>
                <a:lnTo>
                  <a:pt x="12030" y="3506"/>
                </a:lnTo>
                <a:lnTo>
                  <a:pt x="12041" y="3500"/>
                </a:lnTo>
                <a:lnTo>
                  <a:pt x="12049" y="3495"/>
                </a:lnTo>
                <a:lnTo>
                  <a:pt x="12055" y="3489"/>
                </a:lnTo>
                <a:lnTo>
                  <a:pt x="12062" y="3483"/>
                </a:lnTo>
                <a:lnTo>
                  <a:pt x="12067" y="3476"/>
                </a:lnTo>
                <a:lnTo>
                  <a:pt x="12070" y="3469"/>
                </a:lnTo>
                <a:lnTo>
                  <a:pt x="12074" y="3461"/>
                </a:lnTo>
                <a:lnTo>
                  <a:pt x="12076" y="3454"/>
                </a:lnTo>
                <a:lnTo>
                  <a:pt x="12076" y="3444"/>
                </a:lnTo>
                <a:lnTo>
                  <a:pt x="12076" y="3434"/>
                </a:lnTo>
                <a:lnTo>
                  <a:pt x="12075" y="3425"/>
                </a:lnTo>
                <a:lnTo>
                  <a:pt x="12074" y="3416"/>
                </a:lnTo>
                <a:lnTo>
                  <a:pt x="12071" y="3408"/>
                </a:lnTo>
                <a:lnTo>
                  <a:pt x="12067" y="3391"/>
                </a:lnTo>
                <a:lnTo>
                  <a:pt x="12063" y="3373"/>
                </a:lnTo>
                <a:lnTo>
                  <a:pt x="12057" y="3348"/>
                </a:lnTo>
                <a:lnTo>
                  <a:pt x="12052" y="3325"/>
                </a:lnTo>
                <a:lnTo>
                  <a:pt x="12047" y="3305"/>
                </a:lnTo>
                <a:lnTo>
                  <a:pt x="12042" y="3284"/>
                </a:lnTo>
                <a:lnTo>
                  <a:pt x="12037" y="3264"/>
                </a:lnTo>
                <a:lnTo>
                  <a:pt x="12033" y="3242"/>
                </a:lnTo>
                <a:lnTo>
                  <a:pt x="12029" y="3219"/>
                </a:lnTo>
                <a:lnTo>
                  <a:pt x="12026" y="3195"/>
                </a:lnTo>
                <a:lnTo>
                  <a:pt x="12079" y="2942"/>
                </a:lnTo>
                <a:lnTo>
                  <a:pt x="12078" y="2932"/>
                </a:lnTo>
                <a:lnTo>
                  <a:pt x="12076" y="2922"/>
                </a:lnTo>
                <a:lnTo>
                  <a:pt x="12073" y="2914"/>
                </a:lnTo>
                <a:lnTo>
                  <a:pt x="12069" y="2906"/>
                </a:lnTo>
                <a:lnTo>
                  <a:pt x="12062" y="2890"/>
                </a:lnTo>
                <a:lnTo>
                  <a:pt x="12052" y="2876"/>
                </a:lnTo>
                <a:lnTo>
                  <a:pt x="12041" y="2862"/>
                </a:lnTo>
                <a:lnTo>
                  <a:pt x="12030" y="2848"/>
                </a:lnTo>
                <a:lnTo>
                  <a:pt x="12020" y="2833"/>
                </a:lnTo>
                <a:lnTo>
                  <a:pt x="12010" y="2814"/>
                </a:lnTo>
                <a:lnTo>
                  <a:pt x="12005" y="2806"/>
                </a:lnTo>
                <a:lnTo>
                  <a:pt x="12000" y="2797"/>
                </a:lnTo>
                <a:lnTo>
                  <a:pt x="11998" y="2789"/>
                </a:lnTo>
                <a:lnTo>
                  <a:pt x="11997" y="2778"/>
                </a:lnTo>
                <a:lnTo>
                  <a:pt x="11997" y="2766"/>
                </a:lnTo>
                <a:lnTo>
                  <a:pt x="12000" y="2755"/>
                </a:lnTo>
                <a:lnTo>
                  <a:pt x="12002" y="2750"/>
                </a:lnTo>
                <a:lnTo>
                  <a:pt x="12006" y="2746"/>
                </a:lnTo>
                <a:lnTo>
                  <a:pt x="12010" y="2744"/>
                </a:lnTo>
                <a:lnTo>
                  <a:pt x="12015" y="2743"/>
                </a:lnTo>
                <a:lnTo>
                  <a:pt x="12019" y="2743"/>
                </a:lnTo>
                <a:lnTo>
                  <a:pt x="12022" y="2744"/>
                </a:lnTo>
                <a:lnTo>
                  <a:pt x="12024" y="2746"/>
                </a:lnTo>
                <a:lnTo>
                  <a:pt x="12026" y="2747"/>
                </a:lnTo>
                <a:lnTo>
                  <a:pt x="12032" y="2752"/>
                </a:lnTo>
                <a:lnTo>
                  <a:pt x="12037" y="2756"/>
                </a:lnTo>
                <a:lnTo>
                  <a:pt x="12052" y="2771"/>
                </a:lnTo>
                <a:lnTo>
                  <a:pt x="12068" y="2785"/>
                </a:lnTo>
                <a:lnTo>
                  <a:pt x="12079" y="2792"/>
                </a:lnTo>
                <a:lnTo>
                  <a:pt x="12089" y="2795"/>
                </a:lnTo>
                <a:lnTo>
                  <a:pt x="12100" y="2799"/>
                </a:lnTo>
                <a:lnTo>
                  <a:pt x="12110" y="2805"/>
                </a:lnTo>
                <a:lnTo>
                  <a:pt x="12117" y="2808"/>
                </a:lnTo>
                <a:lnTo>
                  <a:pt x="12121" y="2812"/>
                </a:lnTo>
                <a:lnTo>
                  <a:pt x="12125" y="2817"/>
                </a:lnTo>
                <a:lnTo>
                  <a:pt x="12129" y="2822"/>
                </a:lnTo>
                <a:lnTo>
                  <a:pt x="12135" y="2833"/>
                </a:lnTo>
                <a:lnTo>
                  <a:pt x="12141" y="2844"/>
                </a:lnTo>
                <a:lnTo>
                  <a:pt x="12147" y="2854"/>
                </a:lnTo>
                <a:lnTo>
                  <a:pt x="12154" y="2863"/>
                </a:lnTo>
                <a:lnTo>
                  <a:pt x="12158" y="2866"/>
                </a:lnTo>
                <a:lnTo>
                  <a:pt x="12163" y="2868"/>
                </a:lnTo>
                <a:lnTo>
                  <a:pt x="12169" y="2871"/>
                </a:lnTo>
                <a:lnTo>
                  <a:pt x="12174" y="2871"/>
                </a:lnTo>
                <a:lnTo>
                  <a:pt x="12182" y="2870"/>
                </a:lnTo>
                <a:lnTo>
                  <a:pt x="12189" y="2867"/>
                </a:lnTo>
                <a:lnTo>
                  <a:pt x="12197" y="2865"/>
                </a:lnTo>
                <a:lnTo>
                  <a:pt x="12203" y="2863"/>
                </a:lnTo>
                <a:lnTo>
                  <a:pt x="12209" y="2873"/>
                </a:lnTo>
                <a:lnTo>
                  <a:pt x="12214" y="2881"/>
                </a:lnTo>
                <a:lnTo>
                  <a:pt x="12221" y="2890"/>
                </a:lnTo>
                <a:lnTo>
                  <a:pt x="12228" y="2898"/>
                </a:lnTo>
                <a:lnTo>
                  <a:pt x="12240" y="2895"/>
                </a:lnTo>
                <a:lnTo>
                  <a:pt x="12252" y="2892"/>
                </a:lnTo>
                <a:lnTo>
                  <a:pt x="12263" y="2890"/>
                </a:lnTo>
                <a:lnTo>
                  <a:pt x="12276" y="2889"/>
                </a:lnTo>
                <a:lnTo>
                  <a:pt x="12283" y="2889"/>
                </a:lnTo>
                <a:lnTo>
                  <a:pt x="12292" y="2889"/>
                </a:lnTo>
                <a:lnTo>
                  <a:pt x="12302" y="2898"/>
                </a:lnTo>
                <a:lnTo>
                  <a:pt x="12312" y="2905"/>
                </a:lnTo>
                <a:lnTo>
                  <a:pt x="12323" y="2905"/>
                </a:lnTo>
                <a:lnTo>
                  <a:pt x="12334" y="2905"/>
                </a:lnTo>
                <a:lnTo>
                  <a:pt x="12344" y="2908"/>
                </a:lnTo>
                <a:lnTo>
                  <a:pt x="12352" y="2913"/>
                </a:lnTo>
                <a:lnTo>
                  <a:pt x="12357" y="2915"/>
                </a:lnTo>
                <a:lnTo>
                  <a:pt x="12361" y="2917"/>
                </a:lnTo>
                <a:lnTo>
                  <a:pt x="12365" y="2918"/>
                </a:lnTo>
                <a:lnTo>
                  <a:pt x="12371" y="2918"/>
                </a:lnTo>
                <a:lnTo>
                  <a:pt x="12381" y="2917"/>
                </a:lnTo>
                <a:lnTo>
                  <a:pt x="12390" y="2915"/>
                </a:lnTo>
                <a:lnTo>
                  <a:pt x="12399" y="2912"/>
                </a:lnTo>
                <a:lnTo>
                  <a:pt x="12408" y="2907"/>
                </a:lnTo>
                <a:lnTo>
                  <a:pt x="12417" y="2904"/>
                </a:lnTo>
                <a:lnTo>
                  <a:pt x="12426" y="2901"/>
                </a:lnTo>
                <a:lnTo>
                  <a:pt x="12434" y="2895"/>
                </a:lnTo>
                <a:lnTo>
                  <a:pt x="12441" y="2890"/>
                </a:lnTo>
                <a:lnTo>
                  <a:pt x="12447" y="2885"/>
                </a:lnTo>
                <a:lnTo>
                  <a:pt x="12452" y="2877"/>
                </a:lnTo>
                <a:lnTo>
                  <a:pt x="12454" y="2874"/>
                </a:lnTo>
                <a:lnTo>
                  <a:pt x="12455" y="2870"/>
                </a:lnTo>
                <a:lnTo>
                  <a:pt x="12456" y="2865"/>
                </a:lnTo>
                <a:lnTo>
                  <a:pt x="12456" y="2860"/>
                </a:lnTo>
                <a:lnTo>
                  <a:pt x="12455" y="2855"/>
                </a:lnTo>
                <a:lnTo>
                  <a:pt x="12454" y="2851"/>
                </a:lnTo>
                <a:lnTo>
                  <a:pt x="12451" y="2847"/>
                </a:lnTo>
                <a:lnTo>
                  <a:pt x="12447" y="2844"/>
                </a:lnTo>
                <a:lnTo>
                  <a:pt x="12440" y="2837"/>
                </a:lnTo>
                <a:lnTo>
                  <a:pt x="12432" y="2831"/>
                </a:lnTo>
                <a:lnTo>
                  <a:pt x="12422" y="2821"/>
                </a:lnTo>
                <a:lnTo>
                  <a:pt x="12413" y="2812"/>
                </a:lnTo>
                <a:lnTo>
                  <a:pt x="12404" y="2804"/>
                </a:lnTo>
                <a:lnTo>
                  <a:pt x="12394" y="2794"/>
                </a:lnTo>
                <a:lnTo>
                  <a:pt x="12410" y="2789"/>
                </a:lnTo>
                <a:lnTo>
                  <a:pt x="12422" y="2785"/>
                </a:lnTo>
                <a:lnTo>
                  <a:pt x="12437" y="2783"/>
                </a:lnTo>
                <a:lnTo>
                  <a:pt x="12449" y="2782"/>
                </a:lnTo>
                <a:lnTo>
                  <a:pt x="12462" y="2780"/>
                </a:lnTo>
                <a:lnTo>
                  <a:pt x="12475" y="2777"/>
                </a:lnTo>
                <a:lnTo>
                  <a:pt x="12488" y="2771"/>
                </a:lnTo>
                <a:lnTo>
                  <a:pt x="12501" y="2765"/>
                </a:lnTo>
                <a:lnTo>
                  <a:pt x="12505" y="2759"/>
                </a:lnTo>
                <a:lnTo>
                  <a:pt x="12507" y="2754"/>
                </a:lnTo>
                <a:lnTo>
                  <a:pt x="12497" y="2744"/>
                </a:lnTo>
                <a:lnTo>
                  <a:pt x="12489" y="2736"/>
                </a:lnTo>
                <a:lnTo>
                  <a:pt x="12482" y="2728"/>
                </a:lnTo>
                <a:lnTo>
                  <a:pt x="12472" y="2719"/>
                </a:lnTo>
                <a:lnTo>
                  <a:pt x="12465" y="2714"/>
                </a:lnTo>
                <a:lnTo>
                  <a:pt x="12457" y="2709"/>
                </a:lnTo>
                <a:lnTo>
                  <a:pt x="12448" y="2705"/>
                </a:lnTo>
                <a:lnTo>
                  <a:pt x="12441" y="2703"/>
                </a:lnTo>
                <a:lnTo>
                  <a:pt x="12425" y="2699"/>
                </a:lnTo>
                <a:lnTo>
                  <a:pt x="12405" y="2696"/>
                </a:lnTo>
                <a:lnTo>
                  <a:pt x="12394" y="2692"/>
                </a:lnTo>
                <a:lnTo>
                  <a:pt x="12385" y="2689"/>
                </a:lnTo>
                <a:lnTo>
                  <a:pt x="12375" y="2687"/>
                </a:lnTo>
                <a:lnTo>
                  <a:pt x="12363" y="2685"/>
                </a:lnTo>
                <a:lnTo>
                  <a:pt x="12361" y="2679"/>
                </a:lnTo>
                <a:lnTo>
                  <a:pt x="12358" y="2674"/>
                </a:lnTo>
                <a:lnTo>
                  <a:pt x="12362" y="2666"/>
                </a:lnTo>
                <a:lnTo>
                  <a:pt x="12365" y="2658"/>
                </a:lnTo>
                <a:lnTo>
                  <a:pt x="12365" y="2648"/>
                </a:lnTo>
                <a:lnTo>
                  <a:pt x="12365" y="2639"/>
                </a:lnTo>
                <a:lnTo>
                  <a:pt x="12363" y="2631"/>
                </a:lnTo>
                <a:lnTo>
                  <a:pt x="12361" y="2621"/>
                </a:lnTo>
                <a:lnTo>
                  <a:pt x="12353" y="2610"/>
                </a:lnTo>
                <a:lnTo>
                  <a:pt x="12347" y="2600"/>
                </a:lnTo>
                <a:lnTo>
                  <a:pt x="12346" y="2587"/>
                </a:lnTo>
                <a:lnTo>
                  <a:pt x="12345" y="2574"/>
                </a:lnTo>
                <a:lnTo>
                  <a:pt x="12331" y="2574"/>
                </a:lnTo>
                <a:lnTo>
                  <a:pt x="12318" y="2574"/>
                </a:lnTo>
                <a:lnTo>
                  <a:pt x="12306" y="2574"/>
                </a:lnTo>
                <a:lnTo>
                  <a:pt x="12292" y="2574"/>
                </a:lnTo>
                <a:lnTo>
                  <a:pt x="12289" y="2567"/>
                </a:lnTo>
                <a:lnTo>
                  <a:pt x="12285" y="2562"/>
                </a:lnTo>
                <a:lnTo>
                  <a:pt x="12281" y="2557"/>
                </a:lnTo>
                <a:lnTo>
                  <a:pt x="12276" y="2553"/>
                </a:lnTo>
                <a:lnTo>
                  <a:pt x="12265" y="2544"/>
                </a:lnTo>
                <a:lnTo>
                  <a:pt x="12254" y="2539"/>
                </a:lnTo>
                <a:lnTo>
                  <a:pt x="12239" y="2526"/>
                </a:lnTo>
                <a:lnTo>
                  <a:pt x="12223" y="2515"/>
                </a:lnTo>
                <a:lnTo>
                  <a:pt x="12209" y="2510"/>
                </a:lnTo>
                <a:lnTo>
                  <a:pt x="12196" y="2508"/>
                </a:lnTo>
                <a:lnTo>
                  <a:pt x="12183" y="2504"/>
                </a:lnTo>
                <a:lnTo>
                  <a:pt x="12169" y="2501"/>
                </a:lnTo>
                <a:lnTo>
                  <a:pt x="12155" y="2497"/>
                </a:lnTo>
                <a:lnTo>
                  <a:pt x="12142" y="2492"/>
                </a:lnTo>
                <a:lnTo>
                  <a:pt x="12129" y="2485"/>
                </a:lnTo>
                <a:lnTo>
                  <a:pt x="12116" y="2477"/>
                </a:lnTo>
                <a:lnTo>
                  <a:pt x="12111" y="2474"/>
                </a:lnTo>
                <a:lnTo>
                  <a:pt x="12108" y="2471"/>
                </a:lnTo>
                <a:lnTo>
                  <a:pt x="12106" y="2467"/>
                </a:lnTo>
                <a:lnTo>
                  <a:pt x="12104" y="2462"/>
                </a:lnTo>
                <a:lnTo>
                  <a:pt x="12098" y="2454"/>
                </a:lnTo>
                <a:lnTo>
                  <a:pt x="12092" y="2446"/>
                </a:lnTo>
                <a:lnTo>
                  <a:pt x="12079" y="2433"/>
                </a:lnTo>
                <a:lnTo>
                  <a:pt x="12067" y="2422"/>
                </a:lnTo>
                <a:lnTo>
                  <a:pt x="12062" y="2417"/>
                </a:lnTo>
                <a:lnTo>
                  <a:pt x="12056" y="2411"/>
                </a:lnTo>
                <a:lnTo>
                  <a:pt x="12052" y="2404"/>
                </a:lnTo>
                <a:lnTo>
                  <a:pt x="12047" y="2395"/>
                </a:lnTo>
                <a:lnTo>
                  <a:pt x="12019" y="2408"/>
                </a:lnTo>
                <a:lnTo>
                  <a:pt x="11994" y="2421"/>
                </a:lnTo>
                <a:lnTo>
                  <a:pt x="11982" y="2427"/>
                </a:lnTo>
                <a:lnTo>
                  <a:pt x="11969" y="2431"/>
                </a:lnTo>
                <a:lnTo>
                  <a:pt x="11954" y="2434"/>
                </a:lnTo>
                <a:lnTo>
                  <a:pt x="11939" y="2435"/>
                </a:lnTo>
                <a:lnTo>
                  <a:pt x="11931" y="2434"/>
                </a:lnTo>
                <a:lnTo>
                  <a:pt x="11926" y="2433"/>
                </a:lnTo>
                <a:lnTo>
                  <a:pt x="11919" y="2431"/>
                </a:lnTo>
                <a:lnTo>
                  <a:pt x="11914" y="2429"/>
                </a:lnTo>
                <a:lnTo>
                  <a:pt x="11908" y="2426"/>
                </a:lnTo>
                <a:lnTo>
                  <a:pt x="11903" y="2423"/>
                </a:lnTo>
                <a:lnTo>
                  <a:pt x="11898" y="2422"/>
                </a:lnTo>
                <a:lnTo>
                  <a:pt x="11890" y="2421"/>
                </a:lnTo>
                <a:lnTo>
                  <a:pt x="11881" y="2422"/>
                </a:lnTo>
                <a:lnTo>
                  <a:pt x="11874" y="2423"/>
                </a:lnTo>
                <a:lnTo>
                  <a:pt x="11866" y="2427"/>
                </a:lnTo>
                <a:lnTo>
                  <a:pt x="11860" y="2430"/>
                </a:lnTo>
                <a:lnTo>
                  <a:pt x="11847" y="2438"/>
                </a:lnTo>
                <a:lnTo>
                  <a:pt x="11832" y="2446"/>
                </a:lnTo>
                <a:lnTo>
                  <a:pt x="11826" y="2449"/>
                </a:lnTo>
                <a:lnTo>
                  <a:pt x="11822" y="2454"/>
                </a:lnTo>
                <a:lnTo>
                  <a:pt x="11820" y="2456"/>
                </a:lnTo>
                <a:lnTo>
                  <a:pt x="11817" y="2458"/>
                </a:lnTo>
                <a:lnTo>
                  <a:pt x="11814" y="2459"/>
                </a:lnTo>
                <a:lnTo>
                  <a:pt x="11810" y="2459"/>
                </a:lnTo>
                <a:lnTo>
                  <a:pt x="11807" y="2456"/>
                </a:lnTo>
                <a:lnTo>
                  <a:pt x="11803" y="2452"/>
                </a:lnTo>
                <a:lnTo>
                  <a:pt x="11803" y="2439"/>
                </a:lnTo>
                <a:lnTo>
                  <a:pt x="11803" y="2427"/>
                </a:lnTo>
                <a:lnTo>
                  <a:pt x="11803" y="2416"/>
                </a:lnTo>
                <a:lnTo>
                  <a:pt x="11803" y="2403"/>
                </a:lnTo>
                <a:lnTo>
                  <a:pt x="11801" y="2401"/>
                </a:lnTo>
                <a:lnTo>
                  <a:pt x="11799" y="2401"/>
                </a:lnTo>
                <a:lnTo>
                  <a:pt x="11795" y="2401"/>
                </a:lnTo>
                <a:lnTo>
                  <a:pt x="11792" y="2401"/>
                </a:lnTo>
                <a:lnTo>
                  <a:pt x="11789" y="2401"/>
                </a:lnTo>
                <a:lnTo>
                  <a:pt x="11786" y="2402"/>
                </a:lnTo>
                <a:lnTo>
                  <a:pt x="11783" y="2403"/>
                </a:lnTo>
                <a:lnTo>
                  <a:pt x="11781" y="2404"/>
                </a:lnTo>
                <a:lnTo>
                  <a:pt x="11777" y="2407"/>
                </a:lnTo>
                <a:lnTo>
                  <a:pt x="11771" y="2412"/>
                </a:lnTo>
                <a:lnTo>
                  <a:pt x="11759" y="2418"/>
                </a:lnTo>
                <a:lnTo>
                  <a:pt x="11750" y="2423"/>
                </a:lnTo>
                <a:lnTo>
                  <a:pt x="11744" y="2427"/>
                </a:lnTo>
                <a:lnTo>
                  <a:pt x="11739" y="2428"/>
                </a:lnTo>
                <a:lnTo>
                  <a:pt x="11733" y="2429"/>
                </a:lnTo>
                <a:lnTo>
                  <a:pt x="11726" y="2430"/>
                </a:lnTo>
                <a:lnTo>
                  <a:pt x="11717" y="2429"/>
                </a:lnTo>
                <a:lnTo>
                  <a:pt x="11710" y="2429"/>
                </a:lnTo>
                <a:lnTo>
                  <a:pt x="11702" y="2428"/>
                </a:lnTo>
                <a:lnTo>
                  <a:pt x="11693" y="2427"/>
                </a:lnTo>
                <a:lnTo>
                  <a:pt x="11683" y="2430"/>
                </a:lnTo>
                <a:lnTo>
                  <a:pt x="11673" y="2435"/>
                </a:lnTo>
                <a:lnTo>
                  <a:pt x="11661" y="2439"/>
                </a:lnTo>
                <a:lnTo>
                  <a:pt x="11651" y="2442"/>
                </a:lnTo>
                <a:lnTo>
                  <a:pt x="11642" y="2445"/>
                </a:lnTo>
                <a:lnTo>
                  <a:pt x="11630" y="2448"/>
                </a:lnTo>
                <a:lnTo>
                  <a:pt x="11615" y="2455"/>
                </a:lnTo>
                <a:lnTo>
                  <a:pt x="11602" y="2460"/>
                </a:lnTo>
                <a:lnTo>
                  <a:pt x="11595" y="2463"/>
                </a:lnTo>
                <a:lnTo>
                  <a:pt x="11588" y="2466"/>
                </a:lnTo>
                <a:lnTo>
                  <a:pt x="11580" y="2467"/>
                </a:lnTo>
                <a:lnTo>
                  <a:pt x="11571" y="2467"/>
                </a:lnTo>
                <a:lnTo>
                  <a:pt x="11564" y="2466"/>
                </a:lnTo>
                <a:lnTo>
                  <a:pt x="11557" y="2463"/>
                </a:lnTo>
                <a:lnTo>
                  <a:pt x="11552" y="2460"/>
                </a:lnTo>
                <a:lnTo>
                  <a:pt x="11546" y="2456"/>
                </a:lnTo>
                <a:lnTo>
                  <a:pt x="11540" y="2452"/>
                </a:lnTo>
                <a:lnTo>
                  <a:pt x="11535" y="2448"/>
                </a:lnTo>
                <a:lnTo>
                  <a:pt x="11524" y="2453"/>
                </a:lnTo>
                <a:lnTo>
                  <a:pt x="11513" y="2459"/>
                </a:lnTo>
                <a:lnTo>
                  <a:pt x="11496" y="2466"/>
                </a:lnTo>
                <a:lnTo>
                  <a:pt x="11481" y="2472"/>
                </a:lnTo>
                <a:lnTo>
                  <a:pt x="11466" y="2480"/>
                </a:lnTo>
                <a:lnTo>
                  <a:pt x="11449" y="2488"/>
                </a:lnTo>
                <a:lnTo>
                  <a:pt x="11421" y="2489"/>
                </a:lnTo>
                <a:lnTo>
                  <a:pt x="11396" y="2490"/>
                </a:lnTo>
                <a:lnTo>
                  <a:pt x="11372" y="2493"/>
                </a:lnTo>
                <a:lnTo>
                  <a:pt x="11344" y="2494"/>
                </a:lnTo>
                <a:lnTo>
                  <a:pt x="11327" y="2490"/>
                </a:lnTo>
                <a:lnTo>
                  <a:pt x="11311" y="2488"/>
                </a:lnTo>
                <a:lnTo>
                  <a:pt x="11304" y="2489"/>
                </a:lnTo>
                <a:lnTo>
                  <a:pt x="11297" y="2492"/>
                </a:lnTo>
                <a:lnTo>
                  <a:pt x="11292" y="2495"/>
                </a:lnTo>
                <a:lnTo>
                  <a:pt x="11286" y="2499"/>
                </a:lnTo>
                <a:lnTo>
                  <a:pt x="11281" y="2502"/>
                </a:lnTo>
                <a:lnTo>
                  <a:pt x="11274" y="2507"/>
                </a:lnTo>
                <a:lnTo>
                  <a:pt x="11268" y="2509"/>
                </a:lnTo>
                <a:lnTo>
                  <a:pt x="11260" y="2510"/>
                </a:lnTo>
                <a:lnTo>
                  <a:pt x="11253" y="2509"/>
                </a:lnTo>
                <a:lnTo>
                  <a:pt x="11245" y="2508"/>
                </a:lnTo>
                <a:lnTo>
                  <a:pt x="11239" y="2506"/>
                </a:lnTo>
                <a:lnTo>
                  <a:pt x="11233" y="2502"/>
                </a:lnTo>
                <a:lnTo>
                  <a:pt x="11222" y="2495"/>
                </a:lnTo>
                <a:lnTo>
                  <a:pt x="11212" y="2486"/>
                </a:lnTo>
                <a:lnTo>
                  <a:pt x="11202" y="2475"/>
                </a:lnTo>
                <a:lnTo>
                  <a:pt x="11192" y="2465"/>
                </a:lnTo>
                <a:lnTo>
                  <a:pt x="11180" y="2454"/>
                </a:lnTo>
                <a:lnTo>
                  <a:pt x="11168" y="2443"/>
                </a:lnTo>
                <a:lnTo>
                  <a:pt x="11075" y="2470"/>
                </a:lnTo>
                <a:lnTo>
                  <a:pt x="11064" y="2468"/>
                </a:lnTo>
                <a:lnTo>
                  <a:pt x="11054" y="2467"/>
                </a:lnTo>
                <a:lnTo>
                  <a:pt x="11051" y="2441"/>
                </a:lnTo>
                <a:lnTo>
                  <a:pt x="11054" y="2433"/>
                </a:lnTo>
                <a:lnTo>
                  <a:pt x="11056" y="2425"/>
                </a:lnTo>
                <a:lnTo>
                  <a:pt x="11055" y="2414"/>
                </a:lnTo>
                <a:lnTo>
                  <a:pt x="11053" y="2405"/>
                </a:lnTo>
                <a:lnTo>
                  <a:pt x="11049" y="2396"/>
                </a:lnTo>
                <a:lnTo>
                  <a:pt x="11043" y="2388"/>
                </a:lnTo>
                <a:lnTo>
                  <a:pt x="11039" y="2384"/>
                </a:lnTo>
                <a:lnTo>
                  <a:pt x="11035" y="2380"/>
                </a:lnTo>
                <a:lnTo>
                  <a:pt x="11033" y="2378"/>
                </a:lnTo>
                <a:lnTo>
                  <a:pt x="11031" y="2376"/>
                </a:lnTo>
                <a:lnTo>
                  <a:pt x="11030" y="2374"/>
                </a:lnTo>
                <a:lnTo>
                  <a:pt x="11030" y="2372"/>
                </a:lnTo>
                <a:lnTo>
                  <a:pt x="11030" y="2366"/>
                </a:lnTo>
                <a:lnTo>
                  <a:pt x="11033" y="2362"/>
                </a:lnTo>
                <a:lnTo>
                  <a:pt x="11035" y="2359"/>
                </a:lnTo>
                <a:lnTo>
                  <a:pt x="11038" y="2354"/>
                </a:lnTo>
                <a:lnTo>
                  <a:pt x="11045" y="2349"/>
                </a:lnTo>
                <a:lnTo>
                  <a:pt x="11054" y="2342"/>
                </a:lnTo>
                <a:lnTo>
                  <a:pt x="11062" y="2336"/>
                </a:lnTo>
                <a:lnTo>
                  <a:pt x="11068" y="2330"/>
                </a:lnTo>
                <a:lnTo>
                  <a:pt x="11077" y="2325"/>
                </a:lnTo>
                <a:lnTo>
                  <a:pt x="11085" y="2321"/>
                </a:lnTo>
                <a:lnTo>
                  <a:pt x="11083" y="2314"/>
                </a:lnTo>
                <a:lnTo>
                  <a:pt x="11081" y="2309"/>
                </a:lnTo>
                <a:lnTo>
                  <a:pt x="11078" y="2304"/>
                </a:lnTo>
                <a:lnTo>
                  <a:pt x="11075" y="2298"/>
                </a:lnTo>
                <a:lnTo>
                  <a:pt x="11067" y="2289"/>
                </a:lnTo>
                <a:lnTo>
                  <a:pt x="11060" y="2279"/>
                </a:lnTo>
                <a:lnTo>
                  <a:pt x="11055" y="2272"/>
                </a:lnTo>
                <a:lnTo>
                  <a:pt x="11053" y="2267"/>
                </a:lnTo>
                <a:lnTo>
                  <a:pt x="11051" y="2264"/>
                </a:lnTo>
                <a:lnTo>
                  <a:pt x="11049" y="2262"/>
                </a:lnTo>
                <a:lnTo>
                  <a:pt x="11047" y="2260"/>
                </a:lnTo>
                <a:lnTo>
                  <a:pt x="11043" y="2259"/>
                </a:lnTo>
                <a:lnTo>
                  <a:pt x="11030" y="2264"/>
                </a:lnTo>
                <a:lnTo>
                  <a:pt x="11016" y="2268"/>
                </a:lnTo>
                <a:lnTo>
                  <a:pt x="11010" y="2267"/>
                </a:lnTo>
                <a:lnTo>
                  <a:pt x="11004" y="2266"/>
                </a:lnTo>
                <a:lnTo>
                  <a:pt x="10998" y="2264"/>
                </a:lnTo>
                <a:lnTo>
                  <a:pt x="10994" y="2260"/>
                </a:lnTo>
                <a:lnTo>
                  <a:pt x="10988" y="2257"/>
                </a:lnTo>
                <a:lnTo>
                  <a:pt x="10985" y="2253"/>
                </a:lnTo>
                <a:lnTo>
                  <a:pt x="10981" y="2247"/>
                </a:lnTo>
                <a:lnTo>
                  <a:pt x="10977" y="2242"/>
                </a:lnTo>
                <a:lnTo>
                  <a:pt x="10972" y="2230"/>
                </a:lnTo>
                <a:lnTo>
                  <a:pt x="10969" y="2216"/>
                </a:lnTo>
                <a:lnTo>
                  <a:pt x="10967" y="2203"/>
                </a:lnTo>
                <a:lnTo>
                  <a:pt x="10967" y="2189"/>
                </a:lnTo>
                <a:lnTo>
                  <a:pt x="10967" y="2123"/>
                </a:lnTo>
                <a:lnTo>
                  <a:pt x="10966" y="2117"/>
                </a:lnTo>
                <a:lnTo>
                  <a:pt x="10964" y="2111"/>
                </a:lnTo>
                <a:lnTo>
                  <a:pt x="10961" y="2106"/>
                </a:lnTo>
                <a:lnTo>
                  <a:pt x="10958" y="2102"/>
                </a:lnTo>
                <a:lnTo>
                  <a:pt x="10949" y="2093"/>
                </a:lnTo>
                <a:lnTo>
                  <a:pt x="10940" y="2084"/>
                </a:lnTo>
                <a:lnTo>
                  <a:pt x="10929" y="2077"/>
                </a:lnTo>
                <a:lnTo>
                  <a:pt x="10919" y="2071"/>
                </a:lnTo>
                <a:lnTo>
                  <a:pt x="10908" y="2066"/>
                </a:lnTo>
                <a:lnTo>
                  <a:pt x="10898" y="2061"/>
                </a:lnTo>
                <a:lnTo>
                  <a:pt x="10888" y="2057"/>
                </a:lnTo>
                <a:lnTo>
                  <a:pt x="10879" y="2055"/>
                </a:lnTo>
                <a:lnTo>
                  <a:pt x="10876" y="2053"/>
                </a:lnTo>
                <a:lnTo>
                  <a:pt x="10872" y="2051"/>
                </a:lnTo>
                <a:lnTo>
                  <a:pt x="10868" y="2049"/>
                </a:lnTo>
                <a:lnTo>
                  <a:pt x="10865" y="2044"/>
                </a:lnTo>
                <a:lnTo>
                  <a:pt x="10861" y="2039"/>
                </a:lnTo>
                <a:lnTo>
                  <a:pt x="10859" y="2033"/>
                </a:lnTo>
                <a:lnTo>
                  <a:pt x="10856" y="2026"/>
                </a:lnTo>
                <a:lnTo>
                  <a:pt x="10855" y="2021"/>
                </a:lnTo>
                <a:lnTo>
                  <a:pt x="10855" y="2007"/>
                </a:lnTo>
                <a:lnTo>
                  <a:pt x="10854" y="1992"/>
                </a:lnTo>
                <a:lnTo>
                  <a:pt x="10852" y="1971"/>
                </a:lnTo>
                <a:lnTo>
                  <a:pt x="10849" y="1953"/>
                </a:lnTo>
                <a:lnTo>
                  <a:pt x="10846" y="1935"/>
                </a:lnTo>
                <a:lnTo>
                  <a:pt x="10841" y="1915"/>
                </a:lnTo>
                <a:lnTo>
                  <a:pt x="10819" y="1917"/>
                </a:lnTo>
                <a:lnTo>
                  <a:pt x="10798" y="1921"/>
                </a:lnTo>
                <a:lnTo>
                  <a:pt x="10779" y="1927"/>
                </a:lnTo>
                <a:lnTo>
                  <a:pt x="10756" y="1931"/>
                </a:lnTo>
                <a:lnTo>
                  <a:pt x="10742" y="1933"/>
                </a:lnTo>
                <a:lnTo>
                  <a:pt x="10729" y="1935"/>
                </a:lnTo>
                <a:lnTo>
                  <a:pt x="10723" y="1938"/>
                </a:lnTo>
                <a:lnTo>
                  <a:pt x="10716" y="1940"/>
                </a:lnTo>
                <a:lnTo>
                  <a:pt x="10710" y="1943"/>
                </a:lnTo>
                <a:lnTo>
                  <a:pt x="10703" y="1946"/>
                </a:lnTo>
                <a:lnTo>
                  <a:pt x="10694" y="1954"/>
                </a:lnTo>
                <a:lnTo>
                  <a:pt x="10687" y="1960"/>
                </a:lnTo>
                <a:lnTo>
                  <a:pt x="10683" y="1963"/>
                </a:lnTo>
                <a:lnTo>
                  <a:pt x="10679" y="1966"/>
                </a:lnTo>
                <a:lnTo>
                  <a:pt x="10674" y="1967"/>
                </a:lnTo>
                <a:lnTo>
                  <a:pt x="10669" y="1968"/>
                </a:lnTo>
                <a:lnTo>
                  <a:pt x="10664" y="1968"/>
                </a:lnTo>
                <a:lnTo>
                  <a:pt x="10661" y="1967"/>
                </a:lnTo>
                <a:lnTo>
                  <a:pt x="10658" y="1966"/>
                </a:lnTo>
                <a:lnTo>
                  <a:pt x="10655" y="1963"/>
                </a:lnTo>
                <a:lnTo>
                  <a:pt x="10649" y="1959"/>
                </a:lnTo>
                <a:lnTo>
                  <a:pt x="10642" y="1955"/>
                </a:lnTo>
                <a:lnTo>
                  <a:pt x="10626" y="1943"/>
                </a:lnTo>
                <a:lnTo>
                  <a:pt x="10615" y="1931"/>
                </a:lnTo>
                <a:lnTo>
                  <a:pt x="10602" y="1919"/>
                </a:lnTo>
                <a:lnTo>
                  <a:pt x="10586" y="1906"/>
                </a:lnTo>
                <a:lnTo>
                  <a:pt x="10574" y="1898"/>
                </a:lnTo>
                <a:lnTo>
                  <a:pt x="10562" y="1889"/>
                </a:lnTo>
                <a:lnTo>
                  <a:pt x="10552" y="1879"/>
                </a:lnTo>
                <a:lnTo>
                  <a:pt x="10542" y="1871"/>
                </a:lnTo>
                <a:lnTo>
                  <a:pt x="10524" y="1850"/>
                </a:lnTo>
                <a:lnTo>
                  <a:pt x="10504" y="1827"/>
                </a:lnTo>
                <a:lnTo>
                  <a:pt x="10491" y="1811"/>
                </a:lnTo>
                <a:lnTo>
                  <a:pt x="10480" y="1795"/>
                </a:lnTo>
                <a:lnTo>
                  <a:pt x="10474" y="1786"/>
                </a:lnTo>
                <a:lnTo>
                  <a:pt x="10468" y="1778"/>
                </a:lnTo>
                <a:lnTo>
                  <a:pt x="10466" y="1773"/>
                </a:lnTo>
                <a:lnTo>
                  <a:pt x="10463" y="1769"/>
                </a:lnTo>
                <a:lnTo>
                  <a:pt x="10462" y="1764"/>
                </a:lnTo>
                <a:lnTo>
                  <a:pt x="10461" y="1758"/>
                </a:lnTo>
                <a:lnTo>
                  <a:pt x="10463" y="1750"/>
                </a:lnTo>
                <a:lnTo>
                  <a:pt x="10464" y="1742"/>
                </a:lnTo>
                <a:lnTo>
                  <a:pt x="10458" y="1731"/>
                </a:lnTo>
                <a:lnTo>
                  <a:pt x="10450" y="1720"/>
                </a:lnTo>
                <a:lnTo>
                  <a:pt x="10445" y="1712"/>
                </a:lnTo>
                <a:lnTo>
                  <a:pt x="10439" y="1703"/>
                </a:lnTo>
                <a:lnTo>
                  <a:pt x="10431" y="1696"/>
                </a:lnTo>
                <a:lnTo>
                  <a:pt x="10423" y="1688"/>
                </a:lnTo>
                <a:lnTo>
                  <a:pt x="10415" y="1683"/>
                </a:lnTo>
                <a:lnTo>
                  <a:pt x="10405" y="1679"/>
                </a:lnTo>
                <a:lnTo>
                  <a:pt x="10395" y="1676"/>
                </a:lnTo>
                <a:lnTo>
                  <a:pt x="10383" y="1676"/>
                </a:lnTo>
                <a:lnTo>
                  <a:pt x="10332" y="1676"/>
                </a:lnTo>
                <a:lnTo>
                  <a:pt x="10321" y="1678"/>
                </a:lnTo>
                <a:lnTo>
                  <a:pt x="10310" y="1680"/>
                </a:lnTo>
                <a:lnTo>
                  <a:pt x="10287" y="1685"/>
                </a:lnTo>
                <a:lnTo>
                  <a:pt x="10267" y="1687"/>
                </a:lnTo>
                <a:lnTo>
                  <a:pt x="10247" y="1691"/>
                </a:lnTo>
                <a:lnTo>
                  <a:pt x="10225" y="1697"/>
                </a:lnTo>
                <a:lnTo>
                  <a:pt x="10217" y="1700"/>
                </a:lnTo>
                <a:lnTo>
                  <a:pt x="10210" y="1704"/>
                </a:lnTo>
                <a:lnTo>
                  <a:pt x="10206" y="1706"/>
                </a:lnTo>
                <a:lnTo>
                  <a:pt x="10202" y="1709"/>
                </a:lnTo>
                <a:lnTo>
                  <a:pt x="10198" y="1710"/>
                </a:lnTo>
                <a:lnTo>
                  <a:pt x="10193" y="1711"/>
                </a:lnTo>
                <a:lnTo>
                  <a:pt x="10189" y="1710"/>
                </a:lnTo>
                <a:lnTo>
                  <a:pt x="10185" y="1709"/>
                </a:lnTo>
                <a:lnTo>
                  <a:pt x="10180" y="1707"/>
                </a:lnTo>
                <a:lnTo>
                  <a:pt x="10177" y="1705"/>
                </a:lnTo>
                <a:lnTo>
                  <a:pt x="10170" y="1701"/>
                </a:lnTo>
                <a:lnTo>
                  <a:pt x="10161" y="1697"/>
                </a:lnTo>
                <a:lnTo>
                  <a:pt x="10145" y="1689"/>
                </a:lnTo>
                <a:lnTo>
                  <a:pt x="10131" y="1683"/>
                </a:lnTo>
                <a:lnTo>
                  <a:pt x="10123" y="1679"/>
                </a:lnTo>
                <a:lnTo>
                  <a:pt x="10116" y="1676"/>
                </a:lnTo>
                <a:lnTo>
                  <a:pt x="10107" y="1675"/>
                </a:lnTo>
                <a:lnTo>
                  <a:pt x="10097" y="1673"/>
                </a:lnTo>
                <a:lnTo>
                  <a:pt x="10069" y="1669"/>
                </a:lnTo>
                <a:lnTo>
                  <a:pt x="10044" y="1664"/>
                </a:lnTo>
                <a:lnTo>
                  <a:pt x="10019" y="1659"/>
                </a:lnTo>
                <a:lnTo>
                  <a:pt x="9991" y="1651"/>
                </a:lnTo>
                <a:lnTo>
                  <a:pt x="9981" y="1649"/>
                </a:lnTo>
                <a:lnTo>
                  <a:pt x="9970" y="1647"/>
                </a:lnTo>
                <a:lnTo>
                  <a:pt x="9960" y="1645"/>
                </a:lnTo>
                <a:lnTo>
                  <a:pt x="9949" y="1644"/>
                </a:lnTo>
                <a:lnTo>
                  <a:pt x="9946" y="1644"/>
                </a:lnTo>
                <a:lnTo>
                  <a:pt x="9943" y="1645"/>
                </a:lnTo>
                <a:lnTo>
                  <a:pt x="9941" y="1647"/>
                </a:lnTo>
                <a:lnTo>
                  <a:pt x="9937" y="1648"/>
                </a:lnTo>
                <a:lnTo>
                  <a:pt x="9935" y="1651"/>
                </a:lnTo>
                <a:lnTo>
                  <a:pt x="9934" y="1653"/>
                </a:lnTo>
                <a:lnTo>
                  <a:pt x="9933" y="1657"/>
                </a:lnTo>
                <a:lnTo>
                  <a:pt x="9933" y="1660"/>
                </a:lnTo>
                <a:lnTo>
                  <a:pt x="9937" y="1676"/>
                </a:lnTo>
                <a:lnTo>
                  <a:pt x="9944" y="1691"/>
                </a:lnTo>
                <a:lnTo>
                  <a:pt x="9949" y="1718"/>
                </a:lnTo>
                <a:lnTo>
                  <a:pt x="9953" y="1742"/>
                </a:lnTo>
                <a:lnTo>
                  <a:pt x="9954" y="1766"/>
                </a:lnTo>
                <a:lnTo>
                  <a:pt x="9955" y="1793"/>
                </a:lnTo>
                <a:lnTo>
                  <a:pt x="9955" y="1803"/>
                </a:lnTo>
                <a:lnTo>
                  <a:pt x="9956" y="1811"/>
                </a:lnTo>
                <a:lnTo>
                  <a:pt x="9956" y="1820"/>
                </a:lnTo>
                <a:lnTo>
                  <a:pt x="9955" y="1830"/>
                </a:lnTo>
                <a:lnTo>
                  <a:pt x="9951" y="1836"/>
                </a:lnTo>
                <a:lnTo>
                  <a:pt x="9948" y="1842"/>
                </a:lnTo>
                <a:lnTo>
                  <a:pt x="9945" y="1847"/>
                </a:lnTo>
                <a:lnTo>
                  <a:pt x="9941" y="1851"/>
                </a:lnTo>
                <a:lnTo>
                  <a:pt x="9931" y="1860"/>
                </a:lnTo>
                <a:lnTo>
                  <a:pt x="9920" y="1869"/>
                </a:lnTo>
                <a:lnTo>
                  <a:pt x="9910" y="1880"/>
                </a:lnTo>
                <a:lnTo>
                  <a:pt x="9901" y="1891"/>
                </a:lnTo>
                <a:lnTo>
                  <a:pt x="9900" y="1886"/>
                </a:lnTo>
                <a:lnTo>
                  <a:pt x="9899" y="1880"/>
                </a:lnTo>
                <a:lnTo>
                  <a:pt x="9899" y="1875"/>
                </a:lnTo>
                <a:lnTo>
                  <a:pt x="9901" y="1868"/>
                </a:lnTo>
                <a:lnTo>
                  <a:pt x="9903" y="1864"/>
                </a:lnTo>
                <a:lnTo>
                  <a:pt x="9905" y="1859"/>
                </a:lnTo>
                <a:lnTo>
                  <a:pt x="9907" y="1854"/>
                </a:lnTo>
                <a:lnTo>
                  <a:pt x="9909" y="1849"/>
                </a:lnTo>
                <a:lnTo>
                  <a:pt x="9911" y="1844"/>
                </a:lnTo>
                <a:lnTo>
                  <a:pt x="9911" y="1837"/>
                </a:lnTo>
                <a:lnTo>
                  <a:pt x="9911" y="1774"/>
                </a:lnTo>
                <a:lnTo>
                  <a:pt x="9911" y="1766"/>
                </a:lnTo>
                <a:lnTo>
                  <a:pt x="9910" y="1757"/>
                </a:lnTo>
                <a:lnTo>
                  <a:pt x="9908" y="1750"/>
                </a:lnTo>
                <a:lnTo>
                  <a:pt x="9904" y="1742"/>
                </a:lnTo>
                <a:lnTo>
                  <a:pt x="9900" y="1738"/>
                </a:lnTo>
                <a:lnTo>
                  <a:pt x="9894" y="1736"/>
                </a:lnTo>
                <a:lnTo>
                  <a:pt x="9890" y="1734"/>
                </a:lnTo>
                <a:lnTo>
                  <a:pt x="9883" y="1733"/>
                </a:lnTo>
                <a:lnTo>
                  <a:pt x="9872" y="1733"/>
                </a:lnTo>
                <a:lnTo>
                  <a:pt x="9859" y="1731"/>
                </a:lnTo>
                <a:lnTo>
                  <a:pt x="9859" y="1729"/>
                </a:lnTo>
                <a:lnTo>
                  <a:pt x="9859" y="1726"/>
                </a:lnTo>
                <a:lnTo>
                  <a:pt x="9855" y="1731"/>
                </a:lnTo>
                <a:lnTo>
                  <a:pt x="9853" y="1737"/>
                </a:lnTo>
                <a:lnTo>
                  <a:pt x="9856" y="1747"/>
                </a:lnTo>
                <a:lnTo>
                  <a:pt x="9862" y="1758"/>
                </a:lnTo>
                <a:lnTo>
                  <a:pt x="9865" y="1773"/>
                </a:lnTo>
                <a:lnTo>
                  <a:pt x="9866" y="1786"/>
                </a:lnTo>
                <a:lnTo>
                  <a:pt x="9866" y="1800"/>
                </a:lnTo>
                <a:lnTo>
                  <a:pt x="9866" y="1817"/>
                </a:lnTo>
                <a:lnTo>
                  <a:pt x="9867" y="1826"/>
                </a:lnTo>
                <a:lnTo>
                  <a:pt x="9867" y="1835"/>
                </a:lnTo>
                <a:lnTo>
                  <a:pt x="9867" y="1844"/>
                </a:lnTo>
                <a:lnTo>
                  <a:pt x="9866" y="1853"/>
                </a:lnTo>
                <a:lnTo>
                  <a:pt x="9862" y="1869"/>
                </a:lnTo>
                <a:lnTo>
                  <a:pt x="9859" y="1886"/>
                </a:lnTo>
                <a:lnTo>
                  <a:pt x="9860" y="1902"/>
                </a:lnTo>
                <a:lnTo>
                  <a:pt x="9859" y="1917"/>
                </a:lnTo>
                <a:lnTo>
                  <a:pt x="9857" y="1922"/>
                </a:lnTo>
                <a:lnTo>
                  <a:pt x="9855" y="1926"/>
                </a:lnTo>
                <a:lnTo>
                  <a:pt x="9852" y="1930"/>
                </a:lnTo>
                <a:lnTo>
                  <a:pt x="9850" y="1932"/>
                </a:lnTo>
                <a:lnTo>
                  <a:pt x="9842" y="1939"/>
                </a:lnTo>
                <a:lnTo>
                  <a:pt x="9835" y="1944"/>
                </a:lnTo>
                <a:lnTo>
                  <a:pt x="9824" y="1941"/>
                </a:lnTo>
                <a:lnTo>
                  <a:pt x="9819" y="1919"/>
                </a:lnTo>
                <a:lnTo>
                  <a:pt x="9814" y="1900"/>
                </a:lnTo>
                <a:lnTo>
                  <a:pt x="9811" y="1879"/>
                </a:lnTo>
                <a:lnTo>
                  <a:pt x="9808" y="1857"/>
                </a:lnTo>
                <a:lnTo>
                  <a:pt x="9798" y="1853"/>
                </a:lnTo>
                <a:lnTo>
                  <a:pt x="9786" y="1863"/>
                </a:lnTo>
                <a:lnTo>
                  <a:pt x="9775" y="1871"/>
                </a:lnTo>
                <a:lnTo>
                  <a:pt x="9770" y="1874"/>
                </a:lnTo>
                <a:lnTo>
                  <a:pt x="9766" y="1878"/>
                </a:lnTo>
                <a:lnTo>
                  <a:pt x="9760" y="1882"/>
                </a:lnTo>
                <a:lnTo>
                  <a:pt x="9755" y="1888"/>
                </a:lnTo>
                <a:lnTo>
                  <a:pt x="9751" y="1895"/>
                </a:lnTo>
                <a:lnTo>
                  <a:pt x="9746" y="1903"/>
                </a:lnTo>
                <a:lnTo>
                  <a:pt x="9744" y="1912"/>
                </a:lnTo>
                <a:lnTo>
                  <a:pt x="9742" y="1920"/>
                </a:lnTo>
                <a:lnTo>
                  <a:pt x="9738" y="1932"/>
                </a:lnTo>
                <a:lnTo>
                  <a:pt x="9732" y="1942"/>
                </a:lnTo>
                <a:lnTo>
                  <a:pt x="9730" y="1947"/>
                </a:lnTo>
                <a:lnTo>
                  <a:pt x="9728" y="1952"/>
                </a:lnTo>
                <a:lnTo>
                  <a:pt x="9727" y="1958"/>
                </a:lnTo>
                <a:lnTo>
                  <a:pt x="9726" y="1965"/>
                </a:lnTo>
                <a:lnTo>
                  <a:pt x="9726" y="2019"/>
                </a:lnTo>
                <a:lnTo>
                  <a:pt x="9724" y="2024"/>
                </a:lnTo>
                <a:lnTo>
                  <a:pt x="9720" y="2029"/>
                </a:lnTo>
                <a:lnTo>
                  <a:pt x="9714" y="2040"/>
                </a:lnTo>
                <a:lnTo>
                  <a:pt x="9706" y="2050"/>
                </a:lnTo>
                <a:lnTo>
                  <a:pt x="9698" y="2058"/>
                </a:lnTo>
                <a:lnTo>
                  <a:pt x="9689" y="2068"/>
                </a:lnTo>
                <a:lnTo>
                  <a:pt x="9676" y="2082"/>
                </a:lnTo>
                <a:lnTo>
                  <a:pt x="9665" y="2095"/>
                </a:lnTo>
                <a:lnTo>
                  <a:pt x="9654" y="2107"/>
                </a:lnTo>
                <a:lnTo>
                  <a:pt x="9640" y="2119"/>
                </a:lnTo>
                <a:lnTo>
                  <a:pt x="9637" y="2122"/>
                </a:lnTo>
                <a:lnTo>
                  <a:pt x="9634" y="2125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54"/>
          <p:cNvSpPr>
            <a:spLocks/>
          </p:cNvSpPr>
          <p:nvPr/>
        </p:nvSpPr>
        <p:spPr bwMode="auto">
          <a:xfrm>
            <a:off x="1541467" y="1386342"/>
            <a:ext cx="385593" cy="534855"/>
          </a:xfrm>
          <a:custGeom>
            <a:avLst/>
            <a:gdLst>
              <a:gd name="T0" fmla="*/ 60 w 837"/>
              <a:gd name="T1" fmla="*/ 36 h 1160"/>
              <a:gd name="T2" fmla="*/ 12 w 837"/>
              <a:gd name="T3" fmla="*/ 74 h 1160"/>
              <a:gd name="T4" fmla="*/ 0 w 837"/>
              <a:gd name="T5" fmla="*/ 130 h 1160"/>
              <a:gd name="T6" fmla="*/ 73 w 837"/>
              <a:gd name="T7" fmla="*/ 161 h 1160"/>
              <a:gd name="T8" fmla="*/ 159 w 837"/>
              <a:gd name="T9" fmla="*/ 175 h 1160"/>
              <a:gd name="T10" fmla="*/ 140 w 837"/>
              <a:gd name="T11" fmla="*/ 206 h 1160"/>
              <a:gd name="T12" fmla="*/ 82 w 837"/>
              <a:gd name="T13" fmla="*/ 255 h 1160"/>
              <a:gd name="T14" fmla="*/ 108 w 837"/>
              <a:gd name="T15" fmla="*/ 295 h 1160"/>
              <a:gd name="T16" fmla="*/ 135 w 837"/>
              <a:gd name="T17" fmla="*/ 314 h 1160"/>
              <a:gd name="T18" fmla="*/ 191 w 837"/>
              <a:gd name="T19" fmla="*/ 329 h 1160"/>
              <a:gd name="T20" fmla="*/ 213 w 837"/>
              <a:gd name="T21" fmla="*/ 380 h 1160"/>
              <a:gd name="T22" fmla="*/ 250 w 837"/>
              <a:gd name="T23" fmla="*/ 434 h 1160"/>
              <a:gd name="T24" fmla="*/ 295 w 837"/>
              <a:gd name="T25" fmla="*/ 475 h 1160"/>
              <a:gd name="T26" fmla="*/ 210 w 837"/>
              <a:gd name="T27" fmla="*/ 499 h 1160"/>
              <a:gd name="T28" fmla="*/ 237 w 837"/>
              <a:gd name="T29" fmla="*/ 533 h 1160"/>
              <a:gd name="T30" fmla="*/ 282 w 837"/>
              <a:gd name="T31" fmla="*/ 563 h 1160"/>
              <a:gd name="T32" fmla="*/ 315 w 837"/>
              <a:gd name="T33" fmla="*/ 585 h 1160"/>
              <a:gd name="T34" fmla="*/ 306 w 837"/>
              <a:gd name="T35" fmla="*/ 630 h 1160"/>
              <a:gd name="T36" fmla="*/ 332 w 837"/>
              <a:gd name="T37" fmla="*/ 656 h 1160"/>
              <a:gd name="T38" fmla="*/ 352 w 837"/>
              <a:gd name="T39" fmla="*/ 706 h 1160"/>
              <a:gd name="T40" fmla="*/ 351 w 837"/>
              <a:gd name="T41" fmla="*/ 742 h 1160"/>
              <a:gd name="T42" fmla="*/ 374 w 837"/>
              <a:gd name="T43" fmla="*/ 758 h 1160"/>
              <a:gd name="T44" fmla="*/ 410 w 837"/>
              <a:gd name="T45" fmla="*/ 783 h 1160"/>
              <a:gd name="T46" fmla="*/ 423 w 837"/>
              <a:gd name="T47" fmla="*/ 803 h 1160"/>
              <a:gd name="T48" fmla="*/ 482 w 837"/>
              <a:gd name="T49" fmla="*/ 813 h 1160"/>
              <a:gd name="T50" fmla="*/ 506 w 837"/>
              <a:gd name="T51" fmla="*/ 841 h 1160"/>
              <a:gd name="T52" fmla="*/ 454 w 837"/>
              <a:gd name="T53" fmla="*/ 905 h 1160"/>
              <a:gd name="T54" fmla="*/ 495 w 837"/>
              <a:gd name="T55" fmla="*/ 953 h 1160"/>
              <a:gd name="T56" fmla="*/ 561 w 837"/>
              <a:gd name="T57" fmla="*/ 1022 h 1160"/>
              <a:gd name="T58" fmla="*/ 644 w 837"/>
              <a:gd name="T59" fmla="*/ 1101 h 1160"/>
              <a:gd name="T60" fmla="*/ 711 w 837"/>
              <a:gd name="T61" fmla="*/ 1149 h 1160"/>
              <a:gd name="T62" fmla="*/ 762 w 837"/>
              <a:gd name="T63" fmla="*/ 1160 h 1160"/>
              <a:gd name="T64" fmla="*/ 823 w 837"/>
              <a:gd name="T65" fmla="*/ 1153 h 1160"/>
              <a:gd name="T66" fmla="*/ 818 w 837"/>
              <a:gd name="T67" fmla="*/ 1102 h 1160"/>
              <a:gd name="T68" fmla="*/ 807 w 837"/>
              <a:gd name="T69" fmla="*/ 1028 h 1160"/>
              <a:gd name="T70" fmla="*/ 816 w 837"/>
              <a:gd name="T71" fmla="*/ 912 h 1160"/>
              <a:gd name="T72" fmla="*/ 796 w 837"/>
              <a:gd name="T73" fmla="*/ 835 h 1160"/>
              <a:gd name="T74" fmla="*/ 751 w 837"/>
              <a:gd name="T75" fmla="*/ 777 h 1160"/>
              <a:gd name="T76" fmla="*/ 688 w 837"/>
              <a:gd name="T77" fmla="*/ 725 h 1160"/>
              <a:gd name="T78" fmla="*/ 635 w 837"/>
              <a:gd name="T79" fmla="*/ 665 h 1160"/>
              <a:gd name="T80" fmla="*/ 615 w 837"/>
              <a:gd name="T81" fmla="*/ 614 h 1160"/>
              <a:gd name="T82" fmla="*/ 622 w 837"/>
              <a:gd name="T83" fmla="*/ 570 h 1160"/>
              <a:gd name="T84" fmla="*/ 642 w 837"/>
              <a:gd name="T85" fmla="*/ 552 h 1160"/>
              <a:gd name="T86" fmla="*/ 619 w 837"/>
              <a:gd name="T87" fmla="*/ 515 h 1160"/>
              <a:gd name="T88" fmla="*/ 592 w 837"/>
              <a:gd name="T89" fmla="*/ 440 h 1160"/>
              <a:gd name="T90" fmla="*/ 565 w 837"/>
              <a:gd name="T91" fmla="*/ 336 h 1160"/>
              <a:gd name="T92" fmla="*/ 541 w 837"/>
              <a:gd name="T93" fmla="*/ 263 h 1160"/>
              <a:gd name="T94" fmla="*/ 522 w 837"/>
              <a:gd name="T95" fmla="*/ 243 h 1160"/>
              <a:gd name="T96" fmla="*/ 439 w 837"/>
              <a:gd name="T97" fmla="*/ 187 h 1160"/>
              <a:gd name="T98" fmla="*/ 348 w 837"/>
              <a:gd name="T99" fmla="*/ 117 h 1160"/>
              <a:gd name="T100" fmla="*/ 306 w 837"/>
              <a:gd name="T101" fmla="*/ 79 h 1160"/>
              <a:gd name="T102" fmla="*/ 249 w 837"/>
              <a:gd name="T103" fmla="*/ 58 h 1160"/>
              <a:gd name="T104" fmla="*/ 224 w 837"/>
              <a:gd name="T105" fmla="*/ 31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37" h="1160">
                <a:moveTo>
                  <a:pt x="216" y="0"/>
                </a:moveTo>
                <a:lnTo>
                  <a:pt x="106" y="0"/>
                </a:lnTo>
                <a:lnTo>
                  <a:pt x="106" y="35"/>
                </a:lnTo>
                <a:lnTo>
                  <a:pt x="81" y="36"/>
                </a:lnTo>
                <a:lnTo>
                  <a:pt x="60" y="36"/>
                </a:lnTo>
                <a:lnTo>
                  <a:pt x="38" y="35"/>
                </a:lnTo>
                <a:lnTo>
                  <a:pt x="13" y="35"/>
                </a:lnTo>
                <a:lnTo>
                  <a:pt x="12" y="49"/>
                </a:lnTo>
                <a:lnTo>
                  <a:pt x="12" y="62"/>
                </a:lnTo>
                <a:lnTo>
                  <a:pt x="12" y="74"/>
                </a:lnTo>
                <a:lnTo>
                  <a:pt x="11" y="88"/>
                </a:lnTo>
                <a:lnTo>
                  <a:pt x="8" y="98"/>
                </a:lnTo>
                <a:lnTo>
                  <a:pt x="6" y="109"/>
                </a:lnTo>
                <a:lnTo>
                  <a:pt x="2" y="119"/>
                </a:lnTo>
                <a:lnTo>
                  <a:pt x="0" y="130"/>
                </a:lnTo>
                <a:lnTo>
                  <a:pt x="22" y="139"/>
                </a:lnTo>
                <a:lnTo>
                  <a:pt x="42" y="149"/>
                </a:lnTo>
                <a:lnTo>
                  <a:pt x="52" y="153"/>
                </a:lnTo>
                <a:lnTo>
                  <a:pt x="62" y="158"/>
                </a:lnTo>
                <a:lnTo>
                  <a:pt x="73" y="161"/>
                </a:lnTo>
                <a:lnTo>
                  <a:pt x="86" y="164"/>
                </a:lnTo>
                <a:lnTo>
                  <a:pt x="105" y="169"/>
                </a:lnTo>
                <a:lnTo>
                  <a:pt x="122" y="171"/>
                </a:lnTo>
                <a:lnTo>
                  <a:pt x="140" y="173"/>
                </a:lnTo>
                <a:lnTo>
                  <a:pt x="159" y="175"/>
                </a:lnTo>
                <a:lnTo>
                  <a:pt x="158" y="182"/>
                </a:lnTo>
                <a:lnTo>
                  <a:pt x="155" y="188"/>
                </a:lnTo>
                <a:lnTo>
                  <a:pt x="152" y="192"/>
                </a:lnTo>
                <a:lnTo>
                  <a:pt x="148" y="198"/>
                </a:lnTo>
                <a:lnTo>
                  <a:pt x="140" y="206"/>
                </a:lnTo>
                <a:lnTo>
                  <a:pt x="130" y="215"/>
                </a:lnTo>
                <a:lnTo>
                  <a:pt x="118" y="226"/>
                </a:lnTo>
                <a:lnTo>
                  <a:pt x="107" y="236"/>
                </a:lnTo>
                <a:lnTo>
                  <a:pt x="95" y="244"/>
                </a:lnTo>
                <a:lnTo>
                  <a:pt x="82" y="255"/>
                </a:lnTo>
                <a:lnTo>
                  <a:pt x="91" y="265"/>
                </a:lnTo>
                <a:lnTo>
                  <a:pt x="99" y="273"/>
                </a:lnTo>
                <a:lnTo>
                  <a:pt x="103" y="282"/>
                </a:lnTo>
                <a:lnTo>
                  <a:pt x="106" y="292"/>
                </a:lnTo>
                <a:lnTo>
                  <a:pt x="108" y="295"/>
                </a:lnTo>
                <a:lnTo>
                  <a:pt x="110" y="299"/>
                </a:lnTo>
                <a:lnTo>
                  <a:pt x="114" y="303"/>
                </a:lnTo>
                <a:lnTo>
                  <a:pt x="117" y="306"/>
                </a:lnTo>
                <a:lnTo>
                  <a:pt x="126" y="310"/>
                </a:lnTo>
                <a:lnTo>
                  <a:pt x="135" y="314"/>
                </a:lnTo>
                <a:lnTo>
                  <a:pt x="144" y="318"/>
                </a:lnTo>
                <a:lnTo>
                  <a:pt x="153" y="319"/>
                </a:lnTo>
                <a:lnTo>
                  <a:pt x="171" y="321"/>
                </a:lnTo>
                <a:lnTo>
                  <a:pt x="191" y="321"/>
                </a:lnTo>
                <a:lnTo>
                  <a:pt x="191" y="329"/>
                </a:lnTo>
                <a:lnTo>
                  <a:pt x="194" y="338"/>
                </a:lnTo>
                <a:lnTo>
                  <a:pt x="196" y="345"/>
                </a:lnTo>
                <a:lnTo>
                  <a:pt x="198" y="351"/>
                </a:lnTo>
                <a:lnTo>
                  <a:pt x="204" y="365"/>
                </a:lnTo>
                <a:lnTo>
                  <a:pt x="213" y="380"/>
                </a:lnTo>
                <a:lnTo>
                  <a:pt x="222" y="398"/>
                </a:lnTo>
                <a:lnTo>
                  <a:pt x="231" y="414"/>
                </a:lnTo>
                <a:lnTo>
                  <a:pt x="237" y="420"/>
                </a:lnTo>
                <a:lnTo>
                  <a:pt x="243" y="428"/>
                </a:lnTo>
                <a:lnTo>
                  <a:pt x="250" y="434"/>
                </a:lnTo>
                <a:lnTo>
                  <a:pt x="257" y="441"/>
                </a:lnTo>
                <a:lnTo>
                  <a:pt x="268" y="449"/>
                </a:lnTo>
                <a:lnTo>
                  <a:pt x="278" y="457"/>
                </a:lnTo>
                <a:lnTo>
                  <a:pt x="287" y="464"/>
                </a:lnTo>
                <a:lnTo>
                  <a:pt x="295" y="475"/>
                </a:lnTo>
                <a:lnTo>
                  <a:pt x="278" y="484"/>
                </a:lnTo>
                <a:lnTo>
                  <a:pt x="263" y="490"/>
                </a:lnTo>
                <a:lnTo>
                  <a:pt x="248" y="498"/>
                </a:lnTo>
                <a:lnTo>
                  <a:pt x="231" y="504"/>
                </a:lnTo>
                <a:lnTo>
                  <a:pt x="210" y="499"/>
                </a:lnTo>
                <a:lnTo>
                  <a:pt x="208" y="510"/>
                </a:lnTo>
                <a:lnTo>
                  <a:pt x="216" y="515"/>
                </a:lnTo>
                <a:lnTo>
                  <a:pt x="224" y="521"/>
                </a:lnTo>
                <a:lnTo>
                  <a:pt x="230" y="526"/>
                </a:lnTo>
                <a:lnTo>
                  <a:pt x="237" y="533"/>
                </a:lnTo>
                <a:lnTo>
                  <a:pt x="243" y="538"/>
                </a:lnTo>
                <a:lnTo>
                  <a:pt x="250" y="544"/>
                </a:lnTo>
                <a:lnTo>
                  <a:pt x="257" y="550"/>
                </a:lnTo>
                <a:lnTo>
                  <a:pt x="266" y="555"/>
                </a:lnTo>
                <a:lnTo>
                  <a:pt x="282" y="563"/>
                </a:lnTo>
                <a:lnTo>
                  <a:pt x="297" y="571"/>
                </a:lnTo>
                <a:lnTo>
                  <a:pt x="304" y="575"/>
                </a:lnTo>
                <a:lnTo>
                  <a:pt x="310" y="579"/>
                </a:lnTo>
                <a:lnTo>
                  <a:pt x="312" y="582"/>
                </a:lnTo>
                <a:lnTo>
                  <a:pt x="315" y="585"/>
                </a:lnTo>
                <a:lnTo>
                  <a:pt x="316" y="589"/>
                </a:lnTo>
                <a:lnTo>
                  <a:pt x="317" y="592"/>
                </a:lnTo>
                <a:lnTo>
                  <a:pt x="311" y="608"/>
                </a:lnTo>
                <a:lnTo>
                  <a:pt x="306" y="624"/>
                </a:lnTo>
                <a:lnTo>
                  <a:pt x="306" y="630"/>
                </a:lnTo>
                <a:lnTo>
                  <a:pt x="308" y="634"/>
                </a:lnTo>
                <a:lnTo>
                  <a:pt x="311" y="637"/>
                </a:lnTo>
                <a:lnTo>
                  <a:pt x="316" y="641"/>
                </a:lnTo>
                <a:lnTo>
                  <a:pt x="324" y="648"/>
                </a:lnTo>
                <a:lnTo>
                  <a:pt x="332" y="656"/>
                </a:lnTo>
                <a:lnTo>
                  <a:pt x="338" y="666"/>
                </a:lnTo>
                <a:lnTo>
                  <a:pt x="344" y="676"/>
                </a:lnTo>
                <a:lnTo>
                  <a:pt x="347" y="687"/>
                </a:lnTo>
                <a:lnTo>
                  <a:pt x="351" y="699"/>
                </a:lnTo>
                <a:lnTo>
                  <a:pt x="352" y="706"/>
                </a:lnTo>
                <a:lnTo>
                  <a:pt x="352" y="714"/>
                </a:lnTo>
                <a:lnTo>
                  <a:pt x="351" y="722"/>
                </a:lnTo>
                <a:lnTo>
                  <a:pt x="351" y="729"/>
                </a:lnTo>
                <a:lnTo>
                  <a:pt x="351" y="736"/>
                </a:lnTo>
                <a:lnTo>
                  <a:pt x="351" y="742"/>
                </a:lnTo>
                <a:lnTo>
                  <a:pt x="355" y="749"/>
                </a:lnTo>
                <a:lnTo>
                  <a:pt x="359" y="754"/>
                </a:lnTo>
                <a:lnTo>
                  <a:pt x="363" y="757"/>
                </a:lnTo>
                <a:lnTo>
                  <a:pt x="369" y="758"/>
                </a:lnTo>
                <a:lnTo>
                  <a:pt x="374" y="758"/>
                </a:lnTo>
                <a:lnTo>
                  <a:pt x="380" y="759"/>
                </a:lnTo>
                <a:lnTo>
                  <a:pt x="389" y="764"/>
                </a:lnTo>
                <a:lnTo>
                  <a:pt x="397" y="769"/>
                </a:lnTo>
                <a:lnTo>
                  <a:pt x="403" y="776"/>
                </a:lnTo>
                <a:lnTo>
                  <a:pt x="410" y="783"/>
                </a:lnTo>
                <a:lnTo>
                  <a:pt x="411" y="788"/>
                </a:lnTo>
                <a:lnTo>
                  <a:pt x="412" y="794"/>
                </a:lnTo>
                <a:lnTo>
                  <a:pt x="415" y="797"/>
                </a:lnTo>
                <a:lnTo>
                  <a:pt x="418" y="800"/>
                </a:lnTo>
                <a:lnTo>
                  <a:pt x="423" y="803"/>
                </a:lnTo>
                <a:lnTo>
                  <a:pt x="426" y="804"/>
                </a:lnTo>
                <a:lnTo>
                  <a:pt x="434" y="806"/>
                </a:lnTo>
                <a:lnTo>
                  <a:pt x="444" y="807"/>
                </a:lnTo>
                <a:lnTo>
                  <a:pt x="465" y="810"/>
                </a:lnTo>
                <a:lnTo>
                  <a:pt x="482" y="813"/>
                </a:lnTo>
                <a:lnTo>
                  <a:pt x="491" y="817"/>
                </a:lnTo>
                <a:lnTo>
                  <a:pt x="499" y="820"/>
                </a:lnTo>
                <a:lnTo>
                  <a:pt x="507" y="825"/>
                </a:lnTo>
                <a:lnTo>
                  <a:pt x="515" y="832"/>
                </a:lnTo>
                <a:lnTo>
                  <a:pt x="506" y="841"/>
                </a:lnTo>
                <a:lnTo>
                  <a:pt x="498" y="852"/>
                </a:lnTo>
                <a:lnTo>
                  <a:pt x="492" y="862"/>
                </a:lnTo>
                <a:lnTo>
                  <a:pt x="483" y="874"/>
                </a:lnTo>
                <a:lnTo>
                  <a:pt x="469" y="890"/>
                </a:lnTo>
                <a:lnTo>
                  <a:pt x="454" y="905"/>
                </a:lnTo>
                <a:lnTo>
                  <a:pt x="464" y="913"/>
                </a:lnTo>
                <a:lnTo>
                  <a:pt x="471" y="920"/>
                </a:lnTo>
                <a:lnTo>
                  <a:pt x="479" y="928"/>
                </a:lnTo>
                <a:lnTo>
                  <a:pt x="484" y="935"/>
                </a:lnTo>
                <a:lnTo>
                  <a:pt x="495" y="953"/>
                </a:lnTo>
                <a:lnTo>
                  <a:pt x="508" y="972"/>
                </a:lnTo>
                <a:lnTo>
                  <a:pt x="518" y="981"/>
                </a:lnTo>
                <a:lnTo>
                  <a:pt x="528" y="988"/>
                </a:lnTo>
                <a:lnTo>
                  <a:pt x="546" y="1006"/>
                </a:lnTo>
                <a:lnTo>
                  <a:pt x="561" y="1022"/>
                </a:lnTo>
                <a:lnTo>
                  <a:pt x="575" y="1037"/>
                </a:lnTo>
                <a:lnTo>
                  <a:pt x="592" y="1054"/>
                </a:lnTo>
                <a:lnTo>
                  <a:pt x="614" y="1075"/>
                </a:lnTo>
                <a:lnTo>
                  <a:pt x="634" y="1092"/>
                </a:lnTo>
                <a:lnTo>
                  <a:pt x="644" y="1101"/>
                </a:lnTo>
                <a:lnTo>
                  <a:pt x="655" y="1109"/>
                </a:lnTo>
                <a:lnTo>
                  <a:pt x="667" y="1118"/>
                </a:lnTo>
                <a:lnTo>
                  <a:pt x="680" y="1126"/>
                </a:lnTo>
                <a:lnTo>
                  <a:pt x="696" y="1137"/>
                </a:lnTo>
                <a:lnTo>
                  <a:pt x="711" y="1149"/>
                </a:lnTo>
                <a:lnTo>
                  <a:pt x="717" y="1153"/>
                </a:lnTo>
                <a:lnTo>
                  <a:pt x="726" y="1157"/>
                </a:lnTo>
                <a:lnTo>
                  <a:pt x="735" y="1160"/>
                </a:lnTo>
                <a:lnTo>
                  <a:pt x="744" y="1160"/>
                </a:lnTo>
                <a:lnTo>
                  <a:pt x="762" y="1160"/>
                </a:lnTo>
                <a:lnTo>
                  <a:pt x="776" y="1159"/>
                </a:lnTo>
                <a:lnTo>
                  <a:pt x="790" y="1158"/>
                </a:lnTo>
                <a:lnTo>
                  <a:pt x="807" y="1158"/>
                </a:lnTo>
                <a:lnTo>
                  <a:pt x="816" y="1157"/>
                </a:lnTo>
                <a:lnTo>
                  <a:pt x="823" y="1153"/>
                </a:lnTo>
                <a:lnTo>
                  <a:pt x="830" y="1150"/>
                </a:lnTo>
                <a:lnTo>
                  <a:pt x="837" y="1145"/>
                </a:lnTo>
                <a:lnTo>
                  <a:pt x="830" y="1130"/>
                </a:lnTo>
                <a:lnTo>
                  <a:pt x="823" y="1115"/>
                </a:lnTo>
                <a:lnTo>
                  <a:pt x="818" y="1102"/>
                </a:lnTo>
                <a:lnTo>
                  <a:pt x="815" y="1088"/>
                </a:lnTo>
                <a:lnTo>
                  <a:pt x="811" y="1075"/>
                </a:lnTo>
                <a:lnTo>
                  <a:pt x="809" y="1060"/>
                </a:lnTo>
                <a:lnTo>
                  <a:pt x="808" y="1044"/>
                </a:lnTo>
                <a:lnTo>
                  <a:pt x="807" y="1028"/>
                </a:lnTo>
                <a:lnTo>
                  <a:pt x="807" y="1012"/>
                </a:lnTo>
                <a:lnTo>
                  <a:pt x="807" y="996"/>
                </a:lnTo>
                <a:lnTo>
                  <a:pt x="812" y="985"/>
                </a:lnTo>
                <a:lnTo>
                  <a:pt x="816" y="974"/>
                </a:lnTo>
                <a:lnTo>
                  <a:pt x="816" y="912"/>
                </a:lnTo>
                <a:lnTo>
                  <a:pt x="815" y="894"/>
                </a:lnTo>
                <a:lnTo>
                  <a:pt x="812" y="878"/>
                </a:lnTo>
                <a:lnTo>
                  <a:pt x="808" y="863"/>
                </a:lnTo>
                <a:lnTo>
                  <a:pt x="803" y="849"/>
                </a:lnTo>
                <a:lnTo>
                  <a:pt x="796" y="835"/>
                </a:lnTo>
                <a:lnTo>
                  <a:pt x="788" y="822"/>
                </a:lnTo>
                <a:lnTo>
                  <a:pt x="779" y="808"/>
                </a:lnTo>
                <a:lnTo>
                  <a:pt x="768" y="794"/>
                </a:lnTo>
                <a:lnTo>
                  <a:pt x="760" y="784"/>
                </a:lnTo>
                <a:lnTo>
                  <a:pt x="751" y="777"/>
                </a:lnTo>
                <a:lnTo>
                  <a:pt x="742" y="769"/>
                </a:lnTo>
                <a:lnTo>
                  <a:pt x="735" y="763"/>
                </a:lnTo>
                <a:lnTo>
                  <a:pt x="717" y="750"/>
                </a:lnTo>
                <a:lnTo>
                  <a:pt x="699" y="733"/>
                </a:lnTo>
                <a:lnTo>
                  <a:pt x="688" y="725"/>
                </a:lnTo>
                <a:lnTo>
                  <a:pt x="677" y="717"/>
                </a:lnTo>
                <a:lnTo>
                  <a:pt x="663" y="702"/>
                </a:lnTo>
                <a:lnTo>
                  <a:pt x="650" y="685"/>
                </a:lnTo>
                <a:lnTo>
                  <a:pt x="643" y="675"/>
                </a:lnTo>
                <a:lnTo>
                  <a:pt x="635" y="665"/>
                </a:lnTo>
                <a:lnTo>
                  <a:pt x="629" y="656"/>
                </a:lnTo>
                <a:lnTo>
                  <a:pt x="623" y="646"/>
                </a:lnTo>
                <a:lnTo>
                  <a:pt x="619" y="636"/>
                </a:lnTo>
                <a:lnTo>
                  <a:pt x="616" y="624"/>
                </a:lnTo>
                <a:lnTo>
                  <a:pt x="615" y="614"/>
                </a:lnTo>
                <a:lnTo>
                  <a:pt x="614" y="601"/>
                </a:lnTo>
                <a:lnTo>
                  <a:pt x="614" y="590"/>
                </a:lnTo>
                <a:lnTo>
                  <a:pt x="616" y="579"/>
                </a:lnTo>
                <a:lnTo>
                  <a:pt x="619" y="574"/>
                </a:lnTo>
                <a:lnTo>
                  <a:pt x="622" y="570"/>
                </a:lnTo>
                <a:lnTo>
                  <a:pt x="627" y="567"/>
                </a:lnTo>
                <a:lnTo>
                  <a:pt x="632" y="564"/>
                </a:lnTo>
                <a:lnTo>
                  <a:pt x="636" y="561"/>
                </a:lnTo>
                <a:lnTo>
                  <a:pt x="640" y="556"/>
                </a:lnTo>
                <a:lnTo>
                  <a:pt x="642" y="552"/>
                </a:lnTo>
                <a:lnTo>
                  <a:pt x="643" y="547"/>
                </a:lnTo>
                <a:lnTo>
                  <a:pt x="640" y="541"/>
                </a:lnTo>
                <a:lnTo>
                  <a:pt x="635" y="537"/>
                </a:lnTo>
                <a:lnTo>
                  <a:pt x="628" y="525"/>
                </a:lnTo>
                <a:lnTo>
                  <a:pt x="619" y="515"/>
                </a:lnTo>
                <a:lnTo>
                  <a:pt x="612" y="501"/>
                </a:lnTo>
                <a:lnTo>
                  <a:pt x="606" y="488"/>
                </a:lnTo>
                <a:lnTo>
                  <a:pt x="602" y="475"/>
                </a:lnTo>
                <a:lnTo>
                  <a:pt x="598" y="459"/>
                </a:lnTo>
                <a:lnTo>
                  <a:pt x="592" y="440"/>
                </a:lnTo>
                <a:lnTo>
                  <a:pt x="587" y="422"/>
                </a:lnTo>
                <a:lnTo>
                  <a:pt x="581" y="405"/>
                </a:lnTo>
                <a:lnTo>
                  <a:pt x="577" y="385"/>
                </a:lnTo>
                <a:lnTo>
                  <a:pt x="571" y="359"/>
                </a:lnTo>
                <a:lnTo>
                  <a:pt x="565" y="336"/>
                </a:lnTo>
                <a:lnTo>
                  <a:pt x="559" y="312"/>
                </a:lnTo>
                <a:lnTo>
                  <a:pt x="550" y="287"/>
                </a:lnTo>
                <a:lnTo>
                  <a:pt x="547" y="279"/>
                </a:lnTo>
                <a:lnTo>
                  <a:pt x="545" y="270"/>
                </a:lnTo>
                <a:lnTo>
                  <a:pt x="541" y="263"/>
                </a:lnTo>
                <a:lnTo>
                  <a:pt x="537" y="255"/>
                </a:lnTo>
                <a:lnTo>
                  <a:pt x="534" y="251"/>
                </a:lnTo>
                <a:lnTo>
                  <a:pt x="530" y="247"/>
                </a:lnTo>
                <a:lnTo>
                  <a:pt x="526" y="245"/>
                </a:lnTo>
                <a:lnTo>
                  <a:pt x="522" y="243"/>
                </a:lnTo>
                <a:lnTo>
                  <a:pt x="513" y="239"/>
                </a:lnTo>
                <a:lnTo>
                  <a:pt x="505" y="233"/>
                </a:lnTo>
                <a:lnTo>
                  <a:pt x="488" y="223"/>
                </a:lnTo>
                <a:lnTo>
                  <a:pt x="473" y="210"/>
                </a:lnTo>
                <a:lnTo>
                  <a:pt x="439" y="187"/>
                </a:lnTo>
                <a:lnTo>
                  <a:pt x="407" y="166"/>
                </a:lnTo>
                <a:lnTo>
                  <a:pt x="393" y="156"/>
                </a:lnTo>
                <a:lnTo>
                  <a:pt x="378" y="145"/>
                </a:lnTo>
                <a:lnTo>
                  <a:pt x="363" y="132"/>
                </a:lnTo>
                <a:lnTo>
                  <a:pt x="348" y="117"/>
                </a:lnTo>
                <a:lnTo>
                  <a:pt x="336" y="104"/>
                </a:lnTo>
                <a:lnTo>
                  <a:pt x="325" y="93"/>
                </a:lnTo>
                <a:lnTo>
                  <a:pt x="319" y="88"/>
                </a:lnTo>
                <a:lnTo>
                  <a:pt x="312" y="83"/>
                </a:lnTo>
                <a:lnTo>
                  <a:pt x="306" y="79"/>
                </a:lnTo>
                <a:lnTo>
                  <a:pt x="297" y="75"/>
                </a:lnTo>
                <a:lnTo>
                  <a:pt x="280" y="68"/>
                </a:lnTo>
                <a:lnTo>
                  <a:pt x="264" y="65"/>
                </a:lnTo>
                <a:lnTo>
                  <a:pt x="256" y="62"/>
                </a:lnTo>
                <a:lnTo>
                  <a:pt x="249" y="58"/>
                </a:lnTo>
                <a:lnTo>
                  <a:pt x="241" y="54"/>
                </a:lnTo>
                <a:lnTo>
                  <a:pt x="234" y="48"/>
                </a:lnTo>
                <a:lnTo>
                  <a:pt x="229" y="43"/>
                </a:lnTo>
                <a:lnTo>
                  <a:pt x="226" y="38"/>
                </a:lnTo>
                <a:lnTo>
                  <a:pt x="224" y="31"/>
                </a:lnTo>
                <a:lnTo>
                  <a:pt x="222" y="26"/>
                </a:lnTo>
                <a:lnTo>
                  <a:pt x="218" y="13"/>
                </a:lnTo>
                <a:lnTo>
                  <a:pt x="216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6808479" y="2534830"/>
            <a:ext cx="230803" cy="77395"/>
          </a:xfrm>
          <a:custGeom>
            <a:avLst/>
            <a:gdLst>
              <a:gd name="T0" fmla="*/ 184 w 500"/>
              <a:gd name="T1" fmla="*/ 106 h 167"/>
              <a:gd name="T2" fmla="*/ 175 w 500"/>
              <a:gd name="T3" fmla="*/ 102 h 167"/>
              <a:gd name="T4" fmla="*/ 164 w 500"/>
              <a:gd name="T5" fmla="*/ 94 h 167"/>
              <a:gd name="T6" fmla="*/ 152 w 500"/>
              <a:gd name="T7" fmla="*/ 81 h 167"/>
              <a:gd name="T8" fmla="*/ 142 w 500"/>
              <a:gd name="T9" fmla="*/ 72 h 167"/>
              <a:gd name="T10" fmla="*/ 133 w 500"/>
              <a:gd name="T11" fmla="*/ 69 h 167"/>
              <a:gd name="T12" fmla="*/ 120 w 500"/>
              <a:gd name="T13" fmla="*/ 69 h 167"/>
              <a:gd name="T14" fmla="*/ 107 w 500"/>
              <a:gd name="T15" fmla="*/ 72 h 167"/>
              <a:gd name="T16" fmla="*/ 89 w 500"/>
              <a:gd name="T17" fmla="*/ 80 h 167"/>
              <a:gd name="T18" fmla="*/ 55 w 500"/>
              <a:gd name="T19" fmla="*/ 89 h 167"/>
              <a:gd name="T20" fmla="*/ 21 w 500"/>
              <a:gd name="T21" fmla="*/ 93 h 167"/>
              <a:gd name="T22" fmla="*/ 2 w 500"/>
              <a:gd name="T23" fmla="*/ 98 h 167"/>
              <a:gd name="T24" fmla="*/ 16 w 500"/>
              <a:gd name="T25" fmla="*/ 109 h 167"/>
              <a:gd name="T26" fmla="*/ 37 w 500"/>
              <a:gd name="T27" fmla="*/ 115 h 167"/>
              <a:gd name="T28" fmla="*/ 67 w 500"/>
              <a:gd name="T29" fmla="*/ 126 h 167"/>
              <a:gd name="T30" fmla="*/ 94 w 500"/>
              <a:gd name="T31" fmla="*/ 135 h 167"/>
              <a:gd name="T32" fmla="*/ 113 w 500"/>
              <a:gd name="T33" fmla="*/ 137 h 167"/>
              <a:gd name="T34" fmla="*/ 186 w 500"/>
              <a:gd name="T35" fmla="*/ 138 h 167"/>
              <a:gd name="T36" fmla="*/ 208 w 500"/>
              <a:gd name="T37" fmla="*/ 143 h 167"/>
              <a:gd name="T38" fmla="*/ 229 w 500"/>
              <a:gd name="T39" fmla="*/ 143 h 167"/>
              <a:gd name="T40" fmla="*/ 243 w 500"/>
              <a:gd name="T41" fmla="*/ 149 h 167"/>
              <a:gd name="T42" fmla="*/ 255 w 500"/>
              <a:gd name="T43" fmla="*/ 157 h 167"/>
              <a:gd name="T44" fmla="*/ 267 w 500"/>
              <a:gd name="T45" fmla="*/ 164 h 167"/>
              <a:gd name="T46" fmla="*/ 282 w 500"/>
              <a:gd name="T47" fmla="*/ 167 h 167"/>
              <a:gd name="T48" fmla="*/ 309 w 500"/>
              <a:gd name="T49" fmla="*/ 163 h 167"/>
              <a:gd name="T50" fmla="*/ 335 w 500"/>
              <a:gd name="T51" fmla="*/ 156 h 167"/>
              <a:gd name="T52" fmla="*/ 357 w 500"/>
              <a:gd name="T53" fmla="*/ 151 h 167"/>
              <a:gd name="T54" fmla="*/ 376 w 500"/>
              <a:gd name="T55" fmla="*/ 144 h 167"/>
              <a:gd name="T56" fmla="*/ 392 w 500"/>
              <a:gd name="T57" fmla="*/ 135 h 167"/>
              <a:gd name="T58" fmla="*/ 407 w 500"/>
              <a:gd name="T59" fmla="*/ 120 h 167"/>
              <a:gd name="T60" fmla="*/ 428 w 500"/>
              <a:gd name="T61" fmla="*/ 134 h 167"/>
              <a:gd name="T62" fmla="*/ 449 w 500"/>
              <a:gd name="T63" fmla="*/ 145 h 167"/>
              <a:gd name="T64" fmla="*/ 467 w 500"/>
              <a:gd name="T65" fmla="*/ 113 h 167"/>
              <a:gd name="T66" fmla="*/ 479 w 500"/>
              <a:gd name="T67" fmla="*/ 80 h 167"/>
              <a:gd name="T68" fmla="*/ 492 w 500"/>
              <a:gd name="T69" fmla="*/ 57 h 167"/>
              <a:gd name="T70" fmla="*/ 497 w 500"/>
              <a:gd name="T71" fmla="*/ 47 h 167"/>
              <a:gd name="T72" fmla="*/ 500 w 500"/>
              <a:gd name="T73" fmla="*/ 34 h 167"/>
              <a:gd name="T74" fmla="*/ 498 w 500"/>
              <a:gd name="T75" fmla="*/ 26 h 167"/>
              <a:gd name="T76" fmla="*/ 494 w 500"/>
              <a:gd name="T77" fmla="*/ 19 h 167"/>
              <a:gd name="T78" fmla="*/ 487 w 500"/>
              <a:gd name="T79" fmla="*/ 15 h 167"/>
              <a:gd name="T80" fmla="*/ 479 w 500"/>
              <a:gd name="T81" fmla="*/ 13 h 167"/>
              <a:gd name="T82" fmla="*/ 458 w 500"/>
              <a:gd name="T83" fmla="*/ 14 h 167"/>
              <a:gd name="T84" fmla="*/ 437 w 500"/>
              <a:gd name="T85" fmla="*/ 16 h 167"/>
              <a:gd name="T86" fmla="*/ 420 w 500"/>
              <a:gd name="T87" fmla="*/ 16 h 167"/>
              <a:gd name="T88" fmla="*/ 404 w 500"/>
              <a:gd name="T89" fmla="*/ 13 h 167"/>
              <a:gd name="T90" fmla="*/ 389 w 500"/>
              <a:gd name="T91" fmla="*/ 4 h 167"/>
              <a:gd name="T92" fmla="*/ 381 w 500"/>
              <a:gd name="T93" fmla="*/ 1 h 167"/>
              <a:gd name="T94" fmla="*/ 373 w 500"/>
              <a:gd name="T95" fmla="*/ 0 h 167"/>
              <a:gd name="T96" fmla="*/ 360 w 500"/>
              <a:gd name="T97" fmla="*/ 1 h 167"/>
              <a:gd name="T98" fmla="*/ 350 w 500"/>
              <a:gd name="T99" fmla="*/ 4 h 167"/>
              <a:gd name="T100" fmla="*/ 330 w 500"/>
              <a:gd name="T101" fmla="*/ 16 h 167"/>
              <a:gd name="T102" fmla="*/ 304 w 500"/>
              <a:gd name="T103" fmla="*/ 26 h 167"/>
              <a:gd name="T104" fmla="*/ 277 w 500"/>
              <a:gd name="T105" fmla="*/ 36 h 167"/>
              <a:gd name="T106" fmla="*/ 255 w 500"/>
              <a:gd name="T107" fmla="*/ 47 h 167"/>
              <a:gd name="T108" fmla="*/ 250 w 500"/>
              <a:gd name="T109" fmla="*/ 55 h 167"/>
              <a:gd name="T110" fmla="*/ 246 w 500"/>
              <a:gd name="T111" fmla="*/ 62 h 167"/>
              <a:gd name="T112" fmla="*/ 240 w 500"/>
              <a:gd name="T113" fmla="*/ 80 h 167"/>
              <a:gd name="T114" fmla="*/ 230 w 500"/>
              <a:gd name="T115" fmla="*/ 90 h 167"/>
              <a:gd name="T116" fmla="*/ 218 w 500"/>
              <a:gd name="T117" fmla="*/ 99 h 167"/>
              <a:gd name="T118" fmla="*/ 204 w 500"/>
              <a:gd name="T119" fmla="*/ 104 h 167"/>
              <a:gd name="T120" fmla="*/ 189 w 500"/>
              <a:gd name="T121" fmla="*/ 106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0" h="167">
                <a:moveTo>
                  <a:pt x="189" y="106"/>
                </a:moveTo>
                <a:lnTo>
                  <a:pt x="184" y="106"/>
                </a:lnTo>
                <a:lnTo>
                  <a:pt x="179" y="104"/>
                </a:lnTo>
                <a:lnTo>
                  <a:pt x="175" y="102"/>
                </a:lnTo>
                <a:lnTo>
                  <a:pt x="172" y="100"/>
                </a:lnTo>
                <a:lnTo>
                  <a:pt x="164" y="94"/>
                </a:lnTo>
                <a:lnTo>
                  <a:pt x="159" y="87"/>
                </a:lnTo>
                <a:lnTo>
                  <a:pt x="152" y="81"/>
                </a:lnTo>
                <a:lnTo>
                  <a:pt x="145" y="74"/>
                </a:lnTo>
                <a:lnTo>
                  <a:pt x="142" y="72"/>
                </a:lnTo>
                <a:lnTo>
                  <a:pt x="137" y="70"/>
                </a:lnTo>
                <a:lnTo>
                  <a:pt x="133" y="69"/>
                </a:lnTo>
                <a:lnTo>
                  <a:pt x="128" y="69"/>
                </a:lnTo>
                <a:lnTo>
                  <a:pt x="120" y="69"/>
                </a:lnTo>
                <a:lnTo>
                  <a:pt x="114" y="70"/>
                </a:lnTo>
                <a:lnTo>
                  <a:pt x="107" y="72"/>
                </a:lnTo>
                <a:lnTo>
                  <a:pt x="101" y="74"/>
                </a:lnTo>
                <a:lnTo>
                  <a:pt x="89" y="80"/>
                </a:lnTo>
                <a:lnTo>
                  <a:pt x="75" y="85"/>
                </a:lnTo>
                <a:lnTo>
                  <a:pt x="55" y="89"/>
                </a:lnTo>
                <a:lnTo>
                  <a:pt x="38" y="91"/>
                </a:lnTo>
                <a:lnTo>
                  <a:pt x="21" y="93"/>
                </a:lnTo>
                <a:lnTo>
                  <a:pt x="0" y="93"/>
                </a:lnTo>
                <a:lnTo>
                  <a:pt x="2" y="98"/>
                </a:lnTo>
                <a:lnTo>
                  <a:pt x="6" y="103"/>
                </a:lnTo>
                <a:lnTo>
                  <a:pt x="16" y="109"/>
                </a:lnTo>
                <a:lnTo>
                  <a:pt x="26" y="112"/>
                </a:lnTo>
                <a:lnTo>
                  <a:pt x="37" y="115"/>
                </a:lnTo>
                <a:lnTo>
                  <a:pt x="49" y="120"/>
                </a:lnTo>
                <a:lnTo>
                  <a:pt x="67" y="126"/>
                </a:lnTo>
                <a:lnTo>
                  <a:pt x="86" y="133"/>
                </a:lnTo>
                <a:lnTo>
                  <a:pt x="94" y="135"/>
                </a:lnTo>
                <a:lnTo>
                  <a:pt x="103" y="136"/>
                </a:lnTo>
                <a:lnTo>
                  <a:pt x="113" y="137"/>
                </a:lnTo>
                <a:lnTo>
                  <a:pt x="123" y="138"/>
                </a:lnTo>
                <a:lnTo>
                  <a:pt x="186" y="138"/>
                </a:lnTo>
                <a:lnTo>
                  <a:pt x="197" y="140"/>
                </a:lnTo>
                <a:lnTo>
                  <a:pt x="208" y="143"/>
                </a:lnTo>
                <a:lnTo>
                  <a:pt x="218" y="142"/>
                </a:lnTo>
                <a:lnTo>
                  <a:pt x="229" y="143"/>
                </a:lnTo>
                <a:lnTo>
                  <a:pt x="237" y="145"/>
                </a:lnTo>
                <a:lnTo>
                  <a:pt x="243" y="149"/>
                </a:lnTo>
                <a:lnTo>
                  <a:pt x="250" y="153"/>
                </a:lnTo>
                <a:lnTo>
                  <a:pt x="255" y="157"/>
                </a:lnTo>
                <a:lnTo>
                  <a:pt x="262" y="161"/>
                </a:lnTo>
                <a:lnTo>
                  <a:pt x="267" y="164"/>
                </a:lnTo>
                <a:lnTo>
                  <a:pt x="275" y="166"/>
                </a:lnTo>
                <a:lnTo>
                  <a:pt x="282" y="167"/>
                </a:lnTo>
                <a:lnTo>
                  <a:pt x="296" y="166"/>
                </a:lnTo>
                <a:lnTo>
                  <a:pt x="309" y="163"/>
                </a:lnTo>
                <a:lnTo>
                  <a:pt x="321" y="160"/>
                </a:lnTo>
                <a:lnTo>
                  <a:pt x="335" y="156"/>
                </a:lnTo>
                <a:lnTo>
                  <a:pt x="346" y="154"/>
                </a:lnTo>
                <a:lnTo>
                  <a:pt x="357" y="151"/>
                </a:lnTo>
                <a:lnTo>
                  <a:pt x="366" y="149"/>
                </a:lnTo>
                <a:lnTo>
                  <a:pt x="376" y="144"/>
                </a:lnTo>
                <a:lnTo>
                  <a:pt x="385" y="140"/>
                </a:lnTo>
                <a:lnTo>
                  <a:pt x="392" y="135"/>
                </a:lnTo>
                <a:lnTo>
                  <a:pt x="400" y="127"/>
                </a:lnTo>
                <a:lnTo>
                  <a:pt x="407" y="120"/>
                </a:lnTo>
                <a:lnTo>
                  <a:pt x="417" y="127"/>
                </a:lnTo>
                <a:lnTo>
                  <a:pt x="428" y="134"/>
                </a:lnTo>
                <a:lnTo>
                  <a:pt x="438" y="139"/>
                </a:lnTo>
                <a:lnTo>
                  <a:pt x="449" y="145"/>
                </a:lnTo>
                <a:lnTo>
                  <a:pt x="459" y="129"/>
                </a:lnTo>
                <a:lnTo>
                  <a:pt x="467" y="113"/>
                </a:lnTo>
                <a:lnTo>
                  <a:pt x="472" y="98"/>
                </a:lnTo>
                <a:lnTo>
                  <a:pt x="479" y="80"/>
                </a:lnTo>
                <a:lnTo>
                  <a:pt x="484" y="68"/>
                </a:lnTo>
                <a:lnTo>
                  <a:pt x="492" y="57"/>
                </a:lnTo>
                <a:lnTo>
                  <a:pt x="495" y="53"/>
                </a:lnTo>
                <a:lnTo>
                  <a:pt x="497" y="47"/>
                </a:lnTo>
                <a:lnTo>
                  <a:pt x="499" y="41"/>
                </a:lnTo>
                <a:lnTo>
                  <a:pt x="500" y="34"/>
                </a:lnTo>
                <a:lnTo>
                  <a:pt x="499" y="30"/>
                </a:lnTo>
                <a:lnTo>
                  <a:pt x="498" y="26"/>
                </a:lnTo>
                <a:lnTo>
                  <a:pt x="496" y="22"/>
                </a:lnTo>
                <a:lnTo>
                  <a:pt x="494" y="19"/>
                </a:lnTo>
                <a:lnTo>
                  <a:pt x="491" y="16"/>
                </a:lnTo>
                <a:lnTo>
                  <a:pt x="487" y="15"/>
                </a:lnTo>
                <a:lnTo>
                  <a:pt x="483" y="14"/>
                </a:lnTo>
                <a:lnTo>
                  <a:pt x="479" y="13"/>
                </a:lnTo>
                <a:lnTo>
                  <a:pt x="468" y="14"/>
                </a:lnTo>
                <a:lnTo>
                  <a:pt x="458" y="14"/>
                </a:lnTo>
                <a:lnTo>
                  <a:pt x="448" y="15"/>
                </a:lnTo>
                <a:lnTo>
                  <a:pt x="437" y="16"/>
                </a:lnTo>
                <a:lnTo>
                  <a:pt x="428" y="16"/>
                </a:lnTo>
                <a:lnTo>
                  <a:pt x="420" y="16"/>
                </a:lnTo>
                <a:lnTo>
                  <a:pt x="413" y="15"/>
                </a:lnTo>
                <a:lnTo>
                  <a:pt x="404" y="13"/>
                </a:lnTo>
                <a:lnTo>
                  <a:pt x="397" y="8"/>
                </a:lnTo>
                <a:lnTo>
                  <a:pt x="389" y="4"/>
                </a:lnTo>
                <a:lnTo>
                  <a:pt x="385" y="3"/>
                </a:lnTo>
                <a:lnTo>
                  <a:pt x="381" y="1"/>
                </a:lnTo>
                <a:lnTo>
                  <a:pt x="377" y="0"/>
                </a:lnTo>
                <a:lnTo>
                  <a:pt x="373" y="0"/>
                </a:lnTo>
                <a:lnTo>
                  <a:pt x="366" y="0"/>
                </a:lnTo>
                <a:lnTo>
                  <a:pt x="360" y="1"/>
                </a:lnTo>
                <a:lnTo>
                  <a:pt x="356" y="3"/>
                </a:lnTo>
                <a:lnTo>
                  <a:pt x="350" y="4"/>
                </a:lnTo>
                <a:lnTo>
                  <a:pt x="340" y="9"/>
                </a:lnTo>
                <a:lnTo>
                  <a:pt x="330" y="16"/>
                </a:lnTo>
                <a:lnTo>
                  <a:pt x="316" y="21"/>
                </a:lnTo>
                <a:lnTo>
                  <a:pt x="304" y="26"/>
                </a:lnTo>
                <a:lnTo>
                  <a:pt x="291" y="31"/>
                </a:lnTo>
                <a:lnTo>
                  <a:pt x="277" y="36"/>
                </a:lnTo>
                <a:lnTo>
                  <a:pt x="266" y="42"/>
                </a:lnTo>
                <a:lnTo>
                  <a:pt x="255" y="47"/>
                </a:lnTo>
                <a:lnTo>
                  <a:pt x="252" y="50"/>
                </a:lnTo>
                <a:lnTo>
                  <a:pt x="250" y="55"/>
                </a:lnTo>
                <a:lnTo>
                  <a:pt x="248" y="58"/>
                </a:lnTo>
                <a:lnTo>
                  <a:pt x="246" y="62"/>
                </a:lnTo>
                <a:lnTo>
                  <a:pt x="243" y="71"/>
                </a:lnTo>
                <a:lnTo>
                  <a:pt x="240" y="80"/>
                </a:lnTo>
                <a:lnTo>
                  <a:pt x="235" y="85"/>
                </a:lnTo>
                <a:lnTo>
                  <a:pt x="230" y="90"/>
                </a:lnTo>
                <a:lnTo>
                  <a:pt x="225" y="96"/>
                </a:lnTo>
                <a:lnTo>
                  <a:pt x="218" y="99"/>
                </a:lnTo>
                <a:lnTo>
                  <a:pt x="212" y="102"/>
                </a:lnTo>
                <a:lnTo>
                  <a:pt x="204" y="104"/>
                </a:lnTo>
                <a:lnTo>
                  <a:pt x="197" y="106"/>
                </a:lnTo>
                <a:lnTo>
                  <a:pt x="189" y="106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8958957" y="1905995"/>
            <a:ext cx="62192" cy="283321"/>
          </a:xfrm>
          <a:custGeom>
            <a:avLst/>
            <a:gdLst>
              <a:gd name="T0" fmla="*/ 64 w 135"/>
              <a:gd name="T1" fmla="*/ 100 h 614"/>
              <a:gd name="T2" fmla="*/ 47 w 135"/>
              <a:gd name="T3" fmla="*/ 118 h 614"/>
              <a:gd name="T4" fmla="*/ 41 w 135"/>
              <a:gd name="T5" fmla="*/ 131 h 614"/>
              <a:gd name="T6" fmla="*/ 41 w 135"/>
              <a:gd name="T7" fmla="*/ 145 h 614"/>
              <a:gd name="T8" fmla="*/ 46 w 135"/>
              <a:gd name="T9" fmla="*/ 152 h 614"/>
              <a:gd name="T10" fmla="*/ 56 w 135"/>
              <a:gd name="T11" fmla="*/ 156 h 614"/>
              <a:gd name="T12" fmla="*/ 65 w 135"/>
              <a:gd name="T13" fmla="*/ 161 h 614"/>
              <a:gd name="T14" fmla="*/ 71 w 135"/>
              <a:gd name="T15" fmla="*/ 169 h 614"/>
              <a:gd name="T16" fmla="*/ 73 w 135"/>
              <a:gd name="T17" fmla="*/ 180 h 614"/>
              <a:gd name="T18" fmla="*/ 67 w 135"/>
              <a:gd name="T19" fmla="*/ 189 h 614"/>
              <a:gd name="T20" fmla="*/ 54 w 135"/>
              <a:gd name="T21" fmla="*/ 197 h 614"/>
              <a:gd name="T22" fmla="*/ 39 w 135"/>
              <a:gd name="T23" fmla="*/ 212 h 614"/>
              <a:gd name="T24" fmla="*/ 16 w 135"/>
              <a:gd name="T25" fmla="*/ 250 h 614"/>
              <a:gd name="T26" fmla="*/ 11 w 135"/>
              <a:gd name="T27" fmla="*/ 276 h 614"/>
              <a:gd name="T28" fmla="*/ 31 w 135"/>
              <a:gd name="T29" fmla="*/ 272 h 614"/>
              <a:gd name="T30" fmla="*/ 38 w 135"/>
              <a:gd name="T31" fmla="*/ 291 h 614"/>
              <a:gd name="T32" fmla="*/ 32 w 135"/>
              <a:gd name="T33" fmla="*/ 327 h 614"/>
              <a:gd name="T34" fmla="*/ 32 w 135"/>
              <a:gd name="T35" fmla="*/ 367 h 614"/>
              <a:gd name="T36" fmla="*/ 38 w 135"/>
              <a:gd name="T37" fmla="*/ 402 h 614"/>
              <a:gd name="T38" fmla="*/ 40 w 135"/>
              <a:gd name="T39" fmla="*/ 434 h 614"/>
              <a:gd name="T40" fmla="*/ 42 w 135"/>
              <a:gd name="T41" fmla="*/ 455 h 614"/>
              <a:gd name="T42" fmla="*/ 47 w 135"/>
              <a:gd name="T43" fmla="*/ 474 h 614"/>
              <a:gd name="T44" fmla="*/ 54 w 135"/>
              <a:gd name="T45" fmla="*/ 483 h 614"/>
              <a:gd name="T46" fmla="*/ 66 w 135"/>
              <a:gd name="T47" fmla="*/ 496 h 614"/>
              <a:gd name="T48" fmla="*/ 79 w 135"/>
              <a:gd name="T49" fmla="*/ 515 h 614"/>
              <a:gd name="T50" fmla="*/ 84 w 135"/>
              <a:gd name="T51" fmla="*/ 530 h 614"/>
              <a:gd name="T52" fmla="*/ 87 w 135"/>
              <a:gd name="T53" fmla="*/ 546 h 614"/>
              <a:gd name="T54" fmla="*/ 92 w 135"/>
              <a:gd name="T55" fmla="*/ 562 h 614"/>
              <a:gd name="T56" fmla="*/ 99 w 135"/>
              <a:gd name="T57" fmla="*/ 576 h 614"/>
              <a:gd name="T58" fmla="*/ 110 w 135"/>
              <a:gd name="T59" fmla="*/ 587 h 614"/>
              <a:gd name="T60" fmla="*/ 122 w 135"/>
              <a:gd name="T61" fmla="*/ 597 h 614"/>
              <a:gd name="T62" fmla="*/ 132 w 135"/>
              <a:gd name="T63" fmla="*/ 609 h 614"/>
              <a:gd name="T64" fmla="*/ 135 w 135"/>
              <a:gd name="T65" fmla="*/ 0 h 614"/>
              <a:gd name="T66" fmla="*/ 126 w 135"/>
              <a:gd name="T67" fmla="*/ 17 h 614"/>
              <a:gd name="T68" fmla="*/ 107 w 135"/>
              <a:gd name="T69" fmla="*/ 44 h 614"/>
              <a:gd name="T70" fmla="*/ 74 w 135"/>
              <a:gd name="T71" fmla="*/ 87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5" h="614">
                <a:moveTo>
                  <a:pt x="74" y="87"/>
                </a:moveTo>
                <a:lnTo>
                  <a:pt x="64" y="100"/>
                </a:lnTo>
                <a:lnTo>
                  <a:pt x="52" y="112"/>
                </a:lnTo>
                <a:lnTo>
                  <a:pt x="47" y="118"/>
                </a:lnTo>
                <a:lnTo>
                  <a:pt x="43" y="125"/>
                </a:lnTo>
                <a:lnTo>
                  <a:pt x="41" y="131"/>
                </a:lnTo>
                <a:lnTo>
                  <a:pt x="40" y="140"/>
                </a:lnTo>
                <a:lnTo>
                  <a:pt x="41" y="145"/>
                </a:lnTo>
                <a:lnTo>
                  <a:pt x="43" y="149"/>
                </a:lnTo>
                <a:lnTo>
                  <a:pt x="46" y="152"/>
                </a:lnTo>
                <a:lnTo>
                  <a:pt x="51" y="154"/>
                </a:lnTo>
                <a:lnTo>
                  <a:pt x="56" y="156"/>
                </a:lnTo>
                <a:lnTo>
                  <a:pt x="60" y="158"/>
                </a:lnTo>
                <a:lnTo>
                  <a:pt x="65" y="161"/>
                </a:lnTo>
                <a:lnTo>
                  <a:pt x="69" y="164"/>
                </a:lnTo>
                <a:lnTo>
                  <a:pt x="71" y="169"/>
                </a:lnTo>
                <a:lnTo>
                  <a:pt x="72" y="175"/>
                </a:lnTo>
                <a:lnTo>
                  <a:pt x="73" y="180"/>
                </a:lnTo>
                <a:lnTo>
                  <a:pt x="74" y="185"/>
                </a:lnTo>
                <a:lnTo>
                  <a:pt x="67" y="189"/>
                </a:lnTo>
                <a:lnTo>
                  <a:pt x="59" y="193"/>
                </a:lnTo>
                <a:lnTo>
                  <a:pt x="54" y="197"/>
                </a:lnTo>
                <a:lnTo>
                  <a:pt x="48" y="202"/>
                </a:lnTo>
                <a:lnTo>
                  <a:pt x="39" y="212"/>
                </a:lnTo>
                <a:lnTo>
                  <a:pt x="30" y="224"/>
                </a:lnTo>
                <a:lnTo>
                  <a:pt x="16" y="250"/>
                </a:lnTo>
                <a:lnTo>
                  <a:pt x="0" y="278"/>
                </a:lnTo>
                <a:lnTo>
                  <a:pt x="11" y="276"/>
                </a:lnTo>
                <a:lnTo>
                  <a:pt x="21" y="274"/>
                </a:lnTo>
                <a:lnTo>
                  <a:pt x="31" y="272"/>
                </a:lnTo>
                <a:lnTo>
                  <a:pt x="42" y="271"/>
                </a:lnTo>
                <a:lnTo>
                  <a:pt x="38" y="291"/>
                </a:lnTo>
                <a:lnTo>
                  <a:pt x="34" y="309"/>
                </a:lnTo>
                <a:lnTo>
                  <a:pt x="32" y="327"/>
                </a:lnTo>
                <a:lnTo>
                  <a:pt x="31" y="347"/>
                </a:lnTo>
                <a:lnTo>
                  <a:pt x="32" y="367"/>
                </a:lnTo>
                <a:lnTo>
                  <a:pt x="34" y="385"/>
                </a:lnTo>
                <a:lnTo>
                  <a:pt x="38" y="402"/>
                </a:lnTo>
                <a:lnTo>
                  <a:pt x="40" y="422"/>
                </a:lnTo>
                <a:lnTo>
                  <a:pt x="40" y="434"/>
                </a:lnTo>
                <a:lnTo>
                  <a:pt x="41" y="445"/>
                </a:lnTo>
                <a:lnTo>
                  <a:pt x="42" y="455"/>
                </a:lnTo>
                <a:lnTo>
                  <a:pt x="45" y="467"/>
                </a:lnTo>
                <a:lnTo>
                  <a:pt x="47" y="474"/>
                </a:lnTo>
                <a:lnTo>
                  <a:pt x="51" y="478"/>
                </a:lnTo>
                <a:lnTo>
                  <a:pt x="54" y="483"/>
                </a:lnTo>
                <a:lnTo>
                  <a:pt x="58" y="488"/>
                </a:lnTo>
                <a:lnTo>
                  <a:pt x="66" y="496"/>
                </a:lnTo>
                <a:lnTo>
                  <a:pt x="74" y="507"/>
                </a:lnTo>
                <a:lnTo>
                  <a:pt x="79" y="515"/>
                </a:lnTo>
                <a:lnTo>
                  <a:pt x="82" y="522"/>
                </a:lnTo>
                <a:lnTo>
                  <a:pt x="84" y="530"/>
                </a:lnTo>
                <a:lnTo>
                  <a:pt x="86" y="539"/>
                </a:lnTo>
                <a:lnTo>
                  <a:pt x="87" y="546"/>
                </a:lnTo>
                <a:lnTo>
                  <a:pt x="90" y="554"/>
                </a:lnTo>
                <a:lnTo>
                  <a:pt x="92" y="562"/>
                </a:lnTo>
                <a:lnTo>
                  <a:pt x="95" y="571"/>
                </a:lnTo>
                <a:lnTo>
                  <a:pt x="99" y="576"/>
                </a:lnTo>
                <a:lnTo>
                  <a:pt x="105" y="582"/>
                </a:lnTo>
                <a:lnTo>
                  <a:pt x="110" y="587"/>
                </a:lnTo>
                <a:lnTo>
                  <a:pt x="117" y="593"/>
                </a:lnTo>
                <a:lnTo>
                  <a:pt x="122" y="597"/>
                </a:lnTo>
                <a:lnTo>
                  <a:pt x="127" y="602"/>
                </a:lnTo>
                <a:lnTo>
                  <a:pt x="132" y="609"/>
                </a:lnTo>
                <a:lnTo>
                  <a:pt x="135" y="614"/>
                </a:lnTo>
                <a:lnTo>
                  <a:pt x="135" y="0"/>
                </a:lnTo>
                <a:lnTo>
                  <a:pt x="132" y="6"/>
                </a:lnTo>
                <a:lnTo>
                  <a:pt x="126" y="17"/>
                </a:lnTo>
                <a:lnTo>
                  <a:pt x="117" y="30"/>
                </a:lnTo>
                <a:lnTo>
                  <a:pt x="107" y="44"/>
                </a:lnTo>
                <a:lnTo>
                  <a:pt x="86" y="71"/>
                </a:lnTo>
                <a:lnTo>
                  <a:pt x="74" y="87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157"/>
          <p:cNvSpPr>
            <a:spLocks/>
          </p:cNvSpPr>
          <p:nvPr/>
        </p:nvSpPr>
        <p:spPr bwMode="auto">
          <a:xfrm>
            <a:off x="1759832" y="1386342"/>
            <a:ext cx="7261318" cy="1897562"/>
          </a:xfrm>
          <a:custGeom>
            <a:avLst/>
            <a:gdLst>
              <a:gd name="T0" fmla="*/ 8725 w 15762"/>
              <a:gd name="T1" fmla="*/ 2125 h 4119"/>
              <a:gd name="T2" fmla="*/ 8411 w 15762"/>
              <a:gd name="T3" fmla="*/ 2075 h 4119"/>
              <a:gd name="T4" fmla="*/ 8100 w 15762"/>
              <a:gd name="T5" fmla="*/ 2008 h 4119"/>
              <a:gd name="T6" fmla="*/ 7849 w 15762"/>
              <a:gd name="T7" fmla="*/ 1960 h 4119"/>
              <a:gd name="T8" fmla="*/ 7646 w 15762"/>
              <a:gd name="T9" fmla="*/ 1855 h 4119"/>
              <a:gd name="T10" fmla="*/ 949 w 15762"/>
              <a:gd name="T11" fmla="*/ 1115 h 4119"/>
              <a:gd name="T12" fmla="*/ 429 w 15762"/>
              <a:gd name="T13" fmla="*/ 761 h 4119"/>
              <a:gd name="T14" fmla="*/ 426 w 15762"/>
              <a:gd name="T15" fmla="*/ 550 h 4119"/>
              <a:gd name="T16" fmla="*/ 215 w 15762"/>
              <a:gd name="T17" fmla="*/ 425 h 4119"/>
              <a:gd name="T18" fmla="*/ 254 w 15762"/>
              <a:gd name="T19" fmla="*/ 234 h 4119"/>
              <a:gd name="T20" fmla="*/ 114 w 15762"/>
              <a:gd name="T21" fmla="*/ 199 h 4119"/>
              <a:gd name="T22" fmla="*/ 13 w 15762"/>
              <a:gd name="T23" fmla="*/ 85 h 4119"/>
              <a:gd name="T24" fmla="*/ 10723 w 15762"/>
              <a:gd name="T25" fmla="*/ 57 h 4119"/>
              <a:gd name="T26" fmla="*/ 11071 w 15762"/>
              <a:gd name="T27" fmla="*/ 178 h 4119"/>
              <a:gd name="T28" fmla="*/ 11417 w 15762"/>
              <a:gd name="T29" fmla="*/ 387 h 4119"/>
              <a:gd name="T30" fmla="*/ 11439 w 15762"/>
              <a:gd name="T31" fmla="*/ 138 h 4119"/>
              <a:gd name="T32" fmla="*/ 11519 w 15762"/>
              <a:gd name="T33" fmla="*/ 48 h 4119"/>
              <a:gd name="T34" fmla="*/ 14300 w 15762"/>
              <a:gd name="T35" fmla="*/ 92 h 4119"/>
              <a:gd name="T36" fmla="*/ 14172 w 15762"/>
              <a:gd name="T37" fmla="*/ 512 h 4119"/>
              <a:gd name="T38" fmla="*/ 14081 w 15762"/>
              <a:gd name="T39" fmla="*/ 938 h 4119"/>
              <a:gd name="T40" fmla="*/ 14128 w 15762"/>
              <a:gd name="T41" fmla="*/ 1016 h 4119"/>
              <a:gd name="T42" fmla="*/ 14359 w 15762"/>
              <a:gd name="T43" fmla="*/ 432 h 4119"/>
              <a:gd name="T44" fmla="*/ 15249 w 15762"/>
              <a:gd name="T45" fmla="*/ 38 h 4119"/>
              <a:gd name="T46" fmla="*/ 15037 w 15762"/>
              <a:gd name="T47" fmla="*/ 196 h 4119"/>
              <a:gd name="T48" fmla="*/ 15382 w 15762"/>
              <a:gd name="T49" fmla="*/ 90 h 4119"/>
              <a:gd name="T50" fmla="*/ 15394 w 15762"/>
              <a:gd name="T51" fmla="*/ 351 h 4119"/>
              <a:gd name="T52" fmla="*/ 15612 w 15762"/>
              <a:gd name="T53" fmla="*/ 472 h 4119"/>
              <a:gd name="T54" fmla="*/ 15651 w 15762"/>
              <a:gd name="T55" fmla="*/ 959 h 4119"/>
              <a:gd name="T56" fmla="*/ 15451 w 15762"/>
              <a:gd name="T57" fmla="*/ 1228 h 4119"/>
              <a:gd name="T58" fmla="*/ 15182 w 15762"/>
              <a:gd name="T59" fmla="*/ 1301 h 4119"/>
              <a:gd name="T60" fmla="*/ 14973 w 15762"/>
              <a:gd name="T61" fmla="*/ 1077 h 4119"/>
              <a:gd name="T62" fmla="*/ 14682 w 15762"/>
              <a:gd name="T63" fmla="*/ 689 h 4119"/>
              <a:gd name="T64" fmla="*/ 14406 w 15762"/>
              <a:gd name="T65" fmla="*/ 805 h 4119"/>
              <a:gd name="T66" fmla="*/ 14323 w 15762"/>
              <a:gd name="T67" fmla="*/ 1580 h 4119"/>
              <a:gd name="T68" fmla="*/ 14205 w 15762"/>
              <a:gd name="T69" fmla="*/ 1794 h 4119"/>
              <a:gd name="T70" fmla="*/ 13157 w 15762"/>
              <a:gd name="T71" fmla="*/ 2433 h 4119"/>
              <a:gd name="T72" fmla="*/ 12826 w 15762"/>
              <a:gd name="T73" fmla="*/ 2801 h 4119"/>
              <a:gd name="T74" fmla="*/ 12843 w 15762"/>
              <a:gd name="T75" fmla="*/ 2927 h 4119"/>
              <a:gd name="T76" fmla="*/ 12311 w 15762"/>
              <a:gd name="T77" fmla="*/ 3097 h 4119"/>
              <a:gd name="T78" fmla="*/ 12227 w 15762"/>
              <a:gd name="T79" fmla="*/ 3333 h 4119"/>
              <a:gd name="T80" fmla="*/ 12352 w 15762"/>
              <a:gd name="T81" fmla="*/ 3497 h 4119"/>
              <a:gd name="T82" fmla="*/ 12023 w 15762"/>
              <a:gd name="T83" fmla="*/ 3713 h 4119"/>
              <a:gd name="T84" fmla="*/ 11722 w 15762"/>
              <a:gd name="T85" fmla="*/ 3781 h 4119"/>
              <a:gd name="T86" fmla="*/ 11523 w 15762"/>
              <a:gd name="T87" fmla="*/ 4068 h 4119"/>
              <a:gd name="T88" fmla="*/ 11418 w 15762"/>
              <a:gd name="T89" fmla="*/ 3969 h 4119"/>
              <a:gd name="T90" fmla="*/ 11466 w 15762"/>
              <a:gd name="T91" fmla="*/ 3683 h 4119"/>
              <a:gd name="T92" fmla="*/ 11564 w 15762"/>
              <a:gd name="T93" fmla="*/ 3264 h 4119"/>
              <a:gd name="T94" fmla="*/ 11616 w 15762"/>
              <a:gd name="T95" fmla="*/ 2795 h 4119"/>
              <a:gd name="T96" fmla="*/ 11879 w 15762"/>
              <a:gd name="T97" fmla="*/ 2913 h 4119"/>
              <a:gd name="T98" fmla="*/ 12002 w 15762"/>
              <a:gd name="T99" fmla="*/ 2777 h 4119"/>
              <a:gd name="T100" fmla="*/ 11819 w 15762"/>
              <a:gd name="T101" fmla="*/ 2574 h 4119"/>
              <a:gd name="T102" fmla="*/ 11466 w 15762"/>
              <a:gd name="T103" fmla="*/ 2435 h 4119"/>
              <a:gd name="T104" fmla="*/ 11308 w 15762"/>
              <a:gd name="T105" fmla="*/ 2404 h 4119"/>
              <a:gd name="T106" fmla="*/ 11008 w 15762"/>
              <a:gd name="T107" fmla="*/ 2472 h 4119"/>
              <a:gd name="T108" fmla="*/ 10580 w 15762"/>
              <a:gd name="T109" fmla="*/ 2405 h 4119"/>
              <a:gd name="T110" fmla="*/ 10531 w 15762"/>
              <a:gd name="T111" fmla="*/ 2266 h 4119"/>
              <a:gd name="T112" fmla="*/ 10379 w 15762"/>
              <a:gd name="T113" fmla="*/ 1971 h 4119"/>
              <a:gd name="T114" fmla="*/ 10051 w 15762"/>
              <a:gd name="T115" fmla="*/ 1850 h 4119"/>
              <a:gd name="T116" fmla="*/ 9720 w 15762"/>
              <a:gd name="T117" fmla="*/ 1711 h 4119"/>
              <a:gd name="T118" fmla="*/ 9482 w 15762"/>
              <a:gd name="T119" fmla="*/ 1793 h 4119"/>
              <a:gd name="T120" fmla="*/ 9386 w 15762"/>
              <a:gd name="T121" fmla="*/ 1729 h 4119"/>
              <a:gd name="T122" fmla="*/ 9287 w 15762"/>
              <a:gd name="T123" fmla="*/ 1882 h 4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762" h="4119">
                <a:moveTo>
                  <a:pt x="9161" y="2125"/>
                </a:moveTo>
                <a:lnTo>
                  <a:pt x="8990" y="2103"/>
                </a:lnTo>
                <a:lnTo>
                  <a:pt x="8975" y="2104"/>
                </a:lnTo>
                <a:lnTo>
                  <a:pt x="8963" y="2105"/>
                </a:lnTo>
                <a:lnTo>
                  <a:pt x="8950" y="2107"/>
                </a:lnTo>
                <a:lnTo>
                  <a:pt x="8936" y="2111"/>
                </a:lnTo>
                <a:lnTo>
                  <a:pt x="8923" y="2117"/>
                </a:lnTo>
                <a:lnTo>
                  <a:pt x="8910" y="2122"/>
                </a:lnTo>
                <a:lnTo>
                  <a:pt x="8905" y="2124"/>
                </a:lnTo>
                <a:lnTo>
                  <a:pt x="8898" y="2125"/>
                </a:lnTo>
                <a:lnTo>
                  <a:pt x="8891" y="2127"/>
                </a:lnTo>
                <a:lnTo>
                  <a:pt x="8883" y="2128"/>
                </a:lnTo>
                <a:lnTo>
                  <a:pt x="8879" y="2127"/>
                </a:lnTo>
                <a:lnTo>
                  <a:pt x="8876" y="2125"/>
                </a:lnTo>
                <a:lnTo>
                  <a:pt x="8871" y="2124"/>
                </a:lnTo>
                <a:lnTo>
                  <a:pt x="8868" y="2123"/>
                </a:lnTo>
                <a:lnTo>
                  <a:pt x="8862" y="2118"/>
                </a:lnTo>
                <a:lnTo>
                  <a:pt x="8856" y="2112"/>
                </a:lnTo>
                <a:lnTo>
                  <a:pt x="8851" y="2107"/>
                </a:lnTo>
                <a:lnTo>
                  <a:pt x="8844" y="2102"/>
                </a:lnTo>
                <a:lnTo>
                  <a:pt x="8838" y="2096"/>
                </a:lnTo>
                <a:lnTo>
                  <a:pt x="8830" y="2093"/>
                </a:lnTo>
                <a:lnTo>
                  <a:pt x="8815" y="2090"/>
                </a:lnTo>
                <a:lnTo>
                  <a:pt x="8799" y="2090"/>
                </a:lnTo>
                <a:lnTo>
                  <a:pt x="8788" y="2087"/>
                </a:lnTo>
                <a:lnTo>
                  <a:pt x="8778" y="2084"/>
                </a:lnTo>
                <a:lnTo>
                  <a:pt x="8774" y="2085"/>
                </a:lnTo>
                <a:lnTo>
                  <a:pt x="8771" y="2087"/>
                </a:lnTo>
                <a:lnTo>
                  <a:pt x="8768" y="2088"/>
                </a:lnTo>
                <a:lnTo>
                  <a:pt x="8766" y="2091"/>
                </a:lnTo>
                <a:lnTo>
                  <a:pt x="8761" y="2095"/>
                </a:lnTo>
                <a:lnTo>
                  <a:pt x="8756" y="2101"/>
                </a:lnTo>
                <a:lnTo>
                  <a:pt x="8740" y="2114"/>
                </a:lnTo>
                <a:lnTo>
                  <a:pt x="8725" y="2125"/>
                </a:lnTo>
                <a:lnTo>
                  <a:pt x="8716" y="2131"/>
                </a:lnTo>
                <a:lnTo>
                  <a:pt x="8707" y="2134"/>
                </a:lnTo>
                <a:lnTo>
                  <a:pt x="8698" y="2137"/>
                </a:lnTo>
                <a:lnTo>
                  <a:pt x="8687" y="2137"/>
                </a:lnTo>
                <a:lnTo>
                  <a:pt x="8680" y="2137"/>
                </a:lnTo>
                <a:lnTo>
                  <a:pt x="8674" y="2136"/>
                </a:lnTo>
                <a:lnTo>
                  <a:pt x="8667" y="2135"/>
                </a:lnTo>
                <a:lnTo>
                  <a:pt x="8662" y="2133"/>
                </a:lnTo>
                <a:lnTo>
                  <a:pt x="8651" y="2128"/>
                </a:lnTo>
                <a:lnTo>
                  <a:pt x="8639" y="2119"/>
                </a:lnTo>
                <a:lnTo>
                  <a:pt x="8632" y="2108"/>
                </a:lnTo>
                <a:lnTo>
                  <a:pt x="8623" y="2097"/>
                </a:lnTo>
                <a:lnTo>
                  <a:pt x="8613" y="2092"/>
                </a:lnTo>
                <a:lnTo>
                  <a:pt x="8603" y="2089"/>
                </a:lnTo>
                <a:lnTo>
                  <a:pt x="8593" y="2087"/>
                </a:lnTo>
                <a:lnTo>
                  <a:pt x="8581" y="2084"/>
                </a:lnTo>
                <a:lnTo>
                  <a:pt x="8566" y="2081"/>
                </a:lnTo>
                <a:lnTo>
                  <a:pt x="8553" y="2077"/>
                </a:lnTo>
                <a:lnTo>
                  <a:pt x="8541" y="2073"/>
                </a:lnTo>
                <a:lnTo>
                  <a:pt x="8528" y="2066"/>
                </a:lnTo>
                <a:lnTo>
                  <a:pt x="8517" y="2055"/>
                </a:lnTo>
                <a:lnTo>
                  <a:pt x="8506" y="2048"/>
                </a:lnTo>
                <a:lnTo>
                  <a:pt x="8495" y="2046"/>
                </a:lnTo>
                <a:lnTo>
                  <a:pt x="8483" y="2044"/>
                </a:lnTo>
                <a:lnTo>
                  <a:pt x="8472" y="2044"/>
                </a:lnTo>
                <a:lnTo>
                  <a:pt x="8459" y="2044"/>
                </a:lnTo>
                <a:lnTo>
                  <a:pt x="8451" y="2046"/>
                </a:lnTo>
                <a:lnTo>
                  <a:pt x="8446" y="2049"/>
                </a:lnTo>
                <a:lnTo>
                  <a:pt x="8441" y="2053"/>
                </a:lnTo>
                <a:lnTo>
                  <a:pt x="8436" y="2058"/>
                </a:lnTo>
                <a:lnTo>
                  <a:pt x="8429" y="2071"/>
                </a:lnTo>
                <a:lnTo>
                  <a:pt x="8421" y="2084"/>
                </a:lnTo>
                <a:lnTo>
                  <a:pt x="8416" y="2080"/>
                </a:lnTo>
                <a:lnTo>
                  <a:pt x="8411" y="2075"/>
                </a:lnTo>
                <a:lnTo>
                  <a:pt x="8408" y="2069"/>
                </a:lnTo>
                <a:lnTo>
                  <a:pt x="8405" y="2063"/>
                </a:lnTo>
                <a:lnTo>
                  <a:pt x="8400" y="2051"/>
                </a:lnTo>
                <a:lnTo>
                  <a:pt x="8395" y="2037"/>
                </a:lnTo>
                <a:lnTo>
                  <a:pt x="8390" y="2019"/>
                </a:lnTo>
                <a:lnTo>
                  <a:pt x="8385" y="1999"/>
                </a:lnTo>
                <a:lnTo>
                  <a:pt x="8382" y="1989"/>
                </a:lnTo>
                <a:lnTo>
                  <a:pt x="8379" y="1979"/>
                </a:lnTo>
                <a:lnTo>
                  <a:pt x="8375" y="1968"/>
                </a:lnTo>
                <a:lnTo>
                  <a:pt x="8370" y="1957"/>
                </a:lnTo>
                <a:lnTo>
                  <a:pt x="8364" y="1957"/>
                </a:lnTo>
                <a:lnTo>
                  <a:pt x="8357" y="1957"/>
                </a:lnTo>
                <a:lnTo>
                  <a:pt x="8352" y="1958"/>
                </a:lnTo>
                <a:lnTo>
                  <a:pt x="8346" y="1959"/>
                </a:lnTo>
                <a:lnTo>
                  <a:pt x="8335" y="1963"/>
                </a:lnTo>
                <a:lnTo>
                  <a:pt x="8323" y="1969"/>
                </a:lnTo>
                <a:lnTo>
                  <a:pt x="8301" y="1981"/>
                </a:lnTo>
                <a:lnTo>
                  <a:pt x="8280" y="1989"/>
                </a:lnTo>
                <a:lnTo>
                  <a:pt x="8257" y="1997"/>
                </a:lnTo>
                <a:lnTo>
                  <a:pt x="8234" y="2002"/>
                </a:lnTo>
                <a:lnTo>
                  <a:pt x="8222" y="2004"/>
                </a:lnTo>
                <a:lnTo>
                  <a:pt x="8211" y="2004"/>
                </a:lnTo>
                <a:lnTo>
                  <a:pt x="8199" y="2004"/>
                </a:lnTo>
                <a:lnTo>
                  <a:pt x="8187" y="2002"/>
                </a:lnTo>
                <a:lnTo>
                  <a:pt x="8178" y="2000"/>
                </a:lnTo>
                <a:lnTo>
                  <a:pt x="8168" y="1997"/>
                </a:lnTo>
                <a:lnTo>
                  <a:pt x="8158" y="1992"/>
                </a:lnTo>
                <a:lnTo>
                  <a:pt x="8151" y="1987"/>
                </a:lnTo>
                <a:lnTo>
                  <a:pt x="8147" y="1986"/>
                </a:lnTo>
                <a:lnTo>
                  <a:pt x="8140" y="1988"/>
                </a:lnTo>
                <a:lnTo>
                  <a:pt x="8125" y="1993"/>
                </a:lnTo>
                <a:lnTo>
                  <a:pt x="8111" y="2000"/>
                </a:lnTo>
                <a:lnTo>
                  <a:pt x="8106" y="2003"/>
                </a:lnTo>
                <a:lnTo>
                  <a:pt x="8100" y="2008"/>
                </a:lnTo>
                <a:lnTo>
                  <a:pt x="8098" y="2010"/>
                </a:lnTo>
                <a:lnTo>
                  <a:pt x="8096" y="2011"/>
                </a:lnTo>
                <a:lnTo>
                  <a:pt x="8093" y="2012"/>
                </a:lnTo>
                <a:lnTo>
                  <a:pt x="8090" y="2013"/>
                </a:lnTo>
                <a:lnTo>
                  <a:pt x="8084" y="2012"/>
                </a:lnTo>
                <a:lnTo>
                  <a:pt x="8079" y="2010"/>
                </a:lnTo>
                <a:lnTo>
                  <a:pt x="8074" y="2007"/>
                </a:lnTo>
                <a:lnTo>
                  <a:pt x="8071" y="2003"/>
                </a:lnTo>
                <a:lnTo>
                  <a:pt x="8065" y="1994"/>
                </a:lnTo>
                <a:lnTo>
                  <a:pt x="8058" y="1984"/>
                </a:lnTo>
                <a:lnTo>
                  <a:pt x="8055" y="1980"/>
                </a:lnTo>
                <a:lnTo>
                  <a:pt x="8051" y="1976"/>
                </a:lnTo>
                <a:lnTo>
                  <a:pt x="8047" y="1974"/>
                </a:lnTo>
                <a:lnTo>
                  <a:pt x="8043" y="1972"/>
                </a:lnTo>
                <a:lnTo>
                  <a:pt x="8036" y="1968"/>
                </a:lnTo>
                <a:lnTo>
                  <a:pt x="8026" y="1966"/>
                </a:lnTo>
                <a:lnTo>
                  <a:pt x="8012" y="1962"/>
                </a:lnTo>
                <a:lnTo>
                  <a:pt x="8000" y="1960"/>
                </a:lnTo>
                <a:lnTo>
                  <a:pt x="7987" y="1959"/>
                </a:lnTo>
                <a:lnTo>
                  <a:pt x="7973" y="1957"/>
                </a:lnTo>
                <a:lnTo>
                  <a:pt x="7963" y="1954"/>
                </a:lnTo>
                <a:lnTo>
                  <a:pt x="7955" y="1950"/>
                </a:lnTo>
                <a:lnTo>
                  <a:pt x="7946" y="1947"/>
                </a:lnTo>
                <a:lnTo>
                  <a:pt x="7935" y="1946"/>
                </a:lnTo>
                <a:lnTo>
                  <a:pt x="7925" y="1947"/>
                </a:lnTo>
                <a:lnTo>
                  <a:pt x="7917" y="1949"/>
                </a:lnTo>
                <a:lnTo>
                  <a:pt x="7909" y="1952"/>
                </a:lnTo>
                <a:lnTo>
                  <a:pt x="7901" y="1955"/>
                </a:lnTo>
                <a:lnTo>
                  <a:pt x="7893" y="1957"/>
                </a:lnTo>
                <a:lnTo>
                  <a:pt x="7885" y="1960"/>
                </a:lnTo>
                <a:lnTo>
                  <a:pt x="7876" y="1961"/>
                </a:lnTo>
                <a:lnTo>
                  <a:pt x="7866" y="1962"/>
                </a:lnTo>
                <a:lnTo>
                  <a:pt x="7857" y="1961"/>
                </a:lnTo>
                <a:lnTo>
                  <a:pt x="7849" y="1960"/>
                </a:lnTo>
                <a:lnTo>
                  <a:pt x="7841" y="1957"/>
                </a:lnTo>
                <a:lnTo>
                  <a:pt x="7834" y="1953"/>
                </a:lnTo>
                <a:lnTo>
                  <a:pt x="7827" y="1946"/>
                </a:lnTo>
                <a:lnTo>
                  <a:pt x="7821" y="1940"/>
                </a:lnTo>
                <a:lnTo>
                  <a:pt x="7815" y="1931"/>
                </a:lnTo>
                <a:lnTo>
                  <a:pt x="7810" y="1922"/>
                </a:lnTo>
                <a:lnTo>
                  <a:pt x="7798" y="1901"/>
                </a:lnTo>
                <a:lnTo>
                  <a:pt x="7787" y="1880"/>
                </a:lnTo>
                <a:lnTo>
                  <a:pt x="7779" y="1860"/>
                </a:lnTo>
                <a:lnTo>
                  <a:pt x="7771" y="1839"/>
                </a:lnTo>
                <a:lnTo>
                  <a:pt x="7764" y="1821"/>
                </a:lnTo>
                <a:lnTo>
                  <a:pt x="7757" y="1799"/>
                </a:lnTo>
                <a:lnTo>
                  <a:pt x="7753" y="1790"/>
                </a:lnTo>
                <a:lnTo>
                  <a:pt x="7747" y="1779"/>
                </a:lnTo>
                <a:lnTo>
                  <a:pt x="7742" y="1770"/>
                </a:lnTo>
                <a:lnTo>
                  <a:pt x="7736" y="1763"/>
                </a:lnTo>
                <a:lnTo>
                  <a:pt x="7730" y="1754"/>
                </a:lnTo>
                <a:lnTo>
                  <a:pt x="7723" y="1744"/>
                </a:lnTo>
                <a:lnTo>
                  <a:pt x="7716" y="1736"/>
                </a:lnTo>
                <a:lnTo>
                  <a:pt x="7708" y="1729"/>
                </a:lnTo>
                <a:lnTo>
                  <a:pt x="7705" y="1729"/>
                </a:lnTo>
                <a:lnTo>
                  <a:pt x="7703" y="1730"/>
                </a:lnTo>
                <a:lnTo>
                  <a:pt x="7695" y="1737"/>
                </a:lnTo>
                <a:lnTo>
                  <a:pt x="7689" y="1744"/>
                </a:lnTo>
                <a:lnTo>
                  <a:pt x="7685" y="1752"/>
                </a:lnTo>
                <a:lnTo>
                  <a:pt x="7680" y="1760"/>
                </a:lnTo>
                <a:lnTo>
                  <a:pt x="7674" y="1779"/>
                </a:lnTo>
                <a:lnTo>
                  <a:pt x="7666" y="1797"/>
                </a:lnTo>
                <a:lnTo>
                  <a:pt x="7662" y="1811"/>
                </a:lnTo>
                <a:lnTo>
                  <a:pt x="7658" y="1827"/>
                </a:lnTo>
                <a:lnTo>
                  <a:pt x="7655" y="1835"/>
                </a:lnTo>
                <a:lnTo>
                  <a:pt x="7652" y="1842"/>
                </a:lnTo>
                <a:lnTo>
                  <a:pt x="7650" y="1850"/>
                </a:lnTo>
                <a:lnTo>
                  <a:pt x="7646" y="1855"/>
                </a:lnTo>
                <a:lnTo>
                  <a:pt x="7645" y="1861"/>
                </a:lnTo>
                <a:lnTo>
                  <a:pt x="7641" y="1867"/>
                </a:lnTo>
                <a:lnTo>
                  <a:pt x="7640" y="1873"/>
                </a:lnTo>
                <a:lnTo>
                  <a:pt x="7638" y="1877"/>
                </a:lnTo>
                <a:lnTo>
                  <a:pt x="7412" y="1892"/>
                </a:lnTo>
                <a:lnTo>
                  <a:pt x="7188" y="1905"/>
                </a:lnTo>
                <a:lnTo>
                  <a:pt x="6963" y="1914"/>
                </a:lnTo>
                <a:lnTo>
                  <a:pt x="6738" y="1921"/>
                </a:lnTo>
                <a:lnTo>
                  <a:pt x="6514" y="1925"/>
                </a:lnTo>
                <a:lnTo>
                  <a:pt x="6289" y="1926"/>
                </a:lnTo>
                <a:lnTo>
                  <a:pt x="6065" y="1925"/>
                </a:lnTo>
                <a:lnTo>
                  <a:pt x="5841" y="1920"/>
                </a:lnTo>
                <a:lnTo>
                  <a:pt x="5616" y="1913"/>
                </a:lnTo>
                <a:lnTo>
                  <a:pt x="5393" y="1902"/>
                </a:lnTo>
                <a:lnTo>
                  <a:pt x="5169" y="1890"/>
                </a:lnTo>
                <a:lnTo>
                  <a:pt x="4946" y="1874"/>
                </a:lnTo>
                <a:lnTo>
                  <a:pt x="4722" y="1855"/>
                </a:lnTo>
                <a:lnTo>
                  <a:pt x="4500" y="1834"/>
                </a:lnTo>
                <a:lnTo>
                  <a:pt x="4276" y="1810"/>
                </a:lnTo>
                <a:lnTo>
                  <a:pt x="4054" y="1783"/>
                </a:lnTo>
                <a:lnTo>
                  <a:pt x="3830" y="1754"/>
                </a:lnTo>
                <a:lnTo>
                  <a:pt x="3608" y="1722"/>
                </a:lnTo>
                <a:lnTo>
                  <a:pt x="3385" y="1686"/>
                </a:lnTo>
                <a:lnTo>
                  <a:pt x="3164" y="1648"/>
                </a:lnTo>
                <a:lnTo>
                  <a:pt x="2941" y="1607"/>
                </a:lnTo>
                <a:lnTo>
                  <a:pt x="2719" y="1564"/>
                </a:lnTo>
                <a:lnTo>
                  <a:pt x="2497" y="1517"/>
                </a:lnTo>
                <a:lnTo>
                  <a:pt x="2276" y="1468"/>
                </a:lnTo>
                <a:lnTo>
                  <a:pt x="2055" y="1416"/>
                </a:lnTo>
                <a:lnTo>
                  <a:pt x="1833" y="1362"/>
                </a:lnTo>
                <a:lnTo>
                  <a:pt x="1612" y="1304"/>
                </a:lnTo>
                <a:lnTo>
                  <a:pt x="1390" y="1244"/>
                </a:lnTo>
                <a:lnTo>
                  <a:pt x="1170" y="1180"/>
                </a:lnTo>
                <a:lnTo>
                  <a:pt x="949" y="1115"/>
                </a:lnTo>
                <a:lnTo>
                  <a:pt x="728" y="1047"/>
                </a:lnTo>
                <a:lnTo>
                  <a:pt x="508" y="975"/>
                </a:lnTo>
                <a:lnTo>
                  <a:pt x="508" y="975"/>
                </a:lnTo>
                <a:lnTo>
                  <a:pt x="503" y="969"/>
                </a:lnTo>
                <a:lnTo>
                  <a:pt x="498" y="962"/>
                </a:lnTo>
                <a:lnTo>
                  <a:pt x="496" y="958"/>
                </a:lnTo>
                <a:lnTo>
                  <a:pt x="495" y="955"/>
                </a:lnTo>
                <a:lnTo>
                  <a:pt x="494" y="950"/>
                </a:lnTo>
                <a:lnTo>
                  <a:pt x="494" y="945"/>
                </a:lnTo>
                <a:lnTo>
                  <a:pt x="495" y="931"/>
                </a:lnTo>
                <a:lnTo>
                  <a:pt x="498" y="919"/>
                </a:lnTo>
                <a:lnTo>
                  <a:pt x="500" y="906"/>
                </a:lnTo>
                <a:lnTo>
                  <a:pt x="501" y="892"/>
                </a:lnTo>
                <a:lnTo>
                  <a:pt x="500" y="881"/>
                </a:lnTo>
                <a:lnTo>
                  <a:pt x="498" y="871"/>
                </a:lnTo>
                <a:lnTo>
                  <a:pt x="495" y="861"/>
                </a:lnTo>
                <a:lnTo>
                  <a:pt x="494" y="850"/>
                </a:lnTo>
                <a:lnTo>
                  <a:pt x="495" y="838"/>
                </a:lnTo>
                <a:lnTo>
                  <a:pt x="497" y="828"/>
                </a:lnTo>
                <a:lnTo>
                  <a:pt x="500" y="819"/>
                </a:lnTo>
                <a:lnTo>
                  <a:pt x="505" y="807"/>
                </a:lnTo>
                <a:lnTo>
                  <a:pt x="511" y="786"/>
                </a:lnTo>
                <a:lnTo>
                  <a:pt x="518" y="769"/>
                </a:lnTo>
                <a:lnTo>
                  <a:pt x="525" y="752"/>
                </a:lnTo>
                <a:lnTo>
                  <a:pt x="536" y="733"/>
                </a:lnTo>
                <a:lnTo>
                  <a:pt x="520" y="741"/>
                </a:lnTo>
                <a:lnTo>
                  <a:pt x="505" y="746"/>
                </a:lnTo>
                <a:lnTo>
                  <a:pt x="490" y="752"/>
                </a:lnTo>
                <a:lnTo>
                  <a:pt x="472" y="757"/>
                </a:lnTo>
                <a:lnTo>
                  <a:pt x="459" y="761"/>
                </a:lnTo>
                <a:lnTo>
                  <a:pt x="446" y="765"/>
                </a:lnTo>
                <a:lnTo>
                  <a:pt x="440" y="765"/>
                </a:lnTo>
                <a:lnTo>
                  <a:pt x="435" y="764"/>
                </a:lnTo>
                <a:lnTo>
                  <a:pt x="429" y="761"/>
                </a:lnTo>
                <a:lnTo>
                  <a:pt x="425" y="759"/>
                </a:lnTo>
                <a:lnTo>
                  <a:pt x="416" y="754"/>
                </a:lnTo>
                <a:lnTo>
                  <a:pt x="408" y="746"/>
                </a:lnTo>
                <a:lnTo>
                  <a:pt x="395" y="728"/>
                </a:lnTo>
                <a:lnTo>
                  <a:pt x="383" y="706"/>
                </a:lnTo>
                <a:lnTo>
                  <a:pt x="376" y="696"/>
                </a:lnTo>
                <a:lnTo>
                  <a:pt x="371" y="685"/>
                </a:lnTo>
                <a:lnTo>
                  <a:pt x="365" y="675"/>
                </a:lnTo>
                <a:lnTo>
                  <a:pt x="359" y="664"/>
                </a:lnTo>
                <a:lnTo>
                  <a:pt x="355" y="660"/>
                </a:lnTo>
                <a:lnTo>
                  <a:pt x="351" y="656"/>
                </a:lnTo>
                <a:lnTo>
                  <a:pt x="348" y="652"/>
                </a:lnTo>
                <a:lnTo>
                  <a:pt x="344" y="650"/>
                </a:lnTo>
                <a:lnTo>
                  <a:pt x="335" y="645"/>
                </a:lnTo>
                <a:lnTo>
                  <a:pt x="327" y="637"/>
                </a:lnTo>
                <a:lnTo>
                  <a:pt x="341" y="625"/>
                </a:lnTo>
                <a:lnTo>
                  <a:pt x="356" y="614"/>
                </a:lnTo>
                <a:lnTo>
                  <a:pt x="363" y="603"/>
                </a:lnTo>
                <a:lnTo>
                  <a:pt x="372" y="592"/>
                </a:lnTo>
                <a:lnTo>
                  <a:pt x="377" y="592"/>
                </a:lnTo>
                <a:lnTo>
                  <a:pt x="383" y="592"/>
                </a:lnTo>
                <a:lnTo>
                  <a:pt x="387" y="601"/>
                </a:lnTo>
                <a:lnTo>
                  <a:pt x="391" y="608"/>
                </a:lnTo>
                <a:lnTo>
                  <a:pt x="397" y="615"/>
                </a:lnTo>
                <a:lnTo>
                  <a:pt x="403" y="620"/>
                </a:lnTo>
                <a:lnTo>
                  <a:pt x="410" y="625"/>
                </a:lnTo>
                <a:lnTo>
                  <a:pt x="417" y="629"/>
                </a:lnTo>
                <a:lnTo>
                  <a:pt x="426" y="632"/>
                </a:lnTo>
                <a:lnTo>
                  <a:pt x="436" y="635"/>
                </a:lnTo>
                <a:lnTo>
                  <a:pt x="431" y="616"/>
                </a:lnTo>
                <a:lnTo>
                  <a:pt x="429" y="598"/>
                </a:lnTo>
                <a:lnTo>
                  <a:pt x="428" y="581"/>
                </a:lnTo>
                <a:lnTo>
                  <a:pt x="428" y="561"/>
                </a:lnTo>
                <a:lnTo>
                  <a:pt x="426" y="550"/>
                </a:lnTo>
                <a:lnTo>
                  <a:pt x="425" y="539"/>
                </a:lnTo>
                <a:lnTo>
                  <a:pt x="426" y="528"/>
                </a:lnTo>
                <a:lnTo>
                  <a:pt x="427" y="517"/>
                </a:lnTo>
                <a:lnTo>
                  <a:pt x="428" y="508"/>
                </a:lnTo>
                <a:lnTo>
                  <a:pt x="428" y="497"/>
                </a:lnTo>
                <a:lnTo>
                  <a:pt x="423" y="508"/>
                </a:lnTo>
                <a:lnTo>
                  <a:pt x="402" y="524"/>
                </a:lnTo>
                <a:lnTo>
                  <a:pt x="384" y="539"/>
                </a:lnTo>
                <a:lnTo>
                  <a:pt x="375" y="545"/>
                </a:lnTo>
                <a:lnTo>
                  <a:pt x="364" y="551"/>
                </a:lnTo>
                <a:lnTo>
                  <a:pt x="359" y="553"/>
                </a:lnTo>
                <a:lnTo>
                  <a:pt x="352" y="554"/>
                </a:lnTo>
                <a:lnTo>
                  <a:pt x="347" y="555"/>
                </a:lnTo>
                <a:lnTo>
                  <a:pt x="339" y="555"/>
                </a:lnTo>
                <a:lnTo>
                  <a:pt x="330" y="554"/>
                </a:lnTo>
                <a:lnTo>
                  <a:pt x="321" y="553"/>
                </a:lnTo>
                <a:lnTo>
                  <a:pt x="314" y="551"/>
                </a:lnTo>
                <a:lnTo>
                  <a:pt x="306" y="548"/>
                </a:lnTo>
                <a:lnTo>
                  <a:pt x="298" y="543"/>
                </a:lnTo>
                <a:lnTo>
                  <a:pt x="291" y="538"/>
                </a:lnTo>
                <a:lnTo>
                  <a:pt x="283" y="533"/>
                </a:lnTo>
                <a:lnTo>
                  <a:pt x="276" y="526"/>
                </a:lnTo>
                <a:lnTo>
                  <a:pt x="268" y="518"/>
                </a:lnTo>
                <a:lnTo>
                  <a:pt x="260" y="511"/>
                </a:lnTo>
                <a:lnTo>
                  <a:pt x="253" y="503"/>
                </a:lnTo>
                <a:lnTo>
                  <a:pt x="248" y="496"/>
                </a:lnTo>
                <a:lnTo>
                  <a:pt x="242" y="487"/>
                </a:lnTo>
                <a:lnTo>
                  <a:pt x="238" y="477"/>
                </a:lnTo>
                <a:lnTo>
                  <a:pt x="234" y="468"/>
                </a:lnTo>
                <a:lnTo>
                  <a:pt x="231" y="457"/>
                </a:lnTo>
                <a:lnTo>
                  <a:pt x="227" y="446"/>
                </a:lnTo>
                <a:lnTo>
                  <a:pt x="223" y="435"/>
                </a:lnTo>
                <a:lnTo>
                  <a:pt x="219" y="431"/>
                </a:lnTo>
                <a:lnTo>
                  <a:pt x="215" y="425"/>
                </a:lnTo>
                <a:lnTo>
                  <a:pt x="215" y="420"/>
                </a:lnTo>
                <a:lnTo>
                  <a:pt x="217" y="417"/>
                </a:lnTo>
                <a:lnTo>
                  <a:pt x="221" y="414"/>
                </a:lnTo>
                <a:lnTo>
                  <a:pt x="224" y="412"/>
                </a:lnTo>
                <a:lnTo>
                  <a:pt x="233" y="407"/>
                </a:lnTo>
                <a:lnTo>
                  <a:pt x="241" y="404"/>
                </a:lnTo>
                <a:lnTo>
                  <a:pt x="248" y="401"/>
                </a:lnTo>
                <a:lnTo>
                  <a:pt x="254" y="396"/>
                </a:lnTo>
                <a:lnTo>
                  <a:pt x="258" y="393"/>
                </a:lnTo>
                <a:lnTo>
                  <a:pt x="264" y="389"/>
                </a:lnTo>
                <a:lnTo>
                  <a:pt x="268" y="385"/>
                </a:lnTo>
                <a:lnTo>
                  <a:pt x="271" y="379"/>
                </a:lnTo>
                <a:lnTo>
                  <a:pt x="276" y="373"/>
                </a:lnTo>
                <a:lnTo>
                  <a:pt x="279" y="366"/>
                </a:lnTo>
                <a:lnTo>
                  <a:pt x="283" y="350"/>
                </a:lnTo>
                <a:lnTo>
                  <a:pt x="290" y="335"/>
                </a:lnTo>
                <a:lnTo>
                  <a:pt x="304" y="321"/>
                </a:lnTo>
                <a:lnTo>
                  <a:pt x="319" y="308"/>
                </a:lnTo>
                <a:lnTo>
                  <a:pt x="328" y="297"/>
                </a:lnTo>
                <a:lnTo>
                  <a:pt x="337" y="287"/>
                </a:lnTo>
                <a:lnTo>
                  <a:pt x="320" y="286"/>
                </a:lnTo>
                <a:lnTo>
                  <a:pt x="305" y="285"/>
                </a:lnTo>
                <a:lnTo>
                  <a:pt x="291" y="283"/>
                </a:lnTo>
                <a:lnTo>
                  <a:pt x="274" y="282"/>
                </a:lnTo>
                <a:lnTo>
                  <a:pt x="261" y="283"/>
                </a:lnTo>
                <a:lnTo>
                  <a:pt x="250" y="282"/>
                </a:lnTo>
                <a:lnTo>
                  <a:pt x="244" y="279"/>
                </a:lnTo>
                <a:lnTo>
                  <a:pt x="240" y="273"/>
                </a:lnTo>
                <a:lnTo>
                  <a:pt x="237" y="268"/>
                </a:lnTo>
                <a:lnTo>
                  <a:pt x="234" y="263"/>
                </a:lnTo>
                <a:lnTo>
                  <a:pt x="240" y="256"/>
                </a:lnTo>
                <a:lnTo>
                  <a:pt x="246" y="250"/>
                </a:lnTo>
                <a:lnTo>
                  <a:pt x="250" y="242"/>
                </a:lnTo>
                <a:lnTo>
                  <a:pt x="254" y="234"/>
                </a:lnTo>
                <a:lnTo>
                  <a:pt x="261" y="219"/>
                </a:lnTo>
                <a:lnTo>
                  <a:pt x="268" y="202"/>
                </a:lnTo>
                <a:lnTo>
                  <a:pt x="274" y="197"/>
                </a:lnTo>
                <a:lnTo>
                  <a:pt x="279" y="191"/>
                </a:lnTo>
                <a:lnTo>
                  <a:pt x="288" y="175"/>
                </a:lnTo>
                <a:lnTo>
                  <a:pt x="295" y="161"/>
                </a:lnTo>
                <a:lnTo>
                  <a:pt x="301" y="146"/>
                </a:lnTo>
                <a:lnTo>
                  <a:pt x="305" y="128"/>
                </a:lnTo>
                <a:lnTo>
                  <a:pt x="291" y="136"/>
                </a:lnTo>
                <a:lnTo>
                  <a:pt x="277" y="145"/>
                </a:lnTo>
                <a:lnTo>
                  <a:pt x="270" y="149"/>
                </a:lnTo>
                <a:lnTo>
                  <a:pt x="265" y="153"/>
                </a:lnTo>
                <a:lnTo>
                  <a:pt x="258" y="159"/>
                </a:lnTo>
                <a:lnTo>
                  <a:pt x="252" y="164"/>
                </a:lnTo>
                <a:lnTo>
                  <a:pt x="242" y="180"/>
                </a:lnTo>
                <a:lnTo>
                  <a:pt x="234" y="197"/>
                </a:lnTo>
                <a:lnTo>
                  <a:pt x="233" y="196"/>
                </a:lnTo>
                <a:lnTo>
                  <a:pt x="231" y="193"/>
                </a:lnTo>
                <a:lnTo>
                  <a:pt x="215" y="206"/>
                </a:lnTo>
                <a:lnTo>
                  <a:pt x="199" y="218"/>
                </a:lnTo>
                <a:lnTo>
                  <a:pt x="193" y="223"/>
                </a:lnTo>
                <a:lnTo>
                  <a:pt x="187" y="227"/>
                </a:lnTo>
                <a:lnTo>
                  <a:pt x="184" y="228"/>
                </a:lnTo>
                <a:lnTo>
                  <a:pt x="181" y="230"/>
                </a:lnTo>
                <a:lnTo>
                  <a:pt x="176" y="231"/>
                </a:lnTo>
                <a:lnTo>
                  <a:pt x="172" y="231"/>
                </a:lnTo>
                <a:lnTo>
                  <a:pt x="167" y="230"/>
                </a:lnTo>
                <a:lnTo>
                  <a:pt x="162" y="229"/>
                </a:lnTo>
                <a:lnTo>
                  <a:pt x="157" y="228"/>
                </a:lnTo>
                <a:lnTo>
                  <a:pt x="153" y="225"/>
                </a:lnTo>
                <a:lnTo>
                  <a:pt x="144" y="219"/>
                </a:lnTo>
                <a:lnTo>
                  <a:pt x="135" y="213"/>
                </a:lnTo>
                <a:lnTo>
                  <a:pt x="125" y="206"/>
                </a:lnTo>
                <a:lnTo>
                  <a:pt x="114" y="199"/>
                </a:lnTo>
                <a:lnTo>
                  <a:pt x="109" y="193"/>
                </a:lnTo>
                <a:lnTo>
                  <a:pt x="106" y="187"/>
                </a:lnTo>
                <a:lnTo>
                  <a:pt x="103" y="182"/>
                </a:lnTo>
                <a:lnTo>
                  <a:pt x="101" y="175"/>
                </a:lnTo>
                <a:lnTo>
                  <a:pt x="99" y="161"/>
                </a:lnTo>
                <a:lnTo>
                  <a:pt x="99" y="146"/>
                </a:lnTo>
                <a:lnTo>
                  <a:pt x="89" y="161"/>
                </a:lnTo>
                <a:lnTo>
                  <a:pt x="79" y="174"/>
                </a:lnTo>
                <a:lnTo>
                  <a:pt x="74" y="180"/>
                </a:lnTo>
                <a:lnTo>
                  <a:pt x="68" y="185"/>
                </a:lnTo>
                <a:lnTo>
                  <a:pt x="65" y="186"/>
                </a:lnTo>
                <a:lnTo>
                  <a:pt x="61" y="188"/>
                </a:lnTo>
                <a:lnTo>
                  <a:pt x="58" y="188"/>
                </a:lnTo>
                <a:lnTo>
                  <a:pt x="53" y="189"/>
                </a:lnTo>
                <a:lnTo>
                  <a:pt x="49" y="188"/>
                </a:lnTo>
                <a:lnTo>
                  <a:pt x="47" y="187"/>
                </a:lnTo>
                <a:lnTo>
                  <a:pt x="44" y="185"/>
                </a:lnTo>
                <a:lnTo>
                  <a:pt x="41" y="183"/>
                </a:lnTo>
                <a:lnTo>
                  <a:pt x="37" y="178"/>
                </a:lnTo>
                <a:lnTo>
                  <a:pt x="32" y="173"/>
                </a:lnTo>
                <a:lnTo>
                  <a:pt x="22" y="164"/>
                </a:lnTo>
                <a:lnTo>
                  <a:pt x="13" y="157"/>
                </a:lnTo>
                <a:lnTo>
                  <a:pt x="10" y="155"/>
                </a:lnTo>
                <a:lnTo>
                  <a:pt x="7" y="153"/>
                </a:lnTo>
                <a:lnTo>
                  <a:pt x="4" y="151"/>
                </a:lnTo>
                <a:lnTo>
                  <a:pt x="3" y="149"/>
                </a:lnTo>
                <a:lnTo>
                  <a:pt x="4" y="141"/>
                </a:lnTo>
                <a:lnTo>
                  <a:pt x="5" y="132"/>
                </a:lnTo>
                <a:lnTo>
                  <a:pt x="6" y="124"/>
                </a:lnTo>
                <a:lnTo>
                  <a:pt x="8" y="117"/>
                </a:lnTo>
                <a:lnTo>
                  <a:pt x="10" y="110"/>
                </a:lnTo>
                <a:lnTo>
                  <a:pt x="11" y="103"/>
                </a:lnTo>
                <a:lnTo>
                  <a:pt x="13" y="94"/>
                </a:lnTo>
                <a:lnTo>
                  <a:pt x="13" y="85"/>
                </a:lnTo>
                <a:lnTo>
                  <a:pt x="12" y="75"/>
                </a:lnTo>
                <a:lnTo>
                  <a:pt x="10" y="64"/>
                </a:lnTo>
                <a:lnTo>
                  <a:pt x="21" y="64"/>
                </a:lnTo>
                <a:lnTo>
                  <a:pt x="31" y="63"/>
                </a:lnTo>
                <a:lnTo>
                  <a:pt x="40" y="61"/>
                </a:lnTo>
                <a:lnTo>
                  <a:pt x="50" y="57"/>
                </a:lnTo>
                <a:lnTo>
                  <a:pt x="58" y="53"/>
                </a:lnTo>
                <a:lnTo>
                  <a:pt x="65" y="48"/>
                </a:lnTo>
                <a:lnTo>
                  <a:pt x="72" y="40"/>
                </a:lnTo>
                <a:lnTo>
                  <a:pt x="77" y="31"/>
                </a:lnTo>
                <a:lnTo>
                  <a:pt x="61" y="31"/>
                </a:lnTo>
                <a:lnTo>
                  <a:pt x="45" y="29"/>
                </a:lnTo>
                <a:lnTo>
                  <a:pt x="34" y="28"/>
                </a:lnTo>
                <a:lnTo>
                  <a:pt x="23" y="27"/>
                </a:lnTo>
                <a:lnTo>
                  <a:pt x="18" y="26"/>
                </a:lnTo>
                <a:lnTo>
                  <a:pt x="12" y="24"/>
                </a:lnTo>
                <a:lnTo>
                  <a:pt x="8" y="22"/>
                </a:lnTo>
                <a:lnTo>
                  <a:pt x="3" y="18"/>
                </a:lnTo>
                <a:lnTo>
                  <a:pt x="1" y="10"/>
                </a:lnTo>
                <a:lnTo>
                  <a:pt x="0" y="0"/>
                </a:lnTo>
                <a:lnTo>
                  <a:pt x="10817" y="0"/>
                </a:lnTo>
                <a:lnTo>
                  <a:pt x="10810" y="7"/>
                </a:lnTo>
                <a:lnTo>
                  <a:pt x="10804" y="11"/>
                </a:lnTo>
                <a:lnTo>
                  <a:pt x="10797" y="15"/>
                </a:lnTo>
                <a:lnTo>
                  <a:pt x="10790" y="20"/>
                </a:lnTo>
                <a:lnTo>
                  <a:pt x="10774" y="26"/>
                </a:lnTo>
                <a:lnTo>
                  <a:pt x="10758" y="31"/>
                </a:lnTo>
                <a:lnTo>
                  <a:pt x="10753" y="34"/>
                </a:lnTo>
                <a:lnTo>
                  <a:pt x="10747" y="35"/>
                </a:lnTo>
                <a:lnTo>
                  <a:pt x="10742" y="37"/>
                </a:lnTo>
                <a:lnTo>
                  <a:pt x="10738" y="40"/>
                </a:lnTo>
                <a:lnTo>
                  <a:pt x="10731" y="45"/>
                </a:lnTo>
                <a:lnTo>
                  <a:pt x="10727" y="51"/>
                </a:lnTo>
                <a:lnTo>
                  <a:pt x="10723" y="57"/>
                </a:lnTo>
                <a:lnTo>
                  <a:pt x="10719" y="64"/>
                </a:lnTo>
                <a:lnTo>
                  <a:pt x="10717" y="70"/>
                </a:lnTo>
                <a:lnTo>
                  <a:pt x="10715" y="77"/>
                </a:lnTo>
                <a:lnTo>
                  <a:pt x="10714" y="84"/>
                </a:lnTo>
                <a:lnTo>
                  <a:pt x="10714" y="93"/>
                </a:lnTo>
                <a:lnTo>
                  <a:pt x="10725" y="91"/>
                </a:lnTo>
                <a:lnTo>
                  <a:pt x="10736" y="88"/>
                </a:lnTo>
                <a:lnTo>
                  <a:pt x="10745" y="83"/>
                </a:lnTo>
                <a:lnTo>
                  <a:pt x="10756" y="80"/>
                </a:lnTo>
                <a:lnTo>
                  <a:pt x="10770" y="76"/>
                </a:lnTo>
                <a:lnTo>
                  <a:pt x="10783" y="74"/>
                </a:lnTo>
                <a:lnTo>
                  <a:pt x="10796" y="71"/>
                </a:lnTo>
                <a:lnTo>
                  <a:pt x="10808" y="70"/>
                </a:lnTo>
                <a:lnTo>
                  <a:pt x="10834" y="69"/>
                </a:lnTo>
                <a:lnTo>
                  <a:pt x="10862" y="69"/>
                </a:lnTo>
                <a:lnTo>
                  <a:pt x="10889" y="68"/>
                </a:lnTo>
                <a:lnTo>
                  <a:pt x="10912" y="68"/>
                </a:lnTo>
                <a:lnTo>
                  <a:pt x="10923" y="68"/>
                </a:lnTo>
                <a:lnTo>
                  <a:pt x="10935" y="69"/>
                </a:lnTo>
                <a:lnTo>
                  <a:pt x="10947" y="71"/>
                </a:lnTo>
                <a:lnTo>
                  <a:pt x="10960" y="75"/>
                </a:lnTo>
                <a:lnTo>
                  <a:pt x="10968" y="77"/>
                </a:lnTo>
                <a:lnTo>
                  <a:pt x="10975" y="80"/>
                </a:lnTo>
                <a:lnTo>
                  <a:pt x="10981" y="84"/>
                </a:lnTo>
                <a:lnTo>
                  <a:pt x="10986" y="89"/>
                </a:lnTo>
                <a:lnTo>
                  <a:pt x="10996" y="98"/>
                </a:lnTo>
                <a:lnTo>
                  <a:pt x="11003" y="109"/>
                </a:lnTo>
                <a:lnTo>
                  <a:pt x="11011" y="121"/>
                </a:lnTo>
                <a:lnTo>
                  <a:pt x="11020" y="133"/>
                </a:lnTo>
                <a:lnTo>
                  <a:pt x="11028" y="145"/>
                </a:lnTo>
                <a:lnTo>
                  <a:pt x="11040" y="157"/>
                </a:lnTo>
                <a:lnTo>
                  <a:pt x="11051" y="165"/>
                </a:lnTo>
                <a:lnTo>
                  <a:pt x="11062" y="172"/>
                </a:lnTo>
                <a:lnTo>
                  <a:pt x="11071" y="178"/>
                </a:lnTo>
                <a:lnTo>
                  <a:pt x="11082" y="186"/>
                </a:lnTo>
                <a:lnTo>
                  <a:pt x="11089" y="190"/>
                </a:lnTo>
                <a:lnTo>
                  <a:pt x="11093" y="195"/>
                </a:lnTo>
                <a:lnTo>
                  <a:pt x="11097" y="200"/>
                </a:lnTo>
                <a:lnTo>
                  <a:pt x="11101" y="205"/>
                </a:lnTo>
                <a:lnTo>
                  <a:pt x="11108" y="216"/>
                </a:lnTo>
                <a:lnTo>
                  <a:pt x="11115" y="228"/>
                </a:lnTo>
                <a:lnTo>
                  <a:pt x="11122" y="242"/>
                </a:lnTo>
                <a:lnTo>
                  <a:pt x="11130" y="256"/>
                </a:lnTo>
                <a:lnTo>
                  <a:pt x="11136" y="268"/>
                </a:lnTo>
                <a:lnTo>
                  <a:pt x="11142" y="281"/>
                </a:lnTo>
                <a:lnTo>
                  <a:pt x="11146" y="294"/>
                </a:lnTo>
                <a:lnTo>
                  <a:pt x="11149" y="308"/>
                </a:lnTo>
                <a:lnTo>
                  <a:pt x="11151" y="323"/>
                </a:lnTo>
                <a:lnTo>
                  <a:pt x="11151" y="338"/>
                </a:lnTo>
                <a:lnTo>
                  <a:pt x="11164" y="339"/>
                </a:lnTo>
                <a:lnTo>
                  <a:pt x="11175" y="338"/>
                </a:lnTo>
                <a:lnTo>
                  <a:pt x="11186" y="338"/>
                </a:lnTo>
                <a:lnTo>
                  <a:pt x="11199" y="337"/>
                </a:lnTo>
                <a:lnTo>
                  <a:pt x="11219" y="338"/>
                </a:lnTo>
                <a:lnTo>
                  <a:pt x="11237" y="340"/>
                </a:lnTo>
                <a:lnTo>
                  <a:pt x="11254" y="344"/>
                </a:lnTo>
                <a:lnTo>
                  <a:pt x="11273" y="348"/>
                </a:lnTo>
                <a:lnTo>
                  <a:pt x="11286" y="350"/>
                </a:lnTo>
                <a:lnTo>
                  <a:pt x="11297" y="351"/>
                </a:lnTo>
                <a:lnTo>
                  <a:pt x="11308" y="353"/>
                </a:lnTo>
                <a:lnTo>
                  <a:pt x="11319" y="355"/>
                </a:lnTo>
                <a:lnTo>
                  <a:pt x="11338" y="363"/>
                </a:lnTo>
                <a:lnTo>
                  <a:pt x="11355" y="368"/>
                </a:lnTo>
                <a:lnTo>
                  <a:pt x="11373" y="374"/>
                </a:lnTo>
                <a:lnTo>
                  <a:pt x="11393" y="380"/>
                </a:lnTo>
                <a:lnTo>
                  <a:pt x="11402" y="382"/>
                </a:lnTo>
                <a:lnTo>
                  <a:pt x="11409" y="385"/>
                </a:lnTo>
                <a:lnTo>
                  <a:pt x="11417" y="387"/>
                </a:lnTo>
                <a:lnTo>
                  <a:pt x="11426" y="388"/>
                </a:lnTo>
                <a:lnTo>
                  <a:pt x="11446" y="388"/>
                </a:lnTo>
                <a:lnTo>
                  <a:pt x="11432" y="376"/>
                </a:lnTo>
                <a:lnTo>
                  <a:pt x="11417" y="364"/>
                </a:lnTo>
                <a:lnTo>
                  <a:pt x="11409" y="353"/>
                </a:lnTo>
                <a:lnTo>
                  <a:pt x="11402" y="342"/>
                </a:lnTo>
                <a:lnTo>
                  <a:pt x="11392" y="337"/>
                </a:lnTo>
                <a:lnTo>
                  <a:pt x="11384" y="333"/>
                </a:lnTo>
                <a:lnTo>
                  <a:pt x="11379" y="329"/>
                </a:lnTo>
                <a:lnTo>
                  <a:pt x="11375" y="327"/>
                </a:lnTo>
                <a:lnTo>
                  <a:pt x="11372" y="323"/>
                </a:lnTo>
                <a:lnTo>
                  <a:pt x="11370" y="319"/>
                </a:lnTo>
                <a:lnTo>
                  <a:pt x="11365" y="307"/>
                </a:lnTo>
                <a:lnTo>
                  <a:pt x="11363" y="296"/>
                </a:lnTo>
                <a:lnTo>
                  <a:pt x="11362" y="284"/>
                </a:lnTo>
                <a:lnTo>
                  <a:pt x="11362" y="271"/>
                </a:lnTo>
                <a:lnTo>
                  <a:pt x="11362" y="264"/>
                </a:lnTo>
                <a:lnTo>
                  <a:pt x="11363" y="257"/>
                </a:lnTo>
                <a:lnTo>
                  <a:pt x="11365" y="252"/>
                </a:lnTo>
                <a:lnTo>
                  <a:pt x="11367" y="246"/>
                </a:lnTo>
                <a:lnTo>
                  <a:pt x="11374" y="236"/>
                </a:lnTo>
                <a:lnTo>
                  <a:pt x="11380" y="223"/>
                </a:lnTo>
                <a:lnTo>
                  <a:pt x="11385" y="212"/>
                </a:lnTo>
                <a:lnTo>
                  <a:pt x="11388" y="202"/>
                </a:lnTo>
                <a:lnTo>
                  <a:pt x="11390" y="192"/>
                </a:lnTo>
                <a:lnTo>
                  <a:pt x="11393" y="180"/>
                </a:lnTo>
                <a:lnTo>
                  <a:pt x="11398" y="161"/>
                </a:lnTo>
                <a:lnTo>
                  <a:pt x="11401" y="143"/>
                </a:lnTo>
                <a:lnTo>
                  <a:pt x="11402" y="134"/>
                </a:lnTo>
                <a:lnTo>
                  <a:pt x="11403" y="125"/>
                </a:lnTo>
                <a:lnTo>
                  <a:pt x="11406" y="116"/>
                </a:lnTo>
                <a:lnTo>
                  <a:pt x="11409" y="106"/>
                </a:lnTo>
                <a:lnTo>
                  <a:pt x="11424" y="122"/>
                </a:lnTo>
                <a:lnTo>
                  <a:pt x="11439" y="138"/>
                </a:lnTo>
                <a:lnTo>
                  <a:pt x="11442" y="143"/>
                </a:lnTo>
                <a:lnTo>
                  <a:pt x="11445" y="147"/>
                </a:lnTo>
                <a:lnTo>
                  <a:pt x="11449" y="151"/>
                </a:lnTo>
                <a:lnTo>
                  <a:pt x="11455" y="155"/>
                </a:lnTo>
                <a:lnTo>
                  <a:pt x="11470" y="157"/>
                </a:lnTo>
                <a:lnTo>
                  <a:pt x="11486" y="157"/>
                </a:lnTo>
                <a:lnTo>
                  <a:pt x="11502" y="162"/>
                </a:lnTo>
                <a:lnTo>
                  <a:pt x="11519" y="170"/>
                </a:lnTo>
                <a:lnTo>
                  <a:pt x="11544" y="177"/>
                </a:lnTo>
                <a:lnTo>
                  <a:pt x="11568" y="183"/>
                </a:lnTo>
                <a:lnTo>
                  <a:pt x="11579" y="186"/>
                </a:lnTo>
                <a:lnTo>
                  <a:pt x="11591" y="189"/>
                </a:lnTo>
                <a:lnTo>
                  <a:pt x="11602" y="195"/>
                </a:lnTo>
                <a:lnTo>
                  <a:pt x="11614" y="202"/>
                </a:lnTo>
                <a:lnTo>
                  <a:pt x="11611" y="185"/>
                </a:lnTo>
                <a:lnTo>
                  <a:pt x="11606" y="170"/>
                </a:lnTo>
                <a:lnTo>
                  <a:pt x="11604" y="163"/>
                </a:lnTo>
                <a:lnTo>
                  <a:pt x="11603" y="156"/>
                </a:lnTo>
                <a:lnTo>
                  <a:pt x="11601" y="147"/>
                </a:lnTo>
                <a:lnTo>
                  <a:pt x="11601" y="138"/>
                </a:lnTo>
                <a:lnTo>
                  <a:pt x="11603" y="130"/>
                </a:lnTo>
                <a:lnTo>
                  <a:pt x="11606" y="122"/>
                </a:lnTo>
                <a:lnTo>
                  <a:pt x="11606" y="115"/>
                </a:lnTo>
                <a:lnTo>
                  <a:pt x="11605" y="107"/>
                </a:lnTo>
                <a:lnTo>
                  <a:pt x="11603" y="101"/>
                </a:lnTo>
                <a:lnTo>
                  <a:pt x="11601" y="94"/>
                </a:lnTo>
                <a:lnTo>
                  <a:pt x="11597" y="89"/>
                </a:lnTo>
                <a:lnTo>
                  <a:pt x="11593" y="83"/>
                </a:lnTo>
                <a:lnTo>
                  <a:pt x="11588" y="79"/>
                </a:lnTo>
                <a:lnTo>
                  <a:pt x="11582" y="75"/>
                </a:lnTo>
                <a:lnTo>
                  <a:pt x="11566" y="66"/>
                </a:lnTo>
                <a:lnTo>
                  <a:pt x="11551" y="61"/>
                </a:lnTo>
                <a:lnTo>
                  <a:pt x="11536" y="55"/>
                </a:lnTo>
                <a:lnTo>
                  <a:pt x="11519" y="48"/>
                </a:lnTo>
                <a:lnTo>
                  <a:pt x="11510" y="45"/>
                </a:lnTo>
                <a:lnTo>
                  <a:pt x="11501" y="43"/>
                </a:lnTo>
                <a:lnTo>
                  <a:pt x="11494" y="41"/>
                </a:lnTo>
                <a:lnTo>
                  <a:pt x="11486" y="37"/>
                </a:lnTo>
                <a:lnTo>
                  <a:pt x="11483" y="34"/>
                </a:lnTo>
                <a:lnTo>
                  <a:pt x="11481" y="30"/>
                </a:lnTo>
                <a:lnTo>
                  <a:pt x="11479" y="26"/>
                </a:lnTo>
                <a:lnTo>
                  <a:pt x="11478" y="21"/>
                </a:lnTo>
                <a:lnTo>
                  <a:pt x="11475" y="11"/>
                </a:lnTo>
                <a:lnTo>
                  <a:pt x="11474" y="0"/>
                </a:lnTo>
                <a:lnTo>
                  <a:pt x="14387" y="0"/>
                </a:lnTo>
                <a:lnTo>
                  <a:pt x="14386" y="10"/>
                </a:lnTo>
                <a:lnTo>
                  <a:pt x="14386" y="20"/>
                </a:lnTo>
                <a:lnTo>
                  <a:pt x="14386" y="24"/>
                </a:lnTo>
                <a:lnTo>
                  <a:pt x="14385" y="29"/>
                </a:lnTo>
                <a:lnTo>
                  <a:pt x="14384" y="33"/>
                </a:lnTo>
                <a:lnTo>
                  <a:pt x="14382" y="37"/>
                </a:lnTo>
                <a:lnTo>
                  <a:pt x="14377" y="41"/>
                </a:lnTo>
                <a:lnTo>
                  <a:pt x="14372" y="43"/>
                </a:lnTo>
                <a:lnTo>
                  <a:pt x="14367" y="45"/>
                </a:lnTo>
                <a:lnTo>
                  <a:pt x="14360" y="48"/>
                </a:lnTo>
                <a:lnTo>
                  <a:pt x="14351" y="52"/>
                </a:lnTo>
                <a:lnTo>
                  <a:pt x="14345" y="56"/>
                </a:lnTo>
                <a:lnTo>
                  <a:pt x="14337" y="61"/>
                </a:lnTo>
                <a:lnTo>
                  <a:pt x="14329" y="64"/>
                </a:lnTo>
                <a:lnTo>
                  <a:pt x="14322" y="65"/>
                </a:lnTo>
                <a:lnTo>
                  <a:pt x="14317" y="65"/>
                </a:lnTo>
                <a:lnTo>
                  <a:pt x="14311" y="66"/>
                </a:lnTo>
                <a:lnTo>
                  <a:pt x="14307" y="69"/>
                </a:lnTo>
                <a:lnTo>
                  <a:pt x="14304" y="71"/>
                </a:lnTo>
                <a:lnTo>
                  <a:pt x="14302" y="76"/>
                </a:lnTo>
                <a:lnTo>
                  <a:pt x="14301" y="79"/>
                </a:lnTo>
                <a:lnTo>
                  <a:pt x="14301" y="83"/>
                </a:lnTo>
                <a:lnTo>
                  <a:pt x="14300" y="92"/>
                </a:lnTo>
                <a:lnTo>
                  <a:pt x="14298" y="101"/>
                </a:lnTo>
                <a:lnTo>
                  <a:pt x="14295" y="117"/>
                </a:lnTo>
                <a:lnTo>
                  <a:pt x="14291" y="133"/>
                </a:lnTo>
                <a:lnTo>
                  <a:pt x="14289" y="147"/>
                </a:lnTo>
                <a:lnTo>
                  <a:pt x="14288" y="160"/>
                </a:lnTo>
                <a:lnTo>
                  <a:pt x="14284" y="172"/>
                </a:lnTo>
                <a:lnTo>
                  <a:pt x="14280" y="186"/>
                </a:lnTo>
                <a:lnTo>
                  <a:pt x="14277" y="191"/>
                </a:lnTo>
                <a:lnTo>
                  <a:pt x="14274" y="197"/>
                </a:lnTo>
                <a:lnTo>
                  <a:pt x="14270" y="202"/>
                </a:lnTo>
                <a:lnTo>
                  <a:pt x="14266" y="206"/>
                </a:lnTo>
                <a:lnTo>
                  <a:pt x="14257" y="215"/>
                </a:lnTo>
                <a:lnTo>
                  <a:pt x="14249" y="226"/>
                </a:lnTo>
                <a:lnTo>
                  <a:pt x="14244" y="233"/>
                </a:lnTo>
                <a:lnTo>
                  <a:pt x="14242" y="241"/>
                </a:lnTo>
                <a:lnTo>
                  <a:pt x="14241" y="249"/>
                </a:lnTo>
                <a:lnTo>
                  <a:pt x="14240" y="257"/>
                </a:lnTo>
                <a:lnTo>
                  <a:pt x="14237" y="273"/>
                </a:lnTo>
                <a:lnTo>
                  <a:pt x="14235" y="288"/>
                </a:lnTo>
                <a:lnTo>
                  <a:pt x="14235" y="342"/>
                </a:lnTo>
                <a:lnTo>
                  <a:pt x="14233" y="353"/>
                </a:lnTo>
                <a:lnTo>
                  <a:pt x="14230" y="363"/>
                </a:lnTo>
                <a:lnTo>
                  <a:pt x="14226" y="389"/>
                </a:lnTo>
                <a:lnTo>
                  <a:pt x="14223" y="412"/>
                </a:lnTo>
                <a:lnTo>
                  <a:pt x="14219" y="434"/>
                </a:lnTo>
                <a:lnTo>
                  <a:pt x="14214" y="459"/>
                </a:lnTo>
                <a:lnTo>
                  <a:pt x="14213" y="468"/>
                </a:lnTo>
                <a:lnTo>
                  <a:pt x="14212" y="475"/>
                </a:lnTo>
                <a:lnTo>
                  <a:pt x="14210" y="484"/>
                </a:lnTo>
                <a:lnTo>
                  <a:pt x="14206" y="490"/>
                </a:lnTo>
                <a:lnTo>
                  <a:pt x="14199" y="499"/>
                </a:lnTo>
                <a:lnTo>
                  <a:pt x="14190" y="506"/>
                </a:lnTo>
                <a:lnTo>
                  <a:pt x="14182" y="510"/>
                </a:lnTo>
                <a:lnTo>
                  <a:pt x="14172" y="512"/>
                </a:lnTo>
                <a:lnTo>
                  <a:pt x="14152" y="516"/>
                </a:lnTo>
                <a:lnTo>
                  <a:pt x="14129" y="521"/>
                </a:lnTo>
                <a:lnTo>
                  <a:pt x="14135" y="525"/>
                </a:lnTo>
                <a:lnTo>
                  <a:pt x="14143" y="529"/>
                </a:lnTo>
                <a:lnTo>
                  <a:pt x="14149" y="533"/>
                </a:lnTo>
                <a:lnTo>
                  <a:pt x="14157" y="535"/>
                </a:lnTo>
                <a:lnTo>
                  <a:pt x="14173" y="537"/>
                </a:lnTo>
                <a:lnTo>
                  <a:pt x="14190" y="539"/>
                </a:lnTo>
                <a:lnTo>
                  <a:pt x="14192" y="552"/>
                </a:lnTo>
                <a:lnTo>
                  <a:pt x="14193" y="566"/>
                </a:lnTo>
                <a:lnTo>
                  <a:pt x="14192" y="577"/>
                </a:lnTo>
                <a:lnTo>
                  <a:pt x="14189" y="588"/>
                </a:lnTo>
                <a:lnTo>
                  <a:pt x="14187" y="597"/>
                </a:lnTo>
                <a:lnTo>
                  <a:pt x="14185" y="608"/>
                </a:lnTo>
                <a:lnTo>
                  <a:pt x="14182" y="624"/>
                </a:lnTo>
                <a:lnTo>
                  <a:pt x="14178" y="639"/>
                </a:lnTo>
                <a:lnTo>
                  <a:pt x="14173" y="653"/>
                </a:lnTo>
                <a:lnTo>
                  <a:pt x="14169" y="668"/>
                </a:lnTo>
                <a:lnTo>
                  <a:pt x="14158" y="695"/>
                </a:lnTo>
                <a:lnTo>
                  <a:pt x="14145" y="725"/>
                </a:lnTo>
                <a:lnTo>
                  <a:pt x="14133" y="755"/>
                </a:lnTo>
                <a:lnTo>
                  <a:pt x="14125" y="783"/>
                </a:lnTo>
                <a:lnTo>
                  <a:pt x="14117" y="810"/>
                </a:lnTo>
                <a:lnTo>
                  <a:pt x="14107" y="841"/>
                </a:lnTo>
                <a:lnTo>
                  <a:pt x="14101" y="852"/>
                </a:lnTo>
                <a:lnTo>
                  <a:pt x="14092" y="863"/>
                </a:lnTo>
                <a:lnTo>
                  <a:pt x="14089" y="873"/>
                </a:lnTo>
                <a:lnTo>
                  <a:pt x="14087" y="881"/>
                </a:lnTo>
                <a:lnTo>
                  <a:pt x="14087" y="891"/>
                </a:lnTo>
                <a:lnTo>
                  <a:pt x="14087" y="900"/>
                </a:lnTo>
                <a:lnTo>
                  <a:pt x="14087" y="908"/>
                </a:lnTo>
                <a:lnTo>
                  <a:pt x="14086" y="918"/>
                </a:lnTo>
                <a:lnTo>
                  <a:pt x="14085" y="928"/>
                </a:lnTo>
                <a:lnTo>
                  <a:pt x="14081" y="938"/>
                </a:lnTo>
                <a:lnTo>
                  <a:pt x="14072" y="957"/>
                </a:lnTo>
                <a:lnTo>
                  <a:pt x="14062" y="974"/>
                </a:lnTo>
                <a:lnTo>
                  <a:pt x="14052" y="991"/>
                </a:lnTo>
                <a:lnTo>
                  <a:pt x="14041" y="1011"/>
                </a:lnTo>
                <a:lnTo>
                  <a:pt x="14038" y="1020"/>
                </a:lnTo>
                <a:lnTo>
                  <a:pt x="14035" y="1027"/>
                </a:lnTo>
                <a:lnTo>
                  <a:pt x="14034" y="1035"/>
                </a:lnTo>
                <a:lnTo>
                  <a:pt x="14033" y="1042"/>
                </a:lnTo>
                <a:lnTo>
                  <a:pt x="14032" y="1057"/>
                </a:lnTo>
                <a:lnTo>
                  <a:pt x="14031" y="1075"/>
                </a:lnTo>
                <a:lnTo>
                  <a:pt x="14027" y="1091"/>
                </a:lnTo>
                <a:lnTo>
                  <a:pt x="14023" y="1107"/>
                </a:lnTo>
                <a:lnTo>
                  <a:pt x="14020" y="1123"/>
                </a:lnTo>
                <a:lnTo>
                  <a:pt x="14020" y="1138"/>
                </a:lnTo>
                <a:lnTo>
                  <a:pt x="14019" y="1153"/>
                </a:lnTo>
                <a:lnTo>
                  <a:pt x="14018" y="1171"/>
                </a:lnTo>
                <a:lnTo>
                  <a:pt x="14028" y="1176"/>
                </a:lnTo>
                <a:lnTo>
                  <a:pt x="14038" y="1162"/>
                </a:lnTo>
                <a:lnTo>
                  <a:pt x="14046" y="1149"/>
                </a:lnTo>
                <a:lnTo>
                  <a:pt x="14053" y="1136"/>
                </a:lnTo>
                <a:lnTo>
                  <a:pt x="14060" y="1120"/>
                </a:lnTo>
                <a:lnTo>
                  <a:pt x="14064" y="1111"/>
                </a:lnTo>
                <a:lnTo>
                  <a:pt x="14070" y="1105"/>
                </a:lnTo>
                <a:lnTo>
                  <a:pt x="14075" y="1098"/>
                </a:lnTo>
                <a:lnTo>
                  <a:pt x="14081" y="1093"/>
                </a:lnTo>
                <a:lnTo>
                  <a:pt x="14087" y="1088"/>
                </a:lnTo>
                <a:lnTo>
                  <a:pt x="14093" y="1081"/>
                </a:lnTo>
                <a:lnTo>
                  <a:pt x="14100" y="1075"/>
                </a:lnTo>
                <a:lnTo>
                  <a:pt x="14105" y="1067"/>
                </a:lnTo>
                <a:lnTo>
                  <a:pt x="14111" y="1058"/>
                </a:lnTo>
                <a:lnTo>
                  <a:pt x="14115" y="1050"/>
                </a:lnTo>
                <a:lnTo>
                  <a:pt x="14118" y="1041"/>
                </a:lnTo>
                <a:lnTo>
                  <a:pt x="14121" y="1034"/>
                </a:lnTo>
                <a:lnTo>
                  <a:pt x="14128" y="1016"/>
                </a:lnTo>
                <a:lnTo>
                  <a:pt x="14136" y="998"/>
                </a:lnTo>
                <a:lnTo>
                  <a:pt x="14148" y="980"/>
                </a:lnTo>
                <a:lnTo>
                  <a:pt x="14159" y="965"/>
                </a:lnTo>
                <a:lnTo>
                  <a:pt x="14171" y="949"/>
                </a:lnTo>
                <a:lnTo>
                  <a:pt x="14182" y="932"/>
                </a:lnTo>
                <a:lnTo>
                  <a:pt x="14188" y="918"/>
                </a:lnTo>
                <a:lnTo>
                  <a:pt x="14194" y="906"/>
                </a:lnTo>
                <a:lnTo>
                  <a:pt x="14198" y="893"/>
                </a:lnTo>
                <a:lnTo>
                  <a:pt x="14203" y="878"/>
                </a:lnTo>
                <a:lnTo>
                  <a:pt x="14212" y="860"/>
                </a:lnTo>
                <a:lnTo>
                  <a:pt x="14222" y="845"/>
                </a:lnTo>
                <a:lnTo>
                  <a:pt x="14232" y="828"/>
                </a:lnTo>
                <a:lnTo>
                  <a:pt x="14240" y="810"/>
                </a:lnTo>
                <a:lnTo>
                  <a:pt x="14249" y="785"/>
                </a:lnTo>
                <a:lnTo>
                  <a:pt x="14255" y="763"/>
                </a:lnTo>
                <a:lnTo>
                  <a:pt x="14260" y="740"/>
                </a:lnTo>
                <a:lnTo>
                  <a:pt x="14265" y="714"/>
                </a:lnTo>
                <a:lnTo>
                  <a:pt x="14268" y="696"/>
                </a:lnTo>
                <a:lnTo>
                  <a:pt x="14273" y="679"/>
                </a:lnTo>
                <a:lnTo>
                  <a:pt x="14277" y="664"/>
                </a:lnTo>
                <a:lnTo>
                  <a:pt x="14282" y="649"/>
                </a:lnTo>
                <a:lnTo>
                  <a:pt x="14292" y="620"/>
                </a:lnTo>
                <a:lnTo>
                  <a:pt x="14304" y="587"/>
                </a:lnTo>
                <a:lnTo>
                  <a:pt x="14308" y="577"/>
                </a:lnTo>
                <a:lnTo>
                  <a:pt x="14313" y="568"/>
                </a:lnTo>
                <a:lnTo>
                  <a:pt x="14317" y="560"/>
                </a:lnTo>
                <a:lnTo>
                  <a:pt x="14320" y="550"/>
                </a:lnTo>
                <a:lnTo>
                  <a:pt x="14328" y="525"/>
                </a:lnTo>
                <a:lnTo>
                  <a:pt x="14335" y="504"/>
                </a:lnTo>
                <a:lnTo>
                  <a:pt x="14344" y="483"/>
                </a:lnTo>
                <a:lnTo>
                  <a:pt x="14352" y="459"/>
                </a:lnTo>
                <a:lnTo>
                  <a:pt x="14355" y="449"/>
                </a:lnTo>
                <a:lnTo>
                  <a:pt x="14357" y="441"/>
                </a:lnTo>
                <a:lnTo>
                  <a:pt x="14359" y="432"/>
                </a:lnTo>
                <a:lnTo>
                  <a:pt x="14363" y="422"/>
                </a:lnTo>
                <a:lnTo>
                  <a:pt x="14371" y="405"/>
                </a:lnTo>
                <a:lnTo>
                  <a:pt x="14378" y="390"/>
                </a:lnTo>
                <a:lnTo>
                  <a:pt x="14387" y="376"/>
                </a:lnTo>
                <a:lnTo>
                  <a:pt x="14395" y="359"/>
                </a:lnTo>
                <a:lnTo>
                  <a:pt x="14403" y="333"/>
                </a:lnTo>
                <a:lnTo>
                  <a:pt x="14409" y="310"/>
                </a:lnTo>
                <a:lnTo>
                  <a:pt x="14415" y="287"/>
                </a:lnTo>
                <a:lnTo>
                  <a:pt x="14424" y="263"/>
                </a:lnTo>
                <a:lnTo>
                  <a:pt x="14430" y="249"/>
                </a:lnTo>
                <a:lnTo>
                  <a:pt x="14437" y="236"/>
                </a:lnTo>
                <a:lnTo>
                  <a:pt x="14445" y="224"/>
                </a:lnTo>
                <a:lnTo>
                  <a:pt x="14453" y="210"/>
                </a:lnTo>
                <a:lnTo>
                  <a:pt x="14458" y="199"/>
                </a:lnTo>
                <a:lnTo>
                  <a:pt x="14463" y="188"/>
                </a:lnTo>
                <a:lnTo>
                  <a:pt x="14467" y="178"/>
                </a:lnTo>
                <a:lnTo>
                  <a:pt x="14471" y="168"/>
                </a:lnTo>
                <a:lnTo>
                  <a:pt x="14477" y="157"/>
                </a:lnTo>
                <a:lnTo>
                  <a:pt x="14483" y="148"/>
                </a:lnTo>
                <a:lnTo>
                  <a:pt x="14489" y="141"/>
                </a:lnTo>
                <a:lnTo>
                  <a:pt x="14495" y="134"/>
                </a:lnTo>
                <a:lnTo>
                  <a:pt x="14508" y="120"/>
                </a:lnTo>
                <a:lnTo>
                  <a:pt x="14522" y="103"/>
                </a:lnTo>
                <a:lnTo>
                  <a:pt x="14541" y="77"/>
                </a:lnTo>
                <a:lnTo>
                  <a:pt x="14558" y="52"/>
                </a:lnTo>
                <a:lnTo>
                  <a:pt x="14575" y="27"/>
                </a:lnTo>
                <a:lnTo>
                  <a:pt x="14593" y="0"/>
                </a:lnTo>
                <a:lnTo>
                  <a:pt x="15258" y="0"/>
                </a:lnTo>
                <a:lnTo>
                  <a:pt x="15258" y="8"/>
                </a:lnTo>
                <a:lnTo>
                  <a:pt x="15259" y="15"/>
                </a:lnTo>
                <a:lnTo>
                  <a:pt x="15260" y="23"/>
                </a:lnTo>
                <a:lnTo>
                  <a:pt x="15258" y="29"/>
                </a:lnTo>
                <a:lnTo>
                  <a:pt x="15254" y="35"/>
                </a:lnTo>
                <a:lnTo>
                  <a:pt x="15249" y="38"/>
                </a:lnTo>
                <a:lnTo>
                  <a:pt x="15242" y="40"/>
                </a:lnTo>
                <a:lnTo>
                  <a:pt x="15236" y="42"/>
                </a:lnTo>
                <a:lnTo>
                  <a:pt x="15229" y="45"/>
                </a:lnTo>
                <a:lnTo>
                  <a:pt x="15223" y="48"/>
                </a:lnTo>
                <a:lnTo>
                  <a:pt x="15216" y="49"/>
                </a:lnTo>
                <a:lnTo>
                  <a:pt x="15210" y="49"/>
                </a:lnTo>
                <a:lnTo>
                  <a:pt x="15197" y="51"/>
                </a:lnTo>
                <a:lnTo>
                  <a:pt x="15183" y="53"/>
                </a:lnTo>
                <a:lnTo>
                  <a:pt x="15172" y="58"/>
                </a:lnTo>
                <a:lnTo>
                  <a:pt x="15162" y="64"/>
                </a:lnTo>
                <a:lnTo>
                  <a:pt x="15152" y="66"/>
                </a:lnTo>
                <a:lnTo>
                  <a:pt x="15141" y="67"/>
                </a:lnTo>
                <a:lnTo>
                  <a:pt x="15131" y="66"/>
                </a:lnTo>
                <a:lnTo>
                  <a:pt x="15119" y="66"/>
                </a:lnTo>
                <a:lnTo>
                  <a:pt x="15105" y="67"/>
                </a:lnTo>
                <a:lnTo>
                  <a:pt x="15092" y="68"/>
                </a:lnTo>
                <a:lnTo>
                  <a:pt x="15086" y="69"/>
                </a:lnTo>
                <a:lnTo>
                  <a:pt x="15079" y="71"/>
                </a:lnTo>
                <a:lnTo>
                  <a:pt x="15073" y="74"/>
                </a:lnTo>
                <a:lnTo>
                  <a:pt x="15066" y="77"/>
                </a:lnTo>
                <a:lnTo>
                  <a:pt x="15061" y="81"/>
                </a:lnTo>
                <a:lnTo>
                  <a:pt x="15056" y="85"/>
                </a:lnTo>
                <a:lnTo>
                  <a:pt x="15052" y="90"/>
                </a:lnTo>
                <a:lnTo>
                  <a:pt x="15049" y="95"/>
                </a:lnTo>
                <a:lnTo>
                  <a:pt x="15044" y="107"/>
                </a:lnTo>
                <a:lnTo>
                  <a:pt x="15037" y="120"/>
                </a:lnTo>
                <a:lnTo>
                  <a:pt x="15025" y="137"/>
                </a:lnTo>
                <a:lnTo>
                  <a:pt x="15015" y="152"/>
                </a:lnTo>
                <a:lnTo>
                  <a:pt x="15002" y="166"/>
                </a:lnTo>
                <a:lnTo>
                  <a:pt x="14986" y="180"/>
                </a:lnTo>
                <a:lnTo>
                  <a:pt x="15005" y="187"/>
                </a:lnTo>
                <a:lnTo>
                  <a:pt x="15021" y="192"/>
                </a:lnTo>
                <a:lnTo>
                  <a:pt x="15029" y="193"/>
                </a:lnTo>
                <a:lnTo>
                  <a:pt x="15037" y="196"/>
                </a:lnTo>
                <a:lnTo>
                  <a:pt x="15046" y="197"/>
                </a:lnTo>
                <a:lnTo>
                  <a:pt x="15056" y="197"/>
                </a:lnTo>
                <a:lnTo>
                  <a:pt x="15074" y="196"/>
                </a:lnTo>
                <a:lnTo>
                  <a:pt x="15090" y="193"/>
                </a:lnTo>
                <a:lnTo>
                  <a:pt x="15105" y="190"/>
                </a:lnTo>
                <a:lnTo>
                  <a:pt x="15119" y="187"/>
                </a:lnTo>
                <a:lnTo>
                  <a:pt x="15134" y="184"/>
                </a:lnTo>
                <a:lnTo>
                  <a:pt x="15150" y="180"/>
                </a:lnTo>
                <a:lnTo>
                  <a:pt x="15166" y="178"/>
                </a:lnTo>
                <a:lnTo>
                  <a:pt x="15183" y="178"/>
                </a:lnTo>
                <a:lnTo>
                  <a:pt x="15193" y="179"/>
                </a:lnTo>
                <a:lnTo>
                  <a:pt x="15200" y="182"/>
                </a:lnTo>
                <a:lnTo>
                  <a:pt x="15208" y="185"/>
                </a:lnTo>
                <a:lnTo>
                  <a:pt x="15215" y="189"/>
                </a:lnTo>
                <a:lnTo>
                  <a:pt x="15222" y="192"/>
                </a:lnTo>
                <a:lnTo>
                  <a:pt x="15229" y="196"/>
                </a:lnTo>
                <a:lnTo>
                  <a:pt x="15238" y="199"/>
                </a:lnTo>
                <a:lnTo>
                  <a:pt x="15247" y="199"/>
                </a:lnTo>
                <a:lnTo>
                  <a:pt x="15252" y="199"/>
                </a:lnTo>
                <a:lnTo>
                  <a:pt x="15258" y="197"/>
                </a:lnTo>
                <a:lnTo>
                  <a:pt x="15261" y="195"/>
                </a:lnTo>
                <a:lnTo>
                  <a:pt x="15265" y="190"/>
                </a:lnTo>
                <a:lnTo>
                  <a:pt x="15270" y="183"/>
                </a:lnTo>
                <a:lnTo>
                  <a:pt x="15276" y="173"/>
                </a:lnTo>
                <a:lnTo>
                  <a:pt x="15283" y="160"/>
                </a:lnTo>
                <a:lnTo>
                  <a:pt x="15289" y="148"/>
                </a:lnTo>
                <a:lnTo>
                  <a:pt x="15294" y="137"/>
                </a:lnTo>
                <a:lnTo>
                  <a:pt x="15299" y="125"/>
                </a:lnTo>
                <a:lnTo>
                  <a:pt x="15307" y="103"/>
                </a:lnTo>
                <a:lnTo>
                  <a:pt x="15319" y="77"/>
                </a:lnTo>
                <a:lnTo>
                  <a:pt x="15329" y="93"/>
                </a:lnTo>
                <a:lnTo>
                  <a:pt x="15337" y="109"/>
                </a:lnTo>
                <a:lnTo>
                  <a:pt x="15361" y="99"/>
                </a:lnTo>
                <a:lnTo>
                  <a:pt x="15382" y="90"/>
                </a:lnTo>
                <a:lnTo>
                  <a:pt x="15393" y="87"/>
                </a:lnTo>
                <a:lnTo>
                  <a:pt x="15403" y="82"/>
                </a:lnTo>
                <a:lnTo>
                  <a:pt x="15415" y="80"/>
                </a:lnTo>
                <a:lnTo>
                  <a:pt x="15427" y="80"/>
                </a:lnTo>
                <a:lnTo>
                  <a:pt x="15439" y="80"/>
                </a:lnTo>
                <a:lnTo>
                  <a:pt x="15449" y="82"/>
                </a:lnTo>
                <a:lnTo>
                  <a:pt x="15453" y="84"/>
                </a:lnTo>
                <a:lnTo>
                  <a:pt x="15456" y="88"/>
                </a:lnTo>
                <a:lnTo>
                  <a:pt x="15458" y="91"/>
                </a:lnTo>
                <a:lnTo>
                  <a:pt x="15459" y="95"/>
                </a:lnTo>
                <a:lnTo>
                  <a:pt x="15458" y="110"/>
                </a:lnTo>
                <a:lnTo>
                  <a:pt x="15457" y="122"/>
                </a:lnTo>
                <a:lnTo>
                  <a:pt x="15455" y="135"/>
                </a:lnTo>
                <a:lnTo>
                  <a:pt x="15454" y="149"/>
                </a:lnTo>
                <a:lnTo>
                  <a:pt x="15455" y="165"/>
                </a:lnTo>
                <a:lnTo>
                  <a:pt x="15454" y="180"/>
                </a:lnTo>
                <a:lnTo>
                  <a:pt x="15452" y="187"/>
                </a:lnTo>
                <a:lnTo>
                  <a:pt x="15450" y="192"/>
                </a:lnTo>
                <a:lnTo>
                  <a:pt x="15447" y="198"/>
                </a:lnTo>
                <a:lnTo>
                  <a:pt x="15443" y="202"/>
                </a:lnTo>
                <a:lnTo>
                  <a:pt x="15438" y="212"/>
                </a:lnTo>
                <a:lnTo>
                  <a:pt x="15432" y="223"/>
                </a:lnTo>
                <a:lnTo>
                  <a:pt x="15431" y="233"/>
                </a:lnTo>
                <a:lnTo>
                  <a:pt x="15430" y="244"/>
                </a:lnTo>
                <a:lnTo>
                  <a:pt x="15428" y="255"/>
                </a:lnTo>
                <a:lnTo>
                  <a:pt x="15424" y="265"/>
                </a:lnTo>
                <a:lnTo>
                  <a:pt x="15421" y="273"/>
                </a:lnTo>
                <a:lnTo>
                  <a:pt x="15416" y="282"/>
                </a:lnTo>
                <a:lnTo>
                  <a:pt x="15408" y="299"/>
                </a:lnTo>
                <a:lnTo>
                  <a:pt x="15398" y="319"/>
                </a:lnTo>
                <a:lnTo>
                  <a:pt x="15396" y="327"/>
                </a:lnTo>
                <a:lnTo>
                  <a:pt x="15395" y="335"/>
                </a:lnTo>
                <a:lnTo>
                  <a:pt x="15394" y="342"/>
                </a:lnTo>
                <a:lnTo>
                  <a:pt x="15394" y="351"/>
                </a:lnTo>
                <a:lnTo>
                  <a:pt x="15394" y="359"/>
                </a:lnTo>
                <a:lnTo>
                  <a:pt x="15394" y="366"/>
                </a:lnTo>
                <a:lnTo>
                  <a:pt x="15393" y="374"/>
                </a:lnTo>
                <a:lnTo>
                  <a:pt x="15390" y="382"/>
                </a:lnTo>
                <a:lnTo>
                  <a:pt x="15410" y="378"/>
                </a:lnTo>
                <a:lnTo>
                  <a:pt x="15426" y="373"/>
                </a:lnTo>
                <a:lnTo>
                  <a:pt x="15441" y="366"/>
                </a:lnTo>
                <a:lnTo>
                  <a:pt x="15455" y="359"/>
                </a:lnTo>
                <a:lnTo>
                  <a:pt x="15469" y="351"/>
                </a:lnTo>
                <a:lnTo>
                  <a:pt x="15484" y="344"/>
                </a:lnTo>
                <a:lnTo>
                  <a:pt x="15499" y="336"/>
                </a:lnTo>
                <a:lnTo>
                  <a:pt x="15518" y="329"/>
                </a:lnTo>
                <a:lnTo>
                  <a:pt x="15522" y="337"/>
                </a:lnTo>
                <a:lnTo>
                  <a:pt x="15525" y="346"/>
                </a:lnTo>
                <a:lnTo>
                  <a:pt x="15528" y="353"/>
                </a:lnTo>
                <a:lnTo>
                  <a:pt x="15530" y="360"/>
                </a:lnTo>
                <a:lnTo>
                  <a:pt x="15533" y="376"/>
                </a:lnTo>
                <a:lnTo>
                  <a:pt x="15536" y="393"/>
                </a:lnTo>
                <a:lnTo>
                  <a:pt x="15540" y="404"/>
                </a:lnTo>
                <a:lnTo>
                  <a:pt x="15545" y="415"/>
                </a:lnTo>
                <a:lnTo>
                  <a:pt x="15545" y="426"/>
                </a:lnTo>
                <a:lnTo>
                  <a:pt x="15545" y="437"/>
                </a:lnTo>
                <a:lnTo>
                  <a:pt x="15546" y="443"/>
                </a:lnTo>
                <a:lnTo>
                  <a:pt x="15547" y="447"/>
                </a:lnTo>
                <a:lnTo>
                  <a:pt x="15549" y="453"/>
                </a:lnTo>
                <a:lnTo>
                  <a:pt x="15552" y="457"/>
                </a:lnTo>
                <a:lnTo>
                  <a:pt x="15557" y="460"/>
                </a:lnTo>
                <a:lnTo>
                  <a:pt x="15562" y="462"/>
                </a:lnTo>
                <a:lnTo>
                  <a:pt x="15566" y="464"/>
                </a:lnTo>
                <a:lnTo>
                  <a:pt x="15572" y="466"/>
                </a:lnTo>
                <a:lnTo>
                  <a:pt x="15584" y="467"/>
                </a:lnTo>
                <a:lnTo>
                  <a:pt x="15594" y="468"/>
                </a:lnTo>
                <a:lnTo>
                  <a:pt x="15604" y="469"/>
                </a:lnTo>
                <a:lnTo>
                  <a:pt x="15612" y="472"/>
                </a:lnTo>
                <a:lnTo>
                  <a:pt x="15619" y="475"/>
                </a:lnTo>
                <a:lnTo>
                  <a:pt x="15627" y="481"/>
                </a:lnTo>
                <a:lnTo>
                  <a:pt x="15638" y="496"/>
                </a:lnTo>
                <a:lnTo>
                  <a:pt x="15648" y="513"/>
                </a:lnTo>
                <a:lnTo>
                  <a:pt x="15659" y="517"/>
                </a:lnTo>
                <a:lnTo>
                  <a:pt x="15669" y="523"/>
                </a:lnTo>
                <a:lnTo>
                  <a:pt x="15678" y="539"/>
                </a:lnTo>
                <a:lnTo>
                  <a:pt x="15685" y="555"/>
                </a:lnTo>
                <a:lnTo>
                  <a:pt x="15692" y="561"/>
                </a:lnTo>
                <a:lnTo>
                  <a:pt x="15700" y="565"/>
                </a:lnTo>
                <a:lnTo>
                  <a:pt x="15710" y="569"/>
                </a:lnTo>
                <a:lnTo>
                  <a:pt x="15721" y="572"/>
                </a:lnTo>
                <a:lnTo>
                  <a:pt x="15742" y="577"/>
                </a:lnTo>
                <a:lnTo>
                  <a:pt x="15762" y="582"/>
                </a:lnTo>
                <a:lnTo>
                  <a:pt x="15762" y="794"/>
                </a:lnTo>
                <a:lnTo>
                  <a:pt x="15749" y="805"/>
                </a:lnTo>
                <a:lnTo>
                  <a:pt x="15736" y="813"/>
                </a:lnTo>
                <a:lnTo>
                  <a:pt x="15731" y="819"/>
                </a:lnTo>
                <a:lnTo>
                  <a:pt x="15725" y="824"/>
                </a:lnTo>
                <a:lnTo>
                  <a:pt x="15721" y="830"/>
                </a:lnTo>
                <a:lnTo>
                  <a:pt x="15718" y="837"/>
                </a:lnTo>
                <a:lnTo>
                  <a:pt x="15714" y="848"/>
                </a:lnTo>
                <a:lnTo>
                  <a:pt x="15712" y="858"/>
                </a:lnTo>
                <a:lnTo>
                  <a:pt x="15710" y="868"/>
                </a:lnTo>
                <a:lnTo>
                  <a:pt x="15707" y="879"/>
                </a:lnTo>
                <a:lnTo>
                  <a:pt x="15704" y="886"/>
                </a:lnTo>
                <a:lnTo>
                  <a:pt x="15698" y="890"/>
                </a:lnTo>
                <a:lnTo>
                  <a:pt x="15693" y="895"/>
                </a:lnTo>
                <a:lnTo>
                  <a:pt x="15687" y="901"/>
                </a:lnTo>
                <a:lnTo>
                  <a:pt x="15680" y="911"/>
                </a:lnTo>
                <a:lnTo>
                  <a:pt x="15673" y="920"/>
                </a:lnTo>
                <a:lnTo>
                  <a:pt x="15667" y="931"/>
                </a:lnTo>
                <a:lnTo>
                  <a:pt x="15661" y="943"/>
                </a:lnTo>
                <a:lnTo>
                  <a:pt x="15651" y="959"/>
                </a:lnTo>
                <a:lnTo>
                  <a:pt x="15640" y="974"/>
                </a:lnTo>
                <a:lnTo>
                  <a:pt x="15636" y="985"/>
                </a:lnTo>
                <a:lnTo>
                  <a:pt x="15631" y="996"/>
                </a:lnTo>
                <a:lnTo>
                  <a:pt x="15628" y="1006"/>
                </a:lnTo>
                <a:lnTo>
                  <a:pt x="15624" y="1017"/>
                </a:lnTo>
                <a:lnTo>
                  <a:pt x="15615" y="1038"/>
                </a:lnTo>
                <a:lnTo>
                  <a:pt x="15606" y="1055"/>
                </a:lnTo>
                <a:lnTo>
                  <a:pt x="15597" y="1071"/>
                </a:lnTo>
                <a:lnTo>
                  <a:pt x="15587" y="1092"/>
                </a:lnTo>
                <a:lnTo>
                  <a:pt x="15583" y="1102"/>
                </a:lnTo>
                <a:lnTo>
                  <a:pt x="15578" y="1110"/>
                </a:lnTo>
                <a:lnTo>
                  <a:pt x="15575" y="1115"/>
                </a:lnTo>
                <a:lnTo>
                  <a:pt x="15572" y="1118"/>
                </a:lnTo>
                <a:lnTo>
                  <a:pt x="15567" y="1121"/>
                </a:lnTo>
                <a:lnTo>
                  <a:pt x="15563" y="1123"/>
                </a:lnTo>
                <a:lnTo>
                  <a:pt x="15552" y="1125"/>
                </a:lnTo>
                <a:lnTo>
                  <a:pt x="15542" y="1129"/>
                </a:lnTo>
                <a:lnTo>
                  <a:pt x="15537" y="1133"/>
                </a:lnTo>
                <a:lnTo>
                  <a:pt x="15535" y="1138"/>
                </a:lnTo>
                <a:lnTo>
                  <a:pt x="15533" y="1144"/>
                </a:lnTo>
                <a:lnTo>
                  <a:pt x="15531" y="1150"/>
                </a:lnTo>
                <a:lnTo>
                  <a:pt x="15524" y="1171"/>
                </a:lnTo>
                <a:lnTo>
                  <a:pt x="15518" y="1190"/>
                </a:lnTo>
                <a:lnTo>
                  <a:pt x="15513" y="1199"/>
                </a:lnTo>
                <a:lnTo>
                  <a:pt x="15508" y="1207"/>
                </a:lnTo>
                <a:lnTo>
                  <a:pt x="15505" y="1211"/>
                </a:lnTo>
                <a:lnTo>
                  <a:pt x="15501" y="1214"/>
                </a:lnTo>
                <a:lnTo>
                  <a:pt x="15496" y="1216"/>
                </a:lnTo>
                <a:lnTo>
                  <a:pt x="15492" y="1219"/>
                </a:lnTo>
                <a:lnTo>
                  <a:pt x="15476" y="1222"/>
                </a:lnTo>
                <a:lnTo>
                  <a:pt x="15459" y="1222"/>
                </a:lnTo>
                <a:lnTo>
                  <a:pt x="15456" y="1223"/>
                </a:lnTo>
                <a:lnTo>
                  <a:pt x="15453" y="1225"/>
                </a:lnTo>
                <a:lnTo>
                  <a:pt x="15451" y="1228"/>
                </a:lnTo>
                <a:lnTo>
                  <a:pt x="15449" y="1230"/>
                </a:lnTo>
                <a:lnTo>
                  <a:pt x="15445" y="1237"/>
                </a:lnTo>
                <a:lnTo>
                  <a:pt x="15441" y="1243"/>
                </a:lnTo>
                <a:lnTo>
                  <a:pt x="15428" y="1255"/>
                </a:lnTo>
                <a:lnTo>
                  <a:pt x="15416" y="1266"/>
                </a:lnTo>
                <a:lnTo>
                  <a:pt x="15403" y="1276"/>
                </a:lnTo>
                <a:lnTo>
                  <a:pt x="15388" y="1285"/>
                </a:lnTo>
                <a:lnTo>
                  <a:pt x="15377" y="1291"/>
                </a:lnTo>
                <a:lnTo>
                  <a:pt x="15369" y="1296"/>
                </a:lnTo>
                <a:lnTo>
                  <a:pt x="15364" y="1299"/>
                </a:lnTo>
                <a:lnTo>
                  <a:pt x="15360" y="1303"/>
                </a:lnTo>
                <a:lnTo>
                  <a:pt x="15357" y="1307"/>
                </a:lnTo>
                <a:lnTo>
                  <a:pt x="15354" y="1312"/>
                </a:lnTo>
                <a:lnTo>
                  <a:pt x="15330" y="1249"/>
                </a:lnTo>
                <a:lnTo>
                  <a:pt x="15326" y="1263"/>
                </a:lnTo>
                <a:lnTo>
                  <a:pt x="15321" y="1276"/>
                </a:lnTo>
                <a:lnTo>
                  <a:pt x="15317" y="1287"/>
                </a:lnTo>
                <a:lnTo>
                  <a:pt x="15312" y="1299"/>
                </a:lnTo>
                <a:lnTo>
                  <a:pt x="15305" y="1310"/>
                </a:lnTo>
                <a:lnTo>
                  <a:pt x="15296" y="1320"/>
                </a:lnTo>
                <a:lnTo>
                  <a:pt x="15288" y="1330"/>
                </a:lnTo>
                <a:lnTo>
                  <a:pt x="15276" y="1338"/>
                </a:lnTo>
                <a:lnTo>
                  <a:pt x="15276" y="1338"/>
                </a:lnTo>
                <a:lnTo>
                  <a:pt x="15266" y="1336"/>
                </a:lnTo>
                <a:lnTo>
                  <a:pt x="15258" y="1333"/>
                </a:lnTo>
                <a:lnTo>
                  <a:pt x="15250" y="1328"/>
                </a:lnTo>
                <a:lnTo>
                  <a:pt x="15242" y="1324"/>
                </a:lnTo>
                <a:lnTo>
                  <a:pt x="15235" y="1319"/>
                </a:lnTo>
                <a:lnTo>
                  <a:pt x="15227" y="1314"/>
                </a:lnTo>
                <a:lnTo>
                  <a:pt x="15219" y="1310"/>
                </a:lnTo>
                <a:lnTo>
                  <a:pt x="15210" y="1307"/>
                </a:lnTo>
                <a:lnTo>
                  <a:pt x="15198" y="1304"/>
                </a:lnTo>
                <a:lnTo>
                  <a:pt x="15187" y="1303"/>
                </a:lnTo>
                <a:lnTo>
                  <a:pt x="15182" y="1301"/>
                </a:lnTo>
                <a:lnTo>
                  <a:pt x="15177" y="1299"/>
                </a:lnTo>
                <a:lnTo>
                  <a:pt x="15172" y="1297"/>
                </a:lnTo>
                <a:lnTo>
                  <a:pt x="15167" y="1293"/>
                </a:lnTo>
                <a:lnTo>
                  <a:pt x="15164" y="1288"/>
                </a:lnTo>
                <a:lnTo>
                  <a:pt x="15159" y="1283"/>
                </a:lnTo>
                <a:lnTo>
                  <a:pt x="15157" y="1278"/>
                </a:lnTo>
                <a:lnTo>
                  <a:pt x="15154" y="1272"/>
                </a:lnTo>
                <a:lnTo>
                  <a:pt x="15140" y="1249"/>
                </a:lnTo>
                <a:lnTo>
                  <a:pt x="15127" y="1229"/>
                </a:lnTo>
                <a:lnTo>
                  <a:pt x="15119" y="1219"/>
                </a:lnTo>
                <a:lnTo>
                  <a:pt x="15112" y="1211"/>
                </a:lnTo>
                <a:lnTo>
                  <a:pt x="15102" y="1203"/>
                </a:lnTo>
                <a:lnTo>
                  <a:pt x="15090" y="1195"/>
                </a:lnTo>
                <a:lnTo>
                  <a:pt x="15079" y="1189"/>
                </a:lnTo>
                <a:lnTo>
                  <a:pt x="15070" y="1185"/>
                </a:lnTo>
                <a:lnTo>
                  <a:pt x="15060" y="1182"/>
                </a:lnTo>
                <a:lnTo>
                  <a:pt x="15048" y="1179"/>
                </a:lnTo>
                <a:lnTo>
                  <a:pt x="15039" y="1178"/>
                </a:lnTo>
                <a:lnTo>
                  <a:pt x="15031" y="1179"/>
                </a:lnTo>
                <a:lnTo>
                  <a:pt x="15026" y="1178"/>
                </a:lnTo>
                <a:lnTo>
                  <a:pt x="15023" y="1178"/>
                </a:lnTo>
                <a:lnTo>
                  <a:pt x="15019" y="1176"/>
                </a:lnTo>
                <a:lnTo>
                  <a:pt x="15016" y="1174"/>
                </a:lnTo>
                <a:lnTo>
                  <a:pt x="15013" y="1171"/>
                </a:lnTo>
                <a:lnTo>
                  <a:pt x="15011" y="1166"/>
                </a:lnTo>
                <a:lnTo>
                  <a:pt x="15010" y="1163"/>
                </a:lnTo>
                <a:lnTo>
                  <a:pt x="15010" y="1159"/>
                </a:lnTo>
                <a:lnTo>
                  <a:pt x="15010" y="1150"/>
                </a:lnTo>
                <a:lnTo>
                  <a:pt x="15008" y="1142"/>
                </a:lnTo>
                <a:lnTo>
                  <a:pt x="15002" y="1126"/>
                </a:lnTo>
                <a:lnTo>
                  <a:pt x="14995" y="1112"/>
                </a:lnTo>
                <a:lnTo>
                  <a:pt x="14989" y="1101"/>
                </a:lnTo>
                <a:lnTo>
                  <a:pt x="14981" y="1089"/>
                </a:lnTo>
                <a:lnTo>
                  <a:pt x="14973" y="1077"/>
                </a:lnTo>
                <a:lnTo>
                  <a:pt x="14966" y="1064"/>
                </a:lnTo>
                <a:lnTo>
                  <a:pt x="14958" y="1051"/>
                </a:lnTo>
                <a:lnTo>
                  <a:pt x="14952" y="1036"/>
                </a:lnTo>
                <a:lnTo>
                  <a:pt x="14946" y="1016"/>
                </a:lnTo>
                <a:lnTo>
                  <a:pt x="14941" y="998"/>
                </a:lnTo>
                <a:lnTo>
                  <a:pt x="14937" y="981"/>
                </a:lnTo>
                <a:lnTo>
                  <a:pt x="14931" y="961"/>
                </a:lnTo>
                <a:lnTo>
                  <a:pt x="14917" y="925"/>
                </a:lnTo>
                <a:lnTo>
                  <a:pt x="14903" y="892"/>
                </a:lnTo>
                <a:lnTo>
                  <a:pt x="14891" y="860"/>
                </a:lnTo>
                <a:lnTo>
                  <a:pt x="14877" y="823"/>
                </a:lnTo>
                <a:lnTo>
                  <a:pt x="14872" y="806"/>
                </a:lnTo>
                <a:lnTo>
                  <a:pt x="14867" y="791"/>
                </a:lnTo>
                <a:lnTo>
                  <a:pt x="14859" y="776"/>
                </a:lnTo>
                <a:lnTo>
                  <a:pt x="14851" y="759"/>
                </a:lnTo>
                <a:lnTo>
                  <a:pt x="14847" y="751"/>
                </a:lnTo>
                <a:lnTo>
                  <a:pt x="14844" y="742"/>
                </a:lnTo>
                <a:lnTo>
                  <a:pt x="14840" y="734"/>
                </a:lnTo>
                <a:lnTo>
                  <a:pt x="14833" y="728"/>
                </a:lnTo>
                <a:lnTo>
                  <a:pt x="14827" y="724"/>
                </a:lnTo>
                <a:lnTo>
                  <a:pt x="14820" y="720"/>
                </a:lnTo>
                <a:lnTo>
                  <a:pt x="14814" y="718"/>
                </a:lnTo>
                <a:lnTo>
                  <a:pt x="14807" y="716"/>
                </a:lnTo>
                <a:lnTo>
                  <a:pt x="14794" y="713"/>
                </a:lnTo>
                <a:lnTo>
                  <a:pt x="14779" y="709"/>
                </a:lnTo>
                <a:lnTo>
                  <a:pt x="14760" y="700"/>
                </a:lnTo>
                <a:lnTo>
                  <a:pt x="14741" y="691"/>
                </a:lnTo>
                <a:lnTo>
                  <a:pt x="14732" y="688"/>
                </a:lnTo>
                <a:lnTo>
                  <a:pt x="14722" y="685"/>
                </a:lnTo>
                <a:lnTo>
                  <a:pt x="14711" y="683"/>
                </a:lnTo>
                <a:lnTo>
                  <a:pt x="14700" y="683"/>
                </a:lnTo>
                <a:lnTo>
                  <a:pt x="14693" y="684"/>
                </a:lnTo>
                <a:lnTo>
                  <a:pt x="14687" y="686"/>
                </a:lnTo>
                <a:lnTo>
                  <a:pt x="14682" y="689"/>
                </a:lnTo>
                <a:lnTo>
                  <a:pt x="14678" y="693"/>
                </a:lnTo>
                <a:lnTo>
                  <a:pt x="14669" y="704"/>
                </a:lnTo>
                <a:lnTo>
                  <a:pt x="14662" y="717"/>
                </a:lnTo>
                <a:lnTo>
                  <a:pt x="14654" y="733"/>
                </a:lnTo>
                <a:lnTo>
                  <a:pt x="14644" y="749"/>
                </a:lnTo>
                <a:lnTo>
                  <a:pt x="14634" y="754"/>
                </a:lnTo>
                <a:lnTo>
                  <a:pt x="14625" y="758"/>
                </a:lnTo>
                <a:lnTo>
                  <a:pt x="14615" y="761"/>
                </a:lnTo>
                <a:lnTo>
                  <a:pt x="14605" y="764"/>
                </a:lnTo>
                <a:lnTo>
                  <a:pt x="14595" y="767"/>
                </a:lnTo>
                <a:lnTo>
                  <a:pt x="14586" y="770"/>
                </a:lnTo>
                <a:lnTo>
                  <a:pt x="14576" y="774"/>
                </a:lnTo>
                <a:lnTo>
                  <a:pt x="14567" y="781"/>
                </a:lnTo>
                <a:lnTo>
                  <a:pt x="14564" y="786"/>
                </a:lnTo>
                <a:lnTo>
                  <a:pt x="14562" y="792"/>
                </a:lnTo>
                <a:lnTo>
                  <a:pt x="14554" y="800"/>
                </a:lnTo>
                <a:lnTo>
                  <a:pt x="14548" y="808"/>
                </a:lnTo>
                <a:lnTo>
                  <a:pt x="14540" y="814"/>
                </a:lnTo>
                <a:lnTo>
                  <a:pt x="14534" y="821"/>
                </a:lnTo>
                <a:lnTo>
                  <a:pt x="14518" y="832"/>
                </a:lnTo>
                <a:lnTo>
                  <a:pt x="14500" y="845"/>
                </a:lnTo>
                <a:lnTo>
                  <a:pt x="14491" y="833"/>
                </a:lnTo>
                <a:lnTo>
                  <a:pt x="14480" y="822"/>
                </a:lnTo>
                <a:lnTo>
                  <a:pt x="14469" y="813"/>
                </a:lnTo>
                <a:lnTo>
                  <a:pt x="14458" y="806"/>
                </a:lnTo>
                <a:lnTo>
                  <a:pt x="14448" y="798"/>
                </a:lnTo>
                <a:lnTo>
                  <a:pt x="14437" y="790"/>
                </a:lnTo>
                <a:lnTo>
                  <a:pt x="14426" y="780"/>
                </a:lnTo>
                <a:lnTo>
                  <a:pt x="14416" y="768"/>
                </a:lnTo>
                <a:lnTo>
                  <a:pt x="14415" y="774"/>
                </a:lnTo>
                <a:lnTo>
                  <a:pt x="14414" y="781"/>
                </a:lnTo>
                <a:lnTo>
                  <a:pt x="14413" y="787"/>
                </a:lnTo>
                <a:lnTo>
                  <a:pt x="14411" y="794"/>
                </a:lnTo>
                <a:lnTo>
                  <a:pt x="14406" y="805"/>
                </a:lnTo>
                <a:lnTo>
                  <a:pt x="14401" y="815"/>
                </a:lnTo>
                <a:lnTo>
                  <a:pt x="14395" y="826"/>
                </a:lnTo>
                <a:lnTo>
                  <a:pt x="14389" y="837"/>
                </a:lnTo>
                <a:lnTo>
                  <a:pt x="14385" y="849"/>
                </a:lnTo>
                <a:lnTo>
                  <a:pt x="14382" y="863"/>
                </a:lnTo>
                <a:lnTo>
                  <a:pt x="14376" y="889"/>
                </a:lnTo>
                <a:lnTo>
                  <a:pt x="14371" y="912"/>
                </a:lnTo>
                <a:lnTo>
                  <a:pt x="14365" y="933"/>
                </a:lnTo>
                <a:lnTo>
                  <a:pt x="14360" y="959"/>
                </a:lnTo>
                <a:lnTo>
                  <a:pt x="14356" y="981"/>
                </a:lnTo>
                <a:lnTo>
                  <a:pt x="14355" y="1001"/>
                </a:lnTo>
                <a:lnTo>
                  <a:pt x="14352" y="1021"/>
                </a:lnTo>
                <a:lnTo>
                  <a:pt x="14349" y="1043"/>
                </a:lnTo>
                <a:lnTo>
                  <a:pt x="14344" y="1076"/>
                </a:lnTo>
                <a:lnTo>
                  <a:pt x="14340" y="1105"/>
                </a:lnTo>
                <a:lnTo>
                  <a:pt x="14337" y="1133"/>
                </a:lnTo>
                <a:lnTo>
                  <a:pt x="14336" y="1165"/>
                </a:lnTo>
                <a:lnTo>
                  <a:pt x="14336" y="1196"/>
                </a:lnTo>
                <a:lnTo>
                  <a:pt x="14338" y="1222"/>
                </a:lnTo>
                <a:lnTo>
                  <a:pt x="14341" y="1246"/>
                </a:lnTo>
                <a:lnTo>
                  <a:pt x="14343" y="1271"/>
                </a:lnTo>
                <a:lnTo>
                  <a:pt x="14346" y="1295"/>
                </a:lnTo>
                <a:lnTo>
                  <a:pt x="14349" y="1320"/>
                </a:lnTo>
                <a:lnTo>
                  <a:pt x="14352" y="1347"/>
                </a:lnTo>
                <a:lnTo>
                  <a:pt x="14355" y="1376"/>
                </a:lnTo>
                <a:lnTo>
                  <a:pt x="14355" y="1442"/>
                </a:lnTo>
                <a:lnTo>
                  <a:pt x="14354" y="1465"/>
                </a:lnTo>
                <a:lnTo>
                  <a:pt x="14351" y="1485"/>
                </a:lnTo>
                <a:lnTo>
                  <a:pt x="14348" y="1504"/>
                </a:lnTo>
                <a:lnTo>
                  <a:pt x="14344" y="1527"/>
                </a:lnTo>
                <a:lnTo>
                  <a:pt x="14341" y="1542"/>
                </a:lnTo>
                <a:lnTo>
                  <a:pt x="14336" y="1554"/>
                </a:lnTo>
                <a:lnTo>
                  <a:pt x="14330" y="1567"/>
                </a:lnTo>
                <a:lnTo>
                  <a:pt x="14323" y="1580"/>
                </a:lnTo>
                <a:lnTo>
                  <a:pt x="14315" y="1591"/>
                </a:lnTo>
                <a:lnTo>
                  <a:pt x="14307" y="1602"/>
                </a:lnTo>
                <a:lnTo>
                  <a:pt x="14302" y="1606"/>
                </a:lnTo>
                <a:lnTo>
                  <a:pt x="14298" y="1612"/>
                </a:lnTo>
                <a:lnTo>
                  <a:pt x="14300" y="1618"/>
                </a:lnTo>
                <a:lnTo>
                  <a:pt x="14303" y="1622"/>
                </a:lnTo>
                <a:lnTo>
                  <a:pt x="14306" y="1625"/>
                </a:lnTo>
                <a:lnTo>
                  <a:pt x="14310" y="1629"/>
                </a:lnTo>
                <a:lnTo>
                  <a:pt x="14316" y="1633"/>
                </a:lnTo>
                <a:lnTo>
                  <a:pt x="14319" y="1636"/>
                </a:lnTo>
                <a:lnTo>
                  <a:pt x="14322" y="1641"/>
                </a:lnTo>
                <a:lnTo>
                  <a:pt x="14323" y="1646"/>
                </a:lnTo>
                <a:lnTo>
                  <a:pt x="14321" y="1661"/>
                </a:lnTo>
                <a:lnTo>
                  <a:pt x="14318" y="1674"/>
                </a:lnTo>
                <a:lnTo>
                  <a:pt x="14315" y="1687"/>
                </a:lnTo>
                <a:lnTo>
                  <a:pt x="14313" y="1702"/>
                </a:lnTo>
                <a:lnTo>
                  <a:pt x="14313" y="1714"/>
                </a:lnTo>
                <a:lnTo>
                  <a:pt x="14314" y="1724"/>
                </a:lnTo>
                <a:lnTo>
                  <a:pt x="14314" y="1733"/>
                </a:lnTo>
                <a:lnTo>
                  <a:pt x="14313" y="1744"/>
                </a:lnTo>
                <a:lnTo>
                  <a:pt x="14310" y="1747"/>
                </a:lnTo>
                <a:lnTo>
                  <a:pt x="14308" y="1750"/>
                </a:lnTo>
                <a:lnTo>
                  <a:pt x="14305" y="1751"/>
                </a:lnTo>
                <a:lnTo>
                  <a:pt x="14302" y="1753"/>
                </a:lnTo>
                <a:lnTo>
                  <a:pt x="14294" y="1758"/>
                </a:lnTo>
                <a:lnTo>
                  <a:pt x="14287" y="1764"/>
                </a:lnTo>
                <a:lnTo>
                  <a:pt x="14279" y="1768"/>
                </a:lnTo>
                <a:lnTo>
                  <a:pt x="14269" y="1771"/>
                </a:lnTo>
                <a:lnTo>
                  <a:pt x="14255" y="1776"/>
                </a:lnTo>
                <a:lnTo>
                  <a:pt x="14243" y="1779"/>
                </a:lnTo>
                <a:lnTo>
                  <a:pt x="14230" y="1783"/>
                </a:lnTo>
                <a:lnTo>
                  <a:pt x="14216" y="1787"/>
                </a:lnTo>
                <a:lnTo>
                  <a:pt x="14210" y="1790"/>
                </a:lnTo>
                <a:lnTo>
                  <a:pt x="14205" y="1794"/>
                </a:lnTo>
                <a:lnTo>
                  <a:pt x="14200" y="1798"/>
                </a:lnTo>
                <a:lnTo>
                  <a:pt x="14197" y="1804"/>
                </a:lnTo>
                <a:lnTo>
                  <a:pt x="14190" y="1814"/>
                </a:lnTo>
                <a:lnTo>
                  <a:pt x="14185" y="1827"/>
                </a:lnTo>
                <a:lnTo>
                  <a:pt x="14179" y="1839"/>
                </a:lnTo>
                <a:lnTo>
                  <a:pt x="14173" y="1850"/>
                </a:lnTo>
                <a:lnTo>
                  <a:pt x="14171" y="1855"/>
                </a:lnTo>
                <a:lnTo>
                  <a:pt x="14170" y="1862"/>
                </a:lnTo>
                <a:lnTo>
                  <a:pt x="14169" y="1868"/>
                </a:lnTo>
                <a:lnTo>
                  <a:pt x="14169" y="1875"/>
                </a:lnTo>
                <a:lnTo>
                  <a:pt x="14171" y="1888"/>
                </a:lnTo>
                <a:lnTo>
                  <a:pt x="14174" y="1902"/>
                </a:lnTo>
                <a:lnTo>
                  <a:pt x="13388" y="2206"/>
                </a:lnTo>
                <a:lnTo>
                  <a:pt x="13380" y="2210"/>
                </a:lnTo>
                <a:lnTo>
                  <a:pt x="13373" y="2212"/>
                </a:lnTo>
                <a:lnTo>
                  <a:pt x="13364" y="2213"/>
                </a:lnTo>
                <a:lnTo>
                  <a:pt x="13356" y="2213"/>
                </a:lnTo>
                <a:lnTo>
                  <a:pt x="13348" y="2214"/>
                </a:lnTo>
                <a:lnTo>
                  <a:pt x="13339" y="2215"/>
                </a:lnTo>
                <a:lnTo>
                  <a:pt x="13332" y="2217"/>
                </a:lnTo>
                <a:lnTo>
                  <a:pt x="13324" y="2220"/>
                </a:lnTo>
                <a:lnTo>
                  <a:pt x="13307" y="2230"/>
                </a:lnTo>
                <a:lnTo>
                  <a:pt x="13292" y="2240"/>
                </a:lnTo>
                <a:lnTo>
                  <a:pt x="13278" y="2251"/>
                </a:lnTo>
                <a:lnTo>
                  <a:pt x="13265" y="2260"/>
                </a:lnTo>
                <a:lnTo>
                  <a:pt x="13253" y="2272"/>
                </a:lnTo>
                <a:lnTo>
                  <a:pt x="13242" y="2285"/>
                </a:lnTo>
                <a:lnTo>
                  <a:pt x="13231" y="2299"/>
                </a:lnTo>
                <a:lnTo>
                  <a:pt x="13221" y="2315"/>
                </a:lnTo>
                <a:lnTo>
                  <a:pt x="13206" y="2341"/>
                </a:lnTo>
                <a:lnTo>
                  <a:pt x="13193" y="2365"/>
                </a:lnTo>
                <a:lnTo>
                  <a:pt x="13180" y="2388"/>
                </a:lnTo>
                <a:lnTo>
                  <a:pt x="13168" y="2411"/>
                </a:lnTo>
                <a:lnTo>
                  <a:pt x="13157" y="2433"/>
                </a:lnTo>
                <a:lnTo>
                  <a:pt x="13146" y="2457"/>
                </a:lnTo>
                <a:lnTo>
                  <a:pt x="13135" y="2482"/>
                </a:lnTo>
                <a:lnTo>
                  <a:pt x="13123" y="2509"/>
                </a:lnTo>
                <a:lnTo>
                  <a:pt x="13123" y="2509"/>
                </a:lnTo>
                <a:lnTo>
                  <a:pt x="13120" y="2508"/>
                </a:lnTo>
                <a:lnTo>
                  <a:pt x="13117" y="2507"/>
                </a:lnTo>
                <a:lnTo>
                  <a:pt x="13114" y="2508"/>
                </a:lnTo>
                <a:lnTo>
                  <a:pt x="13112" y="2509"/>
                </a:lnTo>
                <a:lnTo>
                  <a:pt x="13108" y="2510"/>
                </a:lnTo>
                <a:lnTo>
                  <a:pt x="13106" y="2512"/>
                </a:lnTo>
                <a:lnTo>
                  <a:pt x="13096" y="2521"/>
                </a:lnTo>
                <a:lnTo>
                  <a:pt x="13089" y="2529"/>
                </a:lnTo>
                <a:lnTo>
                  <a:pt x="13081" y="2538"/>
                </a:lnTo>
                <a:lnTo>
                  <a:pt x="13075" y="2547"/>
                </a:lnTo>
                <a:lnTo>
                  <a:pt x="13061" y="2565"/>
                </a:lnTo>
                <a:lnTo>
                  <a:pt x="13046" y="2583"/>
                </a:lnTo>
                <a:lnTo>
                  <a:pt x="13033" y="2598"/>
                </a:lnTo>
                <a:lnTo>
                  <a:pt x="13022" y="2614"/>
                </a:lnTo>
                <a:lnTo>
                  <a:pt x="13011" y="2628"/>
                </a:lnTo>
                <a:lnTo>
                  <a:pt x="13001" y="2641"/>
                </a:lnTo>
                <a:lnTo>
                  <a:pt x="12992" y="2655"/>
                </a:lnTo>
                <a:lnTo>
                  <a:pt x="12981" y="2668"/>
                </a:lnTo>
                <a:lnTo>
                  <a:pt x="12968" y="2681"/>
                </a:lnTo>
                <a:lnTo>
                  <a:pt x="12953" y="2692"/>
                </a:lnTo>
                <a:lnTo>
                  <a:pt x="12929" y="2711"/>
                </a:lnTo>
                <a:lnTo>
                  <a:pt x="12910" y="2728"/>
                </a:lnTo>
                <a:lnTo>
                  <a:pt x="12891" y="2746"/>
                </a:lnTo>
                <a:lnTo>
                  <a:pt x="12870" y="2767"/>
                </a:lnTo>
                <a:lnTo>
                  <a:pt x="12861" y="2778"/>
                </a:lnTo>
                <a:lnTo>
                  <a:pt x="12851" y="2789"/>
                </a:lnTo>
                <a:lnTo>
                  <a:pt x="12845" y="2793"/>
                </a:lnTo>
                <a:lnTo>
                  <a:pt x="12838" y="2796"/>
                </a:lnTo>
                <a:lnTo>
                  <a:pt x="12833" y="2799"/>
                </a:lnTo>
                <a:lnTo>
                  <a:pt x="12826" y="2801"/>
                </a:lnTo>
                <a:lnTo>
                  <a:pt x="12813" y="2805"/>
                </a:lnTo>
                <a:lnTo>
                  <a:pt x="12801" y="2807"/>
                </a:lnTo>
                <a:lnTo>
                  <a:pt x="12788" y="2808"/>
                </a:lnTo>
                <a:lnTo>
                  <a:pt x="12774" y="2810"/>
                </a:lnTo>
                <a:lnTo>
                  <a:pt x="12759" y="2812"/>
                </a:lnTo>
                <a:lnTo>
                  <a:pt x="12745" y="2818"/>
                </a:lnTo>
                <a:lnTo>
                  <a:pt x="12740" y="2834"/>
                </a:lnTo>
                <a:lnTo>
                  <a:pt x="12750" y="2831"/>
                </a:lnTo>
                <a:lnTo>
                  <a:pt x="12758" y="2828"/>
                </a:lnTo>
                <a:lnTo>
                  <a:pt x="12767" y="2827"/>
                </a:lnTo>
                <a:lnTo>
                  <a:pt x="12777" y="2828"/>
                </a:lnTo>
                <a:lnTo>
                  <a:pt x="12782" y="2831"/>
                </a:lnTo>
                <a:lnTo>
                  <a:pt x="12788" y="2834"/>
                </a:lnTo>
                <a:lnTo>
                  <a:pt x="12802" y="2834"/>
                </a:lnTo>
                <a:lnTo>
                  <a:pt x="12815" y="2834"/>
                </a:lnTo>
                <a:lnTo>
                  <a:pt x="12826" y="2834"/>
                </a:lnTo>
                <a:lnTo>
                  <a:pt x="12840" y="2834"/>
                </a:lnTo>
                <a:lnTo>
                  <a:pt x="12875" y="2825"/>
                </a:lnTo>
                <a:lnTo>
                  <a:pt x="12876" y="2837"/>
                </a:lnTo>
                <a:lnTo>
                  <a:pt x="12876" y="2848"/>
                </a:lnTo>
                <a:lnTo>
                  <a:pt x="12875" y="2858"/>
                </a:lnTo>
                <a:lnTo>
                  <a:pt x="12875" y="2870"/>
                </a:lnTo>
                <a:lnTo>
                  <a:pt x="12877" y="2881"/>
                </a:lnTo>
                <a:lnTo>
                  <a:pt x="12879" y="2893"/>
                </a:lnTo>
                <a:lnTo>
                  <a:pt x="12879" y="2898"/>
                </a:lnTo>
                <a:lnTo>
                  <a:pt x="12879" y="2903"/>
                </a:lnTo>
                <a:lnTo>
                  <a:pt x="12878" y="2908"/>
                </a:lnTo>
                <a:lnTo>
                  <a:pt x="12875" y="2913"/>
                </a:lnTo>
                <a:lnTo>
                  <a:pt x="12871" y="2915"/>
                </a:lnTo>
                <a:lnTo>
                  <a:pt x="12864" y="2916"/>
                </a:lnTo>
                <a:lnTo>
                  <a:pt x="12859" y="2919"/>
                </a:lnTo>
                <a:lnTo>
                  <a:pt x="12855" y="2922"/>
                </a:lnTo>
                <a:lnTo>
                  <a:pt x="12849" y="2926"/>
                </a:lnTo>
                <a:lnTo>
                  <a:pt x="12843" y="2927"/>
                </a:lnTo>
                <a:lnTo>
                  <a:pt x="12791" y="2927"/>
                </a:lnTo>
                <a:lnTo>
                  <a:pt x="12727" y="2956"/>
                </a:lnTo>
                <a:lnTo>
                  <a:pt x="12718" y="2939"/>
                </a:lnTo>
                <a:lnTo>
                  <a:pt x="12712" y="2924"/>
                </a:lnTo>
                <a:lnTo>
                  <a:pt x="12709" y="2916"/>
                </a:lnTo>
                <a:lnTo>
                  <a:pt x="12704" y="2908"/>
                </a:lnTo>
                <a:lnTo>
                  <a:pt x="12699" y="2902"/>
                </a:lnTo>
                <a:lnTo>
                  <a:pt x="12693" y="2894"/>
                </a:lnTo>
                <a:lnTo>
                  <a:pt x="12681" y="2902"/>
                </a:lnTo>
                <a:lnTo>
                  <a:pt x="12670" y="2911"/>
                </a:lnTo>
                <a:lnTo>
                  <a:pt x="12660" y="2918"/>
                </a:lnTo>
                <a:lnTo>
                  <a:pt x="12651" y="2927"/>
                </a:lnTo>
                <a:lnTo>
                  <a:pt x="12643" y="2934"/>
                </a:lnTo>
                <a:lnTo>
                  <a:pt x="12633" y="2942"/>
                </a:lnTo>
                <a:lnTo>
                  <a:pt x="12622" y="2949"/>
                </a:lnTo>
                <a:lnTo>
                  <a:pt x="12609" y="2956"/>
                </a:lnTo>
                <a:lnTo>
                  <a:pt x="12599" y="2961"/>
                </a:lnTo>
                <a:lnTo>
                  <a:pt x="12589" y="2967"/>
                </a:lnTo>
                <a:lnTo>
                  <a:pt x="12579" y="2971"/>
                </a:lnTo>
                <a:lnTo>
                  <a:pt x="12567" y="2976"/>
                </a:lnTo>
                <a:lnTo>
                  <a:pt x="12543" y="2987"/>
                </a:lnTo>
                <a:lnTo>
                  <a:pt x="12521" y="2997"/>
                </a:lnTo>
                <a:lnTo>
                  <a:pt x="12500" y="3007"/>
                </a:lnTo>
                <a:lnTo>
                  <a:pt x="12481" y="3015"/>
                </a:lnTo>
                <a:lnTo>
                  <a:pt x="12460" y="3024"/>
                </a:lnTo>
                <a:lnTo>
                  <a:pt x="12440" y="3033"/>
                </a:lnTo>
                <a:lnTo>
                  <a:pt x="12417" y="3042"/>
                </a:lnTo>
                <a:lnTo>
                  <a:pt x="12392" y="3051"/>
                </a:lnTo>
                <a:lnTo>
                  <a:pt x="12377" y="3057"/>
                </a:lnTo>
                <a:lnTo>
                  <a:pt x="12365" y="3065"/>
                </a:lnTo>
                <a:lnTo>
                  <a:pt x="12352" y="3073"/>
                </a:lnTo>
                <a:lnTo>
                  <a:pt x="12339" y="3080"/>
                </a:lnTo>
                <a:lnTo>
                  <a:pt x="12324" y="3089"/>
                </a:lnTo>
                <a:lnTo>
                  <a:pt x="12311" y="3097"/>
                </a:lnTo>
                <a:lnTo>
                  <a:pt x="12299" y="3105"/>
                </a:lnTo>
                <a:lnTo>
                  <a:pt x="12289" y="3114"/>
                </a:lnTo>
                <a:lnTo>
                  <a:pt x="12267" y="3132"/>
                </a:lnTo>
                <a:lnTo>
                  <a:pt x="12243" y="3155"/>
                </a:lnTo>
                <a:lnTo>
                  <a:pt x="12230" y="3168"/>
                </a:lnTo>
                <a:lnTo>
                  <a:pt x="12219" y="3178"/>
                </a:lnTo>
                <a:lnTo>
                  <a:pt x="12215" y="3185"/>
                </a:lnTo>
                <a:lnTo>
                  <a:pt x="12211" y="3191"/>
                </a:lnTo>
                <a:lnTo>
                  <a:pt x="12207" y="3199"/>
                </a:lnTo>
                <a:lnTo>
                  <a:pt x="12203" y="3208"/>
                </a:lnTo>
                <a:lnTo>
                  <a:pt x="12201" y="3218"/>
                </a:lnTo>
                <a:lnTo>
                  <a:pt x="12199" y="3229"/>
                </a:lnTo>
                <a:lnTo>
                  <a:pt x="12197" y="3240"/>
                </a:lnTo>
                <a:lnTo>
                  <a:pt x="12192" y="3251"/>
                </a:lnTo>
                <a:lnTo>
                  <a:pt x="12187" y="3262"/>
                </a:lnTo>
                <a:lnTo>
                  <a:pt x="12183" y="3271"/>
                </a:lnTo>
                <a:lnTo>
                  <a:pt x="12181" y="3276"/>
                </a:lnTo>
                <a:lnTo>
                  <a:pt x="12178" y="3281"/>
                </a:lnTo>
                <a:lnTo>
                  <a:pt x="12177" y="3286"/>
                </a:lnTo>
                <a:lnTo>
                  <a:pt x="12177" y="3293"/>
                </a:lnTo>
                <a:lnTo>
                  <a:pt x="12177" y="3301"/>
                </a:lnTo>
                <a:lnTo>
                  <a:pt x="12177" y="3309"/>
                </a:lnTo>
                <a:lnTo>
                  <a:pt x="12180" y="3317"/>
                </a:lnTo>
                <a:lnTo>
                  <a:pt x="12182" y="3325"/>
                </a:lnTo>
                <a:lnTo>
                  <a:pt x="12183" y="3331"/>
                </a:lnTo>
                <a:lnTo>
                  <a:pt x="12185" y="3335"/>
                </a:lnTo>
                <a:lnTo>
                  <a:pt x="12188" y="3338"/>
                </a:lnTo>
                <a:lnTo>
                  <a:pt x="12190" y="3339"/>
                </a:lnTo>
                <a:lnTo>
                  <a:pt x="12194" y="3340"/>
                </a:lnTo>
                <a:lnTo>
                  <a:pt x="12197" y="3340"/>
                </a:lnTo>
                <a:lnTo>
                  <a:pt x="12203" y="3340"/>
                </a:lnTo>
                <a:lnTo>
                  <a:pt x="12212" y="3340"/>
                </a:lnTo>
                <a:lnTo>
                  <a:pt x="12219" y="3337"/>
                </a:lnTo>
                <a:lnTo>
                  <a:pt x="12227" y="3333"/>
                </a:lnTo>
                <a:lnTo>
                  <a:pt x="12239" y="3331"/>
                </a:lnTo>
                <a:lnTo>
                  <a:pt x="12249" y="3328"/>
                </a:lnTo>
                <a:lnTo>
                  <a:pt x="12258" y="3326"/>
                </a:lnTo>
                <a:lnTo>
                  <a:pt x="12270" y="3325"/>
                </a:lnTo>
                <a:lnTo>
                  <a:pt x="12281" y="3324"/>
                </a:lnTo>
                <a:lnTo>
                  <a:pt x="12291" y="3325"/>
                </a:lnTo>
                <a:lnTo>
                  <a:pt x="12302" y="3325"/>
                </a:lnTo>
                <a:lnTo>
                  <a:pt x="12312" y="3325"/>
                </a:lnTo>
                <a:lnTo>
                  <a:pt x="12322" y="3323"/>
                </a:lnTo>
                <a:lnTo>
                  <a:pt x="12331" y="3321"/>
                </a:lnTo>
                <a:lnTo>
                  <a:pt x="12338" y="3319"/>
                </a:lnTo>
                <a:lnTo>
                  <a:pt x="12346" y="3317"/>
                </a:lnTo>
                <a:lnTo>
                  <a:pt x="12362" y="3310"/>
                </a:lnTo>
                <a:lnTo>
                  <a:pt x="12378" y="3304"/>
                </a:lnTo>
                <a:lnTo>
                  <a:pt x="12378" y="3304"/>
                </a:lnTo>
                <a:lnTo>
                  <a:pt x="12391" y="3339"/>
                </a:lnTo>
                <a:lnTo>
                  <a:pt x="12404" y="3372"/>
                </a:lnTo>
                <a:lnTo>
                  <a:pt x="12412" y="3387"/>
                </a:lnTo>
                <a:lnTo>
                  <a:pt x="12420" y="3402"/>
                </a:lnTo>
                <a:lnTo>
                  <a:pt x="12430" y="3417"/>
                </a:lnTo>
                <a:lnTo>
                  <a:pt x="12441" y="3433"/>
                </a:lnTo>
                <a:lnTo>
                  <a:pt x="12441" y="3433"/>
                </a:lnTo>
                <a:lnTo>
                  <a:pt x="12439" y="3434"/>
                </a:lnTo>
                <a:lnTo>
                  <a:pt x="12438" y="3436"/>
                </a:lnTo>
                <a:lnTo>
                  <a:pt x="12435" y="3442"/>
                </a:lnTo>
                <a:lnTo>
                  <a:pt x="12434" y="3447"/>
                </a:lnTo>
                <a:lnTo>
                  <a:pt x="12427" y="3458"/>
                </a:lnTo>
                <a:lnTo>
                  <a:pt x="12418" y="3467"/>
                </a:lnTo>
                <a:lnTo>
                  <a:pt x="12410" y="3475"/>
                </a:lnTo>
                <a:lnTo>
                  <a:pt x="12400" y="3483"/>
                </a:lnTo>
                <a:lnTo>
                  <a:pt x="12389" y="3488"/>
                </a:lnTo>
                <a:lnTo>
                  <a:pt x="12378" y="3493"/>
                </a:lnTo>
                <a:lnTo>
                  <a:pt x="12365" y="3496"/>
                </a:lnTo>
                <a:lnTo>
                  <a:pt x="12352" y="3497"/>
                </a:lnTo>
                <a:lnTo>
                  <a:pt x="12323" y="3499"/>
                </a:lnTo>
                <a:lnTo>
                  <a:pt x="12297" y="3500"/>
                </a:lnTo>
                <a:lnTo>
                  <a:pt x="12272" y="3503"/>
                </a:lnTo>
                <a:lnTo>
                  <a:pt x="12243" y="3508"/>
                </a:lnTo>
                <a:lnTo>
                  <a:pt x="12235" y="3510"/>
                </a:lnTo>
                <a:lnTo>
                  <a:pt x="12227" y="3512"/>
                </a:lnTo>
                <a:lnTo>
                  <a:pt x="12219" y="3514"/>
                </a:lnTo>
                <a:lnTo>
                  <a:pt x="12213" y="3517"/>
                </a:lnTo>
                <a:lnTo>
                  <a:pt x="12207" y="3522"/>
                </a:lnTo>
                <a:lnTo>
                  <a:pt x="12200" y="3526"/>
                </a:lnTo>
                <a:lnTo>
                  <a:pt x="12194" y="3532"/>
                </a:lnTo>
                <a:lnTo>
                  <a:pt x="12187" y="3537"/>
                </a:lnTo>
                <a:lnTo>
                  <a:pt x="12175" y="3551"/>
                </a:lnTo>
                <a:lnTo>
                  <a:pt x="12165" y="3565"/>
                </a:lnTo>
                <a:lnTo>
                  <a:pt x="12160" y="3571"/>
                </a:lnTo>
                <a:lnTo>
                  <a:pt x="12155" y="3577"/>
                </a:lnTo>
                <a:lnTo>
                  <a:pt x="12147" y="3582"/>
                </a:lnTo>
                <a:lnTo>
                  <a:pt x="12140" y="3588"/>
                </a:lnTo>
                <a:lnTo>
                  <a:pt x="12113" y="3602"/>
                </a:lnTo>
                <a:lnTo>
                  <a:pt x="12089" y="3615"/>
                </a:lnTo>
                <a:lnTo>
                  <a:pt x="12078" y="3621"/>
                </a:lnTo>
                <a:lnTo>
                  <a:pt x="12067" y="3630"/>
                </a:lnTo>
                <a:lnTo>
                  <a:pt x="12056" y="3639"/>
                </a:lnTo>
                <a:lnTo>
                  <a:pt x="12047" y="3651"/>
                </a:lnTo>
                <a:lnTo>
                  <a:pt x="12061" y="3660"/>
                </a:lnTo>
                <a:lnTo>
                  <a:pt x="12074" y="3668"/>
                </a:lnTo>
                <a:lnTo>
                  <a:pt x="12086" y="3674"/>
                </a:lnTo>
                <a:lnTo>
                  <a:pt x="12100" y="3683"/>
                </a:lnTo>
                <a:lnTo>
                  <a:pt x="12084" y="3687"/>
                </a:lnTo>
                <a:lnTo>
                  <a:pt x="12070" y="3691"/>
                </a:lnTo>
                <a:lnTo>
                  <a:pt x="12059" y="3698"/>
                </a:lnTo>
                <a:lnTo>
                  <a:pt x="12047" y="3703"/>
                </a:lnTo>
                <a:lnTo>
                  <a:pt x="12035" y="3709"/>
                </a:lnTo>
                <a:lnTo>
                  <a:pt x="12023" y="3713"/>
                </a:lnTo>
                <a:lnTo>
                  <a:pt x="12016" y="3715"/>
                </a:lnTo>
                <a:lnTo>
                  <a:pt x="12009" y="3716"/>
                </a:lnTo>
                <a:lnTo>
                  <a:pt x="12001" y="3717"/>
                </a:lnTo>
                <a:lnTo>
                  <a:pt x="11994" y="3717"/>
                </a:lnTo>
                <a:lnTo>
                  <a:pt x="11988" y="3717"/>
                </a:lnTo>
                <a:lnTo>
                  <a:pt x="11983" y="3715"/>
                </a:lnTo>
                <a:lnTo>
                  <a:pt x="11979" y="3713"/>
                </a:lnTo>
                <a:lnTo>
                  <a:pt x="11974" y="3710"/>
                </a:lnTo>
                <a:lnTo>
                  <a:pt x="11966" y="3703"/>
                </a:lnTo>
                <a:lnTo>
                  <a:pt x="11956" y="3697"/>
                </a:lnTo>
                <a:lnTo>
                  <a:pt x="11946" y="3691"/>
                </a:lnTo>
                <a:lnTo>
                  <a:pt x="11935" y="3687"/>
                </a:lnTo>
                <a:lnTo>
                  <a:pt x="11926" y="3684"/>
                </a:lnTo>
                <a:lnTo>
                  <a:pt x="11914" y="3683"/>
                </a:lnTo>
                <a:lnTo>
                  <a:pt x="11851" y="3683"/>
                </a:lnTo>
                <a:lnTo>
                  <a:pt x="11844" y="3684"/>
                </a:lnTo>
                <a:lnTo>
                  <a:pt x="11837" y="3686"/>
                </a:lnTo>
                <a:lnTo>
                  <a:pt x="11831" y="3688"/>
                </a:lnTo>
                <a:lnTo>
                  <a:pt x="11825" y="3691"/>
                </a:lnTo>
                <a:lnTo>
                  <a:pt x="11814" y="3699"/>
                </a:lnTo>
                <a:lnTo>
                  <a:pt x="11803" y="3708"/>
                </a:lnTo>
                <a:lnTo>
                  <a:pt x="11792" y="3713"/>
                </a:lnTo>
                <a:lnTo>
                  <a:pt x="11781" y="3717"/>
                </a:lnTo>
                <a:lnTo>
                  <a:pt x="11776" y="3717"/>
                </a:lnTo>
                <a:lnTo>
                  <a:pt x="11770" y="3717"/>
                </a:lnTo>
                <a:lnTo>
                  <a:pt x="11767" y="3720"/>
                </a:lnTo>
                <a:lnTo>
                  <a:pt x="11764" y="3725"/>
                </a:lnTo>
                <a:lnTo>
                  <a:pt x="11760" y="3728"/>
                </a:lnTo>
                <a:lnTo>
                  <a:pt x="11758" y="3732"/>
                </a:lnTo>
                <a:lnTo>
                  <a:pt x="11754" y="3741"/>
                </a:lnTo>
                <a:lnTo>
                  <a:pt x="11750" y="3750"/>
                </a:lnTo>
                <a:lnTo>
                  <a:pt x="11738" y="3764"/>
                </a:lnTo>
                <a:lnTo>
                  <a:pt x="11727" y="3776"/>
                </a:lnTo>
                <a:lnTo>
                  <a:pt x="11722" y="3781"/>
                </a:lnTo>
                <a:lnTo>
                  <a:pt x="11717" y="3787"/>
                </a:lnTo>
                <a:lnTo>
                  <a:pt x="11713" y="3794"/>
                </a:lnTo>
                <a:lnTo>
                  <a:pt x="11710" y="3803"/>
                </a:lnTo>
                <a:lnTo>
                  <a:pt x="11705" y="3814"/>
                </a:lnTo>
                <a:lnTo>
                  <a:pt x="11703" y="3825"/>
                </a:lnTo>
                <a:lnTo>
                  <a:pt x="11703" y="3835"/>
                </a:lnTo>
                <a:lnTo>
                  <a:pt x="11702" y="3846"/>
                </a:lnTo>
                <a:lnTo>
                  <a:pt x="11703" y="3867"/>
                </a:lnTo>
                <a:lnTo>
                  <a:pt x="11701" y="3890"/>
                </a:lnTo>
                <a:lnTo>
                  <a:pt x="11687" y="3889"/>
                </a:lnTo>
                <a:lnTo>
                  <a:pt x="11672" y="3888"/>
                </a:lnTo>
                <a:lnTo>
                  <a:pt x="11668" y="3888"/>
                </a:lnTo>
                <a:lnTo>
                  <a:pt x="11663" y="3889"/>
                </a:lnTo>
                <a:lnTo>
                  <a:pt x="11659" y="3890"/>
                </a:lnTo>
                <a:lnTo>
                  <a:pt x="11656" y="3892"/>
                </a:lnTo>
                <a:lnTo>
                  <a:pt x="11650" y="3898"/>
                </a:lnTo>
                <a:lnTo>
                  <a:pt x="11645" y="3905"/>
                </a:lnTo>
                <a:lnTo>
                  <a:pt x="11640" y="3913"/>
                </a:lnTo>
                <a:lnTo>
                  <a:pt x="11634" y="3920"/>
                </a:lnTo>
                <a:lnTo>
                  <a:pt x="11629" y="3928"/>
                </a:lnTo>
                <a:lnTo>
                  <a:pt x="11622" y="3935"/>
                </a:lnTo>
                <a:lnTo>
                  <a:pt x="11608" y="3946"/>
                </a:lnTo>
                <a:lnTo>
                  <a:pt x="11596" y="3955"/>
                </a:lnTo>
                <a:lnTo>
                  <a:pt x="11583" y="3963"/>
                </a:lnTo>
                <a:lnTo>
                  <a:pt x="11568" y="3972"/>
                </a:lnTo>
                <a:lnTo>
                  <a:pt x="11563" y="3974"/>
                </a:lnTo>
                <a:lnTo>
                  <a:pt x="11559" y="3978"/>
                </a:lnTo>
                <a:lnTo>
                  <a:pt x="11554" y="3994"/>
                </a:lnTo>
                <a:lnTo>
                  <a:pt x="11553" y="4010"/>
                </a:lnTo>
                <a:lnTo>
                  <a:pt x="11547" y="4024"/>
                </a:lnTo>
                <a:lnTo>
                  <a:pt x="11541" y="4037"/>
                </a:lnTo>
                <a:lnTo>
                  <a:pt x="11535" y="4050"/>
                </a:lnTo>
                <a:lnTo>
                  <a:pt x="11526" y="4063"/>
                </a:lnTo>
                <a:lnTo>
                  <a:pt x="11523" y="4068"/>
                </a:lnTo>
                <a:lnTo>
                  <a:pt x="11520" y="4073"/>
                </a:lnTo>
                <a:lnTo>
                  <a:pt x="11515" y="4077"/>
                </a:lnTo>
                <a:lnTo>
                  <a:pt x="11510" y="4079"/>
                </a:lnTo>
                <a:lnTo>
                  <a:pt x="11495" y="4078"/>
                </a:lnTo>
                <a:lnTo>
                  <a:pt x="11479" y="4076"/>
                </a:lnTo>
                <a:lnTo>
                  <a:pt x="11467" y="4079"/>
                </a:lnTo>
                <a:lnTo>
                  <a:pt x="11457" y="4082"/>
                </a:lnTo>
                <a:lnTo>
                  <a:pt x="11447" y="4086"/>
                </a:lnTo>
                <a:lnTo>
                  <a:pt x="11435" y="4090"/>
                </a:lnTo>
                <a:lnTo>
                  <a:pt x="11420" y="4098"/>
                </a:lnTo>
                <a:lnTo>
                  <a:pt x="11404" y="4108"/>
                </a:lnTo>
                <a:lnTo>
                  <a:pt x="11389" y="4114"/>
                </a:lnTo>
                <a:lnTo>
                  <a:pt x="11376" y="4117"/>
                </a:lnTo>
                <a:lnTo>
                  <a:pt x="11362" y="4118"/>
                </a:lnTo>
                <a:lnTo>
                  <a:pt x="11346" y="4119"/>
                </a:lnTo>
                <a:lnTo>
                  <a:pt x="11333" y="4116"/>
                </a:lnTo>
                <a:lnTo>
                  <a:pt x="11319" y="4114"/>
                </a:lnTo>
                <a:lnTo>
                  <a:pt x="11319" y="4114"/>
                </a:lnTo>
                <a:lnTo>
                  <a:pt x="11317" y="4106"/>
                </a:lnTo>
                <a:lnTo>
                  <a:pt x="11313" y="4098"/>
                </a:lnTo>
                <a:lnTo>
                  <a:pt x="11312" y="4091"/>
                </a:lnTo>
                <a:lnTo>
                  <a:pt x="11312" y="4083"/>
                </a:lnTo>
                <a:lnTo>
                  <a:pt x="11318" y="4060"/>
                </a:lnTo>
                <a:lnTo>
                  <a:pt x="11324" y="4036"/>
                </a:lnTo>
                <a:lnTo>
                  <a:pt x="11330" y="4012"/>
                </a:lnTo>
                <a:lnTo>
                  <a:pt x="11335" y="3988"/>
                </a:lnTo>
                <a:lnTo>
                  <a:pt x="11335" y="3988"/>
                </a:lnTo>
                <a:lnTo>
                  <a:pt x="11348" y="3984"/>
                </a:lnTo>
                <a:lnTo>
                  <a:pt x="11360" y="3981"/>
                </a:lnTo>
                <a:lnTo>
                  <a:pt x="11372" y="3979"/>
                </a:lnTo>
                <a:lnTo>
                  <a:pt x="11382" y="3976"/>
                </a:lnTo>
                <a:lnTo>
                  <a:pt x="11394" y="3974"/>
                </a:lnTo>
                <a:lnTo>
                  <a:pt x="11405" y="3972"/>
                </a:lnTo>
                <a:lnTo>
                  <a:pt x="11418" y="3969"/>
                </a:lnTo>
                <a:lnTo>
                  <a:pt x="11431" y="3965"/>
                </a:lnTo>
                <a:lnTo>
                  <a:pt x="11436" y="3962"/>
                </a:lnTo>
                <a:lnTo>
                  <a:pt x="11442" y="3959"/>
                </a:lnTo>
                <a:lnTo>
                  <a:pt x="11447" y="3956"/>
                </a:lnTo>
                <a:lnTo>
                  <a:pt x="11452" y="3953"/>
                </a:lnTo>
                <a:lnTo>
                  <a:pt x="11460" y="3943"/>
                </a:lnTo>
                <a:lnTo>
                  <a:pt x="11468" y="3933"/>
                </a:lnTo>
                <a:lnTo>
                  <a:pt x="11475" y="3921"/>
                </a:lnTo>
                <a:lnTo>
                  <a:pt x="11481" y="3911"/>
                </a:lnTo>
                <a:lnTo>
                  <a:pt x="11483" y="3905"/>
                </a:lnTo>
                <a:lnTo>
                  <a:pt x="11485" y="3899"/>
                </a:lnTo>
                <a:lnTo>
                  <a:pt x="11486" y="3892"/>
                </a:lnTo>
                <a:lnTo>
                  <a:pt x="11486" y="3885"/>
                </a:lnTo>
                <a:lnTo>
                  <a:pt x="11485" y="3873"/>
                </a:lnTo>
                <a:lnTo>
                  <a:pt x="11483" y="3861"/>
                </a:lnTo>
                <a:lnTo>
                  <a:pt x="11480" y="3850"/>
                </a:lnTo>
                <a:lnTo>
                  <a:pt x="11479" y="3837"/>
                </a:lnTo>
                <a:lnTo>
                  <a:pt x="11479" y="3828"/>
                </a:lnTo>
                <a:lnTo>
                  <a:pt x="11479" y="3821"/>
                </a:lnTo>
                <a:lnTo>
                  <a:pt x="11479" y="3817"/>
                </a:lnTo>
                <a:lnTo>
                  <a:pt x="11479" y="3813"/>
                </a:lnTo>
                <a:lnTo>
                  <a:pt x="11478" y="3809"/>
                </a:lnTo>
                <a:lnTo>
                  <a:pt x="11475" y="3806"/>
                </a:lnTo>
                <a:lnTo>
                  <a:pt x="11472" y="3800"/>
                </a:lnTo>
                <a:lnTo>
                  <a:pt x="11467" y="3797"/>
                </a:lnTo>
                <a:lnTo>
                  <a:pt x="11460" y="3794"/>
                </a:lnTo>
                <a:lnTo>
                  <a:pt x="11455" y="3792"/>
                </a:lnTo>
                <a:lnTo>
                  <a:pt x="11455" y="3792"/>
                </a:lnTo>
                <a:lnTo>
                  <a:pt x="11456" y="3763"/>
                </a:lnTo>
                <a:lnTo>
                  <a:pt x="11457" y="3737"/>
                </a:lnTo>
                <a:lnTo>
                  <a:pt x="11458" y="3725"/>
                </a:lnTo>
                <a:lnTo>
                  <a:pt x="11460" y="3712"/>
                </a:lnTo>
                <a:lnTo>
                  <a:pt x="11462" y="3698"/>
                </a:lnTo>
                <a:lnTo>
                  <a:pt x="11466" y="3683"/>
                </a:lnTo>
                <a:lnTo>
                  <a:pt x="11466" y="3683"/>
                </a:lnTo>
                <a:lnTo>
                  <a:pt x="11469" y="3674"/>
                </a:lnTo>
                <a:lnTo>
                  <a:pt x="11473" y="3666"/>
                </a:lnTo>
                <a:lnTo>
                  <a:pt x="11479" y="3660"/>
                </a:lnTo>
                <a:lnTo>
                  <a:pt x="11484" y="3651"/>
                </a:lnTo>
                <a:lnTo>
                  <a:pt x="11496" y="3627"/>
                </a:lnTo>
                <a:lnTo>
                  <a:pt x="11506" y="3604"/>
                </a:lnTo>
                <a:lnTo>
                  <a:pt x="11514" y="3581"/>
                </a:lnTo>
                <a:lnTo>
                  <a:pt x="11526" y="3555"/>
                </a:lnTo>
                <a:lnTo>
                  <a:pt x="11532" y="3544"/>
                </a:lnTo>
                <a:lnTo>
                  <a:pt x="11536" y="3534"/>
                </a:lnTo>
                <a:lnTo>
                  <a:pt x="11540" y="3523"/>
                </a:lnTo>
                <a:lnTo>
                  <a:pt x="11548" y="3513"/>
                </a:lnTo>
                <a:lnTo>
                  <a:pt x="11557" y="3506"/>
                </a:lnTo>
                <a:lnTo>
                  <a:pt x="11568" y="3500"/>
                </a:lnTo>
                <a:lnTo>
                  <a:pt x="11576" y="3495"/>
                </a:lnTo>
                <a:lnTo>
                  <a:pt x="11582" y="3489"/>
                </a:lnTo>
                <a:lnTo>
                  <a:pt x="11589" y="3483"/>
                </a:lnTo>
                <a:lnTo>
                  <a:pt x="11594" y="3476"/>
                </a:lnTo>
                <a:lnTo>
                  <a:pt x="11597" y="3469"/>
                </a:lnTo>
                <a:lnTo>
                  <a:pt x="11601" y="3461"/>
                </a:lnTo>
                <a:lnTo>
                  <a:pt x="11603" y="3454"/>
                </a:lnTo>
                <a:lnTo>
                  <a:pt x="11603" y="3444"/>
                </a:lnTo>
                <a:lnTo>
                  <a:pt x="11603" y="3434"/>
                </a:lnTo>
                <a:lnTo>
                  <a:pt x="11602" y="3425"/>
                </a:lnTo>
                <a:lnTo>
                  <a:pt x="11601" y="3416"/>
                </a:lnTo>
                <a:lnTo>
                  <a:pt x="11598" y="3408"/>
                </a:lnTo>
                <a:lnTo>
                  <a:pt x="11594" y="3391"/>
                </a:lnTo>
                <a:lnTo>
                  <a:pt x="11590" y="3373"/>
                </a:lnTo>
                <a:lnTo>
                  <a:pt x="11584" y="3348"/>
                </a:lnTo>
                <a:lnTo>
                  <a:pt x="11579" y="3325"/>
                </a:lnTo>
                <a:lnTo>
                  <a:pt x="11574" y="3305"/>
                </a:lnTo>
                <a:lnTo>
                  <a:pt x="11569" y="3284"/>
                </a:lnTo>
                <a:lnTo>
                  <a:pt x="11564" y="3264"/>
                </a:lnTo>
                <a:lnTo>
                  <a:pt x="11560" y="3242"/>
                </a:lnTo>
                <a:lnTo>
                  <a:pt x="11556" y="3219"/>
                </a:lnTo>
                <a:lnTo>
                  <a:pt x="11553" y="3195"/>
                </a:lnTo>
                <a:lnTo>
                  <a:pt x="11606" y="2942"/>
                </a:lnTo>
                <a:lnTo>
                  <a:pt x="11605" y="2932"/>
                </a:lnTo>
                <a:lnTo>
                  <a:pt x="11603" y="2922"/>
                </a:lnTo>
                <a:lnTo>
                  <a:pt x="11600" y="2914"/>
                </a:lnTo>
                <a:lnTo>
                  <a:pt x="11596" y="2906"/>
                </a:lnTo>
                <a:lnTo>
                  <a:pt x="11589" y="2890"/>
                </a:lnTo>
                <a:lnTo>
                  <a:pt x="11579" y="2876"/>
                </a:lnTo>
                <a:lnTo>
                  <a:pt x="11568" y="2862"/>
                </a:lnTo>
                <a:lnTo>
                  <a:pt x="11557" y="2848"/>
                </a:lnTo>
                <a:lnTo>
                  <a:pt x="11547" y="2833"/>
                </a:lnTo>
                <a:lnTo>
                  <a:pt x="11537" y="2814"/>
                </a:lnTo>
                <a:lnTo>
                  <a:pt x="11532" y="2806"/>
                </a:lnTo>
                <a:lnTo>
                  <a:pt x="11527" y="2797"/>
                </a:lnTo>
                <a:lnTo>
                  <a:pt x="11525" y="2789"/>
                </a:lnTo>
                <a:lnTo>
                  <a:pt x="11524" y="2778"/>
                </a:lnTo>
                <a:lnTo>
                  <a:pt x="11524" y="2766"/>
                </a:lnTo>
                <a:lnTo>
                  <a:pt x="11527" y="2755"/>
                </a:lnTo>
                <a:lnTo>
                  <a:pt x="11529" y="2750"/>
                </a:lnTo>
                <a:lnTo>
                  <a:pt x="11533" y="2746"/>
                </a:lnTo>
                <a:lnTo>
                  <a:pt x="11537" y="2744"/>
                </a:lnTo>
                <a:lnTo>
                  <a:pt x="11542" y="2743"/>
                </a:lnTo>
                <a:lnTo>
                  <a:pt x="11546" y="2743"/>
                </a:lnTo>
                <a:lnTo>
                  <a:pt x="11549" y="2744"/>
                </a:lnTo>
                <a:lnTo>
                  <a:pt x="11551" y="2746"/>
                </a:lnTo>
                <a:lnTo>
                  <a:pt x="11553" y="2747"/>
                </a:lnTo>
                <a:lnTo>
                  <a:pt x="11559" y="2752"/>
                </a:lnTo>
                <a:lnTo>
                  <a:pt x="11564" y="2756"/>
                </a:lnTo>
                <a:lnTo>
                  <a:pt x="11579" y="2771"/>
                </a:lnTo>
                <a:lnTo>
                  <a:pt x="11595" y="2785"/>
                </a:lnTo>
                <a:lnTo>
                  <a:pt x="11606" y="2792"/>
                </a:lnTo>
                <a:lnTo>
                  <a:pt x="11616" y="2795"/>
                </a:lnTo>
                <a:lnTo>
                  <a:pt x="11627" y="2799"/>
                </a:lnTo>
                <a:lnTo>
                  <a:pt x="11637" y="2805"/>
                </a:lnTo>
                <a:lnTo>
                  <a:pt x="11644" y="2808"/>
                </a:lnTo>
                <a:lnTo>
                  <a:pt x="11648" y="2812"/>
                </a:lnTo>
                <a:lnTo>
                  <a:pt x="11652" y="2817"/>
                </a:lnTo>
                <a:lnTo>
                  <a:pt x="11656" y="2822"/>
                </a:lnTo>
                <a:lnTo>
                  <a:pt x="11662" y="2833"/>
                </a:lnTo>
                <a:lnTo>
                  <a:pt x="11668" y="2844"/>
                </a:lnTo>
                <a:lnTo>
                  <a:pt x="11674" y="2854"/>
                </a:lnTo>
                <a:lnTo>
                  <a:pt x="11681" y="2863"/>
                </a:lnTo>
                <a:lnTo>
                  <a:pt x="11685" y="2866"/>
                </a:lnTo>
                <a:lnTo>
                  <a:pt x="11690" y="2868"/>
                </a:lnTo>
                <a:lnTo>
                  <a:pt x="11696" y="2871"/>
                </a:lnTo>
                <a:lnTo>
                  <a:pt x="11701" y="2871"/>
                </a:lnTo>
                <a:lnTo>
                  <a:pt x="11709" y="2870"/>
                </a:lnTo>
                <a:lnTo>
                  <a:pt x="11716" y="2867"/>
                </a:lnTo>
                <a:lnTo>
                  <a:pt x="11724" y="2865"/>
                </a:lnTo>
                <a:lnTo>
                  <a:pt x="11730" y="2863"/>
                </a:lnTo>
                <a:lnTo>
                  <a:pt x="11736" y="2873"/>
                </a:lnTo>
                <a:lnTo>
                  <a:pt x="11741" y="2881"/>
                </a:lnTo>
                <a:lnTo>
                  <a:pt x="11748" y="2890"/>
                </a:lnTo>
                <a:lnTo>
                  <a:pt x="11755" y="2898"/>
                </a:lnTo>
                <a:lnTo>
                  <a:pt x="11767" y="2895"/>
                </a:lnTo>
                <a:lnTo>
                  <a:pt x="11779" y="2892"/>
                </a:lnTo>
                <a:lnTo>
                  <a:pt x="11790" y="2890"/>
                </a:lnTo>
                <a:lnTo>
                  <a:pt x="11803" y="2889"/>
                </a:lnTo>
                <a:lnTo>
                  <a:pt x="11810" y="2889"/>
                </a:lnTo>
                <a:lnTo>
                  <a:pt x="11819" y="2889"/>
                </a:lnTo>
                <a:lnTo>
                  <a:pt x="11829" y="2898"/>
                </a:lnTo>
                <a:lnTo>
                  <a:pt x="11839" y="2905"/>
                </a:lnTo>
                <a:lnTo>
                  <a:pt x="11850" y="2905"/>
                </a:lnTo>
                <a:lnTo>
                  <a:pt x="11861" y="2905"/>
                </a:lnTo>
                <a:lnTo>
                  <a:pt x="11871" y="2908"/>
                </a:lnTo>
                <a:lnTo>
                  <a:pt x="11879" y="2913"/>
                </a:lnTo>
                <a:lnTo>
                  <a:pt x="11884" y="2915"/>
                </a:lnTo>
                <a:lnTo>
                  <a:pt x="11888" y="2917"/>
                </a:lnTo>
                <a:lnTo>
                  <a:pt x="11892" y="2918"/>
                </a:lnTo>
                <a:lnTo>
                  <a:pt x="11898" y="2918"/>
                </a:lnTo>
                <a:lnTo>
                  <a:pt x="11908" y="2917"/>
                </a:lnTo>
                <a:lnTo>
                  <a:pt x="11917" y="2915"/>
                </a:lnTo>
                <a:lnTo>
                  <a:pt x="11926" y="2912"/>
                </a:lnTo>
                <a:lnTo>
                  <a:pt x="11935" y="2907"/>
                </a:lnTo>
                <a:lnTo>
                  <a:pt x="11944" y="2904"/>
                </a:lnTo>
                <a:lnTo>
                  <a:pt x="11953" y="2901"/>
                </a:lnTo>
                <a:lnTo>
                  <a:pt x="11961" y="2895"/>
                </a:lnTo>
                <a:lnTo>
                  <a:pt x="11968" y="2890"/>
                </a:lnTo>
                <a:lnTo>
                  <a:pt x="11974" y="2885"/>
                </a:lnTo>
                <a:lnTo>
                  <a:pt x="11979" y="2877"/>
                </a:lnTo>
                <a:lnTo>
                  <a:pt x="11981" y="2874"/>
                </a:lnTo>
                <a:lnTo>
                  <a:pt x="11982" y="2870"/>
                </a:lnTo>
                <a:lnTo>
                  <a:pt x="11983" y="2865"/>
                </a:lnTo>
                <a:lnTo>
                  <a:pt x="11983" y="2860"/>
                </a:lnTo>
                <a:lnTo>
                  <a:pt x="11982" y="2855"/>
                </a:lnTo>
                <a:lnTo>
                  <a:pt x="11981" y="2851"/>
                </a:lnTo>
                <a:lnTo>
                  <a:pt x="11978" y="2847"/>
                </a:lnTo>
                <a:lnTo>
                  <a:pt x="11974" y="2844"/>
                </a:lnTo>
                <a:lnTo>
                  <a:pt x="11967" y="2837"/>
                </a:lnTo>
                <a:lnTo>
                  <a:pt x="11959" y="2831"/>
                </a:lnTo>
                <a:lnTo>
                  <a:pt x="11949" y="2821"/>
                </a:lnTo>
                <a:lnTo>
                  <a:pt x="11940" y="2812"/>
                </a:lnTo>
                <a:lnTo>
                  <a:pt x="11931" y="2804"/>
                </a:lnTo>
                <a:lnTo>
                  <a:pt x="11921" y="2794"/>
                </a:lnTo>
                <a:lnTo>
                  <a:pt x="11937" y="2789"/>
                </a:lnTo>
                <a:lnTo>
                  <a:pt x="11949" y="2785"/>
                </a:lnTo>
                <a:lnTo>
                  <a:pt x="11964" y="2783"/>
                </a:lnTo>
                <a:lnTo>
                  <a:pt x="11976" y="2782"/>
                </a:lnTo>
                <a:lnTo>
                  <a:pt x="11989" y="2780"/>
                </a:lnTo>
                <a:lnTo>
                  <a:pt x="12002" y="2777"/>
                </a:lnTo>
                <a:lnTo>
                  <a:pt x="12015" y="2771"/>
                </a:lnTo>
                <a:lnTo>
                  <a:pt x="12028" y="2765"/>
                </a:lnTo>
                <a:lnTo>
                  <a:pt x="12032" y="2759"/>
                </a:lnTo>
                <a:lnTo>
                  <a:pt x="12034" y="2754"/>
                </a:lnTo>
                <a:lnTo>
                  <a:pt x="12024" y="2744"/>
                </a:lnTo>
                <a:lnTo>
                  <a:pt x="12016" y="2736"/>
                </a:lnTo>
                <a:lnTo>
                  <a:pt x="12009" y="2728"/>
                </a:lnTo>
                <a:lnTo>
                  <a:pt x="11999" y="2719"/>
                </a:lnTo>
                <a:lnTo>
                  <a:pt x="11992" y="2714"/>
                </a:lnTo>
                <a:lnTo>
                  <a:pt x="11984" y="2709"/>
                </a:lnTo>
                <a:lnTo>
                  <a:pt x="11975" y="2705"/>
                </a:lnTo>
                <a:lnTo>
                  <a:pt x="11968" y="2703"/>
                </a:lnTo>
                <a:lnTo>
                  <a:pt x="11952" y="2699"/>
                </a:lnTo>
                <a:lnTo>
                  <a:pt x="11932" y="2696"/>
                </a:lnTo>
                <a:lnTo>
                  <a:pt x="11921" y="2692"/>
                </a:lnTo>
                <a:lnTo>
                  <a:pt x="11912" y="2689"/>
                </a:lnTo>
                <a:lnTo>
                  <a:pt x="11902" y="2687"/>
                </a:lnTo>
                <a:lnTo>
                  <a:pt x="11890" y="2685"/>
                </a:lnTo>
                <a:lnTo>
                  <a:pt x="11888" y="2679"/>
                </a:lnTo>
                <a:lnTo>
                  <a:pt x="11885" y="2674"/>
                </a:lnTo>
                <a:lnTo>
                  <a:pt x="11889" y="2666"/>
                </a:lnTo>
                <a:lnTo>
                  <a:pt x="11892" y="2658"/>
                </a:lnTo>
                <a:lnTo>
                  <a:pt x="11892" y="2648"/>
                </a:lnTo>
                <a:lnTo>
                  <a:pt x="11892" y="2639"/>
                </a:lnTo>
                <a:lnTo>
                  <a:pt x="11890" y="2631"/>
                </a:lnTo>
                <a:lnTo>
                  <a:pt x="11888" y="2621"/>
                </a:lnTo>
                <a:lnTo>
                  <a:pt x="11880" y="2610"/>
                </a:lnTo>
                <a:lnTo>
                  <a:pt x="11874" y="2600"/>
                </a:lnTo>
                <a:lnTo>
                  <a:pt x="11873" y="2587"/>
                </a:lnTo>
                <a:lnTo>
                  <a:pt x="11872" y="2574"/>
                </a:lnTo>
                <a:lnTo>
                  <a:pt x="11858" y="2574"/>
                </a:lnTo>
                <a:lnTo>
                  <a:pt x="11845" y="2574"/>
                </a:lnTo>
                <a:lnTo>
                  <a:pt x="11833" y="2574"/>
                </a:lnTo>
                <a:lnTo>
                  <a:pt x="11819" y="2574"/>
                </a:lnTo>
                <a:lnTo>
                  <a:pt x="11816" y="2567"/>
                </a:lnTo>
                <a:lnTo>
                  <a:pt x="11812" y="2562"/>
                </a:lnTo>
                <a:lnTo>
                  <a:pt x="11808" y="2557"/>
                </a:lnTo>
                <a:lnTo>
                  <a:pt x="11803" y="2553"/>
                </a:lnTo>
                <a:lnTo>
                  <a:pt x="11792" y="2544"/>
                </a:lnTo>
                <a:lnTo>
                  <a:pt x="11781" y="2539"/>
                </a:lnTo>
                <a:lnTo>
                  <a:pt x="11766" y="2526"/>
                </a:lnTo>
                <a:lnTo>
                  <a:pt x="11750" y="2515"/>
                </a:lnTo>
                <a:lnTo>
                  <a:pt x="11736" y="2510"/>
                </a:lnTo>
                <a:lnTo>
                  <a:pt x="11723" y="2508"/>
                </a:lnTo>
                <a:lnTo>
                  <a:pt x="11710" y="2504"/>
                </a:lnTo>
                <a:lnTo>
                  <a:pt x="11696" y="2501"/>
                </a:lnTo>
                <a:lnTo>
                  <a:pt x="11682" y="2497"/>
                </a:lnTo>
                <a:lnTo>
                  <a:pt x="11669" y="2492"/>
                </a:lnTo>
                <a:lnTo>
                  <a:pt x="11656" y="2485"/>
                </a:lnTo>
                <a:lnTo>
                  <a:pt x="11643" y="2477"/>
                </a:lnTo>
                <a:lnTo>
                  <a:pt x="11638" y="2474"/>
                </a:lnTo>
                <a:lnTo>
                  <a:pt x="11635" y="2471"/>
                </a:lnTo>
                <a:lnTo>
                  <a:pt x="11633" y="2467"/>
                </a:lnTo>
                <a:lnTo>
                  <a:pt x="11631" y="2462"/>
                </a:lnTo>
                <a:lnTo>
                  <a:pt x="11625" y="2454"/>
                </a:lnTo>
                <a:lnTo>
                  <a:pt x="11619" y="2446"/>
                </a:lnTo>
                <a:lnTo>
                  <a:pt x="11606" y="2433"/>
                </a:lnTo>
                <a:lnTo>
                  <a:pt x="11594" y="2422"/>
                </a:lnTo>
                <a:lnTo>
                  <a:pt x="11589" y="2417"/>
                </a:lnTo>
                <a:lnTo>
                  <a:pt x="11583" y="2411"/>
                </a:lnTo>
                <a:lnTo>
                  <a:pt x="11579" y="2404"/>
                </a:lnTo>
                <a:lnTo>
                  <a:pt x="11574" y="2395"/>
                </a:lnTo>
                <a:lnTo>
                  <a:pt x="11546" y="2408"/>
                </a:lnTo>
                <a:lnTo>
                  <a:pt x="11521" y="2421"/>
                </a:lnTo>
                <a:lnTo>
                  <a:pt x="11509" y="2427"/>
                </a:lnTo>
                <a:lnTo>
                  <a:pt x="11496" y="2431"/>
                </a:lnTo>
                <a:lnTo>
                  <a:pt x="11481" y="2434"/>
                </a:lnTo>
                <a:lnTo>
                  <a:pt x="11466" y="2435"/>
                </a:lnTo>
                <a:lnTo>
                  <a:pt x="11458" y="2434"/>
                </a:lnTo>
                <a:lnTo>
                  <a:pt x="11453" y="2433"/>
                </a:lnTo>
                <a:lnTo>
                  <a:pt x="11446" y="2431"/>
                </a:lnTo>
                <a:lnTo>
                  <a:pt x="11441" y="2429"/>
                </a:lnTo>
                <a:lnTo>
                  <a:pt x="11435" y="2426"/>
                </a:lnTo>
                <a:lnTo>
                  <a:pt x="11430" y="2423"/>
                </a:lnTo>
                <a:lnTo>
                  <a:pt x="11425" y="2422"/>
                </a:lnTo>
                <a:lnTo>
                  <a:pt x="11417" y="2421"/>
                </a:lnTo>
                <a:lnTo>
                  <a:pt x="11408" y="2422"/>
                </a:lnTo>
                <a:lnTo>
                  <a:pt x="11401" y="2423"/>
                </a:lnTo>
                <a:lnTo>
                  <a:pt x="11393" y="2427"/>
                </a:lnTo>
                <a:lnTo>
                  <a:pt x="11387" y="2430"/>
                </a:lnTo>
                <a:lnTo>
                  <a:pt x="11374" y="2438"/>
                </a:lnTo>
                <a:lnTo>
                  <a:pt x="11359" y="2446"/>
                </a:lnTo>
                <a:lnTo>
                  <a:pt x="11353" y="2449"/>
                </a:lnTo>
                <a:lnTo>
                  <a:pt x="11349" y="2454"/>
                </a:lnTo>
                <a:lnTo>
                  <a:pt x="11347" y="2456"/>
                </a:lnTo>
                <a:lnTo>
                  <a:pt x="11344" y="2458"/>
                </a:lnTo>
                <a:lnTo>
                  <a:pt x="11341" y="2459"/>
                </a:lnTo>
                <a:lnTo>
                  <a:pt x="11337" y="2459"/>
                </a:lnTo>
                <a:lnTo>
                  <a:pt x="11334" y="2456"/>
                </a:lnTo>
                <a:lnTo>
                  <a:pt x="11330" y="2452"/>
                </a:lnTo>
                <a:lnTo>
                  <a:pt x="11330" y="2439"/>
                </a:lnTo>
                <a:lnTo>
                  <a:pt x="11330" y="2427"/>
                </a:lnTo>
                <a:lnTo>
                  <a:pt x="11330" y="2416"/>
                </a:lnTo>
                <a:lnTo>
                  <a:pt x="11330" y="2403"/>
                </a:lnTo>
                <a:lnTo>
                  <a:pt x="11328" y="2401"/>
                </a:lnTo>
                <a:lnTo>
                  <a:pt x="11326" y="2401"/>
                </a:lnTo>
                <a:lnTo>
                  <a:pt x="11322" y="2401"/>
                </a:lnTo>
                <a:lnTo>
                  <a:pt x="11319" y="2401"/>
                </a:lnTo>
                <a:lnTo>
                  <a:pt x="11316" y="2401"/>
                </a:lnTo>
                <a:lnTo>
                  <a:pt x="11313" y="2402"/>
                </a:lnTo>
                <a:lnTo>
                  <a:pt x="11310" y="2403"/>
                </a:lnTo>
                <a:lnTo>
                  <a:pt x="11308" y="2404"/>
                </a:lnTo>
                <a:lnTo>
                  <a:pt x="11304" y="2407"/>
                </a:lnTo>
                <a:lnTo>
                  <a:pt x="11298" y="2412"/>
                </a:lnTo>
                <a:lnTo>
                  <a:pt x="11286" y="2418"/>
                </a:lnTo>
                <a:lnTo>
                  <a:pt x="11277" y="2423"/>
                </a:lnTo>
                <a:lnTo>
                  <a:pt x="11271" y="2427"/>
                </a:lnTo>
                <a:lnTo>
                  <a:pt x="11266" y="2428"/>
                </a:lnTo>
                <a:lnTo>
                  <a:pt x="11260" y="2429"/>
                </a:lnTo>
                <a:lnTo>
                  <a:pt x="11253" y="2430"/>
                </a:lnTo>
                <a:lnTo>
                  <a:pt x="11244" y="2429"/>
                </a:lnTo>
                <a:lnTo>
                  <a:pt x="11237" y="2429"/>
                </a:lnTo>
                <a:lnTo>
                  <a:pt x="11229" y="2428"/>
                </a:lnTo>
                <a:lnTo>
                  <a:pt x="11220" y="2427"/>
                </a:lnTo>
                <a:lnTo>
                  <a:pt x="11210" y="2430"/>
                </a:lnTo>
                <a:lnTo>
                  <a:pt x="11200" y="2435"/>
                </a:lnTo>
                <a:lnTo>
                  <a:pt x="11188" y="2439"/>
                </a:lnTo>
                <a:lnTo>
                  <a:pt x="11178" y="2442"/>
                </a:lnTo>
                <a:lnTo>
                  <a:pt x="11169" y="2445"/>
                </a:lnTo>
                <a:lnTo>
                  <a:pt x="11157" y="2448"/>
                </a:lnTo>
                <a:lnTo>
                  <a:pt x="11142" y="2455"/>
                </a:lnTo>
                <a:lnTo>
                  <a:pt x="11129" y="2460"/>
                </a:lnTo>
                <a:lnTo>
                  <a:pt x="11122" y="2463"/>
                </a:lnTo>
                <a:lnTo>
                  <a:pt x="11115" y="2466"/>
                </a:lnTo>
                <a:lnTo>
                  <a:pt x="11107" y="2467"/>
                </a:lnTo>
                <a:lnTo>
                  <a:pt x="11098" y="2467"/>
                </a:lnTo>
                <a:lnTo>
                  <a:pt x="11091" y="2466"/>
                </a:lnTo>
                <a:lnTo>
                  <a:pt x="11084" y="2463"/>
                </a:lnTo>
                <a:lnTo>
                  <a:pt x="11079" y="2460"/>
                </a:lnTo>
                <a:lnTo>
                  <a:pt x="11073" y="2456"/>
                </a:lnTo>
                <a:lnTo>
                  <a:pt x="11067" y="2452"/>
                </a:lnTo>
                <a:lnTo>
                  <a:pt x="11062" y="2448"/>
                </a:lnTo>
                <a:lnTo>
                  <a:pt x="11051" y="2453"/>
                </a:lnTo>
                <a:lnTo>
                  <a:pt x="11040" y="2459"/>
                </a:lnTo>
                <a:lnTo>
                  <a:pt x="11023" y="2466"/>
                </a:lnTo>
                <a:lnTo>
                  <a:pt x="11008" y="2472"/>
                </a:lnTo>
                <a:lnTo>
                  <a:pt x="10993" y="2480"/>
                </a:lnTo>
                <a:lnTo>
                  <a:pt x="10976" y="2488"/>
                </a:lnTo>
                <a:lnTo>
                  <a:pt x="10948" y="2489"/>
                </a:lnTo>
                <a:lnTo>
                  <a:pt x="10923" y="2490"/>
                </a:lnTo>
                <a:lnTo>
                  <a:pt x="10899" y="2493"/>
                </a:lnTo>
                <a:lnTo>
                  <a:pt x="10871" y="2494"/>
                </a:lnTo>
                <a:lnTo>
                  <a:pt x="10854" y="2490"/>
                </a:lnTo>
                <a:lnTo>
                  <a:pt x="10838" y="2488"/>
                </a:lnTo>
                <a:lnTo>
                  <a:pt x="10831" y="2489"/>
                </a:lnTo>
                <a:lnTo>
                  <a:pt x="10824" y="2492"/>
                </a:lnTo>
                <a:lnTo>
                  <a:pt x="10819" y="2495"/>
                </a:lnTo>
                <a:lnTo>
                  <a:pt x="10813" y="2499"/>
                </a:lnTo>
                <a:lnTo>
                  <a:pt x="10808" y="2502"/>
                </a:lnTo>
                <a:lnTo>
                  <a:pt x="10801" y="2507"/>
                </a:lnTo>
                <a:lnTo>
                  <a:pt x="10795" y="2509"/>
                </a:lnTo>
                <a:lnTo>
                  <a:pt x="10787" y="2510"/>
                </a:lnTo>
                <a:lnTo>
                  <a:pt x="10780" y="2509"/>
                </a:lnTo>
                <a:lnTo>
                  <a:pt x="10772" y="2508"/>
                </a:lnTo>
                <a:lnTo>
                  <a:pt x="10766" y="2506"/>
                </a:lnTo>
                <a:lnTo>
                  <a:pt x="10760" y="2502"/>
                </a:lnTo>
                <a:lnTo>
                  <a:pt x="10749" y="2495"/>
                </a:lnTo>
                <a:lnTo>
                  <a:pt x="10739" y="2486"/>
                </a:lnTo>
                <a:lnTo>
                  <a:pt x="10729" y="2475"/>
                </a:lnTo>
                <a:lnTo>
                  <a:pt x="10719" y="2465"/>
                </a:lnTo>
                <a:lnTo>
                  <a:pt x="10707" y="2454"/>
                </a:lnTo>
                <a:lnTo>
                  <a:pt x="10695" y="2443"/>
                </a:lnTo>
                <a:lnTo>
                  <a:pt x="10602" y="2470"/>
                </a:lnTo>
                <a:lnTo>
                  <a:pt x="10591" y="2468"/>
                </a:lnTo>
                <a:lnTo>
                  <a:pt x="10581" y="2467"/>
                </a:lnTo>
                <a:lnTo>
                  <a:pt x="10578" y="2441"/>
                </a:lnTo>
                <a:lnTo>
                  <a:pt x="10581" y="2433"/>
                </a:lnTo>
                <a:lnTo>
                  <a:pt x="10583" y="2425"/>
                </a:lnTo>
                <a:lnTo>
                  <a:pt x="10582" y="2414"/>
                </a:lnTo>
                <a:lnTo>
                  <a:pt x="10580" y="2405"/>
                </a:lnTo>
                <a:lnTo>
                  <a:pt x="10576" y="2396"/>
                </a:lnTo>
                <a:lnTo>
                  <a:pt x="10570" y="2388"/>
                </a:lnTo>
                <a:lnTo>
                  <a:pt x="10566" y="2384"/>
                </a:lnTo>
                <a:lnTo>
                  <a:pt x="10562" y="2380"/>
                </a:lnTo>
                <a:lnTo>
                  <a:pt x="10560" y="2378"/>
                </a:lnTo>
                <a:lnTo>
                  <a:pt x="10558" y="2376"/>
                </a:lnTo>
                <a:lnTo>
                  <a:pt x="10557" y="2374"/>
                </a:lnTo>
                <a:lnTo>
                  <a:pt x="10557" y="2372"/>
                </a:lnTo>
                <a:lnTo>
                  <a:pt x="10557" y="2366"/>
                </a:lnTo>
                <a:lnTo>
                  <a:pt x="10560" y="2362"/>
                </a:lnTo>
                <a:lnTo>
                  <a:pt x="10562" y="2359"/>
                </a:lnTo>
                <a:lnTo>
                  <a:pt x="10565" y="2354"/>
                </a:lnTo>
                <a:lnTo>
                  <a:pt x="10572" y="2349"/>
                </a:lnTo>
                <a:lnTo>
                  <a:pt x="10581" y="2342"/>
                </a:lnTo>
                <a:lnTo>
                  <a:pt x="10589" y="2336"/>
                </a:lnTo>
                <a:lnTo>
                  <a:pt x="10595" y="2330"/>
                </a:lnTo>
                <a:lnTo>
                  <a:pt x="10604" y="2325"/>
                </a:lnTo>
                <a:lnTo>
                  <a:pt x="10612" y="2321"/>
                </a:lnTo>
                <a:lnTo>
                  <a:pt x="10610" y="2314"/>
                </a:lnTo>
                <a:lnTo>
                  <a:pt x="10608" y="2309"/>
                </a:lnTo>
                <a:lnTo>
                  <a:pt x="10605" y="2304"/>
                </a:lnTo>
                <a:lnTo>
                  <a:pt x="10602" y="2298"/>
                </a:lnTo>
                <a:lnTo>
                  <a:pt x="10594" y="2289"/>
                </a:lnTo>
                <a:lnTo>
                  <a:pt x="10587" y="2279"/>
                </a:lnTo>
                <a:lnTo>
                  <a:pt x="10582" y="2272"/>
                </a:lnTo>
                <a:lnTo>
                  <a:pt x="10580" y="2267"/>
                </a:lnTo>
                <a:lnTo>
                  <a:pt x="10578" y="2264"/>
                </a:lnTo>
                <a:lnTo>
                  <a:pt x="10576" y="2262"/>
                </a:lnTo>
                <a:lnTo>
                  <a:pt x="10574" y="2260"/>
                </a:lnTo>
                <a:lnTo>
                  <a:pt x="10570" y="2259"/>
                </a:lnTo>
                <a:lnTo>
                  <a:pt x="10557" y="2264"/>
                </a:lnTo>
                <a:lnTo>
                  <a:pt x="10543" y="2268"/>
                </a:lnTo>
                <a:lnTo>
                  <a:pt x="10537" y="2267"/>
                </a:lnTo>
                <a:lnTo>
                  <a:pt x="10531" y="2266"/>
                </a:lnTo>
                <a:lnTo>
                  <a:pt x="10525" y="2264"/>
                </a:lnTo>
                <a:lnTo>
                  <a:pt x="10521" y="2260"/>
                </a:lnTo>
                <a:lnTo>
                  <a:pt x="10515" y="2257"/>
                </a:lnTo>
                <a:lnTo>
                  <a:pt x="10512" y="2253"/>
                </a:lnTo>
                <a:lnTo>
                  <a:pt x="10508" y="2247"/>
                </a:lnTo>
                <a:lnTo>
                  <a:pt x="10504" y="2242"/>
                </a:lnTo>
                <a:lnTo>
                  <a:pt x="10499" y="2230"/>
                </a:lnTo>
                <a:lnTo>
                  <a:pt x="10496" y="2216"/>
                </a:lnTo>
                <a:lnTo>
                  <a:pt x="10494" y="2203"/>
                </a:lnTo>
                <a:lnTo>
                  <a:pt x="10494" y="2189"/>
                </a:lnTo>
                <a:lnTo>
                  <a:pt x="10494" y="2123"/>
                </a:lnTo>
                <a:lnTo>
                  <a:pt x="10493" y="2117"/>
                </a:lnTo>
                <a:lnTo>
                  <a:pt x="10491" y="2111"/>
                </a:lnTo>
                <a:lnTo>
                  <a:pt x="10488" y="2106"/>
                </a:lnTo>
                <a:lnTo>
                  <a:pt x="10485" y="2102"/>
                </a:lnTo>
                <a:lnTo>
                  <a:pt x="10476" y="2093"/>
                </a:lnTo>
                <a:lnTo>
                  <a:pt x="10467" y="2084"/>
                </a:lnTo>
                <a:lnTo>
                  <a:pt x="10456" y="2077"/>
                </a:lnTo>
                <a:lnTo>
                  <a:pt x="10446" y="2071"/>
                </a:lnTo>
                <a:lnTo>
                  <a:pt x="10435" y="2066"/>
                </a:lnTo>
                <a:lnTo>
                  <a:pt x="10425" y="2061"/>
                </a:lnTo>
                <a:lnTo>
                  <a:pt x="10415" y="2057"/>
                </a:lnTo>
                <a:lnTo>
                  <a:pt x="10406" y="2055"/>
                </a:lnTo>
                <a:lnTo>
                  <a:pt x="10403" y="2053"/>
                </a:lnTo>
                <a:lnTo>
                  <a:pt x="10399" y="2051"/>
                </a:lnTo>
                <a:lnTo>
                  <a:pt x="10395" y="2049"/>
                </a:lnTo>
                <a:lnTo>
                  <a:pt x="10392" y="2044"/>
                </a:lnTo>
                <a:lnTo>
                  <a:pt x="10388" y="2039"/>
                </a:lnTo>
                <a:lnTo>
                  <a:pt x="10386" y="2033"/>
                </a:lnTo>
                <a:lnTo>
                  <a:pt x="10383" y="2026"/>
                </a:lnTo>
                <a:lnTo>
                  <a:pt x="10382" y="2021"/>
                </a:lnTo>
                <a:lnTo>
                  <a:pt x="10382" y="2007"/>
                </a:lnTo>
                <a:lnTo>
                  <a:pt x="10381" y="1992"/>
                </a:lnTo>
                <a:lnTo>
                  <a:pt x="10379" y="1971"/>
                </a:lnTo>
                <a:lnTo>
                  <a:pt x="10376" y="1953"/>
                </a:lnTo>
                <a:lnTo>
                  <a:pt x="10373" y="1935"/>
                </a:lnTo>
                <a:lnTo>
                  <a:pt x="10368" y="1915"/>
                </a:lnTo>
                <a:lnTo>
                  <a:pt x="10346" y="1917"/>
                </a:lnTo>
                <a:lnTo>
                  <a:pt x="10325" y="1921"/>
                </a:lnTo>
                <a:lnTo>
                  <a:pt x="10306" y="1927"/>
                </a:lnTo>
                <a:lnTo>
                  <a:pt x="10283" y="1931"/>
                </a:lnTo>
                <a:lnTo>
                  <a:pt x="10269" y="1933"/>
                </a:lnTo>
                <a:lnTo>
                  <a:pt x="10256" y="1935"/>
                </a:lnTo>
                <a:lnTo>
                  <a:pt x="10250" y="1938"/>
                </a:lnTo>
                <a:lnTo>
                  <a:pt x="10243" y="1940"/>
                </a:lnTo>
                <a:lnTo>
                  <a:pt x="10237" y="1943"/>
                </a:lnTo>
                <a:lnTo>
                  <a:pt x="10230" y="1946"/>
                </a:lnTo>
                <a:lnTo>
                  <a:pt x="10221" y="1954"/>
                </a:lnTo>
                <a:lnTo>
                  <a:pt x="10214" y="1960"/>
                </a:lnTo>
                <a:lnTo>
                  <a:pt x="10210" y="1963"/>
                </a:lnTo>
                <a:lnTo>
                  <a:pt x="10206" y="1966"/>
                </a:lnTo>
                <a:lnTo>
                  <a:pt x="10201" y="1967"/>
                </a:lnTo>
                <a:lnTo>
                  <a:pt x="10196" y="1968"/>
                </a:lnTo>
                <a:lnTo>
                  <a:pt x="10191" y="1968"/>
                </a:lnTo>
                <a:lnTo>
                  <a:pt x="10188" y="1967"/>
                </a:lnTo>
                <a:lnTo>
                  <a:pt x="10185" y="1966"/>
                </a:lnTo>
                <a:lnTo>
                  <a:pt x="10182" y="1963"/>
                </a:lnTo>
                <a:lnTo>
                  <a:pt x="10176" y="1959"/>
                </a:lnTo>
                <a:lnTo>
                  <a:pt x="10169" y="1955"/>
                </a:lnTo>
                <a:lnTo>
                  <a:pt x="10153" y="1943"/>
                </a:lnTo>
                <a:lnTo>
                  <a:pt x="10142" y="1931"/>
                </a:lnTo>
                <a:lnTo>
                  <a:pt x="10129" y="1919"/>
                </a:lnTo>
                <a:lnTo>
                  <a:pt x="10113" y="1906"/>
                </a:lnTo>
                <a:lnTo>
                  <a:pt x="10101" y="1898"/>
                </a:lnTo>
                <a:lnTo>
                  <a:pt x="10089" y="1889"/>
                </a:lnTo>
                <a:lnTo>
                  <a:pt x="10079" y="1879"/>
                </a:lnTo>
                <a:lnTo>
                  <a:pt x="10069" y="1871"/>
                </a:lnTo>
                <a:lnTo>
                  <a:pt x="10051" y="1850"/>
                </a:lnTo>
                <a:lnTo>
                  <a:pt x="10031" y="1827"/>
                </a:lnTo>
                <a:lnTo>
                  <a:pt x="10018" y="1811"/>
                </a:lnTo>
                <a:lnTo>
                  <a:pt x="10007" y="1795"/>
                </a:lnTo>
                <a:lnTo>
                  <a:pt x="10001" y="1786"/>
                </a:lnTo>
                <a:lnTo>
                  <a:pt x="9995" y="1778"/>
                </a:lnTo>
                <a:lnTo>
                  <a:pt x="9993" y="1773"/>
                </a:lnTo>
                <a:lnTo>
                  <a:pt x="9990" y="1769"/>
                </a:lnTo>
                <a:lnTo>
                  <a:pt x="9989" y="1764"/>
                </a:lnTo>
                <a:lnTo>
                  <a:pt x="9988" y="1758"/>
                </a:lnTo>
                <a:lnTo>
                  <a:pt x="9990" y="1750"/>
                </a:lnTo>
                <a:lnTo>
                  <a:pt x="9991" y="1742"/>
                </a:lnTo>
                <a:lnTo>
                  <a:pt x="9985" y="1731"/>
                </a:lnTo>
                <a:lnTo>
                  <a:pt x="9977" y="1720"/>
                </a:lnTo>
                <a:lnTo>
                  <a:pt x="9972" y="1712"/>
                </a:lnTo>
                <a:lnTo>
                  <a:pt x="9966" y="1703"/>
                </a:lnTo>
                <a:lnTo>
                  <a:pt x="9958" y="1696"/>
                </a:lnTo>
                <a:lnTo>
                  <a:pt x="9950" y="1688"/>
                </a:lnTo>
                <a:lnTo>
                  <a:pt x="9942" y="1683"/>
                </a:lnTo>
                <a:lnTo>
                  <a:pt x="9932" y="1679"/>
                </a:lnTo>
                <a:lnTo>
                  <a:pt x="9922" y="1676"/>
                </a:lnTo>
                <a:lnTo>
                  <a:pt x="9910" y="1676"/>
                </a:lnTo>
                <a:lnTo>
                  <a:pt x="9859" y="1676"/>
                </a:lnTo>
                <a:lnTo>
                  <a:pt x="9848" y="1678"/>
                </a:lnTo>
                <a:lnTo>
                  <a:pt x="9837" y="1680"/>
                </a:lnTo>
                <a:lnTo>
                  <a:pt x="9814" y="1685"/>
                </a:lnTo>
                <a:lnTo>
                  <a:pt x="9794" y="1687"/>
                </a:lnTo>
                <a:lnTo>
                  <a:pt x="9774" y="1691"/>
                </a:lnTo>
                <a:lnTo>
                  <a:pt x="9752" y="1697"/>
                </a:lnTo>
                <a:lnTo>
                  <a:pt x="9744" y="1700"/>
                </a:lnTo>
                <a:lnTo>
                  <a:pt x="9737" y="1704"/>
                </a:lnTo>
                <a:lnTo>
                  <a:pt x="9733" y="1706"/>
                </a:lnTo>
                <a:lnTo>
                  <a:pt x="9729" y="1709"/>
                </a:lnTo>
                <a:lnTo>
                  <a:pt x="9725" y="1710"/>
                </a:lnTo>
                <a:lnTo>
                  <a:pt x="9720" y="1711"/>
                </a:lnTo>
                <a:lnTo>
                  <a:pt x="9716" y="1710"/>
                </a:lnTo>
                <a:lnTo>
                  <a:pt x="9712" y="1709"/>
                </a:lnTo>
                <a:lnTo>
                  <a:pt x="9707" y="1707"/>
                </a:lnTo>
                <a:lnTo>
                  <a:pt x="9704" y="1705"/>
                </a:lnTo>
                <a:lnTo>
                  <a:pt x="9697" y="1701"/>
                </a:lnTo>
                <a:lnTo>
                  <a:pt x="9688" y="1697"/>
                </a:lnTo>
                <a:lnTo>
                  <a:pt x="9672" y="1689"/>
                </a:lnTo>
                <a:lnTo>
                  <a:pt x="9658" y="1683"/>
                </a:lnTo>
                <a:lnTo>
                  <a:pt x="9650" y="1679"/>
                </a:lnTo>
                <a:lnTo>
                  <a:pt x="9643" y="1676"/>
                </a:lnTo>
                <a:lnTo>
                  <a:pt x="9634" y="1675"/>
                </a:lnTo>
                <a:lnTo>
                  <a:pt x="9624" y="1673"/>
                </a:lnTo>
                <a:lnTo>
                  <a:pt x="9596" y="1669"/>
                </a:lnTo>
                <a:lnTo>
                  <a:pt x="9571" y="1664"/>
                </a:lnTo>
                <a:lnTo>
                  <a:pt x="9546" y="1659"/>
                </a:lnTo>
                <a:lnTo>
                  <a:pt x="9518" y="1651"/>
                </a:lnTo>
                <a:lnTo>
                  <a:pt x="9508" y="1649"/>
                </a:lnTo>
                <a:lnTo>
                  <a:pt x="9497" y="1647"/>
                </a:lnTo>
                <a:lnTo>
                  <a:pt x="9487" y="1645"/>
                </a:lnTo>
                <a:lnTo>
                  <a:pt x="9476" y="1644"/>
                </a:lnTo>
                <a:lnTo>
                  <a:pt x="9473" y="1644"/>
                </a:lnTo>
                <a:lnTo>
                  <a:pt x="9470" y="1645"/>
                </a:lnTo>
                <a:lnTo>
                  <a:pt x="9468" y="1647"/>
                </a:lnTo>
                <a:lnTo>
                  <a:pt x="9464" y="1648"/>
                </a:lnTo>
                <a:lnTo>
                  <a:pt x="9462" y="1651"/>
                </a:lnTo>
                <a:lnTo>
                  <a:pt x="9461" y="1653"/>
                </a:lnTo>
                <a:lnTo>
                  <a:pt x="9460" y="1657"/>
                </a:lnTo>
                <a:lnTo>
                  <a:pt x="9460" y="1660"/>
                </a:lnTo>
                <a:lnTo>
                  <a:pt x="9464" y="1676"/>
                </a:lnTo>
                <a:lnTo>
                  <a:pt x="9471" y="1691"/>
                </a:lnTo>
                <a:lnTo>
                  <a:pt x="9476" y="1718"/>
                </a:lnTo>
                <a:lnTo>
                  <a:pt x="9480" y="1742"/>
                </a:lnTo>
                <a:lnTo>
                  <a:pt x="9481" y="1766"/>
                </a:lnTo>
                <a:lnTo>
                  <a:pt x="9482" y="1793"/>
                </a:lnTo>
                <a:lnTo>
                  <a:pt x="9482" y="1803"/>
                </a:lnTo>
                <a:lnTo>
                  <a:pt x="9483" y="1811"/>
                </a:lnTo>
                <a:lnTo>
                  <a:pt x="9483" y="1820"/>
                </a:lnTo>
                <a:lnTo>
                  <a:pt x="9482" y="1830"/>
                </a:lnTo>
                <a:lnTo>
                  <a:pt x="9478" y="1836"/>
                </a:lnTo>
                <a:lnTo>
                  <a:pt x="9475" y="1842"/>
                </a:lnTo>
                <a:lnTo>
                  <a:pt x="9472" y="1847"/>
                </a:lnTo>
                <a:lnTo>
                  <a:pt x="9468" y="1851"/>
                </a:lnTo>
                <a:lnTo>
                  <a:pt x="9458" y="1860"/>
                </a:lnTo>
                <a:lnTo>
                  <a:pt x="9447" y="1869"/>
                </a:lnTo>
                <a:lnTo>
                  <a:pt x="9437" y="1880"/>
                </a:lnTo>
                <a:lnTo>
                  <a:pt x="9428" y="1891"/>
                </a:lnTo>
                <a:lnTo>
                  <a:pt x="9427" y="1886"/>
                </a:lnTo>
                <a:lnTo>
                  <a:pt x="9426" y="1880"/>
                </a:lnTo>
                <a:lnTo>
                  <a:pt x="9426" y="1875"/>
                </a:lnTo>
                <a:lnTo>
                  <a:pt x="9428" y="1868"/>
                </a:lnTo>
                <a:lnTo>
                  <a:pt x="9430" y="1864"/>
                </a:lnTo>
                <a:lnTo>
                  <a:pt x="9432" y="1859"/>
                </a:lnTo>
                <a:lnTo>
                  <a:pt x="9434" y="1854"/>
                </a:lnTo>
                <a:lnTo>
                  <a:pt x="9436" y="1849"/>
                </a:lnTo>
                <a:lnTo>
                  <a:pt x="9438" y="1844"/>
                </a:lnTo>
                <a:lnTo>
                  <a:pt x="9438" y="1837"/>
                </a:lnTo>
                <a:lnTo>
                  <a:pt x="9438" y="1774"/>
                </a:lnTo>
                <a:lnTo>
                  <a:pt x="9438" y="1766"/>
                </a:lnTo>
                <a:lnTo>
                  <a:pt x="9437" y="1757"/>
                </a:lnTo>
                <a:lnTo>
                  <a:pt x="9435" y="1750"/>
                </a:lnTo>
                <a:lnTo>
                  <a:pt x="9431" y="1742"/>
                </a:lnTo>
                <a:lnTo>
                  <a:pt x="9427" y="1738"/>
                </a:lnTo>
                <a:lnTo>
                  <a:pt x="9421" y="1736"/>
                </a:lnTo>
                <a:lnTo>
                  <a:pt x="9417" y="1734"/>
                </a:lnTo>
                <a:lnTo>
                  <a:pt x="9410" y="1733"/>
                </a:lnTo>
                <a:lnTo>
                  <a:pt x="9399" y="1733"/>
                </a:lnTo>
                <a:lnTo>
                  <a:pt x="9386" y="1731"/>
                </a:lnTo>
                <a:lnTo>
                  <a:pt x="9386" y="1729"/>
                </a:lnTo>
                <a:lnTo>
                  <a:pt x="9386" y="1726"/>
                </a:lnTo>
                <a:lnTo>
                  <a:pt x="9382" y="1731"/>
                </a:lnTo>
                <a:lnTo>
                  <a:pt x="9380" y="1737"/>
                </a:lnTo>
                <a:lnTo>
                  <a:pt x="9383" y="1747"/>
                </a:lnTo>
                <a:lnTo>
                  <a:pt x="9389" y="1758"/>
                </a:lnTo>
                <a:lnTo>
                  <a:pt x="9392" y="1773"/>
                </a:lnTo>
                <a:lnTo>
                  <a:pt x="9393" y="1786"/>
                </a:lnTo>
                <a:lnTo>
                  <a:pt x="9393" y="1800"/>
                </a:lnTo>
                <a:lnTo>
                  <a:pt x="9393" y="1817"/>
                </a:lnTo>
                <a:lnTo>
                  <a:pt x="9394" y="1826"/>
                </a:lnTo>
                <a:lnTo>
                  <a:pt x="9394" y="1835"/>
                </a:lnTo>
                <a:lnTo>
                  <a:pt x="9394" y="1844"/>
                </a:lnTo>
                <a:lnTo>
                  <a:pt x="9393" y="1853"/>
                </a:lnTo>
                <a:lnTo>
                  <a:pt x="9389" y="1869"/>
                </a:lnTo>
                <a:lnTo>
                  <a:pt x="9386" y="1886"/>
                </a:lnTo>
                <a:lnTo>
                  <a:pt x="9387" y="1902"/>
                </a:lnTo>
                <a:lnTo>
                  <a:pt x="9386" y="1917"/>
                </a:lnTo>
                <a:lnTo>
                  <a:pt x="9384" y="1922"/>
                </a:lnTo>
                <a:lnTo>
                  <a:pt x="9382" y="1926"/>
                </a:lnTo>
                <a:lnTo>
                  <a:pt x="9379" y="1930"/>
                </a:lnTo>
                <a:lnTo>
                  <a:pt x="9377" y="1932"/>
                </a:lnTo>
                <a:lnTo>
                  <a:pt x="9369" y="1939"/>
                </a:lnTo>
                <a:lnTo>
                  <a:pt x="9362" y="1944"/>
                </a:lnTo>
                <a:lnTo>
                  <a:pt x="9351" y="1941"/>
                </a:lnTo>
                <a:lnTo>
                  <a:pt x="9346" y="1919"/>
                </a:lnTo>
                <a:lnTo>
                  <a:pt x="9341" y="1900"/>
                </a:lnTo>
                <a:lnTo>
                  <a:pt x="9338" y="1879"/>
                </a:lnTo>
                <a:lnTo>
                  <a:pt x="9335" y="1857"/>
                </a:lnTo>
                <a:lnTo>
                  <a:pt x="9325" y="1853"/>
                </a:lnTo>
                <a:lnTo>
                  <a:pt x="9313" y="1863"/>
                </a:lnTo>
                <a:lnTo>
                  <a:pt x="9302" y="1871"/>
                </a:lnTo>
                <a:lnTo>
                  <a:pt x="9297" y="1874"/>
                </a:lnTo>
                <a:lnTo>
                  <a:pt x="9293" y="1878"/>
                </a:lnTo>
                <a:lnTo>
                  <a:pt x="9287" y="1882"/>
                </a:lnTo>
                <a:lnTo>
                  <a:pt x="9282" y="1888"/>
                </a:lnTo>
                <a:lnTo>
                  <a:pt x="9278" y="1895"/>
                </a:lnTo>
                <a:lnTo>
                  <a:pt x="9273" y="1903"/>
                </a:lnTo>
                <a:lnTo>
                  <a:pt x="9271" y="1912"/>
                </a:lnTo>
                <a:lnTo>
                  <a:pt x="9269" y="1920"/>
                </a:lnTo>
                <a:lnTo>
                  <a:pt x="9265" y="1932"/>
                </a:lnTo>
                <a:lnTo>
                  <a:pt x="9259" y="1942"/>
                </a:lnTo>
                <a:lnTo>
                  <a:pt x="9257" y="1947"/>
                </a:lnTo>
                <a:lnTo>
                  <a:pt x="9255" y="1952"/>
                </a:lnTo>
                <a:lnTo>
                  <a:pt x="9254" y="1958"/>
                </a:lnTo>
                <a:lnTo>
                  <a:pt x="9253" y="1965"/>
                </a:lnTo>
                <a:lnTo>
                  <a:pt x="9253" y="2019"/>
                </a:lnTo>
                <a:lnTo>
                  <a:pt x="9251" y="2024"/>
                </a:lnTo>
                <a:lnTo>
                  <a:pt x="9247" y="2029"/>
                </a:lnTo>
                <a:lnTo>
                  <a:pt x="9241" y="2040"/>
                </a:lnTo>
                <a:lnTo>
                  <a:pt x="9233" y="2050"/>
                </a:lnTo>
                <a:lnTo>
                  <a:pt x="9225" y="2058"/>
                </a:lnTo>
                <a:lnTo>
                  <a:pt x="9216" y="2068"/>
                </a:lnTo>
                <a:lnTo>
                  <a:pt x="9203" y="2082"/>
                </a:lnTo>
                <a:lnTo>
                  <a:pt x="9192" y="2095"/>
                </a:lnTo>
                <a:lnTo>
                  <a:pt x="9181" y="2107"/>
                </a:lnTo>
                <a:lnTo>
                  <a:pt x="9167" y="2119"/>
                </a:lnTo>
                <a:lnTo>
                  <a:pt x="9164" y="2122"/>
                </a:lnTo>
                <a:lnTo>
                  <a:pt x="9161" y="2125"/>
                </a:lnTo>
                <a:lnTo>
                  <a:pt x="9161" y="212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158"/>
          <p:cNvSpPr>
            <a:spLocks noEditPoints="1"/>
          </p:cNvSpPr>
          <p:nvPr/>
        </p:nvSpPr>
        <p:spPr bwMode="auto">
          <a:xfrm>
            <a:off x="1795765" y="5011473"/>
            <a:ext cx="3409530" cy="1825695"/>
          </a:xfrm>
          <a:custGeom>
            <a:avLst/>
            <a:gdLst>
              <a:gd name="T0" fmla="*/ 73 w 7399"/>
              <a:gd name="T1" fmla="*/ 1367 h 3963"/>
              <a:gd name="T2" fmla="*/ 1034 w 7399"/>
              <a:gd name="T3" fmla="*/ 1860 h 3963"/>
              <a:gd name="T4" fmla="*/ 1729 w 7399"/>
              <a:gd name="T5" fmla="*/ 1478 h 3963"/>
              <a:gd name="T6" fmla="*/ 1822 w 7399"/>
              <a:gd name="T7" fmla="*/ 1533 h 3963"/>
              <a:gd name="T8" fmla="*/ 2022 w 7399"/>
              <a:gd name="T9" fmla="*/ 1701 h 3963"/>
              <a:gd name="T10" fmla="*/ 2544 w 7399"/>
              <a:gd name="T11" fmla="*/ 3365 h 3963"/>
              <a:gd name="T12" fmla="*/ 2548 w 7399"/>
              <a:gd name="T13" fmla="*/ 3340 h 3963"/>
              <a:gd name="T14" fmla="*/ 744 w 7399"/>
              <a:gd name="T15" fmla="*/ 214 h 3963"/>
              <a:gd name="T16" fmla="*/ 861 w 7399"/>
              <a:gd name="T17" fmla="*/ 546 h 3963"/>
              <a:gd name="T18" fmla="*/ 933 w 7399"/>
              <a:gd name="T19" fmla="*/ 777 h 3963"/>
              <a:gd name="T20" fmla="*/ 1035 w 7399"/>
              <a:gd name="T21" fmla="*/ 1266 h 3963"/>
              <a:gd name="T22" fmla="*/ 1325 w 7399"/>
              <a:gd name="T23" fmla="*/ 1568 h 3963"/>
              <a:gd name="T24" fmla="*/ 1431 w 7399"/>
              <a:gd name="T25" fmla="*/ 1962 h 3963"/>
              <a:gd name="T26" fmla="*/ 1249 w 7399"/>
              <a:gd name="T27" fmla="*/ 2040 h 3963"/>
              <a:gd name="T28" fmla="*/ 1267 w 7399"/>
              <a:gd name="T29" fmla="*/ 2177 h 3963"/>
              <a:gd name="T30" fmla="*/ 1531 w 7399"/>
              <a:gd name="T31" fmla="*/ 2509 h 3963"/>
              <a:gd name="T32" fmla="*/ 1842 w 7399"/>
              <a:gd name="T33" fmla="*/ 2678 h 3963"/>
              <a:gd name="T34" fmla="*/ 2027 w 7399"/>
              <a:gd name="T35" fmla="*/ 2901 h 3963"/>
              <a:gd name="T36" fmla="*/ 2046 w 7399"/>
              <a:gd name="T37" fmla="*/ 3249 h 3963"/>
              <a:gd name="T38" fmla="*/ 2017 w 7399"/>
              <a:gd name="T39" fmla="*/ 3508 h 3963"/>
              <a:gd name="T40" fmla="*/ 2122 w 7399"/>
              <a:gd name="T41" fmla="*/ 3513 h 3963"/>
              <a:gd name="T42" fmla="*/ 2474 w 7399"/>
              <a:gd name="T43" fmla="*/ 3829 h 3963"/>
              <a:gd name="T44" fmla="*/ 2741 w 7399"/>
              <a:gd name="T45" fmla="*/ 3691 h 3963"/>
              <a:gd name="T46" fmla="*/ 2619 w 7399"/>
              <a:gd name="T47" fmla="*/ 3731 h 3963"/>
              <a:gd name="T48" fmla="*/ 2496 w 7399"/>
              <a:gd name="T49" fmla="*/ 3360 h 3963"/>
              <a:gd name="T50" fmla="*/ 2341 w 7399"/>
              <a:gd name="T51" fmla="*/ 3015 h 3963"/>
              <a:gd name="T52" fmla="*/ 2250 w 7399"/>
              <a:gd name="T53" fmla="*/ 2650 h 3963"/>
              <a:gd name="T54" fmla="*/ 2157 w 7399"/>
              <a:gd name="T55" fmla="*/ 2573 h 3963"/>
              <a:gd name="T56" fmla="*/ 1970 w 7399"/>
              <a:gd name="T57" fmla="*/ 2219 h 3963"/>
              <a:gd name="T58" fmla="*/ 1897 w 7399"/>
              <a:gd name="T59" fmla="*/ 1919 h 3963"/>
              <a:gd name="T60" fmla="*/ 1701 w 7399"/>
              <a:gd name="T61" fmla="*/ 1659 h 3963"/>
              <a:gd name="T62" fmla="*/ 1517 w 7399"/>
              <a:gd name="T63" fmla="*/ 1295 h 3963"/>
              <a:gd name="T64" fmla="*/ 1352 w 7399"/>
              <a:gd name="T65" fmla="*/ 880 h 3963"/>
              <a:gd name="T66" fmla="*/ 1373 w 7399"/>
              <a:gd name="T67" fmla="*/ 482 h 3963"/>
              <a:gd name="T68" fmla="*/ 1680 w 7399"/>
              <a:gd name="T69" fmla="*/ 584 h 3963"/>
              <a:gd name="T70" fmla="*/ 1886 w 7399"/>
              <a:gd name="T71" fmla="*/ 738 h 3963"/>
              <a:gd name="T72" fmla="*/ 1942 w 7399"/>
              <a:gd name="T73" fmla="*/ 997 h 3963"/>
              <a:gd name="T74" fmla="*/ 2045 w 7399"/>
              <a:gd name="T75" fmla="*/ 1370 h 3963"/>
              <a:gd name="T76" fmla="*/ 2162 w 7399"/>
              <a:gd name="T77" fmla="*/ 1644 h 3963"/>
              <a:gd name="T78" fmla="*/ 2227 w 7399"/>
              <a:gd name="T79" fmla="*/ 1839 h 3963"/>
              <a:gd name="T80" fmla="*/ 2430 w 7399"/>
              <a:gd name="T81" fmla="*/ 2095 h 3963"/>
              <a:gd name="T82" fmla="*/ 2606 w 7399"/>
              <a:gd name="T83" fmla="*/ 2200 h 3963"/>
              <a:gd name="T84" fmla="*/ 2726 w 7399"/>
              <a:gd name="T85" fmla="*/ 2503 h 3963"/>
              <a:gd name="T86" fmla="*/ 3019 w 7399"/>
              <a:gd name="T87" fmla="*/ 2743 h 3963"/>
              <a:gd name="T88" fmla="*/ 3032 w 7399"/>
              <a:gd name="T89" fmla="*/ 3054 h 3963"/>
              <a:gd name="T90" fmla="*/ 3164 w 7399"/>
              <a:gd name="T91" fmla="*/ 3250 h 3963"/>
              <a:gd name="T92" fmla="*/ 3435 w 7399"/>
              <a:gd name="T93" fmla="*/ 3384 h 3963"/>
              <a:gd name="T94" fmla="*/ 3647 w 7399"/>
              <a:gd name="T95" fmla="*/ 3709 h 3963"/>
              <a:gd name="T96" fmla="*/ 7260 w 7399"/>
              <a:gd name="T97" fmla="*/ 3825 h 3963"/>
              <a:gd name="T98" fmla="*/ 7395 w 7399"/>
              <a:gd name="T99" fmla="*/ 3259 h 3963"/>
              <a:gd name="T100" fmla="*/ 7030 w 7399"/>
              <a:gd name="T101" fmla="*/ 3178 h 3963"/>
              <a:gd name="T102" fmla="*/ 6701 w 7399"/>
              <a:gd name="T103" fmla="*/ 3047 h 3963"/>
              <a:gd name="T104" fmla="*/ 6534 w 7399"/>
              <a:gd name="T105" fmla="*/ 2633 h 3963"/>
              <a:gd name="T106" fmla="*/ 6272 w 7399"/>
              <a:gd name="T107" fmla="*/ 2301 h 3963"/>
              <a:gd name="T108" fmla="*/ 5961 w 7399"/>
              <a:gd name="T109" fmla="*/ 1880 h 3963"/>
              <a:gd name="T110" fmla="*/ 5598 w 7399"/>
              <a:gd name="T111" fmla="*/ 1725 h 3963"/>
              <a:gd name="T112" fmla="*/ 5374 w 7399"/>
              <a:gd name="T113" fmla="*/ 1934 h 3963"/>
              <a:gd name="T114" fmla="*/ 5068 w 7399"/>
              <a:gd name="T115" fmla="*/ 1889 h 3963"/>
              <a:gd name="T116" fmla="*/ 4767 w 7399"/>
              <a:gd name="T117" fmla="*/ 1626 h 3963"/>
              <a:gd name="T118" fmla="*/ 4625 w 7399"/>
              <a:gd name="T119" fmla="*/ 1259 h 3963"/>
              <a:gd name="T120" fmla="*/ 4372 w 7399"/>
              <a:gd name="T121" fmla="*/ 984 h 3963"/>
              <a:gd name="T122" fmla="*/ 1386 w 7399"/>
              <a:gd name="T123" fmla="*/ 104 h 3963"/>
              <a:gd name="T124" fmla="*/ 750 w 7399"/>
              <a:gd name="T125" fmla="*/ 9 h 3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99" h="3963">
                <a:moveTo>
                  <a:pt x="83" y="1285"/>
                </a:moveTo>
                <a:lnTo>
                  <a:pt x="75" y="1281"/>
                </a:lnTo>
                <a:lnTo>
                  <a:pt x="67" y="1278"/>
                </a:lnTo>
                <a:lnTo>
                  <a:pt x="60" y="1275"/>
                </a:lnTo>
                <a:lnTo>
                  <a:pt x="51" y="1274"/>
                </a:lnTo>
                <a:lnTo>
                  <a:pt x="46" y="1275"/>
                </a:lnTo>
                <a:lnTo>
                  <a:pt x="41" y="1277"/>
                </a:lnTo>
                <a:lnTo>
                  <a:pt x="38" y="1279"/>
                </a:lnTo>
                <a:lnTo>
                  <a:pt x="36" y="1284"/>
                </a:lnTo>
                <a:lnTo>
                  <a:pt x="30" y="1293"/>
                </a:lnTo>
                <a:lnTo>
                  <a:pt x="25" y="1303"/>
                </a:lnTo>
                <a:lnTo>
                  <a:pt x="15" y="1316"/>
                </a:lnTo>
                <a:lnTo>
                  <a:pt x="8" y="1328"/>
                </a:lnTo>
                <a:lnTo>
                  <a:pt x="5" y="1334"/>
                </a:lnTo>
                <a:lnTo>
                  <a:pt x="2" y="1341"/>
                </a:lnTo>
                <a:lnTo>
                  <a:pt x="1" y="1348"/>
                </a:lnTo>
                <a:lnTo>
                  <a:pt x="0" y="1356"/>
                </a:lnTo>
                <a:lnTo>
                  <a:pt x="3" y="1361"/>
                </a:lnTo>
                <a:lnTo>
                  <a:pt x="9" y="1367"/>
                </a:lnTo>
                <a:lnTo>
                  <a:pt x="10" y="1372"/>
                </a:lnTo>
                <a:lnTo>
                  <a:pt x="11" y="1378"/>
                </a:lnTo>
                <a:lnTo>
                  <a:pt x="16" y="1379"/>
                </a:lnTo>
                <a:lnTo>
                  <a:pt x="22" y="1380"/>
                </a:lnTo>
                <a:lnTo>
                  <a:pt x="36" y="1394"/>
                </a:lnTo>
                <a:lnTo>
                  <a:pt x="49" y="1409"/>
                </a:lnTo>
                <a:lnTo>
                  <a:pt x="53" y="1406"/>
                </a:lnTo>
                <a:lnTo>
                  <a:pt x="57" y="1400"/>
                </a:lnTo>
                <a:lnTo>
                  <a:pt x="61" y="1396"/>
                </a:lnTo>
                <a:lnTo>
                  <a:pt x="64" y="1390"/>
                </a:lnTo>
                <a:lnTo>
                  <a:pt x="68" y="1379"/>
                </a:lnTo>
                <a:lnTo>
                  <a:pt x="73" y="1367"/>
                </a:lnTo>
                <a:lnTo>
                  <a:pt x="76" y="1357"/>
                </a:lnTo>
                <a:lnTo>
                  <a:pt x="78" y="1347"/>
                </a:lnTo>
                <a:lnTo>
                  <a:pt x="80" y="1336"/>
                </a:lnTo>
                <a:lnTo>
                  <a:pt x="81" y="1327"/>
                </a:lnTo>
                <a:lnTo>
                  <a:pt x="82" y="1306"/>
                </a:lnTo>
                <a:lnTo>
                  <a:pt x="83" y="1285"/>
                </a:lnTo>
                <a:close/>
                <a:moveTo>
                  <a:pt x="1087" y="1727"/>
                </a:moveTo>
                <a:lnTo>
                  <a:pt x="1079" y="1726"/>
                </a:lnTo>
                <a:lnTo>
                  <a:pt x="1072" y="1725"/>
                </a:lnTo>
                <a:lnTo>
                  <a:pt x="1066" y="1725"/>
                </a:lnTo>
                <a:lnTo>
                  <a:pt x="1062" y="1724"/>
                </a:lnTo>
                <a:lnTo>
                  <a:pt x="1060" y="1725"/>
                </a:lnTo>
                <a:lnTo>
                  <a:pt x="1059" y="1725"/>
                </a:lnTo>
                <a:lnTo>
                  <a:pt x="1056" y="1726"/>
                </a:lnTo>
                <a:lnTo>
                  <a:pt x="1055" y="1727"/>
                </a:lnTo>
                <a:lnTo>
                  <a:pt x="1052" y="1738"/>
                </a:lnTo>
                <a:lnTo>
                  <a:pt x="1050" y="1749"/>
                </a:lnTo>
                <a:lnTo>
                  <a:pt x="1038" y="1765"/>
                </a:lnTo>
                <a:lnTo>
                  <a:pt x="1026" y="1781"/>
                </a:lnTo>
                <a:lnTo>
                  <a:pt x="1020" y="1798"/>
                </a:lnTo>
                <a:lnTo>
                  <a:pt x="1015" y="1814"/>
                </a:lnTo>
                <a:lnTo>
                  <a:pt x="1013" y="1821"/>
                </a:lnTo>
                <a:lnTo>
                  <a:pt x="1010" y="1829"/>
                </a:lnTo>
                <a:lnTo>
                  <a:pt x="1007" y="1836"/>
                </a:lnTo>
                <a:lnTo>
                  <a:pt x="1001" y="1845"/>
                </a:lnTo>
                <a:lnTo>
                  <a:pt x="1010" y="1851"/>
                </a:lnTo>
                <a:lnTo>
                  <a:pt x="1018" y="1855"/>
                </a:lnTo>
                <a:lnTo>
                  <a:pt x="1021" y="1857"/>
                </a:lnTo>
                <a:lnTo>
                  <a:pt x="1024" y="1859"/>
                </a:lnTo>
                <a:lnTo>
                  <a:pt x="1028" y="1860"/>
                </a:lnTo>
                <a:lnTo>
                  <a:pt x="1034" y="1860"/>
                </a:lnTo>
                <a:lnTo>
                  <a:pt x="1038" y="1860"/>
                </a:lnTo>
                <a:lnTo>
                  <a:pt x="1041" y="1858"/>
                </a:lnTo>
                <a:lnTo>
                  <a:pt x="1045" y="1855"/>
                </a:lnTo>
                <a:lnTo>
                  <a:pt x="1047" y="1851"/>
                </a:lnTo>
                <a:lnTo>
                  <a:pt x="1049" y="1841"/>
                </a:lnTo>
                <a:lnTo>
                  <a:pt x="1052" y="1831"/>
                </a:lnTo>
                <a:lnTo>
                  <a:pt x="1060" y="1815"/>
                </a:lnTo>
                <a:lnTo>
                  <a:pt x="1068" y="1800"/>
                </a:lnTo>
                <a:lnTo>
                  <a:pt x="1079" y="1784"/>
                </a:lnTo>
                <a:lnTo>
                  <a:pt x="1090" y="1767"/>
                </a:lnTo>
                <a:lnTo>
                  <a:pt x="1093" y="1763"/>
                </a:lnTo>
                <a:lnTo>
                  <a:pt x="1097" y="1758"/>
                </a:lnTo>
                <a:lnTo>
                  <a:pt x="1100" y="1755"/>
                </a:lnTo>
                <a:lnTo>
                  <a:pt x="1102" y="1752"/>
                </a:lnTo>
                <a:lnTo>
                  <a:pt x="1103" y="1750"/>
                </a:lnTo>
                <a:lnTo>
                  <a:pt x="1103" y="1747"/>
                </a:lnTo>
                <a:lnTo>
                  <a:pt x="1095" y="1737"/>
                </a:lnTo>
                <a:lnTo>
                  <a:pt x="1087" y="1727"/>
                </a:lnTo>
                <a:close/>
                <a:moveTo>
                  <a:pt x="1778" y="1467"/>
                </a:moveTo>
                <a:lnTo>
                  <a:pt x="1770" y="1456"/>
                </a:lnTo>
                <a:lnTo>
                  <a:pt x="1763" y="1444"/>
                </a:lnTo>
                <a:lnTo>
                  <a:pt x="1758" y="1440"/>
                </a:lnTo>
                <a:lnTo>
                  <a:pt x="1754" y="1437"/>
                </a:lnTo>
                <a:lnTo>
                  <a:pt x="1749" y="1434"/>
                </a:lnTo>
                <a:lnTo>
                  <a:pt x="1742" y="1434"/>
                </a:lnTo>
                <a:lnTo>
                  <a:pt x="1727" y="1434"/>
                </a:lnTo>
                <a:lnTo>
                  <a:pt x="1711" y="1435"/>
                </a:lnTo>
                <a:lnTo>
                  <a:pt x="1714" y="1447"/>
                </a:lnTo>
                <a:lnTo>
                  <a:pt x="1720" y="1456"/>
                </a:lnTo>
                <a:lnTo>
                  <a:pt x="1724" y="1467"/>
                </a:lnTo>
                <a:lnTo>
                  <a:pt x="1729" y="1478"/>
                </a:lnTo>
                <a:lnTo>
                  <a:pt x="1738" y="1496"/>
                </a:lnTo>
                <a:lnTo>
                  <a:pt x="1745" y="1511"/>
                </a:lnTo>
                <a:lnTo>
                  <a:pt x="1753" y="1525"/>
                </a:lnTo>
                <a:lnTo>
                  <a:pt x="1764" y="1542"/>
                </a:lnTo>
                <a:lnTo>
                  <a:pt x="1770" y="1552"/>
                </a:lnTo>
                <a:lnTo>
                  <a:pt x="1775" y="1562"/>
                </a:lnTo>
                <a:lnTo>
                  <a:pt x="1777" y="1573"/>
                </a:lnTo>
                <a:lnTo>
                  <a:pt x="1780" y="1585"/>
                </a:lnTo>
                <a:lnTo>
                  <a:pt x="1782" y="1591"/>
                </a:lnTo>
                <a:lnTo>
                  <a:pt x="1787" y="1596"/>
                </a:lnTo>
                <a:lnTo>
                  <a:pt x="1791" y="1600"/>
                </a:lnTo>
                <a:lnTo>
                  <a:pt x="1796" y="1605"/>
                </a:lnTo>
                <a:lnTo>
                  <a:pt x="1803" y="1613"/>
                </a:lnTo>
                <a:lnTo>
                  <a:pt x="1808" y="1619"/>
                </a:lnTo>
                <a:lnTo>
                  <a:pt x="1815" y="1625"/>
                </a:lnTo>
                <a:lnTo>
                  <a:pt x="1822" y="1629"/>
                </a:lnTo>
                <a:lnTo>
                  <a:pt x="1826" y="1625"/>
                </a:lnTo>
                <a:lnTo>
                  <a:pt x="1830" y="1619"/>
                </a:lnTo>
                <a:lnTo>
                  <a:pt x="1832" y="1615"/>
                </a:lnTo>
                <a:lnTo>
                  <a:pt x="1833" y="1609"/>
                </a:lnTo>
                <a:lnTo>
                  <a:pt x="1835" y="1598"/>
                </a:lnTo>
                <a:lnTo>
                  <a:pt x="1836" y="1585"/>
                </a:lnTo>
                <a:lnTo>
                  <a:pt x="1838" y="1571"/>
                </a:lnTo>
                <a:lnTo>
                  <a:pt x="1842" y="1558"/>
                </a:lnTo>
                <a:lnTo>
                  <a:pt x="1841" y="1555"/>
                </a:lnTo>
                <a:lnTo>
                  <a:pt x="1841" y="1551"/>
                </a:lnTo>
                <a:lnTo>
                  <a:pt x="1838" y="1548"/>
                </a:lnTo>
                <a:lnTo>
                  <a:pt x="1837" y="1546"/>
                </a:lnTo>
                <a:lnTo>
                  <a:pt x="1833" y="1541"/>
                </a:lnTo>
                <a:lnTo>
                  <a:pt x="1828" y="1537"/>
                </a:lnTo>
                <a:lnTo>
                  <a:pt x="1822" y="1533"/>
                </a:lnTo>
                <a:lnTo>
                  <a:pt x="1816" y="1529"/>
                </a:lnTo>
                <a:lnTo>
                  <a:pt x="1811" y="1524"/>
                </a:lnTo>
                <a:lnTo>
                  <a:pt x="1807" y="1518"/>
                </a:lnTo>
                <a:lnTo>
                  <a:pt x="1801" y="1506"/>
                </a:lnTo>
                <a:lnTo>
                  <a:pt x="1794" y="1492"/>
                </a:lnTo>
                <a:lnTo>
                  <a:pt x="1790" y="1486"/>
                </a:lnTo>
                <a:lnTo>
                  <a:pt x="1787" y="1479"/>
                </a:lnTo>
                <a:lnTo>
                  <a:pt x="1782" y="1473"/>
                </a:lnTo>
                <a:lnTo>
                  <a:pt x="1778" y="1467"/>
                </a:lnTo>
                <a:close/>
                <a:moveTo>
                  <a:pt x="2096" y="1638"/>
                </a:moveTo>
                <a:lnTo>
                  <a:pt x="2092" y="1629"/>
                </a:lnTo>
                <a:lnTo>
                  <a:pt x="2089" y="1622"/>
                </a:lnTo>
                <a:lnTo>
                  <a:pt x="2086" y="1618"/>
                </a:lnTo>
                <a:lnTo>
                  <a:pt x="2082" y="1616"/>
                </a:lnTo>
                <a:lnTo>
                  <a:pt x="2079" y="1614"/>
                </a:lnTo>
                <a:lnTo>
                  <a:pt x="2075" y="1614"/>
                </a:lnTo>
                <a:lnTo>
                  <a:pt x="2072" y="1614"/>
                </a:lnTo>
                <a:lnTo>
                  <a:pt x="2069" y="1615"/>
                </a:lnTo>
                <a:lnTo>
                  <a:pt x="2067" y="1617"/>
                </a:lnTo>
                <a:lnTo>
                  <a:pt x="2065" y="1621"/>
                </a:lnTo>
                <a:lnTo>
                  <a:pt x="2062" y="1626"/>
                </a:lnTo>
                <a:lnTo>
                  <a:pt x="2059" y="1632"/>
                </a:lnTo>
                <a:lnTo>
                  <a:pt x="2051" y="1643"/>
                </a:lnTo>
                <a:lnTo>
                  <a:pt x="2042" y="1654"/>
                </a:lnTo>
                <a:lnTo>
                  <a:pt x="2036" y="1660"/>
                </a:lnTo>
                <a:lnTo>
                  <a:pt x="2028" y="1668"/>
                </a:lnTo>
                <a:lnTo>
                  <a:pt x="2026" y="1671"/>
                </a:lnTo>
                <a:lnTo>
                  <a:pt x="2024" y="1676"/>
                </a:lnTo>
                <a:lnTo>
                  <a:pt x="2022" y="1680"/>
                </a:lnTo>
                <a:lnTo>
                  <a:pt x="2022" y="1685"/>
                </a:lnTo>
                <a:lnTo>
                  <a:pt x="2022" y="1701"/>
                </a:lnTo>
                <a:lnTo>
                  <a:pt x="2025" y="1716"/>
                </a:lnTo>
                <a:lnTo>
                  <a:pt x="2027" y="1722"/>
                </a:lnTo>
                <a:lnTo>
                  <a:pt x="2031" y="1727"/>
                </a:lnTo>
                <a:lnTo>
                  <a:pt x="2035" y="1733"/>
                </a:lnTo>
                <a:lnTo>
                  <a:pt x="2040" y="1738"/>
                </a:lnTo>
                <a:lnTo>
                  <a:pt x="2047" y="1743"/>
                </a:lnTo>
                <a:lnTo>
                  <a:pt x="2052" y="1747"/>
                </a:lnTo>
                <a:lnTo>
                  <a:pt x="2059" y="1749"/>
                </a:lnTo>
                <a:lnTo>
                  <a:pt x="2065" y="1751"/>
                </a:lnTo>
                <a:lnTo>
                  <a:pt x="2078" y="1753"/>
                </a:lnTo>
                <a:lnTo>
                  <a:pt x="2093" y="1754"/>
                </a:lnTo>
                <a:lnTo>
                  <a:pt x="2096" y="1754"/>
                </a:lnTo>
                <a:lnTo>
                  <a:pt x="2100" y="1752"/>
                </a:lnTo>
                <a:lnTo>
                  <a:pt x="2102" y="1750"/>
                </a:lnTo>
                <a:lnTo>
                  <a:pt x="2104" y="1748"/>
                </a:lnTo>
                <a:lnTo>
                  <a:pt x="2107" y="1740"/>
                </a:lnTo>
                <a:lnTo>
                  <a:pt x="2109" y="1733"/>
                </a:lnTo>
                <a:lnTo>
                  <a:pt x="2113" y="1722"/>
                </a:lnTo>
                <a:lnTo>
                  <a:pt x="2115" y="1712"/>
                </a:lnTo>
                <a:lnTo>
                  <a:pt x="2117" y="1703"/>
                </a:lnTo>
                <a:lnTo>
                  <a:pt x="2117" y="1691"/>
                </a:lnTo>
                <a:lnTo>
                  <a:pt x="2116" y="1684"/>
                </a:lnTo>
                <a:lnTo>
                  <a:pt x="2114" y="1680"/>
                </a:lnTo>
                <a:lnTo>
                  <a:pt x="2109" y="1674"/>
                </a:lnTo>
                <a:lnTo>
                  <a:pt x="2106" y="1669"/>
                </a:lnTo>
                <a:lnTo>
                  <a:pt x="2102" y="1654"/>
                </a:lnTo>
                <a:lnTo>
                  <a:pt x="2096" y="1638"/>
                </a:lnTo>
                <a:close/>
                <a:moveTo>
                  <a:pt x="2548" y="3340"/>
                </a:moveTo>
                <a:lnTo>
                  <a:pt x="2545" y="3347"/>
                </a:lnTo>
                <a:lnTo>
                  <a:pt x="2543" y="3356"/>
                </a:lnTo>
                <a:lnTo>
                  <a:pt x="2544" y="3365"/>
                </a:lnTo>
                <a:lnTo>
                  <a:pt x="2546" y="3372"/>
                </a:lnTo>
                <a:lnTo>
                  <a:pt x="2549" y="3379"/>
                </a:lnTo>
                <a:lnTo>
                  <a:pt x="2554" y="3385"/>
                </a:lnTo>
                <a:lnTo>
                  <a:pt x="2566" y="3396"/>
                </a:lnTo>
                <a:lnTo>
                  <a:pt x="2579" y="3406"/>
                </a:lnTo>
                <a:lnTo>
                  <a:pt x="2592" y="3416"/>
                </a:lnTo>
                <a:lnTo>
                  <a:pt x="2603" y="3426"/>
                </a:lnTo>
                <a:lnTo>
                  <a:pt x="2609" y="3429"/>
                </a:lnTo>
                <a:lnTo>
                  <a:pt x="2615" y="3434"/>
                </a:lnTo>
                <a:lnTo>
                  <a:pt x="2622" y="3437"/>
                </a:lnTo>
                <a:lnTo>
                  <a:pt x="2630" y="3440"/>
                </a:lnTo>
                <a:lnTo>
                  <a:pt x="2632" y="3437"/>
                </a:lnTo>
                <a:lnTo>
                  <a:pt x="2635" y="3434"/>
                </a:lnTo>
                <a:lnTo>
                  <a:pt x="2636" y="3429"/>
                </a:lnTo>
                <a:lnTo>
                  <a:pt x="2638" y="3425"/>
                </a:lnTo>
                <a:lnTo>
                  <a:pt x="2635" y="3411"/>
                </a:lnTo>
                <a:lnTo>
                  <a:pt x="2630" y="3398"/>
                </a:lnTo>
                <a:lnTo>
                  <a:pt x="2629" y="3393"/>
                </a:lnTo>
                <a:lnTo>
                  <a:pt x="2628" y="3387"/>
                </a:lnTo>
                <a:lnTo>
                  <a:pt x="2626" y="3382"/>
                </a:lnTo>
                <a:lnTo>
                  <a:pt x="2622" y="3376"/>
                </a:lnTo>
                <a:lnTo>
                  <a:pt x="2618" y="3374"/>
                </a:lnTo>
                <a:lnTo>
                  <a:pt x="2615" y="3371"/>
                </a:lnTo>
                <a:lnTo>
                  <a:pt x="2611" y="3370"/>
                </a:lnTo>
                <a:lnTo>
                  <a:pt x="2607" y="3369"/>
                </a:lnTo>
                <a:lnTo>
                  <a:pt x="2599" y="3367"/>
                </a:lnTo>
                <a:lnTo>
                  <a:pt x="2590" y="3364"/>
                </a:lnTo>
                <a:lnTo>
                  <a:pt x="2578" y="3358"/>
                </a:lnTo>
                <a:lnTo>
                  <a:pt x="2568" y="3353"/>
                </a:lnTo>
                <a:lnTo>
                  <a:pt x="2559" y="3346"/>
                </a:lnTo>
                <a:lnTo>
                  <a:pt x="2548" y="3340"/>
                </a:lnTo>
                <a:close/>
                <a:moveTo>
                  <a:pt x="684" y="0"/>
                </a:moveTo>
                <a:lnTo>
                  <a:pt x="684" y="11"/>
                </a:lnTo>
                <a:lnTo>
                  <a:pt x="686" y="24"/>
                </a:lnTo>
                <a:lnTo>
                  <a:pt x="688" y="37"/>
                </a:lnTo>
                <a:lnTo>
                  <a:pt x="691" y="52"/>
                </a:lnTo>
                <a:lnTo>
                  <a:pt x="694" y="60"/>
                </a:lnTo>
                <a:lnTo>
                  <a:pt x="696" y="68"/>
                </a:lnTo>
                <a:lnTo>
                  <a:pt x="700" y="74"/>
                </a:lnTo>
                <a:lnTo>
                  <a:pt x="703" y="81"/>
                </a:lnTo>
                <a:lnTo>
                  <a:pt x="712" y="92"/>
                </a:lnTo>
                <a:lnTo>
                  <a:pt x="721" y="105"/>
                </a:lnTo>
                <a:lnTo>
                  <a:pt x="724" y="111"/>
                </a:lnTo>
                <a:lnTo>
                  <a:pt x="728" y="115"/>
                </a:lnTo>
                <a:lnTo>
                  <a:pt x="730" y="118"/>
                </a:lnTo>
                <a:lnTo>
                  <a:pt x="732" y="120"/>
                </a:lnTo>
                <a:lnTo>
                  <a:pt x="734" y="124"/>
                </a:lnTo>
                <a:lnTo>
                  <a:pt x="734" y="127"/>
                </a:lnTo>
                <a:lnTo>
                  <a:pt x="734" y="135"/>
                </a:lnTo>
                <a:lnTo>
                  <a:pt x="732" y="142"/>
                </a:lnTo>
                <a:lnTo>
                  <a:pt x="730" y="149"/>
                </a:lnTo>
                <a:lnTo>
                  <a:pt x="728" y="155"/>
                </a:lnTo>
                <a:lnTo>
                  <a:pt x="726" y="160"/>
                </a:lnTo>
                <a:lnTo>
                  <a:pt x="725" y="168"/>
                </a:lnTo>
                <a:lnTo>
                  <a:pt x="724" y="174"/>
                </a:lnTo>
                <a:lnTo>
                  <a:pt x="723" y="182"/>
                </a:lnTo>
                <a:lnTo>
                  <a:pt x="724" y="187"/>
                </a:lnTo>
                <a:lnTo>
                  <a:pt x="725" y="192"/>
                </a:lnTo>
                <a:lnTo>
                  <a:pt x="728" y="196"/>
                </a:lnTo>
                <a:lnTo>
                  <a:pt x="731" y="199"/>
                </a:lnTo>
                <a:lnTo>
                  <a:pt x="738" y="207"/>
                </a:lnTo>
                <a:lnTo>
                  <a:pt x="744" y="214"/>
                </a:lnTo>
                <a:lnTo>
                  <a:pt x="751" y="225"/>
                </a:lnTo>
                <a:lnTo>
                  <a:pt x="756" y="235"/>
                </a:lnTo>
                <a:lnTo>
                  <a:pt x="762" y="246"/>
                </a:lnTo>
                <a:lnTo>
                  <a:pt x="768" y="257"/>
                </a:lnTo>
                <a:lnTo>
                  <a:pt x="780" y="275"/>
                </a:lnTo>
                <a:lnTo>
                  <a:pt x="792" y="290"/>
                </a:lnTo>
                <a:lnTo>
                  <a:pt x="797" y="298"/>
                </a:lnTo>
                <a:lnTo>
                  <a:pt x="802" y="306"/>
                </a:lnTo>
                <a:lnTo>
                  <a:pt x="805" y="315"/>
                </a:lnTo>
                <a:lnTo>
                  <a:pt x="805" y="326"/>
                </a:lnTo>
                <a:lnTo>
                  <a:pt x="805" y="331"/>
                </a:lnTo>
                <a:lnTo>
                  <a:pt x="804" y="335"/>
                </a:lnTo>
                <a:lnTo>
                  <a:pt x="800" y="339"/>
                </a:lnTo>
                <a:lnTo>
                  <a:pt x="798" y="342"/>
                </a:lnTo>
                <a:lnTo>
                  <a:pt x="790" y="347"/>
                </a:lnTo>
                <a:lnTo>
                  <a:pt x="781" y="353"/>
                </a:lnTo>
                <a:lnTo>
                  <a:pt x="773" y="358"/>
                </a:lnTo>
                <a:lnTo>
                  <a:pt x="766" y="363"/>
                </a:lnTo>
                <a:lnTo>
                  <a:pt x="761" y="371"/>
                </a:lnTo>
                <a:lnTo>
                  <a:pt x="755" y="379"/>
                </a:lnTo>
                <a:lnTo>
                  <a:pt x="766" y="389"/>
                </a:lnTo>
                <a:lnTo>
                  <a:pt x="776" y="399"/>
                </a:lnTo>
                <a:lnTo>
                  <a:pt x="783" y="410"/>
                </a:lnTo>
                <a:lnTo>
                  <a:pt x="790" y="420"/>
                </a:lnTo>
                <a:lnTo>
                  <a:pt x="803" y="443"/>
                </a:lnTo>
                <a:lnTo>
                  <a:pt x="816" y="469"/>
                </a:lnTo>
                <a:lnTo>
                  <a:pt x="832" y="494"/>
                </a:lnTo>
                <a:lnTo>
                  <a:pt x="848" y="517"/>
                </a:lnTo>
                <a:lnTo>
                  <a:pt x="854" y="528"/>
                </a:lnTo>
                <a:lnTo>
                  <a:pt x="859" y="539"/>
                </a:lnTo>
                <a:lnTo>
                  <a:pt x="861" y="546"/>
                </a:lnTo>
                <a:lnTo>
                  <a:pt x="862" y="552"/>
                </a:lnTo>
                <a:lnTo>
                  <a:pt x="863" y="560"/>
                </a:lnTo>
                <a:lnTo>
                  <a:pt x="864" y="568"/>
                </a:lnTo>
                <a:lnTo>
                  <a:pt x="863" y="579"/>
                </a:lnTo>
                <a:lnTo>
                  <a:pt x="860" y="590"/>
                </a:lnTo>
                <a:lnTo>
                  <a:pt x="857" y="600"/>
                </a:lnTo>
                <a:lnTo>
                  <a:pt x="852" y="610"/>
                </a:lnTo>
                <a:lnTo>
                  <a:pt x="847" y="619"/>
                </a:lnTo>
                <a:lnTo>
                  <a:pt x="844" y="629"/>
                </a:lnTo>
                <a:lnTo>
                  <a:pt x="840" y="641"/>
                </a:lnTo>
                <a:lnTo>
                  <a:pt x="839" y="653"/>
                </a:lnTo>
                <a:lnTo>
                  <a:pt x="840" y="656"/>
                </a:lnTo>
                <a:lnTo>
                  <a:pt x="842" y="658"/>
                </a:lnTo>
                <a:lnTo>
                  <a:pt x="843" y="662"/>
                </a:lnTo>
                <a:lnTo>
                  <a:pt x="845" y="664"/>
                </a:lnTo>
                <a:lnTo>
                  <a:pt x="849" y="667"/>
                </a:lnTo>
                <a:lnTo>
                  <a:pt x="856" y="669"/>
                </a:lnTo>
                <a:lnTo>
                  <a:pt x="862" y="671"/>
                </a:lnTo>
                <a:lnTo>
                  <a:pt x="869" y="673"/>
                </a:lnTo>
                <a:lnTo>
                  <a:pt x="874" y="678"/>
                </a:lnTo>
                <a:lnTo>
                  <a:pt x="879" y="682"/>
                </a:lnTo>
                <a:lnTo>
                  <a:pt x="891" y="697"/>
                </a:lnTo>
                <a:lnTo>
                  <a:pt x="901" y="713"/>
                </a:lnTo>
                <a:lnTo>
                  <a:pt x="911" y="727"/>
                </a:lnTo>
                <a:lnTo>
                  <a:pt x="919" y="743"/>
                </a:lnTo>
                <a:lnTo>
                  <a:pt x="925" y="751"/>
                </a:lnTo>
                <a:lnTo>
                  <a:pt x="928" y="759"/>
                </a:lnTo>
                <a:lnTo>
                  <a:pt x="930" y="763"/>
                </a:lnTo>
                <a:lnTo>
                  <a:pt x="931" y="767"/>
                </a:lnTo>
                <a:lnTo>
                  <a:pt x="932" y="772"/>
                </a:lnTo>
                <a:lnTo>
                  <a:pt x="933" y="777"/>
                </a:lnTo>
                <a:lnTo>
                  <a:pt x="933" y="831"/>
                </a:lnTo>
                <a:lnTo>
                  <a:pt x="929" y="846"/>
                </a:lnTo>
                <a:lnTo>
                  <a:pt x="925" y="862"/>
                </a:lnTo>
                <a:lnTo>
                  <a:pt x="926" y="869"/>
                </a:lnTo>
                <a:lnTo>
                  <a:pt x="928" y="874"/>
                </a:lnTo>
                <a:lnTo>
                  <a:pt x="931" y="880"/>
                </a:lnTo>
                <a:lnTo>
                  <a:pt x="934" y="884"/>
                </a:lnTo>
                <a:lnTo>
                  <a:pt x="944" y="894"/>
                </a:lnTo>
                <a:lnTo>
                  <a:pt x="952" y="905"/>
                </a:lnTo>
                <a:lnTo>
                  <a:pt x="957" y="917"/>
                </a:lnTo>
                <a:lnTo>
                  <a:pt x="961" y="930"/>
                </a:lnTo>
                <a:lnTo>
                  <a:pt x="964" y="942"/>
                </a:lnTo>
                <a:lnTo>
                  <a:pt x="965" y="957"/>
                </a:lnTo>
                <a:lnTo>
                  <a:pt x="965" y="1022"/>
                </a:lnTo>
                <a:lnTo>
                  <a:pt x="966" y="1032"/>
                </a:lnTo>
                <a:lnTo>
                  <a:pt x="968" y="1041"/>
                </a:lnTo>
                <a:lnTo>
                  <a:pt x="971" y="1048"/>
                </a:lnTo>
                <a:lnTo>
                  <a:pt x="975" y="1055"/>
                </a:lnTo>
                <a:lnTo>
                  <a:pt x="986" y="1069"/>
                </a:lnTo>
                <a:lnTo>
                  <a:pt x="997" y="1085"/>
                </a:lnTo>
                <a:lnTo>
                  <a:pt x="1001" y="1097"/>
                </a:lnTo>
                <a:lnTo>
                  <a:pt x="1005" y="1109"/>
                </a:lnTo>
                <a:lnTo>
                  <a:pt x="1006" y="1120"/>
                </a:lnTo>
                <a:lnTo>
                  <a:pt x="1007" y="1133"/>
                </a:lnTo>
                <a:lnTo>
                  <a:pt x="997" y="1189"/>
                </a:lnTo>
                <a:lnTo>
                  <a:pt x="999" y="1199"/>
                </a:lnTo>
                <a:lnTo>
                  <a:pt x="1002" y="1208"/>
                </a:lnTo>
                <a:lnTo>
                  <a:pt x="1008" y="1217"/>
                </a:lnTo>
                <a:lnTo>
                  <a:pt x="1012" y="1226"/>
                </a:lnTo>
                <a:lnTo>
                  <a:pt x="1024" y="1247"/>
                </a:lnTo>
                <a:lnTo>
                  <a:pt x="1035" y="1266"/>
                </a:lnTo>
                <a:lnTo>
                  <a:pt x="1041" y="1275"/>
                </a:lnTo>
                <a:lnTo>
                  <a:pt x="1049" y="1284"/>
                </a:lnTo>
                <a:lnTo>
                  <a:pt x="1056" y="1292"/>
                </a:lnTo>
                <a:lnTo>
                  <a:pt x="1065" y="1301"/>
                </a:lnTo>
                <a:lnTo>
                  <a:pt x="1092" y="1321"/>
                </a:lnTo>
                <a:lnTo>
                  <a:pt x="1104" y="1331"/>
                </a:lnTo>
                <a:lnTo>
                  <a:pt x="1114" y="1340"/>
                </a:lnTo>
                <a:lnTo>
                  <a:pt x="1123" y="1349"/>
                </a:lnTo>
                <a:lnTo>
                  <a:pt x="1134" y="1359"/>
                </a:lnTo>
                <a:lnTo>
                  <a:pt x="1139" y="1365"/>
                </a:lnTo>
                <a:lnTo>
                  <a:pt x="1143" y="1369"/>
                </a:lnTo>
                <a:lnTo>
                  <a:pt x="1154" y="1376"/>
                </a:lnTo>
                <a:lnTo>
                  <a:pt x="1166" y="1382"/>
                </a:lnTo>
                <a:lnTo>
                  <a:pt x="1177" y="1386"/>
                </a:lnTo>
                <a:lnTo>
                  <a:pt x="1188" y="1390"/>
                </a:lnTo>
                <a:lnTo>
                  <a:pt x="1199" y="1395"/>
                </a:lnTo>
                <a:lnTo>
                  <a:pt x="1209" y="1400"/>
                </a:lnTo>
                <a:lnTo>
                  <a:pt x="1214" y="1403"/>
                </a:lnTo>
                <a:lnTo>
                  <a:pt x="1218" y="1408"/>
                </a:lnTo>
                <a:lnTo>
                  <a:pt x="1223" y="1412"/>
                </a:lnTo>
                <a:lnTo>
                  <a:pt x="1227" y="1417"/>
                </a:lnTo>
                <a:lnTo>
                  <a:pt x="1238" y="1434"/>
                </a:lnTo>
                <a:lnTo>
                  <a:pt x="1245" y="1449"/>
                </a:lnTo>
                <a:lnTo>
                  <a:pt x="1253" y="1464"/>
                </a:lnTo>
                <a:lnTo>
                  <a:pt x="1262" y="1481"/>
                </a:lnTo>
                <a:lnTo>
                  <a:pt x="1270" y="1493"/>
                </a:lnTo>
                <a:lnTo>
                  <a:pt x="1278" y="1503"/>
                </a:lnTo>
                <a:lnTo>
                  <a:pt x="1285" y="1513"/>
                </a:lnTo>
                <a:lnTo>
                  <a:pt x="1294" y="1523"/>
                </a:lnTo>
                <a:lnTo>
                  <a:pt x="1310" y="1547"/>
                </a:lnTo>
                <a:lnTo>
                  <a:pt x="1325" y="1568"/>
                </a:lnTo>
                <a:lnTo>
                  <a:pt x="1339" y="1588"/>
                </a:lnTo>
                <a:lnTo>
                  <a:pt x="1352" y="1608"/>
                </a:lnTo>
                <a:lnTo>
                  <a:pt x="1365" y="1627"/>
                </a:lnTo>
                <a:lnTo>
                  <a:pt x="1377" y="1648"/>
                </a:lnTo>
                <a:lnTo>
                  <a:pt x="1389" y="1670"/>
                </a:lnTo>
                <a:lnTo>
                  <a:pt x="1400" y="1696"/>
                </a:lnTo>
                <a:lnTo>
                  <a:pt x="1416" y="1711"/>
                </a:lnTo>
                <a:lnTo>
                  <a:pt x="1430" y="1727"/>
                </a:lnTo>
                <a:lnTo>
                  <a:pt x="1437" y="1736"/>
                </a:lnTo>
                <a:lnTo>
                  <a:pt x="1442" y="1744"/>
                </a:lnTo>
                <a:lnTo>
                  <a:pt x="1447" y="1752"/>
                </a:lnTo>
                <a:lnTo>
                  <a:pt x="1452" y="1761"/>
                </a:lnTo>
                <a:lnTo>
                  <a:pt x="1456" y="1770"/>
                </a:lnTo>
                <a:lnTo>
                  <a:pt x="1459" y="1779"/>
                </a:lnTo>
                <a:lnTo>
                  <a:pt x="1463" y="1789"/>
                </a:lnTo>
                <a:lnTo>
                  <a:pt x="1465" y="1799"/>
                </a:lnTo>
                <a:lnTo>
                  <a:pt x="1467" y="1808"/>
                </a:lnTo>
                <a:lnTo>
                  <a:pt x="1468" y="1819"/>
                </a:lnTo>
                <a:lnTo>
                  <a:pt x="1469" y="1830"/>
                </a:lnTo>
                <a:lnTo>
                  <a:pt x="1469" y="1842"/>
                </a:lnTo>
                <a:lnTo>
                  <a:pt x="1469" y="1852"/>
                </a:lnTo>
                <a:lnTo>
                  <a:pt x="1468" y="1859"/>
                </a:lnTo>
                <a:lnTo>
                  <a:pt x="1466" y="1868"/>
                </a:lnTo>
                <a:lnTo>
                  <a:pt x="1464" y="1875"/>
                </a:lnTo>
                <a:lnTo>
                  <a:pt x="1458" y="1889"/>
                </a:lnTo>
                <a:lnTo>
                  <a:pt x="1451" y="1906"/>
                </a:lnTo>
                <a:lnTo>
                  <a:pt x="1444" y="1923"/>
                </a:lnTo>
                <a:lnTo>
                  <a:pt x="1440" y="1938"/>
                </a:lnTo>
                <a:lnTo>
                  <a:pt x="1438" y="1946"/>
                </a:lnTo>
                <a:lnTo>
                  <a:pt x="1434" y="1953"/>
                </a:lnTo>
                <a:lnTo>
                  <a:pt x="1431" y="1962"/>
                </a:lnTo>
                <a:lnTo>
                  <a:pt x="1427" y="1969"/>
                </a:lnTo>
                <a:lnTo>
                  <a:pt x="1420" y="1978"/>
                </a:lnTo>
                <a:lnTo>
                  <a:pt x="1414" y="1984"/>
                </a:lnTo>
                <a:lnTo>
                  <a:pt x="1406" y="1990"/>
                </a:lnTo>
                <a:lnTo>
                  <a:pt x="1398" y="1996"/>
                </a:lnTo>
                <a:lnTo>
                  <a:pt x="1404" y="2009"/>
                </a:lnTo>
                <a:lnTo>
                  <a:pt x="1411" y="2021"/>
                </a:lnTo>
                <a:lnTo>
                  <a:pt x="1413" y="2028"/>
                </a:lnTo>
                <a:lnTo>
                  <a:pt x="1415" y="2034"/>
                </a:lnTo>
                <a:lnTo>
                  <a:pt x="1416" y="2042"/>
                </a:lnTo>
                <a:lnTo>
                  <a:pt x="1416" y="2049"/>
                </a:lnTo>
                <a:lnTo>
                  <a:pt x="1414" y="2055"/>
                </a:lnTo>
                <a:lnTo>
                  <a:pt x="1411" y="2060"/>
                </a:lnTo>
                <a:lnTo>
                  <a:pt x="1399" y="2056"/>
                </a:lnTo>
                <a:lnTo>
                  <a:pt x="1389" y="2050"/>
                </a:lnTo>
                <a:lnTo>
                  <a:pt x="1379" y="2045"/>
                </a:lnTo>
                <a:lnTo>
                  <a:pt x="1369" y="2038"/>
                </a:lnTo>
                <a:lnTo>
                  <a:pt x="1363" y="2035"/>
                </a:lnTo>
                <a:lnTo>
                  <a:pt x="1358" y="2032"/>
                </a:lnTo>
                <a:lnTo>
                  <a:pt x="1353" y="2029"/>
                </a:lnTo>
                <a:lnTo>
                  <a:pt x="1347" y="2028"/>
                </a:lnTo>
                <a:lnTo>
                  <a:pt x="1342" y="2032"/>
                </a:lnTo>
                <a:lnTo>
                  <a:pt x="1336" y="2036"/>
                </a:lnTo>
                <a:lnTo>
                  <a:pt x="1321" y="2041"/>
                </a:lnTo>
                <a:lnTo>
                  <a:pt x="1308" y="2044"/>
                </a:lnTo>
                <a:lnTo>
                  <a:pt x="1294" y="2046"/>
                </a:lnTo>
                <a:lnTo>
                  <a:pt x="1278" y="2047"/>
                </a:lnTo>
                <a:lnTo>
                  <a:pt x="1269" y="2046"/>
                </a:lnTo>
                <a:lnTo>
                  <a:pt x="1262" y="2045"/>
                </a:lnTo>
                <a:lnTo>
                  <a:pt x="1255" y="2043"/>
                </a:lnTo>
                <a:lnTo>
                  <a:pt x="1249" y="2040"/>
                </a:lnTo>
                <a:lnTo>
                  <a:pt x="1235" y="2034"/>
                </a:lnTo>
                <a:lnTo>
                  <a:pt x="1220" y="2028"/>
                </a:lnTo>
                <a:lnTo>
                  <a:pt x="1207" y="2023"/>
                </a:lnTo>
                <a:lnTo>
                  <a:pt x="1196" y="2020"/>
                </a:lnTo>
                <a:lnTo>
                  <a:pt x="1185" y="2015"/>
                </a:lnTo>
                <a:lnTo>
                  <a:pt x="1174" y="2010"/>
                </a:lnTo>
                <a:lnTo>
                  <a:pt x="1164" y="2004"/>
                </a:lnTo>
                <a:lnTo>
                  <a:pt x="1156" y="1997"/>
                </a:lnTo>
                <a:lnTo>
                  <a:pt x="1146" y="1990"/>
                </a:lnTo>
                <a:lnTo>
                  <a:pt x="1137" y="1980"/>
                </a:lnTo>
                <a:lnTo>
                  <a:pt x="1134" y="1986"/>
                </a:lnTo>
                <a:lnTo>
                  <a:pt x="1131" y="1990"/>
                </a:lnTo>
                <a:lnTo>
                  <a:pt x="1128" y="1995"/>
                </a:lnTo>
                <a:lnTo>
                  <a:pt x="1127" y="2002"/>
                </a:lnTo>
                <a:lnTo>
                  <a:pt x="1128" y="2008"/>
                </a:lnTo>
                <a:lnTo>
                  <a:pt x="1129" y="2015"/>
                </a:lnTo>
                <a:lnTo>
                  <a:pt x="1132" y="2020"/>
                </a:lnTo>
                <a:lnTo>
                  <a:pt x="1135" y="2024"/>
                </a:lnTo>
                <a:lnTo>
                  <a:pt x="1144" y="2034"/>
                </a:lnTo>
                <a:lnTo>
                  <a:pt x="1154" y="2044"/>
                </a:lnTo>
                <a:lnTo>
                  <a:pt x="1164" y="2055"/>
                </a:lnTo>
                <a:lnTo>
                  <a:pt x="1174" y="2063"/>
                </a:lnTo>
                <a:lnTo>
                  <a:pt x="1183" y="2073"/>
                </a:lnTo>
                <a:lnTo>
                  <a:pt x="1194" y="2084"/>
                </a:lnTo>
                <a:lnTo>
                  <a:pt x="1209" y="2103"/>
                </a:lnTo>
                <a:lnTo>
                  <a:pt x="1223" y="2121"/>
                </a:lnTo>
                <a:lnTo>
                  <a:pt x="1237" y="2138"/>
                </a:lnTo>
                <a:lnTo>
                  <a:pt x="1252" y="2158"/>
                </a:lnTo>
                <a:lnTo>
                  <a:pt x="1257" y="2162"/>
                </a:lnTo>
                <a:lnTo>
                  <a:pt x="1262" y="2166"/>
                </a:lnTo>
                <a:lnTo>
                  <a:pt x="1267" y="2177"/>
                </a:lnTo>
                <a:lnTo>
                  <a:pt x="1270" y="2186"/>
                </a:lnTo>
                <a:lnTo>
                  <a:pt x="1274" y="2197"/>
                </a:lnTo>
                <a:lnTo>
                  <a:pt x="1278" y="2209"/>
                </a:lnTo>
                <a:lnTo>
                  <a:pt x="1285" y="2223"/>
                </a:lnTo>
                <a:lnTo>
                  <a:pt x="1293" y="2235"/>
                </a:lnTo>
                <a:lnTo>
                  <a:pt x="1302" y="2247"/>
                </a:lnTo>
                <a:lnTo>
                  <a:pt x="1310" y="2258"/>
                </a:lnTo>
                <a:lnTo>
                  <a:pt x="1329" y="2278"/>
                </a:lnTo>
                <a:lnTo>
                  <a:pt x="1350" y="2302"/>
                </a:lnTo>
                <a:lnTo>
                  <a:pt x="1361" y="2318"/>
                </a:lnTo>
                <a:lnTo>
                  <a:pt x="1374" y="2333"/>
                </a:lnTo>
                <a:lnTo>
                  <a:pt x="1390" y="2347"/>
                </a:lnTo>
                <a:lnTo>
                  <a:pt x="1404" y="2361"/>
                </a:lnTo>
                <a:lnTo>
                  <a:pt x="1417" y="2374"/>
                </a:lnTo>
                <a:lnTo>
                  <a:pt x="1428" y="2388"/>
                </a:lnTo>
                <a:lnTo>
                  <a:pt x="1439" y="2402"/>
                </a:lnTo>
                <a:lnTo>
                  <a:pt x="1450" y="2417"/>
                </a:lnTo>
                <a:lnTo>
                  <a:pt x="1459" y="2435"/>
                </a:lnTo>
                <a:lnTo>
                  <a:pt x="1469" y="2453"/>
                </a:lnTo>
                <a:lnTo>
                  <a:pt x="1474" y="2464"/>
                </a:lnTo>
                <a:lnTo>
                  <a:pt x="1480" y="2476"/>
                </a:lnTo>
                <a:lnTo>
                  <a:pt x="1482" y="2480"/>
                </a:lnTo>
                <a:lnTo>
                  <a:pt x="1485" y="2486"/>
                </a:lnTo>
                <a:lnTo>
                  <a:pt x="1488" y="2491"/>
                </a:lnTo>
                <a:lnTo>
                  <a:pt x="1493" y="2495"/>
                </a:lnTo>
                <a:lnTo>
                  <a:pt x="1497" y="2500"/>
                </a:lnTo>
                <a:lnTo>
                  <a:pt x="1501" y="2503"/>
                </a:lnTo>
                <a:lnTo>
                  <a:pt x="1507" y="2505"/>
                </a:lnTo>
                <a:lnTo>
                  <a:pt x="1511" y="2506"/>
                </a:lnTo>
                <a:lnTo>
                  <a:pt x="1521" y="2508"/>
                </a:lnTo>
                <a:lnTo>
                  <a:pt x="1531" y="2509"/>
                </a:lnTo>
                <a:lnTo>
                  <a:pt x="1552" y="2507"/>
                </a:lnTo>
                <a:lnTo>
                  <a:pt x="1576" y="2506"/>
                </a:lnTo>
                <a:lnTo>
                  <a:pt x="1594" y="2507"/>
                </a:lnTo>
                <a:lnTo>
                  <a:pt x="1610" y="2510"/>
                </a:lnTo>
                <a:lnTo>
                  <a:pt x="1627" y="2513"/>
                </a:lnTo>
                <a:lnTo>
                  <a:pt x="1645" y="2514"/>
                </a:lnTo>
                <a:lnTo>
                  <a:pt x="1650" y="2514"/>
                </a:lnTo>
                <a:lnTo>
                  <a:pt x="1656" y="2511"/>
                </a:lnTo>
                <a:lnTo>
                  <a:pt x="1661" y="2509"/>
                </a:lnTo>
                <a:lnTo>
                  <a:pt x="1666" y="2506"/>
                </a:lnTo>
                <a:lnTo>
                  <a:pt x="1673" y="2498"/>
                </a:lnTo>
                <a:lnTo>
                  <a:pt x="1682" y="2490"/>
                </a:lnTo>
                <a:lnTo>
                  <a:pt x="1695" y="2477"/>
                </a:lnTo>
                <a:lnTo>
                  <a:pt x="1706" y="2464"/>
                </a:lnTo>
                <a:lnTo>
                  <a:pt x="1716" y="2451"/>
                </a:lnTo>
                <a:lnTo>
                  <a:pt x="1729" y="2437"/>
                </a:lnTo>
                <a:lnTo>
                  <a:pt x="1714" y="2519"/>
                </a:lnTo>
                <a:lnTo>
                  <a:pt x="1715" y="2528"/>
                </a:lnTo>
                <a:lnTo>
                  <a:pt x="1717" y="2536"/>
                </a:lnTo>
                <a:lnTo>
                  <a:pt x="1721" y="2543"/>
                </a:lnTo>
                <a:lnTo>
                  <a:pt x="1725" y="2550"/>
                </a:lnTo>
                <a:lnTo>
                  <a:pt x="1734" y="2562"/>
                </a:lnTo>
                <a:lnTo>
                  <a:pt x="1745" y="2575"/>
                </a:lnTo>
                <a:lnTo>
                  <a:pt x="1756" y="2583"/>
                </a:lnTo>
                <a:lnTo>
                  <a:pt x="1767" y="2591"/>
                </a:lnTo>
                <a:lnTo>
                  <a:pt x="1780" y="2608"/>
                </a:lnTo>
                <a:lnTo>
                  <a:pt x="1791" y="2624"/>
                </a:lnTo>
                <a:lnTo>
                  <a:pt x="1803" y="2639"/>
                </a:lnTo>
                <a:lnTo>
                  <a:pt x="1817" y="2655"/>
                </a:lnTo>
                <a:lnTo>
                  <a:pt x="1831" y="2667"/>
                </a:lnTo>
                <a:lnTo>
                  <a:pt x="1842" y="2678"/>
                </a:lnTo>
                <a:lnTo>
                  <a:pt x="1847" y="2683"/>
                </a:lnTo>
                <a:lnTo>
                  <a:pt x="1851" y="2690"/>
                </a:lnTo>
                <a:lnTo>
                  <a:pt x="1856" y="2697"/>
                </a:lnTo>
                <a:lnTo>
                  <a:pt x="1860" y="2705"/>
                </a:lnTo>
                <a:lnTo>
                  <a:pt x="1866" y="2723"/>
                </a:lnTo>
                <a:lnTo>
                  <a:pt x="1872" y="2739"/>
                </a:lnTo>
                <a:lnTo>
                  <a:pt x="1875" y="2748"/>
                </a:lnTo>
                <a:lnTo>
                  <a:pt x="1879" y="2754"/>
                </a:lnTo>
                <a:lnTo>
                  <a:pt x="1885" y="2762"/>
                </a:lnTo>
                <a:lnTo>
                  <a:pt x="1891" y="2768"/>
                </a:lnTo>
                <a:lnTo>
                  <a:pt x="1902" y="2774"/>
                </a:lnTo>
                <a:lnTo>
                  <a:pt x="1913" y="2777"/>
                </a:lnTo>
                <a:lnTo>
                  <a:pt x="1932" y="2785"/>
                </a:lnTo>
                <a:lnTo>
                  <a:pt x="1950" y="2790"/>
                </a:lnTo>
                <a:lnTo>
                  <a:pt x="1968" y="2797"/>
                </a:lnTo>
                <a:lnTo>
                  <a:pt x="1987" y="2803"/>
                </a:lnTo>
                <a:lnTo>
                  <a:pt x="1993" y="2805"/>
                </a:lnTo>
                <a:lnTo>
                  <a:pt x="1999" y="2806"/>
                </a:lnTo>
                <a:lnTo>
                  <a:pt x="2004" y="2807"/>
                </a:lnTo>
                <a:lnTo>
                  <a:pt x="2008" y="2812"/>
                </a:lnTo>
                <a:lnTo>
                  <a:pt x="2011" y="2816"/>
                </a:lnTo>
                <a:lnTo>
                  <a:pt x="2012" y="2821"/>
                </a:lnTo>
                <a:lnTo>
                  <a:pt x="2013" y="2826"/>
                </a:lnTo>
                <a:lnTo>
                  <a:pt x="2012" y="2831"/>
                </a:lnTo>
                <a:lnTo>
                  <a:pt x="2011" y="2842"/>
                </a:lnTo>
                <a:lnTo>
                  <a:pt x="2011" y="2854"/>
                </a:lnTo>
                <a:lnTo>
                  <a:pt x="2012" y="2862"/>
                </a:lnTo>
                <a:lnTo>
                  <a:pt x="2014" y="2871"/>
                </a:lnTo>
                <a:lnTo>
                  <a:pt x="2018" y="2880"/>
                </a:lnTo>
                <a:lnTo>
                  <a:pt x="2020" y="2887"/>
                </a:lnTo>
                <a:lnTo>
                  <a:pt x="2027" y="2901"/>
                </a:lnTo>
                <a:lnTo>
                  <a:pt x="2035" y="2915"/>
                </a:lnTo>
                <a:lnTo>
                  <a:pt x="2041" y="2928"/>
                </a:lnTo>
                <a:lnTo>
                  <a:pt x="2048" y="2942"/>
                </a:lnTo>
                <a:lnTo>
                  <a:pt x="2050" y="2950"/>
                </a:lnTo>
                <a:lnTo>
                  <a:pt x="2052" y="2959"/>
                </a:lnTo>
                <a:lnTo>
                  <a:pt x="2053" y="2967"/>
                </a:lnTo>
                <a:lnTo>
                  <a:pt x="2053" y="2976"/>
                </a:lnTo>
                <a:lnTo>
                  <a:pt x="2052" y="2997"/>
                </a:lnTo>
                <a:lnTo>
                  <a:pt x="2050" y="3016"/>
                </a:lnTo>
                <a:lnTo>
                  <a:pt x="2046" y="3035"/>
                </a:lnTo>
                <a:lnTo>
                  <a:pt x="2040" y="3056"/>
                </a:lnTo>
                <a:lnTo>
                  <a:pt x="2037" y="3067"/>
                </a:lnTo>
                <a:lnTo>
                  <a:pt x="2035" y="3077"/>
                </a:lnTo>
                <a:lnTo>
                  <a:pt x="2035" y="3079"/>
                </a:lnTo>
                <a:lnTo>
                  <a:pt x="2037" y="3082"/>
                </a:lnTo>
                <a:lnTo>
                  <a:pt x="2038" y="3084"/>
                </a:lnTo>
                <a:lnTo>
                  <a:pt x="2040" y="3085"/>
                </a:lnTo>
                <a:lnTo>
                  <a:pt x="2046" y="3087"/>
                </a:lnTo>
                <a:lnTo>
                  <a:pt x="2051" y="3090"/>
                </a:lnTo>
                <a:lnTo>
                  <a:pt x="2057" y="3096"/>
                </a:lnTo>
                <a:lnTo>
                  <a:pt x="2061" y="3102"/>
                </a:lnTo>
                <a:lnTo>
                  <a:pt x="2063" y="3109"/>
                </a:lnTo>
                <a:lnTo>
                  <a:pt x="2064" y="3116"/>
                </a:lnTo>
                <a:lnTo>
                  <a:pt x="2063" y="3133"/>
                </a:lnTo>
                <a:lnTo>
                  <a:pt x="2060" y="3148"/>
                </a:lnTo>
                <a:lnTo>
                  <a:pt x="2057" y="3162"/>
                </a:lnTo>
                <a:lnTo>
                  <a:pt x="2053" y="3178"/>
                </a:lnTo>
                <a:lnTo>
                  <a:pt x="2052" y="3204"/>
                </a:lnTo>
                <a:lnTo>
                  <a:pt x="2050" y="3226"/>
                </a:lnTo>
                <a:lnTo>
                  <a:pt x="2048" y="3238"/>
                </a:lnTo>
                <a:lnTo>
                  <a:pt x="2046" y="3249"/>
                </a:lnTo>
                <a:lnTo>
                  <a:pt x="2042" y="3261"/>
                </a:lnTo>
                <a:lnTo>
                  <a:pt x="2038" y="3274"/>
                </a:lnTo>
                <a:lnTo>
                  <a:pt x="2031" y="3270"/>
                </a:lnTo>
                <a:lnTo>
                  <a:pt x="2024" y="3265"/>
                </a:lnTo>
                <a:lnTo>
                  <a:pt x="2019" y="3260"/>
                </a:lnTo>
                <a:lnTo>
                  <a:pt x="2013" y="3254"/>
                </a:lnTo>
                <a:lnTo>
                  <a:pt x="2008" y="3249"/>
                </a:lnTo>
                <a:lnTo>
                  <a:pt x="2005" y="3243"/>
                </a:lnTo>
                <a:lnTo>
                  <a:pt x="2000" y="3235"/>
                </a:lnTo>
                <a:lnTo>
                  <a:pt x="1998" y="3229"/>
                </a:lnTo>
                <a:lnTo>
                  <a:pt x="1931" y="3380"/>
                </a:lnTo>
                <a:lnTo>
                  <a:pt x="1936" y="3398"/>
                </a:lnTo>
                <a:lnTo>
                  <a:pt x="1941" y="3414"/>
                </a:lnTo>
                <a:lnTo>
                  <a:pt x="1947" y="3430"/>
                </a:lnTo>
                <a:lnTo>
                  <a:pt x="1953" y="3449"/>
                </a:lnTo>
                <a:lnTo>
                  <a:pt x="1956" y="3467"/>
                </a:lnTo>
                <a:lnTo>
                  <a:pt x="1957" y="3484"/>
                </a:lnTo>
                <a:lnTo>
                  <a:pt x="1958" y="3492"/>
                </a:lnTo>
                <a:lnTo>
                  <a:pt x="1960" y="3500"/>
                </a:lnTo>
                <a:lnTo>
                  <a:pt x="1965" y="3506"/>
                </a:lnTo>
                <a:lnTo>
                  <a:pt x="1971" y="3513"/>
                </a:lnTo>
                <a:lnTo>
                  <a:pt x="1976" y="3516"/>
                </a:lnTo>
                <a:lnTo>
                  <a:pt x="1981" y="3517"/>
                </a:lnTo>
                <a:lnTo>
                  <a:pt x="1986" y="3518"/>
                </a:lnTo>
                <a:lnTo>
                  <a:pt x="1991" y="3518"/>
                </a:lnTo>
                <a:lnTo>
                  <a:pt x="2001" y="3518"/>
                </a:lnTo>
                <a:lnTo>
                  <a:pt x="2013" y="3518"/>
                </a:lnTo>
                <a:lnTo>
                  <a:pt x="2013" y="3519"/>
                </a:lnTo>
                <a:lnTo>
                  <a:pt x="2013" y="3520"/>
                </a:lnTo>
                <a:lnTo>
                  <a:pt x="2015" y="3514"/>
                </a:lnTo>
                <a:lnTo>
                  <a:pt x="2017" y="3508"/>
                </a:lnTo>
                <a:lnTo>
                  <a:pt x="2014" y="3502"/>
                </a:lnTo>
                <a:lnTo>
                  <a:pt x="2011" y="3496"/>
                </a:lnTo>
                <a:lnTo>
                  <a:pt x="2009" y="3484"/>
                </a:lnTo>
                <a:lnTo>
                  <a:pt x="2008" y="3473"/>
                </a:lnTo>
                <a:lnTo>
                  <a:pt x="2006" y="3461"/>
                </a:lnTo>
                <a:lnTo>
                  <a:pt x="2006" y="3448"/>
                </a:lnTo>
                <a:lnTo>
                  <a:pt x="2006" y="3422"/>
                </a:lnTo>
                <a:lnTo>
                  <a:pt x="2008" y="3414"/>
                </a:lnTo>
                <a:lnTo>
                  <a:pt x="2010" y="3406"/>
                </a:lnTo>
                <a:lnTo>
                  <a:pt x="2012" y="3403"/>
                </a:lnTo>
                <a:lnTo>
                  <a:pt x="2014" y="3400"/>
                </a:lnTo>
                <a:lnTo>
                  <a:pt x="2018" y="3399"/>
                </a:lnTo>
                <a:lnTo>
                  <a:pt x="2022" y="3398"/>
                </a:lnTo>
                <a:lnTo>
                  <a:pt x="2033" y="3401"/>
                </a:lnTo>
                <a:lnTo>
                  <a:pt x="2042" y="3406"/>
                </a:lnTo>
                <a:lnTo>
                  <a:pt x="2059" y="3411"/>
                </a:lnTo>
                <a:lnTo>
                  <a:pt x="2075" y="3416"/>
                </a:lnTo>
                <a:lnTo>
                  <a:pt x="2080" y="3419"/>
                </a:lnTo>
                <a:lnTo>
                  <a:pt x="2087" y="3420"/>
                </a:lnTo>
                <a:lnTo>
                  <a:pt x="2089" y="3420"/>
                </a:lnTo>
                <a:lnTo>
                  <a:pt x="2092" y="3421"/>
                </a:lnTo>
                <a:lnTo>
                  <a:pt x="2094" y="3423"/>
                </a:lnTo>
                <a:lnTo>
                  <a:pt x="2096" y="3425"/>
                </a:lnTo>
                <a:lnTo>
                  <a:pt x="2096" y="3429"/>
                </a:lnTo>
                <a:lnTo>
                  <a:pt x="2096" y="3436"/>
                </a:lnTo>
                <a:lnTo>
                  <a:pt x="2101" y="3456"/>
                </a:lnTo>
                <a:lnTo>
                  <a:pt x="2105" y="3476"/>
                </a:lnTo>
                <a:lnTo>
                  <a:pt x="2107" y="3484"/>
                </a:lnTo>
                <a:lnTo>
                  <a:pt x="2112" y="3494"/>
                </a:lnTo>
                <a:lnTo>
                  <a:pt x="2116" y="3503"/>
                </a:lnTo>
                <a:lnTo>
                  <a:pt x="2122" y="3513"/>
                </a:lnTo>
                <a:lnTo>
                  <a:pt x="2127" y="3518"/>
                </a:lnTo>
                <a:lnTo>
                  <a:pt x="2132" y="3522"/>
                </a:lnTo>
                <a:lnTo>
                  <a:pt x="2138" y="3526"/>
                </a:lnTo>
                <a:lnTo>
                  <a:pt x="2144" y="3528"/>
                </a:lnTo>
                <a:lnTo>
                  <a:pt x="2157" y="3531"/>
                </a:lnTo>
                <a:lnTo>
                  <a:pt x="2170" y="3534"/>
                </a:lnTo>
                <a:lnTo>
                  <a:pt x="2197" y="3537"/>
                </a:lnTo>
                <a:lnTo>
                  <a:pt x="2220" y="3541"/>
                </a:lnTo>
                <a:lnTo>
                  <a:pt x="2231" y="3543"/>
                </a:lnTo>
                <a:lnTo>
                  <a:pt x="2242" y="3546"/>
                </a:lnTo>
                <a:lnTo>
                  <a:pt x="2254" y="3551"/>
                </a:lnTo>
                <a:lnTo>
                  <a:pt x="2266" y="3558"/>
                </a:lnTo>
                <a:lnTo>
                  <a:pt x="2262" y="3565"/>
                </a:lnTo>
                <a:lnTo>
                  <a:pt x="2256" y="3572"/>
                </a:lnTo>
                <a:lnTo>
                  <a:pt x="2250" y="3578"/>
                </a:lnTo>
                <a:lnTo>
                  <a:pt x="2242" y="3584"/>
                </a:lnTo>
                <a:lnTo>
                  <a:pt x="2359" y="3666"/>
                </a:lnTo>
                <a:lnTo>
                  <a:pt x="2366" y="3679"/>
                </a:lnTo>
                <a:lnTo>
                  <a:pt x="2373" y="3691"/>
                </a:lnTo>
                <a:lnTo>
                  <a:pt x="2378" y="3703"/>
                </a:lnTo>
                <a:lnTo>
                  <a:pt x="2384" y="3714"/>
                </a:lnTo>
                <a:lnTo>
                  <a:pt x="2393" y="3737"/>
                </a:lnTo>
                <a:lnTo>
                  <a:pt x="2406" y="3762"/>
                </a:lnTo>
                <a:lnTo>
                  <a:pt x="2411" y="3768"/>
                </a:lnTo>
                <a:lnTo>
                  <a:pt x="2415" y="3773"/>
                </a:lnTo>
                <a:lnTo>
                  <a:pt x="2420" y="3778"/>
                </a:lnTo>
                <a:lnTo>
                  <a:pt x="2425" y="3781"/>
                </a:lnTo>
                <a:lnTo>
                  <a:pt x="2436" y="3790"/>
                </a:lnTo>
                <a:lnTo>
                  <a:pt x="2446" y="3799"/>
                </a:lnTo>
                <a:lnTo>
                  <a:pt x="2456" y="3810"/>
                </a:lnTo>
                <a:lnTo>
                  <a:pt x="2474" y="3829"/>
                </a:lnTo>
                <a:lnTo>
                  <a:pt x="2497" y="3854"/>
                </a:lnTo>
                <a:lnTo>
                  <a:pt x="2522" y="3881"/>
                </a:lnTo>
                <a:lnTo>
                  <a:pt x="2547" y="3908"/>
                </a:lnTo>
                <a:lnTo>
                  <a:pt x="2570" y="3933"/>
                </a:lnTo>
                <a:lnTo>
                  <a:pt x="2588" y="3952"/>
                </a:lnTo>
                <a:lnTo>
                  <a:pt x="2598" y="3963"/>
                </a:lnTo>
                <a:lnTo>
                  <a:pt x="2884" y="3963"/>
                </a:lnTo>
                <a:lnTo>
                  <a:pt x="2884" y="3951"/>
                </a:lnTo>
                <a:lnTo>
                  <a:pt x="2882" y="3930"/>
                </a:lnTo>
                <a:lnTo>
                  <a:pt x="2879" y="3903"/>
                </a:lnTo>
                <a:lnTo>
                  <a:pt x="2876" y="3874"/>
                </a:lnTo>
                <a:lnTo>
                  <a:pt x="2872" y="3845"/>
                </a:lnTo>
                <a:lnTo>
                  <a:pt x="2868" y="3820"/>
                </a:lnTo>
                <a:lnTo>
                  <a:pt x="2865" y="3810"/>
                </a:lnTo>
                <a:lnTo>
                  <a:pt x="2863" y="3801"/>
                </a:lnTo>
                <a:lnTo>
                  <a:pt x="2861" y="3794"/>
                </a:lnTo>
                <a:lnTo>
                  <a:pt x="2858" y="3791"/>
                </a:lnTo>
                <a:lnTo>
                  <a:pt x="2848" y="3788"/>
                </a:lnTo>
                <a:lnTo>
                  <a:pt x="2837" y="3786"/>
                </a:lnTo>
                <a:lnTo>
                  <a:pt x="2825" y="3780"/>
                </a:lnTo>
                <a:lnTo>
                  <a:pt x="2816" y="3775"/>
                </a:lnTo>
                <a:lnTo>
                  <a:pt x="2805" y="3768"/>
                </a:lnTo>
                <a:lnTo>
                  <a:pt x="2794" y="3762"/>
                </a:lnTo>
                <a:lnTo>
                  <a:pt x="2779" y="3756"/>
                </a:lnTo>
                <a:lnTo>
                  <a:pt x="2763" y="3749"/>
                </a:lnTo>
                <a:lnTo>
                  <a:pt x="2756" y="3744"/>
                </a:lnTo>
                <a:lnTo>
                  <a:pt x="2751" y="3738"/>
                </a:lnTo>
                <a:lnTo>
                  <a:pt x="2747" y="3732"/>
                </a:lnTo>
                <a:lnTo>
                  <a:pt x="2744" y="3724"/>
                </a:lnTo>
                <a:lnTo>
                  <a:pt x="2742" y="3708"/>
                </a:lnTo>
                <a:lnTo>
                  <a:pt x="2741" y="3691"/>
                </a:lnTo>
                <a:lnTo>
                  <a:pt x="2741" y="3684"/>
                </a:lnTo>
                <a:lnTo>
                  <a:pt x="2742" y="3679"/>
                </a:lnTo>
                <a:lnTo>
                  <a:pt x="2741" y="3673"/>
                </a:lnTo>
                <a:lnTo>
                  <a:pt x="2739" y="3669"/>
                </a:lnTo>
                <a:lnTo>
                  <a:pt x="2735" y="3666"/>
                </a:lnTo>
                <a:lnTo>
                  <a:pt x="2729" y="3665"/>
                </a:lnTo>
                <a:lnTo>
                  <a:pt x="2723" y="3665"/>
                </a:lnTo>
                <a:lnTo>
                  <a:pt x="2717" y="3664"/>
                </a:lnTo>
                <a:lnTo>
                  <a:pt x="2708" y="3662"/>
                </a:lnTo>
                <a:lnTo>
                  <a:pt x="2699" y="3658"/>
                </a:lnTo>
                <a:lnTo>
                  <a:pt x="2690" y="3656"/>
                </a:lnTo>
                <a:lnTo>
                  <a:pt x="2681" y="3656"/>
                </a:lnTo>
                <a:lnTo>
                  <a:pt x="2675" y="3656"/>
                </a:lnTo>
                <a:lnTo>
                  <a:pt x="2672" y="3657"/>
                </a:lnTo>
                <a:lnTo>
                  <a:pt x="2669" y="3659"/>
                </a:lnTo>
                <a:lnTo>
                  <a:pt x="2666" y="3662"/>
                </a:lnTo>
                <a:lnTo>
                  <a:pt x="2661" y="3668"/>
                </a:lnTo>
                <a:lnTo>
                  <a:pt x="2658" y="3677"/>
                </a:lnTo>
                <a:lnTo>
                  <a:pt x="2655" y="3696"/>
                </a:lnTo>
                <a:lnTo>
                  <a:pt x="2654" y="3717"/>
                </a:lnTo>
                <a:lnTo>
                  <a:pt x="2653" y="3726"/>
                </a:lnTo>
                <a:lnTo>
                  <a:pt x="2652" y="3736"/>
                </a:lnTo>
                <a:lnTo>
                  <a:pt x="2651" y="3740"/>
                </a:lnTo>
                <a:lnTo>
                  <a:pt x="2647" y="3744"/>
                </a:lnTo>
                <a:lnTo>
                  <a:pt x="2645" y="3746"/>
                </a:lnTo>
                <a:lnTo>
                  <a:pt x="2641" y="3746"/>
                </a:lnTo>
                <a:lnTo>
                  <a:pt x="2635" y="3746"/>
                </a:lnTo>
                <a:lnTo>
                  <a:pt x="2631" y="3744"/>
                </a:lnTo>
                <a:lnTo>
                  <a:pt x="2628" y="3741"/>
                </a:lnTo>
                <a:lnTo>
                  <a:pt x="2625" y="3738"/>
                </a:lnTo>
                <a:lnTo>
                  <a:pt x="2619" y="3731"/>
                </a:lnTo>
                <a:lnTo>
                  <a:pt x="2614" y="3722"/>
                </a:lnTo>
                <a:lnTo>
                  <a:pt x="2605" y="3709"/>
                </a:lnTo>
                <a:lnTo>
                  <a:pt x="2598" y="3696"/>
                </a:lnTo>
                <a:lnTo>
                  <a:pt x="2590" y="3683"/>
                </a:lnTo>
                <a:lnTo>
                  <a:pt x="2582" y="3669"/>
                </a:lnTo>
                <a:lnTo>
                  <a:pt x="2577" y="3660"/>
                </a:lnTo>
                <a:lnTo>
                  <a:pt x="2573" y="3652"/>
                </a:lnTo>
                <a:lnTo>
                  <a:pt x="2567" y="3644"/>
                </a:lnTo>
                <a:lnTo>
                  <a:pt x="2561" y="3637"/>
                </a:lnTo>
                <a:lnTo>
                  <a:pt x="2547" y="3624"/>
                </a:lnTo>
                <a:lnTo>
                  <a:pt x="2535" y="3610"/>
                </a:lnTo>
                <a:lnTo>
                  <a:pt x="2531" y="3602"/>
                </a:lnTo>
                <a:lnTo>
                  <a:pt x="2526" y="3595"/>
                </a:lnTo>
                <a:lnTo>
                  <a:pt x="2524" y="3586"/>
                </a:lnTo>
                <a:lnTo>
                  <a:pt x="2524" y="3576"/>
                </a:lnTo>
                <a:lnTo>
                  <a:pt x="2524" y="3568"/>
                </a:lnTo>
                <a:lnTo>
                  <a:pt x="2525" y="3559"/>
                </a:lnTo>
                <a:lnTo>
                  <a:pt x="2527" y="3551"/>
                </a:lnTo>
                <a:lnTo>
                  <a:pt x="2528" y="3545"/>
                </a:lnTo>
                <a:lnTo>
                  <a:pt x="2531" y="3537"/>
                </a:lnTo>
                <a:lnTo>
                  <a:pt x="2533" y="3530"/>
                </a:lnTo>
                <a:lnTo>
                  <a:pt x="2534" y="3522"/>
                </a:lnTo>
                <a:lnTo>
                  <a:pt x="2534" y="3513"/>
                </a:lnTo>
                <a:lnTo>
                  <a:pt x="2534" y="3448"/>
                </a:lnTo>
                <a:lnTo>
                  <a:pt x="2532" y="3437"/>
                </a:lnTo>
                <a:lnTo>
                  <a:pt x="2526" y="3427"/>
                </a:lnTo>
                <a:lnTo>
                  <a:pt x="2521" y="3413"/>
                </a:lnTo>
                <a:lnTo>
                  <a:pt x="2517" y="3400"/>
                </a:lnTo>
                <a:lnTo>
                  <a:pt x="2512" y="3388"/>
                </a:lnTo>
                <a:lnTo>
                  <a:pt x="2505" y="3374"/>
                </a:lnTo>
                <a:lnTo>
                  <a:pt x="2496" y="3360"/>
                </a:lnTo>
                <a:lnTo>
                  <a:pt x="2487" y="3348"/>
                </a:lnTo>
                <a:lnTo>
                  <a:pt x="2478" y="3337"/>
                </a:lnTo>
                <a:lnTo>
                  <a:pt x="2468" y="3324"/>
                </a:lnTo>
                <a:lnTo>
                  <a:pt x="2464" y="3319"/>
                </a:lnTo>
                <a:lnTo>
                  <a:pt x="2458" y="3315"/>
                </a:lnTo>
                <a:lnTo>
                  <a:pt x="2456" y="3313"/>
                </a:lnTo>
                <a:lnTo>
                  <a:pt x="2454" y="3311"/>
                </a:lnTo>
                <a:lnTo>
                  <a:pt x="2453" y="3308"/>
                </a:lnTo>
                <a:lnTo>
                  <a:pt x="2452" y="3305"/>
                </a:lnTo>
                <a:lnTo>
                  <a:pt x="2452" y="3273"/>
                </a:lnTo>
                <a:lnTo>
                  <a:pt x="2452" y="3256"/>
                </a:lnTo>
                <a:lnTo>
                  <a:pt x="2451" y="3240"/>
                </a:lnTo>
                <a:lnTo>
                  <a:pt x="2449" y="3226"/>
                </a:lnTo>
                <a:lnTo>
                  <a:pt x="2444" y="3210"/>
                </a:lnTo>
                <a:lnTo>
                  <a:pt x="2441" y="3200"/>
                </a:lnTo>
                <a:lnTo>
                  <a:pt x="2438" y="3193"/>
                </a:lnTo>
                <a:lnTo>
                  <a:pt x="2435" y="3185"/>
                </a:lnTo>
                <a:lnTo>
                  <a:pt x="2428" y="3178"/>
                </a:lnTo>
                <a:lnTo>
                  <a:pt x="2412" y="3170"/>
                </a:lnTo>
                <a:lnTo>
                  <a:pt x="2397" y="3162"/>
                </a:lnTo>
                <a:lnTo>
                  <a:pt x="2392" y="3156"/>
                </a:lnTo>
                <a:lnTo>
                  <a:pt x="2389" y="3150"/>
                </a:lnTo>
                <a:lnTo>
                  <a:pt x="2388" y="3143"/>
                </a:lnTo>
                <a:lnTo>
                  <a:pt x="2387" y="3137"/>
                </a:lnTo>
                <a:lnTo>
                  <a:pt x="2386" y="3123"/>
                </a:lnTo>
                <a:lnTo>
                  <a:pt x="2383" y="3109"/>
                </a:lnTo>
                <a:lnTo>
                  <a:pt x="2377" y="3091"/>
                </a:lnTo>
                <a:lnTo>
                  <a:pt x="2372" y="3076"/>
                </a:lnTo>
                <a:lnTo>
                  <a:pt x="2364" y="3061"/>
                </a:lnTo>
                <a:lnTo>
                  <a:pt x="2357" y="3045"/>
                </a:lnTo>
                <a:lnTo>
                  <a:pt x="2341" y="3015"/>
                </a:lnTo>
                <a:lnTo>
                  <a:pt x="2328" y="2987"/>
                </a:lnTo>
                <a:lnTo>
                  <a:pt x="2323" y="2972"/>
                </a:lnTo>
                <a:lnTo>
                  <a:pt x="2319" y="2956"/>
                </a:lnTo>
                <a:lnTo>
                  <a:pt x="2317" y="2940"/>
                </a:lnTo>
                <a:lnTo>
                  <a:pt x="2317" y="2923"/>
                </a:lnTo>
                <a:lnTo>
                  <a:pt x="2317" y="2912"/>
                </a:lnTo>
                <a:lnTo>
                  <a:pt x="2319" y="2902"/>
                </a:lnTo>
                <a:lnTo>
                  <a:pt x="2322" y="2894"/>
                </a:lnTo>
                <a:lnTo>
                  <a:pt x="2325" y="2886"/>
                </a:lnTo>
                <a:lnTo>
                  <a:pt x="2329" y="2878"/>
                </a:lnTo>
                <a:lnTo>
                  <a:pt x="2332" y="2869"/>
                </a:lnTo>
                <a:lnTo>
                  <a:pt x="2334" y="2859"/>
                </a:lnTo>
                <a:lnTo>
                  <a:pt x="2335" y="2848"/>
                </a:lnTo>
                <a:lnTo>
                  <a:pt x="2335" y="2839"/>
                </a:lnTo>
                <a:lnTo>
                  <a:pt x="2334" y="2830"/>
                </a:lnTo>
                <a:lnTo>
                  <a:pt x="2332" y="2821"/>
                </a:lnTo>
                <a:lnTo>
                  <a:pt x="2330" y="2814"/>
                </a:lnTo>
                <a:lnTo>
                  <a:pt x="2324" y="2798"/>
                </a:lnTo>
                <a:lnTo>
                  <a:pt x="2319" y="2779"/>
                </a:lnTo>
                <a:lnTo>
                  <a:pt x="2315" y="2757"/>
                </a:lnTo>
                <a:lnTo>
                  <a:pt x="2310" y="2736"/>
                </a:lnTo>
                <a:lnTo>
                  <a:pt x="2308" y="2726"/>
                </a:lnTo>
                <a:lnTo>
                  <a:pt x="2306" y="2717"/>
                </a:lnTo>
                <a:lnTo>
                  <a:pt x="2303" y="2706"/>
                </a:lnTo>
                <a:lnTo>
                  <a:pt x="2298" y="2695"/>
                </a:lnTo>
                <a:lnTo>
                  <a:pt x="2294" y="2686"/>
                </a:lnTo>
                <a:lnTo>
                  <a:pt x="2290" y="2679"/>
                </a:lnTo>
                <a:lnTo>
                  <a:pt x="2284" y="2673"/>
                </a:lnTo>
                <a:lnTo>
                  <a:pt x="2279" y="2668"/>
                </a:lnTo>
                <a:lnTo>
                  <a:pt x="2266" y="2658"/>
                </a:lnTo>
                <a:lnTo>
                  <a:pt x="2250" y="2650"/>
                </a:lnTo>
                <a:lnTo>
                  <a:pt x="2240" y="2643"/>
                </a:lnTo>
                <a:lnTo>
                  <a:pt x="2231" y="2638"/>
                </a:lnTo>
                <a:lnTo>
                  <a:pt x="2226" y="2636"/>
                </a:lnTo>
                <a:lnTo>
                  <a:pt x="2222" y="2633"/>
                </a:lnTo>
                <a:lnTo>
                  <a:pt x="2216" y="2631"/>
                </a:lnTo>
                <a:lnTo>
                  <a:pt x="2210" y="2630"/>
                </a:lnTo>
                <a:lnTo>
                  <a:pt x="2210" y="2653"/>
                </a:lnTo>
                <a:lnTo>
                  <a:pt x="2209" y="2672"/>
                </a:lnTo>
                <a:lnTo>
                  <a:pt x="2208" y="2692"/>
                </a:lnTo>
                <a:lnTo>
                  <a:pt x="2208" y="2713"/>
                </a:lnTo>
                <a:lnTo>
                  <a:pt x="2202" y="2712"/>
                </a:lnTo>
                <a:lnTo>
                  <a:pt x="2196" y="2712"/>
                </a:lnTo>
                <a:lnTo>
                  <a:pt x="2190" y="2710"/>
                </a:lnTo>
                <a:lnTo>
                  <a:pt x="2186" y="2708"/>
                </a:lnTo>
                <a:lnTo>
                  <a:pt x="2186" y="2703"/>
                </a:lnTo>
                <a:lnTo>
                  <a:pt x="2186" y="2697"/>
                </a:lnTo>
                <a:lnTo>
                  <a:pt x="2182" y="2686"/>
                </a:lnTo>
                <a:lnTo>
                  <a:pt x="2177" y="2677"/>
                </a:lnTo>
                <a:lnTo>
                  <a:pt x="2174" y="2666"/>
                </a:lnTo>
                <a:lnTo>
                  <a:pt x="2170" y="2655"/>
                </a:lnTo>
                <a:lnTo>
                  <a:pt x="2166" y="2645"/>
                </a:lnTo>
                <a:lnTo>
                  <a:pt x="2160" y="2637"/>
                </a:lnTo>
                <a:lnTo>
                  <a:pt x="2157" y="2632"/>
                </a:lnTo>
                <a:lnTo>
                  <a:pt x="2155" y="2628"/>
                </a:lnTo>
                <a:lnTo>
                  <a:pt x="2154" y="2623"/>
                </a:lnTo>
                <a:lnTo>
                  <a:pt x="2153" y="2617"/>
                </a:lnTo>
                <a:lnTo>
                  <a:pt x="2155" y="2610"/>
                </a:lnTo>
                <a:lnTo>
                  <a:pt x="2157" y="2601"/>
                </a:lnTo>
                <a:lnTo>
                  <a:pt x="2158" y="2591"/>
                </a:lnTo>
                <a:lnTo>
                  <a:pt x="2158" y="2582"/>
                </a:lnTo>
                <a:lnTo>
                  <a:pt x="2157" y="2573"/>
                </a:lnTo>
                <a:lnTo>
                  <a:pt x="2156" y="2564"/>
                </a:lnTo>
                <a:lnTo>
                  <a:pt x="2155" y="2547"/>
                </a:lnTo>
                <a:lnTo>
                  <a:pt x="2153" y="2528"/>
                </a:lnTo>
                <a:lnTo>
                  <a:pt x="2154" y="2514"/>
                </a:lnTo>
                <a:lnTo>
                  <a:pt x="2155" y="2502"/>
                </a:lnTo>
                <a:lnTo>
                  <a:pt x="2157" y="2490"/>
                </a:lnTo>
                <a:lnTo>
                  <a:pt x="2159" y="2479"/>
                </a:lnTo>
                <a:lnTo>
                  <a:pt x="2166" y="2457"/>
                </a:lnTo>
                <a:lnTo>
                  <a:pt x="2170" y="2432"/>
                </a:lnTo>
                <a:lnTo>
                  <a:pt x="2154" y="2425"/>
                </a:lnTo>
                <a:lnTo>
                  <a:pt x="2139" y="2421"/>
                </a:lnTo>
                <a:lnTo>
                  <a:pt x="2122" y="2415"/>
                </a:lnTo>
                <a:lnTo>
                  <a:pt x="2106" y="2408"/>
                </a:lnTo>
                <a:lnTo>
                  <a:pt x="2101" y="2403"/>
                </a:lnTo>
                <a:lnTo>
                  <a:pt x="2096" y="2399"/>
                </a:lnTo>
                <a:lnTo>
                  <a:pt x="2093" y="2395"/>
                </a:lnTo>
                <a:lnTo>
                  <a:pt x="2090" y="2389"/>
                </a:lnTo>
                <a:lnTo>
                  <a:pt x="2086" y="2378"/>
                </a:lnTo>
                <a:lnTo>
                  <a:pt x="2080" y="2366"/>
                </a:lnTo>
                <a:lnTo>
                  <a:pt x="2071" y="2345"/>
                </a:lnTo>
                <a:lnTo>
                  <a:pt x="2062" y="2328"/>
                </a:lnTo>
                <a:lnTo>
                  <a:pt x="2054" y="2311"/>
                </a:lnTo>
                <a:lnTo>
                  <a:pt x="2046" y="2291"/>
                </a:lnTo>
                <a:lnTo>
                  <a:pt x="2041" y="2284"/>
                </a:lnTo>
                <a:lnTo>
                  <a:pt x="2037" y="2277"/>
                </a:lnTo>
                <a:lnTo>
                  <a:pt x="2032" y="2272"/>
                </a:lnTo>
                <a:lnTo>
                  <a:pt x="2026" y="2266"/>
                </a:lnTo>
                <a:lnTo>
                  <a:pt x="2013" y="2257"/>
                </a:lnTo>
                <a:lnTo>
                  <a:pt x="2000" y="2246"/>
                </a:lnTo>
                <a:lnTo>
                  <a:pt x="1985" y="2232"/>
                </a:lnTo>
                <a:lnTo>
                  <a:pt x="1970" y="2219"/>
                </a:lnTo>
                <a:lnTo>
                  <a:pt x="1955" y="2207"/>
                </a:lnTo>
                <a:lnTo>
                  <a:pt x="1940" y="2193"/>
                </a:lnTo>
                <a:lnTo>
                  <a:pt x="1931" y="2182"/>
                </a:lnTo>
                <a:lnTo>
                  <a:pt x="1924" y="2171"/>
                </a:lnTo>
                <a:lnTo>
                  <a:pt x="1913" y="2160"/>
                </a:lnTo>
                <a:lnTo>
                  <a:pt x="1904" y="2149"/>
                </a:lnTo>
                <a:lnTo>
                  <a:pt x="1901" y="2142"/>
                </a:lnTo>
                <a:lnTo>
                  <a:pt x="1899" y="2136"/>
                </a:lnTo>
                <a:lnTo>
                  <a:pt x="1898" y="2129"/>
                </a:lnTo>
                <a:lnTo>
                  <a:pt x="1897" y="2121"/>
                </a:lnTo>
                <a:lnTo>
                  <a:pt x="1898" y="2112"/>
                </a:lnTo>
                <a:lnTo>
                  <a:pt x="1899" y="2104"/>
                </a:lnTo>
                <a:lnTo>
                  <a:pt x="1900" y="2097"/>
                </a:lnTo>
                <a:lnTo>
                  <a:pt x="1902" y="2089"/>
                </a:lnTo>
                <a:lnTo>
                  <a:pt x="1907" y="2075"/>
                </a:lnTo>
                <a:lnTo>
                  <a:pt x="1914" y="2062"/>
                </a:lnTo>
                <a:lnTo>
                  <a:pt x="1920" y="2049"/>
                </a:lnTo>
                <a:lnTo>
                  <a:pt x="1926" y="2035"/>
                </a:lnTo>
                <a:lnTo>
                  <a:pt x="1928" y="2029"/>
                </a:lnTo>
                <a:lnTo>
                  <a:pt x="1930" y="2021"/>
                </a:lnTo>
                <a:lnTo>
                  <a:pt x="1931" y="2013"/>
                </a:lnTo>
                <a:lnTo>
                  <a:pt x="1931" y="2004"/>
                </a:lnTo>
                <a:lnTo>
                  <a:pt x="1930" y="1993"/>
                </a:lnTo>
                <a:lnTo>
                  <a:pt x="1928" y="1983"/>
                </a:lnTo>
                <a:lnTo>
                  <a:pt x="1924" y="1975"/>
                </a:lnTo>
                <a:lnTo>
                  <a:pt x="1919" y="1966"/>
                </a:lnTo>
                <a:lnTo>
                  <a:pt x="1914" y="1957"/>
                </a:lnTo>
                <a:lnTo>
                  <a:pt x="1909" y="1949"/>
                </a:lnTo>
                <a:lnTo>
                  <a:pt x="1904" y="1940"/>
                </a:lnTo>
                <a:lnTo>
                  <a:pt x="1900" y="1929"/>
                </a:lnTo>
                <a:lnTo>
                  <a:pt x="1897" y="1919"/>
                </a:lnTo>
                <a:lnTo>
                  <a:pt x="1896" y="1908"/>
                </a:lnTo>
                <a:lnTo>
                  <a:pt x="1895" y="1898"/>
                </a:lnTo>
                <a:lnTo>
                  <a:pt x="1891" y="1887"/>
                </a:lnTo>
                <a:lnTo>
                  <a:pt x="1889" y="1883"/>
                </a:lnTo>
                <a:lnTo>
                  <a:pt x="1887" y="1880"/>
                </a:lnTo>
                <a:lnTo>
                  <a:pt x="1884" y="1878"/>
                </a:lnTo>
                <a:lnTo>
                  <a:pt x="1880" y="1875"/>
                </a:lnTo>
                <a:lnTo>
                  <a:pt x="1874" y="1872"/>
                </a:lnTo>
                <a:lnTo>
                  <a:pt x="1865" y="1870"/>
                </a:lnTo>
                <a:lnTo>
                  <a:pt x="1858" y="1868"/>
                </a:lnTo>
                <a:lnTo>
                  <a:pt x="1849" y="1866"/>
                </a:lnTo>
                <a:lnTo>
                  <a:pt x="1841" y="1862"/>
                </a:lnTo>
                <a:lnTo>
                  <a:pt x="1833" y="1858"/>
                </a:lnTo>
                <a:lnTo>
                  <a:pt x="1826" y="1852"/>
                </a:lnTo>
                <a:lnTo>
                  <a:pt x="1821" y="1844"/>
                </a:lnTo>
                <a:lnTo>
                  <a:pt x="1818" y="1836"/>
                </a:lnTo>
                <a:lnTo>
                  <a:pt x="1815" y="1829"/>
                </a:lnTo>
                <a:lnTo>
                  <a:pt x="1811" y="1813"/>
                </a:lnTo>
                <a:lnTo>
                  <a:pt x="1807" y="1794"/>
                </a:lnTo>
                <a:lnTo>
                  <a:pt x="1803" y="1781"/>
                </a:lnTo>
                <a:lnTo>
                  <a:pt x="1797" y="1771"/>
                </a:lnTo>
                <a:lnTo>
                  <a:pt x="1792" y="1761"/>
                </a:lnTo>
                <a:lnTo>
                  <a:pt x="1787" y="1751"/>
                </a:lnTo>
                <a:lnTo>
                  <a:pt x="1775" y="1732"/>
                </a:lnTo>
                <a:lnTo>
                  <a:pt x="1758" y="1712"/>
                </a:lnTo>
                <a:lnTo>
                  <a:pt x="1753" y="1704"/>
                </a:lnTo>
                <a:lnTo>
                  <a:pt x="1748" y="1695"/>
                </a:lnTo>
                <a:lnTo>
                  <a:pt x="1742" y="1687"/>
                </a:lnTo>
                <a:lnTo>
                  <a:pt x="1735" y="1680"/>
                </a:lnTo>
                <a:lnTo>
                  <a:pt x="1718" y="1669"/>
                </a:lnTo>
                <a:lnTo>
                  <a:pt x="1701" y="1659"/>
                </a:lnTo>
                <a:lnTo>
                  <a:pt x="1694" y="1654"/>
                </a:lnTo>
                <a:lnTo>
                  <a:pt x="1687" y="1649"/>
                </a:lnTo>
                <a:lnTo>
                  <a:pt x="1685" y="1645"/>
                </a:lnTo>
                <a:lnTo>
                  <a:pt x="1683" y="1641"/>
                </a:lnTo>
                <a:lnTo>
                  <a:pt x="1681" y="1637"/>
                </a:lnTo>
                <a:lnTo>
                  <a:pt x="1680" y="1632"/>
                </a:lnTo>
                <a:lnTo>
                  <a:pt x="1676" y="1616"/>
                </a:lnTo>
                <a:lnTo>
                  <a:pt x="1675" y="1600"/>
                </a:lnTo>
                <a:lnTo>
                  <a:pt x="1675" y="1592"/>
                </a:lnTo>
                <a:lnTo>
                  <a:pt x="1674" y="1585"/>
                </a:lnTo>
                <a:lnTo>
                  <a:pt x="1673" y="1577"/>
                </a:lnTo>
                <a:lnTo>
                  <a:pt x="1671" y="1569"/>
                </a:lnTo>
                <a:lnTo>
                  <a:pt x="1667" y="1555"/>
                </a:lnTo>
                <a:lnTo>
                  <a:pt x="1662" y="1542"/>
                </a:lnTo>
                <a:lnTo>
                  <a:pt x="1658" y="1529"/>
                </a:lnTo>
                <a:lnTo>
                  <a:pt x="1653" y="1516"/>
                </a:lnTo>
                <a:lnTo>
                  <a:pt x="1642" y="1495"/>
                </a:lnTo>
                <a:lnTo>
                  <a:pt x="1631" y="1477"/>
                </a:lnTo>
                <a:lnTo>
                  <a:pt x="1621" y="1461"/>
                </a:lnTo>
                <a:lnTo>
                  <a:pt x="1610" y="1446"/>
                </a:lnTo>
                <a:lnTo>
                  <a:pt x="1589" y="1413"/>
                </a:lnTo>
                <a:lnTo>
                  <a:pt x="1565" y="1378"/>
                </a:lnTo>
                <a:lnTo>
                  <a:pt x="1556" y="1363"/>
                </a:lnTo>
                <a:lnTo>
                  <a:pt x="1549" y="1352"/>
                </a:lnTo>
                <a:lnTo>
                  <a:pt x="1540" y="1339"/>
                </a:lnTo>
                <a:lnTo>
                  <a:pt x="1533" y="1325"/>
                </a:lnTo>
                <a:lnTo>
                  <a:pt x="1529" y="1315"/>
                </a:lnTo>
                <a:lnTo>
                  <a:pt x="1525" y="1306"/>
                </a:lnTo>
                <a:lnTo>
                  <a:pt x="1523" y="1302"/>
                </a:lnTo>
                <a:lnTo>
                  <a:pt x="1520" y="1299"/>
                </a:lnTo>
                <a:lnTo>
                  <a:pt x="1517" y="1295"/>
                </a:lnTo>
                <a:lnTo>
                  <a:pt x="1512" y="1292"/>
                </a:lnTo>
                <a:lnTo>
                  <a:pt x="1488" y="1281"/>
                </a:lnTo>
                <a:lnTo>
                  <a:pt x="1468" y="1274"/>
                </a:lnTo>
                <a:lnTo>
                  <a:pt x="1457" y="1268"/>
                </a:lnTo>
                <a:lnTo>
                  <a:pt x="1447" y="1263"/>
                </a:lnTo>
                <a:lnTo>
                  <a:pt x="1438" y="1257"/>
                </a:lnTo>
                <a:lnTo>
                  <a:pt x="1429" y="1247"/>
                </a:lnTo>
                <a:lnTo>
                  <a:pt x="1417" y="1232"/>
                </a:lnTo>
                <a:lnTo>
                  <a:pt x="1407" y="1217"/>
                </a:lnTo>
                <a:lnTo>
                  <a:pt x="1400" y="1201"/>
                </a:lnTo>
                <a:lnTo>
                  <a:pt x="1392" y="1187"/>
                </a:lnTo>
                <a:lnTo>
                  <a:pt x="1379" y="1157"/>
                </a:lnTo>
                <a:lnTo>
                  <a:pt x="1363" y="1123"/>
                </a:lnTo>
                <a:lnTo>
                  <a:pt x="1357" y="1109"/>
                </a:lnTo>
                <a:lnTo>
                  <a:pt x="1352" y="1097"/>
                </a:lnTo>
                <a:lnTo>
                  <a:pt x="1350" y="1090"/>
                </a:lnTo>
                <a:lnTo>
                  <a:pt x="1348" y="1084"/>
                </a:lnTo>
                <a:lnTo>
                  <a:pt x="1347" y="1077"/>
                </a:lnTo>
                <a:lnTo>
                  <a:pt x="1347" y="1070"/>
                </a:lnTo>
                <a:lnTo>
                  <a:pt x="1348" y="1052"/>
                </a:lnTo>
                <a:lnTo>
                  <a:pt x="1349" y="1037"/>
                </a:lnTo>
                <a:lnTo>
                  <a:pt x="1351" y="1023"/>
                </a:lnTo>
                <a:lnTo>
                  <a:pt x="1353" y="1010"/>
                </a:lnTo>
                <a:lnTo>
                  <a:pt x="1357" y="996"/>
                </a:lnTo>
                <a:lnTo>
                  <a:pt x="1359" y="982"/>
                </a:lnTo>
                <a:lnTo>
                  <a:pt x="1360" y="968"/>
                </a:lnTo>
                <a:lnTo>
                  <a:pt x="1360" y="951"/>
                </a:lnTo>
                <a:lnTo>
                  <a:pt x="1359" y="933"/>
                </a:lnTo>
                <a:lnTo>
                  <a:pt x="1357" y="915"/>
                </a:lnTo>
                <a:lnTo>
                  <a:pt x="1353" y="898"/>
                </a:lnTo>
                <a:lnTo>
                  <a:pt x="1352" y="880"/>
                </a:lnTo>
                <a:lnTo>
                  <a:pt x="1353" y="872"/>
                </a:lnTo>
                <a:lnTo>
                  <a:pt x="1355" y="867"/>
                </a:lnTo>
                <a:lnTo>
                  <a:pt x="1358" y="860"/>
                </a:lnTo>
                <a:lnTo>
                  <a:pt x="1360" y="855"/>
                </a:lnTo>
                <a:lnTo>
                  <a:pt x="1363" y="849"/>
                </a:lnTo>
                <a:lnTo>
                  <a:pt x="1366" y="844"/>
                </a:lnTo>
                <a:lnTo>
                  <a:pt x="1367" y="838"/>
                </a:lnTo>
                <a:lnTo>
                  <a:pt x="1369" y="830"/>
                </a:lnTo>
                <a:lnTo>
                  <a:pt x="1369" y="825"/>
                </a:lnTo>
                <a:lnTo>
                  <a:pt x="1367" y="819"/>
                </a:lnTo>
                <a:lnTo>
                  <a:pt x="1365" y="814"/>
                </a:lnTo>
                <a:lnTo>
                  <a:pt x="1364" y="808"/>
                </a:lnTo>
                <a:lnTo>
                  <a:pt x="1360" y="799"/>
                </a:lnTo>
                <a:lnTo>
                  <a:pt x="1356" y="788"/>
                </a:lnTo>
                <a:lnTo>
                  <a:pt x="1345" y="761"/>
                </a:lnTo>
                <a:lnTo>
                  <a:pt x="1335" y="736"/>
                </a:lnTo>
                <a:lnTo>
                  <a:pt x="1332" y="723"/>
                </a:lnTo>
                <a:lnTo>
                  <a:pt x="1329" y="710"/>
                </a:lnTo>
                <a:lnTo>
                  <a:pt x="1326" y="697"/>
                </a:lnTo>
                <a:lnTo>
                  <a:pt x="1325" y="682"/>
                </a:lnTo>
                <a:lnTo>
                  <a:pt x="1326" y="669"/>
                </a:lnTo>
                <a:lnTo>
                  <a:pt x="1329" y="659"/>
                </a:lnTo>
                <a:lnTo>
                  <a:pt x="1331" y="649"/>
                </a:lnTo>
                <a:lnTo>
                  <a:pt x="1334" y="637"/>
                </a:lnTo>
                <a:lnTo>
                  <a:pt x="1339" y="611"/>
                </a:lnTo>
                <a:lnTo>
                  <a:pt x="1345" y="589"/>
                </a:lnTo>
                <a:lnTo>
                  <a:pt x="1351" y="566"/>
                </a:lnTo>
                <a:lnTo>
                  <a:pt x="1358" y="541"/>
                </a:lnTo>
                <a:lnTo>
                  <a:pt x="1364" y="516"/>
                </a:lnTo>
                <a:lnTo>
                  <a:pt x="1371" y="494"/>
                </a:lnTo>
                <a:lnTo>
                  <a:pt x="1373" y="482"/>
                </a:lnTo>
                <a:lnTo>
                  <a:pt x="1375" y="471"/>
                </a:lnTo>
                <a:lnTo>
                  <a:pt x="1376" y="458"/>
                </a:lnTo>
                <a:lnTo>
                  <a:pt x="1376" y="446"/>
                </a:lnTo>
                <a:lnTo>
                  <a:pt x="1389" y="457"/>
                </a:lnTo>
                <a:lnTo>
                  <a:pt x="1400" y="470"/>
                </a:lnTo>
                <a:lnTo>
                  <a:pt x="1411" y="481"/>
                </a:lnTo>
                <a:lnTo>
                  <a:pt x="1424" y="493"/>
                </a:lnTo>
                <a:lnTo>
                  <a:pt x="1434" y="501"/>
                </a:lnTo>
                <a:lnTo>
                  <a:pt x="1445" y="507"/>
                </a:lnTo>
                <a:lnTo>
                  <a:pt x="1455" y="512"/>
                </a:lnTo>
                <a:lnTo>
                  <a:pt x="1465" y="517"/>
                </a:lnTo>
                <a:lnTo>
                  <a:pt x="1486" y="525"/>
                </a:lnTo>
                <a:lnTo>
                  <a:pt x="1509" y="535"/>
                </a:lnTo>
                <a:lnTo>
                  <a:pt x="1525" y="543"/>
                </a:lnTo>
                <a:lnTo>
                  <a:pt x="1541" y="551"/>
                </a:lnTo>
                <a:lnTo>
                  <a:pt x="1553" y="568"/>
                </a:lnTo>
                <a:lnTo>
                  <a:pt x="1565" y="584"/>
                </a:lnTo>
                <a:lnTo>
                  <a:pt x="1573" y="589"/>
                </a:lnTo>
                <a:lnTo>
                  <a:pt x="1581" y="595"/>
                </a:lnTo>
                <a:lnTo>
                  <a:pt x="1589" y="599"/>
                </a:lnTo>
                <a:lnTo>
                  <a:pt x="1596" y="603"/>
                </a:lnTo>
                <a:lnTo>
                  <a:pt x="1605" y="606"/>
                </a:lnTo>
                <a:lnTo>
                  <a:pt x="1614" y="609"/>
                </a:lnTo>
                <a:lnTo>
                  <a:pt x="1623" y="610"/>
                </a:lnTo>
                <a:lnTo>
                  <a:pt x="1634" y="610"/>
                </a:lnTo>
                <a:lnTo>
                  <a:pt x="1645" y="610"/>
                </a:lnTo>
                <a:lnTo>
                  <a:pt x="1654" y="606"/>
                </a:lnTo>
                <a:lnTo>
                  <a:pt x="1662" y="603"/>
                </a:lnTo>
                <a:lnTo>
                  <a:pt x="1671" y="597"/>
                </a:lnTo>
                <a:lnTo>
                  <a:pt x="1676" y="591"/>
                </a:lnTo>
                <a:lnTo>
                  <a:pt x="1680" y="584"/>
                </a:lnTo>
                <a:lnTo>
                  <a:pt x="1682" y="581"/>
                </a:lnTo>
                <a:lnTo>
                  <a:pt x="1684" y="578"/>
                </a:lnTo>
                <a:lnTo>
                  <a:pt x="1686" y="576"/>
                </a:lnTo>
                <a:lnTo>
                  <a:pt x="1689" y="575"/>
                </a:lnTo>
                <a:lnTo>
                  <a:pt x="1695" y="576"/>
                </a:lnTo>
                <a:lnTo>
                  <a:pt x="1699" y="577"/>
                </a:lnTo>
                <a:lnTo>
                  <a:pt x="1702" y="579"/>
                </a:lnTo>
                <a:lnTo>
                  <a:pt x="1707" y="582"/>
                </a:lnTo>
                <a:lnTo>
                  <a:pt x="1713" y="587"/>
                </a:lnTo>
                <a:lnTo>
                  <a:pt x="1722" y="591"/>
                </a:lnTo>
                <a:lnTo>
                  <a:pt x="1731" y="596"/>
                </a:lnTo>
                <a:lnTo>
                  <a:pt x="1741" y="599"/>
                </a:lnTo>
                <a:lnTo>
                  <a:pt x="1745" y="601"/>
                </a:lnTo>
                <a:lnTo>
                  <a:pt x="1750" y="604"/>
                </a:lnTo>
                <a:lnTo>
                  <a:pt x="1753" y="608"/>
                </a:lnTo>
                <a:lnTo>
                  <a:pt x="1756" y="613"/>
                </a:lnTo>
                <a:lnTo>
                  <a:pt x="1761" y="623"/>
                </a:lnTo>
                <a:lnTo>
                  <a:pt x="1764" y="633"/>
                </a:lnTo>
                <a:lnTo>
                  <a:pt x="1769" y="643"/>
                </a:lnTo>
                <a:lnTo>
                  <a:pt x="1775" y="651"/>
                </a:lnTo>
                <a:lnTo>
                  <a:pt x="1780" y="657"/>
                </a:lnTo>
                <a:lnTo>
                  <a:pt x="1788" y="664"/>
                </a:lnTo>
                <a:lnTo>
                  <a:pt x="1803" y="674"/>
                </a:lnTo>
                <a:lnTo>
                  <a:pt x="1820" y="687"/>
                </a:lnTo>
                <a:lnTo>
                  <a:pt x="1833" y="698"/>
                </a:lnTo>
                <a:lnTo>
                  <a:pt x="1844" y="709"/>
                </a:lnTo>
                <a:lnTo>
                  <a:pt x="1849" y="714"/>
                </a:lnTo>
                <a:lnTo>
                  <a:pt x="1856" y="720"/>
                </a:lnTo>
                <a:lnTo>
                  <a:pt x="1862" y="724"/>
                </a:lnTo>
                <a:lnTo>
                  <a:pt x="1871" y="730"/>
                </a:lnTo>
                <a:lnTo>
                  <a:pt x="1886" y="738"/>
                </a:lnTo>
                <a:lnTo>
                  <a:pt x="1902" y="746"/>
                </a:lnTo>
                <a:lnTo>
                  <a:pt x="1912" y="750"/>
                </a:lnTo>
                <a:lnTo>
                  <a:pt x="1920" y="753"/>
                </a:lnTo>
                <a:lnTo>
                  <a:pt x="1925" y="755"/>
                </a:lnTo>
                <a:lnTo>
                  <a:pt x="1929" y="759"/>
                </a:lnTo>
                <a:lnTo>
                  <a:pt x="1931" y="762"/>
                </a:lnTo>
                <a:lnTo>
                  <a:pt x="1934" y="766"/>
                </a:lnTo>
                <a:lnTo>
                  <a:pt x="1937" y="774"/>
                </a:lnTo>
                <a:lnTo>
                  <a:pt x="1937" y="779"/>
                </a:lnTo>
                <a:lnTo>
                  <a:pt x="1937" y="786"/>
                </a:lnTo>
                <a:lnTo>
                  <a:pt x="1937" y="793"/>
                </a:lnTo>
                <a:lnTo>
                  <a:pt x="1936" y="805"/>
                </a:lnTo>
                <a:lnTo>
                  <a:pt x="1933" y="815"/>
                </a:lnTo>
                <a:lnTo>
                  <a:pt x="1930" y="825"/>
                </a:lnTo>
                <a:lnTo>
                  <a:pt x="1927" y="833"/>
                </a:lnTo>
                <a:lnTo>
                  <a:pt x="1918" y="852"/>
                </a:lnTo>
                <a:lnTo>
                  <a:pt x="1910" y="873"/>
                </a:lnTo>
                <a:lnTo>
                  <a:pt x="1907" y="886"/>
                </a:lnTo>
                <a:lnTo>
                  <a:pt x="1905" y="899"/>
                </a:lnTo>
                <a:lnTo>
                  <a:pt x="1905" y="912"/>
                </a:lnTo>
                <a:lnTo>
                  <a:pt x="1905" y="926"/>
                </a:lnTo>
                <a:lnTo>
                  <a:pt x="1904" y="935"/>
                </a:lnTo>
                <a:lnTo>
                  <a:pt x="1904" y="942"/>
                </a:lnTo>
                <a:lnTo>
                  <a:pt x="1905" y="950"/>
                </a:lnTo>
                <a:lnTo>
                  <a:pt x="1907" y="957"/>
                </a:lnTo>
                <a:lnTo>
                  <a:pt x="1911" y="964"/>
                </a:lnTo>
                <a:lnTo>
                  <a:pt x="1914" y="969"/>
                </a:lnTo>
                <a:lnTo>
                  <a:pt x="1918" y="975"/>
                </a:lnTo>
                <a:lnTo>
                  <a:pt x="1923" y="979"/>
                </a:lnTo>
                <a:lnTo>
                  <a:pt x="1932" y="988"/>
                </a:lnTo>
                <a:lnTo>
                  <a:pt x="1942" y="997"/>
                </a:lnTo>
                <a:lnTo>
                  <a:pt x="1954" y="1014"/>
                </a:lnTo>
                <a:lnTo>
                  <a:pt x="1965" y="1028"/>
                </a:lnTo>
                <a:lnTo>
                  <a:pt x="1973" y="1044"/>
                </a:lnTo>
                <a:lnTo>
                  <a:pt x="1982" y="1061"/>
                </a:lnTo>
                <a:lnTo>
                  <a:pt x="1988" y="1075"/>
                </a:lnTo>
                <a:lnTo>
                  <a:pt x="1994" y="1088"/>
                </a:lnTo>
                <a:lnTo>
                  <a:pt x="1999" y="1101"/>
                </a:lnTo>
                <a:lnTo>
                  <a:pt x="2006" y="1114"/>
                </a:lnTo>
                <a:lnTo>
                  <a:pt x="2015" y="1133"/>
                </a:lnTo>
                <a:lnTo>
                  <a:pt x="2024" y="1150"/>
                </a:lnTo>
                <a:lnTo>
                  <a:pt x="2027" y="1159"/>
                </a:lnTo>
                <a:lnTo>
                  <a:pt x="2031" y="1168"/>
                </a:lnTo>
                <a:lnTo>
                  <a:pt x="2032" y="1178"/>
                </a:lnTo>
                <a:lnTo>
                  <a:pt x="2033" y="1189"/>
                </a:lnTo>
                <a:lnTo>
                  <a:pt x="2032" y="1200"/>
                </a:lnTo>
                <a:lnTo>
                  <a:pt x="2030" y="1211"/>
                </a:lnTo>
                <a:lnTo>
                  <a:pt x="2027" y="1222"/>
                </a:lnTo>
                <a:lnTo>
                  <a:pt x="2024" y="1232"/>
                </a:lnTo>
                <a:lnTo>
                  <a:pt x="2022" y="1241"/>
                </a:lnTo>
                <a:lnTo>
                  <a:pt x="2019" y="1251"/>
                </a:lnTo>
                <a:lnTo>
                  <a:pt x="2017" y="1262"/>
                </a:lnTo>
                <a:lnTo>
                  <a:pt x="2017" y="1274"/>
                </a:lnTo>
                <a:lnTo>
                  <a:pt x="2017" y="1281"/>
                </a:lnTo>
                <a:lnTo>
                  <a:pt x="2018" y="1288"/>
                </a:lnTo>
                <a:lnTo>
                  <a:pt x="2020" y="1294"/>
                </a:lnTo>
                <a:lnTo>
                  <a:pt x="2022" y="1301"/>
                </a:lnTo>
                <a:lnTo>
                  <a:pt x="2027" y="1313"/>
                </a:lnTo>
                <a:lnTo>
                  <a:pt x="2033" y="1327"/>
                </a:lnTo>
                <a:lnTo>
                  <a:pt x="2037" y="1342"/>
                </a:lnTo>
                <a:lnTo>
                  <a:pt x="2041" y="1356"/>
                </a:lnTo>
                <a:lnTo>
                  <a:pt x="2045" y="1370"/>
                </a:lnTo>
                <a:lnTo>
                  <a:pt x="2048" y="1385"/>
                </a:lnTo>
                <a:lnTo>
                  <a:pt x="2058" y="1399"/>
                </a:lnTo>
                <a:lnTo>
                  <a:pt x="2066" y="1411"/>
                </a:lnTo>
                <a:lnTo>
                  <a:pt x="2071" y="1417"/>
                </a:lnTo>
                <a:lnTo>
                  <a:pt x="2074" y="1424"/>
                </a:lnTo>
                <a:lnTo>
                  <a:pt x="2077" y="1430"/>
                </a:lnTo>
                <a:lnTo>
                  <a:pt x="2080" y="1438"/>
                </a:lnTo>
                <a:lnTo>
                  <a:pt x="2082" y="1447"/>
                </a:lnTo>
                <a:lnTo>
                  <a:pt x="2084" y="1455"/>
                </a:lnTo>
                <a:lnTo>
                  <a:pt x="2084" y="1463"/>
                </a:lnTo>
                <a:lnTo>
                  <a:pt x="2084" y="1469"/>
                </a:lnTo>
                <a:lnTo>
                  <a:pt x="2081" y="1486"/>
                </a:lnTo>
                <a:lnTo>
                  <a:pt x="2080" y="1502"/>
                </a:lnTo>
                <a:lnTo>
                  <a:pt x="2080" y="1510"/>
                </a:lnTo>
                <a:lnTo>
                  <a:pt x="2081" y="1518"/>
                </a:lnTo>
                <a:lnTo>
                  <a:pt x="2082" y="1524"/>
                </a:lnTo>
                <a:lnTo>
                  <a:pt x="2085" y="1532"/>
                </a:lnTo>
                <a:lnTo>
                  <a:pt x="2087" y="1537"/>
                </a:lnTo>
                <a:lnTo>
                  <a:pt x="2091" y="1544"/>
                </a:lnTo>
                <a:lnTo>
                  <a:pt x="2095" y="1549"/>
                </a:lnTo>
                <a:lnTo>
                  <a:pt x="2102" y="1556"/>
                </a:lnTo>
                <a:lnTo>
                  <a:pt x="2116" y="1568"/>
                </a:lnTo>
                <a:lnTo>
                  <a:pt x="2130" y="1579"/>
                </a:lnTo>
                <a:lnTo>
                  <a:pt x="2135" y="1586"/>
                </a:lnTo>
                <a:lnTo>
                  <a:pt x="2142" y="1592"/>
                </a:lnTo>
                <a:lnTo>
                  <a:pt x="2147" y="1600"/>
                </a:lnTo>
                <a:lnTo>
                  <a:pt x="2152" y="1609"/>
                </a:lnTo>
                <a:lnTo>
                  <a:pt x="2156" y="1618"/>
                </a:lnTo>
                <a:lnTo>
                  <a:pt x="2159" y="1627"/>
                </a:lnTo>
                <a:lnTo>
                  <a:pt x="2161" y="1636"/>
                </a:lnTo>
                <a:lnTo>
                  <a:pt x="2162" y="1644"/>
                </a:lnTo>
                <a:lnTo>
                  <a:pt x="2165" y="1663"/>
                </a:lnTo>
                <a:lnTo>
                  <a:pt x="2166" y="1683"/>
                </a:lnTo>
                <a:lnTo>
                  <a:pt x="2166" y="1695"/>
                </a:lnTo>
                <a:lnTo>
                  <a:pt x="2167" y="1706"/>
                </a:lnTo>
                <a:lnTo>
                  <a:pt x="2168" y="1711"/>
                </a:lnTo>
                <a:lnTo>
                  <a:pt x="2170" y="1716"/>
                </a:lnTo>
                <a:lnTo>
                  <a:pt x="2172" y="1721"/>
                </a:lnTo>
                <a:lnTo>
                  <a:pt x="2175" y="1725"/>
                </a:lnTo>
                <a:lnTo>
                  <a:pt x="2183" y="1732"/>
                </a:lnTo>
                <a:lnTo>
                  <a:pt x="2190" y="1736"/>
                </a:lnTo>
                <a:lnTo>
                  <a:pt x="2199" y="1739"/>
                </a:lnTo>
                <a:lnTo>
                  <a:pt x="2208" y="1744"/>
                </a:lnTo>
                <a:lnTo>
                  <a:pt x="2230" y="1757"/>
                </a:lnTo>
                <a:lnTo>
                  <a:pt x="2251" y="1770"/>
                </a:lnTo>
                <a:lnTo>
                  <a:pt x="2260" y="1777"/>
                </a:lnTo>
                <a:lnTo>
                  <a:pt x="2267" y="1786"/>
                </a:lnTo>
                <a:lnTo>
                  <a:pt x="2269" y="1790"/>
                </a:lnTo>
                <a:lnTo>
                  <a:pt x="2273" y="1795"/>
                </a:lnTo>
                <a:lnTo>
                  <a:pt x="2275" y="1801"/>
                </a:lnTo>
                <a:lnTo>
                  <a:pt x="2277" y="1807"/>
                </a:lnTo>
                <a:lnTo>
                  <a:pt x="2271" y="1812"/>
                </a:lnTo>
                <a:lnTo>
                  <a:pt x="2266" y="1816"/>
                </a:lnTo>
                <a:lnTo>
                  <a:pt x="2258" y="1813"/>
                </a:lnTo>
                <a:lnTo>
                  <a:pt x="2250" y="1811"/>
                </a:lnTo>
                <a:lnTo>
                  <a:pt x="2240" y="1811"/>
                </a:lnTo>
                <a:lnTo>
                  <a:pt x="2231" y="1813"/>
                </a:lnTo>
                <a:lnTo>
                  <a:pt x="2223" y="1815"/>
                </a:lnTo>
                <a:lnTo>
                  <a:pt x="2213" y="1818"/>
                </a:lnTo>
                <a:lnTo>
                  <a:pt x="2217" y="1826"/>
                </a:lnTo>
                <a:lnTo>
                  <a:pt x="2222" y="1833"/>
                </a:lnTo>
                <a:lnTo>
                  <a:pt x="2227" y="1839"/>
                </a:lnTo>
                <a:lnTo>
                  <a:pt x="2231" y="1845"/>
                </a:lnTo>
                <a:lnTo>
                  <a:pt x="2237" y="1851"/>
                </a:lnTo>
                <a:lnTo>
                  <a:pt x="2241" y="1857"/>
                </a:lnTo>
                <a:lnTo>
                  <a:pt x="2247" y="1863"/>
                </a:lnTo>
                <a:lnTo>
                  <a:pt x="2250" y="1871"/>
                </a:lnTo>
                <a:lnTo>
                  <a:pt x="2257" y="1889"/>
                </a:lnTo>
                <a:lnTo>
                  <a:pt x="2265" y="1905"/>
                </a:lnTo>
                <a:lnTo>
                  <a:pt x="2274" y="1919"/>
                </a:lnTo>
                <a:lnTo>
                  <a:pt x="2284" y="1935"/>
                </a:lnTo>
                <a:lnTo>
                  <a:pt x="2290" y="1941"/>
                </a:lnTo>
                <a:lnTo>
                  <a:pt x="2296" y="1946"/>
                </a:lnTo>
                <a:lnTo>
                  <a:pt x="2304" y="1949"/>
                </a:lnTo>
                <a:lnTo>
                  <a:pt x="2311" y="1951"/>
                </a:lnTo>
                <a:lnTo>
                  <a:pt x="2319" y="1953"/>
                </a:lnTo>
                <a:lnTo>
                  <a:pt x="2328" y="1955"/>
                </a:lnTo>
                <a:lnTo>
                  <a:pt x="2335" y="1957"/>
                </a:lnTo>
                <a:lnTo>
                  <a:pt x="2343" y="1962"/>
                </a:lnTo>
                <a:lnTo>
                  <a:pt x="2350" y="1966"/>
                </a:lnTo>
                <a:lnTo>
                  <a:pt x="2356" y="1971"/>
                </a:lnTo>
                <a:lnTo>
                  <a:pt x="2361" y="1977"/>
                </a:lnTo>
                <a:lnTo>
                  <a:pt x="2366" y="1982"/>
                </a:lnTo>
                <a:lnTo>
                  <a:pt x="2375" y="1993"/>
                </a:lnTo>
                <a:lnTo>
                  <a:pt x="2386" y="2007"/>
                </a:lnTo>
                <a:lnTo>
                  <a:pt x="2390" y="2015"/>
                </a:lnTo>
                <a:lnTo>
                  <a:pt x="2393" y="2023"/>
                </a:lnTo>
                <a:lnTo>
                  <a:pt x="2396" y="2032"/>
                </a:lnTo>
                <a:lnTo>
                  <a:pt x="2399" y="2042"/>
                </a:lnTo>
                <a:lnTo>
                  <a:pt x="2406" y="2056"/>
                </a:lnTo>
                <a:lnTo>
                  <a:pt x="2414" y="2068"/>
                </a:lnTo>
                <a:lnTo>
                  <a:pt x="2423" y="2081"/>
                </a:lnTo>
                <a:lnTo>
                  <a:pt x="2430" y="2095"/>
                </a:lnTo>
                <a:lnTo>
                  <a:pt x="2438" y="2111"/>
                </a:lnTo>
                <a:lnTo>
                  <a:pt x="2446" y="2126"/>
                </a:lnTo>
                <a:lnTo>
                  <a:pt x="2453" y="2135"/>
                </a:lnTo>
                <a:lnTo>
                  <a:pt x="2459" y="2143"/>
                </a:lnTo>
                <a:lnTo>
                  <a:pt x="2466" y="2150"/>
                </a:lnTo>
                <a:lnTo>
                  <a:pt x="2472" y="2156"/>
                </a:lnTo>
                <a:lnTo>
                  <a:pt x="2479" y="2163"/>
                </a:lnTo>
                <a:lnTo>
                  <a:pt x="2485" y="2170"/>
                </a:lnTo>
                <a:lnTo>
                  <a:pt x="2492" y="2178"/>
                </a:lnTo>
                <a:lnTo>
                  <a:pt x="2497" y="2187"/>
                </a:lnTo>
                <a:lnTo>
                  <a:pt x="2504" y="2199"/>
                </a:lnTo>
                <a:lnTo>
                  <a:pt x="2509" y="2212"/>
                </a:lnTo>
                <a:lnTo>
                  <a:pt x="2513" y="2217"/>
                </a:lnTo>
                <a:lnTo>
                  <a:pt x="2518" y="2221"/>
                </a:lnTo>
                <a:lnTo>
                  <a:pt x="2523" y="2223"/>
                </a:lnTo>
                <a:lnTo>
                  <a:pt x="2528" y="2224"/>
                </a:lnTo>
                <a:lnTo>
                  <a:pt x="2537" y="2224"/>
                </a:lnTo>
                <a:lnTo>
                  <a:pt x="2545" y="2224"/>
                </a:lnTo>
                <a:lnTo>
                  <a:pt x="2548" y="2223"/>
                </a:lnTo>
                <a:lnTo>
                  <a:pt x="2551" y="2221"/>
                </a:lnTo>
                <a:lnTo>
                  <a:pt x="2553" y="2220"/>
                </a:lnTo>
                <a:lnTo>
                  <a:pt x="2555" y="2217"/>
                </a:lnTo>
                <a:lnTo>
                  <a:pt x="2560" y="2209"/>
                </a:lnTo>
                <a:lnTo>
                  <a:pt x="2562" y="2202"/>
                </a:lnTo>
                <a:lnTo>
                  <a:pt x="2564" y="2194"/>
                </a:lnTo>
                <a:lnTo>
                  <a:pt x="2566" y="2184"/>
                </a:lnTo>
                <a:lnTo>
                  <a:pt x="2574" y="2186"/>
                </a:lnTo>
                <a:lnTo>
                  <a:pt x="2581" y="2189"/>
                </a:lnTo>
                <a:lnTo>
                  <a:pt x="2588" y="2191"/>
                </a:lnTo>
                <a:lnTo>
                  <a:pt x="2594" y="2194"/>
                </a:lnTo>
                <a:lnTo>
                  <a:pt x="2606" y="2200"/>
                </a:lnTo>
                <a:lnTo>
                  <a:pt x="2619" y="2209"/>
                </a:lnTo>
                <a:lnTo>
                  <a:pt x="2632" y="2217"/>
                </a:lnTo>
                <a:lnTo>
                  <a:pt x="2645" y="2224"/>
                </a:lnTo>
                <a:lnTo>
                  <a:pt x="2649" y="2230"/>
                </a:lnTo>
                <a:lnTo>
                  <a:pt x="2653" y="2235"/>
                </a:lnTo>
                <a:lnTo>
                  <a:pt x="2656" y="2241"/>
                </a:lnTo>
                <a:lnTo>
                  <a:pt x="2656" y="2248"/>
                </a:lnTo>
                <a:lnTo>
                  <a:pt x="2649" y="2264"/>
                </a:lnTo>
                <a:lnTo>
                  <a:pt x="2643" y="2280"/>
                </a:lnTo>
                <a:lnTo>
                  <a:pt x="2644" y="2290"/>
                </a:lnTo>
                <a:lnTo>
                  <a:pt x="2647" y="2299"/>
                </a:lnTo>
                <a:lnTo>
                  <a:pt x="2651" y="2307"/>
                </a:lnTo>
                <a:lnTo>
                  <a:pt x="2654" y="2317"/>
                </a:lnTo>
                <a:lnTo>
                  <a:pt x="2660" y="2343"/>
                </a:lnTo>
                <a:lnTo>
                  <a:pt x="2666" y="2366"/>
                </a:lnTo>
                <a:lnTo>
                  <a:pt x="2670" y="2389"/>
                </a:lnTo>
                <a:lnTo>
                  <a:pt x="2672" y="2415"/>
                </a:lnTo>
                <a:lnTo>
                  <a:pt x="2661" y="2413"/>
                </a:lnTo>
                <a:lnTo>
                  <a:pt x="2657" y="2419"/>
                </a:lnTo>
                <a:lnTo>
                  <a:pt x="2654" y="2424"/>
                </a:lnTo>
                <a:lnTo>
                  <a:pt x="2655" y="2429"/>
                </a:lnTo>
                <a:lnTo>
                  <a:pt x="2656" y="2434"/>
                </a:lnTo>
                <a:lnTo>
                  <a:pt x="2658" y="2438"/>
                </a:lnTo>
                <a:lnTo>
                  <a:pt x="2661" y="2442"/>
                </a:lnTo>
                <a:lnTo>
                  <a:pt x="2669" y="2449"/>
                </a:lnTo>
                <a:lnTo>
                  <a:pt x="2678" y="2455"/>
                </a:lnTo>
                <a:lnTo>
                  <a:pt x="2688" y="2465"/>
                </a:lnTo>
                <a:lnTo>
                  <a:pt x="2698" y="2475"/>
                </a:lnTo>
                <a:lnTo>
                  <a:pt x="2707" y="2484"/>
                </a:lnTo>
                <a:lnTo>
                  <a:pt x="2717" y="2495"/>
                </a:lnTo>
                <a:lnTo>
                  <a:pt x="2726" y="2503"/>
                </a:lnTo>
                <a:lnTo>
                  <a:pt x="2734" y="2509"/>
                </a:lnTo>
                <a:lnTo>
                  <a:pt x="2741" y="2515"/>
                </a:lnTo>
                <a:lnTo>
                  <a:pt x="2750" y="2519"/>
                </a:lnTo>
                <a:lnTo>
                  <a:pt x="2757" y="2524"/>
                </a:lnTo>
                <a:lnTo>
                  <a:pt x="2765" y="2530"/>
                </a:lnTo>
                <a:lnTo>
                  <a:pt x="2774" y="2535"/>
                </a:lnTo>
                <a:lnTo>
                  <a:pt x="2781" y="2543"/>
                </a:lnTo>
                <a:lnTo>
                  <a:pt x="2790" y="2554"/>
                </a:lnTo>
                <a:lnTo>
                  <a:pt x="2797" y="2564"/>
                </a:lnTo>
                <a:lnTo>
                  <a:pt x="2821" y="2589"/>
                </a:lnTo>
                <a:lnTo>
                  <a:pt x="2843" y="2611"/>
                </a:lnTo>
                <a:lnTo>
                  <a:pt x="2852" y="2622"/>
                </a:lnTo>
                <a:lnTo>
                  <a:pt x="2862" y="2633"/>
                </a:lnTo>
                <a:lnTo>
                  <a:pt x="2871" y="2648"/>
                </a:lnTo>
                <a:lnTo>
                  <a:pt x="2879" y="2663"/>
                </a:lnTo>
                <a:lnTo>
                  <a:pt x="2884" y="2671"/>
                </a:lnTo>
                <a:lnTo>
                  <a:pt x="2889" y="2678"/>
                </a:lnTo>
                <a:lnTo>
                  <a:pt x="2895" y="2684"/>
                </a:lnTo>
                <a:lnTo>
                  <a:pt x="2901" y="2690"/>
                </a:lnTo>
                <a:lnTo>
                  <a:pt x="2913" y="2700"/>
                </a:lnTo>
                <a:lnTo>
                  <a:pt x="2927" y="2713"/>
                </a:lnTo>
                <a:lnTo>
                  <a:pt x="2930" y="2719"/>
                </a:lnTo>
                <a:lnTo>
                  <a:pt x="2932" y="2724"/>
                </a:lnTo>
                <a:lnTo>
                  <a:pt x="2940" y="2729"/>
                </a:lnTo>
                <a:lnTo>
                  <a:pt x="2948" y="2732"/>
                </a:lnTo>
                <a:lnTo>
                  <a:pt x="2955" y="2735"/>
                </a:lnTo>
                <a:lnTo>
                  <a:pt x="2963" y="2736"/>
                </a:lnTo>
                <a:lnTo>
                  <a:pt x="2979" y="2738"/>
                </a:lnTo>
                <a:lnTo>
                  <a:pt x="2996" y="2739"/>
                </a:lnTo>
                <a:lnTo>
                  <a:pt x="3008" y="2741"/>
                </a:lnTo>
                <a:lnTo>
                  <a:pt x="3019" y="2743"/>
                </a:lnTo>
                <a:lnTo>
                  <a:pt x="3029" y="2746"/>
                </a:lnTo>
                <a:lnTo>
                  <a:pt x="3039" y="2750"/>
                </a:lnTo>
                <a:lnTo>
                  <a:pt x="3045" y="2754"/>
                </a:lnTo>
                <a:lnTo>
                  <a:pt x="3049" y="2759"/>
                </a:lnTo>
                <a:lnTo>
                  <a:pt x="3053" y="2763"/>
                </a:lnTo>
                <a:lnTo>
                  <a:pt x="3056" y="2768"/>
                </a:lnTo>
                <a:lnTo>
                  <a:pt x="3061" y="2780"/>
                </a:lnTo>
                <a:lnTo>
                  <a:pt x="3065" y="2792"/>
                </a:lnTo>
                <a:lnTo>
                  <a:pt x="3070" y="2803"/>
                </a:lnTo>
                <a:lnTo>
                  <a:pt x="3073" y="2813"/>
                </a:lnTo>
                <a:lnTo>
                  <a:pt x="3075" y="2824"/>
                </a:lnTo>
                <a:lnTo>
                  <a:pt x="3076" y="2834"/>
                </a:lnTo>
                <a:lnTo>
                  <a:pt x="3076" y="2889"/>
                </a:lnTo>
                <a:lnTo>
                  <a:pt x="3075" y="2895"/>
                </a:lnTo>
                <a:lnTo>
                  <a:pt x="3073" y="2900"/>
                </a:lnTo>
                <a:lnTo>
                  <a:pt x="3071" y="2906"/>
                </a:lnTo>
                <a:lnTo>
                  <a:pt x="3067" y="2910"/>
                </a:lnTo>
                <a:lnTo>
                  <a:pt x="3063" y="2914"/>
                </a:lnTo>
                <a:lnTo>
                  <a:pt x="3060" y="2920"/>
                </a:lnTo>
                <a:lnTo>
                  <a:pt x="3057" y="2925"/>
                </a:lnTo>
                <a:lnTo>
                  <a:pt x="3054" y="2930"/>
                </a:lnTo>
                <a:lnTo>
                  <a:pt x="3052" y="2945"/>
                </a:lnTo>
                <a:lnTo>
                  <a:pt x="3052" y="2957"/>
                </a:lnTo>
                <a:lnTo>
                  <a:pt x="3052" y="2969"/>
                </a:lnTo>
                <a:lnTo>
                  <a:pt x="3052" y="2984"/>
                </a:lnTo>
                <a:lnTo>
                  <a:pt x="3050" y="2997"/>
                </a:lnTo>
                <a:lnTo>
                  <a:pt x="3047" y="3009"/>
                </a:lnTo>
                <a:lnTo>
                  <a:pt x="3044" y="3021"/>
                </a:lnTo>
                <a:lnTo>
                  <a:pt x="3039" y="3032"/>
                </a:lnTo>
                <a:lnTo>
                  <a:pt x="3035" y="3043"/>
                </a:lnTo>
                <a:lnTo>
                  <a:pt x="3032" y="3054"/>
                </a:lnTo>
                <a:lnTo>
                  <a:pt x="3030" y="3065"/>
                </a:lnTo>
                <a:lnTo>
                  <a:pt x="3029" y="3079"/>
                </a:lnTo>
                <a:lnTo>
                  <a:pt x="3029" y="3084"/>
                </a:lnTo>
                <a:lnTo>
                  <a:pt x="3031" y="3087"/>
                </a:lnTo>
                <a:lnTo>
                  <a:pt x="3033" y="3090"/>
                </a:lnTo>
                <a:lnTo>
                  <a:pt x="3035" y="3094"/>
                </a:lnTo>
                <a:lnTo>
                  <a:pt x="3041" y="3099"/>
                </a:lnTo>
                <a:lnTo>
                  <a:pt x="3049" y="3103"/>
                </a:lnTo>
                <a:lnTo>
                  <a:pt x="3058" y="3110"/>
                </a:lnTo>
                <a:lnTo>
                  <a:pt x="3064" y="3117"/>
                </a:lnTo>
                <a:lnTo>
                  <a:pt x="3070" y="3124"/>
                </a:lnTo>
                <a:lnTo>
                  <a:pt x="3076" y="3132"/>
                </a:lnTo>
                <a:lnTo>
                  <a:pt x="3086" y="3145"/>
                </a:lnTo>
                <a:lnTo>
                  <a:pt x="3095" y="3157"/>
                </a:lnTo>
                <a:lnTo>
                  <a:pt x="3101" y="3162"/>
                </a:lnTo>
                <a:lnTo>
                  <a:pt x="3107" y="3167"/>
                </a:lnTo>
                <a:lnTo>
                  <a:pt x="3114" y="3171"/>
                </a:lnTo>
                <a:lnTo>
                  <a:pt x="3121" y="3176"/>
                </a:lnTo>
                <a:lnTo>
                  <a:pt x="3130" y="3180"/>
                </a:lnTo>
                <a:lnTo>
                  <a:pt x="3139" y="3184"/>
                </a:lnTo>
                <a:lnTo>
                  <a:pt x="3142" y="3187"/>
                </a:lnTo>
                <a:lnTo>
                  <a:pt x="3145" y="3191"/>
                </a:lnTo>
                <a:lnTo>
                  <a:pt x="3148" y="3194"/>
                </a:lnTo>
                <a:lnTo>
                  <a:pt x="3151" y="3199"/>
                </a:lnTo>
                <a:lnTo>
                  <a:pt x="3152" y="3214"/>
                </a:lnTo>
                <a:lnTo>
                  <a:pt x="3151" y="3231"/>
                </a:lnTo>
                <a:lnTo>
                  <a:pt x="3152" y="3236"/>
                </a:lnTo>
                <a:lnTo>
                  <a:pt x="3154" y="3240"/>
                </a:lnTo>
                <a:lnTo>
                  <a:pt x="3157" y="3244"/>
                </a:lnTo>
                <a:lnTo>
                  <a:pt x="3159" y="3247"/>
                </a:lnTo>
                <a:lnTo>
                  <a:pt x="3164" y="3250"/>
                </a:lnTo>
                <a:lnTo>
                  <a:pt x="3168" y="3252"/>
                </a:lnTo>
                <a:lnTo>
                  <a:pt x="3172" y="3254"/>
                </a:lnTo>
                <a:lnTo>
                  <a:pt x="3176" y="3254"/>
                </a:lnTo>
                <a:lnTo>
                  <a:pt x="3207" y="3247"/>
                </a:lnTo>
                <a:lnTo>
                  <a:pt x="3212" y="3248"/>
                </a:lnTo>
                <a:lnTo>
                  <a:pt x="3218" y="3250"/>
                </a:lnTo>
                <a:lnTo>
                  <a:pt x="3223" y="3251"/>
                </a:lnTo>
                <a:lnTo>
                  <a:pt x="3227" y="3254"/>
                </a:lnTo>
                <a:lnTo>
                  <a:pt x="3232" y="3260"/>
                </a:lnTo>
                <a:lnTo>
                  <a:pt x="3235" y="3265"/>
                </a:lnTo>
                <a:lnTo>
                  <a:pt x="3238" y="3271"/>
                </a:lnTo>
                <a:lnTo>
                  <a:pt x="3240" y="3276"/>
                </a:lnTo>
                <a:lnTo>
                  <a:pt x="3241" y="3281"/>
                </a:lnTo>
                <a:lnTo>
                  <a:pt x="3245" y="3287"/>
                </a:lnTo>
                <a:lnTo>
                  <a:pt x="3248" y="3292"/>
                </a:lnTo>
                <a:lnTo>
                  <a:pt x="3251" y="3298"/>
                </a:lnTo>
                <a:lnTo>
                  <a:pt x="3259" y="3303"/>
                </a:lnTo>
                <a:lnTo>
                  <a:pt x="3266" y="3307"/>
                </a:lnTo>
                <a:lnTo>
                  <a:pt x="3275" y="3312"/>
                </a:lnTo>
                <a:lnTo>
                  <a:pt x="3283" y="3316"/>
                </a:lnTo>
                <a:lnTo>
                  <a:pt x="3293" y="3324"/>
                </a:lnTo>
                <a:lnTo>
                  <a:pt x="3305" y="3332"/>
                </a:lnTo>
                <a:lnTo>
                  <a:pt x="3316" y="3337"/>
                </a:lnTo>
                <a:lnTo>
                  <a:pt x="3326" y="3339"/>
                </a:lnTo>
                <a:lnTo>
                  <a:pt x="3335" y="3342"/>
                </a:lnTo>
                <a:lnTo>
                  <a:pt x="3347" y="3345"/>
                </a:lnTo>
                <a:lnTo>
                  <a:pt x="3368" y="3352"/>
                </a:lnTo>
                <a:lnTo>
                  <a:pt x="3386" y="3359"/>
                </a:lnTo>
                <a:lnTo>
                  <a:pt x="3404" y="3367"/>
                </a:lnTo>
                <a:lnTo>
                  <a:pt x="3424" y="3374"/>
                </a:lnTo>
                <a:lnTo>
                  <a:pt x="3435" y="3384"/>
                </a:lnTo>
                <a:lnTo>
                  <a:pt x="3445" y="3392"/>
                </a:lnTo>
                <a:lnTo>
                  <a:pt x="3456" y="3399"/>
                </a:lnTo>
                <a:lnTo>
                  <a:pt x="3467" y="3409"/>
                </a:lnTo>
                <a:lnTo>
                  <a:pt x="3475" y="3418"/>
                </a:lnTo>
                <a:lnTo>
                  <a:pt x="3481" y="3425"/>
                </a:lnTo>
                <a:lnTo>
                  <a:pt x="3486" y="3434"/>
                </a:lnTo>
                <a:lnTo>
                  <a:pt x="3491" y="3442"/>
                </a:lnTo>
                <a:lnTo>
                  <a:pt x="3494" y="3451"/>
                </a:lnTo>
                <a:lnTo>
                  <a:pt x="3496" y="3461"/>
                </a:lnTo>
                <a:lnTo>
                  <a:pt x="3498" y="3472"/>
                </a:lnTo>
                <a:lnTo>
                  <a:pt x="3498" y="3482"/>
                </a:lnTo>
                <a:lnTo>
                  <a:pt x="3498" y="3536"/>
                </a:lnTo>
                <a:lnTo>
                  <a:pt x="3488" y="3584"/>
                </a:lnTo>
                <a:lnTo>
                  <a:pt x="3490" y="3590"/>
                </a:lnTo>
                <a:lnTo>
                  <a:pt x="3492" y="3597"/>
                </a:lnTo>
                <a:lnTo>
                  <a:pt x="3495" y="3602"/>
                </a:lnTo>
                <a:lnTo>
                  <a:pt x="3498" y="3607"/>
                </a:lnTo>
                <a:lnTo>
                  <a:pt x="3503" y="3611"/>
                </a:lnTo>
                <a:lnTo>
                  <a:pt x="3508" y="3615"/>
                </a:lnTo>
                <a:lnTo>
                  <a:pt x="3513" y="3618"/>
                </a:lnTo>
                <a:lnTo>
                  <a:pt x="3520" y="3622"/>
                </a:lnTo>
                <a:lnTo>
                  <a:pt x="3531" y="3628"/>
                </a:lnTo>
                <a:lnTo>
                  <a:pt x="3542" y="3635"/>
                </a:lnTo>
                <a:lnTo>
                  <a:pt x="3551" y="3641"/>
                </a:lnTo>
                <a:lnTo>
                  <a:pt x="3562" y="3648"/>
                </a:lnTo>
                <a:lnTo>
                  <a:pt x="3580" y="3658"/>
                </a:lnTo>
                <a:lnTo>
                  <a:pt x="3594" y="3669"/>
                </a:lnTo>
                <a:lnTo>
                  <a:pt x="3610" y="3680"/>
                </a:lnTo>
                <a:lnTo>
                  <a:pt x="3626" y="3693"/>
                </a:lnTo>
                <a:lnTo>
                  <a:pt x="3637" y="3700"/>
                </a:lnTo>
                <a:lnTo>
                  <a:pt x="3647" y="3709"/>
                </a:lnTo>
                <a:lnTo>
                  <a:pt x="3637" y="3713"/>
                </a:lnTo>
                <a:lnTo>
                  <a:pt x="3626" y="3717"/>
                </a:lnTo>
                <a:lnTo>
                  <a:pt x="3615" y="3719"/>
                </a:lnTo>
                <a:lnTo>
                  <a:pt x="3603" y="3720"/>
                </a:lnTo>
                <a:lnTo>
                  <a:pt x="3591" y="3719"/>
                </a:lnTo>
                <a:lnTo>
                  <a:pt x="3581" y="3718"/>
                </a:lnTo>
                <a:lnTo>
                  <a:pt x="3571" y="3718"/>
                </a:lnTo>
                <a:lnTo>
                  <a:pt x="3560" y="3718"/>
                </a:lnTo>
                <a:lnTo>
                  <a:pt x="3573" y="3725"/>
                </a:lnTo>
                <a:lnTo>
                  <a:pt x="3586" y="3733"/>
                </a:lnTo>
                <a:lnTo>
                  <a:pt x="3596" y="3741"/>
                </a:lnTo>
                <a:lnTo>
                  <a:pt x="3604" y="3751"/>
                </a:lnTo>
                <a:lnTo>
                  <a:pt x="3615" y="3761"/>
                </a:lnTo>
                <a:lnTo>
                  <a:pt x="3625" y="3768"/>
                </a:lnTo>
                <a:lnTo>
                  <a:pt x="3635" y="3776"/>
                </a:lnTo>
                <a:lnTo>
                  <a:pt x="3647" y="3784"/>
                </a:lnTo>
                <a:lnTo>
                  <a:pt x="3664" y="3795"/>
                </a:lnTo>
                <a:lnTo>
                  <a:pt x="3687" y="3816"/>
                </a:lnTo>
                <a:lnTo>
                  <a:pt x="3716" y="3843"/>
                </a:lnTo>
                <a:lnTo>
                  <a:pt x="3747" y="3872"/>
                </a:lnTo>
                <a:lnTo>
                  <a:pt x="3778" y="3901"/>
                </a:lnTo>
                <a:lnTo>
                  <a:pt x="3807" y="3928"/>
                </a:lnTo>
                <a:lnTo>
                  <a:pt x="3830" y="3949"/>
                </a:lnTo>
                <a:lnTo>
                  <a:pt x="3846" y="3963"/>
                </a:lnTo>
                <a:lnTo>
                  <a:pt x="7239" y="3963"/>
                </a:lnTo>
                <a:lnTo>
                  <a:pt x="7242" y="3951"/>
                </a:lnTo>
                <a:lnTo>
                  <a:pt x="7245" y="3932"/>
                </a:lnTo>
                <a:lnTo>
                  <a:pt x="7248" y="3906"/>
                </a:lnTo>
                <a:lnTo>
                  <a:pt x="7252" y="3878"/>
                </a:lnTo>
                <a:lnTo>
                  <a:pt x="7256" y="3849"/>
                </a:lnTo>
                <a:lnTo>
                  <a:pt x="7260" y="3825"/>
                </a:lnTo>
                <a:lnTo>
                  <a:pt x="7262" y="3805"/>
                </a:lnTo>
                <a:lnTo>
                  <a:pt x="7264" y="3793"/>
                </a:lnTo>
                <a:lnTo>
                  <a:pt x="7269" y="3767"/>
                </a:lnTo>
                <a:lnTo>
                  <a:pt x="7273" y="3744"/>
                </a:lnTo>
                <a:lnTo>
                  <a:pt x="7277" y="3721"/>
                </a:lnTo>
                <a:lnTo>
                  <a:pt x="7280" y="3699"/>
                </a:lnTo>
                <a:lnTo>
                  <a:pt x="7285" y="3678"/>
                </a:lnTo>
                <a:lnTo>
                  <a:pt x="7290" y="3655"/>
                </a:lnTo>
                <a:lnTo>
                  <a:pt x="7296" y="3631"/>
                </a:lnTo>
                <a:lnTo>
                  <a:pt x="7301" y="3605"/>
                </a:lnTo>
                <a:lnTo>
                  <a:pt x="7304" y="3595"/>
                </a:lnTo>
                <a:lnTo>
                  <a:pt x="7307" y="3584"/>
                </a:lnTo>
                <a:lnTo>
                  <a:pt x="7310" y="3574"/>
                </a:lnTo>
                <a:lnTo>
                  <a:pt x="7312" y="3563"/>
                </a:lnTo>
                <a:lnTo>
                  <a:pt x="7316" y="3542"/>
                </a:lnTo>
                <a:lnTo>
                  <a:pt x="7323" y="3523"/>
                </a:lnTo>
                <a:lnTo>
                  <a:pt x="7329" y="3506"/>
                </a:lnTo>
                <a:lnTo>
                  <a:pt x="7336" y="3486"/>
                </a:lnTo>
                <a:lnTo>
                  <a:pt x="7341" y="3470"/>
                </a:lnTo>
                <a:lnTo>
                  <a:pt x="7344" y="3457"/>
                </a:lnTo>
                <a:lnTo>
                  <a:pt x="7349" y="3445"/>
                </a:lnTo>
                <a:lnTo>
                  <a:pt x="7355" y="3430"/>
                </a:lnTo>
                <a:lnTo>
                  <a:pt x="7372" y="3395"/>
                </a:lnTo>
                <a:lnTo>
                  <a:pt x="7387" y="3362"/>
                </a:lnTo>
                <a:lnTo>
                  <a:pt x="7393" y="3345"/>
                </a:lnTo>
                <a:lnTo>
                  <a:pt x="7396" y="3328"/>
                </a:lnTo>
                <a:lnTo>
                  <a:pt x="7399" y="3310"/>
                </a:lnTo>
                <a:lnTo>
                  <a:pt x="7399" y="3289"/>
                </a:lnTo>
                <a:lnTo>
                  <a:pt x="7399" y="3278"/>
                </a:lnTo>
                <a:lnTo>
                  <a:pt x="7398" y="3268"/>
                </a:lnTo>
                <a:lnTo>
                  <a:pt x="7395" y="3259"/>
                </a:lnTo>
                <a:lnTo>
                  <a:pt x="7393" y="3250"/>
                </a:lnTo>
                <a:lnTo>
                  <a:pt x="7386" y="3233"/>
                </a:lnTo>
                <a:lnTo>
                  <a:pt x="7381" y="3214"/>
                </a:lnTo>
                <a:lnTo>
                  <a:pt x="7353" y="3221"/>
                </a:lnTo>
                <a:lnTo>
                  <a:pt x="7325" y="3229"/>
                </a:lnTo>
                <a:lnTo>
                  <a:pt x="7298" y="3235"/>
                </a:lnTo>
                <a:lnTo>
                  <a:pt x="7270" y="3241"/>
                </a:lnTo>
                <a:lnTo>
                  <a:pt x="7262" y="3243"/>
                </a:lnTo>
                <a:lnTo>
                  <a:pt x="7255" y="3243"/>
                </a:lnTo>
                <a:lnTo>
                  <a:pt x="7248" y="3241"/>
                </a:lnTo>
                <a:lnTo>
                  <a:pt x="7242" y="3240"/>
                </a:lnTo>
                <a:lnTo>
                  <a:pt x="7235" y="3237"/>
                </a:lnTo>
                <a:lnTo>
                  <a:pt x="7230" y="3234"/>
                </a:lnTo>
                <a:lnTo>
                  <a:pt x="7224" y="3230"/>
                </a:lnTo>
                <a:lnTo>
                  <a:pt x="7219" y="3225"/>
                </a:lnTo>
                <a:lnTo>
                  <a:pt x="7207" y="3217"/>
                </a:lnTo>
                <a:lnTo>
                  <a:pt x="7196" y="3207"/>
                </a:lnTo>
                <a:lnTo>
                  <a:pt x="7190" y="3203"/>
                </a:lnTo>
                <a:lnTo>
                  <a:pt x="7183" y="3198"/>
                </a:lnTo>
                <a:lnTo>
                  <a:pt x="7176" y="3194"/>
                </a:lnTo>
                <a:lnTo>
                  <a:pt x="7168" y="3191"/>
                </a:lnTo>
                <a:lnTo>
                  <a:pt x="7158" y="3189"/>
                </a:lnTo>
                <a:lnTo>
                  <a:pt x="7148" y="3186"/>
                </a:lnTo>
                <a:lnTo>
                  <a:pt x="7138" y="3186"/>
                </a:lnTo>
                <a:lnTo>
                  <a:pt x="7126" y="3185"/>
                </a:lnTo>
                <a:lnTo>
                  <a:pt x="7110" y="3184"/>
                </a:lnTo>
                <a:lnTo>
                  <a:pt x="7095" y="3183"/>
                </a:lnTo>
                <a:lnTo>
                  <a:pt x="7080" y="3182"/>
                </a:lnTo>
                <a:lnTo>
                  <a:pt x="7062" y="3180"/>
                </a:lnTo>
                <a:lnTo>
                  <a:pt x="7045" y="3179"/>
                </a:lnTo>
                <a:lnTo>
                  <a:pt x="7030" y="3178"/>
                </a:lnTo>
                <a:lnTo>
                  <a:pt x="7022" y="3176"/>
                </a:lnTo>
                <a:lnTo>
                  <a:pt x="7015" y="3173"/>
                </a:lnTo>
                <a:lnTo>
                  <a:pt x="7007" y="3171"/>
                </a:lnTo>
                <a:lnTo>
                  <a:pt x="6999" y="3167"/>
                </a:lnTo>
                <a:lnTo>
                  <a:pt x="6992" y="3164"/>
                </a:lnTo>
                <a:lnTo>
                  <a:pt x="6987" y="3159"/>
                </a:lnTo>
                <a:lnTo>
                  <a:pt x="6982" y="3154"/>
                </a:lnTo>
                <a:lnTo>
                  <a:pt x="6978" y="3150"/>
                </a:lnTo>
                <a:lnTo>
                  <a:pt x="6973" y="3144"/>
                </a:lnTo>
                <a:lnTo>
                  <a:pt x="6968" y="3140"/>
                </a:lnTo>
                <a:lnTo>
                  <a:pt x="6963" y="3136"/>
                </a:lnTo>
                <a:lnTo>
                  <a:pt x="6956" y="3132"/>
                </a:lnTo>
                <a:lnTo>
                  <a:pt x="6942" y="3128"/>
                </a:lnTo>
                <a:lnTo>
                  <a:pt x="6928" y="3126"/>
                </a:lnTo>
                <a:lnTo>
                  <a:pt x="6915" y="3125"/>
                </a:lnTo>
                <a:lnTo>
                  <a:pt x="6902" y="3125"/>
                </a:lnTo>
                <a:lnTo>
                  <a:pt x="6891" y="3125"/>
                </a:lnTo>
                <a:lnTo>
                  <a:pt x="6878" y="3124"/>
                </a:lnTo>
                <a:lnTo>
                  <a:pt x="6870" y="3123"/>
                </a:lnTo>
                <a:lnTo>
                  <a:pt x="6864" y="3122"/>
                </a:lnTo>
                <a:lnTo>
                  <a:pt x="6857" y="3119"/>
                </a:lnTo>
                <a:lnTo>
                  <a:pt x="6850" y="3116"/>
                </a:lnTo>
                <a:lnTo>
                  <a:pt x="6840" y="3110"/>
                </a:lnTo>
                <a:lnTo>
                  <a:pt x="6829" y="3103"/>
                </a:lnTo>
                <a:lnTo>
                  <a:pt x="6806" y="3092"/>
                </a:lnTo>
                <a:lnTo>
                  <a:pt x="6787" y="3084"/>
                </a:lnTo>
                <a:lnTo>
                  <a:pt x="6766" y="3075"/>
                </a:lnTo>
                <a:lnTo>
                  <a:pt x="6744" y="3067"/>
                </a:lnTo>
                <a:lnTo>
                  <a:pt x="6729" y="3060"/>
                </a:lnTo>
                <a:lnTo>
                  <a:pt x="6713" y="3054"/>
                </a:lnTo>
                <a:lnTo>
                  <a:pt x="6701" y="3047"/>
                </a:lnTo>
                <a:lnTo>
                  <a:pt x="6688" y="3040"/>
                </a:lnTo>
                <a:lnTo>
                  <a:pt x="6682" y="3035"/>
                </a:lnTo>
                <a:lnTo>
                  <a:pt x="6677" y="3030"/>
                </a:lnTo>
                <a:lnTo>
                  <a:pt x="6671" y="3025"/>
                </a:lnTo>
                <a:lnTo>
                  <a:pt x="6667" y="3020"/>
                </a:lnTo>
                <a:lnTo>
                  <a:pt x="6663" y="3014"/>
                </a:lnTo>
                <a:lnTo>
                  <a:pt x="6659" y="3007"/>
                </a:lnTo>
                <a:lnTo>
                  <a:pt x="6656" y="3000"/>
                </a:lnTo>
                <a:lnTo>
                  <a:pt x="6653" y="2992"/>
                </a:lnTo>
                <a:lnTo>
                  <a:pt x="6650" y="2977"/>
                </a:lnTo>
                <a:lnTo>
                  <a:pt x="6648" y="2964"/>
                </a:lnTo>
                <a:lnTo>
                  <a:pt x="6645" y="2951"/>
                </a:lnTo>
                <a:lnTo>
                  <a:pt x="6644" y="2938"/>
                </a:lnTo>
                <a:lnTo>
                  <a:pt x="6642" y="2925"/>
                </a:lnTo>
                <a:lnTo>
                  <a:pt x="6640" y="2912"/>
                </a:lnTo>
                <a:lnTo>
                  <a:pt x="6636" y="2899"/>
                </a:lnTo>
                <a:lnTo>
                  <a:pt x="6629" y="2886"/>
                </a:lnTo>
                <a:lnTo>
                  <a:pt x="6618" y="2869"/>
                </a:lnTo>
                <a:lnTo>
                  <a:pt x="6605" y="2854"/>
                </a:lnTo>
                <a:lnTo>
                  <a:pt x="6595" y="2835"/>
                </a:lnTo>
                <a:lnTo>
                  <a:pt x="6586" y="2818"/>
                </a:lnTo>
                <a:lnTo>
                  <a:pt x="6577" y="2800"/>
                </a:lnTo>
                <a:lnTo>
                  <a:pt x="6571" y="2779"/>
                </a:lnTo>
                <a:lnTo>
                  <a:pt x="6563" y="2749"/>
                </a:lnTo>
                <a:lnTo>
                  <a:pt x="6559" y="2721"/>
                </a:lnTo>
                <a:lnTo>
                  <a:pt x="6556" y="2707"/>
                </a:lnTo>
                <a:lnTo>
                  <a:pt x="6553" y="2693"/>
                </a:lnTo>
                <a:lnTo>
                  <a:pt x="6549" y="2679"/>
                </a:lnTo>
                <a:lnTo>
                  <a:pt x="6545" y="2663"/>
                </a:lnTo>
                <a:lnTo>
                  <a:pt x="6540" y="2648"/>
                </a:lnTo>
                <a:lnTo>
                  <a:pt x="6534" y="2633"/>
                </a:lnTo>
                <a:lnTo>
                  <a:pt x="6529" y="2619"/>
                </a:lnTo>
                <a:lnTo>
                  <a:pt x="6523" y="2604"/>
                </a:lnTo>
                <a:lnTo>
                  <a:pt x="6519" y="2592"/>
                </a:lnTo>
                <a:lnTo>
                  <a:pt x="6515" y="2583"/>
                </a:lnTo>
                <a:lnTo>
                  <a:pt x="6510" y="2573"/>
                </a:lnTo>
                <a:lnTo>
                  <a:pt x="6505" y="2562"/>
                </a:lnTo>
                <a:lnTo>
                  <a:pt x="6500" y="2555"/>
                </a:lnTo>
                <a:lnTo>
                  <a:pt x="6495" y="2548"/>
                </a:lnTo>
                <a:lnTo>
                  <a:pt x="6490" y="2543"/>
                </a:lnTo>
                <a:lnTo>
                  <a:pt x="6485" y="2538"/>
                </a:lnTo>
                <a:lnTo>
                  <a:pt x="6473" y="2530"/>
                </a:lnTo>
                <a:lnTo>
                  <a:pt x="6460" y="2523"/>
                </a:lnTo>
                <a:lnTo>
                  <a:pt x="6446" y="2517"/>
                </a:lnTo>
                <a:lnTo>
                  <a:pt x="6433" y="2509"/>
                </a:lnTo>
                <a:lnTo>
                  <a:pt x="6426" y="2505"/>
                </a:lnTo>
                <a:lnTo>
                  <a:pt x="6420" y="2501"/>
                </a:lnTo>
                <a:lnTo>
                  <a:pt x="6413" y="2496"/>
                </a:lnTo>
                <a:lnTo>
                  <a:pt x="6407" y="2490"/>
                </a:lnTo>
                <a:lnTo>
                  <a:pt x="6399" y="2482"/>
                </a:lnTo>
                <a:lnTo>
                  <a:pt x="6394" y="2475"/>
                </a:lnTo>
                <a:lnTo>
                  <a:pt x="6388" y="2467"/>
                </a:lnTo>
                <a:lnTo>
                  <a:pt x="6383" y="2459"/>
                </a:lnTo>
                <a:lnTo>
                  <a:pt x="6369" y="2438"/>
                </a:lnTo>
                <a:lnTo>
                  <a:pt x="6356" y="2421"/>
                </a:lnTo>
                <a:lnTo>
                  <a:pt x="6343" y="2403"/>
                </a:lnTo>
                <a:lnTo>
                  <a:pt x="6329" y="2384"/>
                </a:lnTo>
                <a:lnTo>
                  <a:pt x="6317" y="2363"/>
                </a:lnTo>
                <a:lnTo>
                  <a:pt x="6305" y="2346"/>
                </a:lnTo>
                <a:lnTo>
                  <a:pt x="6293" y="2329"/>
                </a:lnTo>
                <a:lnTo>
                  <a:pt x="6279" y="2310"/>
                </a:lnTo>
                <a:lnTo>
                  <a:pt x="6272" y="2301"/>
                </a:lnTo>
                <a:lnTo>
                  <a:pt x="6264" y="2293"/>
                </a:lnTo>
                <a:lnTo>
                  <a:pt x="6258" y="2287"/>
                </a:lnTo>
                <a:lnTo>
                  <a:pt x="6250" y="2280"/>
                </a:lnTo>
                <a:lnTo>
                  <a:pt x="6243" y="2274"/>
                </a:lnTo>
                <a:lnTo>
                  <a:pt x="6235" y="2267"/>
                </a:lnTo>
                <a:lnTo>
                  <a:pt x="6227" y="2260"/>
                </a:lnTo>
                <a:lnTo>
                  <a:pt x="6221" y="2251"/>
                </a:lnTo>
                <a:lnTo>
                  <a:pt x="6208" y="2233"/>
                </a:lnTo>
                <a:lnTo>
                  <a:pt x="6198" y="2216"/>
                </a:lnTo>
                <a:lnTo>
                  <a:pt x="6190" y="2197"/>
                </a:lnTo>
                <a:lnTo>
                  <a:pt x="6181" y="2177"/>
                </a:lnTo>
                <a:lnTo>
                  <a:pt x="6168" y="2149"/>
                </a:lnTo>
                <a:lnTo>
                  <a:pt x="6156" y="2123"/>
                </a:lnTo>
                <a:lnTo>
                  <a:pt x="6143" y="2098"/>
                </a:lnTo>
                <a:lnTo>
                  <a:pt x="6128" y="2071"/>
                </a:lnTo>
                <a:lnTo>
                  <a:pt x="6115" y="2049"/>
                </a:lnTo>
                <a:lnTo>
                  <a:pt x="6103" y="2031"/>
                </a:lnTo>
                <a:lnTo>
                  <a:pt x="6091" y="2014"/>
                </a:lnTo>
                <a:lnTo>
                  <a:pt x="6077" y="1993"/>
                </a:lnTo>
                <a:lnTo>
                  <a:pt x="6069" y="1983"/>
                </a:lnTo>
                <a:lnTo>
                  <a:pt x="6060" y="1976"/>
                </a:lnTo>
                <a:lnTo>
                  <a:pt x="6051" y="1968"/>
                </a:lnTo>
                <a:lnTo>
                  <a:pt x="6040" y="1962"/>
                </a:lnTo>
                <a:lnTo>
                  <a:pt x="6026" y="1953"/>
                </a:lnTo>
                <a:lnTo>
                  <a:pt x="6014" y="1944"/>
                </a:lnTo>
                <a:lnTo>
                  <a:pt x="6002" y="1934"/>
                </a:lnTo>
                <a:lnTo>
                  <a:pt x="5990" y="1922"/>
                </a:lnTo>
                <a:lnTo>
                  <a:pt x="5981" y="1911"/>
                </a:lnTo>
                <a:lnTo>
                  <a:pt x="5974" y="1901"/>
                </a:lnTo>
                <a:lnTo>
                  <a:pt x="5968" y="1890"/>
                </a:lnTo>
                <a:lnTo>
                  <a:pt x="5961" y="1880"/>
                </a:lnTo>
                <a:lnTo>
                  <a:pt x="5951" y="1869"/>
                </a:lnTo>
                <a:lnTo>
                  <a:pt x="5941" y="1860"/>
                </a:lnTo>
                <a:lnTo>
                  <a:pt x="5932" y="1851"/>
                </a:lnTo>
                <a:lnTo>
                  <a:pt x="5923" y="1840"/>
                </a:lnTo>
                <a:lnTo>
                  <a:pt x="5915" y="1826"/>
                </a:lnTo>
                <a:lnTo>
                  <a:pt x="5909" y="1812"/>
                </a:lnTo>
                <a:lnTo>
                  <a:pt x="5905" y="1805"/>
                </a:lnTo>
                <a:lnTo>
                  <a:pt x="5901" y="1800"/>
                </a:lnTo>
                <a:lnTo>
                  <a:pt x="5897" y="1793"/>
                </a:lnTo>
                <a:lnTo>
                  <a:pt x="5892" y="1787"/>
                </a:lnTo>
                <a:lnTo>
                  <a:pt x="5881" y="1777"/>
                </a:lnTo>
                <a:lnTo>
                  <a:pt x="5871" y="1768"/>
                </a:lnTo>
                <a:lnTo>
                  <a:pt x="5860" y="1763"/>
                </a:lnTo>
                <a:lnTo>
                  <a:pt x="5849" y="1758"/>
                </a:lnTo>
                <a:lnTo>
                  <a:pt x="5825" y="1751"/>
                </a:lnTo>
                <a:lnTo>
                  <a:pt x="5799" y="1744"/>
                </a:lnTo>
                <a:lnTo>
                  <a:pt x="5773" y="1735"/>
                </a:lnTo>
                <a:lnTo>
                  <a:pt x="5751" y="1726"/>
                </a:lnTo>
                <a:lnTo>
                  <a:pt x="5740" y="1723"/>
                </a:lnTo>
                <a:lnTo>
                  <a:pt x="5729" y="1720"/>
                </a:lnTo>
                <a:lnTo>
                  <a:pt x="5716" y="1718"/>
                </a:lnTo>
                <a:lnTo>
                  <a:pt x="5702" y="1718"/>
                </a:lnTo>
                <a:lnTo>
                  <a:pt x="5685" y="1718"/>
                </a:lnTo>
                <a:lnTo>
                  <a:pt x="5668" y="1718"/>
                </a:lnTo>
                <a:lnTo>
                  <a:pt x="5651" y="1718"/>
                </a:lnTo>
                <a:lnTo>
                  <a:pt x="5635" y="1718"/>
                </a:lnTo>
                <a:lnTo>
                  <a:pt x="5626" y="1718"/>
                </a:lnTo>
                <a:lnTo>
                  <a:pt x="5618" y="1719"/>
                </a:lnTo>
                <a:lnTo>
                  <a:pt x="5612" y="1720"/>
                </a:lnTo>
                <a:lnTo>
                  <a:pt x="5604" y="1722"/>
                </a:lnTo>
                <a:lnTo>
                  <a:pt x="5598" y="1725"/>
                </a:lnTo>
                <a:lnTo>
                  <a:pt x="5592" y="1728"/>
                </a:lnTo>
                <a:lnTo>
                  <a:pt x="5586" y="1733"/>
                </a:lnTo>
                <a:lnTo>
                  <a:pt x="5581" y="1738"/>
                </a:lnTo>
                <a:lnTo>
                  <a:pt x="5570" y="1749"/>
                </a:lnTo>
                <a:lnTo>
                  <a:pt x="5560" y="1757"/>
                </a:lnTo>
                <a:lnTo>
                  <a:pt x="5549" y="1764"/>
                </a:lnTo>
                <a:lnTo>
                  <a:pt x="5540" y="1770"/>
                </a:lnTo>
                <a:lnTo>
                  <a:pt x="5517" y="1779"/>
                </a:lnTo>
                <a:lnTo>
                  <a:pt x="5490" y="1789"/>
                </a:lnTo>
                <a:lnTo>
                  <a:pt x="5481" y="1791"/>
                </a:lnTo>
                <a:lnTo>
                  <a:pt x="5474" y="1792"/>
                </a:lnTo>
                <a:lnTo>
                  <a:pt x="5469" y="1793"/>
                </a:lnTo>
                <a:lnTo>
                  <a:pt x="5466" y="1795"/>
                </a:lnTo>
                <a:lnTo>
                  <a:pt x="5462" y="1797"/>
                </a:lnTo>
                <a:lnTo>
                  <a:pt x="5459" y="1800"/>
                </a:lnTo>
                <a:lnTo>
                  <a:pt x="5456" y="1805"/>
                </a:lnTo>
                <a:lnTo>
                  <a:pt x="5455" y="1811"/>
                </a:lnTo>
                <a:lnTo>
                  <a:pt x="5448" y="1820"/>
                </a:lnTo>
                <a:lnTo>
                  <a:pt x="5440" y="1829"/>
                </a:lnTo>
                <a:lnTo>
                  <a:pt x="5432" y="1838"/>
                </a:lnTo>
                <a:lnTo>
                  <a:pt x="5423" y="1845"/>
                </a:lnTo>
                <a:lnTo>
                  <a:pt x="5415" y="1852"/>
                </a:lnTo>
                <a:lnTo>
                  <a:pt x="5407" y="1860"/>
                </a:lnTo>
                <a:lnTo>
                  <a:pt x="5399" y="1869"/>
                </a:lnTo>
                <a:lnTo>
                  <a:pt x="5392" y="1880"/>
                </a:lnTo>
                <a:lnTo>
                  <a:pt x="5387" y="1888"/>
                </a:lnTo>
                <a:lnTo>
                  <a:pt x="5384" y="1898"/>
                </a:lnTo>
                <a:lnTo>
                  <a:pt x="5382" y="1908"/>
                </a:lnTo>
                <a:lnTo>
                  <a:pt x="5381" y="1916"/>
                </a:lnTo>
                <a:lnTo>
                  <a:pt x="5378" y="1926"/>
                </a:lnTo>
                <a:lnTo>
                  <a:pt x="5374" y="1934"/>
                </a:lnTo>
                <a:lnTo>
                  <a:pt x="5371" y="1937"/>
                </a:lnTo>
                <a:lnTo>
                  <a:pt x="5368" y="1940"/>
                </a:lnTo>
                <a:lnTo>
                  <a:pt x="5365" y="1943"/>
                </a:lnTo>
                <a:lnTo>
                  <a:pt x="5360" y="1946"/>
                </a:lnTo>
                <a:lnTo>
                  <a:pt x="5340" y="1952"/>
                </a:lnTo>
                <a:lnTo>
                  <a:pt x="5320" y="1957"/>
                </a:lnTo>
                <a:lnTo>
                  <a:pt x="5312" y="1960"/>
                </a:lnTo>
                <a:lnTo>
                  <a:pt x="5304" y="1964"/>
                </a:lnTo>
                <a:lnTo>
                  <a:pt x="5300" y="1966"/>
                </a:lnTo>
                <a:lnTo>
                  <a:pt x="5297" y="1969"/>
                </a:lnTo>
                <a:lnTo>
                  <a:pt x="5293" y="1974"/>
                </a:lnTo>
                <a:lnTo>
                  <a:pt x="5291" y="1978"/>
                </a:lnTo>
                <a:lnTo>
                  <a:pt x="5287" y="1989"/>
                </a:lnTo>
                <a:lnTo>
                  <a:pt x="5284" y="1998"/>
                </a:lnTo>
                <a:lnTo>
                  <a:pt x="5281" y="2001"/>
                </a:lnTo>
                <a:lnTo>
                  <a:pt x="5279" y="2002"/>
                </a:lnTo>
                <a:lnTo>
                  <a:pt x="5277" y="2003"/>
                </a:lnTo>
                <a:lnTo>
                  <a:pt x="5274" y="2003"/>
                </a:lnTo>
                <a:lnTo>
                  <a:pt x="5268" y="2002"/>
                </a:lnTo>
                <a:lnTo>
                  <a:pt x="5262" y="2002"/>
                </a:lnTo>
                <a:lnTo>
                  <a:pt x="5253" y="2000"/>
                </a:lnTo>
                <a:lnTo>
                  <a:pt x="5246" y="1997"/>
                </a:lnTo>
                <a:lnTo>
                  <a:pt x="5238" y="1994"/>
                </a:lnTo>
                <a:lnTo>
                  <a:pt x="5230" y="1991"/>
                </a:lnTo>
                <a:lnTo>
                  <a:pt x="5208" y="1981"/>
                </a:lnTo>
                <a:lnTo>
                  <a:pt x="5187" y="1971"/>
                </a:lnTo>
                <a:lnTo>
                  <a:pt x="5170" y="1961"/>
                </a:lnTo>
                <a:lnTo>
                  <a:pt x="5153" y="1950"/>
                </a:lnTo>
                <a:lnTo>
                  <a:pt x="5119" y="1925"/>
                </a:lnTo>
                <a:lnTo>
                  <a:pt x="5082" y="1898"/>
                </a:lnTo>
                <a:lnTo>
                  <a:pt x="5068" y="1889"/>
                </a:lnTo>
                <a:lnTo>
                  <a:pt x="5056" y="1882"/>
                </a:lnTo>
                <a:lnTo>
                  <a:pt x="5043" y="1874"/>
                </a:lnTo>
                <a:lnTo>
                  <a:pt x="5028" y="1869"/>
                </a:lnTo>
                <a:lnTo>
                  <a:pt x="5006" y="1862"/>
                </a:lnTo>
                <a:lnTo>
                  <a:pt x="4984" y="1857"/>
                </a:lnTo>
                <a:lnTo>
                  <a:pt x="4975" y="1855"/>
                </a:lnTo>
                <a:lnTo>
                  <a:pt x="4964" y="1852"/>
                </a:lnTo>
                <a:lnTo>
                  <a:pt x="4954" y="1847"/>
                </a:lnTo>
                <a:lnTo>
                  <a:pt x="4943" y="1842"/>
                </a:lnTo>
                <a:lnTo>
                  <a:pt x="4934" y="1835"/>
                </a:lnTo>
                <a:lnTo>
                  <a:pt x="4927" y="1828"/>
                </a:lnTo>
                <a:lnTo>
                  <a:pt x="4921" y="1820"/>
                </a:lnTo>
                <a:lnTo>
                  <a:pt x="4916" y="1812"/>
                </a:lnTo>
                <a:lnTo>
                  <a:pt x="4907" y="1792"/>
                </a:lnTo>
                <a:lnTo>
                  <a:pt x="4896" y="1773"/>
                </a:lnTo>
                <a:lnTo>
                  <a:pt x="4887" y="1763"/>
                </a:lnTo>
                <a:lnTo>
                  <a:pt x="4880" y="1755"/>
                </a:lnTo>
                <a:lnTo>
                  <a:pt x="4871" y="1748"/>
                </a:lnTo>
                <a:lnTo>
                  <a:pt x="4863" y="1741"/>
                </a:lnTo>
                <a:lnTo>
                  <a:pt x="4845" y="1730"/>
                </a:lnTo>
                <a:lnTo>
                  <a:pt x="4827" y="1714"/>
                </a:lnTo>
                <a:lnTo>
                  <a:pt x="4820" y="1709"/>
                </a:lnTo>
                <a:lnTo>
                  <a:pt x="4815" y="1704"/>
                </a:lnTo>
                <a:lnTo>
                  <a:pt x="4811" y="1697"/>
                </a:lnTo>
                <a:lnTo>
                  <a:pt x="4806" y="1692"/>
                </a:lnTo>
                <a:lnTo>
                  <a:pt x="4800" y="1679"/>
                </a:lnTo>
                <a:lnTo>
                  <a:pt x="4792" y="1664"/>
                </a:lnTo>
                <a:lnTo>
                  <a:pt x="4784" y="1651"/>
                </a:lnTo>
                <a:lnTo>
                  <a:pt x="4775" y="1639"/>
                </a:lnTo>
                <a:lnTo>
                  <a:pt x="4771" y="1632"/>
                </a:lnTo>
                <a:lnTo>
                  <a:pt x="4767" y="1626"/>
                </a:lnTo>
                <a:lnTo>
                  <a:pt x="4765" y="1619"/>
                </a:lnTo>
                <a:lnTo>
                  <a:pt x="4763" y="1611"/>
                </a:lnTo>
                <a:lnTo>
                  <a:pt x="4761" y="1600"/>
                </a:lnTo>
                <a:lnTo>
                  <a:pt x="4762" y="1590"/>
                </a:lnTo>
                <a:lnTo>
                  <a:pt x="4763" y="1579"/>
                </a:lnTo>
                <a:lnTo>
                  <a:pt x="4763" y="1569"/>
                </a:lnTo>
                <a:lnTo>
                  <a:pt x="4760" y="1547"/>
                </a:lnTo>
                <a:lnTo>
                  <a:pt x="4755" y="1527"/>
                </a:lnTo>
                <a:lnTo>
                  <a:pt x="4750" y="1509"/>
                </a:lnTo>
                <a:lnTo>
                  <a:pt x="4742" y="1492"/>
                </a:lnTo>
                <a:lnTo>
                  <a:pt x="4726" y="1457"/>
                </a:lnTo>
                <a:lnTo>
                  <a:pt x="4707" y="1420"/>
                </a:lnTo>
                <a:lnTo>
                  <a:pt x="4701" y="1409"/>
                </a:lnTo>
                <a:lnTo>
                  <a:pt x="4696" y="1398"/>
                </a:lnTo>
                <a:lnTo>
                  <a:pt x="4692" y="1388"/>
                </a:lnTo>
                <a:lnTo>
                  <a:pt x="4685" y="1378"/>
                </a:lnTo>
                <a:lnTo>
                  <a:pt x="4678" y="1367"/>
                </a:lnTo>
                <a:lnTo>
                  <a:pt x="4670" y="1357"/>
                </a:lnTo>
                <a:lnTo>
                  <a:pt x="4667" y="1352"/>
                </a:lnTo>
                <a:lnTo>
                  <a:pt x="4664" y="1347"/>
                </a:lnTo>
                <a:lnTo>
                  <a:pt x="4661" y="1341"/>
                </a:lnTo>
                <a:lnTo>
                  <a:pt x="4659" y="1335"/>
                </a:lnTo>
                <a:lnTo>
                  <a:pt x="4656" y="1320"/>
                </a:lnTo>
                <a:lnTo>
                  <a:pt x="4654" y="1307"/>
                </a:lnTo>
                <a:lnTo>
                  <a:pt x="4653" y="1302"/>
                </a:lnTo>
                <a:lnTo>
                  <a:pt x="4652" y="1295"/>
                </a:lnTo>
                <a:lnTo>
                  <a:pt x="4649" y="1289"/>
                </a:lnTo>
                <a:lnTo>
                  <a:pt x="4645" y="1281"/>
                </a:lnTo>
                <a:lnTo>
                  <a:pt x="4640" y="1273"/>
                </a:lnTo>
                <a:lnTo>
                  <a:pt x="4632" y="1265"/>
                </a:lnTo>
                <a:lnTo>
                  <a:pt x="4625" y="1259"/>
                </a:lnTo>
                <a:lnTo>
                  <a:pt x="4616" y="1253"/>
                </a:lnTo>
                <a:lnTo>
                  <a:pt x="4597" y="1244"/>
                </a:lnTo>
                <a:lnTo>
                  <a:pt x="4576" y="1234"/>
                </a:lnTo>
                <a:lnTo>
                  <a:pt x="4565" y="1227"/>
                </a:lnTo>
                <a:lnTo>
                  <a:pt x="4556" y="1220"/>
                </a:lnTo>
                <a:lnTo>
                  <a:pt x="4547" y="1212"/>
                </a:lnTo>
                <a:lnTo>
                  <a:pt x="4538" y="1205"/>
                </a:lnTo>
                <a:lnTo>
                  <a:pt x="4531" y="1197"/>
                </a:lnTo>
                <a:lnTo>
                  <a:pt x="4522" y="1190"/>
                </a:lnTo>
                <a:lnTo>
                  <a:pt x="4512" y="1183"/>
                </a:lnTo>
                <a:lnTo>
                  <a:pt x="4503" y="1176"/>
                </a:lnTo>
                <a:lnTo>
                  <a:pt x="4485" y="1164"/>
                </a:lnTo>
                <a:lnTo>
                  <a:pt x="4470" y="1153"/>
                </a:lnTo>
                <a:lnTo>
                  <a:pt x="4456" y="1142"/>
                </a:lnTo>
                <a:lnTo>
                  <a:pt x="4439" y="1130"/>
                </a:lnTo>
                <a:lnTo>
                  <a:pt x="4433" y="1127"/>
                </a:lnTo>
                <a:lnTo>
                  <a:pt x="4427" y="1124"/>
                </a:lnTo>
                <a:lnTo>
                  <a:pt x="4422" y="1119"/>
                </a:lnTo>
                <a:lnTo>
                  <a:pt x="4417" y="1114"/>
                </a:lnTo>
                <a:lnTo>
                  <a:pt x="4413" y="1106"/>
                </a:lnTo>
                <a:lnTo>
                  <a:pt x="4409" y="1098"/>
                </a:lnTo>
                <a:lnTo>
                  <a:pt x="4406" y="1090"/>
                </a:lnTo>
                <a:lnTo>
                  <a:pt x="4403" y="1083"/>
                </a:lnTo>
                <a:lnTo>
                  <a:pt x="4399" y="1066"/>
                </a:lnTo>
                <a:lnTo>
                  <a:pt x="4396" y="1048"/>
                </a:lnTo>
                <a:lnTo>
                  <a:pt x="4394" y="1030"/>
                </a:lnTo>
                <a:lnTo>
                  <a:pt x="4390" y="1013"/>
                </a:lnTo>
                <a:lnTo>
                  <a:pt x="4387" y="1005"/>
                </a:lnTo>
                <a:lnTo>
                  <a:pt x="4384" y="997"/>
                </a:lnTo>
                <a:lnTo>
                  <a:pt x="4379" y="991"/>
                </a:lnTo>
                <a:lnTo>
                  <a:pt x="4372" y="984"/>
                </a:lnTo>
                <a:lnTo>
                  <a:pt x="4361" y="977"/>
                </a:lnTo>
                <a:lnTo>
                  <a:pt x="4350" y="971"/>
                </a:lnTo>
                <a:lnTo>
                  <a:pt x="4340" y="967"/>
                </a:lnTo>
                <a:lnTo>
                  <a:pt x="4329" y="963"/>
                </a:lnTo>
                <a:lnTo>
                  <a:pt x="4319" y="960"/>
                </a:lnTo>
                <a:lnTo>
                  <a:pt x="4308" y="955"/>
                </a:lnTo>
                <a:lnTo>
                  <a:pt x="4298" y="950"/>
                </a:lnTo>
                <a:lnTo>
                  <a:pt x="4287" y="942"/>
                </a:lnTo>
                <a:lnTo>
                  <a:pt x="4279" y="934"/>
                </a:lnTo>
                <a:lnTo>
                  <a:pt x="4273" y="926"/>
                </a:lnTo>
                <a:lnTo>
                  <a:pt x="4268" y="917"/>
                </a:lnTo>
                <a:lnTo>
                  <a:pt x="4265" y="909"/>
                </a:lnTo>
                <a:lnTo>
                  <a:pt x="4261" y="899"/>
                </a:lnTo>
                <a:lnTo>
                  <a:pt x="4258" y="889"/>
                </a:lnTo>
                <a:lnTo>
                  <a:pt x="4253" y="880"/>
                </a:lnTo>
                <a:lnTo>
                  <a:pt x="4247" y="870"/>
                </a:lnTo>
                <a:lnTo>
                  <a:pt x="4238" y="859"/>
                </a:lnTo>
                <a:lnTo>
                  <a:pt x="4228" y="851"/>
                </a:lnTo>
                <a:lnTo>
                  <a:pt x="4218" y="843"/>
                </a:lnTo>
                <a:lnTo>
                  <a:pt x="4206" y="835"/>
                </a:lnTo>
                <a:lnTo>
                  <a:pt x="3642" y="790"/>
                </a:lnTo>
                <a:lnTo>
                  <a:pt x="3626" y="977"/>
                </a:lnTo>
                <a:lnTo>
                  <a:pt x="2635" y="865"/>
                </a:lnTo>
                <a:lnTo>
                  <a:pt x="1458" y="169"/>
                </a:lnTo>
                <a:lnTo>
                  <a:pt x="1455" y="155"/>
                </a:lnTo>
                <a:lnTo>
                  <a:pt x="1452" y="143"/>
                </a:lnTo>
                <a:lnTo>
                  <a:pt x="1450" y="130"/>
                </a:lnTo>
                <a:lnTo>
                  <a:pt x="1448" y="116"/>
                </a:lnTo>
                <a:lnTo>
                  <a:pt x="1425" y="112"/>
                </a:lnTo>
                <a:lnTo>
                  <a:pt x="1405" y="109"/>
                </a:lnTo>
                <a:lnTo>
                  <a:pt x="1386" y="104"/>
                </a:lnTo>
                <a:lnTo>
                  <a:pt x="1363" y="100"/>
                </a:lnTo>
                <a:lnTo>
                  <a:pt x="1346" y="98"/>
                </a:lnTo>
                <a:lnTo>
                  <a:pt x="1331" y="95"/>
                </a:lnTo>
                <a:lnTo>
                  <a:pt x="1317" y="92"/>
                </a:lnTo>
                <a:lnTo>
                  <a:pt x="1299" y="89"/>
                </a:lnTo>
                <a:lnTo>
                  <a:pt x="1280" y="87"/>
                </a:lnTo>
                <a:lnTo>
                  <a:pt x="1263" y="85"/>
                </a:lnTo>
                <a:lnTo>
                  <a:pt x="1244" y="83"/>
                </a:lnTo>
                <a:lnTo>
                  <a:pt x="1225" y="82"/>
                </a:lnTo>
                <a:lnTo>
                  <a:pt x="1185" y="77"/>
                </a:lnTo>
                <a:lnTo>
                  <a:pt x="1149" y="72"/>
                </a:lnTo>
                <a:lnTo>
                  <a:pt x="1132" y="70"/>
                </a:lnTo>
                <a:lnTo>
                  <a:pt x="1114" y="68"/>
                </a:lnTo>
                <a:lnTo>
                  <a:pt x="1094" y="66"/>
                </a:lnTo>
                <a:lnTo>
                  <a:pt x="1074" y="65"/>
                </a:lnTo>
                <a:lnTo>
                  <a:pt x="1061" y="65"/>
                </a:lnTo>
                <a:lnTo>
                  <a:pt x="1050" y="64"/>
                </a:lnTo>
                <a:lnTo>
                  <a:pt x="1039" y="62"/>
                </a:lnTo>
                <a:lnTo>
                  <a:pt x="1028" y="60"/>
                </a:lnTo>
                <a:lnTo>
                  <a:pt x="1007" y="56"/>
                </a:lnTo>
                <a:lnTo>
                  <a:pt x="983" y="52"/>
                </a:lnTo>
                <a:lnTo>
                  <a:pt x="955" y="49"/>
                </a:lnTo>
                <a:lnTo>
                  <a:pt x="930" y="46"/>
                </a:lnTo>
                <a:lnTo>
                  <a:pt x="905" y="42"/>
                </a:lnTo>
                <a:lnTo>
                  <a:pt x="877" y="36"/>
                </a:lnTo>
                <a:lnTo>
                  <a:pt x="849" y="31"/>
                </a:lnTo>
                <a:lnTo>
                  <a:pt x="824" y="25"/>
                </a:lnTo>
                <a:lnTo>
                  <a:pt x="799" y="21"/>
                </a:lnTo>
                <a:lnTo>
                  <a:pt x="771" y="15"/>
                </a:lnTo>
                <a:lnTo>
                  <a:pt x="759" y="12"/>
                </a:lnTo>
                <a:lnTo>
                  <a:pt x="750" y="9"/>
                </a:lnTo>
                <a:lnTo>
                  <a:pt x="740" y="7"/>
                </a:lnTo>
                <a:lnTo>
                  <a:pt x="728" y="5"/>
                </a:lnTo>
                <a:lnTo>
                  <a:pt x="716" y="4"/>
                </a:lnTo>
                <a:lnTo>
                  <a:pt x="705" y="3"/>
                </a:lnTo>
                <a:lnTo>
                  <a:pt x="695" y="2"/>
                </a:lnTo>
                <a:lnTo>
                  <a:pt x="684" y="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2" name="Freeform 159"/>
          <p:cNvSpPr>
            <a:spLocks/>
          </p:cNvSpPr>
          <p:nvPr/>
        </p:nvSpPr>
        <p:spPr bwMode="auto">
          <a:xfrm>
            <a:off x="1795765" y="5598846"/>
            <a:ext cx="38698" cy="62192"/>
          </a:xfrm>
          <a:custGeom>
            <a:avLst/>
            <a:gdLst>
              <a:gd name="T0" fmla="*/ 83 w 83"/>
              <a:gd name="T1" fmla="*/ 11 h 135"/>
              <a:gd name="T2" fmla="*/ 75 w 83"/>
              <a:gd name="T3" fmla="*/ 7 h 135"/>
              <a:gd name="T4" fmla="*/ 67 w 83"/>
              <a:gd name="T5" fmla="*/ 4 h 135"/>
              <a:gd name="T6" fmla="*/ 60 w 83"/>
              <a:gd name="T7" fmla="*/ 1 h 135"/>
              <a:gd name="T8" fmla="*/ 51 w 83"/>
              <a:gd name="T9" fmla="*/ 0 h 135"/>
              <a:gd name="T10" fmla="*/ 46 w 83"/>
              <a:gd name="T11" fmla="*/ 1 h 135"/>
              <a:gd name="T12" fmla="*/ 41 w 83"/>
              <a:gd name="T13" fmla="*/ 3 h 135"/>
              <a:gd name="T14" fmla="*/ 38 w 83"/>
              <a:gd name="T15" fmla="*/ 5 h 135"/>
              <a:gd name="T16" fmla="*/ 36 w 83"/>
              <a:gd name="T17" fmla="*/ 10 h 135"/>
              <a:gd name="T18" fmla="*/ 30 w 83"/>
              <a:gd name="T19" fmla="*/ 19 h 135"/>
              <a:gd name="T20" fmla="*/ 25 w 83"/>
              <a:gd name="T21" fmla="*/ 29 h 135"/>
              <a:gd name="T22" fmla="*/ 15 w 83"/>
              <a:gd name="T23" fmla="*/ 42 h 135"/>
              <a:gd name="T24" fmla="*/ 8 w 83"/>
              <a:gd name="T25" fmla="*/ 54 h 135"/>
              <a:gd name="T26" fmla="*/ 5 w 83"/>
              <a:gd name="T27" fmla="*/ 60 h 135"/>
              <a:gd name="T28" fmla="*/ 2 w 83"/>
              <a:gd name="T29" fmla="*/ 67 h 135"/>
              <a:gd name="T30" fmla="*/ 1 w 83"/>
              <a:gd name="T31" fmla="*/ 74 h 135"/>
              <a:gd name="T32" fmla="*/ 0 w 83"/>
              <a:gd name="T33" fmla="*/ 82 h 135"/>
              <a:gd name="T34" fmla="*/ 3 w 83"/>
              <a:gd name="T35" fmla="*/ 87 h 135"/>
              <a:gd name="T36" fmla="*/ 9 w 83"/>
              <a:gd name="T37" fmla="*/ 93 h 135"/>
              <a:gd name="T38" fmla="*/ 10 w 83"/>
              <a:gd name="T39" fmla="*/ 98 h 135"/>
              <a:gd name="T40" fmla="*/ 11 w 83"/>
              <a:gd name="T41" fmla="*/ 104 h 135"/>
              <a:gd name="T42" fmla="*/ 16 w 83"/>
              <a:gd name="T43" fmla="*/ 105 h 135"/>
              <a:gd name="T44" fmla="*/ 22 w 83"/>
              <a:gd name="T45" fmla="*/ 106 h 135"/>
              <a:gd name="T46" fmla="*/ 36 w 83"/>
              <a:gd name="T47" fmla="*/ 120 h 135"/>
              <a:gd name="T48" fmla="*/ 49 w 83"/>
              <a:gd name="T49" fmla="*/ 135 h 135"/>
              <a:gd name="T50" fmla="*/ 53 w 83"/>
              <a:gd name="T51" fmla="*/ 132 h 135"/>
              <a:gd name="T52" fmla="*/ 57 w 83"/>
              <a:gd name="T53" fmla="*/ 126 h 135"/>
              <a:gd name="T54" fmla="*/ 61 w 83"/>
              <a:gd name="T55" fmla="*/ 122 h 135"/>
              <a:gd name="T56" fmla="*/ 64 w 83"/>
              <a:gd name="T57" fmla="*/ 116 h 135"/>
              <a:gd name="T58" fmla="*/ 68 w 83"/>
              <a:gd name="T59" fmla="*/ 105 h 135"/>
              <a:gd name="T60" fmla="*/ 73 w 83"/>
              <a:gd name="T61" fmla="*/ 93 h 135"/>
              <a:gd name="T62" fmla="*/ 76 w 83"/>
              <a:gd name="T63" fmla="*/ 83 h 135"/>
              <a:gd name="T64" fmla="*/ 78 w 83"/>
              <a:gd name="T65" fmla="*/ 73 h 135"/>
              <a:gd name="T66" fmla="*/ 80 w 83"/>
              <a:gd name="T67" fmla="*/ 62 h 135"/>
              <a:gd name="T68" fmla="*/ 81 w 83"/>
              <a:gd name="T69" fmla="*/ 53 h 135"/>
              <a:gd name="T70" fmla="*/ 82 w 83"/>
              <a:gd name="T71" fmla="*/ 32 h 135"/>
              <a:gd name="T72" fmla="*/ 83 w 83"/>
              <a:gd name="T73" fmla="*/ 11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3" h="135">
                <a:moveTo>
                  <a:pt x="83" y="11"/>
                </a:moveTo>
                <a:lnTo>
                  <a:pt x="75" y="7"/>
                </a:lnTo>
                <a:lnTo>
                  <a:pt x="67" y="4"/>
                </a:lnTo>
                <a:lnTo>
                  <a:pt x="60" y="1"/>
                </a:lnTo>
                <a:lnTo>
                  <a:pt x="51" y="0"/>
                </a:lnTo>
                <a:lnTo>
                  <a:pt x="46" y="1"/>
                </a:lnTo>
                <a:lnTo>
                  <a:pt x="41" y="3"/>
                </a:lnTo>
                <a:lnTo>
                  <a:pt x="38" y="5"/>
                </a:lnTo>
                <a:lnTo>
                  <a:pt x="36" y="10"/>
                </a:lnTo>
                <a:lnTo>
                  <a:pt x="30" y="19"/>
                </a:lnTo>
                <a:lnTo>
                  <a:pt x="25" y="29"/>
                </a:lnTo>
                <a:lnTo>
                  <a:pt x="15" y="42"/>
                </a:lnTo>
                <a:lnTo>
                  <a:pt x="8" y="54"/>
                </a:lnTo>
                <a:lnTo>
                  <a:pt x="5" y="60"/>
                </a:lnTo>
                <a:lnTo>
                  <a:pt x="2" y="67"/>
                </a:lnTo>
                <a:lnTo>
                  <a:pt x="1" y="74"/>
                </a:lnTo>
                <a:lnTo>
                  <a:pt x="0" y="82"/>
                </a:lnTo>
                <a:lnTo>
                  <a:pt x="3" y="87"/>
                </a:lnTo>
                <a:lnTo>
                  <a:pt x="9" y="93"/>
                </a:lnTo>
                <a:lnTo>
                  <a:pt x="10" y="98"/>
                </a:lnTo>
                <a:lnTo>
                  <a:pt x="11" y="104"/>
                </a:lnTo>
                <a:lnTo>
                  <a:pt x="16" y="105"/>
                </a:lnTo>
                <a:lnTo>
                  <a:pt x="22" y="106"/>
                </a:lnTo>
                <a:lnTo>
                  <a:pt x="36" y="120"/>
                </a:lnTo>
                <a:lnTo>
                  <a:pt x="49" y="135"/>
                </a:lnTo>
                <a:lnTo>
                  <a:pt x="53" y="132"/>
                </a:lnTo>
                <a:lnTo>
                  <a:pt x="57" y="126"/>
                </a:lnTo>
                <a:lnTo>
                  <a:pt x="61" y="122"/>
                </a:lnTo>
                <a:lnTo>
                  <a:pt x="64" y="116"/>
                </a:lnTo>
                <a:lnTo>
                  <a:pt x="68" y="105"/>
                </a:lnTo>
                <a:lnTo>
                  <a:pt x="73" y="93"/>
                </a:lnTo>
                <a:lnTo>
                  <a:pt x="76" y="83"/>
                </a:lnTo>
                <a:lnTo>
                  <a:pt x="78" y="73"/>
                </a:lnTo>
                <a:lnTo>
                  <a:pt x="80" y="62"/>
                </a:lnTo>
                <a:lnTo>
                  <a:pt x="81" y="53"/>
                </a:lnTo>
                <a:lnTo>
                  <a:pt x="82" y="32"/>
                </a:lnTo>
                <a:lnTo>
                  <a:pt x="83" y="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3" name="Freeform 160"/>
          <p:cNvSpPr>
            <a:spLocks/>
          </p:cNvSpPr>
          <p:nvPr/>
        </p:nvSpPr>
        <p:spPr bwMode="auto">
          <a:xfrm>
            <a:off x="2257372" y="5806154"/>
            <a:ext cx="46990" cy="62192"/>
          </a:xfrm>
          <a:custGeom>
            <a:avLst/>
            <a:gdLst>
              <a:gd name="T0" fmla="*/ 86 w 102"/>
              <a:gd name="T1" fmla="*/ 3 h 136"/>
              <a:gd name="T2" fmla="*/ 78 w 102"/>
              <a:gd name="T3" fmla="*/ 2 h 136"/>
              <a:gd name="T4" fmla="*/ 71 w 102"/>
              <a:gd name="T5" fmla="*/ 1 h 136"/>
              <a:gd name="T6" fmla="*/ 65 w 102"/>
              <a:gd name="T7" fmla="*/ 1 h 136"/>
              <a:gd name="T8" fmla="*/ 61 w 102"/>
              <a:gd name="T9" fmla="*/ 0 h 136"/>
              <a:gd name="T10" fmla="*/ 59 w 102"/>
              <a:gd name="T11" fmla="*/ 1 h 136"/>
              <a:gd name="T12" fmla="*/ 58 w 102"/>
              <a:gd name="T13" fmla="*/ 1 h 136"/>
              <a:gd name="T14" fmla="*/ 55 w 102"/>
              <a:gd name="T15" fmla="*/ 2 h 136"/>
              <a:gd name="T16" fmla="*/ 54 w 102"/>
              <a:gd name="T17" fmla="*/ 3 h 136"/>
              <a:gd name="T18" fmla="*/ 51 w 102"/>
              <a:gd name="T19" fmla="*/ 14 h 136"/>
              <a:gd name="T20" fmla="*/ 49 w 102"/>
              <a:gd name="T21" fmla="*/ 25 h 136"/>
              <a:gd name="T22" fmla="*/ 37 w 102"/>
              <a:gd name="T23" fmla="*/ 41 h 136"/>
              <a:gd name="T24" fmla="*/ 25 w 102"/>
              <a:gd name="T25" fmla="*/ 57 h 136"/>
              <a:gd name="T26" fmla="*/ 19 w 102"/>
              <a:gd name="T27" fmla="*/ 74 h 136"/>
              <a:gd name="T28" fmla="*/ 14 w 102"/>
              <a:gd name="T29" fmla="*/ 90 h 136"/>
              <a:gd name="T30" fmla="*/ 12 w 102"/>
              <a:gd name="T31" fmla="*/ 97 h 136"/>
              <a:gd name="T32" fmla="*/ 9 w 102"/>
              <a:gd name="T33" fmla="*/ 105 h 136"/>
              <a:gd name="T34" fmla="*/ 6 w 102"/>
              <a:gd name="T35" fmla="*/ 112 h 136"/>
              <a:gd name="T36" fmla="*/ 0 w 102"/>
              <a:gd name="T37" fmla="*/ 121 h 136"/>
              <a:gd name="T38" fmla="*/ 9 w 102"/>
              <a:gd name="T39" fmla="*/ 127 h 136"/>
              <a:gd name="T40" fmla="*/ 17 w 102"/>
              <a:gd name="T41" fmla="*/ 131 h 136"/>
              <a:gd name="T42" fmla="*/ 20 w 102"/>
              <a:gd name="T43" fmla="*/ 133 h 136"/>
              <a:gd name="T44" fmla="*/ 23 w 102"/>
              <a:gd name="T45" fmla="*/ 135 h 136"/>
              <a:gd name="T46" fmla="*/ 27 w 102"/>
              <a:gd name="T47" fmla="*/ 136 h 136"/>
              <a:gd name="T48" fmla="*/ 33 w 102"/>
              <a:gd name="T49" fmla="*/ 136 h 136"/>
              <a:gd name="T50" fmla="*/ 37 w 102"/>
              <a:gd name="T51" fmla="*/ 136 h 136"/>
              <a:gd name="T52" fmla="*/ 40 w 102"/>
              <a:gd name="T53" fmla="*/ 134 h 136"/>
              <a:gd name="T54" fmla="*/ 44 w 102"/>
              <a:gd name="T55" fmla="*/ 131 h 136"/>
              <a:gd name="T56" fmla="*/ 46 w 102"/>
              <a:gd name="T57" fmla="*/ 127 h 136"/>
              <a:gd name="T58" fmla="*/ 48 w 102"/>
              <a:gd name="T59" fmla="*/ 117 h 136"/>
              <a:gd name="T60" fmla="*/ 51 w 102"/>
              <a:gd name="T61" fmla="*/ 107 h 136"/>
              <a:gd name="T62" fmla="*/ 59 w 102"/>
              <a:gd name="T63" fmla="*/ 91 h 136"/>
              <a:gd name="T64" fmla="*/ 67 w 102"/>
              <a:gd name="T65" fmla="*/ 76 h 136"/>
              <a:gd name="T66" fmla="*/ 78 w 102"/>
              <a:gd name="T67" fmla="*/ 60 h 136"/>
              <a:gd name="T68" fmla="*/ 89 w 102"/>
              <a:gd name="T69" fmla="*/ 43 h 136"/>
              <a:gd name="T70" fmla="*/ 92 w 102"/>
              <a:gd name="T71" fmla="*/ 39 h 136"/>
              <a:gd name="T72" fmla="*/ 96 w 102"/>
              <a:gd name="T73" fmla="*/ 34 h 136"/>
              <a:gd name="T74" fmla="*/ 99 w 102"/>
              <a:gd name="T75" fmla="*/ 31 h 136"/>
              <a:gd name="T76" fmla="*/ 101 w 102"/>
              <a:gd name="T77" fmla="*/ 28 h 136"/>
              <a:gd name="T78" fmla="*/ 102 w 102"/>
              <a:gd name="T79" fmla="*/ 26 h 136"/>
              <a:gd name="T80" fmla="*/ 102 w 102"/>
              <a:gd name="T81" fmla="*/ 23 h 136"/>
              <a:gd name="T82" fmla="*/ 94 w 102"/>
              <a:gd name="T83" fmla="*/ 13 h 136"/>
              <a:gd name="T84" fmla="*/ 86 w 102"/>
              <a:gd name="T85" fmla="*/ 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2" h="136">
                <a:moveTo>
                  <a:pt x="86" y="3"/>
                </a:moveTo>
                <a:lnTo>
                  <a:pt x="78" y="2"/>
                </a:lnTo>
                <a:lnTo>
                  <a:pt x="71" y="1"/>
                </a:lnTo>
                <a:lnTo>
                  <a:pt x="65" y="1"/>
                </a:lnTo>
                <a:lnTo>
                  <a:pt x="61" y="0"/>
                </a:lnTo>
                <a:lnTo>
                  <a:pt x="59" y="1"/>
                </a:lnTo>
                <a:lnTo>
                  <a:pt x="58" y="1"/>
                </a:lnTo>
                <a:lnTo>
                  <a:pt x="55" y="2"/>
                </a:lnTo>
                <a:lnTo>
                  <a:pt x="54" y="3"/>
                </a:lnTo>
                <a:lnTo>
                  <a:pt x="51" y="14"/>
                </a:lnTo>
                <a:lnTo>
                  <a:pt x="49" y="25"/>
                </a:lnTo>
                <a:lnTo>
                  <a:pt x="37" y="41"/>
                </a:lnTo>
                <a:lnTo>
                  <a:pt x="25" y="57"/>
                </a:lnTo>
                <a:lnTo>
                  <a:pt x="19" y="74"/>
                </a:lnTo>
                <a:lnTo>
                  <a:pt x="14" y="90"/>
                </a:lnTo>
                <a:lnTo>
                  <a:pt x="12" y="97"/>
                </a:lnTo>
                <a:lnTo>
                  <a:pt x="9" y="105"/>
                </a:lnTo>
                <a:lnTo>
                  <a:pt x="6" y="112"/>
                </a:lnTo>
                <a:lnTo>
                  <a:pt x="0" y="121"/>
                </a:lnTo>
                <a:lnTo>
                  <a:pt x="9" y="127"/>
                </a:lnTo>
                <a:lnTo>
                  <a:pt x="17" y="131"/>
                </a:lnTo>
                <a:lnTo>
                  <a:pt x="20" y="133"/>
                </a:lnTo>
                <a:lnTo>
                  <a:pt x="23" y="135"/>
                </a:lnTo>
                <a:lnTo>
                  <a:pt x="27" y="136"/>
                </a:lnTo>
                <a:lnTo>
                  <a:pt x="33" y="136"/>
                </a:lnTo>
                <a:lnTo>
                  <a:pt x="37" y="136"/>
                </a:lnTo>
                <a:lnTo>
                  <a:pt x="40" y="134"/>
                </a:lnTo>
                <a:lnTo>
                  <a:pt x="44" y="131"/>
                </a:lnTo>
                <a:lnTo>
                  <a:pt x="46" y="127"/>
                </a:lnTo>
                <a:lnTo>
                  <a:pt x="48" y="117"/>
                </a:lnTo>
                <a:lnTo>
                  <a:pt x="51" y="107"/>
                </a:lnTo>
                <a:lnTo>
                  <a:pt x="59" y="91"/>
                </a:lnTo>
                <a:lnTo>
                  <a:pt x="67" y="76"/>
                </a:lnTo>
                <a:lnTo>
                  <a:pt x="78" y="60"/>
                </a:lnTo>
                <a:lnTo>
                  <a:pt x="89" y="43"/>
                </a:lnTo>
                <a:lnTo>
                  <a:pt x="92" y="39"/>
                </a:lnTo>
                <a:lnTo>
                  <a:pt x="96" y="34"/>
                </a:lnTo>
                <a:lnTo>
                  <a:pt x="99" y="31"/>
                </a:lnTo>
                <a:lnTo>
                  <a:pt x="101" y="28"/>
                </a:lnTo>
                <a:lnTo>
                  <a:pt x="102" y="26"/>
                </a:lnTo>
                <a:lnTo>
                  <a:pt x="102" y="23"/>
                </a:lnTo>
                <a:lnTo>
                  <a:pt x="94" y="13"/>
                </a:lnTo>
                <a:lnTo>
                  <a:pt x="86" y="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4" name="Freeform 161"/>
          <p:cNvSpPr>
            <a:spLocks/>
          </p:cNvSpPr>
          <p:nvPr/>
        </p:nvSpPr>
        <p:spPr bwMode="auto">
          <a:xfrm>
            <a:off x="2584919" y="5672095"/>
            <a:ext cx="59428" cy="89834"/>
          </a:xfrm>
          <a:custGeom>
            <a:avLst/>
            <a:gdLst>
              <a:gd name="T0" fmla="*/ 67 w 131"/>
              <a:gd name="T1" fmla="*/ 33 h 195"/>
              <a:gd name="T2" fmla="*/ 59 w 131"/>
              <a:gd name="T3" fmla="*/ 22 h 195"/>
              <a:gd name="T4" fmla="*/ 52 w 131"/>
              <a:gd name="T5" fmla="*/ 10 h 195"/>
              <a:gd name="T6" fmla="*/ 47 w 131"/>
              <a:gd name="T7" fmla="*/ 6 h 195"/>
              <a:gd name="T8" fmla="*/ 43 w 131"/>
              <a:gd name="T9" fmla="*/ 3 h 195"/>
              <a:gd name="T10" fmla="*/ 38 w 131"/>
              <a:gd name="T11" fmla="*/ 0 h 195"/>
              <a:gd name="T12" fmla="*/ 31 w 131"/>
              <a:gd name="T13" fmla="*/ 0 h 195"/>
              <a:gd name="T14" fmla="*/ 16 w 131"/>
              <a:gd name="T15" fmla="*/ 0 h 195"/>
              <a:gd name="T16" fmla="*/ 0 w 131"/>
              <a:gd name="T17" fmla="*/ 1 h 195"/>
              <a:gd name="T18" fmla="*/ 3 w 131"/>
              <a:gd name="T19" fmla="*/ 13 h 195"/>
              <a:gd name="T20" fmla="*/ 9 w 131"/>
              <a:gd name="T21" fmla="*/ 22 h 195"/>
              <a:gd name="T22" fmla="*/ 13 w 131"/>
              <a:gd name="T23" fmla="*/ 33 h 195"/>
              <a:gd name="T24" fmla="*/ 18 w 131"/>
              <a:gd name="T25" fmla="*/ 44 h 195"/>
              <a:gd name="T26" fmla="*/ 27 w 131"/>
              <a:gd name="T27" fmla="*/ 62 h 195"/>
              <a:gd name="T28" fmla="*/ 34 w 131"/>
              <a:gd name="T29" fmla="*/ 77 h 195"/>
              <a:gd name="T30" fmla="*/ 42 w 131"/>
              <a:gd name="T31" fmla="*/ 91 h 195"/>
              <a:gd name="T32" fmla="*/ 53 w 131"/>
              <a:gd name="T33" fmla="*/ 108 h 195"/>
              <a:gd name="T34" fmla="*/ 59 w 131"/>
              <a:gd name="T35" fmla="*/ 118 h 195"/>
              <a:gd name="T36" fmla="*/ 64 w 131"/>
              <a:gd name="T37" fmla="*/ 128 h 195"/>
              <a:gd name="T38" fmla="*/ 66 w 131"/>
              <a:gd name="T39" fmla="*/ 139 h 195"/>
              <a:gd name="T40" fmla="*/ 69 w 131"/>
              <a:gd name="T41" fmla="*/ 151 h 195"/>
              <a:gd name="T42" fmla="*/ 71 w 131"/>
              <a:gd name="T43" fmla="*/ 157 h 195"/>
              <a:gd name="T44" fmla="*/ 76 w 131"/>
              <a:gd name="T45" fmla="*/ 162 h 195"/>
              <a:gd name="T46" fmla="*/ 80 w 131"/>
              <a:gd name="T47" fmla="*/ 166 h 195"/>
              <a:gd name="T48" fmla="*/ 85 w 131"/>
              <a:gd name="T49" fmla="*/ 171 h 195"/>
              <a:gd name="T50" fmla="*/ 92 w 131"/>
              <a:gd name="T51" fmla="*/ 179 h 195"/>
              <a:gd name="T52" fmla="*/ 97 w 131"/>
              <a:gd name="T53" fmla="*/ 185 h 195"/>
              <a:gd name="T54" fmla="*/ 104 w 131"/>
              <a:gd name="T55" fmla="*/ 191 h 195"/>
              <a:gd name="T56" fmla="*/ 111 w 131"/>
              <a:gd name="T57" fmla="*/ 195 h 195"/>
              <a:gd name="T58" fmla="*/ 115 w 131"/>
              <a:gd name="T59" fmla="*/ 191 h 195"/>
              <a:gd name="T60" fmla="*/ 119 w 131"/>
              <a:gd name="T61" fmla="*/ 185 h 195"/>
              <a:gd name="T62" fmla="*/ 121 w 131"/>
              <a:gd name="T63" fmla="*/ 181 h 195"/>
              <a:gd name="T64" fmla="*/ 122 w 131"/>
              <a:gd name="T65" fmla="*/ 175 h 195"/>
              <a:gd name="T66" fmla="*/ 124 w 131"/>
              <a:gd name="T67" fmla="*/ 164 h 195"/>
              <a:gd name="T68" fmla="*/ 125 w 131"/>
              <a:gd name="T69" fmla="*/ 151 h 195"/>
              <a:gd name="T70" fmla="*/ 127 w 131"/>
              <a:gd name="T71" fmla="*/ 137 h 195"/>
              <a:gd name="T72" fmla="*/ 131 w 131"/>
              <a:gd name="T73" fmla="*/ 124 h 195"/>
              <a:gd name="T74" fmla="*/ 130 w 131"/>
              <a:gd name="T75" fmla="*/ 121 h 195"/>
              <a:gd name="T76" fmla="*/ 130 w 131"/>
              <a:gd name="T77" fmla="*/ 117 h 195"/>
              <a:gd name="T78" fmla="*/ 127 w 131"/>
              <a:gd name="T79" fmla="*/ 114 h 195"/>
              <a:gd name="T80" fmla="*/ 126 w 131"/>
              <a:gd name="T81" fmla="*/ 112 h 195"/>
              <a:gd name="T82" fmla="*/ 122 w 131"/>
              <a:gd name="T83" fmla="*/ 107 h 195"/>
              <a:gd name="T84" fmla="*/ 117 w 131"/>
              <a:gd name="T85" fmla="*/ 103 h 195"/>
              <a:gd name="T86" fmla="*/ 111 w 131"/>
              <a:gd name="T87" fmla="*/ 99 h 195"/>
              <a:gd name="T88" fmla="*/ 105 w 131"/>
              <a:gd name="T89" fmla="*/ 95 h 195"/>
              <a:gd name="T90" fmla="*/ 100 w 131"/>
              <a:gd name="T91" fmla="*/ 90 h 195"/>
              <a:gd name="T92" fmla="*/ 96 w 131"/>
              <a:gd name="T93" fmla="*/ 84 h 195"/>
              <a:gd name="T94" fmla="*/ 90 w 131"/>
              <a:gd name="T95" fmla="*/ 72 h 195"/>
              <a:gd name="T96" fmla="*/ 83 w 131"/>
              <a:gd name="T97" fmla="*/ 58 h 195"/>
              <a:gd name="T98" fmla="*/ 79 w 131"/>
              <a:gd name="T99" fmla="*/ 52 h 195"/>
              <a:gd name="T100" fmla="*/ 76 w 131"/>
              <a:gd name="T101" fmla="*/ 45 h 195"/>
              <a:gd name="T102" fmla="*/ 71 w 131"/>
              <a:gd name="T103" fmla="*/ 39 h 195"/>
              <a:gd name="T104" fmla="*/ 67 w 131"/>
              <a:gd name="T105" fmla="*/ 33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1" h="195">
                <a:moveTo>
                  <a:pt x="67" y="33"/>
                </a:moveTo>
                <a:lnTo>
                  <a:pt x="59" y="22"/>
                </a:lnTo>
                <a:lnTo>
                  <a:pt x="52" y="10"/>
                </a:lnTo>
                <a:lnTo>
                  <a:pt x="47" y="6"/>
                </a:lnTo>
                <a:lnTo>
                  <a:pt x="43" y="3"/>
                </a:lnTo>
                <a:lnTo>
                  <a:pt x="38" y="0"/>
                </a:lnTo>
                <a:lnTo>
                  <a:pt x="31" y="0"/>
                </a:lnTo>
                <a:lnTo>
                  <a:pt x="16" y="0"/>
                </a:lnTo>
                <a:lnTo>
                  <a:pt x="0" y="1"/>
                </a:lnTo>
                <a:lnTo>
                  <a:pt x="3" y="13"/>
                </a:lnTo>
                <a:lnTo>
                  <a:pt x="9" y="22"/>
                </a:lnTo>
                <a:lnTo>
                  <a:pt x="13" y="33"/>
                </a:lnTo>
                <a:lnTo>
                  <a:pt x="18" y="44"/>
                </a:lnTo>
                <a:lnTo>
                  <a:pt x="27" y="62"/>
                </a:lnTo>
                <a:lnTo>
                  <a:pt x="34" y="77"/>
                </a:lnTo>
                <a:lnTo>
                  <a:pt x="42" y="91"/>
                </a:lnTo>
                <a:lnTo>
                  <a:pt x="53" y="108"/>
                </a:lnTo>
                <a:lnTo>
                  <a:pt x="59" y="118"/>
                </a:lnTo>
                <a:lnTo>
                  <a:pt x="64" y="128"/>
                </a:lnTo>
                <a:lnTo>
                  <a:pt x="66" y="139"/>
                </a:lnTo>
                <a:lnTo>
                  <a:pt x="69" y="151"/>
                </a:lnTo>
                <a:lnTo>
                  <a:pt x="71" y="157"/>
                </a:lnTo>
                <a:lnTo>
                  <a:pt x="76" y="162"/>
                </a:lnTo>
                <a:lnTo>
                  <a:pt x="80" y="166"/>
                </a:lnTo>
                <a:lnTo>
                  <a:pt x="85" y="171"/>
                </a:lnTo>
                <a:lnTo>
                  <a:pt x="92" y="179"/>
                </a:lnTo>
                <a:lnTo>
                  <a:pt x="97" y="185"/>
                </a:lnTo>
                <a:lnTo>
                  <a:pt x="104" y="191"/>
                </a:lnTo>
                <a:lnTo>
                  <a:pt x="111" y="195"/>
                </a:lnTo>
                <a:lnTo>
                  <a:pt x="115" y="191"/>
                </a:lnTo>
                <a:lnTo>
                  <a:pt x="119" y="185"/>
                </a:lnTo>
                <a:lnTo>
                  <a:pt x="121" y="181"/>
                </a:lnTo>
                <a:lnTo>
                  <a:pt x="122" y="175"/>
                </a:lnTo>
                <a:lnTo>
                  <a:pt x="124" y="164"/>
                </a:lnTo>
                <a:lnTo>
                  <a:pt x="125" y="151"/>
                </a:lnTo>
                <a:lnTo>
                  <a:pt x="127" y="137"/>
                </a:lnTo>
                <a:lnTo>
                  <a:pt x="131" y="124"/>
                </a:lnTo>
                <a:lnTo>
                  <a:pt x="130" y="121"/>
                </a:lnTo>
                <a:lnTo>
                  <a:pt x="130" y="117"/>
                </a:lnTo>
                <a:lnTo>
                  <a:pt x="127" y="114"/>
                </a:lnTo>
                <a:lnTo>
                  <a:pt x="126" y="112"/>
                </a:lnTo>
                <a:lnTo>
                  <a:pt x="122" y="107"/>
                </a:lnTo>
                <a:lnTo>
                  <a:pt x="117" y="103"/>
                </a:lnTo>
                <a:lnTo>
                  <a:pt x="111" y="99"/>
                </a:lnTo>
                <a:lnTo>
                  <a:pt x="105" y="95"/>
                </a:lnTo>
                <a:lnTo>
                  <a:pt x="100" y="90"/>
                </a:lnTo>
                <a:lnTo>
                  <a:pt x="96" y="84"/>
                </a:lnTo>
                <a:lnTo>
                  <a:pt x="90" y="72"/>
                </a:lnTo>
                <a:lnTo>
                  <a:pt x="83" y="58"/>
                </a:lnTo>
                <a:lnTo>
                  <a:pt x="79" y="52"/>
                </a:lnTo>
                <a:lnTo>
                  <a:pt x="76" y="45"/>
                </a:lnTo>
                <a:lnTo>
                  <a:pt x="71" y="39"/>
                </a:lnTo>
                <a:lnTo>
                  <a:pt x="67" y="3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5" name="Freeform 162"/>
          <p:cNvSpPr>
            <a:spLocks/>
          </p:cNvSpPr>
          <p:nvPr/>
        </p:nvSpPr>
        <p:spPr bwMode="auto">
          <a:xfrm>
            <a:off x="2727270" y="5755018"/>
            <a:ext cx="44226" cy="64957"/>
          </a:xfrm>
          <a:custGeom>
            <a:avLst/>
            <a:gdLst>
              <a:gd name="T0" fmla="*/ 74 w 95"/>
              <a:gd name="T1" fmla="*/ 24 h 140"/>
              <a:gd name="T2" fmla="*/ 70 w 95"/>
              <a:gd name="T3" fmla="*/ 15 h 140"/>
              <a:gd name="T4" fmla="*/ 67 w 95"/>
              <a:gd name="T5" fmla="*/ 8 h 140"/>
              <a:gd name="T6" fmla="*/ 64 w 95"/>
              <a:gd name="T7" fmla="*/ 4 h 140"/>
              <a:gd name="T8" fmla="*/ 60 w 95"/>
              <a:gd name="T9" fmla="*/ 2 h 140"/>
              <a:gd name="T10" fmla="*/ 57 w 95"/>
              <a:gd name="T11" fmla="*/ 0 h 140"/>
              <a:gd name="T12" fmla="*/ 53 w 95"/>
              <a:gd name="T13" fmla="*/ 0 h 140"/>
              <a:gd name="T14" fmla="*/ 50 w 95"/>
              <a:gd name="T15" fmla="*/ 0 h 140"/>
              <a:gd name="T16" fmla="*/ 47 w 95"/>
              <a:gd name="T17" fmla="*/ 1 h 140"/>
              <a:gd name="T18" fmla="*/ 45 w 95"/>
              <a:gd name="T19" fmla="*/ 3 h 140"/>
              <a:gd name="T20" fmla="*/ 43 w 95"/>
              <a:gd name="T21" fmla="*/ 7 h 140"/>
              <a:gd name="T22" fmla="*/ 40 w 95"/>
              <a:gd name="T23" fmla="*/ 12 h 140"/>
              <a:gd name="T24" fmla="*/ 37 w 95"/>
              <a:gd name="T25" fmla="*/ 18 h 140"/>
              <a:gd name="T26" fmla="*/ 29 w 95"/>
              <a:gd name="T27" fmla="*/ 29 h 140"/>
              <a:gd name="T28" fmla="*/ 20 w 95"/>
              <a:gd name="T29" fmla="*/ 40 h 140"/>
              <a:gd name="T30" fmla="*/ 14 w 95"/>
              <a:gd name="T31" fmla="*/ 46 h 140"/>
              <a:gd name="T32" fmla="*/ 6 w 95"/>
              <a:gd name="T33" fmla="*/ 54 h 140"/>
              <a:gd name="T34" fmla="*/ 4 w 95"/>
              <a:gd name="T35" fmla="*/ 57 h 140"/>
              <a:gd name="T36" fmla="*/ 2 w 95"/>
              <a:gd name="T37" fmla="*/ 62 h 140"/>
              <a:gd name="T38" fmla="*/ 0 w 95"/>
              <a:gd name="T39" fmla="*/ 66 h 140"/>
              <a:gd name="T40" fmla="*/ 0 w 95"/>
              <a:gd name="T41" fmla="*/ 71 h 140"/>
              <a:gd name="T42" fmla="*/ 0 w 95"/>
              <a:gd name="T43" fmla="*/ 87 h 140"/>
              <a:gd name="T44" fmla="*/ 3 w 95"/>
              <a:gd name="T45" fmla="*/ 102 h 140"/>
              <a:gd name="T46" fmla="*/ 5 w 95"/>
              <a:gd name="T47" fmla="*/ 108 h 140"/>
              <a:gd name="T48" fmla="*/ 9 w 95"/>
              <a:gd name="T49" fmla="*/ 113 h 140"/>
              <a:gd name="T50" fmla="*/ 13 w 95"/>
              <a:gd name="T51" fmla="*/ 119 h 140"/>
              <a:gd name="T52" fmla="*/ 18 w 95"/>
              <a:gd name="T53" fmla="*/ 124 h 140"/>
              <a:gd name="T54" fmla="*/ 25 w 95"/>
              <a:gd name="T55" fmla="*/ 129 h 140"/>
              <a:gd name="T56" fmla="*/ 30 w 95"/>
              <a:gd name="T57" fmla="*/ 133 h 140"/>
              <a:gd name="T58" fmla="*/ 37 w 95"/>
              <a:gd name="T59" fmla="*/ 135 h 140"/>
              <a:gd name="T60" fmla="*/ 43 w 95"/>
              <a:gd name="T61" fmla="*/ 137 h 140"/>
              <a:gd name="T62" fmla="*/ 56 w 95"/>
              <a:gd name="T63" fmla="*/ 139 h 140"/>
              <a:gd name="T64" fmla="*/ 71 w 95"/>
              <a:gd name="T65" fmla="*/ 140 h 140"/>
              <a:gd name="T66" fmla="*/ 74 w 95"/>
              <a:gd name="T67" fmla="*/ 140 h 140"/>
              <a:gd name="T68" fmla="*/ 78 w 95"/>
              <a:gd name="T69" fmla="*/ 138 h 140"/>
              <a:gd name="T70" fmla="*/ 80 w 95"/>
              <a:gd name="T71" fmla="*/ 136 h 140"/>
              <a:gd name="T72" fmla="*/ 82 w 95"/>
              <a:gd name="T73" fmla="*/ 134 h 140"/>
              <a:gd name="T74" fmla="*/ 85 w 95"/>
              <a:gd name="T75" fmla="*/ 126 h 140"/>
              <a:gd name="T76" fmla="*/ 87 w 95"/>
              <a:gd name="T77" fmla="*/ 119 h 140"/>
              <a:gd name="T78" fmla="*/ 91 w 95"/>
              <a:gd name="T79" fmla="*/ 108 h 140"/>
              <a:gd name="T80" fmla="*/ 93 w 95"/>
              <a:gd name="T81" fmla="*/ 98 h 140"/>
              <a:gd name="T82" fmla="*/ 95 w 95"/>
              <a:gd name="T83" fmla="*/ 89 h 140"/>
              <a:gd name="T84" fmla="*/ 95 w 95"/>
              <a:gd name="T85" fmla="*/ 77 h 140"/>
              <a:gd name="T86" fmla="*/ 94 w 95"/>
              <a:gd name="T87" fmla="*/ 70 h 140"/>
              <a:gd name="T88" fmla="*/ 92 w 95"/>
              <a:gd name="T89" fmla="*/ 66 h 140"/>
              <a:gd name="T90" fmla="*/ 87 w 95"/>
              <a:gd name="T91" fmla="*/ 60 h 140"/>
              <a:gd name="T92" fmla="*/ 84 w 95"/>
              <a:gd name="T93" fmla="*/ 55 h 140"/>
              <a:gd name="T94" fmla="*/ 80 w 95"/>
              <a:gd name="T95" fmla="*/ 40 h 140"/>
              <a:gd name="T96" fmla="*/ 74 w 95"/>
              <a:gd name="T97" fmla="*/ 2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5" h="140">
                <a:moveTo>
                  <a:pt x="74" y="24"/>
                </a:moveTo>
                <a:lnTo>
                  <a:pt x="70" y="15"/>
                </a:lnTo>
                <a:lnTo>
                  <a:pt x="67" y="8"/>
                </a:lnTo>
                <a:lnTo>
                  <a:pt x="64" y="4"/>
                </a:lnTo>
                <a:lnTo>
                  <a:pt x="60" y="2"/>
                </a:lnTo>
                <a:lnTo>
                  <a:pt x="57" y="0"/>
                </a:lnTo>
                <a:lnTo>
                  <a:pt x="53" y="0"/>
                </a:lnTo>
                <a:lnTo>
                  <a:pt x="50" y="0"/>
                </a:lnTo>
                <a:lnTo>
                  <a:pt x="47" y="1"/>
                </a:lnTo>
                <a:lnTo>
                  <a:pt x="45" y="3"/>
                </a:lnTo>
                <a:lnTo>
                  <a:pt x="43" y="7"/>
                </a:lnTo>
                <a:lnTo>
                  <a:pt x="40" y="12"/>
                </a:lnTo>
                <a:lnTo>
                  <a:pt x="37" y="18"/>
                </a:lnTo>
                <a:lnTo>
                  <a:pt x="29" y="29"/>
                </a:lnTo>
                <a:lnTo>
                  <a:pt x="20" y="40"/>
                </a:lnTo>
                <a:lnTo>
                  <a:pt x="14" y="46"/>
                </a:lnTo>
                <a:lnTo>
                  <a:pt x="6" y="54"/>
                </a:lnTo>
                <a:lnTo>
                  <a:pt x="4" y="57"/>
                </a:lnTo>
                <a:lnTo>
                  <a:pt x="2" y="62"/>
                </a:lnTo>
                <a:lnTo>
                  <a:pt x="0" y="66"/>
                </a:lnTo>
                <a:lnTo>
                  <a:pt x="0" y="71"/>
                </a:lnTo>
                <a:lnTo>
                  <a:pt x="0" y="87"/>
                </a:lnTo>
                <a:lnTo>
                  <a:pt x="3" y="102"/>
                </a:lnTo>
                <a:lnTo>
                  <a:pt x="5" y="108"/>
                </a:lnTo>
                <a:lnTo>
                  <a:pt x="9" y="113"/>
                </a:lnTo>
                <a:lnTo>
                  <a:pt x="13" y="119"/>
                </a:lnTo>
                <a:lnTo>
                  <a:pt x="18" y="124"/>
                </a:lnTo>
                <a:lnTo>
                  <a:pt x="25" y="129"/>
                </a:lnTo>
                <a:lnTo>
                  <a:pt x="30" y="133"/>
                </a:lnTo>
                <a:lnTo>
                  <a:pt x="37" y="135"/>
                </a:lnTo>
                <a:lnTo>
                  <a:pt x="43" y="137"/>
                </a:lnTo>
                <a:lnTo>
                  <a:pt x="56" y="139"/>
                </a:lnTo>
                <a:lnTo>
                  <a:pt x="71" y="140"/>
                </a:lnTo>
                <a:lnTo>
                  <a:pt x="74" y="140"/>
                </a:lnTo>
                <a:lnTo>
                  <a:pt x="78" y="138"/>
                </a:lnTo>
                <a:lnTo>
                  <a:pt x="80" y="136"/>
                </a:lnTo>
                <a:lnTo>
                  <a:pt x="82" y="134"/>
                </a:lnTo>
                <a:lnTo>
                  <a:pt x="85" y="126"/>
                </a:lnTo>
                <a:lnTo>
                  <a:pt x="87" y="119"/>
                </a:lnTo>
                <a:lnTo>
                  <a:pt x="91" y="108"/>
                </a:lnTo>
                <a:lnTo>
                  <a:pt x="93" y="98"/>
                </a:lnTo>
                <a:lnTo>
                  <a:pt x="95" y="89"/>
                </a:lnTo>
                <a:lnTo>
                  <a:pt x="95" y="77"/>
                </a:lnTo>
                <a:lnTo>
                  <a:pt x="94" y="70"/>
                </a:lnTo>
                <a:lnTo>
                  <a:pt x="92" y="66"/>
                </a:lnTo>
                <a:lnTo>
                  <a:pt x="87" y="60"/>
                </a:lnTo>
                <a:lnTo>
                  <a:pt x="84" y="55"/>
                </a:lnTo>
                <a:lnTo>
                  <a:pt x="80" y="40"/>
                </a:lnTo>
                <a:lnTo>
                  <a:pt x="74" y="24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" name="Freeform 163"/>
          <p:cNvSpPr>
            <a:spLocks/>
          </p:cNvSpPr>
          <p:nvPr/>
        </p:nvSpPr>
        <p:spPr bwMode="auto">
          <a:xfrm>
            <a:off x="2967748" y="6549700"/>
            <a:ext cx="44226" cy="46990"/>
          </a:xfrm>
          <a:custGeom>
            <a:avLst/>
            <a:gdLst>
              <a:gd name="T0" fmla="*/ 5 w 95"/>
              <a:gd name="T1" fmla="*/ 0 h 100"/>
              <a:gd name="T2" fmla="*/ 2 w 95"/>
              <a:gd name="T3" fmla="*/ 7 h 100"/>
              <a:gd name="T4" fmla="*/ 0 w 95"/>
              <a:gd name="T5" fmla="*/ 16 h 100"/>
              <a:gd name="T6" fmla="*/ 1 w 95"/>
              <a:gd name="T7" fmla="*/ 25 h 100"/>
              <a:gd name="T8" fmla="*/ 3 w 95"/>
              <a:gd name="T9" fmla="*/ 32 h 100"/>
              <a:gd name="T10" fmla="*/ 6 w 95"/>
              <a:gd name="T11" fmla="*/ 39 h 100"/>
              <a:gd name="T12" fmla="*/ 11 w 95"/>
              <a:gd name="T13" fmla="*/ 45 h 100"/>
              <a:gd name="T14" fmla="*/ 23 w 95"/>
              <a:gd name="T15" fmla="*/ 56 h 100"/>
              <a:gd name="T16" fmla="*/ 36 w 95"/>
              <a:gd name="T17" fmla="*/ 66 h 100"/>
              <a:gd name="T18" fmla="*/ 49 w 95"/>
              <a:gd name="T19" fmla="*/ 76 h 100"/>
              <a:gd name="T20" fmla="*/ 60 w 95"/>
              <a:gd name="T21" fmla="*/ 86 h 100"/>
              <a:gd name="T22" fmla="*/ 66 w 95"/>
              <a:gd name="T23" fmla="*/ 89 h 100"/>
              <a:gd name="T24" fmla="*/ 72 w 95"/>
              <a:gd name="T25" fmla="*/ 94 h 100"/>
              <a:gd name="T26" fmla="*/ 79 w 95"/>
              <a:gd name="T27" fmla="*/ 97 h 100"/>
              <a:gd name="T28" fmla="*/ 87 w 95"/>
              <a:gd name="T29" fmla="*/ 100 h 100"/>
              <a:gd name="T30" fmla="*/ 89 w 95"/>
              <a:gd name="T31" fmla="*/ 97 h 100"/>
              <a:gd name="T32" fmla="*/ 92 w 95"/>
              <a:gd name="T33" fmla="*/ 94 h 100"/>
              <a:gd name="T34" fmla="*/ 93 w 95"/>
              <a:gd name="T35" fmla="*/ 89 h 100"/>
              <a:gd name="T36" fmla="*/ 95 w 95"/>
              <a:gd name="T37" fmla="*/ 85 h 100"/>
              <a:gd name="T38" fmla="*/ 92 w 95"/>
              <a:gd name="T39" fmla="*/ 71 h 100"/>
              <a:gd name="T40" fmla="*/ 87 w 95"/>
              <a:gd name="T41" fmla="*/ 58 h 100"/>
              <a:gd name="T42" fmla="*/ 86 w 95"/>
              <a:gd name="T43" fmla="*/ 53 h 100"/>
              <a:gd name="T44" fmla="*/ 85 w 95"/>
              <a:gd name="T45" fmla="*/ 47 h 100"/>
              <a:gd name="T46" fmla="*/ 83 w 95"/>
              <a:gd name="T47" fmla="*/ 42 h 100"/>
              <a:gd name="T48" fmla="*/ 79 w 95"/>
              <a:gd name="T49" fmla="*/ 36 h 100"/>
              <a:gd name="T50" fmla="*/ 75 w 95"/>
              <a:gd name="T51" fmla="*/ 34 h 100"/>
              <a:gd name="T52" fmla="*/ 72 w 95"/>
              <a:gd name="T53" fmla="*/ 31 h 100"/>
              <a:gd name="T54" fmla="*/ 68 w 95"/>
              <a:gd name="T55" fmla="*/ 30 h 100"/>
              <a:gd name="T56" fmla="*/ 64 w 95"/>
              <a:gd name="T57" fmla="*/ 29 h 100"/>
              <a:gd name="T58" fmla="*/ 56 w 95"/>
              <a:gd name="T59" fmla="*/ 27 h 100"/>
              <a:gd name="T60" fmla="*/ 47 w 95"/>
              <a:gd name="T61" fmla="*/ 24 h 100"/>
              <a:gd name="T62" fmla="*/ 35 w 95"/>
              <a:gd name="T63" fmla="*/ 18 h 100"/>
              <a:gd name="T64" fmla="*/ 25 w 95"/>
              <a:gd name="T65" fmla="*/ 13 h 100"/>
              <a:gd name="T66" fmla="*/ 16 w 95"/>
              <a:gd name="T67" fmla="*/ 6 h 100"/>
              <a:gd name="T68" fmla="*/ 5 w 95"/>
              <a:gd name="T6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100">
                <a:moveTo>
                  <a:pt x="5" y="0"/>
                </a:moveTo>
                <a:lnTo>
                  <a:pt x="2" y="7"/>
                </a:lnTo>
                <a:lnTo>
                  <a:pt x="0" y="16"/>
                </a:lnTo>
                <a:lnTo>
                  <a:pt x="1" y="25"/>
                </a:lnTo>
                <a:lnTo>
                  <a:pt x="3" y="32"/>
                </a:lnTo>
                <a:lnTo>
                  <a:pt x="6" y="39"/>
                </a:lnTo>
                <a:lnTo>
                  <a:pt x="11" y="45"/>
                </a:lnTo>
                <a:lnTo>
                  <a:pt x="23" y="56"/>
                </a:lnTo>
                <a:lnTo>
                  <a:pt x="36" y="66"/>
                </a:lnTo>
                <a:lnTo>
                  <a:pt x="49" y="76"/>
                </a:lnTo>
                <a:lnTo>
                  <a:pt x="60" y="86"/>
                </a:lnTo>
                <a:lnTo>
                  <a:pt x="66" y="89"/>
                </a:lnTo>
                <a:lnTo>
                  <a:pt x="72" y="94"/>
                </a:lnTo>
                <a:lnTo>
                  <a:pt x="79" y="97"/>
                </a:lnTo>
                <a:lnTo>
                  <a:pt x="87" y="100"/>
                </a:lnTo>
                <a:lnTo>
                  <a:pt x="89" y="97"/>
                </a:lnTo>
                <a:lnTo>
                  <a:pt x="92" y="94"/>
                </a:lnTo>
                <a:lnTo>
                  <a:pt x="93" y="89"/>
                </a:lnTo>
                <a:lnTo>
                  <a:pt x="95" y="85"/>
                </a:lnTo>
                <a:lnTo>
                  <a:pt x="92" y="71"/>
                </a:lnTo>
                <a:lnTo>
                  <a:pt x="87" y="58"/>
                </a:lnTo>
                <a:lnTo>
                  <a:pt x="86" y="53"/>
                </a:lnTo>
                <a:lnTo>
                  <a:pt x="85" y="47"/>
                </a:lnTo>
                <a:lnTo>
                  <a:pt x="83" y="42"/>
                </a:lnTo>
                <a:lnTo>
                  <a:pt x="79" y="36"/>
                </a:lnTo>
                <a:lnTo>
                  <a:pt x="75" y="34"/>
                </a:lnTo>
                <a:lnTo>
                  <a:pt x="72" y="31"/>
                </a:lnTo>
                <a:lnTo>
                  <a:pt x="68" y="30"/>
                </a:lnTo>
                <a:lnTo>
                  <a:pt x="64" y="29"/>
                </a:lnTo>
                <a:lnTo>
                  <a:pt x="56" y="27"/>
                </a:lnTo>
                <a:lnTo>
                  <a:pt x="47" y="24"/>
                </a:lnTo>
                <a:lnTo>
                  <a:pt x="35" y="18"/>
                </a:lnTo>
                <a:lnTo>
                  <a:pt x="25" y="13"/>
                </a:lnTo>
                <a:lnTo>
                  <a:pt x="16" y="6"/>
                </a:lnTo>
                <a:lnTo>
                  <a:pt x="5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" name="Freeform 164"/>
          <p:cNvSpPr>
            <a:spLocks/>
          </p:cNvSpPr>
          <p:nvPr/>
        </p:nvSpPr>
        <p:spPr bwMode="auto">
          <a:xfrm>
            <a:off x="2110874" y="5011473"/>
            <a:ext cx="3094422" cy="1825695"/>
          </a:xfrm>
          <a:custGeom>
            <a:avLst/>
            <a:gdLst>
              <a:gd name="T0" fmla="*/ 44 w 6715"/>
              <a:gd name="T1" fmla="*/ 196 h 3963"/>
              <a:gd name="T2" fmla="*/ 119 w 6715"/>
              <a:gd name="T3" fmla="*/ 443 h 3963"/>
              <a:gd name="T4" fmla="*/ 207 w 6715"/>
              <a:gd name="T5" fmla="*/ 697 h 3963"/>
              <a:gd name="T6" fmla="*/ 302 w 6715"/>
              <a:gd name="T7" fmla="*/ 1069 h 3963"/>
              <a:gd name="T8" fmla="*/ 515 w 6715"/>
              <a:gd name="T9" fmla="*/ 1395 h 3963"/>
              <a:gd name="T10" fmla="*/ 772 w 6715"/>
              <a:gd name="T11" fmla="*/ 1770 h 3963"/>
              <a:gd name="T12" fmla="*/ 732 w 6715"/>
              <a:gd name="T13" fmla="*/ 2042 h 3963"/>
              <a:gd name="T14" fmla="*/ 480 w 6715"/>
              <a:gd name="T15" fmla="*/ 2004 h 3963"/>
              <a:gd name="T16" fmla="*/ 601 w 6715"/>
              <a:gd name="T17" fmla="*/ 2223 h 3963"/>
              <a:gd name="T18" fmla="*/ 868 w 6715"/>
              <a:gd name="T19" fmla="*/ 2507 h 3963"/>
              <a:gd name="T20" fmla="*/ 1133 w 6715"/>
              <a:gd name="T21" fmla="*/ 2655 h 3963"/>
              <a:gd name="T22" fmla="*/ 1327 w 6715"/>
              <a:gd name="T23" fmla="*/ 2854 h 3963"/>
              <a:gd name="T24" fmla="*/ 1380 w 6715"/>
              <a:gd name="T25" fmla="*/ 3116 h 3963"/>
              <a:gd name="T26" fmla="*/ 1281 w 6715"/>
              <a:gd name="T27" fmla="*/ 3506 h 3963"/>
              <a:gd name="T28" fmla="*/ 1391 w 6715"/>
              <a:gd name="T29" fmla="*/ 3416 h 3963"/>
              <a:gd name="T30" fmla="*/ 1572 w 6715"/>
              <a:gd name="T31" fmla="*/ 3572 h 3963"/>
              <a:gd name="T32" fmla="*/ 2192 w 6715"/>
              <a:gd name="T33" fmla="*/ 3874 h 3963"/>
              <a:gd name="T34" fmla="*/ 2033 w 6715"/>
              <a:gd name="T35" fmla="*/ 3664 h 3963"/>
              <a:gd name="T36" fmla="*/ 1898 w 6715"/>
              <a:gd name="T37" fmla="*/ 3669 h 3963"/>
              <a:gd name="T38" fmla="*/ 1794 w 6715"/>
              <a:gd name="T39" fmla="*/ 3337 h 3963"/>
              <a:gd name="T40" fmla="*/ 1673 w 6715"/>
              <a:gd name="T41" fmla="*/ 3045 h 3963"/>
              <a:gd name="T42" fmla="*/ 1606 w 6715"/>
              <a:gd name="T43" fmla="*/ 2679 h 3963"/>
              <a:gd name="T44" fmla="*/ 1471 w 6715"/>
              <a:gd name="T45" fmla="*/ 2628 h 3963"/>
              <a:gd name="T46" fmla="*/ 1378 w 6715"/>
              <a:gd name="T47" fmla="*/ 2328 h 3963"/>
              <a:gd name="T48" fmla="*/ 1242 w 6715"/>
              <a:gd name="T49" fmla="*/ 2035 h 3963"/>
              <a:gd name="T50" fmla="*/ 1137 w 6715"/>
              <a:gd name="T51" fmla="*/ 1844 h 3963"/>
              <a:gd name="T52" fmla="*/ 987 w 6715"/>
              <a:gd name="T53" fmla="*/ 1569 h 3963"/>
              <a:gd name="T54" fmla="*/ 723 w 6715"/>
              <a:gd name="T55" fmla="*/ 1217 h 3963"/>
              <a:gd name="T56" fmla="*/ 682 w 6715"/>
              <a:gd name="T57" fmla="*/ 844 h 3963"/>
              <a:gd name="T58" fmla="*/ 692 w 6715"/>
              <a:gd name="T59" fmla="*/ 446 h 3963"/>
              <a:gd name="T60" fmla="*/ 996 w 6715"/>
              <a:gd name="T61" fmla="*/ 584 h 3963"/>
              <a:gd name="T62" fmla="*/ 1172 w 6715"/>
              <a:gd name="T63" fmla="*/ 720 h 3963"/>
              <a:gd name="T64" fmla="*/ 1223 w 6715"/>
              <a:gd name="T65" fmla="*/ 957 h 3963"/>
              <a:gd name="T66" fmla="*/ 1333 w 6715"/>
              <a:gd name="T67" fmla="*/ 1274 h 3963"/>
              <a:gd name="T68" fmla="*/ 1407 w 6715"/>
              <a:gd name="T69" fmla="*/ 1544 h 3963"/>
              <a:gd name="T70" fmla="*/ 1583 w 6715"/>
              <a:gd name="T71" fmla="*/ 1786 h 3963"/>
              <a:gd name="T72" fmla="*/ 1627 w 6715"/>
              <a:gd name="T73" fmla="*/ 1951 h 3963"/>
              <a:gd name="T74" fmla="*/ 1813 w 6715"/>
              <a:gd name="T75" fmla="*/ 2187 h 3963"/>
              <a:gd name="T76" fmla="*/ 1972 w 6715"/>
              <a:gd name="T77" fmla="*/ 2248 h 3963"/>
              <a:gd name="T78" fmla="*/ 2073 w 6715"/>
              <a:gd name="T79" fmla="*/ 2524 h 3963"/>
              <a:gd name="T80" fmla="*/ 2345 w 6715"/>
              <a:gd name="T81" fmla="*/ 2746 h 3963"/>
              <a:gd name="T82" fmla="*/ 2355 w 6715"/>
              <a:gd name="T83" fmla="*/ 3032 h 3963"/>
              <a:gd name="T84" fmla="*/ 2467 w 6715"/>
              <a:gd name="T85" fmla="*/ 3231 h 3963"/>
              <a:gd name="T86" fmla="*/ 2632 w 6715"/>
              <a:gd name="T87" fmla="*/ 3337 h 3963"/>
              <a:gd name="T88" fmla="*/ 2829 w 6715"/>
              <a:gd name="T89" fmla="*/ 3618 h 3963"/>
              <a:gd name="T90" fmla="*/ 2980 w 6715"/>
              <a:gd name="T91" fmla="*/ 3795 h 3963"/>
              <a:gd name="T92" fmla="*/ 6628 w 6715"/>
              <a:gd name="T93" fmla="*/ 3563 h 3963"/>
              <a:gd name="T94" fmla="*/ 6564 w 6715"/>
              <a:gd name="T95" fmla="*/ 3241 h 3963"/>
              <a:gd name="T96" fmla="*/ 6298 w 6715"/>
              <a:gd name="T97" fmla="*/ 3154 h 3963"/>
              <a:gd name="T98" fmla="*/ 5987 w 6715"/>
              <a:gd name="T99" fmla="*/ 3025 h 3963"/>
              <a:gd name="T100" fmla="*/ 5845 w 6715"/>
              <a:gd name="T101" fmla="*/ 2619 h 3963"/>
              <a:gd name="T102" fmla="*/ 5609 w 6715"/>
              <a:gd name="T103" fmla="*/ 2329 h 3963"/>
              <a:gd name="T104" fmla="*/ 5318 w 6715"/>
              <a:gd name="T105" fmla="*/ 1934 h 3963"/>
              <a:gd name="T106" fmla="*/ 5001 w 6715"/>
              <a:gd name="T107" fmla="*/ 1718 h 3963"/>
              <a:gd name="T108" fmla="*/ 4748 w 6715"/>
              <a:gd name="T109" fmla="*/ 1838 h 3963"/>
              <a:gd name="T110" fmla="*/ 4593 w 6715"/>
              <a:gd name="T111" fmla="*/ 2003 h 3963"/>
              <a:gd name="T112" fmla="*/ 4223 w 6715"/>
              <a:gd name="T113" fmla="*/ 1792 h 3963"/>
              <a:gd name="T114" fmla="*/ 4042 w 6715"/>
              <a:gd name="T115" fmla="*/ 1457 h 3963"/>
              <a:gd name="T116" fmla="*/ 3847 w 6715"/>
              <a:gd name="T117" fmla="*/ 1197 h 3963"/>
              <a:gd name="T118" fmla="*/ 3635 w 6715"/>
              <a:gd name="T119" fmla="*/ 960 h 3963"/>
              <a:gd name="T120" fmla="*/ 662 w 6715"/>
              <a:gd name="T121" fmla="*/ 98 h 3963"/>
              <a:gd name="T122" fmla="*/ 75 w 6715"/>
              <a:gd name="T123" fmla="*/ 12 h 3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715" h="3963">
                <a:moveTo>
                  <a:pt x="0" y="0"/>
                </a:moveTo>
                <a:lnTo>
                  <a:pt x="0" y="11"/>
                </a:lnTo>
                <a:lnTo>
                  <a:pt x="2" y="24"/>
                </a:lnTo>
                <a:lnTo>
                  <a:pt x="4" y="37"/>
                </a:lnTo>
                <a:lnTo>
                  <a:pt x="7" y="52"/>
                </a:lnTo>
                <a:lnTo>
                  <a:pt x="10" y="60"/>
                </a:lnTo>
                <a:lnTo>
                  <a:pt x="12" y="68"/>
                </a:lnTo>
                <a:lnTo>
                  <a:pt x="16" y="74"/>
                </a:lnTo>
                <a:lnTo>
                  <a:pt x="19" y="81"/>
                </a:lnTo>
                <a:lnTo>
                  <a:pt x="28" y="92"/>
                </a:lnTo>
                <a:lnTo>
                  <a:pt x="37" y="105"/>
                </a:lnTo>
                <a:lnTo>
                  <a:pt x="40" y="111"/>
                </a:lnTo>
                <a:lnTo>
                  <a:pt x="44" y="115"/>
                </a:lnTo>
                <a:lnTo>
                  <a:pt x="46" y="118"/>
                </a:lnTo>
                <a:lnTo>
                  <a:pt x="48" y="120"/>
                </a:lnTo>
                <a:lnTo>
                  <a:pt x="50" y="124"/>
                </a:lnTo>
                <a:lnTo>
                  <a:pt x="50" y="127"/>
                </a:lnTo>
                <a:lnTo>
                  <a:pt x="50" y="135"/>
                </a:lnTo>
                <a:lnTo>
                  <a:pt x="48" y="142"/>
                </a:lnTo>
                <a:lnTo>
                  <a:pt x="46" y="149"/>
                </a:lnTo>
                <a:lnTo>
                  <a:pt x="44" y="155"/>
                </a:lnTo>
                <a:lnTo>
                  <a:pt x="42" y="160"/>
                </a:lnTo>
                <a:lnTo>
                  <a:pt x="41" y="168"/>
                </a:lnTo>
                <a:lnTo>
                  <a:pt x="40" y="174"/>
                </a:lnTo>
                <a:lnTo>
                  <a:pt x="39" y="182"/>
                </a:lnTo>
                <a:lnTo>
                  <a:pt x="40" y="187"/>
                </a:lnTo>
                <a:lnTo>
                  <a:pt x="41" y="192"/>
                </a:lnTo>
                <a:lnTo>
                  <a:pt x="44" y="196"/>
                </a:lnTo>
                <a:lnTo>
                  <a:pt x="47" y="199"/>
                </a:lnTo>
                <a:lnTo>
                  <a:pt x="54" y="207"/>
                </a:lnTo>
                <a:lnTo>
                  <a:pt x="60" y="214"/>
                </a:lnTo>
                <a:lnTo>
                  <a:pt x="67" y="225"/>
                </a:lnTo>
                <a:lnTo>
                  <a:pt x="72" y="235"/>
                </a:lnTo>
                <a:lnTo>
                  <a:pt x="78" y="246"/>
                </a:lnTo>
                <a:lnTo>
                  <a:pt x="84" y="257"/>
                </a:lnTo>
                <a:lnTo>
                  <a:pt x="96" y="275"/>
                </a:lnTo>
                <a:lnTo>
                  <a:pt x="108" y="290"/>
                </a:lnTo>
                <a:lnTo>
                  <a:pt x="113" y="298"/>
                </a:lnTo>
                <a:lnTo>
                  <a:pt x="118" y="306"/>
                </a:lnTo>
                <a:lnTo>
                  <a:pt x="121" y="315"/>
                </a:lnTo>
                <a:lnTo>
                  <a:pt x="121" y="326"/>
                </a:lnTo>
                <a:lnTo>
                  <a:pt x="121" y="331"/>
                </a:lnTo>
                <a:lnTo>
                  <a:pt x="120" y="335"/>
                </a:lnTo>
                <a:lnTo>
                  <a:pt x="116" y="339"/>
                </a:lnTo>
                <a:lnTo>
                  <a:pt x="114" y="342"/>
                </a:lnTo>
                <a:lnTo>
                  <a:pt x="106" y="347"/>
                </a:lnTo>
                <a:lnTo>
                  <a:pt x="97" y="353"/>
                </a:lnTo>
                <a:lnTo>
                  <a:pt x="89" y="358"/>
                </a:lnTo>
                <a:lnTo>
                  <a:pt x="82" y="363"/>
                </a:lnTo>
                <a:lnTo>
                  <a:pt x="77" y="371"/>
                </a:lnTo>
                <a:lnTo>
                  <a:pt x="71" y="379"/>
                </a:lnTo>
                <a:lnTo>
                  <a:pt x="82" y="389"/>
                </a:lnTo>
                <a:lnTo>
                  <a:pt x="92" y="399"/>
                </a:lnTo>
                <a:lnTo>
                  <a:pt x="99" y="410"/>
                </a:lnTo>
                <a:lnTo>
                  <a:pt x="106" y="420"/>
                </a:lnTo>
                <a:lnTo>
                  <a:pt x="119" y="443"/>
                </a:lnTo>
                <a:lnTo>
                  <a:pt x="132" y="469"/>
                </a:lnTo>
                <a:lnTo>
                  <a:pt x="148" y="494"/>
                </a:lnTo>
                <a:lnTo>
                  <a:pt x="164" y="517"/>
                </a:lnTo>
                <a:lnTo>
                  <a:pt x="170" y="528"/>
                </a:lnTo>
                <a:lnTo>
                  <a:pt x="175" y="539"/>
                </a:lnTo>
                <a:lnTo>
                  <a:pt x="177" y="546"/>
                </a:lnTo>
                <a:lnTo>
                  <a:pt x="178" y="552"/>
                </a:lnTo>
                <a:lnTo>
                  <a:pt x="179" y="560"/>
                </a:lnTo>
                <a:lnTo>
                  <a:pt x="180" y="568"/>
                </a:lnTo>
                <a:lnTo>
                  <a:pt x="179" y="579"/>
                </a:lnTo>
                <a:lnTo>
                  <a:pt x="176" y="590"/>
                </a:lnTo>
                <a:lnTo>
                  <a:pt x="173" y="600"/>
                </a:lnTo>
                <a:lnTo>
                  <a:pt x="168" y="610"/>
                </a:lnTo>
                <a:lnTo>
                  <a:pt x="163" y="619"/>
                </a:lnTo>
                <a:lnTo>
                  <a:pt x="160" y="629"/>
                </a:lnTo>
                <a:lnTo>
                  <a:pt x="156" y="641"/>
                </a:lnTo>
                <a:lnTo>
                  <a:pt x="155" y="653"/>
                </a:lnTo>
                <a:lnTo>
                  <a:pt x="156" y="656"/>
                </a:lnTo>
                <a:lnTo>
                  <a:pt x="158" y="658"/>
                </a:lnTo>
                <a:lnTo>
                  <a:pt x="159" y="662"/>
                </a:lnTo>
                <a:lnTo>
                  <a:pt x="161" y="664"/>
                </a:lnTo>
                <a:lnTo>
                  <a:pt x="165" y="667"/>
                </a:lnTo>
                <a:lnTo>
                  <a:pt x="172" y="669"/>
                </a:lnTo>
                <a:lnTo>
                  <a:pt x="178" y="671"/>
                </a:lnTo>
                <a:lnTo>
                  <a:pt x="185" y="673"/>
                </a:lnTo>
                <a:lnTo>
                  <a:pt x="190" y="678"/>
                </a:lnTo>
                <a:lnTo>
                  <a:pt x="195" y="682"/>
                </a:lnTo>
                <a:lnTo>
                  <a:pt x="207" y="697"/>
                </a:lnTo>
                <a:lnTo>
                  <a:pt x="217" y="713"/>
                </a:lnTo>
                <a:lnTo>
                  <a:pt x="227" y="727"/>
                </a:lnTo>
                <a:lnTo>
                  <a:pt x="235" y="743"/>
                </a:lnTo>
                <a:lnTo>
                  <a:pt x="241" y="751"/>
                </a:lnTo>
                <a:lnTo>
                  <a:pt x="244" y="759"/>
                </a:lnTo>
                <a:lnTo>
                  <a:pt x="246" y="763"/>
                </a:lnTo>
                <a:lnTo>
                  <a:pt x="247" y="767"/>
                </a:lnTo>
                <a:lnTo>
                  <a:pt x="248" y="772"/>
                </a:lnTo>
                <a:lnTo>
                  <a:pt x="249" y="777"/>
                </a:lnTo>
                <a:lnTo>
                  <a:pt x="249" y="831"/>
                </a:lnTo>
                <a:lnTo>
                  <a:pt x="245" y="846"/>
                </a:lnTo>
                <a:lnTo>
                  <a:pt x="241" y="862"/>
                </a:lnTo>
                <a:lnTo>
                  <a:pt x="242" y="869"/>
                </a:lnTo>
                <a:lnTo>
                  <a:pt x="244" y="874"/>
                </a:lnTo>
                <a:lnTo>
                  <a:pt x="247" y="880"/>
                </a:lnTo>
                <a:lnTo>
                  <a:pt x="250" y="884"/>
                </a:lnTo>
                <a:lnTo>
                  <a:pt x="260" y="894"/>
                </a:lnTo>
                <a:lnTo>
                  <a:pt x="268" y="905"/>
                </a:lnTo>
                <a:lnTo>
                  <a:pt x="273" y="917"/>
                </a:lnTo>
                <a:lnTo>
                  <a:pt x="277" y="930"/>
                </a:lnTo>
                <a:lnTo>
                  <a:pt x="280" y="942"/>
                </a:lnTo>
                <a:lnTo>
                  <a:pt x="281" y="957"/>
                </a:lnTo>
                <a:lnTo>
                  <a:pt x="281" y="1022"/>
                </a:lnTo>
                <a:lnTo>
                  <a:pt x="282" y="1032"/>
                </a:lnTo>
                <a:lnTo>
                  <a:pt x="284" y="1041"/>
                </a:lnTo>
                <a:lnTo>
                  <a:pt x="287" y="1048"/>
                </a:lnTo>
                <a:lnTo>
                  <a:pt x="291" y="1055"/>
                </a:lnTo>
                <a:lnTo>
                  <a:pt x="302" y="1069"/>
                </a:lnTo>
                <a:lnTo>
                  <a:pt x="313" y="1085"/>
                </a:lnTo>
                <a:lnTo>
                  <a:pt x="317" y="1097"/>
                </a:lnTo>
                <a:lnTo>
                  <a:pt x="321" y="1109"/>
                </a:lnTo>
                <a:lnTo>
                  <a:pt x="322" y="1120"/>
                </a:lnTo>
                <a:lnTo>
                  <a:pt x="323" y="1133"/>
                </a:lnTo>
                <a:lnTo>
                  <a:pt x="313" y="1189"/>
                </a:lnTo>
                <a:lnTo>
                  <a:pt x="315" y="1199"/>
                </a:lnTo>
                <a:lnTo>
                  <a:pt x="318" y="1208"/>
                </a:lnTo>
                <a:lnTo>
                  <a:pt x="324" y="1217"/>
                </a:lnTo>
                <a:lnTo>
                  <a:pt x="328" y="1226"/>
                </a:lnTo>
                <a:lnTo>
                  <a:pt x="340" y="1247"/>
                </a:lnTo>
                <a:lnTo>
                  <a:pt x="351" y="1266"/>
                </a:lnTo>
                <a:lnTo>
                  <a:pt x="357" y="1275"/>
                </a:lnTo>
                <a:lnTo>
                  <a:pt x="365" y="1284"/>
                </a:lnTo>
                <a:lnTo>
                  <a:pt x="372" y="1292"/>
                </a:lnTo>
                <a:lnTo>
                  <a:pt x="381" y="1301"/>
                </a:lnTo>
                <a:lnTo>
                  <a:pt x="408" y="1321"/>
                </a:lnTo>
                <a:lnTo>
                  <a:pt x="420" y="1331"/>
                </a:lnTo>
                <a:lnTo>
                  <a:pt x="430" y="1340"/>
                </a:lnTo>
                <a:lnTo>
                  <a:pt x="439" y="1349"/>
                </a:lnTo>
                <a:lnTo>
                  <a:pt x="450" y="1359"/>
                </a:lnTo>
                <a:lnTo>
                  <a:pt x="455" y="1365"/>
                </a:lnTo>
                <a:lnTo>
                  <a:pt x="459" y="1369"/>
                </a:lnTo>
                <a:lnTo>
                  <a:pt x="470" y="1376"/>
                </a:lnTo>
                <a:lnTo>
                  <a:pt x="482" y="1382"/>
                </a:lnTo>
                <a:lnTo>
                  <a:pt x="493" y="1386"/>
                </a:lnTo>
                <a:lnTo>
                  <a:pt x="504" y="1390"/>
                </a:lnTo>
                <a:lnTo>
                  <a:pt x="515" y="1395"/>
                </a:lnTo>
                <a:lnTo>
                  <a:pt x="525" y="1400"/>
                </a:lnTo>
                <a:lnTo>
                  <a:pt x="530" y="1403"/>
                </a:lnTo>
                <a:lnTo>
                  <a:pt x="534" y="1408"/>
                </a:lnTo>
                <a:lnTo>
                  <a:pt x="539" y="1412"/>
                </a:lnTo>
                <a:lnTo>
                  <a:pt x="543" y="1417"/>
                </a:lnTo>
                <a:lnTo>
                  <a:pt x="554" y="1434"/>
                </a:lnTo>
                <a:lnTo>
                  <a:pt x="561" y="1449"/>
                </a:lnTo>
                <a:lnTo>
                  <a:pt x="569" y="1464"/>
                </a:lnTo>
                <a:lnTo>
                  <a:pt x="578" y="1481"/>
                </a:lnTo>
                <a:lnTo>
                  <a:pt x="586" y="1493"/>
                </a:lnTo>
                <a:lnTo>
                  <a:pt x="594" y="1503"/>
                </a:lnTo>
                <a:lnTo>
                  <a:pt x="601" y="1513"/>
                </a:lnTo>
                <a:lnTo>
                  <a:pt x="610" y="1523"/>
                </a:lnTo>
                <a:lnTo>
                  <a:pt x="626" y="1547"/>
                </a:lnTo>
                <a:lnTo>
                  <a:pt x="641" y="1568"/>
                </a:lnTo>
                <a:lnTo>
                  <a:pt x="655" y="1588"/>
                </a:lnTo>
                <a:lnTo>
                  <a:pt x="668" y="1608"/>
                </a:lnTo>
                <a:lnTo>
                  <a:pt x="681" y="1627"/>
                </a:lnTo>
                <a:lnTo>
                  <a:pt x="693" y="1648"/>
                </a:lnTo>
                <a:lnTo>
                  <a:pt x="705" y="1670"/>
                </a:lnTo>
                <a:lnTo>
                  <a:pt x="716" y="1696"/>
                </a:lnTo>
                <a:lnTo>
                  <a:pt x="732" y="1711"/>
                </a:lnTo>
                <a:lnTo>
                  <a:pt x="746" y="1727"/>
                </a:lnTo>
                <a:lnTo>
                  <a:pt x="753" y="1736"/>
                </a:lnTo>
                <a:lnTo>
                  <a:pt x="758" y="1744"/>
                </a:lnTo>
                <a:lnTo>
                  <a:pt x="763" y="1752"/>
                </a:lnTo>
                <a:lnTo>
                  <a:pt x="768" y="1761"/>
                </a:lnTo>
                <a:lnTo>
                  <a:pt x="772" y="1770"/>
                </a:lnTo>
                <a:lnTo>
                  <a:pt x="775" y="1779"/>
                </a:lnTo>
                <a:lnTo>
                  <a:pt x="779" y="1789"/>
                </a:lnTo>
                <a:lnTo>
                  <a:pt x="781" y="1799"/>
                </a:lnTo>
                <a:lnTo>
                  <a:pt x="783" y="1808"/>
                </a:lnTo>
                <a:lnTo>
                  <a:pt x="784" y="1819"/>
                </a:lnTo>
                <a:lnTo>
                  <a:pt x="785" y="1830"/>
                </a:lnTo>
                <a:lnTo>
                  <a:pt x="785" y="1842"/>
                </a:lnTo>
                <a:lnTo>
                  <a:pt x="785" y="1852"/>
                </a:lnTo>
                <a:lnTo>
                  <a:pt x="784" y="1859"/>
                </a:lnTo>
                <a:lnTo>
                  <a:pt x="782" y="1868"/>
                </a:lnTo>
                <a:lnTo>
                  <a:pt x="780" y="1875"/>
                </a:lnTo>
                <a:lnTo>
                  <a:pt x="774" y="1889"/>
                </a:lnTo>
                <a:lnTo>
                  <a:pt x="767" y="1906"/>
                </a:lnTo>
                <a:lnTo>
                  <a:pt x="760" y="1923"/>
                </a:lnTo>
                <a:lnTo>
                  <a:pt x="756" y="1938"/>
                </a:lnTo>
                <a:lnTo>
                  <a:pt x="754" y="1946"/>
                </a:lnTo>
                <a:lnTo>
                  <a:pt x="750" y="1953"/>
                </a:lnTo>
                <a:lnTo>
                  <a:pt x="747" y="1962"/>
                </a:lnTo>
                <a:lnTo>
                  <a:pt x="743" y="1969"/>
                </a:lnTo>
                <a:lnTo>
                  <a:pt x="736" y="1978"/>
                </a:lnTo>
                <a:lnTo>
                  <a:pt x="730" y="1984"/>
                </a:lnTo>
                <a:lnTo>
                  <a:pt x="722" y="1990"/>
                </a:lnTo>
                <a:lnTo>
                  <a:pt x="714" y="1996"/>
                </a:lnTo>
                <a:lnTo>
                  <a:pt x="720" y="2009"/>
                </a:lnTo>
                <a:lnTo>
                  <a:pt x="727" y="2021"/>
                </a:lnTo>
                <a:lnTo>
                  <a:pt x="729" y="2028"/>
                </a:lnTo>
                <a:lnTo>
                  <a:pt x="731" y="2034"/>
                </a:lnTo>
                <a:lnTo>
                  <a:pt x="732" y="2042"/>
                </a:lnTo>
                <a:lnTo>
                  <a:pt x="732" y="2049"/>
                </a:lnTo>
                <a:lnTo>
                  <a:pt x="730" y="2055"/>
                </a:lnTo>
                <a:lnTo>
                  <a:pt x="727" y="2060"/>
                </a:lnTo>
                <a:lnTo>
                  <a:pt x="715" y="2056"/>
                </a:lnTo>
                <a:lnTo>
                  <a:pt x="705" y="2050"/>
                </a:lnTo>
                <a:lnTo>
                  <a:pt x="695" y="2045"/>
                </a:lnTo>
                <a:lnTo>
                  <a:pt x="685" y="2038"/>
                </a:lnTo>
                <a:lnTo>
                  <a:pt x="679" y="2035"/>
                </a:lnTo>
                <a:lnTo>
                  <a:pt x="674" y="2032"/>
                </a:lnTo>
                <a:lnTo>
                  <a:pt x="669" y="2029"/>
                </a:lnTo>
                <a:lnTo>
                  <a:pt x="663" y="2028"/>
                </a:lnTo>
                <a:lnTo>
                  <a:pt x="658" y="2032"/>
                </a:lnTo>
                <a:lnTo>
                  <a:pt x="652" y="2036"/>
                </a:lnTo>
                <a:lnTo>
                  <a:pt x="637" y="2041"/>
                </a:lnTo>
                <a:lnTo>
                  <a:pt x="624" y="2044"/>
                </a:lnTo>
                <a:lnTo>
                  <a:pt x="610" y="2046"/>
                </a:lnTo>
                <a:lnTo>
                  <a:pt x="594" y="2047"/>
                </a:lnTo>
                <a:lnTo>
                  <a:pt x="585" y="2046"/>
                </a:lnTo>
                <a:lnTo>
                  <a:pt x="578" y="2045"/>
                </a:lnTo>
                <a:lnTo>
                  <a:pt x="571" y="2043"/>
                </a:lnTo>
                <a:lnTo>
                  <a:pt x="565" y="2040"/>
                </a:lnTo>
                <a:lnTo>
                  <a:pt x="551" y="2034"/>
                </a:lnTo>
                <a:lnTo>
                  <a:pt x="536" y="2028"/>
                </a:lnTo>
                <a:lnTo>
                  <a:pt x="523" y="2023"/>
                </a:lnTo>
                <a:lnTo>
                  <a:pt x="512" y="2020"/>
                </a:lnTo>
                <a:lnTo>
                  <a:pt x="501" y="2015"/>
                </a:lnTo>
                <a:lnTo>
                  <a:pt x="490" y="2010"/>
                </a:lnTo>
                <a:lnTo>
                  <a:pt x="480" y="2004"/>
                </a:lnTo>
                <a:lnTo>
                  <a:pt x="472" y="1997"/>
                </a:lnTo>
                <a:lnTo>
                  <a:pt x="462" y="1990"/>
                </a:lnTo>
                <a:lnTo>
                  <a:pt x="453" y="1980"/>
                </a:lnTo>
                <a:lnTo>
                  <a:pt x="450" y="1986"/>
                </a:lnTo>
                <a:lnTo>
                  <a:pt x="447" y="1990"/>
                </a:lnTo>
                <a:lnTo>
                  <a:pt x="444" y="1995"/>
                </a:lnTo>
                <a:lnTo>
                  <a:pt x="443" y="2002"/>
                </a:lnTo>
                <a:lnTo>
                  <a:pt x="444" y="2008"/>
                </a:lnTo>
                <a:lnTo>
                  <a:pt x="445" y="2015"/>
                </a:lnTo>
                <a:lnTo>
                  <a:pt x="448" y="2020"/>
                </a:lnTo>
                <a:lnTo>
                  <a:pt x="451" y="2024"/>
                </a:lnTo>
                <a:lnTo>
                  <a:pt x="460" y="2034"/>
                </a:lnTo>
                <a:lnTo>
                  <a:pt x="470" y="2044"/>
                </a:lnTo>
                <a:lnTo>
                  <a:pt x="480" y="2055"/>
                </a:lnTo>
                <a:lnTo>
                  <a:pt x="490" y="2063"/>
                </a:lnTo>
                <a:lnTo>
                  <a:pt x="499" y="2073"/>
                </a:lnTo>
                <a:lnTo>
                  <a:pt x="510" y="2084"/>
                </a:lnTo>
                <a:lnTo>
                  <a:pt x="525" y="2103"/>
                </a:lnTo>
                <a:lnTo>
                  <a:pt x="539" y="2121"/>
                </a:lnTo>
                <a:lnTo>
                  <a:pt x="553" y="2138"/>
                </a:lnTo>
                <a:lnTo>
                  <a:pt x="568" y="2158"/>
                </a:lnTo>
                <a:lnTo>
                  <a:pt x="573" y="2162"/>
                </a:lnTo>
                <a:lnTo>
                  <a:pt x="578" y="2166"/>
                </a:lnTo>
                <a:lnTo>
                  <a:pt x="583" y="2177"/>
                </a:lnTo>
                <a:lnTo>
                  <a:pt x="586" y="2186"/>
                </a:lnTo>
                <a:lnTo>
                  <a:pt x="590" y="2197"/>
                </a:lnTo>
                <a:lnTo>
                  <a:pt x="594" y="2209"/>
                </a:lnTo>
                <a:lnTo>
                  <a:pt x="601" y="2223"/>
                </a:lnTo>
                <a:lnTo>
                  <a:pt x="609" y="2235"/>
                </a:lnTo>
                <a:lnTo>
                  <a:pt x="618" y="2247"/>
                </a:lnTo>
                <a:lnTo>
                  <a:pt x="626" y="2258"/>
                </a:lnTo>
                <a:lnTo>
                  <a:pt x="645" y="2278"/>
                </a:lnTo>
                <a:lnTo>
                  <a:pt x="666" y="2302"/>
                </a:lnTo>
                <a:lnTo>
                  <a:pt x="677" y="2318"/>
                </a:lnTo>
                <a:lnTo>
                  <a:pt x="690" y="2333"/>
                </a:lnTo>
                <a:lnTo>
                  <a:pt x="706" y="2347"/>
                </a:lnTo>
                <a:lnTo>
                  <a:pt x="720" y="2361"/>
                </a:lnTo>
                <a:lnTo>
                  <a:pt x="733" y="2374"/>
                </a:lnTo>
                <a:lnTo>
                  <a:pt x="744" y="2388"/>
                </a:lnTo>
                <a:lnTo>
                  <a:pt x="755" y="2402"/>
                </a:lnTo>
                <a:lnTo>
                  <a:pt x="766" y="2417"/>
                </a:lnTo>
                <a:lnTo>
                  <a:pt x="775" y="2435"/>
                </a:lnTo>
                <a:lnTo>
                  <a:pt x="785" y="2453"/>
                </a:lnTo>
                <a:lnTo>
                  <a:pt x="790" y="2464"/>
                </a:lnTo>
                <a:lnTo>
                  <a:pt x="796" y="2476"/>
                </a:lnTo>
                <a:lnTo>
                  <a:pt x="798" y="2480"/>
                </a:lnTo>
                <a:lnTo>
                  <a:pt x="801" y="2486"/>
                </a:lnTo>
                <a:lnTo>
                  <a:pt x="804" y="2491"/>
                </a:lnTo>
                <a:lnTo>
                  <a:pt x="809" y="2495"/>
                </a:lnTo>
                <a:lnTo>
                  <a:pt x="813" y="2500"/>
                </a:lnTo>
                <a:lnTo>
                  <a:pt x="817" y="2503"/>
                </a:lnTo>
                <a:lnTo>
                  <a:pt x="823" y="2505"/>
                </a:lnTo>
                <a:lnTo>
                  <a:pt x="827" y="2506"/>
                </a:lnTo>
                <a:lnTo>
                  <a:pt x="837" y="2508"/>
                </a:lnTo>
                <a:lnTo>
                  <a:pt x="847" y="2509"/>
                </a:lnTo>
                <a:lnTo>
                  <a:pt x="868" y="2507"/>
                </a:lnTo>
                <a:lnTo>
                  <a:pt x="892" y="2506"/>
                </a:lnTo>
                <a:lnTo>
                  <a:pt x="910" y="2507"/>
                </a:lnTo>
                <a:lnTo>
                  <a:pt x="926" y="2510"/>
                </a:lnTo>
                <a:lnTo>
                  <a:pt x="943" y="2513"/>
                </a:lnTo>
                <a:lnTo>
                  <a:pt x="961" y="2514"/>
                </a:lnTo>
                <a:lnTo>
                  <a:pt x="966" y="2514"/>
                </a:lnTo>
                <a:lnTo>
                  <a:pt x="972" y="2511"/>
                </a:lnTo>
                <a:lnTo>
                  <a:pt x="977" y="2509"/>
                </a:lnTo>
                <a:lnTo>
                  <a:pt x="982" y="2506"/>
                </a:lnTo>
                <a:lnTo>
                  <a:pt x="989" y="2498"/>
                </a:lnTo>
                <a:lnTo>
                  <a:pt x="998" y="2490"/>
                </a:lnTo>
                <a:lnTo>
                  <a:pt x="1011" y="2477"/>
                </a:lnTo>
                <a:lnTo>
                  <a:pt x="1022" y="2464"/>
                </a:lnTo>
                <a:lnTo>
                  <a:pt x="1032" y="2451"/>
                </a:lnTo>
                <a:lnTo>
                  <a:pt x="1045" y="2437"/>
                </a:lnTo>
                <a:lnTo>
                  <a:pt x="1030" y="2519"/>
                </a:lnTo>
                <a:lnTo>
                  <a:pt x="1031" y="2528"/>
                </a:lnTo>
                <a:lnTo>
                  <a:pt x="1033" y="2536"/>
                </a:lnTo>
                <a:lnTo>
                  <a:pt x="1037" y="2543"/>
                </a:lnTo>
                <a:lnTo>
                  <a:pt x="1041" y="2550"/>
                </a:lnTo>
                <a:lnTo>
                  <a:pt x="1050" y="2562"/>
                </a:lnTo>
                <a:lnTo>
                  <a:pt x="1061" y="2575"/>
                </a:lnTo>
                <a:lnTo>
                  <a:pt x="1072" y="2583"/>
                </a:lnTo>
                <a:lnTo>
                  <a:pt x="1083" y="2591"/>
                </a:lnTo>
                <a:lnTo>
                  <a:pt x="1096" y="2608"/>
                </a:lnTo>
                <a:lnTo>
                  <a:pt x="1107" y="2624"/>
                </a:lnTo>
                <a:lnTo>
                  <a:pt x="1119" y="2639"/>
                </a:lnTo>
                <a:lnTo>
                  <a:pt x="1133" y="2655"/>
                </a:lnTo>
                <a:lnTo>
                  <a:pt x="1147" y="2667"/>
                </a:lnTo>
                <a:lnTo>
                  <a:pt x="1158" y="2678"/>
                </a:lnTo>
                <a:lnTo>
                  <a:pt x="1163" y="2683"/>
                </a:lnTo>
                <a:lnTo>
                  <a:pt x="1167" y="2690"/>
                </a:lnTo>
                <a:lnTo>
                  <a:pt x="1172" y="2697"/>
                </a:lnTo>
                <a:lnTo>
                  <a:pt x="1176" y="2705"/>
                </a:lnTo>
                <a:lnTo>
                  <a:pt x="1182" y="2723"/>
                </a:lnTo>
                <a:lnTo>
                  <a:pt x="1188" y="2739"/>
                </a:lnTo>
                <a:lnTo>
                  <a:pt x="1191" y="2748"/>
                </a:lnTo>
                <a:lnTo>
                  <a:pt x="1195" y="2754"/>
                </a:lnTo>
                <a:lnTo>
                  <a:pt x="1201" y="2762"/>
                </a:lnTo>
                <a:lnTo>
                  <a:pt x="1207" y="2768"/>
                </a:lnTo>
                <a:lnTo>
                  <a:pt x="1218" y="2774"/>
                </a:lnTo>
                <a:lnTo>
                  <a:pt x="1229" y="2777"/>
                </a:lnTo>
                <a:lnTo>
                  <a:pt x="1248" y="2785"/>
                </a:lnTo>
                <a:lnTo>
                  <a:pt x="1266" y="2790"/>
                </a:lnTo>
                <a:lnTo>
                  <a:pt x="1284" y="2797"/>
                </a:lnTo>
                <a:lnTo>
                  <a:pt x="1303" y="2803"/>
                </a:lnTo>
                <a:lnTo>
                  <a:pt x="1309" y="2805"/>
                </a:lnTo>
                <a:lnTo>
                  <a:pt x="1315" y="2806"/>
                </a:lnTo>
                <a:lnTo>
                  <a:pt x="1320" y="2807"/>
                </a:lnTo>
                <a:lnTo>
                  <a:pt x="1324" y="2812"/>
                </a:lnTo>
                <a:lnTo>
                  <a:pt x="1327" y="2816"/>
                </a:lnTo>
                <a:lnTo>
                  <a:pt x="1328" y="2821"/>
                </a:lnTo>
                <a:lnTo>
                  <a:pt x="1329" y="2826"/>
                </a:lnTo>
                <a:lnTo>
                  <a:pt x="1328" y="2831"/>
                </a:lnTo>
                <a:lnTo>
                  <a:pt x="1327" y="2842"/>
                </a:lnTo>
                <a:lnTo>
                  <a:pt x="1327" y="2854"/>
                </a:lnTo>
                <a:lnTo>
                  <a:pt x="1328" y="2862"/>
                </a:lnTo>
                <a:lnTo>
                  <a:pt x="1330" y="2871"/>
                </a:lnTo>
                <a:lnTo>
                  <a:pt x="1334" y="2880"/>
                </a:lnTo>
                <a:lnTo>
                  <a:pt x="1336" y="2887"/>
                </a:lnTo>
                <a:lnTo>
                  <a:pt x="1343" y="2901"/>
                </a:lnTo>
                <a:lnTo>
                  <a:pt x="1351" y="2915"/>
                </a:lnTo>
                <a:lnTo>
                  <a:pt x="1357" y="2928"/>
                </a:lnTo>
                <a:lnTo>
                  <a:pt x="1364" y="2942"/>
                </a:lnTo>
                <a:lnTo>
                  <a:pt x="1366" y="2950"/>
                </a:lnTo>
                <a:lnTo>
                  <a:pt x="1368" y="2959"/>
                </a:lnTo>
                <a:lnTo>
                  <a:pt x="1369" y="2967"/>
                </a:lnTo>
                <a:lnTo>
                  <a:pt x="1369" y="2976"/>
                </a:lnTo>
                <a:lnTo>
                  <a:pt x="1368" y="2997"/>
                </a:lnTo>
                <a:lnTo>
                  <a:pt x="1366" y="3016"/>
                </a:lnTo>
                <a:lnTo>
                  <a:pt x="1362" y="3035"/>
                </a:lnTo>
                <a:lnTo>
                  <a:pt x="1356" y="3056"/>
                </a:lnTo>
                <a:lnTo>
                  <a:pt x="1353" y="3067"/>
                </a:lnTo>
                <a:lnTo>
                  <a:pt x="1351" y="3077"/>
                </a:lnTo>
                <a:lnTo>
                  <a:pt x="1351" y="3079"/>
                </a:lnTo>
                <a:lnTo>
                  <a:pt x="1353" y="3082"/>
                </a:lnTo>
                <a:lnTo>
                  <a:pt x="1354" y="3084"/>
                </a:lnTo>
                <a:lnTo>
                  <a:pt x="1356" y="3085"/>
                </a:lnTo>
                <a:lnTo>
                  <a:pt x="1362" y="3087"/>
                </a:lnTo>
                <a:lnTo>
                  <a:pt x="1367" y="3090"/>
                </a:lnTo>
                <a:lnTo>
                  <a:pt x="1373" y="3096"/>
                </a:lnTo>
                <a:lnTo>
                  <a:pt x="1377" y="3102"/>
                </a:lnTo>
                <a:lnTo>
                  <a:pt x="1379" y="3109"/>
                </a:lnTo>
                <a:lnTo>
                  <a:pt x="1380" y="3116"/>
                </a:lnTo>
                <a:lnTo>
                  <a:pt x="1379" y="3133"/>
                </a:lnTo>
                <a:lnTo>
                  <a:pt x="1376" y="3148"/>
                </a:lnTo>
                <a:lnTo>
                  <a:pt x="1373" y="3162"/>
                </a:lnTo>
                <a:lnTo>
                  <a:pt x="1369" y="3178"/>
                </a:lnTo>
                <a:lnTo>
                  <a:pt x="1368" y="3204"/>
                </a:lnTo>
                <a:lnTo>
                  <a:pt x="1366" y="3226"/>
                </a:lnTo>
                <a:lnTo>
                  <a:pt x="1364" y="3238"/>
                </a:lnTo>
                <a:lnTo>
                  <a:pt x="1362" y="3249"/>
                </a:lnTo>
                <a:lnTo>
                  <a:pt x="1358" y="3261"/>
                </a:lnTo>
                <a:lnTo>
                  <a:pt x="1354" y="3274"/>
                </a:lnTo>
                <a:lnTo>
                  <a:pt x="1347" y="3270"/>
                </a:lnTo>
                <a:lnTo>
                  <a:pt x="1340" y="3265"/>
                </a:lnTo>
                <a:lnTo>
                  <a:pt x="1335" y="3260"/>
                </a:lnTo>
                <a:lnTo>
                  <a:pt x="1329" y="3254"/>
                </a:lnTo>
                <a:lnTo>
                  <a:pt x="1324" y="3249"/>
                </a:lnTo>
                <a:lnTo>
                  <a:pt x="1321" y="3243"/>
                </a:lnTo>
                <a:lnTo>
                  <a:pt x="1316" y="3235"/>
                </a:lnTo>
                <a:lnTo>
                  <a:pt x="1314" y="3229"/>
                </a:lnTo>
                <a:lnTo>
                  <a:pt x="1247" y="3380"/>
                </a:lnTo>
                <a:lnTo>
                  <a:pt x="1252" y="3398"/>
                </a:lnTo>
                <a:lnTo>
                  <a:pt x="1257" y="3414"/>
                </a:lnTo>
                <a:lnTo>
                  <a:pt x="1263" y="3430"/>
                </a:lnTo>
                <a:lnTo>
                  <a:pt x="1269" y="3449"/>
                </a:lnTo>
                <a:lnTo>
                  <a:pt x="1272" y="3467"/>
                </a:lnTo>
                <a:lnTo>
                  <a:pt x="1273" y="3484"/>
                </a:lnTo>
                <a:lnTo>
                  <a:pt x="1274" y="3492"/>
                </a:lnTo>
                <a:lnTo>
                  <a:pt x="1276" y="3500"/>
                </a:lnTo>
                <a:lnTo>
                  <a:pt x="1281" y="3506"/>
                </a:lnTo>
                <a:lnTo>
                  <a:pt x="1287" y="3513"/>
                </a:lnTo>
                <a:lnTo>
                  <a:pt x="1292" y="3516"/>
                </a:lnTo>
                <a:lnTo>
                  <a:pt x="1297" y="3517"/>
                </a:lnTo>
                <a:lnTo>
                  <a:pt x="1302" y="3518"/>
                </a:lnTo>
                <a:lnTo>
                  <a:pt x="1307" y="3518"/>
                </a:lnTo>
                <a:lnTo>
                  <a:pt x="1317" y="3518"/>
                </a:lnTo>
                <a:lnTo>
                  <a:pt x="1329" y="3518"/>
                </a:lnTo>
                <a:lnTo>
                  <a:pt x="1329" y="3519"/>
                </a:lnTo>
                <a:lnTo>
                  <a:pt x="1329" y="3520"/>
                </a:lnTo>
                <a:lnTo>
                  <a:pt x="1331" y="3514"/>
                </a:lnTo>
                <a:lnTo>
                  <a:pt x="1333" y="3508"/>
                </a:lnTo>
                <a:lnTo>
                  <a:pt x="1330" y="3502"/>
                </a:lnTo>
                <a:lnTo>
                  <a:pt x="1327" y="3496"/>
                </a:lnTo>
                <a:lnTo>
                  <a:pt x="1325" y="3484"/>
                </a:lnTo>
                <a:lnTo>
                  <a:pt x="1324" y="3473"/>
                </a:lnTo>
                <a:lnTo>
                  <a:pt x="1322" y="3461"/>
                </a:lnTo>
                <a:lnTo>
                  <a:pt x="1322" y="3448"/>
                </a:lnTo>
                <a:lnTo>
                  <a:pt x="1322" y="3422"/>
                </a:lnTo>
                <a:lnTo>
                  <a:pt x="1324" y="3414"/>
                </a:lnTo>
                <a:lnTo>
                  <a:pt x="1326" y="3406"/>
                </a:lnTo>
                <a:lnTo>
                  <a:pt x="1328" y="3403"/>
                </a:lnTo>
                <a:lnTo>
                  <a:pt x="1330" y="3400"/>
                </a:lnTo>
                <a:lnTo>
                  <a:pt x="1334" y="3399"/>
                </a:lnTo>
                <a:lnTo>
                  <a:pt x="1338" y="3398"/>
                </a:lnTo>
                <a:lnTo>
                  <a:pt x="1349" y="3401"/>
                </a:lnTo>
                <a:lnTo>
                  <a:pt x="1358" y="3406"/>
                </a:lnTo>
                <a:lnTo>
                  <a:pt x="1375" y="3411"/>
                </a:lnTo>
                <a:lnTo>
                  <a:pt x="1391" y="3416"/>
                </a:lnTo>
                <a:lnTo>
                  <a:pt x="1396" y="3419"/>
                </a:lnTo>
                <a:lnTo>
                  <a:pt x="1403" y="3420"/>
                </a:lnTo>
                <a:lnTo>
                  <a:pt x="1405" y="3420"/>
                </a:lnTo>
                <a:lnTo>
                  <a:pt x="1408" y="3421"/>
                </a:lnTo>
                <a:lnTo>
                  <a:pt x="1410" y="3423"/>
                </a:lnTo>
                <a:lnTo>
                  <a:pt x="1412" y="3425"/>
                </a:lnTo>
                <a:lnTo>
                  <a:pt x="1412" y="3429"/>
                </a:lnTo>
                <a:lnTo>
                  <a:pt x="1412" y="3436"/>
                </a:lnTo>
                <a:lnTo>
                  <a:pt x="1417" y="3456"/>
                </a:lnTo>
                <a:lnTo>
                  <a:pt x="1421" y="3476"/>
                </a:lnTo>
                <a:lnTo>
                  <a:pt x="1423" y="3484"/>
                </a:lnTo>
                <a:lnTo>
                  <a:pt x="1428" y="3494"/>
                </a:lnTo>
                <a:lnTo>
                  <a:pt x="1432" y="3503"/>
                </a:lnTo>
                <a:lnTo>
                  <a:pt x="1438" y="3513"/>
                </a:lnTo>
                <a:lnTo>
                  <a:pt x="1443" y="3518"/>
                </a:lnTo>
                <a:lnTo>
                  <a:pt x="1448" y="3522"/>
                </a:lnTo>
                <a:lnTo>
                  <a:pt x="1454" y="3526"/>
                </a:lnTo>
                <a:lnTo>
                  <a:pt x="1460" y="3528"/>
                </a:lnTo>
                <a:lnTo>
                  <a:pt x="1473" y="3531"/>
                </a:lnTo>
                <a:lnTo>
                  <a:pt x="1486" y="3534"/>
                </a:lnTo>
                <a:lnTo>
                  <a:pt x="1513" y="3537"/>
                </a:lnTo>
                <a:lnTo>
                  <a:pt x="1536" y="3541"/>
                </a:lnTo>
                <a:lnTo>
                  <a:pt x="1547" y="3543"/>
                </a:lnTo>
                <a:lnTo>
                  <a:pt x="1558" y="3546"/>
                </a:lnTo>
                <a:lnTo>
                  <a:pt x="1570" y="3551"/>
                </a:lnTo>
                <a:lnTo>
                  <a:pt x="1582" y="3558"/>
                </a:lnTo>
                <a:lnTo>
                  <a:pt x="1578" y="3565"/>
                </a:lnTo>
                <a:lnTo>
                  <a:pt x="1572" y="3572"/>
                </a:lnTo>
                <a:lnTo>
                  <a:pt x="1566" y="3578"/>
                </a:lnTo>
                <a:lnTo>
                  <a:pt x="1558" y="3584"/>
                </a:lnTo>
                <a:lnTo>
                  <a:pt x="1675" y="3666"/>
                </a:lnTo>
                <a:lnTo>
                  <a:pt x="1682" y="3679"/>
                </a:lnTo>
                <a:lnTo>
                  <a:pt x="1689" y="3691"/>
                </a:lnTo>
                <a:lnTo>
                  <a:pt x="1694" y="3703"/>
                </a:lnTo>
                <a:lnTo>
                  <a:pt x="1700" y="3714"/>
                </a:lnTo>
                <a:lnTo>
                  <a:pt x="1709" y="3737"/>
                </a:lnTo>
                <a:lnTo>
                  <a:pt x="1722" y="3762"/>
                </a:lnTo>
                <a:lnTo>
                  <a:pt x="1727" y="3768"/>
                </a:lnTo>
                <a:lnTo>
                  <a:pt x="1731" y="3773"/>
                </a:lnTo>
                <a:lnTo>
                  <a:pt x="1736" y="3778"/>
                </a:lnTo>
                <a:lnTo>
                  <a:pt x="1741" y="3781"/>
                </a:lnTo>
                <a:lnTo>
                  <a:pt x="1752" y="3790"/>
                </a:lnTo>
                <a:lnTo>
                  <a:pt x="1762" y="3799"/>
                </a:lnTo>
                <a:lnTo>
                  <a:pt x="1772" y="3810"/>
                </a:lnTo>
                <a:lnTo>
                  <a:pt x="1790" y="3829"/>
                </a:lnTo>
                <a:lnTo>
                  <a:pt x="1813" y="3854"/>
                </a:lnTo>
                <a:lnTo>
                  <a:pt x="1838" y="3881"/>
                </a:lnTo>
                <a:lnTo>
                  <a:pt x="1863" y="3908"/>
                </a:lnTo>
                <a:lnTo>
                  <a:pt x="1886" y="3933"/>
                </a:lnTo>
                <a:lnTo>
                  <a:pt x="1904" y="3952"/>
                </a:lnTo>
                <a:lnTo>
                  <a:pt x="1914" y="3963"/>
                </a:lnTo>
                <a:lnTo>
                  <a:pt x="2200" y="3963"/>
                </a:lnTo>
                <a:lnTo>
                  <a:pt x="2200" y="3951"/>
                </a:lnTo>
                <a:lnTo>
                  <a:pt x="2198" y="3930"/>
                </a:lnTo>
                <a:lnTo>
                  <a:pt x="2195" y="3903"/>
                </a:lnTo>
                <a:lnTo>
                  <a:pt x="2192" y="3874"/>
                </a:lnTo>
                <a:lnTo>
                  <a:pt x="2188" y="3845"/>
                </a:lnTo>
                <a:lnTo>
                  <a:pt x="2184" y="3820"/>
                </a:lnTo>
                <a:lnTo>
                  <a:pt x="2181" y="3810"/>
                </a:lnTo>
                <a:lnTo>
                  <a:pt x="2179" y="3801"/>
                </a:lnTo>
                <a:lnTo>
                  <a:pt x="2177" y="3794"/>
                </a:lnTo>
                <a:lnTo>
                  <a:pt x="2174" y="3791"/>
                </a:lnTo>
                <a:lnTo>
                  <a:pt x="2164" y="3788"/>
                </a:lnTo>
                <a:lnTo>
                  <a:pt x="2153" y="3786"/>
                </a:lnTo>
                <a:lnTo>
                  <a:pt x="2141" y="3780"/>
                </a:lnTo>
                <a:lnTo>
                  <a:pt x="2132" y="3775"/>
                </a:lnTo>
                <a:lnTo>
                  <a:pt x="2121" y="3768"/>
                </a:lnTo>
                <a:lnTo>
                  <a:pt x="2110" y="3762"/>
                </a:lnTo>
                <a:lnTo>
                  <a:pt x="2095" y="3756"/>
                </a:lnTo>
                <a:lnTo>
                  <a:pt x="2079" y="3749"/>
                </a:lnTo>
                <a:lnTo>
                  <a:pt x="2072" y="3744"/>
                </a:lnTo>
                <a:lnTo>
                  <a:pt x="2067" y="3738"/>
                </a:lnTo>
                <a:lnTo>
                  <a:pt x="2063" y="3732"/>
                </a:lnTo>
                <a:lnTo>
                  <a:pt x="2060" y="3724"/>
                </a:lnTo>
                <a:lnTo>
                  <a:pt x="2058" y="3708"/>
                </a:lnTo>
                <a:lnTo>
                  <a:pt x="2057" y="3691"/>
                </a:lnTo>
                <a:lnTo>
                  <a:pt x="2057" y="3684"/>
                </a:lnTo>
                <a:lnTo>
                  <a:pt x="2058" y="3679"/>
                </a:lnTo>
                <a:lnTo>
                  <a:pt x="2057" y="3673"/>
                </a:lnTo>
                <a:lnTo>
                  <a:pt x="2055" y="3669"/>
                </a:lnTo>
                <a:lnTo>
                  <a:pt x="2051" y="3666"/>
                </a:lnTo>
                <a:lnTo>
                  <a:pt x="2045" y="3665"/>
                </a:lnTo>
                <a:lnTo>
                  <a:pt x="2039" y="3665"/>
                </a:lnTo>
                <a:lnTo>
                  <a:pt x="2033" y="3664"/>
                </a:lnTo>
                <a:lnTo>
                  <a:pt x="2024" y="3662"/>
                </a:lnTo>
                <a:lnTo>
                  <a:pt x="2015" y="3658"/>
                </a:lnTo>
                <a:lnTo>
                  <a:pt x="2006" y="3656"/>
                </a:lnTo>
                <a:lnTo>
                  <a:pt x="1997" y="3656"/>
                </a:lnTo>
                <a:lnTo>
                  <a:pt x="1991" y="3656"/>
                </a:lnTo>
                <a:lnTo>
                  <a:pt x="1988" y="3657"/>
                </a:lnTo>
                <a:lnTo>
                  <a:pt x="1985" y="3659"/>
                </a:lnTo>
                <a:lnTo>
                  <a:pt x="1982" y="3662"/>
                </a:lnTo>
                <a:lnTo>
                  <a:pt x="1977" y="3668"/>
                </a:lnTo>
                <a:lnTo>
                  <a:pt x="1974" y="3677"/>
                </a:lnTo>
                <a:lnTo>
                  <a:pt x="1971" y="3696"/>
                </a:lnTo>
                <a:lnTo>
                  <a:pt x="1970" y="3717"/>
                </a:lnTo>
                <a:lnTo>
                  <a:pt x="1969" y="3726"/>
                </a:lnTo>
                <a:lnTo>
                  <a:pt x="1968" y="3736"/>
                </a:lnTo>
                <a:lnTo>
                  <a:pt x="1967" y="3740"/>
                </a:lnTo>
                <a:lnTo>
                  <a:pt x="1963" y="3744"/>
                </a:lnTo>
                <a:lnTo>
                  <a:pt x="1961" y="3746"/>
                </a:lnTo>
                <a:lnTo>
                  <a:pt x="1957" y="3746"/>
                </a:lnTo>
                <a:lnTo>
                  <a:pt x="1951" y="3746"/>
                </a:lnTo>
                <a:lnTo>
                  <a:pt x="1947" y="3744"/>
                </a:lnTo>
                <a:lnTo>
                  <a:pt x="1944" y="3741"/>
                </a:lnTo>
                <a:lnTo>
                  <a:pt x="1941" y="3738"/>
                </a:lnTo>
                <a:lnTo>
                  <a:pt x="1935" y="3731"/>
                </a:lnTo>
                <a:lnTo>
                  <a:pt x="1930" y="3722"/>
                </a:lnTo>
                <a:lnTo>
                  <a:pt x="1921" y="3709"/>
                </a:lnTo>
                <a:lnTo>
                  <a:pt x="1914" y="3696"/>
                </a:lnTo>
                <a:lnTo>
                  <a:pt x="1906" y="3683"/>
                </a:lnTo>
                <a:lnTo>
                  <a:pt x="1898" y="3669"/>
                </a:lnTo>
                <a:lnTo>
                  <a:pt x="1893" y="3660"/>
                </a:lnTo>
                <a:lnTo>
                  <a:pt x="1889" y="3652"/>
                </a:lnTo>
                <a:lnTo>
                  <a:pt x="1883" y="3644"/>
                </a:lnTo>
                <a:lnTo>
                  <a:pt x="1877" y="3637"/>
                </a:lnTo>
                <a:lnTo>
                  <a:pt x="1863" y="3624"/>
                </a:lnTo>
                <a:lnTo>
                  <a:pt x="1851" y="3610"/>
                </a:lnTo>
                <a:lnTo>
                  <a:pt x="1847" y="3602"/>
                </a:lnTo>
                <a:lnTo>
                  <a:pt x="1842" y="3595"/>
                </a:lnTo>
                <a:lnTo>
                  <a:pt x="1840" y="3586"/>
                </a:lnTo>
                <a:lnTo>
                  <a:pt x="1840" y="3576"/>
                </a:lnTo>
                <a:lnTo>
                  <a:pt x="1840" y="3568"/>
                </a:lnTo>
                <a:lnTo>
                  <a:pt x="1841" y="3559"/>
                </a:lnTo>
                <a:lnTo>
                  <a:pt x="1843" y="3551"/>
                </a:lnTo>
                <a:lnTo>
                  <a:pt x="1844" y="3545"/>
                </a:lnTo>
                <a:lnTo>
                  <a:pt x="1847" y="3537"/>
                </a:lnTo>
                <a:lnTo>
                  <a:pt x="1849" y="3530"/>
                </a:lnTo>
                <a:lnTo>
                  <a:pt x="1850" y="3522"/>
                </a:lnTo>
                <a:lnTo>
                  <a:pt x="1850" y="3513"/>
                </a:lnTo>
                <a:lnTo>
                  <a:pt x="1850" y="3448"/>
                </a:lnTo>
                <a:lnTo>
                  <a:pt x="1848" y="3437"/>
                </a:lnTo>
                <a:lnTo>
                  <a:pt x="1842" y="3427"/>
                </a:lnTo>
                <a:lnTo>
                  <a:pt x="1837" y="3413"/>
                </a:lnTo>
                <a:lnTo>
                  <a:pt x="1833" y="3400"/>
                </a:lnTo>
                <a:lnTo>
                  <a:pt x="1828" y="3388"/>
                </a:lnTo>
                <a:lnTo>
                  <a:pt x="1821" y="3374"/>
                </a:lnTo>
                <a:lnTo>
                  <a:pt x="1812" y="3360"/>
                </a:lnTo>
                <a:lnTo>
                  <a:pt x="1803" y="3348"/>
                </a:lnTo>
                <a:lnTo>
                  <a:pt x="1794" y="3337"/>
                </a:lnTo>
                <a:lnTo>
                  <a:pt x="1784" y="3324"/>
                </a:lnTo>
                <a:lnTo>
                  <a:pt x="1780" y="3319"/>
                </a:lnTo>
                <a:lnTo>
                  <a:pt x="1774" y="3315"/>
                </a:lnTo>
                <a:lnTo>
                  <a:pt x="1772" y="3313"/>
                </a:lnTo>
                <a:lnTo>
                  <a:pt x="1770" y="3311"/>
                </a:lnTo>
                <a:lnTo>
                  <a:pt x="1769" y="3308"/>
                </a:lnTo>
                <a:lnTo>
                  <a:pt x="1768" y="3305"/>
                </a:lnTo>
                <a:lnTo>
                  <a:pt x="1768" y="3273"/>
                </a:lnTo>
                <a:lnTo>
                  <a:pt x="1768" y="3256"/>
                </a:lnTo>
                <a:lnTo>
                  <a:pt x="1767" y="3240"/>
                </a:lnTo>
                <a:lnTo>
                  <a:pt x="1765" y="3226"/>
                </a:lnTo>
                <a:lnTo>
                  <a:pt x="1760" y="3210"/>
                </a:lnTo>
                <a:lnTo>
                  <a:pt x="1757" y="3200"/>
                </a:lnTo>
                <a:lnTo>
                  <a:pt x="1754" y="3193"/>
                </a:lnTo>
                <a:lnTo>
                  <a:pt x="1751" y="3185"/>
                </a:lnTo>
                <a:lnTo>
                  <a:pt x="1744" y="3178"/>
                </a:lnTo>
                <a:lnTo>
                  <a:pt x="1728" y="3170"/>
                </a:lnTo>
                <a:lnTo>
                  <a:pt x="1713" y="3162"/>
                </a:lnTo>
                <a:lnTo>
                  <a:pt x="1708" y="3156"/>
                </a:lnTo>
                <a:lnTo>
                  <a:pt x="1705" y="3150"/>
                </a:lnTo>
                <a:lnTo>
                  <a:pt x="1704" y="3143"/>
                </a:lnTo>
                <a:lnTo>
                  <a:pt x="1703" y="3137"/>
                </a:lnTo>
                <a:lnTo>
                  <a:pt x="1702" y="3123"/>
                </a:lnTo>
                <a:lnTo>
                  <a:pt x="1699" y="3109"/>
                </a:lnTo>
                <a:lnTo>
                  <a:pt x="1693" y="3091"/>
                </a:lnTo>
                <a:lnTo>
                  <a:pt x="1688" y="3076"/>
                </a:lnTo>
                <a:lnTo>
                  <a:pt x="1680" y="3061"/>
                </a:lnTo>
                <a:lnTo>
                  <a:pt x="1673" y="3045"/>
                </a:lnTo>
                <a:lnTo>
                  <a:pt x="1657" y="3015"/>
                </a:lnTo>
                <a:lnTo>
                  <a:pt x="1644" y="2987"/>
                </a:lnTo>
                <a:lnTo>
                  <a:pt x="1639" y="2972"/>
                </a:lnTo>
                <a:lnTo>
                  <a:pt x="1635" y="2956"/>
                </a:lnTo>
                <a:lnTo>
                  <a:pt x="1633" y="2940"/>
                </a:lnTo>
                <a:lnTo>
                  <a:pt x="1633" y="2923"/>
                </a:lnTo>
                <a:lnTo>
                  <a:pt x="1633" y="2912"/>
                </a:lnTo>
                <a:lnTo>
                  <a:pt x="1635" y="2902"/>
                </a:lnTo>
                <a:lnTo>
                  <a:pt x="1638" y="2894"/>
                </a:lnTo>
                <a:lnTo>
                  <a:pt x="1641" y="2886"/>
                </a:lnTo>
                <a:lnTo>
                  <a:pt x="1645" y="2878"/>
                </a:lnTo>
                <a:lnTo>
                  <a:pt x="1648" y="2869"/>
                </a:lnTo>
                <a:lnTo>
                  <a:pt x="1650" y="2859"/>
                </a:lnTo>
                <a:lnTo>
                  <a:pt x="1651" y="2848"/>
                </a:lnTo>
                <a:lnTo>
                  <a:pt x="1651" y="2839"/>
                </a:lnTo>
                <a:lnTo>
                  <a:pt x="1650" y="2830"/>
                </a:lnTo>
                <a:lnTo>
                  <a:pt x="1648" y="2821"/>
                </a:lnTo>
                <a:lnTo>
                  <a:pt x="1646" y="2814"/>
                </a:lnTo>
                <a:lnTo>
                  <a:pt x="1640" y="2798"/>
                </a:lnTo>
                <a:lnTo>
                  <a:pt x="1635" y="2779"/>
                </a:lnTo>
                <a:lnTo>
                  <a:pt x="1631" y="2757"/>
                </a:lnTo>
                <a:lnTo>
                  <a:pt x="1626" y="2736"/>
                </a:lnTo>
                <a:lnTo>
                  <a:pt x="1624" y="2726"/>
                </a:lnTo>
                <a:lnTo>
                  <a:pt x="1622" y="2717"/>
                </a:lnTo>
                <a:lnTo>
                  <a:pt x="1619" y="2706"/>
                </a:lnTo>
                <a:lnTo>
                  <a:pt x="1614" y="2695"/>
                </a:lnTo>
                <a:lnTo>
                  <a:pt x="1610" y="2686"/>
                </a:lnTo>
                <a:lnTo>
                  <a:pt x="1606" y="2679"/>
                </a:lnTo>
                <a:lnTo>
                  <a:pt x="1600" y="2673"/>
                </a:lnTo>
                <a:lnTo>
                  <a:pt x="1595" y="2668"/>
                </a:lnTo>
                <a:lnTo>
                  <a:pt x="1582" y="2658"/>
                </a:lnTo>
                <a:lnTo>
                  <a:pt x="1566" y="2650"/>
                </a:lnTo>
                <a:lnTo>
                  <a:pt x="1556" y="2643"/>
                </a:lnTo>
                <a:lnTo>
                  <a:pt x="1547" y="2638"/>
                </a:lnTo>
                <a:lnTo>
                  <a:pt x="1542" y="2636"/>
                </a:lnTo>
                <a:lnTo>
                  <a:pt x="1538" y="2633"/>
                </a:lnTo>
                <a:lnTo>
                  <a:pt x="1532" y="2631"/>
                </a:lnTo>
                <a:lnTo>
                  <a:pt x="1526" y="2630"/>
                </a:lnTo>
                <a:lnTo>
                  <a:pt x="1526" y="2653"/>
                </a:lnTo>
                <a:lnTo>
                  <a:pt x="1525" y="2672"/>
                </a:lnTo>
                <a:lnTo>
                  <a:pt x="1524" y="2692"/>
                </a:lnTo>
                <a:lnTo>
                  <a:pt x="1524" y="2713"/>
                </a:lnTo>
                <a:lnTo>
                  <a:pt x="1518" y="2712"/>
                </a:lnTo>
                <a:lnTo>
                  <a:pt x="1512" y="2712"/>
                </a:lnTo>
                <a:lnTo>
                  <a:pt x="1506" y="2710"/>
                </a:lnTo>
                <a:lnTo>
                  <a:pt x="1502" y="2708"/>
                </a:lnTo>
                <a:lnTo>
                  <a:pt x="1502" y="2703"/>
                </a:lnTo>
                <a:lnTo>
                  <a:pt x="1502" y="2697"/>
                </a:lnTo>
                <a:lnTo>
                  <a:pt x="1498" y="2686"/>
                </a:lnTo>
                <a:lnTo>
                  <a:pt x="1493" y="2677"/>
                </a:lnTo>
                <a:lnTo>
                  <a:pt x="1490" y="2666"/>
                </a:lnTo>
                <a:lnTo>
                  <a:pt x="1486" y="2655"/>
                </a:lnTo>
                <a:lnTo>
                  <a:pt x="1482" y="2645"/>
                </a:lnTo>
                <a:lnTo>
                  <a:pt x="1476" y="2637"/>
                </a:lnTo>
                <a:lnTo>
                  <a:pt x="1473" y="2632"/>
                </a:lnTo>
                <a:lnTo>
                  <a:pt x="1471" y="2628"/>
                </a:lnTo>
                <a:lnTo>
                  <a:pt x="1470" y="2623"/>
                </a:lnTo>
                <a:lnTo>
                  <a:pt x="1469" y="2617"/>
                </a:lnTo>
                <a:lnTo>
                  <a:pt x="1471" y="2610"/>
                </a:lnTo>
                <a:lnTo>
                  <a:pt x="1473" y="2601"/>
                </a:lnTo>
                <a:lnTo>
                  <a:pt x="1474" y="2591"/>
                </a:lnTo>
                <a:lnTo>
                  <a:pt x="1474" y="2582"/>
                </a:lnTo>
                <a:lnTo>
                  <a:pt x="1473" y="2573"/>
                </a:lnTo>
                <a:lnTo>
                  <a:pt x="1472" y="2564"/>
                </a:lnTo>
                <a:lnTo>
                  <a:pt x="1471" y="2547"/>
                </a:lnTo>
                <a:lnTo>
                  <a:pt x="1469" y="2528"/>
                </a:lnTo>
                <a:lnTo>
                  <a:pt x="1470" y="2514"/>
                </a:lnTo>
                <a:lnTo>
                  <a:pt x="1471" y="2502"/>
                </a:lnTo>
                <a:lnTo>
                  <a:pt x="1473" y="2490"/>
                </a:lnTo>
                <a:lnTo>
                  <a:pt x="1475" y="2479"/>
                </a:lnTo>
                <a:lnTo>
                  <a:pt x="1482" y="2457"/>
                </a:lnTo>
                <a:lnTo>
                  <a:pt x="1486" y="2432"/>
                </a:lnTo>
                <a:lnTo>
                  <a:pt x="1470" y="2425"/>
                </a:lnTo>
                <a:lnTo>
                  <a:pt x="1455" y="2421"/>
                </a:lnTo>
                <a:lnTo>
                  <a:pt x="1438" y="2415"/>
                </a:lnTo>
                <a:lnTo>
                  <a:pt x="1422" y="2408"/>
                </a:lnTo>
                <a:lnTo>
                  <a:pt x="1417" y="2403"/>
                </a:lnTo>
                <a:lnTo>
                  <a:pt x="1412" y="2399"/>
                </a:lnTo>
                <a:lnTo>
                  <a:pt x="1409" y="2395"/>
                </a:lnTo>
                <a:lnTo>
                  <a:pt x="1406" y="2389"/>
                </a:lnTo>
                <a:lnTo>
                  <a:pt x="1402" y="2378"/>
                </a:lnTo>
                <a:lnTo>
                  <a:pt x="1396" y="2366"/>
                </a:lnTo>
                <a:lnTo>
                  <a:pt x="1387" y="2345"/>
                </a:lnTo>
                <a:lnTo>
                  <a:pt x="1378" y="2328"/>
                </a:lnTo>
                <a:lnTo>
                  <a:pt x="1370" y="2311"/>
                </a:lnTo>
                <a:lnTo>
                  <a:pt x="1362" y="2291"/>
                </a:lnTo>
                <a:lnTo>
                  <a:pt x="1357" y="2284"/>
                </a:lnTo>
                <a:lnTo>
                  <a:pt x="1353" y="2277"/>
                </a:lnTo>
                <a:lnTo>
                  <a:pt x="1348" y="2272"/>
                </a:lnTo>
                <a:lnTo>
                  <a:pt x="1342" y="2266"/>
                </a:lnTo>
                <a:lnTo>
                  <a:pt x="1329" y="2257"/>
                </a:lnTo>
                <a:lnTo>
                  <a:pt x="1316" y="2246"/>
                </a:lnTo>
                <a:lnTo>
                  <a:pt x="1301" y="2232"/>
                </a:lnTo>
                <a:lnTo>
                  <a:pt x="1286" y="2219"/>
                </a:lnTo>
                <a:lnTo>
                  <a:pt x="1271" y="2207"/>
                </a:lnTo>
                <a:lnTo>
                  <a:pt x="1256" y="2193"/>
                </a:lnTo>
                <a:lnTo>
                  <a:pt x="1247" y="2182"/>
                </a:lnTo>
                <a:lnTo>
                  <a:pt x="1240" y="2171"/>
                </a:lnTo>
                <a:lnTo>
                  <a:pt x="1229" y="2160"/>
                </a:lnTo>
                <a:lnTo>
                  <a:pt x="1220" y="2149"/>
                </a:lnTo>
                <a:lnTo>
                  <a:pt x="1217" y="2142"/>
                </a:lnTo>
                <a:lnTo>
                  <a:pt x="1215" y="2136"/>
                </a:lnTo>
                <a:lnTo>
                  <a:pt x="1214" y="2129"/>
                </a:lnTo>
                <a:lnTo>
                  <a:pt x="1213" y="2121"/>
                </a:lnTo>
                <a:lnTo>
                  <a:pt x="1214" y="2112"/>
                </a:lnTo>
                <a:lnTo>
                  <a:pt x="1215" y="2104"/>
                </a:lnTo>
                <a:lnTo>
                  <a:pt x="1216" y="2097"/>
                </a:lnTo>
                <a:lnTo>
                  <a:pt x="1218" y="2089"/>
                </a:lnTo>
                <a:lnTo>
                  <a:pt x="1223" y="2075"/>
                </a:lnTo>
                <a:lnTo>
                  <a:pt x="1230" y="2062"/>
                </a:lnTo>
                <a:lnTo>
                  <a:pt x="1236" y="2049"/>
                </a:lnTo>
                <a:lnTo>
                  <a:pt x="1242" y="2035"/>
                </a:lnTo>
                <a:lnTo>
                  <a:pt x="1244" y="2029"/>
                </a:lnTo>
                <a:lnTo>
                  <a:pt x="1246" y="2021"/>
                </a:lnTo>
                <a:lnTo>
                  <a:pt x="1247" y="2013"/>
                </a:lnTo>
                <a:lnTo>
                  <a:pt x="1247" y="2004"/>
                </a:lnTo>
                <a:lnTo>
                  <a:pt x="1246" y="1993"/>
                </a:lnTo>
                <a:lnTo>
                  <a:pt x="1244" y="1983"/>
                </a:lnTo>
                <a:lnTo>
                  <a:pt x="1240" y="1975"/>
                </a:lnTo>
                <a:lnTo>
                  <a:pt x="1235" y="1966"/>
                </a:lnTo>
                <a:lnTo>
                  <a:pt x="1230" y="1957"/>
                </a:lnTo>
                <a:lnTo>
                  <a:pt x="1225" y="1949"/>
                </a:lnTo>
                <a:lnTo>
                  <a:pt x="1220" y="1940"/>
                </a:lnTo>
                <a:lnTo>
                  <a:pt x="1216" y="1929"/>
                </a:lnTo>
                <a:lnTo>
                  <a:pt x="1213" y="1919"/>
                </a:lnTo>
                <a:lnTo>
                  <a:pt x="1212" y="1908"/>
                </a:lnTo>
                <a:lnTo>
                  <a:pt x="1211" y="1898"/>
                </a:lnTo>
                <a:lnTo>
                  <a:pt x="1207" y="1887"/>
                </a:lnTo>
                <a:lnTo>
                  <a:pt x="1205" y="1883"/>
                </a:lnTo>
                <a:lnTo>
                  <a:pt x="1203" y="1880"/>
                </a:lnTo>
                <a:lnTo>
                  <a:pt x="1200" y="1878"/>
                </a:lnTo>
                <a:lnTo>
                  <a:pt x="1196" y="1875"/>
                </a:lnTo>
                <a:lnTo>
                  <a:pt x="1190" y="1872"/>
                </a:lnTo>
                <a:lnTo>
                  <a:pt x="1181" y="1870"/>
                </a:lnTo>
                <a:lnTo>
                  <a:pt x="1174" y="1868"/>
                </a:lnTo>
                <a:lnTo>
                  <a:pt x="1165" y="1866"/>
                </a:lnTo>
                <a:lnTo>
                  <a:pt x="1157" y="1862"/>
                </a:lnTo>
                <a:lnTo>
                  <a:pt x="1149" y="1858"/>
                </a:lnTo>
                <a:lnTo>
                  <a:pt x="1142" y="1852"/>
                </a:lnTo>
                <a:lnTo>
                  <a:pt x="1137" y="1844"/>
                </a:lnTo>
                <a:lnTo>
                  <a:pt x="1134" y="1836"/>
                </a:lnTo>
                <a:lnTo>
                  <a:pt x="1131" y="1829"/>
                </a:lnTo>
                <a:lnTo>
                  <a:pt x="1127" y="1813"/>
                </a:lnTo>
                <a:lnTo>
                  <a:pt x="1123" y="1794"/>
                </a:lnTo>
                <a:lnTo>
                  <a:pt x="1119" y="1781"/>
                </a:lnTo>
                <a:lnTo>
                  <a:pt x="1113" y="1771"/>
                </a:lnTo>
                <a:lnTo>
                  <a:pt x="1108" y="1761"/>
                </a:lnTo>
                <a:lnTo>
                  <a:pt x="1103" y="1751"/>
                </a:lnTo>
                <a:lnTo>
                  <a:pt x="1091" y="1732"/>
                </a:lnTo>
                <a:lnTo>
                  <a:pt x="1074" y="1712"/>
                </a:lnTo>
                <a:lnTo>
                  <a:pt x="1069" y="1704"/>
                </a:lnTo>
                <a:lnTo>
                  <a:pt x="1064" y="1695"/>
                </a:lnTo>
                <a:lnTo>
                  <a:pt x="1058" y="1687"/>
                </a:lnTo>
                <a:lnTo>
                  <a:pt x="1051" y="1680"/>
                </a:lnTo>
                <a:lnTo>
                  <a:pt x="1034" y="1669"/>
                </a:lnTo>
                <a:lnTo>
                  <a:pt x="1017" y="1659"/>
                </a:lnTo>
                <a:lnTo>
                  <a:pt x="1010" y="1654"/>
                </a:lnTo>
                <a:lnTo>
                  <a:pt x="1003" y="1649"/>
                </a:lnTo>
                <a:lnTo>
                  <a:pt x="1001" y="1645"/>
                </a:lnTo>
                <a:lnTo>
                  <a:pt x="999" y="1641"/>
                </a:lnTo>
                <a:lnTo>
                  <a:pt x="997" y="1637"/>
                </a:lnTo>
                <a:lnTo>
                  <a:pt x="996" y="1632"/>
                </a:lnTo>
                <a:lnTo>
                  <a:pt x="992" y="1616"/>
                </a:lnTo>
                <a:lnTo>
                  <a:pt x="991" y="1600"/>
                </a:lnTo>
                <a:lnTo>
                  <a:pt x="991" y="1592"/>
                </a:lnTo>
                <a:lnTo>
                  <a:pt x="990" y="1585"/>
                </a:lnTo>
                <a:lnTo>
                  <a:pt x="989" y="1577"/>
                </a:lnTo>
                <a:lnTo>
                  <a:pt x="987" y="1569"/>
                </a:lnTo>
                <a:lnTo>
                  <a:pt x="983" y="1555"/>
                </a:lnTo>
                <a:lnTo>
                  <a:pt x="978" y="1542"/>
                </a:lnTo>
                <a:lnTo>
                  <a:pt x="974" y="1529"/>
                </a:lnTo>
                <a:lnTo>
                  <a:pt x="969" y="1516"/>
                </a:lnTo>
                <a:lnTo>
                  <a:pt x="958" y="1495"/>
                </a:lnTo>
                <a:lnTo>
                  <a:pt x="947" y="1477"/>
                </a:lnTo>
                <a:lnTo>
                  <a:pt x="937" y="1461"/>
                </a:lnTo>
                <a:lnTo>
                  <a:pt x="926" y="1446"/>
                </a:lnTo>
                <a:lnTo>
                  <a:pt x="905" y="1413"/>
                </a:lnTo>
                <a:lnTo>
                  <a:pt x="881" y="1378"/>
                </a:lnTo>
                <a:lnTo>
                  <a:pt x="872" y="1363"/>
                </a:lnTo>
                <a:lnTo>
                  <a:pt x="865" y="1352"/>
                </a:lnTo>
                <a:lnTo>
                  <a:pt x="856" y="1339"/>
                </a:lnTo>
                <a:lnTo>
                  <a:pt x="849" y="1325"/>
                </a:lnTo>
                <a:lnTo>
                  <a:pt x="845" y="1315"/>
                </a:lnTo>
                <a:lnTo>
                  <a:pt x="841" y="1306"/>
                </a:lnTo>
                <a:lnTo>
                  <a:pt x="839" y="1302"/>
                </a:lnTo>
                <a:lnTo>
                  <a:pt x="836" y="1299"/>
                </a:lnTo>
                <a:lnTo>
                  <a:pt x="833" y="1295"/>
                </a:lnTo>
                <a:lnTo>
                  <a:pt x="828" y="1292"/>
                </a:lnTo>
                <a:lnTo>
                  <a:pt x="804" y="1281"/>
                </a:lnTo>
                <a:lnTo>
                  <a:pt x="784" y="1274"/>
                </a:lnTo>
                <a:lnTo>
                  <a:pt x="773" y="1268"/>
                </a:lnTo>
                <a:lnTo>
                  <a:pt x="763" y="1263"/>
                </a:lnTo>
                <a:lnTo>
                  <a:pt x="754" y="1257"/>
                </a:lnTo>
                <a:lnTo>
                  <a:pt x="745" y="1247"/>
                </a:lnTo>
                <a:lnTo>
                  <a:pt x="733" y="1232"/>
                </a:lnTo>
                <a:lnTo>
                  <a:pt x="723" y="1217"/>
                </a:lnTo>
                <a:lnTo>
                  <a:pt x="716" y="1201"/>
                </a:lnTo>
                <a:lnTo>
                  <a:pt x="708" y="1187"/>
                </a:lnTo>
                <a:lnTo>
                  <a:pt x="695" y="1157"/>
                </a:lnTo>
                <a:lnTo>
                  <a:pt x="679" y="1123"/>
                </a:lnTo>
                <a:lnTo>
                  <a:pt x="673" y="1109"/>
                </a:lnTo>
                <a:lnTo>
                  <a:pt x="668" y="1097"/>
                </a:lnTo>
                <a:lnTo>
                  <a:pt x="666" y="1090"/>
                </a:lnTo>
                <a:lnTo>
                  <a:pt x="664" y="1084"/>
                </a:lnTo>
                <a:lnTo>
                  <a:pt x="663" y="1077"/>
                </a:lnTo>
                <a:lnTo>
                  <a:pt x="663" y="1070"/>
                </a:lnTo>
                <a:lnTo>
                  <a:pt x="664" y="1052"/>
                </a:lnTo>
                <a:lnTo>
                  <a:pt x="665" y="1037"/>
                </a:lnTo>
                <a:lnTo>
                  <a:pt x="667" y="1023"/>
                </a:lnTo>
                <a:lnTo>
                  <a:pt x="669" y="1010"/>
                </a:lnTo>
                <a:lnTo>
                  <a:pt x="673" y="996"/>
                </a:lnTo>
                <a:lnTo>
                  <a:pt x="675" y="982"/>
                </a:lnTo>
                <a:lnTo>
                  <a:pt x="676" y="968"/>
                </a:lnTo>
                <a:lnTo>
                  <a:pt x="676" y="951"/>
                </a:lnTo>
                <a:lnTo>
                  <a:pt x="675" y="933"/>
                </a:lnTo>
                <a:lnTo>
                  <a:pt x="673" y="915"/>
                </a:lnTo>
                <a:lnTo>
                  <a:pt x="669" y="898"/>
                </a:lnTo>
                <a:lnTo>
                  <a:pt x="668" y="880"/>
                </a:lnTo>
                <a:lnTo>
                  <a:pt x="669" y="872"/>
                </a:lnTo>
                <a:lnTo>
                  <a:pt x="671" y="867"/>
                </a:lnTo>
                <a:lnTo>
                  <a:pt x="674" y="860"/>
                </a:lnTo>
                <a:lnTo>
                  <a:pt x="676" y="855"/>
                </a:lnTo>
                <a:lnTo>
                  <a:pt x="679" y="849"/>
                </a:lnTo>
                <a:lnTo>
                  <a:pt x="682" y="844"/>
                </a:lnTo>
                <a:lnTo>
                  <a:pt x="683" y="838"/>
                </a:lnTo>
                <a:lnTo>
                  <a:pt x="685" y="830"/>
                </a:lnTo>
                <a:lnTo>
                  <a:pt x="685" y="825"/>
                </a:lnTo>
                <a:lnTo>
                  <a:pt x="683" y="819"/>
                </a:lnTo>
                <a:lnTo>
                  <a:pt x="681" y="814"/>
                </a:lnTo>
                <a:lnTo>
                  <a:pt x="680" y="808"/>
                </a:lnTo>
                <a:lnTo>
                  <a:pt x="676" y="799"/>
                </a:lnTo>
                <a:lnTo>
                  <a:pt x="672" y="788"/>
                </a:lnTo>
                <a:lnTo>
                  <a:pt x="661" y="761"/>
                </a:lnTo>
                <a:lnTo>
                  <a:pt x="651" y="736"/>
                </a:lnTo>
                <a:lnTo>
                  <a:pt x="648" y="723"/>
                </a:lnTo>
                <a:lnTo>
                  <a:pt x="645" y="710"/>
                </a:lnTo>
                <a:lnTo>
                  <a:pt x="642" y="697"/>
                </a:lnTo>
                <a:lnTo>
                  <a:pt x="641" y="682"/>
                </a:lnTo>
                <a:lnTo>
                  <a:pt x="642" y="669"/>
                </a:lnTo>
                <a:lnTo>
                  <a:pt x="645" y="659"/>
                </a:lnTo>
                <a:lnTo>
                  <a:pt x="647" y="649"/>
                </a:lnTo>
                <a:lnTo>
                  <a:pt x="650" y="637"/>
                </a:lnTo>
                <a:lnTo>
                  <a:pt x="655" y="611"/>
                </a:lnTo>
                <a:lnTo>
                  <a:pt x="661" y="589"/>
                </a:lnTo>
                <a:lnTo>
                  <a:pt x="667" y="566"/>
                </a:lnTo>
                <a:lnTo>
                  <a:pt x="674" y="541"/>
                </a:lnTo>
                <a:lnTo>
                  <a:pt x="680" y="516"/>
                </a:lnTo>
                <a:lnTo>
                  <a:pt x="687" y="494"/>
                </a:lnTo>
                <a:lnTo>
                  <a:pt x="689" y="482"/>
                </a:lnTo>
                <a:lnTo>
                  <a:pt x="691" y="471"/>
                </a:lnTo>
                <a:lnTo>
                  <a:pt x="692" y="458"/>
                </a:lnTo>
                <a:lnTo>
                  <a:pt x="692" y="446"/>
                </a:lnTo>
                <a:lnTo>
                  <a:pt x="705" y="457"/>
                </a:lnTo>
                <a:lnTo>
                  <a:pt x="716" y="470"/>
                </a:lnTo>
                <a:lnTo>
                  <a:pt x="727" y="481"/>
                </a:lnTo>
                <a:lnTo>
                  <a:pt x="740" y="493"/>
                </a:lnTo>
                <a:lnTo>
                  <a:pt x="750" y="501"/>
                </a:lnTo>
                <a:lnTo>
                  <a:pt x="761" y="507"/>
                </a:lnTo>
                <a:lnTo>
                  <a:pt x="771" y="512"/>
                </a:lnTo>
                <a:lnTo>
                  <a:pt x="781" y="517"/>
                </a:lnTo>
                <a:lnTo>
                  <a:pt x="802" y="525"/>
                </a:lnTo>
                <a:lnTo>
                  <a:pt x="825" y="535"/>
                </a:lnTo>
                <a:lnTo>
                  <a:pt x="841" y="543"/>
                </a:lnTo>
                <a:lnTo>
                  <a:pt x="857" y="551"/>
                </a:lnTo>
                <a:lnTo>
                  <a:pt x="869" y="568"/>
                </a:lnTo>
                <a:lnTo>
                  <a:pt x="881" y="584"/>
                </a:lnTo>
                <a:lnTo>
                  <a:pt x="889" y="589"/>
                </a:lnTo>
                <a:lnTo>
                  <a:pt x="897" y="595"/>
                </a:lnTo>
                <a:lnTo>
                  <a:pt x="905" y="599"/>
                </a:lnTo>
                <a:lnTo>
                  <a:pt x="912" y="603"/>
                </a:lnTo>
                <a:lnTo>
                  <a:pt x="921" y="606"/>
                </a:lnTo>
                <a:lnTo>
                  <a:pt x="930" y="609"/>
                </a:lnTo>
                <a:lnTo>
                  <a:pt x="939" y="610"/>
                </a:lnTo>
                <a:lnTo>
                  <a:pt x="950" y="610"/>
                </a:lnTo>
                <a:lnTo>
                  <a:pt x="961" y="610"/>
                </a:lnTo>
                <a:lnTo>
                  <a:pt x="970" y="606"/>
                </a:lnTo>
                <a:lnTo>
                  <a:pt x="978" y="603"/>
                </a:lnTo>
                <a:lnTo>
                  <a:pt x="987" y="597"/>
                </a:lnTo>
                <a:lnTo>
                  <a:pt x="992" y="591"/>
                </a:lnTo>
                <a:lnTo>
                  <a:pt x="996" y="584"/>
                </a:lnTo>
                <a:lnTo>
                  <a:pt x="998" y="581"/>
                </a:lnTo>
                <a:lnTo>
                  <a:pt x="1000" y="578"/>
                </a:lnTo>
                <a:lnTo>
                  <a:pt x="1002" y="576"/>
                </a:lnTo>
                <a:lnTo>
                  <a:pt x="1005" y="575"/>
                </a:lnTo>
                <a:lnTo>
                  <a:pt x="1011" y="576"/>
                </a:lnTo>
                <a:lnTo>
                  <a:pt x="1015" y="577"/>
                </a:lnTo>
                <a:lnTo>
                  <a:pt x="1018" y="579"/>
                </a:lnTo>
                <a:lnTo>
                  <a:pt x="1023" y="582"/>
                </a:lnTo>
                <a:lnTo>
                  <a:pt x="1029" y="587"/>
                </a:lnTo>
                <a:lnTo>
                  <a:pt x="1038" y="591"/>
                </a:lnTo>
                <a:lnTo>
                  <a:pt x="1047" y="596"/>
                </a:lnTo>
                <a:lnTo>
                  <a:pt x="1057" y="599"/>
                </a:lnTo>
                <a:lnTo>
                  <a:pt x="1061" y="601"/>
                </a:lnTo>
                <a:lnTo>
                  <a:pt x="1066" y="604"/>
                </a:lnTo>
                <a:lnTo>
                  <a:pt x="1069" y="608"/>
                </a:lnTo>
                <a:lnTo>
                  <a:pt x="1072" y="613"/>
                </a:lnTo>
                <a:lnTo>
                  <a:pt x="1077" y="623"/>
                </a:lnTo>
                <a:lnTo>
                  <a:pt x="1080" y="633"/>
                </a:lnTo>
                <a:lnTo>
                  <a:pt x="1085" y="643"/>
                </a:lnTo>
                <a:lnTo>
                  <a:pt x="1091" y="651"/>
                </a:lnTo>
                <a:lnTo>
                  <a:pt x="1096" y="657"/>
                </a:lnTo>
                <a:lnTo>
                  <a:pt x="1104" y="664"/>
                </a:lnTo>
                <a:lnTo>
                  <a:pt x="1119" y="674"/>
                </a:lnTo>
                <a:lnTo>
                  <a:pt x="1136" y="687"/>
                </a:lnTo>
                <a:lnTo>
                  <a:pt x="1149" y="698"/>
                </a:lnTo>
                <a:lnTo>
                  <a:pt x="1160" y="709"/>
                </a:lnTo>
                <a:lnTo>
                  <a:pt x="1165" y="714"/>
                </a:lnTo>
                <a:lnTo>
                  <a:pt x="1172" y="720"/>
                </a:lnTo>
                <a:lnTo>
                  <a:pt x="1178" y="724"/>
                </a:lnTo>
                <a:lnTo>
                  <a:pt x="1187" y="730"/>
                </a:lnTo>
                <a:lnTo>
                  <a:pt x="1202" y="738"/>
                </a:lnTo>
                <a:lnTo>
                  <a:pt x="1218" y="746"/>
                </a:lnTo>
                <a:lnTo>
                  <a:pt x="1228" y="750"/>
                </a:lnTo>
                <a:lnTo>
                  <a:pt x="1236" y="753"/>
                </a:lnTo>
                <a:lnTo>
                  <a:pt x="1241" y="755"/>
                </a:lnTo>
                <a:lnTo>
                  <a:pt x="1245" y="759"/>
                </a:lnTo>
                <a:lnTo>
                  <a:pt x="1247" y="762"/>
                </a:lnTo>
                <a:lnTo>
                  <a:pt x="1250" y="766"/>
                </a:lnTo>
                <a:lnTo>
                  <a:pt x="1253" y="774"/>
                </a:lnTo>
                <a:lnTo>
                  <a:pt x="1253" y="779"/>
                </a:lnTo>
                <a:lnTo>
                  <a:pt x="1253" y="786"/>
                </a:lnTo>
                <a:lnTo>
                  <a:pt x="1253" y="793"/>
                </a:lnTo>
                <a:lnTo>
                  <a:pt x="1252" y="805"/>
                </a:lnTo>
                <a:lnTo>
                  <a:pt x="1249" y="815"/>
                </a:lnTo>
                <a:lnTo>
                  <a:pt x="1246" y="825"/>
                </a:lnTo>
                <a:lnTo>
                  <a:pt x="1243" y="833"/>
                </a:lnTo>
                <a:lnTo>
                  <a:pt x="1234" y="852"/>
                </a:lnTo>
                <a:lnTo>
                  <a:pt x="1226" y="873"/>
                </a:lnTo>
                <a:lnTo>
                  <a:pt x="1223" y="886"/>
                </a:lnTo>
                <a:lnTo>
                  <a:pt x="1221" y="899"/>
                </a:lnTo>
                <a:lnTo>
                  <a:pt x="1221" y="912"/>
                </a:lnTo>
                <a:lnTo>
                  <a:pt x="1221" y="926"/>
                </a:lnTo>
                <a:lnTo>
                  <a:pt x="1220" y="935"/>
                </a:lnTo>
                <a:lnTo>
                  <a:pt x="1220" y="942"/>
                </a:lnTo>
                <a:lnTo>
                  <a:pt x="1221" y="950"/>
                </a:lnTo>
                <a:lnTo>
                  <a:pt x="1223" y="957"/>
                </a:lnTo>
                <a:lnTo>
                  <a:pt x="1227" y="964"/>
                </a:lnTo>
                <a:lnTo>
                  <a:pt x="1230" y="969"/>
                </a:lnTo>
                <a:lnTo>
                  <a:pt x="1234" y="975"/>
                </a:lnTo>
                <a:lnTo>
                  <a:pt x="1239" y="979"/>
                </a:lnTo>
                <a:lnTo>
                  <a:pt x="1248" y="988"/>
                </a:lnTo>
                <a:lnTo>
                  <a:pt x="1258" y="997"/>
                </a:lnTo>
                <a:lnTo>
                  <a:pt x="1270" y="1014"/>
                </a:lnTo>
                <a:lnTo>
                  <a:pt x="1281" y="1028"/>
                </a:lnTo>
                <a:lnTo>
                  <a:pt x="1289" y="1044"/>
                </a:lnTo>
                <a:lnTo>
                  <a:pt x="1298" y="1061"/>
                </a:lnTo>
                <a:lnTo>
                  <a:pt x="1304" y="1075"/>
                </a:lnTo>
                <a:lnTo>
                  <a:pt x="1310" y="1088"/>
                </a:lnTo>
                <a:lnTo>
                  <a:pt x="1315" y="1101"/>
                </a:lnTo>
                <a:lnTo>
                  <a:pt x="1322" y="1114"/>
                </a:lnTo>
                <a:lnTo>
                  <a:pt x="1331" y="1133"/>
                </a:lnTo>
                <a:lnTo>
                  <a:pt x="1340" y="1150"/>
                </a:lnTo>
                <a:lnTo>
                  <a:pt x="1343" y="1159"/>
                </a:lnTo>
                <a:lnTo>
                  <a:pt x="1347" y="1168"/>
                </a:lnTo>
                <a:lnTo>
                  <a:pt x="1348" y="1178"/>
                </a:lnTo>
                <a:lnTo>
                  <a:pt x="1349" y="1189"/>
                </a:lnTo>
                <a:lnTo>
                  <a:pt x="1348" y="1200"/>
                </a:lnTo>
                <a:lnTo>
                  <a:pt x="1346" y="1211"/>
                </a:lnTo>
                <a:lnTo>
                  <a:pt x="1343" y="1222"/>
                </a:lnTo>
                <a:lnTo>
                  <a:pt x="1340" y="1232"/>
                </a:lnTo>
                <a:lnTo>
                  <a:pt x="1338" y="1241"/>
                </a:lnTo>
                <a:lnTo>
                  <a:pt x="1335" y="1251"/>
                </a:lnTo>
                <a:lnTo>
                  <a:pt x="1333" y="1262"/>
                </a:lnTo>
                <a:lnTo>
                  <a:pt x="1333" y="1274"/>
                </a:lnTo>
                <a:lnTo>
                  <a:pt x="1333" y="1281"/>
                </a:lnTo>
                <a:lnTo>
                  <a:pt x="1334" y="1288"/>
                </a:lnTo>
                <a:lnTo>
                  <a:pt x="1336" y="1294"/>
                </a:lnTo>
                <a:lnTo>
                  <a:pt x="1338" y="1301"/>
                </a:lnTo>
                <a:lnTo>
                  <a:pt x="1343" y="1313"/>
                </a:lnTo>
                <a:lnTo>
                  <a:pt x="1349" y="1327"/>
                </a:lnTo>
                <a:lnTo>
                  <a:pt x="1353" y="1342"/>
                </a:lnTo>
                <a:lnTo>
                  <a:pt x="1357" y="1356"/>
                </a:lnTo>
                <a:lnTo>
                  <a:pt x="1361" y="1370"/>
                </a:lnTo>
                <a:lnTo>
                  <a:pt x="1364" y="1385"/>
                </a:lnTo>
                <a:lnTo>
                  <a:pt x="1374" y="1399"/>
                </a:lnTo>
                <a:lnTo>
                  <a:pt x="1382" y="1411"/>
                </a:lnTo>
                <a:lnTo>
                  <a:pt x="1387" y="1417"/>
                </a:lnTo>
                <a:lnTo>
                  <a:pt x="1390" y="1424"/>
                </a:lnTo>
                <a:lnTo>
                  <a:pt x="1393" y="1430"/>
                </a:lnTo>
                <a:lnTo>
                  <a:pt x="1396" y="1438"/>
                </a:lnTo>
                <a:lnTo>
                  <a:pt x="1398" y="1447"/>
                </a:lnTo>
                <a:lnTo>
                  <a:pt x="1400" y="1455"/>
                </a:lnTo>
                <a:lnTo>
                  <a:pt x="1400" y="1463"/>
                </a:lnTo>
                <a:lnTo>
                  <a:pt x="1400" y="1469"/>
                </a:lnTo>
                <a:lnTo>
                  <a:pt x="1397" y="1486"/>
                </a:lnTo>
                <a:lnTo>
                  <a:pt x="1396" y="1502"/>
                </a:lnTo>
                <a:lnTo>
                  <a:pt x="1396" y="1510"/>
                </a:lnTo>
                <a:lnTo>
                  <a:pt x="1397" y="1518"/>
                </a:lnTo>
                <a:lnTo>
                  <a:pt x="1398" y="1524"/>
                </a:lnTo>
                <a:lnTo>
                  <a:pt x="1401" y="1532"/>
                </a:lnTo>
                <a:lnTo>
                  <a:pt x="1403" y="1537"/>
                </a:lnTo>
                <a:lnTo>
                  <a:pt x="1407" y="1544"/>
                </a:lnTo>
                <a:lnTo>
                  <a:pt x="1411" y="1549"/>
                </a:lnTo>
                <a:lnTo>
                  <a:pt x="1418" y="1556"/>
                </a:lnTo>
                <a:lnTo>
                  <a:pt x="1432" y="1568"/>
                </a:lnTo>
                <a:lnTo>
                  <a:pt x="1446" y="1579"/>
                </a:lnTo>
                <a:lnTo>
                  <a:pt x="1451" y="1586"/>
                </a:lnTo>
                <a:lnTo>
                  <a:pt x="1458" y="1592"/>
                </a:lnTo>
                <a:lnTo>
                  <a:pt x="1463" y="1600"/>
                </a:lnTo>
                <a:lnTo>
                  <a:pt x="1468" y="1609"/>
                </a:lnTo>
                <a:lnTo>
                  <a:pt x="1472" y="1618"/>
                </a:lnTo>
                <a:lnTo>
                  <a:pt x="1475" y="1627"/>
                </a:lnTo>
                <a:lnTo>
                  <a:pt x="1477" y="1636"/>
                </a:lnTo>
                <a:lnTo>
                  <a:pt x="1478" y="1644"/>
                </a:lnTo>
                <a:lnTo>
                  <a:pt x="1481" y="1663"/>
                </a:lnTo>
                <a:lnTo>
                  <a:pt x="1482" y="1683"/>
                </a:lnTo>
                <a:lnTo>
                  <a:pt x="1482" y="1695"/>
                </a:lnTo>
                <a:lnTo>
                  <a:pt x="1483" y="1706"/>
                </a:lnTo>
                <a:lnTo>
                  <a:pt x="1484" y="1711"/>
                </a:lnTo>
                <a:lnTo>
                  <a:pt x="1486" y="1716"/>
                </a:lnTo>
                <a:lnTo>
                  <a:pt x="1488" y="1721"/>
                </a:lnTo>
                <a:lnTo>
                  <a:pt x="1491" y="1725"/>
                </a:lnTo>
                <a:lnTo>
                  <a:pt x="1499" y="1732"/>
                </a:lnTo>
                <a:lnTo>
                  <a:pt x="1506" y="1736"/>
                </a:lnTo>
                <a:lnTo>
                  <a:pt x="1515" y="1739"/>
                </a:lnTo>
                <a:lnTo>
                  <a:pt x="1524" y="1744"/>
                </a:lnTo>
                <a:lnTo>
                  <a:pt x="1546" y="1757"/>
                </a:lnTo>
                <a:lnTo>
                  <a:pt x="1567" y="1770"/>
                </a:lnTo>
                <a:lnTo>
                  <a:pt x="1576" y="1777"/>
                </a:lnTo>
                <a:lnTo>
                  <a:pt x="1583" y="1786"/>
                </a:lnTo>
                <a:lnTo>
                  <a:pt x="1585" y="1790"/>
                </a:lnTo>
                <a:lnTo>
                  <a:pt x="1589" y="1795"/>
                </a:lnTo>
                <a:lnTo>
                  <a:pt x="1591" y="1801"/>
                </a:lnTo>
                <a:lnTo>
                  <a:pt x="1593" y="1807"/>
                </a:lnTo>
                <a:lnTo>
                  <a:pt x="1587" y="1812"/>
                </a:lnTo>
                <a:lnTo>
                  <a:pt x="1582" y="1816"/>
                </a:lnTo>
                <a:lnTo>
                  <a:pt x="1574" y="1813"/>
                </a:lnTo>
                <a:lnTo>
                  <a:pt x="1566" y="1811"/>
                </a:lnTo>
                <a:lnTo>
                  <a:pt x="1556" y="1811"/>
                </a:lnTo>
                <a:lnTo>
                  <a:pt x="1547" y="1813"/>
                </a:lnTo>
                <a:lnTo>
                  <a:pt x="1539" y="1815"/>
                </a:lnTo>
                <a:lnTo>
                  <a:pt x="1529" y="1818"/>
                </a:lnTo>
                <a:lnTo>
                  <a:pt x="1533" y="1826"/>
                </a:lnTo>
                <a:lnTo>
                  <a:pt x="1538" y="1833"/>
                </a:lnTo>
                <a:lnTo>
                  <a:pt x="1543" y="1839"/>
                </a:lnTo>
                <a:lnTo>
                  <a:pt x="1547" y="1845"/>
                </a:lnTo>
                <a:lnTo>
                  <a:pt x="1553" y="1851"/>
                </a:lnTo>
                <a:lnTo>
                  <a:pt x="1557" y="1857"/>
                </a:lnTo>
                <a:lnTo>
                  <a:pt x="1563" y="1863"/>
                </a:lnTo>
                <a:lnTo>
                  <a:pt x="1566" y="1871"/>
                </a:lnTo>
                <a:lnTo>
                  <a:pt x="1573" y="1889"/>
                </a:lnTo>
                <a:lnTo>
                  <a:pt x="1581" y="1905"/>
                </a:lnTo>
                <a:lnTo>
                  <a:pt x="1590" y="1919"/>
                </a:lnTo>
                <a:lnTo>
                  <a:pt x="1600" y="1935"/>
                </a:lnTo>
                <a:lnTo>
                  <a:pt x="1606" y="1941"/>
                </a:lnTo>
                <a:lnTo>
                  <a:pt x="1612" y="1946"/>
                </a:lnTo>
                <a:lnTo>
                  <a:pt x="1620" y="1949"/>
                </a:lnTo>
                <a:lnTo>
                  <a:pt x="1627" y="1951"/>
                </a:lnTo>
                <a:lnTo>
                  <a:pt x="1635" y="1953"/>
                </a:lnTo>
                <a:lnTo>
                  <a:pt x="1644" y="1955"/>
                </a:lnTo>
                <a:lnTo>
                  <a:pt x="1651" y="1957"/>
                </a:lnTo>
                <a:lnTo>
                  <a:pt x="1659" y="1962"/>
                </a:lnTo>
                <a:lnTo>
                  <a:pt x="1666" y="1966"/>
                </a:lnTo>
                <a:lnTo>
                  <a:pt x="1672" y="1971"/>
                </a:lnTo>
                <a:lnTo>
                  <a:pt x="1677" y="1977"/>
                </a:lnTo>
                <a:lnTo>
                  <a:pt x="1682" y="1982"/>
                </a:lnTo>
                <a:lnTo>
                  <a:pt x="1691" y="1993"/>
                </a:lnTo>
                <a:lnTo>
                  <a:pt x="1702" y="2007"/>
                </a:lnTo>
                <a:lnTo>
                  <a:pt x="1706" y="2015"/>
                </a:lnTo>
                <a:lnTo>
                  <a:pt x="1709" y="2023"/>
                </a:lnTo>
                <a:lnTo>
                  <a:pt x="1712" y="2032"/>
                </a:lnTo>
                <a:lnTo>
                  <a:pt x="1715" y="2042"/>
                </a:lnTo>
                <a:lnTo>
                  <a:pt x="1722" y="2056"/>
                </a:lnTo>
                <a:lnTo>
                  <a:pt x="1730" y="2068"/>
                </a:lnTo>
                <a:lnTo>
                  <a:pt x="1739" y="2081"/>
                </a:lnTo>
                <a:lnTo>
                  <a:pt x="1746" y="2095"/>
                </a:lnTo>
                <a:lnTo>
                  <a:pt x="1754" y="2111"/>
                </a:lnTo>
                <a:lnTo>
                  <a:pt x="1762" y="2126"/>
                </a:lnTo>
                <a:lnTo>
                  <a:pt x="1769" y="2135"/>
                </a:lnTo>
                <a:lnTo>
                  <a:pt x="1775" y="2143"/>
                </a:lnTo>
                <a:lnTo>
                  <a:pt x="1782" y="2150"/>
                </a:lnTo>
                <a:lnTo>
                  <a:pt x="1788" y="2156"/>
                </a:lnTo>
                <a:lnTo>
                  <a:pt x="1795" y="2163"/>
                </a:lnTo>
                <a:lnTo>
                  <a:pt x="1801" y="2170"/>
                </a:lnTo>
                <a:lnTo>
                  <a:pt x="1808" y="2178"/>
                </a:lnTo>
                <a:lnTo>
                  <a:pt x="1813" y="2187"/>
                </a:lnTo>
                <a:lnTo>
                  <a:pt x="1820" y="2199"/>
                </a:lnTo>
                <a:lnTo>
                  <a:pt x="1825" y="2212"/>
                </a:lnTo>
                <a:lnTo>
                  <a:pt x="1829" y="2217"/>
                </a:lnTo>
                <a:lnTo>
                  <a:pt x="1834" y="2221"/>
                </a:lnTo>
                <a:lnTo>
                  <a:pt x="1839" y="2223"/>
                </a:lnTo>
                <a:lnTo>
                  <a:pt x="1844" y="2224"/>
                </a:lnTo>
                <a:lnTo>
                  <a:pt x="1853" y="2224"/>
                </a:lnTo>
                <a:lnTo>
                  <a:pt x="1861" y="2224"/>
                </a:lnTo>
                <a:lnTo>
                  <a:pt x="1864" y="2223"/>
                </a:lnTo>
                <a:lnTo>
                  <a:pt x="1867" y="2221"/>
                </a:lnTo>
                <a:lnTo>
                  <a:pt x="1869" y="2220"/>
                </a:lnTo>
                <a:lnTo>
                  <a:pt x="1871" y="2217"/>
                </a:lnTo>
                <a:lnTo>
                  <a:pt x="1876" y="2209"/>
                </a:lnTo>
                <a:lnTo>
                  <a:pt x="1878" y="2202"/>
                </a:lnTo>
                <a:lnTo>
                  <a:pt x="1880" y="2194"/>
                </a:lnTo>
                <a:lnTo>
                  <a:pt x="1882" y="2184"/>
                </a:lnTo>
                <a:lnTo>
                  <a:pt x="1890" y="2186"/>
                </a:lnTo>
                <a:lnTo>
                  <a:pt x="1897" y="2189"/>
                </a:lnTo>
                <a:lnTo>
                  <a:pt x="1904" y="2191"/>
                </a:lnTo>
                <a:lnTo>
                  <a:pt x="1910" y="2194"/>
                </a:lnTo>
                <a:lnTo>
                  <a:pt x="1922" y="2200"/>
                </a:lnTo>
                <a:lnTo>
                  <a:pt x="1935" y="2209"/>
                </a:lnTo>
                <a:lnTo>
                  <a:pt x="1948" y="2217"/>
                </a:lnTo>
                <a:lnTo>
                  <a:pt x="1961" y="2224"/>
                </a:lnTo>
                <a:lnTo>
                  <a:pt x="1965" y="2230"/>
                </a:lnTo>
                <a:lnTo>
                  <a:pt x="1969" y="2235"/>
                </a:lnTo>
                <a:lnTo>
                  <a:pt x="1972" y="2241"/>
                </a:lnTo>
                <a:lnTo>
                  <a:pt x="1972" y="2248"/>
                </a:lnTo>
                <a:lnTo>
                  <a:pt x="1965" y="2264"/>
                </a:lnTo>
                <a:lnTo>
                  <a:pt x="1959" y="2280"/>
                </a:lnTo>
                <a:lnTo>
                  <a:pt x="1960" y="2290"/>
                </a:lnTo>
                <a:lnTo>
                  <a:pt x="1963" y="2299"/>
                </a:lnTo>
                <a:lnTo>
                  <a:pt x="1967" y="2307"/>
                </a:lnTo>
                <a:lnTo>
                  <a:pt x="1970" y="2317"/>
                </a:lnTo>
                <a:lnTo>
                  <a:pt x="1976" y="2343"/>
                </a:lnTo>
                <a:lnTo>
                  <a:pt x="1982" y="2366"/>
                </a:lnTo>
                <a:lnTo>
                  <a:pt x="1986" y="2389"/>
                </a:lnTo>
                <a:lnTo>
                  <a:pt x="1988" y="2415"/>
                </a:lnTo>
                <a:lnTo>
                  <a:pt x="1977" y="2413"/>
                </a:lnTo>
                <a:lnTo>
                  <a:pt x="1973" y="2419"/>
                </a:lnTo>
                <a:lnTo>
                  <a:pt x="1970" y="2424"/>
                </a:lnTo>
                <a:lnTo>
                  <a:pt x="1971" y="2429"/>
                </a:lnTo>
                <a:lnTo>
                  <a:pt x="1972" y="2434"/>
                </a:lnTo>
                <a:lnTo>
                  <a:pt x="1974" y="2438"/>
                </a:lnTo>
                <a:lnTo>
                  <a:pt x="1977" y="2442"/>
                </a:lnTo>
                <a:lnTo>
                  <a:pt x="1985" y="2449"/>
                </a:lnTo>
                <a:lnTo>
                  <a:pt x="1994" y="2455"/>
                </a:lnTo>
                <a:lnTo>
                  <a:pt x="2004" y="2465"/>
                </a:lnTo>
                <a:lnTo>
                  <a:pt x="2014" y="2475"/>
                </a:lnTo>
                <a:lnTo>
                  <a:pt x="2023" y="2484"/>
                </a:lnTo>
                <a:lnTo>
                  <a:pt x="2033" y="2495"/>
                </a:lnTo>
                <a:lnTo>
                  <a:pt x="2042" y="2503"/>
                </a:lnTo>
                <a:lnTo>
                  <a:pt x="2050" y="2509"/>
                </a:lnTo>
                <a:lnTo>
                  <a:pt x="2057" y="2515"/>
                </a:lnTo>
                <a:lnTo>
                  <a:pt x="2066" y="2519"/>
                </a:lnTo>
                <a:lnTo>
                  <a:pt x="2073" y="2524"/>
                </a:lnTo>
                <a:lnTo>
                  <a:pt x="2081" y="2530"/>
                </a:lnTo>
                <a:lnTo>
                  <a:pt x="2090" y="2535"/>
                </a:lnTo>
                <a:lnTo>
                  <a:pt x="2097" y="2543"/>
                </a:lnTo>
                <a:lnTo>
                  <a:pt x="2106" y="2554"/>
                </a:lnTo>
                <a:lnTo>
                  <a:pt x="2113" y="2564"/>
                </a:lnTo>
                <a:lnTo>
                  <a:pt x="2137" y="2589"/>
                </a:lnTo>
                <a:lnTo>
                  <a:pt x="2159" y="2611"/>
                </a:lnTo>
                <a:lnTo>
                  <a:pt x="2168" y="2622"/>
                </a:lnTo>
                <a:lnTo>
                  <a:pt x="2178" y="2633"/>
                </a:lnTo>
                <a:lnTo>
                  <a:pt x="2187" y="2648"/>
                </a:lnTo>
                <a:lnTo>
                  <a:pt x="2195" y="2663"/>
                </a:lnTo>
                <a:lnTo>
                  <a:pt x="2200" y="2671"/>
                </a:lnTo>
                <a:lnTo>
                  <a:pt x="2205" y="2678"/>
                </a:lnTo>
                <a:lnTo>
                  <a:pt x="2211" y="2684"/>
                </a:lnTo>
                <a:lnTo>
                  <a:pt x="2217" y="2690"/>
                </a:lnTo>
                <a:lnTo>
                  <a:pt x="2229" y="2700"/>
                </a:lnTo>
                <a:lnTo>
                  <a:pt x="2243" y="2713"/>
                </a:lnTo>
                <a:lnTo>
                  <a:pt x="2246" y="2719"/>
                </a:lnTo>
                <a:lnTo>
                  <a:pt x="2248" y="2724"/>
                </a:lnTo>
                <a:lnTo>
                  <a:pt x="2256" y="2729"/>
                </a:lnTo>
                <a:lnTo>
                  <a:pt x="2264" y="2732"/>
                </a:lnTo>
                <a:lnTo>
                  <a:pt x="2271" y="2735"/>
                </a:lnTo>
                <a:lnTo>
                  <a:pt x="2279" y="2736"/>
                </a:lnTo>
                <a:lnTo>
                  <a:pt x="2295" y="2738"/>
                </a:lnTo>
                <a:lnTo>
                  <a:pt x="2312" y="2739"/>
                </a:lnTo>
                <a:lnTo>
                  <a:pt x="2324" y="2741"/>
                </a:lnTo>
                <a:lnTo>
                  <a:pt x="2335" y="2743"/>
                </a:lnTo>
                <a:lnTo>
                  <a:pt x="2345" y="2746"/>
                </a:lnTo>
                <a:lnTo>
                  <a:pt x="2355" y="2750"/>
                </a:lnTo>
                <a:lnTo>
                  <a:pt x="2361" y="2754"/>
                </a:lnTo>
                <a:lnTo>
                  <a:pt x="2365" y="2759"/>
                </a:lnTo>
                <a:lnTo>
                  <a:pt x="2369" y="2763"/>
                </a:lnTo>
                <a:lnTo>
                  <a:pt x="2372" y="2768"/>
                </a:lnTo>
                <a:lnTo>
                  <a:pt x="2377" y="2780"/>
                </a:lnTo>
                <a:lnTo>
                  <a:pt x="2381" y="2792"/>
                </a:lnTo>
                <a:lnTo>
                  <a:pt x="2386" y="2803"/>
                </a:lnTo>
                <a:lnTo>
                  <a:pt x="2389" y="2813"/>
                </a:lnTo>
                <a:lnTo>
                  <a:pt x="2391" y="2824"/>
                </a:lnTo>
                <a:lnTo>
                  <a:pt x="2392" y="2834"/>
                </a:lnTo>
                <a:lnTo>
                  <a:pt x="2392" y="2889"/>
                </a:lnTo>
                <a:lnTo>
                  <a:pt x="2391" y="2895"/>
                </a:lnTo>
                <a:lnTo>
                  <a:pt x="2389" y="2900"/>
                </a:lnTo>
                <a:lnTo>
                  <a:pt x="2387" y="2906"/>
                </a:lnTo>
                <a:lnTo>
                  <a:pt x="2383" y="2910"/>
                </a:lnTo>
                <a:lnTo>
                  <a:pt x="2379" y="2914"/>
                </a:lnTo>
                <a:lnTo>
                  <a:pt x="2376" y="2920"/>
                </a:lnTo>
                <a:lnTo>
                  <a:pt x="2373" y="2925"/>
                </a:lnTo>
                <a:lnTo>
                  <a:pt x="2370" y="2930"/>
                </a:lnTo>
                <a:lnTo>
                  <a:pt x="2368" y="2945"/>
                </a:lnTo>
                <a:lnTo>
                  <a:pt x="2368" y="2957"/>
                </a:lnTo>
                <a:lnTo>
                  <a:pt x="2368" y="2969"/>
                </a:lnTo>
                <a:lnTo>
                  <a:pt x="2368" y="2984"/>
                </a:lnTo>
                <a:lnTo>
                  <a:pt x="2366" y="2997"/>
                </a:lnTo>
                <a:lnTo>
                  <a:pt x="2363" y="3009"/>
                </a:lnTo>
                <a:lnTo>
                  <a:pt x="2360" y="3021"/>
                </a:lnTo>
                <a:lnTo>
                  <a:pt x="2355" y="3032"/>
                </a:lnTo>
                <a:lnTo>
                  <a:pt x="2351" y="3043"/>
                </a:lnTo>
                <a:lnTo>
                  <a:pt x="2348" y="3054"/>
                </a:lnTo>
                <a:lnTo>
                  <a:pt x="2346" y="3065"/>
                </a:lnTo>
                <a:lnTo>
                  <a:pt x="2345" y="3079"/>
                </a:lnTo>
                <a:lnTo>
                  <a:pt x="2345" y="3084"/>
                </a:lnTo>
                <a:lnTo>
                  <a:pt x="2347" y="3087"/>
                </a:lnTo>
                <a:lnTo>
                  <a:pt x="2349" y="3090"/>
                </a:lnTo>
                <a:lnTo>
                  <a:pt x="2351" y="3094"/>
                </a:lnTo>
                <a:lnTo>
                  <a:pt x="2357" y="3099"/>
                </a:lnTo>
                <a:lnTo>
                  <a:pt x="2365" y="3103"/>
                </a:lnTo>
                <a:lnTo>
                  <a:pt x="2374" y="3110"/>
                </a:lnTo>
                <a:lnTo>
                  <a:pt x="2380" y="3117"/>
                </a:lnTo>
                <a:lnTo>
                  <a:pt x="2386" y="3124"/>
                </a:lnTo>
                <a:lnTo>
                  <a:pt x="2392" y="3132"/>
                </a:lnTo>
                <a:lnTo>
                  <a:pt x="2402" y="3145"/>
                </a:lnTo>
                <a:lnTo>
                  <a:pt x="2411" y="3157"/>
                </a:lnTo>
                <a:lnTo>
                  <a:pt x="2417" y="3162"/>
                </a:lnTo>
                <a:lnTo>
                  <a:pt x="2423" y="3167"/>
                </a:lnTo>
                <a:lnTo>
                  <a:pt x="2430" y="3171"/>
                </a:lnTo>
                <a:lnTo>
                  <a:pt x="2437" y="3176"/>
                </a:lnTo>
                <a:lnTo>
                  <a:pt x="2446" y="3180"/>
                </a:lnTo>
                <a:lnTo>
                  <a:pt x="2455" y="3184"/>
                </a:lnTo>
                <a:lnTo>
                  <a:pt x="2458" y="3187"/>
                </a:lnTo>
                <a:lnTo>
                  <a:pt x="2461" y="3191"/>
                </a:lnTo>
                <a:lnTo>
                  <a:pt x="2464" y="3194"/>
                </a:lnTo>
                <a:lnTo>
                  <a:pt x="2467" y="3199"/>
                </a:lnTo>
                <a:lnTo>
                  <a:pt x="2468" y="3214"/>
                </a:lnTo>
                <a:lnTo>
                  <a:pt x="2467" y="3231"/>
                </a:lnTo>
                <a:lnTo>
                  <a:pt x="2468" y="3236"/>
                </a:lnTo>
                <a:lnTo>
                  <a:pt x="2470" y="3240"/>
                </a:lnTo>
                <a:lnTo>
                  <a:pt x="2473" y="3244"/>
                </a:lnTo>
                <a:lnTo>
                  <a:pt x="2475" y="3247"/>
                </a:lnTo>
                <a:lnTo>
                  <a:pt x="2480" y="3250"/>
                </a:lnTo>
                <a:lnTo>
                  <a:pt x="2484" y="3252"/>
                </a:lnTo>
                <a:lnTo>
                  <a:pt x="2488" y="3254"/>
                </a:lnTo>
                <a:lnTo>
                  <a:pt x="2492" y="3254"/>
                </a:lnTo>
                <a:lnTo>
                  <a:pt x="2523" y="3247"/>
                </a:lnTo>
                <a:lnTo>
                  <a:pt x="2528" y="3248"/>
                </a:lnTo>
                <a:lnTo>
                  <a:pt x="2534" y="3250"/>
                </a:lnTo>
                <a:lnTo>
                  <a:pt x="2539" y="3251"/>
                </a:lnTo>
                <a:lnTo>
                  <a:pt x="2543" y="3254"/>
                </a:lnTo>
                <a:lnTo>
                  <a:pt x="2548" y="3260"/>
                </a:lnTo>
                <a:lnTo>
                  <a:pt x="2551" y="3265"/>
                </a:lnTo>
                <a:lnTo>
                  <a:pt x="2554" y="3271"/>
                </a:lnTo>
                <a:lnTo>
                  <a:pt x="2556" y="3276"/>
                </a:lnTo>
                <a:lnTo>
                  <a:pt x="2557" y="3281"/>
                </a:lnTo>
                <a:lnTo>
                  <a:pt x="2561" y="3287"/>
                </a:lnTo>
                <a:lnTo>
                  <a:pt x="2564" y="3292"/>
                </a:lnTo>
                <a:lnTo>
                  <a:pt x="2567" y="3298"/>
                </a:lnTo>
                <a:lnTo>
                  <a:pt x="2575" y="3303"/>
                </a:lnTo>
                <a:lnTo>
                  <a:pt x="2582" y="3307"/>
                </a:lnTo>
                <a:lnTo>
                  <a:pt x="2591" y="3312"/>
                </a:lnTo>
                <a:lnTo>
                  <a:pt x="2599" y="3316"/>
                </a:lnTo>
                <a:lnTo>
                  <a:pt x="2609" y="3324"/>
                </a:lnTo>
                <a:lnTo>
                  <a:pt x="2621" y="3332"/>
                </a:lnTo>
                <a:lnTo>
                  <a:pt x="2632" y="3337"/>
                </a:lnTo>
                <a:lnTo>
                  <a:pt x="2642" y="3339"/>
                </a:lnTo>
                <a:lnTo>
                  <a:pt x="2651" y="3342"/>
                </a:lnTo>
                <a:lnTo>
                  <a:pt x="2663" y="3345"/>
                </a:lnTo>
                <a:lnTo>
                  <a:pt x="2684" y="3352"/>
                </a:lnTo>
                <a:lnTo>
                  <a:pt x="2702" y="3359"/>
                </a:lnTo>
                <a:lnTo>
                  <a:pt x="2720" y="3367"/>
                </a:lnTo>
                <a:lnTo>
                  <a:pt x="2740" y="3374"/>
                </a:lnTo>
                <a:lnTo>
                  <a:pt x="2751" y="3384"/>
                </a:lnTo>
                <a:lnTo>
                  <a:pt x="2761" y="3392"/>
                </a:lnTo>
                <a:lnTo>
                  <a:pt x="2772" y="3399"/>
                </a:lnTo>
                <a:lnTo>
                  <a:pt x="2783" y="3409"/>
                </a:lnTo>
                <a:lnTo>
                  <a:pt x="2791" y="3418"/>
                </a:lnTo>
                <a:lnTo>
                  <a:pt x="2797" y="3425"/>
                </a:lnTo>
                <a:lnTo>
                  <a:pt x="2802" y="3434"/>
                </a:lnTo>
                <a:lnTo>
                  <a:pt x="2807" y="3442"/>
                </a:lnTo>
                <a:lnTo>
                  <a:pt x="2810" y="3451"/>
                </a:lnTo>
                <a:lnTo>
                  <a:pt x="2812" y="3461"/>
                </a:lnTo>
                <a:lnTo>
                  <a:pt x="2814" y="3472"/>
                </a:lnTo>
                <a:lnTo>
                  <a:pt x="2814" y="3482"/>
                </a:lnTo>
                <a:lnTo>
                  <a:pt x="2814" y="3536"/>
                </a:lnTo>
                <a:lnTo>
                  <a:pt x="2804" y="3584"/>
                </a:lnTo>
                <a:lnTo>
                  <a:pt x="2806" y="3590"/>
                </a:lnTo>
                <a:lnTo>
                  <a:pt x="2808" y="3597"/>
                </a:lnTo>
                <a:lnTo>
                  <a:pt x="2811" y="3602"/>
                </a:lnTo>
                <a:lnTo>
                  <a:pt x="2814" y="3607"/>
                </a:lnTo>
                <a:lnTo>
                  <a:pt x="2819" y="3611"/>
                </a:lnTo>
                <a:lnTo>
                  <a:pt x="2824" y="3615"/>
                </a:lnTo>
                <a:lnTo>
                  <a:pt x="2829" y="3618"/>
                </a:lnTo>
                <a:lnTo>
                  <a:pt x="2836" y="3622"/>
                </a:lnTo>
                <a:lnTo>
                  <a:pt x="2847" y="3628"/>
                </a:lnTo>
                <a:lnTo>
                  <a:pt x="2858" y="3635"/>
                </a:lnTo>
                <a:lnTo>
                  <a:pt x="2867" y="3641"/>
                </a:lnTo>
                <a:lnTo>
                  <a:pt x="2878" y="3648"/>
                </a:lnTo>
                <a:lnTo>
                  <a:pt x="2896" y="3658"/>
                </a:lnTo>
                <a:lnTo>
                  <a:pt x="2910" y="3669"/>
                </a:lnTo>
                <a:lnTo>
                  <a:pt x="2926" y="3680"/>
                </a:lnTo>
                <a:lnTo>
                  <a:pt x="2942" y="3693"/>
                </a:lnTo>
                <a:lnTo>
                  <a:pt x="2953" y="3700"/>
                </a:lnTo>
                <a:lnTo>
                  <a:pt x="2963" y="3709"/>
                </a:lnTo>
                <a:lnTo>
                  <a:pt x="2953" y="3713"/>
                </a:lnTo>
                <a:lnTo>
                  <a:pt x="2942" y="3717"/>
                </a:lnTo>
                <a:lnTo>
                  <a:pt x="2931" y="3719"/>
                </a:lnTo>
                <a:lnTo>
                  <a:pt x="2919" y="3720"/>
                </a:lnTo>
                <a:lnTo>
                  <a:pt x="2907" y="3719"/>
                </a:lnTo>
                <a:lnTo>
                  <a:pt x="2897" y="3718"/>
                </a:lnTo>
                <a:lnTo>
                  <a:pt x="2887" y="3718"/>
                </a:lnTo>
                <a:lnTo>
                  <a:pt x="2876" y="3718"/>
                </a:lnTo>
                <a:lnTo>
                  <a:pt x="2889" y="3725"/>
                </a:lnTo>
                <a:lnTo>
                  <a:pt x="2902" y="3733"/>
                </a:lnTo>
                <a:lnTo>
                  <a:pt x="2912" y="3741"/>
                </a:lnTo>
                <a:lnTo>
                  <a:pt x="2920" y="3751"/>
                </a:lnTo>
                <a:lnTo>
                  <a:pt x="2931" y="3761"/>
                </a:lnTo>
                <a:lnTo>
                  <a:pt x="2941" y="3768"/>
                </a:lnTo>
                <a:lnTo>
                  <a:pt x="2951" y="3776"/>
                </a:lnTo>
                <a:lnTo>
                  <a:pt x="2963" y="3784"/>
                </a:lnTo>
                <a:lnTo>
                  <a:pt x="2980" y="3795"/>
                </a:lnTo>
                <a:lnTo>
                  <a:pt x="3003" y="3816"/>
                </a:lnTo>
                <a:lnTo>
                  <a:pt x="3032" y="3843"/>
                </a:lnTo>
                <a:lnTo>
                  <a:pt x="3063" y="3872"/>
                </a:lnTo>
                <a:lnTo>
                  <a:pt x="3094" y="3901"/>
                </a:lnTo>
                <a:lnTo>
                  <a:pt x="3123" y="3928"/>
                </a:lnTo>
                <a:lnTo>
                  <a:pt x="3146" y="3949"/>
                </a:lnTo>
                <a:lnTo>
                  <a:pt x="3162" y="3963"/>
                </a:lnTo>
                <a:lnTo>
                  <a:pt x="6555" y="3963"/>
                </a:lnTo>
                <a:lnTo>
                  <a:pt x="6558" y="3951"/>
                </a:lnTo>
                <a:lnTo>
                  <a:pt x="6561" y="3932"/>
                </a:lnTo>
                <a:lnTo>
                  <a:pt x="6564" y="3906"/>
                </a:lnTo>
                <a:lnTo>
                  <a:pt x="6568" y="3878"/>
                </a:lnTo>
                <a:lnTo>
                  <a:pt x="6572" y="3849"/>
                </a:lnTo>
                <a:lnTo>
                  <a:pt x="6576" y="3825"/>
                </a:lnTo>
                <a:lnTo>
                  <a:pt x="6578" y="3805"/>
                </a:lnTo>
                <a:lnTo>
                  <a:pt x="6580" y="3793"/>
                </a:lnTo>
                <a:lnTo>
                  <a:pt x="6585" y="3767"/>
                </a:lnTo>
                <a:lnTo>
                  <a:pt x="6589" y="3744"/>
                </a:lnTo>
                <a:lnTo>
                  <a:pt x="6593" y="3721"/>
                </a:lnTo>
                <a:lnTo>
                  <a:pt x="6596" y="3699"/>
                </a:lnTo>
                <a:lnTo>
                  <a:pt x="6601" y="3678"/>
                </a:lnTo>
                <a:lnTo>
                  <a:pt x="6606" y="3655"/>
                </a:lnTo>
                <a:lnTo>
                  <a:pt x="6612" y="3631"/>
                </a:lnTo>
                <a:lnTo>
                  <a:pt x="6617" y="3605"/>
                </a:lnTo>
                <a:lnTo>
                  <a:pt x="6620" y="3595"/>
                </a:lnTo>
                <a:lnTo>
                  <a:pt x="6623" y="3584"/>
                </a:lnTo>
                <a:lnTo>
                  <a:pt x="6626" y="3574"/>
                </a:lnTo>
                <a:lnTo>
                  <a:pt x="6628" y="3563"/>
                </a:lnTo>
                <a:lnTo>
                  <a:pt x="6632" y="3542"/>
                </a:lnTo>
                <a:lnTo>
                  <a:pt x="6639" y="3523"/>
                </a:lnTo>
                <a:lnTo>
                  <a:pt x="6645" y="3506"/>
                </a:lnTo>
                <a:lnTo>
                  <a:pt x="6652" y="3486"/>
                </a:lnTo>
                <a:lnTo>
                  <a:pt x="6657" y="3470"/>
                </a:lnTo>
                <a:lnTo>
                  <a:pt x="6660" y="3457"/>
                </a:lnTo>
                <a:lnTo>
                  <a:pt x="6665" y="3445"/>
                </a:lnTo>
                <a:lnTo>
                  <a:pt x="6671" y="3430"/>
                </a:lnTo>
                <a:lnTo>
                  <a:pt x="6688" y="3395"/>
                </a:lnTo>
                <a:lnTo>
                  <a:pt x="6703" y="3362"/>
                </a:lnTo>
                <a:lnTo>
                  <a:pt x="6709" y="3345"/>
                </a:lnTo>
                <a:lnTo>
                  <a:pt x="6712" y="3328"/>
                </a:lnTo>
                <a:lnTo>
                  <a:pt x="6715" y="3310"/>
                </a:lnTo>
                <a:lnTo>
                  <a:pt x="6715" y="3289"/>
                </a:lnTo>
                <a:lnTo>
                  <a:pt x="6715" y="3278"/>
                </a:lnTo>
                <a:lnTo>
                  <a:pt x="6714" y="3268"/>
                </a:lnTo>
                <a:lnTo>
                  <a:pt x="6711" y="3259"/>
                </a:lnTo>
                <a:lnTo>
                  <a:pt x="6709" y="3250"/>
                </a:lnTo>
                <a:lnTo>
                  <a:pt x="6702" y="3233"/>
                </a:lnTo>
                <a:lnTo>
                  <a:pt x="6697" y="3214"/>
                </a:lnTo>
                <a:lnTo>
                  <a:pt x="6697" y="3214"/>
                </a:lnTo>
                <a:lnTo>
                  <a:pt x="6669" y="3221"/>
                </a:lnTo>
                <a:lnTo>
                  <a:pt x="6641" y="3229"/>
                </a:lnTo>
                <a:lnTo>
                  <a:pt x="6614" y="3235"/>
                </a:lnTo>
                <a:lnTo>
                  <a:pt x="6586" y="3241"/>
                </a:lnTo>
                <a:lnTo>
                  <a:pt x="6578" y="3243"/>
                </a:lnTo>
                <a:lnTo>
                  <a:pt x="6571" y="3243"/>
                </a:lnTo>
                <a:lnTo>
                  <a:pt x="6564" y="3241"/>
                </a:lnTo>
                <a:lnTo>
                  <a:pt x="6558" y="3240"/>
                </a:lnTo>
                <a:lnTo>
                  <a:pt x="6551" y="3237"/>
                </a:lnTo>
                <a:lnTo>
                  <a:pt x="6546" y="3234"/>
                </a:lnTo>
                <a:lnTo>
                  <a:pt x="6540" y="3230"/>
                </a:lnTo>
                <a:lnTo>
                  <a:pt x="6535" y="3225"/>
                </a:lnTo>
                <a:lnTo>
                  <a:pt x="6523" y="3217"/>
                </a:lnTo>
                <a:lnTo>
                  <a:pt x="6512" y="3207"/>
                </a:lnTo>
                <a:lnTo>
                  <a:pt x="6506" y="3203"/>
                </a:lnTo>
                <a:lnTo>
                  <a:pt x="6499" y="3198"/>
                </a:lnTo>
                <a:lnTo>
                  <a:pt x="6492" y="3194"/>
                </a:lnTo>
                <a:lnTo>
                  <a:pt x="6484" y="3191"/>
                </a:lnTo>
                <a:lnTo>
                  <a:pt x="6474" y="3189"/>
                </a:lnTo>
                <a:lnTo>
                  <a:pt x="6464" y="3186"/>
                </a:lnTo>
                <a:lnTo>
                  <a:pt x="6454" y="3186"/>
                </a:lnTo>
                <a:lnTo>
                  <a:pt x="6442" y="3185"/>
                </a:lnTo>
                <a:lnTo>
                  <a:pt x="6426" y="3184"/>
                </a:lnTo>
                <a:lnTo>
                  <a:pt x="6411" y="3183"/>
                </a:lnTo>
                <a:lnTo>
                  <a:pt x="6396" y="3182"/>
                </a:lnTo>
                <a:lnTo>
                  <a:pt x="6378" y="3180"/>
                </a:lnTo>
                <a:lnTo>
                  <a:pt x="6361" y="3179"/>
                </a:lnTo>
                <a:lnTo>
                  <a:pt x="6346" y="3178"/>
                </a:lnTo>
                <a:lnTo>
                  <a:pt x="6338" y="3176"/>
                </a:lnTo>
                <a:lnTo>
                  <a:pt x="6331" y="3173"/>
                </a:lnTo>
                <a:lnTo>
                  <a:pt x="6323" y="3171"/>
                </a:lnTo>
                <a:lnTo>
                  <a:pt x="6315" y="3167"/>
                </a:lnTo>
                <a:lnTo>
                  <a:pt x="6308" y="3164"/>
                </a:lnTo>
                <a:lnTo>
                  <a:pt x="6303" y="3159"/>
                </a:lnTo>
                <a:lnTo>
                  <a:pt x="6298" y="3154"/>
                </a:lnTo>
                <a:lnTo>
                  <a:pt x="6294" y="3150"/>
                </a:lnTo>
                <a:lnTo>
                  <a:pt x="6289" y="3144"/>
                </a:lnTo>
                <a:lnTo>
                  <a:pt x="6284" y="3140"/>
                </a:lnTo>
                <a:lnTo>
                  <a:pt x="6279" y="3136"/>
                </a:lnTo>
                <a:lnTo>
                  <a:pt x="6272" y="3132"/>
                </a:lnTo>
                <a:lnTo>
                  <a:pt x="6258" y="3128"/>
                </a:lnTo>
                <a:lnTo>
                  <a:pt x="6244" y="3126"/>
                </a:lnTo>
                <a:lnTo>
                  <a:pt x="6231" y="3125"/>
                </a:lnTo>
                <a:lnTo>
                  <a:pt x="6218" y="3125"/>
                </a:lnTo>
                <a:lnTo>
                  <a:pt x="6207" y="3125"/>
                </a:lnTo>
                <a:lnTo>
                  <a:pt x="6194" y="3124"/>
                </a:lnTo>
                <a:lnTo>
                  <a:pt x="6186" y="3123"/>
                </a:lnTo>
                <a:lnTo>
                  <a:pt x="6180" y="3122"/>
                </a:lnTo>
                <a:lnTo>
                  <a:pt x="6173" y="3119"/>
                </a:lnTo>
                <a:lnTo>
                  <a:pt x="6166" y="3116"/>
                </a:lnTo>
                <a:lnTo>
                  <a:pt x="6156" y="3110"/>
                </a:lnTo>
                <a:lnTo>
                  <a:pt x="6145" y="3103"/>
                </a:lnTo>
                <a:lnTo>
                  <a:pt x="6122" y="3092"/>
                </a:lnTo>
                <a:lnTo>
                  <a:pt x="6103" y="3084"/>
                </a:lnTo>
                <a:lnTo>
                  <a:pt x="6082" y="3075"/>
                </a:lnTo>
                <a:lnTo>
                  <a:pt x="6060" y="3067"/>
                </a:lnTo>
                <a:lnTo>
                  <a:pt x="6045" y="3060"/>
                </a:lnTo>
                <a:lnTo>
                  <a:pt x="6029" y="3054"/>
                </a:lnTo>
                <a:lnTo>
                  <a:pt x="6017" y="3047"/>
                </a:lnTo>
                <a:lnTo>
                  <a:pt x="6004" y="3040"/>
                </a:lnTo>
                <a:lnTo>
                  <a:pt x="5998" y="3035"/>
                </a:lnTo>
                <a:lnTo>
                  <a:pt x="5993" y="3030"/>
                </a:lnTo>
                <a:lnTo>
                  <a:pt x="5987" y="3025"/>
                </a:lnTo>
                <a:lnTo>
                  <a:pt x="5983" y="3020"/>
                </a:lnTo>
                <a:lnTo>
                  <a:pt x="5979" y="3014"/>
                </a:lnTo>
                <a:lnTo>
                  <a:pt x="5975" y="3007"/>
                </a:lnTo>
                <a:lnTo>
                  <a:pt x="5972" y="3000"/>
                </a:lnTo>
                <a:lnTo>
                  <a:pt x="5969" y="2992"/>
                </a:lnTo>
                <a:lnTo>
                  <a:pt x="5966" y="2977"/>
                </a:lnTo>
                <a:lnTo>
                  <a:pt x="5964" y="2964"/>
                </a:lnTo>
                <a:lnTo>
                  <a:pt x="5961" y="2951"/>
                </a:lnTo>
                <a:lnTo>
                  <a:pt x="5960" y="2938"/>
                </a:lnTo>
                <a:lnTo>
                  <a:pt x="5958" y="2925"/>
                </a:lnTo>
                <a:lnTo>
                  <a:pt x="5956" y="2912"/>
                </a:lnTo>
                <a:lnTo>
                  <a:pt x="5952" y="2899"/>
                </a:lnTo>
                <a:lnTo>
                  <a:pt x="5945" y="2886"/>
                </a:lnTo>
                <a:lnTo>
                  <a:pt x="5934" y="2869"/>
                </a:lnTo>
                <a:lnTo>
                  <a:pt x="5921" y="2854"/>
                </a:lnTo>
                <a:lnTo>
                  <a:pt x="5911" y="2835"/>
                </a:lnTo>
                <a:lnTo>
                  <a:pt x="5902" y="2818"/>
                </a:lnTo>
                <a:lnTo>
                  <a:pt x="5893" y="2800"/>
                </a:lnTo>
                <a:lnTo>
                  <a:pt x="5887" y="2779"/>
                </a:lnTo>
                <a:lnTo>
                  <a:pt x="5879" y="2749"/>
                </a:lnTo>
                <a:lnTo>
                  <a:pt x="5875" y="2721"/>
                </a:lnTo>
                <a:lnTo>
                  <a:pt x="5872" y="2707"/>
                </a:lnTo>
                <a:lnTo>
                  <a:pt x="5869" y="2693"/>
                </a:lnTo>
                <a:lnTo>
                  <a:pt x="5865" y="2679"/>
                </a:lnTo>
                <a:lnTo>
                  <a:pt x="5861" y="2663"/>
                </a:lnTo>
                <a:lnTo>
                  <a:pt x="5856" y="2648"/>
                </a:lnTo>
                <a:lnTo>
                  <a:pt x="5850" y="2633"/>
                </a:lnTo>
                <a:lnTo>
                  <a:pt x="5845" y="2619"/>
                </a:lnTo>
                <a:lnTo>
                  <a:pt x="5839" y="2604"/>
                </a:lnTo>
                <a:lnTo>
                  <a:pt x="5835" y="2592"/>
                </a:lnTo>
                <a:lnTo>
                  <a:pt x="5831" y="2583"/>
                </a:lnTo>
                <a:lnTo>
                  <a:pt x="5826" y="2573"/>
                </a:lnTo>
                <a:lnTo>
                  <a:pt x="5821" y="2562"/>
                </a:lnTo>
                <a:lnTo>
                  <a:pt x="5816" y="2555"/>
                </a:lnTo>
                <a:lnTo>
                  <a:pt x="5811" y="2548"/>
                </a:lnTo>
                <a:lnTo>
                  <a:pt x="5806" y="2543"/>
                </a:lnTo>
                <a:lnTo>
                  <a:pt x="5801" y="2538"/>
                </a:lnTo>
                <a:lnTo>
                  <a:pt x="5789" y="2530"/>
                </a:lnTo>
                <a:lnTo>
                  <a:pt x="5776" y="2523"/>
                </a:lnTo>
                <a:lnTo>
                  <a:pt x="5762" y="2517"/>
                </a:lnTo>
                <a:lnTo>
                  <a:pt x="5749" y="2509"/>
                </a:lnTo>
                <a:lnTo>
                  <a:pt x="5742" y="2505"/>
                </a:lnTo>
                <a:lnTo>
                  <a:pt x="5736" y="2501"/>
                </a:lnTo>
                <a:lnTo>
                  <a:pt x="5729" y="2496"/>
                </a:lnTo>
                <a:lnTo>
                  <a:pt x="5723" y="2490"/>
                </a:lnTo>
                <a:lnTo>
                  <a:pt x="5715" y="2482"/>
                </a:lnTo>
                <a:lnTo>
                  <a:pt x="5710" y="2475"/>
                </a:lnTo>
                <a:lnTo>
                  <a:pt x="5704" y="2467"/>
                </a:lnTo>
                <a:lnTo>
                  <a:pt x="5699" y="2459"/>
                </a:lnTo>
                <a:lnTo>
                  <a:pt x="5685" y="2438"/>
                </a:lnTo>
                <a:lnTo>
                  <a:pt x="5672" y="2421"/>
                </a:lnTo>
                <a:lnTo>
                  <a:pt x="5659" y="2403"/>
                </a:lnTo>
                <a:lnTo>
                  <a:pt x="5645" y="2384"/>
                </a:lnTo>
                <a:lnTo>
                  <a:pt x="5633" y="2363"/>
                </a:lnTo>
                <a:lnTo>
                  <a:pt x="5621" y="2346"/>
                </a:lnTo>
                <a:lnTo>
                  <a:pt x="5609" y="2329"/>
                </a:lnTo>
                <a:lnTo>
                  <a:pt x="5595" y="2310"/>
                </a:lnTo>
                <a:lnTo>
                  <a:pt x="5588" y="2301"/>
                </a:lnTo>
                <a:lnTo>
                  <a:pt x="5580" y="2293"/>
                </a:lnTo>
                <a:lnTo>
                  <a:pt x="5574" y="2287"/>
                </a:lnTo>
                <a:lnTo>
                  <a:pt x="5566" y="2280"/>
                </a:lnTo>
                <a:lnTo>
                  <a:pt x="5559" y="2274"/>
                </a:lnTo>
                <a:lnTo>
                  <a:pt x="5551" y="2267"/>
                </a:lnTo>
                <a:lnTo>
                  <a:pt x="5543" y="2260"/>
                </a:lnTo>
                <a:lnTo>
                  <a:pt x="5537" y="2251"/>
                </a:lnTo>
                <a:lnTo>
                  <a:pt x="5524" y="2233"/>
                </a:lnTo>
                <a:lnTo>
                  <a:pt x="5514" y="2216"/>
                </a:lnTo>
                <a:lnTo>
                  <a:pt x="5506" y="2197"/>
                </a:lnTo>
                <a:lnTo>
                  <a:pt x="5497" y="2177"/>
                </a:lnTo>
                <a:lnTo>
                  <a:pt x="5484" y="2149"/>
                </a:lnTo>
                <a:lnTo>
                  <a:pt x="5472" y="2123"/>
                </a:lnTo>
                <a:lnTo>
                  <a:pt x="5459" y="2098"/>
                </a:lnTo>
                <a:lnTo>
                  <a:pt x="5444" y="2071"/>
                </a:lnTo>
                <a:lnTo>
                  <a:pt x="5431" y="2049"/>
                </a:lnTo>
                <a:lnTo>
                  <a:pt x="5419" y="2031"/>
                </a:lnTo>
                <a:lnTo>
                  <a:pt x="5407" y="2014"/>
                </a:lnTo>
                <a:lnTo>
                  <a:pt x="5393" y="1993"/>
                </a:lnTo>
                <a:lnTo>
                  <a:pt x="5385" y="1983"/>
                </a:lnTo>
                <a:lnTo>
                  <a:pt x="5376" y="1976"/>
                </a:lnTo>
                <a:lnTo>
                  <a:pt x="5367" y="1968"/>
                </a:lnTo>
                <a:lnTo>
                  <a:pt x="5356" y="1962"/>
                </a:lnTo>
                <a:lnTo>
                  <a:pt x="5342" y="1953"/>
                </a:lnTo>
                <a:lnTo>
                  <a:pt x="5330" y="1944"/>
                </a:lnTo>
                <a:lnTo>
                  <a:pt x="5318" y="1934"/>
                </a:lnTo>
                <a:lnTo>
                  <a:pt x="5306" y="1922"/>
                </a:lnTo>
                <a:lnTo>
                  <a:pt x="5297" y="1911"/>
                </a:lnTo>
                <a:lnTo>
                  <a:pt x="5290" y="1901"/>
                </a:lnTo>
                <a:lnTo>
                  <a:pt x="5284" y="1890"/>
                </a:lnTo>
                <a:lnTo>
                  <a:pt x="5277" y="1880"/>
                </a:lnTo>
                <a:lnTo>
                  <a:pt x="5267" y="1869"/>
                </a:lnTo>
                <a:lnTo>
                  <a:pt x="5257" y="1860"/>
                </a:lnTo>
                <a:lnTo>
                  <a:pt x="5248" y="1851"/>
                </a:lnTo>
                <a:lnTo>
                  <a:pt x="5239" y="1840"/>
                </a:lnTo>
                <a:lnTo>
                  <a:pt x="5231" y="1826"/>
                </a:lnTo>
                <a:lnTo>
                  <a:pt x="5225" y="1812"/>
                </a:lnTo>
                <a:lnTo>
                  <a:pt x="5221" y="1805"/>
                </a:lnTo>
                <a:lnTo>
                  <a:pt x="5217" y="1800"/>
                </a:lnTo>
                <a:lnTo>
                  <a:pt x="5213" y="1793"/>
                </a:lnTo>
                <a:lnTo>
                  <a:pt x="5208" y="1787"/>
                </a:lnTo>
                <a:lnTo>
                  <a:pt x="5197" y="1777"/>
                </a:lnTo>
                <a:lnTo>
                  <a:pt x="5187" y="1768"/>
                </a:lnTo>
                <a:lnTo>
                  <a:pt x="5176" y="1763"/>
                </a:lnTo>
                <a:lnTo>
                  <a:pt x="5165" y="1758"/>
                </a:lnTo>
                <a:lnTo>
                  <a:pt x="5141" y="1751"/>
                </a:lnTo>
                <a:lnTo>
                  <a:pt x="5115" y="1744"/>
                </a:lnTo>
                <a:lnTo>
                  <a:pt x="5089" y="1735"/>
                </a:lnTo>
                <a:lnTo>
                  <a:pt x="5067" y="1726"/>
                </a:lnTo>
                <a:lnTo>
                  <a:pt x="5056" y="1723"/>
                </a:lnTo>
                <a:lnTo>
                  <a:pt x="5045" y="1720"/>
                </a:lnTo>
                <a:lnTo>
                  <a:pt x="5032" y="1718"/>
                </a:lnTo>
                <a:lnTo>
                  <a:pt x="5018" y="1718"/>
                </a:lnTo>
                <a:lnTo>
                  <a:pt x="5001" y="1718"/>
                </a:lnTo>
                <a:lnTo>
                  <a:pt x="4984" y="1718"/>
                </a:lnTo>
                <a:lnTo>
                  <a:pt x="4967" y="1718"/>
                </a:lnTo>
                <a:lnTo>
                  <a:pt x="4951" y="1718"/>
                </a:lnTo>
                <a:lnTo>
                  <a:pt x="4942" y="1718"/>
                </a:lnTo>
                <a:lnTo>
                  <a:pt x="4934" y="1719"/>
                </a:lnTo>
                <a:lnTo>
                  <a:pt x="4928" y="1720"/>
                </a:lnTo>
                <a:lnTo>
                  <a:pt x="4920" y="1722"/>
                </a:lnTo>
                <a:lnTo>
                  <a:pt x="4914" y="1725"/>
                </a:lnTo>
                <a:lnTo>
                  <a:pt x="4908" y="1728"/>
                </a:lnTo>
                <a:lnTo>
                  <a:pt x="4902" y="1733"/>
                </a:lnTo>
                <a:lnTo>
                  <a:pt x="4897" y="1738"/>
                </a:lnTo>
                <a:lnTo>
                  <a:pt x="4886" y="1749"/>
                </a:lnTo>
                <a:lnTo>
                  <a:pt x="4876" y="1757"/>
                </a:lnTo>
                <a:lnTo>
                  <a:pt x="4865" y="1764"/>
                </a:lnTo>
                <a:lnTo>
                  <a:pt x="4856" y="1770"/>
                </a:lnTo>
                <a:lnTo>
                  <a:pt x="4833" y="1779"/>
                </a:lnTo>
                <a:lnTo>
                  <a:pt x="4806" y="1789"/>
                </a:lnTo>
                <a:lnTo>
                  <a:pt x="4797" y="1791"/>
                </a:lnTo>
                <a:lnTo>
                  <a:pt x="4790" y="1792"/>
                </a:lnTo>
                <a:lnTo>
                  <a:pt x="4785" y="1793"/>
                </a:lnTo>
                <a:lnTo>
                  <a:pt x="4782" y="1795"/>
                </a:lnTo>
                <a:lnTo>
                  <a:pt x="4778" y="1797"/>
                </a:lnTo>
                <a:lnTo>
                  <a:pt x="4775" y="1800"/>
                </a:lnTo>
                <a:lnTo>
                  <a:pt x="4772" y="1805"/>
                </a:lnTo>
                <a:lnTo>
                  <a:pt x="4771" y="1811"/>
                </a:lnTo>
                <a:lnTo>
                  <a:pt x="4764" y="1820"/>
                </a:lnTo>
                <a:lnTo>
                  <a:pt x="4756" y="1829"/>
                </a:lnTo>
                <a:lnTo>
                  <a:pt x="4748" y="1838"/>
                </a:lnTo>
                <a:lnTo>
                  <a:pt x="4739" y="1845"/>
                </a:lnTo>
                <a:lnTo>
                  <a:pt x="4731" y="1852"/>
                </a:lnTo>
                <a:lnTo>
                  <a:pt x="4723" y="1860"/>
                </a:lnTo>
                <a:lnTo>
                  <a:pt x="4715" y="1869"/>
                </a:lnTo>
                <a:lnTo>
                  <a:pt x="4708" y="1880"/>
                </a:lnTo>
                <a:lnTo>
                  <a:pt x="4703" y="1888"/>
                </a:lnTo>
                <a:lnTo>
                  <a:pt x="4700" y="1898"/>
                </a:lnTo>
                <a:lnTo>
                  <a:pt x="4698" y="1908"/>
                </a:lnTo>
                <a:lnTo>
                  <a:pt x="4697" y="1916"/>
                </a:lnTo>
                <a:lnTo>
                  <a:pt x="4694" y="1926"/>
                </a:lnTo>
                <a:lnTo>
                  <a:pt x="4690" y="1934"/>
                </a:lnTo>
                <a:lnTo>
                  <a:pt x="4687" y="1937"/>
                </a:lnTo>
                <a:lnTo>
                  <a:pt x="4684" y="1940"/>
                </a:lnTo>
                <a:lnTo>
                  <a:pt x="4681" y="1943"/>
                </a:lnTo>
                <a:lnTo>
                  <a:pt x="4676" y="1946"/>
                </a:lnTo>
                <a:lnTo>
                  <a:pt x="4656" y="1952"/>
                </a:lnTo>
                <a:lnTo>
                  <a:pt x="4636" y="1957"/>
                </a:lnTo>
                <a:lnTo>
                  <a:pt x="4628" y="1960"/>
                </a:lnTo>
                <a:lnTo>
                  <a:pt x="4620" y="1964"/>
                </a:lnTo>
                <a:lnTo>
                  <a:pt x="4616" y="1966"/>
                </a:lnTo>
                <a:lnTo>
                  <a:pt x="4613" y="1969"/>
                </a:lnTo>
                <a:lnTo>
                  <a:pt x="4609" y="1974"/>
                </a:lnTo>
                <a:lnTo>
                  <a:pt x="4607" y="1978"/>
                </a:lnTo>
                <a:lnTo>
                  <a:pt x="4603" y="1989"/>
                </a:lnTo>
                <a:lnTo>
                  <a:pt x="4600" y="1998"/>
                </a:lnTo>
                <a:lnTo>
                  <a:pt x="4597" y="2001"/>
                </a:lnTo>
                <a:lnTo>
                  <a:pt x="4595" y="2002"/>
                </a:lnTo>
                <a:lnTo>
                  <a:pt x="4593" y="2003"/>
                </a:lnTo>
                <a:lnTo>
                  <a:pt x="4590" y="2003"/>
                </a:lnTo>
                <a:lnTo>
                  <a:pt x="4584" y="2002"/>
                </a:lnTo>
                <a:lnTo>
                  <a:pt x="4578" y="2002"/>
                </a:lnTo>
                <a:lnTo>
                  <a:pt x="4569" y="2000"/>
                </a:lnTo>
                <a:lnTo>
                  <a:pt x="4562" y="1997"/>
                </a:lnTo>
                <a:lnTo>
                  <a:pt x="4554" y="1994"/>
                </a:lnTo>
                <a:lnTo>
                  <a:pt x="4546" y="1991"/>
                </a:lnTo>
                <a:lnTo>
                  <a:pt x="4524" y="1981"/>
                </a:lnTo>
                <a:lnTo>
                  <a:pt x="4503" y="1971"/>
                </a:lnTo>
                <a:lnTo>
                  <a:pt x="4486" y="1961"/>
                </a:lnTo>
                <a:lnTo>
                  <a:pt x="4469" y="1950"/>
                </a:lnTo>
                <a:lnTo>
                  <a:pt x="4435" y="1925"/>
                </a:lnTo>
                <a:lnTo>
                  <a:pt x="4398" y="1898"/>
                </a:lnTo>
                <a:lnTo>
                  <a:pt x="4384" y="1889"/>
                </a:lnTo>
                <a:lnTo>
                  <a:pt x="4372" y="1882"/>
                </a:lnTo>
                <a:lnTo>
                  <a:pt x="4359" y="1874"/>
                </a:lnTo>
                <a:lnTo>
                  <a:pt x="4344" y="1869"/>
                </a:lnTo>
                <a:lnTo>
                  <a:pt x="4322" y="1862"/>
                </a:lnTo>
                <a:lnTo>
                  <a:pt x="4300" y="1857"/>
                </a:lnTo>
                <a:lnTo>
                  <a:pt x="4291" y="1855"/>
                </a:lnTo>
                <a:lnTo>
                  <a:pt x="4280" y="1852"/>
                </a:lnTo>
                <a:lnTo>
                  <a:pt x="4270" y="1847"/>
                </a:lnTo>
                <a:lnTo>
                  <a:pt x="4259" y="1842"/>
                </a:lnTo>
                <a:lnTo>
                  <a:pt x="4250" y="1835"/>
                </a:lnTo>
                <a:lnTo>
                  <a:pt x="4243" y="1828"/>
                </a:lnTo>
                <a:lnTo>
                  <a:pt x="4237" y="1820"/>
                </a:lnTo>
                <a:lnTo>
                  <a:pt x="4232" y="1812"/>
                </a:lnTo>
                <a:lnTo>
                  <a:pt x="4223" y="1792"/>
                </a:lnTo>
                <a:lnTo>
                  <a:pt x="4212" y="1773"/>
                </a:lnTo>
                <a:lnTo>
                  <a:pt x="4203" y="1763"/>
                </a:lnTo>
                <a:lnTo>
                  <a:pt x="4196" y="1755"/>
                </a:lnTo>
                <a:lnTo>
                  <a:pt x="4187" y="1748"/>
                </a:lnTo>
                <a:lnTo>
                  <a:pt x="4179" y="1741"/>
                </a:lnTo>
                <a:lnTo>
                  <a:pt x="4161" y="1730"/>
                </a:lnTo>
                <a:lnTo>
                  <a:pt x="4143" y="1714"/>
                </a:lnTo>
                <a:lnTo>
                  <a:pt x="4136" y="1709"/>
                </a:lnTo>
                <a:lnTo>
                  <a:pt x="4131" y="1704"/>
                </a:lnTo>
                <a:lnTo>
                  <a:pt x="4127" y="1697"/>
                </a:lnTo>
                <a:lnTo>
                  <a:pt x="4122" y="1692"/>
                </a:lnTo>
                <a:lnTo>
                  <a:pt x="4116" y="1679"/>
                </a:lnTo>
                <a:lnTo>
                  <a:pt x="4108" y="1664"/>
                </a:lnTo>
                <a:lnTo>
                  <a:pt x="4100" y="1651"/>
                </a:lnTo>
                <a:lnTo>
                  <a:pt x="4091" y="1639"/>
                </a:lnTo>
                <a:lnTo>
                  <a:pt x="4087" y="1632"/>
                </a:lnTo>
                <a:lnTo>
                  <a:pt x="4083" y="1626"/>
                </a:lnTo>
                <a:lnTo>
                  <a:pt x="4081" y="1619"/>
                </a:lnTo>
                <a:lnTo>
                  <a:pt x="4079" y="1611"/>
                </a:lnTo>
                <a:lnTo>
                  <a:pt x="4077" y="1600"/>
                </a:lnTo>
                <a:lnTo>
                  <a:pt x="4078" y="1590"/>
                </a:lnTo>
                <a:lnTo>
                  <a:pt x="4079" y="1579"/>
                </a:lnTo>
                <a:lnTo>
                  <a:pt x="4079" y="1569"/>
                </a:lnTo>
                <a:lnTo>
                  <a:pt x="4076" y="1547"/>
                </a:lnTo>
                <a:lnTo>
                  <a:pt x="4071" y="1527"/>
                </a:lnTo>
                <a:lnTo>
                  <a:pt x="4066" y="1509"/>
                </a:lnTo>
                <a:lnTo>
                  <a:pt x="4058" y="1492"/>
                </a:lnTo>
                <a:lnTo>
                  <a:pt x="4042" y="1457"/>
                </a:lnTo>
                <a:lnTo>
                  <a:pt x="4023" y="1420"/>
                </a:lnTo>
                <a:lnTo>
                  <a:pt x="4017" y="1409"/>
                </a:lnTo>
                <a:lnTo>
                  <a:pt x="4012" y="1398"/>
                </a:lnTo>
                <a:lnTo>
                  <a:pt x="4008" y="1388"/>
                </a:lnTo>
                <a:lnTo>
                  <a:pt x="4001" y="1378"/>
                </a:lnTo>
                <a:lnTo>
                  <a:pt x="3994" y="1367"/>
                </a:lnTo>
                <a:lnTo>
                  <a:pt x="3986" y="1357"/>
                </a:lnTo>
                <a:lnTo>
                  <a:pt x="3983" y="1352"/>
                </a:lnTo>
                <a:lnTo>
                  <a:pt x="3980" y="1347"/>
                </a:lnTo>
                <a:lnTo>
                  <a:pt x="3977" y="1341"/>
                </a:lnTo>
                <a:lnTo>
                  <a:pt x="3975" y="1335"/>
                </a:lnTo>
                <a:lnTo>
                  <a:pt x="3972" y="1320"/>
                </a:lnTo>
                <a:lnTo>
                  <a:pt x="3970" y="1307"/>
                </a:lnTo>
                <a:lnTo>
                  <a:pt x="3969" y="1302"/>
                </a:lnTo>
                <a:lnTo>
                  <a:pt x="3968" y="1295"/>
                </a:lnTo>
                <a:lnTo>
                  <a:pt x="3965" y="1289"/>
                </a:lnTo>
                <a:lnTo>
                  <a:pt x="3961" y="1281"/>
                </a:lnTo>
                <a:lnTo>
                  <a:pt x="3956" y="1273"/>
                </a:lnTo>
                <a:lnTo>
                  <a:pt x="3948" y="1265"/>
                </a:lnTo>
                <a:lnTo>
                  <a:pt x="3941" y="1259"/>
                </a:lnTo>
                <a:lnTo>
                  <a:pt x="3932" y="1253"/>
                </a:lnTo>
                <a:lnTo>
                  <a:pt x="3913" y="1244"/>
                </a:lnTo>
                <a:lnTo>
                  <a:pt x="3892" y="1234"/>
                </a:lnTo>
                <a:lnTo>
                  <a:pt x="3881" y="1227"/>
                </a:lnTo>
                <a:lnTo>
                  <a:pt x="3872" y="1220"/>
                </a:lnTo>
                <a:lnTo>
                  <a:pt x="3863" y="1212"/>
                </a:lnTo>
                <a:lnTo>
                  <a:pt x="3854" y="1205"/>
                </a:lnTo>
                <a:lnTo>
                  <a:pt x="3847" y="1197"/>
                </a:lnTo>
                <a:lnTo>
                  <a:pt x="3838" y="1190"/>
                </a:lnTo>
                <a:lnTo>
                  <a:pt x="3828" y="1183"/>
                </a:lnTo>
                <a:lnTo>
                  <a:pt x="3819" y="1176"/>
                </a:lnTo>
                <a:lnTo>
                  <a:pt x="3801" y="1164"/>
                </a:lnTo>
                <a:lnTo>
                  <a:pt x="3786" y="1153"/>
                </a:lnTo>
                <a:lnTo>
                  <a:pt x="3772" y="1142"/>
                </a:lnTo>
                <a:lnTo>
                  <a:pt x="3755" y="1130"/>
                </a:lnTo>
                <a:lnTo>
                  <a:pt x="3749" y="1127"/>
                </a:lnTo>
                <a:lnTo>
                  <a:pt x="3743" y="1124"/>
                </a:lnTo>
                <a:lnTo>
                  <a:pt x="3738" y="1119"/>
                </a:lnTo>
                <a:lnTo>
                  <a:pt x="3733" y="1114"/>
                </a:lnTo>
                <a:lnTo>
                  <a:pt x="3729" y="1106"/>
                </a:lnTo>
                <a:lnTo>
                  <a:pt x="3725" y="1098"/>
                </a:lnTo>
                <a:lnTo>
                  <a:pt x="3722" y="1090"/>
                </a:lnTo>
                <a:lnTo>
                  <a:pt x="3719" y="1083"/>
                </a:lnTo>
                <a:lnTo>
                  <a:pt x="3715" y="1066"/>
                </a:lnTo>
                <a:lnTo>
                  <a:pt x="3712" y="1048"/>
                </a:lnTo>
                <a:lnTo>
                  <a:pt x="3710" y="1030"/>
                </a:lnTo>
                <a:lnTo>
                  <a:pt x="3706" y="1013"/>
                </a:lnTo>
                <a:lnTo>
                  <a:pt x="3703" y="1005"/>
                </a:lnTo>
                <a:lnTo>
                  <a:pt x="3700" y="997"/>
                </a:lnTo>
                <a:lnTo>
                  <a:pt x="3695" y="991"/>
                </a:lnTo>
                <a:lnTo>
                  <a:pt x="3688" y="984"/>
                </a:lnTo>
                <a:lnTo>
                  <a:pt x="3677" y="977"/>
                </a:lnTo>
                <a:lnTo>
                  <a:pt x="3666" y="971"/>
                </a:lnTo>
                <a:lnTo>
                  <a:pt x="3656" y="967"/>
                </a:lnTo>
                <a:lnTo>
                  <a:pt x="3645" y="963"/>
                </a:lnTo>
                <a:lnTo>
                  <a:pt x="3635" y="960"/>
                </a:lnTo>
                <a:lnTo>
                  <a:pt x="3624" y="955"/>
                </a:lnTo>
                <a:lnTo>
                  <a:pt x="3614" y="950"/>
                </a:lnTo>
                <a:lnTo>
                  <a:pt x="3603" y="942"/>
                </a:lnTo>
                <a:lnTo>
                  <a:pt x="3595" y="934"/>
                </a:lnTo>
                <a:lnTo>
                  <a:pt x="3589" y="926"/>
                </a:lnTo>
                <a:lnTo>
                  <a:pt x="3584" y="917"/>
                </a:lnTo>
                <a:lnTo>
                  <a:pt x="3581" y="909"/>
                </a:lnTo>
                <a:lnTo>
                  <a:pt x="3577" y="899"/>
                </a:lnTo>
                <a:lnTo>
                  <a:pt x="3574" y="889"/>
                </a:lnTo>
                <a:lnTo>
                  <a:pt x="3569" y="880"/>
                </a:lnTo>
                <a:lnTo>
                  <a:pt x="3563" y="870"/>
                </a:lnTo>
                <a:lnTo>
                  <a:pt x="3554" y="859"/>
                </a:lnTo>
                <a:lnTo>
                  <a:pt x="3544" y="851"/>
                </a:lnTo>
                <a:lnTo>
                  <a:pt x="3534" y="843"/>
                </a:lnTo>
                <a:lnTo>
                  <a:pt x="3522" y="835"/>
                </a:lnTo>
                <a:lnTo>
                  <a:pt x="2958" y="790"/>
                </a:lnTo>
                <a:lnTo>
                  <a:pt x="2942" y="977"/>
                </a:lnTo>
                <a:lnTo>
                  <a:pt x="1951" y="865"/>
                </a:lnTo>
                <a:lnTo>
                  <a:pt x="774" y="169"/>
                </a:lnTo>
                <a:lnTo>
                  <a:pt x="771" y="155"/>
                </a:lnTo>
                <a:lnTo>
                  <a:pt x="768" y="143"/>
                </a:lnTo>
                <a:lnTo>
                  <a:pt x="766" y="130"/>
                </a:lnTo>
                <a:lnTo>
                  <a:pt x="764" y="116"/>
                </a:lnTo>
                <a:lnTo>
                  <a:pt x="741" y="112"/>
                </a:lnTo>
                <a:lnTo>
                  <a:pt x="721" y="109"/>
                </a:lnTo>
                <a:lnTo>
                  <a:pt x="702" y="104"/>
                </a:lnTo>
                <a:lnTo>
                  <a:pt x="679" y="100"/>
                </a:lnTo>
                <a:lnTo>
                  <a:pt x="662" y="98"/>
                </a:lnTo>
                <a:lnTo>
                  <a:pt x="647" y="95"/>
                </a:lnTo>
                <a:lnTo>
                  <a:pt x="633" y="92"/>
                </a:lnTo>
                <a:lnTo>
                  <a:pt x="615" y="89"/>
                </a:lnTo>
                <a:lnTo>
                  <a:pt x="596" y="87"/>
                </a:lnTo>
                <a:lnTo>
                  <a:pt x="579" y="85"/>
                </a:lnTo>
                <a:lnTo>
                  <a:pt x="560" y="83"/>
                </a:lnTo>
                <a:lnTo>
                  <a:pt x="541" y="82"/>
                </a:lnTo>
                <a:lnTo>
                  <a:pt x="501" y="77"/>
                </a:lnTo>
                <a:lnTo>
                  <a:pt x="465" y="72"/>
                </a:lnTo>
                <a:lnTo>
                  <a:pt x="448" y="70"/>
                </a:lnTo>
                <a:lnTo>
                  <a:pt x="430" y="68"/>
                </a:lnTo>
                <a:lnTo>
                  <a:pt x="410" y="66"/>
                </a:lnTo>
                <a:lnTo>
                  <a:pt x="390" y="65"/>
                </a:lnTo>
                <a:lnTo>
                  <a:pt x="377" y="65"/>
                </a:lnTo>
                <a:lnTo>
                  <a:pt x="366" y="64"/>
                </a:lnTo>
                <a:lnTo>
                  <a:pt x="355" y="62"/>
                </a:lnTo>
                <a:lnTo>
                  <a:pt x="344" y="60"/>
                </a:lnTo>
                <a:lnTo>
                  <a:pt x="323" y="56"/>
                </a:lnTo>
                <a:lnTo>
                  <a:pt x="299" y="52"/>
                </a:lnTo>
                <a:lnTo>
                  <a:pt x="271" y="49"/>
                </a:lnTo>
                <a:lnTo>
                  <a:pt x="246" y="46"/>
                </a:lnTo>
                <a:lnTo>
                  <a:pt x="221" y="42"/>
                </a:lnTo>
                <a:lnTo>
                  <a:pt x="193" y="36"/>
                </a:lnTo>
                <a:lnTo>
                  <a:pt x="165" y="31"/>
                </a:lnTo>
                <a:lnTo>
                  <a:pt x="140" y="25"/>
                </a:lnTo>
                <a:lnTo>
                  <a:pt x="115" y="21"/>
                </a:lnTo>
                <a:lnTo>
                  <a:pt x="87" y="15"/>
                </a:lnTo>
                <a:lnTo>
                  <a:pt x="75" y="12"/>
                </a:lnTo>
                <a:lnTo>
                  <a:pt x="66" y="9"/>
                </a:lnTo>
                <a:lnTo>
                  <a:pt x="56" y="7"/>
                </a:lnTo>
                <a:lnTo>
                  <a:pt x="44" y="5"/>
                </a:lnTo>
                <a:lnTo>
                  <a:pt x="32" y="4"/>
                </a:lnTo>
                <a:lnTo>
                  <a:pt x="21" y="3"/>
                </a:lnTo>
                <a:lnTo>
                  <a:pt x="11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9" name="Freeform 165"/>
          <p:cNvSpPr>
            <a:spLocks noEditPoints="1"/>
          </p:cNvSpPr>
          <p:nvPr/>
        </p:nvSpPr>
        <p:spPr bwMode="auto">
          <a:xfrm>
            <a:off x="8093791" y="5777131"/>
            <a:ext cx="905246" cy="609486"/>
          </a:xfrm>
          <a:custGeom>
            <a:avLst/>
            <a:gdLst>
              <a:gd name="T0" fmla="*/ 78 w 1965"/>
              <a:gd name="T1" fmla="*/ 309 h 1322"/>
              <a:gd name="T2" fmla="*/ 269 w 1965"/>
              <a:gd name="T3" fmla="*/ 209 h 1322"/>
              <a:gd name="T4" fmla="*/ 422 w 1965"/>
              <a:gd name="T5" fmla="*/ 136 h 1322"/>
              <a:gd name="T6" fmla="*/ 398 w 1965"/>
              <a:gd name="T7" fmla="*/ 103 h 1322"/>
              <a:gd name="T8" fmla="*/ 267 w 1965"/>
              <a:gd name="T9" fmla="*/ 149 h 1322"/>
              <a:gd name="T10" fmla="*/ 181 w 1965"/>
              <a:gd name="T11" fmla="*/ 231 h 1322"/>
              <a:gd name="T12" fmla="*/ 492 w 1965"/>
              <a:gd name="T13" fmla="*/ 7 h 1322"/>
              <a:gd name="T14" fmla="*/ 506 w 1965"/>
              <a:gd name="T15" fmla="*/ 51 h 1322"/>
              <a:gd name="T16" fmla="*/ 611 w 1965"/>
              <a:gd name="T17" fmla="*/ 138 h 1322"/>
              <a:gd name="T18" fmla="*/ 635 w 1965"/>
              <a:gd name="T19" fmla="*/ 232 h 1322"/>
              <a:gd name="T20" fmla="*/ 613 w 1965"/>
              <a:gd name="T21" fmla="*/ 331 h 1322"/>
              <a:gd name="T22" fmla="*/ 675 w 1965"/>
              <a:gd name="T23" fmla="*/ 293 h 1322"/>
              <a:gd name="T24" fmla="*/ 704 w 1965"/>
              <a:gd name="T25" fmla="*/ 151 h 1322"/>
              <a:gd name="T26" fmla="*/ 653 w 1965"/>
              <a:gd name="T27" fmla="*/ 89 h 1322"/>
              <a:gd name="T28" fmla="*/ 574 w 1965"/>
              <a:gd name="T29" fmla="*/ 16 h 1322"/>
              <a:gd name="T30" fmla="*/ 423 w 1965"/>
              <a:gd name="T31" fmla="*/ 764 h 1322"/>
              <a:gd name="T32" fmla="*/ 408 w 1965"/>
              <a:gd name="T33" fmla="*/ 859 h 1322"/>
              <a:gd name="T34" fmla="*/ 381 w 1965"/>
              <a:gd name="T35" fmla="*/ 975 h 1322"/>
              <a:gd name="T36" fmla="*/ 441 w 1965"/>
              <a:gd name="T37" fmla="*/ 1028 h 1322"/>
              <a:gd name="T38" fmla="*/ 549 w 1965"/>
              <a:gd name="T39" fmla="*/ 1019 h 1322"/>
              <a:gd name="T40" fmla="*/ 582 w 1965"/>
              <a:gd name="T41" fmla="*/ 947 h 1322"/>
              <a:gd name="T42" fmla="*/ 541 w 1965"/>
              <a:gd name="T43" fmla="*/ 870 h 1322"/>
              <a:gd name="T44" fmla="*/ 484 w 1965"/>
              <a:gd name="T45" fmla="*/ 806 h 1322"/>
              <a:gd name="T46" fmla="*/ 662 w 1965"/>
              <a:gd name="T47" fmla="*/ 767 h 1322"/>
              <a:gd name="T48" fmla="*/ 706 w 1965"/>
              <a:gd name="T49" fmla="*/ 759 h 1322"/>
              <a:gd name="T50" fmla="*/ 695 w 1965"/>
              <a:gd name="T51" fmla="*/ 721 h 1322"/>
              <a:gd name="T52" fmla="*/ 589 w 1965"/>
              <a:gd name="T53" fmla="*/ 1184 h 1322"/>
              <a:gd name="T54" fmla="*/ 661 w 1965"/>
              <a:gd name="T55" fmla="*/ 1257 h 1322"/>
              <a:gd name="T56" fmla="*/ 717 w 1965"/>
              <a:gd name="T57" fmla="*/ 1192 h 1322"/>
              <a:gd name="T58" fmla="*/ 689 w 1965"/>
              <a:gd name="T59" fmla="*/ 1064 h 1322"/>
              <a:gd name="T60" fmla="*/ 620 w 1965"/>
              <a:gd name="T61" fmla="*/ 1065 h 1322"/>
              <a:gd name="T62" fmla="*/ 587 w 1965"/>
              <a:gd name="T63" fmla="*/ 1104 h 1322"/>
              <a:gd name="T64" fmla="*/ 908 w 1965"/>
              <a:gd name="T65" fmla="*/ 537 h 1322"/>
              <a:gd name="T66" fmla="*/ 1041 w 1965"/>
              <a:gd name="T67" fmla="*/ 556 h 1322"/>
              <a:gd name="T68" fmla="*/ 1057 w 1965"/>
              <a:gd name="T69" fmla="*/ 677 h 1322"/>
              <a:gd name="T70" fmla="*/ 1110 w 1965"/>
              <a:gd name="T71" fmla="*/ 745 h 1322"/>
              <a:gd name="T72" fmla="*/ 1089 w 1965"/>
              <a:gd name="T73" fmla="*/ 602 h 1322"/>
              <a:gd name="T74" fmla="*/ 1038 w 1965"/>
              <a:gd name="T75" fmla="*/ 511 h 1322"/>
              <a:gd name="T76" fmla="*/ 910 w 1965"/>
              <a:gd name="T77" fmla="*/ 471 h 1322"/>
              <a:gd name="T78" fmla="*/ 1416 w 1965"/>
              <a:gd name="T79" fmla="*/ 752 h 1322"/>
              <a:gd name="T80" fmla="*/ 1393 w 1965"/>
              <a:gd name="T81" fmla="*/ 805 h 1322"/>
              <a:gd name="T82" fmla="*/ 1428 w 1965"/>
              <a:gd name="T83" fmla="*/ 839 h 1322"/>
              <a:gd name="T84" fmla="*/ 1465 w 1965"/>
              <a:gd name="T85" fmla="*/ 781 h 1322"/>
              <a:gd name="T86" fmla="*/ 1370 w 1965"/>
              <a:gd name="T87" fmla="*/ 701 h 1322"/>
              <a:gd name="T88" fmla="*/ 1233 w 1965"/>
              <a:gd name="T89" fmla="*/ 1094 h 1322"/>
              <a:gd name="T90" fmla="*/ 1354 w 1965"/>
              <a:gd name="T91" fmla="*/ 1148 h 1322"/>
              <a:gd name="T92" fmla="*/ 1296 w 1965"/>
              <a:gd name="T93" fmla="*/ 1092 h 1322"/>
              <a:gd name="T94" fmla="*/ 1514 w 1965"/>
              <a:gd name="T95" fmla="*/ 1124 h 1322"/>
              <a:gd name="T96" fmla="*/ 1592 w 1965"/>
              <a:gd name="T97" fmla="*/ 1226 h 1322"/>
              <a:gd name="T98" fmla="*/ 1690 w 1965"/>
              <a:gd name="T99" fmla="*/ 1300 h 1322"/>
              <a:gd name="T100" fmla="*/ 1715 w 1965"/>
              <a:gd name="T101" fmla="*/ 1253 h 1322"/>
              <a:gd name="T102" fmla="*/ 1627 w 1965"/>
              <a:gd name="T103" fmla="*/ 1195 h 1322"/>
              <a:gd name="T104" fmla="*/ 1583 w 1965"/>
              <a:gd name="T105" fmla="*/ 1110 h 1322"/>
              <a:gd name="T106" fmla="*/ 1899 w 1965"/>
              <a:gd name="T107" fmla="*/ 1253 h 1322"/>
              <a:gd name="T108" fmla="*/ 1946 w 1965"/>
              <a:gd name="T109" fmla="*/ 1310 h 1322"/>
              <a:gd name="T110" fmla="*/ 1780 w 1965"/>
              <a:gd name="T111" fmla="*/ 748 h 1322"/>
              <a:gd name="T112" fmla="*/ 1733 w 1965"/>
              <a:gd name="T113" fmla="*/ 809 h 1322"/>
              <a:gd name="T114" fmla="*/ 1783 w 1965"/>
              <a:gd name="T115" fmla="*/ 814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65" h="1322">
                <a:moveTo>
                  <a:pt x="95" y="264"/>
                </a:moveTo>
                <a:lnTo>
                  <a:pt x="11" y="264"/>
                </a:lnTo>
                <a:lnTo>
                  <a:pt x="5" y="266"/>
                </a:lnTo>
                <a:lnTo>
                  <a:pt x="0" y="267"/>
                </a:lnTo>
                <a:lnTo>
                  <a:pt x="16" y="275"/>
                </a:lnTo>
                <a:lnTo>
                  <a:pt x="32" y="284"/>
                </a:lnTo>
                <a:lnTo>
                  <a:pt x="45" y="292"/>
                </a:lnTo>
                <a:lnTo>
                  <a:pt x="57" y="301"/>
                </a:lnTo>
                <a:lnTo>
                  <a:pt x="63" y="304"/>
                </a:lnTo>
                <a:lnTo>
                  <a:pt x="70" y="307"/>
                </a:lnTo>
                <a:lnTo>
                  <a:pt x="78" y="309"/>
                </a:lnTo>
                <a:lnTo>
                  <a:pt x="85" y="311"/>
                </a:lnTo>
                <a:lnTo>
                  <a:pt x="96" y="309"/>
                </a:lnTo>
                <a:lnTo>
                  <a:pt x="107" y="307"/>
                </a:lnTo>
                <a:lnTo>
                  <a:pt x="115" y="305"/>
                </a:lnTo>
                <a:lnTo>
                  <a:pt x="124" y="301"/>
                </a:lnTo>
                <a:lnTo>
                  <a:pt x="141" y="292"/>
                </a:lnTo>
                <a:lnTo>
                  <a:pt x="160" y="281"/>
                </a:lnTo>
                <a:lnTo>
                  <a:pt x="189" y="264"/>
                </a:lnTo>
                <a:lnTo>
                  <a:pt x="215" y="247"/>
                </a:lnTo>
                <a:lnTo>
                  <a:pt x="241" y="230"/>
                </a:lnTo>
                <a:lnTo>
                  <a:pt x="269" y="209"/>
                </a:lnTo>
                <a:lnTo>
                  <a:pt x="290" y="194"/>
                </a:lnTo>
                <a:lnTo>
                  <a:pt x="311" y="182"/>
                </a:lnTo>
                <a:lnTo>
                  <a:pt x="331" y="172"/>
                </a:lnTo>
                <a:lnTo>
                  <a:pt x="356" y="162"/>
                </a:lnTo>
                <a:lnTo>
                  <a:pt x="367" y="157"/>
                </a:lnTo>
                <a:lnTo>
                  <a:pt x="378" y="154"/>
                </a:lnTo>
                <a:lnTo>
                  <a:pt x="387" y="152"/>
                </a:lnTo>
                <a:lnTo>
                  <a:pt x="398" y="149"/>
                </a:lnTo>
                <a:lnTo>
                  <a:pt x="409" y="144"/>
                </a:lnTo>
                <a:lnTo>
                  <a:pt x="419" y="139"/>
                </a:lnTo>
                <a:lnTo>
                  <a:pt x="422" y="136"/>
                </a:lnTo>
                <a:lnTo>
                  <a:pt x="425" y="131"/>
                </a:lnTo>
                <a:lnTo>
                  <a:pt x="427" y="127"/>
                </a:lnTo>
                <a:lnTo>
                  <a:pt x="427" y="122"/>
                </a:lnTo>
                <a:lnTo>
                  <a:pt x="427" y="117"/>
                </a:lnTo>
                <a:lnTo>
                  <a:pt x="425" y="113"/>
                </a:lnTo>
                <a:lnTo>
                  <a:pt x="422" y="110"/>
                </a:lnTo>
                <a:lnTo>
                  <a:pt x="418" y="108"/>
                </a:lnTo>
                <a:lnTo>
                  <a:pt x="413" y="105"/>
                </a:lnTo>
                <a:lnTo>
                  <a:pt x="409" y="104"/>
                </a:lnTo>
                <a:lnTo>
                  <a:pt x="404" y="103"/>
                </a:lnTo>
                <a:lnTo>
                  <a:pt x="398" y="103"/>
                </a:lnTo>
                <a:lnTo>
                  <a:pt x="387" y="105"/>
                </a:lnTo>
                <a:lnTo>
                  <a:pt x="378" y="109"/>
                </a:lnTo>
                <a:lnTo>
                  <a:pt x="362" y="109"/>
                </a:lnTo>
                <a:lnTo>
                  <a:pt x="345" y="111"/>
                </a:lnTo>
                <a:lnTo>
                  <a:pt x="325" y="117"/>
                </a:lnTo>
                <a:lnTo>
                  <a:pt x="306" y="124"/>
                </a:lnTo>
                <a:lnTo>
                  <a:pt x="298" y="127"/>
                </a:lnTo>
                <a:lnTo>
                  <a:pt x="289" y="131"/>
                </a:lnTo>
                <a:lnTo>
                  <a:pt x="281" y="137"/>
                </a:lnTo>
                <a:lnTo>
                  <a:pt x="271" y="143"/>
                </a:lnTo>
                <a:lnTo>
                  <a:pt x="267" y="149"/>
                </a:lnTo>
                <a:lnTo>
                  <a:pt x="263" y="154"/>
                </a:lnTo>
                <a:lnTo>
                  <a:pt x="249" y="163"/>
                </a:lnTo>
                <a:lnTo>
                  <a:pt x="235" y="169"/>
                </a:lnTo>
                <a:lnTo>
                  <a:pt x="229" y="173"/>
                </a:lnTo>
                <a:lnTo>
                  <a:pt x="222" y="178"/>
                </a:lnTo>
                <a:lnTo>
                  <a:pt x="217" y="182"/>
                </a:lnTo>
                <a:lnTo>
                  <a:pt x="210" y="189"/>
                </a:lnTo>
                <a:lnTo>
                  <a:pt x="202" y="198"/>
                </a:lnTo>
                <a:lnTo>
                  <a:pt x="195" y="209"/>
                </a:lnTo>
                <a:lnTo>
                  <a:pt x="189" y="220"/>
                </a:lnTo>
                <a:lnTo>
                  <a:pt x="181" y="231"/>
                </a:lnTo>
                <a:lnTo>
                  <a:pt x="171" y="239"/>
                </a:lnTo>
                <a:lnTo>
                  <a:pt x="162" y="247"/>
                </a:lnTo>
                <a:lnTo>
                  <a:pt x="152" y="252"/>
                </a:lnTo>
                <a:lnTo>
                  <a:pt x="142" y="257"/>
                </a:lnTo>
                <a:lnTo>
                  <a:pt x="132" y="260"/>
                </a:lnTo>
                <a:lnTo>
                  <a:pt x="120" y="262"/>
                </a:lnTo>
                <a:lnTo>
                  <a:pt x="108" y="263"/>
                </a:lnTo>
                <a:lnTo>
                  <a:pt x="95" y="264"/>
                </a:lnTo>
                <a:close/>
                <a:moveTo>
                  <a:pt x="513" y="0"/>
                </a:moveTo>
                <a:lnTo>
                  <a:pt x="502" y="4"/>
                </a:lnTo>
                <a:lnTo>
                  <a:pt x="492" y="7"/>
                </a:lnTo>
                <a:lnTo>
                  <a:pt x="483" y="9"/>
                </a:lnTo>
                <a:lnTo>
                  <a:pt x="474" y="11"/>
                </a:lnTo>
                <a:lnTo>
                  <a:pt x="454" y="16"/>
                </a:lnTo>
                <a:lnTo>
                  <a:pt x="433" y="21"/>
                </a:lnTo>
                <a:lnTo>
                  <a:pt x="443" y="24"/>
                </a:lnTo>
                <a:lnTo>
                  <a:pt x="450" y="27"/>
                </a:lnTo>
                <a:lnTo>
                  <a:pt x="459" y="29"/>
                </a:lnTo>
                <a:lnTo>
                  <a:pt x="467" y="31"/>
                </a:lnTo>
                <a:lnTo>
                  <a:pt x="481" y="37"/>
                </a:lnTo>
                <a:lnTo>
                  <a:pt x="494" y="45"/>
                </a:lnTo>
                <a:lnTo>
                  <a:pt x="506" y="51"/>
                </a:lnTo>
                <a:lnTo>
                  <a:pt x="520" y="58"/>
                </a:lnTo>
                <a:lnTo>
                  <a:pt x="532" y="62"/>
                </a:lnTo>
                <a:lnTo>
                  <a:pt x="542" y="64"/>
                </a:lnTo>
                <a:lnTo>
                  <a:pt x="553" y="69"/>
                </a:lnTo>
                <a:lnTo>
                  <a:pt x="564" y="74"/>
                </a:lnTo>
                <a:lnTo>
                  <a:pt x="572" y="81"/>
                </a:lnTo>
                <a:lnTo>
                  <a:pt x="580" y="87"/>
                </a:lnTo>
                <a:lnTo>
                  <a:pt x="586" y="95"/>
                </a:lnTo>
                <a:lnTo>
                  <a:pt x="592" y="102"/>
                </a:lnTo>
                <a:lnTo>
                  <a:pt x="601" y="118"/>
                </a:lnTo>
                <a:lnTo>
                  <a:pt x="611" y="138"/>
                </a:lnTo>
                <a:lnTo>
                  <a:pt x="619" y="150"/>
                </a:lnTo>
                <a:lnTo>
                  <a:pt x="626" y="160"/>
                </a:lnTo>
                <a:lnTo>
                  <a:pt x="629" y="166"/>
                </a:lnTo>
                <a:lnTo>
                  <a:pt x="633" y="171"/>
                </a:lnTo>
                <a:lnTo>
                  <a:pt x="634" y="178"/>
                </a:lnTo>
                <a:lnTo>
                  <a:pt x="635" y="185"/>
                </a:lnTo>
                <a:lnTo>
                  <a:pt x="632" y="198"/>
                </a:lnTo>
                <a:lnTo>
                  <a:pt x="629" y="212"/>
                </a:lnTo>
                <a:lnTo>
                  <a:pt x="632" y="214"/>
                </a:lnTo>
                <a:lnTo>
                  <a:pt x="634" y="218"/>
                </a:lnTo>
                <a:lnTo>
                  <a:pt x="635" y="232"/>
                </a:lnTo>
                <a:lnTo>
                  <a:pt x="637" y="245"/>
                </a:lnTo>
                <a:lnTo>
                  <a:pt x="639" y="258"/>
                </a:lnTo>
                <a:lnTo>
                  <a:pt x="640" y="272"/>
                </a:lnTo>
                <a:lnTo>
                  <a:pt x="639" y="280"/>
                </a:lnTo>
                <a:lnTo>
                  <a:pt x="637" y="288"/>
                </a:lnTo>
                <a:lnTo>
                  <a:pt x="634" y="295"/>
                </a:lnTo>
                <a:lnTo>
                  <a:pt x="629" y="302"/>
                </a:lnTo>
                <a:lnTo>
                  <a:pt x="625" y="308"/>
                </a:lnTo>
                <a:lnTo>
                  <a:pt x="621" y="316"/>
                </a:lnTo>
                <a:lnTo>
                  <a:pt x="618" y="324"/>
                </a:lnTo>
                <a:lnTo>
                  <a:pt x="613" y="331"/>
                </a:lnTo>
                <a:lnTo>
                  <a:pt x="629" y="343"/>
                </a:lnTo>
                <a:lnTo>
                  <a:pt x="646" y="355"/>
                </a:lnTo>
                <a:lnTo>
                  <a:pt x="654" y="360"/>
                </a:lnTo>
                <a:lnTo>
                  <a:pt x="664" y="363"/>
                </a:lnTo>
                <a:lnTo>
                  <a:pt x="673" y="367"/>
                </a:lnTo>
                <a:lnTo>
                  <a:pt x="682" y="371"/>
                </a:lnTo>
                <a:lnTo>
                  <a:pt x="681" y="354"/>
                </a:lnTo>
                <a:lnTo>
                  <a:pt x="678" y="339"/>
                </a:lnTo>
                <a:lnTo>
                  <a:pt x="676" y="322"/>
                </a:lnTo>
                <a:lnTo>
                  <a:pt x="675" y="305"/>
                </a:lnTo>
                <a:lnTo>
                  <a:pt x="675" y="293"/>
                </a:lnTo>
                <a:lnTo>
                  <a:pt x="676" y="284"/>
                </a:lnTo>
                <a:lnTo>
                  <a:pt x="677" y="273"/>
                </a:lnTo>
                <a:lnTo>
                  <a:pt x="679" y="264"/>
                </a:lnTo>
                <a:lnTo>
                  <a:pt x="684" y="246"/>
                </a:lnTo>
                <a:lnTo>
                  <a:pt x="689" y="227"/>
                </a:lnTo>
                <a:lnTo>
                  <a:pt x="694" y="210"/>
                </a:lnTo>
                <a:lnTo>
                  <a:pt x="700" y="192"/>
                </a:lnTo>
                <a:lnTo>
                  <a:pt x="702" y="182"/>
                </a:lnTo>
                <a:lnTo>
                  <a:pt x="703" y="172"/>
                </a:lnTo>
                <a:lnTo>
                  <a:pt x="704" y="162"/>
                </a:lnTo>
                <a:lnTo>
                  <a:pt x="704" y="151"/>
                </a:lnTo>
                <a:lnTo>
                  <a:pt x="704" y="143"/>
                </a:lnTo>
                <a:lnTo>
                  <a:pt x="703" y="136"/>
                </a:lnTo>
                <a:lnTo>
                  <a:pt x="702" y="128"/>
                </a:lnTo>
                <a:lnTo>
                  <a:pt x="699" y="122"/>
                </a:lnTo>
                <a:lnTo>
                  <a:pt x="695" y="115"/>
                </a:lnTo>
                <a:lnTo>
                  <a:pt x="692" y="110"/>
                </a:lnTo>
                <a:lnTo>
                  <a:pt x="687" y="104"/>
                </a:lnTo>
                <a:lnTo>
                  <a:pt x="680" y="100"/>
                </a:lnTo>
                <a:lnTo>
                  <a:pt x="675" y="96"/>
                </a:lnTo>
                <a:lnTo>
                  <a:pt x="669" y="92"/>
                </a:lnTo>
                <a:lnTo>
                  <a:pt x="653" y="89"/>
                </a:lnTo>
                <a:lnTo>
                  <a:pt x="639" y="84"/>
                </a:lnTo>
                <a:lnTo>
                  <a:pt x="634" y="81"/>
                </a:lnTo>
                <a:lnTo>
                  <a:pt x="627" y="77"/>
                </a:lnTo>
                <a:lnTo>
                  <a:pt x="622" y="72"/>
                </a:lnTo>
                <a:lnTo>
                  <a:pt x="616" y="65"/>
                </a:lnTo>
                <a:lnTo>
                  <a:pt x="607" y="55"/>
                </a:lnTo>
                <a:lnTo>
                  <a:pt x="598" y="46"/>
                </a:lnTo>
                <a:lnTo>
                  <a:pt x="589" y="36"/>
                </a:lnTo>
                <a:lnTo>
                  <a:pt x="579" y="27"/>
                </a:lnTo>
                <a:lnTo>
                  <a:pt x="576" y="20"/>
                </a:lnTo>
                <a:lnTo>
                  <a:pt x="574" y="16"/>
                </a:lnTo>
                <a:lnTo>
                  <a:pt x="568" y="11"/>
                </a:lnTo>
                <a:lnTo>
                  <a:pt x="560" y="8"/>
                </a:lnTo>
                <a:lnTo>
                  <a:pt x="553" y="5"/>
                </a:lnTo>
                <a:lnTo>
                  <a:pt x="545" y="3"/>
                </a:lnTo>
                <a:lnTo>
                  <a:pt x="529" y="1"/>
                </a:lnTo>
                <a:lnTo>
                  <a:pt x="513" y="0"/>
                </a:lnTo>
                <a:close/>
                <a:moveTo>
                  <a:pt x="449" y="759"/>
                </a:moveTo>
                <a:lnTo>
                  <a:pt x="439" y="760"/>
                </a:lnTo>
                <a:lnTo>
                  <a:pt x="431" y="761"/>
                </a:lnTo>
                <a:lnTo>
                  <a:pt x="427" y="762"/>
                </a:lnTo>
                <a:lnTo>
                  <a:pt x="423" y="764"/>
                </a:lnTo>
                <a:lnTo>
                  <a:pt x="420" y="766"/>
                </a:lnTo>
                <a:lnTo>
                  <a:pt x="417" y="770"/>
                </a:lnTo>
                <a:lnTo>
                  <a:pt x="414" y="774"/>
                </a:lnTo>
                <a:lnTo>
                  <a:pt x="414" y="777"/>
                </a:lnTo>
                <a:lnTo>
                  <a:pt x="413" y="781"/>
                </a:lnTo>
                <a:lnTo>
                  <a:pt x="414" y="786"/>
                </a:lnTo>
                <a:lnTo>
                  <a:pt x="416" y="794"/>
                </a:lnTo>
                <a:lnTo>
                  <a:pt x="417" y="804"/>
                </a:lnTo>
                <a:lnTo>
                  <a:pt x="416" y="825"/>
                </a:lnTo>
                <a:lnTo>
                  <a:pt x="412" y="842"/>
                </a:lnTo>
                <a:lnTo>
                  <a:pt x="408" y="859"/>
                </a:lnTo>
                <a:lnTo>
                  <a:pt x="402" y="879"/>
                </a:lnTo>
                <a:lnTo>
                  <a:pt x="397" y="889"/>
                </a:lnTo>
                <a:lnTo>
                  <a:pt x="393" y="899"/>
                </a:lnTo>
                <a:lnTo>
                  <a:pt x="390" y="909"/>
                </a:lnTo>
                <a:lnTo>
                  <a:pt x="387" y="921"/>
                </a:lnTo>
                <a:lnTo>
                  <a:pt x="390" y="937"/>
                </a:lnTo>
                <a:lnTo>
                  <a:pt x="391" y="953"/>
                </a:lnTo>
                <a:lnTo>
                  <a:pt x="389" y="960"/>
                </a:lnTo>
                <a:lnTo>
                  <a:pt x="386" y="965"/>
                </a:lnTo>
                <a:lnTo>
                  <a:pt x="384" y="969"/>
                </a:lnTo>
                <a:lnTo>
                  <a:pt x="381" y="975"/>
                </a:lnTo>
                <a:lnTo>
                  <a:pt x="375" y="984"/>
                </a:lnTo>
                <a:lnTo>
                  <a:pt x="369" y="995"/>
                </a:lnTo>
                <a:lnTo>
                  <a:pt x="368" y="1006"/>
                </a:lnTo>
                <a:lnTo>
                  <a:pt x="367" y="1017"/>
                </a:lnTo>
                <a:lnTo>
                  <a:pt x="384" y="1016"/>
                </a:lnTo>
                <a:lnTo>
                  <a:pt x="399" y="1016"/>
                </a:lnTo>
                <a:lnTo>
                  <a:pt x="407" y="1016"/>
                </a:lnTo>
                <a:lnTo>
                  <a:pt x="414" y="1017"/>
                </a:lnTo>
                <a:lnTo>
                  <a:pt x="422" y="1019"/>
                </a:lnTo>
                <a:lnTo>
                  <a:pt x="431" y="1022"/>
                </a:lnTo>
                <a:lnTo>
                  <a:pt x="441" y="1028"/>
                </a:lnTo>
                <a:lnTo>
                  <a:pt x="452" y="1034"/>
                </a:lnTo>
                <a:lnTo>
                  <a:pt x="461" y="1041"/>
                </a:lnTo>
                <a:lnTo>
                  <a:pt x="470" y="1047"/>
                </a:lnTo>
                <a:lnTo>
                  <a:pt x="486" y="1062"/>
                </a:lnTo>
                <a:lnTo>
                  <a:pt x="505" y="1077"/>
                </a:lnTo>
                <a:lnTo>
                  <a:pt x="513" y="1071"/>
                </a:lnTo>
                <a:lnTo>
                  <a:pt x="519" y="1064"/>
                </a:lnTo>
                <a:lnTo>
                  <a:pt x="525" y="1058"/>
                </a:lnTo>
                <a:lnTo>
                  <a:pt x="530" y="1051"/>
                </a:lnTo>
                <a:lnTo>
                  <a:pt x="541" y="1036"/>
                </a:lnTo>
                <a:lnTo>
                  <a:pt x="549" y="1019"/>
                </a:lnTo>
                <a:lnTo>
                  <a:pt x="558" y="1006"/>
                </a:lnTo>
                <a:lnTo>
                  <a:pt x="567" y="994"/>
                </a:lnTo>
                <a:lnTo>
                  <a:pt x="570" y="988"/>
                </a:lnTo>
                <a:lnTo>
                  <a:pt x="574" y="981"/>
                </a:lnTo>
                <a:lnTo>
                  <a:pt x="576" y="974"/>
                </a:lnTo>
                <a:lnTo>
                  <a:pt x="579" y="966"/>
                </a:lnTo>
                <a:lnTo>
                  <a:pt x="582" y="961"/>
                </a:lnTo>
                <a:lnTo>
                  <a:pt x="584" y="955"/>
                </a:lnTo>
                <a:lnTo>
                  <a:pt x="584" y="952"/>
                </a:lnTo>
                <a:lnTo>
                  <a:pt x="583" y="949"/>
                </a:lnTo>
                <a:lnTo>
                  <a:pt x="582" y="947"/>
                </a:lnTo>
                <a:lnTo>
                  <a:pt x="580" y="944"/>
                </a:lnTo>
                <a:lnTo>
                  <a:pt x="575" y="939"/>
                </a:lnTo>
                <a:lnTo>
                  <a:pt x="571" y="935"/>
                </a:lnTo>
                <a:lnTo>
                  <a:pt x="566" y="926"/>
                </a:lnTo>
                <a:lnTo>
                  <a:pt x="561" y="919"/>
                </a:lnTo>
                <a:lnTo>
                  <a:pt x="556" y="911"/>
                </a:lnTo>
                <a:lnTo>
                  <a:pt x="553" y="902"/>
                </a:lnTo>
                <a:lnTo>
                  <a:pt x="548" y="890"/>
                </a:lnTo>
                <a:lnTo>
                  <a:pt x="545" y="880"/>
                </a:lnTo>
                <a:lnTo>
                  <a:pt x="543" y="875"/>
                </a:lnTo>
                <a:lnTo>
                  <a:pt x="541" y="870"/>
                </a:lnTo>
                <a:lnTo>
                  <a:pt x="538" y="865"/>
                </a:lnTo>
                <a:lnTo>
                  <a:pt x="534" y="860"/>
                </a:lnTo>
                <a:lnTo>
                  <a:pt x="529" y="857"/>
                </a:lnTo>
                <a:lnTo>
                  <a:pt x="524" y="855"/>
                </a:lnTo>
                <a:lnTo>
                  <a:pt x="515" y="844"/>
                </a:lnTo>
                <a:lnTo>
                  <a:pt x="507" y="833"/>
                </a:lnTo>
                <a:lnTo>
                  <a:pt x="500" y="826"/>
                </a:lnTo>
                <a:lnTo>
                  <a:pt x="492" y="818"/>
                </a:lnTo>
                <a:lnTo>
                  <a:pt x="489" y="815"/>
                </a:lnTo>
                <a:lnTo>
                  <a:pt x="486" y="811"/>
                </a:lnTo>
                <a:lnTo>
                  <a:pt x="484" y="806"/>
                </a:lnTo>
                <a:lnTo>
                  <a:pt x="480" y="802"/>
                </a:lnTo>
                <a:lnTo>
                  <a:pt x="475" y="790"/>
                </a:lnTo>
                <a:lnTo>
                  <a:pt x="467" y="778"/>
                </a:lnTo>
                <a:lnTo>
                  <a:pt x="459" y="767"/>
                </a:lnTo>
                <a:lnTo>
                  <a:pt x="449" y="759"/>
                </a:lnTo>
                <a:close/>
                <a:moveTo>
                  <a:pt x="653" y="738"/>
                </a:moveTo>
                <a:lnTo>
                  <a:pt x="651" y="743"/>
                </a:lnTo>
                <a:lnTo>
                  <a:pt x="648" y="748"/>
                </a:lnTo>
                <a:lnTo>
                  <a:pt x="653" y="754"/>
                </a:lnTo>
                <a:lnTo>
                  <a:pt x="659" y="759"/>
                </a:lnTo>
                <a:lnTo>
                  <a:pt x="662" y="767"/>
                </a:lnTo>
                <a:lnTo>
                  <a:pt x="666" y="775"/>
                </a:lnTo>
                <a:lnTo>
                  <a:pt x="667" y="778"/>
                </a:lnTo>
                <a:lnTo>
                  <a:pt x="670" y="780"/>
                </a:lnTo>
                <a:lnTo>
                  <a:pt x="674" y="782"/>
                </a:lnTo>
                <a:lnTo>
                  <a:pt x="677" y="782"/>
                </a:lnTo>
                <a:lnTo>
                  <a:pt x="682" y="782"/>
                </a:lnTo>
                <a:lnTo>
                  <a:pt x="687" y="780"/>
                </a:lnTo>
                <a:lnTo>
                  <a:pt x="691" y="778"/>
                </a:lnTo>
                <a:lnTo>
                  <a:pt x="694" y="775"/>
                </a:lnTo>
                <a:lnTo>
                  <a:pt x="701" y="767"/>
                </a:lnTo>
                <a:lnTo>
                  <a:pt x="706" y="759"/>
                </a:lnTo>
                <a:lnTo>
                  <a:pt x="715" y="749"/>
                </a:lnTo>
                <a:lnTo>
                  <a:pt x="722" y="739"/>
                </a:lnTo>
                <a:lnTo>
                  <a:pt x="726" y="734"/>
                </a:lnTo>
                <a:lnTo>
                  <a:pt x="729" y="728"/>
                </a:lnTo>
                <a:lnTo>
                  <a:pt x="731" y="723"/>
                </a:lnTo>
                <a:lnTo>
                  <a:pt x="733" y="717"/>
                </a:lnTo>
                <a:lnTo>
                  <a:pt x="728" y="713"/>
                </a:lnTo>
                <a:lnTo>
                  <a:pt x="722" y="711"/>
                </a:lnTo>
                <a:lnTo>
                  <a:pt x="713" y="713"/>
                </a:lnTo>
                <a:lnTo>
                  <a:pt x="704" y="717"/>
                </a:lnTo>
                <a:lnTo>
                  <a:pt x="695" y="721"/>
                </a:lnTo>
                <a:lnTo>
                  <a:pt x="688" y="725"/>
                </a:lnTo>
                <a:lnTo>
                  <a:pt x="680" y="730"/>
                </a:lnTo>
                <a:lnTo>
                  <a:pt x="673" y="734"/>
                </a:lnTo>
                <a:lnTo>
                  <a:pt x="664" y="736"/>
                </a:lnTo>
                <a:lnTo>
                  <a:pt x="653" y="738"/>
                </a:lnTo>
                <a:close/>
                <a:moveTo>
                  <a:pt x="576" y="1136"/>
                </a:moveTo>
                <a:lnTo>
                  <a:pt x="576" y="1145"/>
                </a:lnTo>
                <a:lnTo>
                  <a:pt x="578" y="1154"/>
                </a:lnTo>
                <a:lnTo>
                  <a:pt x="580" y="1162"/>
                </a:lnTo>
                <a:lnTo>
                  <a:pt x="582" y="1169"/>
                </a:lnTo>
                <a:lnTo>
                  <a:pt x="589" y="1184"/>
                </a:lnTo>
                <a:lnTo>
                  <a:pt x="598" y="1199"/>
                </a:lnTo>
                <a:lnTo>
                  <a:pt x="606" y="1213"/>
                </a:lnTo>
                <a:lnTo>
                  <a:pt x="614" y="1225"/>
                </a:lnTo>
                <a:lnTo>
                  <a:pt x="619" y="1230"/>
                </a:lnTo>
                <a:lnTo>
                  <a:pt x="624" y="1234"/>
                </a:lnTo>
                <a:lnTo>
                  <a:pt x="630" y="1238"/>
                </a:lnTo>
                <a:lnTo>
                  <a:pt x="638" y="1243"/>
                </a:lnTo>
                <a:lnTo>
                  <a:pt x="646" y="1247"/>
                </a:lnTo>
                <a:lnTo>
                  <a:pt x="653" y="1252"/>
                </a:lnTo>
                <a:lnTo>
                  <a:pt x="656" y="1254"/>
                </a:lnTo>
                <a:lnTo>
                  <a:pt x="661" y="1257"/>
                </a:lnTo>
                <a:lnTo>
                  <a:pt x="665" y="1258"/>
                </a:lnTo>
                <a:lnTo>
                  <a:pt x="669" y="1258"/>
                </a:lnTo>
                <a:lnTo>
                  <a:pt x="676" y="1258"/>
                </a:lnTo>
                <a:lnTo>
                  <a:pt x="681" y="1256"/>
                </a:lnTo>
                <a:lnTo>
                  <a:pt x="686" y="1251"/>
                </a:lnTo>
                <a:lnTo>
                  <a:pt x="689" y="1247"/>
                </a:lnTo>
                <a:lnTo>
                  <a:pt x="695" y="1236"/>
                </a:lnTo>
                <a:lnTo>
                  <a:pt x="702" y="1224"/>
                </a:lnTo>
                <a:lnTo>
                  <a:pt x="708" y="1210"/>
                </a:lnTo>
                <a:lnTo>
                  <a:pt x="714" y="1198"/>
                </a:lnTo>
                <a:lnTo>
                  <a:pt x="717" y="1192"/>
                </a:lnTo>
                <a:lnTo>
                  <a:pt x="718" y="1185"/>
                </a:lnTo>
                <a:lnTo>
                  <a:pt x="719" y="1179"/>
                </a:lnTo>
                <a:lnTo>
                  <a:pt x="720" y="1170"/>
                </a:lnTo>
                <a:lnTo>
                  <a:pt x="719" y="1158"/>
                </a:lnTo>
                <a:lnTo>
                  <a:pt x="718" y="1148"/>
                </a:lnTo>
                <a:lnTo>
                  <a:pt x="716" y="1137"/>
                </a:lnTo>
                <a:lnTo>
                  <a:pt x="714" y="1127"/>
                </a:lnTo>
                <a:lnTo>
                  <a:pt x="707" y="1108"/>
                </a:lnTo>
                <a:lnTo>
                  <a:pt x="699" y="1086"/>
                </a:lnTo>
                <a:lnTo>
                  <a:pt x="694" y="1075"/>
                </a:lnTo>
                <a:lnTo>
                  <a:pt x="689" y="1064"/>
                </a:lnTo>
                <a:lnTo>
                  <a:pt x="686" y="1060"/>
                </a:lnTo>
                <a:lnTo>
                  <a:pt x="682" y="1057"/>
                </a:lnTo>
                <a:lnTo>
                  <a:pt x="678" y="1055"/>
                </a:lnTo>
                <a:lnTo>
                  <a:pt x="672" y="1054"/>
                </a:lnTo>
                <a:lnTo>
                  <a:pt x="666" y="1054"/>
                </a:lnTo>
                <a:lnTo>
                  <a:pt x="661" y="1055"/>
                </a:lnTo>
                <a:lnTo>
                  <a:pt x="655" y="1056"/>
                </a:lnTo>
                <a:lnTo>
                  <a:pt x="651" y="1058"/>
                </a:lnTo>
                <a:lnTo>
                  <a:pt x="640" y="1061"/>
                </a:lnTo>
                <a:lnTo>
                  <a:pt x="629" y="1064"/>
                </a:lnTo>
                <a:lnTo>
                  <a:pt x="620" y="1065"/>
                </a:lnTo>
                <a:lnTo>
                  <a:pt x="611" y="1065"/>
                </a:lnTo>
                <a:lnTo>
                  <a:pt x="607" y="1067"/>
                </a:lnTo>
                <a:lnTo>
                  <a:pt x="602" y="1068"/>
                </a:lnTo>
                <a:lnTo>
                  <a:pt x="599" y="1070"/>
                </a:lnTo>
                <a:lnTo>
                  <a:pt x="595" y="1072"/>
                </a:lnTo>
                <a:lnTo>
                  <a:pt x="593" y="1075"/>
                </a:lnTo>
                <a:lnTo>
                  <a:pt x="591" y="1079"/>
                </a:lnTo>
                <a:lnTo>
                  <a:pt x="589" y="1083"/>
                </a:lnTo>
                <a:lnTo>
                  <a:pt x="589" y="1087"/>
                </a:lnTo>
                <a:lnTo>
                  <a:pt x="588" y="1096"/>
                </a:lnTo>
                <a:lnTo>
                  <a:pt x="587" y="1104"/>
                </a:lnTo>
                <a:lnTo>
                  <a:pt x="584" y="1113"/>
                </a:lnTo>
                <a:lnTo>
                  <a:pt x="581" y="1119"/>
                </a:lnTo>
                <a:lnTo>
                  <a:pt x="578" y="1127"/>
                </a:lnTo>
                <a:lnTo>
                  <a:pt x="576" y="1136"/>
                </a:lnTo>
                <a:close/>
                <a:moveTo>
                  <a:pt x="884" y="480"/>
                </a:moveTo>
                <a:lnTo>
                  <a:pt x="890" y="502"/>
                </a:lnTo>
                <a:lnTo>
                  <a:pt x="884" y="518"/>
                </a:lnTo>
                <a:lnTo>
                  <a:pt x="877" y="533"/>
                </a:lnTo>
                <a:lnTo>
                  <a:pt x="888" y="536"/>
                </a:lnTo>
                <a:lnTo>
                  <a:pt x="898" y="537"/>
                </a:lnTo>
                <a:lnTo>
                  <a:pt x="908" y="537"/>
                </a:lnTo>
                <a:lnTo>
                  <a:pt x="919" y="538"/>
                </a:lnTo>
                <a:lnTo>
                  <a:pt x="927" y="541"/>
                </a:lnTo>
                <a:lnTo>
                  <a:pt x="935" y="545"/>
                </a:lnTo>
                <a:lnTo>
                  <a:pt x="943" y="548"/>
                </a:lnTo>
                <a:lnTo>
                  <a:pt x="951" y="549"/>
                </a:lnTo>
                <a:lnTo>
                  <a:pt x="1025" y="549"/>
                </a:lnTo>
                <a:lnTo>
                  <a:pt x="1029" y="549"/>
                </a:lnTo>
                <a:lnTo>
                  <a:pt x="1032" y="550"/>
                </a:lnTo>
                <a:lnTo>
                  <a:pt x="1035" y="551"/>
                </a:lnTo>
                <a:lnTo>
                  <a:pt x="1039" y="554"/>
                </a:lnTo>
                <a:lnTo>
                  <a:pt x="1041" y="556"/>
                </a:lnTo>
                <a:lnTo>
                  <a:pt x="1043" y="559"/>
                </a:lnTo>
                <a:lnTo>
                  <a:pt x="1045" y="561"/>
                </a:lnTo>
                <a:lnTo>
                  <a:pt x="1046" y="565"/>
                </a:lnTo>
                <a:lnTo>
                  <a:pt x="1051" y="578"/>
                </a:lnTo>
                <a:lnTo>
                  <a:pt x="1052" y="591"/>
                </a:lnTo>
                <a:lnTo>
                  <a:pt x="1052" y="604"/>
                </a:lnTo>
                <a:lnTo>
                  <a:pt x="1052" y="618"/>
                </a:lnTo>
                <a:lnTo>
                  <a:pt x="1053" y="633"/>
                </a:lnTo>
                <a:lnTo>
                  <a:pt x="1055" y="648"/>
                </a:lnTo>
                <a:lnTo>
                  <a:pt x="1056" y="662"/>
                </a:lnTo>
                <a:lnTo>
                  <a:pt x="1057" y="677"/>
                </a:lnTo>
                <a:lnTo>
                  <a:pt x="1056" y="687"/>
                </a:lnTo>
                <a:lnTo>
                  <a:pt x="1053" y="696"/>
                </a:lnTo>
                <a:lnTo>
                  <a:pt x="1048" y="705"/>
                </a:lnTo>
                <a:lnTo>
                  <a:pt x="1044" y="713"/>
                </a:lnTo>
                <a:lnTo>
                  <a:pt x="1055" y="716"/>
                </a:lnTo>
                <a:lnTo>
                  <a:pt x="1065" y="719"/>
                </a:lnTo>
                <a:lnTo>
                  <a:pt x="1070" y="724"/>
                </a:lnTo>
                <a:lnTo>
                  <a:pt x="1075" y="730"/>
                </a:lnTo>
                <a:lnTo>
                  <a:pt x="1087" y="735"/>
                </a:lnTo>
                <a:lnTo>
                  <a:pt x="1099" y="739"/>
                </a:lnTo>
                <a:lnTo>
                  <a:pt x="1110" y="745"/>
                </a:lnTo>
                <a:lnTo>
                  <a:pt x="1121" y="751"/>
                </a:lnTo>
                <a:lnTo>
                  <a:pt x="1128" y="762"/>
                </a:lnTo>
                <a:lnTo>
                  <a:pt x="1126" y="749"/>
                </a:lnTo>
                <a:lnTo>
                  <a:pt x="1124" y="737"/>
                </a:lnTo>
                <a:lnTo>
                  <a:pt x="1121" y="726"/>
                </a:lnTo>
                <a:lnTo>
                  <a:pt x="1118" y="716"/>
                </a:lnTo>
                <a:lnTo>
                  <a:pt x="1110" y="695"/>
                </a:lnTo>
                <a:lnTo>
                  <a:pt x="1102" y="671"/>
                </a:lnTo>
                <a:lnTo>
                  <a:pt x="1096" y="642"/>
                </a:lnTo>
                <a:lnTo>
                  <a:pt x="1092" y="615"/>
                </a:lnTo>
                <a:lnTo>
                  <a:pt x="1089" y="602"/>
                </a:lnTo>
                <a:lnTo>
                  <a:pt x="1087" y="589"/>
                </a:lnTo>
                <a:lnTo>
                  <a:pt x="1083" y="575"/>
                </a:lnTo>
                <a:lnTo>
                  <a:pt x="1079" y="560"/>
                </a:lnTo>
                <a:lnTo>
                  <a:pt x="1075" y="551"/>
                </a:lnTo>
                <a:lnTo>
                  <a:pt x="1071" y="544"/>
                </a:lnTo>
                <a:lnTo>
                  <a:pt x="1067" y="537"/>
                </a:lnTo>
                <a:lnTo>
                  <a:pt x="1061" y="531"/>
                </a:lnTo>
                <a:lnTo>
                  <a:pt x="1056" y="525"/>
                </a:lnTo>
                <a:lnTo>
                  <a:pt x="1051" y="520"/>
                </a:lnTo>
                <a:lnTo>
                  <a:pt x="1044" y="516"/>
                </a:lnTo>
                <a:lnTo>
                  <a:pt x="1038" y="511"/>
                </a:lnTo>
                <a:lnTo>
                  <a:pt x="1024" y="504"/>
                </a:lnTo>
                <a:lnTo>
                  <a:pt x="1008" y="497"/>
                </a:lnTo>
                <a:lnTo>
                  <a:pt x="992" y="491"/>
                </a:lnTo>
                <a:lnTo>
                  <a:pt x="975" y="486"/>
                </a:lnTo>
                <a:lnTo>
                  <a:pt x="964" y="480"/>
                </a:lnTo>
                <a:lnTo>
                  <a:pt x="953" y="475"/>
                </a:lnTo>
                <a:lnTo>
                  <a:pt x="945" y="471"/>
                </a:lnTo>
                <a:lnTo>
                  <a:pt x="936" y="470"/>
                </a:lnTo>
                <a:lnTo>
                  <a:pt x="927" y="469"/>
                </a:lnTo>
                <a:lnTo>
                  <a:pt x="919" y="470"/>
                </a:lnTo>
                <a:lnTo>
                  <a:pt x="910" y="471"/>
                </a:lnTo>
                <a:lnTo>
                  <a:pt x="903" y="474"/>
                </a:lnTo>
                <a:lnTo>
                  <a:pt x="894" y="477"/>
                </a:lnTo>
                <a:lnTo>
                  <a:pt x="884" y="480"/>
                </a:lnTo>
                <a:close/>
                <a:moveTo>
                  <a:pt x="1347" y="704"/>
                </a:moveTo>
                <a:lnTo>
                  <a:pt x="1363" y="717"/>
                </a:lnTo>
                <a:lnTo>
                  <a:pt x="1379" y="730"/>
                </a:lnTo>
                <a:lnTo>
                  <a:pt x="1392" y="736"/>
                </a:lnTo>
                <a:lnTo>
                  <a:pt x="1405" y="741"/>
                </a:lnTo>
                <a:lnTo>
                  <a:pt x="1410" y="746"/>
                </a:lnTo>
                <a:lnTo>
                  <a:pt x="1415" y="750"/>
                </a:lnTo>
                <a:lnTo>
                  <a:pt x="1416" y="752"/>
                </a:lnTo>
                <a:lnTo>
                  <a:pt x="1418" y="755"/>
                </a:lnTo>
                <a:lnTo>
                  <a:pt x="1418" y="758"/>
                </a:lnTo>
                <a:lnTo>
                  <a:pt x="1419" y="762"/>
                </a:lnTo>
                <a:lnTo>
                  <a:pt x="1418" y="766"/>
                </a:lnTo>
                <a:lnTo>
                  <a:pt x="1417" y="771"/>
                </a:lnTo>
                <a:lnTo>
                  <a:pt x="1415" y="774"/>
                </a:lnTo>
                <a:lnTo>
                  <a:pt x="1411" y="777"/>
                </a:lnTo>
                <a:lnTo>
                  <a:pt x="1405" y="784"/>
                </a:lnTo>
                <a:lnTo>
                  <a:pt x="1399" y="791"/>
                </a:lnTo>
                <a:lnTo>
                  <a:pt x="1396" y="798"/>
                </a:lnTo>
                <a:lnTo>
                  <a:pt x="1393" y="805"/>
                </a:lnTo>
                <a:lnTo>
                  <a:pt x="1391" y="812"/>
                </a:lnTo>
                <a:lnTo>
                  <a:pt x="1390" y="819"/>
                </a:lnTo>
                <a:lnTo>
                  <a:pt x="1388" y="833"/>
                </a:lnTo>
                <a:lnTo>
                  <a:pt x="1386" y="849"/>
                </a:lnTo>
                <a:lnTo>
                  <a:pt x="1392" y="851"/>
                </a:lnTo>
                <a:lnTo>
                  <a:pt x="1396" y="852"/>
                </a:lnTo>
                <a:lnTo>
                  <a:pt x="1403" y="849"/>
                </a:lnTo>
                <a:lnTo>
                  <a:pt x="1408" y="846"/>
                </a:lnTo>
                <a:lnTo>
                  <a:pt x="1415" y="844"/>
                </a:lnTo>
                <a:lnTo>
                  <a:pt x="1421" y="842"/>
                </a:lnTo>
                <a:lnTo>
                  <a:pt x="1428" y="839"/>
                </a:lnTo>
                <a:lnTo>
                  <a:pt x="1433" y="835"/>
                </a:lnTo>
                <a:lnTo>
                  <a:pt x="1443" y="828"/>
                </a:lnTo>
                <a:lnTo>
                  <a:pt x="1452" y="817"/>
                </a:lnTo>
                <a:lnTo>
                  <a:pt x="1459" y="812"/>
                </a:lnTo>
                <a:lnTo>
                  <a:pt x="1463" y="806"/>
                </a:lnTo>
                <a:lnTo>
                  <a:pt x="1465" y="804"/>
                </a:lnTo>
                <a:lnTo>
                  <a:pt x="1467" y="801"/>
                </a:lnTo>
                <a:lnTo>
                  <a:pt x="1469" y="798"/>
                </a:lnTo>
                <a:lnTo>
                  <a:pt x="1469" y="793"/>
                </a:lnTo>
                <a:lnTo>
                  <a:pt x="1467" y="787"/>
                </a:lnTo>
                <a:lnTo>
                  <a:pt x="1465" y="781"/>
                </a:lnTo>
                <a:lnTo>
                  <a:pt x="1462" y="776"/>
                </a:lnTo>
                <a:lnTo>
                  <a:pt x="1458" y="772"/>
                </a:lnTo>
                <a:lnTo>
                  <a:pt x="1446" y="764"/>
                </a:lnTo>
                <a:lnTo>
                  <a:pt x="1434" y="757"/>
                </a:lnTo>
                <a:lnTo>
                  <a:pt x="1426" y="746"/>
                </a:lnTo>
                <a:lnTo>
                  <a:pt x="1419" y="735"/>
                </a:lnTo>
                <a:lnTo>
                  <a:pt x="1403" y="726"/>
                </a:lnTo>
                <a:lnTo>
                  <a:pt x="1386" y="717"/>
                </a:lnTo>
                <a:lnTo>
                  <a:pt x="1383" y="709"/>
                </a:lnTo>
                <a:lnTo>
                  <a:pt x="1379" y="704"/>
                </a:lnTo>
                <a:lnTo>
                  <a:pt x="1370" y="701"/>
                </a:lnTo>
                <a:lnTo>
                  <a:pt x="1363" y="701"/>
                </a:lnTo>
                <a:lnTo>
                  <a:pt x="1355" y="703"/>
                </a:lnTo>
                <a:lnTo>
                  <a:pt x="1347" y="704"/>
                </a:lnTo>
                <a:close/>
                <a:moveTo>
                  <a:pt x="1281" y="1083"/>
                </a:moveTo>
                <a:lnTo>
                  <a:pt x="1270" y="1070"/>
                </a:lnTo>
                <a:lnTo>
                  <a:pt x="1260" y="1058"/>
                </a:lnTo>
                <a:lnTo>
                  <a:pt x="1248" y="1048"/>
                </a:lnTo>
                <a:lnTo>
                  <a:pt x="1235" y="1037"/>
                </a:lnTo>
                <a:lnTo>
                  <a:pt x="1234" y="1062"/>
                </a:lnTo>
                <a:lnTo>
                  <a:pt x="1234" y="1084"/>
                </a:lnTo>
                <a:lnTo>
                  <a:pt x="1233" y="1094"/>
                </a:lnTo>
                <a:lnTo>
                  <a:pt x="1232" y="1104"/>
                </a:lnTo>
                <a:lnTo>
                  <a:pt x="1230" y="1116"/>
                </a:lnTo>
                <a:lnTo>
                  <a:pt x="1227" y="1128"/>
                </a:lnTo>
                <a:lnTo>
                  <a:pt x="1253" y="1137"/>
                </a:lnTo>
                <a:lnTo>
                  <a:pt x="1274" y="1143"/>
                </a:lnTo>
                <a:lnTo>
                  <a:pt x="1286" y="1145"/>
                </a:lnTo>
                <a:lnTo>
                  <a:pt x="1297" y="1148"/>
                </a:lnTo>
                <a:lnTo>
                  <a:pt x="1310" y="1149"/>
                </a:lnTo>
                <a:lnTo>
                  <a:pt x="1324" y="1150"/>
                </a:lnTo>
                <a:lnTo>
                  <a:pt x="1339" y="1149"/>
                </a:lnTo>
                <a:lnTo>
                  <a:pt x="1354" y="1148"/>
                </a:lnTo>
                <a:lnTo>
                  <a:pt x="1357" y="1142"/>
                </a:lnTo>
                <a:lnTo>
                  <a:pt x="1359" y="1136"/>
                </a:lnTo>
                <a:lnTo>
                  <a:pt x="1359" y="1133"/>
                </a:lnTo>
                <a:lnTo>
                  <a:pt x="1358" y="1130"/>
                </a:lnTo>
                <a:lnTo>
                  <a:pt x="1356" y="1128"/>
                </a:lnTo>
                <a:lnTo>
                  <a:pt x="1353" y="1127"/>
                </a:lnTo>
                <a:lnTo>
                  <a:pt x="1348" y="1124"/>
                </a:lnTo>
                <a:lnTo>
                  <a:pt x="1341" y="1121"/>
                </a:lnTo>
                <a:lnTo>
                  <a:pt x="1327" y="1110"/>
                </a:lnTo>
                <a:lnTo>
                  <a:pt x="1311" y="1101"/>
                </a:lnTo>
                <a:lnTo>
                  <a:pt x="1296" y="1092"/>
                </a:lnTo>
                <a:lnTo>
                  <a:pt x="1281" y="1083"/>
                </a:lnTo>
                <a:close/>
                <a:moveTo>
                  <a:pt x="1538" y="1035"/>
                </a:moveTo>
                <a:lnTo>
                  <a:pt x="1474" y="1035"/>
                </a:lnTo>
                <a:lnTo>
                  <a:pt x="1472" y="1046"/>
                </a:lnTo>
                <a:lnTo>
                  <a:pt x="1478" y="1054"/>
                </a:lnTo>
                <a:lnTo>
                  <a:pt x="1484" y="1061"/>
                </a:lnTo>
                <a:lnTo>
                  <a:pt x="1488" y="1069"/>
                </a:lnTo>
                <a:lnTo>
                  <a:pt x="1492" y="1075"/>
                </a:lnTo>
                <a:lnTo>
                  <a:pt x="1499" y="1091"/>
                </a:lnTo>
                <a:lnTo>
                  <a:pt x="1506" y="1110"/>
                </a:lnTo>
                <a:lnTo>
                  <a:pt x="1514" y="1124"/>
                </a:lnTo>
                <a:lnTo>
                  <a:pt x="1523" y="1136"/>
                </a:lnTo>
                <a:lnTo>
                  <a:pt x="1532" y="1149"/>
                </a:lnTo>
                <a:lnTo>
                  <a:pt x="1541" y="1163"/>
                </a:lnTo>
                <a:lnTo>
                  <a:pt x="1545" y="1179"/>
                </a:lnTo>
                <a:lnTo>
                  <a:pt x="1551" y="1195"/>
                </a:lnTo>
                <a:lnTo>
                  <a:pt x="1556" y="1198"/>
                </a:lnTo>
                <a:lnTo>
                  <a:pt x="1561" y="1203"/>
                </a:lnTo>
                <a:lnTo>
                  <a:pt x="1569" y="1210"/>
                </a:lnTo>
                <a:lnTo>
                  <a:pt x="1577" y="1217"/>
                </a:lnTo>
                <a:lnTo>
                  <a:pt x="1584" y="1222"/>
                </a:lnTo>
                <a:lnTo>
                  <a:pt x="1592" y="1226"/>
                </a:lnTo>
                <a:lnTo>
                  <a:pt x="1607" y="1236"/>
                </a:lnTo>
                <a:lnTo>
                  <a:pt x="1625" y="1245"/>
                </a:lnTo>
                <a:lnTo>
                  <a:pt x="1637" y="1251"/>
                </a:lnTo>
                <a:lnTo>
                  <a:pt x="1648" y="1259"/>
                </a:lnTo>
                <a:lnTo>
                  <a:pt x="1658" y="1265"/>
                </a:lnTo>
                <a:lnTo>
                  <a:pt x="1668" y="1274"/>
                </a:lnTo>
                <a:lnTo>
                  <a:pt x="1675" y="1281"/>
                </a:lnTo>
                <a:lnTo>
                  <a:pt x="1680" y="1291"/>
                </a:lnTo>
                <a:lnTo>
                  <a:pt x="1682" y="1294"/>
                </a:lnTo>
                <a:lnTo>
                  <a:pt x="1686" y="1298"/>
                </a:lnTo>
                <a:lnTo>
                  <a:pt x="1690" y="1300"/>
                </a:lnTo>
                <a:lnTo>
                  <a:pt x="1694" y="1301"/>
                </a:lnTo>
                <a:lnTo>
                  <a:pt x="1700" y="1300"/>
                </a:lnTo>
                <a:lnTo>
                  <a:pt x="1705" y="1298"/>
                </a:lnTo>
                <a:lnTo>
                  <a:pt x="1708" y="1294"/>
                </a:lnTo>
                <a:lnTo>
                  <a:pt x="1712" y="1289"/>
                </a:lnTo>
                <a:lnTo>
                  <a:pt x="1714" y="1284"/>
                </a:lnTo>
                <a:lnTo>
                  <a:pt x="1715" y="1278"/>
                </a:lnTo>
                <a:lnTo>
                  <a:pt x="1716" y="1273"/>
                </a:lnTo>
                <a:lnTo>
                  <a:pt x="1716" y="1266"/>
                </a:lnTo>
                <a:lnTo>
                  <a:pt x="1716" y="1260"/>
                </a:lnTo>
                <a:lnTo>
                  <a:pt x="1715" y="1253"/>
                </a:lnTo>
                <a:lnTo>
                  <a:pt x="1713" y="1248"/>
                </a:lnTo>
                <a:lnTo>
                  <a:pt x="1710" y="1243"/>
                </a:lnTo>
                <a:lnTo>
                  <a:pt x="1707" y="1238"/>
                </a:lnTo>
                <a:lnTo>
                  <a:pt x="1704" y="1234"/>
                </a:lnTo>
                <a:lnTo>
                  <a:pt x="1700" y="1230"/>
                </a:lnTo>
                <a:lnTo>
                  <a:pt x="1694" y="1226"/>
                </a:lnTo>
                <a:lnTo>
                  <a:pt x="1675" y="1216"/>
                </a:lnTo>
                <a:lnTo>
                  <a:pt x="1655" y="1208"/>
                </a:lnTo>
                <a:lnTo>
                  <a:pt x="1647" y="1205"/>
                </a:lnTo>
                <a:lnTo>
                  <a:pt x="1637" y="1200"/>
                </a:lnTo>
                <a:lnTo>
                  <a:pt x="1627" y="1195"/>
                </a:lnTo>
                <a:lnTo>
                  <a:pt x="1618" y="1190"/>
                </a:lnTo>
                <a:lnTo>
                  <a:pt x="1612" y="1185"/>
                </a:lnTo>
                <a:lnTo>
                  <a:pt x="1607" y="1182"/>
                </a:lnTo>
                <a:lnTo>
                  <a:pt x="1602" y="1179"/>
                </a:lnTo>
                <a:lnTo>
                  <a:pt x="1599" y="1173"/>
                </a:lnTo>
                <a:lnTo>
                  <a:pt x="1597" y="1163"/>
                </a:lnTo>
                <a:lnTo>
                  <a:pt x="1596" y="1152"/>
                </a:lnTo>
                <a:lnTo>
                  <a:pt x="1594" y="1141"/>
                </a:lnTo>
                <a:lnTo>
                  <a:pt x="1591" y="1130"/>
                </a:lnTo>
                <a:lnTo>
                  <a:pt x="1587" y="1121"/>
                </a:lnTo>
                <a:lnTo>
                  <a:pt x="1583" y="1110"/>
                </a:lnTo>
                <a:lnTo>
                  <a:pt x="1578" y="1099"/>
                </a:lnTo>
                <a:lnTo>
                  <a:pt x="1572" y="1089"/>
                </a:lnTo>
                <a:lnTo>
                  <a:pt x="1567" y="1081"/>
                </a:lnTo>
                <a:lnTo>
                  <a:pt x="1561" y="1072"/>
                </a:lnTo>
                <a:lnTo>
                  <a:pt x="1550" y="1056"/>
                </a:lnTo>
                <a:lnTo>
                  <a:pt x="1538" y="1035"/>
                </a:lnTo>
                <a:close/>
                <a:moveTo>
                  <a:pt x="1952" y="1263"/>
                </a:moveTo>
                <a:lnTo>
                  <a:pt x="1937" y="1261"/>
                </a:lnTo>
                <a:lnTo>
                  <a:pt x="1925" y="1259"/>
                </a:lnTo>
                <a:lnTo>
                  <a:pt x="1914" y="1257"/>
                </a:lnTo>
                <a:lnTo>
                  <a:pt x="1899" y="1253"/>
                </a:lnTo>
                <a:lnTo>
                  <a:pt x="1896" y="1258"/>
                </a:lnTo>
                <a:lnTo>
                  <a:pt x="1894" y="1263"/>
                </a:lnTo>
                <a:lnTo>
                  <a:pt x="1895" y="1278"/>
                </a:lnTo>
                <a:lnTo>
                  <a:pt x="1897" y="1291"/>
                </a:lnTo>
                <a:lnTo>
                  <a:pt x="1901" y="1304"/>
                </a:lnTo>
                <a:lnTo>
                  <a:pt x="1902" y="1319"/>
                </a:lnTo>
                <a:lnTo>
                  <a:pt x="1908" y="1320"/>
                </a:lnTo>
                <a:lnTo>
                  <a:pt x="1915" y="1322"/>
                </a:lnTo>
                <a:lnTo>
                  <a:pt x="1925" y="1318"/>
                </a:lnTo>
                <a:lnTo>
                  <a:pt x="1936" y="1312"/>
                </a:lnTo>
                <a:lnTo>
                  <a:pt x="1946" y="1310"/>
                </a:lnTo>
                <a:lnTo>
                  <a:pt x="1955" y="1308"/>
                </a:lnTo>
                <a:lnTo>
                  <a:pt x="1959" y="1306"/>
                </a:lnTo>
                <a:lnTo>
                  <a:pt x="1962" y="1305"/>
                </a:lnTo>
                <a:lnTo>
                  <a:pt x="1964" y="1302"/>
                </a:lnTo>
                <a:lnTo>
                  <a:pt x="1965" y="1298"/>
                </a:lnTo>
                <a:lnTo>
                  <a:pt x="1964" y="1290"/>
                </a:lnTo>
                <a:lnTo>
                  <a:pt x="1960" y="1280"/>
                </a:lnTo>
                <a:lnTo>
                  <a:pt x="1956" y="1271"/>
                </a:lnTo>
                <a:lnTo>
                  <a:pt x="1952" y="1263"/>
                </a:lnTo>
                <a:close/>
                <a:moveTo>
                  <a:pt x="1787" y="751"/>
                </a:moveTo>
                <a:lnTo>
                  <a:pt x="1780" y="748"/>
                </a:lnTo>
                <a:lnTo>
                  <a:pt x="1772" y="746"/>
                </a:lnTo>
                <a:lnTo>
                  <a:pt x="1768" y="746"/>
                </a:lnTo>
                <a:lnTo>
                  <a:pt x="1766" y="748"/>
                </a:lnTo>
                <a:lnTo>
                  <a:pt x="1762" y="750"/>
                </a:lnTo>
                <a:lnTo>
                  <a:pt x="1761" y="752"/>
                </a:lnTo>
                <a:lnTo>
                  <a:pt x="1758" y="760"/>
                </a:lnTo>
                <a:lnTo>
                  <a:pt x="1756" y="767"/>
                </a:lnTo>
                <a:lnTo>
                  <a:pt x="1750" y="778"/>
                </a:lnTo>
                <a:lnTo>
                  <a:pt x="1745" y="788"/>
                </a:lnTo>
                <a:lnTo>
                  <a:pt x="1739" y="800"/>
                </a:lnTo>
                <a:lnTo>
                  <a:pt x="1733" y="809"/>
                </a:lnTo>
                <a:lnTo>
                  <a:pt x="1729" y="821"/>
                </a:lnTo>
                <a:lnTo>
                  <a:pt x="1723" y="833"/>
                </a:lnTo>
                <a:lnTo>
                  <a:pt x="1723" y="852"/>
                </a:lnTo>
                <a:lnTo>
                  <a:pt x="1744" y="852"/>
                </a:lnTo>
                <a:lnTo>
                  <a:pt x="1750" y="852"/>
                </a:lnTo>
                <a:lnTo>
                  <a:pt x="1756" y="849"/>
                </a:lnTo>
                <a:lnTo>
                  <a:pt x="1761" y="847"/>
                </a:lnTo>
                <a:lnTo>
                  <a:pt x="1766" y="843"/>
                </a:lnTo>
                <a:lnTo>
                  <a:pt x="1773" y="834"/>
                </a:lnTo>
                <a:lnTo>
                  <a:pt x="1780" y="822"/>
                </a:lnTo>
                <a:lnTo>
                  <a:pt x="1783" y="814"/>
                </a:lnTo>
                <a:lnTo>
                  <a:pt x="1786" y="805"/>
                </a:lnTo>
                <a:lnTo>
                  <a:pt x="1787" y="797"/>
                </a:lnTo>
                <a:lnTo>
                  <a:pt x="1788" y="788"/>
                </a:lnTo>
                <a:lnTo>
                  <a:pt x="1788" y="770"/>
                </a:lnTo>
                <a:lnTo>
                  <a:pt x="1787" y="751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0" name="Freeform 166"/>
          <p:cNvSpPr>
            <a:spLocks/>
          </p:cNvSpPr>
          <p:nvPr/>
        </p:nvSpPr>
        <p:spPr bwMode="auto">
          <a:xfrm>
            <a:off x="8093791" y="5824121"/>
            <a:ext cx="196252" cy="96744"/>
          </a:xfrm>
          <a:custGeom>
            <a:avLst/>
            <a:gdLst>
              <a:gd name="T0" fmla="*/ 11 w 427"/>
              <a:gd name="T1" fmla="*/ 161 h 208"/>
              <a:gd name="T2" fmla="*/ 0 w 427"/>
              <a:gd name="T3" fmla="*/ 164 h 208"/>
              <a:gd name="T4" fmla="*/ 32 w 427"/>
              <a:gd name="T5" fmla="*/ 181 h 208"/>
              <a:gd name="T6" fmla="*/ 57 w 427"/>
              <a:gd name="T7" fmla="*/ 198 h 208"/>
              <a:gd name="T8" fmla="*/ 70 w 427"/>
              <a:gd name="T9" fmla="*/ 204 h 208"/>
              <a:gd name="T10" fmla="*/ 85 w 427"/>
              <a:gd name="T11" fmla="*/ 208 h 208"/>
              <a:gd name="T12" fmla="*/ 107 w 427"/>
              <a:gd name="T13" fmla="*/ 204 h 208"/>
              <a:gd name="T14" fmla="*/ 124 w 427"/>
              <a:gd name="T15" fmla="*/ 198 h 208"/>
              <a:gd name="T16" fmla="*/ 160 w 427"/>
              <a:gd name="T17" fmla="*/ 178 h 208"/>
              <a:gd name="T18" fmla="*/ 215 w 427"/>
              <a:gd name="T19" fmla="*/ 144 h 208"/>
              <a:gd name="T20" fmla="*/ 269 w 427"/>
              <a:gd name="T21" fmla="*/ 106 h 208"/>
              <a:gd name="T22" fmla="*/ 311 w 427"/>
              <a:gd name="T23" fmla="*/ 79 h 208"/>
              <a:gd name="T24" fmla="*/ 356 w 427"/>
              <a:gd name="T25" fmla="*/ 59 h 208"/>
              <a:gd name="T26" fmla="*/ 378 w 427"/>
              <a:gd name="T27" fmla="*/ 51 h 208"/>
              <a:gd name="T28" fmla="*/ 398 w 427"/>
              <a:gd name="T29" fmla="*/ 46 h 208"/>
              <a:gd name="T30" fmla="*/ 419 w 427"/>
              <a:gd name="T31" fmla="*/ 36 h 208"/>
              <a:gd name="T32" fmla="*/ 425 w 427"/>
              <a:gd name="T33" fmla="*/ 28 h 208"/>
              <a:gd name="T34" fmla="*/ 427 w 427"/>
              <a:gd name="T35" fmla="*/ 19 h 208"/>
              <a:gd name="T36" fmla="*/ 425 w 427"/>
              <a:gd name="T37" fmla="*/ 10 h 208"/>
              <a:gd name="T38" fmla="*/ 418 w 427"/>
              <a:gd name="T39" fmla="*/ 5 h 208"/>
              <a:gd name="T40" fmla="*/ 409 w 427"/>
              <a:gd name="T41" fmla="*/ 1 h 208"/>
              <a:gd name="T42" fmla="*/ 398 w 427"/>
              <a:gd name="T43" fmla="*/ 0 h 208"/>
              <a:gd name="T44" fmla="*/ 378 w 427"/>
              <a:gd name="T45" fmla="*/ 6 h 208"/>
              <a:gd name="T46" fmla="*/ 345 w 427"/>
              <a:gd name="T47" fmla="*/ 8 h 208"/>
              <a:gd name="T48" fmla="*/ 306 w 427"/>
              <a:gd name="T49" fmla="*/ 21 h 208"/>
              <a:gd name="T50" fmla="*/ 289 w 427"/>
              <a:gd name="T51" fmla="*/ 28 h 208"/>
              <a:gd name="T52" fmla="*/ 271 w 427"/>
              <a:gd name="T53" fmla="*/ 40 h 208"/>
              <a:gd name="T54" fmla="*/ 263 w 427"/>
              <a:gd name="T55" fmla="*/ 51 h 208"/>
              <a:gd name="T56" fmla="*/ 235 w 427"/>
              <a:gd name="T57" fmla="*/ 66 h 208"/>
              <a:gd name="T58" fmla="*/ 222 w 427"/>
              <a:gd name="T59" fmla="*/ 75 h 208"/>
              <a:gd name="T60" fmla="*/ 210 w 427"/>
              <a:gd name="T61" fmla="*/ 86 h 208"/>
              <a:gd name="T62" fmla="*/ 195 w 427"/>
              <a:gd name="T63" fmla="*/ 106 h 208"/>
              <a:gd name="T64" fmla="*/ 181 w 427"/>
              <a:gd name="T65" fmla="*/ 128 h 208"/>
              <a:gd name="T66" fmla="*/ 162 w 427"/>
              <a:gd name="T67" fmla="*/ 144 h 208"/>
              <a:gd name="T68" fmla="*/ 142 w 427"/>
              <a:gd name="T69" fmla="*/ 154 h 208"/>
              <a:gd name="T70" fmla="*/ 120 w 427"/>
              <a:gd name="T71" fmla="*/ 159 h 208"/>
              <a:gd name="T72" fmla="*/ 95 w 427"/>
              <a:gd name="T73" fmla="*/ 161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7" h="208">
                <a:moveTo>
                  <a:pt x="95" y="161"/>
                </a:moveTo>
                <a:lnTo>
                  <a:pt x="11" y="161"/>
                </a:lnTo>
                <a:lnTo>
                  <a:pt x="5" y="163"/>
                </a:lnTo>
                <a:lnTo>
                  <a:pt x="0" y="164"/>
                </a:lnTo>
                <a:lnTo>
                  <a:pt x="16" y="172"/>
                </a:lnTo>
                <a:lnTo>
                  <a:pt x="32" y="181"/>
                </a:lnTo>
                <a:lnTo>
                  <a:pt x="45" y="189"/>
                </a:lnTo>
                <a:lnTo>
                  <a:pt x="57" y="198"/>
                </a:lnTo>
                <a:lnTo>
                  <a:pt x="63" y="201"/>
                </a:lnTo>
                <a:lnTo>
                  <a:pt x="70" y="204"/>
                </a:lnTo>
                <a:lnTo>
                  <a:pt x="78" y="206"/>
                </a:lnTo>
                <a:lnTo>
                  <a:pt x="85" y="208"/>
                </a:lnTo>
                <a:lnTo>
                  <a:pt x="96" y="206"/>
                </a:lnTo>
                <a:lnTo>
                  <a:pt x="107" y="204"/>
                </a:lnTo>
                <a:lnTo>
                  <a:pt x="115" y="202"/>
                </a:lnTo>
                <a:lnTo>
                  <a:pt x="124" y="198"/>
                </a:lnTo>
                <a:lnTo>
                  <a:pt x="141" y="189"/>
                </a:lnTo>
                <a:lnTo>
                  <a:pt x="160" y="178"/>
                </a:lnTo>
                <a:lnTo>
                  <a:pt x="189" y="161"/>
                </a:lnTo>
                <a:lnTo>
                  <a:pt x="215" y="144"/>
                </a:lnTo>
                <a:lnTo>
                  <a:pt x="241" y="127"/>
                </a:lnTo>
                <a:lnTo>
                  <a:pt x="269" y="106"/>
                </a:lnTo>
                <a:lnTo>
                  <a:pt x="290" y="91"/>
                </a:lnTo>
                <a:lnTo>
                  <a:pt x="311" y="79"/>
                </a:lnTo>
                <a:lnTo>
                  <a:pt x="331" y="69"/>
                </a:lnTo>
                <a:lnTo>
                  <a:pt x="356" y="59"/>
                </a:lnTo>
                <a:lnTo>
                  <a:pt x="367" y="54"/>
                </a:lnTo>
                <a:lnTo>
                  <a:pt x="378" y="51"/>
                </a:lnTo>
                <a:lnTo>
                  <a:pt x="387" y="49"/>
                </a:lnTo>
                <a:lnTo>
                  <a:pt x="398" y="46"/>
                </a:lnTo>
                <a:lnTo>
                  <a:pt x="409" y="41"/>
                </a:lnTo>
                <a:lnTo>
                  <a:pt x="419" y="36"/>
                </a:lnTo>
                <a:lnTo>
                  <a:pt x="422" y="33"/>
                </a:lnTo>
                <a:lnTo>
                  <a:pt x="425" y="28"/>
                </a:lnTo>
                <a:lnTo>
                  <a:pt x="427" y="24"/>
                </a:lnTo>
                <a:lnTo>
                  <a:pt x="427" y="19"/>
                </a:lnTo>
                <a:lnTo>
                  <a:pt x="427" y="14"/>
                </a:lnTo>
                <a:lnTo>
                  <a:pt x="425" y="10"/>
                </a:lnTo>
                <a:lnTo>
                  <a:pt x="422" y="7"/>
                </a:lnTo>
                <a:lnTo>
                  <a:pt x="418" y="5"/>
                </a:lnTo>
                <a:lnTo>
                  <a:pt x="413" y="2"/>
                </a:lnTo>
                <a:lnTo>
                  <a:pt x="409" y="1"/>
                </a:lnTo>
                <a:lnTo>
                  <a:pt x="404" y="0"/>
                </a:lnTo>
                <a:lnTo>
                  <a:pt x="398" y="0"/>
                </a:lnTo>
                <a:lnTo>
                  <a:pt x="387" y="2"/>
                </a:lnTo>
                <a:lnTo>
                  <a:pt x="378" y="6"/>
                </a:lnTo>
                <a:lnTo>
                  <a:pt x="362" y="6"/>
                </a:lnTo>
                <a:lnTo>
                  <a:pt x="345" y="8"/>
                </a:lnTo>
                <a:lnTo>
                  <a:pt x="325" y="14"/>
                </a:lnTo>
                <a:lnTo>
                  <a:pt x="306" y="21"/>
                </a:lnTo>
                <a:lnTo>
                  <a:pt x="298" y="24"/>
                </a:lnTo>
                <a:lnTo>
                  <a:pt x="289" y="28"/>
                </a:lnTo>
                <a:lnTo>
                  <a:pt x="281" y="34"/>
                </a:lnTo>
                <a:lnTo>
                  <a:pt x="271" y="40"/>
                </a:lnTo>
                <a:lnTo>
                  <a:pt x="267" y="46"/>
                </a:lnTo>
                <a:lnTo>
                  <a:pt x="263" y="51"/>
                </a:lnTo>
                <a:lnTo>
                  <a:pt x="249" y="60"/>
                </a:lnTo>
                <a:lnTo>
                  <a:pt x="235" y="66"/>
                </a:lnTo>
                <a:lnTo>
                  <a:pt x="229" y="70"/>
                </a:lnTo>
                <a:lnTo>
                  <a:pt x="222" y="75"/>
                </a:lnTo>
                <a:lnTo>
                  <a:pt x="217" y="79"/>
                </a:lnTo>
                <a:lnTo>
                  <a:pt x="210" y="86"/>
                </a:lnTo>
                <a:lnTo>
                  <a:pt x="202" y="95"/>
                </a:lnTo>
                <a:lnTo>
                  <a:pt x="195" y="106"/>
                </a:lnTo>
                <a:lnTo>
                  <a:pt x="189" y="117"/>
                </a:lnTo>
                <a:lnTo>
                  <a:pt x="181" y="128"/>
                </a:lnTo>
                <a:lnTo>
                  <a:pt x="171" y="136"/>
                </a:lnTo>
                <a:lnTo>
                  <a:pt x="162" y="144"/>
                </a:lnTo>
                <a:lnTo>
                  <a:pt x="152" y="149"/>
                </a:lnTo>
                <a:lnTo>
                  <a:pt x="142" y="154"/>
                </a:lnTo>
                <a:lnTo>
                  <a:pt x="132" y="157"/>
                </a:lnTo>
                <a:lnTo>
                  <a:pt x="120" y="159"/>
                </a:lnTo>
                <a:lnTo>
                  <a:pt x="108" y="160"/>
                </a:lnTo>
                <a:lnTo>
                  <a:pt x="95" y="16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1" name="Freeform 167"/>
          <p:cNvSpPr>
            <a:spLocks/>
          </p:cNvSpPr>
          <p:nvPr/>
        </p:nvSpPr>
        <p:spPr bwMode="auto">
          <a:xfrm>
            <a:off x="8292807" y="5777131"/>
            <a:ext cx="125767" cy="171375"/>
          </a:xfrm>
          <a:custGeom>
            <a:avLst/>
            <a:gdLst>
              <a:gd name="T0" fmla="*/ 69 w 271"/>
              <a:gd name="T1" fmla="*/ 4 h 371"/>
              <a:gd name="T2" fmla="*/ 50 w 271"/>
              <a:gd name="T3" fmla="*/ 9 h 371"/>
              <a:gd name="T4" fmla="*/ 21 w 271"/>
              <a:gd name="T5" fmla="*/ 16 h 371"/>
              <a:gd name="T6" fmla="*/ 10 w 271"/>
              <a:gd name="T7" fmla="*/ 24 h 371"/>
              <a:gd name="T8" fmla="*/ 26 w 271"/>
              <a:gd name="T9" fmla="*/ 29 h 371"/>
              <a:gd name="T10" fmla="*/ 48 w 271"/>
              <a:gd name="T11" fmla="*/ 37 h 371"/>
              <a:gd name="T12" fmla="*/ 73 w 271"/>
              <a:gd name="T13" fmla="*/ 51 h 371"/>
              <a:gd name="T14" fmla="*/ 99 w 271"/>
              <a:gd name="T15" fmla="*/ 62 h 371"/>
              <a:gd name="T16" fmla="*/ 120 w 271"/>
              <a:gd name="T17" fmla="*/ 69 h 371"/>
              <a:gd name="T18" fmla="*/ 139 w 271"/>
              <a:gd name="T19" fmla="*/ 81 h 371"/>
              <a:gd name="T20" fmla="*/ 153 w 271"/>
              <a:gd name="T21" fmla="*/ 95 h 371"/>
              <a:gd name="T22" fmla="*/ 168 w 271"/>
              <a:gd name="T23" fmla="*/ 118 h 371"/>
              <a:gd name="T24" fmla="*/ 186 w 271"/>
              <a:gd name="T25" fmla="*/ 150 h 371"/>
              <a:gd name="T26" fmla="*/ 196 w 271"/>
              <a:gd name="T27" fmla="*/ 166 h 371"/>
              <a:gd name="T28" fmla="*/ 201 w 271"/>
              <a:gd name="T29" fmla="*/ 178 h 371"/>
              <a:gd name="T30" fmla="*/ 199 w 271"/>
              <a:gd name="T31" fmla="*/ 198 h 371"/>
              <a:gd name="T32" fmla="*/ 199 w 271"/>
              <a:gd name="T33" fmla="*/ 214 h 371"/>
              <a:gd name="T34" fmla="*/ 202 w 271"/>
              <a:gd name="T35" fmla="*/ 232 h 371"/>
              <a:gd name="T36" fmla="*/ 206 w 271"/>
              <a:gd name="T37" fmla="*/ 258 h 371"/>
              <a:gd name="T38" fmla="*/ 206 w 271"/>
              <a:gd name="T39" fmla="*/ 280 h 371"/>
              <a:gd name="T40" fmla="*/ 201 w 271"/>
              <a:gd name="T41" fmla="*/ 295 h 371"/>
              <a:gd name="T42" fmla="*/ 192 w 271"/>
              <a:gd name="T43" fmla="*/ 308 h 371"/>
              <a:gd name="T44" fmla="*/ 185 w 271"/>
              <a:gd name="T45" fmla="*/ 324 h 371"/>
              <a:gd name="T46" fmla="*/ 196 w 271"/>
              <a:gd name="T47" fmla="*/ 343 h 371"/>
              <a:gd name="T48" fmla="*/ 221 w 271"/>
              <a:gd name="T49" fmla="*/ 360 h 371"/>
              <a:gd name="T50" fmla="*/ 240 w 271"/>
              <a:gd name="T51" fmla="*/ 367 h 371"/>
              <a:gd name="T52" fmla="*/ 248 w 271"/>
              <a:gd name="T53" fmla="*/ 354 h 371"/>
              <a:gd name="T54" fmla="*/ 243 w 271"/>
              <a:gd name="T55" fmla="*/ 322 h 371"/>
              <a:gd name="T56" fmla="*/ 242 w 271"/>
              <a:gd name="T57" fmla="*/ 293 h 371"/>
              <a:gd name="T58" fmla="*/ 244 w 271"/>
              <a:gd name="T59" fmla="*/ 273 h 371"/>
              <a:gd name="T60" fmla="*/ 251 w 271"/>
              <a:gd name="T61" fmla="*/ 246 h 371"/>
              <a:gd name="T62" fmla="*/ 261 w 271"/>
              <a:gd name="T63" fmla="*/ 210 h 371"/>
              <a:gd name="T64" fmla="*/ 269 w 271"/>
              <a:gd name="T65" fmla="*/ 182 h 371"/>
              <a:gd name="T66" fmla="*/ 271 w 271"/>
              <a:gd name="T67" fmla="*/ 162 h 371"/>
              <a:gd name="T68" fmla="*/ 271 w 271"/>
              <a:gd name="T69" fmla="*/ 143 h 371"/>
              <a:gd name="T70" fmla="*/ 269 w 271"/>
              <a:gd name="T71" fmla="*/ 128 h 371"/>
              <a:gd name="T72" fmla="*/ 262 w 271"/>
              <a:gd name="T73" fmla="*/ 115 h 371"/>
              <a:gd name="T74" fmla="*/ 254 w 271"/>
              <a:gd name="T75" fmla="*/ 104 h 371"/>
              <a:gd name="T76" fmla="*/ 242 w 271"/>
              <a:gd name="T77" fmla="*/ 96 h 371"/>
              <a:gd name="T78" fmla="*/ 220 w 271"/>
              <a:gd name="T79" fmla="*/ 89 h 371"/>
              <a:gd name="T80" fmla="*/ 201 w 271"/>
              <a:gd name="T81" fmla="*/ 81 h 371"/>
              <a:gd name="T82" fmla="*/ 189 w 271"/>
              <a:gd name="T83" fmla="*/ 72 h 371"/>
              <a:gd name="T84" fmla="*/ 174 w 271"/>
              <a:gd name="T85" fmla="*/ 55 h 371"/>
              <a:gd name="T86" fmla="*/ 156 w 271"/>
              <a:gd name="T87" fmla="*/ 36 h 371"/>
              <a:gd name="T88" fmla="*/ 143 w 271"/>
              <a:gd name="T89" fmla="*/ 20 h 371"/>
              <a:gd name="T90" fmla="*/ 135 w 271"/>
              <a:gd name="T91" fmla="*/ 11 h 371"/>
              <a:gd name="T92" fmla="*/ 120 w 271"/>
              <a:gd name="T93" fmla="*/ 5 h 371"/>
              <a:gd name="T94" fmla="*/ 96 w 271"/>
              <a:gd name="T95" fmla="*/ 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1" h="371">
                <a:moveTo>
                  <a:pt x="80" y="0"/>
                </a:moveTo>
                <a:lnTo>
                  <a:pt x="69" y="4"/>
                </a:lnTo>
                <a:lnTo>
                  <a:pt x="59" y="7"/>
                </a:lnTo>
                <a:lnTo>
                  <a:pt x="50" y="9"/>
                </a:lnTo>
                <a:lnTo>
                  <a:pt x="41" y="11"/>
                </a:lnTo>
                <a:lnTo>
                  <a:pt x="21" y="16"/>
                </a:lnTo>
                <a:lnTo>
                  <a:pt x="0" y="21"/>
                </a:lnTo>
                <a:lnTo>
                  <a:pt x="10" y="24"/>
                </a:lnTo>
                <a:lnTo>
                  <a:pt x="17" y="27"/>
                </a:lnTo>
                <a:lnTo>
                  <a:pt x="26" y="29"/>
                </a:lnTo>
                <a:lnTo>
                  <a:pt x="34" y="31"/>
                </a:lnTo>
                <a:lnTo>
                  <a:pt x="48" y="37"/>
                </a:lnTo>
                <a:lnTo>
                  <a:pt x="61" y="45"/>
                </a:lnTo>
                <a:lnTo>
                  <a:pt x="73" y="51"/>
                </a:lnTo>
                <a:lnTo>
                  <a:pt x="87" y="58"/>
                </a:lnTo>
                <a:lnTo>
                  <a:pt x="99" y="62"/>
                </a:lnTo>
                <a:lnTo>
                  <a:pt x="109" y="64"/>
                </a:lnTo>
                <a:lnTo>
                  <a:pt x="120" y="69"/>
                </a:lnTo>
                <a:lnTo>
                  <a:pt x="131" y="74"/>
                </a:lnTo>
                <a:lnTo>
                  <a:pt x="139" y="81"/>
                </a:lnTo>
                <a:lnTo>
                  <a:pt x="147" y="87"/>
                </a:lnTo>
                <a:lnTo>
                  <a:pt x="153" y="95"/>
                </a:lnTo>
                <a:lnTo>
                  <a:pt x="159" y="102"/>
                </a:lnTo>
                <a:lnTo>
                  <a:pt x="168" y="118"/>
                </a:lnTo>
                <a:lnTo>
                  <a:pt x="178" y="138"/>
                </a:lnTo>
                <a:lnTo>
                  <a:pt x="186" y="150"/>
                </a:lnTo>
                <a:lnTo>
                  <a:pt x="193" y="160"/>
                </a:lnTo>
                <a:lnTo>
                  <a:pt x="196" y="166"/>
                </a:lnTo>
                <a:lnTo>
                  <a:pt x="200" y="171"/>
                </a:lnTo>
                <a:lnTo>
                  <a:pt x="201" y="178"/>
                </a:lnTo>
                <a:lnTo>
                  <a:pt x="202" y="185"/>
                </a:lnTo>
                <a:lnTo>
                  <a:pt x="199" y="198"/>
                </a:lnTo>
                <a:lnTo>
                  <a:pt x="196" y="212"/>
                </a:lnTo>
                <a:lnTo>
                  <a:pt x="199" y="214"/>
                </a:lnTo>
                <a:lnTo>
                  <a:pt x="201" y="218"/>
                </a:lnTo>
                <a:lnTo>
                  <a:pt x="202" y="232"/>
                </a:lnTo>
                <a:lnTo>
                  <a:pt x="204" y="245"/>
                </a:lnTo>
                <a:lnTo>
                  <a:pt x="206" y="258"/>
                </a:lnTo>
                <a:lnTo>
                  <a:pt x="207" y="272"/>
                </a:lnTo>
                <a:lnTo>
                  <a:pt x="206" y="280"/>
                </a:lnTo>
                <a:lnTo>
                  <a:pt x="204" y="288"/>
                </a:lnTo>
                <a:lnTo>
                  <a:pt x="201" y="295"/>
                </a:lnTo>
                <a:lnTo>
                  <a:pt x="196" y="302"/>
                </a:lnTo>
                <a:lnTo>
                  <a:pt x="192" y="308"/>
                </a:lnTo>
                <a:lnTo>
                  <a:pt x="188" y="316"/>
                </a:lnTo>
                <a:lnTo>
                  <a:pt x="185" y="324"/>
                </a:lnTo>
                <a:lnTo>
                  <a:pt x="180" y="331"/>
                </a:lnTo>
                <a:lnTo>
                  <a:pt x="196" y="343"/>
                </a:lnTo>
                <a:lnTo>
                  <a:pt x="213" y="355"/>
                </a:lnTo>
                <a:lnTo>
                  <a:pt x="221" y="360"/>
                </a:lnTo>
                <a:lnTo>
                  <a:pt x="231" y="363"/>
                </a:lnTo>
                <a:lnTo>
                  <a:pt x="240" y="367"/>
                </a:lnTo>
                <a:lnTo>
                  <a:pt x="249" y="371"/>
                </a:lnTo>
                <a:lnTo>
                  <a:pt x="248" y="354"/>
                </a:lnTo>
                <a:lnTo>
                  <a:pt x="245" y="339"/>
                </a:lnTo>
                <a:lnTo>
                  <a:pt x="243" y="322"/>
                </a:lnTo>
                <a:lnTo>
                  <a:pt x="242" y="305"/>
                </a:lnTo>
                <a:lnTo>
                  <a:pt x="242" y="293"/>
                </a:lnTo>
                <a:lnTo>
                  <a:pt x="243" y="284"/>
                </a:lnTo>
                <a:lnTo>
                  <a:pt x="244" y="273"/>
                </a:lnTo>
                <a:lnTo>
                  <a:pt x="246" y="264"/>
                </a:lnTo>
                <a:lnTo>
                  <a:pt x="251" y="246"/>
                </a:lnTo>
                <a:lnTo>
                  <a:pt x="256" y="227"/>
                </a:lnTo>
                <a:lnTo>
                  <a:pt x="261" y="210"/>
                </a:lnTo>
                <a:lnTo>
                  <a:pt x="267" y="192"/>
                </a:lnTo>
                <a:lnTo>
                  <a:pt x="269" y="182"/>
                </a:lnTo>
                <a:lnTo>
                  <a:pt x="270" y="172"/>
                </a:lnTo>
                <a:lnTo>
                  <a:pt x="271" y="162"/>
                </a:lnTo>
                <a:lnTo>
                  <a:pt x="271" y="151"/>
                </a:lnTo>
                <a:lnTo>
                  <a:pt x="271" y="143"/>
                </a:lnTo>
                <a:lnTo>
                  <a:pt x="270" y="136"/>
                </a:lnTo>
                <a:lnTo>
                  <a:pt x="269" y="128"/>
                </a:lnTo>
                <a:lnTo>
                  <a:pt x="266" y="122"/>
                </a:lnTo>
                <a:lnTo>
                  <a:pt x="262" y="115"/>
                </a:lnTo>
                <a:lnTo>
                  <a:pt x="259" y="110"/>
                </a:lnTo>
                <a:lnTo>
                  <a:pt x="254" y="104"/>
                </a:lnTo>
                <a:lnTo>
                  <a:pt x="247" y="100"/>
                </a:lnTo>
                <a:lnTo>
                  <a:pt x="242" y="96"/>
                </a:lnTo>
                <a:lnTo>
                  <a:pt x="236" y="92"/>
                </a:lnTo>
                <a:lnTo>
                  <a:pt x="220" y="89"/>
                </a:lnTo>
                <a:lnTo>
                  <a:pt x="206" y="84"/>
                </a:lnTo>
                <a:lnTo>
                  <a:pt x="201" y="81"/>
                </a:lnTo>
                <a:lnTo>
                  <a:pt x="194" y="77"/>
                </a:lnTo>
                <a:lnTo>
                  <a:pt x="189" y="72"/>
                </a:lnTo>
                <a:lnTo>
                  <a:pt x="183" y="65"/>
                </a:lnTo>
                <a:lnTo>
                  <a:pt x="174" y="55"/>
                </a:lnTo>
                <a:lnTo>
                  <a:pt x="165" y="46"/>
                </a:lnTo>
                <a:lnTo>
                  <a:pt x="156" y="36"/>
                </a:lnTo>
                <a:lnTo>
                  <a:pt x="146" y="27"/>
                </a:lnTo>
                <a:lnTo>
                  <a:pt x="143" y="20"/>
                </a:lnTo>
                <a:lnTo>
                  <a:pt x="141" y="16"/>
                </a:lnTo>
                <a:lnTo>
                  <a:pt x="135" y="11"/>
                </a:lnTo>
                <a:lnTo>
                  <a:pt x="127" y="8"/>
                </a:lnTo>
                <a:lnTo>
                  <a:pt x="120" y="5"/>
                </a:lnTo>
                <a:lnTo>
                  <a:pt x="112" y="3"/>
                </a:lnTo>
                <a:lnTo>
                  <a:pt x="96" y="1"/>
                </a:lnTo>
                <a:lnTo>
                  <a:pt x="80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2" name="Freeform 168"/>
          <p:cNvSpPr>
            <a:spLocks/>
          </p:cNvSpPr>
          <p:nvPr/>
        </p:nvSpPr>
        <p:spPr bwMode="auto">
          <a:xfrm>
            <a:off x="8262401" y="6126791"/>
            <a:ext cx="100890" cy="146498"/>
          </a:xfrm>
          <a:custGeom>
            <a:avLst/>
            <a:gdLst>
              <a:gd name="T0" fmla="*/ 72 w 217"/>
              <a:gd name="T1" fmla="*/ 1 h 318"/>
              <a:gd name="T2" fmla="*/ 60 w 217"/>
              <a:gd name="T3" fmla="*/ 3 h 318"/>
              <a:gd name="T4" fmla="*/ 53 w 217"/>
              <a:gd name="T5" fmla="*/ 7 h 318"/>
              <a:gd name="T6" fmla="*/ 47 w 217"/>
              <a:gd name="T7" fmla="*/ 15 h 318"/>
              <a:gd name="T8" fmla="*/ 46 w 217"/>
              <a:gd name="T9" fmla="*/ 22 h 318"/>
              <a:gd name="T10" fmla="*/ 49 w 217"/>
              <a:gd name="T11" fmla="*/ 35 h 318"/>
              <a:gd name="T12" fmla="*/ 49 w 217"/>
              <a:gd name="T13" fmla="*/ 66 h 318"/>
              <a:gd name="T14" fmla="*/ 41 w 217"/>
              <a:gd name="T15" fmla="*/ 100 h 318"/>
              <a:gd name="T16" fmla="*/ 30 w 217"/>
              <a:gd name="T17" fmla="*/ 130 h 318"/>
              <a:gd name="T18" fmla="*/ 23 w 217"/>
              <a:gd name="T19" fmla="*/ 150 h 318"/>
              <a:gd name="T20" fmla="*/ 23 w 217"/>
              <a:gd name="T21" fmla="*/ 178 h 318"/>
              <a:gd name="T22" fmla="*/ 22 w 217"/>
              <a:gd name="T23" fmla="*/ 201 h 318"/>
              <a:gd name="T24" fmla="*/ 17 w 217"/>
              <a:gd name="T25" fmla="*/ 210 h 318"/>
              <a:gd name="T26" fmla="*/ 8 w 217"/>
              <a:gd name="T27" fmla="*/ 225 h 318"/>
              <a:gd name="T28" fmla="*/ 1 w 217"/>
              <a:gd name="T29" fmla="*/ 247 h 318"/>
              <a:gd name="T30" fmla="*/ 17 w 217"/>
              <a:gd name="T31" fmla="*/ 257 h 318"/>
              <a:gd name="T32" fmla="*/ 40 w 217"/>
              <a:gd name="T33" fmla="*/ 257 h 318"/>
              <a:gd name="T34" fmla="*/ 55 w 217"/>
              <a:gd name="T35" fmla="*/ 260 h 318"/>
              <a:gd name="T36" fmla="*/ 74 w 217"/>
              <a:gd name="T37" fmla="*/ 269 h 318"/>
              <a:gd name="T38" fmla="*/ 94 w 217"/>
              <a:gd name="T39" fmla="*/ 282 h 318"/>
              <a:gd name="T40" fmla="*/ 119 w 217"/>
              <a:gd name="T41" fmla="*/ 303 h 318"/>
              <a:gd name="T42" fmla="*/ 146 w 217"/>
              <a:gd name="T43" fmla="*/ 312 h 318"/>
              <a:gd name="T44" fmla="*/ 158 w 217"/>
              <a:gd name="T45" fmla="*/ 299 h 318"/>
              <a:gd name="T46" fmla="*/ 174 w 217"/>
              <a:gd name="T47" fmla="*/ 277 h 318"/>
              <a:gd name="T48" fmla="*/ 191 w 217"/>
              <a:gd name="T49" fmla="*/ 247 h 318"/>
              <a:gd name="T50" fmla="*/ 203 w 217"/>
              <a:gd name="T51" fmla="*/ 229 h 318"/>
              <a:gd name="T52" fmla="*/ 209 w 217"/>
              <a:gd name="T53" fmla="*/ 215 h 318"/>
              <a:gd name="T54" fmla="*/ 215 w 217"/>
              <a:gd name="T55" fmla="*/ 202 h 318"/>
              <a:gd name="T56" fmla="*/ 217 w 217"/>
              <a:gd name="T57" fmla="*/ 193 h 318"/>
              <a:gd name="T58" fmla="*/ 215 w 217"/>
              <a:gd name="T59" fmla="*/ 188 h 318"/>
              <a:gd name="T60" fmla="*/ 208 w 217"/>
              <a:gd name="T61" fmla="*/ 180 h 318"/>
              <a:gd name="T62" fmla="*/ 199 w 217"/>
              <a:gd name="T63" fmla="*/ 167 h 318"/>
              <a:gd name="T64" fmla="*/ 189 w 217"/>
              <a:gd name="T65" fmla="*/ 152 h 318"/>
              <a:gd name="T66" fmla="*/ 181 w 217"/>
              <a:gd name="T67" fmla="*/ 131 h 318"/>
              <a:gd name="T68" fmla="*/ 176 w 217"/>
              <a:gd name="T69" fmla="*/ 116 h 318"/>
              <a:gd name="T70" fmla="*/ 171 w 217"/>
              <a:gd name="T71" fmla="*/ 106 h 318"/>
              <a:gd name="T72" fmla="*/ 162 w 217"/>
              <a:gd name="T73" fmla="*/ 98 h 318"/>
              <a:gd name="T74" fmla="*/ 148 w 217"/>
              <a:gd name="T75" fmla="*/ 85 h 318"/>
              <a:gd name="T76" fmla="*/ 133 w 217"/>
              <a:gd name="T77" fmla="*/ 67 h 318"/>
              <a:gd name="T78" fmla="*/ 122 w 217"/>
              <a:gd name="T79" fmla="*/ 56 h 318"/>
              <a:gd name="T80" fmla="*/ 117 w 217"/>
              <a:gd name="T81" fmla="*/ 47 h 318"/>
              <a:gd name="T82" fmla="*/ 108 w 217"/>
              <a:gd name="T83" fmla="*/ 31 h 318"/>
              <a:gd name="T84" fmla="*/ 92 w 217"/>
              <a:gd name="T85" fmla="*/ 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7" h="318">
                <a:moveTo>
                  <a:pt x="82" y="0"/>
                </a:moveTo>
                <a:lnTo>
                  <a:pt x="72" y="1"/>
                </a:lnTo>
                <a:lnTo>
                  <a:pt x="64" y="2"/>
                </a:lnTo>
                <a:lnTo>
                  <a:pt x="60" y="3"/>
                </a:lnTo>
                <a:lnTo>
                  <a:pt x="56" y="5"/>
                </a:lnTo>
                <a:lnTo>
                  <a:pt x="53" y="7"/>
                </a:lnTo>
                <a:lnTo>
                  <a:pt x="50" y="11"/>
                </a:lnTo>
                <a:lnTo>
                  <a:pt x="47" y="15"/>
                </a:lnTo>
                <a:lnTo>
                  <a:pt x="47" y="18"/>
                </a:lnTo>
                <a:lnTo>
                  <a:pt x="46" y="22"/>
                </a:lnTo>
                <a:lnTo>
                  <a:pt x="47" y="27"/>
                </a:lnTo>
                <a:lnTo>
                  <a:pt x="49" y="35"/>
                </a:lnTo>
                <a:lnTo>
                  <a:pt x="50" y="45"/>
                </a:lnTo>
                <a:lnTo>
                  <a:pt x="49" y="66"/>
                </a:lnTo>
                <a:lnTo>
                  <a:pt x="45" y="83"/>
                </a:lnTo>
                <a:lnTo>
                  <a:pt x="41" y="100"/>
                </a:lnTo>
                <a:lnTo>
                  <a:pt x="35" y="120"/>
                </a:lnTo>
                <a:lnTo>
                  <a:pt x="30" y="130"/>
                </a:lnTo>
                <a:lnTo>
                  <a:pt x="26" y="140"/>
                </a:lnTo>
                <a:lnTo>
                  <a:pt x="23" y="150"/>
                </a:lnTo>
                <a:lnTo>
                  <a:pt x="20" y="162"/>
                </a:lnTo>
                <a:lnTo>
                  <a:pt x="23" y="178"/>
                </a:lnTo>
                <a:lnTo>
                  <a:pt x="24" y="194"/>
                </a:lnTo>
                <a:lnTo>
                  <a:pt x="22" y="201"/>
                </a:lnTo>
                <a:lnTo>
                  <a:pt x="19" y="206"/>
                </a:lnTo>
                <a:lnTo>
                  <a:pt x="17" y="210"/>
                </a:lnTo>
                <a:lnTo>
                  <a:pt x="14" y="216"/>
                </a:lnTo>
                <a:lnTo>
                  <a:pt x="8" y="225"/>
                </a:lnTo>
                <a:lnTo>
                  <a:pt x="2" y="236"/>
                </a:lnTo>
                <a:lnTo>
                  <a:pt x="1" y="247"/>
                </a:lnTo>
                <a:lnTo>
                  <a:pt x="0" y="258"/>
                </a:lnTo>
                <a:lnTo>
                  <a:pt x="17" y="257"/>
                </a:lnTo>
                <a:lnTo>
                  <a:pt x="32" y="257"/>
                </a:lnTo>
                <a:lnTo>
                  <a:pt x="40" y="257"/>
                </a:lnTo>
                <a:lnTo>
                  <a:pt x="47" y="258"/>
                </a:lnTo>
                <a:lnTo>
                  <a:pt x="55" y="260"/>
                </a:lnTo>
                <a:lnTo>
                  <a:pt x="64" y="263"/>
                </a:lnTo>
                <a:lnTo>
                  <a:pt x="74" y="269"/>
                </a:lnTo>
                <a:lnTo>
                  <a:pt x="85" y="275"/>
                </a:lnTo>
                <a:lnTo>
                  <a:pt x="94" y="282"/>
                </a:lnTo>
                <a:lnTo>
                  <a:pt x="103" y="288"/>
                </a:lnTo>
                <a:lnTo>
                  <a:pt x="119" y="303"/>
                </a:lnTo>
                <a:lnTo>
                  <a:pt x="138" y="318"/>
                </a:lnTo>
                <a:lnTo>
                  <a:pt x="146" y="312"/>
                </a:lnTo>
                <a:lnTo>
                  <a:pt x="152" y="305"/>
                </a:lnTo>
                <a:lnTo>
                  <a:pt x="158" y="299"/>
                </a:lnTo>
                <a:lnTo>
                  <a:pt x="163" y="292"/>
                </a:lnTo>
                <a:lnTo>
                  <a:pt x="174" y="277"/>
                </a:lnTo>
                <a:lnTo>
                  <a:pt x="182" y="260"/>
                </a:lnTo>
                <a:lnTo>
                  <a:pt x="191" y="247"/>
                </a:lnTo>
                <a:lnTo>
                  <a:pt x="200" y="235"/>
                </a:lnTo>
                <a:lnTo>
                  <a:pt x="203" y="229"/>
                </a:lnTo>
                <a:lnTo>
                  <a:pt x="207" y="222"/>
                </a:lnTo>
                <a:lnTo>
                  <a:pt x="209" y="215"/>
                </a:lnTo>
                <a:lnTo>
                  <a:pt x="212" y="207"/>
                </a:lnTo>
                <a:lnTo>
                  <a:pt x="215" y="202"/>
                </a:lnTo>
                <a:lnTo>
                  <a:pt x="217" y="196"/>
                </a:lnTo>
                <a:lnTo>
                  <a:pt x="217" y="193"/>
                </a:lnTo>
                <a:lnTo>
                  <a:pt x="216" y="190"/>
                </a:lnTo>
                <a:lnTo>
                  <a:pt x="215" y="188"/>
                </a:lnTo>
                <a:lnTo>
                  <a:pt x="213" y="185"/>
                </a:lnTo>
                <a:lnTo>
                  <a:pt x="208" y="180"/>
                </a:lnTo>
                <a:lnTo>
                  <a:pt x="204" y="176"/>
                </a:lnTo>
                <a:lnTo>
                  <a:pt x="199" y="167"/>
                </a:lnTo>
                <a:lnTo>
                  <a:pt x="194" y="160"/>
                </a:lnTo>
                <a:lnTo>
                  <a:pt x="189" y="152"/>
                </a:lnTo>
                <a:lnTo>
                  <a:pt x="186" y="143"/>
                </a:lnTo>
                <a:lnTo>
                  <a:pt x="181" y="131"/>
                </a:lnTo>
                <a:lnTo>
                  <a:pt x="178" y="121"/>
                </a:lnTo>
                <a:lnTo>
                  <a:pt x="176" y="116"/>
                </a:lnTo>
                <a:lnTo>
                  <a:pt x="174" y="111"/>
                </a:lnTo>
                <a:lnTo>
                  <a:pt x="171" y="106"/>
                </a:lnTo>
                <a:lnTo>
                  <a:pt x="167" y="101"/>
                </a:lnTo>
                <a:lnTo>
                  <a:pt x="162" y="98"/>
                </a:lnTo>
                <a:lnTo>
                  <a:pt x="157" y="96"/>
                </a:lnTo>
                <a:lnTo>
                  <a:pt x="148" y="85"/>
                </a:lnTo>
                <a:lnTo>
                  <a:pt x="140" y="74"/>
                </a:lnTo>
                <a:lnTo>
                  <a:pt x="133" y="67"/>
                </a:lnTo>
                <a:lnTo>
                  <a:pt x="125" y="59"/>
                </a:lnTo>
                <a:lnTo>
                  <a:pt x="122" y="56"/>
                </a:lnTo>
                <a:lnTo>
                  <a:pt x="119" y="52"/>
                </a:lnTo>
                <a:lnTo>
                  <a:pt x="117" y="47"/>
                </a:lnTo>
                <a:lnTo>
                  <a:pt x="113" y="43"/>
                </a:lnTo>
                <a:lnTo>
                  <a:pt x="108" y="31"/>
                </a:lnTo>
                <a:lnTo>
                  <a:pt x="100" y="19"/>
                </a:lnTo>
                <a:lnTo>
                  <a:pt x="92" y="8"/>
                </a:lnTo>
                <a:lnTo>
                  <a:pt x="82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3" name="Freeform 169"/>
          <p:cNvSpPr>
            <a:spLocks/>
          </p:cNvSpPr>
          <p:nvPr/>
        </p:nvSpPr>
        <p:spPr bwMode="auto">
          <a:xfrm>
            <a:off x="8392315" y="6104678"/>
            <a:ext cx="38698" cy="33169"/>
          </a:xfrm>
          <a:custGeom>
            <a:avLst/>
            <a:gdLst>
              <a:gd name="T0" fmla="*/ 5 w 85"/>
              <a:gd name="T1" fmla="*/ 27 h 71"/>
              <a:gd name="T2" fmla="*/ 3 w 85"/>
              <a:gd name="T3" fmla="*/ 32 h 71"/>
              <a:gd name="T4" fmla="*/ 0 w 85"/>
              <a:gd name="T5" fmla="*/ 37 h 71"/>
              <a:gd name="T6" fmla="*/ 5 w 85"/>
              <a:gd name="T7" fmla="*/ 43 h 71"/>
              <a:gd name="T8" fmla="*/ 11 w 85"/>
              <a:gd name="T9" fmla="*/ 48 h 71"/>
              <a:gd name="T10" fmla="*/ 14 w 85"/>
              <a:gd name="T11" fmla="*/ 56 h 71"/>
              <a:gd name="T12" fmla="*/ 18 w 85"/>
              <a:gd name="T13" fmla="*/ 64 h 71"/>
              <a:gd name="T14" fmla="*/ 19 w 85"/>
              <a:gd name="T15" fmla="*/ 67 h 71"/>
              <a:gd name="T16" fmla="*/ 22 w 85"/>
              <a:gd name="T17" fmla="*/ 69 h 71"/>
              <a:gd name="T18" fmla="*/ 26 w 85"/>
              <a:gd name="T19" fmla="*/ 71 h 71"/>
              <a:gd name="T20" fmla="*/ 29 w 85"/>
              <a:gd name="T21" fmla="*/ 71 h 71"/>
              <a:gd name="T22" fmla="*/ 34 w 85"/>
              <a:gd name="T23" fmla="*/ 71 h 71"/>
              <a:gd name="T24" fmla="*/ 39 w 85"/>
              <a:gd name="T25" fmla="*/ 69 h 71"/>
              <a:gd name="T26" fmla="*/ 43 w 85"/>
              <a:gd name="T27" fmla="*/ 67 h 71"/>
              <a:gd name="T28" fmla="*/ 46 w 85"/>
              <a:gd name="T29" fmla="*/ 64 h 71"/>
              <a:gd name="T30" fmla="*/ 53 w 85"/>
              <a:gd name="T31" fmla="*/ 56 h 71"/>
              <a:gd name="T32" fmla="*/ 58 w 85"/>
              <a:gd name="T33" fmla="*/ 48 h 71"/>
              <a:gd name="T34" fmla="*/ 67 w 85"/>
              <a:gd name="T35" fmla="*/ 38 h 71"/>
              <a:gd name="T36" fmla="*/ 74 w 85"/>
              <a:gd name="T37" fmla="*/ 28 h 71"/>
              <a:gd name="T38" fmla="*/ 78 w 85"/>
              <a:gd name="T39" fmla="*/ 23 h 71"/>
              <a:gd name="T40" fmla="*/ 81 w 85"/>
              <a:gd name="T41" fmla="*/ 17 h 71"/>
              <a:gd name="T42" fmla="*/ 83 w 85"/>
              <a:gd name="T43" fmla="*/ 12 h 71"/>
              <a:gd name="T44" fmla="*/ 85 w 85"/>
              <a:gd name="T45" fmla="*/ 6 h 71"/>
              <a:gd name="T46" fmla="*/ 80 w 85"/>
              <a:gd name="T47" fmla="*/ 2 h 71"/>
              <a:gd name="T48" fmla="*/ 74 w 85"/>
              <a:gd name="T49" fmla="*/ 0 h 71"/>
              <a:gd name="T50" fmla="*/ 65 w 85"/>
              <a:gd name="T51" fmla="*/ 2 h 71"/>
              <a:gd name="T52" fmla="*/ 56 w 85"/>
              <a:gd name="T53" fmla="*/ 6 h 71"/>
              <a:gd name="T54" fmla="*/ 47 w 85"/>
              <a:gd name="T55" fmla="*/ 10 h 71"/>
              <a:gd name="T56" fmla="*/ 40 w 85"/>
              <a:gd name="T57" fmla="*/ 14 h 71"/>
              <a:gd name="T58" fmla="*/ 32 w 85"/>
              <a:gd name="T59" fmla="*/ 19 h 71"/>
              <a:gd name="T60" fmla="*/ 25 w 85"/>
              <a:gd name="T61" fmla="*/ 23 h 71"/>
              <a:gd name="T62" fmla="*/ 16 w 85"/>
              <a:gd name="T63" fmla="*/ 25 h 71"/>
              <a:gd name="T64" fmla="*/ 5 w 85"/>
              <a:gd name="T65" fmla="*/ 2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5" h="71">
                <a:moveTo>
                  <a:pt x="5" y="27"/>
                </a:moveTo>
                <a:lnTo>
                  <a:pt x="3" y="32"/>
                </a:lnTo>
                <a:lnTo>
                  <a:pt x="0" y="37"/>
                </a:lnTo>
                <a:lnTo>
                  <a:pt x="5" y="43"/>
                </a:lnTo>
                <a:lnTo>
                  <a:pt x="11" y="48"/>
                </a:lnTo>
                <a:lnTo>
                  <a:pt x="14" y="56"/>
                </a:lnTo>
                <a:lnTo>
                  <a:pt x="18" y="64"/>
                </a:lnTo>
                <a:lnTo>
                  <a:pt x="19" y="67"/>
                </a:lnTo>
                <a:lnTo>
                  <a:pt x="22" y="69"/>
                </a:lnTo>
                <a:lnTo>
                  <a:pt x="26" y="71"/>
                </a:lnTo>
                <a:lnTo>
                  <a:pt x="29" y="71"/>
                </a:lnTo>
                <a:lnTo>
                  <a:pt x="34" y="71"/>
                </a:lnTo>
                <a:lnTo>
                  <a:pt x="39" y="69"/>
                </a:lnTo>
                <a:lnTo>
                  <a:pt x="43" y="67"/>
                </a:lnTo>
                <a:lnTo>
                  <a:pt x="46" y="64"/>
                </a:lnTo>
                <a:lnTo>
                  <a:pt x="53" y="56"/>
                </a:lnTo>
                <a:lnTo>
                  <a:pt x="58" y="48"/>
                </a:lnTo>
                <a:lnTo>
                  <a:pt x="67" y="38"/>
                </a:lnTo>
                <a:lnTo>
                  <a:pt x="74" y="28"/>
                </a:lnTo>
                <a:lnTo>
                  <a:pt x="78" y="23"/>
                </a:lnTo>
                <a:lnTo>
                  <a:pt x="81" y="17"/>
                </a:lnTo>
                <a:lnTo>
                  <a:pt x="83" y="12"/>
                </a:lnTo>
                <a:lnTo>
                  <a:pt x="85" y="6"/>
                </a:lnTo>
                <a:lnTo>
                  <a:pt x="80" y="2"/>
                </a:lnTo>
                <a:lnTo>
                  <a:pt x="74" y="0"/>
                </a:lnTo>
                <a:lnTo>
                  <a:pt x="65" y="2"/>
                </a:lnTo>
                <a:lnTo>
                  <a:pt x="56" y="6"/>
                </a:lnTo>
                <a:lnTo>
                  <a:pt x="47" y="10"/>
                </a:lnTo>
                <a:lnTo>
                  <a:pt x="40" y="14"/>
                </a:lnTo>
                <a:lnTo>
                  <a:pt x="32" y="19"/>
                </a:lnTo>
                <a:lnTo>
                  <a:pt x="25" y="23"/>
                </a:lnTo>
                <a:lnTo>
                  <a:pt x="16" y="25"/>
                </a:lnTo>
                <a:lnTo>
                  <a:pt x="5" y="27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4" name="Freeform 170"/>
          <p:cNvSpPr>
            <a:spLocks/>
          </p:cNvSpPr>
          <p:nvPr/>
        </p:nvSpPr>
        <p:spPr bwMode="auto">
          <a:xfrm>
            <a:off x="8359145" y="6262233"/>
            <a:ext cx="66339" cy="93980"/>
          </a:xfrm>
          <a:custGeom>
            <a:avLst/>
            <a:gdLst>
              <a:gd name="T0" fmla="*/ 0 w 144"/>
              <a:gd name="T1" fmla="*/ 91 h 204"/>
              <a:gd name="T2" fmla="*/ 4 w 144"/>
              <a:gd name="T3" fmla="*/ 108 h 204"/>
              <a:gd name="T4" fmla="*/ 13 w 144"/>
              <a:gd name="T5" fmla="*/ 130 h 204"/>
              <a:gd name="T6" fmla="*/ 30 w 144"/>
              <a:gd name="T7" fmla="*/ 159 h 204"/>
              <a:gd name="T8" fmla="*/ 43 w 144"/>
              <a:gd name="T9" fmla="*/ 176 h 204"/>
              <a:gd name="T10" fmla="*/ 54 w 144"/>
              <a:gd name="T11" fmla="*/ 184 h 204"/>
              <a:gd name="T12" fmla="*/ 70 w 144"/>
              <a:gd name="T13" fmla="*/ 193 h 204"/>
              <a:gd name="T14" fmla="*/ 80 w 144"/>
              <a:gd name="T15" fmla="*/ 200 h 204"/>
              <a:gd name="T16" fmla="*/ 89 w 144"/>
              <a:gd name="T17" fmla="*/ 204 h 204"/>
              <a:gd name="T18" fmla="*/ 100 w 144"/>
              <a:gd name="T19" fmla="*/ 204 h 204"/>
              <a:gd name="T20" fmla="*/ 110 w 144"/>
              <a:gd name="T21" fmla="*/ 197 h 204"/>
              <a:gd name="T22" fmla="*/ 119 w 144"/>
              <a:gd name="T23" fmla="*/ 182 h 204"/>
              <a:gd name="T24" fmla="*/ 132 w 144"/>
              <a:gd name="T25" fmla="*/ 156 h 204"/>
              <a:gd name="T26" fmla="*/ 141 w 144"/>
              <a:gd name="T27" fmla="*/ 138 h 204"/>
              <a:gd name="T28" fmla="*/ 143 w 144"/>
              <a:gd name="T29" fmla="*/ 125 h 204"/>
              <a:gd name="T30" fmla="*/ 143 w 144"/>
              <a:gd name="T31" fmla="*/ 104 h 204"/>
              <a:gd name="T32" fmla="*/ 140 w 144"/>
              <a:gd name="T33" fmla="*/ 83 h 204"/>
              <a:gd name="T34" fmla="*/ 131 w 144"/>
              <a:gd name="T35" fmla="*/ 54 h 204"/>
              <a:gd name="T36" fmla="*/ 118 w 144"/>
              <a:gd name="T37" fmla="*/ 21 h 204"/>
              <a:gd name="T38" fmla="*/ 110 w 144"/>
              <a:gd name="T39" fmla="*/ 6 h 204"/>
              <a:gd name="T40" fmla="*/ 102 w 144"/>
              <a:gd name="T41" fmla="*/ 1 h 204"/>
              <a:gd name="T42" fmla="*/ 90 w 144"/>
              <a:gd name="T43" fmla="*/ 0 h 204"/>
              <a:gd name="T44" fmla="*/ 79 w 144"/>
              <a:gd name="T45" fmla="*/ 2 h 204"/>
              <a:gd name="T46" fmla="*/ 64 w 144"/>
              <a:gd name="T47" fmla="*/ 7 h 204"/>
              <a:gd name="T48" fmla="*/ 44 w 144"/>
              <a:gd name="T49" fmla="*/ 11 h 204"/>
              <a:gd name="T50" fmla="*/ 31 w 144"/>
              <a:gd name="T51" fmla="*/ 13 h 204"/>
              <a:gd name="T52" fmla="*/ 23 w 144"/>
              <a:gd name="T53" fmla="*/ 16 h 204"/>
              <a:gd name="T54" fmla="*/ 17 w 144"/>
              <a:gd name="T55" fmla="*/ 21 h 204"/>
              <a:gd name="T56" fmla="*/ 13 w 144"/>
              <a:gd name="T57" fmla="*/ 29 h 204"/>
              <a:gd name="T58" fmla="*/ 12 w 144"/>
              <a:gd name="T59" fmla="*/ 42 h 204"/>
              <a:gd name="T60" fmla="*/ 8 w 144"/>
              <a:gd name="T61" fmla="*/ 59 h 204"/>
              <a:gd name="T62" fmla="*/ 2 w 144"/>
              <a:gd name="T63" fmla="*/ 7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4" h="204">
                <a:moveTo>
                  <a:pt x="0" y="82"/>
                </a:moveTo>
                <a:lnTo>
                  <a:pt x="0" y="91"/>
                </a:lnTo>
                <a:lnTo>
                  <a:pt x="2" y="100"/>
                </a:lnTo>
                <a:lnTo>
                  <a:pt x="4" y="108"/>
                </a:lnTo>
                <a:lnTo>
                  <a:pt x="6" y="115"/>
                </a:lnTo>
                <a:lnTo>
                  <a:pt x="13" y="130"/>
                </a:lnTo>
                <a:lnTo>
                  <a:pt x="22" y="145"/>
                </a:lnTo>
                <a:lnTo>
                  <a:pt x="30" y="159"/>
                </a:lnTo>
                <a:lnTo>
                  <a:pt x="38" y="171"/>
                </a:lnTo>
                <a:lnTo>
                  <a:pt x="43" y="176"/>
                </a:lnTo>
                <a:lnTo>
                  <a:pt x="48" y="180"/>
                </a:lnTo>
                <a:lnTo>
                  <a:pt x="54" y="184"/>
                </a:lnTo>
                <a:lnTo>
                  <a:pt x="62" y="189"/>
                </a:lnTo>
                <a:lnTo>
                  <a:pt x="70" y="193"/>
                </a:lnTo>
                <a:lnTo>
                  <a:pt x="77" y="198"/>
                </a:lnTo>
                <a:lnTo>
                  <a:pt x="80" y="200"/>
                </a:lnTo>
                <a:lnTo>
                  <a:pt x="85" y="203"/>
                </a:lnTo>
                <a:lnTo>
                  <a:pt x="89" y="204"/>
                </a:lnTo>
                <a:lnTo>
                  <a:pt x="93" y="204"/>
                </a:lnTo>
                <a:lnTo>
                  <a:pt x="100" y="204"/>
                </a:lnTo>
                <a:lnTo>
                  <a:pt x="105" y="202"/>
                </a:lnTo>
                <a:lnTo>
                  <a:pt x="110" y="197"/>
                </a:lnTo>
                <a:lnTo>
                  <a:pt x="113" y="193"/>
                </a:lnTo>
                <a:lnTo>
                  <a:pt x="119" y="182"/>
                </a:lnTo>
                <a:lnTo>
                  <a:pt x="126" y="170"/>
                </a:lnTo>
                <a:lnTo>
                  <a:pt x="132" y="156"/>
                </a:lnTo>
                <a:lnTo>
                  <a:pt x="138" y="144"/>
                </a:lnTo>
                <a:lnTo>
                  <a:pt x="141" y="138"/>
                </a:lnTo>
                <a:lnTo>
                  <a:pt x="142" y="131"/>
                </a:lnTo>
                <a:lnTo>
                  <a:pt x="143" y="125"/>
                </a:lnTo>
                <a:lnTo>
                  <a:pt x="144" y="116"/>
                </a:lnTo>
                <a:lnTo>
                  <a:pt x="143" y="104"/>
                </a:lnTo>
                <a:lnTo>
                  <a:pt x="142" y="94"/>
                </a:lnTo>
                <a:lnTo>
                  <a:pt x="140" y="83"/>
                </a:lnTo>
                <a:lnTo>
                  <a:pt x="138" y="73"/>
                </a:lnTo>
                <a:lnTo>
                  <a:pt x="131" y="54"/>
                </a:lnTo>
                <a:lnTo>
                  <a:pt x="123" y="32"/>
                </a:lnTo>
                <a:lnTo>
                  <a:pt x="118" y="21"/>
                </a:lnTo>
                <a:lnTo>
                  <a:pt x="113" y="10"/>
                </a:lnTo>
                <a:lnTo>
                  <a:pt x="110" y="6"/>
                </a:lnTo>
                <a:lnTo>
                  <a:pt x="106" y="3"/>
                </a:lnTo>
                <a:lnTo>
                  <a:pt x="102" y="1"/>
                </a:lnTo>
                <a:lnTo>
                  <a:pt x="96" y="0"/>
                </a:lnTo>
                <a:lnTo>
                  <a:pt x="90" y="0"/>
                </a:lnTo>
                <a:lnTo>
                  <a:pt x="85" y="1"/>
                </a:lnTo>
                <a:lnTo>
                  <a:pt x="79" y="2"/>
                </a:lnTo>
                <a:lnTo>
                  <a:pt x="75" y="4"/>
                </a:lnTo>
                <a:lnTo>
                  <a:pt x="64" y="7"/>
                </a:lnTo>
                <a:lnTo>
                  <a:pt x="53" y="10"/>
                </a:lnTo>
                <a:lnTo>
                  <a:pt x="44" y="11"/>
                </a:lnTo>
                <a:lnTo>
                  <a:pt x="35" y="11"/>
                </a:lnTo>
                <a:lnTo>
                  <a:pt x="31" y="13"/>
                </a:lnTo>
                <a:lnTo>
                  <a:pt x="26" y="14"/>
                </a:lnTo>
                <a:lnTo>
                  <a:pt x="23" y="16"/>
                </a:lnTo>
                <a:lnTo>
                  <a:pt x="19" y="18"/>
                </a:lnTo>
                <a:lnTo>
                  <a:pt x="17" y="21"/>
                </a:lnTo>
                <a:lnTo>
                  <a:pt x="15" y="25"/>
                </a:lnTo>
                <a:lnTo>
                  <a:pt x="13" y="29"/>
                </a:lnTo>
                <a:lnTo>
                  <a:pt x="13" y="33"/>
                </a:lnTo>
                <a:lnTo>
                  <a:pt x="12" y="42"/>
                </a:lnTo>
                <a:lnTo>
                  <a:pt x="11" y="50"/>
                </a:lnTo>
                <a:lnTo>
                  <a:pt x="8" y="59"/>
                </a:lnTo>
                <a:lnTo>
                  <a:pt x="5" y="65"/>
                </a:lnTo>
                <a:lnTo>
                  <a:pt x="2" y="73"/>
                </a:lnTo>
                <a:lnTo>
                  <a:pt x="0" y="82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" name="Freeform 171"/>
          <p:cNvSpPr>
            <a:spLocks/>
          </p:cNvSpPr>
          <p:nvPr/>
        </p:nvSpPr>
        <p:spPr bwMode="auto">
          <a:xfrm>
            <a:off x="8497351" y="5992732"/>
            <a:ext cx="116093" cy="135441"/>
          </a:xfrm>
          <a:custGeom>
            <a:avLst/>
            <a:gdLst>
              <a:gd name="T0" fmla="*/ 13 w 251"/>
              <a:gd name="T1" fmla="*/ 33 h 293"/>
              <a:gd name="T2" fmla="*/ 0 w 251"/>
              <a:gd name="T3" fmla="*/ 64 h 293"/>
              <a:gd name="T4" fmla="*/ 21 w 251"/>
              <a:gd name="T5" fmla="*/ 68 h 293"/>
              <a:gd name="T6" fmla="*/ 42 w 251"/>
              <a:gd name="T7" fmla="*/ 69 h 293"/>
              <a:gd name="T8" fmla="*/ 58 w 251"/>
              <a:gd name="T9" fmla="*/ 76 h 293"/>
              <a:gd name="T10" fmla="*/ 74 w 251"/>
              <a:gd name="T11" fmla="*/ 80 h 293"/>
              <a:gd name="T12" fmla="*/ 152 w 251"/>
              <a:gd name="T13" fmla="*/ 80 h 293"/>
              <a:gd name="T14" fmla="*/ 158 w 251"/>
              <a:gd name="T15" fmla="*/ 82 h 293"/>
              <a:gd name="T16" fmla="*/ 164 w 251"/>
              <a:gd name="T17" fmla="*/ 87 h 293"/>
              <a:gd name="T18" fmla="*/ 168 w 251"/>
              <a:gd name="T19" fmla="*/ 92 h 293"/>
              <a:gd name="T20" fmla="*/ 174 w 251"/>
              <a:gd name="T21" fmla="*/ 109 h 293"/>
              <a:gd name="T22" fmla="*/ 175 w 251"/>
              <a:gd name="T23" fmla="*/ 135 h 293"/>
              <a:gd name="T24" fmla="*/ 176 w 251"/>
              <a:gd name="T25" fmla="*/ 164 h 293"/>
              <a:gd name="T26" fmla="*/ 179 w 251"/>
              <a:gd name="T27" fmla="*/ 193 h 293"/>
              <a:gd name="T28" fmla="*/ 179 w 251"/>
              <a:gd name="T29" fmla="*/ 218 h 293"/>
              <a:gd name="T30" fmla="*/ 171 w 251"/>
              <a:gd name="T31" fmla="*/ 236 h 293"/>
              <a:gd name="T32" fmla="*/ 178 w 251"/>
              <a:gd name="T33" fmla="*/ 247 h 293"/>
              <a:gd name="T34" fmla="*/ 193 w 251"/>
              <a:gd name="T35" fmla="*/ 255 h 293"/>
              <a:gd name="T36" fmla="*/ 210 w 251"/>
              <a:gd name="T37" fmla="*/ 266 h 293"/>
              <a:gd name="T38" fmla="*/ 233 w 251"/>
              <a:gd name="T39" fmla="*/ 276 h 293"/>
              <a:gd name="T40" fmla="*/ 251 w 251"/>
              <a:gd name="T41" fmla="*/ 293 h 293"/>
              <a:gd name="T42" fmla="*/ 247 w 251"/>
              <a:gd name="T43" fmla="*/ 268 h 293"/>
              <a:gd name="T44" fmla="*/ 241 w 251"/>
              <a:gd name="T45" fmla="*/ 247 h 293"/>
              <a:gd name="T46" fmla="*/ 225 w 251"/>
              <a:gd name="T47" fmla="*/ 202 h 293"/>
              <a:gd name="T48" fmla="*/ 215 w 251"/>
              <a:gd name="T49" fmla="*/ 146 h 293"/>
              <a:gd name="T50" fmla="*/ 210 w 251"/>
              <a:gd name="T51" fmla="*/ 120 h 293"/>
              <a:gd name="T52" fmla="*/ 202 w 251"/>
              <a:gd name="T53" fmla="*/ 91 h 293"/>
              <a:gd name="T54" fmla="*/ 194 w 251"/>
              <a:gd name="T55" fmla="*/ 75 h 293"/>
              <a:gd name="T56" fmla="*/ 184 w 251"/>
              <a:gd name="T57" fmla="*/ 62 h 293"/>
              <a:gd name="T58" fmla="*/ 174 w 251"/>
              <a:gd name="T59" fmla="*/ 51 h 293"/>
              <a:gd name="T60" fmla="*/ 161 w 251"/>
              <a:gd name="T61" fmla="*/ 42 h 293"/>
              <a:gd name="T62" fmla="*/ 131 w 251"/>
              <a:gd name="T63" fmla="*/ 28 h 293"/>
              <a:gd name="T64" fmla="*/ 98 w 251"/>
              <a:gd name="T65" fmla="*/ 17 h 293"/>
              <a:gd name="T66" fmla="*/ 76 w 251"/>
              <a:gd name="T67" fmla="*/ 6 h 293"/>
              <a:gd name="T68" fmla="*/ 59 w 251"/>
              <a:gd name="T69" fmla="*/ 1 h 293"/>
              <a:gd name="T70" fmla="*/ 42 w 251"/>
              <a:gd name="T71" fmla="*/ 1 h 293"/>
              <a:gd name="T72" fmla="*/ 26 w 251"/>
              <a:gd name="T73" fmla="*/ 5 h 293"/>
              <a:gd name="T74" fmla="*/ 7 w 251"/>
              <a:gd name="T75" fmla="*/ 1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1" h="293">
                <a:moveTo>
                  <a:pt x="7" y="11"/>
                </a:moveTo>
                <a:lnTo>
                  <a:pt x="13" y="33"/>
                </a:lnTo>
                <a:lnTo>
                  <a:pt x="7" y="49"/>
                </a:lnTo>
                <a:lnTo>
                  <a:pt x="0" y="64"/>
                </a:lnTo>
                <a:lnTo>
                  <a:pt x="11" y="67"/>
                </a:lnTo>
                <a:lnTo>
                  <a:pt x="21" y="68"/>
                </a:lnTo>
                <a:lnTo>
                  <a:pt x="31" y="68"/>
                </a:lnTo>
                <a:lnTo>
                  <a:pt x="42" y="69"/>
                </a:lnTo>
                <a:lnTo>
                  <a:pt x="50" y="72"/>
                </a:lnTo>
                <a:lnTo>
                  <a:pt x="58" y="76"/>
                </a:lnTo>
                <a:lnTo>
                  <a:pt x="66" y="79"/>
                </a:lnTo>
                <a:lnTo>
                  <a:pt x="74" y="80"/>
                </a:lnTo>
                <a:lnTo>
                  <a:pt x="148" y="80"/>
                </a:lnTo>
                <a:lnTo>
                  <a:pt x="152" y="80"/>
                </a:lnTo>
                <a:lnTo>
                  <a:pt x="155" y="81"/>
                </a:lnTo>
                <a:lnTo>
                  <a:pt x="158" y="82"/>
                </a:lnTo>
                <a:lnTo>
                  <a:pt x="162" y="85"/>
                </a:lnTo>
                <a:lnTo>
                  <a:pt x="164" y="87"/>
                </a:lnTo>
                <a:lnTo>
                  <a:pt x="166" y="90"/>
                </a:lnTo>
                <a:lnTo>
                  <a:pt x="168" y="92"/>
                </a:lnTo>
                <a:lnTo>
                  <a:pt x="169" y="96"/>
                </a:lnTo>
                <a:lnTo>
                  <a:pt x="174" y="109"/>
                </a:lnTo>
                <a:lnTo>
                  <a:pt x="175" y="122"/>
                </a:lnTo>
                <a:lnTo>
                  <a:pt x="175" y="135"/>
                </a:lnTo>
                <a:lnTo>
                  <a:pt x="175" y="149"/>
                </a:lnTo>
                <a:lnTo>
                  <a:pt x="176" y="164"/>
                </a:lnTo>
                <a:lnTo>
                  <a:pt x="178" y="179"/>
                </a:lnTo>
                <a:lnTo>
                  <a:pt x="179" y="193"/>
                </a:lnTo>
                <a:lnTo>
                  <a:pt x="180" y="208"/>
                </a:lnTo>
                <a:lnTo>
                  <a:pt x="179" y="218"/>
                </a:lnTo>
                <a:lnTo>
                  <a:pt x="176" y="227"/>
                </a:lnTo>
                <a:lnTo>
                  <a:pt x="171" y="236"/>
                </a:lnTo>
                <a:lnTo>
                  <a:pt x="167" y="244"/>
                </a:lnTo>
                <a:lnTo>
                  <a:pt x="178" y="247"/>
                </a:lnTo>
                <a:lnTo>
                  <a:pt x="188" y="250"/>
                </a:lnTo>
                <a:lnTo>
                  <a:pt x="193" y="255"/>
                </a:lnTo>
                <a:lnTo>
                  <a:pt x="198" y="261"/>
                </a:lnTo>
                <a:lnTo>
                  <a:pt x="210" y="266"/>
                </a:lnTo>
                <a:lnTo>
                  <a:pt x="222" y="270"/>
                </a:lnTo>
                <a:lnTo>
                  <a:pt x="233" y="276"/>
                </a:lnTo>
                <a:lnTo>
                  <a:pt x="244" y="282"/>
                </a:lnTo>
                <a:lnTo>
                  <a:pt x="251" y="293"/>
                </a:lnTo>
                <a:lnTo>
                  <a:pt x="249" y="280"/>
                </a:lnTo>
                <a:lnTo>
                  <a:pt x="247" y="268"/>
                </a:lnTo>
                <a:lnTo>
                  <a:pt x="244" y="257"/>
                </a:lnTo>
                <a:lnTo>
                  <a:pt x="241" y="247"/>
                </a:lnTo>
                <a:lnTo>
                  <a:pt x="233" y="226"/>
                </a:lnTo>
                <a:lnTo>
                  <a:pt x="225" y="202"/>
                </a:lnTo>
                <a:lnTo>
                  <a:pt x="219" y="173"/>
                </a:lnTo>
                <a:lnTo>
                  <a:pt x="215" y="146"/>
                </a:lnTo>
                <a:lnTo>
                  <a:pt x="212" y="133"/>
                </a:lnTo>
                <a:lnTo>
                  <a:pt x="210" y="120"/>
                </a:lnTo>
                <a:lnTo>
                  <a:pt x="206" y="106"/>
                </a:lnTo>
                <a:lnTo>
                  <a:pt x="202" y="91"/>
                </a:lnTo>
                <a:lnTo>
                  <a:pt x="198" y="82"/>
                </a:lnTo>
                <a:lnTo>
                  <a:pt x="194" y="75"/>
                </a:lnTo>
                <a:lnTo>
                  <a:pt x="190" y="68"/>
                </a:lnTo>
                <a:lnTo>
                  <a:pt x="184" y="62"/>
                </a:lnTo>
                <a:lnTo>
                  <a:pt x="179" y="56"/>
                </a:lnTo>
                <a:lnTo>
                  <a:pt x="174" y="51"/>
                </a:lnTo>
                <a:lnTo>
                  <a:pt x="167" y="47"/>
                </a:lnTo>
                <a:lnTo>
                  <a:pt x="161" y="42"/>
                </a:lnTo>
                <a:lnTo>
                  <a:pt x="147" y="35"/>
                </a:lnTo>
                <a:lnTo>
                  <a:pt x="131" y="28"/>
                </a:lnTo>
                <a:lnTo>
                  <a:pt x="115" y="22"/>
                </a:lnTo>
                <a:lnTo>
                  <a:pt x="98" y="17"/>
                </a:lnTo>
                <a:lnTo>
                  <a:pt x="87" y="11"/>
                </a:lnTo>
                <a:lnTo>
                  <a:pt x="76" y="6"/>
                </a:lnTo>
                <a:lnTo>
                  <a:pt x="68" y="2"/>
                </a:lnTo>
                <a:lnTo>
                  <a:pt x="59" y="1"/>
                </a:lnTo>
                <a:lnTo>
                  <a:pt x="50" y="0"/>
                </a:lnTo>
                <a:lnTo>
                  <a:pt x="42" y="1"/>
                </a:lnTo>
                <a:lnTo>
                  <a:pt x="33" y="2"/>
                </a:lnTo>
                <a:lnTo>
                  <a:pt x="26" y="5"/>
                </a:lnTo>
                <a:lnTo>
                  <a:pt x="17" y="8"/>
                </a:lnTo>
                <a:lnTo>
                  <a:pt x="7" y="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6" name="Freeform 172"/>
          <p:cNvSpPr>
            <a:spLocks/>
          </p:cNvSpPr>
          <p:nvPr/>
        </p:nvSpPr>
        <p:spPr bwMode="auto">
          <a:xfrm>
            <a:off x="8714333" y="6100532"/>
            <a:ext cx="56664" cy="69103"/>
          </a:xfrm>
          <a:custGeom>
            <a:avLst/>
            <a:gdLst>
              <a:gd name="T0" fmla="*/ 0 w 122"/>
              <a:gd name="T1" fmla="*/ 3 h 151"/>
              <a:gd name="T2" fmla="*/ 16 w 122"/>
              <a:gd name="T3" fmla="*/ 16 h 151"/>
              <a:gd name="T4" fmla="*/ 32 w 122"/>
              <a:gd name="T5" fmla="*/ 29 h 151"/>
              <a:gd name="T6" fmla="*/ 45 w 122"/>
              <a:gd name="T7" fmla="*/ 35 h 151"/>
              <a:gd name="T8" fmla="*/ 58 w 122"/>
              <a:gd name="T9" fmla="*/ 40 h 151"/>
              <a:gd name="T10" fmla="*/ 63 w 122"/>
              <a:gd name="T11" fmla="*/ 45 h 151"/>
              <a:gd name="T12" fmla="*/ 68 w 122"/>
              <a:gd name="T13" fmla="*/ 49 h 151"/>
              <a:gd name="T14" fmla="*/ 69 w 122"/>
              <a:gd name="T15" fmla="*/ 51 h 151"/>
              <a:gd name="T16" fmla="*/ 71 w 122"/>
              <a:gd name="T17" fmla="*/ 54 h 151"/>
              <a:gd name="T18" fmla="*/ 71 w 122"/>
              <a:gd name="T19" fmla="*/ 57 h 151"/>
              <a:gd name="T20" fmla="*/ 72 w 122"/>
              <a:gd name="T21" fmla="*/ 61 h 151"/>
              <a:gd name="T22" fmla="*/ 71 w 122"/>
              <a:gd name="T23" fmla="*/ 65 h 151"/>
              <a:gd name="T24" fmla="*/ 70 w 122"/>
              <a:gd name="T25" fmla="*/ 70 h 151"/>
              <a:gd name="T26" fmla="*/ 68 w 122"/>
              <a:gd name="T27" fmla="*/ 73 h 151"/>
              <a:gd name="T28" fmla="*/ 64 w 122"/>
              <a:gd name="T29" fmla="*/ 76 h 151"/>
              <a:gd name="T30" fmla="*/ 58 w 122"/>
              <a:gd name="T31" fmla="*/ 83 h 151"/>
              <a:gd name="T32" fmla="*/ 52 w 122"/>
              <a:gd name="T33" fmla="*/ 90 h 151"/>
              <a:gd name="T34" fmla="*/ 49 w 122"/>
              <a:gd name="T35" fmla="*/ 97 h 151"/>
              <a:gd name="T36" fmla="*/ 46 w 122"/>
              <a:gd name="T37" fmla="*/ 104 h 151"/>
              <a:gd name="T38" fmla="*/ 44 w 122"/>
              <a:gd name="T39" fmla="*/ 111 h 151"/>
              <a:gd name="T40" fmla="*/ 43 w 122"/>
              <a:gd name="T41" fmla="*/ 118 h 151"/>
              <a:gd name="T42" fmla="*/ 41 w 122"/>
              <a:gd name="T43" fmla="*/ 132 h 151"/>
              <a:gd name="T44" fmla="*/ 39 w 122"/>
              <a:gd name="T45" fmla="*/ 148 h 151"/>
              <a:gd name="T46" fmla="*/ 45 w 122"/>
              <a:gd name="T47" fmla="*/ 150 h 151"/>
              <a:gd name="T48" fmla="*/ 49 w 122"/>
              <a:gd name="T49" fmla="*/ 151 h 151"/>
              <a:gd name="T50" fmla="*/ 56 w 122"/>
              <a:gd name="T51" fmla="*/ 148 h 151"/>
              <a:gd name="T52" fmla="*/ 61 w 122"/>
              <a:gd name="T53" fmla="*/ 145 h 151"/>
              <a:gd name="T54" fmla="*/ 68 w 122"/>
              <a:gd name="T55" fmla="*/ 143 h 151"/>
              <a:gd name="T56" fmla="*/ 74 w 122"/>
              <a:gd name="T57" fmla="*/ 141 h 151"/>
              <a:gd name="T58" fmla="*/ 81 w 122"/>
              <a:gd name="T59" fmla="*/ 138 h 151"/>
              <a:gd name="T60" fmla="*/ 86 w 122"/>
              <a:gd name="T61" fmla="*/ 134 h 151"/>
              <a:gd name="T62" fmla="*/ 96 w 122"/>
              <a:gd name="T63" fmla="*/ 127 h 151"/>
              <a:gd name="T64" fmla="*/ 105 w 122"/>
              <a:gd name="T65" fmla="*/ 116 h 151"/>
              <a:gd name="T66" fmla="*/ 112 w 122"/>
              <a:gd name="T67" fmla="*/ 111 h 151"/>
              <a:gd name="T68" fmla="*/ 116 w 122"/>
              <a:gd name="T69" fmla="*/ 105 h 151"/>
              <a:gd name="T70" fmla="*/ 118 w 122"/>
              <a:gd name="T71" fmla="*/ 103 h 151"/>
              <a:gd name="T72" fmla="*/ 120 w 122"/>
              <a:gd name="T73" fmla="*/ 100 h 151"/>
              <a:gd name="T74" fmla="*/ 122 w 122"/>
              <a:gd name="T75" fmla="*/ 97 h 151"/>
              <a:gd name="T76" fmla="*/ 122 w 122"/>
              <a:gd name="T77" fmla="*/ 92 h 151"/>
              <a:gd name="T78" fmla="*/ 120 w 122"/>
              <a:gd name="T79" fmla="*/ 86 h 151"/>
              <a:gd name="T80" fmla="*/ 118 w 122"/>
              <a:gd name="T81" fmla="*/ 80 h 151"/>
              <a:gd name="T82" fmla="*/ 115 w 122"/>
              <a:gd name="T83" fmla="*/ 75 h 151"/>
              <a:gd name="T84" fmla="*/ 111 w 122"/>
              <a:gd name="T85" fmla="*/ 71 h 151"/>
              <a:gd name="T86" fmla="*/ 99 w 122"/>
              <a:gd name="T87" fmla="*/ 63 h 151"/>
              <a:gd name="T88" fmla="*/ 87 w 122"/>
              <a:gd name="T89" fmla="*/ 56 h 151"/>
              <a:gd name="T90" fmla="*/ 79 w 122"/>
              <a:gd name="T91" fmla="*/ 45 h 151"/>
              <a:gd name="T92" fmla="*/ 72 w 122"/>
              <a:gd name="T93" fmla="*/ 34 h 151"/>
              <a:gd name="T94" fmla="*/ 56 w 122"/>
              <a:gd name="T95" fmla="*/ 25 h 151"/>
              <a:gd name="T96" fmla="*/ 39 w 122"/>
              <a:gd name="T97" fmla="*/ 16 h 151"/>
              <a:gd name="T98" fmla="*/ 36 w 122"/>
              <a:gd name="T99" fmla="*/ 8 h 151"/>
              <a:gd name="T100" fmla="*/ 32 w 122"/>
              <a:gd name="T101" fmla="*/ 3 h 151"/>
              <a:gd name="T102" fmla="*/ 23 w 122"/>
              <a:gd name="T103" fmla="*/ 0 h 151"/>
              <a:gd name="T104" fmla="*/ 16 w 122"/>
              <a:gd name="T105" fmla="*/ 0 h 151"/>
              <a:gd name="T106" fmla="*/ 8 w 122"/>
              <a:gd name="T107" fmla="*/ 2 h 151"/>
              <a:gd name="T108" fmla="*/ 0 w 122"/>
              <a:gd name="T109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2" h="151">
                <a:moveTo>
                  <a:pt x="0" y="3"/>
                </a:moveTo>
                <a:lnTo>
                  <a:pt x="16" y="16"/>
                </a:lnTo>
                <a:lnTo>
                  <a:pt x="32" y="29"/>
                </a:lnTo>
                <a:lnTo>
                  <a:pt x="45" y="35"/>
                </a:lnTo>
                <a:lnTo>
                  <a:pt x="58" y="40"/>
                </a:lnTo>
                <a:lnTo>
                  <a:pt x="63" y="45"/>
                </a:lnTo>
                <a:lnTo>
                  <a:pt x="68" y="49"/>
                </a:lnTo>
                <a:lnTo>
                  <a:pt x="69" y="51"/>
                </a:lnTo>
                <a:lnTo>
                  <a:pt x="71" y="54"/>
                </a:lnTo>
                <a:lnTo>
                  <a:pt x="71" y="57"/>
                </a:lnTo>
                <a:lnTo>
                  <a:pt x="72" y="61"/>
                </a:lnTo>
                <a:lnTo>
                  <a:pt x="71" y="65"/>
                </a:lnTo>
                <a:lnTo>
                  <a:pt x="70" y="70"/>
                </a:lnTo>
                <a:lnTo>
                  <a:pt x="68" y="73"/>
                </a:lnTo>
                <a:lnTo>
                  <a:pt x="64" y="76"/>
                </a:lnTo>
                <a:lnTo>
                  <a:pt x="58" y="83"/>
                </a:lnTo>
                <a:lnTo>
                  <a:pt x="52" y="90"/>
                </a:lnTo>
                <a:lnTo>
                  <a:pt x="49" y="97"/>
                </a:lnTo>
                <a:lnTo>
                  <a:pt x="46" y="104"/>
                </a:lnTo>
                <a:lnTo>
                  <a:pt x="44" y="111"/>
                </a:lnTo>
                <a:lnTo>
                  <a:pt x="43" y="118"/>
                </a:lnTo>
                <a:lnTo>
                  <a:pt x="41" y="132"/>
                </a:lnTo>
                <a:lnTo>
                  <a:pt x="39" y="148"/>
                </a:lnTo>
                <a:lnTo>
                  <a:pt x="45" y="150"/>
                </a:lnTo>
                <a:lnTo>
                  <a:pt x="49" y="151"/>
                </a:lnTo>
                <a:lnTo>
                  <a:pt x="56" y="148"/>
                </a:lnTo>
                <a:lnTo>
                  <a:pt x="61" y="145"/>
                </a:lnTo>
                <a:lnTo>
                  <a:pt x="68" y="143"/>
                </a:lnTo>
                <a:lnTo>
                  <a:pt x="74" y="141"/>
                </a:lnTo>
                <a:lnTo>
                  <a:pt x="81" y="138"/>
                </a:lnTo>
                <a:lnTo>
                  <a:pt x="86" y="134"/>
                </a:lnTo>
                <a:lnTo>
                  <a:pt x="96" y="127"/>
                </a:lnTo>
                <a:lnTo>
                  <a:pt x="105" y="116"/>
                </a:lnTo>
                <a:lnTo>
                  <a:pt x="112" y="111"/>
                </a:lnTo>
                <a:lnTo>
                  <a:pt x="116" y="105"/>
                </a:lnTo>
                <a:lnTo>
                  <a:pt x="118" y="103"/>
                </a:lnTo>
                <a:lnTo>
                  <a:pt x="120" y="100"/>
                </a:lnTo>
                <a:lnTo>
                  <a:pt x="122" y="97"/>
                </a:lnTo>
                <a:lnTo>
                  <a:pt x="122" y="92"/>
                </a:lnTo>
                <a:lnTo>
                  <a:pt x="120" y="86"/>
                </a:lnTo>
                <a:lnTo>
                  <a:pt x="118" y="80"/>
                </a:lnTo>
                <a:lnTo>
                  <a:pt x="115" y="75"/>
                </a:lnTo>
                <a:lnTo>
                  <a:pt x="111" y="71"/>
                </a:lnTo>
                <a:lnTo>
                  <a:pt x="99" y="63"/>
                </a:lnTo>
                <a:lnTo>
                  <a:pt x="87" y="56"/>
                </a:lnTo>
                <a:lnTo>
                  <a:pt x="79" y="45"/>
                </a:lnTo>
                <a:lnTo>
                  <a:pt x="72" y="34"/>
                </a:lnTo>
                <a:lnTo>
                  <a:pt x="56" y="25"/>
                </a:lnTo>
                <a:lnTo>
                  <a:pt x="39" y="16"/>
                </a:lnTo>
                <a:lnTo>
                  <a:pt x="36" y="8"/>
                </a:lnTo>
                <a:lnTo>
                  <a:pt x="32" y="3"/>
                </a:lnTo>
                <a:lnTo>
                  <a:pt x="23" y="0"/>
                </a:lnTo>
                <a:lnTo>
                  <a:pt x="16" y="0"/>
                </a:lnTo>
                <a:lnTo>
                  <a:pt x="8" y="2"/>
                </a:lnTo>
                <a:lnTo>
                  <a:pt x="0" y="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" name="Freeform 173"/>
          <p:cNvSpPr>
            <a:spLocks/>
          </p:cNvSpPr>
          <p:nvPr/>
        </p:nvSpPr>
        <p:spPr bwMode="auto">
          <a:xfrm>
            <a:off x="8659051" y="6255322"/>
            <a:ext cx="60810" cy="51136"/>
          </a:xfrm>
          <a:custGeom>
            <a:avLst/>
            <a:gdLst>
              <a:gd name="T0" fmla="*/ 54 w 132"/>
              <a:gd name="T1" fmla="*/ 46 h 113"/>
              <a:gd name="T2" fmla="*/ 43 w 132"/>
              <a:gd name="T3" fmla="*/ 33 h 113"/>
              <a:gd name="T4" fmla="*/ 33 w 132"/>
              <a:gd name="T5" fmla="*/ 21 h 113"/>
              <a:gd name="T6" fmla="*/ 21 w 132"/>
              <a:gd name="T7" fmla="*/ 11 h 113"/>
              <a:gd name="T8" fmla="*/ 8 w 132"/>
              <a:gd name="T9" fmla="*/ 0 h 113"/>
              <a:gd name="T10" fmla="*/ 7 w 132"/>
              <a:gd name="T11" fmla="*/ 25 h 113"/>
              <a:gd name="T12" fmla="*/ 7 w 132"/>
              <a:gd name="T13" fmla="*/ 47 h 113"/>
              <a:gd name="T14" fmla="*/ 6 w 132"/>
              <a:gd name="T15" fmla="*/ 57 h 113"/>
              <a:gd name="T16" fmla="*/ 5 w 132"/>
              <a:gd name="T17" fmla="*/ 67 h 113"/>
              <a:gd name="T18" fmla="*/ 3 w 132"/>
              <a:gd name="T19" fmla="*/ 79 h 113"/>
              <a:gd name="T20" fmla="*/ 0 w 132"/>
              <a:gd name="T21" fmla="*/ 91 h 113"/>
              <a:gd name="T22" fmla="*/ 26 w 132"/>
              <a:gd name="T23" fmla="*/ 100 h 113"/>
              <a:gd name="T24" fmla="*/ 47 w 132"/>
              <a:gd name="T25" fmla="*/ 106 h 113"/>
              <a:gd name="T26" fmla="*/ 59 w 132"/>
              <a:gd name="T27" fmla="*/ 108 h 113"/>
              <a:gd name="T28" fmla="*/ 70 w 132"/>
              <a:gd name="T29" fmla="*/ 111 h 113"/>
              <a:gd name="T30" fmla="*/ 83 w 132"/>
              <a:gd name="T31" fmla="*/ 112 h 113"/>
              <a:gd name="T32" fmla="*/ 97 w 132"/>
              <a:gd name="T33" fmla="*/ 113 h 113"/>
              <a:gd name="T34" fmla="*/ 112 w 132"/>
              <a:gd name="T35" fmla="*/ 112 h 113"/>
              <a:gd name="T36" fmla="*/ 127 w 132"/>
              <a:gd name="T37" fmla="*/ 111 h 113"/>
              <a:gd name="T38" fmla="*/ 130 w 132"/>
              <a:gd name="T39" fmla="*/ 105 h 113"/>
              <a:gd name="T40" fmla="*/ 132 w 132"/>
              <a:gd name="T41" fmla="*/ 99 h 113"/>
              <a:gd name="T42" fmla="*/ 132 w 132"/>
              <a:gd name="T43" fmla="*/ 96 h 113"/>
              <a:gd name="T44" fmla="*/ 131 w 132"/>
              <a:gd name="T45" fmla="*/ 93 h 113"/>
              <a:gd name="T46" fmla="*/ 129 w 132"/>
              <a:gd name="T47" fmla="*/ 91 h 113"/>
              <a:gd name="T48" fmla="*/ 126 w 132"/>
              <a:gd name="T49" fmla="*/ 90 h 113"/>
              <a:gd name="T50" fmla="*/ 121 w 132"/>
              <a:gd name="T51" fmla="*/ 87 h 113"/>
              <a:gd name="T52" fmla="*/ 114 w 132"/>
              <a:gd name="T53" fmla="*/ 84 h 113"/>
              <a:gd name="T54" fmla="*/ 100 w 132"/>
              <a:gd name="T55" fmla="*/ 73 h 113"/>
              <a:gd name="T56" fmla="*/ 84 w 132"/>
              <a:gd name="T57" fmla="*/ 64 h 113"/>
              <a:gd name="T58" fmla="*/ 69 w 132"/>
              <a:gd name="T59" fmla="*/ 55 h 113"/>
              <a:gd name="T60" fmla="*/ 54 w 132"/>
              <a:gd name="T61" fmla="*/ 4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2" h="113">
                <a:moveTo>
                  <a:pt x="54" y="46"/>
                </a:moveTo>
                <a:lnTo>
                  <a:pt x="43" y="33"/>
                </a:lnTo>
                <a:lnTo>
                  <a:pt x="33" y="21"/>
                </a:lnTo>
                <a:lnTo>
                  <a:pt x="21" y="11"/>
                </a:lnTo>
                <a:lnTo>
                  <a:pt x="8" y="0"/>
                </a:lnTo>
                <a:lnTo>
                  <a:pt x="7" y="25"/>
                </a:lnTo>
                <a:lnTo>
                  <a:pt x="7" y="47"/>
                </a:lnTo>
                <a:lnTo>
                  <a:pt x="6" y="57"/>
                </a:lnTo>
                <a:lnTo>
                  <a:pt x="5" y="67"/>
                </a:lnTo>
                <a:lnTo>
                  <a:pt x="3" y="79"/>
                </a:lnTo>
                <a:lnTo>
                  <a:pt x="0" y="91"/>
                </a:lnTo>
                <a:lnTo>
                  <a:pt x="26" y="100"/>
                </a:lnTo>
                <a:lnTo>
                  <a:pt x="47" y="106"/>
                </a:lnTo>
                <a:lnTo>
                  <a:pt x="59" y="108"/>
                </a:lnTo>
                <a:lnTo>
                  <a:pt x="70" y="111"/>
                </a:lnTo>
                <a:lnTo>
                  <a:pt x="83" y="112"/>
                </a:lnTo>
                <a:lnTo>
                  <a:pt x="97" y="113"/>
                </a:lnTo>
                <a:lnTo>
                  <a:pt x="112" y="112"/>
                </a:lnTo>
                <a:lnTo>
                  <a:pt x="127" y="111"/>
                </a:lnTo>
                <a:lnTo>
                  <a:pt x="130" y="105"/>
                </a:lnTo>
                <a:lnTo>
                  <a:pt x="132" y="99"/>
                </a:lnTo>
                <a:lnTo>
                  <a:pt x="132" y="96"/>
                </a:lnTo>
                <a:lnTo>
                  <a:pt x="131" y="93"/>
                </a:lnTo>
                <a:lnTo>
                  <a:pt x="129" y="91"/>
                </a:lnTo>
                <a:lnTo>
                  <a:pt x="126" y="90"/>
                </a:lnTo>
                <a:lnTo>
                  <a:pt x="121" y="87"/>
                </a:lnTo>
                <a:lnTo>
                  <a:pt x="114" y="84"/>
                </a:lnTo>
                <a:lnTo>
                  <a:pt x="100" y="73"/>
                </a:lnTo>
                <a:lnTo>
                  <a:pt x="84" y="64"/>
                </a:lnTo>
                <a:lnTo>
                  <a:pt x="69" y="55"/>
                </a:lnTo>
                <a:lnTo>
                  <a:pt x="54" y="46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" name="Freeform 174"/>
          <p:cNvSpPr>
            <a:spLocks/>
          </p:cNvSpPr>
          <p:nvPr/>
        </p:nvSpPr>
        <p:spPr bwMode="auto">
          <a:xfrm>
            <a:off x="8772380" y="6253940"/>
            <a:ext cx="111946" cy="123003"/>
          </a:xfrm>
          <a:custGeom>
            <a:avLst/>
            <a:gdLst>
              <a:gd name="T0" fmla="*/ 2 w 244"/>
              <a:gd name="T1" fmla="*/ 0 h 266"/>
              <a:gd name="T2" fmla="*/ 6 w 244"/>
              <a:gd name="T3" fmla="*/ 19 h 266"/>
              <a:gd name="T4" fmla="*/ 16 w 244"/>
              <a:gd name="T5" fmla="*/ 34 h 266"/>
              <a:gd name="T6" fmla="*/ 27 w 244"/>
              <a:gd name="T7" fmla="*/ 56 h 266"/>
              <a:gd name="T8" fmla="*/ 42 w 244"/>
              <a:gd name="T9" fmla="*/ 89 h 266"/>
              <a:gd name="T10" fmla="*/ 60 w 244"/>
              <a:gd name="T11" fmla="*/ 114 h 266"/>
              <a:gd name="T12" fmla="*/ 73 w 244"/>
              <a:gd name="T13" fmla="*/ 144 h 266"/>
              <a:gd name="T14" fmla="*/ 84 w 244"/>
              <a:gd name="T15" fmla="*/ 163 h 266"/>
              <a:gd name="T16" fmla="*/ 97 w 244"/>
              <a:gd name="T17" fmla="*/ 175 h 266"/>
              <a:gd name="T18" fmla="*/ 112 w 244"/>
              <a:gd name="T19" fmla="*/ 187 h 266"/>
              <a:gd name="T20" fmla="*/ 135 w 244"/>
              <a:gd name="T21" fmla="*/ 201 h 266"/>
              <a:gd name="T22" fmla="*/ 165 w 244"/>
              <a:gd name="T23" fmla="*/ 216 h 266"/>
              <a:gd name="T24" fmla="*/ 186 w 244"/>
              <a:gd name="T25" fmla="*/ 230 h 266"/>
              <a:gd name="T26" fmla="*/ 203 w 244"/>
              <a:gd name="T27" fmla="*/ 246 h 266"/>
              <a:gd name="T28" fmla="*/ 210 w 244"/>
              <a:gd name="T29" fmla="*/ 259 h 266"/>
              <a:gd name="T30" fmla="*/ 218 w 244"/>
              <a:gd name="T31" fmla="*/ 265 h 266"/>
              <a:gd name="T32" fmla="*/ 228 w 244"/>
              <a:gd name="T33" fmla="*/ 265 h 266"/>
              <a:gd name="T34" fmla="*/ 236 w 244"/>
              <a:gd name="T35" fmla="*/ 259 h 266"/>
              <a:gd name="T36" fmla="*/ 242 w 244"/>
              <a:gd name="T37" fmla="*/ 249 h 266"/>
              <a:gd name="T38" fmla="*/ 244 w 244"/>
              <a:gd name="T39" fmla="*/ 238 h 266"/>
              <a:gd name="T40" fmla="*/ 244 w 244"/>
              <a:gd name="T41" fmla="*/ 225 h 266"/>
              <a:gd name="T42" fmla="*/ 241 w 244"/>
              <a:gd name="T43" fmla="*/ 213 h 266"/>
              <a:gd name="T44" fmla="*/ 235 w 244"/>
              <a:gd name="T45" fmla="*/ 203 h 266"/>
              <a:gd name="T46" fmla="*/ 228 w 244"/>
              <a:gd name="T47" fmla="*/ 195 h 266"/>
              <a:gd name="T48" fmla="*/ 203 w 244"/>
              <a:gd name="T49" fmla="*/ 181 h 266"/>
              <a:gd name="T50" fmla="*/ 175 w 244"/>
              <a:gd name="T51" fmla="*/ 170 h 266"/>
              <a:gd name="T52" fmla="*/ 155 w 244"/>
              <a:gd name="T53" fmla="*/ 160 h 266"/>
              <a:gd name="T54" fmla="*/ 140 w 244"/>
              <a:gd name="T55" fmla="*/ 150 h 266"/>
              <a:gd name="T56" fmla="*/ 130 w 244"/>
              <a:gd name="T57" fmla="*/ 144 h 266"/>
              <a:gd name="T58" fmla="*/ 125 w 244"/>
              <a:gd name="T59" fmla="*/ 128 h 266"/>
              <a:gd name="T60" fmla="*/ 122 w 244"/>
              <a:gd name="T61" fmla="*/ 106 h 266"/>
              <a:gd name="T62" fmla="*/ 115 w 244"/>
              <a:gd name="T63" fmla="*/ 86 h 266"/>
              <a:gd name="T64" fmla="*/ 106 w 244"/>
              <a:gd name="T65" fmla="*/ 64 h 266"/>
              <a:gd name="T66" fmla="*/ 95 w 244"/>
              <a:gd name="T67" fmla="*/ 46 h 266"/>
              <a:gd name="T68" fmla="*/ 78 w 244"/>
              <a:gd name="T69" fmla="*/ 21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4" h="266">
                <a:moveTo>
                  <a:pt x="66" y="0"/>
                </a:moveTo>
                <a:lnTo>
                  <a:pt x="2" y="0"/>
                </a:lnTo>
                <a:lnTo>
                  <a:pt x="0" y="11"/>
                </a:lnTo>
                <a:lnTo>
                  <a:pt x="6" y="19"/>
                </a:lnTo>
                <a:lnTo>
                  <a:pt x="12" y="26"/>
                </a:lnTo>
                <a:lnTo>
                  <a:pt x="16" y="34"/>
                </a:lnTo>
                <a:lnTo>
                  <a:pt x="20" y="40"/>
                </a:lnTo>
                <a:lnTo>
                  <a:pt x="27" y="56"/>
                </a:lnTo>
                <a:lnTo>
                  <a:pt x="34" y="75"/>
                </a:lnTo>
                <a:lnTo>
                  <a:pt x="42" y="89"/>
                </a:lnTo>
                <a:lnTo>
                  <a:pt x="51" y="101"/>
                </a:lnTo>
                <a:lnTo>
                  <a:pt x="60" y="114"/>
                </a:lnTo>
                <a:lnTo>
                  <a:pt x="69" y="128"/>
                </a:lnTo>
                <a:lnTo>
                  <a:pt x="73" y="144"/>
                </a:lnTo>
                <a:lnTo>
                  <a:pt x="79" y="160"/>
                </a:lnTo>
                <a:lnTo>
                  <a:pt x="84" y="163"/>
                </a:lnTo>
                <a:lnTo>
                  <a:pt x="89" y="168"/>
                </a:lnTo>
                <a:lnTo>
                  <a:pt x="97" y="175"/>
                </a:lnTo>
                <a:lnTo>
                  <a:pt x="105" y="182"/>
                </a:lnTo>
                <a:lnTo>
                  <a:pt x="112" y="187"/>
                </a:lnTo>
                <a:lnTo>
                  <a:pt x="120" y="191"/>
                </a:lnTo>
                <a:lnTo>
                  <a:pt x="135" y="201"/>
                </a:lnTo>
                <a:lnTo>
                  <a:pt x="153" y="210"/>
                </a:lnTo>
                <a:lnTo>
                  <a:pt x="165" y="216"/>
                </a:lnTo>
                <a:lnTo>
                  <a:pt x="176" y="224"/>
                </a:lnTo>
                <a:lnTo>
                  <a:pt x="186" y="230"/>
                </a:lnTo>
                <a:lnTo>
                  <a:pt x="196" y="239"/>
                </a:lnTo>
                <a:lnTo>
                  <a:pt x="203" y="246"/>
                </a:lnTo>
                <a:lnTo>
                  <a:pt x="208" y="256"/>
                </a:lnTo>
                <a:lnTo>
                  <a:pt x="210" y="259"/>
                </a:lnTo>
                <a:lnTo>
                  <a:pt x="214" y="263"/>
                </a:lnTo>
                <a:lnTo>
                  <a:pt x="218" y="265"/>
                </a:lnTo>
                <a:lnTo>
                  <a:pt x="222" y="266"/>
                </a:lnTo>
                <a:lnTo>
                  <a:pt x="228" y="265"/>
                </a:lnTo>
                <a:lnTo>
                  <a:pt x="233" y="263"/>
                </a:lnTo>
                <a:lnTo>
                  <a:pt x="236" y="259"/>
                </a:lnTo>
                <a:lnTo>
                  <a:pt x="240" y="254"/>
                </a:lnTo>
                <a:lnTo>
                  <a:pt x="242" y="249"/>
                </a:lnTo>
                <a:lnTo>
                  <a:pt x="243" y="243"/>
                </a:lnTo>
                <a:lnTo>
                  <a:pt x="244" y="238"/>
                </a:lnTo>
                <a:lnTo>
                  <a:pt x="244" y="231"/>
                </a:lnTo>
                <a:lnTo>
                  <a:pt x="244" y="225"/>
                </a:lnTo>
                <a:lnTo>
                  <a:pt x="243" y="218"/>
                </a:lnTo>
                <a:lnTo>
                  <a:pt x="241" y="213"/>
                </a:lnTo>
                <a:lnTo>
                  <a:pt x="238" y="208"/>
                </a:lnTo>
                <a:lnTo>
                  <a:pt x="235" y="203"/>
                </a:lnTo>
                <a:lnTo>
                  <a:pt x="232" y="199"/>
                </a:lnTo>
                <a:lnTo>
                  <a:pt x="228" y="195"/>
                </a:lnTo>
                <a:lnTo>
                  <a:pt x="222" y="191"/>
                </a:lnTo>
                <a:lnTo>
                  <a:pt x="203" y="181"/>
                </a:lnTo>
                <a:lnTo>
                  <a:pt x="183" y="173"/>
                </a:lnTo>
                <a:lnTo>
                  <a:pt x="175" y="170"/>
                </a:lnTo>
                <a:lnTo>
                  <a:pt x="165" y="165"/>
                </a:lnTo>
                <a:lnTo>
                  <a:pt x="155" y="160"/>
                </a:lnTo>
                <a:lnTo>
                  <a:pt x="146" y="155"/>
                </a:lnTo>
                <a:lnTo>
                  <a:pt x="140" y="150"/>
                </a:lnTo>
                <a:lnTo>
                  <a:pt x="135" y="147"/>
                </a:lnTo>
                <a:lnTo>
                  <a:pt x="130" y="144"/>
                </a:lnTo>
                <a:lnTo>
                  <a:pt x="127" y="138"/>
                </a:lnTo>
                <a:lnTo>
                  <a:pt x="125" y="128"/>
                </a:lnTo>
                <a:lnTo>
                  <a:pt x="124" y="117"/>
                </a:lnTo>
                <a:lnTo>
                  <a:pt x="122" y="106"/>
                </a:lnTo>
                <a:lnTo>
                  <a:pt x="119" y="95"/>
                </a:lnTo>
                <a:lnTo>
                  <a:pt x="115" y="86"/>
                </a:lnTo>
                <a:lnTo>
                  <a:pt x="111" y="75"/>
                </a:lnTo>
                <a:lnTo>
                  <a:pt x="106" y="64"/>
                </a:lnTo>
                <a:lnTo>
                  <a:pt x="100" y="54"/>
                </a:lnTo>
                <a:lnTo>
                  <a:pt x="95" y="46"/>
                </a:lnTo>
                <a:lnTo>
                  <a:pt x="89" y="37"/>
                </a:lnTo>
                <a:lnTo>
                  <a:pt x="78" y="21"/>
                </a:lnTo>
                <a:lnTo>
                  <a:pt x="66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9" name="Freeform 175"/>
          <p:cNvSpPr>
            <a:spLocks/>
          </p:cNvSpPr>
          <p:nvPr/>
        </p:nvSpPr>
        <p:spPr bwMode="auto">
          <a:xfrm>
            <a:off x="8965868" y="6354830"/>
            <a:ext cx="33169" cy="31787"/>
          </a:xfrm>
          <a:custGeom>
            <a:avLst/>
            <a:gdLst>
              <a:gd name="T0" fmla="*/ 58 w 71"/>
              <a:gd name="T1" fmla="*/ 10 h 69"/>
              <a:gd name="T2" fmla="*/ 43 w 71"/>
              <a:gd name="T3" fmla="*/ 8 h 69"/>
              <a:gd name="T4" fmla="*/ 31 w 71"/>
              <a:gd name="T5" fmla="*/ 6 h 69"/>
              <a:gd name="T6" fmla="*/ 20 w 71"/>
              <a:gd name="T7" fmla="*/ 4 h 69"/>
              <a:gd name="T8" fmla="*/ 5 w 71"/>
              <a:gd name="T9" fmla="*/ 0 h 69"/>
              <a:gd name="T10" fmla="*/ 2 w 71"/>
              <a:gd name="T11" fmla="*/ 5 h 69"/>
              <a:gd name="T12" fmla="*/ 0 w 71"/>
              <a:gd name="T13" fmla="*/ 10 h 69"/>
              <a:gd name="T14" fmla="*/ 1 w 71"/>
              <a:gd name="T15" fmla="*/ 25 h 69"/>
              <a:gd name="T16" fmla="*/ 3 w 71"/>
              <a:gd name="T17" fmla="*/ 38 h 69"/>
              <a:gd name="T18" fmla="*/ 7 w 71"/>
              <a:gd name="T19" fmla="*/ 51 h 69"/>
              <a:gd name="T20" fmla="*/ 8 w 71"/>
              <a:gd name="T21" fmla="*/ 66 h 69"/>
              <a:gd name="T22" fmla="*/ 14 w 71"/>
              <a:gd name="T23" fmla="*/ 67 h 69"/>
              <a:gd name="T24" fmla="*/ 21 w 71"/>
              <a:gd name="T25" fmla="*/ 69 h 69"/>
              <a:gd name="T26" fmla="*/ 31 w 71"/>
              <a:gd name="T27" fmla="*/ 65 h 69"/>
              <a:gd name="T28" fmla="*/ 42 w 71"/>
              <a:gd name="T29" fmla="*/ 59 h 69"/>
              <a:gd name="T30" fmla="*/ 52 w 71"/>
              <a:gd name="T31" fmla="*/ 57 h 69"/>
              <a:gd name="T32" fmla="*/ 61 w 71"/>
              <a:gd name="T33" fmla="*/ 55 h 69"/>
              <a:gd name="T34" fmla="*/ 65 w 71"/>
              <a:gd name="T35" fmla="*/ 53 h 69"/>
              <a:gd name="T36" fmla="*/ 68 w 71"/>
              <a:gd name="T37" fmla="*/ 52 h 69"/>
              <a:gd name="T38" fmla="*/ 70 w 71"/>
              <a:gd name="T39" fmla="*/ 49 h 69"/>
              <a:gd name="T40" fmla="*/ 71 w 71"/>
              <a:gd name="T41" fmla="*/ 45 h 69"/>
              <a:gd name="T42" fmla="*/ 70 w 71"/>
              <a:gd name="T43" fmla="*/ 37 h 69"/>
              <a:gd name="T44" fmla="*/ 66 w 71"/>
              <a:gd name="T45" fmla="*/ 27 h 69"/>
              <a:gd name="T46" fmla="*/ 62 w 71"/>
              <a:gd name="T47" fmla="*/ 18 h 69"/>
              <a:gd name="T48" fmla="*/ 58 w 71"/>
              <a:gd name="T49" fmla="*/ 1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1" h="69">
                <a:moveTo>
                  <a:pt x="58" y="10"/>
                </a:moveTo>
                <a:lnTo>
                  <a:pt x="43" y="8"/>
                </a:lnTo>
                <a:lnTo>
                  <a:pt x="31" y="6"/>
                </a:lnTo>
                <a:lnTo>
                  <a:pt x="20" y="4"/>
                </a:lnTo>
                <a:lnTo>
                  <a:pt x="5" y="0"/>
                </a:lnTo>
                <a:lnTo>
                  <a:pt x="2" y="5"/>
                </a:lnTo>
                <a:lnTo>
                  <a:pt x="0" y="10"/>
                </a:lnTo>
                <a:lnTo>
                  <a:pt x="1" y="25"/>
                </a:lnTo>
                <a:lnTo>
                  <a:pt x="3" y="38"/>
                </a:lnTo>
                <a:lnTo>
                  <a:pt x="7" y="51"/>
                </a:lnTo>
                <a:lnTo>
                  <a:pt x="8" y="66"/>
                </a:lnTo>
                <a:lnTo>
                  <a:pt x="14" y="67"/>
                </a:lnTo>
                <a:lnTo>
                  <a:pt x="21" y="69"/>
                </a:lnTo>
                <a:lnTo>
                  <a:pt x="31" y="65"/>
                </a:lnTo>
                <a:lnTo>
                  <a:pt x="42" y="59"/>
                </a:lnTo>
                <a:lnTo>
                  <a:pt x="52" y="57"/>
                </a:lnTo>
                <a:lnTo>
                  <a:pt x="61" y="55"/>
                </a:lnTo>
                <a:lnTo>
                  <a:pt x="65" y="53"/>
                </a:lnTo>
                <a:lnTo>
                  <a:pt x="68" y="52"/>
                </a:lnTo>
                <a:lnTo>
                  <a:pt x="70" y="49"/>
                </a:lnTo>
                <a:lnTo>
                  <a:pt x="71" y="45"/>
                </a:lnTo>
                <a:lnTo>
                  <a:pt x="70" y="37"/>
                </a:lnTo>
                <a:lnTo>
                  <a:pt x="66" y="27"/>
                </a:lnTo>
                <a:lnTo>
                  <a:pt x="62" y="18"/>
                </a:lnTo>
                <a:lnTo>
                  <a:pt x="58" y="1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0" name="Freeform 176"/>
          <p:cNvSpPr>
            <a:spLocks/>
          </p:cNvSpPr>
          <p:nvPr/>
        </p:nvSpPr>
        <p:spPr bwMode="auto">
          <a:xfrm>
            <a:off x="8887090" y="6121263"/>
            <a:ext cx="30405" cy="48372"/>
          </a:xfrm>
          <a:custGeom>
            <a:avLst/>
            <a:gdLst>
              <a:gd name="T0" fmla="*/ 64 w 65"/>
              <a:gd name="T1" fmla="*/ 5 h 106"/>
              <a:gd name="T2" fmla="*/ 57 w 65"/>
              <a:gd name="T3" fmla="*/ 2 h 106"/>
              <a:gd name="T4" fmla="*/ 49 w 65"/>
              <a:gd name="T5" fmla="*/ 0 h 106"/>
              <a:gd name="T6" fmla="*/ 45 w 65"/>
              <a:gd name="T7" fmla="*/ 0 h 106"/>
              <a:gd name="T8" fmla="*/ 43 w 65"/>
              <a:gd name="T9" fmla="*/ 2 h 106"/>
              <a:gd name="T10" fmla="*/ 39 w 65"/>
              <a:gd name="T11" fmla="*/ 4 h 106"/>
              <a:gd name="T12" fmla="*/ 38 w 65"/>
              <a:gd name="T13" fmla="*/ 6 h 106"/>
              <a:gd name="T14" fmla="*/ 35 w 65"/>
              <a:gd name="T15" fmla="*/ 14 h 106"/>
              <a:gd name="T16" fmla="*/ 33 w 65"/>
              <a:gd name="T17" fmla="*/ 21 h 106"/>
              <a:gd name="T18" fmla="*/ 27 w 65"/>
              <a:gd name="T19" fmla="*/ 32 h 106"/>
              <a:gd name="T20" fmla="*/ 22 w 65"/>
              <a:gd name="T21" fmla="*/ 42 h 106"/>
              <a:gd name="T22" fmla="*/ 16 w 65"/>
              <a:gd name="T23" fmla="*/ 54 h 106"/>
              <a:gd name="T24" fmla="*/ 10 w 65"/>
              <a:gd name="T25" fmla="*/ 63 h 106"/>
              <a:gd name="T26" fmla="*/ 6 w 65"/>
              <a:gd name="T27" fmla="*/ 75 h 106"/>
              <a:gd name="T28" fmla="*/ 0 w 65"/>
              <a:gd name="T29" fmla="*/ 87 h 106"/>
              <a:gd name="T30" fmla="*/ 0 w 65"/>
              <a:gd name="T31" fmla="*/ 106 h 106"/>
              <a:gd name="T32" fmla="*/ 21 w 65"/>
              <a:gd name="T33" fmla="*/ 106 h 106"/>
              <a:gd name="T34" fmla="*/ 27 w 65"/>
              <a:gd name="T35" fmla="*/ 106 h 106"/>
              <a:gd name="T36" fmla="*/ 33 w 65"/>
              <a:gd name="T37" fmla="*/ 103 h 106"/>
              <a:gd name="T38" fmla="*/ 38 w 65"/>
              <a:gd name="T39" fmla="*/ 101 h 106"/>
              <a:gd name="T40" fmla="*/ 43 w 65"/>
              <a:gd name="T41" fmla="*/ 97 h 106"/>
              <a:gd name="T42" fmla="*/ 50 w 65"/>
              <a:gd name="T43" fmla="*/ 88 h 106"/>
              <a:gd name="T44" fmla="*/ 57 w 65"/>
              <a:gd name="T45" fmla="*/ 76 h 106"/>
              <a:gd name="T46" fmla="*/ 60 w 65"/>
              <a:gd name="T47" fmla="*/ 68 h 106"/>
              <a:gd name="T48" fmla="*/ 63 w 65"/>
              <a:gd name="T49" fmla="*/ 59 h 106"/>
              <a:gd name="T50" fmla="*/ 64 w 65"/>
              <a:gd name="T51" fmla="*/ 51 h 106"/>
              <a:gd name="T52" fmla="*/ 65 w 65"/>
              <a:gd name="T53" fmla="*/ 42 h 106"/>
              <a:gd name="T54" fmla="*/ 65 w 65"/>
              <a:gd name="T55" fmla="*/ 24 h 106"/>
              <a:gd name="T56" fmla="*/ 64 w 65"/>
              <a:gd name="T57" fmla="*/ 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5" h="106">
                <a:moveTo>
                  <a:pt x="64" y="5"/>
                </a:moveTo>
                <a:lnTo>
                  <a:pt x="57" y="2"/>
                </a:lnTo>
                <a:lnTo>
                  <a:pt x="49" y="0"/>
                </a:lnTo>
                <a:lnTo>
                  <a:pt x="45" y="0"/>
                </a:lnTo>
                <a:lnTo>
                  <a:pt x="43" y="2"/>
                </a:lnTo>
                <a:lnTo>
                  <a:pt x="39" y="4"/>
                </a:lnTo>
                <a:lnTo>
                  <a:pt x="38" y="6"/>
                </a:lnTo>
                <a:lnTo>
                  <a:pt x="35" y="14"/>
                </a:lnTo>
                <a:lnTo>
                  <a:pt x="33" y="21"/>
                </a:lnTo>
                <a:lnTo>
                  <a:pt x="27" y="32"/>
                </a:lnTo>
                <a:lnTo>
                  <a:pt x="22" y="42"/>
                </a:lnTo>
                <a:lnTo>
                  <a:pt x="16" y="54"/>
                </a:lnTo>
                <a:lnTo>
                  <a:pt x="10" y="63"/>
                </a:lnTo>
                <a:lnTo>
                  <a:pt x="6" y="75"/>
                </a:lnTo>
                <a:lnTo>
                  <a:pt x="0" y="87"/>
                </a:lnTo>
                <a:lnTo>
                  <a:pt x="0" y="106"/>
                </a:lnTo>
                <a:lnTo>
                  <a:pt x="21" y="106"/>
                </a:lnTo>
                <a:lnTo>
                  <a:pt x="27" y="106"/>
                </a:lnTo>
                <a:lnTo>
                  <a:pt x="33" y="103"/>
                </a:lnTo>
                <a:lnTo>
                  <a:pt x="38" y="101"/>
                </a:lnTo>
                <a:lnTo>
                  <a:pt x="43" y="97"/>
                </a:lnTo>
                <a:lnTo>
                  <a:pt x="50" y="88"/>
                </a:lnTo>
                <a:lnTo>
                  <a:pt x="57" y="76"/>
                </a:lnTo>
                <a:lnTo>
                  <a:pt x="60" y="68"/>
                </a:lnTo>
                <a:lnTo>
                  <a:pt x="63" y="59"/>
                </a:lnTo>
                <a:lnTo>
                  <a:pt x="64" y="51"/>
                </a:lnTo>
                <a:lnTo>
                  <a:pt x="65" y="42"/>
                </a:lnTo>
                <a:lnTo>
                  <a:pt x="65" y="24"/>
                </a:lnTo>
                <a:lnTo>
                  <a:pt x="64" y="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1" name="Freeform 177"/>
          <p:cNvSpPr>
            <a:spLocks/>
          </p:cNvSpPr>
          <p:nvPr/>
        </p:nvSpPr>
        <p:spPr bwMode="auto">
          <a:xfrm>
            <a:off x="7406909" y="6599454"/>
            <a:ext cx="1614240" cy="237713"/>
          </a:xfrm>
          <a:custGeom>
            <a:avLst/>
            <a:gdLst>
              <a:gd name="T0" fmla="*/ 3401 w 3503"/>
              <a:gd name="T1" fmla="*/ 442 h 518"/>
              <a:gd name="T2" fmla="*/ 3271 w 3503"/>
              <a:gd name="T3" fmla="*/ 438 h 518"/>
              <a:gd name="T4" fmla="*/ 3176 w 3503"/>
              <a:gd name="T5" fmla="*/ 480 h 518"/>
              <a:gd name="T6" fmla="*/ 3070 w 3503"/>
              <a:gd name="T7" fmla="*/ 461 h 518"/>
              <a:gd name="T8" fmla="*/ 2997 w 3503"/>
              <a:gd name="T9" fmla="*/ 331 h 518"/>
              <a:gd name="T10" fmla="*/ 2942 w 3503"/>
              <a:gd name="T11" fmla="*/ 348 h 518"/>
              <a:gd name="T12" fmla="*/ 2844 w 3503"/>
              <a:gd name="T13" fmla="*/ 335 h 518"/>
              <a:gd name="T14" fmla="*/ 2779 w 3503"/>
              <a:gd name="T15" fmla="*/ 286 h 518"/>
              <a:gd name="T16" fmla="*/ 2563 w 3503"/>
              <a:gd name="T17" fmla="*/ 280 h 518"/>
              <a:gd name="T18" fmla="*/ 2519 w 3503"/>
              <a:gd name="T19" fmla="*/ 268 h 518"/>
              <a:gd name="T20" fmla="*/ 2484 w 3503"/>
              <a:gd name="T21" fmla="*/ 331 h 518"/>
              <a:gd name="T22" fmla="*/ 2455 w 3503"/>
              <a:gd name="T23" fmla="*/ 267 h 518"/>
              <a:gd name="T24" fmla="*/ 2452 w 3503"/>
              <a:gd name="T25" fmla="*/ 217 h 518"/>
              <a:gd name="T26" fmla="*/ 2315 w 3503"/>
              <a:gd name="T27" fmla="*/ 176 h 518"/>
              <a:gd name="T28" fmla="*/ 2193 w 3503"/>
              <a:gd name="T29" fmla="*/ 96 h 518"/>
              <a:gd name="T30" fmla="*/ 2077 w 3503"/>
              <a:gd name="T31" fmla="*/ 40 h 518"/>
              <a:gd name="T32" fmla="*/ 2010 w 3503"/>
              <a:gd name="T33" fmla="*/ 1 h 518"/>
              <a:gd name="T34" fmla="*/ 1917 w 3503"/>
              <a:gd name="T35" fmla="*/ 30 h 518"/>
              <a:gd name="T36" fmla="*/ 1977 w 3503"/>
              <a:gd name="T37" fmla="*/ 83 h 518"/>
              <a:gd name="T38" fmla="*/ 2131 w 3503"/>
              <a:gd name="T39" fmla="*/ 102 h 518"/>
              <a:gd name="T40" fmla="*/ 2207 w 3503"/>
              <a:gd name="T41" fmla="*/ 179 h 518"/>
              <a:gd name="T42" fmla="*/ 2321 w 3503"/>
              <a:gd name="T43" fmla="*/ 206 h 518"/>
              <a:gd name="T44" fmla="*/ 2367 w 3503"/>
              <a:gd name="T45" fmla="*/ 250 h 518"/>
              <a:gd name="T46" fmla="*/ 2314 w 3503"/>
              <a:gd name="T47" fmla="*/ 271 h 518"/>
              <a:gd name="T48" fmla="*/ 2241 w 3503"/>
              <a:gd name="T49" fmla="*/ 234 h 518"/>
              <a:gd name="T50" fmla="*/ 2178 w 3503"/>
              <a:gd name="T51" fmla="*/ 230 h 518"/>
              <a:gd name="T52" fmla="*/ 2062 w 3503"/>
              <a:gd name="T53" fmla="*/ 183 h 518"/>
              <a:gd name="T54" fmla="*/ 1923 w 3503"/>
              <a:gd name="T55" fmla="*/ 156 h 518"/>
              <a:gd name="T56" fmla="*/ 1859 w 3503"/>
              <a:gd name="T57" fmla="*/ 181 h 518"/>
              <a:gd name="T58" fmla="*/ 1542 w 3503"/>
              <a:gd name="T59" fmla="*/ 140 h 518"/>
              <a:gd name="T60" fmla="*/ 1450 w 3503"/>
              <a:gd name="T61" fmla="*/ 74 h 518"/>
              <a:gd name="T62" fmla="*/ 1343 w 3503"/>
              <a:gd name="T63" fmla="*/ 54 h 518"/>
              <a:gd name="T64" fmla="*/ 1293 w 3503"/>
              <a:gd name="T65" fmla="*/ 96 h 518"/>
              <a:gd name="T66" fmla="*/ 1201 w 3503"/>
              <a:gd name="T67" fmla="*/ 98 h 518"/>
              <a:gd name="T68" fmla="*/ 1163 w 3503"/>
              <a:gd name="T69" fmla="*/ 50 h 518"/>
              <a:gd name="T70" fmla="*/ 1025 w 3503"/>
              <a:gd name="T71" fmla="*/ 69 h 518"/>
              <a:gd name="T72" fmla="*/ 951 w 3503"/>
              <a:gd name="T73" fmla="*/ 88 h 518"/>
              <a:gd name="T74" fmla="*/ 881 w 3503"/>
              <a:gd name="T75" fmla="*/ 111 h 518"/>
              <a:gd name="T76" fmla="*/ 781 w 3503"/>
              <a:gd name="T77" fmla="*/ 91 h 518"/>
              <a:gd name="T78" fmla="*/ 665 w 3503"/>
              <a:gd name="T79" fmla="*/ 104 h 518"/>
              <a:gd name="T80" fmla="*/ 587 w 3503"/>
              <a:gd name="T81" fmla="*/ 134 h 518"/>
              <a:gd name="T82" fmla="*/ 505 w 3503"/>
              <a:gd name="T83" fmla="*/ 199 h 518"/>
              <a:gd name="T84" fmla="*/ 392 w 3503"/>
              <a:gd name="T85" fmla="*/ 253 h 518"/>
              <a:gd name="T86" fmla="*/ 275 w 3503"/>
              <a:gd name="T87" fmla="*/ 301 h 518"/>
              <a:gd name="T88" fmla="*/ 199 w 3503"/>
              <a:gd name="T89" fmla="*/ 373 h 518"/>
              <a:gd name="T90" fmla="*/ 52 w 3503"/>
              <a:gd name="T91" fmla="*/ 465 h 518"/>
              <a:gd name="T92" fmla="*/ 411 w 3503"/>
              <a:gd name="T93" fmla="*/ 442 h 518"/>
              <a:gd name="T94" fmla="*/ 596 w 3503"/>
              <a:gd name="T95" fmla="*/ 405 h 518"/>
              <a:gd name="T96" fmla="*/ 743 w 3503"/>
              <a:gd name="T97" fmla="*/ 347 h 518"/>
              <a:gd name="T98" fmla="*/ 794 w 3503"/>
              <a:gd name="T99" fmla="*/ 385 h 518"/>
              <a:gd name="T100" fmla="*/ 691 w 3503"/>
              <a:gd name="T101" fmla="*/ 447 h 518"/>
              <a:gd name="T102" fmla="*/ 781 w 3503"/>
              <a:gd name="T103" fmla="*/ 475 h 518"/>
              <a:gd name="T104" fmla="*/ 961 w 3503"/>
              <a:gd name="T105" fmla="*/ 487 h 518"/>
              <a:gd name="T106" fmla="*/ 1011 w 3503"/>
              <a:gd name="T107" fmla="*/ 411 h 518"/>
              <a:gd name="T108" fmla="*/ 1052 w 3503"/>
              <a:gd name="T109" fmla="*/ 446 h 518"/>
              <a:gd name="T110" fmla="*/ 1154 w 3503"/>
              <a:gd name="T111" fmla="*/ 475 h 518"/>
              <a:gd name="T112" fmla="*/ 1268 w 3503"/>
              <a:gd name="T113" fmla="*/ 446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03" h="518">
                <a:moveTo>
                  <a:pt x="1436" y="517"/>
                </a:moveTo>
                <a:lnTo>
                  <a:pt x="3503" y="517"/>
                </a:lnTo>
                <a:lnTo>
                  <a:pt x="3503" y="451"/>
                </a:lnTo>
                <a:lnTo>
                  <a:pt x="3447" y="451"/>
                </a:lnTo>
                <a:lnTo>
                  <a:pt x="3440" y="448"/>
                </a:lnTo>
                <a:lnTo>
                  <a:pt x="3434" y="445"/>
                </a:lnTo>
                <a:lnTo>
                  <a:pt x="3428" y="446"/>
                </a:lnTo>
                <a:lnTo>
                  <a:pt x="3421" y="446"/>
                </a:lnTo>
                <a:lnTo>
                  <a:pt x="3412" y="445"/>
                </a:lnTo>
                <a:lnTo>
                  <a:pt x="3401" y="442"/>
                </a:lnTo>
                <a:lnTo>
                  <a:pt x="3381" y="437"/>
                </a:lnTo>
                <a:lnTo>
                  <a:pt x="3368" y="434"/>
                </a:lnTo>
                <a:lnTo>
                  <a:pt x="3357" y="433"/>
                </a:lnTo>
                <a:lnTo>
                  <a:pt x="3344" y="433"/>
                </a:lnTo>
                <a:lnTo>
                  <a:pt x="3331" y="435"/>
                </a:lnTo>
                <a:lnTo>
                  <a:pt x="3318" y="435"/>
                </a:lnTo>
                <a:lnTo>
                  <a:pt x="3305" y="435"/>
                </a:lnTo>
                <a:lnTo>
                  <a:pt x="3292" y="436"/>
                </a:lnTo>
                <a:lnTo>
                  <a:pt x="3281" y="436"/>
                </a:lnTo>
                <a:lnTo>
                  <a:pt x="3271" y="438"/>
                </a:lnTo>
                <a:lnTo>
                  <a:pt x="3260" y="441"/>
                </a:lnTo>
                <a:lnTo>
                  <a:pt x="3250" y="445"/>
                </a:lnTo>
                <a:lnTo>
                  <a:pt x="3240" y="450"/>
                </a:lnTo>
                <a:lnTo>
                  <a:pt x="3231" y="454"/>
                </a:lnTo>
                <a:lnTo>
                  <a:pt x="3221" y="460"/>
                </a:lnTo>
                <a:lnTo>
                  <a:pt x="3212" y="466"/>
                </a:lnTo>
                <a:lnTo>
                  <a:pt x="3204" y="470"/>
                </a:lnTo>
                <a:lnTo>
                  <a:pt x="3195" y="474"/>
                </a:lnTo>
                <a:lnTo>
                  <a:pt x="3185" y="477"/>
                </a:lnTo>
                <a:lnTo>
                  <a:pt x="3176" y="480"/>
                </a:lnTo>
                <a:lnTo>
                  <a:pt x="3165" y="481"/>
                </a:lnTo>
                <a:lnTo>
                  <a:pt x="3153" y="482"/>
                </a:lnTo>
                <a:lnTo>
                  <a:pt x="3142" y="482"/>
                </a:lnTo>
                <a:lnTo>
                  <a:pt x="3130" y="481"/>
                </a:lnTo>
                <a:lnTo>
                  <a:pt x="3119" y="480"/>
                </a:lnTo>
                <a:lnTo>
                  <a:pt x="3109" y="478"/>
                </a:lnTo>
                <a:lnTo>
                  <a:pt x="3098" y="475"/>
                </a:lnTo>
                <a:lnTo>
                  <a:pt x="3088" y="472"/>
                </a:lnTo>
                <a:lnTo>
                  <a:pt x="3078" y="466"/>
                </a:lnTo>
                <a:lnTo>
                  <a:pt x="3070" y="461"/>
                </a:lnTo>
                <a:lnTo>
                  <a:pt x="3062" y="455"/>
                </a:lnTo>
                <a:lnTo>
                  <a:pt x="3056" y="448"/>
                </a:lnTo>
                <a:lnTo>
                  <a:pt x="3051" y="434"/>
                </a:lnTo>
                <a:lnTo>
                  <a:pt x="3043" y="408"/>
                </a:lnTo>
                <a:lnTo>
                  <a:pt x="3033" y="383"/>
                </a:lnTo>
                <a:lnTo>
                  <a:pt x="3028" y="369"/>
                </a:lnTo>
                <a:lnTo>
                  <a:pt x="3018" y="361"/>
                </a:lnTo>
                <a:lnTo>
                  <a:pt x="3006" y="353"/>
                </a:lnTo>
                <a:lnTo>
                  <a:pt x="3002" y="342"/>
                </a:lnTo>
                <a:lnTo>
                  <a:pt x="2997" y="331"/>
                </a:lnTo>
                <a:lnTo>
                  <a:pt x="2995" y="326"/>
                </a:lnTo>
                <a:lnTo>
                  <a:pt x="2992" y="322"/>
                </a:lnTo>
                <a:lnTo>
                  <a:pt x="2988" y="319"/>
                </a:lnTo>
                <a:lnTo>
                  <a:pt x="2982" y="318"/>
                </a:lnTo>
                <a:lnTo>
                  <a:pt x="2976" y="319"/>
                </a:lnTo>
                <a:lnTo>
                  <a:pt x="2970" y="321"/>
                </a:lnTo>
                <a:lnTo>
                  <a:pt x="2966" y="325"/>
                </a:lnTo>
                <a:lnTo>
                  <a:pt x="2962" y="329"/>
                </a:lnTo>
                <a:lnTo>
                  <a:pt x="2953" y="339"/>
                </a:lnTo>
                <a:lnTo>
                  <a:pt x="2942" y="348"/>
                </a:lnTo>
                <a:lnTo>
                  <a:pt x="2934" y="353"/>
                </a:lnTo>
                <a:lnTo>
                  <a:pt x="2925" y="356"/>
                </a:lnTo>
                <a:lnTo>
                  <a:pt x="2916" y="358"/>
                </a:lnTo>
                <a:lnTo>
                  <a:pt x="2906" y="358"/>
                </a:lnTo>
                <a:lnTo>
                  <a:pt x="2894" y="358"/>
                </a:lnTo>
                <a:lnTo>
                  <a:pt x="2882" y="356"/>
                </a:lnTo>
                <a:lnTo>
                  <a:pt x="2872" y="353"/>
                </a:lnTo>
                <a:lnTo>
                  <a:pt x="2862" y="347"/>
                </a:lnTo>
                <a:lnTo>
                  <a:pt x="2853" y="342"/>
                </a:lnTo>
                <a:lnTo>
                  <a:pt x="2844" y="335"/>
                </a:lnTo>
                <a:lnTo>
                  <a:pt x="2835" y="328"/>
                </a:lnTo>
                <a:lnTo>
                  <a:pt x="2826" y="318"/>
                </a:lnTo>
                <a:lnTo>
                  <a:pt x="2818" y="307"/>
                </a:lnTo>
                <a:lnTo>
                  <a:pt x="2811" y="298"/>
                </a:lnTo>
                <a:lnTo>
                  <a:pt x="2806" y="291"/>
                </a:lnTo>
                <a:lnTo>
                  <a:pt x="2802" y="287"/>
                </a:lnTo>
                <a:lnTo>
                  <a:pt x="2795" y="286"/>
                </a:lnTo>
                <a:lnTo>
                  <a:pt x="2790" y="286"/>
                </a:lnTo>
                <a:lnTo>
                  <a:pt x="2785" y="286"/>
                </a:lnTo>
                <a:lnTo>
                  <a:pt x="2779" y="286"/>
                </a:lnTo>
                <a:lnTo>
                  <a:pt x="2770" y="288"/>
                </a:lnTo>
                <a:lnTo>
                  <a:pt x="2757" y="289"/>
                </a:lnTo>
                <a:lnTo>
                  <a:pt x="2741" y="290"/>
                </a:lnTo>
                <a:lnTo>
                  <a:pt x="2727" y="289"/>
                </a:lnTo>
                <a:lnTo>
                  <a:pt x="2713" y="287"/>
                </a:lnTo>
                <a:lnTo>
                  <a:pt x="2698" y="287"/>
                </a:lnTo>
                <a:lnTo>
                  <a:pt x="2596" y="287"/>
                </a:lnTo>
                <a:lnTo>
                  <a:pt x="2584" y="286"/>
                </a:lnTo>
                <a:lnTo>
                  <a:pt x="2574" y="284"/>
                </a:lnTo>
                <a:lnTo>
                  <a:pt x="2563" y="280"/>
                </a:lnTo>
                <a:lnTo>
                  <a:pt x="2552" y="276"/>
                </a:lnTo>
                <a:lnTo>
                  <a:pt x="2547" y="273"/>
                </a:lnTo>
                <a:lnTo>
                  <a:pt x="2543" y="268"/>
                </a:lnTo>
                <a:lnTo>
                  <a:pt x="2540" y="266"/>
                </a:lnTo>
                <a:lnTo>
                  <a:pt x="2537" y="264"/>
                </a:lnTo>
                <a:lnTo>
                  <a:pt x="2534" y="263"/>
                </a:lnTo>
                <a:lnTo>
                  <a:pt x="2531" y="263"/>
                </a:lnTo>
                <a:lnTo>
                  <a:pt x="2527" y="263"/>
                </a:lnTo>
                <a:lnTo>
                  <a:pt x="2522" y="265"/>
                </a:lnTo>
                <a:lnTo>
                  <a:pt x="2519" y="268"/>
                </a:lnTo>
                <a:lnTo>
                  <a:pt x="2516" y="272"/>
                </a:lnTo>
                <a:lnTo>
                  <a:pt x="2510" y="280"/>
                </a:lnTo>
                <a:lnTo>
                  <a:pt x="2507" y="289"/>
                </a:lnTo>
                <a:lnTo>
                  <a:pt x="2504" y="299"/>
                </a:lnTo>
                <a:lnTo>
                  <a:pt x="2501" y="306"/>
                </a:lnTo>
                <a:lnTo>
                  <a:pt x="2496" y="314"/>
                </a:lnTo>
                <a:lnTo>
                  <a:pt x="2491" y="321"/>
                </a:lnTo>
                <a:lnTo>
                  <a:pt x="2489" y="325"/>
                </a:lnTo>
                <a:lnTo>
                  <a:pt x="2487" y="328"/>
                </a:lnTo>
                <a:lnTo>
                  <a:pt x="2484" y="331"/>
                </a:lnTo>
                <a:lnTo>
                  <a:pt x="2481" y="332"/>
                </a:lnTo>
                <a:lnTo>
                  <a:pt x="2474" y="330"/>
                </a:lnTo>
                <a:lnTo>
                  <a:pt x="2467" y="327"/>
                </a:lnTo>
                <a:lnTo>
                  <a:pt x="2467" y="317"/>
                </a:lnTo>
                <a:lnTo>
                  <a:pt x="2465" y="308"/>
                </a:lnTo>
                <a:lnTo>
                  <a:pt x="2463" y="300"/>
                </a:lnTo>
                <a:lnTo>
                  <a:pt x="2461" y="292"/>
                </a:lnTo>
                <a:lnTo>
                  <a:pt x="2459" y="285"/>
                </a:lnTo>
                <a:lnTo>
                  <a:pt x="2456" y="276"/>
                </a:lnTo>
                <a:lnTo>
                  <a:pt x="2455" y="267"/>
                </a:lnTo>
                <a:lnTo>
                  <a:pt x="2454" y="258"/>
                </a:lnTo>
                <a:lnTo>
                  <a:pt x="2454" y="249"/>
                </a:lnTo>
                <a:lnTo>
                  <a:pt x="2454" y="241"/>
                </a:lnTo>
                <a:lnTo>
                  <a:pt x="2459" y="236"/>
                </a:lnTo>
                <a:lnTo>
                  <a:pt x="2462" y="231"/>
                </a:lnTo>
                <a:lnTo>
                  <a:pt x="2462" y="227"/>
                </a:lnTo>
                <a:lnTo>
                  <a:pt x="2461" y="224"/>
                </a:lnTo>
                <a:lnTo>
                  <a:pt x="2460" y="222"/>
                </a:lnTo>
                <a:lnTo>
                  <a:pt x="2457" y="220"/>
                </a:lnTo>
                <a:lnTo>
                  <a:pt x="2452" y="217"/>
                </a:lnTo>
                <a:lnTo>
                  <a:pt x="2446" y="214"/>
                </a:lnTo>
                <a:lnTo>
                  <a:pt x="2429" y="212"/>
                </a:lnTo>
                <a:lnTo>
                  <a:pt x="2414" y="210"/>
                </a:lnTo>
                <a:lnTo>
                  <a:pt x="2400" y="206"/>
                </a:lnTo>
                <a:lnTo>
                  <a:pt x="2388" y="203"/>
                </a:lnTo>
                <a:lnTo>
                  <a:pt x="2375" y="198"/>
                </a:lnTo>
                <a:lnTo>
                  <a:pt x="2361" y="194"/>
                </a:lnTo>
                <a:lnTo>
                  <a:pt x="2344" y="189"/>
                </a:lnTo>
                <a:lnTo>
                  <a:pt x="2329" y="182"/>
                </a:lnTo>
                <a:lnTo>
                  <a:pt x="2315" y="176"/>
                </a:lnTo>
                <a:lnTo>
                  <a:pt x="2302" y="170"/>
                </a:lnTo>
                <a:lnTo>
                  <a:pt x="2275" y="156"/>
                </a:lnTo>
                <a:lnTo>
                  <a:pt x="2245" y="141"/>
                </a:lnTo>
                <a:lnTo>
                  <a:pt x="2235" y="136"/>
                </a:lnTo>
                <a:lnTo>
                  <a:pt x="2227" y="129"/>
                </a:lnTo>
                <a:lnTo>
                  <a:pt x="2220" y="123"/>
                </a:lnTo>
                <a:lnTo>
                  <a:pt x="2213" y="115"/>
                </a:lnTo>
                <a:lnTo>
                  <a:pt x="2207" y="109"/>
                </a:lnTo>
                <a:lnTo>
                  <a:pt x="2200" y="102"/>
                </a:lnTo>
                <a:lnTo>
                  <a:pt x="2193" y="96"/>
                </a:lnTo>
                <a:lnTo>
                  <a:pt x="2183" y="90"/>
                </a:lnTo>
                <a:lnTo>
                  <a:pt x="2172" y="85"/>
                </a:lnTo>
                <a:lnTo>
                  <a:pt x="2162" y="81"/>
                </a:lnTo>
                <a:lnTo>
                  <a:pt x="2152" y="77"/>
                </a:lnTo>
                <a:lnTo>
                  <a:pt x="2141" y="72"/>
                </a:lnTo>
                <a:lnTo>
                  <a:pt x="2127" y="64"/>
                </a:lnTo>
                <a:lnTo>
                  <a:pt x="2115" y="58"/>
                </a:lnTo>
                <a:lnTo>
                  <a:pt x="2102" y="51"/>
                </a:lnTo>
                <a:lnTo>
                  <a:pt x="2088" y="45"/>
                </a:lnTo>
                <a:lnTo>
                  <a:pt x="2077" y="40"/>
                </a:lnTo>
                <a:lnTo>
                  <a:pt x="2069" y="33"/>
                </a:lnTo>
                <a:lnTo>
                  <a:pt x="2061" y="26"/>
                </a:lnTo>
                <a:lnTo>
                  <a:pt x="2055" y="18"/>
                </a:lnTo>
                <a:lnTo>
                  <a:pt x="2047" y="11"/>
                </a:lnTo>
                <a:lnTo>
                  <a:pt x="2038" y="5"/>
                </a:lnTo>
                <a:lnTo>
                  <a:pt x="2034" y="3"/>
                </a:lnTo>
                <a:lnTo>
                  <a:pt x="2030" y="2"/>
                </a:lnTo>
                <a:lnTo>
                  <a:pt x="2024" y="1"/>
                </a:lnTo>
                <a:lnTo>
                  <a:pt x="2019" y="0"/>
                </a:lnTo>
                <a:lnTo>
                  <a:pt x="2010" y="1"/>
                </a:lnTo>
                <a:lnTo>
                  <a:pt x="2003" y="2"/>
                </a:lnTo>
                <a:lnTo>
                  <a:pt x="1995" y="3"/>
                </a:lnTo>
                <a:lnTo>
                  <a:pt x="1989" y="5"/>
                </a:lnTo>
                <a:lnTo>
                  <a:pt x="1975" y="9"/>
                </a:lnTo>
                <a:lnTo>
                  <a:pt x="1961" y="16"/>
                </a:lnTo>
                <a:lnTo>
                  <a:pt x="1951" y="20"/>
                </a:lnTo>
                <a:lnTo>
                  <a:pt x="1942" y="23"/>
                </a:lnTo>
                <a:lnTo>
                  <a:pt x="1933" y="27"/>
                </a:lnTo>
                <a:lnTo>
                  <a:pt x="1923" y="29"/>
                </a:lnTo>
                <a:lnTo>
                  <a:pt x="1917" y="30"/>
                </a:lnTo>
                <a:lnTo>
                  <a:pt x="1912" y="30"/>
                </a:lnTo>
                <a:lnTo>
                  <a:pt x="1907" y="30"/>
                </a:lnTo>
                <a:lnTo>
                  <a:pt x="1902" y="32"/>
                </a:lnTo>
                <a:lnTo>
                  <a:pt x="1900" y="36"/>
                </a:lnTo>
                <a:lnTo>
                  <a:pt x="1899" y="43"/>
                </a:lnTo>
                <a:lnTo>
                  <a:pt x="1895" y="58"/>
                </a:lnTo>
                <a:lnTo>
                  <a:pt x="1892" y="74"/>
                </a:lnTo>
                <a:lnTo>
                  <a:pt x="1923" y="78"/>
                </a:lnTo>
                <a:lnTo>
                  <a:pt x="1950" y="82"/>
                </a:lnTo>
                <a:lnTo>
                  <a:pt x="1977" y="83"/>
                </a:lnTo>
                <a:lnTo>
                  <a:pt x="2008" y="85"/>
                </a:lnTo>
                <a:lnTo>
                  <a:pt x="2028" y="87"/>
                </a:lnTo>
                <a:lnTo>
                  <a:pt x="2045" y="89"/>
                </a:lnTo>
                <a:lnTo>
                  <a:pt x="2062" y="91"/>
                </a:lnTo>
                <a:lnTo>
                  <a:pt x="2083" y="92"/>
                </a:lnTo>
                <a:lnTo>
                  <a:pt x="2098" y="94"/>
                </a:lnTo>
                <a:lnTo>
                  <a:pt x="2112" y="96"/>
                </a:lnTo>
                <a:lnTo>
                  <a:pt x="2118" y="97"/>
                </a:lnTo>
                <a:lnTo>
                  <a:pt x="2125" y="99"/>
                </a:lnTo>
                <a:lnTo>
                  <a:pt x="2131" y="102"/>
                </a:lnTo>
                <a:lnTo>
                  <a:pt x="2138" y="107"/>
                </a:lnTo>
                <a:lnTo>
                  <a:pt x="2146" y="112"/>
                </a:lnTo>
                <a:lnTo>
                  <a:pt x="2154" y="118"/>
                </a:lnTo>
                <a:lnTo>
                  <a:pt x="2160" y="126"/>
                </a:lnTo>
                <a:lnTo>
                  <a:pt x="2167" y="132"/>
                </a:lnTo>
                <a:lnTo>
                  <a:pt x="2178" y="146"/>
                </a:lnTo>
                <a:lnTo>
                  <a:pt x="2189" y="161"/>
                </a:lnTo>
                <a:lnTo>
                  <a:pt x="2194" y="167"/>
                </a:lnTo>
                <a:lnTo>
                  <a:pt x="2200" y="173"/>
                </a:lnTo>
                <a:lnTo>
                  <a:pt x="2207" y="179"/>
                </a:lnTo>
                <a:lnTo>
                  <a:pt x="2213" y="184"/>
                </a:lnTo>
                <a:lnTo>
                  <a:pt x="2221" y="189"/>
                </a:lnTo>
                <a:lnTo>
                  <a:pt x="2228" y="192"/>
                </a:lnTo>
                <a:lnTo>
                  <a:pt x="2237" y="195"/>
                </a:lnTo>
                <a:lnTo>
                  <a:pt x="2247" y="196"/>
                </a:lnTo>
                <a:lnTo>
                  <a:pt x="2270" y="198"/>
                </a:lnTo>
                <a:lnTo>
                  <a:pt x="2290" y="199"/>
                </a:lnTo>
                <a:lnTo>
                  <a:pt x="2301" y="200"/>
                </a:lnTo>
                <a:lnTo>
                  <a:pt x="2311" y="203"/>
                </a:lnTo>
                <a:lnTo>
                  <a:pt x="2321" y="206"/>
                </a:lnTo>
                <a:lnTo>
                  <a:pt x="2332" y="210"/>
                </a:lnTo>
                <a:lnTo>
                  <a:pt x="2339" y="212"/>
                </a:lnTo>
                <a:lnTo>
                  <a:pt x="2345" y="216"/>
                </a:lnTo>
                <a:lnTo>
                  <a:pt x="2351" y="220"/>
                </a:lnTo>
                <a:lnTo>
                  <a:pt x="2356" y="223"/>
                </a:lnTo>
                <a:lnTo>
                  <a:pt x="2360" y="229"/>
                </a:lnTo>
                <a:lnTo>
                  <a:pt x="2363" y="234"/>
                </a:lnTo>
                <a:lnTo>
                  <a:pt x="2366" y="240"/>
                </a:lnTo>
                <a:lnTo>
                  <a:pt x="2367" y="247"/>
                </a:lnTo>
                <a:lnTo>
                  <a:pt x="2367" y="250"/>
                </a:lnTo>
                <a:lnTo>
                  <a:pt x="2366" y="253"/>
                </a:lnTo>
                <a:lnTo>
                  <a:pt x="2365" y="256"/>
                </a:lnTo>
                <a:lnTo>
                  <a:pt x="2362" y="259"/>
                </a:lnTo>
                <a:lnTo>
                  <a:pt x="2358" y="263"/>
                </a:lnTo>
                <a:lnTo>
                  <a:pt x="2353" y="266"/>
                </a:lnTo>
                <a:lnTo>
                  <a:pt x="2346" y="268"/>
                </a:lnTo>
                <a:lnTo>
                  <a:pt x="2339" y="270"/>
                </a:lnTo>
                <a:lnTo>
                  <a:pt x="2331" y="271"/>
                </a:lnTo>
                <a:lnTo>
                  <a:pt x="2325" y="271"/>
                </a:lnTo>
                <a:lnTo>
                  <a:pt x="2314" y="271"/>
                </a:lnTo>
                <a:lnTo>
                  <a:pt x="2304" y="270"/>
                </a:lnTo>
                <a:lnTo>
                  <a:pt x="2295" y="267"/>
                </a:lnTo>
                <a:lnTo>
                  <a:pt x="2287" y="265"/>
                </a:lnTo>
                <a:lnTo>
                  <a:pt x="2279" y="262"/>
                </a:lnTo>
                <a:lnTo>
                  <a:pt x="2272" y="258"/>
                </a:lnTo>
                <a:lnTo>
                  <a:pt x="2263" y="253"/>
                </a:lnTo>
                <a:lnTo>
                  <a:pt x="2255" y="247"/>
                </a:lnTo>
                <a:lnTo>
                  <a:pt x="2250" y="243"/>
                </a:lnTo>
                <a:lnTo>
                  <a:pt x="2246" y="238"/>
                </a:lnTo>
                <a:lnTo>
                  <a:pt x="2241" y="234"/>
                </a:lnTo>
                <a:lnTo>
                  <a:pt x="2236" y="231"/>
                </a:lnTo>
                <a:lnTo>
                  <a:pt x="2232" y="230"/>
                </a:lnTo>
                <a:lnTo>
                  <a:pt x="2228" y="230"/>
                </a:lnTo>
                <a:lnTo>
                  <a:pt x="2224" y="230"/>
                </a:lnTo>
                <a:lnTo>
                  <a:pt x="2221" y="231"/>
                </a:lnTo>
                <a:lnTo>
                  <a:pt x="2213" y="233"/>
                </a:lnTo>
                <a:lnTo>
                  <a:pt x="2205" y="234"/>
                </a:lnTo>
                <a:lnTo>
                  <a:pt x="2195" y="234"/>
                </a:lnTo>
                <a:lnTo>
                  <a:pt x="2186" y="232"/>
                </a:lnTo>
                <a:lnTo>
                  <a:pt x="2178" y="230"/>
                </a:lnTo>
                <a:lnTo>
                  <a:pt x="2170" y="226"/>
                </a:lnTo>
                <a:lnTo>
                  <a:pt x="2155" y="219"/>
                </a:lnTo>
                <a:lnTo>
                  <a:pt x="2141" y="209"/>
                </a:lnTo>
                <a:lnTo>
                  <a:pt x="2127" y="199"/>
                </a:lnTo>
                <a:lnTo>
                  <a:pt x="2112" y="192"/>
                </a:lnTo>
                <a:lnTo>
                  <a:pt x="2104" y="189"/>
                </a:lnTo>
                <a:lnTo>
                  <a:pt x="2096" y="185"/>
                </a:lnTo>
                <a:lnTo>
                  <a:pt x="2087" y="184"/>
                </a:lnTo>
                <a:lnTo>
                  <a:pt x="2077" y="183"/>
                </a:lnTo>
                <a:lnTo>
                  <a:pt x="2062" y="183"/>
                </a:lnTo>
                <a:lnTo>
                  <a:pt x="2049" y="183"/>
                </a:lnTo>
                <a:lnTo>
                  <a:pt x="2035" y="182"/>
                </a:lnTo>
                <a:lnTo>
                  <a:pt x="2021" y="178"/>
                </a:lnTo>
                <a:lnTo>
                  <a:pt x="2010" y="172"/>
                </a:lnTo>
                <a:lnTo>
                  <a:pt x="2001" y="165"/>
                </a:lnTo>
                <a:lnTo>
                  <a:pt x="1995" y="162"/>
                </a:lnTo>
                <a:lnTo>
                  <a:pt x="1990" y="159"/>
                </a:lnTo>
                <a:lnTo>
                  <a:pt x="1984" y="157"/>
                </a:lnTo>
                <a:lnTo>
                  <a:pt x="1978" y="156"/>
                </a:lnTo>
                <a:lnTo>
                  <a:pt x="1923" y="156"/>
                </a:lnTo>
                <a:lnTo>
                  <a:pt x="1912" y="167"/>
                </a:lnTo>
                <a:lnTo>
                  <a:pt x="1902" y="178"/>
                </a:lnTo>
                <a:lnTo>
                  <a:pt x="1898" y="182"/>
                </a:lnTo>
                <a:lnTo>
                  <a:pt x="1892" y="185"/>
                </a:lnTo>
                <a:lnTo>
                  <a:pt x="1885" y="188"/>
                </a:lnTo>
                <a:lnTo>
                  <a:pt x="1877" y="189"/>
                </a:lnTo>
                <a:lnTo>
                  <a:pt x="1872" y="188"/>
                </a:lnTo>
                <a:lnTo>
                  <a:pt x="1868" y="186"/>
                </a:lnTo>
                <a:lnTo>
                  <a:pt x="1863" y="184"/>
                </a:lnTo>
                <a:lnTo>
                  <a:pt x="1859" y="181"/>
                </a:lnTo>
                <a:lnTo>
                  <a:pt x="1853" y="173"/>
                </a:lnTo>
                <a:lnTo>
                  <a:pt x="1846" y="165"/>
                </a:lnTo>
                <a:lnTo>
                  <a:pt x="1657" y="191"/>
                </a:lnTo>
                <a:lnTo>
                  <a:pt x="1639" y="189"/>
                </a:lnTo>
                <a:lnTo>
                  <a:pt x="1622" y="185"/>
                </a:lnTo>
                <a:lnTo>
                  <a:pt x="1605" y="180"/>
                </a:lnTo>
                <a:lnTo>
                  <a:pt x="1588" y="172"/>
                </a:lnTo>
                <a:lnTo>
                  <a:pt x="1572" y="161"/>
                </a:lnTo>
                <a:lnTo>
                  <a:pt x="1557" y="149"/>
                </a:lnTo>
                <a:lnTo>
                  <a:pt x="1542" y="140"/>
                </a:lnTo>
                <a:lnTo>
                  <a:pt x="1529" y="134"/>
                </a:lnTo>
                <a:lnTo>
                  <a:pt x="1522" y="129"/>
                </a:lnTo>
                <a:lnTo>
                  <a:pt x="1516" y="125"/>
                </a:lnTo>
                <a:lnTo>
                  <a:pt x="1510" y="121"/>
                </a:lnTo>
                <a:lnTo>
                  <a:pt x="1504" y="114"/>
                </a:lnTo>
                <a:lnTo>
                  <a:pt x="1495" y="103"/>
                </a:lnTo>
                <a:lnTo>
                  <a:pt x="1484" y="92"/>
                </a:lnTo>
                <a:lnTo>
                  <a:pt x="1472" y="86"/>
                </a:lnTo>
                <a:lnTo>
                  <a:pt x="1462" y="80"/>
                </a:lnTo>
                <a:lnTo>
                  <a:pt x="1450" y="74"/>
                </a:lnTo>
                <a:lnTo>
                  <a:pt x="1438" y="70"/>
                </a:lnTo>
                <a:lnTo>
                  <a:pt x="1426" y="68"/>
                </a:lnTo>
                <a:lnTo>
                  <a:pt x="1414" y="64"/>
                </a:lnTo>
                <a:lnTo>
                  <a:pt x="1401" y="62"/>
                </a:lnTo>
                <a:lnTo>
                  <a:pt x="1386" y="61"/>
                </a:lnTo>
                <a:lnTo>
                  <a:pt x="1376" y="59"/>
                </a:lnTo>
                <a:lnTo>
                  <a:pt x="1367" y="57"/>
                </a:lnTo>
                <a:lnTo>
                  <a:pt x="1357" y="55"/>
                </a:lnTo>
                <a:lnTo>
                  <a:pt x="1347" y="54"/>
                </a:lnTo>
                <a:lnTo>
                  <a:pt x="1343" y="54"/>
                </a:lnTo>
                <a:lnTo>
                  <a:pt x="1340" y="56"/>
                </a:lnTo>
                <a:lnTo>
                  <a:pt x="1337" y="58"/>
                </a:lnTo>
                <a:lnTo>
                  <a:pt x="1335" y="61"/>
                </a:lnTo>
                <a:lnTo>
                  <a:pt x="1331" y="68"/>
                </a:lnTo>
                <a:lnTo>
                  <a:pt x="1326" y="74"/>
                </a:lnTo>
                <a:lnTo>
                  <a:pt x="1320" y="77"/>
                </a:lnTo>
                <a:lnTo>
                  <a:pt x="1315" y="80"/>
                </a:lnTo>
                <a:lnTo>
                  <a:pt x="1307" y="86"/>
                </a:lnTo>
                <a:lnTo>
                  <a:pt x="1301" y="91"/>
                </a:lnTo>
                <a:lnTo>
                  <a:pt x="1293" y="96"/>
                </a:lnTo>
                <a:lnTo>
                  <a:pt x="1287" y="99"/>
                </a:lnTo>
                <a:lnTo>
                  <a:pt x="1279" y="102"/>
                </a:lnTo>
                <a:lnTo>
                  <a:pt x="1271" y="104"/>
                </a:lnTo>
                <a:lnTo>
                  <a:pt x="1262" y="105"/>
                </a:lnTo>
                <a:lnTo>
                  <a:pt x="1252" y="107"/>
                </a:lnTo>
                <a:lnTo>
                  <a:pt x="1240" y="107"/>
                </a:lnTo>
                <a:lnTo>
                  <a:pt x="1231" y="105"/>
                </a:lnTo>
                <a:lnTo>
                  <a:pt x="1220" y="104"/>
                </a:lnTo>
                <a:lnTo>
                  <a:pt x="1209" y="101"/>
                </a:lnTo>
                <a:lnTo>
                  <a:pt x="1201" y="98"/>
                </a:lnTo>
                <a:lnTo>
                  <a:pt x="1196" y="94"/>
                </a:lnTo>
                <a:lnTo>
                  <a:pt x="1192" y="89"/>
                </a:lnTo>
                <a:lnTo>
                  <a:pt x="1187" y="84"/>
                </a:lnTo>
                <a:lnTo>
                  <a:pt x="1179" y="72"/>
                </a:lnTo>
                <a:lnTo>
                  <a:pt x="1169" y="61"/>
                </a:lnTo>
                <a:lnTo>
                  <a:pt x="1167" y="58"/>
                </a:lnTo>
                <a:lnTo>
                  <a:pt x="1166" y="55"/>
                </a:lnTo>
                <a:lnTo>
                  <a:pt x="1165" y="53"/>
                </a:lnTo>
                <a:lnTo>
                  <a:pt x="1164" y="51"/>
                </a:lnTo>
                <a:lnTo>
                  <a:pt x="1163" y="50"/>
                </a:lnTo>
                <a:lnTo>
                  <a:pt x="1160" y="50"/>
                </a:lnTo>
                <a:lnTo>
                  <a:pt x="1150" y="53"/>
                </a:lnTo>
                <a:lnTo>
                  <a:pt x="1140" y="56"/>
                </a:lnTo>
                <a:lnTo>
                  <a:pt x="1123" y="58"/>
                </a:lnTo>
                <a:lnTo>
                  <a:pt x="1106" y="59"/>
                </a:lnTo>
                <a:lnTo>
                  <a:pt x="1091" y="60"/>
                </a:lnTo>
                <a:lnTo>
                  <a:pt x="1073" y="61"/>
                </a:lnTo>
                <a:lnTo>
                  <a:pt x="1056" y="62"/>
                </a:lnTo>
                <a:lnTo>
                  <a:pt x="1040" y="65"/>
                </a:lnTo>
                <a:lnTo>
                  <a:pt x="1025" y="69"/>
                </a:lnTo>
                <a:lnTo>
                  <a:pt x="1009" y="74"/>
                </a:lnTo>
                <a:lnTo>
                  <a:pt x="999" y="80"/>
                </a:lnTo>
                <a:lnTo>
                  <a:pt x="992" y="86"/>
                </a:lnTo>
                <a:lnTo>
                  <a:pt x="988" y="88"/>
                </a:lnTo>
                <a:lnTo>
                  <a:pt x="983" y="91"/>
                </a:lnTo>
                <a:lnTo>
                  <a:pt x="978" y="92"/>
                </a:lnTo>
                <a:lnTo>
                  <a:pt x="972" y="92"/>
                </a:lnTo>
                <a:lnTo>
                  <a:pt x="965" y="92"/>
                </a:lnTo>
                <a:lnTo>
                  <a:pt x="957" y="91"/>
                </a:lnTo>
                <a:lnTo>
                  <a:pt x="951" y="88"/>
                </a:lnTo>
                <a:lnTo>
                  <a:pt x="945" y="85"/>
                </a:lnTo>
                <a:lnTo>
                  <a:pt x="935" y="77"/>
                </a:lnTo>
                <a:lnTo>
                  <a:pt x="925" y="67"/>
                </a:lnTo>
                <a:lnTo>
                  <a:pt x="921" y="76"/>
                </a:lnTo>
                <a:lnTo>
                  <a:pt x="916" y="84"/>
                </a:lnTo>
                <a:lnTo>
                  <a:pt x="911" y="92"/>
                </a:lnTo>
                <a:lnTo>
                  <a:pt x="904" y="99"/>
                </a:lnTo>
                <a:lnTo>
                  <a:pt x="898" y="104"/>
                </a:lnTo>
                <a:lnTo>
                  <a:pt x="890" y="108"/>
                </a:lnTo>
                <a:lnTo>
                  <a:pt x="881" y="111"/>
                </a:lnTo>
                <a:lnTo>
                  <a:pt x="871" y="112"/>
                </a:lnTo>
                <a:lnTo>
                  <a:pt x="860" y="111"/>
                </a:lnTo>
                <a:lnTo>
                  <a:pt x="850" y="109"/>
                </a:lnTo>
                <a:lnTo>
                  <a:pt x="842" y="104"/>
                </a:lnTo>
                <a:lnTo>
                  <a:pt x="833" y="101"/>
                </a:lnTo>
                <a:lnTo>
                  <a:pt x="824" y="97"/>
                </a:lnTo>
                <a:lnTo>
                  <a:pt x="815" y="94"/>
                </a:lnTo>
                <a:lnTo>
                  <a:pt x="805" y="91"/>
                </a:lnTo>
                <a:lnTo>
                  <a:pt x="794" y="90"/>
                </a:lnTo>
                <a:lnTo>
                  <a:pt x="781" y="91"/>
                </a:lnTo>
                <a:lnTo>
                  <a:pt x="768" y="92"/>
                </a:lnTo>
                <a:lnTo>
                  <a:pt x="758" y="96"/>
                </a:lnTo>
                <a:lnTo>
                  <a:pt x="747" y="98"/>
                </a:lnTo>
                <a:lnTo>
                  <a:pt x="736" y="101"/>
                </a:lnTo>
                <a:lnTo>
                  <a:pt x="724" y="103"/>
                </a:lnTo>
                <a:lnTo>
                  <a:pt x="712" y="105"/>
                </a:lnTo>
                <a:lnTo>
                  <a:pt x="699" y="107"/>
                </a:lnTo>
                <a:lnTo>
                  <a:pt x="686" y="107"/>
                </a:lnTo>
                <a:lnTo>
                  <a:pt x="675" y="105"/>
                </a:lnTo>
                <a:lnTo>
                  <a:pt x="665" y="104"/>
                </a:lnTo>
                <a:lnTo>
                  <a:pt x="655" y="102"/>
                </a:lnTo>
                <a:lnTo>
                  <a:pt x="644" y="99"/>
                </a:lnTo>
                <a:lnTo>
                  <a:pt x="634" y="96"/>
                </a:lnTo>
                <a:lnTo>
                  <a:pt x="625" y="90"/>
                </a:lnTo>
                <a:lnTo>
                  <a:pt x="614" y="85"/>
                </a:lnTo>
                <a:lnTo>
                  <a:pt x="607" y="101"/>
                </a:lnTo>
                <a:lnTo>
                  <a:pt x="601" y="117"/>
                </a:lnTo>
                <a:lnTo>
                  <a:pt x="597" y="123"/>
                </a:lnTo>
                <a:lnTo>
                  <a:pt x="592" y="129"/>
                </a:lnTo>
                <a:lnTo>
                  <a:pt x="587" y="134"/>
                </a:lnTo>
                <a:lnTo>
                  <a:pt x="583" y="138"/>
                </a:lnTo>
                <a:lnTo>
                  <a:pt x="572" y="146"/>
                </a:lnTo>
                <a:lnTo>
                  <a:pt x="561" y="156"/>
                </a:lnTo>
                <a:lnTo>
                  <a:pt x="552" y="165"/>
                </a:lnTo>
                <a:lnTo>
                  <a:pt x="545" y="172"/>
                </a:lnTo>
                <a:lnTo>
                  <a:pt x="538" y="179"/>
                </a:lnTo>
                <a:lnTo>
                  <a:pt x="530" y="184"/>
                </a:lnTo>
                <a:lnTo>
                  <a:pt x="522" y="190"/>
                </a:lnTo>
                <a:lnTo>
                  <a:pt x="513" y="195"/>
                </a:lnTo>
                <a:lnTo>
                  <a:pt x="505" y="199"/>
                </a:lnTo>
                <a:lnTo>
                  <a:pt x="494" y="205"/>
                </a:lnTo>
                <a:lnTo>
                  <a:pt x="483" y="208"/>
                </a:lnTo>
                <a:lnTo>
                  <a:pt x="473" y="211"/>
                </a:lnTo>
                <a:lnTo>
                  <a:pt x="463" y="213"/>
                </a:lnTo>
                <a:lnTo>
                  <a:pt x="452" y="218"/>
                </a:lnTo>
                <a:lnTo>
                  <a:pt x="439" y="224"/>
                </a:lnTo>
                <a:lnTo>
                  <a:pt x="429" y="232"/>
                </a:lnTo>
                <a:lnTo>
                  <a:pt x="418" y="239"/>
                </a:lnTo>
                <a:lnTo>
                  <a:pt x="407" y="247"/>
                </a:lnTo>
                <a:lnTo>
                  <a:pt x="392" y="253"/>
                </a:lnTo>
                <a:lnTo>
                  <a:pt x="378" y="258"/>
                </a:lnTo>
                <a:lnTo>
                  <a:pt x="365" y="260"/>
                </a:lnTo>
                <a:lnTo>
                  <a:pt x="353" y="263"/>
                </a:lnTo>
                <a:lnTo>
                  <a:pt x="341" y="265"/>
                </a:lnTo>
                <a:lnTo>
                  <a:pt x="328" y="268"/>
                </a:lnTo>
                <a:lnTo>
                  <a:pt x="314" y="273"/>
                </a:lnTo>
                <a:lnTo>
                  <a:pt x="301" y="279"/>
                </a:lnTo>
                <a:lnTo>
                  <a:pt x="290" y="286"/>
                </a:lnTo>
                <a:lnTo>
                  <a:pt x="281" y="293"/>
                </a:lnTo>
                <a:lnTo>
                  <a:pt x="275" y="301"/>
                </a:lnTo>
                <a:lnTo>
                  <a:pt x="268" y="310"/>
                </a:lnTo>
                <a:lnTo>
                  <a:pt x="262" y="318"/>
                </a:lnTo>
                <a:lnTo>
                  <a:pt x="255" y="328"/>
                </a:lnTo>
                <a:lnTo>
                  <a:pt x="248" y="337"/>
                </a:lnTo>
                <a:lnTo>
                  <a:pt x="239" y="345"/>
                </a:lnTo>
                <a:lnTo>
                  <a:pt x="228" y="356"/>
                </a:lnTo>
                <a:lnTo>
                  <a:pt x="218" y="365"/>
                </a:lnTo>
                <a:lnTo>
                  <a:pt x="212" y="369"/>
                </a:lnTo>
                <a:lnTo>
                  <a:pt x="206" y="372"/>
                </a:lnTo>
                <a:lnTo>
                  <a:pt x="199" y="373"/>
                </a:lnTo>
                <a:lnTo>
                  <a:pt x="192" y="374"/>
                </a:lnTo>
                <a:lnTo>
                  <a:pt x="179" y="372"/>
                </a:lnTo>
                <a:lnTo>
                  <a:pt x="165" y="369"/>
                </a:lnTo>
                <a:lnTo>
                  <a:pt x="160" y="371"/>
                </a:lnTo>
                <a:lnTo>
                  <a:pt x="154" y="375"/>
                </a:lnTo>
                <a:lnTo>
                  <a:pt x="145" y="382"/>
                </a:lnTo>
                <a:lnTo>
                  <a:pt x="134" y="391"/>
                </a:lnTo>
                <a:lnTo>
                  <a:pt x="108" y="413"/>
                </a:lnTo>
                <a:lnTo>
                  <a:pt x="80" y="439"/>
                </a:lnTo>
                <a:lnTo>
                  <a:pt x="52" y="465"/>
                </a:lnTo>
                <a:lnTo>
                  <a:pt x="27" y="490"/>
                </a:lnTo>
                <a:lnTo>
                  <a:pt x="9" y="508"/>
                </a:lnTo>
                <a:lnTo>
                  <a:pt x="0" y="518"/>
                </a:lnTo>
                <a:lnTo>
                  <a:pt x="368" y="518"/>
                </a:lnTo>
                <a:lnTo>
                  <a:pt x="377" y="492"/>
                </a:lnTo>
                <a:lnTo>
                  <a:pt x="387" y="469"/>
                </a:lnTo>
                <a:lnTo>
                  <a:pt x="394" y="460"/>
                </a:lnTo>
                <a:lnTo>
                  <a:pt x="401" y="451"/>
                </a:lnTo>
                <a:lnTo>
                  <a:pt x="405" y="447"/>
                </a:lnTo>
                <a:lnTo>
                  <a:pt x="411" y="442"/>
                </a:lnTo>
                <a:lnTo>
                  <a:pt x="417" y="439"/>
                </a:lnTo>
                <a:lnTo>
                  <a:pt x="424" y="436"/>
                </a:lnTo>
                <a:lnTo>
                  <a:pt x="437" y="429"/>
                </a:lnTo>
                <a:lnTo>
                  <a:pt x="450" y="425"/>
                </a:lnTo>
                <a:lnTo>
                  <a:pt x="464" y="422"/>
                </a:lnTo>
                <a:lnTo>
                  <a:pt x="478" y="419"/>
                </a:lnTo>
                <a:lnTo>
                  <a:pt x="507" y="414"/>
                </a:lnTo>
                <a:lnTo>
                  <a:pt x="536" y="412"/>
                </a:lnTo>
                <a:lnTo>
                  <a:pt x="566" y="409"/>
                </a:lnTo>
                <a:lnTo>
                  <a:pt x="596" y="405"/>
                </a:lnTo>
                <a:lnTo>
                  <a:pt x="611" y="401"/>
                </a:lnTo>
                <a:lnTo>
                  <a:pt x="625" y="398"/>
                </a:lnTo>
                <a:lnTo>
                  <a:pt x="639" y="393"/>
                </a:lnTo>
                <a:lnTo>
                  <a:pt x="652" y="387"/>
                </a:lnTo>
                <a:lnTo>
                  <a:pt x="668" y="381"/>
                </a:lnTo>
                <a:lnTo>
                  <a:pt x="683" y="374"/>
                </a:lnTo>
                <a:lnTo>
                  <a:pt x="699" y="368"/>
                </a:lnTo>
                <a:lnTo>
                  <a:pt x="715" y="361"/>
                </a:lnTo>
                <a:lnTo>
                  <a:pt x="732" y="354"/>
                </a:lnTo>
                <a:lnTo>
                  <a:pt x="743" y="347"/>
                </a:lnTo>
                <a:lnTo>
                  <a:pt x="752" y="344"/>
                </a:lnTo>
                <a:lnTo>
                  <a:pt x="760" y="342"/>
                </a:lnTo>
                <a:lnTo>
                  <a:pt x="767" y="343"/>
                </a:lnTo>
                <a:lnTo>
                  <a:pt x="776" y="345"/>
                </a:lnTo>
                <a:lnTo>
                  <a:pt x="789" y="349"/>
                </a:lnTo>
                <a:lnTo>
                  <a:pt x="807" y="355"/>
                </a:lnTo>
                <a:lnTo>
                  <a:pt x="807" y="357"/>
                </a:lnTo>
                <a:lnTo>
                  <a:pt x="807" y="359"/>
                </a:lnTo>
                <a:lnTo>
                  <a:pt x="801" y="371"/>
                </a:lnTo>
                <a:lnTo>
                  <a:pt x="794" y="385"/>
                </a:lnTo>
                <a:lnTo>
                  <a:pt x="789" y="389"/>
                </a:lnTo>
                <a:lnTo>
                  <a:pt x="781" y="395"/>
                </a:lnTo>
                <a:lnTo>
                  <a:pt x="774" y="399"/>
                </a:lnTo>
                <a:lnTo>
                  <a:pt x="765" y="405"/>
                </a:lnTo>
                <a:lnTo>
                  <a:pt x="746" y="414"/>
                </a:lnTo>
                <a:lnTo>
                  <a:pt x="725" y="424"/>
                </a:lnTo>
                <a:lnTo>
                  <a:pt x="715" y="429"/>
                </a:lnTo>
                <a:lnTo>
                  <a:pt x="707" y="435"/>
                </a:lnTo>
                <a:lnTo>
                  <a:pt x="698" y="440"/>
                </a:lnTo>
                <a:lnTo>
                  <a:pt x="691" y="447"/>
                </a:lnTo>
                <a:lnTo>
                  <a:pt x="684" y="452"/>
                </a:lnTo>
                <a:lnTo>
                  <a:pt x="680" y="459"/>
                </a:lnTo>
                <a:lnTo>
                  <a:pt x="677" y="465"/>
                </a:lnTo>
                <a:lnTo>
                  <a:pt x="675" y="473"/>
                </a:lnTo>
                <a:lnTo>
                  <a:pt x="680" y="475"/>
                </a:lnTo>
                <a:lnTo>
                  <a:pt x="685" y="477"/>
                </a:lnTo>
                <a:lnTo>
                  <a:pt x="710" y="476"/>
                </a:lnTo>
                <a:lnTo>
                  <a:pt x="734" y="476"/>
                </a:lnTo>
                <a:lnTo>
                  <a:pt x="758" y="475"/>
                </a:lnTo>
                <a:lnTo>
                  <a:pt x="781" y="475"/>
                </a:lnTo>
                <a:lnTo>
                  <a:pt x="804" y="475"/>
                </a:lnTo>
                <a:lnTo>
                  <a:pt x="828" y="476"/>
                </a:lnTo>
                <a:lnTo>
                  <a:pt x="851" y="479"/>
                </a:lnTo>
                <a:lnTo>
                  <a:pt x="876" y="483"/>
                </a:lnTo>
                <a:lnTo>
                  <a:pt x="899" y="489"/>
                </a:lnTo>
                <a:lnTo>
                  <a:pt x="925" y="492"/>
                </a:lnTo>
                <a:lnTo>
                  <a:pt x="938" y="492"/>
                </a:lnTo>
                <a:lnTo>
                  <a:pt x="950" y="490"/>
                </a:lnTo>
                <a:lnTo>
                  <a:pt x="955" y="489"/>
                </a:lnTo>
                <a:lnTo>
                  <a:pt x="961" y="487"/>
                </a:lnTo>
                <a:lnTo>
                  <a:pt x="966" y="483"/>
                </a:lnTo>
                <a:lnTo>
                  <a:pt x="971" y="481"/>
                </a:lnTo>
                <a:lnTo>
                  <a:pt x="982" y="472"/>
                </a:lnTo>
                <a:lnTo>
                  <a:pt x="994" y="461"/>
                </a:lnTo>
                <a:lnTo>
                  <a:pt x="998" y="454"/>
                </a:lnTo>
                <a:lnTo>
                  <a:pt x="1003" y="449"/>
                </a:lnTo>
                <a:lnTo>
                  <a:pt x="1006" y="442"/>
                </a:lnTo>
                <a:lnTo>
                  <a:pt x="1009" y="436"/>
                </a:lnTo>
                <a:lnTo>
                  <a:pt x="1010" y="425"/>
                </a:lnTo>
                <a:lnTo>
                  <a:pt x="1011" y="411"/>
                </a:lnTo>
                <a:lnTo>
                  <a:pt x="1012" y="399"/>
                </a:lnTo>
                <a:lnTo>
                  <a:pt x="1015" y="391"/>
                </a:lnTo>
                <a:lnTo>
                  <a:pt x="1019" y="394"/>
                </a:lnTo>
                <a:lnTo>
                  <a:pt x="1023" y="397"/>
                </a:lnTo>
                <a:lnTo>
                  <a:pt x="1026" y="400"/>
                </a:lnTo>
                <a:lnTo>
                  <a:pt x="1029" y="405"/>
                </a:lnTo>
                <a:lnTo>
                  <a:pt x="1034" y="414"/>
                </a:lnTo>
                <a:lnTo>
                  <a:pt x="1039" y="425"/>
                </a:lnTo>
                <a:lnTo>
                  <a:pt x="1046" y="436"/>
                </a:lnTo>
                <a:lnTo>
                  <a:pt x="1052" y="446"/>
                </a:lnTo>
                <a:lnTo>
                  <a:pt x="1057" y="451"/>
                </a:lnTo>
                <a:lnTo>
                  <a:pt x="1062" y="454"/>
                </a:lnTo>
                <a:lnTo>
                  <a:pt x="1067" y="459"/>
                </a:lnTo>
                <a:lnTo>
                  <a:pt x="1074" y="461"/>
                </a:lnTo>
                <a:lnTo>
                  <a:pt x="1085" y="465"/>
                </a:lnTo>
                <a:lnTo>
                  <a:pt x="1098" y="468"/>
                </a:lnTo>
                <a:lnTo>
                  <a:pt x="1111" y="472"/>
                </a:lnTo>
                <a:lnTo>
                  <a:pt x="1126" y="474"/>
                </a:lnTo>
                <a:lnTo>
                  <a:pt x="1140" y="475"/>
                </a:lnTo>
                <a:lnTo>
                  <a:pt x="1154" y="475"/>
                </a:lnTo>
                <a:lnTo>
                  <a:pt x="1160" y="474"/>
                </a:lnTo>
                <a:lnTo>
                  <a:pt x="1166" y="473"/>
                </a:lnTo>
                <a:lnTo>
                  <a:pt x="1172" y="472"/>
                </a:lnTo>
                <a:lnTo>
                  <a:pt x="1177" y="469"/>
                </a:lnTo>
                <a:lnTo>
                  <a:pt x="1199" y="457"/>
                </a:lnTo>
                <a:lnTo>
                  <a:pt x="1220" y="448"/>
                </a:lnTo>
                <a:lnTo>
                  <a:pt x="1231" y="445"/>
                </a:lnTo>
                <a:lnTo>
                  <a:pt x="1242" y="442"/>
                </a:lnTo>
                <a:lnTo>
                  <a:pt x="1254" y="443"/>
                </a:lnTo>
                <a:lnTo>
                  <a:pt x="1268" y="446"/>
                </a:lnTo>
                <a:lnTo>
                  <a:pt x="1276" y="449"/>
                </a:lnTo>
                <a:lnTo>
                  <a:pt x="1283" y="453"/>
                </a:lnTo>
                <a:lnTo>
                  <a:pt x="1290" y="457"/>
                </a:lnTo>
                <a:lnTo>
                  <a:pt x="1296" y="463"/>
                </a:lnTo>
                <a:lnTo>
                  <a:pt x="1304" y="467"/>
                </a:lnTo>
                <a:lnTo>
                  <a:pt x="1310" y="472"/>
                </a:lnTo>
                <a:lnTo>
                  <a:pt x="1318" y="475"/>
                </a:lnTo>
                <a:lnTo>
                  <a:pt x="1326" y="476"/>
                </a:lnTo>
                <a:lnTo>
                  <a:pt x="1436" y="517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2" name="Freeform 178"/>
          <p:cNvSpPr>
            <a:spLocks/>
          </p:cNvSpPr>
          <p:nvPr/>
        </p:nvSpPr>
        <p:spPr bwMode="auto">
          <a:xfrm>
            <a:off x="7406909" y="6599454"/>
            <a:ext cx="1614240" cy="237713"/>
          </a:xfrm>
          <a:custGeom>
            <a:avLst/>
            <a:gdLst>
              <a:gd name="T0" fmla="*/ 3401 w 3503"/>
              <a:gd name="T1" fmla="*/ 442 h 518"/>
              <a:gd name="T2" fmla="*/ 3271 w 3503"/>
              <a:gd name="T3" fmla="*/ 438 h 518"/>
              <a:gd name="T4" fmla="*/ 3176 w 3503"/>
              <a:gd name="T5" fmla="*/ 480 h 518"/>
              <a:gd name="T6" fmla="*/ 3070 w 3503"/>
              <a:gd name="T7" fmla="*/ 461 h 518"/>
              <a:gd name="T8" fmla="*/ 2997 w 3503"/>
              <a:gd name="T9" fmla="*/ 331 h 518"/>
              <a:gd name="T10" fmla="*/ 2942 w 3503"/>
              <a:gd name="T11" fmla="*/ 348 h 518"/>
              <a:gd name="T12" fmla="*/ 2844 w 3503"/>
              <a:gd name="T13" fmla="*/ 335 h 518"/>
              <a:gd name="T14" fmla="*/ 2779 w 3503"/>
              <a:gd name="T15" fmla="*/ 286 h 518"/>
              <a:gd name="T16" fmla="*/ 2563 w 3503"/>
              <a:gd name="T17" fmla="*/ 280 h 518"/>
              <a:gd name="T18" fmla="*/ 2519 w 3503"/>
              <a:gd name="T19" fmla="*/ 268 h 518"/>
              <a:gd name="T20" fmla="*/ 2484 w 3503"/>
              <a:gd name="T21" fmla="*/ 331 h 518"/>
              <a:gd name="T22" fmla="*/ 2455 w 3503"/>
              <a:gd name="T23" fmla="*/ 267 h 518"/>
              <a:gd name="T24" fmla="*/ 2452 w 3503"/>
              <a:gd name="T25" fmla="*/ 217 h 518"/>
              <a:gd name="T26" fmla="*/ 2315 w 3503"/>
              <a:gd name="T27" fmla="*/ 176 h 518"/>
              <a:gd name="T28" fmla="*/ 2193 w 3503"/>
              <a:gd name="T29" fmla="*/ 96 h 518"/>
              <a:gd name="T30" fmla="*/ 2077 w 3503"/>
              <a:gd name="T31" fmla="*/ 40 h 518"/>
              <a:gd name="T32" fmla="*/ 2010 w 3503"/>
              <a:gd name="T33" fmla="*/ 1 h 518"/>
              <a:gd name="T34" fmla="*/ 1917 w 3503"/>
              <a:gd name="T35" fmla="*/ 30 h 518"/>
              <a:gd name="T36" fmla="*/ 1977 w 3503"/>
              <a:gd name="T37" fmla="*/ 83 h 518"/>
              <a:gd name="T38" fmla="*/ 2131 w 3503"/>
              <a:gd name="T39" fmla="*/ 102 h 518"/>
              <a:gd name="T40" fmla="*/ 2207 w 3503"/>
              <a:gd name="T41" fmla="*/ 179 h 518"/>
              <a:gd name="T42" fmla="*/ 2321 w 3503"/>
              <a:gd name="T43" fmla="*/ 206 h 518"/>
              <a:gd name="T44" fmla="*/ 2367 w 3503"/>
              <a:gd name="T45" fmla="*/ 250 h 518"/>
              <a:gd name="T46" fmla="*/ 2314 w 3503"/>
              <a:gd name="T47" fmla="*/ 271 h 518"/>
              <a:gd name="T48" fmla="*/ 2241 w 3503"/>
              <a:gd name="T49" fmla="*/ 234 h 518"/>
              <a:gd name="T50" fmla="*/ 2178 w 3503"/>
              <a:gd name="T51" fmla="*/ 230 h 518"/>
              <a:gd name="T52" fmla="*/ 2062 w 3503"/>
              <a:gd name="T53" fmla="*/ 183 h 518"/>
              <a:gd name="T54" fmla="*/ 1923 w 3503"/>
              <a:gd name="T55" fmla="*/ 156 h 518"/>
              <a:gd name="T56" fmla="*/ 1859 w 3503"/>
              <a:gd name="T57" fmla="*/ 181 h 518"/>
              <a:gd name="T58" fmla="*/ 1542 w 3503"/>
              <a:gd name="T59" fmla="*/ 140 h 518"/>
              <a:gd name="T60" fmla="*/ 1450 w 3503"/>
              <a:gd name="T61" fmla="*/ 74 h 518"/>
              <a:gd name="T62" fmla="*/ 1343 w 3503"/>
              <a:gd name="T63" fmla="*/ 54 h 518"/>
              <a:gd name="T64" fmla="*/ 1293 w 3503"/>
              <a:gd name="T65" fmla="*/ 96 h 518"/>
              <a:gd name="T66" fmla="*/ 1201 w 3503"/>
              <a:gd name="T67" fmla="*/ 98 h 518"/>
              <a:gd name="T68" fmla="*/ 1163 w 3503"/>
              <a:gd name="T69" fmla="*/ 50 h 518"/>
              <a:gd name="T70" fmla="*/ 1025 w 3503"/>
              <a:gd name="T71" fmla="*/ 69 h 518"/>
              <a:gd name="T72" fmla="*/ 951 w 3503"/>
              <a:gd name="T73" fmla="*/ 88 h 518"/>
              <a:gd name="T74" fmla="*/ 881 w 3503"/>
              <a:gd name="T75" fmla="*/ 111 h 518"/>
              <a:gd name="T76" fmla="*/ 781 w 3503"/>
              <a:gd name="T77" fmla="*/ 91 h 518"/>
              <a:gd name="T78" fmla="*/ 665 w 3503"/>
              <a:gd name="T79" fmla="*/ 104 h 518"/>
              <a:gd name="T80" fmla="*/ 587 w 3503"/>
              <a:gd name="T81" fmla="*/ 134 h 518"/>
              <a:gd name="T82" fmla="*/ 505 w 3503"/>
              <a:gd name="T83" fmla="*/ 199 h 518"/>
              <a:gd name="T84" fmla="*/ 392 w 3503"/>
              <a:gd name="T85" fmla="*/ 253 h 518"/>
              <a:gd name="T86" fmla="*/ 275 w 3503"/>
              <a:gd name="T87" fmla="*/ 301 h 518"/>
              <a:gd name="T88" fmla="*/ 199 w 3503"/>
              <a:gd name="T89" fmla="*/ 373 h 518"/>
              <a:gd name="T90" fmla="*/ 52 w 3503"/>
              <a:gd name="T91" fmla="*/ 465 h 518"/>
              <a:gd name="T92" fmla="*/ 411 w 3503"/>
              <a:gd name="T93" fmla="*/ 442 h 518"/>
              <a:gd name="T94" fmla="*/ 596 w 3503"/>
              <a:gd name="T95" fmla="*/ 405 h 518"/>
              <a:gd name="T96" fmla="*/ 743 w 3503"/>
              <a:gd name="T97" fmla="*/ 347 h 518"/>
              <a:gd name="T98" fmla="*/ 794 w 3503"/>
              <a:gd name="T99" fmla="*/ 385 h 518"/>
              <a:gd name="T100" fmla="*/ 691 w 3503"/>
              <a:gd name="T101" fmla="*/ 447 h 518"/>
              <a:gd name="T102" fmla="*/ 781 w 3503"/>
              <a:gd name="T103" fmla="*/ 475 h 518"/>
              <a:gd name="T104" fmla="*/ 961 w 3503"/>
              <a:gd name="T105" fmla="*/ 487 h 518"/>
              <a:gd name="T106" fmla="*/ 1011 w 3503"/>
              <a:gd name="T107" fmla="*/ 411 h 518"/>
              <a:gd name="T108" fmla="*/ 1052 w 3503"/>
              <a:gd name="T109" fmla="*/ 446 h 518"/>
              <a:gd name="T110" fmla="*/ 1154 w 3503"/>
              <a:gd name="T111" fmla="*/ 475 h 518"/>
              <a:gd name="T112" fmla="*/ 1268 w 3503"/>
              <a:gd name="T113" fmla="*/ 446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03" h="518">
                <a:moveTo>
                  <a:pt x="1436" y="517"/>
                </a:moveTo>
                <a:lnTo>
                  <a:pt x="3503" y="517"/>
                </a:lnTo>
                <a:lnTo>
                  <a:pt x="3503" y="451"/>
                </a:lnTo>
                <a:lnTo>
                  <a:pt x="3447" y="451"/>
                </a:lnTo>
                <a:lnTo>
                  <a:pt x="3440" y="448"/>
                </a:lnTo>
                <a:lnTo>
                  <a:pt x="3434" y="445"/>
                </a:lnTo>
                <a:lnTo>
                  <a:pt x="3428" y="446"/>
                </a:lnTo>
                <a:lnTo>
                  <a:pt x="3421" y="446"/>
                </a:lnTo>
                <a:lnTo>
                  <a:pt x="3412" y="445"/>
                </a:lnTo>
                <a:lnTo>
                  <a:pt x="3401" y="442"/>
                </a:lnTo>
                <a:lnTo>
                  <a:pt x="3381" y="437"/>
                </a:lnTo>
                <a:lnTo>
                  <a:pt x="3368" y="434"/>
                </a:lnTo>
                <a:lnTo>
                  <a:pt x="3357" y="433"/>
                </a:lnTo>
                <a:lnTo>
                  <a:pt x="3344" y="433"/>
                </a:lnTo>
                <a:lnTo>
                  <a:pt x="3331" y="435"/>
                </a:lnTo>
                <a:lnTo>
                  <a:pt x="3318" y="435"/>
                </a:lnTo>
                <a:lnTo>
                  <a:pt x="3305" y="435"/>
                </a:lnTo>
                <a:lnTo>
                  <a:pt x="3292" y="436"/>
                </a:lnTo>
                <a:lnTo>
                  <a:pt x="3281" y="436"/>
                </a:lnTo>
                <a:lnTo>
                  <a:pt x="3271" y="438"/>
                </a:lnTo>
                <a:lnTo>
                  <a:pt x="3260" y="441"/>
                </a:lnTo>
                <a:lnTo>
                  <a:pt x="3250" y="445"/>
                </a:lnTo>
                <a:lnTo>
                  <a:pt x="3240" y="450"/>
                </a:lnTo>
                <a:lnTo>
                  <a:pt x="3231" y="454"/>
                </a:lnTo>
                <a:lnTo>
                  <a:pt x="3221" y="460"/>
                </a:lnTo>
                <a:lnTo>
                  <a:pt x="3212" y="466"/>
                </a:lnTo>
                <a:lnTo>
                  <a:pt x="3204" y="470"/>
                </a:lnTo>
                <a:lnTo>
                  <a:pt x="3195" y="474"/>
                </a:lnTo>
                <a:lnTo>
                  <a:pt x="3185" y="477"/>
                </a:lnTo>
                <a:lnTo>
                  <a:pt x="3176" y="480"/>
                </a:lnTo>
                <a:lnTo>
                  <a:pt x="3165" y="481"/>
                </a:lnTo>
                <a:lnTo>
                  <a:pt x="3153" y="482"/>
                </a:lnTo>
                <a:lnTo>
                  <a:pt x="3142" y="482"/>
                </a:lnTo>
                <a:lnTo>
                  <a:pt x="3130" y="481"/>
                </a:lnTo>
                <a:lnTo>
                  <a:pt x="3119" y="480"/>
                </a:lnTo>
                <a:lnTo>
                  <a:pt x="3109" y="478"/>
                </a:lnTo>
                <a:lnTo>
                  <a:pt x="3098" y="475"/>
                </a:lnTo>
                <a:lnTo>
                  <a:pt x="3088" y="472"/>
                </a:lnTo>
                <a:lnTo>
                  <a:pt x="3078" y="466"/>
                </a:lnTo>
                <a:lnTo>
                  <a:pt x="3070" y="461"/>
                </a:lnTo>
                <a:lnTo>
                  <a:pt x="3062" y="455"/>
                </a:lnTo>
                <a:lnTo>
                  <a:pt x="3056" y="448"/>
                </a:lnTo>
                <a:lnTo>
                  <a:pt x="3051" y="434"/>
                </a:lnTo>
                <a:lnTo>
                  <a:pt x="3043" y="408"/>
                </a:lnTo>
                <a:lnTo>
                  <a:pt x="3033" y="383"/>
                </a:lnTo>
                <a:lnTo>
                  <a:pt x="3028" y="369"/>
                </a:lnTo>
                <a:lnTo>
                  <a:pt x="3018" y="361"/>
                </a:lnTo>
                <a:lnTo>
                  <a:pt x="3006" y="353"/>
                </a:lnTo>
                <a:lnTo>
                  <a:pt x="3002" y="342"/>
                </a:lnTo>
                <a:lnTo>
                  <a:pt x="2997" y="331"/>
                </a:lnTo>
                <a:lnTo>
                  <a:pt x="2995" y="326"/>
                </a:lnTo>
                <a:lnTo>
                  <a:pt x="2992" y="322"/>
                </a:lnTo>
                <a:lnTo>
                  <a:pt x="2988" y="319"/>
                </a:lnTo>
                <a:lnTo>
                  <a:pt x="2982" y="318"/>
                </a:lnTo>
                <a:lnTo>
                  <a:pt x="2976" y="319"/>
                </a:lnTo>
                <a:lnTo>
                  <a:pt x="2970" y="321"/>
                </a:lnTo>
                <a:lnTo>
                  <a:pt x="2966" y="325"/>
                </a:lnTo>
                <a:lnTo>
                  <a:pt x="2962" y="329"/>
                </a:lnTo>
                <a:lnTo>
                  <a:pt x="2953" y="339"/>
                </a:lnTo>
                <a:lnTo>
                  <a:pt x="2942" y="348"/>
                </a:lnTo>
                <a:lnTo>
                  <a:pt x="2934" y="353"/>
                </a:lnTo>
                <a:lnTo>
                  <a:pt x="2925" y="356"/>
                </a:lnTo>
                <a:lnTo>
                  <a:pt x="2916" y="358"/>
                </a:lnTo>
                <a:lnTo>
                  <a:pt x="2906" y="358"/>
                </a:lnTo>
                <a:lnTo>
                  <a:pt x="2894" y="358"/>
                </a:lnTo>
                <a:lnTo>
                  <a:pt x="2882" y="356"/>
                </a:lnTo>
                <a:lnTo>
                  <a:pt x="2872" y="353"/>
                </a:lnTo>
                <a:lnTo>
                  <a:pt x="2862" y="347"/>
                </a:lnTo>
                <a:lnTo>
                  <a:pt x="2853" y="342"/>
                </a:lnTo>
                <a:lnTo>
                  <a:pt x="2844" y="335"/>
                </a:lnTo>
                <a:lnTo>
                  <a:pt x="2835" y="328"/>
                </a:lnTo>
                <a:lnTo>
                  <a:pt x="2826" y="318"/>
                </a:lnTo>
                <a:lnTo>
                  <a:pt x="2818" y="307"/>
                </a:lnTo>
                <a:lnTo>
                  <a:pt x="2811" y="298"/>
                </a:lnTo>
                <a:lnTo>
                  <a:pt x="2806" y="291"/>
                </a:lnTo>
                <a:lnTo>
                  <a:pt x="2802" y="287"/>
                </a:lnTo>
                <a:lnTo>
                  <a:pt x="2795" y="286"/>
                </a:lnTo>
                <a:lnTo>
                  <a:pt x="2790" y="286"/>
                </a:lnTo>
                <a:lnTo>
                  <a:pt x="2785" y="286"/>
                </a:lnTo>
                <a:lnTo>
                  <a:pt x="2779" y="286"/>
                </a:lnTo>
                <a:lnTo>
                  <a:pt x="2770" y="288"/>
                </a:lnTo>
                <a:lnTo>
                  <a:pt x="2757" y="289"/>
                </a:lnTo>
                <a:lnTo>
                  <a:pt x="2741" y="290"/>
                </a:lnTo>
                <a:lnTo>
                  <a:pt x="2727" y="289"/>
                </a:lnTo>
                <a:lnTo>
                  <a:pt x="2713" y="287"/>
                </a:lnTo>
                <a:lnTo>
                  <a:pt x="2698" y="287"/>
                </a:lnTo>
                <a:lnTo>
                  <a:pt x="2596" y="287"/>
                </a:lnTo>
                <a:lnTo>
                  <a:pt x="2584" y="286"/>
                </a:lnTo>
                <a:lnTo>
                  <a:pt x="2574" y="284"/>
                </a:lnTo>
                <a:lnTo>
                  <a:pt x="2563" y="280"/>
                </a:lnTo>
                <a:lnTo>
                  <a:pt x="2552" y="276"/>
                </a:lnTo>
                <a:lnTo>
                  <a:pt x="2547" y="273"/>
                </a:lnTo>
                <a:lnTo>
                  <a:pt x="2543" y="268"/>
                </a:lnTo>
                <a:lnTo>
                  <a:pt x="2540" y="266"/>
                </a:lnTo>
                <a:lnTo>
                  <a:pt x="2537" y="264"/>
                </a:lnTo>
                <a:lnTo>
                  <a:pt x="2534" y="263"/>
                </a:lnTo>
                <a:lnTo>
                  <a:pt x="2531" y="263"/>
                </a:lnTo>
                <a:lnTo>
                  <a:pt x="2527" y="263"/>
                </a:lnTo>
                <a:lnTo>
                  <a:pt x="2522" y="265"/>
                </a:lnTo>
                <a:lnTo>
                  <a:pt x="2519" y="268"/>
                </a:lnTo>
                <a:lnTo>
                  <a:pt x="2516" y="272"/>
                </a:lnTo>
                <a:lnTo>
                  <a:pt x="2510" y="280"/>
                </a:lnTo>
                <a:lnTo>
                  <a:pt x="2507" y="289"/>
                </a:lnTo>
                <a:lnTo>
                  <a:pt x="2504" y="299"/>
                </a:lnTo>
                <a:lnTo>
                  <a:pt x="2501" y="306"/>
                </a:lnTo>
                <a:lnTo>
                  <a:pt x="2496" y="314"/>
                </a:lnTo>
                <a:lnTo>
                  <a:pt x="2491" y="321"/>
                </a:lnTo>
                <a:lnTo>
                  <a:pt x="2489" y="325"/>
                </a:lnTo>
                <a:lnTo>
                  <a:pt x="2487" y="328"/>
                </a:lnTo>
                <a:lnTo>
                  <a:pt x="2484" y="331"/>
                </a:lnTo>
                <a:lnTo>
                  <a:pt x="2481" y="332"/>
                </a:lnTo>
                <a:lnTo>
                  <a:pt x="2474" y="330"/>
                </a:lnTo>
                <a:lnTo>
                  <a:pt x="2467" y="327"/>
                </a:lnTo>
                <a:lnTo>
                  <a:pt x="2467" y="317"/>
                </a:lnTo>
                <a:lnTo>
                  <a:pt x="2465" y="308"/>
                </a:lnTo>
                <a:lnTo>
                  <a:pt x="2463" y="300"/>
                </a:lnTo>
                <a:lnTo>
                  <a:pt x="2461" y="292"/>
                </a:lnTo>
                <a:lnTo>
                  <a:pt x="2459" y="285"/>
                </a:lnTo>
                <a:lnTo>
                  <a:pt x="2456" y="276"/>
                </a:lnTo>
                <a:lnTo>
                  <a:pt x="2455" y="267"/>
                </a:lnTo>
                <a:lnTo>
                  <a:pt x="2454" y="258"/>
                </a:lnTo>
                <a:lnTo>
                  <a:pt x="2454" y="249"/>
                </a:lnTo>
                <a:lnTo>
                  <a:pt x="2454" y="241"/>
                </a:lnTo>
                <a:lnTo>
                  <a:pt x="2459" y="236"/>
                </a:lnTo>
                <a:lnTo>
                  <a:pt x="2462" y="231"/>
                </a:lnTo>
                <a:lnTo>
                  <a:pt x="2462" y="227"/>
                </a:lnTo>
                <a:lnTo>
                  <a:pt x="2461" y="224"/>
                </a:lnTo>
                <a:lnTo>
                  <a:pt x="2460" y="222"/>
                </a:lnTo>
                <a:lnTo>
                  <a:pt x="2457" y="220"/>
                </a:lnTo>
                <a:lnTo>
                  <a:pt x="2452" y="217"/>
                </a:lnTo>
                <a:lnTo>
                  <a:pt x="2446" y="214"/>
                </a:lnTo>
                <a:lnTo>
                  <a:pt x="2429" y="212"/>
                </a:lnTo>
                <a:lnTo>
                  <a:pt x="2414" y="210"/>
                </a:lnTo>
                <a:lnTo>
                  <a:pt x="2400" y="206"/>
                </a:lnTo>
                <a:lnTo>
                  <a:pt x="2388" y="203"/>
                </a:lnTo>
                <a:lnTo>
                  <a:pt x="2375" y="198"/>
                </a:lnTo>
                <a:lnTo>
                  <a:pt x="2361" y="194"/>
                </a:lnTo>
                <a:lnTo>
                  <a:pt x="2344" y="189"/>
                </a:lnTo>
                <a:lnTo>
                  <a:pt x="2329" y="182"/>
                </a:lnTo>
                <a:lnTo>
                  <a:pt x="2315" y="176"/>
                </a:lnTo>
                <a:lnTo>
                  <a:pt x="2302" y="170"/>
                </a:lnTo>
                <a:lnTo>
                  <a:pt x="2275" y="156"/>
                </a:lnTo>
                <a:lnTo>
                  <a:pt x="2245" y="141"/>
                </a:lnTo>
                <a:lnTo>
                  <a:pt x="2235" y="136"/>
                </a:lnTo>
                <a:lnTo>
                  <a:pt x="2227" y="129"/>
                </a:lnTo>
                <a:lnTo>
                  <a:pt x="2220" y="123"/>
                </a:lnTo>
                <a:lnTo>
                  <a:pt x="2213" y="115"/>
                </a:lnTo>
                <a:lnTo>
                  <a:pt x="2207" y="109"/>
                </a:lnTo>
                <a:lnTo>
                  <a:pt x="2200" y="102"/>
                </a:lnTo>
                <a:lnTo>
                  <a:pt x="2193" y="96"/>
                </a:lnTo>
                <a:lnTo>
                  <a:pt x="2183" y="90"/>
                </a:lnTo>
                <a:lnTo>
                  <a:pt x="2172" y="85"/>
                </a:lnTo>
                <a:lnTo>
                  <a:pt x="2162" y="81"/>
                </a:lnTo>
                <a:lnTo>
                  <a:pt x="2152" y="77"/>
                </a:lnTo>
                <a:lnTo>
                  <a:pt x="2141" y="72"/>
                </a:lnTo>
                <a:lnTo>
                  <a:pt x="2127" y="64"/>
                </a:lnTo>
                <a:lnTo>
                  <a:pt x="2115" y="58"/>
                </a:lnTo>
                <a:lnTo>
                  <a:pt x="2102" y="51"/>
                </a:lnTo>
                <a:lnTo>
                  <a:pt x="2088" y="45"/>
                </a:lnTo>
                <a:lnTo>
                  <a:pt x="2077" y="40"/>
                </a:lnTo>
                <a:lnTo>
                  <a:pt x="2069" y="33"/>
                </a:lnTo>
                <a:lnTo>
                  <a:pt x="2061" y="26"/>
                </a:lnTo>
                <a:lnTo>
                  <a:pt x="2055" y="18"/>
                </a:lnTo>
                <a:lnTo>
                  <a:pt x="2047" y="11"/>
                </a:lnTo>
                <a:lnTo>
                  <a:pt x="2038" y="5"/>
                </a:lnTo>
                <a:lnTo>
                  <a:pt x="2034" y="3"/>
                </a:lnTo>
                <a:lnTo>
                  <a:pt x="2030" y="2"/>
                </a:lnTo>
                <a:lnTo>
                  <a:pt x="2024" y="1"/>
                </a:lnTo>
                <a:lnTo>
                  <a:pt x="2019" y="0"/>
                </a:lnTo>
                <a:lnTo>
                  <a:pt x="2010" y="1"/>
                </a:lnTo>
                <a:lnTo>
                  <a:pt x="2003" y="2"/>
                </a:lnTo>
                <a:lnTo>
                  <a:pt x="1995" y="3"/>
                </a:lnTo>
                <a:lnTo>
                  <a:pt x="1989" y="5"/>
                </a:lnTo>
                <a:lnTo>
                  <a:pt x="1975" y="9"/>
                </a:lnTo>
                <a:lnTo>
                  <a:pt x="1961" y="16"/>
                </a:lnTo>
                <a:lnTo>
                  <a:pt x="1951" y="20"/>
                </a:lnTo>
                <a:lnTo>
                  <a:pt x="1942" y="23"/>
                </a:lnTo>
                <a:lnTo>
                  <a:pt x="1933" y="27"/>
                </a:lnTo>
                <a:lnTo>
                  <a:pt x="1923" y="29"/>
                </a:lnTo>
                <a:lnTo>
                  <a:pt x="1917" y="30"/>
                </a:lnTo>
                <a:lnTo>
                  <a:pt x="1912" y="30"/>
                </a:lnTo>
                <a:lnTo>
                  <a:pt x="1907" y="30"/>
                </a:lnTo>
                <a:lnTo>
                  <a:pt x="1902" y="32"/>
                </a:lnTo>
                <a:lnTo>
                  <a:pt x="1900" y="36"/>
                </a:lnTo>
                <a:lnTo>
                  <a:pt x="1899" y="43"/>
                </a:lnTo>
                <a:lnTo>
                  <a:pt x="1895" y="58"/>
                </a:lnTo>
                <a:lnTo>
                  <a:pt x="1892" y="74"/>
                </a:lnTo>
                <a:lnTo>
                  <a:pt x="1923" y="78"/>
                </a:lnTo>
                <a:lnTo>
                  <a:pt x="1950" y="82"/>
                </a:lnTo>
                <a:lnTo>
                  <a:pt x="1977" y="83"/>
                </a:lnTo>
                <a:lnTo>
                  <a:pt x="2008" y="85"/>
                </a:lnTo>
                <a:lnTo>
                  <a:pt x="2028" y="87"/>
                </a:lnTo>
                <a:lnTo>
                  <a:pt x="2045" y="89"/>
                </a:lnTo>
                <a:lnTo>
                  <a:pt x="2062" y="91"/>
                </a:lnTo>
                <a:lnTo>
                  <a:pt x="2083" y="92"/>
                </a:lnTo>
                <a:lnTo>
                  <a:pt x="2098" y="94"/>
                </a:lnTo>
                <a:lnTo>
                  <a:pt x="2112" y="96"/>
                </a:lnTo>
                <a:lnTo>
                  <a:pt x="2118" y="97"/>
                </a:lnTo>
                <a:lnTo>
                  <a:pt x="2125" y="99"/>
                </a:lnTo>
                <a:lnTo>
                  <a:pt x="2131" y="102"/>
                </a:lnTo>
                <a:lnTo>
                  <a:pt x="2138" y="107"/>
                </a:lnTo>
                <a:lnTo>
                  <a:pt x="2146" y="112"/>
                </a:lnTo>
                <a:lnTo>
                  <a:pt x="2154" y="118"/>
                </a:lnTo>
                <a:lnTo>
                  <a:pt x="2160" y="126"/>
                </a:lnTo>
                <a:lnTo>
                  <a:pt x="2167" y="132"/>
                </a:lnTo>
                <a:lnTo>
                  <a:pt x="2178" y="146"/>
                </a:lnTo>
                <a:lnTo>
                  <a:pt x="2189" y="161"/>
                </a:lnTo>
                <a:lnTo>
                  <a:pt x="2194" y="167"/>
                </a:lnTo>
                <a:lnTo>
                  <a:pt x="2200" y="173"/>
                </a:lnTo>
                <a:lnTo>
                  <a:pt x="2207" y="179"/>
                </a:lnTo>
                <a:lnTo>
                  <a:pt x="2213" y="184"/>
                </a:lnTo>
                <a:lnTo>
                  <a:pt x="2221" y="189"/>
                </a:lnTo>
                <a:lnTo>
                  <a:pt x="2228" y="192"/>
                </a:lnTo>
                <a:lnTo>
                  <a:pt x="2237" y="195"/>
                </a:lnTo>
                <a:lnTo>
                  <a:pt x="2247" y="196"/>
                </a:lnTo>
                <a:lnTo>
                  <a:pt x="2270" y="198"/>
                </a:lnTo>
                <a:lnTo>
                  <a:pt x="2290" y="199"/>
                </a:lnTo>
                <a:lnTo>
                  <a:pt x="2301" y="200"/>
                </a:lnTo>
                <a:lnTo>
                  <a:pt x="2311" y="203"/>
                </a:lnTo>
                <a:lnTo>
                  <a:pt x="2321" y="206"/>
                </a:lnTo>
                <a:lnTo>
                  <a:pt x="2332" y="210"/>
                </a:lnTo>
                <a:lnTo>
                  <a:pt x="2339" y="212"/>
                </a:lnTo>
                <a:lnTo>
                  <a:pt x="2345" y="216"/>
                </a:lnTo>
                <a:lnTo>
                  <a:pt x="2351" y="220"/>
                </a:lnTo>
                <a:lnTo>
                  <a:pt x="2356" y="223"/>
                </a:lnTo>
                <a:lnTo>
                  <a:pt x="2360" y="229"/>
                </a:lnTo>
                <a:lnTo>
                  <a:pt x="2363" y="234"/>
                </a:lnTo>
                <a:lnTo>
                  <a:pt x="2366" y="240"/>
                </a:lnTo>
                <a:lnTo>
                  <a:pt x="2367" y="247"/>
                </a:lnTo>
                <a:lnTo>
                  <a:pt x="2367" y="250"/>
                </a:lnTo>
                <a:lnTo>
                  <a:pt x="2366" y="253"/>
                </a:lnTo>
                <a:lnTo>
                  <a:pt x="2365" y="256"/>
                </a:lnTo>
                <a:lnTo>
                  <a:pt x="2362" y="259"/>
                </a:lnTo>
                <a:lnTo>
                  <a:pt x="2358" y="263"/>
                </a:lnTo>
                <a:lnTo>
                  <a:pt x="2353" y="266"/>
                </a:lnTo>
                <a:lnTo>
                  <a:pt x="2346" y="268"/>
                </a:lnTo>
                <a:lnTo>
                  <a:pt x="2339" y="270"/>
                </a:lnTo>
                <a:lnTo>
                  <a:pt x="2331" y="271"/>
                </a:lnTo>
                <a:lnTo>
                  <a:pt x="2325" y="271"/>
                </a:lnTo>
                <a:lnTo>
                  <a:pt x="2314" y="271"/>
                </a:lnTo>
                <a:lnTo>
                  <a:pt x="2304" y="270"/>
                </a:lnTo>
                <a:lnTo>
                  <a:pt x="2295" y="267"/>
                </a:lnTo>
                <a:lnTo>
                  <a:pt x="2287" y="265"/>
                </a:lnTo>
                <a:lnTo>
                  <a:pt x="2279" y="262"/>
                </a:lnTo>
                <a:lnTo>
                  <a:pt x="2272" y="258"/>
                </a:lnTo>
                <a:lnTo>
                  <a:pt x="2263" y="253"/>
                </a:lnTo>
                <a:lnTo>
                  <a:pt x="2255" y="247"/>
                </a:lnTo>
                <a:lnTo>
                  <a:pt x="2250" y="243"/>
                </a:lnTo>
                <a:lnTo>
                  <a:pt x="2246" y="238"/>
                </a:lnTo>
                <a:lnTo>
                  <a:pt x="2241" y="234"/>
                </a:lnTo>
                <a:lnTo>
                  <a:pt x="2236" y="231"/>
                </a:lnTo>
                <a:lnTo>
                  <a:pt x="2232" y="230"/>
                </a:lnTo>
                <a:lnTo>
                  <a:pt x="2228" y="230"/>
                </a:lnTo>
                <a:lnTo>
                  <a:pt x="2224" y="230"/>
                </a:lnTo>
                <a:lnTo>
                  <a:pt x="2221" y="231"/>
                </a:lnTo>
                <a:lnTo>
                  <a:pt x="2213" y="233"/>
                </a:lnTo>
                <a:lnTo>
                  <a:pt x="2205" y="234"/>
                </a:lnTo>
                <a:lnTo>
                  <a:pt x="2195" y="234"/>
                </a:lnTo>
                <a:lnTo>
                  <a:pt x="2186" y="232"/>
                </a:lnTo>
                <a:lnTo>
                  <a:pt x="2178" y="230"/>
                </a:lnTo>
                <a:lnTo>
                  <a:pt x="2170" y="226"/>
                </a:lnTo>
                <a:lnTo>
                  <a:pt x="2155" y="219"/>
                </a:lnTo>
                <a:lnTo>
                  <a:pt x="2141" y="209"/>
                </a:lnTo>
                <a:lnTo>
                  <a:pt x="2127" y="199"/>
                </a:lnTo>
                <a:lnTo>
                  <a:pt x="2112" y="192"/>
                </a:lnTo>
                <a:lnTo>
                  <a:pt x="2104" y="189"/>
                </a:lnTo>
                <a:lnTo>
                  <a:pt x="2096" y="185"/>
                </a:lnTo>
                <a:lnTo>
                  <a:pt x="2087" y="184"/>
                </a:lnTo>
                <a:lnTo>
                  <a:pt x="2077" y="183"/>
                </a:lnTo>
                <a:lnTo>
                  <a:pt x="2062" y="183"/>
                </a:lnTo>
                <a:lnTo>
                  <a:pt x="2049" y="183"/>
                </a:lnTo>
                <a:lnTo>
                  <a:pt x="2035" y="182"/>
                </a:lnTo>
                <a:lnTo>
                  <a:pt x="2021" y="178"/>
                </a:lnTo>
                <a:lnTo>
                  <a:pt x="2010" y="172"/>
                </a:lnTo>
                <a:lnTo>
                  <a:pt x="2001" y="165"/>
                </a:lnTo>
                <a:lnTo>
                  <a:pt x="1995" y="162"/>
                </a:lnTo>
                <a:lnTo>
                  <a:pt x="1990" y="159"/>
                </a:lnTo>
                <a:lnTo>
                  <a:pt x="1984" y="157"/>
                </a:lnTo>
                <a:lnTo>
                  <a:pt x="1978" y="156"/>
                </a:lnTo>
                <a:lnTo>
                  <a:pt x="1923" y="156"/>
                </a:lnTo>
                <a:lnTo>
                  <a:pt x="1912" y="167"/>
                </a:lnTo>
                <a:lnTo>
                  <a:pt x="1902" y="178"/>
                </a:lnTo>
                <a:lnTo>
                  <a:pt x="1898" y="182"/>
                </a:lnTo>
                <a:lnTo>
                  <a:pt x="1892" y="185"/>
                </a:lnTo>
                <a:lnTo>
                  <a:pt x="1885" y="188"/>
                </a:lnTo>
                <a:lnTo>
                  <a:pt x="1877" y="189"/>
                </a:lnTo>
                <a:lnTo>
                  <a:pt x="1872" y="188"/>
                </a:lnTo>
                <a:lnTo>
                  <a:pt x="1868" y="186"/>
                </a:lnTo>
                <a:lnTo>
                  <a:pt x="1863" y="184"/>
                </a:lnTo>
                <a:lnTo>
                  <a:pt x="1859" y="181"/>
                </a:lnTo>
                <a:lnTo>
                  <a:pt x="1853" y="173"/>
                </a:lnTo>
                <a:lnTo>
                  <a:pt x="1846" y="165"/>
                </a:lnTo>
                <a:lnTo>
                  <a:pt x="1657" y="191"/>
                </a:lnTo>
                <a:lnTo>
                  <a:pt x="1639" y="189"/>
                </a:lnTo>
                <a:lnTo>
                  <a:pt x="1622" y="185"/>
                </a:lnTo>
                <a:lnTo>
                  <a:pt x="1605" y="180"/>
                </a:lnTo>
                <a:lnTo>
                  <a:pt x="1588" y="172"/>
                </a:lnTo>
                <a:lnTo>
                  <a:pt x="1572" y="161"/>
                </a:lnTo>
                <a:lnTo>
                  <a:pt x="1557" y="149"/>
                </a:lnTo>
                <a:lnTo>
                  <a:pt x="1542" y="140"/>
                </a:lnTo>
                <a:lnTo>
                  <a:pt x="1529" y="134"/>
                </a:lnTo>
                <a:lnTo>
                  <a:pt x="1522" y="129"/>
                </a:lnTo>
                <a:lnTo>
                  <a:pt x="1516" y="125"/>
                </a:lnTo>
                <a:lnTo>
                  <a:pt x="1510" y="121"/>
                </a:lnTo>
                <a:lnTo>
                  <a:pt x="1504" y="114"/>
                </a:lnTo>
                <a:lnTo>
                  <a:pt x="1495" y="103"/>
                </a:lnTo>
                <a:lnTo>
                  <a:pt x="1484" y="92"/>
                </a:lnTo>
                <a:lnTo>
                  <a:pt x="1472" y="86"/>
                </a:lnTo>
                <a:lnTo>
                  <a:pt x="1462" y="80"/>
                </a:lnTo>
                <a:lnTo>
                  <a:pt x="1450" y="74"/>
                </a:lnTo>
                <a:lnTo>
                  <a:pt x="1438" y="70"/>
                </a:lnTo>
                <a:lnTo>
                  <a:pt x="1426" y="68"/>
                </a:lnTo>
                <a:lnTo>
                  <a:pt x="1414" y="64"/>
                </a:lnTo>
                <a:lnTo>
                  <a:pt x="1401" y="62"/>
                </a:lnTo>
                <a:lnTo>
                  <a:pt x="1386" y="61"/>
                </a:lnTo>
                <a:lnTo>
                  <a:pt x="1376" y="59"/>
                </a:lnTo>
                <a:lnTo>
                  <a:pt x="1367" y="57"/>
                </a:lnTo>
                <a:lnTo>
                  <a:pt x="1357" y="55"/>
                </a:lnTo>
                <a:lnTo>
                  <a:pt x="1347" y="54"/>
                </a:lnTo>
                <a:lnTo>
                  <a:pt x="1343" y="54"/>
                </a:lnTo>
                <a:lnTo>
                  <a:pt x="1340" y="56"/>
                </a:lnTo>
                <a:lnTo>
                  <a:pt x="1337" y="58"/>
                </a:lnTo>
                <a:lnTo>
                  <a:pt x="1335" y="61"/>
                </a:lnTo>
                <a:lnTo>
                  <a:pt x="1331" y="68"/>
                </a:lnTo>
                <a:lnTo>
                  <a:pt x="1326" y="74"/>
                </a:lnTo>
                <a:lnTo>
                  <a:pt x="1320" y="77"/>
                </a:lnTo>
                <a:lnTo>
                  <a:pt x="1315" y="80"/>
                </a:lnTo>
                <a:lnTo>
                  <a:pt x="1307" y="86"/>
                </a:lnTo>
                <a:lnTo>
                  <a:pt x="1301" y="91"/>
                </a:lnTo>
                <a:lnTo>
                  <a:pt x="1293" y="96"/>
                </a:lnTo>
                <a:lnTo>
                  <a:pt x="1287" y="99"/>
                </a:lnTo>
                <a:lnTo>
                  <a:pt x="1279" y="102"/>
                </a:lnTo>
                <a:lnTo>
                  <a:pt x="1271" y="104"/>
                </a:lnTo>
                <a:lnTo>
                  <a:pt x="1262" y="105"/>
                </a:lnTo>
                <a:lnTo>
                  <a:pt x="1252" y="107"/>
                </a:lnTo>
                <a:lnTo>
                  <a:pt x="1240" y="107"/>
                </a:lnTo>
                <a:lnTo>
                  <a:pt x="1231" y="105"/>
                </a:lnTo>
                <a:lnTo>
                  <a:pt x="1220" y="104"/>
                </a:lnTo>
                <a:lnTo>
                  <a:pt x="1209" y="101"/>
                </a:lnTo>
                <a:lnTo>
                  <a:pt x="1201" y="98"/>
                </a:lnTo>
                <a:lnTo>
                  <a:pt x="1196" y="94"/>
                </a:lnTo>
                <a:lnTo>
                  <a:pt x="1192" y="89"/>
                </a:lnTo>
                <a:lnTo>
                  <a:pt x="1187" y="84"/>
                </a:lnTo>
                <a:lnTo>
                  <a:pt x="1179" y="72"/>
                </a:lnTo>
                <a:lnTo>
                  <a:pt x="1169" y="61"/>
                </a:lnTo>
                <a:lnTo>
                  <a:pt x="1167" y="58"/>
                </a:lnTo>
                <a:lnTo>
                  <a:pt x="1166" y="55"/>
                </a:lnTo>
                <a:lnTo>
                  <a:pt x="1165" y="53"/>
                </a:lnTo>
                <a:lnTo>
                  <a:pt x="1164" y="51"/>
                </a:lnTo>
                <a:lnTo>
                  <a:pt x="1163" y="50"/>
                </a:lnTo>
                <a:lnTo>
                  <a:pt x="1160" y="50"/>
                </a:lnTo>
                <a:lnTo>
                  <a:pt x="1150" y="53"/>
                </a:lnTo>
                <a:lnTo>
                  <a:pt x="1140" y="56"/>
                </a:lnTo>
                <a:lnTo>
                  <a:pt x="1123" y="58"/>
                </a:lnTo>
                <a:lnTo>
                  <a:pt x="1106" y="59"/>
                </a:lnTo>
                <a:lnTo>
                  <a:pt x="1091" y="60"/>
                </a:lnTo>
                <a:lnTo>
                  <a:pt x="1073" y="61"/>
                </a:lnTo>
                <a:lnTo>
                  <a:pt x="1056" y="62"/>
                </a:lnTo>
                <a:lnTo>
                  <a:pt x="1040" y="65"/>
                </a:lnTo>
                <a:lnTo>
                  <a:pt x="1025" y="69"/>
                </a:lnTo>
                <a:lnTo>
                  <a:pt x="1009" y="74"/>
                </a:lnTo>
                <a:lnTo>
                  <a:pt x="999" y="80"/>
                </a:lnTo>
                <a:lnTo>
                  <a:pt x="992" y="86"/>
                </a:lnTo>
                <a:lnTo>
                  <a:pt x="988" y="88"/>
                </a:lnTo>
                <a:lnTo>
                  <a:pt x="983" y="91"/>
                </a:lnTo>
                <a:lnTo>
                  <a:pt x="978" y="92"/>
                </a:lnTo>
                <a:lnTo>
                  <a:pt x="972" y="92"/>
                </a:lnTo>
                <a:lnTo>
                  <a:pt x="965" y="92"/>
                </a:lnTo>
                <a:lnTo>
                  <a:pt x="957" y="91"/>
                </a:lnTo>
                <a:lnTo>
                  <a:pt x="951" y="88"/>
                </a:lnTo>
                <a:lnTo>
                  <a:pt x="945" y="85"/>
                </a:lnTo>
                <a:lnTo>
                  <a:pt x="935" y="77"/>
                </a:lnTo>
                <a:lnTo>
                  <a:pt x="925" y="67"/>
                </a:lnTo>
                <a:lnTo>
                  <a:pt x="921" y="76"/>
                </a:lnTo>
                <a:lnTo>
                  <a:pt x="916" y="84"/>
                </a:lnTo>
                <a:lnTo>
                  <a:pt x="911" y="92"/>
                </a:lnTo>
                <a:lnTo>
                  <a:pt x="904" y="99"/>
                </a:lnTo>
                <a:lnTo>
                  <a:pt x="898" y="104"/>
                </a:lnTo>
                <a:lnTo>
                  <a:pt x="890" y="108"/>
                </a:lnTo>
                <a:lnTo>
                  <a:pt x="881" y="111"/>
                </a:lnTo>
                <a:lnTo>
                  <a:pt x="871" y="112"/>
                </a:lnTo>
                <a:lnTo>
                  <a:pt x="860" y="111"/>
                </a:lnTo>
                <a:lnTo>
                  <a:pt x="850" y="109"/>
                </a:lnTo>
                <a:lnTo>
                  <a:pt x="842" y="104"/>
                </a:lnTo>
                <a:lnTo>
                  <a:pt x="833" y="101"/>
                </a:lnTo>
                <a:lnTo>
                  <a:pt x="824" y="97"/>
                </a:lnTo>
                <a:lnTo>
                  <a:pt x="815" y="94"/>
                </a:lnTo>
                <a:lnTo>
                  <a:pt x="805" y="91"/>
                </a:lnTo>
                <a:lnTo>
                  <a:pt x="794" y="90"/>
                </a:lnTo>
                <a:lnTo>
                  <a:pt x="781" y="91"/>
                </a:lnTo>
                <a:lnTo>
                  <a:pt x="768" y="92"/>
                </a:lnTo>
                <a:lnTo>
                  <a:pt x="758" y="96"/>
                </a:lnTo>
                <a:lnTo>
                  <a:pt x="747" y="98"/>
                </a:lnTo>
                <a:lnTo>
                  <a:pt x="736" y="101"/>
                </a:lnTo>
                <a:lnTo>
                  <a:pt x="724" y="103"/>
                </a:lnTo>
                <a:lnTo>
                  <a:pt x="712" y="105"/>
                </a:lnTo>
                <a:lnTo>
                  <a:pt x="699" y="107"/>
                </a:lnTo>
                <a:lnTo>
                  <a:pt x="686" y="107"/>
                </a:lnTo>
                <a:lnTo>
                  <a:pt x="675" y="105"/>
                </a:lnTo>
                <a:lnTo>
                  <a:pt x="665" y="104"/>
                </a:lnTo>
                <a:lnTo>
                  <a:pt x="655" y="102"/>
                </a:lnTo>
                <a:lnTo>
                  <a:pt x="644" y="99"/>
                </a:lnTo>
                <a:lnTo>
                  <a:pt x="634" y="96"/>
                </a:lnTo>
                <a:lnTo>
                  <a:pt x="625" y="90"/>
                </a:lnTo>
                <a:lnTo>
                  <a:pt x="614" y="85"/>
                </a:lnTo>
                <a:lnTo>
                  <a:pt x="607" y="101"/>
                </a:lnTo>
                <a:lnTo>
                  <a:pt x="601" y="117"/>
                </a:lnTo>
                <a:lnTo>
                  <a:pt x="597" y="123"/>
                </a:lnTo>
                <a:lnTo>
                  <a:pt x="592" y="129"/>
                </a:lnTo>
                <a:lnTo>
                  <a:pt x="587" y="134"/>
                </a:lnTo>
                <a:lnTo>
                  <a:pt x="583" y="138"/>
                </a:lnTo>
                <a:lnTo>
                  <a:pt x="572" y="146"/>
                </a:lnTo>
                <a:lnTo>
                  <a:pt x="561" y="156"/>
                </a:lnTo>
                <a:lnTo>
                  <a:pt x="552" y="165"/>
                </a:lnTo>
                <a:lnTo>
                  <a:pt x="545" y="172"/>
                </a:lnTo>
                <a:lnTo>
                  <a:pt x="538" y="179"/>
                </a:lnTo>
                <a:lnTo>
                  <a:pt x="530" y="184"/>
                </a:lnTo>
                <a:lnTo>
                  <a:pt x="522" y="190"/>
                </a:lnTo>
                <a:lnTo>
                  <a:pt x="513" y="195"/>
                </a:lnTo>
                <a:lnTo>
                  <a:pt x="505" y="199"/>
                </a:lnTo>
                <a:lnTo>
                  <a:pt x="494" y="205"/>
                </a:lnTo>
                <a:lnTo>
                  <a:pt x="483" y="208"/>
                </a:lnTo>
                <a:lnTo>
                  <a:pt x="473" y="211"/>
                </a:lnTo>
                <a:lnTo>
                  <a:pt x="463" y="213"/>
                </a:lnTo>
                <a:lnTo>
                  <a:pt x="452" y="218"/>
                </a:lnTo>
                <a:lnTo>
                  <a:pt x="439" y="224"/>
                </a:lnTo>
                <a:lnTo>
                  <a:pt x="429" y="232"/>
                </a:lnTo>
                <a:lnTo>
                  <a:pt x="418" y="239"/>
                </a:lnTo>
                <a:lnTo>
                  <a:pt x="407" y="247"/>
                </a:lnTo>
                <a:lnTo>
                  <a:pt x="392" y="253"/>
                </a:lnTo>
                <a:lnTo>
                  <a:pt x="378" y="258"/>
                </a:lnTo>
                <a:lnTo>
                  <a:pt x="365" y="260"/>
                </a:lnTo>
                <a:lnTo>
                  <a:pt x="353" y="263"/>
                </a:lnTo>
                <a:lnTo>
                  <a:pt x="341" y="265"/>
                </a:lnTo>
                <a:lnTo>
                  <a:pt x="328" y="268"/>
                </a:lnTo>
                <a:lnTo>
                  <a:pt x="314" y="273"/>
                </a:lnTo>
                <a:lnTo>
                  <a:pt x="301" y="279"/>
                </a:lnTo>
                <a:lnTo>
                  <a:pt x="290" y="286"/>
                </a:lnTo>
                <a:lnTo>
                  <a:pt x="281" y="293"/>
                </a:lnTo>
                <a:lnTo>
                  <a:pt x="275" y="301"/>
                </a:lnTo>
                <a:lnTo>
                  <a:pt x="268" y="310"/>
                </a:lnTo>
                <a:lnTo>
                  <a:pt x="262" y="318"/>
                </a:lnTo>
                <a:lnTo>
                  <a:pt x="255" y="328"/>
                </a:lnTo>
                <a:lnTo>
                  <a:pt x="248" y="337"/>
                </a:lnTo>
                <a:lnTo>
                  <a:pt x="239" y="345"/>
                </a:lnTo>
                <a:lnTo>
                  <a:pt x="228" y="356"/>
                </a:lnTo>
                <a:lnTo>
                  <a:pt x="218" y="365"/>
                </a:lnTo>
                <a:lnTo>
                  <a:pt x="212" y="369"/>
                </a:lnTo>
                <a:lnTo>
                  <a:pt x="206" y="372"/>
                </a:lnTo>
                <a:lnTo>
                  <a:pt x="199" y="373"/>
                </a:lnTo>
                <a:lnTo>
                  <a:pt x="192" y="374"/>
                </a:lnTo>
                <a:lnTo>
                  <a:pt x="179" y="372"/>
                </a:lnTo>
                <a:lnTo>
                  <a:pt x="165" y="369"/>
                </a:lnTo>
                <a:lnTo>
                  <a:pt x="160" y="371"/>
                </a:lnTo>
                <a:lnTo>
                  <a:pt x="154" y="375"/>
                </a:lnTo>
                <a:lnTo>
                  <a:pt x="145" y="382"/>
                </a:lnTo>
                <a:lnTo>
                  <a:pt x="134" y="391"/>
                </a:lnTo>
                <a:lnTo>
                  <a:pt x="108" y="413"/>
                </a:lnTo>
                <a:lnTo>
                  <a:pt x="80" y="439"/>
                </a:lnTo>
                <a:lnTo>
                  <a:pt x="52" y="465"/>
                </a:lnTo>
                <a:lnTo>
                  <a:pt x="27" y="490"/>
                </a:lnTo>
                <a:lnTo>
                  <a:pt x="9" y="508"/>
                </a:lnTo>
                <a:lnTo>
                  <a:pt x="0" y="518"/>
                </a:lnTo>
                <a:lnTo>
                  <a:pt x="368" y="518"/>
                </a:lnTo>
                <a:lnTo>
                  <a:pt x="377" y="492"/>
                </a:lnTo>
                <a:lnTo>
                  <a:pt x="387" y="469"/>
                </a:lnTo>
                <a:lnTo>
                  <a:pt x="394" y="460"/>
                </a:lnTo>
                <a:lnTo>
                  <a:pt x="401" y="451"/>
                </a:lnTo>
                <a:lnTo>
                  <a:pt x="405" y="447"/>
                </a:lnTo>
                <a:lnTo>
                  <a:pt x="411" y="442"/>
                </a:lnTo>
                <a:lnTo>
                  <a:pt x="417" y="439"/>
                </a:lnTo>
                <a:lnTo>
                  <a:pt x="424" y="436"/>
                </a:lnTo>
                <a:lnTo>
                  <a:pt x="437" y="429"/>
                </a:lnTo>
                <a:lnTo>
                  <a:pt x="450" y="425"/>
                </a:lnTo>
                <a:lnTo>
                  <a:pt x="464" y="422"/>
                </a:lnTo>
                <a:lnTo>
                  <a:pt x="478" y="419"/>
                </a:lnTo>
                <a:lnTo>
                  <a:pt x="507" y="414"/>
                </a:lnTo>
                <a:lnTo>
                  <a:pt x="536" y="412"/>
                </a:lnTo>
                <a:lnTo>
                  <a:pt x="566" y="409"/>
                </a:lnTo>
                <a:lnTo>
                  <a:pt x="596" y="405"/>
                </a:lnTo>
                <a:lnTo>
                  <a:pt x="611" y="401"/>
                </a:lnTo>
                <a:lnTo>
                  <a:pt x="625" y="398"/>
                </a:lnTo>
                <a:lnTo>
                  <a:pt x="639" y="393"/>
                </a:lnTo>
                <a:lnTo>
                  <a:pt x="652" y="387"/>
                </a:lnTo>
                <a:lnTo>
                  <a:pt x="668" y="381"/>
                </a:lnTo>
                <a:lnTo>
                  <a:pt x="683" y="374"/>
                </a:lnTo>
                <a:lnTo>
                  <a:pt x="699" y="368"/>
                </a:lnTo>
                <a:lnTo>
                  <a:pt x="715" y="361"/>
                </a:lnTo>
                <a:lnTo>
                  <a:pt x="732" y="354"/>
                </a:lnTo>
                <a:lnTo>
                  <a:pt x="743" y="347"/>
                </a:lnTo>
                <a:lnTo>
                  <a:pt x="752" y="344"/>
                </a:lnTo>
                <a:lnTo>
                  <a:pt x="760" y="342"/>
                </a:lnTo>
                <a:lnTo>
                  <a:pt x="767" y="343"/>
                </a:lnTo>
                <a:lnTo>
                  <a:pt x="776" y="345"/>
                </a:lnTo>
                <a:lnTo>
                  <a:pt x="789" y="349"/>
                </a:lnTo>
                <a:lnTo>
                  <a:pt x="807" y="355"/>
                </a:lnTo>
                <a:lnTo>
                  <a:pt x="807" y="357"/>
                </a:lnTo>
                <a:lnTo>
                  <a:pt x="807" y="359"/>
                </a:lnTo>
                <a:lnTo>
                  <a:pt x="801" y="371"/>
                </a:lnTo>
                <a:lnTo>
                  <a:pt x="794" y="385"/>
                </a:lnTo>
                <a:lnTo>
                  <a:pt x="789" y="389"/>
                </a:lnTo>
                <a:lnTo>
                  <a:pt x="781" y="395"/>
                </a:lnTo>
                <a:lnTo>
                  <a:pt x="774" y="399"/>
                </a:lnTo>
                <a:lnTo>
                  <a:pt x="765" y="405"/>
                </a:lnTo>
                <a:lnTo>
                  <a:pt x="746" y="414"/>
                </a:lnTo>
                <a:lnTo>
                  <a:pt x="725" y="424"/>
                </a:lnTo>
                <a:lnTo>
                  <a:pt x="715" y="429"/>
                </a:lnTo>
                <a:lnTo>
                  <a:pt x="707" y="435"/>
                </a:lnTo>
                <a:lnTo>
                  <a:pt x="698" y="440"/>
                </a:lnTo>
                <a:lnTo>
                  <a:pt x="691" y="447"/>
                </a:lnTo>
                <a:lnTo>
                  <a:pt x="684" y="452"/>
                </a:lnTo>
                <a:lnTo>
                  <a:pt x="680" y="459"/>
                </a:lnTo>
                <a:lnTo>
                  <a:pt x="677" y="465"/>
                </a:lnTo>
                <a:lnTo>
                  <a:pt x="675" y="473"/>
                </a:lnTo>
                <a:lnTo>
                  <a:pt x="680" y="475"/>
                </a:lnTo>
                <a:lnTo>
                  <a:pt x="685" y="477"/>
                </a:lnTo>
                <a:lnTo>
                  <a:pt x="710" y="476"/>
                </a:lnTo>
                <a:lnTo>
                  <a:pt x="734" y="476"/>
                </a:lnTo>
                <a:lnTo>
                  <a:pt x="758" y="475"/>
                </a:lnTo>
                <a:lnTo>
                  <a:pt x="781" y="475"/>
                </a:lnTo>
                <a:lnTo>
                  <a:pt x="804" y="475"/>
                </a:lnTo>
                <a:lnTo>
                  <a:pt x="828" y="476"/>
                </a:lnTo>
                <a:lnTo>
                  <a:pt x="851" y="479"/>
                </a:lnTo>
                <a:lnTo>
                  <a:pt x="876" y="483"/>
                </a:lnTo>
                <a:lnTo>
                  <a:pt x="899" y="489"/>
                </a:lnTo>
                <a:lnTo>
                  <a:pt x="925" y="492"/>
                </a:lnTo>
                <a:lnTo>
                  <a:pt x="938" y="492"/>
                </a:lnTo>
                <a:lnTo>
                  <a:pt x="950" y="490"/>
                </a:lnTo>
                <a:lnTo>
                  <a:pt x="955" y="489"/>
                </a:lnTo>
                <a:lnTo>
                  <a:pt x="961" y="487"/>
                </a:lnTo>
                <a:lnTo>
                  <a:pt x="966" y="483"/>
                </a:lnTo>
                <a:lnTo>
                  <a:pt x="971" y="481"/>
                </a:lnTo>
                <a:lnTo>
                  <a:pt x="982" y="472"/>
                </a:lnTo>
                <a:lnTo>
                  <a:pt x="994" y="461"/>
                </a:lnTo>
                <a:lnTo>
                  <a:pt x="998" y="454"/>
                </a:lnTo>
                <a:lnTo>
                  <a:pt x="1003" y="449"/>
                </a:lnTo>
                <a:lnTo>
                  <a:pt x="1006" y="442"/>
                </a:lnTo>
                <a:lnTo>
                  <a:pt x="1009" y="436"/>
                </a:lnTo>
                <a:lnTo>
                  <a:pt x="1010" y="425"/>
                </a:lnTo>
                <a:lnTo>
                  <a:pt x="1011" y="411"/>
                </a:lnTo>
                <a:lnTo>
                  <a:pt x="1012" y="399"/>
                </a:lnTo>
                <a:lnTo>
                  <a:pt x="1015" y="391"/>
                </a:lnTo>
                <a:lnTo>
                  <a:pt x="1019" y="394"/>
                </a:lnTo>
                <a:lnTo>
                  <a:pt x="1023" y="397"/>
                </a:lnTo>
                <a:lnTo>
                  <a:pt x="1026" y="400"/>
                </a:lnTo>
                <a:lnTo>
                  <a:pt x="1029" y="405"/>
                </a:lnTo>
                <a:lnTo>
                  <a:pt x="1034" y="414"/>
                </a:lnTo>
                <a:lnTo>
                  <a:pt x="1039" y="425"/>
                </a:lnTo>
                <a:lnTo>
                  <a:pt x="1046" y="436"/>
                </a:lnTo>
                <a:lnTo>
                  <a:pt x="1052" y="446"/>
                </a:lnTo>
                <a:lnTo>
                  <a:pt x="1057" y="451"/>
                </a:lnTo>
                <a:lnTo>
                  <a:pt x="1062" y="454"/>
                </a:lnTo>
                <a:lnTo>
                  <a:pt x="1067" y="459"/>
                </a:lnTo>
                <a:lnTo>
                  <a:pt x="1074" y="461"/>
                </a:lnTo>
                <a:lnTo>
                  <a:pt x="1085" y="465"/>
                </a:lnTo>
                <a:lnTo>
                  <a:pt x="1098" y="468"/>
                </a:lnTo>
                <a:lnTo>
                  <a:pt x="1111" y="472"/>
                </a:lnTo>
                <a:lnTo>
                  <a:pt x="1126" y="474"/>
                </a:lnTo>
                <a:lnTo>
                  <a:pt x="1140" y="475"/>
                </a:lnTo>
                <a:lnTo>
                  <a:pt x="1154" y="475"/>
                </a:lnTo>
                <a:lnTo>
                  <a:pt x="1160" y="474"/>
                </a:lnTo>
                <a:lnTo>
                  <a:pt x="1166" y="473"/>
                </a:lnTo>
                <a:lnTo>
                  <a:pt x="1172" y="472"/>
                </a:lnTo>
                <a:lnTo>
                  <a:pt x="1177" y="469"/>
                </a:lnTo>
                <a:lnTo>
                  <a:pt x="1199" y="457"/>
                </a:lnTo>
                <a:lnTo>
                  <a:pt x="1220" y="448"/>
                </a:lnTo>
                <a:lnTo>
                  <a:pt x="1231" y="445"/>
                </a:lnTo>
                <a:lnTo>
                  <a:pt x="1242" y="442"/>
                </a:lnTo>
                <a:lnTo>
                  <a:pt x="1254" y="443"/>
                </a:lnTo>
                <a:lnTo>
                  <a:pt x="1268" y="446"/>
                </a:lnTo>
                <a:lnTo>
                  <a:pt x="1276" y="449"/>
                </a:lnTo>
                <a:lnTo>
                  <a:pt x="1283" y="453"/>
                </a:lnTo>
                <a:lnTo>
                  <a:pt x="1290" y="457"/>
                </a:lnTo>
                <a:lnTo>
                  <a:pt x="1296" y="463"/>
                </a:lnTo>
                <a:lnTo>
                  <a:pt x="1304" y="467"/>
                </a:lnTo>
                <a:lnTo>
                  <a:pt x="1310" y="472"/>
                </a:lnTo>
                <a:lnTo>
                  <a:pt x="1318" y="475"/>
                </a:lnTo>
                <a:lnTo>
                  <a:pt x="1326" y="476"/>
                </a:lnTo>
                <a:lnTo>
                  <a:pt x="1436" y="517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3" name="Freeform 179"/>
          <p:cNvSpPr>
            <a:spLocks/>
          </p:cNvSpPr>
          <p:nvPr/>
        </p:nvSpPr>
        <p:spPr bwMode="auto">
          <a:xfrm>
            <a:off x="6659217" y="5251950"/>
            <a:ext cx="1279783" cy="1006136"/>
          </a:xfrm>
          <a:custGeom>
            <a:avLst/>
            <a:gdLst>
              <a:gd name="T0" fmla="*/ 7 w 2778"/>
              <a:gd name="T1" fmla="*/ 423 h 2182"/>
              <a:gd name="T2" fmla="*/ 40 w 2778"/>
              <a:gd name="T3" fmla="*/ 498 h 2182"/>
              <a:gd name="T4" fmla="*/ 85 w 2778"/>
              <a:gd name="T5" fmla="*/ 583 h 2182"/>
              <a:gd name="T6" fmla="*/ 129 w 2778"/>
              <a:gd name="T7" fmla="*/ 559 h 2182"/>
              <a:gd name="T8" fmla="*/ 183 w 2778"/>
              <a:gd name="T9" fmla="*/ 491 h 2182"/>
              <a:gd name="T10" fmla="*/ 273 w 2778"/>
              <a:gd name="T11" fmla="*/ 498 h 2182"/>
              <a:gd name="T12" fmla="*/ 404 w 2778"/>
              <a:gd name="T13" fmla="*/ 461 h 2182"/>
              <a:gd name="T14" fmla="*/ 520 w 2778"/>
              <a:gd name="T15" fmla="*/ 495 h 2182"/>
              <a:gd name="T16" fmla="*/ 676 w 2778"/>
              <a:gd name="T17" fmla="*/ 526 h 2182"/>
              <a:gd name="T18" fmla="*/ 746 w 2778"/>
              <a:gd name="T19" fmla="*/ 591 h 2182"/>
              <a:gd name="T20" fmla="*/ 800 w 2778"/>
              <a:gd name="T21" fmla="*/ 653 h 2182"/>
              <a:gd name="T22" fmla="*/ 893 w 2778"/>
              <a:gd name="T23" fmla="*/ 658 h 2182"/>
              <a:gd name="T24" fmla="*/ 1001 w 2778"/>
              <a:gd name="T25" fmla="*/ 618 h 2182"/>
              <a:gd name="T26" fmla="*/ 1070 w 2778"/>
              <a:gd name="T27" fmla="*/ 574 h 2182"/>
              <a:gd name="T28" fmla="*/ 1087 w 2778"/>
              <a:gd name="T29" fmla="*/ 491 h 2182"/>
              <a:gd name="T30" fmla="*/ 1256 w 2778"/>
              <a:gd name="T31" fmla="*/ 482 h 2182"/>
              <a:gd name="T32" fmla="*/ 1336 w 2778"/>
              <a:gd name="T33" fmla="*/ 521 h 2182"/>
              <a:gd name="T34" fmla="*/ 1400 w 2778"/>
              <a:gd name="T35" fmla="*/ 631 h 2182"/>
              <a:gd name="T36" fmla="*/ 1578 w 2778"/>
              <a:gd name="T37" fmla="*/ 726 h 2182"/>
              <a:gd name="T38" fmla="*/ 1702 w 2778"/>
              <a:gd name="T39" fmla="*/ 848 h 2182"/>
              <a:gd name="T40" fmla="*/ 1724 w 2778"/>
              <a:gd name="T41" fmla="*/ 985 h 2182"/>
              <a:gd name="T42" fmla="*/ 1728 w 2778"/>
              <a:gd name="T43" fmla="*/ 1160 h 2182"/>
              <a:gd name="T44" fmla="*/ 1757 w 2778"/>
              <a:gd name="T45" fmla="*/ 1263 h 2182"/>
              <a:gd name="T46" fmla="*/ 1833 w 2778"/>
              <a:gd name="T47" fmla="*/ 1226 h 2182"/>
              <a:gd name="T48" fmla="*/ 1863 w 2778"/>
              <a:gd name="T49" fmla="*/ 1299 h 2182"/>
              <a:gd name="T50" fmla="*/ 1832 w 2778"/>
              <a:gd name="T51" fmla="*/ 1389 h 2182"/>
              <a:gd name="T52" fmla="*/ 1884 w 2778"/>
              <a:gd name="T53" fmla="*/ 1490 h 2182"/>
              <a:gd name="T54" fmla="*/ 2014 w 2778"/>
              <a:gd name="T55" fmla="*/ 1577 h 2182"/>
              <a:gd name="T56" fmla="*/ 2098 w 2778"/>
              <a:gd name="T57" fmla="*/ 1647 h 2182"/>
              <a:gd name="T58" fmla="*/ 2158 w 2778"/>
              <a:gd name="T59" fmla="*/ 1701 h 2182"/>
              <a:gd name="T60" fmla="*/ 2190 w 2778"/>
              <a:gd name="T61" fmla="*/ 1751 h 2182"/>
              <a:gd name="T62" fmla="*/ 2253 w 2778"/>
              <a:gd name="T63" fmla="*/ 1882 h 2182"/>
              <a:gd name="T64" fmla="*/ 2350 w 2778"/>
              <a:gd name="T65" fmla="*/ 1947 h 2182"/>
              <a:gd name="T66" fmla="*/ 2473 w 2778"/>
              <a:gd name="T67" fmla="*/ 2077 h 2182"/>
              <a:gd name="T68" fmla="*/ 2550 w 2778"/>
              <a:gd name="T69" fmla="*/ 2101 h 2182"/>
              <a:gd name="T70" fmla="*/ 2539 w 2778"/>
              <a:gd name="T71" fmla="*/ 2147 h 2182"/>
              <a:gd name="T72" fmla="*/ 2539 w 2778"/>
              <a:gd name="T73" fmla="*/ 2181 h 2182"/>
              <a:gd name="T74" fmla="*/ 2610 w 2778"/>
              <a:gd name="T75" fmla="*/ 2144 h 2182"/>
              <a:gd name="T76" fmla="*/ 2701 w 2778"/>
              <a:gd name="T77" fmla="*/ 2131 h 2182"/>
              <a:gd name="T78" fmla="*/ 2741 w 2778"/>
              <a:gd name="T79" fmla="*/ 1940 h 2182"/>
              <a:gd name="T80" fmla="*/ 2763 w 2778"/>
              <a:gd name="T81" fmla="*/ 1590 h 2182"/>
              <a:gd name="T82" fmla="*/ 2765 w 2778"/>
              <a:gd name="T83" fmla="*/ 1441 h 2182"/>
              <a:gd name="T84" fmla="*/ 2686 w 2778"/>
              <a:gd name="T85" fmla="*/ 1303 h 2182"/>
              <a:gd name="T86" fmla="*/ 2648 w 2778"/>
              <a:gd name="T87" fmla="*/ 1191 h 2182"/>
              <a:gd name="T88" fmla="*/ 2530 w 2778"/>
              <a:gd name="T89" fmla="*/ 993 h 2182"/>
              <a:gd name="T90" fmla="*/ 2420 w 2778"/>
              <a:gd name="T91" fmla="*/ 819 h 2182"/>
              <a:gd name="T92" fmla="*/ 2491 w 2778"/>
              <a:gd name="T93" fmla="*/ 817 h 2182"/>
              <a:gd name="T94" fmla="*/ 2411 w 2778"/>
              <a:gd name="T95" fmla="*/ 724 h 2182"/>
              <a:gd name="T96" fmla="*/ 2308 w 2778"/>
              <a:gd name="T97" fmla="*/ 570 h 2182"/>
              <a:gd name="T98" fmla="*/ 2218 w 2778"/>
              <a:gd name="T99" fmla="*/ 450 h 2182"/>
              <a:gd name="T100" fmla="*/ 2128 w 2778"/>
              <a:gd name="T101" fmla="*/ 222 h 2182"/>
              <a:gd name="T102" fmla="*/ 2065 w 2778"/>
              <a:gd name="T103" fmla="*/ 132 h 2182"/>
              <a:gd name="T104" fmla="*/ 2048 w 2778"/>
              <a:gd name="T105" fmla="*/ 332 h 2182"/>
              <a:gd name="T106" fmla="*/ 2003 w 2778"/>
              <a:gd name="T107" fmla="*/ 218 h 2182"/>
              <a:gd name="T108" fmla="*/ 2019 w 2778"/>
              <a:gd name="T109" fmla="*/ 132 h 2182"/>
              <a:gd name="T110" fmla="*/ 2068 w 2778"/>
              <a:gd name="T111" fmla="*/ 48 h 2182"/>
              <a:gd name="T112" fmla="*/ 1988 w 2778"/>
              <a:gd name="T113" fmla="*/ 16 h 2182"/>
              <a:gd name="T114" fmla="*/ 1903 w 2778"/>
              <a:gd name="T115" fmla="*/ 11 h 2182"/>
              <a:gd name="T116" fmla="*/ 1837 w 2778"/>
              <a:gd name="T117" fmla="*/ 89 h 2182"/>
              <a:gd name="T118" fmla="*/ 1203 w 2778"/>
              <a:gd name="T119" fmla="*/ 223 h 2182"/>
              <a:gd name="T120" fmla="*/ 794 w 2778"/>
              <a:gd name="T121" fmla="*/ 159 h 2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8" h="2182">
                <a:moveTo>
                  <a:pt x="794" y="159"/>
                </a:moveTo>
                <a:lnTo>
                  <a:pt x="18" y="316"/>
                </a:lnTo>
                <a:lnTo>
                  <a:pt x="14" y="335"/>
                </a:lnTo>
                <a:lnTo>
                  <a:pt x="8" y="352"/>
                </a:lnTo>
                <a:lnTo>
                  <a:pt x="4" y="361"/>
                </a:lnTo>
                <a:lnTo>
                  <a:pt x="2" y="370"/>
                </a:lnTo>
                <a:lnTo>
                  <a:pt x="0" y="379"/>
                </a:lnTo>
                <a:lnTo>
                  <a:pt x="0" y="390"/>
                </a:lnTo>
                <a:lnTo>
                  <a:pt x="0" y="402"/>
                </a:lnTo>
                <a:lnTo>
                  <a:pt x="3" y="413"/>
                </a:lnTo>
                <a:lnTo>
                  <a:pt x="7" y="423"/>
                </a:lnTo>
                <a:lnTo>
                  <a:pt x="13" y="432"/>
                </a:lnTo>
                <a:lnTo>
                  <a:pt x="22" y="440"/>
                </a:lnTo>
                <a:lnTo>
                  <a:pt x="30" y="446"/>
                </a:lnTo>
                <a:lnTo>
                  <a:pt x="35" y="448"/>
                </a:lnTo>
                <a:lnTo>
                  <a:pt x="38" y="452"/>
                </a:lnTo>
                <a:lnTo>
                  <a:pt x="41" y="456"/>
                </a:lnTo>
                <a:lnTo>
                  <a:pt x="42" y="461"/>
                </a:lnTo>
                <a:lnTo>
                  <a:pt x="43" y="471"/>
                </a:lnTo>
                <a:lnTo>
                  <a:pt x="42" y="480"/>
                </a:lnTo>
                <a:lnTo>
                  <a:pt x="40" y="488"/>
                </a:lnTo>
                <a:lnTo>
                  <a:pt x="40" y="498"/>
                </a:lnTo>
                <a:lnTo>
                  <a:pt x="40" y="509"/>
                </a:lnTo>
                <a:lnTo>
                  <a:pt x="42" y="518"/>
                </a:lnTo>
                <a:lnTo>
                  <a:pt x="44" y="526"/>
                </a:lnTo>
                <a:lnTo>
                  <a:pt x="48" y="536"/>
                </a:lnTo>
                <a:lnTo>
                  <a:pt x="51" y="549"/>
                </a:lnTo>
                <a:lnTo>
                  <a:pt x="53" y="561"/>
                </a:lnTo>
                <a:lnTo>
                  <a:pt x="55" y="572"/>
                </a:lnTo>
                <a:lnTo>
                  <a:pt x="58" y="586"/>
                </a:lnTo>
                <a:lnTo>
                  <a:pt x="58" y="586"/>
                </a:lnTo>
                <a:lnTo>
                  <a:pt x="71" y="585"/>
                </a:lnTo>
                <a:lnTo>
                  <a:pt x="85" y="583"/>
                </a:lnTo>
                <a:lnTo>
                  <a:pt x="94" y="585"/>
                </a:lnTo>
                <a:lnTo>
                  <a:pt x="102" y="585"/>
                </a:lnTo>
                <a:lnTo>
                  <a:pt x="106" y="585"/>
                </a:lnTo>
                <a:lnTo>
                  <a:pt x="109" y="585"/>
                </a:lnTo>
                <a:lnTo>
                  <a:pt x="113" y="583"/>
                </a:lnTo>
                <a:lnTo>
                  <a:pt x="117" y="581"/>
                </a:lnTo>
                <a:lnTo>
                  <a:pt x="120" y="578"/>
                </a:lnTo>
                <a:lnTo>
                  <a:pt x="123" y="575"/>
                </a:lnTo>
                <a:lnTo>
                  <a:pt x="125" y="570"/>
                </a:lnTo>
                <a:lnTo>
                  <a:pt x="126" y="567"/>
                </a:lnTo>
                <a:lnTo>
                  <a:pt x="129" y="559"/>
                </a:lnTo>
                <a:lnTo>
                  <a:pt x="130" y="549"/>
                </a:lnTo>
                <a:lnTo>
                  <a:pt x="133" y="535"/>
                </a:lnTo>
                <a:lnTo>
                  <a:pt x="134" y="523"/>
                </a:lnTo>
                <a:lnTo>
                  <a:pt x="135" y="510"/>
                </a:lnTo>
                <a:lnTo>
                  <a:pt x="135" y="496"/>
                </a:lnTo>
                <a:lnTo>
                  <a:pt x="145" y="497"/>
                </a:lnTo>
                <a:lnTo>
                  <a:pt x="153" y="498"/>
                </a:lnTo>
                <a:lnTo>
                  <a:pt x="162" y="498"/>
                </a:lnTo>
                <a:lnTo>
                  <a:pt x="170" y="496"/>
                </a:lnTo>
                <a:lnTo>
                  <a:pt x="176" y="494"/>
                </a:lnTo>
                <a:lnTo>
                  <a:pt x="183" y="491"/>
                </a:lnTo>
                <a:lnTo>
                  <a:pt x="189" y="487"/>
                </a:lnTo>
                <a:lnTo>
                  <a:pt x="197" y="485"/>
                </a:lnTo>
                <a:lnTo>
                  <a:pt x="204" y="483"/>
                </a:lnTo>
                <a:lnTo>
                  <a:pt x="213" y="483"/>
                </a:lnTo>
                <a:lnTo>
                  <a:pt x="224" y="487"/>
                </a:lnTo>
                <a:lnTo>
                  <a:pt x="233" y="493"/>
                </a:lnTo>
                <a:lnTo>
                  <a:pt x="242" y="496"/>
                </a:lnTo>
                <a:lnTo>
                  <a:pt x="250" y="497"/>
                </a:lnTo>
                <a:lnTo>
                  <a:pt x="257" y="498"/>
                </a:lnTo>
                <a:lnTo>
                  <a:pt x="266" y="498"/>
                </a:lnTo>
                <a:lnTo>
                  <a:pt x="273" y="498"/>
                </a:lnTo>
                <a:lnTo>
                  <a:pt x="280" y="497"/>
                </a:lnTo>
                <a:lnTo>
                  <a:pt x="286" y="496"/>
                </a:lnTo>
                <a:lnTo>
                  <a:pt x="293" y="494"/>
                </a:lnTo>
                <a:lnTo>
                  <a:pt x="305" y="488"/>
                </a:lnTo>
                <a:lnTo>
                  <a:pt x="319" y="483"/>
                </a:lnTo>
                <a:lnTo>
                  <a:pt x="340" y="474"/>
                </a:lnTo>
                <a:lnTo>
                  <a:pt x="361" y="468"/>
                </a:lnTo>
                <a:lnTo>
                  <a:pt x="370" y="465"/>
                </a:lnTo>
                <a:lnTo>
                  <a:pt x="380" y="463"/>
                </a:lnTo>
                <a:lnTo>
                  <a:pt x="391" y="461"/>
                </a:lnTo>
                <a:lnTo>
                  <a:pt x="404" y="461"/>
                </a:lnTo>
                <a:lnTo>
                  <a:pt x="416" y="463"/>
                </a:lnTo>
                <a:lnTo>
                  <a:pt x="427" y="465"/>
                </a:lnTo>
                <a:lnTo>
                  <a:pt x="437" y="469"/>
                </a:lnTo>
                <a:lnTo>
                  <a:pt x="447" y="473"/>
                </a:lnTo>
                <a:lnTo>
                  <a:pt x="456" y="479"/>
                </a:lnTo>
                <a:lnTo>
                  <a:pt x="467" y="484"/>
                </a:lnTo>
                <a:lnTo>
                  <a:pt x="476" y="488"/>
                </a:lnTo>
                <a:lnTo>
                  <a:pt x="488" y="493"/>
                </a:lnTo>
                <a:lnTo>
                  <a:pt x="499" y="495"/>
                </a:lnTo>
                <a:lnTo>
                  <a:pt x="510" y="495"/>
                </a:lnTo>
                <a:lnTo>
                  <a:pt x="520" y="495"/>
                </a:lnTo>
                <a:lnTo>
                  <a:pt x="531" y="496"/>
                </a:lnTo>
                <a:lnTo>
                  <a:pt x="547" y="500"/>
                </a:lnTo>
                <a:lnTo>
                  <a:pt x="559" y="506"/>
                </a:lnTo>
                <a:lnTo>
                  <a:pt x="574" y="512"/>
                </a:lnTo>
                <a:lnTo>
                  <a:pt x="590" y="518"/>
                </a:lnTo>
                <a:lnTo>
                  <a:pt x="653" y="509"/>
                </a:lnTo>
                <a:lnTo>
                  <a:pt x="658" y="511"/>
                </a:lnTo>
                <a:lnTo>
                  <a:pt x="662" y="513"/>
                </a:lnTo>
                <a:lnTo>
                  <a:pt x="666" y="516"/>
                </a:lnTo>
                <a:lnTo>
                  <a:pt x="670" y="520"/>
                </a:lnTo>
                <a:lnTo>
                  <a:pt x="676" y="526"/>
                </a:lnTo>
                <a:lnTo>
                  <a:pt x="679" y="536"/>
                </a:lnTo>
                <a:lnTo>
                  <a:pt x="682" y="545"/>
                </a:lnTo>
                <a:lnTo>
                  <a:pt x="684" y="552"/>
                </a:lnTo>
                <a:lnTo>
                  <a:pt x="686" y="560"/>
                </a:lnTo>
                <a:lnTo>
                  <a:pt x="690" y="567"/>
                </a:lnTo>
                <a:lnTo>
                  <a:pt x="696" y="574"/>
                </a:lnTo>
                <a:lnTo>
                  <a:pt x="702" y="578"/>
                </a:lnTo>
                <a:lnTo>
                  <a:pt x="709" y="581"/>
                </a:lnTo>
                <a:lnTo>
                  <a:pt x="715" y="583"/>
                </a:lnTo>
                <a:lnTo>
                  <a:pt x="730" y="588"/>
                </a:lnTo>
                <a:lnTo>
                  <a:pt x="746" y="591"/>
                </a:lnTo>
                <a:lnTo>
                  <a:pt x="758" y="595"/>
                </a:lnTo>
                <a:lnTo>
                  <a:pt x="769" y="600"/>
                </a:lnTo>
                <a:lnTo>
                  <a:pt x="773" y="603"/>
                </a:lnTo>
                <a:lnTo>
                  <a:pt x="779" y="606"/>
                </a:lnTo>
                <a:lnTo>
                  <a:pt x="782" y="610"/>
                </a:lnTo>
                <a:lnTo>
                  <a:pt x="786" y="616"/>
                </a:lnTo>
                <a:lnTo>
                  <a:pt x="791" y="627"/>
                </a:lnTo>
                <a:lnTo>
                  <a:pt x="794" y="637"/>
                </a:lnTo>
                <a:lnTo>
                  <a:pt x="796" y="643"/>
                </a:lnTo>
                <a:lnTo>
                  <a:pt x="798" y="648"/>
                </a:lnTo>
                <a:lnTo>
                  <a:pt x="800" y="653"/>
                </a:lnTo>
                <a:lnTo>
                  <a:pt x="805" y="658"/>
                </a:lnTo>
                <a:lnTo>
                  <a:pt x="812" y="664"/>
                </a:lnTo>
                <a:lnTo>
                  <a:pt x="820" y="670"/>
                </a:lnTo>
                <a:lnTo>
                  <a:pt x="828" y="674"/>
                </a:lnTo>
                <a:lnTo>
                  <a:pt x="836" y="680"/>
                </a:lnTo>
                <a:lnTo>
                  <a:pt x="826" y="680"/>
                </a:lnTo>
                <a:lnTo>
                  <a:pt x="838" y="677"/>
                </a:lnTo>
                <a:lnTo>
                  <a:pt x="850" y="675"/>
                </a:lnTo>
                <a:lnTo>
                  <a:pt x="861" y="671"/>
                </a:lnTo>
                <a:lnTo>
                  <a:pt x="872" y="668"/>
                </a:lnTo>
                <a:lnTo>
                  <a:pt x="893" y="658"/>
                </a:lnTo>
                <a:lnTo>
                  <a:pt x="916" y="647"/>
                </a:lnTo>
                <a:lnTo>
                  <a:pt x="927" y="642"/>
                </a:lnTo>
                <a:lnTo>
                  <a:pt x="937" y="637"/>
                </a:lnTo>
                <a:lnTo>
                  <a:pt x="947" y="633"/>
                </a:lnTo>
                <a:lnTo>
                  <a:pt x="959" y="629"/>
                </a:lnTo>
                <a:lnTo>
                  <a:pt x="970" y="627"/>
                </a:lnTo>
                <a:lnTo>
                  <a:pt x="982" y="626"/>
                </a:lnTo>
                <a:lnTo>
                  <a:pt x="986" y="624"/>
                </a:lnTo>
                <a:lnTo>
                  <a:pt x="991" y="623"/>
                </a:lnTo>
                <a:lnTo>
                  <a:pt x="997" y="621"/>
                </a:lnTo>
                <a:lnTo>
                  <a:pt x="1001" y="618"/>
                </a:lnTo>
                <a:lnTo>
                  <a:pt x="1010" y="608"/>
                </a:lnTo>
                <a:lnTo>
                  <a:pt x="1016" y="597"/>
                </a:lnTo>
                <a:lnTo>
                  <a:pt x="1020" y="592"/>
                </a:lnTo>
                <a:lnTo>
                  <a:pt x="1023" y="588"/>
                </a:lnTo>
                <a:lnTo>
                  <a:pt x="1027" y="583"/>
                </a:lnTo>
                <a:lnTo>
                  <a:pt x="1033" y="581"/>
                </a:lnTo>
                <a:lnTo>
                  <a:pt x="1044" y="578"/>
                </a:lnTo>
                <a:lnTo>
                  <a:pt x="1055" y="577"/>
                </a:lnTo>
                <a:lnTo>
                  <a:pt x="1061" y="577"/>
                </a:lnTo>
                <a:lnTo>
                  <a:pt x="1066" y="576"/>
                </a:lnTo>
                <a:lnTo>
                  <a:pt x="1070" y="574"/>
                </a:lnTo>
                <a:lnTo>
                  <a:pt x="1076" y="570"/>
                </a:lnTo>
                <a:lnTo>
                  <a:pt x="1078" y="567"/>
                </a:lnTo>
                <a:lnTo>
                  <a:pt x="1080" y="564"/>
                </a:lnTo>
                <a:lnTo>
                  <a:pt x="1082" y="560"/>
                </a:lnTo>
                <a:lnTo>
                  <a:pt x="1082" y="556"/>
                </a:lnTo>
                <a:lnTo>
                  <a:pt x="1083" y="548"/>
                </a:lnTo>
                <a:lnTo>
                  <a:pt x="1083" y="538"/>
                </a:lnTo>
                <a:lnTo>
                  <a:pt x="1084" y="526"/>
                </a:lnTo>
                <a:lnTo>
                  <a:pt x="1085" y="514"/>
                </a:lnTo>
                <a:lnTo>
                  <a:pt x="1085" y="504"/>
                </a:lnTo>
                <a:lnTo>
                  <a:pt x="1087" y="491"/>
                </a:lnTo>
                <a:lnTo>
                  <a:pt x="1101" y="490"/>
                </a:lnTo>
                <a:lnTo>
                  <a:pt x="1114" y="486"/>
                </a:lnTo>
                <a:lnTo>
                  <a:pt x="1125" y="484"/>
                </a:lnTo>
                <a:lnTo>
                  <a:pt x="1139" y="483"/>
                </a:lnTo>
                <a:lnTo>
                  <a:pt x="1191" y="483"/>
                </a:lnTo>
                <a:lnTo>
                  <a:pt x="1202" y="484"/>
                </a:lnTo>
                <a:lnTo>
                  <a:pt x="1214" y="485"/>
                </a:lnTo>
                <a:lnTo>
                  <a:pt x="1224" y="481"/>
                </a:lnTo>
                <a:lnTo>
                  <a:pt x="1234" y="478"/>
                </a:lnTo>
                <a:lnTo>
                  <a:pt x="1246" y="479"/>
                </a:lnTo>
                <a:lnTo>
                  <a:pt x="1256" y="482"/>
                </a:lnTo>
                <a:lnTo>
                  <a:pt x="1266" y="485"/>
                </a:lnTo>
                <a:lnTo>
                  <a:pt x="1278" y="488"/>
                </a:lnTo>
                <a:lnTo>
                  <a:pt x="1290" y="488"/>
                </a:lnTo>
                <a:lnTo>
                  <a:pt x="1300" y="490"/>
                </a:lnTo>
                <a:lnTo>
                  <a:pt x="1305" y="491"/>
                </a:lnTo>
                <a:lnTo>
                  <a:pt x="1310" y="493"/>
                </a:lnTo>
                <a:lnTo>
                  <a:pt x="1315" y="495"/>
                </a:lnTo>
                <a:lnTo>
                  <a:pt x="1320" y="498"/>
                </a:lnTo>
                <a:lnTo>
                  <a:pt x="1323" y="504"/>
                </a:lnTo>
                <a:lnTo>
                  <a:pt x="1325" y="509"/>
                </a:lnTo>
                <a:lnTo>
                  <a:pt x="1336" y="521"/>
                </a:lnTo>
                <a:lnTo>
                  <a:pt x="1347" y="533"/>
                </a:lnTo>
                <a:lnTo>
                  <a:pt x="1358" y="543"/>
                </a:lnTo>
                <a:lnTo>
                  <a:pt x="1367" y="556"/>
                </a:lnTo>
                <a:lnTo>
                  <a:pt x="1378" y="569"/>
                </a:lnTo>
                <a:lnTo>
                  <a:pt x="1387" y="581"/>
                </a:lnTo>
                <a:lnTo>
                  <a:pt x="1391" y="588"/>
                </a:lnTo>
                <a:lnTo>
                  <a:pt x="1394" y="594"/>
                </a:lnTo>
                <a:lnTo>
                  <a:pt x="1398" y="602"/>
                </a:lnTo>
                <a:lnTo>
                  <a:pt x="1400" y="610"/>
                </a:lnTo>
                <a:lnTo>
                  <a:pt x="1399" y="620"/>
                </a:lnTo>
                <a:lnTo>
                  <a:pt x="1400" y="631"/>
                </a:lnTo>
                <a:lnTo>
                  <a:pt x="1402" y="636"/>
                </a:lnTo>
                <a:lnTo>
                  <a:pt x="1405" y="641"/>
                </a:lnTo>
                <a:lnTo>
                  <a:pt x="1409" y="643"/>
                </a:lnTo>
                <a:lnTo>
                  <a:pt x="1415" y="645"/>
                </a:lnTo>
                <a:lnTo>
                  <a:pt x="1426" y="649"/>
                </a:lnTo>
                <a:lnTo>
                  <a:pt x="1436" y="653"/>
                </a:lnTo>
                <a:lnTo>
                  <a:pt x="1453" y="661"/>
                </a:lnTo>
                <a:lnTo>
                  <a:pt x="1469" y="671"/>
                </a:lnTo>
                <a:lnTo>
                  <a:pt x="1508" y="693"/>
                </a:lnTo>
                <a:lnTo>
                  <a:pt x="1542" y="709"/>
                </a:lnTo>
                <a:lnTo>
                  <a:pt x="1578" y="726"/>
                </a:lnTo>
                <a:lnTo>
                  <a:pt x="1617" y="745"/>
                </a:lnTo>
                <a:lnTo>
                  <a:pt x="1631" y="753"/>
                </a:lnTo>
                <a:lnTo>
                  <a:pt x="1642" y="762"/>
                </a:lnTo>
                <a:lnTo>
                  <a:pt x="1652" y="770"/>
                </a:lnTo>
                <a:lnTo>
                  <a:pt x="1661" y="779"/>
                </a:lnTo>
                <a:lnTo>
                  <a:pt x="1669" y="790"/>
                </a:lnTo>
                <a:lnTo>
                  <a:pt x="1676" y="802"/>
                </a:lnTo>
                <a:lnTo>
                  <a:pt x="1683" y="813"/>
                </a:lnTo>
                <a:lnTo>
                  <a:pt x="1689" y="828"/>
                </a:lnTo>
                <a:lnTo>
                  <a:pt x="1695" y="838"/>
                </a:lnTo>
                <a:lnTo>
                  <a:pt x="1702" y="848"/>
                </a:lnTo>
                <a:lnTo>
                  <a:pt x="1705" y="852"/>
                </a:lnTo>
                <a:lnTo>
                  <a:pt x="1708" y="858"/>
                </a:lnTo>
                <a:lnTo>
                  <a:pt x="1710" y="863"/>
                </a:lnTo>
                <a:lnTo>
                  <a:pt x="1710" y="870"/>
                </a:lnTo>
                <a:lnTo>
                  <a:pt x="1710" y="924"/>
                </a:lnTo>
                <a:lnTo>
                  <a:pt x="1711" y="936"/>
                </a:lnTo>
                <a:lnTo>
                  <a:pt x="1713" y="946"/>
                </a:lnTo>
                <a:lnTo>
                  <a:pt x="1715" y="956"/>
                </a:lnTo>
                <a:lnTo>
                  <a:pt x="1718" y="966"/>
                </a:lnTo>
                <a:lnTo>
                  <a:pt x="1722" y="975"/>
                </a:lnTo>
                <a:lnTo>
                  <a:pt x="1724" y="985"/>
                </a:lnTo>
                <a:lnTo>
                  <a:pt x="1726" y="996"/>
                </a:lnTo>
                <a:lnTo>
                  <a:pt x="1726" y="1008"/>
                </a:lnTo>
                <a:lnTo>
                  <a:pt x="1726" y="1034"/>
                </a:lnTo>
                <a:lnTo>
                  <a:pt x="1725" y="1056"/>
                </a:lnTo>
                <a:lnTo>
                  <a:pt x="1724" y="1079"/>
                </a:lnTo>
                <a:lnTo>
                  <a:pt x="1724" y="1105"/>
                </a:lnTo>
                <a:lnTo>
                  <a:pt x="1724" y="1120"/>
                </a:lnTo>
                <a:lnTo>
                  <a:pt x="1724" y="1132"/>
                </a:lnTo>
                <a:lnTo>
                  <a:pt x="1725" y="1142"/>
                </a:lnTo>
                <a:lnTo>
                  <a:pt x="1726" y="1151"/>
                </a:lnTo>
                <a:lnTo>
                  <a:pt x="1728" y="1160"/>
                </a:lnTo>
                <a:lnTo>
                  <a:pt x="1732" y="1178"/>
                </a:lnTo>
                <a:lnTo>
                  <a:pt x="1737" y="1200"/>
                </a:lnTo>
                <a:lnTo>
                  <a:pt x="1739" y="1211"/>
                </a:lnTo>
                <a:lnTo>
                  <a:pt x="1742" y="1222"/>
                </a:lnTo>
                <a:lnTo>
                  <a:pt x="1745" y="1231"/>
                </a:lnTo>
                <a:lnTo>
                  <a:pt x="1750" y="1242"/>
                </a:lnTo>
                <a:lnTo>
                  <a:pt x="1752" y="1249"/>
                </a:lnTo>
                <a:lnTo>
                  <a:pt x="1753" y="1255"/>
                </a:lnTo>
                <a:lnTo>
                  <a:pt x="1754" y="1258"/>
                </a:lnTo>
                <a:lnTo>
                  <a:pt x="1755" y="1262"/>
                </a:lnTo>
                <a:lnTo>
                  <a:pt x="1757" y="1263"/>
                </a:lnTo>
                <a:lnTo>
                  <a:pt x="1760" y="1264"/>
                </a:lnTo>
                <a:lnTo>
                  <a:pt x="1770" y="1263"/>
                </a:lnTo>
                <a:lnTo>
                  <a:pt x="1780" y="1262"/>
                </a:lnTo>
                <a:lnTo>
                  <a:pt x="1784" y="1259"/>
                </a:lnTo>
                <a:lnTo>
                  <a:pt x="1787" y="1257"/>
                </a:lnTo>
                <a:lnTo>
                  <a:pt x="1791" y="1254"/>
                </a:lnTo>
                <a:lnTo>
                  <a:pt x="1793" y="1250"/>
                </a:lnTo>
                <a:lnTo>
                  <a:pt x="1798" y="1235"/>
                </a:lnTo>
                <a:lnTo>
                  <a:pt x="1804" y="1218"/>
                </a:lnTo>
                <a:lnTo>
                  <a:pt x="1819" y="1222"/>
                </a:lnTo>
                <a:lnTo>
                  <a:pt x="1833" y="1226"/>
                </a:lnTo>
                <a:lnTo>
                  <a:pt x="1839" y="1228"/>
                </a:lnTo>
                <a:lnTo>
                  <a:pt x="1845" y="1231"/>
                </a:lnTo>
                <a:lnTo>
                  <a:pt x="1851" y="1237"/>
                </a:lnTo>
                <a:lnTo>
                  <a:pt x="1857" y="1242"/>
                </a:lnTo>
                <a:lnTo>
                  <a:pt x="1860" y="1247"/>
                </a:lnTo>
                <a:lnTo>
                  <a:pt x="1862" y="1252"/>
                </a:lnTo>
                <a:lnTo>
                  <a:pt x="1863" y="1256"/>
                </a:lnTo>
                <a:lnTo>
                  <a:pt x="1864" y="1262"/>
                </a:lnTo>
                <a:lnTo>
                  <a:pt x="1864" y="1272"/>
                </a:lnTo>
                <a:lnTo>
                  <a:pt x="1864" y="1284"/>
                </a:lnTo>
                <a:lnTo>
                  <a:pt x="1863" y="1299"/>
                </a:lnTo>
                <a:lnTo>
                  <a:pt x="1861" y="1312"/>
                </a:lnTo>
                <a:lnTo>
                  <a:pt x="1858" y="1324"/>
                </a:lnTo>
                <a:lnTo>
                  <a:pt x="1851" y="1337"/>
                </a:lnTo>
                <a:lnTo>
                  <a:pt x="1844" y="1348"/>
                </a:lnTo>
                <a:lnTo>
                  <a:pt x="1837" y="1358"/>
                </a:lnTo>
                <a:lnTo>
                  <a:pt x="1834" y="1363"/>
                </a:lnTo>
                <a:lnTo>
                  <a:pt x="1832" y="1367"/>
                </a:lnTo>
                <a:lnTo>
                  <a:pt x="1831" y="1374"/>
                </a:lnTo>
                <a:lnTo>
                  <a:pt x="1830" y="1380"/>
                </a:lnTo>
                <a:lnTo>
                  <a:pt x="1831" y="1385"/>
                </a:lnTo>
                <a:lnTo>
                  <a:pt x="1832" y="1389"/>
                </a:lnTo>
                <a:lnTo>
                  <a:pt x="1834" y="1393"/>
                </a:lnTo>
                <a:lnTo>
                  <a:pt x="1837" y="1397"/>
                </a:lnTo>
                <a:lnTo>
                  <a:pt x="1845" y="1402"/>
                </a:lnTo>
                <a:lnTo>
                  <a:pt x="1851" y="1410"/>
                </a:lnTo>
                <a:lnTo>
                  <a:pt x="1857" y="1417"/>
                </a:lnTo>
                <a:lnTo>
                  <a:pt x="1861" y="1424"/>
                </a:lnTo>
                <a:lnTo>
                  <a:pt x="1864" y="1432"/>
                </a:lnTo>
                <a:lnTo>
                  <a:pt x="1867" y="1441"/>
                </a:lnTo>
                <a:lnTo>
                  <a:pt x="1872" y="1459"/>
                </a:lnTo>
                <a:lnTo>
                  <a:pt x="1877" y="1474"/>
                </a:lnTo>
                <a:lnTo>
                  <a:pt x="1884" y="1490"/>
                </a:lnTo>
                <a:lnTo>
                  <a:pt x="1893" y="1505"/>
                </a:lnTo>
                <a:lnTo>
                  <a:pt x="1902" y="1517"/>
                </a:lnTo>
                <a:lnTo>
                  <a:pt x="1911" y="1526"/>
                </a:lnTo>
                <a:lnTo>
                  <a:pt x="1919" y="1534"/>
                </a:lnTo>
                <a:lnTo>
                  <a:pt x="1929" y="1541"/>
                </a:lnTo>
                <a:lnTo>
                  <a:pt x="1949" y="1554"/>
                </a:lnTo>
                <a:lnTo>
                  <a:pt x="1973" y="1568"/>
                </a:lnTo>
                <a:lnTo>
                  <a:pt x="1989" y="1580"/>
                </a:lnTo>
                <a:lnTo>
                  <a:pt x="2005" y="1592"/>
                </a:lnTo>
                <a:lnTo>
                  <a:pt x="2011" y="1586"/>
                </a:lnTo>
                <a:lnTo>
                  <a:pt x="2014" y="1577"/>
                </a:lnTo>
                <a:lnTo>
                  <a:pt x="2017" y="1569"/>
                </a:lnTo>
                <a:lnTo>
                  <a:pt x="2021" y="1561"/>
                </a:lnTo>
                <a:lnTo>
                  <a:pt x="2026" y="1558"/>
                </a:lnTo>
                <a:lnTo>
                  <a:pt x="2032" y="1555"/>
                </a:lnTo>
                <a:lnTo>
                  <a:pt x="2064" y="1555"/>
                </a:lnTo>
                <a:lnTo>
                  <a:pt x="2066" y="1574"/>
                </a:lnTo>
                <a:lnTo>
                  <a:pt x="2070" y="1590"/>
                </a:lnTo>
                <a:lnTo>
                  <a:pt x="2076" y="1605"/>
                </a:lnTo>
                <a:lnTo>
                  <a:pt x="2084" y="1622"/>
                </a:lnTo>
                <a:lnTo>
                  <a:pt x="2092" y="1635"/>
                </a:lnTo>
                <a:lnTo>
                  <a:pt x="2098" y="1647"/>
                </a:lnTo>
                <a:lnTo>
                  <a:pt x="2103" y="1653"/>
                </a:lnTo>
                <a:lnTo>
                  <a:pt x="2107" y="1657"/>
                </a:lnTo>
                <a:lnTo>
                  <a:pt x="2113" y="1661"/>
                </a:lnTo>
                <a:lnTo>
                  <a:pt x="2119" y="1664"/>
                </a:lnTo>
                <a:lnTo>
                  <a:pt x="2133" y="1670"/>
                </a:lnTo>
                <a:lnTo>
                  <a:pt x="2146" y="1674"/>
                </a:lnTo>
                <a:lnTo>
                  <a:pt x="2159" y="1677"/>
                </a:lnTo>
                <a:lnTo>
                  <a:pt x="2172" y="1683"/>
                </a:lnTo>
                <a:lnTo>
                  <a:pt x="2167" y="1690"/>
                </a:lnTo>
                <a:lnTo>
                  <a:pt x="2160" y="1698"/>
                </a:lnTo>
                <a:lnTo>
                  <a:pt x="2158" y="1701"/>
                </a:lnTo>
                <a:lnTo>
                  <a:pt x="2156" y="1706"/>
                </a:lnTo>
                <a:lnTo>
                  <a:pt x="2155" y="1710"/>
                </a:lnTo>
                <a:lnTo>
                  <a:pt x="2154" y="1715"/>
                </a:lnTo>
                <a:lnTo>
                  <a:pt x="2155" y="1720"/>
                </a:lnTo>
                <a:lnTo>
                  <a:pt x="2156" y="1724"/>
                </a:lnTo>
                <a:lnTo>
                  <a:pt x="2157" y="1728"/>
                </a:lnTo>
                <a:lnTo>
                  <a:pt x="2159" y="1731"/>
                </a:lnTo>
                <a:lnTo>
                  <a:pt x="2165" y="1737"/>
                </a:lnTo>
                <a:lnTo>
                  <a:pt x="2173" y="1741"/>
                </a:lnTo>
                <a:lnTo>
                  <a:pt x="2182" y="1747"/>
                </a:lnTo>
                <a:lnTo>
                  <a:pt x="2190" y="1751"/>
                </a:lnTo>
                <a:lnTo>
                  <a:pt x="2199" y="1756"/>
                </a:lnTo>
                <a:lnTo>
                  <a:pt x="2206" y="1763"/>
                </a:lnTo>
                <a:lnTo>
                  <a:pt x="2213" y="1769"/>
                </a:lnTo>
                <a:lnTo>
                  <a:pt x="2218" y="1777"/>
                </a:lnTo>
                <a:lnTo>
                  <a:pt x="2223" y="1784"/>
                </a:lnTo>
                <a:lnTo>
                  <a:pt x="2226" y="1792"/>
                </a:lnTo>
                <a:lnTo>
                  <a:pt x="2231" y="1808"/>
                </a:lnTo>
                <a:lnTo>
                  <a:pt x="2236" y="1826"/>
                </a:lnTo>
                <a:lnTo>
                  <a:pt x="2241" y="1847"/>
                </a:lnTo>
                <a:lnTo>
                  <a:pt x="2246" y="1864"/>
                </a:lnTo>
                <a:lnTo>
                  <a:pt x="2253" y="1882"/>
                </a:lnTo>
                <a:lnTo>
                  <a:pt x="2263" y="1901"/>
                </a:lnTo>
                <a:lnTo>
                  <a:pt x="2266" y="1906"/>
                </a:lnTo>
                <a:lnTo>
                  <a:pt x="2270" y="1911"/>
                </a:lnTo>
                <a:lnTo>
                  <a:pt x="2276" y="1914"/>
                </a:lnTo>
                <a:lnTo>
                  <a:pt x="2281" y="1916"/>
                </a:lnTo>
                <a:lnTo>
                  <a:pt x="2293" y="1920"/>
                </a:lnTo>
                <a:lnTo>
                  <a:pt x="2305" y="1925"/>
                </a:lnTo>
                <a:lnTo>
                  <a:pt x="2318" y="1930"/>
                </a:lnTo>
                <a:lnTo>
                  <a:pt x="2330" y="1936"/>
                </a:lnTo>
                <a:lnTo>
                  <a:pt x="2340" y="1941"/>
                </a:lnTo>
                <a:lnTo>
                  <a:pt x="2350" y="1947"/>
                </a:lnTo>
                <a:lnTo>
                  <a:pt x="2360" y="1954"/>
                </a:lnTo>
                <a:lnTo>
                  <a:pt x="2368" y="1961"/>
                </a:lnTo>
                <a:lnTo>
                  <a:pt x="2378" y="1970"/>
                </a:lnTo>
                <a:lnTo>
                  <a:pt x="2388" y="1980"/>
                </a:lnTo>
                <a:lnTo>
                  <a:pt x="2395" y="1991"/>
                </a:lnTo>
                <a:lnTo>
                  <a:pt x="2403" y="2000"/>
                </a:lnTo>
                <a:lnTo>
                  <a:pt x="2410" y="2010"/>
                </a:lnTo>
                <a:lnTo>
                  <a:pt x="2419" y="2020"/>
                </a:lnTo>
                <a:lnTo>
                  <a:pt x="2445" y="2047"/>
                </a:lnTo>
                <a:lnTo>
                  <a:pt x="2468" y="2072"/>
                </a:lnTo>
                <a:lnTo>
                  <a:pt x="2473" y="2077"/>
                </a:lnTo>
                <a:lnTo>
                  <a:pt x="2480" y="2081"/>
                </a:lnTo>
                <a:lnTo>
                  <a:pt x="2486" y="2086"/>
                </a:lnTo>
                <a:lnTo>
                  <a:pt x="2493" y="2090"/>
                </a:lnTo>
                <a:lnTo>
                  <a:pt x="2500" y="2093"/>
                </a:lnTo>
                <a:lnTo>
                  <a:pt x="2508" y="2095"/>
                </a:lnTo>
                <a:lnTo>
                  <a:pt x="2516" y="2096"/>
                </a:lnTo>
                <a:lnTo>
                  <a:pt x="2525" y="2098"/>
                </a:lnTo>
                <a:lnTo>
                  <a:pt x="2532" y="2094"/>
                </a:lnTo>
                <a:lnTo>
                  <a:pt x="2536" y="2092"/>
                </a:lnTo>
                <a:lnTo>
                  <a:pt x="2543" y="2096"/>
                </a:lnTo>
                <a:lnTo>
                  <a:pt x="2550" y="2101"/>
                </a:lnTo>
                <a:lnTo>
                  <a:pt x="2553" y="2103"/>
                </a:lnTo>
                <a:lnTo>
                  <a:pt x="2555" y="2106"/>
                </a:lnTo>
                <a:lnTo>
                  <a:pt x="2556" y="2109"/>
                </a:lnTo>
                <a:lnTo>
                  <a:pt x="2557" y="2113"/>
                </a:lnTo>
                <a:lnTo>
                  <a:pt x="2557" y="2119"/>
                </a:lnTo>
                <a:lnTo>
                  <a:pt x="2555" y="2126"/>
                </a:lnTo>
                <a:lnTo>
                  <a:pt x="2554" y="2131"/>
                </a:lnTo>
                <a:lnTo>
                  <a:pt x="2551" y="2135"/>
                </a:lnTo>
                <a:lnTo>
                  <a:pt x="2548" y="2140"/>
                </a:lnTo>
                <a:lnTo>
                  <a:pt x="2543" y="2144"/>
                </a:lnTo>
                <a:lnTo>
                  <a:pt x="2539" y="2147"/>
                </a:lnTo>
                <a:lnTo>
                  <a:pt x="2534" y="2150"/>
                </a:lnTo>
                <a:lnTo>
                  <a:pt x="2523" y="2152"/>
                </a:lnTo>
                <a:lnTo>
                  <a:pt x="2512" y="2150"/>
                </a:lnTo>
                <a:lnTo>
                  <a:pt x="2507" y="2154"/>
                </a:lnTo>
                <a:lnTo>
                  <a:pt x="2501" y="2158"/>
                </a:lnTo>
                <a:lnTo>
                  <a:pt x="2507" y="2164"/>
                </a:lnTo>
                <a:lnTo>
                  <a:pt x="2512" y="2170"/>
                </a:lnTo>
                <a:lnTo>
                  <a:pt x="2519" y="2174"/>
                </a:lnTo>
                <a:lnTo>
                  <a:pt x="2525" y="2177"/>
                </a:lnTo>
                <a:lnTo>
                  <a:pt x="2532" y="2180"/>
                </a:lnTo>
                <a:lnTo>
                  <a:pt x="2539" y="2181"/>
                </a:lnTo>
                <a:lnTo>
                  <a:pt x="2547" y="2182"/>
                </a:lnTo>
                <a:lnTo>
                  <a:pt x="2554" y="2182"/>
                </a:lnTo>
                <a:lnTo>
                  <a:pt x="2561" y="2182"/>
                </a:lnTo>
                <a:lnTo>
                  <a:pt x="2566" y="2181"/>
                </a:lnTo>
                <a:lnTo>
                  <a:pt x="2570" y="2179"/>
                </a:lnTo>
                <a:lnTo>
                  <a:pt x="2575" y="2175"/>
                </a:lnTo>
                <a:lnTo>
                  <a:pt x="2583" y="2169"/>
                </a:lnTo>
                <a:lnTo>
                  <a:pt x="2591" y="2161"/>
                </a:lnTo>
                <a:lnTo>
                  <a:pt x="2599" y="2153"/>
                </a:lnTo>
                <a:lnTo>
                  <a:pt x="2606" y="2146"/>
                </a:lnTo>
                <a:lnTo>
                  <a:pt x="2610" y="2144"/>
                </a:lnTo>
                <a:lnTo>
                  <a:pt x="2616" y="2142"/>
                </a:lnTo>
                <a:lnTo>
                  <a:pt x="2620" y="2140"/>
                </a:lnTo>
                <a:lnTo>
                  <a:pt x="2627" y="2140"/>
                </a:lnTo>
                <a:lnTo>
                  <a:pt x="2640" y="2141"/>
                </a:lnTo>
                <a:lnTo>
                  <a:pt x="2650" y="2142"/>
                </a:lnTo>
                <a:lnTo>
                  <a:pt x="2661" y="2144"/>
                </a:lnTo>
                <a:lnTo>
                  <a:pt x="2674" y="2145"/>
                </a:lnTo>
                <a:lnTo>
                  <a:pt x="2683" y="2144"/>
                </a:lnTo>
                <a:lnTo>
                  <a:pt x="2689" y="2141"/>
                </a:lnTo>
                <a:lnTo>
                  <a:pt x="2696" y="2136"/>
                </a:lnTo>
                <a:lnTo>
                  <a:pt x="2701" y="2131"/>
                </a:lnTo>
                <a:lnTo>
                  <a:pt x="2711" y="2117"/>
                </a:lnTo>
                <a:lnTo>
                  <a:pt x="2719" y="2103"/>
                </a:lnTo>
                <a:lnTo>
                  <a:pt x="2730" y="2085"/>
                </a:lnTo>
                <a:lnTo>
                  <a:pt x="2738" y="2067"/>
                </a:lnTo>
                <a:lnTo>
                  <a:pt x="2741" y="2059"/>
                </a:lnTo>
                <a:lnTo>
                  <a:pt x="2744" y="2049"/>
                </a:lnTo>
                <a:lnTo>
                  <a:pt x="2746" y="2039"/>
                </a:lnTo>
                <a:lnTo>
                  <a:pt x="2749" y="2028"/>
                </a:lnTo>
                <a:lnTo>
                  <a:pt x="2736" y="1970"/>
                </a:lnTo>
                <a:lnTo>
                  <a:pt x="2738" y="1954"/>
                </a:lnTo>
                <a:lnTo>
                  <a:pt x="2741" y="1940"/>
                </a:lnTo>
                <a:lnTo>
                  <a:pt x="2744" y="1927"/>
                </a:lnTo>
                <a:lnTo>
                  <a:pt x="2748" y="1914"/>
                </a:lnTo>
                <a:lnTo>
                  <a:pt x="2755" y="1888"/>
                </a:lnTo>
                <a:lnTo>
                  <a:pt x="2762" y="1858"/>
                </a:lnTo>
                <a:lnTo>
                  <a:pt x="2767" y="1821"/>
                </a:lnTo>
                <a:lnTo>
                  <a:pt x="2770" y="1790"/>
                </a:lnTo>
                <a:lnTo>
                  <a:pt x="2772" y="1757"/>
                </a:lnTo>
                <a:lnTo>
                  <a:pt x="2778" y="1721"/>
                </a:lnTo>
                <a:lnTo>
                  <a:pt x="2762" y="1608"/>
                </a:lnTo>
                <a:lnTo>
                  <a:pt x="2763" y="1599"/>
                </a:lnTo>
                <a:lnTo>
                  <a:pt x="2763" y="1590"/>
                </a:lnTo>
                <a:lnTo>
                  <a:pt x="2764" y="1581"/>
                </a:lnTo>
                <a:lnTo>
                  <a:pt x="2765" y="1572"/>
                </a:lnTo>
                <a:lnTo>
                  <a:pt x="2768" y="1554"/>
                </a:lnTo>
                <a:lnTo>
                  <a:pt x="2771" y="1540"/>
                </a:lnTo>
                <a:lnTo>
                  <a:pt x="2775" y="1525"/>
                </a:lnTo>
                <a:lnTo>
                  <a:pt x="2776" y="1508"/>
                </a:lnTo>
                <a:lnTo>
                  <a:pt x="2775" y="1493"/>
                </a:lnTo>
                <a:lnTo>
                  <a:pt x="2773" y="1479"/>
                </a:lnTo>
                <a:lnTo>
                  <a:pt x="2771" y="1466"/>
                </a:lnTo>
                <a:lnTo>
                  <a:pt x="2769" y="1454"/>
                </a:lnTo>
                <a:lnTo>
                  <a:pt x="2765" y="1441"/>
                </a:lnTo>
                <a:lnTo>
                  <a:pt x="2759" y="1429"/>
                </a:lnTo>
                <a:lnTo>
                  <a:pt x="2754" y="1417"/>
                </a:lnTo>
                <a:lnTo>
                  <a:pt x="2746" y="1404"/>
                </a:lnTo>
                <a:lnTo>
                  <a:pt x="2735" y="1385"/>
                </a:lnTo>
                <a:lnTo>
                  <a:pt x="2724" y="1366"/>
                </a:lnTo>
                <a:lnTo>
                  <a:pt x="2713" y="1349"/>
                </a:lnTo>
                <a:lnTo>
                  <a:pt x="2701" y="1330"/>
                </a:lnTo>
                <a:lnTo>
                  <a:pt x="2695" y="1321"/>
                </a:lnTo>
                <a:lnTo>
                  <a:pt x="2689" y="1312"/>
                </a:lnTo>
                <a:lnTo>
                  <a:pt x="2688" y="1308"/>
                </a:lnTo>
                <a:lnTo>
                  <a:pt x="2686" y="1303"/>
                </a:lnTo>
                <a:lnTo>
                  <a:pt x="2685" y="1298"/>
                </a:lnTo>
                <a:lnTo>
                  <a:pt x="2685" y="1293"/>
                </a:lnTo>
                <a:lnTo>
                  <a:pt x="2689" y="1282"/>
                </a:lnTo>
                <a:lnTo>
                  <a:pt x="2692" y="1271"/>
                </a:lnTo>
                <a:lnTo>
                  <a:pt x="2691" y="1261"/>
                </a:lnTo>
                <a:lnTo>
                  <a:pt x="2689" y="1251"/>
                </a:lnTo>
                <a:lnTo>
                  <a:pt x="2685" y="1243"/>
                </a:lnTo>
                <a:lnTo>
                  <a:pt x="2681" y="1235"/>
                </a:lnTo>
                <a:lnTo>
                  <a:pt x="2669" y="1220"/>
                </a:lnTo>
                <a:lnTo>
                  <a:pt x="2656" y="1202"/>
                </a:lnTo>
                <a:lnTo>
                  <a:pt x="2648" y="1191"/>
                </a:lnTo>
                <a:lnTo>
                  <a:pt x="2642" y="1181"/>
                </a:lnTo>
                <a:lnTo>
                  <a:pt x="2634" y="1171"/>
                </a:lnTo>
                <a:lnTo>
                  <a:pt x="2627" y="1160"/>
                </a:lnTo>
                <a:lnTo>
                  <a:pt x="2605" y="1127"/>
                </a:lnTo>
                <a:lnTo>
                  <a:pt x="2588" y="1096"/>
                </a:lnTo>
                <a:lnTo>
                  <a:pt x="2572" y="1065"/>
                </a:lnTo>
                <a:lnTo>
                  <a:pt x="2554" y="1029"/>
                </a:lnTo>
                <a:lnTo>
                  <a:pt x="2549" y="1019"/>
                </a:lnTo>
                <a:lnTo>
                  <a:pt x="2543" y="1009"/>
                </a:lnTo>
                <a:lnTo>
                  <a:pt x="2537" y="1000"/>
                </a:lnTo>
                <a:lnTo>
                  <a:pt x="2530" y="993"/>
                </a:lnTo>
                <a:lnTo>
                  <a:pt x="2516" y="977"/>
                </a:lnTo>
                <a:lnTo>
                  <a:pt x="2501" y="958"/>
                </a:lnTo>
                <a:lnTo>
                  <a:pt x="2494" y="944"/>
                </a:lnTo>
                <a:lnTo>
                  <a:pt x="2486" y="932"/>
                </a:lnTo>
                <a:lnTo>
                  <a:pt x="2480" y="919"/>
                </a:lnTo>
                <a:lnTo>
                  <a:pt x="2472" y="905"/>
                </a:lnTo>
                <a:lnTo>
                  <a:pt x="2462" y="885"/>
                </a:lnTo>
                <a:lnTo>
                  <a:pt x="2453" y="866"/>
                </a:lnTo>
                <a:lnTo>
                  <a:pt x="2443" y="849"/>
                </a:lnTo>
                <a:lnTo>
                  <a:pt x="2430" y="831"/>
                </a:lnTo>
                <a:lnTo>
                  <a:pt x="2420" y="819"/>
                </a:lnTo>
                <a:lnTo>
                  <a:pt x="2410" y="808"/>
                </a:lnTo>
                <a:lnTo>
                  <a:pt x="2405" y="803"/>
                </a:lnTo>
                <a:lnTo>
                  <a:pt x="2401" y="797"/>
                </a:lnTo>
                <a:lnTo>
                  <a:pt x="2398" y="791"/>
                </a:lnTo>
                <a:lnTo>
                  <a:pt x="2395" y="782"/>
                </a:lnTo>
                <a:lnTo>
                  <a:pt x="2410" y="784"/>
                </a:lnTo>
                <a:lnTo>
                  <a:pt x="2422" y="788"/>
                </a:lnTo>
                <a:lnTo>
                  <a:pt x="2433" y="791"/>
                </a:lnTo>
                <a:lnTo>
                  <a:pt x="2444" y="796"/>
                </a:lnTo>
                <a:lnTo>
                  <a:pt x="2467" y="806"/>
                </a:lnTo>
                <a:lnTo>
                  <a:pt x="2491" y="817"/>
                </a:lnTo>
                <a:lnTo>
                  <a:pt x="2485" y="806"/>
                </a:lnTo>
                <a:lnTo>
                  <a:pt x="2481" y="795"/>
                </a:lnTo>
                <a:lnTo>
                  <a:pt x="2474" y="785"/>
                </a:lnTo>
                <a:lnTo>
                  <a:pt x="2467" y="775"/>
                </a:lnTo>
                <a:lnTo>
                  <a:pt x="2462" y="769"/>
                </a:lnTo>
                <a:lnTo>
                  <a:pt x="2457" y="765"/>
                </a:lnTo>
                <a:lnTo>
                  <a:pt x="2452" y="761"/>
                </a:lnTo>
                <a:lnTo>
                  <a:pt x="2446" y="756"/>
                </a:lnTo>
                <a:lnTo>
                  <a:pt x="2435" y="750"/>
                </a:lnTo>
                <a:lnTo>
                  <a:pt x="2425" y="740"/>
                </a:lnTo>
                <a:lnTo>
                  <a:pt x="2411" y="724"/>
                </a:lnTo>
                <a:lnTo>
                  <a:pt x="2398" y="709"/>
                </a:lnTo>
                <a:lnTo>
                  <a:pt x="2384" y="694"/>
                </a:lnTo>
                <a:lnTo>
                  <a:pt x="2371" y="681"/>
                </a:lnTo>
                <a:lnTo>
                  <a:pt x="2364" y="674"/>
                </a:lnTo>
                <a:lnTo>
                  <a:pt x="2359" y="667"/>
                </a:lnTo>
                <a:lnTo>
                  <a:pt x="2353" y="659"/>
                </a:lnTo>
                <a:lnTo>
                  <a:pt x="2348" y="650"/>
                </a:lnTo>
                <a:lnTo>
                  <a:pt x="2333" y="621"/>
                </a:lnTo>
                <a:lnTo>
                  <a:pt x="2321" y="596"/>
                </a:lnTo>
                <a:lnTo>
                  <a:pt x="2316" y="583"/>
                </a:lnTo>
                <a:lnTo>
                  <a:pt x="2308" y="570"/>
                </a:lnTo>
                <a:lnTo>
                  <a:pt x="2300" y="558"/>
                </a:lnTo>
                <a:lnTo>
                  <a:pt x="2292" y="543"/>
                </a:lnTo>
                <a:lnTo>
                  <a:pt x="2284" y="533"/>
                </a:lnTo>
                <a:lnTo>
                  <a:pt x="2276" y="523"/>
                </a:lnTo>
                <a:lnTo>
                  <a:pt x="2267" y="515"/>
                </a:lnTo>
                <a:lnTo>
                  <a:pt x="2258" y="507"/>
                </a:lnTo>
                <a:lnTo>
                  <a:pt x="2251" y="499"/>
                </a:lnTo>
                <a:lnTo>
                  <a:pt x="2242" y="491"/>
                </a:lnTo>
                <a:lnTo>
                  <a:pt x="2236" y="481"/>
                </a:lnTo>
                <a:lnTo>
                  <a:pt x="2228" y="469"/>
                </a:lnTo>
                <a:lnTo>
                  <a:pt x="2218" y="450"/>
                </a:lnTo>
                <a:lnTo>
                  <a:pt x="2211" y="431"/>
                </a:lnTo>
                <a:lnTo>
                  <a:pt x="2204" y="413"/>
                </a:lnTo>
                <a:lnTo>
                  <a:pt x="2197" y="392"/>
                </a:lnTo>
                <a:lnTo>
                  <a:pt x="2187" y="376"/>
                </a:lnTo>
                <a:lnTo>
                  <a:pt x="2177" y="361"/>
                </a:lnTo>
                <a:lnTo>
                  <a:pt x="2165" y="331"/>
                </a:lnTo>
                <a:lnTo>
                  <a:pt x="2157" y="303"/>
                </a:lnTo>
                <a:lnTo>
                  <a:pt x="2148" y="275"/>
                </a:lnTo>
                <a:lnTo>
                  <a:pt x="2137" y="243"/>
                </a:lnTo>
                <a:lnTo>
                  <a:pt x="2133" y="232"/>
                </a:lnTo>
                <a:lnTo>
                  <a:pt x="2128" y="222"/>
                </a:lnTo>
                <a:lnTo>
                  <a:pt x="2122" y="212"/>
                </a:lnTo>
                <a:lnTo>
                  <a:pt x="2117" y="201"/>
                </a:lnTo>
                <a:lnTo>
                  <a:pt x="2108" y="175"/>
                </a:lnTo>
                <a:lnTo>
                  <a:pt x="2102" y="153"/>
                </a:lnTo>
                <a:lnTo>
                  <a:pt x="2097" y="142"/>
                </a:lnTo>
                <a:lnTo>
                  <a:pt x="2094" y="130"/>
                </a:lnTo>
                <a:lnTo>
                  <a:pt x="2089" y="118"/>
                </a:lnTo>
                <a:lnTo>
                  <a:pt x="2082" y="105"/>
                </a:lnTo>
                <a:lnTo>
                  <a:pt x="2076" y="115"/>
                </a:lnTo>
                <a:lnTo>
                  <a:pt x="2070" y="123"/>
                </a:lnTo>
                <a:lnTo>
                  <a:pt x="2065" y="132"/>
                </a:lnTo>
                <a:lnTo>
                  <a:pt x="2062" y="141"/>
                </a:lnTo>
                <a:lnTo>
                  <a:pt x="2055" y="158"/>
                </a:lnTo>
                <a:lnTo>
                  <a:pt x="2050" y="175"/>
                </a:lnTo>
                <a:lnTo>
                  <a:pt x="2048" y="194"/>
                </a:lnTo>
                <a:lnTo>
                  <a:pt x="2046" y="212"/>
                </a:lnTo>
                <a:lnTo>
                  <a:pt x="2044" y="232"/>
                </a:lnTo>
                <a:lnTo>
                  <a:pt x="2044" y="254"/>
                </a:lnTo>
                <a:lnTo>
                  <a:pt x="2046" y="282"/>
                </a:lnTo>
                <a:lnTo>
                  <a:pt x="2047" y="307"/>
                </a:lnTo>
                <a:lnTo>
                  <a:pt x="2048" y="319"/>
                </a:lnTo>
                <a:lnTo>
                  <a:pt x="2048" y="332"/>
                </a:lnTo>
                <a:lnTo>
                  <a:pt x="2047" y="346"/>
                </a:lnTo>
                <a:lnTo>
                  <a:pt x="2044" y="361"/>
                </a:lnTo>
                <a:lnTo>
                  <a:pt x="2040" y="336"/>
                </a:lnTo>
                <a:lnTo>
                  <a:pt x="2036" y="315"/>
                </a:lnTo>
                <a:lnTo>
                  <a:pt x="2032" y="294"/>
                </a:lnTo>
                <a:lnTo>
                  <a:pt x="2026" y="270"/>
                </a:lnTo>
                <a:lnTo>
                  <a:pt x="2022" y="258"/>
                </a:lnTo>
                <a:lnTo>
                  <a:pt x="2017" y="248"/>
                </a:lnTo>
                <a:lnTo>
                  <a:pt x="2013" y="238"/>
                </a:lnTo>
                <a:lnTo>
                  <a:pt x="2008" y="228"/>
                </a:lnTo>
                <a:lnTo>
                  <a:pt x="2003" y="218"/>
                </a:lnTo>
                <a:lnTo>
                  <a:pt x="2000" y="209"/>
                </a:lnTo>
                <a:lnTo>
                  <a:pt x="1998" y="198"/>
                </a:lnTo>
                <a:lnTo>
                  <a:pt x="1997" y="185"/>
                </a:lnTo>
                <a:lnTo>
                  <a:pt x="1997" y="177"/>
                </a:lnTo>
                <a:lnTo>
                  <a:pt x="1998" y="170"/>
                </a:lnTo>
                <a:lnTo>
                  <a:pt x="2000" y="162"/>
                </a:lnTo>
                <a:lnTo>
                  <a:pt x="2002" y="156"/>
                </a:lnTo>
                <a:lnTo>
                  <a:pt x="2006" y="150"/>
                </a:lnTo>
                <a:lnTo>
                  <a:pt x="2009" y="144"/>
                </a:lnTo>
                <a:lnTo>
                  <a:pt x="2013" y="139"/>
                </a:lnTo>
                <a:lnTo>
                  <a:pt x="2019" y="132"/>
                </a:lnTo>
                <a:lnTo>
                  <a:pt x="2024" y="130"/>
                </a:lnTo>
                <a:lnTo>
                  <a:pt x="2029" y="127"/>
                </a:lnTo>
                <a:lnTo>
                  <a:pt x="2039" y="112"/>
                </a:lnTo>
                <a:lnTo>
                  <a:pt x="2048" y="95"/>
                </a:lnTo>
                <a:lnTo>
                  <a:pt x="2054" y="88"/>
                </a:lnTo>
                <a:lnTo>
                  <a:pt x="2061" y="81"/>
                </a:lnTo>
                <a:lnTo>
                  <a:pt x="2064" y="78"/>
                </a:lnTo>
                <a:lnTo>
                  <a:pt x="2066" y="75"/>
                </a:lnTo>
                <a:lnTo>
                  <a:pt x="2068" y="70"/>
                </a:lnTo>
                <a:lnTo>
                  <a:pt x="2068" y="66"/>
                </a:lnTo>
                <a:lnTo>
                  <a:pt x="2068" y="48"/>
                </a:lnTo>
                <a:lnTo>
                  <a:pt x="2067" y="32"/>
                </a:lnTo>
                <a:lnTo>
                  <a:pt x="2065" y="16"/>
                </a:lnTo>
                <a:lnTo>
                  <a:pt x="2063" y="0"/>
                </a:lnTo>
                <a:lnTo>
                  <a:pt x="2063" y="0"/>
                </a:lnTo>
                <a:lnTo>
                  <a:pt x="2053" y="2"/>
                </a:lnTo>
                <a:lnTo>
                  <a:pt x="2042" y="5"/>
                </a:lnTo>
                <a:lnTo>
                  <a:pt x="2030" y="8"/>
                </a:lnTo>
                <a:lnTo>
                  <a:pt x="2021" y="10"/>
                </a:lnTo>
                <a:lnTo>
                  <a:pt x="2010" y="15"/>
                </a:lnTo>
                <a:lnTo>
                  <a:pt x="1999" y="18"/>
                </a:lnTo>
                <a:lnTo>
                  <a:pt x="1988" y="16"/>
                </a:lnTo>
                <a:lnTo>
                  <a:pt x="1979" y="15"/>
                </a:lnTo>
                <a:lnTo>
                  <a:pt x="1968" y="19"/>
                </a:lnTo>
                <a:lnTo>
                  <a:pt x="1958" y="21"/>
                </a:lnTo>
                <a:lnTo>
                  <a:pt x="1949" y="20"/>
                </a:lnTo>
                <a:lnTo>
                  <a:pt x="1942" y="19"/>
                </a:lnTo>
                <a:lnTo>
                  <a:pt x="1933" y="16"/>
                </a:lnTo>
                <a:lnTo>
                  <a:pt x="1926" y="15"/>
                </a:lnTo>
                <a:lnTo>
                  <a:pt x="1920" y="12"/>
                </a:lnTo>
                <a:lnTo>
                  <a:pt x="1915" y="10"/>
                </a:lnTo>
                <a:lnTo>
                  <a:pt x="1908" y="10"/>
                </a:lnTo>
                <a:lnTo>
                  <a:pt x="1903" y="11"/>
                </a:lnTo>
                <a:lnTo>
                  <a:pt x="1898" y="12"/>
                </a:lnTo>
                <a:lnTo>
                  <a:pt x="1893" y="14"/>
                </a:lnTo>
                <a:lnTo>
                  <a:pt x="1884" y="20"/>
                </a:lnTo>
                <a:lnTo>
                  <a:pt x="1876" y="26"/>
                </a:lnTo>
                <a:lnTo>
                  <a:pt x="1868" y="34"/>
                </a:lnTo>
                <a:lnTo>
                  <a:pt x="1862" y="42"/>
                </a:lnTo>
                <a:lnTo>
                  <a:pt x="1855" y="52"/>
                </a:lnTo>
                <a:lnTo>
                  <a:pt x="1851" y="63"/>
                </a:lnTo>
                <a:lnTo>
                  <a:pt x="1845" y="74"/>
                </a:lnTo>
                <a:lnTo>
                  <a:pt x="1839" y="83"/>
                </a:lnTo>
                <a:lnTo>
                  <a:pt x="1837" y="89"/>
                </a:lnTo>
                <a:lnTo>
                  <a:pt x="1835" y="94"/>
                </a:lnTo>
                <a:lnTo>
                  <a:pt x="1834" y="100"/>
                </a:lnTo>
                <a:lnTo>
                  <a:pt x="1834" y="106"/>
                </a:lnTo>
                <a:lnTo>
                  <a:pt x="1834" y="196"/>
                </a:lnTo>
                <a:lnTo>
                  <a:pt x="1821" y="193"/>
                </a:lnTo>
                <a:lnTo>
                  <a:pt x="1809" y="188"/>
                </a:lnTo>
                <a:lnTo>
                  <a:pt x="1798" y="183"/>
                </a:lnTo>
                <a:lnTo>
                  <a:pt x="1789" y="177"/>
                </a:lnTo>
                <a:lnTo>
                  <a:pt x="1768" y="164"/>
                </a:lnTo>
                <a:lnTo>
                  <a:pt x="1747" y="148"/>
                </a:lnTo>
                <a:lnTo>
                  <a:pt x="1203" y="223"/>
                </a:lnTo>
                <a:lnTo>
                  <a:pt x="996" y="236"/>
                </a:lnTo>
                <a:lnTo>
                  <a:pt x="968" y="225"/>
                </a:lnTo>
                <a:lnTo>
                  <a:pt x="943" y="218"/>
                </a:lnTo>
                <a:lnTo>
                  <a:pt x="918" y="211"/>
                </a:lnTo>
                <a:lnTo>
                  <a:pt x="890" y="201"/>
                </a:lnTo>
                <a:lnTo>
                  <a:pt x="864" y="190"/>
                </a:lnTo>
                <a:lnTo>
                  <a:pt x="842" y="178"/>
                </a:lnTo>
                <a:lnTo>
                  <a:pt x="832" y="172"/>
                </a:lnTo>
                <a:lnTo>
                  <a:pt x="820" y="168"/>
                </a:lnTo>
                <a:lnTo>
                  <a:pt x="808" y="162"/>
                </a:lnTo>
                <a:lnTo>
                  <a:pt x="794" y="15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4" name="Freeform 180"/>
          <p:cNvSpPr>
            <a:spLocks/>
          </p:cNvSpPr>
          <p:nvPr/>
        </p:nvSpPr>
        <p:spPr bwMode="auto">
          <a:xfrm>
            <a:off x="6659217" y="5251950"/>
            <a:ext cx="1279783" cy="1006136"/>
          </a:xfrm>
          <a:custGeom>
            <a:avLst/>
            <a:gdLst>
              <a:gd name="T0" fmla="*/ 7 w 2778"/>
              <a:gd name="T1" fmla="*/ 423 h 2182"/>
              <a:gd name="T2" fmla="*/ 40 w 2778"/>
              <a:gd name="T3" fmla="*/ 498 h 2182"/>
              <a:gd name="T4" fmla="*/ 85 w 2778"/>
              <a:gd name="T5" fmla="*/ 583 h 2182"/>
              <a:gd name="T6" fmla="*/ 129 w 2778"/>
              <a:gd name="T7" fmla="*/ 559 h 2182"/>
              <a:gd name="T8" fmla="*/ 183 w 2778"/>
              <a:gd name="T9" fmla="*/ 491 h 2182"/>
              <a:gd name="T10" fmla="*/ 273 w 2778"/>
              <a:gd name="T11" fmla="*/ 498 h 2182"/>
              <a:gd name="T12" fmla="*/ 404 w 2778"/>
              <a:gd name="T13" fmla="*/ 461 h 2182"/>
              <a:gd name="T14" fmla="*/ 520 w 2778"/>
              <a:gd name="T15" fmla="*/ 495 h 2182"/>
              <a:gd name="T16" fmla="*/ 676 w 2778"/>
              <a:gd name="T17" fmla="*/ 526 h 2182"/>
              <a:gd name="T18" fmla="*/ 746 w 2778"/>
              <a:gd name="T19" fmla="*/ 591 h 2182"/>
              <a:gd name="T20" fmla="*/ 800 w 2778"/>
              <a:gd name="T21" fmla="*/ 653 h 2182"/>
              <a:gd name="T22" fmla="*/ 893 w 2778"/>
              <a:gd name="T23" fmla="*/ 658 h 2182"/>
              <a:gd name="T24" fmla="*/ 1001 w 2778"/>
              <a:gd name="T25" fmla="*/ 618 h 2182"/>
              <a:gd name="T26" fmla="*/ 1070 w 2778"/>
              <a:gd name="T27" fmla="*/ 574 h 2182"/>
              <a:gd name="T28" fmla="*/ 1087 w 2778"/>
              <a:gd name="T29" fmla="*/ 491 h 2182"/>
              <a:gd name="T30" fmla="*/ 1256 w 2778"/>
              <a:gd name="T31" fmla="*/ 482 h 2182"/>
              <a:gd name="T32" fmla="*/ 1336 w 2778"/>
              <a:gd name="T33" fmla="*/ 521 h 2182"/>
              <a:gd name="T34" fmla="*/ 1400 w 2778"/>
              <a:gd name="T35" fmla="*/ 631 h 2182"/>
              <a:gd name="T36" fmla="*/ 1578 w 2778"/>
              <a:gd name="T37" fmla="*/ 726 h 2182"/>
              <a:gd name="T38" fmla="*/ 1702 w 2778"/>
              <a:gd name="T39" fmla="*/ 848 h 2182"/>
              <a:gd name="T40" fmla="*/ 1724 w 2778"/>
              <a:gd name="T41" fmla="*/ 985 h 2182"/>
              <a:gd name="T42" fmla="*/ 1728 w 2778"/>
              <a:gd name="T43" fmla="*/ 1160 h 2182"/>
              <a:gd name="T44" fmla="*/ 1757 w 2778"/>
              <a:gd name="T45" fmla="*/ 1263 h 2182"/>
              <a:gd name="T46" fmla="*/ 1833 w 2778"/>
              <a:gd name="T47" fmla="*/ 1226 h 2182"/>
              <a:gd name="T48" fmla="*/ 1863 w 2778"/>
              <a:gd name="T49" fmla="*/ 1299 h 2182"/>
              <a:gd name="T50" fmla="*/ 1832 w 2778"/>
              <a:gd name="T51" fmla="*/ 1389 h 2182"/>
              <a:gd name="T52" fmla="*/ 1884 w 2778"/>
              <a:gd name="T53" fmla="*/ 1490 h 2182"/>
              <a:gd name="T54" fmla="*/ 2014 w 2778"/>
              <a:gd name="T55" fmla="*/ 1577 h 2182"/>
              <a:gd name="T56" fmla="*/ 2098 w 2778"/>
              <a:gd name="T57" fmla="*/ 1647 h 2182"/>
              <a:gd name="T58" fmla="*/ 2158 w 2778"/>
              <a:gd name="T59" fmla="*/ 1701 h 2182"/>
              <a:gd name="T60" fmla="*/ 2190 w 2778"/>
              <a:gd name="T61" fmla="*/ 1751 h 2182"/>
              <a:gd name="T62" fmla="*/ 2253 w 2778"/>
              <a:gd name="T63" fmla="*/ 1882 h 2182"/>
              <a:gd name="T64" fmla="*/ 2350 w 2778"/>
              <a:gd name="T65" fmla="*/ 1947 h 2182"/>
              <a:gd name="T66" fmla="*/ 2473 w 2778"/>
              <a:gd name="T67" fmla="*/ 2077 h 2182"/>
              <a:gd name="T68" fmla="*/ 2550 w 2778"/>
              <a:gd name="T69" fmla="*/ 2101 h 2182"/>
              <a:gd name="T70" fmla="*/ 2539 w 2778"/>
              <a:gd name="T71" fmla="*/ 2147 h 2182"/>
              <a:gd name="T72" fmla="*/ 2539 w 2778"/>
              <a:gd name="T73" fmla="*/ 2181 h 2182"/>
              <a:gd name="T74" fmla="*/ 2610 w 2778"/>
              <a:gd name="T75" fmla="*/ 2144 h 2182"/>
              <a:gd name="T76" fmla="*/ 2701 w 2778"/>
              <a:gd name="T77" fmla="*/ 2131 h 2182"/>
              <a:gd name="T78" fmla="*/ 2741 w 2778"/>
              <a:gd name="T79" fmla="*/ 1940 h 2182"/>
              <a:gd name="T80" fmla="*/ 2763 w 2778"/>
              <a:gd name="T81" fmla="*/ 1590 h 2182"/>
              <a:gd name="T82" fmla="*/ 2765 w 2778"/>
              <a:gd name="T83" fmla="*/ 1441 h 2182"/>
              <a:gd name="T84" fmla="*/ 2686 w 2778"/>
              <a:gd name="T85" fmla="*/ 1303 h 2182"/>
              <a:gd name="T86" fmla="*/ 2648 w 2778"/>
              <a:gd name="T87" fmla="*/ 1191 h 2182"/>
              <a:gd name="T88" fmla="*/ 2530 w 2778"/>
              <a:gd name="T89" fmla="*/ 993 h 2182"/>
              <a:gd name="T90" fmla="*/ 2420 w 2778"/>
              <a:gd name="T91" fmla="*/ 819 h 2182"/>
              <a:gd name="T92" fmla="*/ 2491 w 2778"/>
              <a:gd name="T93" fmla="*/ 817 h 2182"/>
              <a:gd name="T94" fmla="*/ 2411 w 2778"/>
              <a:gd name="T95" fmla="*/ 724 h 2182"/>
              <a:gd name="T96" fmla="*/ 2308 w 2778"/>
              <a:gd name="T97" fmla="*/ 570 h 2182"/>
              <a:gd name="T98" fmla="*/ 2218 w 2778"/>
              <a:gd name="T99" fmla="*/ 450 h 2182"/>
              <a:gd name="T100" fmla="*/ 2128 w 2778"/>
              <a:gd name="T101" fmla="*/ 222 h 2182"/>
              <a:gd name="T102" fmla="*/ 2065 w 2778"/>
              <a:gd name="T103" fmla="*/ 132 h 2182"/>
              <a:gd name="T104" fmla="*/ 2048 w 2778"/>
              <a:gd name="T105" fmla="*/ 332 h 2182"/>
              <a:gd name="T106" fmla="*/ 2003 w 2778"/>
              <a:gd name="T107" fmla="*/ 218 h 2182"/>
              <a:gd name="T108" fmla="*/ 2019 w 2778"/>
              <a:gd name="T109" fmla="*/ 132 h 2182"/>
              <a:gd name="T110" fmla="*/ 2068 w 2778"/>
              <a:gd name="T111" fmla="*/ 48 h 2182"/>
              <a:gd name="T112" fmla="*/ 1988 w 2778"/>
              <a:gd name="T113" fmla="*/ 16 h 2182"/>
              <a:gd name="T114" fmla="*/ 1903 w 2778"/>
              <a:gd name="T115" fmla="*/ 11 h 2182"/>
              <a:gd name="T116" fmla="*/ 1837 w 2778"/>
              <a:gd name="T117" fmla="*/ 89 h 2182"/>
              <a:gd name="T118" fmla="*/ 1203 w 2778"/>
              <a:gd name="T119" fmla="*/ 223 h 2182"/>
              <a:gd name="T120" fmla="*/ 794 w 2778"/>
              <a:gd name="T121" fmla="*/ 159 h 2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78" h="2182">
                <a:moveTo>
                  <a:pt x="794" y="159"/>
                </a:moveTo>
                <a:lnTo>
                  <a:pt x="18" y="316"/>
                </a:lnTo>
                <a:lnTo>
                  <a:pt x="14" y="335"/>
                </a:lnTo>
                <a:lnTo>
                  <a:pt x="8" y="352"/>
                </a:lnTo>
                <a:lnTo>
                  <a:pt x="4" y="361"/>
                </a:lnTo>
                <a:lnTo>
                  <a:pt x="2" y="370"/>
                </a:lnTo>
                <a:lnTo>
                  <a:pt x="0" y="379"/>
                </a:lnTo>
                <a:lnTo>
                  <a:pt x="0" y="390"/>
                </a:lnTo>
                <a:lnTo>
                  <a:pt x="0" y="402"/>
                </a:lnTo>
                <a:lnTo>
                  <a:pt x="3" y="413"/>
                </a:lnTo>
                <a:lnTo>
                  <a:pt x="7" y="423"/>
                </a:lnTo>
                <a:lnTo>
                  <a:pt x="13" y="432"/>
                </a:lnTo>
                <a:lnTo>
                  <a:pt x="22" y="440"/>
                </a:lnTo>
                <a:lnTo>
                  <a:pt x="30" y="446"/>
                </a:lnTo>
                <a:lnTo>
                  <a:pt x="35" y="448"/>
                </a:lnTo>
                <a:lnTo>
                  <a:pt x="38" y="452"/>
                </a:lnTo>
                <a:lnTo>
                  <a:pt x="41" y="456"/>
                </a:lnTo>
                <a:lnTo>
                  <a:pt x="42" y="461"/>
                </a:lnTo>
                <a:lnTo>
                  <a:pt x="43" y="471"/>
                </a:lnTo>
                <a:lnTo>
                  <a:pt x="42" y="480"/>
                </a:lnTo>
                <a:lnTo>
                  <a:pt x="40" y="488"/>
                </a:lnTo>
                <a:lnTo>
                  <a:pt x="40" y="498"/>
                </a:lnTo>
                <a:lnTo>
                  <a:pt x="40" y="509"/>
                </a:lnTo>
                <a:lnTo>
                  <a:pt x="42" y="518"/>
                </a:lnTo>
                <a:lnTo>
                  <a:pt x="44" y="526"/>
                </a:lnTo>
                <a:lnTo>
                  <a:pt x="48" y="536"/>
                </a:lnTo>
                <a:lnTo>
                  <a:pt x="51" y="549"/>
                </a:lnTo>
                <a:lnTo>
                  <a:pt x="53" y="561"/>
                </a:lnTo>
                <a:lnTo>
                  <a:pt x="55" y="572"/>
                </a:lnTo>
                <a:lnTo>
                  <a:pt x="58" y="586"/>
                </a:lnTo>
                <a:lnTo>
                  <a:pt x="58" y="586"/>
                </a:lnTo>
                <a:lnTo>
                  <a:pt x="71" y="585"/>
                </a:lnTo>
                <a:lnTo>
                  <a:pt x="85" y="583"/>
                </a:lnTo>
                <a:lnTo>
                  <a:pt x="94" y="585"/>
                </a:lnTo>
                <a:lnTo>
                  <a:pt x="102" y="585"/>
                </a:lnTo>
                <a:lnTo>
                  <a:pt x="106" y="585"/>
                </a:lnTo>
                <a:lnTo>
                  <a:pt x="109" y="585"/>
                </a:lnTo>
                <a:lnTo>
                  <a:pt x="113" y="583"/>
                </a:lnTo>
                <a:lnTo>
                  <a:pt x="117" y="581"/>
                </a:lnTo>
                <a:lnTo>
                  <a:pt x="120" y="578"/>
                </a:lnTo>
                <a:lnTo>
                  <a:pt x="123" y="575"/>
                </a:lnTo>
                <a:lnTo>
                  <a:pt x="125" y="570"/>
                </a:lnTo>
                <a:lnTo>
                  <a:pt x="126" y="567"/>
                </a:lnTo>
                <a:lnTo>
                  <a:pt x="129" y="559"/>
                </a:lnTo>
                <a:lnTo>
                  <a:pt x="130" y="549"/>
                </a:lnTo>
                <a:lnTo>
                  <a:pt x="133" y="535"/>
                </a:lnTo>
                <a:lnTo>
                  <a:pt x="134" y="523"/>
                </a:lnTo>
                <a:lnTo>
                  <a:pt x="135" y="510"/>
                </a:lnTo>
                <a:lnTo>
                  <a:pt x="135" y="496"/>
                </a:lnTo>
                <a:lnTo>
                  <a:pt x="145" y="497"/>
                </a:lnTo>
                <a:lnTo>
                  <a:pt x="153" y="498"/>
                </a:lnTo>
                <a:lnTo>
                  <a:pt x="162" y="498"/>
                </a:lnTo>
                <a:lnTo>
                  <a:pt x="170" y="496"/>
                </a:lnTo>
                <a:lnTo>
                  <a:pt x="176" y="494"/>
                </a:lnTo>
                <a:lnTo>
                  <a:pt x="183" y="491"/>
                </a:lnTo>
                <a:lnTo>
                  <a:pt x="189" y="487"/>
                </a:lnTo>
                <a:lnTo>
                  <a:pt x="197" y="485"/>
                </a:lnTo>
                <a:lnTo>
                  <a:pt x="204" y="483"/>
                </a:lnTo>
                <a:lnTo>
                  <a:pt x="213" y="483"/>
                </a:lnTo>
                <a:lnTo>
                  <a:pt x="224" y="487"/>
                </a:lnTo>
                <a:lnTo>
                  <a:pt x="233" y="493"/>
                </a:lnTo>
                <a:lnTo>
                  <a:pt x="242" y="496"/>
                </a:lnTo>
                <a:lnTo>
                  <a:pt x="250" y="497"/>
                </a:lnTo>
                <a:lnTo>
                  <a:pt x="257" y="498"/>
                </a:lnTo>
                <a:lnTo>
                  <a:pt x="266" y="498"/>
                </a:lnTo>
                <a:lnTo>
                  <a:pt x="273" y="498"/>
                </a:lnTo>
                <a:lnTo>
                  <a:pt x="280" y="497"/>
                </a:lnTo>
                <a:lnTo>
                  <a:pt x="286" y="496"/>
                </a:lnTo>
                <a:lnTo>
                  <a:pt x="293" y="494"/>
                </a:lnTo>
                <a:lnTo>
                  <a:pt x="305" y="488"/>
                </a:lnTo>
                <a:lnTo>
                  <a:pt x="319" y="483"/>
                </a:lnTo>
                <a:lnTo>
                  <a:pt x="340" y="474"/>
                </a:lnTo>
                <a:lnTo>
                  <a:pt x="361" y="468"/>
                </a:lnTo>
                <a:lnTo>
                  <a:pt x="370" y="465"/>
                </a:lnTo>
                <a:lnTo>
                  <a:pt x="380" y="463"/>
                </a:lnTo>
                <a:lnTo>
                  <a:pt x="391" y="461"/>
                </a:lnTo>
                <a:lnTo>
                  <a:pt x="404" y="461"/>
                </a:lnTo>
                <a:lnTo>
                  <a:pt x="416" y="463"/>
                </a:lnTo>
                <a:lnTo>
                  <a:pt x="427" y="465"/>
                </a:lnTo>
                <a:lnTo>
                  <a:pt x="437" y="469"/>
                </a:lnTo>
                <a:lnTo>
                  <a:pt x="447" y="473"/>
                </a:lnTo>
                <a:lnTo>
                  <a:pt x="456" y="479"/>
                </a:lnTo>
                <a:lnTo>
                  <a:pt x="467" y="484"/>
                </a:lnTo>
                <a:lnTo>
                  <a:pt x="476" y="488"/>
                </a:lnTo>
                <a:lnTo>
                  <a:pt x="488" y="493"/>
                </a:lnTo>
                <a:lnTo>
                  <a:pt x="499" y="495"/>
                </a:lnTo>
                <a:lnTo>
                  <a:pt x="510" y="495"/>
                </a:lnTo>
                <a:lnTo>
                  <a:pt x="520" y="495"/>
                </a:lnTo>
                <a:lnTo>
                  <a:pt x="531" y="496"/>
                </a:lnTo>
                <a:lnTo>
                  <a:pt x="547" y="500"/>
                </a:lnTo>
                <a:lnTo>
                  <a:pt x="559" y="506"/>
                </a:lnTo>
                <a:lnTo>
                  <a:pt x="574" y="512"/>
                </a:lnTo>
                <a:lnTo>
                  <a:pt x="590" y="518"/>
                </a:lnTo>
                <a:lnTo>
                  <a:pt x="653" y="509"/>
                </a:lnTo>
                <a:lnTo>
                  <a:pt x="658" y="511"/>
                </a:lnTo>
                <a:lnTo>
                  <a:pt x="662" y="513"/>
                </a:lnTo>
                <a:lnTo>
                  <a:pt x="666" y="516"/>
                </a:lnTo>
                <a:lnTo>
                  <a:pt x="670" y="520"/>
                </a:lnTo>
                <a:lnTo>
                  <a:pt x="676" y="526"/>
                </a:lnTo>
                <a:lnTo>
                  <a:pt x="679" y="536"/>
                </a:lnTo>
                <a:lnTo>
                  <a:pt x="682" y="545"/>
                </a:lnTo>
                <a:lnTo>
                  <a:pt x="684" y="552"/>
                </a:lnTo>
                <a:lnTo>
                  <a:pt x="686" y="560"/>
                </a:lnTo>
                <a:lnTo>
                  <a:pt x="690" y="567"/>
                </a:lnTo>
                <a:lnTo>
                  <a:pt x="696" y="574"/>
                </a:lnTo>
                <a:lnTo>
                  <a:pt x="702" y="578"/>
                </a:lnTo>
                <a:lnTo>
                  <a:pt x="709" y="581"/>
                </a:lnTo>
                <a:lnTo>
                  <a:pt x="715" y="583"/>
                </a:lnTo>
                <a:lnTo>
                  <a:pt x="730" y="588"/>
                </a:lnTo>
                <a:lnTo>
                  <a:pt x="746" y="591"/>
                </a:lnTo>
                <a:lnTo>
                  <a:pt x="758" y="595"/>
                </a:lnTo>
                <a:lnTo>
                  <a:pt x="769" y="600"/>
                </a:lnTo>
                <a:lnTo>
                  <a:pt x="773" y="603"/>
                </a:lnTo>
                <a:lnTo>
                  <a:pt x="779" y="606"/>
                </a:lnTo>
                <a:lnTo>
                  <a:pt x="782" y="610"/>
                </a:lnTo>
                <a:lnTo>
                  <a:pt x="786" y="616"/>
                </a:lnTo>
                <a:lnTo>
                  <a:pt x="791" y="627"/>
                </a:lnTo>
                <a:lnTo>
                  <a:pt x="794" y="637"/>
                </a:lnTo>
                <a:lnTo>
                  <a:pt x="796" y="643"/>
                </a:lnTo>
                <a:lnTo>
                  <a:pt x="798" y="648"/>
                </a:lnTo>
                <a:lnTo>
                  <a:pt x="800" y="653"/>
                </a:lnTo>
                <a:lnTo>
                  <a:pt x="805" y="658"/>
                </a:lnTo>
                <a:lnTo>
                  <a:pt x="812" y="664"/>
                </a:lnTo>
                <a:lnTo>
                  <a:pt x="820" y="670"/>
                </a:lnTo>
                <a:lnTo>
                  <a:pt x="828" y="674"/>
                </a:lnTo>
                <a:lnTo>
                  <a:pt x="836" y="680"/>
                </a:lnTo>
                <a:lnTo>
                  <a:pt x="826" y="680"/>
                </a:lnTo>
                <a:lnTo>
                  <a:pt x="838" y="677"/>
                </a:lnTo>
                <a:lnTo>
                  <a:pt x="850" y="675"/>
                </a:lnTo>
                <a:lnTo>
                  <a:pt x="861" y="671"/>
                </a:lnTo>
                <a:lnTo>
                  <a:pt x="872" y="668"/>
                </a:lnTo>
                <a:lnTo>
                  <a:pt x="893" y="658"/>
                </a:lnTo>
                <a:lnTo>
                  <a:pt x="916" y="647"/>
                </a:lnTo>
                <a:lnTo>
                  <a:pt x="927" y="642"/>
                </a:lnTo>
                <a:lnTo>
                  <a:pt x="937" y="637"/>
                </a:lnTo>
                <a:lnTo>
                  <a:pt x="947" y="633"/>
                </a:lnTo>
                <a:lnTo>
                  <a:pt x="959" y="629"/>
                </a:lnTo>
                <a:lnTo>
                  <a:pt x="970" y="627"/>
                </a:lnTo>
                <a:lnTo>
                  <a:pt x="982" y="626"/>
                </a:lnTo>
                <a:lnTo>
                  <a:pt x="986" y="624"/>
                </a:lnTo>
                <a:lnTo>
                  <a:pt x="991" y="623"/>
                </a:lnTo>
                <a:lnTo>
                  <a:pt x="997" y="621"/>
                </a:lnTo>
                <a:lnTo>
                  <a:pt x="1001" y="618"/>
                </a:lnTo>
                <a:lnTo>
                  <a:pt x="1010" y="608"/>
                </a:lnTo>
                <a:lnTo>
                  <a:pt x="1016" y="597"/>
                </a:lnTo>
                <a:lnTo>
                  <a:pt x="1020" y="592"/>
                </a:lnTo>
                <a:lnTo>
                  <a:pt x="1023" y="588"/>
                </a:lnTo>
                <a:lnTo>
                  <a:pt x="1027" y="583"/>
                </a:lnTo>
                <a:lnTo>
                  <a:pt x="1033" y="581"/>
                </a:lnTo>
                <a:lnTo>
                  <a:pt x="1044" y="578"/>
                </a:lnTo>
                <a:lnTo>
                  <a:pt x="1055" y="577"/>
                </a:lnTo>
                <a:lnTo>
                  <a:pt x="1061" y="577"/>
                </a:lnTo>
                <a:lnTo>
                  <a:pt x="1066" y="576"/>
                </a:lnTo>
                <a:lnTo>
                  <a:pt x="1070" y="574"/>
                </a:lnTo>
                <a:lnTo>
                  <a:pt x="1076" y="570"/>
                </a:lnTo>
                <a:lnTo>
                  <a:pt x="1078" y="567"/>
                </a:lnTo>
                <a:lnTo>
                  <a:pt x="1080" y="564"/>
                </a:lnTo>
                <a:lnTo>
                  <a:pt x="1082" y="560"/>
                </a:lnTo>
                <a:lnTo>
                  <a:pt x="1082" y="556"/>
                </a:lnTo>
                <a:lnTo>
                  <a:pt x="1083" y="548"/>
                </a:lnTo>
                <a:lnTo>
                  <a:pt x="1083" y="538"/>
                </a:lnTo>
                <a:lnTo>
                  <a:pt x="1084" y="526"/>
                </a:lnTo>
                <a:lnTo>
                  <a:pt x="1085" y="514"/>
                </a:lnTo>
                <a:lnTo>
                  <a:pt x="1085" y="504"/>
                </a:lnTo>
                <a:lnTo>
                  <a:pt x="1087" y="491"/>
                </a:lnTo>
                <a:lnTo>
                  <a:pt x="1101" y="490"/>
                </a:lnTo>
                <a:lnTo>
                  <a:pt x="1114" y="486"/>
                </a:lnTo>
                <a:lnTo>
                  <a:pt x="1125" y="484"/>
                </a:lnTo>
                <a:lnTo>
                  <a:pt x="1139" y="483"/>
                </a:lnTo>
                <a:lnTo>
                  <a:pt x="1191" y="483"/>
                </a:lnTo>
                <a:lnTo>
                  <a:pt x="1202" y="484"/>
                </a:lnTo>
                <a:lnTo>
                  <a:pt x="1214" y="485"/>
                </a:lnTo>
                <a:lnTo>
                  <a:pt x="1224" y="481"/>
                </a:lnTo>
                <a:lnTo>
                  <a:pt x="1234" y="478"/>
                </a:lnTo>
                <a:lnTo>
                  <a:pt x="1246" y="479"/>
                </a:lnTo>
                <a:lnTo>
                  <a:pt x="1256" y="482"/>
                </a:lnTo>
                <a:lnTo>
                  <a:pt x="1266" y="485"/>
                </a:lnTo>
                <a:lnTo>
                  <a:pt x="1278" y="488"/>
                </a:lnTo>
                <a:lnTo>
                  <a:pt x="1290" y="488"/>
                </a:lnTo>
                <a:lnTo>
                  <a:pt x="1300" y="490"/>
                </a:lnTo>
                <a:lnTo>
                  <a:pt x="1305" y="491"/>
                </a:lnTo>
                <a:lnTo>
                  <a:pt x="1310" y="493"/>
                </a:lnTo>
                <a:lnTo>
                  <a:pt x="1315" y="495"/>
                </a:lnTo>
                <a:lnTo>
                  <a:pt x="1320" y="498"/>
                </a:lnTo>
                <a:lnTo>
                  <a:pt x="1323" y="504"/>
                </a:lnTo>
                <a:lnTo>
                  <a:pt x="1325" y="509"/>
                </a:lnTo>
                <a:lnTo>
                  <a:pt x="1336" y="521"/>
                </a:lnTo>
                <a:lnTo>
                  <a:pt x="1347" y="533"/>
                </a:lnTo>
                <a:lnTo>
                  <a:pt x="1358" y="543"/>
                </a:lnTo>
                <a:lnTo>
                  <a:pt x="1367" y="556"/>
                </a:lnTo>
                <a:lnTo>
                  <a:pt x="1378" y="569"/>
                </a:lnTo>
                <a:lnTo>
                  <a:pt x="1387" y="581"/>
                </a:lnTo>
                <a:lnTo>
                  <a:pt x="1391" y="588"/>
                </a:lnTo>
                <a:lnTo>
                  <a:pt x="1394" y="594"/>
                </a:lnTo>
                <a:lnTo>
                  <a:pt x="1398" y="602"/>
                </a:lnTo>
                <a:lnTo>
                  <a:pt x="1400" y="610"/>
                </a:lnTo>
                <a:lnTo>
                  <a:pt x="1399" y="620"/>
                </a:lnTo>
                <a:lnTo>
                  <a:pt x="1400" y="631"/>
                </a:lnTo>
                <a:lnTo>
                  <a:pt x="1402" y="636"/>
                </a:lnTo>
                <a:lnTo>
                  <a:pt x="1405" y="641"/>
                </a:lnTo>
                <a:lnTo>
                  <a:pt x="1409" y="643"/>
                </a:lnTo>
                <a:lnTo>
                  <a:pt x="1415" y="645"/>
                </a:lnTo>
                <a:lnTo>
                  <a:pt x="1426" y="649"/>
                </a:lnTo>
                <a:lnTo>
                  <a:pt x="1436" y="653"/>
                </a:lnTo>
                <a:lnTo>
                  <a:pt x="1453" y="661"/>
                </a:lnTo>
                <a:lnTo>
                  <a:pt x="1469" y="671"/>
                </a:lnTo>
                <a:lnTo>
                  <a:pt x="1508" y="693"/>
                </a:lnTo>
                <a:lnTo>
                  <a:pt x="1542" y="709"/>
                </a:lnTo>
                <a:lnTo>
                  <a:pt x="1578" y="726"/>
                </a:lnTo>
                <a:lnTo>
                  <a:pt x="1617" y="745"/>
                </a:lnTo>
                <a:lnTo>
                  <a:pt x="1631" y="753"/>
                </a:lnTo>
                <a:lnTo>
                  <a:pt x="1642" y="762"/>
                </a:lnTo>
                <a:lnTo>
                  <a:pt x="1652" y="770"/>
                </a:lnTo>
                <a:lnTo>
                  <a:pt x="1661" y="779"/>
                </a:lnTo>
                <a:lnTo>
                  <a:pt x="1669" y="790"/>
                </a:lnTo>
                <a:lnTo>
                  <a:pt x="1676" y="802"/>
                </a:lnTo>
                <a:lnTo>
                  <a:pt x="1683" y="813"/>
                </a:lnTo>
                <a:lnTo>
                  <a:pt x="1689" y="828"/>
                </a:lnTo>
                <a:lnTo>
                  <a:pt x="1695" y="838"/>
                </a:lnTo>
                <a:lnTo>
                  <a:pt x="1702" y="848"/>
                </a:lnTo>
                <a:lnTo>
                  <a:pt x="1705" y="852"/>
                </a:lnTo>
                <a:lnTo>
                  <a:pt x="1708" y="858"/>
                </a:lnTo>
                <a:lnTo>
                  <a:pt x="1710" y="863"/>
                </a:lnTo>
                <a:lnTo>
                  <a:pt x="1710" y="870"/>
                </a:lnTo>
                <a:lnTo>
                  <a:pt x="1710" y="924"/>
                </a:lnTo>
                <a:lnTo>
                  <a:pt x="1711" y="936"/>
                </a:lnTo>
                <a:lnTo>
                  <a:pt x="1713" y="946"/>
                </a:lnTo>
                <a:lnTo>
                  <a:pt x="1715" y="956"/>
                </a:lnTo>
                <a:lnTo>
                  <a:pt x="1718" y="966"/>
                </a:lnTo>
                <a:lnTo>
                  <a:pt x="1722" y="975"/>
                </a:lnTo>
                <a:lnTo>
                  <a:pt x="1724" y="985"/>
                </a:lnTo>
                <a:lnTo>
                  <a:pt x="1726" y="996"/>
                </a:lnTo>
                <a:lnTo>
                  <a:pt x="1726" y="1008"/>
                </a:lnTo>
                <a:lnTo>
                  <a:pt x="1726" y="1034"/>
                </a:lnTo>
                <a:lnTo>
                  <a:pt x="1725" y="1056"/>
                </a:lnTo>
                <a:lnTo>
                  <a:pt x="1724" y="1079"/>
                </a:lnTo>
                <a:lnTo>
                  <a:pt x="1724" y="1105"/>
                </a:lnTo>
                <a:lnTo>
                  <a:pt x="1724" y="1120"/>
                </a:lnTo>
                <a:lnTo>
                  <a:pt x="1724" y="1132"/>
                </a:lnTo>
                <a:lnTo>
                  <a:pt x="1725" y="1142"/>
                </a:lnTo>
                <a:lnTo>
                  <a:pt x="1726" y="1151"/>
                </a:lnTo>
                <a:lnTo>
                  <a:pt x="1728" y="1160"/>
                </a:lnTo>
                <a:lnTo>
                  <a:pt x="1732" y="1178"/>
                </a:lnTo>
                <a:lnTo>
                  <a:pt x="1737" y="1200"/>
                </a:lnTo>
                <a:lnTo>
                  <a:pt x="1739" y="1211"/>
                </a:lnTo>
                <a:lnTo>
                  <a:pt x="1742" y="1222"/>
                </a:lnTo>
                <a:lnTo>
                  <a:pt x="1745" y="1231"/>
                </a:lnTo>
                <a:lnTo>
                  <a:pt x="1750" y="1242"/>
                </a:lnTo>
                <a:lnTo>
                  <a:pt x="1752" y="1249"/>
                </a:lnTo>
                <a:lnTo>
                  <a:pt x="1753" y="1255"/>
                </a:lnTo>
                <a:lnTo>
                  <a:pt x="1754" y="1258"/>
                </a:lnTo>
                <a:lnTo>
                  <a:pt x="1755" y="1262"/>
                </a:lnTo>
                <a:lnTo>
                  <a:pt x="1757" y="1263"/>
                </a:lnTo>
                <a:lnTo>
                  <a:pt x="1760" y="1264"/>
                </a:lnTo>
                <a:lnTo>
                  <a:pt x="1770" y="1263"/>
                </a:lnTo>
                <a:lnTo>
                  <a:pt x="1780" y="1262"/>
                </a:lnTo>
                <a:lnTo>
                  <a:pt x="1784" y="1259"/>
                </a:lnTo>
                <a:lnTo>
                  <a:pt x="1787" y="1257"/>
                </a:lnTo>
                <a:lnTo>
                  <a:pt x="1791" y="1254"/>
                </a:lnTo>
                <a:lnTo>
                  <a:pt x="1793" y="1250"/>
                </a:lnTo>
                <a:lnTo>
                  <a:pt x="1798" y="1235"/>
                </a:lnTo>
                <a:lnTo>
                  <a:pt x="1804" y="1218"/>
                </a:lnTo>
                <a:lnTo>
                  <a:pt x="1819" y="1222"/>
                </a:lnTo>
                <a:lnTo>
                  <a:pt x="1833" y="1226"/>
                </a:lnTo>
                <a:lnTo>
                  <a:pt x="1839" y="1228"/>
                </a:lnTo>
                <a:lnTo>
                  <a:pt x="1845" y="1231"/>
                </a:lnTo>
                <a:lnTo>
                  <a:pt x="1851" y="1237"/>
                </a:lnTo>
                <a:lnTo>
                  <a:pt x="1857" y="1242"/>
                </a:lnTo>
                <a:lnTo>
                  <a:pt x="1860" y="1247"/>
                </a:lnTo>
                <a:lnTo>
                  <a:pt x="1862" y="1252"/>
                </a:lnTo>
                <a:lnTo>
                  <a:pt x="1863" y="1256"/>
                </a:lnTo>
                <a:lnTo>
                  <a:pt x="1864" y="1262"/>
                </a:lnTo>
                <a:lnTo>
                  <a:pt x="1864" y="1272"/>
                </a:lnTo>
                <a:lnTo>
                  <a:pt x="1864" y="1284"/>
                </a:lnTo>
                <a:lnTo>
                  <a:pt x="1863" y="1299"/>
                </a:lnTo>
                <a:lnTo>
                  <a:pt x="1861" y="1312"/>
                </a:lnTo>
                <a:lnTo>
                  <a:pt x="1858" y="1324"/>
                </a:lnTo>
                <a:lnTo>
                  <a:pt x="1851" y="1337"/>
                </a:lnTo>
                <a:lnTo>
                  <a:pt x="1844" y="1348"/>
                </a:lnTo>
                <a:lnTo>
                  <a:pt x="1837" y="1358"/>
                </a:lnTo>
                <a:lnTo>
                  <a:pt x="1834" y="1363"/>
                </a:lnTo>
                <a:lnTo>
                  <a:pt x="1832" y="1367"/>
                </a:lnTo>
                <a:lnTo>
                  <a:pt x="1831" y="1374"/>
                </a:lnTo>
                <a:lnTo>
                  <a:pt x="1830" y="1380"/>
                </a:lnTo>
                <a:lnTo>
                  <a:pt x="1831" y="1385"/>
                </a:lnTo>
                <a:lnTo>
                  <a:pt x="1832" y="1389"/>
                </a:lnTo>
                <a:lnTo>
                  <a:pt x="1834" y="1393"/>
                </a:lnTo>
                <a:lnTo>
                  <a:pt x="1837" y="1397"/>
                </a:lnTo>
                <a:lnTo>
                  <a:pt x="1845" y="1402"/>
                </a:lnTo>
                <a:lnTo>
                  <a:pt x="1851" y="1410"/>
                </a:lnTo>
                <a:lnTo>
                  <a:pt x="1857" y="1417"/>
                </a:lnTo>
                <a:lnTo>
                  <a:pt x="1861" y="1424"/>
                </a:lnTo>
                <a:lnTo>
                  <a:pt x="1864" y="1432"/>
                </a:lnTo>
                <a:lnTo>
                  <a:pt x="1867" y="1441"/>
                </a:lnTo>
                <a:lnTo>
                  <a:pt x="1872" y="1459"/>
                </a:lnTo>
                <a:lnTo>
                  <a:pt x="1877" y="1474"/>
                </a:lnTo>
                <a:lnTo>
                  <a:pt x="1884" y="1490"/>
                </a:lnTo>
                <a:lnTo>
                  <a:pt x="1893" y="1505"/>
                </a:lnTo>
                <a:lnTo>
                  <a:pt x="1902" y="1517"/>
                </a:lnTo>
                <a:lnTo>
                  <a:pt x="1911" y="1526"/>
                </a:lnTo>
                <a:lnTo>
                  <a:pt x="1919" y="1534"/>
                </a:lnTo>
                <a:lnTo>
                  <a:pt x="1929" y="1541"/>
                </a:lnTo>
                <a:lnTo>
                  <a:pt x="1949" y="1554"/>
                </a:lnTo>
                <a:lnTo>
                  <a:pt x="1973" y="1568"/>
                </a:lnTo>
                <a:lnTo>
                  <a:pt x="1989" y="1580"/>
                </a:lnTo>
                <a:lnTo>
                  <a:pt x="2005" y="1592"/>
                </a:lnTo>
                <a:lnTo>
                  <a:pt x="2011" y="1586"/>
                </a:lnTo>
                <a:lnTo>
                  <a:pt x="2014" y="1577"/>
                </a:lnTo>
                <a:lnTo>
                  <a:pt x="2017" y="1569"/>
                </a:lnTo>
                <a:lnTo>
                  <a:pt x="2021" y="1561"/>
                </a:lnTo>
                <a:lnTo>
                  <a:pt x="2026" y="1558"/>
                </a:lnTo>
                <a:lnTo>
                  <a:pt x="2032" y="1555"/>
                </a:lnTo>
                <a:lnTo>
                  <a:pt x="2064" y="1555"/>
                </a:lnTo>
                <a:lnTo>
                  <a:pt x="2066" y="1574"/>
                </a:lnTo>
                <a:lnTo>
                  <a:pt x="2070" y="1590"/>
                </a:lnTo>
                <a:lnTo>
                  <a:pt x="2076" y="1605"/>
                </a:lnTo>
                <a:lnTo>
                  <a:pt x="2084" y="1622"/>
                </a:lnTo>
                <a:lnTo>
                  <a:pt x="2092" y="1635"/>
                </a:lnTo>
                <a:lnTo>
                  <a:pt x="2098" y="1647"/>
                </a:lnTo>
                <a:lnTo>
                  <a:pt x="2103" y="1653"/>
                </a:lnTo>
                <a:lnTo>
                  <a:pt x="2107" y="1657"/>
                </a:lnTo>
                <a:lnTo>
                  <a:pt x="2113" y="1661"/>
                </a:lnTo>
                <a:lnTo>
                  <a:pt x="2119" y="1664"/>
                </a:lnTo>
                <a:lnTo>
                  <a:pt x="2133" y="1670"/>
                </a:lnTo>
                <a:lnTo>
                  <a:pt x="2146" y="1674"/>
                </a:lnTo>
                <a:lnTo>
                  <a:pt x="2159" y="1677"/>
                </a:lnTo>
                <a:lnTo>
                  <a:pt x="2172" y="1683"/>
                </a:lnTo>
                <a:lnTo>
                  <a:pt x="2167" y="1690"/>
                </a:lnTo>
                <a:lnTo>
                  <a:pt x="2160" y="1698"/>
                </a:lnTo>
                <a:lnTo>
                  <a:pt x="2158" y="1701"/>
                </a:lnTo>
                <a:lnTo>
                  <a:pt x="2156" y="1706"/>
                </a:lnTo>
                <a:lnTo>
                  <a:pt x="2155" y="1710"/>
                </a:lnTo>
                <a:lnTo>
                  <a:pt x="2154" y="1715"/>
                </a:lnTo>
                <a:lnTo>
                  <a:pt x="2155" y="1720"/>
                </a:lnTo>
                <a:lnTo>
                  <a:pt x="2156" y="1724"/>
                </a:lnTo>
                <a:lnTo>
                  <a:pt x="2157" y="1728"/>
                </a:lnTo>
                <a:lnTo>
                  <a:pt x="2159" y="1731"/>
                </a:lnTo>
                <a:lnTo>
                  <a:pt x="2165" y="1737"/>
                </a:lnTo>
                <a:lnTo>
                  <a:pt x="2173" y="1741"/>
                </a:lnTo>
                <a:lnTo>
                  <a:pt x="2182" y="1747"/>
                </a:lnTo>
                <a:lnTo>
                  <a:pt x="2190" y="1751"/>
                </a:lnTo>
                <a:lnTo>
                  <a:pt x="2199" y="1756"/>
                </a:lnTo>
                <a:lnTo>
                  <a:pt x="2206" y="1763"/>
                </a:lnTo>
                <a:lnTo>
                  <a:pt x="2213" y="1769"/>
                </a:lnTo>
                <a:lnTo>
                  <a:pt x="2218" y="1777"/>
                </a:lnTo>
                <a:lnTo>
                  <a:pt x="2223" y="1784"/>
                </a:lnTo>
                <a:lnTo>
                  <a:pt x="2226" y="1792"/>
                </a:lnTo>
                <a:lnTo>
                  <a:pt x="2231" y="1808"/>
                </a:lnTo>
                <a:lnTo>
                  <a:pt x="2236" y="1826"/>
                </a:lnTo>
                <a:lnTo>
                  <a:pt x="2241" y="1847"/>
                </a:lnTo>
                <a:lnTo>
                  <a:pt x="2246" y="1864"/>
                </a:lnTo>
                <a:lnTo>
                  <a:pt x="2253" y="1882"/>
                </a:lnTo>
                <a:lnTo>
                  <a:pt x="2263" y="1901"/>
                </a:lnTo>
                <a:lnTo>
                  <a:pt x="2266" y="1906"/>
                </a:lnTo>
                <a:lnTo>
                  <a:pt x="2270" y="1911"/>
                </a:lnTo>
                <a:lnTo>
                  <a:pt x="2276" y="1914"/>
                </a:lnTo>
                <a:lnTo>
                  <a:pt x="2281" y="1916"/>
                </a:lnTo>
                <a:lnTo>
                  <a:pt x="2293" y="1920"/>
                </a:lnTo>
                <a:lnTo>
                  <a:pt x="2305" y="1925"/>
                </a:lnTo>
                <a:lnTo>
                  <a:pt x="2318" y="1930"/>
                </a:lnTo>
                <a:lnTo>
                  <a:pt x="2330" y="1936"/>
                </a:lnTo>
                <a:lnTo>
                  <a:pt x="2340" y="1941"/>
                </a:lnTo>
                <a:lnTo>
                  <a:pt x="2350" y="1947"/>
                </a:lnTo>
                <a:lnTo>
                  <a:pt x="2360" y="1954"/>
                </a:lnTo>
                <a:lnTo>
                  <a:pt x="2368" y="1961"/>
                </a:lnTo>
                <a:lnTo>
                  <a:pt x="2378" y="1970"/>
                </a:lnTo>
                <a:lnTo>
                  <a:pt x="2388" y="1980"/>
                </a:lnTo>
                <a:lnTo>
                  <a:pt x="2395" y="1991"/>
                </a:lnTo>
                <a:lnTo>
                  <a:pt x="2403" y="2000"/>
                </a:lnTo>
                <a:lnTo>
                  <a:pt x="2410" y="2010"/>
                </a:lnTo>
                <a:lnTo>
                  <a:pt x="2419" y="2020"/>
                </a:lnTo>
                <a:lnTo>
                  <a:pt x="2445" y="2047"/>
                </a:lnTo>
                <a:lnTo>
                  <a:pt x="2468" y="2072"/>
                </a:lnTo>
                <a:lnTo>
                  <a:pt x="2473" y="2077"/>
                </a:lnTo>
                <a:lnTo>
                  <a:pt x="2480" y="2081"/>
                </a:lnTo>
                <a:lnTo>
                  <a:pt x="2486" y="2086"/>
                </a:lnTo>
                <a:lnTo>
                  <a:pt x="2493" y="2090"/>
                </a:lnTo>
                <a:lnTo>
                  <a:pt x="2500" y="2093"/>
                </a:lnTo>
                <a:lnTo>
                  <a:pt x="2508" y="2095"/>
                </a:lnTo>
                <a:lnTo>
                  <a:pt x="2516" y="2096"/>
                </a:lnTo>
                <a:lnTo>
                  <a:pt x="2525" y="2098"/>
                </a:lnTo>
                <a:lnTo>
                  <a:pt x="2532" y="2094"/>
                </a:lnTo>
                <a:lnTo>
                  <a:pt x="2536" y="2092"/>
                </a:lnTo>
                <a:lnTo>
                  <a:pt x="2543" y="2096"/>
                </a:lnTo>
                <a:lnTo>
                  <a:pt x="2550" y="2101"/>
                </a:lnTo>
                <a:lnTo>
                  <a:pt x="2553" y="2103"/>
                </a:lnTo>
                <a:lnTo>
                  <a:pt x="2555" y="2106"/>
                </a:lnTo>
                <a:lnTo>
                  <a:pt x="2556" y="2109"/>
                </a:lnTo>
                <a:lnTo>
                  <a:pt x="2557" y="2113"/>
                </a:lnTo>
                <a:lnTo>
                  <a:pt x="2557" y="2119"/>
                </a:lnTo>
                <a:lnTo>
                  <a:pt x="2555" y="2126"/>
                </a:lnTo>
                <a:lnTo>
                  <a:pt x="2554" y="2131"/>
                </a:lnTo>
                <a:lnTo>
                  <a:pt x="2551" y="2135"/>
                </a:lnTo>
                <a:lnTo>
                  <a:pt x="2548" y="2140"/>
                </a:lnTo>
                <a:lnTo>
                  <a:pt x="2543" y="2144"/>
                </a:lnTo>
                <a:lnTo>
                  <a:pt x="2539" y="2147"/>
                </a:lnTo>
                <a:lnTo>
                  <a:pt x="2534" y="2150"/>
                </a:lnTo>
                <a:lnTo>
                  <a:pt x="2523" y="2152"/>
                </a:lnTo>
                <a:lnTo>
                  <a:pt x="2512" y="2150"/>
                </a:lnTo>
                <a:lnTo>
                  <a:pt x="2507" y="2154"/>
                </a:lnTo>
                <a:lnTo>
                  <a:pt x="2501" y="2158"/>
                </a:lnTo>
                <a:lnTo>
                  <a:pt x="2507" y="2164"/>
                </a:lnTo>
                <a:lnTo>
                  <a:pt x="2512" y="2170"/>
                </a:lnTo>
                <a:lnTo>
                  <a:pt x="2519" y="2174"/>
                </a:lnTo>
                <a:lnTo>
                  <a:pt x="2525" y="2177"/>
                </a:lnTo>
                <a:lnTo>
                  <a:pt x="2532" y="2180"/>
                </a:lnTo>
                <a:lnTo>
                  <a:pt x="2539" y="2181"/>
                </a:lnTo>
                <a:lnTo>
                  <a:pt x="2547" y="2182"/>
                </a:lnTo>
                <a:lnTo>
                  <a:pt x="2554" y="2182"/>
                </a:lnTo>
                <a:lnTo>
                  <a:pt x="2561" y="2182"/>
                </a:lnTo>
                <a:lnTo>
                  <a:pt x="2566" y="2181"/>
                </a:lnTo>
                <a:lnTo>
                  <a:pt x="2570" y="2179"/>
                </a:lnTo>
                <a:lnTo>
                  <a:pt x="2575" y="2175"/>
                </a:lnTo>
                <a:lnTo>
                  <a:pt x="2583" y="2169"/>
                </a:lnTo>
                <a:lnTo>
                  <a:pt x="2591" y="2161"/>
                </a:lnTo>
                <a:lnTo>
                  <a:pt x="2599" y="2153"/>
                </a:lnTo>
                <a:lnTo>
                  <a:pt x="2606" y="2146"/>
                </a:lnTo>
                <a:lnTo>
                  <a:pt x="2610" y="2144"/>
                </a:lnTo>
                <a:lnTo>
                  <a:pt x="2616" y="2142"/>
                </a:lnTo>
                <a:lnTo>
                  <a:pt x="2620" y="2140"/>
                </a:lnTo>
                <a:lnTo>
                  <a:pt x="2627" y="2140"/>
                </a:lnTo>
                <a:lnTo>
                  <a:pt x="2640" y="2141"/>
                </a:lnTo>
                <a:lnTo>
                  <a:pt x="2650" y="2142"/>
                </a:lnTo>
                <a:lnTo>
                  <a:pt x="2661" y="2144"/>
                </a:lnTo>
                <a:lnTo>
                  <a:pt x="2674" y="2145"/>
                </a:lnTo>
                <a:lnTo>
                  <a:pt x="2683" y="2144"/>
                </a:lnTo>
                <a:lnTo>
                  <a:pt x="2689" y="2141"/>
                </a:lnTo>
                <a:lnTo>
                  <a:pt x="2696" y="2136"/>
                </a:lnTo>
                <a:lnTo>
                  <a:pt x="2701" y="2131"/>
                </a:lnTo>
                <a:lnTo>
                  <a:pt x="2711" y="2117"/>
                </a:lnTo>
                <a:lnTo>
                  <a:pt x="2719" y="2103"/>
                </a:lnTo>
                <a:lnTo>
                  <a:pt x="2730" y="2085"/>
                </a:lnTo>
                <a:lnTo>
                  <a:pt x="2738" y="2067"/>
                </a:lnTo>
                <a:lnTo>
                  <a:pt x="2741" y="2059"/>
                </a:lnTo>
                <a:lnTo>
                  <a:pt x="2744" y="2049"/>
                </a:lnTo>
                <a:lnTo>
                  <a:pt x="2746" y="2039"/>
                </a:lnTo>
                <a:lnTo>
                  <a:pt x="2749" y="2028"/>
                </a:lnTo>
                <a:lnTo>
                  <a:pt x="2736" y="1970"/>
                </a:lnTo>
                <a:lnTo>
                  <a:pt x="2738" y="1954"/>
                </a:lnTo>
                <a:lnTo>
                  <a:pt x="2741" y="1940"/>
                </a:lnTo>
                <a:lnTo>
                  <a:pt x="2744" y="1927"/>
                </a:lnTo>
                <a:lnTo>
                  <a:pt x="2748" y="1914"/>
                </a:lnTo>
                <a:lnTo>
                  <a:pt x="2755" y="1888"/>
                </a:lnTo>
                <a:lnTo>
                  <a:pt x="2762" y="1858"/>
                </a:lnTo>
                <a:lnTo>
                  <a:pt x="2767" y="1821"/>
                </a:lnTo>
                <a:lnTo>
                  <a:pt x="2770" y="1790"/>
                </a:lnTo>
                <a:lnTo>
                  <a:pt x="2772" y="1757"/>
                </a:lnTo>
                <a:lnTo>
                  <a:pt x="2778" y="1721"/>
                </a:lnTo>
                <a:lnTo>
                  <a:pt x="2762" y="1608"/>
                </a:lnTo>
                <a:lnTo>
                  <a:pt x="2763" y="1599"/>
                </a:lnTo>
                <a:lnTo>
                  <a:pt x="2763" y="1590"/>
                </a:lnTo>
                <a:lnTo>
                  <a:pt x="2764" y="1581"/>
                </a:lnTo>
                <a:lnTo>
                  <a:pt x="2765" y="1572"/>
                </a:lnTo>
                <a:lnTo>
                  <a:pt x="2768" y="1554"/>
                </a:lnTo>
                <a:lnTo>
                  <a:pt x="2771" y="1540"/>
                </a:lnTo>
                <a:lnTo>
                  <a:pt x="2775" y="1525"/>
                </a:lnTo>
                <a:lnTo>
                  <a:pt x="2776" y="1508"/>
                </a:lnTo>
                <a:lnTo>
                  <a:pt x="2775" y="1493"/>
                </a:lnTo>
                <a:lnTo>
                  <a:pt x="2773" y="1479"/>
                </a:lnTo>
                <a:lnTo>
                  <a:pt x="2771" y="1466"/>
                </a:lnTo>
                <a:lnTo>
                  <a:pt x="2769" y="1454"/>
                </a:lnTo>
                <a:lnTo>
                  <a:pt x="2765" y="1441"/>
                </a:lnTo>
                <a:lnTo>
                  <a:pt x="2759" y="1429"/>
                </a:lnTo>
                <a:lnTo>
                  <a:pt x="2754" y="1417"/>
                </a:lnTo>
                <a:lnTo>
                  <a:pt x="2746" y="1404"/>
                </a:lnTo>
                <a:lnTo>
                  <a:pt x="2735" y="1385"/>
                </a:lnTo>
                <a:lnTo>
                  <a:pt x="2724" y="1366"/>
                </a:lnTo>
                <a:lnTo>
                  <a:pt x="2713" y="1349"/>
                </a:lnTo>
                <a:lnTo>
                  <a:pt x="2701" y="1330"/>
                </a:lnTo>
                <a:lnTo>
                  <a:pt x="2695" y="1321"/>
                </a:lnTo>
                <a:lnTo>
                  <a:pt x="2689" y="1312"/>
                </a:lnTo>
                <a:lnTo>
                  <a:pt x="2688" y="1308"/>
                </a:lnTo>
                <a:lnTo>
                  <a:pt x="2686" y="1303"/>
                </a:lnTo>
                <a:lnTo>
                  <a:pt x="2685" y="1298"/>
                </a:lnTo>
                <a:lnTo>
                  <a:pt x="2685" y="1293"/>
                </a:lnTo>
                <a:lnTo>
                  <a:pt x="2689" y="1282"/>
                </a:lnTo>
                <a:lnTo>
                  <a:pt x="2692" y="1271"/>
                </a:lnTo>
                <a:lnTo>
                  <a:pt x="2691" y="1261"/>
                </a:lnTo>
                <a:lnTo>
                  <a:pt x="2689" y="1251"/>
                </a:lnTo>
                <a:lnTo>
                  <a:pt x="2685" y="1243"/>
                </a:lnTo>
                <a:lnTo>
                  <a:pt x="2681" y="1235"/>
                </a:lnTo>
                <a:lnTo>
                  <a:pt x="2669" y="1220"/>
                </a:lnTo>
                <a:lnTo>
                  <a:pt x="2656" y="1202"/>
                </a:lnTo>
                <a:lnTo>
                  <a:pt x="2648" y="1191"/>
                </a:lnTo>
                <a:lnTo>
                  <a:pt x="2642" y="1181"/>
                </a:lnTo>
                <a:lnTo>
                  <a:pt x="2634" y="1171"/>
                </a:lnTo>
                <a:lnTo>
                  <a:pt x="2627" y="1160"/>
                </a:lnTo>
                <a:lnTo>
                  <a:pt x="2605" y="1127"/>
                </a:lnTo>
                <a:lnTo>
                  <a:pt x="2588" y="1096"/>
                </a:lnTo>
                <a:lnTo>
                  <a:pt x="2572" y="1065"/>
                </a:lnTo>
                <a:lnTo>
                  <a:pt x="2554" y="1029"/>
                </a:lnTo>
                <a:lnTo>
                  <a:pt x="2549" y="1019"/>
                </a:lnTo>
                <a:lnTo>
                  <a:pt x="2543" y="1009"/>
                </a:lnTo>
                <a:lnTo>
                  <a:pt x="2537" y="1000"/>
                </a:lnTo>
                <a:lnTo>
                  <a:pt x="2530" y="993"/>
                </a:lnTo>
                <a:lnTo>
                  <a:pt x="2516" y="977"/>
                </a:lnTo>
                <a:lnTo>
                  <a:pt x="2501" y="958"/>
                </a:lnTo>
                <a:lnTo>
                  <a:pt x="2494" y="944"/>
                </a:lnTo>
                <a:lnTo>
                  <a:pt x="2486" y="932"/>
                </a:lnTo>
                <a:lnTo>
                  <a:pt x="2480" y="919"/>
                </a:lnTo>
                <a:lnTo>
                  <a:pt x="2472" y="905"/>
                </a:lnTo>
                <a:lnTo>
                  <a:pt x="2462" y="885"/>
                </a:lnTo>
                <a:lnTo>
                  <a:pt x="2453" y="866"/>
                </a:lnTo>
                <a:lnTo>
                  <a:pt x="2443" y="849"/>
                </a:lnTo>
                <a:lnTo>
                  <a:pt x="2430" y="831"/>
                </a:lnTo>
                <a:lnTo>
                  <a:pt x="2420" y="819"/>
                </a:lnTo>
                <a:lnTo>
                  <a:pt x="2410" y="808"/>
                </a:lnTo>
                <a:lnTo>
                  <a:pt x="2405" y="803"/>
                </a:lnTo>
                <a:lnTo>
                  <a:pt x="2401" y="797"/>
                </a:lnTo>
                <a:lnTo>
                  <a:pt x="2398" y="791"/>
                </a:lnTo>
                <a:lnTo>
                  <a:pt x="2395" y="782"/>
                </a:lnTo>
                <a:lnTo>
                  <a:pt x="2410" y="784"/>
                </a:lnTo>
                <a:lnTo>
                  <a:pt x="2422" y="788"/>
                </a:lnTo>
                <a:lnTo>
                  <a:pt x="2433" y="791"/>
                </a:lnTo>
                <a:lnTo>
                  <a:pt x="2444" y="796"/>
                </a:lnTo>
                <a:lnTo>
                  <a:pt x="2467" y="806"/>
                </a:lnTo>
                <a:lnTo>
                  <a:pt x="2491" y="817"/>
                </a:lnTo>
                <a:lnTo>
                  <a:pt x="2485" y="806"/>
                </a:lnTo>
                <a:lnTo>
                  <a:pt x="2481" y="795"/>
                </a:lnTo>
                <a:lnTo>
                  <a:pt x="2474" y="785"/>
                </a:lnTo>
                <a:lnTo>
                  <a:pt x="2467" y="775"/>
                </a:lnTo>
                <a:lnTo>
                  <a:pt x="2462" y="769"/>
                </a:lnTo>
                <a:lnTo>
                  <a:pt x="2457" y="765"/>
                </a:lnTo>
                <a:lnTo>
                  <a:pt x="2452" y="761"/>
                </a:lnTo>
                <a:lnTo>
                  <a:pt x="2446" y="756"/>
                </a:lnTo>
                <a:lnTo>
                  <a:pt x="2435" y="750"/>
                </a:lnTo>
                <a:lnTo>
                  <a:pt x="2425" y="740"/>
                </a:lnTo>
                <a:lnTo>
                  <a:pt x="2411" y="724"/>
                </a:lnTo>
                <a:lnTo>
                  <a:pt x="2398" y="709"/>
                </a:lnTo>
                <a:lnTo>
                  <a:pt x="2384" y="694"/>
                </a:lnTo>
                <a:lnTo>
                  <a:pt x="2371" y="681"/>
                </a:lnTo>
                <a:lnTo>
                  <a:pt x="2364" y="674"/>
                </a:lnTo>
                <a:lnTo>
                  <a:pt x="2359" y="667"/>
                </a:lnTo>
                <a:lnTo>
                  <a:pt x="2353" y="659"/>
                </a:lnTo>
                <a:lnTo>
                  <a:pt x="2348" y="650"/>
                </a:lnTo>
                <a:lnTo>
                  <a:pt x="2333" y="621"/>
                </a:lnTo>
                <a:lnTo>
                  <a:pt x="2321" y="596"/>
                </a:lnTo>
                <a:lnTo>
                  <a:pt x="2316" y="583"/>
                </a:lnTo>
                <a:lnTo>
                  <a:pt x="2308" y="570"/>
                </a:lnTo>
                <a:lnTo>
                  <a:pt x="2300" y="558"/>
                </a:lnTo>
                <a:lnTo>
                  <a:pt x="2292" y="543"/>
                </a:lnTo>
                <a:lnTo>
                  <a:pt x="2284" y="533"/>
                </a:lnTo>
                <a:lnTo>
                  <a:pt x="2276" y="523"/>
                </a:lnTo>
                <a:lnTo>
                  <a:pt x="2267" y="515"/>
                </a:lnTo>
                <a:lnTo>
                  <a:pt x="2258" y="507"/>
                </a:lnTo>
                <a:lnTo>
                  <a:pt x="2251" y="499"/>
                </a:lnTo>
                <a:lnTo>
                  <a:pt x="2242" y="491"/>
                </a:lnTo>
                <a:lnTo>
                  <a:pt x="2236" y="481"/>
                </a:lnTo>
                <a:lnTo>
                  <a:pt x="2228" y="469"/>
                </a:lnTo>
                <a:lnTo>
                  <a:pt x="2218" y="450"/>
                </a:lnTo>
                <a:lnTo>
                  <a:pt x="2211" y="431"/>
                </a:lnTo>
                <a:lnTo>
                  <a:pt x="2204" y="413"/>
                </a:lnTo>
                <a:lnTo>
                  <a:pt x="2197" y="392"/>
                </a:lnTo>
                <a:lnTo>
                  <a:pt x="2187" y="376"/>
                </a:lnTo>
                <a:lnTo>
                  <a:pt x="2177" y="361"/>
                </a:lnTo>
                <a:lnTo>
                  <a:pt x="2165" y="331"/>
                </a:lnTo>
                <a:lnTo>
                  <a:pt x="2157" y="303"/>
                </a:lnTo>
                <a:lnTo>
                  <a:pt x="2148" y="275"/>
                </a:lnTo>
                <a:lnTo>
                  <a:pt x="2137" y="243"/>
                </a:lnTo>
                <a:lnTo>
                  <a:pt x="2133" y="232"/>
                </a:lnTo>
                <a:lnTo>
                  <a:pt x="2128" y="222"/>
                </a:lnTo>
                <a:lnTo>
                  <a:pt x="2122" y="212"/>
                </a:lnTo>
                <a:lnTo>
                  <a:pt x="2117" y="201"/>
                </a:lnTo>
                <a:lnTo>
                  <a:pt x="2108" y="175"/>
                </a:lnTo>
                <a:lnTo>
                  <a:pt x="2102" y="153"/>
                </a:lnTo>
                <a:lnTo>
                  <a:pt x="2097" y="142"/>
                </a:lnTo>
                <a:lnTo>
                  <a:pt x="2094" y="130"/>
                </a:lnTo>
                <a:lnTo>
                  <a:pt x="2089" y="118"/>
                </a:lnTo>
                <a:lnTo>
                  <a:pt x="2082" y="105"/>
                </a:lnTo>
                <a:lnTo>
                  <a:pt x="2076" y="115"/>
                </a:lnTo>
                <a:lnTo>
                  <a:pt x="2070" y="123"/>
                </a:lnTo>
                <a:lnTo>
                  <a:pt x="2065" y="132"/>
                </a:lnTo>
                <a:lnTo>
                  <a:pt x="2062" y="141"/>
                </a:lnTo>
                <a:lnTo>
                  <a:pt x="2055" y="158"/>
                </a:lnTo>
                <a:lnTo>
                  <a:pt x="2050" y="175"/>
                </a:lnTo>
                <a:lnTo>
                  <a:pt x="2048" y="194"/>
                </a:lnTo>
                <a:lnTo>
                  <a:pt x="2046" y="212"/>
                </a:lnTo>
                <a:lnTo>
                  <a:pt x="2044" y="232"/>
                </a:lnTo>
                <a:lnTo>
                  <a:pt x="2044" y="254"/>
                </a:lnTo>
                <a:lnTo>
                  <a:pt x="2046" y="282"/>
                </a:lnTo>
                <a:lnTo>
                  <a:pt x="2047" y="307"/>
                </a:lnTo>
                <a:lnTo>
                  <a:pt x="2048" y="319"/>
                </a:lnTo>
                <a:lnTo>
                  <a:pt x="2048" y="332"/>
                </a:lnTo>
                <a:lnTo>
                  <a:pt x="2047" y="346"/>
                </a:lnTo>
                <a:lnTo>
                  <a:pt x="2044" y="361"/>
                </a:lnTo>
                <a:lnTo>
                  <a:pt x="2040" y="336"/>
                </a:lnTo>
                <a:lnTo>
                  <a:pt x="2036" y="315"/>
                </a:lnTo>
                <a:lnTo>
                  <a:pt x="2032" y="294"/>
                </a:lnTo>
                <a:lnTo>
                  <a:pt x="2026" y="270"/>
                </a:lnTo>
                <a:lnTo>
                  <a:pt x="2022" y="258"/>
                </a:lnTo>
                <a:lnTo>
                  <a:pt x="2017" y="248"/>
                </a:lnTo>
                <a:lnTo>
                  <a:pt x="2013" y="238"/>
                </a:lnTo>
                <a:lnTo>
                  <a:pt x="2008" y="228"/>
                </a:lnTo>
                <a:lnTo>
                  <a:pt x="2003" y="218"/>
                </a:lnTo>
                <a:lnTo>
                  <a:pt x="2000" y="209"/>
                </a:lnTo>
                <a:lnTo>
                  <a:pt x="1998" y="198"/>
                </a:lnTo>
                <a:lnTo>
                  <a:pt x="1997" y="185"/>
                </a:lnTo>
                <a:lnTo>
                  <a:pt x="1997" y="177"/>
                </a:lnTo>
                <a:lnTo>
                  <a:pt x="1998" y="170"/>
                </a:lnTo>
                <a:lnTo>
                  <a:pt x="2000" y="162"/>
                </a:lnTo>
                <a:lnTo>
                  <a:pt x="2002" y="156"/>
                </a:lnTo>
                <a:lnTo>
                  <a:pt x="2006" y="150"/>
                </a:lnTo>
                <a:lnTo>
                  <a:pt x="2009" y="144"/>
                </a:lnTo>
                <a:lnTo>
                  <a:pt x="2013" y="139"/>
                </a:lnTo>
                <a:lnTo>
                  <a:pt x="2019" y="132"/>
                </a:lnTo>
                <a:lnTo>
                  <a:pt x="2024" y="130"/>
                </a:lnTo>
                <a:lnTo>
                  <a:pt x="2029" y="127"/>
                </a:lnTo>
                <a:lnTo>
                  <a:pt x="2039" y="112"/>
                </a:lnTo>
                <a:lnTo>
                  <a:pt x="2048" y="95"/>
                </a:lnTo>
                <a:lnTo>
                  <a:pt x="2054" y="88"/>
                </a:lnTo>
                <a:lnTo>
                  <a:pt x="2061" y="81"/>
                </a:lnTo>
                <a:lnTo>
                  <a:pt x="2064" y="78"/>
                </a:lnTo>
                <a:lnTo>
                  <a:pt x="2066" y="75"/>
                </a:lnTo>
                <a:lnTo>
                  <a:pt x="2068" y="70"/>
                </a:lnTo>
                <a:lnTo>
                  <a:pt x="2068" y="66"/>
                </a:lnTo>
                <a:lnTo>
                  <a:pt x="2068" y="48"/>
                </a:lnTo>
                <a:lnTo>
                  <a:pt x="2067" y="32"/>
                </a:lnTo>
                <a:lnTo>
                  <a:pt x="2065" y="16"/>
                </a:lnTo>
                <a:lnTo>
                  <a:pt x="2063" y="0"/>
                </a:lnTo>
                <a:lnTo>
                  <a:pt x="2063" y="0"/>
                </a:lnTo>
                <a:lnTo>
                  <a:pt x="2053" y="2"/>
                </a:lnTo>
                <a:lnTo>
                  <a:pt x="2042" y="5"/>
                </a:lnTo>
                <a:lnTo>
                  <a:pt x="2030" y="8"/>
                </a:lnTo>
                <a:lnTo>
                  <a:pt x="2021" y="10"/>
                </a:lnTo>
                <a:lnTo>
                  <a:pt x="2010" y="15"/>
                </a:lnTo>
                <a:lnTo>
                  <a:pt x="1999" y="18"/>
                </a:lnTo>
                <a:lnTo>
                  <a:pt x="1988" y="16"/>
                </a:lnTo>
                <a:lnTo>
                  <a:pt x="1979" y="15"/>
                </a:lnTo>
                <a:lnTo>
                  <a:pt x="1968" y="19"/>
                </a:lnTo>
                <a:lnTo>
                  <a:pt x="1958" y="21"/>
                </a:lnTo>
                <a:lnTo>
                  <a:pt x="1949" y="20"/>
                </a:lnTo>
                <a:lnTo>
                  <a:pt x="1942" y="19"/>
                </a:lnTo>
                <a:lnTo>
                  <a:pt x="1933" y="16"/>
                </a:lnTo>
                <a:lnTo>
                  <a:pt x="1926" y="15"/>
                </a:lnTo>
                <a:lnTo>
                  <a:pt x="1920" y="12"/>
                </a:lnTo>
                <a:lnTo>
                  <a:pt x="1915" y="10"/>
                </a:lnTo>
                <a:lnTo>
                  <a:pt x="1908" y="10"/>
                </a:lnTo>
                <a:lnTo>
                  <a:pt x="1903" y="11"/>
                </a:lnTo>
                <a:lnTo>
                  <a:pt x="1898" y="12"/>
                </a:lnTo>
                <a:lnTo>
                  <a:pt x="1893" y="14"/>
                </a:lnTo>
                <a:lnTo>
                  <a:pt x="1884" y="20"/>
                </a:lnTo>
                <a:lnTo>
                  <a:pt x="1876" y="26"/>
                </a:lnTo>
                <a:lnTo>
                  <a:pt x="1868" y="34"/>
                </a:lnTo>
                <a:lnTo>
                  <a:pt x="1862" y="42"/>
                </a:lnTo>
                <a:lnTo>
                  <a:pt x="1855" y="52"/>
                </a:lnTo>
                <a:lnTo>
                  <a:pt x="1851" y="63"/>
                </a:lnTo>
                <a:lnTo>
                  <a:pt x="1845" y="74"/>
                </a:lnTo>
                <a:lnTo>
                  <a:pt x="1839" y="83"/>
                </a:lnTo>
                <a:lnTo>
                  <a:pt x="1837" y="89"/>
                </a:lnTo>
                <a:lnTo>
                  <a:pt x="1835" y="94"/>
                </a:lnTo>
                <a:lnTo>
                  <a:pt x="1834" y="100"/>
                </a:lnTo>
                <a:lnTo>
                  <a:pt x="1834" y="106"/>
                </a:lnTo>
                <a:lnTo>
                  <a:pt x="1834" y="196"/>
                </a:lnTo>
                <a:lnTo>
                  <a:pt x="1821" y="193"/>
                </a:lnTo>
                <a:lnTo>
                  <a:pt x="1809" y="188"/>
                </a:lnTo>
                <a:lnTo>
                  <a:pt x="1798" y="183"/>
                </a:lnTo>
                <a:lnTo>
                  <a:pt x="1789" y="177"/>
                </a:lnTo>
                <a:lnTo>
                  <a:pt x="1768" y="164"/>
                </a:lnTo>
                <a:lnTo>
                  <a:pt x="1747" y="148"/>
                </a:lnTo>
                <a:lnTo>
                  <a:pt x="1203" y="223"/>
                </a:lnTo>
                <a:lnTo>
                  <a:pt x="996" y="236"/>
                </a:lnTo>
                <a:lnTo>
                  <a:pt x="968" y="225"/>
                </a:lnTo>
                <a:lnTo>
                  <a:pt x="943" y="218"/>
                </a:lnTo>
                <a:lnTo>
                  <a:pt x="918" y="211"/>
                </a:lnTo>
                <a:lnTo>
                  <a:pt x="890" y="201"/>
                </a:lnTo>
                <a:lnTo>
                  <a:pt x="864" y="190"/>
                </a:lnTo>
                <a:lnTo>
                  <a:pt x="842" y="178"/>
                </a:lnTo>
                <a:lnTo>
                  <a:pt x="832" y="172"/>
                </a:lnTo>
                <a:lnTo>
                  <a:pt x="820" y="168"/>
                </a:lnTo>
                <a:lnTo>
                  <a:pt x="808" y="162"/>
                </a:lnTo>
                <a:lnTo>
                  <a:pt x="794" y="159"/>
                </a:lnTo>
                <a:lnTo>
                  <a:pt x="794" y="159"/>
                </a:lnTo>
                <a:close/>
              </a:path>
            </a:pathLst>
          </a:custGeom>
          <a:solidFill>
            <a:schemeClr val="bg1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5" name="Freeform 181"/>
          <p:cNvSpPr>
            <a:spLocks/>
          </p:cNvSpPr>
          <p:nvPr/>
        </p:nvSpPr>
        <p:spPr bwMode="auto">
          <a:xfrm>
            <a:off x="6870672" y="4542956"/>
            <a:ext cx="769805" cy="818177"/>
          </a:xfrm>
          <a:custGeom>
            <a:avLst/>
            <a:gdLst>
              <a:gd name="T0" fmla="*/ 383 w 1671"/>
              <a:gd name="T1" fmla="*/ 1717 h 1775"/>
              <a:gd name="T2" fmla="*/ 509 w 1671"/>
              <a:gd name="T3" fmla="*/ 1764 h 1775"/>
              <a:gd name="T4" fmla="*/ 1330 w 1671"/>
              <a:gd name="T5" fmla="*/ 1716 h 1775"/>
              <a:gd name="T6" fmla="*/ 1375 w 1671"/>
              <a:gd name="T7" fmla="*/ 1645 h 1775"/>
              <a:gd name="T8" fmla="*/ 1386 w 1671"/>
              <a:gd name="T9" fmla="*/ 1613 h 1775"/>
              <a:gd name="T10" fmla="*/ 1417 w 1671"/>
              <a:gd name="T11" fmla="*/ 1565 h 1775"/>
              <a:gd name="T12" fmla="*/ 1449 w 1671"/>
              <a:gd name="T13" fmla="*/ 1549 h 1775"/>
              <a:gd name="T14" fmla="*/ 1483 w 1671"/>
              <a:gd name="T15" fmla="*/ 1558 h 1775"/>
              <a:gd name="T16" fmla="*/ 1529 w 1671"/>
              <a:gd name="T17" fmla="*/ 1555 h 1775"/>
              <a:gd name="T18" fmla="*/ 1583 w 1671"/>
              <a:gd name="T19" fmla="*/ 1544 h 1775"/>
              <a:gd name="T20" fmla="*/ 1602 w 1671"/>
              <a:gd name="T21" fmla="*/ 1523 h 1775"/>
              <a:gd name="T22" fmla="*/ 1593 w 1671"/>
              <a:gd name="T23" fmla="*/ 1465 h 1775"/>
              <a:gd name="T24" fmla="*/ 1585 w 1671"/>
              <a:gd name="T25" fmla="*/ 1409 h 1775"/>
              <a:gd name="T26" fmla="*/ 1578 w 1671"/>
              <a:gd name="T27" fmla="*/ 1355 h 1775"/>
              <a:gd name="T28" fmla="*/ 1594 w 1671"/>
              <a:gd name="T29" fmla="*/ 1313 h 1775"/>
              <a:gd name="T30" fmla="*/ 1588 w 1671"/>
              <a:gd name="T31" fmla="*/ 1263 h 1775"/>
              <a:gd name="T32" fmla="*/ 1601 w 1671"/>
              <a:gd name="T33" fmla="*/ 1180 h 1775"/>
              <a:gd name="T34" fmla="*/ 1623 w 1671"/>
              <a:gd name="T35" fmla="*/ 1087 h 1775"/>
              <a:gd name="T36" fmla="*/ 1658 w 1671"/>
              <a:gd name="T37" fmla="*/ 1031 h 1775"/>
              <a:gd name="T38" fmla="*/ 1670 w 1671"/>
              <a:gd name="T39" fmla="*/ 989 h 1775"/>
              <a:gd name="T40" fmla="*/ 1635 w 1671"/>
              <a:gd name="T41" fmla="*/ 970 h 1775"/>
              <a:gd name="T42" fmla="*/ 1608 w 1671"/>
              <a:gd name="T43" fmla="*/ 960 h 1775"/>
              <a:gd name="T44" fmla="*/ 1587 w 1671"/>
              <a:gd name="T45" fmla="*/ 922 h 1775"/>
              <a:gd name="T46" fmla="*/ 1564 w 1671"/>
              <a:gd name="T47" fmla="*/ 870 h 1775"/>
              <a:gd name="T48" fmla="*/ 1534 w 1671"/>
              <a:gd name="T49" fmla="*/ 834 h 1775"/>
              <a:gd name="T50" fmla="*/ 1472 w 1671"/>
              <a:gd name="T51" fmla="*/ 785 h 1775"/>
              <a:gd name="T52" fmla="*/ 1434 w 1671"/>
              <a:gd name="T53" fmla="*/ 726 h 1775"/>
              <a:gd name="T54" fmla="*/ 1414 w 1671"/>
              <a:gd name="T55" fmla="*/ 632 h 1775"/>
              <a:gd name="T56" fmla="*/ 1395 w 1671"/>
              <a:gd name="T57" fmla="*/ 595 h 1775"/>
              <a:gd name="T58" fmla="*/ 1340 w 1671"/>
              <a:gd name="T59" fmla="*/ 575 h 1775"/>
              <a:gd name="T60" fmla="*/ 1285 w 1671"/>
              <a:gd name="T61" fmla="*/ 554 h 1775"/>
              <a:gd name="T62" fmla="*/ 1252 w 1671"/>
              <a:gd name="T63" fmla="*/ 509 h 1775"/>
              <a:gd name="T64" fmla="*/ 1141 w 1671"/>
              <a:gd name="T65" fmla="*/ 413 h 1775"/>
              <a:gd name="T66" fmla="*/ 1055 w 1671"/>
              <a:gd name="T67" fmla="*/ 382 h 1775"/>
              <a:gd name="T68" fmla="*/ 969 w 1671"/>
              <a:gd name="T69" fmla="*/ 341 h 1775"/>
              <a:gd name="T70" fmla="*/ 928 w 1671"/>
              <a:gd name="T71" fmla="*/ 296 h 1775"/>
              <a:gd name="T72" fmla="*/ 863 w 1671"/>
              <a:gd name="T73" fmla="*/ 210 h 1775"/>
              <a:gd name="T74" fmla="*/ 782 w 1671"/>
              <a:gd name="T75" fmla="*/ 160 h 1775"/>
              <a:gd name="T76" fmla="*/ 750 w 1671"/>
              <a:gd name="T77" fmla="*/ 135 h 1775"/>
              <a:gd name="T78" fmla="*/ 731 w 1671"/>
              <a:gd name="T79" fmla="*/ 87 h 1775"/>
              <a:gd name="T80" fmla="*/ 738 w 1671"/>
              <a:gd name="T81" fmla="*/ 38 h 1775"/>
              <a:gd name="T82" fmla="*/ 342 w 1671"/>
              <a:gd name="T83" fmla="*/ 99 h 1775"/>
              <a:gd name="T84" fmla="*/ 219 w 1671"/>
              <a:gd name="T85" fmla="*/ 881 h 1775"/>
              <a:gd name="T86" fmla="*/ 233 w 1671"/>
              <a:gd name="T87" fmla="*/ 954 h 1775"/>
              <a:gd name="T88" fmla="*/ 242 w 1671"/>
              <a:gd name="T89" fmla="*/ 1018 h 1775"/>
              <a:gd name="T90" fmla="*/ 254 w 1671"/>
              <a:gd name="T91" fmla="*/ 1047 h 1775"/>
              <a:gd name="T92" fmla="*/ 300 w 1671"/>
              <a:gd name="T93" fmla="*/ 1071 h 1775"/>
              <a:gd name="T94" fmla="*/ 338 w 1671"/>
              <a:gd name="T95" fmla="*/ 1119 h 1775"/>
              <a:gd name="T96" fmla="*/ 365 w 1671"/>
              <a:gd name="T97" fmla="*/ 1159 h 1775"/>
              <a:gd name="T98" fmla="*/ 363 w 1671"/>
              <a:gd name="T99" fmla="*/ 1181 h 1775"/>
              <a:gd name="T100" fmla="*/ 329 w 1671"/>
              <a:gd name="T101" fmla="*/ 1225 h 1775"/>
              <a:gd name="T102" fmla="*/ 326 w 1671"/>
              <a:gd name="T103" fmla="*/ 1264 h 1775"/>
              <a:gd name="T104" fmla="*/ 322 w 1671"/>
              <a:gd name="T105" fmla="*/ 1316 h 1775"/>
              <a:gd name="T106" fmla="*/ 342 w 1671"/>
              <a:gd name="T107" fmla="*/ 163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71" h="1775">
                <a:moveTo>
                  <a:pt x="335" y="1698"/>
                </a:moveTo>
                <a:lnTo>
                  <a:pt x="349" y="1701"/>
                </a:lnTo>
                <a:lnTo>
                  <a:pt x="361" y="1707"/>
                </a:lnTo>
                <a:lnTo>
                  <a:pt x="373" y="1711"/>
                </a:lnTo>
                <a:lnTo>
                  <a:pt x="383" y="1717"/>
                </a:lnTo>
                <a:lnTo>
                  <a:pt x="405" y="1729"/>
                </a:lnTo>
                <a:lnTo>
                  <a:pt x="431" y="1740"/>
                </a:lnTo>
                <a:lnTo>
                  <a:pt x="459" y="1750"/>
                </a:lnTo>
                <a:lnTo>
                  <a:pt x="484" y="1757"/>
                </a:lnTo>
                <a:lnTo>
                  <a:pt x="509" y="1764"/>
                </a:lnTo>
                <a:lnTo>
                  <a:pt x="537" y="1775"/>
                </a:lnTo>
                <a:lnTo>
                  <a:pt x="744" y="1762"/>
                </a:lnTo>
                <a:lnTo>
                  <a:pt x="1288" y="1687"/>
                </a:lnTo>
                <a:lnTo>
                  <a:pt x="1309" y="1703"/>
                </a:lnTo>
                <a:lnTo>
                  <a:pt x="1330" y="1716"/>
                </a:lnTo>
                <a:lnTo>
                  <a:pt x="1339" y="1722"/>
                </a:lnTo>
                <a:lnTo>
                  <a:pt x="1350" y="1727"/>
                </a:lnTo>
                <a:lnTo>
                  <a:pt x="1362" y="1732"/>
                </a:lnTo>
                <a:lnTo>
                  <a:pt x="1375" y="1735"/>
                </a:lnTo>
                <a:lnTo>
                  <a:pt x="1375" y="1645"/>
                </a:lnTo>
                <a:lnTo>
                  <a:pt x="1375" y="1639"/>
                </a:lnTo>
                <a:lnTo>
                  <a:pt x="1376" y="1633"/>
                </a:lnTo>
                <a:lnTo>
                  <a:pt x="1378" y="1628"/>
                </a:lnTo>
                <a:lnTo>
                  <a:pt x="1380" y="1622"/>
                </a:lnTo>
                <a:lnTo>
                  <a:pt x="1386" y="1613"/>
                </a:lnTo>
                <a:lnTo>
                  <a:pt x="1392" y="1602"/>
                </a:lnTo>
                <a:lnTo>
                  <a:pt x="1396" y="1591"/>
                </a:lnTo>
                <a:lnTo>
                  <a:pt x="1403" y="1581"/>
                </a:lnTo>
                <a:lnTo>
                  <a:pt x="1409" y="1573"/>
                </a:lnTo>
                <a:lnTo>
                  <a:pt x="1417" y="1565"/>
                </a:lnTo>
                <a:lnTo>
                  <a:pt x="1425" y="1559"/>
                </a:lnTo>
                <a:lnTo>
                  <a:pt x="1434" y="1553"/>
                </a:lnTo>
                <a:lnTo>
                  <a:pt x="1439" y="1551"/>
                </a:lnTo>
                <a:lnTo>
                  <a:pt x="1444" y="1550"/>
                </a:lnTo>
                <a:lnTo>
                  <a:pt x="1449" y="1549"/>
                </a:lnTo>
                <a:lnTo>
                  <a:pt x="1456" y="1549"/>
                </a:lnTo>
                <a:lnTo>
                  <a:pt x="1461" y="1551"/>
                </a:lnTo>
                <a:lnTo>
                  <a:pt x="1467" y="1554"/>
                </a:lnTo>
                <a:lnTo>
                  <a:pt x="1474" y="1555"/>
                </a:lnTo>
                <a:lnTo>
                  <a:pt x="1483" y="1558"/>
                </a:lnTo>
                <a:lnTo>
                  <a:pt x="1490" y="1559"/>
                </a:lnTo>
                <a:lnTo>
                  <a:pt x="1499" y="1560"/>
                </a:lnTo>
                <a:lnTo>
                  <a:pt x="1509" y="1558"/>
                </a:lnTo>
                <a:lnTo>
                  <a:pt x="1520" y="1554"/>
                </a:lnTo>
                <a:lnTo>
                  <a:pt x="1529" y="1555"/>
                </a:lnTo>
                <a:lnTo>
                  <a:pt x="1540" y="1557"/>
                </a:lnTo>
                <a:lnTo>
                  <a:pt x="1551" y="1554"/>
                </a:lnTo>
                <a:lnTo>
                  <a:pt x="1562" y="1549"/>
                </a:lnTo>
                <a:lnTo>
                  <a:pt x="1571" y="1547"/>
                </a:lnTo>
                <a:lnTo>
                  <a:pt x="1583" y="1544"/>
                </a:lnTo>
                <a:lnTo>
                  <a:pt x="1594" y="1541"/>
                </a:lnTo>
                <a:lnTo>
                  <a:pt x="1604" y="1539"/>
                </a:lnTo>
                <a:lnTo>
                  <a:pt x="1604" y="1539"/>
                </a:lnTo>
                <a:lnTo>
                  <a:pt x="1603" y="1532"/>
                </a:lnTo>
                <a:lnTo>
                  <a:pt x="1602" y="1523"/>
                </a:lnTo>
                <a:lnTo>
                  <a:pt x="1601" y="1513"/>
                </a:lnTo>
                <a:lnTo>
                  <a:pt x="1600" y="1504"/>
                </a:lnTo>
                <a:lnTo>
                  <a:pt x="1597" y="1490"/>
                </a:lnTo>
                <a:lnTo>
                  <a:pt x="1595" y="1477"/>
                </a:lnTo>
                <a:lnTo>
                  <a:pt x="1593" y="1465"/>
                </a:lnTo>
                <a:lnTo>
                  <a:pt x="1591" y="1451"/>
                </a:lnTo>
                <a:lnTo>
                  <a:pt x="1590" y="1440"/>
                </a:lnTo>
                <a:lnTo>
                  <a:pt x="1589" y="1429"/>
                </a:lnTo>
                <a:lnTo>
                  <a:pt x="1588" y="1419"/>
                </a:lnTo>
                <a:lnTo>
                  <a:pt x="1585" y="1409"/>
                </a:lnTo>
                <a:lnTo>
                  <a:pt x="1577" y="1396"/>
                </a:lnTo>
                <a:lnTo>
                  <a:pt x="1570" y="1382"/>
                </a:lnTo>
                <a:lnTo>
                  <a:pt x="1571" y="1372"/>
                </a:lnTo>
                <a:lnTo>
                  <a:pt x="1574" y="1363"/>
                </a:lnTo>
                <a:lnTo>
                  <a:pt x="1578" y="1355"/>
                </a:lnTo>
                <a:lnTo>
                  <a:pt x="1582" y="1347"/>
                </a:lnTo>
                <a:lnTo>
                  <a:pt x="1587" y="1340"/>
                </a:lnTo>
                <a:lnTo>
                  <a:pt x="1590" y="1332"/>
                </a:lnTo>
                <a:lnTo>
                  <a:pt x="1593" y="1322"/>
                </a:lnTo>
                <a:lnTo>
                  <a:pt x="1594" y="1313"/>
                </a:lnTo>
                <a:lnTo>
                  <a:pt x="1593" y="1303"/>
                </a:lnTo>
                <a:lnTo>
                  <a:pt x="1590" y="1294"/>
                </a:lnTo>
                <a:lnTo>
                  <a:pt x="1587" y="1286"/>
                </a:lnTo>
                <a:lnTo>
                  <a:pt x="1585" y="1276"/>
                </a:lnTo>
                <a:lnTo>
                  <a:pt x="1588" y="1263"/>
                </a:lnTo>
                <a:lnTo>
                  <a:pt x="1591" y="1252"/>
                </a:lnTo>
                <a:lnTo>
                  <a:pt x="1594" y="1240"/>
                </a:lnTo>
                <a:lnTo>
                  <a:pt x="1596" y="1227"/>
                </a:lnTo>
                <a:lnTo>
                  <a:pt x="1598" y="1202"/>
                </a:lnTo>
                <a:lnTo>
                  <a:pt x="1601" y="1180"/>
                </a:lnTo>
                <a:lnTo>
                  <a:pt x="1603" y="1157"/>
                </a:lnTo>
                <a:lnTo>
                  <a:pt x="1607" y="1132"/>
                </a:lnTo>
                <a:lnTo>
                  <a:pt x="1614" y="1112"/>
                </a:lnTo>
                <a:lnTo>
                  <a:pt x="1620" y="1095"/>
                </a:lnTo>
                <a:lnTo>
                  <a:pt x="1623" y="1087"/>
                </a:lnTo>
                <a:lnTo>
                  <a:pt x="1627" y="1078"/>
                </a:lnTo>
                <a:lnTo>
                  <a:pt x="1629" y="1068"/>
                </a:lnTo>
                <a:lnTo>
                  <a:pt x="1631" y="1058"/>
                </a:lnTo>
                <a:lnTo>
                  <a:pt x="1645" y="1044"/>
                </a:lnTo>
                <a:lnTo>
                  <a:pt x="1658" y="1031"/>
                </a:lnTo>
                <a:lnTo>
                  <a:pt x="1663" y="1023"/>
                </a:lnTo>
                <a:lnTo>
                  <a:pt x="1668" y="1016"/>
                </a:lnTo>
                <a:lnTo>
                  <a:pt x="1670" y="1007"/>
                </a:lnTo>
                <a:lnTo>
                  <a:pt x="1671" y="996"/>
                </a:lnTo>
                <a:lnTo>
                  <a:pt x="1670" y="989"/>
                </a:lnTo>
                <a:lnTo>
                  <a:pt x="1668" y="982"/>
                </a:lnTo>
                <a:lnTo>
                  <a:pt x="1664" y="977"/>
                </a:lnTo>
                <a:lnTo>
                  <a:pt x="1661" y="970"/>
                </a:lnTo>
                <a:lnTo>
                  <a:pt x="1648" y="969"/>
                </a:lnTo>
                <a:lnTo>
                  <a:pt x="1635" y="970"/>
                </a:lnTo>
                <a:lnTo>
                  <a:pt x="1630" y="970"/>
                </a:lnTo>
                <a:lnTo>
                  <a:pt x="1623" y="969"/>
                </a:lnTo>
                <a:lnTo>
                  <a:pt x="1618" y="968"/>
                </a:lnTo>
                <a:lnTo>
                  <a:pt x="1612" y="965"/>
                </a:lnTo>
                <a:lnTo>
                  <a:pt x="1608" y="960"/>
                </a:lnTo>
                <a:lnTo>
                  <a:pt x="1605" y="955"/>
                </a:lnTo>
                <a:lnTo>
                  <a:pt x="1602" y="950"/>
                </a:lnTo>
                <a:lnTo>
                  <a:pt x="1600" y="943"/>
                </a:lnTo>
                <a:lnTo>
                  <a:pt x="1592" y="932"/>
                </a:lnTo>
                <a:lnTo>
                  <a:pt x="1587" y="922"/>
                </a:lnTo>
                <a:lnTo>
                  <a:pt x="1582" y="911"/>
                </a:lnTo>
                <a:lnTo>
                  <a:pt x="1578" y="901"/>
                </a:lnTo>
                <a:lnTo>
                  <a:pt x="1574" y="890"/>
                </a:lnTo>
                <a:lnTo>
                  <a:pt x="1569" y="881"/>
                </a:lnTo>
                <a:lnTo>
                  <a:pt x="1564" y="870"/>
                </a:lnTo>
                <a:lnTo>
                  <a:pt x="1556" y="859"/>
                </a:lnTo>
                <a:lnTo>
                  <a:pt x="1551" y="851"/>
                </a:lnTo>
                <a:lnTo>
                  <a:pt x="1546" y="845"/>
                </a:lnTo>
                <a:lnTo>
                  <a:pt x="1540" y="838"/>
                </a:lnTo>
                <a:lnTo>
                  <a:pt x="1534" y="834"/>
                </a:lnTo>
                <a:lnTo>
                  <a:pt x="1521" y="824"/>
                </a:lnTo>
                <a:lnTo>
                  <a:pt x="1507" y="814"/>
                </a:lnTo>
                <a:lnTo>
                  <a:pt x="1494" y="804"/>
                </a:lnTo>
                <a:lnTo>
                  <a:pt x="1482" y="794"/>
                </a:lnTo>
                <a:lnTo>
                  <a:pt x="1472" y="785"/>
                </a:lnTo>
                <a:lnTo>
                  <a:pt x="1462" y="776"/>
                </a:lnTo>
                <a:lnTo>
                  <a:pt x="1454" y="765"/>
                </a:lnTo>
                <a:lnTo>
                  <a:pt x="1446" y="753"/>
                </a:lnTo>
                <a:lnTo>
                  <a:pt x="1440" y="740"/>
                </a:lnTo>
                <a:lnTo>
                  <a:pt x="1434" y="726"/>
                </a:lnTo>
                <a:lnTo>
                  <a:pt x="1428" y="703"/>
                </a:lnTo>
                <a:lnTo>
                  <a:pt x="1423" y="684"/>
                </a:lnTo>
                <a:lnTo>
                  <a:pt x="1420" y="663"/>
                </a:lnTo>
                <a:lnTo>
                  <a:pt x="1416" y="641"/>
                </a:lnTo>
                <a:lnTo>
                  <a:pt x="1414" y="632"/>
                </a:lnTo>
                <a:lnTo>
                  <a:pt x="1412" y="624"/>
                </a:lnTo>
                <a:lnTo>
                  <a:pt x="1408" y="616"/>
                </a:lnTo>
                <a:lnTo>
                  <a:pt x="1405" y="608"/>
                </a:lnTo>
                <a:lnTo>
                  <a:pt x="1401" y="602"/>
                </a:lnTo>
                <a:lnTo>
                  <a:pt x="1395" y="595"/>
                </a:lnTo>
                <a:lnTo>
                  <a:pt x="1389" y="591"/>
                </a:lnTo>
                <a:lnTo>
                  <a:pt x="1381" y="588"/>
                </a:lnTo>
                <a:lnTo>
                  <a:pt x="1366" y="582"/>
                </a:lnTo>
                <a:lnTo>
                  <a:pt x="1353" y="578"/>
                </a:lnTo>
                <a:lnTo>
                  <a:pt x="1340" y="575"/>
                </a:lnTo>
                <a:lnTo>
                  <a:pt x="1325" y="572"/>
                </a:lnTo>
                <a:lnTo>
                  <a:pt x="1314" y="572"/>
                </a:lnTo>
                <a:lnTo>
                  <a:pt x="1305" y="570"/>
                </a:lnTo>
                <a:lnTo>
                  <a:pt x="1294" y="562"/>
                </a:lnTo>
                <a:lnTo>
                  <a:pt x="1285" y="554"/>
                </a:lnTo>
                <a:lnTo>
                  <a:pt x="1278" y="546"/>
                </a:lnTo>
                <a:lnTo>
                  <a:pt x="1271" y="537"/>
                </a:lnTo>
                <a:lnTo>
                  <a:pt x="1266" y="528"/>
                </a:lnTo>
                <a:lnTo>
                  <a:pt x="1259" y="519"/>
                </a:lnTo>
                <a:lnTo>
                  <a:pt x="1252" y="509"/>
                </a:lnTo>
                <a:lnTo>
                  <a:pt x="1243" y="500"/>
                </a:lnTo>
                <a:lnTo>
                  <a:pt x="1209" y="467"/>
                </a:lnTo>
                <a:lnTo>
                  <a:pt x="1176" y="438"/>
                </a:lnTo>
                <a:lnTo>
                  <a:pt x="1159" y="425"/>
                </a:lnTo>
                <a:lnTo>
                  <a:pt x="1141" y="413"/>
                </a:lnTo>
                <a:lnTo>
                  <a:pt x="1131" y="408"/>
                </a:lnTo>
                <a:lnTo>
                  <a:pt x="1120" y="403"/>
                </a:lnTo>
                <a:lnTo>
                  <a:pt x="1109" y="398"/>
                </a:lnTo>
                <a:lnTo>
                  <a:pt x="1097" y="393"/>
                </a:lnTo>
                <a:lnTo>
                  <a:pt x="1055" y="382"/>
                </a:lnTo>
                <a:lnTo>
                  <a:pt x="1018" y="370"/>
                </a:lnTo>
                <a:lnTo>
                  <a:pt x="1001" y="362"/>
                </a:lnTo>
                <a:lnTo>
                  <a:pt x="985" y="352"/>
                </a:lnTo>
                <a:lnTo>
                  <a:pt x="976" y="347"/>
                </a:lnTo>
                <a:lnTo>
                  <a:pt x="969" y="341"/>
                </a:lnTo>
                <a:lnTo>
                  <a:pt x="961" y="333"/>
                </a:lnTo>
                <a:lnTo>
                  <a:pt x="954" y="324"/>
                </a:lnTo>
                <a:lnTo>
                  <a:pt x="945" y="315"/>
                </a:lnTo>
                <a:lnTo>
                  <a:pt x="935" y="306"/>
                </a:lnTo>
                <a:lnTo>
                  <a:pt x="928" y="296"/>
                </a:lnTo>
                <a:lnTo>
                  <a:pt x="919" y="284"/>
                </a:lnTo>
                <a:lnTo>
                  <a:pt x="901" y="256"/>
                </a:lnTo>
                <a:lnTo>
                  <a:pt x="883" y="231"/>
                </a:lnTo>
                <a:lnTo>
                  <a:pt x="874" y="221"/>
                </a:lnTo>
                <a:lnTo>
                  <a:pt x="863" y="210"/>
                </a:lnTo>
                <a:lnTo>
                  <a:pt x="851" y="199"/>
                </a:lnTo>
                <a:lnTo>
                  <a:pt x="837" y="189"/>
                </a:lnTo>
                <a:lnTo>
                  <a:pt x="818" y="177"/>
                </a:lnTo>
                <a:lnTo>
                  <a:pt x="800" y="169"/>
                </a:lnTo>
                <a:lnTo>
                  <a:pt x="782" y="160"/>
                </a:lnTo>
                <a:lnTo>
                  <a:pt x="763" y="149"/>
                </a:lnTo>
                <a:lnTo>
                  <a:pt x="758" y="146"/>
                </a:lnTo>
                <a:lnTo>
                  <a:pt x="755" y="143"/>
                </a:lnTo>
                <a:lnTo>
                  <a:pt x="752" y="140"/>
                </a:lnTo>
                <a:lnTo>
                  <a:pt x="750" y="135"/>
                </a:lnTo>
                <a:lnTo>
                  <a:pt x="745" y="127"/>
                </a:lnTo>
                <a:lnTo>
                  <a:pt x="741" y="118"/>
                </a:lnTo>
                <a:lnTo>
                  <a:pt x="737" y="107"/>
                </a:lnTo>
                <a:lnTo>
                  <a:pt x="733" y="98"/>
                </a:lnTo>
                <a:lnTo>
                  <a:pt x="731" y="87"/>
                </a:lnTo>
                <a:lnTo>
                  <a:pt x="730" y="75"/>
                </a:lnTo>
                <a:lnTo>
                  <a:pt x="731" y="64"/>
                </a:lnTo>
                <a:lnTo>
                  <a:pt x="732" y="54"/>
                </a:lnTo>
                <a:lnTo>
                  <a:pt x="734" y="46"/>
                </a:lnTo>
                <a:lnTo>
                  <a:pt x="738" y="38"/>
                </a:lnTo>
                <a:lnTo>
                  <a:pt x="743" y="21"/>
                </a:lnTo>
                <a:lnTo>
                  <a:pt x="750" y="0"/>
                </a:lnTo>
                <a:lnTo>
                  <a:pt x="750" y="0"/>
                </a:lnTo>
                <a:lnTo>
                  <a:pt x="342" y="99"/>
                </a:lnTo>
                <a:lnTo>
                  <a:pt x="342" y="99"/>
                </a:lnTo>
                <a:lnTo>
                  <a:pt x="3" y="187"/>
                </a:lnTo>
                <a:lnTo>
                  <a:pt x="0" y="187"/>
                </a:lnTo>
                <a:lnTo>
                  <a:pt x="215" y="837"/>
                </a:lnTo>
                <a:lnTo>
                  <a:pt x="218" y="860"/>
                </a:lnTo>
                <a:lnTo>
                  <a:pt x="219" y="881"/>
                </a:lnTo>
                <a:lnTo>
                  <a:pt x="220" y="900"/>
                </a:lnTo>
                <a:lnTo>
                  <a:pt x="224" y="923"/>
                </a:lnTo>
                <a:lnTo>
                  <a:pt x="227" y="933"/>
                </a:lnTo>
                <a:lnTo>
                  <a:pt x="230" y="943"/>
                </a:lnTo>
                <a:lnTo>
                  <a:pt x="233" y="954"/>
                </a:lnTo>
                <a:lnTo>
                  <a:pt x="237" y="965"/>
                </a:lnTo>
                <a:lnTo>
                  <a:pt x="239" y="979"/>
                </a:lnTo>
                <a:lnTo>
                  <a:pt x="240" y="992"/>
                </a:lnTo>
                <a:lnTo>
                  <a:pt x="240" y="1004"/>
                </a:lnTo>
                <a:lnTo>
                  <a:pt x="242" y="1018"/>
                </a:lnTo>
                <a:lnTo>
                  <a:pt x="244" y="1027"/>
                </a:lnTo>
                <a:lnTo>
                  <a:pt x="247" y="1036"/>
                </a:lnTo>
                <a:lnTo>
                  <a:pt x="248" y="1039"/>
                </a:lnTo>
                <a:lnTo>
                  <a:pt x="252" y="1044"/>
                </a:lnTo>
                <a:lnTo>
                  <a:pt x="254" y="1047"/>
                </a:lnTo>
                <a:lnTo>
                  <a:pt x="258" y="1050"/>
                </a:lnTo>
                <a:lnTo>
                  <a:pt x="268" y="1054"/>
                </a:lnTo>
                <a:lnTo>
                  <a:pt x="279" y="1058"/>
                </a:lnTo>
                <a:lnTo>
                  <a:pt x="291" y="1064"/>
                </a:lnTo>
                <a:lnTo>
                  <a:pt x="300" y="1071"/>
                </a:lnTo>
                <a:lnTo>
                  <a:pt x="309" y="1079"/>
                </a:lnTo>
                <a:lnTo>
                  <a:pt x="316" y="1090"/>
                </a:lnTo>
                <a:lnTo>
                  <a:pt x="324" y="1101"/>
                </a:lnTo>
                <a:lnTo>
                  <a:pt x="331" y="1109"/>
                </a:lnTo>
                <a:lnTo>
                  <a:pt x="338" y="1119"/>
                </a:lnTo>
                <a:lnTo>
                  <a:pt x="346" y="1129"/>
                </a:lnTo>
                <a:lnTo>
                  <a:pt x="353" y="1140"/>
                </a:lnTo>
                <a:lnTo>
                  <a:pt x="360" y="1149"/>
                </a:lnTo>
                <a:lnTo>
                  <a:pt x="363" y="1154"/>
                </a:lnTo>
                <a:lnTo>
                  <a:pt x="365" y="1159"/>
                </a:lnTo>
                <a:lnTo>
                  <a:pt x="366" y="1166"/>
                </a:lnTo>
                <a:lnTo>
                  <a:pt x="367" y="1172"/>
                </a:lnTo>
                <a:lnTo>
                  <a:pt x="366" y="1175"/>
                </a:lnTo>
                <a:lnTo>
                  <a:pt x="365" y="1179"/>
                </a:lnTo>
                <a:lnTo>
                  <a:pt x="363" y="1181"/>
                </a:lnTo>
                <a:lnTo>
                  <a:pt x="361" y="1184"/>
                </a:lnTo>
                <a:lnTo>
                  <a:pt x="356" y="1188"/>
                </a:lnTo>
                <a:lnTo>
                  <a:pt x="351" y="1193"/>
                </a:lnTo>
                <a:lnTo>
                  <a:pt x="339" y="1209"/>
                </a:lnTo>
                <a:lnTo>
                  <a:pt x="329" y="1225"/>
                </a:lnTo>
                <a:lnTo>
                  <a:pt x="327" y="1232"/>
                </a:lnTo>
                <a:lnTo>
                  <a:pt x="326" y="1238"/>
                </a:lnTo>
                <a:lnTo>
                  <a:pt x="325" y="1244"/>
                </a:lnTo>
                <a:lnTo>
                  <a:pt x="325" y="1251"/>
                </a:lnTo>
                <a:lnTo>
                  <a:pt x="326" y="1264"/>
                </a:lnTo>
                <a:lnTo>
                  <a:pt x="327" y="1278"/>
                </a:lnTo>
                <a:lnTo>
                  <a:pt x="326" y="1289"/>
                </a:lnTo>
                <a:lnTo>
                  <a:pt x="325" y="1298"/>
                </a:lnTo>
                <a:lnTo>
                  <a:pt x="324" y="1307"/>
                </a:lnTo>
                <a:lnTo>
                  <a:pt x="322" y="1316"/>
                </a:lnTo>
                <a:lnTo>
                  <a:pt x="318" y="1333"/>
                </a:lnTo>
                <a:lnTo>
                  <a:pt x="313" y="1352"/>
                </a:lnTo>
                <a:lnTo>
                  <a:pt x="351" y="1567"/>
                </a:lnTo>
                <a:lnTo>
                  <a:pt x="348" y="1603"/>
                </a:lnTo>
                <a:lnTo>
                  <a:pt x="342" y="1632"/>
                </a:lnTo>
                <a:lnTo>
                  <a:pt x="338" y="1662"/>
                </a:lnTo>
                <a:lnTo>
                  <a:pt x="335" y="1698"/>
                </a:lnTo>
                <a:lnTo>
                  <a:pt x="335" y="1698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6" name="Freeform 182"/>
          <p:cNvSpPr>
            <a:spLocks/>
          </p:cNvSpPr>
          <p:nvPr/>
        </p:nvSpPr>
        <p:spPr bwMode="auto">
          <a:xfrm>
            <a:off x="6870672" y="4542956"/>
            <a:ext cx="769805" cy="818177"/>
          </a:xfrm>
          <a:custGeom>
            <a:avLst/>
            <a:gdLst>
              <a:gd name="T0" fmla="*/ 383 w 1671"/>
              <a:gd name="T1" fmla="*/ 1717 h 1775"/>
              <a:gd name="T2" fmla="*/ 509 w 1671"/>
              <a:gd name="T3" fmla="*/ 1764 h 1775"/>
              <a:gd name="T4" fmla="*/ 1330 w 1671"/>
              <a:gd name="T5" fmla="*/ 1716 h 1775"/>
              <a:gd name="T6" fmla="*/ 1375 w 1671"/>
              <a:gd name="T7" fmla="*/ 1645 h 1775"/>
              <a:gd name="T8" fmla="*/ 1386 w 1671"/>
              <a:gd name="T9" fmla="*/ 1613 h 1775"/>
              <a:gd name="T10" fmla="*/ 1417 w 1671"/>
              <a:gd name="T11" fmla="*/ 1565 h 1775"/>
              <a:gd name="T12" fmla="*/ 1449 w 1671"/>
              <a:gd name="T13" fmla="*/ 1549 h 1775"/>
              <a:gd name="T14" fmla="*/ 1483 w 1671"/>
              <a:gd name="T15" fmla="*/ 1558 h 1775"/>
              <a:gd name="T16" fmla="*/ 1529 w 1671"/>
              <a:gd name="T17" fmla="*/ 1555 h 1775"/>
              <a:gd name="T18" fmla="*/ 1583 w 1671"/>
              <a:gd name="T19" fmla="*/ 1544 h 1775"/>
              <a:gd name="T20" fmla="*/ 1602 w 1671"/>
              <a:gd name="T21" fmla="*/ 1523 h 1775"/>
              <a:gd name="T22" fmla="*/ 1593 w 1671"/>
              <a:gd name="T23" fmla="*/ 1465 h 1775"/>
              <a:gd name="T24" fmla="*/ 1585 w 1671"/>
              <a:gd name="T25" fmla="*/ 1409 h 1775"/>
              <a:gd name="T26" fmla="*/ 1578 w 1671"/>
              <a:gd name="T27" fmla="*/ 1355 h 1775"/>
              <a:gd name="T28" fmla="*/ 1594 w 1671"/>
              <a:gd name="T29" fmla="*/ 1313 h 1775"/>
              <a:gd name="T30" fmla="*/ 1588 w 1671"/>
              <a:gd name="T31" fmla="*/ 1263 h 1775"/>
              <a:gd name="T32" fmla="*/ 1601 w 1671"/>
              <a:gd name="T33" fmla="*/ 1180 h 1775"/>
              <a:gd name="T34" fmla="*/ 1623 w 1671"/>
              <a:gd name="T35" fmla="*/ 1087 h 1775"/>
              <a:gd name="T36" fmla="*/ 1658 w 1671"/>
              <a:gd name="T37" fmla="*/ 1031 h 1775"/>
              <a:gd name="T38" fmla="*/ 1670 w 1671"/>
              <a:gd name="T39" fmla="*/ 989 h 1775"/>
              <a:gd name="T40" fmla="*/ 1648 w 1671"/>
              <a:gd name="T41" fmla="*/ 969 h 1775"/>
              <a:gd name="T42" fmla="*/ 1612 w 1671"/>
              <a:gd name="T43" fmla="*/ 965 h 1775"/>
              <a:gd name="T44" fmla="*/ 1592 w 1671"/>
              <a:gd name="T45" fmla="*/ 932 h 1775"/>
              <a:gd name="T46" fmla="*/ 1569 w 1671"/>
              <a:gd name="T47" fmla="*/ 881 h 1775"/>
              <a:gd name="T48" fmla="*/ 1540 w 1671"/>
              <a:gd name="T49" fmla="*/ 838 h 1775"/>
              <a:gd name="T50" fmla="*/ 1482 w 1671"/>
              <a:gd name="T51" fmla="*/ 794 h 1775"/>
              <a:gd name="T52" fmla="*/ 1440 w 1671"/>
              <a:gd name="T53" fmla="*/ 740 h 1775"/>
              <a:gd name="T54" fmla="*/ 1416 w 1671"/>
              <a:gd name="T55" fmla="*/ 641 h 1775"/>
              <a:gd name="T56" fmla="*/ 1401 w 1671"/>
              <a:gd name="T57" fmla="*/ 602 h 1775"/>
              <a:gd name="T58" fmla="*/ 1353 w 1671"/>
              <a:gd name="T59" fmla="*/ 578 h 1775"/>
              <a:gd name="T60" fmla="*/ 1294 w 1671"/>
              <a:gd name="T61" fmla="*/ 562 h 1775"/>
              <a:gd name="T62" fmla="*/ 1259 w 1671"/>
              <a:gd name="T63" fmla="*/ 519 h 1775"/>
              <a:gd name="T64" fmla="*/ 1159 w 1671"/>
              <a:gd name="T65" fmla="*/ 425 h 1775"/>
              <a:gd name="T66" fmla="*/ 1097 w 1671"/>
              <a:gd name="T67" fmla="*/ 393 h 1775"/>
              <a:gd name="T68" fmla="*/ 976 w 1671"/>
              <a:gd name="T69" fmla="*/ 347 h 1775"/>
              <a:gd name="T70" fmla="*/ 935 w 1671"/>
              <a:gd name="T71" fmla="*/ 306 h 1775"/>
              <a:gd name="T72" fmla="*/ 874 w 1671"/>
              <a:gd name="T73" fmla="*/ 221 h 1775"/>
              <a:gd name="T74" fmla="*/ 800 w 1671"/>
              <a:gd name="T75" fmla="*/ 169 h 1775"/>
              <a:gd name="T76" fmla="*/ 752 w 1671"/>
              <a:gd name="T77" fmla="*/ 140 h 1775"/>
              <a:gd name="T78" fmla="*/ 733 w 1671"/>
              <a:gd name="T79" fmla="*/ 98 h 1775"/>
              <a:gd name="T80" fmla="*/ 734 w 1671"/>
              <a:gd name="T81" fmla="*/ 46 h 1775"/>
              <a:gd name="T82" fmla="*/ 342 w 1671"/>
              <a:gd name="T83" fmla="*/ 99 h 1775"/>
              <a:gd name="T84" fmla="*/ 218 w 1671"/>
              <a:gd name="T85" fmla="*/ 860 h 1775"/>
              <a:gd name="T86" fmla="*/ 230 w 1671"/>
              <a:gd name="T87" fmla="*/ 943 h 1775"/>
              <a:gd name="T88" fmla="*/ 240 w 1671"/>
              <a:gd name="T89" fmla="*/ 1004 h 1775"/>
              <a:gd name="T90" fmla="*/ 252 w 1671"/>
              <a:gd name="T91" fmla="*/ 1044 h 1775"/>
              <a:gd name="T92" fmla="*/ 291 w 1671"/>
              <a:gd name="T93" fmla="*/ 1064 h 1775"/>
              <a:gd name="T94" fmla="*/ 331 w 1671"/>
              <a:gd name="T95" fmla="*/ 1109 h 1775"/>
              <a:gd name="T96" fmla="*/ 363 w 1671"/>
              <a:gd name="T97" fmla="*/ 1154 h 1775"/>
              <a:gd name="T98" fmla="*/ 365 w 1671"/>
              <a:gd name="T99" fmla="*/ 1179 h 1775"/>
              <a:gd name="T100" fmla="*/ 339 w 1671"/>
              <a:gd name="T101" fmla="*/ 1209 h 1775"/>
              <a:gd name="T102" fmla="*/ 325 w 1671"/>
              <a:gd name="T103" fmla="*/ 1251 h 1775"/>
              <a:gd name="T104" fmla="*/ 324 w 1671"/>
              <a:gd name="T105" fmla="*/ 1307 h 1775"/>
              <a:gd name="T106" fmla="*/ 348 w 1671"/>
              <a:gd name="T107" fmla="*/ 1603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71" h="1775">
                <a:moveTo>
                  <a:pt x="335" y="1698"/>
                </a:moveTo>
                <a:lnTo>
                  <a:pt x="349" y="1701"/>
                </a:lnTo>
                <a:lnTo>
                  <a:pt x="361" y="1707"/>
                </a:lnTo>
                <a:lnTo>
                  <a:pt x="373" y="1711"/>
                </a:lnTo>
                <a:lnTo>
                  <a:pt x="383" y="1717"/>
                </a:lnTo>
                <a:lnTo>
                  <a:pt x="405" y="1729"/>
                </a:lnTo>
                <a:lnTo>
                  <a:pt x="431" y="1740"/>
                </a:lnTo>
                <a:lnTo>
                  <a:pt x="459" y="1750"/>
                </a:lnTo>
                <a:lnTo>
                  <a:pt x="484" y="1757"/>
                </a:lnTo>
                <a:lnTo>
                  <a:pt x="509" y="1764"/>
                </a:lnTo>
                <a:lnTo>
                  <a:pt x="537" y="1775"/>
                </a:lnTo>
                <a:lnTo>
                  <a:pt x="744" y="1762"/>
                </a:lnTo>
                <a:lnTo>
                  <a:pt x="1288" y="1687"/>
                </a:lnTo>
                <a:lnTo>
                  <a:pt x="1309" y="1703"/>
                </a:lnTo>
                <a:lnTo>
                  <a:pt x="1330" y="1716"/>
                </a:lnTo>
                <a:lnTo>
                  <a:pt x="1339" y="1722"/>
                </a:lnTo>
                <a:lnTo>
                  <a:pt x="1350" y="1727"/>
                </a:lnTo>
                <a:lnTo>
                  <a:pt x="1362" y="1732"/>
                </a:lnTo>
                <a:lnTo>
                  <a:pt x="1375" y="1735"/>
                </a:lnTo>
                <a:lnTo>
                  <a:pt x="1375" y="1645"/>
                </a:lnTo>
                <a:lnTo>
                  <a:pt x="1375" y="1639"/>
                </a:lnTo>
                <a:lnTo>
                  <a:pt x="1376" y="1633"/>
                </a:lnTo>
                <a:lnTo>
                  <a:pt x="1378" y="1628"/>
                </a:lnTo>
                <a:lnTo>
                  <a:pt x="1380" y="1622"/>
                </a:lnTo>
                <a:lnTo>
                  <a:pt x="1386" y="1613"/>
                </a:lnTo>
                <a:lnTo>
                  <a:pt x="1392" y="1602"/>
                </a:lnTo>
                <a:lnTo>
                  <a:pt x="1396" y="1591"/>
                </a:lnTo>
                <a:lnTo>
                  <a:pt x="1403" y="1581"/>
                </a:lnTo>
                <a:lnTo>
                  <a:pt x="1409" y="1573"/>
                </a:lnTo>
                <a:lnTo>
                  <a:pt x="1417" y="1565"/>
                </a:lnTo>
                <a:lnTo>
                  <a:pt x="1425" y="1559"/>
                </a:lnTo>
                <a:lnTo>
                  <a:pt x="1434" y="1553"/>
                </a:lnTo>
                <a:lnTo>
                  <a:pt x="1439" y="1551"/>
                </a:lnTo>
                <a:lnTo>
                  <a:pt x="1444" y="1550"/>
                </a:lnTo>
                <a:lnTo>
                  <a:pt x="1449" y="1549"/>
                </a:lnTo>
                <a:lnTo>
                  <a:pt x="1456" y="1549"/>
                </a:lnTo>
                <a:lnTo>
                  <a:pt x="1461" y="1551"/>
                </a:lnTo>
                <a:lnTo>
                  <a:pt x="1467" y="1554"/>
                </a:lnTo>
                <a:lnTo>
                  <a:pt x="1474" y="1555"/>
                </a:lnTo>
                <a:lnTo>
                  <a:pt x="1483" y="1558"/>
                </a:lnTo>
                <a:lnTo>
                  <a:pt x="1490" y="1559"/>
                </a:lnTo>
                <a:lnTo>
                  <a:pt x="1499" y="1560"/>
                </a:lnTo>
                <a:lnTo>
                  <a:pt x="1509" y="1558"/>
                </a:lnTo>
                <a:lnTo>
                  <a:pt x="1520" y="1554"/>
                </a:lnTo>
                <a:lnTo>
                  <a:pt x="1529" y="1555"/>
                </a:lnTo>
                <a:lnTo>
                  <a:pt x="1540" y="1557"/>
                </a:lnTo>
                <a:lnTo>
                  <a:pt x="1551" y="1554"/>
                </a:lnTo>
                <a:lnTo>
                  <a:pt x="1562" y="1549"/>
                </a:lnTo>
                <a:lnTo>
                  <a:pt x="1571" y="1547"/>
                </a:lnTo>
                <a:lnTo>
                  <a:pt x="1583" y="1544"/>
                </a:lnTo>
                <a:lnTo>
                  <a:pt x="1594" y="1541"/>
                </a:lnTo>
                <a:lnTo>
                  <a:pt x="1604" y="1539"/>
                </a:lnTo>
                <a:lnTo>
                  <a:pt x="1604" y="1539"/>
                </a:lnTo>
                <a:lnTo>
                  <a:pt x="1603" y="1532"/>
                </a:lnTo>
                <a:lnTo>
                  <a:pt x="1602" y="1523"/>
                </a:lnTo>
                <a:lnTo>
                  <a:pt x="1601" y="1513"/>
                </a:lnTo>
                <a:lnTo>
                  <a:pt x="1600" y="1504"/>
                </a:lnTo>
                <a:lnTo>
                  <a:pt x="1597" y="1490"/>
                </a:lnTo>
                <a:lnTo>
                  <a:pt x="1595" y="1477"/>
                </a:lnTo>
                <a:lnTo>
                  <a:pt x="1593" y="1465"/>
                </a:lnTo>
                <a:lnTo>
                  <a:pt x="1591" y="1451"/>
                </a:lnTo>
                <a:lnTo>
                  <a:pt x="1590" y="1440"/>
                </a:lnTo>
                <a:lnTo>
                  <a:pt x="1589" y="1429"/>
                </a:lnTo>
                <a:lnTo>
                  <a:pt x="1588" y="1419"/>
                </a:lnTo>
                <a:lnTo>
                  <a:pt x="1585" y="1409"/>
                </a:lnTo>
                <a:lnTo>
                  <a:pt x="1577" y="1396"/>
                </a:lnTo>
                <a:lnTo>
                  <a:pt x="1570" y="1382"/>
                </a:lnTo>
                <a:lnTo>
                  <a:pt x="1571" y="1372"/>
                </a:lnTo>
                <a:lnTo>
                  <a:pt x="1574" y="1363"/>
                </a:lnTo>
                <a:lnTo>
                  <a:pt x="1578" y="1355"/>
                </a:lnTo>
                <a:lnTo>
                  <a:pt x="1582" y="1347"/>
                </a:lnTo>
                <a:lnTo>
                  <a:pt x="1587" y="1340"/>
                </a:lnTo>
                <a:lnTo>
                  <a:pt x="1590" y="1332"/>
                </a:lnTo>
                <a:lnTo>
                  <a:pt x="1593" y="1322"/>
                </a:lnTo>
                <a:lnTo>
                  <a:pt x="1594" y="1313"/>
                </a:lnTo>
                <a:lnTo>
                  <a:pt x="1593" y="1303"/>
                </a:lnTo>
                <a:lnTo>
                  <a:pt x="1590" y="1294"/>
                </a:lnTo>
                <a:lnTo>
                  <a:pt x="1587" y="1286"/>
                </a:lnTo>
                <a:lnTo>
                  <a:pt x="1585" y="1276"/>
                </a:lnTo>
                <a:lnTo>
                  <a:pt x="1588" y="1263"/>
                </a:lnTo>
                <a:lnTo>
                  <a:pt x="1591" y="1252"/>
                </a:lnTo>
                <a:lnTo>
                  <a:pt x="1594" y="1240"/>
                </a:lnTo>
                <a:lnTo>
                  <a:pt x="1596" y="1227"/>
                </a:lnTo>
                <a:lnTo>
                  <a:pt x="1598" y="1202"/>
                </a:lnTo>
                <a:lnTo>
                  <a:pt x="1601" y="1180"/>
                </a:lnTo>
                <a:lnTo>
                  <a:pt x="1603" y="1157"/>
                </a:lnTo>
                <a:lnTo>
                  <a:pt x="1607" y="1132"/>
                </a:lnTo>
                <a:lnTo>
                  <a:pt x="1614" y="1112"/>
                </a:lnTo>
                <a:lnTo>
                  <a:pt x="1620" y="1095"/>
                </a:lnTo>
                <a:lnTo>
                  <a:pt x="1623" y="1087"/>
                </a:lnTo>
                <a:lnTo>
                  <a:pt x="1627" y="1078"/>
                </a:lnTo>
                <a:lnTo>
                  <a:pt x="1629" y="1068"/>
                </a:lnTo>
                <a:lnTo>
                  <a:pt x="1631" y="1058"/>
                </a:lnTo>
                <a:lnTo>
                  <a:pt x="1645" y="1044"/>
                </a:lnTo>
                <a:lnTo>
                  <a:pt x="1658" y="1031"/>
                </a:lnTo>
                <a:lnTo>
                  <a:pt x="1663" y="1023"/>
                </a:lnTo>
                <a:lnTo>
                  <a:pt x="1668" y="1016"/>
                </a:lnTo>
                <a:lnTo>
                  <a:pt x="1670" y="1007"/>
                </a:lnTo>
                <a:lnTo>
                  <a:pt x="1671" y="996"/>
                </a:lnTo>
                <a:lnTo>
                  <a:pt x="1670" y="989"/>
                </a:lnTo>
                <a:lnTo>
                  <a:pt x="1668" y="982"/>
                </a:lnTo>
                <a:lnTo>
                  <a:pt x="1664" y="977"/>
                </a:lnTo>
                <a:lnTo>
                  <a:pt x="1661" y="970"/>
                </a:lnTo>
                <a:lnTo>
                  <a:pt x="1661" y="970"/>
                </a:lnTo>
                <a:lnTo>
                  <a:pt x="1648" y="969"/>
                </a:lnTo>
                <a:lnTo>
                  <a:pt x="1635" y="970"/>
                </a:lnTo>
                <a:lnTo>
                  <a:pt x="1630" y="970"/>
                </a:lnTo>
                <a:lnTo>
                  <a:pt x="1623" y="969"/>
                </a:lnTo>
                <a:lnTo>
                  <a:pt x="1618" y="968"/>
                </a:lnTo>
                <a:lnTo>
                  <a:pt x="1612" y="965"/>
                </a:lnTo>
                <a:lnTo>
                  <a:pt x="1608" y="960"/>
                </a:lnTo>
                <a:lnTo>
                  <a:pt x="1605" y="955"/>
                </a:lnTo>
                <a:lnTo>
                  <a:pt x="1602" y="950"/>
                </a:lnTo>
                <a:lnTo>
                  <a:pt x="1600" y="943"/>
                </a:lnTo>
                <a:lnTo>
                  <a:pt x="1592" y="932"/>
                </a:lnTo>
                <a:lnTo>
                  <a:pt x="1587" y="922"/>
                </a:lnTo>
                <a:lnTo>
                  <a:pt x="1582" y="911"/>
                </a:lnTo>
                <a:lnTo>
                  <a:pt x="1578" y="901"/>
                </a:lnTo>
                <a:lnTo>
                  <a:pt x="1574" y="890"/>
                </a:lnTo>
                <a:lnTo>
                  <a:pt x="1569" y="881"/>
                </a:lnTo>
                <a:lnTo>
                  <a:pt x="1564" y="870"/>
                </a:lnTo>
                <a:lnTo>
                  <a:pt x="1556" y="859"/>
                </a:lnTo>
                <a:lnTo>
                  <a:pt x="1551" y="851"/>
                </a:lnTo>
                <a:lnTo>
                  <a:pt x="1546" y="845"/>
                </a:lnTo>
                <a:lnTo>
                  <a:pt x="1540" y="838"/>
                </a:lnTo>
                <a:lnTo>
                  <a:pt x="1534" y="834"/>
                </a:lnTo>
                <a:lnTo>
                  <a:pt x="1521" y="824"/>
                </a:lnTo>
                <a:lnTo>
                  <a:pt x="1507" y="814"/>
                </a:lnTo>
                <a:lnTo>
                  <a:pt x="1494" y="804"/>
                </a:lnTo>
                <a:lnTo>
                  <a:pt x="1482" y="794"/>
                </a:lnTo>
                <a:lnTo>
                  <a:pt x="1472" y="785"/>
                </a:lnTo>
                <a:lnTo>
                  <a:pt x="1462" y="776"/>
                </a:lnTo>
                <a:lnTo>
                  <a:pt x="1454" y="765"/>
                </a:lnTo>
                <a:lnTo>
                  <a:pt x="1446" y="753"/>
                </a:lnTo>
                <a:lnTo>
                  <a:pt x="1440" y="740"/>
                </a:lnTo>
                <a:lnTo>
                  <a:pt x="1434" y="726"/>
                </a:lnTo>
                <a:lnTo>
                  <a:pt x="1428" y="703"/>
                </a:lnTo>
                <a:lnTo>
                  <a:pt x="1423" y="684"/>
                </a:lnTo>
                <a:lnTo>
                  <a:pt x="1420" y="663"/>
                </a:lnTo>
                <a:lnTo>
                  <a:pt x="1416" y="641"/>
                </a:lnTo>
                <a:lnTo>
                  <a:pt x="1414" y="632"/>
                </a:lnTo>
                <a:lnTo>
                  <a:pt x="1412" y="624"/>
                </a:lnTo>
                <a:lnTo>
                  <a:pt x="1408" y="616"/>
                </a:lnTo>
                <a:lnTo>
                  <a:pt x="1405" y="608"/>
                </a:lnTo>
                <a:lnTo>
                  <a:pt x="1401" y="602"/>
                </a:lnTo>
                <a:lnTo>
                  <a:pt x="1395" y="595"/>
                </a:lnTo>
                <a:lnTo>
                  <a:pt x="1389" y="591"/>
                </a:lnTo>
                <a:lnTo>
                  <a:pt x="1381" y="588"/>
                </a:lnTo>
                <a:lnTo>
                  <a:pt x="1366" y="582"/>
                </a:lnTo>
                <a:lnTo>
                  <a:pt x="1353" y="578"/>
                </a:lnTo>
                <a:lnTo>
                  <a:pt x="1340" y="575"/>
                </a:lnTo>
                <a:lnTo>
                  <a:pt x="1325" y="572"/>
                </a:lnTo>
                <a:lnTo>
                  <a:pt x="1314" y="572"/>
                </a:lnTo>
                <a:lnTo>
                  <a:pt x="1305" y="570"/>
                </a:lnTo>
                <a:lnTo>
                  <a:pt x="1294" y="562"/>
                </a:lnTo>
                <a:lnTo>
                  <a:pt x="1285" y="554"/>
                </a:lnTo>
                <a:lnTo>
                  <a:pt x="1278" y="546"/>
                </a:lnTo>
                <a:lnTo>
                  <a:pt x="1271" y="537"/>
                </a:lnTo>
                <a:lnTo>
                  <a:pt x="1266" y="528"/>
                </a:lnTo>
                <a:lnTo>
                  <a:pt x="1259" y="519"/>
                </a:lnTo>
                <a:lnTo>
                  <a:pt x="1252" y="509"/>
                </a:lnTo>
                <a:lnTo>
                  <a:pt x="1243" y="500"/>
                </a:lnTo>
                <a:lnTo>
                  <a:pt x="1209" y="467"/>
                </a:lnTo>
                <a:lnTo>
                  <a:pt x="1176" y="438"/>
                </a:lnTo>
                <a:lnTo>
                  <a:pt x="1159" y="425"/>
                </a:lnTo>
                <a:lnTo>
                  <a:pt x="1141" y="413"/>
                </a:lnTo>
                <a:lnTo>
                  <a:pt x="1131" y="408"/>
                </a:lnTo>
                <a:lnTo>
                  <a:pt x="1120" y="403"/>
                </a:lnTo>
                <a:lnTo>
                  <a:pt x="1109" y="398"/>
                </a:lnTo>
                <a:lnTo>
                  <a:pt x="1097" y="393"/>
                </a:lnTo>
                <a:lnTo>
                  <a:pt x="1055" y="382"/>
                </a:lnTo>
                <a:lnTo>
                  <a:pt x="1018" y="370"/>
                </a:lnTo>
                <a:lnTo>
                  <a:pt x="1001" y="362"/>
                </a:lnTo>
                <a:lnTo>
                  <a:pt x="985" y="352"/>
                </a:lnTo>
                <a:lnTo>
                  <a:pt x="976" y="347"/>
                </a:lnTo>
                <a:lnTo>
                  <a:pt x="969" y="341"/>
                </a:lnTo>
                <a:lnTo>
                  <a:pt x="961" y="333"/>
                </a:lnTo>
                <a:lnTo>
                  <a:pt x="954" y="324"/>
                </a:lnTo>
                <a:lnTo>
                  <a:pt x="945" y="315"/>
                </a:lnTo>
                <a:lnTo>
                  <a:pt x="935" y="306"/>
                </a:lnTo>
                <a:lnTo>
                  <a:pt x="928" y="296"/>
                </a:lnTo>
                <a:lnTo>
                  <a:pt x="919" y="284"/>
                </a:lnTo>
                <a:lnTo>
                  <a:pt x="901" y="256"/>
                </a:lnTo>
                <a:lnTo>
                  <a:pt x="883" y="231"/>
                </a:lnTo>
                <a:lnTo>
                  <a:pt x="874" y="221"/>
                </a:lnTo>
                <a:lnTo>
                  <a:pt x="863" y="210"/>
                </a:lnTo>
                <a:lnTo>
                  <a:pt x="851" y="199"/>
                </a:lnTo>
                <a:lnTo>
                  <a:pt x="837" y="189"/>
                </a:lnTo>
                <a:lnTo>
                  <a:pt x="818" y="177"/>
                </a:lnTo>
                <a:lnTo>
                  <a:pt x="800" y="169"/>
                </a:lnTo>
                <a:lnTo>
                  <a:pt x="782" y="160"/>
                </a:lnTo>
                <a:lnTo>
                  <a:pt x="763" y="149"/>
                </a:lnTo>
                <a:lnTo>
                  <a:pt x="758" y="146"/>
                </a:lnTo>
                <a:lnTo>
                  <a:pt x="755" y="143"/>
                </a:lnTo>
                <a:lnTo>
                  <a:pt x="752" y="140"/>
                </a:lnTo>
                <a:lnTo>
                  <a:pt x="750" y="135"/>
                </a:lnTo>
                <a:lnTo>
                  <a:pt x="745" y="127"/>
                </a:lnTo>
                <a:lnTo>
                  <a:pt x="741" y="118"/>
                </a:lnTo>
                <a:lnTo>
                  <a:pt x="737" y="107"/>
                </a:lnTo>
                <a:lnTo>
                  <a:pt x="733" y="98"/>
                </a:lnTo>
                <a:lnTo>
                  <a:pt x="731" y="87"/>
                </a:lnTo>
                <a:lnTo>
                  <a:pt x="730" y="75"/>
                </a:lnTo>
                <a:lnTo>
                  <a:pt x="731" y="64"/>
                </a:lnTo>
                <a:lnTo>
                  <a:pt x="732" y="54"/>
                </a:lnTo>
                <a:lnTo>
                  <a:pt x="734" y="46"/>
                </a:lnTo>
                <a:lnTo>
                  <a:pt x="738" y="38"/>
                </a:lnTo>
                <a:lnTo>
                  <a:pt x="743" y="21"/>
                </a:lnTo>
                <a:lnTo>
                  <a:pt x="750" y="0"/>
                </a:lnTo>
                <a:lnTo>
                  <a:pt x="750" y="0"/>
                </a:lnTo>
                <a:lnTo>
                  <a:pt x="342" y="99"/>
                </a:lnTo>
                <a:lnTo>
                  <a:pt x="342" y="99"/>
                </a:lnTo>
                <a:lnTo>
                  <a:pt x="3" y="187"/>
                </a:lnTo>
                <a:lnTo>
                  <a:pt x="0" y="187"/>
                </a:lnTo>
                <a:lnTo>
                  <a:pt x="215" y="837"/>
                </a:lnTo>
                <a:lnTo>
                  <a:pt x="218" y="860"/>
                </a:lnTo>
                <a:lnTo>
                  <a:pt x="219" y="881"/>
                </a:lnTo>
                <a:lnTo>
                  <a:pt x="220" y="900"/>
                </a:lnTo>
                <a:lnTo>
                  <a:pt x="224" y="923"/>
                </a:lnTo>
                <a:lnTo>
                  <a:pt x="227" y="933"/>
                </a:lnTo>
                <a:lnTo>
                  <a:pt x="230" y="943"/>
                </a:lnTo>
                <a:lnTo>
                  <a:pt x="233" y="954"/>
                </a:lnTo>
                <a:lnTo>
                  <a:pt x="237" y="965"/>
                </a:lnTo>
                <a:lnTo>
                  <a:pt x="239" y="979"/>
                </a:lnTo>
                <a:lnTo>
                  <a:pt x="240" y="992"/>
                </a:lnTo>
                <a:lnTo>
                  <a:pt x="240" y="1004"/>
                </a:lnTo>
                <a:lnTo>
                  <a:pt x="242" y="1018"/>
                </a:lnTo>
                <a:lnTo>
                  <a:pt x="244" y="1027"/>
                </a:lnTo>
                <a:lnTo>
                  <a:pt x="247" y="1036"/>
                </a:lnTo>
                <a:lnTo>
                  <a:pt x="248" y="1039"/>
                </a:lnTo>
                <a:lnTo>
                  <a:pt x="252" y="1044"/>
                </a:lnTo>
                <a:lnTo>
                  <a:pt x="254" y="1047"/>
                </a:lnTo>
                <a:lnTo>
                  <a:pt x="258" y="1050"/>
                </a:lnTo>
                <a:lnTo>
                  <a:pt x="268" y="1054"/>
                </a:lnTo>
                <a:lnTo>
                  <a:pt x="279" y="1058"/>
                </a:lnTo>
                <a:lnTo>
                  <a:pt x="291" y="1064"/>
                </a:lnTo>
                <a:lnTo>
                  <a:pt x="300" y="1071"/>
                </a:lnTo>
                <a:lnTo>
                  <a:pt x="309" y="1079"/>
                </a:lnTo>
                <a:lnTo>
                  <a:pt x="316" y="1090"/>
                </a:lnTo>
                <a:lnTo>
                  <a:pt x="324" y="1101"/>
                </a:lnTo>
                <a:lnTo>
                  <a:pt x="331" y="1109"/>
                </a:lnTo>
                <a:lnTo>
                  <a:pt x="338" y="1119"/>
                </a:lnTo>
                <a:lnTo>
                  <a:pt x="346" y="1129"/>
                </a:lnTo>
                <a:lnTo>
                  <a:pt x="353" y="1140"/>
                </a:lnTo>
                <a:lnTo>
                  <a:pt x="360" y="1149"/>
                </a:lnTo>
                <a:lnTo>
                  <a:pt x="363" y="1154"/>
                </a:lnTo>
                <a:lnTo>
                  <a:pt x="365" y="1159"/>
                </a:lnTo>
                <a:lnTo>
                  <a:pt x="366" y="1166"/>
                </a:lnTo>
                <a:lnTo>
                  <a:pt x="367" y="1172"/>
                </a:lnTo>
                <a:lnTo>
                  <a:pt x="366" y="1175"/>
                </a:lnTo>
                <a:lnTo>
                  <a:pt x="365" y="1179"/>
                </a:lnTo>
                <a:lnTo>
                  <a:pt x="363" y="1181"/>
                </a:lnTo>
                <a:lnTo>
                  <a:pt x="361" y="1184"/>
                </a:lnTo>
                <a:lnTo>
                  <a:pt x="356" y="1188"/>
                </a:lnTo>
                <a:lnTo>
                  <a:pt x="351" y="1193"/>
                </a:lnTo>
                <a:lnTo>
                  <a:pt x="339" y="1209"/>
                </a:lnTo>
                <a:lnTo>
                  <a:pt x="329" y="1225"/>
                </a:lnTo>
                <a:lnTo>
                  <a:pt x="327" y="1232"/>
                </a:lnTo>
                <a:lnTo>
                  <a:pt x="326" y="1238"/>
                </a:lnTo>
                <a:lnTo>
                  <a:pt x="325" y="1244"/>
                </a:lnTo>
                <a:lnTo>
                  <a:pt x="325" y="1251"/>
                </a:lnTo>
                <a:lnTo>
                  <a:pt x="326" y="1264"/>
                </a:lnTo>
                <a:lnTo>
                  <a:pt x="327" y="1278"/>
                </a:lnTo>
                <a:lnTo>
                  <a:pt x="326" y="1289"/>
                </a:lnTo>
                <a:lnTo>
                  <a:pt x="325" y="1298"/>
                </a:lnTo>
                <a:lnTo>
                  <a:pt x="324" y="1307"/>
                </a:lnTo>
                <a:lnTo>
                  <a:pt x="322" y="1316"/>
                </a:lnTo>
                <a:lnTo>
                  <a:pt x="318" y="1333"/>
                </a:lnTo>
                <a:lnTo>
                  <a:pt x="313" y="1352"/>
                </a:lnTo>
                <a:lnTo>
                  <a:pt x="351" y="1567"/>
                </a:lnTo>
                <a:lnTo>
                  <a:pt x="348" y="1603"/>
                </a:lnTo>
                <a:lnTo>
                  <a:pt x="342" y="1632"/>
                </a:lnTo>
                <a:lnTo>
                  <a:pt x="338" y="1662"/>
                </a:lnTo>
                <a:lnTo>
                  <a:pt x="335" y="1698"/>
                </a:lnTo>
                <a:lnTo>
                  <a:pt x="335" y="1698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" name="Freeform 183"/>
          <p:cNvSpPr>
            <a:spLocks/>
          </p:cNvSpPr>
          <p:nvPr/>
        </p:nvSpPr>
        <p:spPr bwMode="auto">
          <a:xfrm>
            <a:off x="6478168" y="4630026"/>
            <a:ext cx="561114" cy="905246"/>
          </a:xfrm>
          <a:custGeom>
            <a:avLst/>
            <a:gdLst>
              <a:gd name="T0" fmla="*/ 407 w 1219"/>
              <a:gd name="T1" fmla="*/ 1687 h 1966"/>
              <a:gd name="T2" fmla="*/ 395 w 1219"/>
              <a:gd name="T3" fmla="*/ 1722 h 1966"/>
              <a:gd name="T4" fmla="*/ 393 w 1219"/>
              <a:gd name="T5" fmla="*/ 1754 h 1966"/>
              <a:gd name="T6" fmla="*/ 406 w 1219"/>
              <a:gd name="T7" fmla="*/ 1784 h 1966"/>
              <a:gd name="T8" fmla="*/ 428 w 1219"/>
              <a:gd name="T9" fmla="*/ 1800 h 1966"/>
              <a:gd name="T10" fmla="*/ 435 w 1219"/>
              <a:gd name="T11" fmla="*/ 1813 h 1966"/>
              <a:gd name="T12" fmla="*/ 433 w 1219"/>
              <a:gd name="T13" fmla="*/ 1840 h 1966"/>
              <a:gd name="T14" fmla="*/ 435 w 1219"/>
              <a:gd name="T15" fmla="*/ 1870 h 1966"/>
              <a:gd name="T16" fmla="*/ 444 w 1219"/>
              <a:gd name="T17" fmla="*/ 1901 h 1966"/>
              <a:gd name="T18" fmla="*/ 451 w 1219"/>
              <a:gd name="T19" fmla="*/ 1938 h 1966"/>
              <a:gd name="T20" fmla="*/ 407 w 1219"/>
              <a:gd name="T21" fmla="*/ 1946 h 1966"/>
              <a:gd name="T22" fmla="*/ 371 w 1219"/>
              <a:gd name="T23" fmla="*/ 1951 h 1966"/>
              <a:gd name="T24" fmla="*/ 343 w 1219"/>
              <a:gd name="T25" fmla="*/ 1948 h 1966"/>
              <a:gd name="T26" fmla="*/ 321 w 1219"/>
              <a:gd name="T27" fmla="*/ 1928 h 1966"/>
              <a:gd name="T28" fmla="*/ 287 w 1219"/>
              <a:gd name="T29" fmla="*/ 1885 h 1966"/>
              <a:gd name="T30" fmla="*/ 274 w 1219"/>
              <a:gd name="T31" fmla="*/ 1860 h 1966"/>
              <a:gd name="T32" fmla="*/ 260 w 1219"/>
              <a:gd name="T33" fmla="*/ 1875 h 1966"/>
              <a:gd name="T34" fmla="*/ 241 w 1219"/>
              <a:gd name="T35" fmla="*/ 1906 h 1966"/>
              <a:gd name="T36" fmla="*/ 215 w 1219"/>
              <a:gd name="T37" fmla="*/ 1935 h 1966"/>
              <a:gd name="T38" fmla="*/ 190 w 1219"/>
              <a:gd name="T39" fmla="*/ 1957 h 1966"/>
              <a:gd name="T40" fmla="*/ 169 w 1219"/>
              <a:gd name="T41" fmla="*/ 1962 h 1966"/>
              <a:gd name="T42" fmla="*/ 136 w 1219"/>
              <a:gd name="T43" fmla="*/ 1965 h 1966"/>
              <a:gd name="T44" fmla="*/ 53 w 1219"/>
              <a:gd name="T45" fmla="*/ 1389 h 1966"/>
              <a:gd name="T46" fmla="*/ 25 w 1219"/>
              <a:gd name="T47" fmla="*/ 172 h 1966"/>
              <a:gd name="T48" fmla="*/ 6 w 1219"/>
              <a:gd name="T49" fmla="*/ 129 h 1966"/>
              <a:gd name="T50" fmla="*/ 18 w 1219"/>
              <a:gd name="T51" fmla="*/ 113 h 1966"/>
              <a:gd name="T52" fmla="*/ 37 w 1219"/>
              <a:gd name="T53" fmla="*/ 105 h 1966"/>
              <a:gd name="T54" fmla="*/ 84 w 1219"/>
              <a:gd name="T55" fmla="*/ 95 h 1966"/>
              <a:gd name="T56" fmla="*/ 136 w 1219"/>
              <a:gd name="T57" fmla="*/ 84 h 1966"/>
              <a:gd name="T58" fmla="*/ 161 w 1219"/>
              <a:gd name="T59" fmla="*/ 76 h 1966"/>
              <a:gd name="T60" fmla="*/ 180 w 1219"/>
              <a:gd name="T61" fmla="*/ 75 h 1966"/>
              <a:gd name="T62" fmla="*/ 191 w 1219"/>
              <a:gd name="T63" fmla="*/ 80 h 1966"/>
              <a:gd name="T64" fmla="*/ 223 w 1219"/>
              <a:gd name="T65" fmla="*/ 96 h 1966"/>
              <a:gd name="T66" fmla="*/ 271 w 1219"/>
              <a:gd name="T67" fmla="*/ 108 h 1966"/>
              <a:gd name="T68" fmla="*/ 1067 w 1219"/>
              <a:gd name="T69" fmla="*/ 650 h 1966"/>
              <a:gd name="T70" fmla="*/ 1072 w 1219"/>
              <a:gd name="T71" fmla="*/ 713 h 1966"/>
              <a:gd name="T72" fmla="*/ 1082 w 1219"/>
              <a:gd name="T73" fmla="*/ 756 h 1966"/>
              <a:gd name="T74" fmla="*/ 1091 w 1219"/>
              <a:gd name="T75" fmla="*/ 792 h 1966"/>
              <a:gd name="T76" fmla="*/ 1094 w 1219"/>
              <a:gd name="T77" fmla="*/ 831 h 1966"/>
              <a:gd name="T78" fmla="*/ 1100 w 1219"/>
              <a:gd name="T79" fmla="*/ 852 h 1966"/>
              <a:gd name="T80" fmla="*/ 1110 w 1219"/>
              <a:gd name="T81" fmla="*/ 863 h 1966"/>
              <a:gd name="T82" fmla="*/ 1143 w 1219"/>
              <a:gd name="T83" fmla="*/ 877 h 1966"/>
              <a:gd name="T84" fmla="*/ 1168 w 1219"/>
              <a:gd name="T85" fmla="*/ 903 h 1966"/>
              <a:gd name="T86" fmla="*/ 1190 w 1219"/>
              <a:gd name="T87" fmla="*/ 932 h 1966"/>
              <a:gd name="T88" fmla="*/ 1212 w 1219"/>
              <a:gd name="T89" fmla="*/ 962 h 1966"/>
              <a:gd name="T90" fmla="*/ 1218 w 1219"/>
              <a:gd name="T91" fmla="*/ 979 h 1966"/>
              <a:gd name="T92" fmla="*/ 1217 w 1219"/>
              <a:gd name="T93" fmla="*/ 992 h 1966"/>
              <a:gd name="T94" fmla="*/ 1208 w 1219"/>
              <a:gd name="T95" fmla="*/ 1001 h 1966"/>
              <a:gd name="T96" fmla="*/ 1181 w 1219"/>
              <a:gd name="T97" fmla="*/ 1038 h 1966"/>
              <a:gd name="T98" fmla="*/ 1177 w 1219"/>
              <a:gd name="T99" fmla="*/ 1057 h 1966"/>
              <a:gd name="T100" fmla="*/ 1179 w 1219"/>
              <a:gd name="T101" fmla="*/ 1091 h 1966"/>
              <a:gd name="T102" fmla="*/ 1176 w 1219"/>
              <a:gd name="T103" fmla="*/ 1120 h 1966"/>
              <a:gd name="T104" fmla="*/ 1165 w 1219"/>
              <a:gd name="T105" fmla="*/ 1165 h 1966"/>
              <a:gd name="T106" fmla="*/ 1194 w 1219"/>
              <a:gd name="T107" fmla="*/ 1445 h 1966"/>
              <a:gd name="T108" fmla="*/ 1187 w 1219"/>
              <a:gd name="T109" fmla="*/ 1511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19" h="1966">
                <a:moveTo>
                  <a:pt x="1187" y="1511"/>
                </a:moveTo>
                <a:lnTo>
                  <a:pt x="411" y="1668"/>
                </a:lnTo>
                <a:lnTo>
                  <a:pt x="407" y="1687"/>
                </a:lnTo>
                <a:lnTo>
                  <a:pt x="401" y="1704"/>
                </a:lnTo>
                <a:lnTo>
                  <a:pt x="397" y="1713"/>
                </a:lnTo>
                <a:lnTo>
                  <a:pt x="395" y="1722"/>
                </a:lnTo>
                <a:lnTo>
                  <a:pt x="393" y="1731"/>
                </a:lnTo>
                <a:lnTo>
                  <a:pt x="393" y="1742"/>
                </a:lnTo>
                <a:lnTo>
                  <a:pt x="393" y="1754"/>
                </a:lnTo>
                <a:lnTo>
                  <a:pt x="396" y="1765"/>
                </a:lnTo>
                <a:lnTo>
                  <a:pt x="400" y="1775"/>
                </a:lnTo>
                <a:lnTo>
                  <a:pt x="406" y="1784"/>
                </a:lnTo>
                <a:lnTo>
                  <a:pt x="415" y="1792"/>
                </a:lnTo>
                <a:lnTo>
                  <a:pt x="423" y="1798"/>
                </a:lnTo>
                <a:lnTo>
                  <a:pt x="428" y="1800"/>
                </a:lnTo>
                <a:lnTo>
                  <a:pt x="431" y="1804"/>
                </a:lnTo>
                <a:lnTo>
                  <a:pt x="434" y="1808"/>
                </a:lnTo>
                <a:lnTo>
                  <a:pt x="435" y="1813"/>
                </a:lnTo>
                <a:lnTo>
                  <a:pt x="436" y="1823"/>
                </a:lnTo>
                <a:lnTo>
                  <a:pt x="435" y="1832"/>
                </a:lnTo>
                <a:lnTo>
                  <a:pt x="433" y="1840"/>
                </a:lnTo>
                <a:lnTo>
                  <a:pt x="433" y="1850"/>
                </a:lnTo>
                <a:lnTo>
                  <a:pt x="433" y="1861"/>
                </a:lnTo>
                <a:lnTo>
                  <a:pt x="435" y="1870"/>
                </a:lnTo>
                <a:lnTo>
                  <a:pt x="437" y="1878"/>
                </a:lnTo>
                <a:lnTo>
                  <a:pt x="441" y="1888"/>
                </a:lnTo>
                <a:lnTo>
                  <a:pt x="444" y="1901"/>
                </a:lnTo>
                <a:lnTo>
                  <a:pt x="446" y="1913"/>
                </a:lnTo>
                <a:lnTo>
                  <a:pt x="448" y="1924"/>
                </a:lnTo>
                <a:lnTo>
                  <a:pt x="451" y="1938"/>
                </a:lnTo>
                <a:lnTo>
                  <a:pt x="451" y="1938"/>
                </a:lnTo>
                <a:lnTo>
                  <a:pt x="429" y="1942"/>
                </a:lnTo>
                <a:lnTo>
                  <a:pt x="407" y="1946"/>
                </a:lnTo>
                <a:lnTo>
                  <a:pt x="396" y="1948"/>
                </a:lnTo>
                <a:lnTo>
                  <a:pt x="384" y="1949"/>
                </a:lnTo>
                <a:lnTo>
                  <a:pt x="371" y="1951"/>
                </a:lnTo>
                <a:lnTo>
                  <a:pt x="358" y="1952"/>
                </a:lnTo>
                <a:lnTo>
                  <a:pt x="350" y="1951"/>
                </a:lnTo>
                <a:lnTo>
                  <a:pt x="343" y="1948"/>
                </a:lnTo>
                <a:lnTo>
                  <a:pt x="337" y="1944"/>
                </a:lnTo>
                <a:lnTo>
                  <a:pt x="330" y="1940"/>
                </a:lnTo>
                <a:lnTo>
                  <a:pt x="321" y="1928"/>
                </a:lnTo>
                <a:lnTo>
                  <a:pt x="311" y="1914"/>
                </a:lnTo>
                <a:lnTo>
                  <a:pt x="298" y="1899"/>
                </a:lnTo>
                <a:lnTo>
                  <a:pt x="287" y="1885"/>
                </a:lnTo>
                <a:lnTo>
                  <a:pt x="283" y="1877"/>
                </a:lnTo>
                <a:lnTo>
                  <a:pt x="279" y="1868"/>
                </a:lnTo>
                <a:lnTo>
                  <a:pt x="274" y="1860"/>
                </a:lnTo>
                <a:lnTo>
                  <a:pt x="271" y="1850"/>
                </a:lnTo>
                <a:lnTo>
                  <a:pt x="266" y="1863"/>
                </a:lnTo>
                <a:lnTo>
                  <a:pt x="260" y="1875"/>
                </a:lnTo>
                <a:lnTo>
                  <a:pt x="254" y="1886"/>
                </a:lnTo>
                <a:lnTo>
                  <a:pt x="248" y="1897"/>
                </a:lnTo>
                <a:lnTo>
                  <a:pt x="241" y="1906"/>
                </a:lnTo>
                <a:lnTo>
                  <a:pt x="233" y="1916"/>
                </a:lnTo>
                <a:lnTo>
                  <a:pt x="225" y="1926"/>
                </a:lnTo>
                <a:lnTo>
                  <a:pt x="215" y="1935"/>
                </a:lnTo>
                <a:lnTo>
                  <a:pt x="206" y="1945"/>
                </a:lnTo>
                <a:lnTo>
                  <a:pt x="196" y="1954"/>
                </a:lnTo>
                <a:lnTo>
                  <a:pt x="190" y="1957"/>
                </a:lnTo>
                <a:lnTo>
                  <a:pt x="182" y="1960"/>
                </a:lnTo>
                <a:lnTo>
                  <a:pt x="176" y="1961"/>
                </a:lnTo>
                <a:lnTo>
                  <a:pt x="169" y="1962"/>
                </a:lnTo>
                <a:lnTo>
                  <a:pt x="155" y="1964"/>
                </a:lnTo>
                <a:lnTo>
                  <a:pt x="140" y="1965"/>
                </a:lnTo>
                <a:lnTo>
                  <a:pt x="136" y="1965"/>
                </a:lnTo>
                <a:lnTo>
                  <a:pt x="132" y="1966"/>
                </a:lnTo>
                <a:lnTo>
                  <a:pt x="132" y="1966"/>
                </a:lnTo>
                <a:lnTo>
                  <a:pt x="53" y="1389"/>
                </a:lnTo>
                <a:lnTo>
                  <a:pt x="45" y="210"/>
                </a:lnTo>
                <a:lnTo>
                  <a:pt x="34" y="189"/>
                </a:lnTo>
                <a:lnTo>
                  <a:pt x="25" y="172"/>
                </a:lnTo>
                <a:lnTo>
                  <a:pt x="14" y="155"/>
                </a:lnTo>
                <a:lnTo>
                  <a:pt x="0" y="137"/>
                </a:lnTo>
                <a:lnTo>
                  <a:pt x="6" y="129"/>
                </a:lnTo>
                <a:lnTo>
                  <a:pt x="12" y="120"/>
                </a:lnTo>
                <a:lnTo>
                  <a:pt x="15" y="116"/>
                </a:lnTo>
                <a:lnTo>
                  <a:pt x="18" y="113"/>
                </a:lnTo>
                <a:lnTo>
                  <a:pt x="22" y="108"/>
                </a:lnTo>
                <a:lnTo>
                  <a:pt x="26" y="106"/>
                </a:lnTo>
                <a:lnTo>
                  <a:pt x="37" y="105"/>
                </a:lnTo>
                <a:lnTo>
                  <a:pt x="47" y="106"/>
                </a:lnTo>
                <a:lnTo>
                  <a:pt x="67" y="101"/>
                </a:lnTo>
                <a:lnTo>
                  <a:pt x="84" y="95"/>
                </a:lnTo>
                <a:lnTo>
                  <a:pt x="101" y="91"/>
                </a:lnTo>
                <a:lnTo>
                  <a:pt x="122" y="88"/>
                </a:lnTo>
                <a:lnTo>
                  <a:pt x="136" y="84"/>
                </a:lnTo>
                <a:lnTo>
                  <a:pt x="149" y="80"/>
                </a:lnTo>
                <a:lnTo>
                  <a:pt x="154" y="78"/>
                </a:lnTo>
                <a:lnTo>
                  <a:pt x="161" y="76"/>
                </a:lnTo>
                <a:lnTo>
                  <a:pt x="167" y="75"/>
                </a:lnTo>
                <a:lnTo>
                  <a:pt x="175" y="74"/>
                </a:lnTo>
                <a:lnTo>
                  <a:pt x="180" y="75"/>
                </a:lnTo>
                <a:lnTo>
                  <a:pt x="185" y="76"/>
                </a:lnTo>
                <a:lnTo>
                  <a:pt x="188" y="78"/>
                </a:lnTo>
                <a:lnTo>
                  <a:pt x="191" y="80"/>
                </a:lnTo>
                <a:lnTo>
                  <a:pt x="199" y="86"/>
                </a:lnTo>
                <a:lnTo>
                  <a:pt x="207" y="90"/>
                </a:lnTo>
                <a:lnTo>
                  <a:pt x="223" y="96"/>
                </a:lnTo>
                <a:lnTo>
                  <a:pt x="239" y="101"/>
                </a:lnTo>
                <a:lnTo>
                  <a:pt x="254" y="105"/>
                </a:lnTo>
                <a:lnTo>
                  <a:pt x="271" y="108"/>
                </a:lnTo>
                <a:lnTo>
                  <a:pt x="852" y="0"/>
                </a:lnTo>
                <a:lnTo>
                  <a:pt x="852" y="0"/>
                </a:lnTo>
                <a:lnTo>
                  <a:pt x="1067" y="650"/>
                </a:lnTo>
                <a:lnTo>
                  <a:pt x="1070" y="673"/>
                </a:lnTo>
                <a:lnTo>
                  <a:pt x="1071" y="694"/>
                </a:lnTo>
                <a:lnTo>
                  <a:pt x="1072" y="713"/>
                </a:lnTo>
                <a:lnTo>
                  <a:pt x="1076" y="736"/>
                </a:lnTo>
                <a:lnTo>
                  <a:pt x="1079" y="746"/>
                </a:lnTo>
                <a:lnTo>
                  <a:pt x="1082" y="756"/>
                </a:lnTo>
                <a:lnTo>
                  <a:pt x="1085" y="767"/>
                </a:lnTo>
                <a:lnTo>
                  <a:pt x="1089" y="778"/>
                </a:lnTo>
                <a:lnTo>
                  <a:pt x="1091" y="792"/>
                </a:lnTo>
                <a:lnTo>
                  <a:pt x="1092" y="805"/>
                </a:lnTo>
                <a:lnTo>
                  <a:pt x="1092" y="817"/>
                </a:lnTo>
                <a:lnTo>
                  <a:pt x="1094" y="831"/>
                </a:lnTo>
                <a:lnTo>
                  <a:pt x="1096" y="840"/>
                </a:lnTo>
                <a:lnTo>
                  <a:pt x="1099" y="849"/>
                </a:lnTo>
                <a:lnTo>
                  <a:pt x="1100" y="852"/>
                </a:lnTo>
                <a:lnTo>
                  <a:pt x="1104" y="857"/>
                </a:lnTo>
                <a:lnTo>
                  <a:pt x="1106" y="860"/>
                </a:lnTo>
                <a:lnTo>
                  <a:pt x="1110" y="863"/>
                </a:lnTo>
                <a:lnTo>
                  <a:pt x="1120" y="867"/>
                </a:lnTo>
                <a:lnTo>
                  <a:pt x="1131" y="871"/>
                </a:lnTo>
                <a:lnTo>
                  <a:pt x="1143" y="877"/>
                </a:lnTo>
                <a:lnTo>
                  <a:pt x="1152" y="884"/>
                </a:lnTo>
                <a:lnTo>
                  <a:pt x="1161" y="892"/>
                </a:lnTo>
                <a:lnTo>
                  <a:pt x="1168" y="903"/>
                </a:lnTo>
                <a:lnTo>
                  <a:pt x="1176" y="914"/>
                </a:lnTo>
                <a:lnTo>
                  <a:pt x="1183" y="922"/>
                </a:lnTo>
                <a:lnTo>
                  <a:pt x="1190" y="932"/>
                </a:lnTo>
                <a:lnTo>
                  <a:pt x="1198" y="942"/>
                </a:lnTo>
                <a:lnTo>
                  <a:pt x="1205" y="953"/>
                </a:lnTo>
                <a:lnTo>
                  <a:pt x="1212" y="962"/>
                </a:lnTo>
                <a:lnTo>
                  <a:pt x="1215" y="967"/>
                </a:lnTo>
                <a:lnTo>
                  <a:pt x="1217" y="972"/>
                </a:lnTo>
                <a:lnTo>
                  <a:pt x="1218" y="979"/>
                </a:lnTo>
                <a:lnTo>
                  <a:pt x="1219" y="985"/>
                </a:lnTo>
                <a:lnTo>
                  <a:pt x="1218" y="988"/>
                </a:lnTo>
                <a:lnTo>
                  <a:pt x="1217" y="992"/>
                </a:lnTo>
                <a:lnTo>
                  <a:pt x="1215" y="994"/>
                </a:lnTo>
                <a:lnTo>
                  <a:pt x="1213" y="997"/>
                </a:lnTo>
                <a:lnTo>
                  <a:pt x="1208" y="1001"/>
                </a:lnTo>
                <a:lnTo>
                  <a:pt x="1203" y="1006"/>
                </a:lnTo>
                <a:lnTo>
                  <a:pt x="1191" y="1022"/>
                </a:lnTo>
                <a:lnTo>
                  <a:pt x="1181" y="1038"/>
                </a:lnTo>
                <a:lnTo>
                  <a:pt x="1179" y="1045"/>
                </a:lnTo>
                <a:lnTo>
                  <a:pt x="1178" y="1051"/>
                </a:lnTo>
                <a:lnTo>
                  <a:pt x="1177" y="1057"/>
                </a:lnTo>
                <a:lnTo>
                  <a:pt x="1177" y="1064"/>
                </a:lnTo>
                <a:lnTo>
                  <a:pt x="1178" y="1077"/>
                </a:lnTo>
                <a:lnTo>
                  <a:pt x="1179" y="1091"/>
                </a:lnTo>
                <a:lnTo>
                  <a:pt x="1178" y="1102"/>
                </a:lnTo>
                <a:lnTo>
                  <a:pt x="1177" y="1111"/>
                </a:lnTo>
                <a:lnTo>
                  <a:pt x="1176" y="1120"/>
                </a:lnTo>
                <a:lnTo>
                  <a:pt x="1174" y="1129"/>
                </a:lnTo>
                <a:lnTo>
                  <a:pt x="1170" y="1146"/>
                </a:lnTo>
                <a:lnTo>
                  <a:pt x="1165" y="1165"/>
                </a:lnTo>
                <a:lnTo>
                  <a:pt x="1203" y="1380"/>
                </a:lnTo>
                <a:lnTo>
                  <a:pt x="1200" y="1416"/>
                </a:lnTo>
                <a:lnTo>
                  <a:pt x="1194" y="1445"/>
                </a:lnTo>
                <a:lnTo>
                  <a:pt x="1190" y="1475"/>
                </a:lnTo>
                <a:lnTo>
                  <a:pt x="1187" y="1511"/>
                </a:lnTo>
                <a:lnTo>
                  <a:pt x="1187" y="151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" name="Freeform 184"/>
          <p:cNvSpPr>
            <a:spLocks/>
          </p:cNvSpPr>
          <p:nvPr/>
        </p:nvSpPr>
        <p:spPr bwMode="auto">
          <a:xfrm>
            <a:off x="6478168" y="4630026"/>
            <a:ext cx="561114" cy="905246"/>
          </a:xfrm>
          <a:custGeom>
            <a:avLst/>
            <a:gdLst>
              <a:gd name="T0" fmla="*/ 407 w 1219"/>
              <a:gd name="T1" fmla="*/ 1687 h 1966"/>
              <a:gd name="T2" fmla="*/ 395 w 1219"/>
              <a:gd name="T3" fmla="*/ 1722 h 1966"/>
              <a:gd name="T4" fmla="*/ 393 w 1219"/>
              <a:gd name="T5" fmla="*/ 1754 h 1966"/>
              <a:gd name="T6" fmla="*/ 406 w 1219"/>
              <a:gd name="T7" fmla="*/ 1784 h 1966"/>
              <a:gd name="T8" fmla="*/ 428 w 1219"/>
              <a:gd name="T9" fmla="*/ 1800 h 1966"/>
              <a:gd name="T10" fmla="*/ 435 w 1219"/>
              <a:gd name="T11" fmla="*/ 1813 h 1966"/>
              <a:gd name="T12" fmla="*/ 433 w 1219"/>
              <a:gd name="T13" fmla="*/ 1840 h 1966"/>
              <a:gd name="T14" fmla="*/ 435 w 1219"/>
              <a:gd name="T15" fmla="*/ 1870 h 1966"/>
              <a:gd name="T16" fmla="*/ 444 w 1219"/>
              <a:gd name="T17" fmla="*/ 1901 h 1966"/>
              <a:gd name="T18" fmla="*/ 451 w 1219"/>
              <a:gd name="T19" fmla="*/ 1938 h 1966"/>
              <a:gd name="T20" fmla="*/ 407 w 1219"/>
              <a:gd name="T21" fmla="*/ 1946 h 1966"/>
              <a:gd name="T22" fmla="*/ 371 w 1219"/>
              <a:gd name="T23" fmla="*/ 1951 h 1966"/>
              <a:gd name="T24" fmla="*/ 343 w 1219"/>
              <a:gd name="T25" fmla="*/ 1948 h 1966"/>
              <a:gd name="T26" fmla="*/ 321 w 1219"/>
              <a:gd name="T27" fmla="*/ 1928 h 1966"/>
              <a:gd name="T28" fmla="*/ 287 w 1219"/>
              <a:gd name="T29" fmla="*/ 1885 h 1966"/>
              <a:gd name="T30" fmla="*/ 274 w 1219"/>
              <a:gd name="T31" fmla="*/ 1860 h 1966"/>
              <a:gd name="T32" fmla="*/ 260 w 1219"/>
              <a:gd name="T33" fmla="*/ 1875 h 1966"/>
              <a:gd name="T34" fmla="*/ 241 w 1219"/>
              <a:gd name="T35" fmla="*/ 1906 h 1966"/>
              <a:gd name="T36" fmla="*/ 215 w 1219"/>
              <a:gd name="T37" fmla="*/ 1935 h 1966"/>
              <a:gd name="T38" fmla="*/ 190 w 1219"/>
              <a:gd name="T39" fmla="*/ 1957 h 1966"/>
              <a:gd name="T40" fmla="*/ 169 w 1219"/>
              <a:gd name="T41" fmla="*/ 1962 h 1966"/>
              <a:gd name="T42" fmla="*/ 136 w 1219"/>
              <a:gd name="T43" fmla="*/ 1965 h 1966"/>
              <a:gd name="T44" fmla="*/ 53 w 1219"/>
              <a:gd name="T45" fmla="*/ 1389 h 1966"/>
              <a:gd name="T46" fmla="*/ 25 w 1219"/>
              <a:gd name="T47" fmla="*/ 172 h 1966"/>
              <a:gd name="T48" fmla="*/ 0 w 1219"/>
              <a:gd name="T49" fmla="*/ 137 h 1966"/>
              <a:gd name="T50" fmla="*/ 15 w 1219"/>
              <a:gd name="T51" fmla="*/ 116 h 1966"/>
              <a:gd name="T52" fmla="*/ 26 w 1219"/>
              <a:gd name="T53" fmla="*/ 106 h 1966"/>
              <a:gd name="T54" fmla="*/ 67 w 1219"/>
              <a:gd name="T55" fmla="*/ 101 h 1966"/>
              <a:gd name="T56" fmla="*/ 122 w 1219"/>
              <a:gd name="T57" fmla="*/ 88 h 1966"/>
              <a:gd name="T58" fmla="*/ 154 w 1219"/>
              <a:gd name="T59" fmla="*/ 78 h 1966"/>
              <a:gd name="T60" fmla="*/ 175 w 1219"/>
              <a:gd name="T61" fmla="*/ 74 h 1966"/>
              <a:gd name="T62" fmla="*/ 188 w 1219"/>
              <a:gd name="T63" fmla="*/ 78 h 1966"/>
              <a:gd name="T64" fmla="*/ 207 w 1219"/>
              <a:gd name="T65" fmla="*/ 90 h 1966"/>
              <a:gd name="T66" fmla="*/ 254 w 1219"/>
              <a:gd name="T67" fmla="*/ 105 h 1966"/>
              <a:gd name="T68" fmla="*/ 852 w 1219"/>
              <a:gd name="T69" fmla="*/ 0 h 1966"/>
              <a:gd name="T70" fmla="*/ 1071 w 1219"/>
              <a:gd name="T71" fmla="*/ 694 h 1966"/>
              <a:gd name="T72" fmla="*/ 1079 w 1219"/>
              <a:gd name="T73" fmla="*/ 746 h 1966"/>
              <a:gd name="T74" fmla="*/ 1089 w 1219"/>
              <a:gd name="T75" fmla="*/ 778 h 1966"/>
              <a:gd name="T76" fmla="*/ 1092 w 1219"/>
              <a:gd name="T77" fmla="*/ 817 h 1966"/>
              <a:gd name="T78" fmla="*/ 1099 w 1219"/>
              <a:gd name="T79" fmla="*/ 849 h 1966"/>
              <a:gd name="T80" fmla="*/ 1106 w 1219"/>
              <a:gd name="T81" fmla="*/ 860 h 1966"/>
              <a:gd name="T82" fmla="*/ 1131 w 1219"/>
              <a:gd name="T83" fmla="*/ 871 h 1966"/>
              <a:gd name="T84" fmla="*/ 1161 w 1219"/>
              <a:gd name="T85" fmla="*/ 892 h 1966"/>
              <a:gd name="T86" fmla="*/ 1183 w 1219"/>
              <a:gd name="T87" fmla="*/ 922 h 1966"/>
              <a:gd name="T88" fmla="*/ 1205 w 1219"/>
              <a:gd name="T89" fmla="*/ 953 h 1966"/>
              <a:gd name="T90" fmla="*/ 1217 w 1219"/>
              <a:gd name="T91" fmla="*/ 972 h 1966"/>
              <a:gd name="T92" fmla="*/ 1218 w 1219"/>
              <a:gd name="T93" fmla="*/ 988 h 1966"/>
              <a:gd name="T94" fmla="*/ 1213 w 1219"/>
              <a:gd name="T95" fmla="*/ 997 h 1966"/>
              <a:gd name="T96" fmla="*/ 1191 w 1219"/>
              <a:gd name="T97" fmla="*/ 1022 h 1966"/>
              <a:gd name="T98" fmla="*/ 1178 w 1219"/>
              <a:gd name="T99" fmla="*/ 1051 h 1966"/>
              <a:gd name="T100" fmla="*/ 1178 w 1219"/>
              <a:gd name="T101" fmla="*/ 1077 h 1966"/>
              <a:gd name="T102" fmla="*/ 1177 w 1219"/>
              <a:gd name="T103" fmla="*/ 1111 h 1966"/>
              <a:gd name="T104" fmla="*/ 1170 w 1219"/>
              <a:gd name="T105" fmla="*/ 1146 h 1966"/>
              <a:gd name="T106" fmla="*/ 1200 w 1219"/>
              <a:gd name="T107" fmla="*/ 1416 h 1966"/>
              <a:gd name="T108" fmla="*/ 1187 w 1219"/>
              <a:gd name="T109" fmla="*/ 1511 h 1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19" h="1966">
                <a:moveTo>
                  <a:pt x="1187" y="1511"/>
                </a:moveTo>
                <a:lnTo>
                  <a:pt x="411" y="1668"/>
                </a:lnTo>
                <a:lnTo>
                  <a:pt x="407" y="1687"/>
                </a:lnTo>
                <a:lnTo>
                  <a:pt x="401" y="1704"/>
                </a:lnTo>
                <a:lnTo>
                  <a:pt x="397" y="1713"/>
                </a:lnTo>
                <a:lnTo>
                  <a:pt x="395" y="1722"/>
                </a:lnTo>
                <a:lnTo>
                  <a:pt x="393" y="1731"/>
                </a:lnTo>
                <a:lnTo>
                  <a:pt x="393" y="1742"/>
                </a:lnTo>
                <a:lnTo>
                  <a:pt x="393" y="1754"/>
                </a:lnTo>
                <a:lnTo>
                  <a:pt x="396" y="1765"/>
                </a:lnTo>
                <a:lnTo>
                  <a:pt x="400" y="1775"/>
                </a:lnTo>
                <a:lnTo>
                  <a:pt x="406" y="1784"/>
                </a:lnTo>
                <a:lnTo>
                  <a:pt x="415" y="1792"/>
                </a:lnTo>
                <a:lnTo>
                  <a:pt x="423" y="1798"/>
                </a:lnTo>
                <a:lnTo>
                  <a:pt x="428" y="1800"/>
                </a:lnTo>
                <a:lnTo>
                  <a:pt x="431" y="1804"/>
                </a:lnTo>
                <a:lnTo>
                  <a:pt x="434" y="1808"/>
                </a:lnTo>
                <a:lnTo>
                  <a:pt x="435" y="1813"/>
                </a:lnTo>
                <a:lnTo>
                  <a:pt x="436" y="1823"/>
                </a:lnTo>
                <a:lnTo>
                  <a:pt x="435" y="1832"/>
                </a:lnTo>
                <a:lnTo>
                  <a:pt x="433" y="1840"/>
                </a:lnTo>
                <a:lnTo>
                  <a:pt x="433" y="1850"/>
                </a:lnTo>
                <a:lnTo>
                  <a:pt x="433" y="1861"/>
                </a:lnTo>
                <a:lnTo>
                  <a:pt x="435" y="1870"/>
                </a:lnTo>
                <a:lnTo>
                  <a:pt x="437" y="1878"/>
                </a:lnTo>
                <a:lnTo>
                  <a:pt x="441" y="1888"/>
                </a:lnTo>
                <a:lnTo>
                  <a:pt x="444" y="1901"/>
                </a:lnTo>
                <a:lnTo>
                  <a:pt x="446" y="1913"/>
                </a:lnTo>
                <a:lnTo>
                  <a:pt x="448" y="1924"/>
                </a:lnTo>
                <a:lnTo>
                  <a:pt x="451" y="1938"/>
                </a:lnTo>
                <a:lnTo>
                  <a:pt x="451" y="1938"/>
                </a:lnTo>
                <a:lnTo>
                  <a:pt x="429" y="1942"/>
                </a:lnTo>
                <a:lnTo>
                  <a:pt x="407" y="1946"/>
                </a:lnTo>
                <a:lnTo>
                  <a:pt x="396" y="1948"/>
                </a:lnTo>
                <a:lnTo>
                  <a:pt x="384" y="1949"/>
                </a:lnTo>
                <a:lnTo>
                  <a:pt x="371" y="1951"/>
                </a:lnTo>
                <a:lnTo>
                  <a:pt x="358" y="1952"/>
                </a:lnTo>
                <a:lnTo>
                  <a:pt x="350" y="1951"/>
                </a:lnTo>
                <a:lnTo>
                  <a:pt x="343" y="1948"/>
                </a:lnTo>
                <a:lnTo>
                  <a:pt x="337" y="1944"/>
                </a:lnTo>
                <a:lnTo>
                  <a:pt x="330" y="1940"/>
                </a:lnTo>
                <a:lnTo>
                  <a:pt x="321" y="1928"/>
                </a:lnTo>
                <a:lnTo>
                  <a:pt x="311" y="1914"/>
                </a:lnTo>
                <a:lnTo>
                  <a:pt x="298" y="1899"/>
                </a:lnTo>
                <a:lnTo>
                  <a:pt x="287" y="1885"/>
                </a:lnTo>
                <a:lnTo>
                  <a:pt x="283" y="1877"/>
                </a:lnTo>
                <a:lnTo>
                  <a:pt x="279" y="1868"/>
                </a:lnTo>
                <a:lnTo>
                  <a:pt x="274" y="1860"/>
                </a:lnTo>
                <a:lnTo>
                  <a:pt x="271" y="1850"/>
                </a:lnTo>
                <a:lnTo>
                  <a:pt x="266" y="1863"/>
                </a:lnTo>
                <a:lnTo>
                  <a:pt x="260" y="1875"/>
                </a:lnTo>
                <a:lnTo>
                  <a:pt x="254" y="1886"/>
                </a:lnTo>
                <a:lnTo>
                  <a:pt x="248" y="1897"/>
                </a:lnTo>
                <a:lnTo>
                  <a:pt x="241" y="1906"/>
                </a:lnTo>
                <a:lnTo>
                  <a:pt x="233" y="1916"/>
                </a:lnTo>
                <a:lnTo>
                  <a:pt x="225" y="1926"/>
                </a:lnTo>
                <a:lnTo>
                  <a:pt x="215" y="1935"/>
                </a:lnTo>
                <a:lnTo>
                  <a:pt x="206" y="1945"/>
                </a:lnTo>
                <a:lnTo>
                  <a:pt x="196" y="1954"/>
                </a:lnTo>
                <a:lnTo>
                  <a:pt x="190" y="1957"/>
                </a:lnTo>
                <a:lnTo>
                  <a:pt x="182" y="1960"/>
                </a:lnTo>
                <a:lnTo>
                  <a:pt x="176" y="1961"/>
                </a:lnTo>
                <a:lnTo>
                  <a:pt x="169" y="1962"/>
                </a:lnTo>
                <a:lnTo>
                  <a:pt x="155" y="1964"/>
                </a:lnTo>
                <a:lnTo>
                  <a:pt x="140" y="1965"/>
                </a:lnTo>
                <a:lnTo>
                  <a:pt x="136" y="1965"/>
                </a:lnTo>
                <a:lnTo>
                  <a:pt x="132" y="1966"/>
                </a:lnTo>
                <a:lnTo>
                  <a:pt x="132" y="1966"/>
                </a:lnTo>
                <a:lnTo>
                  <a:pt x="53" y="1389"/>
                </a:lnTo>
                <a:lnTo>
                  <a:pt x="45" y="210"/>
                </a:lnTo>
                <a:lnTo>
                  <a:pt x="34" y="189"/>
                </a:lnTo>
                <a:lnTo>
                  <a:pt x="25" y="172"/>
                </a:lnTo>
                <a:lnTo>
                  <a:pt x="14" y="155"/>
                </a:lnTo>
                <a:lnTo>
                  <a:pt x="0" y="137"/>
                </a:lnTo>
                <a:lnTo>
                  <a:pt x="0" y="137"/>
                </a:lnTo>
                <a:lnTo>
                  <a:pt x="6" y="129"/>
                </a:lnTo>
                <a:lnTo>
                  <a:pt x="12" y="120"/>
                </a:lnTo>
                <a:lnTo>
                  <a:pt x="15" y="116"/>
                </a:lnTo>
                <a:lnTo>
                  <a:pt x="18" y="113"/>
                </a:lnTo>
                <a:lnTo>
                  <a:pt x="22" y="108"/>
                </a:lnTo>
                <a:lnTo>
                  <a:pt x="26" y="106"/>
                </a:lnTo>
                <a:lnTo>
                  <a:pt x="37" y="105"/>
                </a:lnTo>
                <a:lnTo>
                  <a:pt x="47" y="106"/>
                </a:lnTo>
                <a:lnTo>
                  <a:pt x="67" y="101"/>
                </a:lnTo>
                <a:lnTo>
                  <a:pt x="84" y="95"/>
                </a:lnTo>
                <a:lnTo>
                  <a:pt x="101" y="91"/>
                </a:lnTo>
                <a:lnTo>
                  <a:pt x="122" y="88"/>
                </a:lnTo>
                <a:lnTo>
                  <a:pt x="136" y="84"/>
                </a:lnTo>
                <a:lnTo>
                  <a:pt x="149" y="80"/>
                </a:lnTo>
                <a:lnTo>
                  <a:pt x="154" y="78"/>
                </a:lnTo>
                <a:lnTo>
                  <a:pt x="161" y="76"/>
                </a:lnTo>
                <a:lnTo>
                  <a:pt x="167" y="75"/>
                </a:lnTo>
                <a:lnTo>
                  <a:pt x="175" y="74"/>
                </a:lnTo>
                <a:lnTo>
                  <a:pt x="180" y="75"/>
                </a:lnTo>
                <a:lnTo>
                  <a:pt x="185" y="76"/>
                </a:lnTo>
                <a:lnTo>
                  <a:pt x="188" y="78"/>
                </a:lnTo>
                <a:lnTo>
                  <a:pt x="191" y="80"/>
                </a:lnTo>
                <a:lnTo>
                  <a:pt x="199" y="86"/>
                </a:lnTo>
                <a:lnTo>
                  <a:pt x="207" y="90"/>
                </a:lnTo>
                <a:lnTo>
                  <a:pt x="223" y="96"/>
                </a:lnTo>
                <a:lnTo>
                  <a:pt x="239" y="101"/>
                </a:lnTo>
                <a:lnTo>
                  <a:pt x="254" y="105"/>
                </a:lnTo>
                <a:lnTo>
                  <a:pt x="271" y="108"/>
                </a:lnTo>
                <a:lnTo>
                  <a:pt x="852" y="0"/>
                </a:lnTo>
                <a:lnTo>
                  <a:pt x="852" y="0"/>
                </a:lnTo>
                <a:lnTo>
                  <a:pt x="1067" y="650"/>
                </a:lnTo>
                <a:lnTo>
                  <a:pt x="1070" y="673"/>
                </a:lnTo>
                <a:lnTo>
                  <a:pt x="1071" y="694"/>
                </a:lnTo>
                <a:lnTo>
                  <a:pt x="1072" y="713"/>
                </a:lnTo>
                <a:lnTo>
                  <a:pt x="1076" y="736"/>
                </a:lnTo>
                <a:lnTo>
                  <a:pt x="1079" y="746"/>
                </a:lnTo>
                <a:lnTo>
                  <a:pt x="1082" y="756"/>
                </a:lnTo>
                <a:lnTo>
                  <a:pt x="1085" y="767"/>
                </a:lnTo>
                <a:lnTo>
                  <a:pt x="1089" y="778"/>
                </a:lnTo>
                <a:lnTo>
                  <a:pt x="1091" y="792"/>
                </a:lnTo>
                <a:lnTo>
                  <a:pt x="1092" y="805"/>
                </a:lnTo>
                <a:lnTo>
                  <a:pt x="1092" y="817"/>
                </a:lnTo>
                <a:lnTo>
                  <a:pt x="1094" y="831"/>
                </a:lnTo>
                <a:lnTo>
                  <a:pt x="1096" y="840"/>
                </a:lnTo>
                <a:lnTo>
                  <a:pt x="1099" y="849"/>
                </a:lnTo>
                <a:lnTo>
                  <a:pt x="1100" y="852"/>
                </a:lnTo>
                <a:lnTo>
                  <a:pt x="1104" y="857"/>
                </a:lnTo>
                <a:lnTo>
                  <a:pt x="1106" y="860"/>
                </a:lnTo>
                <a:lnTo>
                  <a:pt x="1110" y="863"/>
                </a:lnTo>
                <a:lnTo>
                  <a:pt x="1120" y="867"/>
                </a:lnTo>
                <a:lnTo>
                  <a:pt x="1131" y="871"/>
                </a:lnTo>
                <a:lnTo>
                  <a:pt x="1143" y="877"/>
                </a:lnTo>
                <a:lnTo>
                  <a:pt x="1152" y="884"/>
                </a:lnTo>
                <a:lnTo>
                  <a:pt x="1161" y="892"/>
                </a:lnTo>
                <a:lnTo>
                  <a:pt x="1168" y="903"/>
                </a:lnTo>
                <a:lnTo>
                  <a:pt x="1176" y="914"/>
                </a:lnTo>
                <a:lnTo>
                  <a:pt x="1183" y="922"/>
                </a:lnTo>
                <a:lnTo>
                  <a:pt x="1190" y="932"/>
                </a:lnTo>
                <a:lnTo>
                  <a:pt x="1198" y="942"/>
                </a:lnTo>
                <a:lnTo>
                  <a:pt x="1205" y="953"/>
                </a:lnTo>
                <a:lnTo>
                  <a:pt x="1212" y="962"/>
                </a:lnTo>
                <a:lnTo>
                  <a:pt x="1215" y="967"/>
                </a:lnTo>
                <a:lnTo>
                  <a:pt x="1217" y="972"/>
                </a:lnTo>
                <a:lnTo>
                  <a:pt x="1218" y="979"/>
                </a:lnTo>
                <a:lnTo>
                  <a:pt x="1219" y="985"/>
                </a:lnTo>
                <a:lnTo>
                  <a:pt x="1218" y="988"/>
                </a:lnTo>
                <a:lnTo>
                  <a:pt x="1217" y="992"/>
                </a:lnTo>
                <a:lnTo>
                  <a:pt x="1215" y="994"/>
                </a:lnTo>
                <a:lnTo>
                  <a:pt x="1213" y="997"/>
                </a:lnTo>
                <a:lnTo>
                  <a:pt x="1208" y="1001"/>
                </a:lnTo>
                <a:lnTo>
                  <a:pt x="1203" y="1006"/>
                </a:lnTo>
                <a:lnTo>
                  <a:pt x="1191" y="1022"/>
                </a:lnTo>
                <a:lnTo>
                  <a:pt x="1181" y="1038"/>
                </a:lnTo>
                <a:lnTo>
                  <a:pt x="1179" y="1045"/>
                </a:lnTo>
                <a:lnTo>
                  <a:pt x="1178" y="1051"/>
                </a:lnTo>
                <a:lnTo>
                  <a:pt x="1177" y="1057"/>
                </a:lnTo>
                <a:lnTo>
                  <a:pt x="1177" y="1064"/>
                </a:lnTo>
                <a:lnTo>
                  <a:pt x="1178" y="1077"/>
                </a:lnTo>
                <a:lnTo>
                  <a:pt x="1179" y="1091"/>
                </a:lnTo>
                <a:lnTo>
                  <a:pt x="1178" y="1102"/>
                </a:lnTo>
                <a:lnTo>
                  <a:pt x="1177" y="1111"/>
                </a:lnTo>
                <a:lnTo>
                  <a:pt x="1176" y="1120"/>
                </a:lnTo>
                <a:lnTo>
                  <a:pt x="1174" y="1129"/>
                </a:lnTo>
                <a:lnTo>
                  <a:pt x="1170" y="1146"/>
                </a:lnTo>
                <a:lnTo>
                  <a:pt x="1165" y="1165"/>
                </a:lnTo>
                <a:lnTo>
                  <a:pt x="1203" y="1380"/>
                </a:lnTo>
                <a:lnTo>
                  <a:pt x="1200" y="1416"/>
                </a:lnTo>
                <a:lnTo>
                  <a:pt x="1194" y="1445"/>
                </a:lnTo>
                <a:lnTo>
                  <a:pt x="1190" y="1475"/>
                </a:lnTo>
                <a:lnTo>
                  <a:pt x="1187" y="1511"/>
                </a:lnTo>
                <a:lnTo>
                  <a:pt x="1187" y="15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" name="Freeform 185"/>
          <p:cNvSpPr>
            <a:spLocks/>
          </p:cNvSpPr>
          <p:nvPr/>
        </p:nvSpPr>
        <p:spPr bwMode="auto">
          <a:xfrm>
            <a:off x="6037293" y="4692218"/>
            <a:ext cx="501686" cy="903864"/>
          </a:xfrm>
          <a:custGeom>
            <a:avLst/>
            <a:gdLst>
              <a:gd name="T0" fmla="*/ 970 w 1088"/>
              <a:gd name="T1" fmla="*/ 1842 h 1960"/>
              <a:gd name="T2" fmla="*/ 877 w 1088"/>
              <a:gd name="T3" fmla="*/ 1856 h 1960"/>
              <a:gd name="T4" fmla="*/ 810 w 1088"/>
              <a:gd name="T5" fmla="*/ 1904 h 1960"/>
              <a:gd name="T6" fmla="*/ 762 w 1088"/>
              <a:gd name="T7" fmla="*/ 1944 h 1960"/>
              <a:gd name="T8" fmla="*/ 736 w 1088"/>
              <a:gd name="T9" fmla="*/ 1959 h 1960"/>
              <a:gd name="T10" fmla="*/ 706 w 1088"/>
              <a:gd name="T11" fmla="*/ 1959 h 1960"/>
              <a:gd name="T12" fmla="*/ 700 w 1088"/>
              <a:gd name="T13" fmla="*/ 1887 h 1960"/>
              <a:gd name="T14" fmla="*/ 684 w 1088"/>
              <a:gd name="T15" fmla="*/ 1844 h 1960"/>
              <a:gd name="T16" fmla="*/ 643 w 1088"/>
              <a:gd name="T17" fmla="*/ 1804 h 1960"/>
              <a:gd name="T18" fmla="*/ 623 w 1088"/>
              <a:gd name="T19" fmla="*/ 1783 h 1960"/>
              <a:gd name="T20" fmla="*/ 627 w 1088"/>
              <a:gd name="T21" fmla="*/ 1753 h 1960"/>
              <a:gd name="T22" fmla="*/ 632 w 1088"/>
              <a:gd name="T23" fmla="*/ 1689 h 1960"/>
              <a:gd name="T24" fmla="*/ 628 w 1088"/>
              <a:gd name="T25" fmla="*/ 1678 h 1960"/>
              <a:gd name="T26" fmla="*/ 603 w 1088"/>
              <a:gd name="T27" fmla="*/ 1663 h 1960"/>
              <a:gd name="T28" fmla="*/ 22 w 1088"/>
              <a:gd name="T29" fmla="*/ 1737 h 1960"/>
              <a:gd name="T30" fmla="*/ 14 w 1088"/>
              <a:gd name="T31" fmla="*/ 1715 h 1960"/>
              <a:gd name="T32" fmla="*/ 14 w 1088"/>
              <a:gd name="T33" fmla="*/ 1693 h 1960"/>
              <a:gd name="T34" fmla="*/ 2 w 1088"/>
              <a:gd name="T35" fmla="*/ 1658 h 1960"/>
              <a:gd name="T36" fmla="*/ 0 w 1088"/>
              <a:gd name="T37" fmla="*/ 1633 h 1960"/>
              <a:gd name="T38" fmla="*/ 14 w 1088"/>
              <a:gd name="T39" fmla="*/ 1612 h 1960"/>
              <a:gd name="T40" fmla="*/ 41 w 1088"/>
              <a:gd name="T41" fmla="*/ 1562 h 1960"/>
              <a:gd name="T42" fmla="*/ 50 w 1088"/>
              <a:gd name="T43" fmla="*/ 1543 h 1960"/>
              <a:gd name="T44" fmla="*/ 43 w 1088"/>
              <a:gd name="T45" fmla="*/ 1520 h 1960"/>
              <a:gd name="T46" fmla="*/ 29 w 1088"/>
              <a:gd name="T47" fmla="*/ 1497 h 1960"/>
              <a:gd name="T48" fmla="*/ 31 w 1088"/>
              <a:gd name="T49" fmla="*/ 1478 h 1960"/>
              <a:gd name="T50" fmla="*/ 57 w 1088"/>
              <a:gd name="T51" fmla="*/ 1458 h 1960"/>
              <a:gd name="T52" fmla="*/ 56 w 1088"/>
              <a:gd name="T53" fmla="*/ 1438 h 1960"/>
              <a:gd name="T54" fmla="*/ 63 w 1088"/>
              <a:gd name="T55" fmla="*/ 1414 h 1960"/>
              <a:gd name="T56" fmla="*/ 88 w 1088"/>
              <a:gd name="T57" fmla="*/ 1395 h 1960"/>
              <a:gd name="T58" fmla="*/ 111 w 1088"/>
              <a:gd name="T59" fmla="*/ 1368 h 1960"/>
              <a:gd name="T60" fmla="*/ 116 w 1088"/>
              <a:gd name="T61" fmla="*/ 1323 h 1960"/>
              <a:gd name="T62" fmla="*/ 117 w 1088"/>
              <a:gd name="T63" fmla="*/ 1289 h 1960"/>
              <a:gd name="T64" fmla="*/ 129 w 1088"/>
              <a:gd name="T65" fmla="*/ 1264 h 1960"/>
              <a:gd name="T66" fmla="*/ 144 w 1088"/>
              <a:gd name="T67" fmla="*/ 1244 h 1960"/>
              <a:gd name="T68" fmla="*/ 146 w 1088"/>
              <a:gd name="T69" fmla="*/ 1207 h 1960"/>
              <a:gd name="T70" fmla="*/ 144 w 1088"/>
              <a:gd name="T71" fmla="*/ 1154 h 1960"/>
              <a:gd name="T72" fmla="*/ 132 w 1088"/>
              <a:gd name="T73" fmla="*/ 1104 h 1960"/>
              <a:gd name="T74" fmla="*/ 122 w 1088"/>
              <a:gd name="T75" fmla="*/ 1062 h 1960"/>
              <a:gd name="T76" fmla="*/ 123 w 1088"/>
              <a:gd name="T77" fmla="*/ 1025 h 1960"/>
              <a:gd name="T78" fmla="*/ 109 w 1088"/>
              <a:gd name="T79" fmla="*/ 983 h 1960"/>
              <a:gd name="T80" fmla="*/ 92 w 1088"/>
              <a:gd name="T81" fmla="*/ 949 h 1960"/>
              <a:gd name="T82" fmla="*/ 87 w 1088"/>
              <a:gd name="T83" fmla="*/ 916 h 1960"/>
              <a:gd name="T84" fmla="*/ 89 w 1088"/>
              <a:gd name="T85" fmla="*/ 871 h 1960"/>
              <a:gd name="T86" fmla="*/ 80 w 1088"/>
              <a:gd name="T87" fmla="*/ 804 h 1960"/>
              <a:gd name="T88" fmla="*/ 77 w 1088"/>
              <a:gd name="T89" fmla="*/ 742 h 1960"/>
              <a:gd name="T90" fmla="*/ 63 w 1088"/>
              <a:gd name="T91" fmla="*/ 702 h 1960"/>
              <a:gd name="T92" fmla="*/ 58 w 1088"/>
              <a:gd name="T93" fmla="*/ 676 h 1960"/>
              <a:gd name="T94" fmla="*/ 70 w 1088"/>
              <a:gd name="T95" fmla="*/ 639 h 1960"/>
              <a:gd name="T96" fmla="*/ 83 w 1088"/>
              <a:gd name="T97" fmla="*/ 576 h 1960"/>
              <a:gd name="T98" fmla="*/ 94 w 1088"/>
              <a:gd name="T99" fmla="*/ 531 h 1960"/>
              <a:gd name="T100" fmla="*/ 137 w 1088"/>
              <a:gd name="T101" fmla="*/ 481 h 1960"/>
              <a:gd name="T102" fmla="*/ 158 w 1088"/>
              <a:gd name="T103" fmla="*/ 441 h 1960"/>
              <a:gd name="T104" fmla="*/ 152 w 1088"/>
              <a:gd name="T105" fmla="*/ 400 h 1960"/>
              <a:gd name="T106" fmla="*/ 172 w 1088"/>
              <a:gd name="T107" fmla="*/ 379 h 1960"/>
              <a:gd name="T108" fmla="*/ 214 w 1088"/>
              <a:gd name="T109" fmla="*/ 338 h 1960"/>
              <a:gd name="T110" fmla="*/ 232 w 1088"/>
              <a:gd name="T111" fmla="*/ 298 h 1960"/>
              <a:gd name="T112" fmla="*/ 233 w 1088"/>
              <a:gd name="T113" fmla="*/ 264 h 1960"/>
              <a:gd name="T114" fmla="*/ 237 w 1088"/>
              <a:gd name="T115" fmla="*/ 235 h 1960"/>
              <a:gd name="T116" fmla="*/ 261 w 1088"/>
              <a:gd name="T117" fmla="*/ 185 h 1960"/>
              <a:gd name="T118" fmla="*/ 298 w 1088"/>
              <a:gd name="T119" fmla="*/ 141 h 1960"/>
              <a:gd name="T120" fmla="*/ 956 w 1088"/>
              <a:gd name="T121" fmla="*/ 0 h 1960"/>
              <a:gd name="T122" fmla="*/ 990 w 1088"/>
              <a:gd name="T123" fmla="*/ 52 h 1960"/>
              <a:gd name="T124" fmla="*/ 1088 w 1088"/>
              <a:gd name="T125" fmla="*/ 1829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8" h="1960">
                <a:moveTo>
                  <a:pt x="1088" y="1829"/>
                </a:moveTo>
                <a:lnTo>
                  <a:pt x="1046" y="1832"/>
                </a:lnTo>
                <a:lnTo>
                  <a:pt x="1008" y="1836"/>
                </a:lnTo>
                <a:lnTo>
                  <a:pt x="970" y="1842"/>
                </a:lnTo>
                <a:lnTo>
                  <a:pt x="927" y="1849"/>
                </a:lnTo>
                <a:lnTo>
                  <a:pt x="905" y="1844"/>
                </a:lnTo>
                <a:lnTo>
                  <a:pt x="891" y="1849"/>
                </a:lnTo>
                <a:lnTo>
                  <a:pt x="877" y="1856"/>
                </a:lnTo>
                <a:lnTo>
                  <a:pt x="865" y="1862"/>
                </a:lnTo>
                <a:lnTo>
                  <a:pt x="854" y="1870"/>
                </a:lnTo>
                <a:lnTo>
                  <a:pt x="833" y="1886"/>
                </a:lnTo>
                <a:lnTo>
                  <a:pt x="810" y="1904"/>
                </a:lnTo>
                <a:lnTo>
                  <a:pt x="797" y="1915"/>
                </a:lnTo>
                <a:lnTo>
                  <a:pt x="786" y="1926"/>
                </a:lnTo>
                <a:lnTo>
                  <a:pt x="776" y="1936"/>
                </a:lnTo>
                <a:lnTo>
                  <a:pt x="762" y="1944"/>
                </a:lnTo>
                <a:lnTo>
                  <a:pt x="753" y="1950"/>
                </a:lnTo>
                <a:lnTo>
                  <a:pt x="744" y="1955"/>
                </a:lnTo>
                <a:lnTo>
                  <a:pt x="740" y="1957"/>
                </a:lnTo>
                <a:lnTo>
                  <a:pt x="736" y="1959"/>
                </a:lnTo>
                <a:lnTo>
                  <a:pt x="730" y="1960"/>
                </a:lnTo>
                <a:lnTo>
                  <a:pt x="725" y="1960"/>
                </a:lnTo>
                <a:lnTo>
                  <a:pt x="715" y="1960"/>
                </a:lnTo>
                <a:lnTo>
                  <a:pt x="706" y="1959"/>
                </a:lnTo>
                <a:lnTo>
                  <a:pt x="706" y="1933"/>
                </a:lnTo>
                <a:lnTo>
                  <a:pt x="704" y="1910"/>
                </a:lnTo>
                <a:lnTo>
                  <a:pt x="703" y="1899"/>
                </a:lnTo>
                <a:lnTo>
                  <a:pt x="700" y="1887"/>
                </a:lnTo>
                <a:lnTo>
                  <a:pt x="697" y="1875"/>
                </a:lnTo>
                <a:lnTo>
                  <a:pt x="692" y="1862"/>
                </a:lnTo>
                <a:lnTo>
                  <a:pt x="689" y="1852"/>
                </a:lnTo>
                <a:lnTo>
                  <a:pt x="684" y="1844"/>
                </a:lnTo>
                <a:lnTo>
                  <a:pt x="678" y="1836"/>
                </a:lnTo>
                <a:lnTo>
                  <a:pt x="672" y="1830"/>
                </a:lnTo>
                <a:lnTo>
                  <a:pt x="658" y="1817"/>
                </a:lnTo>
                <a:lnTo>
                  <a:pt x="643" y="1804"/>
                </a:lnTo>
                <a:lnTo>
                  <a:pt x="635" y="1797"/>
                </a:lnTo>
                <a:lnTo>
                  <a:pt x="628" y="1791"/>
                </a:lnTo>
                <a:lnTo>
                  <a:pt x="625" y="1788"/>
                </a:lnTo>
                <a:lnTo>
                  <a:pt x="623" y="1783"/>
                </a:lnTo>
                <a:lnTo>
                  <a:pt x="622" y="1779"/>
                </a:lnTo>
                <a:lnTo>
                  <a:pt x="621" y="1775"/>
                </a:lnTo>
                <a:lnTo>
                  <a:pt x="623" y="1764"/>
                </a:lnTo>
                <a:lnTo>
                  <a:pt x="627" y="1753"/>
                </a:lnTo>
                <a:lnTo>
                  <a:pt x="629" y="1737"/>
                </a:lnTo>
                <a:lnTo>
                  <a:pt x="631" y="1722"/>
                </a:lnTo>
                <a:lnTo>
                  <a:pt x="632" y="1707"/>
                </a:lnTo>
                <a:lnTo>
                  <a:pt x="632" y="1689"/>
                </a:lnTo>
                <a:lnTo>
                  <a:pt x="632" y="1686"/>
                </a:lnTo>
                <a:lnTo>
                  <a:pt x="631" y="1683"/>
                </a:lnTo>
                <a:lnTo>
                  <a:pt x="629" y="1680"/>
                </a:lnTo>
                <a:lnTo>
                  <a:pt x="628" y="1678"/>
                </a:lnTo>
                <a:lnTo>
                  <a:pt x="622" y="1673"/>
                </a:lnTo>
                <a:lnTo>
                  <a:pt x="617" y="1670"/>
                </a:lnTo>
                <a:lnTo>
                  <a:pt x="609" y="1667"/>
                </a:lnTo>
                <a:lnTo>
                  <a:pt x="603" y="1663"/>
                </a:lnTo>
                <a:lnTo>
                  <a:pt x="595" y="1660"/>
                </a:lnTo>
                <a:lnTo>
                  <a:pt x="590" y="1655"/>
                </a:lnTo>
                <a:lnTo>
                  <a:pt x="27" y="1740"/>
                </a:lnTo>
                <a:lnTo>
                  <a:pt x="22" y="1737"/>
                </a:lnTo>
                <a:lnTo>
                  <a:pt x="18" y="1733"/>
                </a:lnTo>
                <a:lnTo>
                  <a:pt x="16" y="1726"/>
                </a:lnTo>
                <a:lnTo>
                  <a:pt x="15" y="1721"/>
                </a:lnTo>
                <a:lnTo>
                  <a:pt x="14" y="1715"/>
                </a:lnTo>
                <a:lnTo>
                  <a:pt x="14" y="1710"/>
                </a:lnTo>
                <a:lnTo>
                  <a:pt x="15" y="1705"/>
                </a:lnTo>
                <a:lnTo>
                  <a:pt x="15" y="1699"/>
                </a:lnTo>
                <a:lnTo>
                  <a:pt x="14" y="1693"/>
                </a:lnTo>
                <a:lnTo>
                  <a:pt x="13" y="1687"/>
                </a:lnTo>
                <a:lnTo>
                  <a:pt x="9" y="1674"/>
                </a:lnTo>
                <a:lnTo>
                  <a:pt x="4" y="1663"/>
                </a:lnTo>
                <a:lnTo>
                  <a:pt x="2" y="1658"/>
                </a:lnTo>
                <a:lnTo>
                  <a:pt x="1" y="1653"/>
                </a:lnTo>
                <a:lnTo>
                  <a:pt x="0" y="1646"/>
                </a:lnTo>
                <a:lnTo>
                  <a:pt x="0" y="1640"/>
                </a:lnTo>
                <a:lnTo>
                  <a:pt x="0" y="1633"/>
                </a:lnTo>
                <a:lnTo>
                  <a:pt x="2" y="1628"/>
                </a:lnTo>
                <a:lnTo>
                  <a:pt x="4" y="1624"/>
                </a:lnTo>
                <a:lnTo>
                  <a:pt x="7" y="1619"/>
                </a:lnTo>
                <a:lnTo>
                  <a:pt x="14" y="1612"/>
                </a:lnTo>
                <a:lnTo>
                  <a:pt x="21" y="1602"/>
                </a:lnTo>
                <a:lnTo>
                  <a:pt x="29" y="1587"/>
                </a:lnTo>
                <a:lnTo>
                  <a:pt x="37" y="1571"/>
                </a:lnTo>
                <a:lnTo>
                  <a:pt x="41" y="1562"/>
                </a:lnTo>
                <a:lnTo>
                  <a:pt x="45" y="1554"/>
                </a:lnTo>
                <a:lnTo>
                  <a:pt x="48" y="1551"/>
                </a:lnTo>
                <a:lnTo>
                  <a:pt x="49" y="1547"/>
                </a:lnTo>
                <a:lnTo>
                  <a:pt x="50" y="1543"/>
                </a:lnTo>
                <a:lnTo>
                  <a:pt x="50" y="1538"/>
                </a:lnTo>
                <a:lnTo>
                  <a:pt x="49" y="1532"/>
                </a:lnTo>
                <a:lnTo>
                  <a:pt x="47" y="1525"/>
                </a:lnTo>
                <a:lnTo>
                  <a:pt x="43" y="1520"/>
                </a:lnTo>
                <a:lnTo>
                  <a:pt x="39" y="1514"/>
                </a:lnTo>
                <a:lnTo>
                  <a:pt x="36" y="1509"/>
                </a:lnTo>
                <a:lnTo>
                  <a:pt x="33" y="1504"/>
                </a:lnTo>
                <a:lnTo>
                  <a:pt x="29" y="1497"/>
                </a:lnTo>
                <a:lnTo>
                  <a:pt x="29" y="1491"/>
                </a:lnTo>
                <a:lnTo>
                  <a:pt x="29" y="1485"/>
                </a:lnTo>
                <a:lnTo>
                  <a:pt x="30" y="1482"/>
                </a:lnTo>
                <a:lnTo>
                  <a:pt x="31" y="1478"/>
                </a:lnTo>
                <a:lnTo>
                  <a:pt x="35" y="1474"/>
                </a:lnTo>
                <a:lnTo>
                  <a:pt x="45" y="1470"/>
                </a:lnTo>
                <a:lnTo>
                  <a:pt x="55" y="1464"/>
                </a:lnTo>
                <a:lnTo>
                  <a:pt x="57" y="1458"/>
                </a:lnTo>
                <a:lnTo>
                  <a:pt x="58" y="1453"/>
                </a:lnTo>
                <a:lnTo>
                  <a:pt x="58" y="1449"/>
                </a:lnTo>
                <a:lnTo>
                  <a:pt x="57" y="1443"/>
                </a:lnTo>
                <a:lnTo>
                  <a:pt x="56" y="1438"/>
                </a:lnTo>
                <a:lnTo>
                  <a:pt x="56" y="1432"/>
                </a:lnTo>
                <a:lnTo>
                  <a:pt x="56" y="1427"/>
                </a:lnTo>
                <a:lnTo>
                  <a:pt x="58" y="1422"/>
                </a:lnTo>
                <a:lnTo>
                  <a:pt x="63" y="1414"/>
                </a:lnTo>
                <a:lnTo>
                  <a:pt x="68" y="1408"/>
                </a:lnTo>
                <a:lnTo>
                  <a:pt x="75" y="1403"/>
                </a:lnTo>
                <a:lnTo>
                  <a:pt x="81" y="1399"/>
                </a:lnTo>
                <a:lnTo>
                  <a:pt x="88" y="1395"/>
                </a:lnTo>
                <a:lnTo>
                  <a:pt x="94" y="1389"/>
                </a:lnTo>
                <a:lnTo>
                  <a:pt x="101" y="1384"/>
                </a:lnTo>
                <a:lnTo>
                  <a:pt x="106" y="1376"/>
                </a:lnTo>
                <a:lnTo>
                  <a:pt x="111" y="1368"/>
                </a:lnTo>
                <a:lnTo>
                  <a:pt x="115" y="1359"/>
                </a:lnTo>
                <a:lnTo>
                  <a:pt x="116" y="1349"/>
                </a:lnTo>
                <a:lnTo>
                  <a:pt x="117" y="1339"/>
                </a:lnTo>
                <a:lnTo>
                  <a:pt x="116" y="1323"/>
                </a:lnTo>
                <a:lnTo>
                  <a:pt x="116" y="1309"/>
                </a:lnTo>
                <a:lnTo>
                  <a:pt x="116" y="1303"/>
                </a:lnTo>
                <a:lnTo>
                  <a:pt x="116" y="1295"/>
                </a:lnTo>
                <a:lnTo>
                  <a:pt x="117" y="1289"/>
                </a:lnTo>
                <a:lnTo>
                  <a:pt x="119" y="1281"/>
                </a:lnTo>
                <a:lnTo>
                  <a:pt x="122" y="1275"/>
                </a:lnTo>
                <a:lnTo>
                  <a:pt x="125" y="1269"/>
                </a:lnTo>
                <a:lnTo>
                  <a:pt x="129" y="1264"/>
                </a:lnTo>
                <a:lnTo>
                  <a:pt x="133" y="1260"/>
                </a:lnTo>
                <a:lnTo>
                  <a:pt x="137" y="1255"/>
                </a:lnTo>
                <a:lnTo>
                  <a:pt x="141" y="1250"/>
                </a:lnTo>
                <a:lnTo>
                  <a:pt x="144" y="1244"/>
                </a:lnTo>
                <a:lnTo>
                  <a:pt x="146" y="1238"/>
                </a:lnTo>
                <a:lnTo>
                  <a:pt x="147" y="1227"/>
                </a:lnTo>
                <a:lnTo>
                  <a:pt x="147" y="1217"/>
                </a:lnTo>
                <a:lnTo>
                  <a:pt x="146" y="1207"/>
                </a:lnTo>
                <a:lnTo>
                  <a:pt x="146" y="1196"/>
                </a:lnTo>
                <a:lnTo>
                  <a:pt x="146" y="1181"/>
                </a:lnTo>
                <a:lnTo>
                  <a:pt x="145" y="1167"/>
                </a:lnTo>
                <a:lnTo>
                  <a:pt x="144" y="1154"/>
                </a:lnTo>
                <a:lnTo>
                  <a:pt x="142" y="1142"/>
                </a:lnTo>
                <a:lnTo>
                  <a:pt x="139" y="1129"/>
                </a:lnTo>
                <a:lnTo>
                  <a:pt x="136" y="1117"/>
                </a:lnTo>
                <a:lnTo>
                  <a:pt x="132" y="1104"/>
                </a:lnTo>
                <a:lnTo>
                  <a:pt x="128" y="1090"/>
                </a:lnTo>
                <a:lnTo>
                  <a:pt x="124" y="1079"/>
                </a:lnTo>
                <a:lnTo>
                  <a:pt x="123" y="1071"/>
                </a:lnTo>
                <a:lnTo>
                  <a:pt x="122" y="1062"/>
                </a:lnTo>
                <a:lnTo>
                  <a:pt x="123" y="1053"/>
                </a:lnTo>
                <a:lnTo>
                  <a:pt x="123" y="1044"/>
                </a:lnTo>
                <a:lnTo>
                  <a:pt x="123" y="1035"/>
                </a:lnTo>
                <a:lnTo>
                  <a:pt x="123" y="1025"/>
                </a:lnTo>
                <a:lnTo>
                  <a:pt x="122" y="1016"/>
                </a:lnTo>
                <a:lnTo>
                  <a:pt x="119" y="1004"/>
                </a:lnTo>
                <a:lnTo>
                  <a:pt x="115" y="993"/>
                </a:lnTo>
                <a:lnTo>
                  <a:pt x="109" y="983"/>
                </a:lnTo>
                <a:lnTo>
                  <a:pt x="104" y="972"/>
                </a:lnTo>
                <a:lnTo>
                  <a:pt x="98" y="965"/>
                </a:lnTo>
                <a:lnTo>
                  <a:pt x="95" y="956"/>
                </a:lnTo>
                <a:lnTo>
                  <a:pt x="92" y="949"/>
                </a:lnTo>
                <a:lnTo>
                  <a:pt x="90" y="940"/>
                </a:lnTo>
                <a:lnTo>
                  <a:pt x="89" y="935"/>
                </a:lnTo>
                <a:lnTo>
                  <a:pt x="88" y="928"/>
                </a:lnTo>
                <a:lnTo>
                  <a:pt x="87" y="916"/>
                </a:lnTo>
                <a:lnTo>
                  <a:pt x="89" y="906"/>
                </a:lnTo>
                <a:lnTo>
                  <a:pt x="90" y="897"/>
                </a:lnTo>
                <a:lnTo>
                  <a:pt x="90" y="885"/>
                </a:lnTo>
                <a:lnTo>
                  <a:pt x="89" y="871"/>
                </a:lnTo>
                <a:lnTo>
                  <a:pt x="87" y="859"/>
                </a:lnTo>
                <a:lnTo>
                  <a:pt x="84" y="846"/>
                </a:lnTo>
                <a:lnTo>
                  <a:pt x="82" y="832"/>
                </a:lnTo>
                <a:lnTo>
                  <a:pt x="80" y="804"/>
                </a:lnTo>
                <a:lnTo>
                  <a:pt x="79" y="780"/>
                </a:lnTo>
                <a:lnTo>
                  <a:pt x="79" y="768"/>
                </a:lnTo>
                <a:lnTo>
                  <a:pt x="78" y="755"/>
                </a:lnTo>
                <a:lnTo>
                  <a:pt x="77" y="742"/>
                </a:lnTo>
                <a:lnTo>
                  <a:pt x="74" y="728"/>
                </a:lnTo>
                <a:lnTo>
                  <a:pt x="70" y="717"/>
                </a:lnTo>
                <a:lnTo>
                  <a:pt x="65" y="708"/>
                </a:lnTo>
                <a:lnTo>
                  <a:pt x="63" y="702"/>
                </a:lnTo>
                <a:lnTo>
                  <a:pt x="61" y="698"/>
                </a:lnTo>
                <a:lnTo>
                  <a:pt x="58" y="693"/>
                </a:lnTo>
                <a:lnTo>
                  <a:pt x="58" y="686"/>
                </a:lnTo>
                <a:lnTo>
                  <a:pt x="58" y="676"/>
                </a:lnTo>
                <a:lnTo>
                  <a:pt x="60" y="669"/>
                </a:lnTo>
                <a:lnTo>
                  <a:pt x="62" y="661"/>
                </a:lnTo>
                <a:lnTo>
                  <a:pt x="65" y="654"/>
                </a:lnTo>
                <a:lnTo>
                  <a:pt x="70" y="639"/>
                </a:lnTo>
                <a:lnTo>
                  <a:pt x="77" y="622"/>
                </a:lnTo>
                <a:lnTo>
                  <a:pt x="81" y="606"/>
                </a:lnTo>
                <a:lnTo>
                  <a:pt x="82" y="591"/>
                </a:lnTo>
                <a:lnTo>
                  <a:pt x="83" y="576"/>
                </a:lnTo>
                <a:lnTo>
                  <a:pt x="84" y="559"/>
                </a:lnTo>
                <a:lnTo>
                  <a:pt x="87" y="548"/>
                </a:lnTo>
                <a:lnTo>
                  <a:pt x="90" y="539"/>
                </a:lnTo>
                <a:lnTo>
                  <a:pt x="94" y="531"/>
                </a:lnTo>
                <a:lnTo>
                  <a:pt x="99" y="522"/>
                </a:lnTo>
                <a:lnTo>
                  <a:pt x="111" y="508"/>
                </a:lnTo>
                <a:lnTo>
                  <a:pt x="124" y="495"/>
                </a:lnTo>
                <a:lnTo>
                  <a:pt x="137" y="481"/>
                </a:lnTo>
                <a:lnTo>
                  <a:pt x="148" y="467"/>
                </a:lnTo>
                <a:lnTo>
                  <a:pt x="152" y="459"/>
                </a:lnTo>
                <a:lnTo>
                  <a:pt x="156" y="451"/>
                </a:lnTo>
                <a:lnTo>
                  <a:pt x="158" y="441"/>
                </a:lnTo>
                <a:lnTo>
                  <a:pt x="159" y="431"/>
                </a:lnTo>
                <a:lnTo>
                  <a:pt x="155" y="417"/>
                </a:lnTo>
                <a:lnTo>
                  <a:pt x="151" y="404"/>
                </a:lnTo>
                <a:lnTo>
                  <a:pt x="152" y="400"/>
                </a:lnTo>
                <a:lnTo>
                  <a:pt x="155" y="396"/>
                </a:lnTo>
                <a:lnTo>
                  <a:pt x="158" y="392"/>
                </a:lnTo>
                <a:lnTo>
                  <a:pt x="162" y="388"/>
                </a:lnTo>
                <a:lnTo>
                  <a:pt x="172" y="379"/>
                </a:lnTo>
                <a:lnTo>
                  <a:pt x="182" y="372"/>
                </a:lnTo>
                <a:lnTo>
                  <a:pt x="191" y="364"/>
                </a:lnTo>
                <a:lnTo>
                  <a:pt x="202" y="354"/>
                </a:lnTo>
                <a:lnTo>
                  <a:pt x="214" y="338"/>
                </a:lnTo>
                <a:lnTo>
                  <a:pt x="225" y="324"/>
                </a:lnTo>
                <a:lnTo>
                  <a:pt x="228" y="316"/>
                </a:lnTo>
                <a:lnTo>
                  <a:pt x="231" y="307"/>
                </a:lnTo>
                <a:lnTo>
                  <a:pt x="232" y="298"/>
                </a:lnTo>
                <a:lnTo>
                  <a:pt x="233" y="289"/>
                </a:lnTo>
                <a:lnTo>
                  <a:pt x="233" y="280"/>
                </a:lnTo>
                <a:lnTo>
                  <a:pt x="233" y="271"/>
                </a:lnTo>
                <a:lnTo>
                  <a:pt x="233" y="264"/>
                </a:lnTo>
                <a:lnTo>
                  <a:pt x="233" y="255"/>
                </a:lnTo>
                <a:lnTo>
                  <a:pt x="232" y="250"/>
                </a:lnTo>
                <a:lnTo>
                  <a:pt x="231" y="246"/>
                </a:lnTo>
                <a:lnTo>
                  <a:pt x="237" y="235"/>
                </a:lnTo>
                <a:lnTo>
                  <a:pt x="244" y="224"/>
                </a:lnTo>
                <a:lnTo>
                  <a:pt x="251" y="210"/>
                </a:lnTo>
                <a:lnTo>
                  <a:pt x="256" y="197"/>
                </a:lnTo>
                <a:lnTo>
                  <a:pt x="261" y="185"/>
                </a:lnTo>
                <a:lnTo>
                  <a:pt x="268" y="171"/>
                </a:lnTo>
                <a:lnTo>
                  <a:pt x="278" y="161"/>
                </a:lnTo>
                <a:lnTo>
                  <a:pt x="290" y="153"/>
                </a:lnTo>
                <a:lnTo>
                  <a:pt x="298" y="141"/>
                </a:lnTo>
                <a:lnTo>
                  <a:pt x="305" y="130"/>
                </a:lnTo>
                <a:lnTo>
                  <a:pt x="309" y="118"/>
                </a:lnTo>
                <a:lnTo>
                  <a:pt x="312" y="106"/>
                </a:lnTo>
                <a:lnTo>
                  <a:pt x="956" y="0"/>
                </a:lnTo>
                <a:lnTo>
                  <a:pt x="956" y="0"/>
                </a:lnTo>
                <a:lnTo>
                  <a:pt x="970" y="18"/>
                </a:lnTo>
                <a:lnTo>
                  <a:pt x="981" y="35"/>
                </a:lnTo>
                <a:lnTo>
                  <a:pt x="990" y="52"/>
                </a:lnTo>
                <a:lnTo>
                  <a:pt x="1001" y="73"/>
                </a:lnTo>
                <a:lnTo>
                  <a:pt x="1009" y="1252"/>
                </a:lnTo>
                <a:lnTo>
                  <a:pt x="1088" y="1829"/>
                </a:lnTo>
                <a:lnTo>
                  <a:pt x="1088" y="1829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" name="Freeform 186"/>
          <p:cNvSpPr>
            <a:spLocks/>
          </p:cNvSpPr>
          <p:nvPr/>
        </p:nvSpPr>
        <p:spPr bwMode="auto">
          <a:xfrm>
            <a:off x="6037293" y="4692218"/>
            <a:ext cx="501686" cy="903864"/>
          </a:xfrm>
          <a:custGeom>
            <a:avLst/>
            <a:gdLst>
              <a:gd name="T0" fmla="*/ 970 w 1088"/>
              <a:gd name="T1" fmla="*/ 1842 h 1960"/>
              <a:gd name="T2" fmla="*/ 877 w 1088"/>
              <a:gd name="T3" fmla="*/ 1856 h 1960"/>
              <a:gd name="T4" fmla="*/ 810 w 1088"/>
              <a:gd name="T5" fmla="*/ 1904 h 1960"/>
              <a:gd name="T6" fmla="*/ 762 w 1088"/>
              <a:gd name="T7" fmla="*/ 1944 h 1960"/>
              <a:gd name="T8" fmla="*/ 736 w 1088"/>
              <a:gd name="T9" fmla="*/ 1959 h 1960"/>
              <a:gd name="T10" fmla="*/ 706 w 1088"/>
              <a:gd name="T11" fmla="*/ 1959 h 1960"/>
              <a:gd name="T12" fmla="*/ 703 w 1088"/>
              <a:gd name="T13" fmla="*/ 1899 h 1960"/>
              <a:gd name="T14" fmla="*/ 689 w 1088"/>
              <a:gd name="T15" fmla="*/ 1852 h 1960"/>
              <a:gd name="T16" fmla="*/ 658 w 1088"/>
              <a:gd name="T17" fmla="*/ 1817 h 1960"/>
              <a:gd name="T18" fmla="*/ 625 w 1088"/>
              <a:gd name="T19" fmla="*/ 1788 h 1960"/>
              <a:gd name="T20" fmla="*/ 623 w 1088"/>
              <a:gd name="T21" fmla="*/ 1764 h 1960"/>
              <a:gd name="T22" fmla="*/ 632 w 1088"/>
              <a:gd name="T23" fmla="*/ 1707 h 1960"/>
              <a:gd name="T24" fmla="*/ 629 w 1088"/>
              <a:gd name="T25" fmla="*/ 1680 h 1960"/>
              <a:gd name="T26" fmla="*/ 609 w 1088"/>
              <a:gd name="T27" fmla="*/ 1667 h 1960"/>
              <a:gd name="T28" fmla="*/ 27 w 1088"/>
              <a:gd name="T29" fmla="*/ 1740 h 1960"/>
              <a:gd name="T30" fmla="*/ 15 w 1088"/>
              <a:gd name="T31" fmla="*/ 1721 h 1960"/>
              <a:gd name="T32" fmla="*/ 15 w 1088"/>
              <a:gd name="T33" fmla="*/ 1699 h 1960"/>
              <a:gd name="T34" fmla="*/ 4 w 1088"/>
              <a:gd name="T35" fmla="*/ 1663 h 1960"/>
              <a:gd name="T36" fmla="*/ 0 w 1088"/>
              <a:gd name="T37" fmla="*/ 1640 h 1960"/>
              <a:gd name="T38" fmla="*/ 7 w 1088"/>
              <a:gd name="T39" fmla="*/ 1619 h 1960"/>
              <a:gd name="T40" fmla="*/ 37 w 1088"/>
              <a:gd name="T41" fmla="*/ 1571 h 1960"/>
              <a:gd name="T42" fmla="*/ 49 w 1088"/>
              <a:gd name="T43" fmla="*/ 1547 h 1960"/>
              <a:gd name="T44" fmla="*/ 47 w 1088"/>
              <a:gd name="T45" fmla="*/ 1525 h 1960"/>
              <a:gd name="T46" fmla="*/ 33 w 1088"/>
              <a:gd name="T47" fmla="*/ 1504 h 1960"/>
              <a:gd name="T48" fmla="*/ 30 w 1088"/>
              <a:gd name="T49" fmla="*/ 1482 h 1960"/>
              <a:gd name="T50" fmla="*/ 55 w 1088"/>
              <a:gd name="T51" fmla="*/ 1464 h 1960"/>
              <a:gd name="T52" fmla="*/ 57 w 1088"/>
              <a:gd name="T53" fmla="*/ 1443 h 1960"/>
              <a:gd name="T54" fmla="*/ 58 w 1088"/>
              <a:gd name="T55" fmla="*/ 1422 h 1960"/>
              <a:gd name="T56" fmla="*/ 81 w 1088"/>
              <a:gd name="T57" fmla="*/ 1399 h 1960"/>
              <a:gd name="T58" fmla="*/ 106 w 1088"/>
              <a:gd name="T59" fmla="*/ 1376 h 1960"/>
              <a:gd name="T60" fmla="*/ 117 w 1088"/>
              <a:gd name="T61" fmla="*/ 1339 h 1960"/>
              <a:gd name="T62" fmla="*/ 116 w 1088"/>
              <a:gd name="T63" fmla="*/ 1295 h 1960"/>
              <a:gd name="T64" fmla="*/ 125 w 1088"/>
              <a:gd name="T65" fmla="*/ 1269 h 1960"/>
              <a:gd name="T66" fmla="*/ 141 w 1088"/>
              <a:gd name="T67" fmla="*/ 1250 h 1960"/>
              <a:gd name="T68" fmla="*/ 147 w 1088"/>
              <a:gd name="T69" fmla="*/ 1217 h 1960"/>
              <a:gd name="T70" fmla="*/ 145 w 1088"/>
              <a:gd name="T71" fmla="*/ 1167 h 1960"/>
              <a:gd name="T72" fmla="*/ 136 w 1088"/>
              <a:gd name="T73" fmla="*/ 1117 h 1960"/>
              <a:gd name="T74" fmla="*/ 123 w 1088"/>
              <a:gd name="T75" fmla="*/ 1071 h 1960"/>
              <a:gd name="T76" fmla="*/ 123 w 1088"/>
              <a:gd name="T77" fmla="*/ 1035 h 1960"/>
              <a:gd name="T78" fmla="*/ 115 w 1088"/>
              <a:gd name="T79" fmla="*/ 993 h 1960"/>
              <a:gd name="T80" fmla="*/ 95 w 1088"/>
              <a:gd name="T81" fmla="*/ 956 h 1960"/>
              <a:gd name="T82" fmla="*/ 89 w 1088"/>
              <a:gd name="T83" fmla="*/ 935 h 1960"/>
              <a:gd name="T84" fmla="*/ 90 w 1088"/>
              <a:gd name="T85" fmla="*/ 897 h 1960"/>
              <a:gd name="T86" fmla="*/ 84 w 1088"/>
              <a:gd name="T87" fmla="*/ 846 h 1960"/>
              <a:gd name="T88" fmla="*/ 79 w 1088"/>
              <a:gd name="T89" fmla="*/ 768 h 1960"/>
              <a:gd name="T90" fmla="*/ 70 w 1088"/>
              <a:gd name="T91" fmla="*/ 717 h 1960"/>
              <a:gd name="T92" fmla="*/ 58 w 1088"/>
              <a:gd name="T93" fmla="*/ 693 h 1960"/>
              <a:gd name="T94" fmla="*/ 62 w 1088"/>
              <a:gd name="T95" fmla="*/ 661 h 1960"/>
              <a:gd name="T96" fmla="*/ 81 w 1088"/>
              <a:gd name="T97" fmla="*/ 606 h 1960"/>
              <a:gd name="T98" fmla="*/ 87 w 1088"/>
              <a:gd name="T99" fmla="*/ 548 h 1960"/>
              <a:gd name="T100" fmla="*/ 111 w 1088"/>
              <a:gd name="T101" fmla="*/ 508 h 1960"/>
              <a:gd name="T102" fmla="*/ 152 w 1088"/>
              <a:gd name="T103" fmla="*/ 459 h 1960"/>
              <a:gd name="T104" fmla="*/ 155 w 1088"/>
              <a:gd name="T105" fmla="*/ 417 h 1960"/>
              <a:gd name="T106" fmla="*/ 158 w 1088"/>
              <a:gd name="T107" fmla="*/ 392 h 1960"/>
              <a:gd name="T108" fmla="*/ 191 w 1088"/>
              <a:gd name="T109" fmla="*/ 364 h 1960"/>
              <a:gd name="T110" fmla="*/ 228 w 1088"/>
              <a:gd name="T111" fmla="*/ 316 h 1960"/>
              <a:gd name="T112" fmla="*/ 233 w 1088"/>
              <a:gd name="T113" fmla="*/ 280 h 1960"/>
              <a:gd name="T114" fmla="*/ 232 w 1088"/>
              <a:gd name="T115" fmla="*/ 250 h 1960"/>
              <a:gd name="T116" fmla="*/ 251 w 1088"/>
              <a:gd name="T117" fmla="*/ 210 h 1960"/>
              <a:gd name="T118" fmla="*/ 278 w 1088"/>
              <a:gd name="T119" fmla="*/ 161 h 1960"/>
              <a:gd name="T120" fmla="*/ 309 w 1088"/>
              <a:gd name="T121" fmla="*/ 118 h 1960"/>
              <a:gd name="T122" fmla="*/ 956 w 1088"/>
              <a:gd name="T123" fmla="*/ 0 h 1960"/>
              <a:gd name="T124" fmla="*/ 1001 w 1088"/>
              <a:gd name="T125" fmla="*/ 73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8" h="1960">
                <a:moveTo>
                  <a:pt x="1088" y="1829"/>
                </a:moveTo>
                <a:lnTo>
                  <a:pt x="1046" y="1832"/>
                </a:lnTo>
                <a:lnTo>
                  <a:pt x="1008" y="1836"/>
                </a:lnTo>
                <a:lnTo>
                  <a:pt x="970" y="1842"/>
                </a:lnTo>
                <a:lnTo>
                  <a:pt x="927" y="1849"/>
                </a:lnTo>
                <a:lnTo>
                  <a:pt x="905" y="1844"/>
                </a:lnTo>
                <a:lnTo>
                  <a:pt x="891" y="1849"/>
                </a:lnTo>
                <a:lnTo>
                  <a:pt x="877" y="1856"/>
                </a:lnTo>
                <a:lnTo>
                  <a:pt x="865" y="1862"/>
                </a:lnTo>
                <a:lnTo>
                  <a:pt x="854" y="1870"/>
                </a:lnTo>
                <a:lnTo>
                  <a:pt x="833" y="1886"/>
                </a:lnTo>
                <a:lnTo>
                  <a:pt x="810" y="1904"/>
                </a:lnTo>
                <a:lnTo>
                  <a:pt x="797" y="1915"/>
                </a:lnTo>
                <a:lnTo>
                  <a:pt x="786" y="1926"/>
                </a:lnTo>
                <a:lnTo>
                  <a:pt x="776" y="1936"/>
                </a:lnTo>
                <a:lnTo>
                  <a:pt x="762" y="1944"/>
                </a:lnTo>
                <a:lnTo>
                  <a:pt x="753" y="1950"/>
                </a:lnTo>
                <a:lnTo>
                  <a:pt x="744" y="1955"/>
                </a:lnTo>
                <a:lnTo>
                  <a:pt x="740" y="1957"/>
                </a:lnTo>
                <a:lnTo>
                  <a:pt x="736" y="1959"/>
                </a:lnTo>
                <a:lnTo>
                  <a:pt x="730" y="1960"/>
                </a:lnTo>
                <a:lnTo>
                  <a:pt x="725" y="1960"/>
                </a:lnTo>
                <a:lnTo>
                  <a:pt x="715" y="1960"/>
                </a:lnTo>
                <a:lnTo>
                  <a:pt x="706" y="1959"/>
                </a:lnTo>
                <a:lnTo>
                  <a:pt x="706" y="1959"/>
                </a:lnTo>
                <a:lnTo>
                  <a:pt x="706" y="1933"/>
                </a:lnTo>
                <a:lnTo>
                  <a:pt x="704" y="1910"/>
                </a:lnTo>
                <a:lnTo>
                  <a:pt x="703" y="1899"/>
                </a:lnTo>
                <a:lnTo>
                  <a:pt x="700" y="1887"/>
                </a:lnTo>
                <a:lnTo>
                  <a:pt x="697" y="1875"/>
                </a:lnTo>
                <a:lnTo>
                  <a:pt x="692" y="1862"/>
                </a:lnTo>
                <a:lnTo>
                  <a:pt x="689" y="1852"/>
                </a:lnTo>
                <a:lnTo>
                  <a:pt x="684" y="1844"/>
                </a:lnTo>
                <a:lnTo>
                  <a:pt x="678" y="1836"/>
                </a:lnTo>
                <a:lnTo>
                  <a:pt x="672" y="1830"/>
                </a:lnTo>
                <a:lnTo>
                  <a:pt x="658" y="1817"/>
                </a:lnTo>
                <a:lnTo>
                  <a:pt x="643" y="1804"/>
                </a:lnTo>
                <a:lnTo>
                  <a:pt x="635" y="1797"/>
                </a:lnTo>
                <a:lnTo>
                  <a:pt x="628" y="1791"/>
                </a:lnTo>
                <a:lnTo>
                  <a:pt x="625" y="1788"/>
                </a:lnTo>
                <a:lnTo>
                  <a:pt x="623" y="1783"/>
                </a:lnTo>
                <a:lnTo>
                  <a:pt x="622" y="1779"/>
                </a:lnTo>
                <a:lnTo>
                  <a:pt x="621" y="1775"/>
                </a:lnTo>
                <a:lnTo>
                  <a:pt x="623" y="1764"/>
                </a:lnTo>
                <a:lnTo>
                  <a:pt x="627" y="1753"/>
                </a:lnTo>
                <a:lnTo>
                  <a:pt x="629" y="1737"/>
                </a:lnTo>
                <a:lnTo>
                  <a:pt x="631" y="1722"/>
                </a:lnTo>
                <a:lnTo>
                  <a:pt x="632" y="1707"/>
                </a:lnTo>
                <a:lnTo>
                  <a:pt x="632" y="1689"/>
                </a:lnTo>
                <a:lnTo>
                  <a:pt x="632" y="1686"/>
                </a:lnTo>
                <a:lnTo>
                  <a:pt x="631" y="1683"/>
                </a:lnTo>
                <a:lnTo>
                  <a:pt x="629" y="1680"/>
                </a:lnTo>
                <a:lnTo>
                  <a:pt x="628" y="1678"/>
                </a:lnTo>
                <a:lnTo>
                  <a:pt x="622" y="1673"/>
                </a:lnTo>
                <a:lnTo>
                  <a:pt x="617" y="1670"/>
                </a:lnTo>
                <a:lnTo>
                  <a:pt x="609" y="1667"/>
                </a:lnTo>
                <a:lnTo>
                  <a:pt x="603" y="1663"/>
                </a:lnTo>
                <a:lnTo>
                  <a:pt x="595" y="1660"/>
                </a:lnTo>
                <a:lnTo>
                  <a:pt x="590" y="1655"/>
                </a:lnTo>
                <a:lnTo>
                  <a:pt x="27" y="1740"/>
                </a:lnTo>
                <a:lnTo>
                  <a:pt x="22" y="1737"/>
                </a:lnTo>
                <a:lnTo>
                  <a:pt x="18" y="1733"/>
                </a:lnTo>
                <a:lnTo>
                  <a:pt x="16" y="1726"/>
                </a:lnTo>
                <a:lnTo>
                  <a:pt x="15" y="1721"/>
                </a:lnTo>
                <a:lnTo>
                  <a:pt x="14" y="1715"/>
                </a:lnTo>
                <a:lnTo>
                  <a:pt x="14" y="1710"/>
                </a:lnTo>
                <a:lnTo>
                  <a:pt x="15" y="1705"/>
                </a:lnTo>
                <a:lnTo>
                  <a:pt x="15" y="1699"/>
                </a:lnTo>
                <a:lnTo>
                  <a:pt x="14" y="1693"/>
                </a:lnTo>
                <a:lnTo>
                  <a:pt x="13" y="1687"/>
                </a:lnTo>
                <a:lnTo>
                  <a:pt x="9" y="1674"/>
                </a:lnTo>
                <a:lnTo>
                  <a:pt x="4" y="1663"/>
                </a:lnTo>
                <a:lnTo>
                  <a:pt x="2" y="1658"/>
                </a:lnTo>
                <a:lnTo>
                  <a:pt x="1" y="1653"/>
                </a:lnTo>
                <a:lnTo>
                  <a:pt x="0" y="1646"/>
                </a:lnTo>
                <a:lnTo>
                  <a:pt x="0" y="1640"/>
                </a:lnTo>
                <a:lnTo>
                  <a:pt x="0" y="1633"/>
                </a:lnTo>
                <a:lnTo>
                  <a:pt x="2" y="1628"/>
                </a:lnTo>
                <a:lnTo>
                  <a:pt x="4" y="1624"/>
                </a:lnTo>
                <a:lnTo>
                  <a:pt x="7" y="1619"/>
                </a:lnTo>
                <a:lnTo>
                  <a:pt x="14" y="1612"/>
                </a:lnTo>
                <a:lnTo>
                  <a:pt x="21" y="1602"/>
                </a:lnTo>
                <a:lnTo>
                  <a:pt x="29" y="1587"/>
                </a:lnTo>
                <a:lnTo>
                  <a:pt x="37" y="1571"/>
                </a:lnTo>
                <a:lnTo>
                  <a:pt x="41" y="1562"/>
                </a:lnTo>
                <a:lnTo>
                  <a:pt x="45" y="1554"/>
                </a:lnTo>
                <a:lnTo>
                  <a:pt x="48" y="1551"/>
                </a:lnTo>
                <a:lnTo>
                  <a:pt x="49" y="1547"/>
                </a:lnTo>
                <a:lnTo>
                  <a:pt x="50" y="1543"/>
                </a:lnTo>
                <a:lnTo>
                  <a:pt x="50" y="1538"/>
                </a:lnTo>
                <a:lnTo>
                  <a:pt x="49" y="1532"/>
                </a:lnTo>
                <a:lnTo>
                  <a:pt x="47" y="1525"/>
                </a:lnTo>
                <a:lnTo>
                  <a:pt x="43" y="1520"/>
                </a:lnTo>
                <a:lnTo>
                  <a:pt x="39" y="1514"/>
                </a:lnTo>
                <a:lnTo>
                  <a:pt x="36" y="1509"/>
                </a:lnTo>
                <a:lnTo>
                  <a:pt x="33" y="1504"/>
                </a:lnTo>
                <a:lnTo>
                  <a:pt x="29" y="1497"/>
                </a:lnTo>
                <a:lnTo>
                  <a:pt x="29" y="1491"/>
                </a:lnTo>
                <a:lnTo>
                  <a:pt x="29" y="1485"/>
                </a:lnTo>
                <a:lnTo>
                  <a:pt x="30" y="1482"/>
                </a:lnTo>
                <a:lnTo>
                  <a:pt x="31" y="1478"/>
                </a:lnTo>
                <a:lnTo>
                  <a:pt x="35" y="1474"/>
                </a:lnTo>
                <a:lnTo>
                  <a:pt x="45" y="1470"/>
                </a:lnTo>
                <a:lnTo>
                  <a:pt x="55" y="1464"/>
                </a:lnTo>
                <a:lnTo>
                  <a:pt x="57" y="1458"/>
                </a:lnTo>
                <a:lnTo>
                  <a:pt x="58" y="1453"/>
                </a:lnTo>
                <a:lnTo>
                  <a:pt x="58" y="1449"/>
                </a:lnTo>
                <a:lnTo>
                  <a:pt x="57" y="1443"/>
                </a:lnTo>
                <a:lnTo>
                  <a:pt x="56" y="1438"/>
                </a:lnTo>
                <a:lnTo>
                  <a:pt x="56" y="1432"/>
                </a:lnTo>
                <a:lnTo>
                  <a:pt x="56" y="1427"/>
                </a:lnTo>
                <a:lnTo>
                  <a:pt x="58" y="1422"/>
                </a:lnTo>
                <a:lnTo>
                  <a:pt x="63" y="1414"/>
                </a:lnTo>
                <a:lnTo>
                  <a:pt x="68" y="1408"/>
                </a:lnTo>
                <a:lnTo>
                  <a:pt x="75" y="1403"/>
                </a:lnTo>
                <a:lnTo>
                  <a:pt x="81" y="1399"/>
                </a:lnTo>
                <a:lnTo>
                  <a:pt x="88" y="1395"/>
                </a:lnTo>
                <a:lnTo>
                  <a:pt x="94" y="1389"/>
                </a:lnTo>
                <a:lnTo>
                  <a:pt x="101" y="1384"/>
                </a:lnTo>
                <a:lnTo>
                  <a:pt x="106" y="1376"/>
                </a:lnTo>
                <a:lnTo>
                  <a:pt x="111" y="1368"/>
                </a:lnTo>
                <a:lnTo>
                  <a:pt x="115" y="1359"/>
                </a:lnTo>
                <a:lnTo>
                  <a:pt x="116" y="1349"/>
                </a:lnTo>
                <a:lnTo>
                  <a:pt x="117" y="1339"/>
                </a:lnTo>
                <a:lnTo>
                  <a:pt x="116" y="1323"/>
                </a:lnTo>
                <a:lnTo>
                  <a:pt x="116" y="1309"/>
                </a:lnTo>
                <a:lnTo>
                  <a:pt x="116" y="1303"/>
                </a:lnTo>
                <a:lnTo>
                  <a:pt x="116" y="1295"/>
                </a:lnTo>
                <a:lnTo>
                  <a:pt x="117" y="1289"/>
                </a:lnTo>
                <a:lnTo>
                  <a:pt x="119" y="1281"/>
                </a:lnTo>
                <a:lnTo>
                  <a:pt x="122" y="1275"/>
                </a:lnTo>
                <a:lnTo>
                  <a:pt x="125" y="1269"/>
                </a:lnTo>
                <a:lnTo>
                  <a:pt x="129" y="1264"/>
                </a:lnTo>
                <a:lnTo>
                  <a:pt x="133" y="1260"/>
                </a:lnTo>
                <a:lnTo>
                  <a:pt x="137" y="1255"/>
                </a:lnTo>
                <a:lnTo>
                  <a:pt x="141" y="1250"/>
                </a:lnTo>
                <a:lnTo>
                  <a:pt x="144" y="1244"/>
                </a:lnTo>
                <a:lnTo>
                  <a:pt x="146" y="1238"/>
                </a:lnTo>
                <a:lnTo>
                  <a:pt x="147" y="1227"/>
                </a:lnTo>
                <a:lnTo>
                  <a:pt x="147" y="1217"/>
                </a:lnTo>
                <a:lnTo>
                  <a:pt x="146" y="1207"/>
                </a:lnTo>
                <a:lnTo>
                  <a:pt x="146" y="1196"/>
                </a:lnTo>
                <a:lnTo>
                  <a:pt x="146" y="1181"/>
                </a:lnTo>
                <a:lnTo>
                  <a:pt x="145" y="1167"/>
                </a:lnTo>
                <a:lnTo>
                  <a:pt x="144" y="1154"/>
                </a:lnTo>
                <a:lnTo>
                  <a:pt x="142" y="1142"/>
                </a:lnTo>
                <a:lnTo>
                  <a:pt x="139" y="1129"/>
                </a:lnTo>
                <a:lnTo>
                  <a:pt x="136" y="1117"/>
                </a:lnTo>
                <a:lnTo>
                  <a:pt x="132" y="1104"/>
                </a:lnTo>
                <a:lnTo>
                  <a:pt x="128" y="1090"/>
                </a:lnTo>
                <a:lnTo>
                  <a:pt x="124" y="1079"/>
                </a:lnTo>
                <a:lnTo>
                  <a:pt x="123" y="1071"/>
                </a:lnTo>
                <a:lnTo>
                  <a:pt x="122" y="1062"/>
                </a:lnTo>
                <a:lnTo>
                  <a:pt x="123" y="1053"/>
                </a:lnTo>
                <a:lnTo>
                  <a:pt x="123" y="1044"/>
                </a:lnTo>
                <a:lnTo>
                  <a:pt x="123" y="1035"/>
                </a:lnTo>
                <a:lnTo>
                  <a:pt x="123" y="1025"/>
                </a:lnTo>
                <a:lnTo>
                  <a:pt x="122" y="1016"/>
                </a:lnTo>
                <a:lnTo>
                  <a:pt x="119" y="1004"/>
                </a:lnTo>
                <a:lnTo>
                  <a:pt x="115" y="993"/>
                </a:lnTo>
                <a:lnTo>
                  <a:pt x="109" y="983"/>
                </a:lnTo>
                <a:lnTo>
                  <a:pt x="104" y="972"/>
                </a:lnTo>
                <a:lnTo>
                  <a:pt x="98" y="965"/>
                </a:lnTo>
                <a:lnTo>
                  <a:pt x="95" y="956"/>
                </a:lnTo>
                <a:lnTo>
                  <a:pt x="92" y="949"/>
                </a:lnTo>
                <a:lnTo>
                  <a:pt x="90" y="940"/>
                </a:lnTo>
                <a:lnTo>
                  <a:pt x="90" y="940"/>
                </a:lnTo>
                <a:lnTo>
                  <a:pt x="89" y="935"/>
                </a:lnTo>
                <a:lnTo>
                  <a:pt x="88" y="928"/>
                </a:lnTo>
                <a:lnTo>
                  <a:pt x="87" y="916"/>
                </a:lnTo>
                <a:lnTo>
                  <a:pt x="89" y="906"/>
                </a:lnTo>
                <a:lnTo>
                  <a:pt x="90" y="897"/>
                </a:lnTo>
                <a:lnTo>
                  <a:pt x="90" y="885"/>
                </a:lnTo>
                <a:lnTo>
                  <a:pt x="89" y="871"/>
                </a:lnTo>
                <a:lnTo>
                  <a:pt x="87" y="859"/>
                </a:lnTo>
                <a:lnTo>
                  <a:pt x="84" y="846"/>
                </a:lnTo>
                <a:lnTo>
                  <a:pt x="82" y="832"/>
                </a:lnTo>
                <a:lnTo>
                  <a:pt x="80" y="804"/>
                </a:lnTo>
                <a:lnTo>
                  <a:pt x="79" y="780"/>
                </a:lnTo>
                <a:lnTo>
                  <a:pt x="79" y="768"/>
                </a:lnTo>
                <a:lnTo>
                  <a:pt x="78" y="755"/>
                </a:lnTo>
                <a:lnTo>
                  <a:pt x="77" y="742"/>
                </a:lnTo>
                <a:lnTo>
                  <a:pt x="74" y="728"/>
                </a:lnTo>
                <a:lnTo>
                  <a:pt x="70" y="717"/>
                </a:lnTo>
                <a:lnTo>
                  <a:pt x="65" y="708"/>
                </a:lnTo>
                <a:lnTo>
                  <a:pt x="63" y="702"/>
                </a:lnTo>
                <a:lnTo>
                  <a:pt x="61" y="698"/>
                </a:lnTo>
                <a:lnTo>
                  <a:pt x="58" y="693"/>
                </a:lnTo>
                <a:lnTo>
                  <a:pt x="58" y="686"/>
                </a:lnTo>
                <a:lnTo>
                  <a:pt x="58" y="676"/>
                </a:lnTo>
                <a:lnTo>
                  <a:pt x="60" y="669"/>
                </a:lnTo>
                <a:lnTo>
                  <a:pt x="62" y="661"/>
                </a:lnTo>
                <a:lnTo>
                  <a:pt x="65" y="654"/>
                </a:lnTo>
                <a:lnTo>
                  <a:pt x="70" y="639"/>
                </a:lnTo>
                <a:lnTo>
                  <a:pt x="77" y="622"/>
                </a:lnTo>
                <a:lnTo>
                  <a:pt x="81" y="606"/>
                </a:lnTo>
                <a:lnTo>
                  <a:pt x="82" y="591"/>
                </a:lnTo>
                <a:lnTo>
                  <a:pt x="83" y="576"/>
                </a:lnTo>
                <a:lnTo>
                  <a:pt x="84" y="559"/>
                </a:lnTo>
                <a:lnTo>
                  <a:pt x="87" y="548"/>
                </a:lnTo>
                <a:lnTo>
                  <a:pt x="90" y="539"/>
                </a:lnTo>
                <a:lnTo>
                  <a:pt x="94" y="531"/>
                </a:lnTo>
                <a:lnTo>
                  <a:pt x="99" y="522"/>
                </a:lnTo>
                <a:lnTo>
                  <a:pt x="111" y="508"/>
                </a:lnTo>
                <a:lnTo>
                  <a:pt x="124" y="495"/>
                </a:lnTo>
                <a:lnTo>
                  <a:pt x="137" y="481"/>
                </a:lnTo>
                <a:lnTo>
                  <a:pt x="148" y="467"/>
                </a:lnTo>
                <a:lnTo>
                  <a:pt x="152" y="459"/>
                </a:lnTo>
                <a:lnTo>
                  <a:pt x="156" y="451"/>
                </a:lnTo>
                <a:lnTo>
                  <a:pt x="158" y="441"/>
                </a:lnTo>
                <a:lnTo>
                  <a:pt x="159" y="431"/>
                </a:lnTo>
                <a:lnTo>
                  <a:pt x="155" y="417"/>
                </a:lnTo>
                <a:lnTo>
                  <a:pt x="151" y="404"/>
                </a:lnTo>
                <a:lnTo>
                  <a:pt x="152" y="400"/>
                </a:lnTo>
                <a:lnTo>
                  <a:pt x="155" y="396"/>
                </a:lnTo>
                <a:lnTo>
                  <a:pt x="158" y="392"/>
                </a:lnTo>
                <a:lnTo>
                  <a:pt x="162" y="388"/>
                </a:lnTo>
                <a:lnTo>
                  <a:pt x="172" y="379"/>
                </a:lnTo>
                <a:lnTo>
                  <a:pt x="182" y="372"/>
                </a:lnTo>
                <a:lnTo>
                  <a:pt x="191" y="364"/>
                </a:lnTo>
                <a:lnTo>
                  <a:pt x="202" y="354"/>
                </a:lnTo>
                <a:lnTo>
                  <a:pt x="214" y="338"/>
                </a:lnTo>
                <a:lnTo>
                  <a:pt x="225" y="324"/>
                </a:lnTo>
                <a:lnTo>
                  <a:pt x="228" y="316"/>
                </a:lnTo>
                <a:lnTo>
                  <a:pt x="231" y="307"/>
                </a:lnTo>
                <a:lnTo>
                  <a:pt x="232" y="298"/>
                </a:lnTo>
                <a:lnTo>
                  <a:pt x="233" y="289"/>
                </a:lnTo>
                <a:lnTo>
                  <a:pt x="233" y="280"/>
                </a:lnTo>
                <a:lnTo>
                  <a:pt x="233" y="271"/>
                </a:lnTo>
                <a:lnTo>
                  <a:pt x="233" y="264"/>
                </a:lnTo>
                <a:lnTo>
                  <a:pt x="233" y="255"/>
                </a:lnTo>
                <a:lnTo>
                  <a:pt x="232" y="250"/>
                </a:lnTo>
                <a:lnTo>
                  <a:pt x="231" y="246"/>
                </a:lnTo>
                <a:lnTo>
                  <a:pt x="237" y="235"/>
                </a:lnTo>
                <a:lnTo>
                  <a:pt x="244" y="224"/>
                </a:lnTo>
                <a:lnTo>
                  <a:pt x="251" y="210"/>
                </a:lnTo>
                <a:lnTo>
                  <a:pt x="256" y="197"/>
                </a:lnTo>
                <a:lnTo>
                  <a:pt x="261" y="185"/>
                </a:lnTo>
                <a:lnTo>
                  <a:pt x="268" y="171"/>
                </a:lnTo>
                <a:lnTo>
                  <a:pt x="278" y="161"/>
                </a:lnTo>
                <a:lnTo>
                  <a:pt x="290" y="153"/>
                </a:lnTo>
                <a:lnTo>
                  <a:pt x="298" y="141"/>
                </a:lnTo>
                <a:lnTo>
                  <a:pt x="305" y="130"/>
                </a:lnTo>
                <a:lnTo>
                  <a:pt x="309" y="118"/>
                </a:lnTo>
                <a:lnTo>
                  <a:pt x="312" y="106"/>
                </a:lnTo>
                <a:lnTo>
                  <a:pt x="312" y="106"/>
                </a:lnTo>
                <a:lnTo>
                  <a:pt x="956" y="0"/>
                </a:lnTo>
                <a:lnTo>
                  <a:pt x="956" y="0"/>
                </a:lnTo>
                <a:lnTo>
                  <a:pt x="970" y="18"/>
                </a:lnTo>
                <a:lnTo>
                  <a:pt x="981" y="35"/>
                </a:lnTo>
                <a:lnTo>
                  <a:pt x="990" y="52"/>
                </a:lnTo>
                <a:lnTo>
                  <a:pt x="1001" y="73"/>
                </a:lnTo>
                <a:lnTo>
                  <a:pt x="1009" y="1252"/>
                </a:lnTo>
                <a:lnTo>
                  <a:pt x="1088" y="1829"/>
                </a:lnTo>
                <a:lnTo>
                  <a:pt x="1088" y="1829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1" name="Freeform 187"/>
          <p:cNvSpPr>
            <a:spLocks/>
          </p:cNvSpPr>
          <p:nvPr/>
        </p:nvSpPr>
        <p:spPr bwMode="auto">
          <a:xfrm>
            <a:off x="6179644" y="4211263"/>
            <a:ext cx="1188567" cy="530709"/>
          </a:xfrm>
          <a:custGeom>
            <a:avLst/>
            <a:gdLst>
              <a:gd name="T0" fmla="*/ 664 w 2579"/>
              <a:gd name="T1" fmla="*/ 1021 h 1151"/>
              <a:gd name="T2" fmla="*/ 713 w 2579"/>
              <a:gd name="T3" fmla="*/ 1009 h 1151"/>
              <a:gd name="T4" fmla="*/ 795 w 2579"/>
              <a:gd name="T5" fmla="*/ 988 h 1151"/>
              <a:gd name="T6" fmla="*/ 826 w 2579"/>
              <a:gd name="T7" fmla="*/ 983 h 1151"/>
              <a:gd name="T8" fmla="*/ 853 w 2579"/>
              <a:gd name="T9" fmla="*/ 998 h 1151"/>
              <a:gd name="T10" fmla="*/ 1498 w 2579"/>
              <a:gd name="T11" fmla="*/ 908 h 1151"/>
              <a:gd name="T12" fmla="*/ 1845 w 2579"/>
              <a:gd name="T13" fmla="*/ 764 h 1151"/>
              <a:gd name="T14" fmla="*/ 1847 w 2579"/>
              <a:gd name="T15" fmla="*/ 694 h 1151"/>
              <a:gd name="T16" fmla="*/ 1875 w 2579"/>
              <a:gd name="T17" fmla="*/ 685 h 1151"/>
              <a:gd name="T18" fmla="*/ 1924 w 2579"/>
              <a:gd name="T19" fmla="*/ 654 h 1151"/>
              <a:gd name="T20" fmla="*/ 1944 w 2579"/>
              <a:gd name="T21" fmla="*/ 618 h 1151"/>
              <a:gd name="T22" fmla="*/ 1970 w 2579"/>
              <a:gd name="T23" fmla="*/ 591 h 1151"/>
              <a:gd name="T24" fmla="*/ 2024 w 2579"/>
              <a:gd name="T25" fmla="*/ 550 h 1151"/>
              <a:gd name="T26" fmla="*/ 2118 w 2579"/>
              <a:gd name="T27" fmla="*/ 461 h 1151"/>
              <a:gd name="T28" fmla="*/ 2168 w 2579"/>
              <a:gd name="T29" fmla="*/ 417 h 1151"/>
              <a:gd name="T30" fmla="*/ 2230 w 2579"/>
              <a:gd name="T31" fmla="*/ 369 h 1151"/>
              <a:gd name="T32" fmla="*/ 2284 w 2579"/>
              <a:gd name="T33" fmla="*/ 299 h 1151"/>
              <a:gd name="T34" fmla="*/ 2306 w 2579"/>
              <a:gd name="T35" fmla="*/ 263 h 1151"/>
              <a:gd name="T36" fmla="*/ 2332 w 2579"/>
              <a:gd name="T37" fmla="*/ 255 h 1151"/>
              <a:gd name="T38" fmla="*/ 2379 w 2579"/>
              <a:gd name="T39" fmla="*/ 242 h 1151"/>
              <a:gd name="T40" fmla="*/ 2435 w 2579"/>
              <a:gd name="T41" fmla="*/ 199 h 1151"/>
              <a:gd name="T42" fmla="*/ 2450 w 2579"/>
              <a:gd name="T43" fmla="*/ 185 h 1151"/>
              <a:gd name="T44" fmla="*/ 2492 w 2579"/>
              <a:gd name="T45" fmla="*/ 184 h 1151"/>
              <a:gd name="T46" fmla="*/ 2534 w 2579"/>
              <a:gd name="T47" fmla="*/ 167 h 1151"/>
              <a:gd name="T48" fmla="*/ 2555 w 2579"/>
              <a:gd name="T49" fmla="*/ 137 h 1151"/>
              <a:gd name="T50" fmla="*/ 2576 w 2579"/>
              <a:gd name="T51" fmla="*/ 77 h 1151"/>
              <a:gd name="T52" fmla="*/ 2568 w 2579"/>
              <a:gd name="T53" fmla="*/ 0 h 1151"/>
              <a:gd name="T54" fmla="*/ 1931 w 2579"/>
              <a:gd name="T55" fmla="*/ 148 h 1151"/>
              <a:gd name="T56" fmla="*/ 1498 w 2579"/>
              <a:gd name="T57" fmla="*/ 228 h 1151"/>
              <a:gd name="T58" fmla="*/ 737 w 2579"/>
              <a:gd name="T59" fmla="*/ 355 h 1151"/>
              <a:gd name="T60" fmla="*/ 653 w 2579"/>
              <a:gd name="T61" fmla="*/ 388 h 1151"/>
              <a:gd name="T62" fmla="*/ 554 w 2579"/>
              <a:gd name="T63" fmla="*/ 431 h 1151"/>
              <a:gd name="T64" fmla="*/ 482 w 2579"/>
              <a:gd name="T65" fmla="*/ 438 h 1151"/>
              <a:gd name="T66" fmla="*/ 398 w 2579"/>
              <a:gd name="T67" fmla="*/ 450 h 1151"/>
              <a:gd name="T68" fmla="*/ 296 w 2579"/>
              <a:gd name="T69" fmla="*/ 440 h 1151"/>
              <a:gd name="T70" fmla="*/ 234 w 2579"/>
              <a:gd name="T71" fmla="*/ 470 h 1151"/>
              <a:gd name="T72" fmla="*/ 207 w 2579"/>
              <a:gd name="T73" fmla="*/ 501 h 1151"/>
              <a:gd name="T74" fmla="*/ 182 w 2579"/>
              <a:gd name="T75" fmla="*/ 525 h 1151"/>
              <a:gd name="T76" fmla="*/ 158 w 2579"/>
              <a:gd name="T77" fmla="*/ 581 h 1151"/>
              <a:gd name="T78" fmla="*/ 144 w 2579"/>
              <a:gd name="T79" fmla="*/ 620 h 1151"/>
              <a:gd name="T80" fmla="*/ 144 w 2579"/>
              <a:gd name="T81" fmla="*/ 685 h 1151"/>
              <a:gd name="T82" fmla="*/ 139 w 2579"/>
              <a:gd name="T83" fmla="*/ 746 h 1151"/>
              <a:gd name="T84" fmla="*/ 117 w 2579"/>
              <a:gd name="T85" fmla="*/ 795 h 1151"/>
              <a:gd name="T86" fmla="*/ 88 w 2579"/>
              <a:gd name="T87" fmla="*/ 834 h 1151"/>
              <a:gd name="T88" fmla="*/ 88 w 2579"/>
              <a:gd name="T89" fmla="*/ 887 h 1151"/>
              <a:gd name="T90" fmla="*/ 79 w 2579"/>
              <a:gd name="T91" fmla="*/ 932 h 1151"/>
              <a:gd name="T92" fmla="*/ 51 w 2579"/>
              <a:gd name="T93" fmla="*/ 983 h 1151"/>
              <a:gd name="T94" fmla="*/ 42 w 2579"/>
              <a:gd name="T95" fmla="*/ 1035 h 1151"/>
              <a:gd name="T96" fmla="*/ 12 w 2579"/>
              <a:gd name="T97" fmla="*/ 1085 h 1151"/>
              <a:gd name="T98" fmla="*/ 0 w 2579"/>
              <a:gd name="T99" fmla="*/ 1102 h 1151"/>
              <a:gd name="T100" fmla="*/ 646 w 2579"/>
              <a:gd name="T101" fmla="*/ 1045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79" h="1151">
                <a:moveTo>
                  <a:pt x="646" y="1045"/>
                </a:moveTo>
                <a:lnTo>
                  <a:pt x="652" y="1037"/>
                </a:lnTo>
                <a:lnTo>
                  <a:pt x="658" y="1028"/>
                </a:lnTo>
                <a:lnTo>
                  <a:pt x="661" y="1024"/>
                </a:lnTo>
                <a:lnTo>
                  <a:pt x="664" y="1021"/>
                </a:lnTo>
                <a:lnTo>
                  <a:pt x="668" y="1016"/>
                </a:lnTo>
                <a:lnTo>
                  <a:pt x="672" y="1014"/>
                </a:lnTo>
                <a:lnTo>
                  <a:pt x="683" y="1013"/>
                </a:lnTo>
                <a:lnTo>
                  <a:pt x="693" y="1014"/>
                </a:lnTo>
                <a:lnTo>
                  <a:pt x="713" y="1009"/>
                </a:lnTo>
                <a:lnTo>
                  <a:pt x="730" y="1003"/>
                </a:lnTo>
                <a:lnTo>
                  <a:pt x="747" y="999"/>
                </a:lnTo>
                <a:lnTo>
                  <a:pt x="768" y="996"/>
                </a:lnTo>
                <a:lnTo>
                  <a:pt x="782" y="992"/>
                </a:lnTo>
                <a:lnTo>
                  <a:pt x="795" y="988"/>
                </a:lnTo>
                <a:lnTo>
                  <a:pt x="800" y="986"/>
                </a:lnTo>
                <a:lnTo>
                  <a:pt x="807" y="984"/>
                </a:lnTo>
                <a:lnTo>
                  <a:pt x="813" y="983"/>
                </a:lnTo>
                <a:lnTo>
                  <a:pt x="821" y="982"/>
                </a:lnTo>
                <a:lnTo>
                  <a:pt x="826" y="983"/>
                </a:lnTo>
                <a:lnTo>
                  <a:pt x="831" y="984"/>
                </a:lnTo>
                <a:lnTo>
                  <a:pt x="834" y="986"/>
                </a:lnTo>
                <a:lnTo>
                  <a:pt x="837" y="988"/>
                </a:lnTo>
                <a:lnTo>
                  <a:pt x="845" y="994"/>
                </a:lnTo>
                <a:lnTo>
                  <a:pt x="853" y="998"/>
                </a:lnTo>
                <a:lnTo>
                  <a:pt x="869" y="1004"/>
                </a:lnTo>
                <a:lnTo>
                  <a:pt x="885" y="1009"/>
                </a:lnTo>
                <a:lnTo>
                  <a:pt x="900" y="1013"/>
                </a:lnTo>
                <a:lnTo>
                  <a:pt x="917" y="1016"/>
                </a:lnTo>
                <a:lnTo>
                  <a:pt x="1498" y="908"/>
                </a:lnTo>
                <a:lnTo>
                  <a:pt x="1501" y="908"/>
                </a:lnTo>
                <a:lnTo>
                  <a:pt x="1840" y="820"/>
                </a:lnTo>
                <a:lnTo>
                  <a:pt x="1840" y="820"/>
                </a:lnTo>
                <a:lnTo>
                  <a:pt x="1843" y="792"/>
                </a:lnTo>
                <a:lnTo>
                  <a:pt x="1845" y="764"/>
                </a:lnTo>
                <a:lnTo>
                  <a:pt x="1846" y="737"/>
                </a:lnTo>
                <a:lnTo>
                  <a:pt x="1846" y="707"/>
                </a:lnTo>
                <a:lnTo>
                  <a:pt x="1844" y="703"/>
                </a:lnTo>
                <a:lnTo>
                  <a:pt x="1844" y="698"/>
                </a:lnTo>
                <a:lnTo>
                  <a:pt x="1847" y="694"/>
                </a:lnTo>
                <a:lnTo>
                  <a:pt x="1850" y="692"/>
                </a:lnTo>
                <a:lnTo>
                  <a:pt x="1853" y="690"/>
                </a:lnTo>
                <a:lnTo>
                  <a:pt x="1858" y="689"/>
                </a:lnTo>
                <a:lnTo>
                  <a:pt x="1866" y="688"/>
                </a:lnTo>
                <a:lnTo>
                  <a:pt x="1875" y="685"/>
                </a:lnTo>
                <a:lnTo>
                  <a:pt x="1887" y="679"/>
                </a:lnTo>
                <a:lnTo>
                  <a:pt x="1898" y="673"/>
                </a:lnTo>
                <a:lnTo>
                  <a:pt x="1907" y="666"/>
                </a:lnTo>
                <a:lnTo>
                  <a:pt x="1918" y="658"/>
                </a:lnTo>
                <a:lnTo>
                  <a:pt x="1924" y="654"/>
                </a:lnTo>
                <a:lnTo>
                  <a:pt x="1930" y="650"/>
                </a:lnTo>
                <a:lnTo>
                  <a:pt x="1935" y="646"/>
                </a:lnTo>
                <a:lnTo>
                  <a:pt x="1939" y="639"/>
                </a:lnTo>
                <a:lnTo>
                  <a:pt x="1942" y="629"/>
                </a:lnTo>
                <a:lnTo>
                  <a:pt x="1944" y="618"/>
                </a:lnTo>
                <a:lnTo>
                  <a:pt x="1947" y="612"/>
                </a:lnTo>
                <a:lnTo>
                  <a:pt x="1951" y="607"/>
                </a:lnTo>
                <a:lnTo>
                  <a:pt x="1955" y="602"/>
                </a:lnTo>
                <a:lnTo>
                  <a:pt x="1959" y="598"/>
                </a:lnTo>
                <a:lnTo>
                  <a:pt x="1970" y="591"/>
                </a:lnTo>
                <a:lnTo>
                  <a:pt x="1982" y="584"/>
                </a:lnTo>
                <a:lnTo>
                  <a:pt x="1994" y="576"/>
                </a:lnTo>
                <a:lnTo>
                  <a:pt x="2003" y="567"/>
                </a:lnTo>
                <a:lnTo>
                  <a:pt x="2013" y="558"/>
                </a:lnTo>
                <a:lnTo>
                  <a:pt x="2024" y="550"/>
                </a:lnTo>
                <a:lnTo>
                  <a:pt x="2048" y="530"/>
                </a:lnTo>
                <a:lnTo>
                  <a:pt x="2068" y="513"/>
                </a:lnTo>
                <a:lnTo>
                  <a:pt x="2088" y="494"/>
                </a:lnTo>
                <a:lnTo>
                  <a:pt x="2109" y="472"/>
                </a:lnTo>
                <a:lnTo>
                  <a:pt x="2118" y="461"/>
                </a:lnTo>
                <a:lnTo>
                  <a:pt x="2128" y="451"/>
                </a:lnTo>
                <a:lnTo>
                  <a:pt x="2138" y="442"/>
                </a:lnTo>
                <a:lnTo>
                  <a:pt x="2148" y="434"/>
                </a:lnTo>
                <a:lnTo>
                  <a:pt x="2157" y="425"/>
                </a:lnTo>
                <a:lnTo>
                  <a:pt x="2168" y="417"/>
                </a:lnTo>
                <a:lnTo>
                  <a:pt x="2187" y="402"/>
                </a:lnTo>
                <a:lnTo>
                  <a:pt x="2204" y="389"/>
                </a:lnTo>
                <a:lnTo>
                  <a:pt x="2213" y="383"/>
                </a:lnTo>
                <a:lnTo>
                  <a:pt x="2222" y="377"/>
                </a:lnTo>
                <a:lnTo>
                  <a:pt x="2230" y="369"/>
                </a:lnTo>
                <a:lnTo>
                  <a:pt x="2239" y="361"/>
                </a:lnTo>
                <a:lnTo>
                  <a:pt x="2253" y="346"/>
                </a:lnTo>
                <a:lnTo>
                  <a:pt x="2264" y="332"/>
                </a:lnTo>
                <a:lnTo>
                  <a:pt x="2275" y="316"/>
                </a:lnTo>
                <a:lnTo>
                  <a:pt x="2284" y="299"/>
                </a:lnTo>
                <a:lnTo>
                  <a:pt x="2291" y="288"/>
                </a:lnTo>
                <a:lnTo>
                  <a:pt x="2295" y="278"/>
                </a:lnTo>
                <a:lnTo>
                  <a:pt x="2298" y="272"/>
                </a:lnTo>
                <a:lnTo>
                  <a:pt x="2302" y="268"/>
                </a:lnTo>
                <a:lnTo>
                  <a:pt x="2306" y="263"/>
                </a:lnTo>
                <a:lnTo>
                  <a:pt x="2311" y="260"/>
                </a:lnTo>
                <a:lnTo>
                  <a:pt x="2317" y="257"/>
                </a:lnTo>
                <a:lnTo>
                  <a:pt x="2321" y="256"/>
                </a:lnTo>
                <a:lnTo>
                  <a:pt x="2326" y="255"/>
                </a:lnTo>
                <a:lnTo>
                  <a:pt x="2332" y="255"/>
                </a:lnTo>
                <a:lnTo>
                  <a:pt x="2343" y="254"/>
                </a:lnTo>
                <a:lnTo>
                  <a:pt x="2353" y="252"/>
                </a:lnTo>
                <a:lnTo>
                  <a:pt x="2363" y="248"/>
                </a:lnTo>
                <a:lnTo>
                  <a:pt x="2372" y="245"/>
                </a:lnTo>
                <a:lnTo>
                  <a:pt x="2379" y="242"/>
                </a:lnTo>
                <a:lnTo>
                  <a:pt x="2387" y="238"/>
                </a:lnTo>
                <a:lnTo>
                  <a:pt x="2400" y="227"/>
                </a:lnTo>
                <a:lnTo>
                  <a:pt x="2415" y="215"/>
                </a:lnTo>
                <a:lnTo>
                  <a:pt x="2426" y="207"/>
                </a:lnTo>
                <a:lnTo>
                  <a:pt x="2435" y="199"/>
                </a:lnTo>
                <a:lnTo>
                  <a:pt x="2437" y="193"/>
                </a:lnTo>
                <a:lnTo>
                  <a:pt x="2439" y="188"/>
                </a:lnTo>
                <a:lnTo>
                  <a:pt x="2442" y="186"/>
                </a:lnTo>
                <a:lnTo>
                  <a:pt x="2446" y="185"/>
                </a:lnTo>
                <a:lnTo>
                  <a:pt x="2450" y="185"/>
                </a:lnTo>
                <a:lnTo>
                  <a:pt x="2454" y="185"/>
                </a:lnTo>
                <a:lnTo>
                  <a:pt x="2461" y="185"/>
                </a:lnTo>
                <a:lnTo>
                  <a:pt x="2470" y="186"/>
                </a:lnTo>
                <a:lnTo>
                  <a:pt x="2482" y="185"/>
                </a:lnTo>
                <a:lnTo>
                  <a:pt x="2492" y="184"/>
                </a:lnTo>
                <a:lnTo>
                  <a:pt x="2502" y="181"/>
                </a:lnTo>
                <a:lnTo>
                  <a:pt x="2513" y="177"/>
                </a:lnTo>
                <a:lnTo>
                  <a:pt x="2521" y="174"/>
                </a:lnTo>
                <a:lnTo>
                  <a:pt x="2527" y="171"/>
                </a:lnTo>
                <a:lnTo>
                  <a:pt x="2534" y="167"/>
                </a:lnTo>
                <a:lnTo>
                  <a:pt x="2539" y="162"/>
                </a:lnTo>
                <a:lnTo>
                  <a:pt x="2545" y="158"/>
                </a:lnTo>
                <a:lnTo>
                  <a:pt x="2549" y="151"/>
                </a:lnTo>
                <a:lnTo>
                  <a:pt x="2552" y="145"/>
                </a:lnTo>
                <a:lnTo>
                  <a:pt x="2555" y="137"/>
                </a:lnTo>
                <a:lnTo>
                  <a:pt x="2556" y="127"/>
                </a:lnTo>
                <a:lnTo>
                  <a:pt x="2558" y="117"/>
                </a:lnTo>
                <a:lnTo>
                  <a:pt x="2565" y="100"/>
                </a:lnTo>
                <a:lnTo>
                  <a:pt x="2572" y="84"/>
                </a:lnTo>
                <a:lnTo>
                  <a:pt x="2576" y="77"/>
                </a:lnTo>
                <a:lnTo>
                  <a:pt x="2579" y="69"/>
                </a:lnTo>
                <a:lnTo>
                  <a:pt x="2578" y="50"/>
                </a:lnTo>
                <a:lnTo>
                  <a:pt x="2575" y="35"/>
                </a:lnTo>
                <a:lnTo>
                  <a:pt x="2572" y="18"/>
                </a:lnTo>
                <a:lnTo>
                  <a:pt x="2568" y="0"/>
                </a:lnTo>
                <a:lnTo>
                  <a:pt x="2568" y="0"/>
                </a:lnTo>
                <a:lnTo>
                  <a:pt x="1984" y="151"/>
                </a:lnTo>
                <a:lnTo>
                  <a:pt x="1984" y="151"/>
                </a:lnTo>
                <a:lnTo>
                  <a:pt x="1964" y="157"/>
                </a:lnTo>
                <a:lnTo>
                  <a:pt x="1931" y="148"/>
                </a:lnTo>
                <a:lnTo>
                  <a:pt x="1547" y="228"/>
                </a:lnTo>
                <a:lnTo>
                  <a:pt x="1534" y="228"/>
                </a:lnTo>
                <a:lnTo>
                  <a:pt x="1522" y="229"/>
                </a:lnTo>
                <a:lnTo>
                  <a:pt x="1510" y="229"/>
                </a:lnTo>
                <a:lnTo>
                  <a:pt x="1498" y="228"/>
                </a:lnTo>
                <a:lnTo>
                  <a:pt x="1487" y="225"/>
                </a:lnTo>
                <a:lnTo>
                  <a:pt x="1478" y="221"/>
                </a:lnTo>
                <a:lnTo>
                  <a:pt x="1468" y="217"/>
                </a:lnTo>
                <a:lnTo>
                  <a:pt x="1456" y="215"/>
                </a:lnTo>
                <a:lnTo>
                  <a:pt x="737" y="355"/>
                </a:lnTo>
                <a:lnTo>
                  <a:pt x="718" y="361"/>
                </a:lnTo>
                <a:lnTo>
                  <a:pt x="702" y="367"/>
                </a:lnTo>
                <a:lnTo>
                  <a:pt x="687" y="374"/>
                </a:lnTo>
                <a:lnTo>
                  <a:pt x="670" y="382"/>
                </a:lnTo>
                <a:lnTo>
                  <a:pt x="653" y="388"/>
                </a:lnTo>
                <a:lnTo>
                  <a:pt x="638" y="392"/>
                </a:lnTo>
                <a:lnTo>
                  <a:pt x="608" y="408"/>
                </a:lnTo>
                <a:lnTo>
                  <a:pt x="581" y="421"/>
                </a:lnTo>
                <a:lnTo>
                  <a:pt x="568" y="427"/>
                </a:lnTo>
                <a:lnTo>
                  <a:pt x="554" y="431"/>
                </a:lnTo>
                <a:lnTo>
                  <a:pt x="538" y="435"/>
                </a:lnTo>
                <a:lnTo>
                  <a:pt x="521" y="437"/>
                </a:lnTo>
                <a:lnTo>
                  <a:pt x="507" y="438"/>
                </a:lnTo>
                <a:lnTo>
                  <a:pt x="494" y="438"/>
                </a:lnTo>
                <a:lnTo>
                  <a:pt x="482" y="438"/>
                </a:lnTo>
                <a:lnTo>
                  <a:pt x="468" y="441"/>
                </a:lnTo>
                <a:lnTo>
                  <a:pt x="452" y="444"/>
                </a:lnTo>
                <a:lnTo>
                  <a:pt x="436" y="448"/>
                </a:lnTo>
                <a:lnTo>
                  <a:pt x="417" y="450"/>
                </a:lnTo>
                <a:lnTo>
                  <a:pt x="398" y="450"/>
                </a:lnTo>
                <a:lnTo>
                  <a:pt x="377" y="448"/>
                </a:lnTo>
                <a:lnTo>
                  <a:pt x="356" y="446"/>
                </a:lnTo>
                <a:lnTo>
                  <a:pt x="336" y="443"/>
                </a:lnTo>
                <a:lnTo>
                  <a:pt x="317" y="441"/>
                </a:lnTo>
                <a:lnTo>
                  <a:pt x="296" y="440"/>
                </a:lnTo>
                <a:lnTo>
                  <a:pt x="277" y="441"/>
                </a:lnTo>
                <a:lnTo>
                  <a:pt x="266" y="448"/>
                </a:lnTo>
                <a:lnTo>
                  <a:pt x="255" y="455"/>
                </a:lnTo>
                <a:lnTo>
                  <a:pt x="245" y="461"/>
                </a:lnTo>
                <a:lnTo>
                  <a:pt x="234" y="470"/>
                </a:lnTo>
                <a:lnTo>
                  <a:pt x="227" y="475"/>
                </a:lnTo>
                <a:lnTo>
                  <a:pt x="221" y="482"/>
                </a:lnTo>
                <a:lnTo>
                  <a:pt x="217" y="488"/>
                </a:lnTo>
                <a:lnTo>
                  <a:pt x="212" y="495"/>
                </a:lnTo>
                <a:lnTo>
                  <a:pt x="207" y="501"/>
                </a:lnTo>
                <a:lnTo>
                  <a:pt x="203" y="508"/>
                </a:lnTo>
                <a:lnTo>
                  <a:pt x="198" y="514"/>
                </a:lnTo>
                <a:lnTo>
                  <a:pt x="191" y="521"/>
                </a:lnTo>
                <a:lnTo>
                  <a:pt x="186" y="523"/>
                </a:lnTo>
                <a:lnTo>
                  <a:pt x="182" y="525"/>
                </a:lnTo>
                <a:lnTo>
                  <a:pt x="175" y="536"/>
                </a:lnTo>
                <a:lnTo>
                  <a:pt x="173" y="546"/>
                </a:lnTo>
                <a:lnTo>
                  <a:pt x="170" y="557"/>
                </a:lnTo>
                <a:lnTo>
                  <a:pt x="165" y="568"/>
                </a:lnTo>
                <a:lnTo>
                  <a:pt x="158" y="581"/>
                </a:lnTo>
                <a:lnTo>
                  <a:pt x="150" y="593"/>
                </a:lnTo>
                <a:lnTo>
                  <a:pt x="148" y="599"/>
                </a:lnTo>
                <a:lnTo>
                  <a:pt x="146" y="606"/>
                </a:lnTo>
                <a:lnTo>
                  <a:pt x="145" y="612"/>
                </a:lnTo>
                <a:lnTo>
                  <a:pt x="144" y="620"/>
                </a:lnTo>
                <a:lnTo>
                  <a:pt x="144" y="633"/>
                </a:lnTo>
                <a:lnTo>
                  <a:pt x="144" y="645"/>
                </a:lnTo>
                <a:lnTo>
                  <a:pt x="144" y="657"/>
                </a:lnTo>
                <a:lnTo>
                  <a:pt x="144" y="670"/>
                </a:lnTo>
                <a:lnTo>
                  <a:pt x="144" y="685"/>
                </a:lnTo>
                <a:lnTo>
                  <a:pt x="144" y="699"/>
                </a:lnTo>
                <a:lnTo>
                  <a:pt x="144" y="712"/>
                </a:lnTo>
                <a:lnTo>
                  <a:pt x="143" y="725"/>
                </a:lnTo>
                <a:lnTo>
                  <a:pt x="142" y="735"/>
                </a:lnTo>
                <a:lnTo>
                  <a:pt x="139" y="746"/>
                </a:lnTo>
                <a:lnTo>
                  <a:pt x="137" y="757"/>
                </a:lnTo>
                <a:lnTo>
                  <a:pt x="133" y="770"/>
                </a:lnTo>
                <a:lnTo>
                  <a:pt x="129" y="780"/>
                </a:lnTo>
                <a:lnTo>
                  <a:pt x="123" y="787"/>
                </a:lnTo>
                <a:lnTo>
                  <a:pt x="117" y="795"/>
                </a:lnTo>
                <a:lnTo>
                  <a:pt x="110" y="801"/>
                </a:lnTo>
                <a:lnTo>
                  <a:pt x="103" y="808"/>
                </a:lnTo>
                <a:lnTo>
                  <a:pt x="97" y="815"/>
                </a:lnTo>
                <a:lnTo>
                  <a:pt x="92" y="823"/>
                </a:lnTo>
                <a:lnTo>
                  <a:pt x="88" y="834"/>
                </a:lnTo>
                <a:lnTo>
                  <a:pt x="88" y="843"/>
                </a:lnTo>
                <a:lnTo>
                  <a:pt x="88" y="854"/>
                </a:lnTo>
                <a:lnTo>
                  <a:pt x="88" y="865"/>
                </a:lnTo>
                <a:lnTo>
                  <a:pt x="88" y="876"/>
                </a:lnTo>
                <a:lnTo>
                  <a:pt x="88" y="887"/>
                </a:lnTo>
                <a:lnTo>
                  <a:pt x="88" y="897"/>
                </a:lnTo>
                <a:lnTo>
                  <a:pt x="88" y="907"/>
                </a:lnTo>
                <a:lnTo>
                  <a:pt x="85" y="917"/>
                </a:lnTo>
                <a:lnTo>
                  <a:pt x="82" y="924"/>
                </a:lnTo>
                <a:lnTo>
                  <a:pt x="79" y="932"/>
                </a:lnTo>
                <a:lnTo>
                  <a:pt x="69" y="947"/>
                </a:lnTo>
                <a:lnTo>
                  <a:pt x="58" y="963"/>
                </a:lnTo>
                <a:lnTo>
                  <a:pt x="55" y="970"/>
                </a:lnTo>
                <a:lnTo>
                  <a:pt x="53" y="976"/>
                </a:lnTo>
                <a:lnTo>
                  <a:pt x="51" y="983"/>
                </a:lnTo>
                <a:lnTo>
                  <a:pt x="49" y="989"/>
                </a:lnTo>
                <a:lnTo>
                  <a:pt x="47" y="1002"/>
                </a:lnTo>
                <a:lnTo>
                  <a:pt x="45" y="1016"/>
                </a:lnTo>
                <a:lnTo>
                  <a:pt x="44" y="1026"/>
                </a:lnTo>
                <a:lnTo>
                  <a:pt x="42" y="1035"/>
                </a:lnTo>
                <a:lnTo>
                  <a:pt x="39" y="1043"/>
                </a:lnTo>
                <a:lnTo>
                  <a:pt x="36" y="1050"/>
                </a:lnTo>
                <a:lnTo>
                  <a:pt x="27" y="1065"/>
                </a:lnTo>
                <a:lnTo>
                  <a:pt x="16" y="1080"/>
                </a:lnTo>
                <a:lnTo>
                  <a:pt x="12" y="1085"/>
                </a:lnTo>
                <a:lnTo>
                  <a:pt x="7" y="1090"/>
                </a:lnTo>
                <a:lnTo>
                  <a:pt x="4" y="1093"/>
                </a:lnTo>
                <a:lnTo>
                  <a:pt x="2" y="1095"/>
                </a:lnTo>
                <a:lnTo>
                  <a:pt x="1" y="1098"/>
                </a:lnTo>
                <a:lnTo>
                  <a:pt x="0" y="1102"/>
                </a:lnTo>
                <a:lnTo>
                  <a:pt x="1" y="1118"/>
                </a:lnTo>
                <a:lnTo>
                  <a:pt x="3" y="1134"/>
                </a:lnTo>
                <a:lnTo>
                  <a:pt x="3" y="1143"/>
                </a:lnTo>
                <a:lnTo>
                  <a:pt x="2" y="1151"/>
                </a:lnTo>
                <a:lnTo>
                  <a:pt x="646" y="1045"/>
                </a:lnTo>
                <a:lnTo>
                  <a:pt x="646" y="1045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2" name="Freeform 188"/>
          <p:cNvSpPr>
            <a:spLocks/>
          </p:cNvSpPr>
          <p:nvPr/>
        </p:nvSpPr>
        <p:spPr bwMode="auto">
          <a:xfrm>
            <a:off x="6179644" y="4211263"/>
            <a:ext cx="1188567" cy="530709"/>
          </a:xfrm>
          <a:custGeom>
            <a:avLst/>
            <a:gdLst>
              <a:gd name="T0" fmla="*/ 664 w 2579"/>
              <a:gd name="T1" fmla="*/ 1021 h 1151"/>
              <a:gd name="T2" fmla="*/ 713 w 2579"/>
              <a:gd name="T3" fmla="*/ 1009 h 1151"/>
              <a:gd name="T4" fmla="*/ 795 w 2579"/>
              <a:gd name="T5" fmla="*/ 988 h 1151"/>
              <a:gd name="T6" fmla="*/ 826 w 2579"/>
              <a:gd name="T7" fmla="*/ 983 h 1151"/>
              <a:gd name="T8" fmla="*/ 853 w 2579"/>
              <a:gd name="T9" fmla="*/ 998 h 1151"/>
              <a:gd name="T10" fmla="*/ 1498 w 2579"/>
              <a:gd name="T11" fmla="*/ 908 h 1151"/>
              <a:gd name="T12" fmla="*/ 1845 w 2579"/>
              <a:gd name="T13" fmla="*/ 764 h 1151"/>
              <a:gd name="T14" fmla="*/ 1847 w 2579"/>
              <a:gd name="T15" fmla="*/ 694 h 1151"/>
              <a:gd name="T16" fmla="*/ 1875 w 2579"/>
              <a:gd name="T17" fmla="*/ 685 h 1151"/>
              <a:gd name="T18" fmla="*/ 1924 w 2579"/>
              <a:gd name="T19" fmla="*/ 654 h 1151"/>
              <a:gd name="T20" fmla="*/ 1944 w 2579"/>
              <a:gd name="T21" fmla="*/ 618 h 1151"/>
              <a:gd name="T22" fmla="*/ 1970 w 2579"/>
              <a:gd name="T23" fmla="*/ 591 h 1151"/>
              <a:gd name="T24" fmla="*/ 2024 w 2579"/>
              <a:gd name="T25" fmla="*/ 550 h 1151"/>
              <a:gd name="T26" fmla="*/ 2118 w 2579"/>
              <a:gd name="T27" fmla="*/ 461 h 1151"/>
              <a:gd name="T28" fmla="*/ 2168 w 2579"/>
              <a:gd name="T29" fmla="*/ 417 h 1151"/>
              <a:gd name="T30" fmla="*/ 2230 w 2579"/>
              <a:gd name="T31" fmla="*/ 369 h 1151"/>
              <a:gd name="T32" fmla="*/ 2284 w 2579"/>
              <a:gd name="T33" fmla="*/ 299 h 1151"/>
              <a:gd name="T34" fmla="*/ 2306 w 2579"/>
              <a:gd name="T35" fmla="*/ 263 h 1151"/>
              <a:gd name="T36" fmla="*/ 2332 w 2579"/>
              <a:gd name="T37" fmla="*/ 255 h 1151"/>
              <a:gd name="T38" fmla="*/ 2379 w 2579"/>
              <a:gd name="T39" fmla="*/ 242 h 1151"/>
              <a:gd name="T40" fmla="*/ 2435 w 2579"/>
              <a:gd name="T41" fmla="*/ 199 h 1151"/>
              <a:gd name="T42" fmla="*/ 2450 w 2579"/>
              <a:gd name="T43" fmla="*/ 185 h 1151"/>
              <a:gd name="T44" fmla="*/ 2492 w 2579"/>
              <a:gd name="T45" fmla="*/ 184 h 1151"/>
              <a:gd name="T46" fmla="*/ 2534 w 2579"/>
              <a:gd name="T47" fmla="*/ 167 h 1151"/>
              <a:gd name="T48" fmla="*/ 2555 w 2579"/>
              <a:gd name="T49" fmla="*/ 137 h 1151"/>
              <a:gd name="T50" fmla="*/ 2576 w 2579"/>
              <a:gd name="T51" fmla="*/ 77 h 1151"/>
              <a:gd name="T52" fmla="*/ 2568 w 2579"/>
              <a:gd name="T53" fmla="*/ 0 h 1151"/>
              <a:gd name="T54" fmla="*/ 1931 w 2579"/>
              <a:gd name="T55" fmla="*/ 148 h 1151"/>
              <a:gd name="T56" fmla="*/ 1498 w 2579"/>
              <a:gd name="T57" fmla="*/ 228 h 1151"/>
              <a:gd name="T58" fmla="*/ 737 w 2579"/>
              <a:gd name="T59" fmla="*/ 355 h 1151"/>
              <a:gd name="T60" fmla="*/ 653 w 2579"/>
              <a:gd name="T61" fmla="*/ 388 h 1151"/>
              <a:gd name="T62" fmla="*/ 554 w 2579"/>
              <a:gd name="T63" fmla="*/ 431 h 1151"/>
              <a:gd name="T64" fmla="*/ 482 w 2579"/>
              <a:gd name="T65" fmla="*/ 438 h 1151"/>
              <a:gd name="T66" fmla="*/ 398 w 2579"/>
              <a:gd name="T67" fmla="*/ 450 h 1151"/>
              <a:gd name="T68" fmla="*/ 296 w 2579"/>
              <a:gd name="T69" fmla="*/ 440 h 1151"/>
              <a:gd name="T70" fmla="*/ 245 w 2579"/>
              <a:gd name="T71" fmla="*/ 461 h 1151"/>
              <a:gd name="T72" fmla="*/ 212 w 2579"/>
              <a:gd name="T73" fmla="*/ 495 h 1151"/>
              <a:gd name="T74" fmla="*/ 186 w 2579"/>
              <a:gd name="T75" fmla="*/ 523 h 1151"/>
              <a:gd name="T76" fmla="*/ 165 w 2579"/>
              <a:gd name="T77" fmla="*/ 568 h 1151"/>
              <a:gd name="T78" fmla="*/ 145 w 2579"/>
              <a:gd name="T79" fmla="*/ 612 h 1151"/>
              <a:gd name="T80" fmla="*/ 144 w 2579"/>
              <a:gd name="T81" fmla="*/ 670 h 1151"/>
              <a:gd name="T82" fmla="*/ 143 w 2579"/>
              <a:gd name="T83" fmla="*/ 725 h 1151"/>
              <a:gd name="T84" fmla="*/ 129 w 2579"/>
              <a:gd name="T85" fmla="*/ 780 h 1151"/>
              <a:gd name="T86" fmla="*/ 97 w 2579"/>
              <a:gd name="T87" fmla="*/ 815 h 1151"/>
              <a:gd name="T88" fmla="*/ 88 w 2579"/>
              <a:gd name="T89" fmla="*/ 865 h 1151"/>
              <a:gd name="T90" fmla="*/ 85 w 2579"/>
              <a:gd name="T91" fmla="*/ 917 h 1151"/>
              <a:gd name="T92" fmla="*/ 55 w 2579"/>
              <a:gd name="T93" fmla="*/ 970 h 1151"/>
              <a:gd name="T94" fmla="*/ 45 w 2579"/>
              <a:gd name="T95" fmla="*/ 1016 h 1151"/>
              <a:gd name="T96" fmla="*/ 27 w 2579"/>
              <a:gd name="T97" fmla="*/ 1065 h 1151"/>
              <a:gd name="T98" fmla="*/ 2 w 2579"/>
              <a:gd name="T99" fmla="*/ 1095 h 1151"/>
              <a:gd name="T100" fmla="*/ 3 w 2579"/>
              <a:gd name="T101" fmla="*/ 1143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579" h="1151">
                <a:moveTo>
                  <a:pt x="646" y="1045"/>
                </a:moveTo>
                <a:lnTo>
                  <a:pt x="652" y="1037"/>
                </a:lnTo>
                <a:lnTo>
                  <a:pt x="658" y="1028"/>
                </a:lnTo>
                <a:lnTo>
                  <a:pt x="661" y="1024"/>
                </a:lnTo>
                <a:lnTo>
                  <a:pt x="664" y="1021"/>
                </a:lnTo>
                <a:lnTo>
                  <a:pt x="668" y="1016"/>
                </a:lnTo>
                <a:lnTo>
                  <a:pt x="672" y="1014"/>
                </a:lnTo>
                <a:lnTo>
                  <a:pt x="683" y="1013"/>
                </a:lnTo>
                <a:lnTo>
                  <a:pt x="693" y="1014"/>
                </a:lnTo>
                <a:lnTo>
                  <a:pt x="713" y="1009"/>
                </a:lnTo>
                <a:lnTo>
                  <a:pt x="730" y="1003"/>
                </a:lnTo>
                <a:lnTo>
                  <a:pt x="747" y="999"/>
                </a:lnTo>
                <a:lnTo>
                  <a:pt x="768" y="996"/>
                </a:lnTo>
                <a:lnTo>
                  <a:pt x="782" y="992"/>
                </a:lnTo>
                <a:lnTo>
                  <a:pt x="795" y="988"/>
                </a:lnTo>
                <a:lnTo>
                  <a:pt x="800" y="986"/>
                </a:lnTo>
                <a:lnTo>
                  <a:pt x="807" y="984"/>
                </a:lnTo>
                <a:lnTo>
                  <a:pt x="813" y="983"/>
                </a:lnTo>
                <a:lnTo>
                  <a:pt x="821" y="982"/>
                </a:lnTo>
                <a:lnTo>
                  <a:pt x="826" y="983"/>
                </a:lnTo>
                <a:lnTo>
                  <a:pt x="831" y="984"/>
                </a:lnTo>
                <a:lnTo>
                  <a:pt x="834" y="986"/>
                </a:lnTo>
                <a:lnTo>
                  <a:pt x="837" y="988"/>
                </a:lnTo>
                <a:lnTo>
                  <a:pt x="845" y="994"/>
                </a:lnTo>
                <a:lnTo>
                  <a:pt x="853" y="998"/>
                </a:lnTo>
                <a:lnTo>
                  <a:pt x="869" y="1004"/>
                </a:lnTo>
                <a:lnTo>
                  <a:pt x="885" y="1009"/>
                </a:lnTo>
                <a:lnTo>
                  <a:pt x="900" y="1013"/>
                </a:lnTo>
                <a:lnTo>
                  <a:pt x="917" y="1016"/>
                </a:lnTo>
                <a:lnTo>
                  <a:pt x="1498" y="908"/>
                </a:lnTo>
                <a:lnTo>
                  <a:pt x="1501" y="908"/>
                </a:lnTo>
                <a:lnTo>
                  <a:pt x="1840" y="820"/>
                </a:lnTo>
                <a:lnTo>
                  <a:pt x="1840" y="820"/>
                </a:lnTo>
                <a:lnTo>
                  <a:pt x="1843" y="792"/>
                </a:lnTo>
                <a:lnTo>
                  <a:pt x="1845" y="764"/>
                </a:lnTo>
                <a:lnTo>
                  <a:pt x="1846" y="737"/>
                </a:lnTo>
                <a:lnTo>
                  <a:pt x="1846" y="707"/>
                </a:lnTo>
                <a:lnTo>
                  <a:pt x="1844" y="703"/>
                </a:lnTo>
                <a:lnTo>
                  <a:pt x="1844" y="698"/>
                </a:lnTo>
                <a:lnTo>
                  <a:pt x="1847" y="694"/>
                </a:lnTo>
                <a:lnTo>
                  <a:pt x="1850" y="692"/>
                </a:lnTo>
                <a:lnTo>
                  <a:pt x="1853" y="690"/>
                </a:lnTo>
                <a:lnTo>
                  <a:pt x="1858" y="689"/>
                </a:lnTo>
                <a:lnTo>
                  <a:pt x="1866" y="688"/>
                </a:lnTo>
                <a:lnTo>
                  <a:pt x="1875" y="685"/>
                </a:lnTo>
                <a:lnTo>
                  <a:pt x="1887" y="679"/>
                </a:lnTo>
                <a:lnTo>
                  <a:pt x="1898" y="673"/>
                </a:lnTo>
                <a:lnTo>
                  <a:pt x="1907" y="666"/>
                </a:lnTo>
                <a:lnTo>
                  <a:pt x="1918" y="658"/>
                </a:lnTo>
                <a:lnTo>
                  <a:pt x="1924" y="654"/>
                </a:lnTo>
                <a:lnTo>
                  <a:pt x="1930" y="650"/>
                </a:lnTo>
                <a:lnTo>
                  <a:pt x="1935" y="646"/>
                </a:lnTo>
                <a:lnTo>
                  <a:pt x="1939" y="639"/>
                </a:lnTo>
                <a:lnTo>
                  <a:pt x="1942" y="629"/>
                </a:lnTo>
                <a:lnTo>
                  <a:pt x="1944" y="618"/>
                </a:lnTo>
                <a:lnTo>
                  <a:pt x="1947" y="612"/>
                </a:lnTo>
                <a:lnTo>
                  <a:pt x="1951" y="607"/>
                </a:lnTo>
                <a:lnTo>
                  <a:pt x="1955" y="602"/>
                </a:lnTo>
                <a:lnTo>
                  <a:pt x="1959" y="598"/>
                </a:lnTo>
                <a:lnTo>
                  <a:pt x="1970" y="591"/>
                </a:lnTo>
                <a:lnTo>
                  <a:pt x="1982" y="584"/>
                </a:lnTo>
                <a:lnTo>
                  <a:pt x="1994" y="576"/>
                </a:lnTo>
                <a:lnTo>
                  <a:pt x="2003" y="567"/>
                </a:lnTo>
                <a:lnTo>
                  <a:pt x="2013" y="558"/>
                </a:lnTo>
                <a:lnTo>
                  <a:pt x="2024" y="550"/>
                </a:lnTo>
                <a:lnTo>
                  <a:pt x="2048" y="530"/>
                </a:lnTo>
                <a:lnTo>
                  <a:pt x="2068" y="513"/>
                </a:lnTo>
                <a:lnTo>
                  <a:pt x="2088" y="494"/>
                </a:lnTo>
                <a:lnTo>
                  <a:pt x="2109" y="472"/>
                </a:lnTo>
                <a:lnTo>
                  <a:pt x="2118" y="461"/>
                </a:lnTo>
                <a:lnTo>
                  <a:pt x="2128" y="451"/>
                </a:lnTo>
                <a:lnTo>
                  <a:pt x="2138" y="442"/>
                </a:lnTo>
                <a:lnTo>
                  <a:pt x="2148" y="434"/>
                </a:lnTo>
                <a:lnTo>
                  <a:pt x="2157" y="425"/>
                </a:lnTo>
                <a:lnTo>
                  <a:pt x="2168" y="417"/>
                </a:lnTo>
                <a:lnTo>
                  <a:pt x="2187" y="402"/>
                </a:lnTo>
                <a:lnTo>
                  <a:pt x="2204" y="389"/>
                </a:lnTo>
                <a:lnTo>
                  <a:pt x="2213" y="383"/>
                </a:lnTo>
                <a:lnTo>
                  <a:pt x="2222" y="377"/>
                </a:lnTo>
                <a:lnTo>
                  <a:pt x="2230" y="369"/>
                </a:lnTo>
                <a:lnTo>
                  <a:pt x="2239" y="361"/>
                </a:lnTo>
                <a:lnTo>
                  <a:pt x="2253" y="346"/>
                </a:lnTo>
                <a:lnTo>
                  <a:pt x="2264" y="332"/>
                </a:lnTo>
                <a:lnTo>
                  <a:pt x="2275" y="316"/>
                </a:lnTo>
                <a:lnTo>
                  <a:pt x="2284" y="299"/>
                </a:lnTo>
                <a:lnTo>
                  <a:pt x="2291" y="288"/>
                </a:lnTo>
                <a:lnTo>
                  <a:pt x="2295" y="278"/>
                </a:lnTo>
                <a:lnTo>
                  <a:pt x="2298" y="272"/>
                </a:lnTo>
                <a:lnTo>
                  <a:pt x="2302" y="268"/>
                </a:lnTo>
                <a:lnTo>
                  <a:pt x="2306" y="263"/>
                </a:lnTo>
                <a:lnTo>
                  <a:pt x="2311" y="260"/>
                </a:lnTo>
                <a:lnTo>
                  <a:pt x="2317" y="257"/>
                </a:lnTo>
                <a:lnTo>
                  <a:pt x="2321" y="256"/>
                </a:lnTo>
                <a:lnTo>
                  <a:pt x="2326" y="255"/>
                </a:lnTo>
                <a:lnTo>
                  <a:pt x="2332" y="255"/>
                </a:lnTo>
                <a:lnTo>
                  <a:pt x="2343" y="254"/>
                </a:lnTo>
                <a:lnTo>
                  <a:pt x="2353" y="252"/>
                </a:lnTo>
                <a:lnTo>
                  <a:pt x="2363" y="248"/>
                </a:lnTo>
                <a:lnTo>
                  <a:pt x="2372" y="245"/>
                </a:lnTo>
                <a:lnTo>
                  <a:pt x="2379" y="242"/>
                </a:lnTo>
                <a:lnTo>
                  <a:pt x="2387" y="238"/>
                </a:lnTo>
                <a:lnTo>
                  <a:pt x="2400" y="227"/>
                </a:lnTo>
                <a:lnTo>
                  <a:pt x="2415" y="215"/>
                </a:lnTo>
                <a:lnTo>
                  <a:pt x="2426" y="207"/>
                </a:lnTo>
                <a:lnTo>
                  <a:pt x="2435" y="199"/>
                </a:lnTo>
                <a:lnTo>
                  <a:pt x="2437" y="193"/>
                </a:lnTo>
                <a:lnTo>
                  <a:pt x="2439" y="188"/>
                </a:lnTo>
                <a:lnTo>
                  <a:pt x="2442" y="186"/>
                </a:lnTo>
                <a:lnTo>
                  <a:pt x="2446" y="185"/>
                </a:lnTo>
                <a:lnTo>
                  <a:pt x="2450" y="185"/>
                </a:lnTo>
                <a:lnTo>
                  <a:pt x="2454" y="185"/>
                </a:lnTo>
                <a:lnTo>
                  <a:pt x="2461" y="185"/>
                </a:lnTo>
                <a:lnTo>
                  <a:pt x="2470" y="186"/>
                </a:lnTo>
                <a:lnTo>
                  <a:pt x="2482" y="185"/>
                </a:lnTo>
                <a:lnTo>
                  <a:pt x="2492" y="184"/>
                </a:lnTo>
                <a:lnTo>
                  <a:pt x="2502" y="181"/>
                </a:lnTo>
                <a:lnTo>
                  <a:pt x="2513" y="177"/>
                </a:lnTo>
                <a:lnTo>
                  <a:pt x="2521" y="174"/>
                </a:lnTo>
                <a:lnTo>
                  <a:pt x="2527" y="171"/>
                </a:lnTo>
                <a:lnTo>
                  <a:pt x="2534" y="167"/>
                </a:lnTo>
                <a:lnTo>
                  <a:pt x="2539" y="162"/>
                </a:lnTo>
                <a:lnTo>
                  <a:pt x="2545" y="158"/>
                </a:lnTo>
                <a:lnTo>
                  <a:pt x="2549" y="151"/>
                </a:lnTo>
                <a:lnTo>
                  <a:pt x="2552" y="145"/>
                </a:lnTo>
                <a:lnTo>
                  <a:pt x="2555" y="137"/>
                </a:lnTo>
                <a:lnTo>
                  <a:pt x="2556" y="127"/>
                </a:lnTo>
                <a:lnTo>
                  <a:pt x="2558" y="117"/>
                </a:lnTo>
                <a:lnTo>
                  <a:pt x="2565" y="100"/>
                </a:lnTo>
                <a:lnTo>
                  <a:pt x="2572" y="84"/>
                </a:lnTo>
                <a:lnTo>
                  <a:pt x="2576" y="77"/>
                </a:lnTo>
                <a:lnTo>
                  <a:pt x="2579" y="69"/>
                </a:lnTo>
                <a:lnTo>
                  <a:pt x="2578" y="50"/>
                </a:lnTo>
                <a:lnTo>
                  <a:pt x="2575" y="35"/>
                </a:lnTo>
                <a:lnTo>
                  <a:pt x="2572" y="18"/>
                </a:lnTo>
                <a:lnTo>
                  <a:pt x="2568" y="0"/>
                </a:lnTo>
                <a:lnTo>
                  <a:pt x="2568" y="0"/>
                </a:lnTo>
                <a:lnTo>
                  <a:pt x="1984" y="151"/>
                </a:lnTo>
                <a:lnTo>
                  <a:pt x="1984" y="151"/>
                </a:lnTo>
                <a:lnTo>
                  <a:pt x="1964" y="157"/>
                </a:lnTo>
                <a:lnTo>
                  <a:pt x="1931" y="148"/>
                </a:lnTo>
                <a:lnTo>
                  <a:pt x="1547" y="228"/>
                </a:lnTo>
                <a:lnTo>
                  <a:pt x="1534" y="228"/>
                </a:lnTo>
                <a:lnTo>
                  <a:pt x="1522" y="229"/>
                </a:lnTo>
                <a:lnTo>
                  <a:pt x="1510" y="229"/>
                </a:lnTo>
                <a:lnTo>
                  <a:pt x="1498" y="228"/>
                </a:lnTo>
                <a:lnTo>
                  <a:pt x="1487" y="225"/>
                </a:lnTo>
                <a:lnTo>
                  <a:pt x="1478" y="221"/>
                </a:lnTo>
                <a:lnTo>
                  <a:pt x="1468" y="217"/>
                </a:lnTo>
                <a:lnTo>
                  <a:pt x="1456" y="215"/>
                </a:lnTo>
                <a:lnTo>
                  <a:pt x="737" y="355"/>
                </a:lnTo>
                <a:lnTo>
                  <a:pt x="718" y="361"/>
                </a:lnTo>
                <a:lnTo>
                  <a:pt x="702" y="367"/>
                </a:lnTo>
                <a:lnTo>
                  <a:pt x="687" y="374"/>
                </a:lnTo>
                <a:lnTo>
                  <a:pt x="670" y="382"/>
                </a:lnTo>
                <a:lnTo>
                  <a:pt x="653" y="388"/>
                </a:lnTo>
                <a:lnTo>
                  <a:pt x="638" y="392"/>
                </a:lnTo>
                <a:lnTo>
                  <a:pt x="608" y="408"/>
                </a:lnTo>
                <a:lnTo>
                  <a:pt x="581" y="421"/>
                </a:lnTo>
                <a:lnTo>
                  <a:pt x="568" y="427"/>
                </a:lnTo>
                <a:lnTo>
                  <a:pt x="554" y="431"/>
                </a:lnTo>
                <a:lnTo>
                  <a:pt x="538" y="435"/>
                </a:lnTo>
                <a:lnTo>
                  <a:pt x="521" y="437"/>
                </a:lnTo>
                <a:lnTo>
                  <a:pt x="507" y="438"/>
                </a:lnTo>
                <a:lnTo>
                  <a:pt x="494" y="438"/>
                </a:lnTo>
                <a:lnTo>
                  <a:pt x="482" y="438"/>
                </a:lnTo>
                <a:lnTo>
                  <a:pt x="468" y="441"/>
                </a:lnTo>
                <a:lnTo>
                  <a:pt x="452" y="444"/>
                </a:lnTo>
                <a:lnTo>
                  <a:pt x="436" y="448"/>
                </a:lnTo>
                <a:lnTo>
                  <a:pt x="417" y="450"/>
                </a:lnTo>
                <a:lnTo>
                  <a:pt x="398" y="450"/>
                </a:lnTo>
                <a:lnTo>
                  <a:pt x="377" y="448"/>
                </a:lnTo>
                <a:lnTo>
                  <a:pt x="356" y="446"/>
                </a:lnTo>
                <a:lnTo>
                  <a:pt x="336" y="443"/>
                </a:lnTo>
                <a:lnTo>
                  <a:pt x="317" y="441"/>
                </a:lnTo>
                <a:lnTo>
                  <a:pt x="296" y="440"/>
                </a:lnTo>
                <a:lnTo>
                  <a:pt x="277" y="441"/>
                </a:lnTo>
                <a:lnTo>
                  <a:pt x="277" y="441"/>
                </a:lnTo>
                <a:lnTo>
                  <a:pt x="266" y="448"/>
                </a:lnTo>
                <a:lnTo>
                  <a:pt x="255" y="455"/>
                </a:lnTo>
                <a:lnTo>
                  <a:pt x="245" y="461"/>
                </a:lnTo>
                <a:lnTo>
                  <a:pt x="234" y="470"/>
                </a:lnTo>
                <a:lnTo>
                  <a:pt x="227" y="475"/>
                </a:lnTo>
                <a:lnTo>
                  <a:pt x="221" y="482"/>
                </a:lnTo>
                <a:lnTo>
                  <a:pt x="217" y="488"/>
                </a:lnTo>
                <a:lnTo>
                  <a:pt x="212" y="495"/>
                </a:lnTo>
                <a:lnTo>
                  <a:pt x="207" y="501"/>
                </a:lnTo>
                <a:lnTo>
                  <a:pt x="203" y="508"/>
                </a:lnTo>
                <a:lnTo>
                  <a:pt x="198" y="514"/>
                </a:lnTo>
                <a:lnTo>
                  <a:pt x="191" y="521"/>
                </a:lnTo>
                <a:lnTo>
                  <a:pt x="186" y="523"/>
                </a:lnTo>
                <a:lnTo>
                  <a:pt x="182" y="525"/>
                </a:lnTo>
                <a:lnTo>
                  <a:pt x="175" y="536"/>
                </a:lnTo>
                <a:lnTo>
                  <a:pt x="173" y="546"/>
                </a:lnTo>
                <a:lnTo>
                  <a:pt x="170" y="557"/>
                </a:lnTo>
                <a:lnTo>
                  <a:pt x="165" y="568"/>
                </a:lnTo>
                <a:lnTo>
                  <a:pt x="158" y="581"/>
                </a:lnTo>
                <a:lnTo>
                  <a:pt x="150" y="593"/>
                </a:lnTo>
                <a:lnTo>
                  <a:pt x="148" y="599"/>
                </a:lnTo>
                <a:lnTo>
                  <a:pt x="146" y="606"/>
                </a:lnTo>
                <a:lnTo>
                  <a:pt x="145" y="612"/>
                </a:lnTo>
                <a:lnTo>
                  <a:pt x="144" y="620"/>
                </a:lnTo>
                <a:lnTo>
                  <a:pt x="144" y="633"/>
                </a:lnTo>
                <a:lnTo>
                  <a:pt x="144" y="645"/>
                </a:lnTo>
                <a:lnTo>
                  <a:pt x="144" y="657"/>
                </a:lnTo>
                <a:lnTo>
                  <a:pt x="144" y="670"/>
                </a:lnTo>
                <a:lnTo>
                  <a:pt x="144" y="685"/>
                </a:lnTo>
                <a:lnTo>
                  <a:pt x="144" y="699"/>
                </a:lnTo>
                <a:lnTo>
                  <a:pt x="144" y="712"/>
                </a:lnTo>
                <a:lnTo>
                  <a:pt x="143" y="725"/>
                </a:lnTo>
                <a:lnTo>
                  <a:pt x="143" y="725"/>
                </a:lnTo>
                <a:lnTo>
                  <a:pt x="142" y="735"/>
                </a:lnTo>
                <a:lnTo>
                  <a:pt x="139" y="746"/>
                </a:lnTo>
                <a:lnTo>
                  <a:pt x="137" y="757"/>
                </a:lnTo>
                <a:lnTo>
                  <a:pt x="133" y="770"/>
                </a:lnTo>
                <a:lnTo>
                  <a:pt x="129" y="780"/>
                </a:lnTo>
                <a:lnTo>
                  <a:pt x="123" y="787"/>
                </a:lnTo>
                <a:lnTo>
                  <a:pt x="117" y="795"/>
                </a:lnTo>
                <a:lnTo>
                  <a:pt x="110" y="801"/>
                </a:lnTo>
                <a:lnTo>
                  <a:pt x="103" y="808"/>
                </a:lnTo>
                <a:lnTo>
                  <a:pt x="97" y="815"/>
                </a:lnTo>
                <a:lnTo>
                  <a:pt x="92" y="823"/>
                </a:lnTo>
                <a:lnTo>
                  <a:pt x="88" y="834"/>
                </a:lnTo>
                <a:lnTo>
                  <a:pt x="88" y="843"/>
                </a:lnTo>
                <a:lnTo>
                  <a:pt x="88" y="854"/>
                </a:lnTo>
                <a:lnTo>
                  <a:pt x="88" y="865"/>
                </a:lnTo>
                <a:lnTo>
                  <a:pt x="88" y="876"/>
                </a:lnTo>
                <a:lnTo>
                  <a:pt x="88" y="887"/>
                </a:lnTo>
                <a:lnTo>
                  <a:pt x="88" y="897"/>
                </a:lnTo>
                <a:lnTo>
                  <a:pt x="88" y="907"/>
                </a:lnTo>
                <a:lnTo>
                  <a:pt x="85" y="917"/>
                </a:lnTo>
                <a:lnTo>
                  <a:pt x="82" y="924"/>
                </a:lnTo>
                <a:lnTo>
                  <a:pt x="79" y="932"/>
                </a:lnTo>
                <a:lnTo>
                  <a:pt x="69" y="947"/>
                </a:lnTo>
                <a:lnTo>
                  <a:pt x="58" y="963"/>
                </a:lnTo>
                <a:lnTo>
                  <a:pt x="55" y="970"/>
                </a:lnTo>
                <a:lnTo>
                  <a:pt x="53" y="976"/>
                </a:lnTo>
                <a:lnTo>
                  <a:pt x="51" y="983"/>
                </a:lnTo>
                <a:lnTo>
                  <a:pt x="49" y="989"/>
                </a:lnTo>
                <a:lnTo>
                  <a:pt x="47" y="1002"/>
                </a:lnTo>
                <a:lnTo>
                  <a:pt x="45" y="1016"/>
                </a:lnTo>
                <a:lnTo>
                  <a:pt x="44" y="1026"/>
                </a:lnTo>
                <a:lnTo>
                  <a:pt x="42" y="1035"/>
                </a:lnTo>
                <a:lnTo>
                  <a:pt x="39" y="1043"/>
                </a:lnTo>
                <a:lnTo>
                  <a:pt x="36" y="1050"/>
                </a:lnTo>
                <a:lnTo>
                  <a:pt x="27" y="1065"/>
                </a:lnTo>
                <a:lnTo>
                  <a:pt x="16" y="1080"/>
                </a:lnTo>
                <a:lnTo>
                  <a:pt x="12" y="1085"/>
                </a:lnTo>
                <a:lnTo>
                  <a:pt x="7" y="1090"/>
                </a:lnTo>
                <a:lnTo>
                  <a:pt x="4" y="1093"/>
                </a:lnTo>
                <a:lnTo>
                  <a:pt x="2" y="1095"/>
                </a:lnTo>
                <a:lnTo>
                  <a:pt x="1" y="1098"/>
                </a:lnTo>
                <a:lnTo>
                  <a:pt x="0" y="1102"/>
                </a:lnTo>
                <a:lnTo>
                  <a:pt x="1" y="1118"/>
                </a:lnTo>
                <a:lnTo>
                  <a:pt x="3" y="1134"/>
                </a:lnTo>
                <a:lnTo>
                  <a:pt x="3" y="1143"/>
                </a:lnTo>
                <a:lnTo>
                  <a:pt x="2" y="1151"/>
                </a:lnTo>
                <a:lnTo>
                  <a:pt x="2" y="1151"/>
                </a:lnTo>
                <a:lnTo>
                  <a:pt x="646" y="1045"/>
                </a:lnTo>
                <a:lnTo>
                  <a:pt x="646" y="104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" name="Freeform 189"/>
          <p:cNvSpPr>
            <a:spLocks/>
          </p:cNvSpPr>
          <p:nvPr/>
        </p:nvSpPr>
        <p:spPr bwMode="auto">
          <a:xfrm>
            <a:off x="7206511" y="4446212"/>
            <a:ext cx="714523" cy="544530"/>
          </a:xfrm>
          <a:custGeom>
            <a:avLst/>
            <a:gdLst>
              <a:gd name="T0" fmla="*/ 2 w 1552"/>
              <a:gd name="T1" fmla="*/ 265 h 1181"/>
              <a:gd name="T2" fmla="*/ 7 w 1552"/>
              <a:gd name="T3" fmla="*/ 318 h 1181"/>
              <a:gd name="T4" fmla="*/ 25 w 1552"/>
              <a:gd name="T5" fmla="*/ 354 h 1181"/>
              <a:gd name="T6" fmla="*/ 88 w 1552"/>
              <a:gd name="T7" fmla="*/ 388 h 1181"/>
              <a:gd name="T8" fmla="*/ 153 w 1552"/>
              <a:gd name="T9" fmla="*/ 442 h 1181"/>
              <a:gd name="T10" fmla="*/ 215 w 1552"/>
              <a:gd name="T11" fmla="*/ 526 h 1181"/>
              <a:gd name="T12" fmla="*/ 255 w 1552"/>
              <a:gd name="T13" fmla="*/ 563 h 1181"/>
              <a:gd name="T14" fmla="*/ 379 w 1552"/>
              <a:gd name="T15" fmla="*/ 609 h 1181"/>
              <a:gd name="T16" fmla="*/ 446 w 1552"/>
              <a:gd name="T17" fmla="*/ 649 h 1181"/>
              <a:gd name="T18" fmla="*/ 536 w 1552"/>
              <a:gd name="T19" fmla="*/ 739 h 1181"/>
              <a:gd name="T20" fmla="*/ 575 w 1552"/>
              <a:gd name="T21" fmla="*/ 781 h 1181"/>
              <a:gd name="T22" fmla="*/ 636 w 1552"/>
              <a:gd name="T23" fmla="*/ 793 h 1181"/>
              <a:gd name="T24" fmla="*/ 675 w 1552"/>
              <a:gd name="T25" fmla="*/ 819 h 1181"/>
              <a:gd name="T26" fmla="*/ 690 w 1552"/>
              <a:gd name="T27" fmla="*/ 874 h 1181"/>
              <a:gd name="T28" fmla="*/ 716 w 1552"/>
              <a:gd name="T29" fmla="*/ 964 h 1181"/>
              <a:gd name="T30" fmla="*/ 764 w 1552"/>
              <a:gd name="T31" fmla="*/ 1015 h 1181"/>
              <a:gd name="T32" fmla="*/ 816 w 1552"/>
              <a:gd name="T33" fmla="*/ 1056 h 1181"/>
              <a:gd name="T34" fmla="*/ 844 w 1552"/>
              <a:gd name="T35" fmla="*/ 1101 h 1181"/>
              <a:gd name="T36" fmla="*/ 870 w 1552"/>
              <a:gd name="T37" fmla="*/ 1154 h 1181"/>
              <a:gd name="T38" fmla="*/ 888 w 1552"/>
              <a:gd name="T39" fmla="*/ 1179 h 1181"/>
              <a:gd name="T40" fmla="*/ 931 w 1552"/>
              <a:gd name="T41" fmla="*/ 1181 h 1181"/>
              <a:gd name="T42" fmla="*/ 930 w 1552"/>
              <a:gd name="T43" fmla="*/ 1150 h 1181"/>
              <a:gd name="T44" fmla="*/ 953 w 1552"/>
              <a:gd name="T45" fmla="*/ 1111 h 1181"/>
              <a:gd name="T46" fmla="*/ 956 w 1552"/>
              <a:gd name="T47" fmla="*/ 1082 h 1181"/>
              <a:gd name="T48" fmla="*/ 941 w 1552"/>
              <a:gd name="T49" fmla="*/ 1027 h 1181"/>
              <a:gd name="T50" fmla="*/ 984 w 1552"/>
              <a:gd name="T51" fmla="*/ 1040 h 1181"/>
              <a:gd name="T52" fmla="*/ 1000 w 1552"/>
              <a:gd name="T53" fmla="*/ 1023 h 1181"/>
              <a:gd name="T54" fmla="*/ 1023 w 1552"/>
              <a:gd name="T55" fmla="*/ 978 h 1181"/>
              <a:gd name="T56" fmla="*/ 1088 w 1552"/>
              <a:gd name="T57" fmla="*/ 957 h 1181"/>
              <a:gd name="T58" fmla="*/ 1123 w 1552"/>
              <a:gd name="T59" fmla="*/ 937 h 1181"/>
              <a:gd name="T60" fmla="*/ 1140 w 1552"/>
              <a:gd name="T61" fmla="*/ 910 h 1181"/>
              <a:gd name="T62" fmla="*/ 1196 w 1552"/>
              <a:gd name="T63" fmla="*/ 864 h 1181"/>
              <a:gd name="T64" fmla="*/ 1240 w 1552"/>
              <a:gd name="T65" fmla="*/ 812 h 1181"/>
              <a:gd name="T66" fmla="*/ 1246 w 1552"/>
              <a:gd name="T67" fmla="*/ 770 h 1181"/>
              <a:gd name="T68" fmla="*/ 1270 w 1552"/>
              <a:gd name="T69" fmla="*/ 758 h 1181"/>
              <a:gd name="T70" fmla="*/ 1292 w 1552"/>
              <a:gd name="T71" fmla="*/ 735 h 1181"/>
              <a:gd name="T72" fmla="*/ 1318 w 1552"/>
              <a:gd name="T73" fmla="*/ 703 h 1181"/>
              <a:gd name="T74" fmla="*/ 1340 w 1552"/>
              <a:gd name="T75" fmla="*/ 664 h 1181"/>
              <a:gd name="T76" fmla="*/ 1365 w 1552"/>
              <a:gd name="T77" fmla="*/ 620 h 1181"/>
              <a:gd name="T78" fmla="*/ 1366 w 1552"/>
              <a:gd name="T79" fmla="*/ 587 h 1181"/>
              <a:gd name="T80" fmla="*/ 1376 w 1552"/>
              <a:gd name="T81" fmla="*/ 568 h 1181"/>
              <a:gd name="T82" fmla="*/ 1405 w 1552"/>
              <a:gd name="T83" fmla="*/ 545 h 1181"/>
              <a:gd name="T84" fmla="*/ 1441 w 1552"/>
              <a:gd name="T85" fmla="*/ 477 h 1181"/>
              <a:gd name="T86" fmla="*/ 1473 w 1552"/>
              <a:gd name="T87" fmla="*/ 414 h 1181"/>
              <a:gd name="T88" fmla="*/ 1538 w 1552"/>
              <a:gd name="T89" fmla="*/ 286 h 1181"/>
              <a:gd name="T90" fmla="*/ 812 w 1552"/>
              <a:gd name="T91" fmla="*/ 94 h 1181"/>
              <a:gd name="T92" fmla="*/ 771 w 1552"/>
              <a:gd name="T93" fmla="*/ 47 h 1181"/>
              <a:gd name="T94" fmla="*/ 741 w 1552"/>
              <a:gd name="T95" fmla="*/ 27 h 1181"/>
              <a:gd name="T96" fmla="*/ 702 w 1552"/>
              <a:gd name="T97" fmla="*/ 2 h 1181"/>
              <a:gd name="T98" fmla="*/ 659 w 1552"/>
              <a:gd name="T99" fmla="*/ 2 h 1181"/>
              <a:gd name="T100" fmla="*/ 577 w 1552"/>
              <a:gd name="T101" fmla="*/ 17 h 1181"/>
              <a:gd name="T102" fmla="*/ 496 w 1552"/>
              <a:gd name="T103" fmla="*/ 33 h 1181"/>
              <a:gd name="T104" fmla="*/ 420 w 1552"/>
              <a:gd name="T105" fmla="*/ 44 h 1181"/>
              <a:gd name="T106" fmla="*/ 333 w 1552"/>
              <a:gd name="T107" fmla="*/ 66 h 1181"/>
              <a:gd name="T108" fmla="*/ 228 w 1552"/>
              <a:gd name="T109" fmla="*/ 93 h 1181"/>
              <a:gd name="T110" fmla="*/ 143 w 1552"/>
              <a:gd name="T111" fmla="*/ 143 h 1181"/>
              <a:gd name="T112" fmla="*/ 104 w 1552"/>
              <a:gd name="T113" fmla="*/ 169 h 1181"/>
              <a:gd name="T114" fmla="*/ 49 w 1552"/>
              <a:gd name="T115" fmla="*/ 184 h 1181"/>
              <a:gd name="T116" fmla="*/ 20 w 1552"/>
              <a:gd name="T117" fmla="*/ 211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2" h="1181">
                <a:moveTo>
                  <a:pt x="20" y="211"/>
                </a:moveTo>
                <a:lnTo>
                  <a:pt x="13" y="232"/>
                </a:lnTo>
                <a:lnTo>
                  <a:pt x="8" y="249"/>
                </a:lnTo>
                <a:lnTo>
                  <a:pt x="4" y="257"/>
                </a:lnTo>
                <a:lnTo>
                  <a:pt x="2" y="265"/>
                </a:lnTo>
                <a:lnTo>
                  <a:pt x="1" y="275"/>
                </a:lnTo>
                <a:lnTo>
                  <a:pt x="0" y="286"/>
                </a:lnTo>
                <a:lnTo>
                  <a:pt x="1" y="298"/>
                </a:lnTo>
                <a:lnTo>
                  <a:pt x="3" y="309"/>
                </a:lnTo>
                <a:lnTo>
                  <a:pt x="7" y="318"/>
                </a:lnTo>
                <a:lnTo>
                  <a:pt x="11" y="329"/>
                </a:lnTo>
                <a:lnTo>
                  <a:pt x="15" y="338"/>
                </a:lnTo>
                <a:lnTo>
                  <a:pt x="20" y="346"/>
                </a:lnTo>
                <a:lnTo>
                  <a:pt x="22" y="351"/>
                </a:lnTo>
                <a:lnTo>
                  <a:pt x="25" y="354"/>
                </a:lnTo>
                <a:lnTo>
                  <a:pt x="28" y="357"/>
                </a:lnTo>
                <a:lnTo>
                  <a:pt x="33" y="360"/>
                </a:lnTo>
                <a:lnTo>
                  <a:pt x="52" y="371"/>
                </a:lnTo>
                <a:lnTo>
                  <a:pt x="70" y="380"/>
                </a:lnTo>
                <a:lnTo>
                  <a:pt x="88" y="388"/>
                </a:lnTo>
                <a:lnTo>
                  <a:pt x="107" y="400"/>
                </a:lnTo>
                <a:lnTo>
                  <a:pt x="121" y="410"/>
                </a:lnTo>
                <a:lnTo>
                  <a:pt x="133" y="421"/>
                </a:lnTo>
                <a:lnTo>
                  <a:pt x="144" y="432"/>
                </a:lnTo>
                <a:lnTo>
                  <a:pt x="153" y="442"/>
                </a:lnTo>
                <a:lnTo>
                  <a:pt x="171" y="467"/>
                </a:lnTo>
                <a:lnTo>
                  <a:pt x="189" y="495"/>
                </a:lnTo>
                <a:lnTo>
                  <a:pt x="198" y="507"/>
                </a:lnTo>
                <a:lnTo>
                  <a:pt x="205" y="517"/>
                </a:lnTo>
                <a:lnTo>
                  <a:pt x="215" y="526"/>
                </a:lnTo>
                <a:lnTo>
                  <a:pt x="224" y="535"/>
                </a:lnTo>
                <a:lnTo>
                  <a:pt x="231" y="544"/>
                </a:lnTo>
                <a:lnTo>
                  <a:pt x="239" y="552"/>
                </a:lnTo>
                <a:lnTo>
                  <a:pt x="246" y="558"/>
                </a:lnTo>
                <a:lnTo>
                  <a:pt x="255" y="563"/>
                </a:lnTo>
                <a:lnTo>
                  <a:pt x="271" y="573"/>
                </a:lnTo>
                <a:lnTo>
                  <a:pt x="288" y="581"/>
                </a:lnTo>
                <a:lnTo>
                  <a:pt x="325" y="593"/>
                </a:lnTo>
                <a:lnTo>
                  <a:pt x="367" y="604"/>
                </a:lnTo>
                <a:lnTo>
                  <a:pt x="379" y="609"/>
                </a:lnTo>
                <a:lnTo>
                  <a:pt x="390" y="614"/>
                </a:lnTo>
                <a:lnTo>
                  <a:pt x="401" y="619"/>
                </a:lnTo>
                <a:lnTo>
                  <a:pt x="411" y="624"/>
                </a:lnTo>
                <a:lnTo>
                  <a:pt x="429" y="636"/>
                </a:lnTo>
                <a:lnTo>
                  <a:pt x="446" y="649"/>
                </a:lnTo>
                <a:lnTo>
                  <a:pt x="479" y="678"/>
                </a:lnTo>
                <a:lnTo>
                  <a:pt x="513" y="711"/>
                </a:lnTo>
                <a:lnTo>
                  <a:pt x="522" y="720"/>
                </a:lnTo>
                <a:lnTo>
                  <a:pt x="529" y="730"/>
                </a:lnTo>
                <a:lnTo>
                  <a:pt x="536" y="739"/>
                </a:lnTo>
                <a:lnTo>
                  <a:pt x="541" y="748"/>
                </a:lnTo>
                <a:lnTo>
                  <a:pt x="548" y="757"/>
                </a:lnTo>
                <a:lnTo>
                  <a:pt x="555" y="765"/>
                </a:lnTo>
                <a:lnTo>
                  <a:pt x="564" y="773"/>
                </a:lnTo>
                <a:lnTo>
                  <a:pt x="575" y="781"/>
                </a:lnTo>
                <a:lnTo>
                  <a:pt x="584" y="783"/>
                </a:lnTo>
                <a:lnTo>
                  <a:pt x="595" y="783"/>
                </a:lnTo>
                <a:lnTo>
                  <a:pt x="610" y="786"/>
                </a:lnTo>
                <a:lnTo>
                  <a:pt x="623" y="789"/>
                </a:lnTo>
                <a:lnTo>
                  <a:pt x="636" y="793"/>
                </a:lnTo>
                <a:lnTo>
                  <a:pt x="651" y="799"/>
                </a:lnTo>
                <a:lnTo>
                  <a:pt x="659" y="802"/>
                </a:lnTo>
                <a:lnTo>
                  <a:pt x="665" y="806"/>
                </a:lnTo>
                <a:lnTo>
                  <a:pt x="671" y="813"/>
                </a:lnTo>
                <a:lnTo>
                  <a:pt x="675" y="819"/>
                </a:lnTo>
                <a:lnTo>
                  <a:pt x="678" y="827"/>
                </a:lnTo>
                <a:lnTo>
                  <a:pt x="682" y="835"/>
                </a:lnTo>
                <a:lnTo>
                  <a:pt x="684" y="843"/>
                </a:lnTo>
                <a:lnTo>
                  <a:pt x="686" y="852"/>
                </a:lnTo>
                <a:lnTo>
                  <a:pt x="690" y="874"/>
                </a:lnTo>
                <a:lnTo>
                  <a:pt x="693" y="895"/>
                </a:lnTo>
                <a:lnTo>
                  <a:pt x="698" y="914"/>
                </a:lnTo>
                <a:lnTo>
                  <a:pt x="704" y="937"/>
                </a:lnTo>
                <a:lnTo>
                  <a:pt x="710" y="951"/>
                </a:lnTo>
                <a:lnTo>
                  <a:pt x="716" y="964"/>
                </a:lnTo>
                <a:lnTo>
                  <a:pt x="724" y="976"/>
                </a:lnTo>
                <a:lnTo>
                  <a:pt x="732" y="987"/>
                </a:lnTo>
                <a:lnTo>
                  <a:pt x="742" y="996"/>
                </a:lnTo>
                <a:lnTo>
                  <a:pt x="752" y="1005"/>
                </a:lnTo>
                <a:lnTo>
                  <a:pt x="764" y="1015"/>
                </a:lnTo>
                <a:lnTo>
                  <a:pt x="777" y="1025"/>
                </a:lnTo>
                <a:lnTo>
                  <a:pt x="791" y="1035"/>
                </a:lnTo>
                <a:lnTo>
                  <a:pt x="804" y="1045"/>
                </a:lnTo>
                <a:lnTo>
                  <a:pt x="810" y="1049"/>
                </a:lnTo>
                <a:lnTo>
                  <a:pt x="816" y="1056"/>
                </a:lnTo>
                <a:lnTo>
                  <a:pt x="821" y="1062"/>
                </a:lnTo>
                <a:lnTo>
                  <a:pt x="826" y="1070"/>
                </a:lnTo>
                <a:lnTo>
                  <a:pt x="834" y="1081"/>
                </a:lnTo>
                <a:lnTo>
                  <a:pt x="839" y="1092"/>
                </a:lnTo>
                <a:lnTo>
                  <a:pt x="844" y="1101"/>
                </a:lnTo>
                <a:lnTo>
                  <a:pt x="848" y="1112"/>
                </a:lnTo>
                <a:lnTo>
                  <a:pt x="852" y="1122"/>
                </a:lnTo>
                <a:lnTo>
                  <a:pt x="857" y="1133"/>
                </a:lnTo>
                <a:lnTo>
                  <a:pt x="862" y="1143"/>
                </a:lnTo>
                <a:lnTo>
                  <a:pt x="870" y="1154"/>
                </a:lnTo>
                <a:lnTo>
                  <a:pt x="872" y="1161"/>
                </a:lnTo>
                <a:lnTo>
                  <a:pt x="875" y="1166"/>
                </a:lnTo>
                <a:lnTo>
                  <a:pt x="878" y="1171"/>
                </a:lnTo>
                <a:lnTo>
                  <a:pt x="882" y="1176"/>
                </a:lnTo>
                <a:lnTo>
                  <a:pt x="888" y="1179"/>
                </a:lnTo>
                <a:lnTo>
                  <a:pt x="893" y="1180"/>
                </a:lnTo>
                <a:lnTo>
                  <a:pt x="900" y="1181"/>
                </a:lnTo>
                <a:lnTo>
                  <a:pt x="905" y="1181"/>
                </a:lnTo>
                <a:lnTo>
                  <a:pt x="918" y="1180"/>
                </a:lnTo>
                <a:lnTo>
                  <a:pt x="931" y="1181"/>
                </a:lnTo>
                <a:lnTo>
                  <a:pt x="929" y="1174"/>
                </a:lnTo>
                <a:lnTo>
                  <a:pt x="928" y="1165"/>
                </a:lnTo>
                <a:lnTo>
                  <a:pt x="928" y="1160"/>
                </a:lnTo>
                <a:lnTo>
                  <a:pt x="929" y="1154"/>
                </a:lnTo>
                <a:lnTo>
                  <a:pt x="930" y="1150"/>
                </a:lnTo>
                <a:lnTo>
                  <a:pt x="932" y="1144"/>
                </a:lnTo>
                <a:lnTo>
                  <a:pt x="936" y="1136"/>
                </a:lnTo>
                <a:lnTo>
                  <a:pt x="942" y="1128"/>
                </a:lnTo>
                <a:lnTo>
                  <a:pt x="947" y="1120"/>
                </a:lnTo>
                <a:lnTo>
                  <a:pt x="953" y="1111"/>
                </a:lnTo>
                <a:lnTo>
                  <a:pt x="954" y="1107"/>
                </a:lnTo>
                <a:lnTo>
                  <a:pt x="956" y="1101"/>
                </a:lnTo>
                <a:lnTo>
                  <a:pt x="956" y="1097"/>
                </a:lnTo>
                <a:lnTo>
                  <a:pt x="957" y="1090"/>
                </a:lnTo>
                <a:lnTo>
                  <a:pt x="956" y="1082"/>
                </a:lnTo>
                <a:lnTo>
                  <a:pt x="955" y="1074"/>
                </a:lnTo>
                <a:lnTo>
                  <a:pt x="953" y="1067"/>
                </a:lnTo>
                <a:lnTo>
                  <a:pt x="951" y="1059"/>
                </a:lnTo>
                <a:lnTo>
                  <a:pt x="945" y="1044"/>
                </a:lnTo>
                <a:lnTo>
                  <a:pt x="941" y="1027"/>
                </a:lnTo>
                <a:lnTo>
                  <a:pt x="946" y="1025"/>
                </a:lnTo>
                <a:lnTo>
                  <a:pt x="952" y="1021"/>
                </a:lnTo>
                <a:lnTo>
                  <a:pt x="966" y="1031"/>
                </a:lnTo>
                <a:lnTo>
                  <a:pt x="981" y="1041"/>
                </a:lnTo>
                <a:lnTo>
                  <a:pt x="984" y="1040"/>
                </a:lnTo>
                <a:lnTo>
                  <a:pt x="988" y="1039"/>
                </a:lnTo>
                <a:lnTo>
                  <a:pt x="990" y="1038"/>
                </a:lnTo>
                <a:lnTo>
                  <a:pt x="994" y="1035"/>
                </a:lnTo>
                <a:lnTo>
                  <a:pt x="997" y="1030"/>
                </a:lnTo>
                <a:lnTo>
                  <a:pt x="1000" y="1023"/>
                </a:lnTo>
                <a:lnTo>
                  <a:pt x="1005" y="1008"/>
                </a:lnTo>
                <a:lnTo>
                  <a:pt x="1010" y="992"/>
                </a:lnTo>
                <a:lnTo>
                  <a:pt x="1013" y="987"/>
                </a:lnTo>
                <a:lnTo>
                  <a:pt x="1017" y="982"/>
                </a:lnTo>
                <a:lnTo>
                  <a:pt x="1023" y="978"/>
                </a:lnTo>
                <a:lnTo>
                  <a:pt x="1029" y="976"/>
                </a:lnTo>
                <a:lnTo>
                  <a:pt x="1042" y="972"/>
                </a:lnTo>
                <a:lnTo>
                  <a:pt x="1055" y="966"/>
                </a:lnTo>
                <a:lnTo>
                  <a:pt x="1071" y="960"/>
                </a:lnTo>
                <a:lnTo>
                  <a:pt x="1088" y="957"/>
                </a:lnTo>
                <a:lnTo>
                  <a:pt x="1096" y="954"/>
                </a:lnTo>
                <a:lnTo>
                  <a:pt x="1104" y="951"/>
                </a:lnTo>
                <a:lnTo>
                  <a:pt x="1111" y="948"/>
                </a:lnTo>
                <a:lnTo>
                  <a:pt x="1119" y="942"/>
                </a:lnTo>
                <a:lnTo>
                  <a:pt x="1123" y="937"/>
                </a:lnTo>
                <a:lnTo>
                  <a:pt x="1128" y="932"/>
                </a:lnTo>
                <a:lnTo>
                  <a:pt x="1131" y="926"/>
                </a:lnTo>
                <a:lnTo>
                  <a:pt x="1134" y="921"/>
                </a:lnTo>
                <a:lnTo>
                  <a:pt x="1136" y="916"/>
                </a:lnTo>
                <a:lnTo>
                  <a:pt x="1140" y="910"/>
                </a:lnTo>
                <a:lnTo>
                  <a:pt x="1144" y="905"/>
                </a:lnTo>
                <a:lnTo>
                  <a:pt x="1148" y="899"/>
                </a:lnTo>
                <a:lnTo>
                  <a:pt x="1164" y="885"/>
                </a:lnTo>
                <a:lnTo>
                  <a:pt x="1179" y="874"/>
                </a:lnTo>
                <a:lnTo>
                  <a:pt x="1196" y="864"/>
                </a:lnTo>
                <a:lnTo>
                  <a:pt x="1212" y="850"/>
                </a:lnTo>
                <a:lnTo>
                  <a:pt x="1224" y="837"/>
                </a:lnTo>
                <a:lnTo>
                  <a:pt x="1232" y="825"/>
                </a:lnTo>
                <a:lnTo>
                  <a:pt x="1237" y="818"/>
                </a:lnTo>
                <a:lnTo>
                  <a:pt x="1240" y="812"/>
                </a:lnTo>
                <a:lnTo>
                  <a:pt x="1242" y="804"/>
                </a:lnTo>
                <a:lnTo>
                  <a:pt x="1243" y="796"/>
                </a:lnTo>
                <a:lnTo>
                  <a:pt x="1243" y="786"/>
                </a:lnTo>
                <a:lnTo>
                  <a:pt x="1243" y="775"/>
                </a:lnTo>
                <a:lnTo>
                  <a:pt x="1246" y="770"/>
                </a:lnTo>
                <a:lnTo>
                  <a:pt x="1250" y="766"/>
                </a:lnTo>
                <a:lnTo>
                  <a:pt x="1255" y="763"/>
                </a:lnTo>
                <a:lnTo>
                  <a:pt x="1259" y="761"/>
                </a:lnTo>
                <a:lnTo>
                  <a:pt x="1265" y="760"/>
                </a:lnTo>
                <a:lnTo>
                  <a:pt x="1270" y="758"/>
                </a:lnTo>
                <a:lnTo>
                  <a:pt x="1276" y="755"/>
                </a:lnTo>
                <a:lnTo>
                  <a:pt x="1281" y="751"/>
                </a:lnTo>
                <a:lnTo>
                  <a:pt x="1285" y="746"/>
                </a:lnTo>
                <a:lnTo>
                  <a:pt x="1290" y="741"/>
                </a:lnTo>
                <a:lnTo>
                  <a:pt x="1292" y="735"/>
                </a:lnTo>
                <a:lnTo>
                  <a:pt x="1295" y="730"/>
                </a:lnTo>
                <a:lnTo>
                  <a:pt x="1300" y="719"/>
                </a:lnTo>
                <a:lnTo>
                  <a:pt x="1307" y="708"/>
                </a:lnTo>
                <a:lnTo>
                  <a:pt x="1312" y="706"/>
                </a:lnTo>
                <a:lnTo>
                  <a:pt x="1318" y="703"/>
                </a:lnTo>
                <a:lnTo>
                  <a:pt x="1323" y="696"/>
                </a:lnTo>
                <a:lnTo>
                  <a:pt x="1327" y="690"/>
                </a:lnTo>
                <a:lnTo>
                  <a:pt x="1331" y="684"/>
                </a:lnTo>
                <a:lnTo>
                  <a:pt x="1334" y="678"/>
                </a:lnTo>
                <a:lnTo>
                  <a:pt x="1340" y="664"/>
                </a:lnTo>
                <a:lnTo>
                  <a:pt x="1347" y="650"/>
                </a:lnTo>
                <a:lnTo>
                  <a:pt x="1353" y="639"/>
                </a:lnTo>
                <a:lnTo>
                  <a:pt x="1360" y="629"/>
                </a:lnTo>
                <a:lnTo>
                  <a:pt x="1363" y="625"/>
                </a:lnTo>
                <a:lnTo>
                  <a:pt x="1365" y="620"/>
                </a:lnTo>
                <a:lnTo>
                  <a:pt x="1367" y="614"/>
                </a:lnTo>
                <a:lnTo>
                  <a:pt x="1368" y="608"/>
                </a:lnTo>
                <a:lnTo>
                  <a:pt x="1368" y="599"/>
                </a:lnTo>
                <a:lnTo>
                  <a:pt x="1367" y="592"/>
                </a:lnTo>
                <a:lnTo>
                  <a:pt x="1366" y="587"/>
                </a:lnTo>
                <a:lnTo>
                  <a:pt x="1366" y="584"/>
                </a:lnTo>
                <a:lnTo>
                  <a:pt x="1367" y="580"/>
                </a:lnTo>
                <a:lnTo>
                  <a:pt x="1368" y="575"/>
                </a:lnTo>
                <a:lnTo>
                  <a:pt x="1372" y="571"/>
                </a:lnTo>
                <a:lnTo>
                  <a:pt x="1376" y="568"/>
                </a:lnTo>
                <a:lnTo>
                  <a:pt x="1381" y="566"/>
                </a:lnTo>
                <a:lnTo>
                  <a:pt x="1387" y="562"/>
                </a:lnTo>
                <a:lnTo>
                  <a:pt x="1394" y="557"/>
                </a:lnTo>
                <a:lnTo>
                  <a:pt x="1400" y="552"/>
                </a:lnTo>
                <a:lnTo>
                  <a:pt x="1405" y="545"/>
                </a:lnTo>
                <a:lnTo>
                  <a:pt x="1410" y="539"/>
                </a:lnTo>
                <a:lnTo>
                  <a:pt x="1416" y="525"/>
                </a:lnTo>
                <a:lnTo>
                  <a:pt x="1425" y="509"/>
                </a:lnTo>
                <a:lnTo>
                  <a:pt x="1433" y="492"/>
                </a:lnTo>
                <a:lnTo>
                  <a:pt x="1441" y="477"/>
                </a:lnTo>
                <a:lnTo>
                  <a:pt x="1449" y="462"/>
                </a:lnTo>
                <a:lnTo>
                  <a:pt x="1459" y="446"/>
                </a:lnTo>
                <a:lnTo>
                  <a:pt x="1465" y="435"/>
                </a:lnTo>
                <a:lnTo>
                  <a:pt x="1469" y="424"/>
                </a:lnTo>
                <a:lnTo>
                  <a:pt x="1473" y="414"/>
                </a:lnTo>
                <a:lnTo>
                  <a:pt x="1478" y="403"/>
                </a:lnTo>
                <a:lnTo>
                  <a:pt x="1492" y="371"/>
                </a:lnTo>
                <a:lnTo>
                  <a:pt x="1506" y="343"/>
                </a:lnTo>
                <a:lnTo>
                  <a:pt x="1521" y="316"/>
                </a:lnTo>
                <a:lnTo>
                  <a:pt x="1538" y="286"/>
                </a:lnTo>
                <a:lnTo>
                  <a:pt x="1546" y="276"/>
                </a:lnTo>
                <a:lnTo>
                  <a:pt x="1552" y="268"/>
                </a:lnTo>
                <a:lnTo>
                  <a:pt x="1154" y="2"/>
                </a:lnTo>
                <a:lnTo>
                  <a:pt x="821" y="98"/>
                </a:lnTo>
                <a:lnTo>
                  <a:pt x="812" y="94"/>
                </a:lnTo>
                <a:lnTo>
                  <a:pt x="805" y="89"/>
                </a:lnTo>
                <a:lnTo>
                  <a:pt x="798" y="84"/>
                </a:lnTo>
                <a:lnTo>
                  <a:pt x="793" y="77"/>
                </a:lnTo>
                <a:lnTo>
                  <a:pt x="782" y="63"/>
                </a:lnTo>
                <a:lnTo>
                  <a:pt x="771" y="47"/>
                </a:lnTo>
                <a:lnTo>
                  <a:pt x="767" y="42"/>
                </a:lnTo>
                <a:lnTo>
                  <a:pt x="763" y="38"/>
                </a:lnTo>
                <a:lnTo>
                  <a:pt x="757" y="34"/>
                </a:lnTo>
                <a:lnTo>
                  <a:pt x="752" y="31"/>
                </a:lnTo>
                <a:lnTo>
                  <a:pt x="741" y="27"/>
                </a:lnTo>
                <a:lnTo>
                  <a:pt x="728" y="20"/>
                </a:lnTo>
                <a:lnTo>
                  <a:pt x="719" y="14"/>
                </a:lnTo>
                <a:lnTo>
                  <a:pt x="711" y="7"/>
                </a:lnTo>
                <a:lnTo>
                  <a:pt x="706" y="4"/>
                </a:lnTo>
                <a:lnTo>
                  <a:pt x="702" y="2"/>
                </a:lnTo>
                <a:lnTo>
                  <a:pt x="697" y="0"/>
                </a:lnTo>
                <a:lnTo>
                  <a:pt x="691" y="0"/>
                </a:lnTo>
                <a:lnTo>
                  <a:pt x="679" y="0"/>
                </a:lnTo>
                <a:lnTo>
                  <a:pt x="669" y="1"/>
                </a:lnTo>
                <a:lnTo>
                  <a:pt x="659" y="2"/>
                </a:lnTo>
                <a:lnTo>
                  <a:pt x="650" y="4"/>
                </a:lnTo>
                <a:lnTo>
                  <a:pt x="631" y="8"/>
                </a:lnTo>
                <a:lnTo>
                  <a:pt x="609" y="13"/>
                </a:lnTo>
                <a:lnTo>
                  <a:pt x="592" y="15"/>
                </a:lnTo>
                <a:lnTo>
                  <a:pt x="577" y="17"/>
                </a:lnTo>
                <a:lnTo>
                  <a:pt x="562" y="18"/>
                </a:lnTo>
                <a:lnTo>
                  <a:pt x="546" y="20"/>
                </a:lnTo>
                <a:lnTo>
                  <a:pt x="527" y="25"/>
                </a:lnTo>
                <a:lnTo>
                  <a:pt x="512" y="29"/>
                </a:lnTo>
                <a:lnTo>
                  <a:pt x="496" y="33"/>
                </a:lnTo>
                <a:lnTo>
                  <a:pt x="479" y="36"/>
                </a:lnTo>
                <a:lnTo>
                  <a:pt x="463" y="39"/>
                </a:lnTo>
                <a:lnTo>
                  <a:pt x="449" y="40"/>
                </a:lnTo>
                <a:lnTo>
                  <a:pt x="435" y="42"/>
                </a:lnTo>
                <a:lnTo>
                  <a:pt x="420" y="44"/>
                </a:lnTo>
                <a:lnTo>
                  <a:pt x="403" y="48"/>
                </a:lnTo>
                <a:lnTo>
                  <a:pt x="389" y="53"/>
                </a:lnTo>
                <a:lnTo>
                  <a:pt x="374" y="56"/>
                </a:lnTo>
                <a:lnTo>
                  <a:pt x="357" y="60"/>
                </a:lnTo>
                <a:lnTo>
                  <a:pt x="333" y="66"/>
                </a:lnTo>
                <a:lnTo>
                  <a:pt x="310" y="71"/>
                </a:lnTo>
                <a:lnTo>
                  <a:pt x="288" y="75"/>
                </a:lnTo>
                <a:lnTo>
                  <a:pt x="268" y="80"/>
                </a:lnTo>
                <a:lnTo>
                  <a:pt x="249" y="85"/>
                </a:lnTo>
                <a:lnTo>
                  <a:pt x="228" y="93"/>
                </a:lnTo>
                <a:lnTo>
                  <a:pt x="209" y="101"/>
                </a:lnTo>
                <a:lnTo>
                  <a:pt x="187" y="113"/>
                </a:lnTo>
                <a:lnTo>
                  <a:pt x="171" y="122"/>
                </a:lnTo>
                <a:lnTo>
                  <a:pt x="155" y="133"/>
                </a:lnTo>
                <a:lnTo>
                  <a:pt x="143" y="143"/>
                </a:lnTo>
                <a:lnTo>
                  <a:pt x="131" y="153"/>
                </a:lnTo>
                <a:lnTo>
                  <a:pt x="125" y="157"/>
                </a:lnTo>
                <a:lnTo>
                  <a:pt x="119" y="162"/>
                </a:lnTo>
                <a:lnTo>
                  <a:pt x="112" y="166"/>
                </a:lnTo>
                <a:lnTo>
                  <a:pt x="104" y="169"/>
                </a:lnTo>
                <a:lnTo>
                  <a:pt x="88" y="175"/>
                </a:lnTo>
                <a:lnTo>
                  <a:pt x="71" y="178"/>
                </a:lnTo>
                <a:lnTo>
                  <a:pt x="64" y="179"/>
                </a:lnTo>
                <a:lnTo>
                  <a:pt x="56" y="181"/>
                </a:lnTo>
                <a:lnTo>
                  <a:pt x="49" y="184"/>
                </a:lnTo>
                <a:lnTo>
                  <a:pt x="40" y="188"/>
                </a:lnTo>
                <a:lnTo>
                  <a:pt x="35" y="193"/>
                </a:lnTo>
                <a:lnTo>
                  <a:pt x="29" y="198"/>
                </a:lnTo>
                <a:lnTo>
                  <a:pt x="24" y="206"/>
                </a:lnTo>
                <a:lnTo>
                  <a:pt x="20" y="21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" name="Freeform 190"/>
          <p:cNvSpPr>
            <a:spLocks/>
          </p:cNvSpPr>
          <p:nvPr/>
        </p:nvSpPr>
        <p:spPr bwMode="auto">
          <a:xfrm>
            <a:off x="7206511" y="4446212"/>
            <a:ext cx="714523" cy="544530"/>
          </a:xfrm>
          <a:custGeom>
            <a:avLst/>
            <a:gdLst>
              <a:gd name="T0" fmla="*/ 2 w 1552"/>
              <a:gd name="T1" fmla="*/ 265 h 1181"/>
              <a:gd name="T2" fmla="*/ 7 w 1552"/>
              <a:gd name="T3" fmla="*/ 318 h 1181"/>
              <a:gd name="T4" fmla="*/ 25 w 1552"/>
              <a:gd name="T5" fmla="*/ 354 h 1181"/>
              <a:gd name="T6" fmla="*/ 88 w 1552"/>
              <a:gd name="T7" fmla="*/ 388 h 1181"/>
              <a:gd name="T8" fmla="*/ 153 w 1552"/>
              <a:gd name="T9" fmla="*/ 442 h 1181"/>
              <a:gd name="T10" fmla="*/ 215 w 1552"/>
              <a:gd name="T11" fmla="*/ 526 h 1181"/>
              <a:gd name="T12" fmla="*/ 255 w 1552"/>
              <a:gd name="T13" fmla="*/ 563 h 1181"/>
              <a:gd name="T14" fmla="*/ 379 w 1552"/>
              <a:gd name="T15" fmla="*/ 609 h 1181"/>
              <a:gd name="T16" fmla="*/ 446 w 1552"/>
              <a:gd name="T17" fmla="*/ 649 h 1181"/>
              <a:gd name="T18" fmla="*/ 536 w 1552"/>
              <a:gd name="T19" fmla="*/ 739 h 1181"/>
              <a:gd name="T20" fmla="*/ 575 w 1552"/>
              <a:gd name="T21" fmla="*/ 781 h 1181"/>
              <a:gd name="T22" fmla="*/ 636 w 1552"/>
              <a:gd name="T23" fmla="*/ 793 h 1181"/>
              <a:gd name="T24" fmla="*/ 675 w 1552"/>
              <a:gd name="T25" fmla="*/ 819 h 1181"/>
              <a:gd name="T26" fmla="*/ 690 w 1552"/>
              <a:gd name="T27" fmla="*/ 874 h 1181"/>
              <a:gd name="T28" fmla="*/ 716 w 1552"/>
              <a:gd name="T29" fmla="*/ 964 h 1181"/>
              <a:gd name="T30" fmla="*/ 764 w 1552"/>
              <a:gd name="T31" fmla="*/ 1015 h 1181"/>
              <a:gd name="T32" fmla="*/ 816 w 1552"/>
              <a:gd name="T33" fmla="*/ 1056 h 1181"/>
              <a:gd name="T34" fmla="*/ 844 w 1552"/>
              <a:gd name="T35" fmla="*/ 1101 h 1181"/>
              <a:gd name="T36" fmla="*/ 870 w 1552"/>
              <a:gd name="T37" fmla="*/ 1154 h 1181"/>
              <a:gd name="T38" fmla="*/ 888 w 1552"/>
              <a:gd name="T39" fmla="*/ 1179 h 1181"/>
              <a:gd name="T40" fmla="*/ 931 w 1552"/>
              <a:gd name="T41" fmla="*/ 1181 h 1181"/>
              <a:gd name="T42" fmla="*/ 929 w 1552"/>
              <a:gd name="T43" fmla="*/ 1154 h 1181"/>
              <a:gd name="T44" fmla="*/ 947 w 1552"/>
              <a:gd name="T45" fmla="*/ 1120 h 1181"/>
              <a:gd name="T46" fmla="*/ 957 w 1552"/>
              <a:gd name="T47" fmla="*/ 1090 h 1181"/>
              <a:gd name="T48" fmla="*/ 945 w 1552"/>
              <a:gd name="T49" fmla="*/ 1044 h 1181"/>
              <a:gd name="T50" fmla="*/ 981 w 1552"/>
              <a:gd name="T51" fmla="*/ 1041 h 1181"/>
              <a:gd name="T52" fmla="*/ 997 w 1552"/>
              <a:gd name="T53" fmla="*/ 1030 h 1181"/>
              <a:gd name="T54" fmla="*/ 1017 w 1552"/>
              <a:gd name="T55" fmla="*/ 982 h 1181"/>
              <a:gd name="T56" fmla="*/ 1071 w 1552"/>
              <a:gd name="T57" fmla="*/ 960 h 1181"/>
              <a:gd name="T58" fmla="*/ 1119 w 1552"/>
              <a:gd name="T59" fmla="*/ 942 h 1181"/>
              <a:gd name="T60" fmla="*/ 1136 w 1552"/>
              <a:gd name="T61" fmla="*/ 916 h 1181"/>
              <a:gd name="T62" fmla="*/ 1179 w 1552"/>
              <a:gd name="T63" fmla="*/ 874 h 1181"/>
              <a:gd name="T64" fmla="*/ 1237 w 1552"/>
              <a:gd name="T65" fmla="*/ 818 h 1181"/>
              <a:gd name="T66" fmla="*/ 1243 w 1552"/>
              <a:gd name="T67" fmla="*/ 775 h 1181"/>
              <a:gd name="T68" fmla="*/ 1265 w 1552"/>
              <a:gd name="T69" fmla="*/ 760 h 1181"/>
              <a:gd name="T70" fmla="*/ 1290 w 1552"/>
              <a:gd name="T71" fmla="*/ 741 h 1181"/>
              <a:gd name="T72" fmla="*/ 1312 w 1552"/>
              <a:gd name="T73" fmla="*/ 706 h 1181"/>
              <a:gd name="T74" fmla="*/ 1334 w 1552"/>
              <a:gd name="T75" fmla="*/ 678 h 1181"/>
              <a:gd name="T76" fmla="*/ 1363 w 1552"/>
              <a:gd name="T77" fmla="*/ 625 h 1181"/>
              <a:gd name="T78" fmla="*/ 1367 w 1552"/>
              <a:gd name="T79" fmla="*/ 592 h 1181"/>
              <a:gd name="T80" fmla="*/ 1372 w 1552"/>
              <a:gd name="T81" fmla="*/ 571 h 1181"/>
              <a:gd name="T82" fmla="*/ 1400 w 1552"/>
              <a:gd name="T83" fmla="*/ 552 h 1181"/>
              <a:gd name="T84" fmla="*/ 1433 w 1552"/>
              <a:gd name="T85" fmla="*/ 492 h 1181"/>
              <a:gd name="T86" fmla="*/ 1469 w 1552"/>
              <a:gd name="T87" fmla="*/ 424 h 1181"/>
              <a:gd name="T88" fmla="*/ 1521 w 1552"/>
              <a:gd name="T89" fmla="*/ 316 h 1181"/>
              <a:gd name="T90" fmla="*/ 1154 w 1552"/>
              <a:gd name="T91" fmla="*/ 2 h 1181"/>
              <a:gd name="T92" fmla="*/ 793 w 1552"/>
              <a:gd name="T93" fmla="*/ 77 h 1181"/>
              <a:gd name="T94" fmla="*/ 757 w 1552"/>
              <a:gd name="T95" fmla="*/ 34 h 1181"/>
              <a:gd name="T96" fmla="*/ 711 w 1552"/>
              <a:gd name="T97" fmla="*/ 7 h 1181"/>
              <a:gd name="T98" fmla="*/ 679 w 1552"/>
              <a:gd name="T99" fmla="*/ 0 h 1181"/>
              <a:gd name="T100" fmla="*/ 609 w 1552"/>
              <a:gd name="T101" fmla="*/ 13 h 1181"/>
              <a:gd name="T102" fmla="*/ 527 w 1552"/>
              <a:gd name="T103" fmla="*/ 25 h 1181"/>
              <a:gd name="T104" fmla="*/ 449 w 1552"/>
              <a:gd name="T105" fmla="*/ 40 h 1181"/>
              <a:gd name="T106" fmla="*/ 374 w 1552"/>
              <a:gd name="T107" fmla="*/ 56 h 1181"/>
              <a:gd name="T108" fmla="*/ 268 w 1552"/>
              <a:gd name="T109" fmla="*/ 80 h 1181"/>
              <a:gd name="T110" fmla="*/ 171 w 1552"/>
              <a:gd name="T111" fmla="*/ 122 h 1181"/>
              <a:gd name="T112" fmla="*/ 119 w 1552"/>
              <a:gd name="T113" fmla="*/ 162 h 1181"/>
              <a:gd name="T114" fmla="*/ 64 w 1552"/>
              <a:gd name="T115" fmla="*/ 179 h 1181"/>
              <a:gd name="T116" fmla="*/ 29 w 1552"/>
              <a:gd name="T117" fmla="*/ 198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2" h="1181">
                <a:moveTo>
                  <a:pt x="20" y="211"/>
                </a:moveTo>
                <a:lnTo>
                  <a:pt x="13" y="232"/>
                </a:lnTo>
                <a:lnTo>
                  <a:pt x="8" y="249"/>
                </a:lnTo>
                <a:lnTo>
                  <a:pt x="4" y="257"/>
                </a:lnTo>
                <a:lnTo>
                  <a:pt x="2" y="265"/>
                </a:lnTo>
                <a:lnTo>
                  <a:pt x="1" y="275"/>
                </a:lnTo>
                <a:lnTo>
                  <a:pt x="0" y="286"/>
                </a:lnTo>
                <a:lnTo>
                  <a:pt x="1" y="298"/>
                </a:lnTo>
                <a:lnTo>
                  <a:pt x="3" y="309"/>
                </a:lnTo>
                <a:lnTo>
                  <a:pt x="7" y="318"/>
                </a:lnTo>
                <a:lnTo>
                  <a:pt x="11" y="329"/>
                </a:lnTo>
                <a:lnTo>
                  <a:pt x="15" y="338"/>
                </a:lnTo>
                <a:lnTo>
                  <a:pt x="20" y="346"/>
                </a:lnTo>
                <a:lnTo>
                  <a:pt x="22" y="351"/>
                </a:lnTo>
                <a:lnTo>
                  <a:pt x="25" y="354"/>
                </a:lnTo>
                <a:lnTo>
                  <a:pt x="28" y="357"/>
                </a:lnTo>
                <a:lnTo>
                  <a:pt x="33" y="360"/>
                </a:lnTo>
                <a:lnTo>
                  <a:pt x="52" y="371"/>
                </a:lnTo>
                <a:lnTo>
                  <a:pt x="70" y="380"/>
                </a:lnTo>
                <a:lnTo>
                  <a:pt x="88" y="388"/>
                </a:lnTo>
                <a:lnTo>
                  <a:pt x="107" y="400"/>
                </a:lnTo>
                <a:lnTo>
                  <a:pt x="121" y="410"/>
                </a:lnTo>
                <a:lnTo>
                  <a:pt x="133" y="421"/>
                </a:lnTo>
                <a:lnTo>
                  <a:pt x="144" y="432"/>
                </a:lnTo>
                <a:lnTo>
                  <a:pt x="153" y="442"/>
                </a:lnTo>
                <a:lnTo>
                  <a:pt x="171" y="467"/>
                </a:lnTo>
                <a:lnTo>
                  <a:pt x="189" y="495"/>
                </a:lnTo>
                <a:lnTo>
                  <a:pt x="198" y="507"/>
                </a:lnTo>
                <a:lnTo>
                  <a:pt x="205" y="517"/>
                </a:lnTo>
                <a:lnTo>
                  <a:pt x="215" y="526"/>
                </a:lnTo>
                <a:lnTo>
                  <a:pt x="224" y="535"/>
                </a:lnTo>
                <a:lnTo>
                  <a:pt x="231" y="544"/>
                </a:lnTo>
                <a:lnTo>
                  <a:pt x="239" y="552"/>
                </a:lnTo>
                <a:lnTo>
                  <a:pt x="246" y="558"/>
                </a:lnTo>
                <a:lnTo>
                  <a:pt x="255" y="563"/>
                </a:lnTo>
                <a:lnTo>
                  <a:pt x="271" y="573"/>
                </a:lnTo>
                <a:lnTo>
                  <a:pt x="288" y="581"/>
                </a:lnTo>
                <a:lnTo>
                  <a:pt x="325" y="593"/>
                </a:lnTo>
                <a:lnTo>
                  <a:pt x="367" y="604"/>
                </a:lnTo>
                <a:lnTo>
                  <a:pt x="379" y="609"/>
                </a:lnTo>
                <a:lnTo>
                  <a:pt x="390" y="614"/>
                </a:lnTo>
                <a:lnTo>
                  <a:pt x="401" y="619"/>
                </a:lnTo>
                <a:lnTo>
                  <a:pt x="411" y="624"/>
                </a:lnTo>
                <a:lnTo>
                  <a:pt x="429" y="636"/>
                </a:lnTo>
                <a:lnTo>
                  <a:pt x="446" y="649"/>
                </a:lnTo>
                <a:lnTo>
                  <a:pt x="479" y="678"/>
                </a:lnTo>
                <a:lnTo>
                  <a:pt x="513" y="711"/>
                </a:lnTo>
                <a:lnTo>
                  <a:pt x="522" y="720"/>
                </a:lnTo>
                <a:lnTo>
                  <a:pt x="529" y="730"/>
                </a:lnTo>
                <a:lnTo>
                  <a:pt x="536" y="739"/>
                </a:lnTo>
                <a:lnTo>
                  <a:pt x="541" y="748"/>
                </a:lnTo>
                <a:lnTo>
                  <a:pt x="548" y="757"/>
                </a:lnTo>
                <a:lnTo>
                  <a:pt x="555" y="765"/>
                </a:lnTo>
                <a:lnTo>
                  <a:pt x="564" y="773"/>
                </a:lnTo>
                <a:lnTo>
                  <a:pt x="575" y="781"/>
                </a:lnTo>
                <a:lnTo>
                  <a:pt x="584" y="783"/>
                </a:lnTo>
                <a:lnTo>
                  <a:pt x="595" y="783"/>
                </a:lnTo>
                <a:lnTo>
                  <a:pt x="610" y="786"/>
                </a:lnTo>
                <a:lnTo>
                  <a:pt x="623" y="789"/>
                </a:lnTo>
                <a:lnTo>
                  <a:pt x="636" y="793"/>
                </a:lnTo>
                <a:lnTo>
                  <a:pt x="651" y="799"/>
                </a:lnTo>
                <a:lnTo>
                  <a:pt x="659" y="802"/>
                </a:lnTo>
                <a:lnTo>
                  <a:pt x="665" y="806"/>
                </a:lnTo>
                <a:lnTo>
                  <a:pt x="671" y="813"/>
                </a:lnTo>
                <a:lnTo>
                  <a:pt x="675" y="819"/>
                </a:lnTo>
                <a:lnTo>
                  <a:pt x="678" y="827"/>
                </a:lnTo>
                <a:lnTo>
                  <a:pt x="682" y="835"/>
                </a:lnTo>
                <a:lnTo>
                  <a:pt x="684" y="843"/>
                </a:lnTo>
                <a:lnTo>
                  <a:pt x="686" y="852"/>
                </a:lnTo>
                <a:lnTo>
                  <a:pt x="690" y="874"/>
                </a:lnTo>
                <a:lnTo>
                  <a:pt x="693" y="895"/>
                </a:lnTo>
                <a:lnTo>
                  <a:pt x="698" y="914"/>
                </a:lnTo>
                <a:lnTo>
                  <a:pt x="704" y="937"/>
                </a:lnTo>
                <a:lnTo>
                  <a:pt x="710" y="951"/>
                </a:lnTo>
                <a:lnTo>
                  <a:pt x="716" y="964"/>
                </a:lnTo>
                <a:lnTo>
                  <a:pt x="724" y="976"/>
                </a:lnTo>
                <a:lnTo>
                  <a:pt x="732" y="987"/>
                </a:lnTo>
                <a:lnTo>
                  <a:pt x="742" y="996"/>
                </a:lnTo>
                <a:lnTo>
                  <a:pt x="752" y="1005"/>
                </a:lnTo>
                <a:lnTo>
                  <a:pt x="764" y="1015"/>
                </a:lnTo>
                <a:lnTo>
                  <a:pt x="777" y="1025"/>
                </a:lnTo>
                <a:lnTo>
                  <a:pt x="791" y="1035"/>
                </a:lnTo>
                <a:lnTo>
                  <a:pt x="804" y="1045"/>
                </a:lnTo>
                <a:lnTo>
                  <a:pt x="810" y="1049"/>
                </a:lnTo>
                <a:lnTo>
                  <a:pt x="816" y="1056"/>
                </a:lnTo>
                <a:lnTo>
                  <a:pt x="821" y="1062"/>
                </a:lnTo>
                <a:lnTo>
                  <a:pt x="826" y="1070"/>
                </a:lnTo>
                <a:lnTo>
                  <a:pt x="834" y="1081"/>
                </a:lnTo>
                <a:lnTo>
                  <a:pt x="839" y="1092"/>
                </a:lnTo>
                <a:lnTo>
                  <a:pt x="844" y="1101"/>
                </a:lnTo>
                <a:lnTo>
                  <a:pt x="848" y="1112"/>
                </a:lnTo>
                <a:lnTo>
                  <a:pt x="852" y="1122"/>
                </a:lnTo>
                <a:lnTo>
                  <a:pt x="857" y="1133"/>
                </a:lnTo>
                <a:lnTo>
                  <a:pt x="862" y="1143"/>
                </a:lnTo>
                <a:lnTo>
                  <a:pt x="870" y="1154"/>
                </a:lnTo>
                <a:lnTo>
                  <a:pt x="872" y="1161"/>
                </a:lnTo>
                <a:lnTo>
                  <a:pt x="875" y="1166"/>
                </a:lnTo>
                <a:lnTo>
                  <a:pt x="878" y="1171"/>
                </a:lnTo>
                <a:lnTo>
                  <a:pt x="882" y="1176"/>
                </a:lnTo>
                <a:lnTo>
                  <a:pt x="888" y="1179"/>
                </a:lnTo>
                <a:lnTo>
                  <a:pt x="893" y="1180"/>
                </a:lnTo>
                <a:lnTo>
                  <a:pt x="900" y="1181"/>
                </a:lnTo>
                <a:lnTo>
                  <a:pt x="905" y="1181"/>
                </a:lnTo>
                <a:lnTo>
                  <a:pt x="918" y="1180"/>
                </a:lnTo>
                <a:lnTo>
                  <a:pt x="931" y="1181"/>
                </a:lnTo>
                <a:lnTo>
                  <a:pt x="931" y="1181"/>
                </a:lnTo>
                <a:lnTo>
                  <a:pt x="929" y="1174"/>
                </a:lnTo>
                <a:lnTo>
                  <a:pt x="928" y="1165"/>
                </a:lnTo>
                <a:lnTo>
                  <a:pt x="928" y="1160"/>
                </a:lnTo>
                <a:lnTo>
                  <a:pt x="929" y="1154"/>
                </a:lnTo>
                <a:lnTo>
                  <a:pt x="930" y="1150"/>
                </a:lnTo>
                <a:lnTo>
                  <a:pt x="932" y="1144"/>
                </a:lnTo>
                <a:lnTo>
                  <a:pt x="936" y="1136"/>
                </a:lnTo>
                <a:lnTo>
                  <a:pt x="942" y="1128"/>
                </a:lnTo>
                <a:lnTo>
                  <a:pt x="947" y="1120"/>
                </a:lnTo>
                <a:lnTo>
                  <a:pt x="953" y="1111"/>
                </a:lnTo>
                <a:lnTo>
                  <a:pt x="954" y="1107"/>
                </a:lnTo>
                <a:lnTo>
                  <a:pt x="956" y="1101"/>
                </a:lnTo>
                <a:lnTo>
                  <a:pt x="956" y="1097"/>
                </a:lnTo>
                <a:lnTo>
                  <a:pt x="957" y="1090"/>
                </a:lnTo>
                <a:lnTo>
                  <a:pt x="956" y="1082"/>
                </a:lnTo>
                <a:lnTo>
                  <a:pt x="955" y="1074"/>
                </a:lnTo>
                <a:lnTo>
                  <a:pt x="953" y="1067"/>
                </a:lnTo>
                <a:lnTo>
                  <a:pt x="951" y="1059"/>
                </a:lnTo>
                <a:lnTo>
                  <a:pt x="945" y="1044"/>
                </a:lnTo>
                <a:lnTo>
                  <a:pt x="941" y="1027"/>
                </a:lnTo>
                <a:lnTo>
                  <a:pt x="946" y="1025"/>
                </a:lnTo>
                <a:lnTo>
                  <a:pt x="952" y="1021"/>
                </a:lnTo>
                <a:lnTo>
                  <a:pt x="966" y="1031"/>
                </a:lnTo>
                <a:lnTo>
                  <a:pt x="981" y="1041"/>
                </a:lnTo>
                <a:lnTo>
                  <a:pt x="984" y="1040"/>
                </a:lnTo>
                <a:lnTo>
                  <a:pt x="988" y="1039"/>
                </a:lnTo>
                <a:lnTo>
                  <a:pt x="990" y="1038"/>
                </a:lnTo>
                <a:lnTo>
                  <a:pt x="994" y="1035"/>
                </a:lnTo>
                <a:lnTo>
                  <a:pt x="997" y="1030"/>
                </a:lnTo>
                <a:lnTo>
                  <a:pt x="1000" y="1023"/>
                </a:lnTo>
                <a:lnTo>
                  <a:pt x="1005" y="1008"/>
                </a:lnTo>
                <a:lnTo>
                  <a:pt x="1010" y="992"/>
                </a:lnTo>
                <a:lnTo>
                  <a:pt x="1013" y="987"/>
                </a:lnTo>
                <a:lnTo>
                  <a:pt x="1017" y="982"/>
                </a:lnTo>
                <a:lnTo>
                  <a:pt x="1023" y="978"/>
                </a:lnTo>
                <a:lnTo>
                  <a:pt x="1029" y="976"/>
                </a:lnTo>
                <a:lnTo>
                  <a:pt x="1042" y="972"/>
                </a:lnTo>
                <a:lnTo>
                  <a:pt x="1055" y="966"/>
                </a:lnTo>
                <a:lnTo>
                  <a:pt x="1071" y="960"/>
                </a:lnTo>
                <a:lnTo>
                  <a:pt x="1088" y="957"/>
                </a:lnTo>
                <a:lnTo>
                  <a:pt x="1096" y="954"/>
                </a:lnTo>
                <a:lnTo>
                  <a:pt x="1104" y="951"/>
                </a:lnTo>
                <a:lnTo>
                  <a:pt x="1111" y="948"/>
                </a:lnTo>
                <a:lnTo>
                  <a:pt x="1119" y="942"/>
                </a:lnTo>
                <a:lnTo>
                  <a:pt x="1123" y="937"/>
                </a:lnTo>
                <a:lnTo>
                  <a:pt x="1128" y="932"/>
                </a:lnTo>
                <a:lnTo>
                  <a:pt x="1131" y="926"/>
                </a:lnTo>
                <a:lnTo>
                  <a:pt x="1134" y="921"/>
                </a:lnTo>
                <a:lnTo>
                  <a:pt x="1136" y="916"/>
                </a:lnTo>
                <a:lnTo>
                  <a:pt x="1140" y="910"/>
                </a:lnTo>
                <a:lnTo>
                  <a:pt x="1144" y="905"/>
                </a:lnTo>
                <a:lnTo>
                  <a:pt x="1148" y="899"/>
                </a:lnTo>
                <a:lnTo>
                  <a:pt x="1164" y="885"/>
                </a:lnTo>
                <a:lnTo>
                  <a:pt x="1179" y="874"/>
                </a:lnTo>
                <a:lnTo>
                  <a:pt x="1196" y="864"/>
                </a:lnTo>
                <a:lnTo>
                  <a:pt x="1212" y="850"/>
                </a:lnTo>
                <a:lnTo>
                  <a:pt x="1224" y="837"/>
                </a:lnTo>
                <a:lnTo>
                  <a:pt x="1232" y="825"/>
                </a:lnTo>
                <a:lnTo>
                  <a:pt x="1237" y="818"/>
                </a:lnTo>
                <a:lnTo>
                  <a:pt x="1240" y="812"/>
                </a:lnTo>
                <a:lnTo>
                  <a:pt x="1242" y="804"/>
                </a:lnTo>
                <a:lnTo>
                  <a:pt x="1243" y="796"/>
                </a:lnTo>
                <a:lnTo>
                  <a:pt x="1243" y="786"/>
                </a:lnTo>
                <a:lnTo>
                  <a:pt x="1243" y="775"/>
                </a:lnTo>
                <a:lnTo>
                  <a:pt x="1246" y="770"/>
                </a:lnTo>
                <a:lnTo>
                  <a:pt x="1250" y="766"/>
                </a:lnTo>
                <a:lnTo>
                  <a:pt x="1255" y="763"/>
                </a:lnTo>
                <a:lnTo>
                  <a:pt x="1259" y="761"/>
                </a:lnTo>
                <a:lnTo>
                  <a:pt x="1265" y="760"/>
                </a:lnTo>
                <a:lnTo>
                  <a:pt x="1270" y="758"/>
                </a:lnTo>
                <a:lnTo>
                  <a:pt x="1276" y="755"/>
                </a:lnTo>
                <a:lnTo>
                  <a:pt x="1281" y="751"/>
                </a:lnTo>
                <a:lnTo>
                  <a:pt x="1285" y="746"/>
                </a:lnTo>
                <a:lnTo>
                  <a:pt x="1290" y="741"/>
                </a:lnTo>
                <a:lnTo>
                  <a:pt x="1292" y="735"/>
                </a:lnTo>
                <a:lnTo>
                  <a:pt x="1295" y="730"/>
                </a:lnTo>
                <a:lnTo>
                  <a:pt x="1300" y="719"/>
                </a:lnTo>
                <a:lnTo>
                  <a:pt x="1307" y="708"/>
                </a:lnTo>
                <a:lnTo>
                  <a:pt x="1312" y="706"/>
                </a:lnTo>
                <a:lnTo>
                  <a:pt x="1318" y="703"/>
                </a:lnTo>
                <a:lnTo>
                  <a:pt x="1323" y="696"/>
                </a:lnTo>
                <a:lnTo>
                  <a:pt x="1327" y="690"/>
                </a:lnTo>
                <a:lnTo>
                  <a:pt x="1331" y="684"/>
                </a:lnTo>
                <a:lnTo>
                  <a:pt x="1334" y="678"/>
                </a:lnTo>
                <a:lnTo>
                  <a:pt x="1340" y="664"/>
                </a:lnTo>
                <a:lnTo>
                  <a:pt x="1347" y="650"/>
                </a:lnTo>
                <a:lnTo>
                  <a:pt x="1353" y="639"/>
                </a:lnTo>
                <a:lnTo>
                  <a:pt x="1360" y="629"/>
                </a:lnTo>
                <a:lnTo>
                  <a:pt x="1363" y="625"/>
                </a:lnTo>
                <a:lnTo>
                  <a:pt x="1365" y="620"/>
                </a:lnTo>
                <a:lnTo>
                  <a:pt x="1367" y="614"/>
                </a:lnTo>
                <a:lnTo>
                  <a:pt x="1368" y="608"/>
                </a:lnTo>
                <a:lnTo>
                  <a:pt x="1368" y="599"/>
                </a:lnTo>
                <a:lnTo>
                  <a:pt x="1367" y="592"/>
                </a:lnTo>
                <a:lnTo>
                  <a:pt x="1366" y="587"/>
                </a:lnTo>
                <a:lnTo>
                  <a:pt x="1366" y="584"/>
                </a:lnTo>
                <a:lnTo>
                  <a:pt x="1367" y="580"/>
                </a:lnTo>
                <a:lnTo>
                  <a:pt x="1368" y="575"/>
                </a:lnTo>
                <a:lnTo>
                  <a:pt x="1372" y="571"/>
                </a:lnTo>
                <a:lnTo>
                  <a:pt x="1376" y="568"/>
                </a:lnTo>
                <a:lnTo>
                  <a:pt x="1381" y="566"/>
                </a:lnTo>
                <a:lnTo>
                  <a:pt x="1387" y="562"/>
                </a:lnTo>
                <a:lnTo>
                  <a:pt x="1394" y="557"/>
                </a:lnTo>
                <a:lnTo>
                  <a:pt x="1400" y="552"/>
                </a:lnTo>
                <a:lnTo>
                  <a:pt x="1405" y="545"/>
                </a:lnTo>
                <a:lnTo>
                  <a:pt x="1410" y="539"/>
                </a:lnTo>
                <a:lnTo>
                  <a:pt x="1416" y="525"/>
                </a:lnTo>
                <a:lnTo>
                  <a:pt x="1425" y="509"/>
                </a:lnTo>
                <a:lnTo>
                  <a:pt x="1433" y="492"/>
                </a:lnTo>
                <a:lnTo>
                  <a:pt x="1441" y="477"/>
                </a:lnTo>
                <a:lnTo>
                  <a:pt x="1449" y="462"/>
                </a:lnTo>
                <a:lnTo>
                  <a:pt x="1459" y="446"/>
                </a:lnTo>
                <a:lnTo>
                  <a:pt x="1465" y="435"/>
                </a:lnTo>
                <a:lnTo>
                  <a:pt x="1469" y="424"/>
                </a:lnTo>
                <a:lnTo>
                  <a:pt x="1473" y="414"/>
                </a:lnTo>
                <a:lnTo>
                  <a:pt x="1478" y="403"/>
                </a:lnTo>
                <a:lnTo>
                  <a:pt x="1492" y="371"/>
                </a:lnTo>
                <a:lnTo>
                  <a:pt x="1506" y="343"/>
                </a:lnTo>
                <a:lnTo>
                  <a:pt x="1521" y="316"/>
                </a:lnTo>
                <a:lnTo>
                  <a:pt x="1538" y="286"/>
                </a:lnTo>
                <a:lnTo>
                  <a:pt x="1546" y="276"/>
                </a:lnTo>
                <a:lnTo>
                  <a:pt x="1552" y="268"/>
                </a:lnTo>
                <a:lnTo>
                  <a:pt x="1552" y="268"/>
                </a:lnTo>
                <a:lnTo>
                  <a:pt x="1154" y="2"/>
                </a:lnTo>
                <a:lnTo>
                  <a:pt x="821" y="98"/>
                </a:lnTo>
                <a:lnTo>
                  <a:pt x="812" y="94"/>
                </a:lnTo>
                <a:lnTo>
                  <a:pt x="805" y="89"/>
                </a:lnTo>
                <a:lnTo>
                  <a:pt x="798" y="84"/>
                </a:lnTo>
                <a:lnTo>
                  <a:pt x="793" y="77"/>
                </a:lnTo>
                <a:lnTo>
                  <a:pt x="782" y="63"/>
                </a:lnTo>
                <a:lnTo>
                  <a:pt x="771" y="47"/>
                </a:lnTo>
                <a:lnTo>
                  <a:pt x="767" y="42"/>
                </a:lnTo>
                <a:lnTo>
                  <a:pt x="763" y="38"/>
                </a:lnTo>
                <a:lnTo>
                  <a:pt x="757" y="34"/>
                </a:lnTo>
                <a:lnTo>
                  <a:pt x="752" y="31"/>
                </a:lnTo>
                <a:lnTo>
                  <a:pt x="741" y="27"/>
                </a:lnTo>
                <a:lnTo>
                  <a:pt x="728" y="20"/>
                </a:lnTo>
                <a:lnTo>
                  <a:pt x="719" y="14"/>
                </a:lnTo>
                <a:lnTo>
                  <a:pt x="711" y="7"/>
                </a:lnTo>
                <a:lnTo>
                  <a:pt x="706" y="4"/>
                </a:lnTo>
                <a:lnTo>
                  <a:pt x="702" y="2"/>
                </a:lnTo>
                <a:lnTo>
                  <a:pt x="697" y="0"/>
                </a:lnTo>
                <a:lnTo>
                  <a:pt x="691" y="0"/>
                </a:lnTo>
                <a:lnTo>
                  <a:pt x="679" y="0"/>
                </a:lnTo>
                <a:lnTo>
                  <a:pt x="669" y="1"/>
                </a:lnTo>
                <a:lnTo>
                  <a:pt x="659" y="2"/>
                </a:lnTo>
                <a:lnTo>
                  <a:pt x="650" y="4"/>
                </a:lnTo>
                <a:lnTo>
                  <a:pt x="631" y="8"/>
                </a:lnTo>
                <a:lnTo>
                  <a:pt x="609" y="13"/>
                </a:lnTo>
                <a:lnTo>
                  <a:pt x="592" y="15"/>
                </a:lnTo>
                <a:lnTo>
                  <a:pt x="577" y="17"/>
                </a:lnTo>
                <a:lnTo>
                  <a:pt x="562" y="18"/>
                </a:lnTo>
                <a:lnTo>
                  <a:pt x="546" y="20"/>
                </a:lnTo>
                <a:lnTo>
                  <a:pt x="527" y="25"/>
                </a:lnTo>
                <a:lnTo>
                  <a:pt x="512" y="29"/>
                </a:lnTo>
                <a:lnTo>
                  <a:pt x="496" y="33"/>
                </a:lnTo>
                <a:lnTo>
                  <a:pt x="479" y="36"/>
                </a:lnTo>
                <a:lnTo>
                  <a:pt x="463" y="39"/>
                </a:lnTo>
                <a:lnTo>
                  <a:pt x="449" y="40"/>
                </a:lnTo>
                <a:lnTo>
                  <a:pt x="435" y="42"/>
                </a:lnTo>
                <a:lnTo>
                  <a:pt x="420" y="44"/>
                </a:lnTo>
                <a:lnTo>
                  <a:pt x="403" y="48"/>
                </a:lnTo>
                <a:lnTo>
                  <a:pt x="389" y="53"/>
                </a:lnTo>
                <a:lnTo>
                  <a:pt x="374" y="56"/>
                </a:lnTo>
                <a:lnTo>
                  <a:pt x="357" y="60"/>
                </a:lnTo>
                <a:lnTo>
                  <a:pt x="333" y="66"/>
                </a:lnTo>
                <a:lnTo>
                  <a:pt x="310" y="71"/>
                </a:lnTo>
                <a:lnTo>
                  <a:pt x="288" y="75"/>
                </a:lnTo>
                <a:lnTo>
                  <a:pt x="268" y="80"/>
                </a:lnTo>
                <a:lnTo>
                  <a:pt x="249" y="85"/>
                </a:lnTo>
                <a:lnTo>
                  <a:pt x="228" y="93"/>
                </a:lnTo>
                <a:lnTo>
                  <a:pt x="209" y="101"/>
                </a:lnTo>
                <a:lnTo>
                  <a:pt x="187" y="113"/>
                </a:lnTo>
                <a:lnTo>
                  <a:pt x="171" y="122"/>
                </a:lnTo>
                <a:lnTo>
                  <a:pt x="155" y="133"/>
                </a:lnTo>
                <a:lnTo>
                  <a:pt x="143" y="143"/>
                </a:lnTo>
                <a:lnTo>
                  <a:pt x="131" y="153"/>
                </a:lnTo>
                <a:lnTo>
                  <a:pt x="125" y="157"/>
                </a:lnTo>
                <a:lnTo>
                  <a:pt x="119" y="162"/>
                </a:lnTo>
                <a:lnTo>
                  <a:pt x="112" y="166"/>
                </a:lnTo>
                <a:lnTo>
                  <a:pt x="104" y="169"/>
                </a:lnTo>
                <a:lnTo>
                  <a:pt x="88" y="175"/>
                </a:lnTo>
                <a:lnTo>
                  <a:pt x="71" y="178"/>
                </a:lnTo>
                <a:lnTo>
                  <a:pt x="64" y="179"/>
                </a:lnTo>
                <a:lnTo>
                  <a:pt x="56" y="181"/>
                </a:lnTo>
                <a:lnTo>
                  <a:pt x="49" y="184"/>
                </a:lnTo>
                <a:lnTo>
                  <a:pt x="40" y="188"/>
                </a:lnTo>
                <a:lnTo>
                  <a:pt x="35" y="193"/>
                </a:lnTo>
                <a:lnTo>
                  <a:pt x="29" y="198"/>
                </a:lnTo>
                <a:lnTo>
                  <a:pt x="24" y="206"/>
                </a:lnTo>
                <a:lnTo>
                  <a:pt x="20" y="211"/>
                </a:lnTo>
                <a:lnTo>
                  <a:pt x="20" y="2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" name="Freeform 191"/>
          <p:cNvSpPr>
            <a:spLocks/>
          </p:cNvSpPr>
          <p:nvPr/>
        </p:nvSpPr>
        <p:spPr bwMode="auto">
          <a:xfrm>
            <a:off x="7028226" y="3962493"/>
            <a:ext cx="1224501" cy="626071"/>
          </a:xfrm>
          <a:custGeom>
            <a:avLst/>
            <a:gdLst>
              <a:gd name="T0" fmla="*/ 428 w 2659"/>
              <a:gd name="T1" fmla="*/ 1239 h 1361"/>
              <a:gd name="T2" fmla="*/ 500 w 2659"/>
              <a:gd name="T3" fmla="*/ 1217 h 1361"/>
              <a:gd name="T4" fmla="*/ 575 w 2659"/>
              <a:gd name="T5" fmla="*/ 1164 h 1361"/>
              <a:gd name="T6" fmla="*/ 721 w 2659"/>
              <a:gd name="T7" fmla="*/ 1117 h 1361"/>
              <a:gd name="T8" fmla="*/ 837 w 2659"/>
              <a:gd name="T9" fmla="*/ 1091 h 1361"/>
              <a:gd name="T10" fmla="*/ 950 w 2659"/>
              <a:gd name="T11" fmla="*/ 1069 h 1361"/>
              <a:gd name="T12" fmla="*/ 1057 w 2659"/>
              <a:gd name="T13" fmla="*/ 1052 h 1361"/>
              <a:gd name="T14" fmla="*/ 1107 w 2659"/>
              <a:gd name="T15" fmla="*/ 1065 h 1361"/>
              <a:gd name="T16" fmla="*/ 1159 w 2659"/>
              <a:gd name="T17" fmla="*/ 1098 h 1361"/>
              <a:gd name="T18" fmla="*/ 1542 w 2659"/>
              <a:gd name="T19" fmla="*/ 1053 h 1361"/>
              <a:gd name="T20" fmla="*/ 2001 w 2659"/>
              <a:gd name="T21" fmla="*/ 1276 h 1361"/>
              <a:gd name="T22" fmla="*/ 2112 w 2659"/>
              <a:gd name="T23" fmla="*/ 1222 h 1361"/>
              <a:gd name="T24" fmla="*/ 2158 w 2659"/>
              <a:gd name="T25" fmla="*/ 1178 h 1361"/>
              <a:gd name="T26" fmla="*/ 2199 w 2659"/>
              <a:gd name="T27" fmla="*/ 1016 h 1361"/>
              <a:gd name="T28" fmla="*/ 2268 w 2659"/>
              <a:gd name="T29" fmla="*/ 922 h 1361"/>
              <a:gd name="T30" fmla="*/ 2362 w 2659"/>
              <a:gd name="T31" fmla="*/ 822 h 1361"/>
              <a:gd name="T32" fmla="*/ 2439 w 2659"/>
              <a:gd name="T33" fmla="*/ 806 h 1361"/>
              <a:gd name="T34" fmla="*/ 2502 w 2659"/>
              <a:gd name="T35" fmla="*/ 780 h 1361"/>
              <a:gd name="T36" fmla="*/ 2530 w 2659"/>
              <a:gd name="T37" fmla="*/ 734 h 1361"/>
              <a:gd name="T38" fmla="*/ 2522 w 2659"/>
              <a:gd name="T39" fmla="*/ 667 h 1361"/>
              <a:gd name="T40" fmla="*/ 2494 w 2659"/>
              <a:gd name="T41" fmla="*/ 671 h 1361"/>
              <a:gd name="T42" fmla="*/ 2421 w 2659"/>
              <a:gd name="T43" fmla="*/ 720 h 1361"/>
              <a:gd name="T44" fmla="*/ 2388 w 2659"/>
              <a:gd name="T45" fmla="*/ 740 h 1361"/>
              <a:gd name="T46" fmla="*/ 2356 w 2659"/>
              <a:gd name="T47" fmla="*/ 693 h 1361"/>
              <a:gd name="T48" fmla="*/ 2425 w 2659"/>
              <a:gd name="T49" fmla="*/ 676 h 1361"/>
              <a:gd name="T50" fmla="*/ 2438 w 2659"/>
              <a:gd name="T51" fmla="*/ 610 h 1361"/>
              <a:gd name="T52" fmla="*/ 2410 w 2659"/>
              <a:gd name="T53" fmla="*/ 559 h 1361"/>
              <a:gd name="T54" fmla="*/ 2341 w 2659"/>
              <a:gd name="T55" fmla="*/ 552 h 1361"/>
              <a:gd name="T56" fmla="*/ 2377 w 2659"/>
              <a:gd name="T57" fmla="*/ 530 h 1361"/>
              <a:gd name="T58" fmla="*/ 2417 w 2659"/>
              <a:gd name="T59" fmla="*/ 479 h 1361"/>
              <a:gd name="T60" fmla="*/ 2468 w 2659"/>
              <a:gd name="T61" fmla="*/ 454 h 1361"/>
              <a:gd name="T62" fmla="*/ 2507 w 2659"/>
              <a:gd name="T63" fmla="*/ 487 h 1361"/>
              <a:gd name="T64" fmla="*/ 2534 w 2659"/>
              <a:gd name="T65" fmla="*/ 491 h 1361"/>
              <a:gd name="T66" fmla="*/ 2598 w 2659"/>
              <a:gd name="T67" fmla="*/ 446 h 1361"/>
              <a:gd name="T68" fmla="*/ 2645 w 2659"/>
              <a:gd name="T69" fmla="*/ 346 h 1361"/>
              <a:gd name="T70" fmla="*/ 2656 w 2659"/>
              <a:gd name="T71" fmla="*/ 246 h 1361"/>
              <a:gd name="T72" fmla="*/ 2596 w 2659"/>
              <a:gd name="T73" fmla="*/ 203 h 1361"/>
              <a:gd name="T74" fmla="*/ 2568 w 2659"/>
              <a:gd name="T75" fmla="*/ 282 h 1361"/>
              <a:gd name="T76" fmla="*/ 2541 w 2659"/>
              <a:gd name="T77" fmla="*/ 283 h 1361"/>
              <a:gd name="T78" fmla="*/ 2487 w 2659"/>
              <a:gd name="T79" fmla="*/ 261 h 1361"/>
              <a:gd name="T80" fmla="*/ 2379 w 2659"/>
              <a:gd name="T81" fmla="*/ 267 h 1361"/>
              <a:gd name="T82" fmla="*/ 2326 w 2659"/>
              <a:gd name="T83" fmla="*/ 298 h 1361"/>
              <a:gd name="T84" fmla="*/ 2312 w 2659"/>
              <a:gd name="T85" fmla="*/ 214 h 1361"/>
              <a:gd name="T86" fmla="*/ 2336 w 2659"/>
              <a:gd name="T87" fmla="*/ 171 h 1361"/>
              <a:gd name="T88" fmla="*/ 2375 w 2659"/>
              <a:gd name="T89" fmla="*/ 212 h 1361"/>
              <a:gd name="T90" fmla="*/ 2441 w 2659"/>
              <a:gd name="T91" fmla="*/ 163 h 1361"/>
              <a:gd name="T92" fmla="*/ 2500 w 2659"/>
              <a:gd name="T93" fmla="*/ 123 h 1361"/>
              <a:gd name="T94" fmla="*/ 2544 w 2659"/>
              <a:gd name="T95" fmla="*/ 126 h 1361"/>
              <a:gd name="T96" fmla="*/ 728 w 2659"/>
              <a:gd name="T97" fmla="*/ 541 h 1361"/>
              <a:gd name="T98" fmla="*/ 725 w 2659"/>
              <a:gd name="T99" fmla="*/ 641 h 1361"/>
              <a:gd name="T100" fmla="*/ 699 w 2659"/>
              <a:gd name="T101" fmla="*/ 703 h 1361"/>
              <a:gd name="T102" fmla="*/ 642 w 2659"/>
              <a:gd name="T103" fmla="*/ 726 h 1361"/>
              <a:gd name="T104" fmla="*/ 599 w 2659"/>
              <a:gd name="T105" fmla="*/ 729 h 1361"/>
              <a:gd name="T106" fmla="*/ 539 w 2659"/>
              <a:gd name="T107" fmla="*/ 783 h 1361"/>
              <a:gd name="T108" fmla="*/ 481 w 2659"/>
              <a:gd name="T109" fmla="*/ 797 h 1361"/>
              <a:gd name="T110" fmla="*/ 451 w 2659"/>
              <a:gd name="T111" fmla="*/ 829 h 1361"/>
              <a:gd name="T112" fmla="*/ 382 w 2659"/>
              <a:gd name="T113" fmla="*/ 918 h 1361"/>
              <a:gd name="T114" fmla="*/ 298 w 2659"/>
              <a:gd name="T115" fmla="*/ 983 h 1361"/>
              <a:gd name="T116" fmla="*/ 184 w 2659"/>
              <a:gd name="T117" fmla="*/ 1091 h 1361"/>
              <a:gd name="T118" fmla="*/ 115 w 2659"/>
              <a:gd name="T119" fmla="*/ 1143 h 1361"/>
              <a:gd name="T120" fmla="*/ 90 w 2659"/>
              <a:gd name="T121" fmla="*/ 1191 h 1361"/>
              <a:gd name="T122" fmla="*/ 26 w 2659"/>
              <a:gd name="T123" fmla="*/ 1229 h 1361"/>
              <a:gd name="T124" fmla="*/ 6 w 2659"/>
              <a:gd name="T125" fmla="*/ 1248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59" h="1361">
                <a:moveTo>
                  <a:pt x="0" y="1361"/>
                </a:moveTo>
                <a:lnTo>
                  <a:pt x="408" y="1262"/>
                </a:lnTo>
                <a:lnTo>
                  <a:pt x="408" y="1262"/>
                </a:lnTo>
                <a:lnTo>
                  <a:pt x="412" y="1257"/>
                </a:lnTo>
                <a:lnTo>
                  <a:pt x="417" y="1249"/>
                </a:lnTo>
                <a:lnTo>
                  <a:pt x="423" y="1244"/>
                </a:lnTo>
                <a:lnTo>
                  <a:pt x="428" y="1239"/>
                </a:lnTo>
                <a:lnTo>
                  <a:pt x="437" y="1235"/>
                </a:lnTo>
                <a:lnTo>
                  <a:pt x="444" y="1232"/>
                </a:lnTo>
                <a:lnTo>
                  <a:pt x="452" y="1230"/>
                </a:lnTo>
                <a:lnTo>
                  <a:pt x="459" y="1229"/>
                </a:lnTo>
                <a:lnTo>
                  <a:pt x="476" y="1226"/>
                </a:lnTo>
                <a:lnTo>
                  <a:pt x="492" y="1220"/>
                </a:lnTo>
                <a:lnTo>
                  <a:pt x="500" y="1217"/>
                </a:lnTo>
                <a:lnTo>
                  <a:pt x="507" y="1213"/>
                </a:lnTo>
                <a:lnTo>
                  <a:pt x="513" y="1208"/>
                </a:lnTo>
                <a:lnTo>
                  <a:pt x="519" y="1204"/>
                </a:lnTo>
                <a:lnTo>
                  <a:pt x="531" y="1194"/>
                </a:lnTo>
                <a:lnTo>
                  <a:pt x="543" y="1184"/>
                </a:lnTo>
                <a:lnTo>
                  <a:pt x="559" y="1173"/>
                </a:lnTo>
                <a:lnTo>
                  <a:pt x="575" y="1164"/>
                </a:lnTo>
                <a:lnTo>
                  <a:pt x="597" y="1152"/>
                </a:lnTo>
                <a:lnTo>
                  <a:pt x="616" y="1144"/>
                </a:lnTo>
                <a:lnTo>
                  <a:pt x="637" y="1136"/>
                </a:lnTo>
                <a:lnTo>
                  <a:pt x="656" y="1131"/>
                </a:lnTo>
                <a:lnTo>
                  <a:pt x="676" y="1126"/>
                </a:lnTo>
                <a:lnTo>
                  <a:pt x="698" y="1122"/>
                </a:lnTo>
                <a:lnTo>
                  <a:pt x="721" y="1117"/>
                </a:lnTo>
                <a:lnTo>
                  <a:pt x="745" y="1111"/>
                </a:lnTo>
                <a:lnTo>
                  <a:pt x="762" y="1107"/>
                </a:lnTo>
                <a:lnTo>
                  <a:pt x="777" y="1104"/>
                </a:lnTo>
                <a:lnTo>
                  <a:pt x="791" y="1099"/>
                </a:lnTo>
                <a:lnTo>
                  <a:pt x="808" y="1095"/>
                </a:lnTo>
                <a:lnTo>
                  <a:pt x="823" y="1093"/>
                </a:lnTo>
                <a:lnTo>
                  <a:pt x="837" y="1091"/>
                </a:lnTo>
                <a:lnTo>
                  <a:pt x="851" y="1090"/>
                </a:lnTo>
                <a:lnTo>
                  <a:pt x="867" y="1087"/>
                </a:lnTo>
                <a:lnTo>
                  <a:pt x="884" y="1084"/>
                </a:lnTo>
                <a:lnTo>
                  <a:pt x="900" y="1080"/>
                </a:lnTo>
                <a:lnTo>
                  <a:pt x="915" y="1076"/>
                </a:lnTo>
                <a:lnTo>
                  <a:pt x="934" y="1071"/>
                </a:lnTo>
                <a:lnTo>
                  <a:pt x="950" y="1069"/>
                </a:lnTo>
                <a:lnTo>
                  <a:pt x="965" y="1068"/>
                </a:lnTo>
                <a:lnTo>
                  <a:pt x="980" y="1066"/>
                </a:lnTo>
                <a:lnTo>
                  <a:pt x="997" y="1064"/>
                </a:lnTo>
                <a:lnTo>
                  <a:pt x="1019" y="1059"/>
                </a:lnTo>
                <a:lnTo>
                  <a:pt x="1038" y="1055"/>
                </a:lnTo>
                <a:lnTo>
                  <a:pt x="1047" y="1053"/>
                </a:lnTo>
                <a:lnTo>
                  <a:pt x="1057" y="1052"/>
                </a:lnTo>
                <a:lnTo>
                  <a:pt x="1067" y="1051"/>
                </a:lnTo>
                <a:lnTo>
                  <a:pt x="1079" y="1051"/>
                </a:lnTo>
                <a:lnTo>
                  <a:pt x="1085" y="1051"/>
                </a:lnTo>
                <a:lnTo>
                  <a:pt x="1090" y="1053"/>
                </a:lnTo>
                <a:lnTo>
                  <a:pt x="1094" y="1055"/>
                </a:lnTo>
                <a:lnTo>
                  <a:pt x="1099" y="1058"/>
                </a:lnTo>
                <a:lnTo>
                  <a:pt x="1107" y="1065"/>
                </a:lnTo>
                <a:lnTo>
                  <a:pt x="1116" y="1071"/>
                </a:lnTo>
                <a:lnTo>
                  <a:pt x="1129" y="1078"/>
                </a:lnTo>
                <a:lnTo>
                  <a:pt x="1140" y="1082"/>
                </a:lnTo>
                <a:lnTo>
                  <a:pt x="1145" y="1085"/>
                </a:lnTo>
                <a:lnTo>
                  <a:pt x="1151" y="1089"/>
                </a:lnTo>
                <a:lnTo>
                  <a:pt x="1155" y="1093"/>
                </a:lnTo>
                <a:lnTo>
                  <a:pt x="1159" y="1098"/>
                </a:lnTo>
                <a:lnTo>
                  <a:pt x="1170" y="1114"/>
                </a:lnTo>
                <a:lnTo>
                  <a:pt x="1181" y="1128"/>
                </a:lnTo>
                <a:lnTo>
                  <a:pt x="1186" y="1135"/>
                </a:lnTo>
                <a:lnTo>
                  <a:pt x="1193" y="1140"/>
                </a:lnTo>
                <a:lnTo>
                  <a:pt x="1200" y="1145"/>
                </a:lnTo>
                <a:lnTo>
                  <a:pt x="1209" y="1149"/>
                </a:lnTo>
                <a:lnTo>
                  <a:pt x="1542" y="1053"/>
                </a:lnTo>
                <a:lnTo>
                  <a:pt x="1940" y="1319"/>
                </a:lnTo>
                <a:lnTo>
                  <a:pt x="1947" y="1312"/>
                </a:lnTo>
                <a:lnTo>
                  <a:pt x="1953" y="1306"/>
                </a:lnTo>
                <a:lnTo>
                  <a:pt x="1961" y="1300"/>
                </a:lnTo>
                <a:lnTo>
                  <a:pt x="1967" y="1296"/>
                </a:lnTo>
                <a:lnTo>
                  <a:pt x="1983" y="1286"/>
                </a:lnTo>
                <a:lnTo>
                  <a:pt x="2001" y="1276"/>
                </a:lnTo>
                <a:lnTo>
                  <a:pt x="2018" y="1267"/>
                </a:lnTo>
                <a:lnTo>
                  <a:pt x="2032" y="1257"/>
                </a:lnTo>
                <a:lnTo>
                  <a:pt x="2047" y="1247"/>
                </a:lnTo>
                <a:lnTo>
                  <a:pt x="2064" y="1239"/>
                </a:lnTo>
                <a:lnTo>
                  <a:pt x="2082" y="1232"/>
                </a:lnTo>
                <a:lnTo>
                  <a:pt x="2097" y="1228"/>
                </a:lnTo>
                <a:lnTo>
                  <a:pt x="2112" y="1222"/>
                </a:lnTo>
                <a:lnTo>
                  <a:pt x="2128" y="1215"/>
                </a:lnTo>
                <a:lnTo>
                  <a:pt x="2134" y="1212"/>
                </a:lnTo>
                <a:lnTo>
                  <a:pt x="2139" y="1207"/>
                </a:lnTo>
                <a:lnTo>
                  <a:pt x="2143" y="1203"/>
                </a:lnTo>
                <a:lnTo>
                  <a:pt x="2147" y="1199"/>
                </a:lnTo>
                <a:lnTo>
                  <a:pt x="2154" y="1189"/>
                </a:lnTo>
                <a:lnTo>
                  <a:pt x="2158" y="1178"/>
                </a:lnTo>
                <a:lnTo>
                  <a:pt x="2165" y="1154"/>
                </a:lnTo>
                <a:lnTo>
                  <a:pt x="2171" y="1127"/>
                </a:lnTo>
                <a:lnTo>
                  <a:pt x="2179" y="1093"/>
                </a:lnTo>
                <a:lnTo>
                  <a:pt x="2184" y="1062"/>
                </a:lnTo>
                <a:lnTo>
                  <a:pt x="2188" y="1046"/>
                </a:lnTo>
                <a:lnTo>
                  <a:pt x="2193" y="1031"/>
                </a:lnTo>
                <a:lnTo>
                  <a:pt x="2199" y="1016"/>
                </a:lnTo>
                <a:lnTo>
                  <a:pt x="2208" y="1000"/>
                </a:lnTo>
                <a:lnTo>
                  <a:pt x="2221" y="985"/>
                </a:lnTo>
                <a:lnTo>
                  <a:pt x="2235" y="971"/>
                </a:lnTo>
                <a:lnTo>
                  <a:pt x="2241" y="960"/>
                </a:lnTo>
                <a:lnTo>
                  <a:pt x="2248" y="949"/>
                </a:lnTo>
                <a:lnTo>
                  <a:pt x="2259" y="934"/>
                </a:lnTo>
                <a:lnTo>
                  <a:pt x="2268" y="922"/>
                </a:lnTo>
                <a:lnTo>
                  <a:pt x="2280" y="910"/>
                </a:lnTo>
                <a:lnTo>
                  <a:pt x="2293" y="896"/>
                </a:lnTo>
                <a:lnTo>
                  <a:pt x="2315" y="869"/>
                </a:lnTo>
                <a:lnTo>
                  <a:pt x="2334" y="846"/>
                </a:lnTo>
                <a:lnTo>
                  <a:pt x="2345" y="835"/>
                </a:lnTo>
                <a:lnTo>
                  <a:pt x="2356" y="826"/>
                </a:lnTo>
                <a:lnTo>
                  <a:pt x="2362" y="822"/>
                </a:lnTo>
                <a:lnTo>
                  <a:pt x="2370" y="817"/>
                </a:lnTo>
                <a:lnTo>
                  <a:pt x="2377" y="814"/>
                </a:lnTo>
                <a:lnTo>
                  <a:pt x="2386" y="811"/>
                </a:lnTo>
                <a:lnTo>
                  <a:pt x="2399" y="809"/>
                </a:lnTo>
                <a:lnTo>
                  <a:pt x="2412" y="808"/>
                </a:lnTo>
                <a:lnTo>
                  <a:pt x="2425" y="807"/>
                </a:lnTo>
                <a:lnTo>
                  <a:pt x="2439" y="806"/>
                </a:lnTo>
                <a:lnTo>
                  <a:pt x="2447" y="804"/>
                </a:lnTo>
                <a:lnTo>
                  <a:pt x="2454" y="802"/>
                </a:lnTo>
                <a:lnTo>
                  <a:pt x="2461" y="799"/>
                </a:lnTo>
                <a:lnTo>
                  <a:pt x="2466" y="796"/>
                </a:lnTo>
                <a:lnTo>
                  <a:pt x="2478" y="789"/>
                </a:lnTo>
                <a:lnTo>
                  <a:pt x="2492" y="782"/>
                </a:lnTo>
                <a:lnTo>
                  <a:pt x="2502" y="780"/>
                </a:lnTo>
                <a:lnTo>
                  <a:pt x="2511" y="777"/>
                </a:lnTo>
                <a:lnTo>
                  <a:pt x="2515" y="775"/>
                </a:lnTo>
                <a:lnTo>
                  <a:pt x="2519" y="773"/>
                </a:lnTo>
                <a:lnTo>
                  <a:pt x="2522" y="770"/>
                </a:lnTo>
                <a:lnTo>
                  <a:pt x="2524" y="767"/>
                </a:lnTo>
                <a:lnTo>
                  <a:pt x="2527" y="750"/>
                </a:lnTo>
                <a:lnTo>
                  <a:pt x="2530" y="734"/>
                </a:lnTo>
                <a:lnTo>
                  <a:pt x="2534" y="720"/>
                </a:lnTo>
                <a:lnTo>
                  <a:pt x="2539" y="708"/>
                </a:lnTo>
                <a:lnTo>
                  <a:pt x="2545" y="695"/>
                </a:lnTo>
                <a:lnTo>
                  <a:pt x="2548" y="681"/>
                </a:lnTo>
                <a:lnTo>
                  <a:pt x="2537" y="676"/>
                </a:lnTo>
                <a:lnTo>
                  <a:pt x="2528" y="669"/>
                </a:lnTo>
                <a:lnTo>
                  <a:pt x="2522" y="667"/>
                </a:lnTo>
                <a:lnTo>
                  <a:pt x="2517" y="665"/>
                </a:lnTo>
                <a:lnTo>
                  <a:pt x="2511" y="663"/>
                </a:lnTo>
                <a:lnTo>
                  <a:pt x="2505" y="663"/>
                </a:lnTo>
                <a:lnTo>
                  <a:pt x="2502" y="663"/>
                </a:lnTo>
                <a:lnTo>
                  <a:pt x="2498" y="665"/>
                </a:lnTo>
                <a:lnTo>
                  <a:pt x="2496" y="667"/>
                </a:lnTo>
                <a:lnTo>
                  <a:pt x="2494" y="671"/>
                </a:lnTo>
                <a:lnTo>
                  <a:pt x="2490" y="678"/>
                </a:lnTo>
                <a:lnTo>
                  <a:pt x="2484" y="684"/>
                </a:lnTo>
                <a:lnTo>
                  <a:pt x="2468" y="693"/>
                </a:lnTo>
                <a:lnTo>
                  <a:pt x="2452" y="703"/>
                </a:lnTo>
                <a:lnTo>
                  <a:pt x="2441" y="709"/>
                </a:lnTo>
                <a:lnTo>
                  <a:pt x="2431" y="715"/>
                </a:lnTo>
                <a:lnTo>
                  <a:pt x="2421" y="720"/>
                </a:lnTo>
                <a:lnTo>
                  <a:pt x="2410" y="727"/>
                </a:lnTo>
                <a:lnTo>
                  <a:pt x="2404" y="730"/>
                </a:lnTo>
                <a:lnTo>
                  <a:pt x="2399" y="734"/>
                </a:lnTo>
                <a:lnTo>
                  <a:pt x="2397" y="736"/>
                </a:lnTo>
                <a:lnTo>
                  <a:pt x="2395" y="739"/>
                </a:lnTo>
                <a:lnTo>
                  <a:pt x="2392" y="740"/>
                </a:lnTo>
                <a:lnTo>
                  <a:pt x="2388" y="740"/>
                </a:lnTo>
                <a:lnTo>
                  <a:pt x="2379" y="739"/>
                </a:lnTo>
                <a:lnTo>
                  <a:pt x="2371" y="736"/>
                </a:lnTo>
                <a:lnTo>
                  <a:pt x="2363" y="732"/>
                </a:lnTo>
                <a:lnTo>
                  <a:pt x="2356" y="727"/>
                </a:lnTo>
                <a:lnTo>
                  <a:pt x="2344" y="713"/>
                </a:lnTo>
                <a:lnTo>
                  <a:pt x="2333" y="698"/>
                </a:lnTo>
                <a:lnTo>
                  <a:pt x="2356" y="693"/>
                </a:lnTo>
                <a:lnTo>
                  <a:pt x="2375" y="691"/>
                </a:lnTo>
                <a:lnTo>
                  <a:pt x="2386" y="690"/>
                </a:lnTo>
                <a:lnTo>
                  <a:pt x="2396" y="688"/>
                </a:lnTo>
                <a:lnTo>
                  <a:pt x="2407" y="686"/>
                </a:lnTo>
                <a:lnTo>
                  <a:pt x="2417" y="681"/>
                </a:lnTo>
                <a:lnTo>
                  <a:pt x="2422" y="679"/>
                </a:lnTo>
                <a:lnTo>
                  <a:pt x="2425" y="676"/>
                </a:lnTo>
                <a:lnTo>
                  <a:pt x="2427" y="673"/>
                </a:lnTo>
                <a:lnTo>
                  <a:pt x="2428" y="668"/>
                </a:lnTo>
                <a:lnTo>
                  <a:pt x="2430" y="660"/>
                </a:lnTo>
                <a:lnTo>
                  <a:pt x="2431" y="649"/>
                </a:lnTo>
                <a:lnTo>
                  <a:pt x="2434" y="635"/>
                </a:lnTo>
                <a:lnTo>
                  <a:pt x="2436" y="622"/>
                </a:lnTo>
                <a:lnTo>
                  <a:pt x="2438" y="610"/>
                </a:lnTo>
                <a:lnTo>
                  <a:pt x="2441" y="596"/>
                </a:lnTo>
                <a:lnTo>
                  <a:pt x="2447" y="586"/>
                </a:lnTo>
                <a:lnTo>
                  <a:pt x="2450" y="576"/>
                </a:lnTo>
                <a:lnTo>
                  <a:pt x="2449" y="566"/>
                </a:lnTo>
                <a:lnTo>
                  <a:pt x="2447" y="556"/>
                </a:lnTo>
                <a:lnTo>
                  <a:pt x="2427" y="557"/>
                </a:lnTo>
                <a:lnTo>
                  <a:pt x="2410" y="559"/>
                </a:lnTo>
                <a:lnTo>
                  <a:pt x="2401" y="560"/>
                </a:lnTo>
                <a:lnTo>
                  <a:pt x="2393" y="560"/>
                </a:lnTo>
                <a:lnTo>
                  <a:pt x="2383" y="560"/>
                </a:lnTo>
                <a:lnTo>
                  <a:pt x="2372" y="559"/>
                </a:lnTo>
                <a:lnTo>
                  <a:pt x="2361" y="557"/>
                </a:lnTo>
                <a:lnTo>
                  <a:pt x="2352" y="554"/>
                </a:lnTo>
                <a:lnTo>
                  <a:pt x="2341" y="552"/>
                </a:lnTo>
                <a:lnTo>
                  <a:pt x="2330" y="549"/>
                </a:lnTo>
                <a:lnTo>
                  <a:pt x="2335" y="543"/>
                </a:lnTo>
                <a:lnTo>
                  <a:pt x="2341" y="540"/>
                </a:lnTo>
                <a:lnTo>
                  <a:pt x="2347" y="537"/>
                </a:lnTo>
                <a:lnTo>
                  <a:pt x="2353" y="535"/>
                </a:lnTo>
                <a:lnTo>
                  <a:pt x="2366" y="531"/>
                </a:lnTo>
                <a:lnTo>
                  <a:pt x="2377" y="530"/>
                </a:lnTo>
                <a:lnTo>
                  <a:pt x="2390" y="528"/>
                </a:lnTo>
                <a:lnTo>
                  <a:pt x="2402" y="525"/>
                </a:lnTo>
                <a:lnTo>
                  <a:pt x="2409" y="523"/>
                </a:lnTo>
                <a:lnTo>
                  <a:pt x="2414" y="520"/>
                </a:lnTo>
                <a:lnTo>
                  <a:pt x="2421" y="516"/>
                </a:lnTo>
                <a:lnTo>
                  <a:pt x="2426" y="512"/>
                </a:lnTo>
                <a:lnTo>
                  <a:pt x="2417" y="479"/>
                </a:lnTo>
                <a:lnTo>
                  <a:pt x="2428" y="470"/>
                </a:lnTo>
                <a:lnTo>
                  <a:pt x="2438" y="461"/>
                </a:lnTo>
                <a:lnTo>
                  <a:pt x="2443" y="458"/>
                </a:lnTo>
                <a:lnTo>
                  <a:pt x="2450" y="455"/>
                </a:lnTo>
                <a:lnTo>
                  <a:pt x="2455" y="454"/>
                </a:lnTo>
                <a:lnTo>
                  <a:pt x="2463" y="452"/>
                </a:lnTo>
                <a:lnTo>
                  <a:pt x="2468" y="454"/>
                </a:lnTo>
                <a:lnTo>
                  <a:pt x="2474" y="455"/>
                </a:lnTo>
                <a:lnTo>
                  <a:pt x="2478" y="456"/>
                </a:lnTo>
                <a:lnTo>
                  <a:pt x="2482" y="458"/>
                </a:lnTo>
                <a:lnTo>
                  <a:pt x="2491" y="464"/>
                </a:lnTo>
                <a:lnTo>
                  <a:pt x="2497" y="472"/>
                </a:lnTo>
                <a:lnTo>
                  <a:pt x="2503" y="479"/>
                </a:lnTo>
                <a:lnTo>
                  <a:pt x="2507" y="487"/>
                </a:lnTo>
                <a:lnTo>
                  <a:pt x="2510" y="490"/>
                </a:lnTo>
                <a:lnTo>
                  <a:pt x="2514" y="493"/>
                </a:lnTo>
                <a:lnTo>
                  <a:pt x="2517" y="495"/>
                </a:lnTo>
                <a:lnTo>
                  <a:pt x="2521" y="496"/>
                </a:lnTo>
                <a:lnTo>
                  <a:pt x="2527" y="495"/>
                </a:lnTo>
                <a:lnTo>
                  <a:pt x="2531" y="493"/>
                </a:lnTo>
                <a:lnTo>
                  <a:pt x="2534" y="491"/>
                </a:lnTo>
                <a:lnTo>
                  <a:pt x="2537" y="488"/>
                </a:lnTo>
                <a:lnTo>
                  <a:pt x="2545" y="482"/>
                </a:lnTo>
                <a:lnTo>
                  <a:pt x="2554" y="477"/>
                </a:lnTo>
                <a:lnTo>
                  <a:pt x="2566" y="471"/>
                </a:lnTo>
                <a:lnTo>
                  <a:pt x="2578" y="463"/>
                </a:lnTo>
                <a:lnTo>
                  <a:pt x="2589" y="455"/>
                </a:lnTo>
                <a:lnTo>
                  <a:pt x="2598" y="446"/>
                </a:lnTo>
                <a:lnTo>
                  <a:pt x="2606" y="436"/>
                </a:lnTo>
                <a:lnTo>
                  <a:pt x="2614" y="425"/>
                </a:lnTo>
                <a:lnTo>
                  <a:pt x="2620" y="414"/>
                </a:lnTo>
                <a:lnTo>
                  <a:pt x="2628" y="400"/>
                </a:lnTo>
                <a:lnTo>
                  <a:pt x="2636" y="381"/>
                </a:lnTo>
                <a:lnTo>
                  <a:pt x="2641" y="364"/>
                </a:lnTo>
                <a:lnTo>
                  <a:pt x="2645" y="346"/>
                </a:lnTo>
                <a:lnTo>
                  <a:pt x="2649" y="325"/>
                </a:lnTo>
                <a:lnTo>
                  <a:pt x="2652" y="311"/>
                </a:lnTo>
                <a:lnTo>
                  <a:pt x="2655" y="299"/>
                </a:lnTo>
                <a:lnTo>
                  <a:pt x="2658" y="287"/>
                </a:lnTo>
                <a:lnTo>
                  <a:pt x="2659" y="272"/>
                </a:lnTo>
                <a:lnTo>
                  <a:pt x="2658" y="258"/>
                </a:lnTo>
                <a:lnTo>
                  <a:pt x="2656" y="246"/>
                </a:lnTo>
                <a:lnTo>
                  <a:pt x="2651" y="234"/>
                </a:lnTo>
                <a:lnTo>
                  <a:pt x="2645" y="223"/>
                </a:lnTo>
                <a:lnTo>
                  <a:pt x="2637" y="214"/>
                </a:lnTo>
                <a:lnTo>
                  <a:pt x="2627" y="205"/>
                </a:lnTo>
                <a:lnTo>
                  <a:pt x="2616" y="198"/>
                </a:lnTo>
                <a:lnTo>
                  <a:pt x="2603" y="190"/>
                </a:lnTo>
                <a:lnTo>
                  <a:pt x="2596" y="203"/>
                </a:lnTo>
                <a:lnTo>
                  <a:pt x="2590" y="215"/>
                </a:lnTo>
                <a:lnTo>
                  <a:pt x="2586" y="228"/>
                </a:lnTo>
                <a:lnTo>
                  <a:pt x="2583" y="243"/>
                </a:lnTo>
                <a:lnTo>
                  <a:pt x="2579" y="258"/>
                </a:lnTo>
                <a:lnTo>
                  <a:pt x="2575" y="271"/>
                </a:lnTo>
                <a:lnTo>
                  <a:pt x="2572" y="277"/>
                </a:lnTo>
                <a:lnTo>
                  <a:pt x="2568" y="282"/>
                </a:lnTo>
                <a:lnTo>
                  <a:pt x="2565" y="283"/>
                </a:lnTo>
                <a:lnTo>
                  <a:pt x="2562" y="285"/>
                </a:lnTo>
                <a:lnTo>
                  <a:pt x="2559" y="285"/>
                </a:lnTo>
                <a:lnTo>
                  <a:pt x="2556" y="286"/>
                </a:lnTo>
                <a:lnTo>
                  <a:pt x="2550" y="285"/>
                </a:lnTo>
                <a:lnTo>
                  <a:pt x="2545" y="284"/>
                </a:lnTo>
                <a:lnTo>
                  <a:pt x="2541" y="283"/>
                </a:lnTo>
                <a:lnTo>
                  <a:pt x="2536" y="281"/>
                </a:lnTo>
                <a:lnTo>
                  <a:pt x="2528" y="275"/>
                </a:lnTo>
                <a:lnTo>
                  <a:pt x="2519" y="270"/>
                </a:lnTo>
                <a:lnTo>
                  <a:pt x="2514" y="266"/>
                </a:lnTo>
                <a:lnTo>
                  <a:pt x="2508" y="261"/>
                </a:lnTo>
                <a:lnTo>
                  <a:pt x="2496" y="261"/>
                </a:lnTo>
                <a:lnTo>
                  <a:pt x="2487" y="261"/>
                </a:lnTo>
                <a:lnTo>
                  <a:pt x="2476" y="261"/>
                </a:lnTo>
                <a:lnTo>
                  <a:pt x="2465" y="261"/>
                </a:lnTo>
                <a:lnTo>
                  <a:pt x="2400" y="261"/>
                </a:lnTo>
                <a:lnTo>
                  <a:pt x="2394" y="262"/>
                </a:lnTo>
                <a:lnTo>
                  <a:pt x="2388" y="263"/>
                </a:lnTo>
                <a:lnTo>
                  <a:pt x="2383" y="265"/>
                </a:lnTo>
                <a:lnTo>
                  <a:pt x="2379" y="267"/>
                </a:lnTo>
                <a:lnTo>
                  <a:pt x="2370" y="273"/>
                </a:lnTo>
                <a:lnTo>
                  <a:pt x="2362" y="280"/>
                </a:lnTo>
                <a:lnTo>
                  <a:pt x="2355" y="287"/>
                </a:lnTo>
                <a:lnTo>
                  <a:pt x="2347" y="296"/>
                </a:lnTo>
                <a:lnTo>
                  <a:pt x="2338" y="303"/>
                </a:lnTo>
                <a:lnTo>
                  <a:pt x="2328" y="310"/>
                </a:lnTo>
                <a:lnTo>
                  <a:pt x="2326" y="298"/>
                </a:lnTo>
                <a:lnTo>
                  <a:pt x="2323" y="288"/>
                </a:lnTo>
                <a:lnTo>
                  <a:pt x="2321" y="279"/>
                </a:lnTo>
                <a:lnTo>
                  <a:pt x="2319" y="267"/>
                </a:lnTo>
                <a:lnTo>
                  <a:pt x="2318" y="253"/>
                </a:lnTo>
                <a:lnTo>
                  <a:pt x="2316" y="240"/>
                </a:lnTo>
                <a:lnTo>
                  <a:pt x="2315" y="228"/>
                </a:lnTo>
                <a:lnTo>
                  <a:pt x="2312" y="214"/>
                </a:lnTo>
                <a:lnTo>
                  <a:pt x="2307" y="202"/>
                </a:lnTo>
                <a:lnTo>
                  <a:pt x="2304" y="192"/>
                </a:lnTo>
                <a:lnTo>
                  <a:pt x="2301" y="181"/>
                </a:lnTo>
                <a:lnTo>
                  <a:pt x="2299" y="168"/>
                </a:lnTo>
                <a:lnTo>
                  <a:pt x="2329" y="168"/>
                </a:lnTo>
                <a:lnTo>
                  <a:pt x="2333" y="169"/>
                </a:lnTo>
                <a:lnTo>
                  <a:pt x="2336" y="171"/>
                </a:lnTo>
                <a:lnTo>
                  <a:pt x="2339" y="172"/>
                </a:lnTo>
                <a:lnTo>
                  <a:pt x="2342" y="174"/>
                </a:lnTo>
                <a:lnTo>
                  <a:pt x="2346" y="179"/>
                </a:lnTo>
                <a:lnTo>
                  <a:pt x="2352" y="185"/>
                </a:lnTo>
                <a:lnTo>
                  <a:pt x="2360" y="194"/>
                </a:lnTo>
                <a:lnTo>
                  <a:pt x="2368" y="203"/>
                </a:lnTo>
                <a:lnTo>
                  <a:pt x="2375" y="212"/>
                </a:lnTo>
                <a:lnTo>
                  <a:pt x="2386" y="219"/>
                </a:lnTo>
                <a:lnTo>
                  <a:pt x="2397" y="209"/>
                </a:lnTo>
                <a:lnTo>
                  <a:pt x="2407" y="202"/>
                </a:lnTo>
                <a:lnTo>
                  <a:pt x="2417" y="194"/>
                </a:lnTo>
                <a:lnTo>
                  <a:pt x="2428" y="185"/>
                </a:lnTo>
                <a:lnTo>
                  <a:pt x="2435" y="174"/>
                </a:lnTo>
                <a:lnTo>
                  <a:pt x="2441" y="163"/>
                </a:lnTo>
                <a:lnTo>
                  <a:pt x="2447" y="163"/>
                </a:lnTo>
                <a:lnTo>
                  <a:pt x="2452" y="163"/>
                </a:lnTo>
                <a:lnTo>
                  <a:pt x="2463" y="161"/>
                </a:lnTo>
                <a:lnTo>
                  <a:pt x="2474" y="158"/>
                </a:lnTo>
                <a:lnTo>
                  <a:pt x="2484" y="142"/>
                </a:lnTo>
                <a:lnTo>
                  <a:pt x="2495" y="126"/>
                </a:lnTo>
                <a:lnTo>
                  <a:pt x="2500" y="123"/>
                </a:lnTo>
                <a:lnTo>
                  <a:pt x="2505" y="122"/>
                </a:lnTo>
                <a:lnTo>
                  <a:pt x="2510" y="121"/>
                </a:lnTo>
                <a:lnTo>
                  <a:pt x="2516" y="121"/>
                </a:lnTo>
                <a:lnTo>
                  <a:pt x="2527" y="125"/>
                </a:lnTo>
                <a:lnTo>
                  <a:pt x="2537" y="128"/>
                </a:lnTo>
                <a:lnTo>
                  <a:pt x="2541" y="128"/>
                </a:lnTo>
                <a:lnTo>
                  <a:pt x="2544" y="126"/>
                </a:lnTo>
                <a:lnTo>
                  <a:pt x="2546" y="124"/>
                </a:lnTo>
                <a:lnTo>
                  <a:pt x="2547" y="121"/>
                </a:lnTo>
                <a:lnTo>
                  <a:pt x="2549" y="113"/>
                </a:lnTo>
                <a:lnTo>
                  <a:pt x="2550" y="105"/>
                </a:lnTo>
                <a:lnTo>
                  <a:pt x="2493" y="0"/>
                </a:lnTo>
                <a:lnTo>
                  <a:pt x="2493" y="0"/>
                </a:lnTo>
                <a:lnTo>
                  <a:pt x="728" y="541"/>
                </a:lnTo>
                <a:lnTo>
                  <a:pt x="732" y="559"/>
                </a:lnTo>
                <a:lnTo>
                  <a:pt x="735" y="576"/>
                </a:lnTo>
                <a:lnTo>
                  <a:pt x="738" y="591"/>
                </a:lnTo>
                <a:lnTo>
                  <a:pt x="739" y="610"/>
                </a:lnTo>
                <a:lnTo>
                  <a:pt x="736" y="618"/>
                </a:lnTo>
                <a:lnTo>
                  <a:pt x="732" y="625"/>
                </a:lnTo>
                <a:lnTo>
                  <a:pt x="725" y="641"/>
                </a:lnTo>
                <a:lnTo>
                  <a:pt x="718" y="658"/>
                </a:lnTo>
                <a:lnTo>
                  <a:pt x="716" y="668"/>
                </a:lnTo>
                <a:lnTo>
                  <a:pt x="715" y="678"/>
                </a:lnTo>
                <a:lnTo>
                  <a:pt x="712" y="686"/>
                </a:lnTo>
                <a:lnTo>
                  <a:pt x="709" y="692"/>
                </a:lnTo>
                <a:lnTo>
                  <a:pt x="705" y="699"/>
                </a:lnTo>
                <a:lnTo>
                  <a:pt x="699" y="703"/>
                </a:lnTo>
                <a:lnTo>
                  <a:pt x="694" y="708"/>
                </a:lnTo>
                <a:lnTo>
                  <a:pt x="687" y="712"/>
                </a:lnTo>
                <a:lnTo>
                  <a:pt x="681" y="715"/>
                </a:lnTo>
                <a:lnTo>
                  <a:pt x="673" y="718"/>
                </a:lnTo>
                <a:lnTo>
                  <a:pt x="662" y="722"/>
                </a:lnTo>
                <a:lnTo>
                  <a:pt x="652" y="725"/>
                </a:lnTo>
                <a:lnTo>
                  <a:pt x="642" y="726"/>
                </a:lnTo>
                <a:lnTo>
                  <a:pt x="630" y="727"/>
                </a:lnTo>
                <a:lnTo>
                  <a:pt x="621" y="726"/>
                </a:lnTo>
                <a:lnTo>
                  <a:pt x="614" y="726"/>
                </a:lnTo>
                <a:lnTo>
                  <a:pt x="610" y="726"/>
                </a:lnTo>
                <a:lnTo>
                  <a:pt x="606" y="726"/>
                </a:lnTo>
                <a:lnTo>
                  <a:pt x="602" y="727"/>
                </a:lnTo>
                <a:lnTo>
                  <a:pt x="599" y="729"/>
                </a:lnTo>
                <a:lnTo>
                  <a:pt x="597" y="734"/>
                </a:lnTo>
                <a:lnTo>
                  <a:pt x="595" y="740"/>
                </a:lnTo>
                <a:lnTo>
                  <a:pt x="586" y="748"/>
                </a:lnTo>
                <a:lnTo>
                  <a:pt x="575" y="756"/>
                </a:lnTo>
                <a:lnTo>
                  <a:pt x="560" y="768"/>
                </a:lnTo>
                <a:lnTo>
                  <a:pt x="547" y="779"/>
                </a:lnTo>
                <a:lnTo>
                  <a:pt x="539" y="783"/>
                </a:lnTo>
                <a:lnTo>
                  <a:pt x="532" y="786"/>
                </a:lnTo>
                <a:lnTo>
                  <a:pt x="523" y="789"/>
                </a:lnTo>
                <a:lnTo>
                  <a:pt x="513" y="793"/>
                </a:lnTo>
                <a:lnTo>
                  <a:pt x="503" y="795"/>
                </a:lnTo>
                <a:lnTo>
                  <a:pt x="492" y="796"/>
                </a:lnTo>
                <a:lnTo>
                  <a:pt x="486" y="796"/>
                </a:lnTo>
                <a:lnTo>
                  <a:pt x="481" y="797"/>
                </a:lnTo>
                <a:lnTo>
                  <a:pt x="477" y="798"/>
                </a:lnTo>
                <a:lnTo>
                  <a:pt x="471" y="801"/>
                </a:lnTo>
                <a:lnTo>
                  <a:pt x="466" y="804"/>
                </a:lnTo>
                <a:lnTo>
                  <a:pt x="462" y="809"/>
                </a:lnTo>
                <a:lnTo>
                  <a:pt x="458" y="813"/>
                </a:lnTo>
                <a:lnTo>
                  <a:pt x="455" y="819"/>
                </a:lnTo>
                <a:lnTo>
                  <a:pt x="451" y="829"/>
                </a:lnTo>
                <a:lnTo>
                  <a:pt x="444" y="840"/>
                </a:lnTo>
                <a:lnTo>
                  <a:pt x="435" y="857"/>
                </a:lnTo>
                <a:lnTo>
                  <a:pt x="424" y="873"/>
                </a:lnTo>
                <a:lnTo>
                  <a:pt x="413" y="887"/>
                </a:lnTo>
                <a:lnTo>
                  <a:pt x="399" y="902"/>
                </a:lnTo>
                <a:lnTo>
                  <a:pt x="390" y="910"/>
                </a:lnTo>
                <a:lnTo>
                  <a:pt x="382" y="918"/>
                </a:lnTo>
                <a:lnTo>
                  <a:pt x="373" y="924"/>
                </a:lnTo>
                <a:lnTo>
                  <a:pt x="364" y="930"/>
                </a:lnTo>
                <a:lnTo>
                  <a:pt x="347" y="943"/>
                </a:lnTo>
                <a:lnTo>
                  <a:pt x="328" y="958"/>
                </a:lnTo>
                <a:lnTo>
                  <a:pt x="317" y="966"/>
                </a:lnTo>
                <a:lnTo>
                  <a:pt x="308" y="975"/>
                </a:lnTo>
                <a:lnTo>
                  <a:pt x="298" y="983"/>
                </a:lnTo>
                <a:lnTo>
                  <a:pt x="288" y="992"/>
                </a:lnTo>
                <a:lnTo>
                  <a:pt x="278" y="1002"/>
                </a:lnTo>
                <a:lnTo>
                  <a:pt x="269" y="1013"/>
                </a:lnTo>
                <a:lnTo>
                  <a:pt x="248" y="1035"/>
                </a:lnTo>
                <a:lnTo>
                  <a:pt x="228" y="1054"/>
                </a:lnTo>
                <a:lnTo>
                  <a:pt x="208" y="1071"/>
                </a:lnTo>
                <a:lnTo>
                  <a:pt x="184" y="1091"/>
                </a:lnTo>
                <a:lnTo>
                  <a:pt x="173" y="1099"/>
                </a:lnTo>
                <a:lnTo>
                  <a:pt x="163" y="1108"/>
                </a:lnTo>
                <a:lnTo>
                  <a:pt x="154" y="1117"/>
                </a:lnTo>
                <a:lnTo>
                  <a:pt x="142" y="1125"/>
                </a:lnTo>
                <a:lnTo>
                  <a:pt x="130" y="1132"/>
                </a:lnTo>
                <a:lnTo>
                  <a:pt x="119" y="1139"/>
                </a:lnTo>
                <a:lnTo>
                  <a:pt x="115" y="1143"/>
                </a:lnTo>
                <a:lnTo>
                  <a:pt x="111" y="1148"/>
                </a:lnTo>
                <a:lnTo>
                  <a:pt x="107" y="1153"/>
                </a:lnTo>
                <a:lnTo>
                  <a:pt x="104" y="1159"/>
                </a:lnTo>
                <a:lnTo>
                  <a:pt x="102" y="1170"/>
                </a:lnTo>
                <a:lnTo>
                  <a:pt x="99" y="1180"/>
                </a:lnTo>
                <a:lnTo>
                  <a:pt x="95" y="1187"/>
                </a:lnTo>
                <a:lnTo>
                  <a:pt x="90" y="1191"/>
                </a:lnTo>
                <a:lnTo>
                  <a:pt x="84" y="1195"/>
                </a:lnTo>
                <a:lnTo>
                  <a:pt x="78" y="1199"/>
                </a:lnTo>
                <a:lnTo>
                  <a:pt x="67" y="1207"/>
                </a:lnTo>
                <a:lnTo>
                  <a:pt x="58" y="1214"/>
                </a:lnTo>
                <a:lnTo>
                  <a:pt x="47" y="1220"/>
                </a:lnTo>
                <a:lnTo>
                  <a:pt x="35" y="1226"/>
                </a:lnTo>
                <a:lnTo>
                  <a:pt x="26" y="1229"/>
                </a:lnTo>
                <a:lnTo>
                  <a:pt x="18" y="1230"/>
                </a:lnTo>
                <a:lnTo>
                  <a:pt x="13" y="1231"/>
                </a:lnTo>
                <a:lnTo>
                  <a:pt x="10" y="1233"/>
                </a:lnTo>
                <a:lnTo>
                  <a:pt x="7" y="1235"/>
                </a:lnTo>
                <a:lnTo>
                  <a:pt x="4" y="1239"/>
                </a:lnTo>
                <a:lnTo>
                  <a:pt x="4" y="1244"/>
                </a:lnTo>
                <a:lnTo>
                  <a:pt x="6" y="1248"/>
                </a:lnTo>
                <a:lnTo>
                  <a:pt x="6" y="1278"/>
                </a:lnTo>
                <a:lnTo>
                  <a:pt x="5" y="1305"/>
                </a:lnTo>
                <a:lnTo>
                  <a:pt x="3" y="1333"/>
                </a:lnTo>
                <a:lnTo>
                  <a:pt x="0" y="1361"/>
                </a:lnTo>
                <a:lnTo>
                  <a:pt x="0" y="136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6" name="Freeform 192"/>
          <p:cNvSpPr>
            <a:spLocks/>
          </p:cNvSpPr>
          <p:nvPr/>
        </p:nvSpPr>
        <p:spPr bwMode="auto">
          <a:xfrm>
            <a:off x="7028226" y="3962493"/>
            <a:ext cx="1224501" cy="626071"/>
          </a:xfrm>
          <a:custGeom>
            <a:avLst/>
            <a:gdLst>
              <a:gd name="T0" fmla="*/ 437 w 2659"/>
              <a:gd name="T1" fmla="*/ 1235 h 1361"/>
              <a:gd name="T2" fmla="*/ 513 w 2659"/>
              <a:gd name="T3" fmla="*/ 1208 h 1361"/>
              <a:gd name="T4" fmla="*/ 637 w 2659"/>
              <a:gd name="T5" fmla="*/ 1136 h 1361"/>
              <a:gd name="T6" fmla="*/ 791 w 2659"/>
              <a:gd name="T7" fmla="*/ 1099 h 1361"/>
              <a:gd name="T8" fmla="*/ 915 w 2659"/>
              <a:gd name="T9" fmla="*/ 1076 h 1361"/>
              <a:gd name="T10" fmla="*/ 1047 w 2659"/>
              <a:gd name="T11" fmla="*/ 1053 h 1361"/>
              <a:gd name="T12" fmla="*/ 1107 w 2659"/>
              <a:gd name="T13" fmla="*/ 1065 h 1361"/>
              <a:gd name="T14" fmla="*/ 1170 w 2659"/>
              <a:gd name="T15" fmla="*/ 1114 h 1361"/>
              <a:gd name="T16" fmla="*/ 1940 w 2659"/>
              <a:gd name="T17" fmla="*/ 1319 h 1361"/>
              <a:gd name="T18" fmla="*/ 2032 w 2659"/>
              <a:gd name="T19" fmla="*/ 1257 h 1361"/>
              <a:gd name="T20" fmla="*/ 2139 w 2659"/>
              <a:gd name="T21" fmla="*/ 1207 h 1361"/>
              <a:gd name="T22" fmla="*/ 2184 w 2659"/>
              <a:gd name="T23" fmla="*/ 1062 h 1361"/>
              <a:gd name="T24" fmla="*/ 2248 w 2659"/>
              <a:gd name="T25" fmla="*/ 949 h 1361"/>
              <a:gd name="T26" fmla="*/ 2356 w 2659"/>
              <a:gd name="T27" fmla="*/ 826 h 1361"/>
              <a:gd name="T28" fmla="*/ 2439 w 2659"/>
              <a:gd name="T29" fmla="*/ 806 h 1361"/>
              <a:gd name="T30" fmla="*/ 2511 w 2659"/>
              <a:gd name="T31" fmla="*/ 777 h 1361"/>
              <a:gd name="T32" fmla="*/ 2539 w 2659"/>
              <a:gd name="T33" fmla="*/ 708 h 1361"/>
              <a:gd name="T34" fmla="*/ 2505 w 2659"/>
              <a:gd name="T35" fmla="*/ 663 h 1361"/>
              <a:gd name="T36" fmla="*/ 2452 w 2659"/>
              <a:gd name="T37" fmla="*/ 703 h 1361"/>
              <a:gd name="T38" fmla="*/ 2395 w 2659"/>
              <a:gd name="T39" fmla="*/ 739 h 1361"/>
              <a:gd name="T40" fmla="*/ 2333 w 2659"/>
              <a:gd name="T41" fmla="*/ 698 h 1361"/>
              <a:gd name="T42" fmla="*/ 2425 w 2659"/>
              <a:gd name="T43" fmla="*/ 676 h 1361"/>
              <a:gd name="T44" fmla="*/ 2441 w 2659"/>
              <a:gd name="T45" fmla="*/ 596 h 1361"/>
              <a:gd name="T46" fmla="*/ 2393 w 2659"/>
              <a:gd name="T47" fmla="*/ 560 h 1361"/>
              <a:gd name="T48" fmla="*/ 2341 w 2659"/>
              <a:gd name="T49" fmla="*/ 540 h 1361"/>
              <a:gd name="T50" fmla="*/ 2414 w 2659"/>
              <a:gd name="T51" fmla="*/ 520 h 1361"/>
              <a:gd name="T52" fmla="*/ 2455 w 2659"/>
              <a:gd name="T53" fmla="*/ 454 h 1361"/>
              <a:gd name="T54" fmla="*/ 2503 w 2659"/>
              <a:gd name="T55" fmla="*/ 479 h 1361"/>
              <a:gd name="T56" fmla="*/ 2534 w 2659"/>
              <a:gd name="T57" fmla="*/ 491 h 1361"/>
              <a:gd name="T58" fmla="*/ 2606 w 2659"/>
              <a:gd name="T59" fmla="*/ 436 h 1361"/>
              <a:gd name="T60" fmla="*/ 2652 w 2659"/>
              <a:gd name="T61" fmla="*/ 311 h 1361"/>
              <a:gd name="T62" fmla="*/ 2637 w 2659"/>
              <a:gd name="T63" fmla="*/ 214 h 1361"/>
              <a:gd name="T64" fmla="*/ 2579 w 2659"/>
              <a:gd name="T65" fmla="*/ 258 h 1361"/>
              <a:gd name="T66" fmla="*/ 2550 w 2659"/>
              <a:gd name="T67" fmla="*/ 285 h 1361"/>
              <a:gd name="T68" fmla="*/ 2496 w 2659"/>
              <a:gd name="T69" fmla="*/ 261 h 1361"/>
              <a:gd name="T70" fmla="*/ 2379 w 2659"/>
              <a:gd name="T71" fmla="*/ 267 h 1361"/>
              <a:gd name="T72" fmla="*/ 2323 w 2659"/>
              <a:gd name="T73" fmla="*/ 288 h 1361"/>
              <a:gd name="T74" fmla="*/ 2304 w 2659"/>
              <a:gd name="T75" fmla="*/ 192 h 1361"/>
              <a:gd name="T76" fmla="*/ 2346 w 2659"/>
              <a:gd name="T77" fmla="*/ 179 h 1361"/>
              <a:gd name="T78" fmla="*/ 2417 w 2659"/>
              <a:gd name="T79" fmla="*/ 194 h 1361"/>
              <a:gd name="T80" fmla="*/ 2484 w 2659"/>
              <a:gd name="T81" fmla="*/ 142 h 1361"/>
              <a:gd name="T82" fmla="*/ 2541 w 2659"/>
              <a:gd name="T83" fmla="*/ 128 h 1361"/>
              <a:gd name="T84" fmla="*/ 728 w 2659"/>
              <a:gd name="T85" fmla="*/ 541 h 1361"/>
              <a:gd name="T86" fmla="*/ 725 w 2659"/>
              <a:gd name="T87" fmla="*/ 641 h 1361"/>
              <a:gd name="T88" fmla="*/ 694 w 2659"/>
              <a:gd name="T89" fmla="*/ 708 h 1361"/>
              <a:gd name="T90" fmla="*/ 621 w 2659"/>
              <a:gd name="T91" fmla="*/ 726 h 1361"/>
              <a:gd name="T92" fmla="*/ 586 w 2659"/>
              <a:gd name="T93" fmla="*/ 748 h 1361"/>
              <a:gd name="T94" fmla="*/ 503 w 2659"/>
              <a:gd name="T95" fmla="*/ 795 h 1361"/>
              <a:gd name="T96" fmla="*/ 458 w 2659"/>
              <a:gd name="T97" fmla="*/ 813 h 1361"/>
              <a:gd name="T98" fmla="*/ 390 w 2659"/>
              <a:gd name="T99" fmla="*/ 910 h 1361"/>
              <a:gd name="T100" fmla="*/ 298 w 2659"/>
              <a:gd name="T101" fmla="*/ 983 h 1361"/>
              <a:gd name="T102" fmla="*/ 173 w 2659"/>
              <a:gd name="T103" fmla="*/ 1099 h 1361"/>
              <a:gd name="T104" fmla="*/ 107 w 2659"/>
              <a:gd name="T105" fmla="*/ 1153 h 1361"/>
              <a:gd name="T106" fmla="*/ 67 w 2659"/>
              <a:gd name="T107" fmla="*/ 1207 h 1361"/>
              <a:gd name="T108" fmla="*/ 7 w 2659"/>
              <a:gd name="T109" fmla="*/ 1235 h 1361"/>
              <a:gd name="T110" fmla="*/ 0 w 2659"/>
              <a:gd name="T111" fmla="*/ 1361 h 1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59" h="1361">
                <a:moveTo>
                  <a:pt x="0" y="1361"/>
                </a:moveTo>
                <a:lnTo>
                  <a:pt x="408" y="1262"/>
                </a:lnTo>
                <a:lnTo>
                  <a:pt x="408" y="1262"/>
                </a:lnTo>
                <a:lnTo>
                  <a:pt x="412" y="1257"/>
                </a:lnTo>
                <a:lnTo>
                  <a:pt x="417" y="1249"/>
                </a:lnTo>
                <a:lnTo>
                  <a:pt x="423" y="1244"/>
                </a:lnTo>
                <a:lnTo>
                  <a:pt x="428" y="1239"/>
                </a:lnTo>
                <a:lnTo>
                  <a:pt x="437" y="1235"/>
                </a:lnTo>
                <a:lnTo>
                  <a:pt x="444" y="1232"/>
                </a:lnTo>
                <a:lnTo>
                  <a:pt x="452" y="1230"/>
                </a:lnTo>
                <a:lnTo>
                  <a:pt x="459" y="1229"/>
                </a:lnTo>
                <a:lnTo>
                  <a:pt x="476" y="1226"/>
                </a:lnTo>
                <a:lnTo>
                  <a:pt x="492" y="1220"/>
                </a:lnTo>
                <a:lnTo>
                  <a:pt x="500" y="1217"/>
                </a:lnTo>
                <a:lnTo>
                  <a:pt x="507" y="1213"/>
                </a:lnTo>
                <a:lnTo>
                  <a:pt x="513" y="1208"/>
                </a:lnTo>
                <a:lnTo>
                  <a:pt x="519" y="1204"/>
                </a:lnTo>
                <a:lnTo>
                  <a:pt x="531" y="1194"/>
                </a:lnTo>
                <a:lnTo>
                  <a:pt x="543" y="1184"/>
                </a:lnTo>
                <a:lnTo>
                  <a:pt x="559" y="1173"/>
                </a:lnTo>
                <a:lnTo>
                  <a:pt x="575" y="1164"/>
                </a:lnTo>
                <a:lnTo>
                  <a:pt x="597" y="1152"/>
                </a:lnTo>
                <a:lnTo>
                  <a:pt x="616" y="1144"/>
                </a:lnTo>
                <a:lnTo>
                  <a:pt x="637" y="1136"/>
                </a:lnTo>
                <a:lnTo>
                  <a:pt x="656" y="1131"/>
                </a:lnTo>
                <a:lnTo>
                  <a:pt x="676" y="1126"/>
                </a:lnTo>
                <a:lnTo>
                  <a:pt x="698" y="1122"/>
                </a:lnTo>
                <a:lnTo>
                  <a:pt x="721" y="1117"/>
                </a:lnTo>
                <a:lnTo>
                  <a:pt x="745" y="1111"/>
                </a:lnTo>
                <a:lnTo>
                  <a:pt x="762" y="1107"/>
                </a:lnTo>
                <a:lnTo>
                  <a:pt x="777" y="1104"/>
                </a:lnTo>
                <a:lnTo>
                  <a:pt x="791" y="1099"/>
                </a:lnTo>
                <a:lnTo>
                  <a:pt x="808" y="1095"/>
                </a:lnTo>
                <a:lnTo>
                  <a:pt x="823" y="1093"/>
                </a:lnTo>
                <a:lnTo>
                  <a:pt x="837" y="1091"/>
                </a:lnTo>
                <a:lnTo>
                  <a:pt x="851" y="1090"/>
                </a:lnTo>
                <a:lnTo>
                  <a:pt x="867" y="1087"/>
                </a:lnTo>
                <a:lnTo>
                  <a:pt x="884" y="1084"/>
                </a:lnTo>
                <a:lnTo>
                  <a:pt x="900" y="1080"/>
                </a:lnTo>
                <a:lnTo>
                  <a:pt x="915" y="1076"/>
                </a:lnTo>
                <a:lnTo>
                  <a:pt x="934" y="1071"/>
                </a:lnTo>
                <a:lnTo>
                  <a:pt x="950" y="1069"/>
                </a:lnTo>
                <a:lnTo>
                  <a:pt x="965" y="1068"/>
                </a:lnTo>
                <a:lnTo>
                  <a:pt x="980" y="1066"/>
                </a:lnTo>
                <a:lnTo>
                  <a:pt x="997" y="1064"/>
                </a:lnTo>
                <a:lnTo>
                  <a:pt x="1019" y="1059"/>
                </a:lnTo>
                <a:lnTo>
                  <a:pt x="1038" y="1055"/>
                </a:lnTo>
                <a:lnTo>
                  <a:pt x="1047" y="1053"/>
                </a:lnTo>
                <a:lnTo>
                  <a:pt x="1057" y="1052"/>
                </a:lnTo>
                <a:lnTo>
                  <a:pt x="1067" y="1051"/>
                </a:lnTo>
                <a:lnTo>
                  <a:pt x="1079" y="1051"/>
                </a:lnTo>
                <a:lnTo>
                  <a:pt x="1085" y="1051"/>
                </a:lnTo>
                <a:lnTo>
                  <a:pt x="1090" y="1053"/>
                </a:lnTo>
                <a:lnTo>
                  <a:pt x="1094" y="1055"/>
                </a:lnTo>
                <a:lnTo>
                  <a:pt x="1099" y="1058"/>
                </a:lnTo>
                <a:lnTo>
                  <a:pt x="1107" y="1065"/>
                </a:lnTo>
                <a:lnTo>
                  <a:pt x="1116" y="1071"/>
                </a:lnTo>
                <a:lnTo>
                  <a:pt x="1129" y="1078"/>
                </a:lnTo>
                <a:lnTo>
                  <a:pt x="1140" y="1082"/>
                </a:lnTo>
                <a:lnTo>
                  <a:pt x="1145" y="1085"/>
                </a:lnTo>
                <a:lnTo>
                  <a:pt x="1151" y="1089"/>
                </a:lnTo>
                <a:lnTo>
                  <a:pt x="1155" y="1093"/>
                </a:lnTo>
                <a:lnTo>
                  <a:pt x="1159" y="1098"/>
                </a:lnTo>
                <a:lnTo>
                  <a:pt x="1170" y="1114"/>
                </a:lnTo>
                <a:lnTo>
                  <a:pt x="1181" y="1128"/>
                </a:lnTo>
                <a:lnTo>
                  <a:pt x="1186" y="1135"/>
                </a:lnTo>
                <a:lnTo>
                  <a:pt x="1193" y="1140"/>
                </a:lnTo>
                <a:lnTo>
                  <a:pt x="1200" y="1145"/>
                </a:lnTo>
                <a:lnTo>
                  <a:pt x="1209" y="1149"/>
                </a:lnTo>
                <a:lnTo>
                  <a:pt x="1542" y="1053"/>
                </a:lnTo>
                <a:lnTo>
                  <a:pt x="1940" y="1319"/>
                </a:lnTo>
                <a:lnTo>
                  <a:pt x="1940" y="1319"/>
                </a:lnTo>
                <a:lnTo>
                  <a:pt x="1947" y="1312"/>
                </a:lnTo>
                <a:lnTo>
                  <a:pt x="1953" y="1306"/>
                </a:lnTo>
                <a:lnTo>
                  <a:pt x="1961" y="1300"/>
                </a:lnTo>
                <a:lnTo>
                  <a:pt x="1967" y="1296"/>
                </a:lnTo>
                <a:lnTo>
                  <a:pt x="1983" y="1286"/>
                </a:lnTo>
                <a:lnTo>
                  <a:pt x="2001" y="1276"/>
                </a:lnTo>
                <a:lnTo>
                  <a:pt x="2018" y="1267"/>
                </a:lnTo>
                <a:lnTo>
                  <a:pt x="2032" y="1257"/>
                </a:lnTo>
                <a:lnTo>
                  <a:pt x="2047" y="1247"/>
                </a:lnTo>
                <a:lnTo>
                  <a:pt x="2064" y="1239"/>
                </a:lnTo>
                <a:lnTo>
                  <a:pt x="2082" y="1232"/>
                </a:lnTo>
                <a:lnTo>
                  <a:pt x="2097" y="1228"/>
                </a:lnTo>
                <a:lnTo>
                  <a:pt x="2112" y="1222"/>
                </a:lnTo>
                <a:lnTo>
                  <a:pt x="2128" y="1215"/>
                </a:lnTo>
                <a:lnTo>
                  <a:pt x="2134" y="1212"/>
                </a:lnTo>
                <a:lnTo>
                  <a:pt x="2139" y="1207"/>
                </a:lnTo>
                <a:lnTo>
                  <a:pt x="2143" y="1203"/>
                </a:lnTo>
                <a:lnTo>
                  <a:pt x="2147" y="1199"/>
                </a:lnTo>
                <a:lnTo>
                  <a:pt x="2154" y="1189"/>
                </a:lnTo>
                <a:lnTo>
                  <a:pt x="2158" y="1178"/>
                </a:lnTo>
                <a:lnTo>
                  <a:pt x="2165" y="1154"/>
                </a:lnTo>
                <a:lnTo>
                  <a:pt x="2171" y="1127"/>
                </a:lnTo>
                <a:lnTo>
                  <a:pt x="2179" y="1093"/>
                </a:lnTo>
                <a:lnTo>
                  <a:pt x="2184" y="1062"/>
                </a:lnTo>
                <a:lnTo>
                  <a:pt x="2188" y="1046"/>
                </a:lnTo>
                <a:lnTo>
                  <a:pt x="2193" y="1031"/>
                </a:lnTo>
                <a:lnTo>
                  <a:pt x="2199" y="1016"/>
                </a:lnTo>
                <a:lnTo>
                  <a:pt x="2208" y="1000"/>
                </a:lnTo>
                <a:lnTo>
                  <a:pt x="2221" y="985"/>
                </a:lnTo>
                <a:lnTo>
                  <a:pt x="2235" y="971"/>
                </a:lnTo>
                <a:lnTo>
                  <a:pt x="2241" y="960"/>
                </a:lnTo>
                <a:lnTo>
                  <a:pt x="2248" y="949"/>
                </a:lnTo>
                <a:lnTo>
                  <a:pt x="2259" y="934"/>
                </a:lnTo>
                <a:lnTo>
                  <a:pt x="2268" y="922"/>
                </a:lnTo>
                <a:lnTo>
                  <a:pt x="2280" y="910"/>
                </a:lnTo>
                <a:lnTo>
                  <a:pt x="2293" y="896"/>
                </a:lnTo>
                <a:lnTo>
                  <a:pt x="2315" y="869"/>
                </a:lnTo>
                <a:lnTo>
                  <a:pt x="2334" y="846"/>
                </a:lnTo>
                <a:lnTo>
                  <a:pt x="2345" y="835"/>
                </a:lnTo>
                <a:lnTo>
                  <a:pt x="2356" y="826"/>
                </a:lnTo>
                <a:lnTo>
                  <a:pt x="2362" y="822"/>
                </a:lnTo>
                <a:lnTo>
                  <a:pt x="2370" y="817"/>
                </a:lnTo>
                <a:lnTo>
                  <a:pt x="2377" y="814"/>
                </a:lnTo>
                <a:lnTo>
                  <a:pt x="2386" y="811"/>
                </a:lnTo>
                <a:lnTo>
                  <a:pt x="2399" y="809"/>
                </a:lnTo>
                <a:lnTo>
                  <a:pt x="2412" y="808"/>
                </a:lnTo>
                <a:lnTo>
                  <a:pt x="2425" y="807"/>
                </a:lnTo>
                <a:lnTo>
                  <a:pt x="2439" y="806"/>
                </a:lnTo>
                <a:lnTo>
                  <a:pt x="2447" y="804"/>
                </a:lnTo>
                <a:lnTo>
                  <a:pt x="2454" y="802"/>
                </a:lnTo>
                <a:lnTo>
                  <a:pt x="2461" y="799"/>
                </a:lnTo>
                <a:lnTo>
                  <a:pt x="2466" y="796"/>
                </a:lnTo>
                <a:lnTo>
                  <a:pt x="2478" y="789"/>
                </a:lnTo>
                <a:lnTo>
                  <a:pt x="2492" y="782"/>
                </a:lnTo>
                <a:lnTo>
                  <a:pt x="2502" y="780"/>
                </a:lnTo>
                <a:lnTo>
                  <a:pt x="2511" y="777"/>
                </a:lnTo>
                <a:lnTo>
                  <a:pt x="2515" y="775"/>
                </a:lnTo>
                <a:lnTo>
                  <a:pt x="2519" y="773"/>
                </a:lnTo>
                <a:lnTo>
                  <a:pt x="2522" y="770"/>
                </a:lnTo>
                <a:lnTo>
                  <a:pt x="2524" y="767"/>
                </a:lnTo>
                <a:lnTo>
                  <a:pt x="2527" y="750"/>
                </a:lnTo>
                <a:lnTo>
                  <a:pt x="2530" y="734"/>
                </a:lnTo>
                <a:lnTo>
                  <a:pt x="2534" y="720"/>
                </a:lnTo>
                <a:lnTo>
                  <a:pt x="2539" y="708"/>
                </a:lnTo>
                <a:lnTo>
                  <a:pt x="2545" y="695"/>
                </a:lnTo>
                <a:lnTo>
                  <a:pt x="2548" y="681"/>
                </a:lnTo>
                <a:lnTo>
                  <a:pt x="2537" y="676"/>
                </a:lnTo>
                <a:lnTo>
                  <a:pt x="2528" y="669"/>
                </a:lnTo>
                <a:lnTo>
                  <a:pt x="2522" y="667"/>
                </a:lnTo>
                <a:lnTo>
                  <a:pt x="2517" y="665"/>
                </a:lnTo>
                <a:lnTo>
                  <a:pt x="2511" y="663"/>
                </a:lnTo>
                <a:lnTo>
                  <a:pt x="2505" y="663"/>
                </a:lnTo>
                <a:lnTo>
                  <a:pt x="2502" y="663"/>
                </a:lnTo>
                <a:lnTo>
                  <a:pt x="2498" y="665"/>
                </a:lnTo>
                <a:lnTo>
                  <a:pt x="2496" y="667"/>
                </a:lnTo>
                <a:lnTo>
                  <a:pt x="2494" y="671"/>
                </a:lnTo>
                <a:lnTo>
                  <a:pt x="2490" y="678"/>
                </a:lnTo>
                <a:lnTo>
                  <a:pt x="2484" y="684"/>
                </a:lnTo>
                <a:lnTo>
                  <a:pt x="2468" y="693"/>
                </a:lnTo>
                <a:lnTo>
                  <a:pt x="2452" y="703"/>
                </a:lnTo>
                <a:lnTo>
                  <a:pt x="2441" y="709"/>
                </a:lnTo>
                <a:lnTo>
                  <a:pt x="2431" y="715"/>
                </a:lnTo>
                <a:lnTo>
                  <a:pt x="2421" y="720"/>
                </a:lnTo>
                <a:lnTo>
                  <a:pt x="2410" y="727"/>
                </a:lnTo>
                <a:lnTo>
                  <a:pt x="2404" y="730"/>
                </a:lnTo>
                <a:lnTo>
                  <a:pt x="2399" y="734"/>
                </a:lnTo>
                <a:lnTo>
                  <a:pt x="2397" y="736"/>
                </a:lnTo>
                <a:lnTo>
                  <a:pt x="2395" y="739"/>
                </a:lnTo>
                <a:lnTo>
                  <a:pt x="2392" y="740"/>
                </a:lnTo>
                <a:lnTo>
                  <a:pt x="2388" y="740"/>
                </a:lnTo>
                <a:lnTo>
                  <a:pt x="2379" y="739"/>
                </a:lnTo>
                <a:lnTo>
                  <a:pt x="2371" y="736"/>
                </a:lnTo>
                <a:lnTo>
                  <a:pt x="2363" y="732"/>
                </a:lnTo>
                <a:lnTo>
                  <a:pt x="2356" y="727"/>
                </a:lnTo>
                <a:lnTo>
                  <a:pt x="2344" y="713"/>
                </a:lnTo>
                <a:lnTo>
                  <a:pt x="2333" y="698"/>
                </a:lnTo>
                <a:lnTo>
                  <a:pt x="2356" y="693"/>
                </a:lnTo>
                <a:lnTo>
                  <a:pt x="2375" y="691"/>
                </a:lnTo>
                <a:lnTo>
                  <a:pt x="2386" y="690"/>
                </a:lnTo>
                <a:lnTo>
                  <a:pt x="2396" y="688"/>
                </a:lnTo>
                <a:lnTo>
                  <a:pt x="2407" y="686"/>
                </a:lnTo>
                <a:lnTo>
                  <a:pt x="2417" y="681"/>
                </a:lnTo>
                <a:lnTo>
                  <a:pt x="2422" y="679"/>
                </a:lnTo>
                <a:lnTo>
                  <a:pt x="2425" y="676"/>
                </a:lnTo>
                <a:lnTo>
                  <a:pt x="2427" y="673"/>
                </a:lnTo>
                <a:lnTo>
                  <a:pt x="2428" y="668"/>
                </a:lnTo>
                <a:lnTo>
                  <a:pt x="2430" y="660"/>
                </a:lnTo>
                <a:lnTo>
                  <a:pt x="2431" y="649"/>
                </a:lnTo>
                <a:lnTo>
                  <a:pt x="2434" y="635"/>
                </a:lnTo>
                <a:lnTo>
                  <a:pt x="2436" y="622"/>
                </a:lnTo>
                <a:lnTo>
                  <a:pt x="2438" y="610"/>
                </a:lnTo>
                <a:lnTo>
                  <a:pt x="2441" y="596"/>
                </a:lnTo>
                <a:lnTo>
                  <a:pt x="2447" y="586"/>
                </a:lnTo>
                <a:lnTo>
                  <a:pt x="2450" y="576"/>
                </a:lnTo>
                <a:lnTo>
                  <a:pt x="2449" y="566"/>
                </a:lnTo>
                <a:lnTo>
                  <a:pt x="2447" y="556"/>
                </a:lnTo>
                <a:lnTo>
                  <a:pt x="2427" y="557"/>
                </a:lnTo>
                <a:lnTo>
                  <a:pt x="2410" y="559"/>
                </a:lnTo>
                <a:lnTo>
                  <a:pt x="2401" y="560"/>
                </a:lnTo>
                <a:lnTo>
                  <a:pt x="2393" y="560"/>
                </a:lnTo>
                <a:lnTo>
                  <a:pt x="2383" y="560"/>
                </a:lnTo>
                <a:lnTo>
                  <a:pt x="2372" y="559"/>
                </a:lnTo>
                <a:lnTo>
                  <a:pt x="2361" y="557"/>
                </a:lnTo>
                <a:lnTo>
                  <a:pt x="2352" y="554"/>
                </a:lnTo>
                <a:lnTo>
                  <a:pt x="2341" y="552"/>
                </a:lnTo>
                <a:lnTo>
                  <a:pt x="2330" y="549"/>
                </a:lnTo>
                <a:lnTo>
                  <a:pt x="2335" y="543"/>
                </a:lnTo>
                <a:lnTo>
                  <a:pt x="2341" y="540"/>
                </a:lnTo>
                <a:lnTo>
                  <a:pt x="2347" y="537"/>
                </a:lnTo>
                <a:lnTo>
                  <a:pt x="2353" y="535"/>
                </a:lnTo>
                <a:lnTo>
                  <a:pt x="2366" y="531"/>
                </a:lnTo>
                <a:lnTo>
                  <a:pt x="2377" y="530"/>
                </a:lnTo>
                <a:lnTo>
                  <a:pt x="2390" y="528"/>
                </a:lnTo>
                <a:lnTo>
                  <a:pt x="2402" y="525"/>
                </a:lnTo>
                <a:lnTo>
                  <a:pt x="2409" y="523"/>
                </a:lnTo>
                <a:lnTo>
                  <a:pt x="2414" y="520"/>
                </a:lnTo>
                <a:lnTo>
                  <a:pt x="2421" y="516"/>
                </a:lnTo>
                <a:lnTo>
                  <a:pt x="2426" y="512"/>
                </a:lnTo>
                <a:lnTo>
                  <a:pt x="2417" y="479"/>
                </a:lnTo>
                <a:lnTo>
                  <a:pt x="2428" y="470"/>
                </a:lnTo>
                <a:lnTo>
                  <a:pt x="2438" y="461"/>
                </a:lnTo>
                <a:lnTo>
                  <a:pt x="2443" y="458"/>
                </a:lnTo>
                <a:lnTo>
                  <a:pt x="2450" y="455"/>
                </a:lnTo>
                <a:lnTo>
                  <a:pt x="2455" y="454"/>
                </a:lnTo>
                <a:lnTo>
                  <a:pt x="2463" y="452"/>
                </a:lnTo>
                <a:lnTo>
                  <a:pt x="2468" y="454"/>
                </a:lnTo>
                <a:lnTo>
                  <a:pt x="2474" y="455"/>
                </a:lnTo>
                <a:lnTo>
                  <a:pt x="2478" y="456"/>
                </a:lnTo>
                <a:lnTo>
                  <a:pt x="2482" y="458"/>
                </a:lnTo>
                <a:lnTo>
                  <a:pt x="2491" y="464"/>
                </a:lnTo>
                <a:lnTo>
                  <a:pt x="2497" y="472"/>
                </a:lnTo>
                <a:lnTo>
                  <a:pt x="2503" y="479"/>
                </a:lnTo>
                <a:lnTo>
                  <a:pt x="2507" y="487"/>
                </a:lnTo>
                <a:lnTo>
                  <a:pt x="2510" y="490"/>
                </a:lnTo>
                <a:lnTo>
                  <a:pt x="2514" y="493"/>
                </a:lnTo>
                <a:lnTo>
                  <a:pt x="2517" y="495"/>
                </a:lnTo>
                <a:lnTo>
                  <a:pt x="2521" y="496"/>
                </a:lnTo>
                <a:lnTo>
                  <a:pt x="2527" y="495"/>
                </a:lnTo>
                <a:lnTo>
                  <a:pt x="2531" y="493"/>
                </a:lnTo>
                <a:lnTo>
                  <a:pt x="2534" y="491"/>
                </a:lnTo>
                <a:lnTo>
                  <a:pt x="2537" y="488"/>
                </a:lnTo>
                <a:lnTo>
                  <a:pt x="2545" y="482"/>
                </a:lnTo>
                <a:lnTo>
                  <a:pt x="2554" y="477"/>
                </a:lnTo>
                <a:lnTo>
                  <a:pt x="2566" y="471"/>
                </a:lnTo>
                <a:lnTo>
                  <a:pt x="2578" y="463"/>
                </a:lnTo>
                <a:lnTo>
                  <a:pt x="2589" y="455"/>
                </a:lnTo>
                <a:lnTo>
                  <a:pt x="2598" y="446"/>
                </a:lnTo>
                <a:lnTo>
                  <a:pt x="2606" y="436"/>
                </a:lnTo>
                <a:lnTo>
                  <a:pt x="2614" y="425"/>
                </a:lnTo>
                <a:lnTo>
                  <a:pt x="2620" y="414"/>
                </a:lnTo>
                <a:lnTo>
                  <a:pt x="2628" y="400"/>
                </a:lnTo>
                <a:lnTo>
                  <a:pt x="2636" y="381"/>
                </a:lnTo>
                <a:lnTo>
                  <a:pt x="2641" y="364"/>
                </a:lnTo>
                <a:lnTo>
                  <a:pt x="2645" y="346"/>
                </a:lnTo>
                <a:lnTo>
                  <a:pt x="2649" y="325"/>
                </a:lnTo>
                <a:lnTo>
                  <a:pt x="2652" y="311"/>
                </a:lnTo>
                <a:lnTo>
                  <a:pt x="2655" y="299"/>
                </a:lnTo>
                <a:lnTo>
                  <a:pt x="2658" y="287"/>
                </a:lnTo>
                <a:lnTo>
                  <a:pt x="2659" y="272"/>
                </a:lnTo>
                <a:lnTo>
                  <a:pt x="2658" y="258"/>
                </a:lnTo>
                <a:lnTo>
                  <a:pt x="2656" y="246"/>
                </a:lnTo>
                <a:lnTo>
                  <a:pt x="2651" y="234"/>
                </a:lnTo>
                <a:lnTo>
                  <a:pt x="2645" y="223"/>
                </a:lnTo>
                <a:lnTo>
                  <a:pt x="2637" y="214"/>
                </a:lnTo>
                <a:lnTo>
                  <a:pt x="2627" y="205"/>
                </a:lnTo>
                <a:lnTo>
                  <a:pt x="2616" y="198"/>
                </a:lnTo>
                <a:lnTo>
                  <a:pt x="2603" y="190"/>
                </a:lnTo>
                <a:lnTo>
                  <a:pt x="2596" y="203"/>
                </a:lnTo>
                <a:lnTo>
                  <a:pt x="2590" y="215"/>
                </a:lnTo>
                <a:lnTo>
                  <a:pt x="2586" y="228"/>
                </a:lnTo>
                <a:lnTo>
                  <a:pt x="2583" y="243"/>
                </a:lnTo>
                <a:lnTo>
                  <a:pt x="2579" y="258"/>
                </a:lnTo>
                <a:lnTo>
                  <a:pt x="2575" y="271"/>
                </a:lnTo>
                <a:lnTo>
                  <a:pt x="2572" y="277"/>
                </a:lnTo>
                <a:lnTo>
                  <a:pt x="2568" y="282"/>
                </a:lnTo>
                <a:lnTo>
                  <a:pt x="2565" y="283"/>
                </a:lnTo>
                <a:lnTo>
                  <a:pt x="2562" y="285"/>
                </a:lnTo>
                <a:lnTo>
                  <a:pt x="2559" y="285"/>
                </a:lnTo>
                <a:lnTo>
                  <a:pt x="2556" y="286"/>
                </a:lnTo>
                <a:lnTo>
                  <a:pt x="2550" y="285"/>
                </a:lnTo>
                <a:lnTo>
                  <a:pt x="2545" y="284"/>
                </a:lnTo>
                <a:lnTo>
                  <a:pt x="2541" y="283"/>
                </a:lnTo>
                <a:lnTo>
                  <a:pt x="2536" y="281"/>
                </a:lnTo>
                <a:lnTo>
                  <a:pt x="2528" y="275"/>
                </a:lnTo>
                <a:lnTo>
                  <a:pt x="2519" y="270"/>
                </a:lnTo>
                <a:lnTo>
                  <a:pt x="2514" y="266"/>
                </a:lnTo>
                <a:lnTo>
                  <a:pt x="2508" y="261"/>
                </a:lnTo>
                <a:lnTo>
                  <a:pt x="2496" y="261"/>
                </a:lnTo>
                <a:lnTo>
                  <a:pt x="2487" y="261"/>
                </a:lnTo>
                <a:lnTo>
                  <a:pt x="2476" y="261"/>
                </a:lnTo>
                <a:lnTo>
                  <a:pt x="2465" y="261"/>
                </a:lnTo>
                <a:lnTo>
                  <a:pt x="2400" y="261"/>
                </a:lnTo>
                <a:lnTo>
                  <a:pt x="2394" y="262"/>
                </a:lnTo>
                <a:lnTo>
                  <a:pt x="2388" y="263"/>
                </a:lnTo>
                <a:lnTo>
                  <a:pt x="2383" y="265"/>
                </a:lnTo>
                <a:lnTo>
                  <a:pt x="2379" y="267"/>
                </a:lnTo>
                <a:lnTo>
                  <a:pt x="2370" y="273"/>
                </a:lnTo>
                <a:lnTo>
                  <a:pt x="2362" y="280"/>
                </a:lnTo>
                <a:lnTo>
                  <a:pt x="2355" y="287"/>
                </a:lnTo>
                <a:lnTo>
                  <a:pt x="2347" y="296"/>
                </a:lnTo>
                <a:lnTo>
                  <a:pt x="2338" y="303"/>
                </a:lnTo>
                <a:lnTo>
                  <a:pt x="2328" y="310"/>
                </a:lnTo>
                <a:lnTo>
                  <a:pt x="2326" y="298"/>
                </a:lnTo>
                <a:lnTo>
                  <a:pt x="2323" y="288"/>
                </a:lnTo>
                <a:lnTo>
                  <a:pt x="2321" y="279"/>
                </a:lnTo>
                <a:lnTo>
                  <a:pt x="2319" y="267"/>
                </a:lnTo>
                <a:lnTo>
                  <a:pt x="2318" y="253"/>
                </a:lnTo>
                <a:lnTo>
                  <a:pt x="2316" y="240"/>
                </a:lnTo>
                <a:lnTo>
                  <a:pt x="2315" y="228"/>
                </a:lnTo>
                <a:lnTo>
                  <a:pt x="2312" y="214"/>
                </a:lnTo>
                <a:lnTo>
                  <a:pt x="2307" y="202"/>
                </a:lnTo>
                <a:lnTo>
                  <a:pt x="2304" y="192"/>
                </a:lnTo>
                <a:lnTo>
                  <a:pt x="2301" y="181"/>
                </a:lnTo>
                <a:lnTo>
                  <a:pt x="2299" y="168"/>
                </a:lnTo>
                <a:lnTo>
                  <a:pt x="2329" y="168"/>
                </a:lnTo>
                <a:lnTo>
                  <a:pt x="2333" y="169"/>
                </a:lnTo>
                <a:lnTo>
                  <a:pt x="2336" y="171"/>
                </a:lnTo>
                <a:lnTo>
                  <a:pt x="2339" y="172"/>
                </a:lnTo>
                <a:lnTo>
                  <a:pt x="2342" y="174"/>
                </a:lnTo>
                <a:lnTo>
                  <a:pt x="2346" y="179"/>
                </a:lnTo>
                <a:lnTo>
                  <a:pt x="2352" y="185"/>
                </a:lnTo>
                <a:lnTo>
                  <a:pt x="2360" y="194"/>
                </a:lnTo>
                <a:lnTo>
                  <a:pt x="2368" y="203"/>
                </a:lnTo>
                <a:lnTo>
                  <a:pt x="2375" y="212"/>
                </a:lnTo>
                <a:lnTo>
                  <a:pt x="2386" y="219"/>
                </a:lnTo>
                <a:lnTo>
                  <a:pt x="2397" y="209"/>
                </a:lnTo>
                <a:lnTo>
                  <a:pt x="2407" y="202"/>
                </a:lnTo>
                <a:lnTo>
                  <a:pt x="2417" y="194"/>
                </a:lnTo>
                <a:lnTo>
                  <a:pt x="2428" y="185"/>
                </a:lnTo>
                <a:lnTo>
                  <a:pt x="2435" y="174"/>
                </a:lnTo>
                <a:lnTo>
                  <a:pt x="2441" y="163"/>
                </a:lnTo>
                <a:lnTo>
                  <a:pt x="2447" y="163"/>
                </a:lnTo>
                <a:lnTo>
                  <a:pt x="2452" y="163"/>
                </a:lnTo>
                <a:lnTo>
                  <a:pt x="2463" y="161"/>
                </a:lnTo>
                <a:lnTo>
                  <a:pt x="2474" y="158"/>
                </a:lnTo>
                <a:lnTo>
                  <a:pt x="2484" y="142"/>
                </a:lnTo>
                <a:lnTo>
                  <a:pt x="2495" y="126"/>
                </a:lnTo>
                <a:lnTo>
                  <a:pt x="2500" y="123"/>
                </a:lnTo>
                <a:lnTo>
                  <a:pt x="2505" y="122"/>
                </a:lnTo>
                <a:lnTo>
                  <a:pt x="2510" y="121"/>
                </a:lnTo>
                <a:lnTo>
                  <a:pt x="2516" y="121"/>
                </a:lnTo>
                <a:lnTo>
                  <a:pt x="2527" y="125"/>
                </a:lnTo>
                <a:lnTo>
                  <a:pt x="2537" y="128"/>
                </a:lnTo>
                <a:lnTo>
                  <a:pt x="2541" y="128"/>
                </a:lnTo>
                <a:lnTo>
                  <a:pt x="2544" y="126"/>
                </a:lnTo>
                <a:lnTo>
                  <a:pt x="2546" y="124"/>
                </a:lnTo>
                <a:lnTo>
                  <a:pt x="2547" y="121"/>
                </a:lnTo>
                <a:lnTo>
                  <a:pt x="2549" y="113"/>
                </a:lnTo>
                <a:lnTo>
                  <a:pt x="2550" y="105"/>
                </a:lnTo>
                <a:lnTo>
                  <a:pt x="2493" y="0"/>
                </a:lnTo>
                <a:lnTo>
                  <a:pt x="2493" y="0"/>
                </a:lnTo>
                <a:lnTo>
                  <a:pt x="728" y="541"/>
                </a:lnTo>
                <a:lnTo>
                  <a:pt x="728" y="541"/>
                </a:lnTo>
                <a:lnTo>
                  <a:pt x="732" y="559"/>
                </a:lnTo>
                <a:lnTo>
                  <a:pt x="735" y="576"/>
                </a:lnTo>
                <a:lnTo>
                  <a:pt x="738" y="591"/>
                </a:lnTo>
                <a:lnTo>
                  <a:pt x="739" y="610"/>
                </a:lnTo>
                <a:lnTo>
                  <a:pt x="736" y="618"/>
                </a:lnTo>
                <a:lnTo>
                  <a:pt x="732" y="625"/>
                </a:lnTo>
                <a:lnTo>
                  <a:pt x="725" y="641"/>
                </a:lnTo>
                <a:lnTo>
                  <a:pt x="718" y="658"/>
                </a:lnTo>
                <a:lnTo>
                  <a:pt x="716" y="668"/>
                </a:lnTo>
                <a:lnTo>
                  <a:pt x="715" y="678"/>
                </a:lnTo>
                <a:lnTo>
                  <a:pt x="712" y="686"/>
                </a:lnTo>
                <a:lnTo>
                  <a:pt x="709" y="692"/>
                </a:lnTo>
                <a:lnTo>
                  <a:pt x="705" y="699"/>
                </a:lnTo>
                <a:lnTo>
                  <a:pt x="699" y="703"/>
                </a:lnTo>
                <a:lnTo>
                  <a:pt x="694" y="708"/>
                </a:lnTo>
                <a:lnTo>
                  <a:pt x="687" y="712"/>
                </a:lnTo>
                <a:lnTo>
                  <a:pt x="681" y="715"/>
                </a:lnTo>
                <a:lnTo>
                  <a:pt x="673" y="718"/>
                </a:lnTo>
                <a:lnTo>
                  <a:pt x="662" y="722"/>
                </a:lnTo>
                <a:lnTo>
                  <a:pt x="652" y="725"/>
                </a:lnTo>
                <a:lnTo>
                  <a:pt x="642" y="726"/>
                </a:lnTo>
                <a:lnTo>
                  <a:pt x="630" y="727"/>
                </a:lnTo>
                <a:lnTo>
                  <a:pt x="621" y="726"/>
                </a:lnTo>
                <a:lnTo>
                  <a:pt x="614" y="726"/>
                </a:lnTo>
                <a:lnTo>
                  <a:pt x="610" y="726"/>
                </a:lnTo>
                <a:lnTo>
                  <a:pt x="606" y="726"/>
                </a:lnTo>
                <a:lnTo>
                  <a:pt x="602" y="727"/>
                </a:lnTo>
                <a:lnTo>
                  <a:pt x="599" y="729"/>
                </a:lnTo>
                <a:lnTo>
                  <a:pt x="597" y="734"/>
                </a:lnTo>
                <a:lnTo>
                  <a:pt x="595" y="740"/>
                </a:lnTo>
                <a:lnTo>
                  <a:pt x="586" y="748"/>
                </a:lnTo>
                <a:lnTo>
                  <a:pt x="575" y="756"/>
                </a:lnTo>
                <a:lnTo>
                  <a:pt x="560" y="768"/>
                </a:lnTo>
                <a:lnTo>
                  <a:pt x="547" y="779"/>
                </a:lnTo>
                <a:lnTo>
                  <a:pt x="539" y="783"/>
                </a:lnTo>
                <a:lnTo>
                  <a:pt x="532" y="786"/>
                </a:lnTo>
                <a:lnTo>
                  <a:pt x="523" y="789"/>
                </a:lnTo>
                <a:lnTo>
                  <a:pt x="513" y="793"/>
                </a:lnTo>
                <a:lnTo>
                  <a:pt x="503" y="795"/>
                </a:lnTo>
                <a:lnTo>
                  <a:pt x="492" y="796"/>
                </a:lnTo>
                <a:lnTo>
                  <a:pt x="486" y="796"/>
                </a:lnTo>
                <a:lnTo>
                  <a:pt x="481" y="797"/>
                </a:lnTo>
                <a:lnTo>
                  <a:pt x="477" y="798"/>
                </a:lnTo>
                <a:lnTo>
                  <a:pt x="471" y="801"/>
                </a:lnTo>
                <a:lnTo>
                  <a:pt x="466" y="804"/>
                </a:lnTo>
                <a:lnTo>
                  <a:pt x="462" y="809"/>
                </a:lnTo>
                <a:lnTo>
                  <a:pt x="458" y="813"/>
                </a:lnTo>
                <a:lnTo>
                  <a:pt x="455" y="819"/>
                </a:lnTo>
                <a:lnTo>
                  <a:pt x="451" y="829"/>
                </a:lnTo>
                <a:lnTo>
                  <a:pt x="444" y="840"/>
                </a:lnTo>
                <a:lnTo>
                  <a:pt x="435" y="857"/>
                </a:lnTo>
                <a:lnTo>
                  <a:pt x="424" y="873"/>
                </a:lnTo>
                <a:lnTo>
                  <a:pt x="413" y="887"/>
                </a:lnTo>
                <a:lnTo>
                  <a:pt x="399" y="902"/>
                </a:lnTo>
                <a:lnTo>
                  <a:pt x="390" y="910"/>
                </a:lnTo>
                <a:lnTo>
                  <a:pt x="382" y="918"/>
                </a:lnTo>
                <a:lnTo>
                  <a:pt x="373" y="924"/>
                </a:lnTo>
                <a:lnTo>
                  <a:pt x="364" y="930"/>
                </a:lnTo>
                <a:lnTo>
                  <a:pt x="347" y="943"/>
                </a:lnTo>
                <a:lnTo>
                  <a:pt x="328" y="958"/>
                </a:lnTo>
                <a:lnTo>
                  <a:pt x="317" y="966"/>
                </a:lnTo>
                <a:lnTo>
                  <a:pt x="308" y="975"/>
                </a:lnTo>
                <a:lnTo>
                  <a:pt x="298" y="983"/>
                </a:lnTo>
                <a:lnTo>
                  <a:pt x="288" y="992"/>
                </a:lnTo>
                <a:lnTo>
                  <a:pt x="278" y="1002"/>
                </a:lnTo>
                <a:lnTo>
                  <a:pt x="269" y="1013"/>
                </a:lnTo>
                <a:lnTo>
                  <a:pt x="248" y="1035"/>
                </a:lnTo>
                <a:lnTo>
                  <a:pt x="228" y="1054"/>
                </a:lnTo>
                <a:lnTo>
                  <a:pt x="208" y="1071"/>
                </a:lnTo>
                <a:lnTo>
                  <a:pt x="184" y="1091"/>
                </a:lnTo>
                <a:lnTo>
                  <a:pt x="173" y="1099"/>
                </a:lnTo>
                <a:lnTo>
                  <a:pt x="163" y="1108"/>
                </a:lnTo>
                <a:lnTo>
                  <a:pt x="154" y="1117"/>
                </a:lnTo>
                <a:lnTo>
                  <a:pt x="142" y="1125"/>
                </a:lnTo>
                <a:lnTo>
                  <a:pt x="130" y="1132"/>
                </a:lnTo>
                <a:lnTo>
                  <a:pt x="119" y="1139"/>
                </a:lnTo>
                <a:lnTo>
                  <a:pt x="115" y="1143"/>
                </a:lnTo>
                <a:lnTo>
                  <a:pt x="111" y="1148"/>
                </a:lnTo>
                <a:lnTo>
                  <a:pt x="107" y="1153"/>
                </a:lnTo>
                <a:lnTo>
                  <a:pt x="104" y="1159"/>
                </a:lnTo>
                <a:lnTo>
                  <a:pt x="102" y="1170"/>
                </a:lnTo>
                <a:lnTo>
                  <a:pt x="99" y="1180"/>
                </a:lnTo>
                <a:lnTo>
                  <a:pt x="95" y="1187"/>
                </a:lnTo>
                <a:lnTo>
                  <a:pt x="90" y="1191"/>
                </a:lnTo>
                <a:lnTo>
                  <a:pt x="84" y="1195"/>
                </a:lnTo>
                <a:lnTo>
                  <a:pt x="78" y="1199"/>
                </a:lnTo>
                <a:lnTo>
                  <a:pt x="67" y="1207"/>
                </a:lnTo>
                <a:lnTo>
                  <a:pt x="58" y="1214"/>
                </a:lnTo>
                <a:lnTo>
                  <a:pt x="47" y="1220"/>
                </a:lnTo>
                <a:lnTo>
                  <a:pt x="35" y="1226"/>
                </a:lnTo>
                <a:lnTo>
                  <a:pt x="26" y="1229"/>
                </a:lnTo>
                <a:lnTo>
                  <a:pt x="18" y="1230"/>
                </a:lnTo>
                <a:lnTo>
                  <a:pt x="13" y="1231"/>
                </a:lnTo>
                <a:lnTo>
                  <a:pt x="10" y="1233"/>
                </a:lnTo>
                <a:lnTo>
                  <a:pt x="7" y="1235"/>
                </a:lnTo>
                <a:lnTo>
                  <a:pt x="4" y="1239"/>
                </a:lnTo>
                <a:lnTo>
                  <a:pt x="4" y="1244"/>
                </a:lnTo>
                <a:lnTo>
                  <a:pt x="6" y="1248"/>
                </a:lnTo>
                <a:lnTo>
                  <a:pt x="6" y="1278"/>
                </a:lnTo>
                <a:lnTo>
                  <a:pt x="5" y="1305"/>
                </a:lnTo>
                <a:lnTo>
                  <a:pt x="3" y="1333"/>
                </a:lnTo>
                <a:lnTo>
                  <a:pt x="0" y="1361"/>
                </a:lnTo>
                <a:lnTo>
                  <a:pt x="0" y="136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" name="Freeform 193"/>
          <p:cNvSpPr>
            <a:spLocks/>
          </p:cNvSpPr>
          <p:nvPr/>
        </p:nvSpPr>
        <p:spPr bwMode="auto">
          <a:xfrm>
            <a:off x="6305411" y="3843636"/>
            <a:ext cx="977113" cy="574935"/>
          </a:xfrm>
          <a:custGeom>
            <a:avLst/>
            <a:gdLst>
              <a:gd name="T0" fmla="*/ 144 w 2120"/>
              <a:gd name="T1" fmla="*/ 1247 h 1247"/>
              <a:gd name="T2" fmla="*/ 265 w 2120"/>
              <a:gd name="T3" fmla="*/ 1232 h 1247"/>
              <a:gd name="T4" fmla="*/ 414 w 2120"/>
              <a:gd name="T5" fmla="*/ 1171 h 1247"/>
              <a:gd name="T6" fmla="*/ 1225 w 2120"/>
              <a:gd name="T7" fmla="*/ 1025 h 1247"/>
              <a:gd name="T8" fmla="*/ 1736 w 2120"/>
              <a:gd name="T9" fmla="*/ 921 h 1247"/>
              <a:gd name="T10" fmla="*/ 1869 w 2120"/>
              <a:gd name="T11" fmla="*/ 812 h 1247"/>
              <a:gd name="T12" fmla="*/ 1935 w 2120"/>
              <a:gd name="T13" fmla="*/ 735 h 1247"/>
              <a:gd name="T14" fmla="*/ 1978 w 2120"/>
              <a:gd name="T15" fmla="*/ 652 h 1247"/>
              <a:gd name="T16" fmla="*/ 2021 w 2120"/>
              <a:gd name="T17" fmla="*/ 597 h 1247"/>
              <a:gd name="T18" fmla="*/ 2079 w 2120"/>
              <a:gd name="T19" fmla="*/ 533 h 1247"/>
              <a:gd name="T20" fmla="*/ 2120 w 2120"/>
              <a:gd name="T21" fmla="*/ 417 h 1247"/>
              <a:gd name="T22" fmla="*/ 2045 w 2120"/>
              <a:gd name="T23" fmla="*/ 392 h 1247"/>
              <a:gd name="T24" fmla="*/ 1980 w 2120"/>
              <a:gd name="T25" fmla="*/ 326 h 1247"/>
              <a:gd name="T26" fmla="*/ 1942 w 2120"/>
              <a:gd name="T27" fmla="*/ 239 h 1247"/>
              <a:gd name="T28" fmla="*/ 1913 w 2120"/>
              <a:gd name="T29" fmla="*/ 111 h 1247"/>
              <a:gd name="T30" fmla="*/ 1865 w 2120"/>
              <a:gd name="T31" fmla="*/ 93 h 1247"/>
              <a:gd name="T32" fmla="*/ 1815 w 2120"/>
              <a:gd name="T33" fmla="*/ 46 h 1247"/>
              <a:gd name="T34" fmla="*/ 1739 w 2120"/>
              <a:gd name="T35" fmla="*/ 1 h 1247"/>
              <a:gd name="T36" fmla="*/ 1706 w 2120"/>
              <a:gd name="T37" fmla="*/ 23 h 1247"/>
              <a:gd name="T38" fmla="*/ 1656 w 2120"/>
              <a:gd name="T39" fmla="*/ 60 h 1247"/>
              <a:gd name="T40" fmla="*/ 1587 w 2120"/>
              <a:gd name="T41" fmla="*/ 56 h 1247"/>
              <a:gd name="T42" fmla="*/ 1533 w 2120"/>
              <a:gd name="T43" fmla="*/ 76 h 1247"/>
              <a:gd name="T44" fmla="*/ 1479 w 2120"/>
              <a:gd name="T45" fmla="*/ 58 h 1247"/>
              <a:gd name="T46" fmla="*/ 1375 w 2120"/>
              <a:gd name="T47" fmla="*/ 64 h 1247"/>
              <a:gd name="T48" fmla="*/ 1343 w 2120"/>
              <a:gd name="T49" fmla="*/ 46 h 1247"/>
              <a:gd name="T50" fmla="*/ 1309 w 2120"/>
              <a:gd name="T51" fmla="*/ 24 h 1247"/>
              <a:gd name="T52" fmla="*/ 1250 w 2120"/>
              <a:gd name="T53" fmla="*/ 19 h 1247"/>
              <a:gd name="T54" fmla="*/ 1198 w 2120"/>
              <a:gd name="T55" fmla="*/ 29 h 1247"/>
              <a:gd name="T56" fmla="*/ 1184 w 2120"/>
              <a:gd name="T57" fmla="*/ 70 h 1247"/>
              <a:gd name="T58" fmla="*/ 1223 w 2120"/>
              <a:gd name="T59" fmla="*/ 133 h 1247"/>
              <a:gd name="T60" fmla="*/ 1190 w 2120"/>
              <a:gd name="T61" fmla="*/ 166 h 1247"/>
              <a:gd name="T62" fmla="*/ 1068 w 2120"/>
              <a:gd name="T63" fmla="*/ 200 h 1247"/>
              <a:gd name="T64" fmla="*/ 1000 w 2120"/>
              <a:gd name="T65" fmla="*/ 217 h 1247"/>
              <a:gd name="T66" fmla="*/ 990 w 2120"/>
              <a:gd name="T67" fmla="*/ 283 h 1247"/>
              <a:gd name="T68" fmla="*/ 925 w 2120"/>
              <a:gd name="T69" fmla="*/ 419 h 1247"/>
              <a:gd name="T70" fmla="*/ 850 w 2120"/>
              <a:gd name="T71" fmla="*/ 523 h 1247"/>
              <a:gd name="T72" fmla="*/ 795 w 2120"/>
              <a:gd name="T73" fmla="*/ 506 h 1247"/>
              <a:gd name="T74" fmla="*/ 757 w 2120"/>
              <a:gd name="T75" fmla="*/ 484 h 1247"/>
              <a:gd name="T76" fmla="*/ 726 w 2120"/>
              <a:gd name="T77" fmla="*/ 504 h 1247"/>
              <a:gd name="T78" fmla="*/ 727 w 2120"/>
              <a:gd name="T79" fmla="*/ 549 h 1247"/>
              <a:gd name="T80" fmla="*/ 712 w 2120"/>
              <a:gd name="T81" fmla="*/ 592 h 1247"/>
              <a:gd name="T82" fmla="*/ 662 w 2120"/>
              <a:gd name="T83" fmla="*/ 575 h 1247"/>
              <a:gd name="T84" fmla="*/ 608 w 2120"/>
              <a:gd name="T85" fmla="*/ 589 h 1247"/>
              <a:gd name="T86" fmla="*/ 560 w 2120"/>
              <a:gd name="T87" fmla="*/ 650 h 1247"/>
              <a:gd name="T88" fmla="*/ 523 w 2120"/>
              <a:gd name="T89" fmla="*/ 664 h 1247"/>
              <a:gd name="T90" fmla="*/ 442 w 2120"/>
              <a:gd name="T91" fmla="*/ 653 h 1247"/>
              <a:gd name="T92" fmla="*/ 380 w 2120"/>
              <a:gd name="T93" fmla="*/ 662 h 1247"/>
              <a:gd name="T94" fmla="*/ 342 w 2120"/>
              <a:gd name="T95" fmla="*/ 700 h 1247"/>
              <a:gd name="T96" fmla="*/ 302 w 2120"/>
              <a:gd name="T97" fmla="*/ 690 h 1247"/>
              <a:gd name="T98" fmla="*/ 296 w 2120"/>
              <a:gd name="T99" fmla="*/ 758 h 1247"/>
              <a:gd name="T100" fmla="*/ 272 w 2120"/>
              <a:gd name="T101" fmla="*/ 809 h 1247"/>
              <a:gd name="T102" fmla="*/ 290 w 2120"/>
              <a:gd name="T103" fmla="*/ 853 h 1247"/>
              <a:gd name="T104" fmla="*/ 241 w 2120"/>
              <a:gd name="T105" fmla="*/ 886 h 1247"/>
              <a:gd name="T106" fmla="*/ 187 w 2120"/>
              <a:gd name="T107" fmla="*/ 920 h 1247"/>
              <a:gd name="T108" fmla="*/ 200 w 2120"/>
              <a:gd name="T109" fmla="*/ 988 h 1247"/>
              <a:gd name="T110" fmla="*/ 194 w 2120"/>
              <a:gd name="T111" fmla="*/ 1022 h 1247"/>
              <a:gd name="T112" fmla="*/ 133 w 2120"/>
              <a:gd name="T113" fmla="*/ 1016 h 1247"/>
              <a:gd name="T114" fmla="*/ 39 w 2120"/>
              <a:gd name="T115" fmla="*/ 988 h 1247"/>
              <a:gd name="T116" fmla="*/ 1 w 2120"/>
              <a:gd name="T117" fmla="*/ 1024 h 1247"/>
              <a:gd name="T118" fmla="*/ 5 w 2120"/>
              <a:gd name="T119" fmla="*/ 1053 h 1247"/>
              <a:gd name="T120" fmla="*/ 15 w 2120"/>
              <a:gd name="T121" fmla="*/ 1201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20" h="1247">
                <a:moveTo>
                  <a:pt x="4" y="1238"/>
                </a:moveTo>
                <a:lnTo>
                  <a:pt x="23" y="1237"/>
                </a:lnTo>
                <a:lnTo>
                  <a:pt x="44" y="1238"/>
                </a:lnTo>
                <a:lnTo>
                  <a:pt x="63" y="1240"/>
                </a:lnTo>
                <a:lnTo>
                  <a:pt x="83" y="1243"/>
                </a:lnTo>
                <a:lnTo>
                  <a:pt x="104" y="1245"/>
                </a:lnTo>
                <a:lnTo>
                  <a:pt x="125" y="1247"/>
                </a:lnTo>
                <a:lnTo>
                  <a:pt x="144" y="1247"/>
                </a:lnTo>
                <a:lnTo>
                  <a:pt x="163" y="1245"/>
                </a:lnTo>
                <a:lnTo>
                  <a:pt x="179" y="1241"/>
                </a:lnTo>
                <a:lnTo>
                  <a:pt x="195" y="1238"/>
                </a:lnTo>
                <a:lnTo>
                  <a:pt x="209" y="1235"/>
                </a:lnTo>
                <a:lnTo>
                  <a:pt x="221" y="1235"/>
                </a:lnTo>
                <a:lnTo>
                  <a:pt x="234" y="1235"/>
                </a:lnTo>
                <a:lnTo>
                  <a:pt x="248" y="1234"/>
                </a:lnTo>
                <a:lnTo>
                  <a:pt x="265" y="1232"/>
                </a:lnTo>
                <a:lnTo>
                  <a:pt x="281" y="1228"/>
                </a:lnTo>
                <a:lnTo>
                  <a:pt x="295" y="1224"/>
                </a:lnTo>
                <a:lnTo>
                  <a:pt x="308" y="1218"/>
                </a:lnTo>
                <a:lnTo>
                  <a:pt x="335" y="1205"/>
                </a:lnTo>
                <a:lnTo>
                  <a:pt x="365" y="1189"/>
                </a:lnTo>
                <a:lnTo>
                  <a:pt x="380" y="1185"/>
                </a:lnTo>
                <a:lnTo>
                  <a:pt x="397" y="1179"/>
                </a:lnTo>
                <a:lnTo>
                  <a:pt x="414" y="1171"/>
                </a:lnTo>
                <a:lnTo>
                  <a:pt x="429" y="1164"/>
                </a:lnTo>
                <a:lnTo>
                  <a:pt x="445" y="1158"/>
                </a:lnTo>
                <a:lnTo>
                  <a:pt x="464" y="1152"/>
                </a:lnTo>
                <a:lnTo>
                  <a:pt x="1183" y="1012"/>
                </a:lnTo>
                <a:lnTo>
                  <a:pt x="1195" y="1014"/>
                </a:lnTo>
                <a:lnTo>
                  <a:pt x="1205" y="1018"/>
                </a:lnTo>
                <a:lnTo>
                  <a:pt x="1214" y="1022"/>
                </a:lnTo>
                <a:lnTo>
                  <a:pt x="1225" y="1025"/>
                </a:lnTo>
                <a:lnTo>
                  <a:pt x="1237" y="1026"/>
                </a:lnTo>
                <a:lnTo>
                  <a:pt x="1249" y="1026"/>
                </a:lnTo>
                <a:lnTo>
                  <a:pt x="1261" y="1025"/>
                </a:lnTo>
                <a:lnTo>
                  <a:pt x="1274" y="1025"/>
                </a:lnTo>
                <a:lnTo>
                  <a:pt x="1658" y="945"/>
                </a:lnTo>
                <a:lnTo>
                  <a:pt x="1691" y="954"/>
                </a:lnTo>
                <a:lnTo>
                  <a:pt x="1711" y="948"/>
                </a:lnTo>
                <a:lnTo>
                  <a:pt x="1736" y="921"/>
                </a:lnTo>
                <a:lnTo>
                  <a:pt x="1757" y="897"/>
                </a:lnTo>
                <a:lnTo>
                  <a:pt x="1769" y="887"/>
                </a:lnTo>
                <a:lnTo>
                  <a:pt x="1781" y="875"/>
                </a:lnTo>
                <a:lnTo>
                  <a:pt x="1795" y="864"/>
                </a:lnTo>
                <a:lnTo>
                  <a:pt x="1809" y="852"/>
                </a:lnTo>
                <a:lnTo>
                  <a:pt x="1835" y="835"/>
                </a:lnTo>
                <a:lnTo>
                  <a:pt x="1858" y="820"/>
                </a:lnTo>
                <a:lnTo>
                  <a:pt x="1869" y="812"/>
                </a:lnTo>
                <a:lnTo>
                  <a:pt x="1880" y="803"/>
                </a:lnTo>
                <a:lnTo>
                  <a:pt x="1891" y="794"/>
                </a:lnTo>
                <a:lnTo>
                  <a:pt x="1902" y="783"/>
                </a:lnTo>
                <a:lnTo>
                  <a:pt x="1914" y="775"/>
                </a:lnTo>
                <a:lnTo>
                  <a:pt x="1924" y="768"/>
                </a:lnTo>
                <a:lnTo>
                  <a:pt x="1929" y="757"/>
                </a:lnTo>
                <a:lnTo>
                  <a:pt x="1932" y="746"/>
                </a:lnTo>
                <a:lnTo>
                  <a:pt x="1935" y="735"/>
                </a:lnTo>
                <a:lnTo>
                  <a:pt x="1940" y="725"/>
                </a:lnTo>
                <a:lnTo>
                  <a:pt x="1954" y="712"/>
                </a:lnTo>
                <a:lnTo>
                  <a:pt x="1969" y="699"/>
                </a:lnTo>
                <a:lnTo>
                  <a:pt x="1973" y="689"/>
                </a:lnTo>
                <a:lnTo>
                  <a:pt x="1976" y="680"/>
                </a:lnTo>
                <a:lnTo>
                  <a:pt x="1977" y="671"/>
                </a:lnTo>
                <a:lnTo>
                  <a:pt x="1978" y="662"/>
                </a:lnTo>
                <a:lnTo>
                  <a:pt x="1978" y="652"/>
                </a:lnTo>
                <a:lnTo>
                  <a:pt x="1979" y="643"/>
                </a:lnTo>
                <a:lnTo>
                  <a:pt x="1981" y="634"/>
                </a:lnTo>
                <a:lnTo>
                  <a:pt x="1985" y="624"/>
                </a:lnTo>
                <a:lnTo>
                  <a:pt x="1989" y="619"/>
                </a:lnTo>
                <a:lnTo>
                  <a:pt x="1994" y="614"/>
                </a:lnTo>
                <a:lnTo>
                  <a:pt x="2000" y="612"/>
                </a:lnTo>
                <a:lnTo>
                  <a:pt x="2006" y="608"/>
                </a:lnTo>
                <a:lnTo>
                  <a:pt x="2021" y="597"/>
                </a:lnTo>
                <a:lnTo>
                  <a:pt x="2033" y="589"/>
                </a:lnTo>
                <a:lnTo>
                  <a:pt x="2039" y="583"/>
                </a:lnTo>
                <a:lnTo>
                  <a:pt x="2045" y="579"/>
                </a:lnTo>
                <a:lnTo>
                  <a:pt x="2051" y="572"/>
                </a:lnTo>
                <a:lnTo>
                  <a:pt x="2057" y="566"/>
                </a:lnTo>
                <a:lnTo>
                  <a:pt x="2063" y="555"/>
                </a:lnTo>
                <a:lnTo>
                  <a:pt x="2070" y="544"/>
                </a:lnTo>
                <a:lnTo>
                  <a:pt x="2079" y="533"/>
                </a:lnTo>
                <a:lnTo>
                  <a:pt x="2088" y="523"/>
                </a:lnTo>
                <a:lnTo>
                  <a:pt x="2096" y="509"/>
                </a:lnTo>
                <a:lnTo>
                  <a:pt x="2101" y="497"/>
                </a:lnTo>
                <a:lnTo>
                  <a:pt x="2105" y="484"/>
                </a:lnTo>
                <a:lnTo>
                  <a:pt x="2110" y="472"/>
                </a:lnTo>
                <a:lnTo>
                  <a:pt x="2115" y="446"/>
                </a:lnTo>
                <a:lnTo>
                  <a:pt x="2120" y="417"/>
                </a:lnTo>
                <a:lnTo>
                  <a:pt x="2120" y="417"/>
                </a:lnTo>
                <a:lnTo>
                  <a:pt x="2111" y="416"/>
                </a:lnTo>
                <a:lnTo>
                  <a:pt x="2102" y="415"/>
                </a:lnTo>
                <a:lnTo>
                  <a:pt x="2092" y="414"/>
                </a:lnTo>
                <a:lnTo>
                  <a:pt x="2084" y="411"/>
                </a:lnTo>
                <a:lnTo>
                  <a:pt x="2072" y="407"/>
                </a:lnTo>
                <a:lnTo>
                  <a:pt x="2062" y="403"/>
                </a:lnTo>
                <a:lnTo>
                  <a:pt x="2053" y="397"/>
                </a:lnTo>
                <a:lnTo>
                  <a:pt x="2045" y="392"/>
                </a:lnTo>
                <a:lnTo>
                  <a:pt x="2029" y="377"/>
                </a:lnTo>
                <a:lnTo>
                  <a:pt x="2011" y="361"/>
                </a:lnTo>
                <a:lnTo>
                  <a:pt x="2009" y="355"/>
                </a:lnTo>
                <a:lnTo>
                  <a:pt x="2006" y="350"/>
                </a:lnTo>
                <a:lnTo>
                  <a:pt x="2000" y="348"/>
                </a:lnTo>
                <a:lnTo>
                  <a:pt x="1995" y="346"/>
                </a:lnTo>
                <a:lnTo>
                  <a:pt x="1986" y="336"/>
                </a:lnTo>
                <a:lnTo>
                  <a:pt x="1980" y="326"/>
                </a:lnTo>
                <a:lnTo>
                  <a:pt x="1973" y="315"/>
                </a:lnTo>
                <a:lnTo>
                  <a:pt x="1969" y="302"/>
                </a:lnTo>
                <a:lnTo>
                  <a:pt x="1966" y="292"/>
                </a:lnTo>
                <a:lnTo>
                  <a:pt x="1964" y="282"/>
                </a:lnTo>
                <a:lnTo>
                  <a:pt x="1958" y="270"/>
                </a:lnTo>
                <a:lnTo>
                  <a:pt x="1953" y="260"/>
                </a:lnTo>
                <a:lnTo>
                  <a:pt x="1948" y="251"/>
                </a:lnTo>
                <a:lnTo>
                  <a:pt x="1942" y="239"/>
                </a:lnTo>
                <a:lnTo>
                  <a:pt x="1938" y="224"/>
                </a:lnTo>
                <a:lnTo>
                  <a:pt x="1935" y="207"/>
                </a:lnTo>
                <a:lnTo>
                  <a:pt x="1931" y="191"/>
                </a:lnTo>
                <a:lnTo>
                  <a:pt x="1929" y="175"/>
                </a:lnTo>
                <a:lnTo>
                  <a:pt x="1926" y="159"/>
                </a:lnTo>
                <a:lnTo>
                  <a:pt x="1923" y="143"/>
                </a:lnTo>
                <a:lnTo>
                  <a:pt x="1918" y="126"/>
                </a:lnTo>
                <a:lnTo>
                  <a:pt x="1913" y="111"/>
                </a:lnTo>
                <a:lnTo>
                  <a:pt x="1913" y="111"/>
                </a:lnTo>
                <a:lnTo>
                  <a:pt x="1905" y="111"/>
                </a:lnTo>
                <a:lnTo>
                  <a:pt x="1898" y="110"/>
                </a:lnTo>
                <a:lnTo>
                  <a:pt x="1890" y="108"/>
                </a:lnTo>
                <a:lnTo>
                  <a:pt x="1884" y="106"/>
                </a:lnTo>
                <a:lnTo>
                  <a:pt x="1878" y="103"/>
                </a:lnTo>
                <a:lnTo>
                  <a:pt x="1872" y="98"/>
                </a:lnTo>
                <a:lnTo>
                  <a:pt x="1865" y="93"/>
                </a:lnTo>
                <a:lnTo>
                  <a:pt x="1860" y="87"/>
                </a:lnTo>
                <a:lnTo>
                  <a:pt x="1855" y="77"/>
                </a:lnTo>
                <a:lnTo>
                  <a:pt x="1849" y="66"/>
                </a:lnTo>
                <a:lnTo>
                  <a:pt x="1845" y="62"/>
                </a:lnTo>
                <a:lnTo>
                  <a:pt x="1840" y="58"/>
                </a:lnTo>
                <a:lnTo>
                  <a:pt x="1834" y="56"/>
                </a:lnTo>
                <a:lnTo>
                  <a:pt x="1828" y="53"/>
                </a:lnTo>
                <a:lnTo>
                  <a:pt x="1815" y="46"/>
                </a:lnTo>
                <a:lnTo>
                  <a:pt x="1802" y="42"/>
                </a:lnTo>
                <a:lnTo>
                  <a:pt x="1789" y="37"/>
                </a:lnTo>
                <a:lnTo>
                  <a:pt x="1775" y="29"/>
                </a:lnTo>
                <a:lnTo>
                  <a:pt x="1764" y="21"/>
                </a:lnTo>
                <a:lnTo>
                  <a:pt x="1755" y="11"/>
                </a:lnTo>
                <a:lnTo>
                  <a:pt x="1750" y="6"/>
                </a:lnTo>
                <a:lnTo>
                  <a:pt x="1746" y="3"/>
                </a:lnTo>
                <a:lnTo>
                  <a:pt x="1739" y="1"/>
                </a:lnTo>
                <a:lnTo>
                  <a:pt x="1733" y="0"/>
                </a:lnTo>
                <a:lnTo>
                  <a:pt x="1728" y="0"/>
                </a:lnTo>
                <a:lnTo>
                  <a:pt x="1725" y="1"/>
                </a:lnTo>
                <a:lnTo>
                  <a:pt x="1722" y="2"/>
                </a:lnTo>
                <a:lnTo>
                  <a:pt x="1719" y="4"/>
                </a:lnTo>
                <a:lnTo>
                  <a:pt x="1713" y="10"/>
                </a:lnTo>
                <a:lnTo>
                  <a:pt x="1709" y="16"/>
                </a:lnTo>
                <a:lnTo>
                  <a:pt x="1706" y="23"/>
                </a:lnTo>
                <a:lnTo>
                  <a:pt x="1701" y="30"/>
                </a:lnTo>
                <a:lnTo>
                  <a:pt x="1696" y="37"/>
                </a:lnTo>
                <a:lnTo>
                  <a:pt x="1691" y="42"/>
                </a:lnTo>
                <a:lnTo>
                  <a:pt x="1683" y="48"/>
                </a:lnTo>
                <a:lnTo>
                  <a:pt x="1676" y="52"/>
                </a:lnTo>
                <a:lnTo>
                  <a:pt x="1670" y="55"/>
                </a:lnTo>
                <a:lnTo>
                  <a:pt x="1662" y="58"/>
                </a:lnTo>
                <a:lnTo>
                  <a:pt x="1656" y="60"/>
                </a:lnTo>
                <a:lnTo>
                  <a:pt x="1648" y="63"/>
                </a:lnTo>
                <a:lnTo>
                  <a:pt x="1640" y="64"/>
                </a:lnTo>
                <a:lnTo>
                  <a:pt x="1632" y="64"/>
                </a:lnTo>
                <a:lnTo>
                  <a:pt x="1621" y="64"/>
                </a:lnTo>
                <a:lnTo>
                  <a:pt x="1613" y="63"/>
                </a:lnTo>
                <a:lnTo>
                  <a:pt x="1604" y="63"/>
                </a:lnTo>
                <a:lnTo>
                  <a:pt x="1594" y="60"/>
                </a:lnTo>
                <a:lnTo>
                  <a:pt x="1587" y="56"/>
                </a:lnTo>
                <a:lnTo>
                  <a:pt x="1578" y="53"/>
                </a:lnTo>
                <a:lnTo>
                  <a:pt x="1571" y="54"/>
                </a:lnTo>
                <a:lnTo>
                  <a:pt x="1564" y="57"/>
                </a:lnTo>
                <a:lnTo>
                  <a:pt x="1558" y="60"/>
                </a:lnTo>
                <a:lnTo>
                  <a:pt x="1552" y="65"/>
                </a:lnTo>
                <a:lnTo>
                  <a:pt x="1546" y="69"/>
                </a:lnTo>
                <a:lnTo>
                  <a:pt x="1540" y="73"/>
                </a:lnTo>
                <a:lnTo>
                  <a:pt x="1533" y="76"/>
                </a:lnTo>
                <a:lnTo>
                  <a:pt x="1525" y="77"/>
                </a:lnTo>
                <a:lnTo>
                  <a:pt x="1520" y="77"/>
                </a:lnTo>
                <a:lnTo>
                  <a:pt x="1516" y="76"/>
                </a:lnTo>
                <a:lnTo>
                  <a:pt x="1510" y="73"/>
                </a:lnTo>
                <a:lnTo>
                  <a:pt x="1506" y="70"/>
                </a:lnTo>
                <a:lnTo>
                  <a:pt x="1498" y="66"/>
                </a:lnTo>
                <a:lnTo>
                  <a:pt x="1489" y="60"/>
                </a:lnTo>
                <a:lnTo>
                  <a:pt x="1479" y="58"/>
                </a:lnTo>
                <a:lnTo>
                  <a:pt x="1470" y="56"/>
                </a:lnTo>
                <a:lnTo>
                  <a:pt x="1462" y="56"/>
                </a:lnTo>
                <a:lnTo>
                  <a:pt x="1451" y="56"/>
                </a:lnTo>
                <a:lnTo>
                  <a:pt x="1432" y="57"/>
                </a:lnTo>
                <a:lnTo>
                  <a:pt x="1416" y="59"/>
                </a:lnTo>
                <a:lnTo>
                  <a:pt x="1399" y="63"/>
                </a:lnTo>
                <a:lnTo>
                  <a:pt x="1381" y="64"/>
                </a:lnTo>
                <a:lnTo>
                  <a:pt x="1375" y="64"/>
                </a:lnTo>
                <a:lnTo>
                  <a:pt x="1369" y="64"/>
                </a:lnTo>
                <a:lnTo>
                  <a:pt x="1363" y="63"/>
                </a:lnTo>
                <a:lnTo>
                  <a:pt x="1358" y="60"/>
                </a:lnTo>
                <a:lnTo>
                  <a:pt x="1355" y="59"/>
                </a:lnTo>
                <a:lnTo>
                  <a:pt x="1351" y="57"/>
                </a:lnTo>
                <a:lnTo>
                  <a:pt x="1349" y="55"/>
                </a:lnTo>
                <a:lnTo>
                  <a:pt x="1347" y="52"/>
                </a:lnTo>
                <a:lnTo>
                  <a:pt x="1343" y="46"/>
                </a:lnTo>
                <a:lnTo>
                  <a:pt x="1340" y="40"/>
                </a:lnTo>
                <a:lnTo>
                  <a:pt x="1336" y="33"/>
                </a:lnTo>
                <a:lnTo>
                  <a:pt x="1333" y="28"/>
                </a:lnTo>
                <a:lnTo>
                  <a:pt x="1331" y="27"/>
                </a:lnTo>
                <a:lnTo>
                  <a:pt x="1328" y="25"/>
                </a:lnTo>
                <a:lnTo>
                  <a:pt x="1324" y="24"/>
                </a:lnTo>
                <a:lnTo>
                  <a:pt x="1321" y="24"/>
                </a:lnTo>
                <a:lnTo>
                  <a:pt x="1309" y="24"/>
                </a:lnTo>
                <a:lnTo>
                  <a:pt x="1300" y="25"/>
                </a:lnTo>
                <a:lnTo>
                  <a:pt x="1290" y="26"/>
                </a:lnTo>
                <a:lnTo>
                  <a:pt x="1279" y="26"/>
                </a:lnTo>
                <a:lnTo>
                  <a:pt x="1273" y="26"/>
                </a:lnTo>
                <a:lnTo>
                  <a:pt x="1266" y="25"/>
                </a:lnTo>
                <a:lnTo>
                  <a:pt x="1261" y="23"/>
                </a:lnTo>
                <a:lnTo>
                  <a:pt x="1255" y="22"/>
                </a:lnTo>
                <a:lnTo>
                  <a:pt x="1250" y="19"/>
                </a:lnTo>
                <a:lnTo>
                  <a:pt x="1243" y="17"/>
                </a:lnTo>
                <a:lnTo>
                  <a:pt x="1237" y="16"/>
                </a:lnTo>
                <a:lnTo>
                  <a:pt x="1230" y="16"/>
                </a:lnTo>
                <a:lnTo>
                  <a:pt x="1223" y="16"/>
                </a:lnTo>
                <a:lnTo>
                  <a:pt x="1216" y="18"/>
                </a:lnTo>
                <a:lnTo>
                  <a:pt x="1210" y="21"/>
                </a:lnTo>
                <a:lnTo>
                  <a:pt x="1205" y="24"/>
                </a:lnTo>
                <a:lnTo>
                  <a:pt x="1198" y="29"/>
                </a:lnTo>
                <a:lnTo>
                  <a:pt x="1190" y="37"/>
                </a:lnTo>
                <a:lnTo>
                  <a:pt x="1187" y="40"/>
                </a:lnTo>
                <a:lnTo>
                  <a:pt x="1184" y="43"/>
                </a:lnTo>
                <a:lnTo>
                  <a:pt x="1181" y="46"/>
                </a:lnTo>
                <a:lnTo>
                  <a:pt x="1180" y="51"/>
                </a:lnTo>
                <a:lnTo>
                  <a:pt x="1181" y="57"/>
                </a:lnTo>
                <a:lnTo>
                  <a:pt x="1182" y="64"/>
                </a:lnTo>
                <a:lnTo>
                  <a:pt x="1184" y="70"/>
                </a:lnTo>
                <a:lnTo>
                  <a:pt x="1186" y="76"/>
                </a:lnTo>
                <a:lnTo>
                  <a:pt x="1193" y="86"/>
                </a:lnTo>
                <a:lnTo>
                  <a:pt x="1199" y="98"/>
                </a:lnTo>
                <a:lnTo>
                  <a:pt x="1207" y="109"/>
                </a:lnTo>
                <a:lnTo>
                  <a:pt x="1216" y="120"/>
                </a:lnTo>
                <a:lnTo>
                  <a:pt x="1220" y="124"/>
                </a:lnTo>
                <a:lnTo>
                  <a:pt x="1222" y="130"/>
                </a:lnTo>
                <a:lnTo>
                  <a:pt x="1223" y="133"/>
                </a:lnTo>
                <a:lnTo>
                  <a:pt x="1223" y="135"/>
                </a:lnTo>
                <a:lnTo>
                  <a:pt x="1222" y="138"/>
                </a:lnTo>
                <a:lnTo>
                  <a:pt x="1220" y="140"/>
                </a:lnTo>
                <a:lnTo>
                  <a:pt x="1215" y="147"/>
                </a:lnTo>
                <a:lnTo>
                  <a:pt x="1211" y="151"/>
                </a:lnTo>
                <a:lnTo>
                  <a:pt x="1207" y="157"/>
                </a:lnTo>
                <a:lnTo>
                  <a:pt x="1201" y="160"/>
                </a:lnTo>
                <a:lnTo>
                  <a:pt x="1190" y="166"/>
                </a:lnTo>
                <a:lnTo>
                  <a:pt x="1179" y="171"/>
                </a:lnTo>
                <a:lnTo>
                  <a:pt x="1153" y="177"/>
                </a:lnTo>
                <a:lnTo>
                  <a:pt x="1125" y="184"/>
                </a:lnTo>
                <a:lnTo>
                  <a:pt x="1108" y="186"/>
                </a:lnTo>
                <a:lnTo>
                  <a:pt x="1092" y="188"/>
                </a:lnTo>
                <a:lnTo>
                  <a:pt x="1087" y="192"/>
                </a:lnTo>
                <a:lnTo>
                  <a:pt x="1081" y="197"/>
                </a:lnTo>
                <a:lnTo>
                  <a:pt x="1068" y="200"/>
                </a:lnTo>
                <a:lnTo>
                  <a:pt x="1055" y="203"/>
                </a:lnTo>
                <a:lnTo>
                  <a:pt x="1043" y="205"/>
                </a:lnTo>
                <a:lnTo>
                  <a:pt x="1028" y="210"/>
                </a:lnTo>
                <a:lnTo>
                  <a:pt x="1020" y="212"/>
                </a:lnTo>
                <a:lnTo>
                  <a:pt x="1012" y="213"/>
                </a:lnTo>
                <a:lnTo>
                  <a:pt x="1008" y="214"/>
                </a:lnTo>
                <a:lnTo>
                  <a:pt x="1004" y="215"/>
                </a:lnTo>
                <a:lnTo>
                  <a:pt x="1000" y="217"/>
                </a:lnTo>
                <a:lnTo>
                  <a:pt x="997" y="220"/>
                </a:lnTo>
                <a:lnTo>
                  <a:pt x="994" y="225"/>
                </a:lnTo>
                <a:lnTo>
                  <a:pt x="992" y="229"/>
                </a:lnTo>
                <a:lnTo>
                  <a:pt x="991" y="234"/>
                </a:lnTo>
                <a:lnTo>
                  <a:pt x="991" y="240"/>
                </a:lnTo>
                <a:lnTo>
                  <a:pt x="992" y="251"/>
                </a:lnTo>
                <a:lnTo>
                  <a:pt x="992" y="262"/>
                </a:lnTo>
                <a:lnTo>
                  <a:pt x="990" y="283"/>
                </a:lnTo>
                <a:lnTo>
                  <a:pt x="985" y="301"/>
                </a:lnTo>
                <a:lnTo>
                  <a:pt x="980" y="319"/>
                </a:lnTo>
                <a:lnTo>
                  <a:pt x="973" y="335"/>
                </a:lnTo>
                <a:lnTo>
                  <a:pt x="966" y="351"/>
                </a:lnTo>
                <a:lnTo>
                  <a:pt x="957" y="366"/>
                </a:lnTo>
                <a:lnTo>
                  <a:pt x="946" y="383"/>
                </a:lnTo>
                <a:lnTo>
                  <a:pt x="936" y="401"/>
                </a:lnTo>
                <a:lnTo>
                  <a:pt x="925" y="419"/>
                </a:lnTo>
                <a:lnTo>
                  <a:pt x="914" y="434"/>
                </a:lnTo>
                <a:lnTo>
                  <a:pt x="903" y="449"/>
                </a:lnTo>
                <a:lnTo>
                  <a:pt x="890" y="468"/>
                </a:lnTo>
                <a:lnTo>
                  <a:pt x="879" y="487"/>
                </a:lnTo>
                <a:lnTo>
                  <a:pt x="868" y="506"/>
                </a:lnTo>
                <a:lnTo>
                  <a:pt x="862" y="514"/>
                </a:lnTo>
                <a:lnTo>
                  <a:pt x="855" y="521"/>
                </a:lnTo>
                <a:lnTo>
                  <a:pt x="850" y="523"/>
                </a:lnTo>
                <a:lnTo>
                  <a:pt x="846" y="524"/>
                </a:lnTo>
                <a:lnTo>
                  <a:pt x="841" y="525"/>
                </a:lnTo>
                <a:lnTo>
                  <a:pt x="835" y="526"/>
                </a:lnTo>
                <a:lnTo>
                  <a:pt x="827" y="525"/>
                </a:lnTo>
                <a:lnTo>
                  <a:pt x="820" y="523"/>
                </a:lnTo>
                <a:lnTo>
                  <a:pt x="812" y="519"/>
                </a:lnTo>
                <a:lnTo>
                  <a:pt x="807" y="516"/>
                </a:lnTo>
                <a:lnTo>
                  <a:pt x="795" y="506"/>
                </a:lnTo>
                <a:lnTo>
                  <a:pt x="782" y="497"/>
                </a:lnTo>
                <a:lnTo>
                  <a:pt x="777" y="492"/>
                </a:lnTo>
                <a:lnTo>
                  <a:pt x="771" y="488"/>
                </a:lnTo>
                <a:lnTo>
                  <a:pt x="769" y="486"/>
                </a:lnTo>
                <a:lnTo>
                  <a:pt x="767" y="485"/>
                </a:lnTo>
                <a:lnTo>
                  <a:pt x="764" y="484"/>
                </a:lnTo>
                <a:lnTo>
                  <a:pt x="761" y="483"/>
                </a:lnTo>
                <a:lnTo>
                  <a:pt x="757" y="484"/>
                </a:lnTo>
                <a:lnTo>
                  <a:pt x="755" y="485"/>
                </a:lnTo>
                <a:lnTo>
                  <a:pt x="752" y="487"/>
                </a:lnTo>
                <a:lnTo>
                  <a:pt x="751" y="489"/>
                </a:lnTo>
                <a:lnTo>
                  <a:pt x="747" y="495"/>
                </a:lnTo>
                <a:lnTo>
                  <a:pt x="742" y="499"/>
                </a:lnTo>
                <a:lnTo>
                  <a:pt x="736" y="502"/>
                </a:lnTo>
                <a:lnTo>
                  <a:pt x="729" y="503"/>
                </a:lnTo>
                <a:lnTo>
                  <a:pt x="726" y="504"/>
                </a:lnTo>
                <a:lnTo>
                  <a:pt x="724" y="505"/>
                </a:lnTo>
                <a:lnTo>
                  <a:pt x="722" y="508"/>
                </a:lnTo>
                <a:lnTo>
                  <a:pt x="721" y="510"/>
                </a:lnTo>
                <a:lnTo>
                  <a:pt x="721" y="517"/>
                </a:lnTo>
                <a:lnTo>
                  <a:pt x="721" y="524"/>
                </a:lnTo>
                <a:lnTo>
                  <a:pt x="722" y="530"/>
                </a:lnTo>
                <a:lnTo>
                  <a:pt x="724" y="536"/>
                </a:lnTo>
                <a:lnTo>
                  <a:pt x="727" y="549"/>
                </a:lnTo>
                <a:lnTo>
                  <a:pt x="728" y="563"/>
                </a:lnTo>
                <a:lnTo>
                  <a:pt x="728" y="568"/>
                </a:lnTo>
                <a:lnTo>
                  <a:pt x="727" y="573"/>
                </a:lnTo>
                <a:lnTo>
                  <a:pt x="726" y="578"/>
                </a:lnTo>
                <a:lnTo>
                  <a:pt x="723" y="583"/>
                </a:lnTo>
                <a:lnTo>
                  <a:pt x="721" y="586"/>
                </a:lnTo>
                <a:lnTo>
                  <a:pt x="716" y="590"/>
                </a:lnTo>
                <a:lnTo>
                  <a:pt x="712" y="592"/>
                </a:lnTo>
                <a:lnTo>
                  <a:pt x="708" y="592"/>
                </a:lnTo>
                <a:lnTo>
                  <a:pt x="700" y="592"/>
                </a:lnTo>
                <a:lnTo>
                  <a:pt x="693" y="590"/>
                </a:lnTo>
                <a:lnTo>
                  <a:pt x="687" y="586"/>
                </a:lnTo>
                <a:lnTo>
                  <a:pt x="681" y="583"/>
                </a:lnTo>
                <a:lnTo>
                  <a:pt x="675" y="579"/>
                </a:lnTo>
                <a:lnTo>
                  <a:pt x="669" y="577"/>
                </a:lnTo>
                <a:lnTo>
                  <a:pt x="662" y="575"/>
                </a:lnTo>
                <a:lnTo>
                  <a:pt x="655" y="573"/>
                </a:lnTo>
                <a:lnTo>
                  <a:pt x="650" y="578"/>
                </a:lnTo>
                <a:lnTo>
                  <a:pt x="646" y="584"/>
                </a:lnTo>
                <a:lnTo>
                  <a:pt x="641" y="585"/>
                </a:lnTo>
                <a:lnTo>
                  <a:pt x="635" y="586"/>
                </a:lnTo>
                <a:lnTo>
                  <a:pt x="626" y="586"/>
                </a:lnTo>
                <a:lnTo>
                  <a:pt x="615" y="586"/>
                </a:lnTo>
                <a:lnTo>
                  <a:pt x="608" y="589"/>
                </a:lnTo>
                <a:lnTo>
                  <a:pt x="603" y="592"/>
                </a:lnTo>
                <a:lnTo>
                  <a:pt x="598" y="596"/>
                </a:lnTo>
                <a:lnTo>
                  <a:pt x="593" y="600"/>
                </a:lnTo>
                <a:lnTo>
                  <a:pt x="584" y="609"/>
                </a:lnTo>
                <a:lnTo>
                  <a:pt x="576" y="619"/>
                </a:lnTo>
                <a:lnTo>
                  <a:pt x="571" y="629"/>
                </a:lnTo>
                <a:lnTo>
                  <a:pt x="564" y="639"/>
                </a:lnTo>
                <a:lnTo>
                  <a:pt x="560" y="650"/>
                </a:lnTo>
                <a:lnTo>
                  <a:pt x="555" y="659"/>
                </a:lnTo>
                <a:lnTo>
                  <a:pt x="552" y="663"/>
                </a:lnTo>
                <a:lnTo>
                  <a:pt x="549" y="666"/>
                </a:lnTo>
                <a:lnTo>
                  <a:pt x="545" y="668"/>
                </a:lnTo>
                <a:lnTo>
                  <a:pt x="540" y="670"/>
                </a:lnTo>
                <a:lnTo>
                  <a:pt x="534" y="668"/>
                </a:lnTo>
                <a:lnTo>
                  <a:pt x="528" y="666"/>
                </a:lnTo>
                <a:lnTo>
                  <a:pt x="523" y="664"/>
                </a:lnTo>
                <a:lnTo>
                  <a:pt x="519" y="661"/>
                </a:lnTo>
                <a:lnTo>
                  <a:pt x="513" y="658"/>
                </a:lnTo>
                <a:lnTo>
                  <a:pt x="509" y="656"/>
                </a:lnTo>
                <a:lnTo>
                  <a:pt x="504" y="653"/>
                </a:lnTo>
                <a:lnTo>
                  <a:pt x="497" y="653"/>
                </a:lnTo>
                <a:lnTo>
                  <a:pt x="479" y="653"/>
                </a:lnTo>
                <a:lnTo>
                  <a:pt x="460" y="653"/>
                </a:lnTo>
                <a:lnTo>
                  <a:pt x="442" y="653"/>
                </a:lnTo>
                <a:lnTo>
                  <a:pt x="424" y="653"/>
                </a:lnTo>
                <a:lnTo>
                  <a:pt x="413" y="651"/>
                </a:lnTo>
                <a:lnTo>
                  <a:pt x="402" y="648"/>
                </a:lnTo>
                <a:lnTo>
                  <a:pt x="397" y="647"/>
                </a:lnTo>
                <a:lnTo>
                  <a:pt x="392" y="648"/>
                </a:lnTo>
                <a:lnTo>
                  <a:pt x="389" y="650"/>
                </a:lnTo>
                <a:lnTo>
                  <a:pt x="386" y="653"/>
                </a:lnTo>
                <a:lnTo>
                  <a:pt x="380" y="662"/>
                </a:lnTo>
                <a:lnTo>
                  <a:pt x="376" y="672"/>
                </a:lnTo>
                <a:lnTo>
                  <a:pt x="371" y="683"/>
                </a:lnTo>
                <a:lnTo>
                  <a:pt x="365" y="691"/>
                </a:lnTo>
                <a:lnTo>
                  <a:pt x="362" y="695"/>
                </a:lnTo>
                <a:lnTo>
                  <a:pt x="359" y="699"/>
                </a:lnTo>
                <a:lnTo>
                  <a:pt x="353" y="700"/>
                </a:lnTo>
                <a:lnTo>
                  <a:pt x="349" y="701"/>
                </a:lnTo>
                <a:lnTo>
                  <a:pt x="342" y="700"/>
                </a:lnTo>
                <a:lnTo>
                  <a:pt x="334" y="698"/>
                </a:lnTo>
                <a:lnTo>
                  <a:pt x="325" y="693"/>
                </a:lnTo>
                <a:lnTo>
                  <a:pt x="318" y="690"/>
                </a:lnTo>
                <a:lnTo>
                  <a:pt x="311" y="688"/>
                </a:lnTo>
                <a:lnTo>
                  <a:pt x="306" y="687"/>
                </a:lnTo>
                <a:lnTo>
                  <a:pt x="304" y="687"/>
                </a:lnTo>
                <a:lnTo>
                  <a:pt x="303" y="688"/>
                </a:lnTo>
                <a:lnTo>
                  <a:pt x="302" y="690"/>
                </a:lnTo>
                <a:lnTo>
                  <a:pt x="301" y="693"/>
                </a:lnTo>
                <a:lnTo>
                  <a:pt x="301" y="706"/>
                </a:lnTo>
                <a:lnTo>
                  <a:pt x="301" y="719"/>
                </a:lnTo>
                <a:lnTo>
                  <a:pt x="301" y="732"/>
                </a:lnTo>
                <a:lnTo>
                  <a:pt x="301" y="745"/>
                </a:lnTo>
                <a:lnTo>
                  <a:pt x="301" y="751"/>
                </a:lnTo>
                <a:lnTo>
                  <a:pt x="298" y="755"/>
                </a:lnTo>
                <a:lnTo>
                  <a:pt x="296" y="758"/>
                </a:lnTo>
                <a:lnTo>
                  <a:pt x="292" y="761"/>
                </a:lnTo>
                <a:lnTo>
                  <a:pt x="284" y="768"/>
                </a:lnTo>
                <a:lnTo>
                  <a:pt x="277" y="775"/>
                </a:lnTo>
                <a:lnTo>
                  <a:pt x="274" y="781"/>
                </a:lnTo>
                <a:lnTo>
                  <a:pt x="272" y="787"/>
                </a:lnTo>
                <a:lnTo>
                  <a:pt x="271" y="795"/>
                </a:lnTo>
                <a:lnTo>
                  <a:pt x="271" y="801"/>
                </a:lnTo>
                <a:lnTo>
                  <a:pt x="272" y="809"/>
                </a:lnTo>
                <a:lnTo>
                  <a:pt x="275" y="815"/>
                </a:lnTo>
                <a:lnTo>
                  <a:pt x="278" y="821"/>
                </a:lnTo>
                <a:lnTo>
                  <a:pt x="281" y="826"/>
                </a:lnTo>
                <a:lnTo>
                  <a:pt x="284" y="832"/>
                </a:lnTo>
                <a:lnTo>
                  <a:pt x="288" y="837"/>
                </a:lnTo>
                <a:lnTo>
                  <a:pt x="290" y="842"/>
                </a:lnTo>
                <a:lnTo>
                  <a:pt x="291" y="850"/>
                </a:lnTo>
                <a:lnTo>
                  <a:pt x="290" y="853"/>
                </a:lnTo>
                <a:lnTo>
                  <a:pt x="289" y="855"/>
                </a:lnTo>
                <a:lnTo>
                  <a:pt x="287" y="857"/>
                </a:lnTo>
                <a:lnTo>
                  <a:pt x="284" y="860"/>
                </a:lnTo>
                <a:lnTo>
                  <a:pt x="278" y="863"/>
                </a:lnTo>
                <a:lnTo>
                  <a:pt x="271" y="866"/>
                </a:lnTo>
                <a:lnTo>
                  <a:pt x="262" y="873"/>
                </a:lnTo>
                <a:lnTo>
                  <a:pt x="251" y="879"/>
                </a:lnTo>
                <a:lnTo>
                  <a:pt x="241" y="886"/>
                </a:lnTo>
                <a:lnTo>
                  <a:pt x="229" y="892"/>
                </a:lnTo>
                <a:lnTo>
                  <a:pt x="215" y="897"/>
                </a:lnTo>
                <a:lnTo>
                  <a:pt x="201" y="904"/>
                </a:lnTo>
                <a:lnTo>
                  <a:pt x="196" y="907"/>
                </a:lnTo>
                <a:lnTo>
                  <a:pt x="191" y="911"/>
                </a:lnTo>
                <a:lnTo>
                  <a:pt x="189" y="915"/>
                </a:lnTo>
                <a:lnTo>
                  <a:pt x="188" y="917"/>
                </a:lnTo>
                <a:lnTo>
                  <a:pt x="187" y="920"/>
                </a:lnTo>
                <a:lnTo>
                  <a:pt x="187" y="924"/>
                </a:lnTo>
                <a:lnTo>
                  <a:pt x="187" y="934"/>
                </a:lnTo>
                <a:lnTo>
                  <a:pt x="189" y="944"/>
                </a:lnTo>
                <a:lnTo>
                  <a:pt x="191" y="952"/>
                </a:lnTo>
                <a:lnTo>
                  <a:pt x="194" y="961"/>
                </a:lnTo>
                <a:lnTo>
                  <a:pt x="196" y="970"/>
                </a:lnTo>
                <a:lnTo>
                  <a:pt x="198" y="979"/>
                </a:lnTo>
                <a:lnTo>
                  <a:pt x="200" y="988"/>
                </a:lnTo>
                <a:lnTo>
                  <a:pt x="200" y="999"/>
                </a:lnTo>
                <a:lnTo>
                  <a:pt x="201" y="1005"/>
                </a:lnTo>
                <a:lnTo>
                  <a:pt x="201" y="1011"/>
                </a:lnTo>
                <a:lnTo>
                  <a:pt x="201" y="1013"/>
                </a:lnTo>
                <a:lnTo>
                  <a:pt x="200" y="1015"/>
                </a:lnTo>
                <a:lnTo>
                  <a:pt x="199" y="1017"/>
                </a:lnTo>
                <a:lnTo>
                  <a:pt x="198" y="1019"/>
                </a:lnTo>
                <a:lnTo>
                  <a:pt x="194" y="1022"/>
                </a:lnTo>
                <a:lnTo>
                  <a:pt x="190" y="1023"/>
                </a:lnTo>
                <a:lnTo>
                  <a:pt x="187" y="1024"/>
                </a:lnTo>
                <a:lnTo>
                  <a:pt x="184" y="1024"/>
                </a:lnTo>
                <a:lnTo>
                  <a:pt x="177" y="1023"/>
                </a:lnTo>
                <a:lnTo>
                  <a:pt x="169" y="1023"/>
                </a:lnTo>
                <a:lnTo>
                  <a:pt x="158" y="1019"/>
                </a:lnTo>
                <a:lnTo>
                  <a:pt x="147" y="1017"/>
                </a:lnTo>
                <a:lnTo>
                  <a:pt x="133" y="1016"/>
                </a:lnTo>
                <a:lnTo>
                  <a:pt x="120" y="1015"/>
                </a:lnTo>
                <a:lnTo>
                  <a:pt x="107" y="1013"/>
                </a:lnTo>
                <a:lnTo>
                  <a:pt x="94" y="1009"/>
                </a:lnTo>
                <a:lnTo>
                  <a:pt x="77" y="1002"/>
                </a:lnTo>
                <a:lnTo>
                  <a:pt x="63" y="996"/>
                </a:lnTo>
                <a:lnTo>
                  <a:pt x="55" y="992"/>
                </a:lnTo>
                <a:lnTo>
                  <a:pt x="48" y="990"/>
                </a:lnTo>
                <a:lnTo>
                  <a:pt x="39" y="988"/>
                </a:lnTo>
                <a:lnTo>
                  <a:pt x="31" y="988"/>
                </a:lnTo>
                <a:lnTo>
                  <a:pt x="25" y="988"/>
                </a:lnTo>
                <a:lnTo>
                  <a:pt x="20" y="990"/>
                </a:lnTo>
                <a:lnTo>
                  <a:pt x="17" y="994"/>
                </a:lnTo>
                <a:lnTo>
                  <a:pt x="13" y="997"/>
                </a:lnTo>
                <a:lnTo>
                  <a:pt x="8" y="1006"/>
                </a:lnTo>
                <a:lnTo>
                  <a:pt x="4" y="1017"/>
                </a:lnTo>
                <a:lnTo>
                  <a:pt x="1" y="1024"/>
                </a:lnTo>
                <a:lnTo>
                  <a:pt x="1" y="1028"/>
                </a:lnTo>
                <a:lnTo>
                  <a:pt x="1" y="1031"/>
                </a:lnTo>
                <a:lnTo>
                  <a:pt x="2" y="1033"/>
                </a:lnTo>
                <a:lnTo>
                  <a:pt x="4" y="1037"/>
                </a:lnTo>
                <a:lnTo>
                  <a:pt x="4" y="1040"/>
                </a:lnTo>
                <a:lnTo>
                  <a:pt x="2" y="1044"/>
                </a:lnTo>
                <a:lnTo>
                  <a:pt x="0" y="1051"/>
                </a:lnTo>
                <a:lnTo>
                  <a:pt x="5" y="1053"/>
                </a:lnTo>
                <a:lnTo>
                  <a:pt x="8" y="1056"/>
                </a:lnTo>
                <a:lnTo>
                  <a:pt x="10" y="1062"/>
                </a:lnTo>
                <a:lnTo>
                  <a:pt x="10" y="1067"/>
                </a:lnTo>
                <a:lnTo>
                  <a:pt x="10" y="1097"/>
                </a:lnTo>
                <a:lnTo>
                  <a:pt x="10" y="1127"/>
                </a:lnTo>
                <a:lnTo>
                  <a:pt x="10" y="1158"/>
                </a:lnTo>
                <a:lnTo>
                  <a:pt x="10" y="1188"/>
                </a:lnTo>
                <a:lnTo>
                  <a:pt x="15" y="1201"/>
                </a:lnTo>
                <a:lnTo>
                  <a:pt x="20" y="1214"/>
                </a:lnTo>
                <a:lnTo>
                  <a:pt x="20" y="1217"/>
                </a:lnTo>
                <a:lnTo>
                  <a:pt x="19" y="1221"/>
                </a:lnTo>
                <a:lnTo>
                  <a:pt x="17" y="1225"/>
                </a:lnTo>
                <a:lnTo>
                  <a:pt x="14" y="1227"/>
                </a:lnTo>
                <a:lnTo>
                  <a:pt x="10" y="1232"/>
                </a:lnTo>
                <a:lnTo>
                  <a:pt x="4" y="1238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" name="Freeform 194"/>
          <p:cNvSpPr>
            <a:spLocks/>
          </p:cNvSpPr>
          <p:nvPr/>
        </p:nvSpPr>
        <p:spPr bwMode="auto">
          <a:xfrm>
            <a:off x="6305411" y="3843636"/>
            <a:ext cx="977113" cy="574935"/>
          </a:xfrm>
          <a:custGeom>
            <a:avLst/>
            <a:gdLst>
              <a:gd name="T0" fmla="*/ 144 w 2120"/>
              <a:gd name="T1" fmla="*/ 1247 h 1247"/>
              <a:gd name="T2" fmla="*/ 265 w 2120"/>
              <a:gd name="T3" fmla="*/ 1232 h 1247"/>
              <a:gd name="T4" fmla="*/ 414 w 2120"/>
              <a:gd name="T5" fmla="*/ 1171 h 1247"/>
              <a:gd name="T6" fmla="*/ 1225 w 2120"/>
              <a:gd name="T7" fmla="*/ 1025 h 1247"/>
              <a:gd name="T8" fmla="*/ 1711 w 2120"/>
              <a:gd name="T9" fmla="*/ 948 h 1247"/>
              <a:gd name="T10" fmla="*/ 1858 w 2120"/>
              <a:gd name="T11" fmla="*/ 820 h 1247"/>
              <a:gd name="T12" fmla="*/ 1932 w 2120"/>
              <a:gd name="T13" fmla="*/ 746 h 1247"/>
              <a:gd name="T14" fmla="*/ 1978 w 2120"/>
              <a:gd name="T15" fmla="*/ 662 h 1247"/>
              <a:gd name="T16" fmla="*/ 2006 w 2120"/>
              <a:gd name="T17" fmla="*/ 608 h 1247"/>
              <a:gd name="T18" fmla="*/ 2070 w 2120"/>
              <a:gd name="T19" fmla="*/ 544 h 1247"/>
              <a:gd name="T20" fmla="*/ 2120 w 2120"/>
              <a:gd name="T21" fmla="*/ 417 h 1247"/>
              <a:gd name="T22" fmla="*/ 2053 w 2120"/>
              <a:gd name="T23" fmla="*/ 397 h 1247"/>
              <a:gd name="T24" fmla="*/ 1986 w 2120"/>
              <a:gd name="T25" fmla="*/ 336 h 1247"/>
              <a:gd name="T26" fmla="*/ 1948 w 2120"/>
              <a:gd name="T27" fmla="*/ 251 h 1247"/>
              <a:gd name="T28" fmla="*/ 1918 w 2120"/>
              <a:gd name="T29" fmla="*/ 126 h 1247"/>
              <a:gd name="T30" fmla="*/ 1872 w 2120"/>
              <a:gd name="T31" fmla="*/ 98 h 1247"/>
              <a:gd name="T32" fmla="*/ 1828 w 2120"/>
              <a:gd name="T33" fmla="*/ 53 h 1247"/>
              <a:gd name="T34" fmla="*/ 1746 w 2120"/>
              <a:gd name="T35" fmla="*/ 3 h 1247"/>
              <a:gd name="T36" fmla="*/ 1709 w 2120"/>
              <a:gd name="T37" fmla="*/ 16 h 1247"/>
              <a:gd name="T38" fmla="*/ 1662 w 2120"/>
              <a:gd name="T39" fmla="*/ 58 h 1247"/>
              <a:gd name="T40" fmla="*/ 1594 w 2120"/>
              <a:gd name="T41" fmla="*/ 60 h 1247"/>
              <a:gd name="T42" fmla="*/ 1540 w 2120"/>
              <a:gd name="T43" fmla="*/ 73 h 1247"/>
              <a:gd name="T44" fmla="*/ 1489 w 2120"/>
              <a:gd name="T45" fmla="*/ 60 h 1247"/>
              <a:gd name="T46" fmla="*/ 1381 w 2120"/>
              <a:gd name="T47" fmla="*/ 64 h 1247"/>
              <a:gd name="T48" fmla="*/ 1347 w 2120"/>
              <a:gd name="T49" fmla="*/ 52 h 1247"/>
              <a:gd name="T50" fmla="*/ 1321 w 2120"/>
              <a:gd name="T51" fmla="*/ 24 h 1247"/>
              <a:gd name="T52" fmla="*/ 1255 w 2120"/>
              <a:gd name="T53" fmla="*/ 22 h 1247"/>
              <a:gd name="T54" fmla="*/ 1205 w 2120"/>
              <a:gd name="T55" fmla="*/ 24 h 1247"/>
              <a:gd name="T56" fmla="*/ 1181 w 2120"/>
              <a:gd name="T57" fmla="*/ 57 h 1247"/>
              <a:gd name="T58" fmla="*/ 1220 w 2120"/>
              <a:gd name="T59" fmla="*/ 124 h 1247"/>
              <a:gd name="T60" fmla="*/ 1207 w 2120"/>
              <a:gd name="T61" fmla="*/ 157 h 1247"/>
              <a:gd name="T62" fmla="*/ 1087 w 2120"/>
              <a:gd name="T63" fmla="*/ 192 h 1247"/>
              <a:gd name="T64" fmla="*/ 1008 w 2120"/>
              <a:gd name="T65" fmla="*/ 214 h 1247"/>
              <a:gd name="T66" fmla="*/ 992 w 2120"/>
              <a:gd name="T67" fmla="*/ 251 h 1247"/>
              <a:gd name="T68" fmla="*/ 946 w 2120"/>
              <a:gd name="T69" fmla="*/ 383 h 1247"/>
              <a:gd name="T70" fmla="*/ 862 w 2120"/>
              <a:gd name="T71" fmla="*/ 514 h 1247"/>
              <a:gd name="T72" fmla="*/ 812 w 2120"/>
              <a:gd name="T73" fmla="*/ 519 h 1247"/>
              <a:gd name="T74" fmla="*/ 764 w 2120"/>
              <a:gd name="T75" fmla="*/ 484 h 1247"/>
              <a:gd name="T76" fmla="*/ 736 w 2120"/>
              <a:gd name="T77" fmla="*/ 502 h 1247"/>
              <a:gd name="T78" fmla="*/ 722 w 2120"/>
              <a:gd name="T79" fmla="*/ 530 h 1247"/>
              <a:gd name="T80" fmla="*/ 721 w 2120"/>
              <a:gd name="T81" fmla="*/ 586 h 1247"/>
              <a:gd name="T82" fmla="*/ 675 w 2120"/>
              <a:gd name="T83" fmla="*/ 579 h 1247"/>
              <a:gd name="T84" fmla="*/ 626 w 2120"/>
              <a:gd name="T85" fmla="*/ 586 h 1247"/>
              <a:gd name="T86" fmla="*/ 571 w 2120"/>
              <a:gd name="T87" fmla="*/ 629 h 1247"/>
              <a:gd name="T88" fmla="*/ 534 w 2120"/>
              <a:gd name="T89" fmla="*/ 668 h 1247"/>
              <a:gd name="T90" fmla="*/ 479 w 2120"/>
              <a:gd name="T91" fmla="*/ 653 h 1247"/>
              <a:gd name="T92" fmla="*/ 389 w 2120"/>
              <a:gd name="T93" fmla="*/ 650 h 1247"/>
              <a:gd name="T94" fmla="*/ 353 w 2120"/>
              <a:gd name="T95" fmla="*/ 700 h 1247"/>
              <a:gd name="T96" fmla="*/ 304 w 2120"/>
              <a:gd name="T97" fmla="*/ 687 h 1247"/>
              <a:gd name="T98" fmla="*/ 301 w 2120"/>
              <a:gd name="T99" fmla="*/ 745 h 1247"/>
              <a:gd name="T100" fmla="*/ 272 w 2120"/>
              <a:gd name="T101" fmla="*/ 787 h 1247"/>
              <a:gd name="T102" fmla="*/ 288 w 2120"/>
              <a:gd name="T103" fmla="*/ 837 h 1247"/>
              <a:gd name="T104" fmla="*/ 271 w 2120"/>
              <a:gd name="T105" fmla="*/ 866 h 1247"/>
              <a:gd name="T106" fmla="*/ 191 w 2120"/>
              <a:gd name="T107" fmla="*/ 911 h 1247"/>
              <a:gd name="T108" fmla="*/ 194 w 2120"/>
              <a:gd name="T109" fmla="*/ 961 h 1247"/>
              <a:gd name="T110" fmla="*/ 200 w 2120"/>
              <a:gd name="T111" fmla="*/ 1015 h 1247"/>
              <a:gd name="T112" fmla="*/ 169 w 2120"/>
              <a:gd name="T113" fmla="*/ 1023 h 1247"/>
              <a:gd name="T114" fmla="*/ 63 w 2120"/>
              <a:gd name="T115" fmla="*/ 996 h 1247"/>
              <a:gd name="T116" fmla="*/ 13 w 2120"/>
              <a:gd name="T117" fmla="*/ 997 h 1247"/>
              <a:gd name="T118" fmla="*/ 4 w 2120"/>
              <a:gd name="T119" fmla="*/ 1040 h 1247"/>
              <a:gd name="T120" fmla="*/ 10 w 2120"/>
              <a:gd name="T121" fmla="*/ 1097 h 1247"/>
              <a:gd name="T122" fmla="*/ 17 w 2120"/>
              <a:gd name="T123" fmla="*/ 1225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20" h="1247">
                <a:moveTo>
                  <a:pt x="4" y="1238"/>
                </a:moveTo>
                <a:lnTo>
                  <a:pt x="23" y="1237"/>
                </a:lnTo>
                <a:lnTo>
                  <a:pt x="44" y="1238"/>
                </a:lnTo>
                <a:lnTo>
                  <a:pt x="63" y="1240"/>
                </a:lnTo>
                <a:lnTo>
                  <a:pt x="83" y="1243"/>
                </a:lnTo>
                <a:lnTo>
                  <a:pt x="104" y="1245"/>
                </a:lnTo>
                <a:lnTo>
                  <a:pt x="125" y="1247"/>
                </a:lnTo>
                <a:lnTo>
                  <a:pt x="144" y="1247"/>
                </a:lnTo>
                <a:lnTo>
                  <a:pt x="163" y="1245"/>
                </a:lnTo>
                <a:lnTo>
                  <a:pt x="179" y="1241"/>
                </a:lnTo>
                <a:lnTo>
                  <a:pt x="195" y="1238"/>
                </a:lnTo>
                <a:lnTo>
                  <a:pt x="209" y="1235"/>
                </a:lnTo>
                <a:lnTo>
                  <a:pt x="221" y="1235"/>
                </a:lnTo>
                <a:lnTo>
                  <a:pt x="234" y="1235"/>
                </a:lnTo>
                <a:lnTo>
                  <a:pt x="248" y="1234"/>
                </a:lnTo>
                <a:lnTo>
                  <a:pt x="265" y="1232"/>
                </a:lnTo>
                <a:lnTo>
                  <a:pt x="281" y="1228"/>
                </a:lnTo>
                <a:lnTo>
                  <a:pt x="295" y="1224"/>
                </a:lnTo>
                <a:lnTo>
                  <a:pt x="308" y="1218"/>
                </a:lnTo>
                <a:lnTo>
                  <a:pt x="335" y="1205"/>
                </a:lnTo>
                <a:lnTo>
                  <a:pt x="365" y="1189"/>
                </a:lnTo>
                <a:lnTo>
                  <a:pt x="380" y="1185"/>
                </a:lnTo>
                <a:lnTo>
                  <a:pt x="397" y="1179"/>
                </a:lnTo>
                <a:lnTo>
                  <a:pt x="414" y="1171"/>
                </a:lnTo>
                <a:lnTo>
                  <a:pt x="429" y="1164"/>
                </a:lnTo>
                <a:lnTo>
                  <a:pt x="445" y="1158"/>
                </a:lnTo>
                <a:lnTo>
                  <a:pt x="464" y="1152"/>
                </a:lnTo>
                <a:lnTo>
                  <a:pt x="1183" y="1012"/>
                </a:lnTo>
                <a:lnTo>
                  <a:pt x="1195" y="1014"/>
                </a:lnTo>
                <a:lnTo>
                  <a:pt x="1205" y="1018"/>
                </a:lnTo>
                <a:lnTo>
                  <a:pt x="1214" y="1022"/>
                </a:lnTo>
                <a:lnTo>
                  <a:pt x="1225" y="1025"/>
                </a:lnTo>
                <a:lnTo>
                  <a:pt x="1237" y="1026"/>
                </a:lnTo>
                <a:lnTo>
                  <a:pt x="1249" y="1026"/>
                </a:lnTo>
                <a:lnTo>
                  <a:pt x="1261" y="1025"/>
                </a:lnTo>
                <a:lnTo>
                  <a:pt x="1274" y="1025"/>
                </a:lnTo>
                <a:lnTo>
                  <a:pt x="1658" y="945"/>
                </a:lnTo>
                <a:lnTo>
                  <a:pt x="1691" y="954"/>
                </a:lnTo>
                <a:lnTo>
                  <a:pt x="1711" y="948"/>
                </a:lnTo>
                <a:lnTo>
                  <a:pt x="1711" y="948"/>
                </a:lnTo>
                <a:lnTo>
                  <a:pt x="1736" y="921"/>
                </a:lnTo>
                <a:lnTo>
                  <a:pt x="1757" y="897"/>
                </a:lnTo>
                <a:lnTo>
                  <a:pt x="1769" y="887"/>
                </a:lnTo>
                <a:lnTo>
                  <a:pt x="1781" y="875"/>
                </a:lnTo>
                <a:lnTo>
                  <a:pt x="1795" y="864"/>
                </a:lnTo>
                <a:lnTo>
                  <a:pt x="1809" y="852"/>
                </a:lnTo>
                <a:lnTo>
                  <a:pt x="1835" y="835"/>
                </a:lnTo>
                <a:lnTo>
                  <a:pt x="1858" y="820"/>
                </a:lnTo>
                <a:lnTo>
                  <a:pt x="1869" y="812"/>
                </a:lnTo>
                <a:lnTo>
                  <a:pt x="1880" y="803"/>
                </a:lnTo>
                <a:lnTo>
                  <a:pt x="1891" y="794"/>
                </a:lnTo>
                <a:lnTo>
                  <a:pt x="1902" y="783"/>
                </a:lnTo>
                <a:lnTo>
                  <a:pt x="1914" y="775"/>
                </a:lnTo>
                <a:lnTo>
                  <a:pt x="1924" y="768"/>
                </a:lnTo>
                <a:lnTo>
                  <a:pt x="1929" y="757"/>
                </a:lnTo>
                <a:lnTo>
                  <a:pt x="1932" y="746"/>
                </a:lnTo>
                <a:lnTo>
                  <a:pt x="1935" y="735"/>
                </a:lnTo>
                <a:lnTo>
                  <a:pt x="1940" y="725"/>
                </a:lnTo>
                <a:lnTo>
                  <a:pt x="1954" y="712"/>
                </a:lnTo>
                <a:lnTo>
                  <a:pt x="1969" y="699"/>
                </a:lnTo>
                <a:lnTo>
                  <a:pt x="1973" y="689"/>
                </a:lnTo>
                <a:lnTo>
                  <a:pt x="1976" y="680"/>
                </a:lnTo>
                <a:lnTo>
                  <a:pt x="1977" y="671"/>
                </a:lnTo>
                <a:lnTo>
                  <a:pt x="1978" y="662"/>
                </a:lnTo>
                <a:lnTo>
                  <a:pt x="1978" y="652"/>
                </a:lnTo>
                <a:lnTo>
                  <a:pt x="1979" y="643"/>
                </a:lnTo>
                <a:lnTo>
                  <a:pt x="1981" y="634"/>
                </a:lnTo>
                <a:lnTo>
                  <a:pt x="1985" y="624"/>
                </a:lnTo>
                <a:lnTo>
                  <a:pt x="1989" y="619"/>
                </a:lnTo>
                <a:lnTo>
                  <a:pt x="1994" y="614"/>
                </a:lnTo>
                <a:lnTo>
                  <a:pt x="2000" y="612"/>
                </a:lnTo>
                <a:lnTo>
                  <a:pt x="2006" y="608"/>
                </a:lnTo>
                <a:lnTo>
                  <a:pt x="2021" y="597"/>
                </a:lnTo>
                <a:lnTo>
                  <a:pt x="2033" y="589"/>
                </a:lnTo>
                <a:lnTo>
                  <a:pt x="2039" y="583"/>
                </a:lnTo>
                <a:lnTo>
                  <a:pt x="2045" y="579"/>
                </a:lnTo>
                <a:lnTo>
                  <a:pt x="2051" y="572"/>
                </a:lnTo>
                <a:lnTo>
                  <a:pt x="2057" y="566"/>
                </a:lnTo>
                <a:lnTo>
                  <a:pt x="2063" y="555"/>
                </a:lnTo>
                <a:lnTo>
                  <a:pt x="2070" y="544"/>
                </a:lnTo>
                <a:lnTo>
                  <a:pt x="2079" y="533"/>
                </a:lnTo>
                <a:lnTo>
                  <a:pt x="2088" y="523"/>
                </a:lnTo>
                <a:lnTo>
                  <a:pt x="2096" y="509"/>
                </a:lnTo>
                <a:lnTo>
                  <a:pt x="2101" y="497"/>
                </a:lnTo>
                <a:lnTo>
                  <a:pt x="2105" y="484"/>
                </a:lnTo>
                <a:lnTo>
                  <a:pt x="2110" y="472"/>
                </a:lnTo>
                <a:lnTo>
                  <a:pt x="2115" y="446"/>
                </a:lnTo>
                <a:lnTo>
                  <a:pt x="2120" y="417"/>
                </a:lnTo>
                <a:lnTo>
                  <a:pt x="2120" y="417"/>
                </a:lnTo>
                <a:lnTo>
                  <a:pt x="2111" y="416"/>
                </a:lnTo>
                <a:lnTo>
                  <a:pt x="2102" y="415"/>
                </a:lnTo>
                <a:lnTo>
                  <a:pt x="2092" y="414"/>
                </a:lnTo>
                <a:lnTo>
                  <a:pt x="2084" y="411"/>
                </a:lnTo>
                <a:lnTo>
                  <a:pt x="2072" y="407"/>
                </a:lnTo>
                <a:lnTo>
                  <a:pt x="2062" y="403"/>
                </a:lnTo>
                <a:lnTo>
                  <a:pt x="2053" y="397"/>
                </a:lnTo>
                <a:lnTo>
                  <a:pt x="2045" y="392"/>
                </a:lnTo>
                <a:lnTo>
                  <a:pt x="2029" y="377"/>
                </a:lnTo>
                <a:lnTo>
                  <a:pt x="2011" y="361"/>
                </a:lnTo>
                <a:lnTo>
                  <a:pt x="2009" y="355"/>
                </a:lnTo>
                <a:lnTo>
                  <a:pt x="2006" y="350"/>
                </a:lnTo>
                <a:lnTo>
                  <a:pt x="2000" y="348"/>
                </a:lnTo>
                <a:lnTo>
                  <a:pt x="1995" y="346"/>
                </a:lnTo>
                <a:lnTo>
                  <a:pt x="1986" y="336"/>
                </a:lnTo>
                <a:lnTo>
                  <a:pt x="1980" y="326"/>
                </a:lnTo>
                <a:lnTo>
                  <a:pt x="1973" y="315"/>
                </a:lnTo>
                <a:lnTo>
                  <a:pt x="1969" y="302"/>
                </a:lnTo>
                <a:lnTo>
                  <a:pt x="1966" y="292"/>
                </a:lnTo>
                <a:lnTo>
                  <a:pt x="1964" y="282"/>
                </a:lnTo>
                <a:lnTo>
                  <a:pt x="1958" y="270"/>
                </a:lnTo>
                <a:lnTo>
                  <a:pt x="1953" y="260"/>
                </a:lnTo>
                <a:lnTo>
                  <a:pt x="1948" y="251"/>
                </a:lnTo>
                <a:lnTo>
                  <a:pt x="1942" y="239"/>
                </a:lnTo>
                <a:lnTo>
                  <a:pt x="1938" y="224"/>
                </a:lnTo>
                <a:lnTo>
                  <a:pt x="1935" y="207"/>
                </a:lnTo>
                <a:lnTo>
                  <a:pt x="1931" y="191"/>
                </a:lnTo>
                <a:lnTo>
                  <a:pt x="1929" y="175"/>
                </a:lnTo>
                <a:lnTo>
                  <a:pt x="1926" y="159"/>
                </a:lnTo>
                <a:lnTo>
                  <a:pt x="1923" y="143"/>
                </a:lnTo>
                <a:lnTo>
                  <a:pt x="1918" y="126"/>
                </a:lnTo>
                <a:lnTo>
                  <a:pt x="1913" y="111"/>
                </a:lnTo>
                <a:lnTo>
                  <a:pt x="1913" y="111"/>
                </a:lnTo>
                <a:lnTo>
                  <a:pt x="1905" y="111"/>
                </a:lnTo>
                <a:lnTo>
                  <a:pt x="1898" y="110"/>
                </a:lnTo>
                <a:lnTo>
                  <a:pt x="1890" y="108"/>
                </a:lnTo>
                <a:lnTo>
                  <a:pt x="1884" y="106"/>
                </a:lnTo>
                <a:lnTo>
                  <a:pt x="1878" y="103"/>
                </a:lnTo>
                <a:lnTo>
                  <a:pt x="1872" y="98"/>
                </a:lnTo>
                <a:lnTo>
                  <a:pt x="1865" y="93"/>
                </a:lnTo>
                <a:lnTo>
                  <a:pt x="1860" y="87"/>
                </a:lnTo>
                <a:lnTo>
                  <a:pt x="1855" y="77"/>
                </a:lnTo>
                <a:lnTo>
                  <a:pt x="1849" y="66"/>
                </a:lnTo>
                <a:lnTo>
                  <a:pt x="1845" y="62"/>
                </a:lnTo>
                <a:lnTo>
                  <a:pt x="1840" y="58"/>
                </a:lnTo>
                <a:lnTo>
                  <a:pt x="1834" y="56"/>
                </a:lnTo>
                <a:lnTo>
                  <a:pt x="1828" y="53"/>
                </a:lnTo>
                <a:lnTo>
                  <a:pt x="1815" y="46"/>
                </a:lnTo>
                <a:lnTo>
                  <a:pt x="1802" y="42"/>
                </a:lnTo>
                <a:lnTo>
                  <a:pt x="1789" y="37"/>
                </a:lnTo>
                <a:lnTo>
                  <a:pt x="1775" y="29"/>
                </a:lnTo>
                <a:lnTo>
                  <a:pt x="1764" y="21"/>
                </a:lnTo>
                <a:lnTo>
                  <a:pt x="1755" y="11"/>
                </a:lnTo>
                <a:lnTo>
                  <a:pt x="1750" y="6"/>
                </a:lnTo>
                <a:lnTo>
                  <a:pt x="1746" y="3"/>
                </a:lnTo>
                <a:lnTo>
                  <a:pt x="1739" y="1"/>
                </a:lnTo>
                <a:lnTo>
                  <a:pt x="1733" y="0"/>
                </a:lnTo>
                <a:lnTo>
                  <a:pt x="1728" y="0"/>
                </a:lnTo>
                <a:lnTo>
                  <a:pt x="1725" y="1"/>
                </a:lnTo>
                <a:lnTo>
                  <a:pt x="1722" y="2"/>
                </a:lnTo>
                <a:lnTo>
                  <a:pt x="1719" y="4"/>
                </a:lnTo>
                <a:lnTo>
                  <a:pt x="1713" y="10"/>
                </a:lnTo>
                <a:lnTo>
                  <a:pt x="1709" y="16"/>
                </a:lnTo>
                <a:lnTo>
                  <a:pt x="1706" y="23"/>
                </a:lnTo>
                <a:lnTo>
                  <a:pt x="1701" y="30"/>
                </a:lnTo>
                <a:lnTo>
                  <a:pt x="1696" y="37"/>
                </a:lnTo>
                <a:lnTo>
                  <a:pt x="1691" y="42"/>
                </a:lnTo>
                <a:lnTo>
                  <a:pt x="1683" y="48"/>
                </a:lnTo>
                <a:lnTo>
                  <a:pt x="1676" y="52"/>
                </a:lnTo>
                <a:lnTo>
                  <a:pt x="1670" y="55"/>
                </a:lnTo>
                <a:lnTo>
                  <a:pt x="1662" y="58"/>
                </a:lnTo>
                <a:lnTo>
                  <a:pt x="1656" y="60"/>
                </a:lnTo>
                <a:lnTo>
                  <a:pt x="1648" y="63"/>
                </a:lnTo>
                <a:lnTo>
                  <a:pt x="1640" y="64"/>
                </a:lnTo>
                <a:lnTo>
                  <a:pt x="1632" y="64"/>
                </a:lnTo>
                <a:lnTo>
                  <a:pt x="1621" y="64"/>
                </a:lnTo>
                <a:lnTo>
                  <a:pt x="1613" y="63"/>
                </a:lnTo>
                <a:lnTo>
                  <a:pt x="1604" y="63"/>
                </a:lnTo>
                <a:lnTo>
                  <a:pt x="1594" y="60"/>
                </a:lnTo>
                <a:lnTo>
                  <a:pt x="1587" y="56"/>
                </a:lnTo>
                <a:lnTo>
                  <a:pt x="1578" y="53"/>
                </a:lnTo>
                <a:lnTo>
                  <a:pt x="1571" y="54"/>
                </a:lnTo>
                <a:lnTo>
                  <a:pt x="1564" y="57"/>
                </a:lnTo>
                <a:lnTo>
                  <a:pt x="1558" y="60"/>
                </a:lnTo>
                <a:lnTo>
                  <a:pt x="1552" y="65"/>
                </a:lnTo>
                <a:lnTo>
                  <a:pt x="1546" y="69"/>
                </a:lnTo>
                <a:lnTo>
                  <a:pt x="1540" y="73"/>
                </a:lnTo>
                <a:lnTo>
                  <a:pt x="1533" y="76"/>
                </a:lnTo>
                <a:lnTo>
                  <a:pt x="1525" y="77"/>
                </a:lnTo>
                <a:lnTo>
                  <a:pt x="1520" y="77"/>
                </a:lnTo>
                <a:lnTo>
                  <a:pt x="1516" y="76"/>
                </a:lnTo>
                <a:lnTo>
                  <a:pt x="1510" y="73"/>
                </a:lnTo>
                <a:lnTo>
                  <a:pt x="1506" y="70"/>
                </a:lnTo>
                <a:lnTo>
                  <a:pt x="1498" y="66"/>
                </a:lnTo>
                <a:lnTo>
                  <a:pt x="1489" y="60"/>
                </a:lnTo>
                <a:lnTo>
                  <a:pt x="1479" y="58"/>
                </a:lnTo>
                <a:lnTo>
                  <a:pt x="1470" y="56"/>
                </a:lnTo>
                <a:lnTo>
                  <a:pt x="1462" y="56"/>
                </a:lnTo>
                <a:lnTo>
                  <a:pt x="1451" y="56"/>
                </a:lnTo>
                <a:lnTo>
                  <a:pt x="1432" y="57"/>
                </a:lnTo>
                <a:lnTo>
                  <a:pt x="1416" y="59"/>
                </a:lnTo>
                <a:lnTo>
                  <a:pt x="1399" y="63"/>
                </a:lnTo>
                <a:lnTo>
                  <a:pt x="1381" y="64"/>
                </a:lnTo>
                <a:lnTo>
                  <a:pt x="1375" y="64"/>
                </a:lnTo>
                <a:lnTo>
                  <a:pt x="1369" y="64"/>
                </a:lnTo>
                <a:lnTo>
                  <a:pt x="1363" y="63"/>
                </a:lnTo>
                <a:lnTo>
                  <a:pt x="1358" y="60"/>
                </a:lnTo>
                <a:lnTo>
                  <a:pt x="1355" y="59"/>
                </a:lnTo>
                <a:lnTo>
                  <a:pt x="1351" y="57"/>
                </a:lnTo>
                <a:lnTo>
                  <a:pt x="1349" y="55"/>
                </a:lnTo>
                <a:lnTo>
                  <a:pt x="1347" y="52"/>
                </a:lnTo>
                <a:lnTo>
                  <a:pt x="1343" y="46"/>
                </a:lnTo>
                <a:lnTo>
                  <a:pt x="1340" y="40"/>
                </a:lnTo>
                <a:lnTo>
                  <a:pt x="1336" y="33"/>
                </a:lnTo>
                <a:lnTo>
                  <a:pt x="1333" y="28"/>
                </a:lnTo>
                <a:lnTo>
                  <a:pt x="1331" y="27"/>
                </a:lnTo>
                <a:lnTo>
                  <a:pt x="1328" y="25"/>
                </a:lnTo>
                <a:lnTo>
                  <a:pt x="1324" y="24"/>
                </a:lnTo>
                <a:lnTo>
                  <a:pt x="1321" y="24"/>
                </a:lnTo>
                <a:lnTo>
                  <a:pt x="1309" y="24"/>
                </a:lnTo>
                <a:lnTo>
                  <a:pt x="1300" y="25"/>
                </a:lnTo>
                <a:lnTo>
                  <a:pt x="1290" y="26"/>
                </a:lnTo>
                <a:lnTo>
                  <a:pt x="1279" y="26"/>
                </a:lnTo>
                <a:lnTo>
                  <a:pt x="1273" y="26"/>
                </a:lnTo>
                <a:lnTo>
                  <a:pt x="1266" y="25"/>
                </a:lnTo>
                <a:lnTo>
                  <a:pt x="1261" y="23"/>
                </a:lnTo>
                <a:lnTo>
                  <a:pt x="1255" y="22"/>
                </a:lnTo>
                <a:lnTo>
                  <a:pt x="1250" y="19"/>
                </a:lnTo>
                <a:lnTo>
                  <a:pt x="1243" y="17"/>
                </a:lnTo>
                <a:lnTo>
                  <a:pt x="1237" y="16"/>
                </a:lnTo>
                <a:lnTo>
                  <a:pt x="1230" y="16"/>
                </a:lnTo>
                <a:lnTo>
                  <a:pt x="1223" y="16"/>
                </a:lnTo>
                <a:lnTo>
                  <a:pt x="1216" y="18"/>
                </a:lnTo>
                <a:lnTo>
                  <a:pt x="1210" y="21"/>
                </a:lnTo>
                <a:lnTo>
                  <a:pt x="1205" y="24"/>
                </a:lnTo>
                <a:lnTo>
                  <a:pt x="1205" y="24"/>
                </a:lnTo>
                <a:lnTo>
                  <a:pt x="1198" y="29"/>
                </a:lnTo>
                <a:lnTo>
                  <a:pt x="1190" y="37"/>
                </a:lnTo>
                <a:lnTo>
                  <a:pt x="1187" y="40"/>
                </a:lnTo>
                <a:lnTo>
                  <a:pt x="1184" y="43"/>
                </a:lnTo>
                <a:lnTo>
                  <a:pt x="1181" y="46"/>
                </a:lnTo>
                <a:lnTo>
                  <a:pt x="1180" y="51"/>
                </a:lnTo>
                <a:lnTo>
                  <a:pt x="1181" y="57"/>
                </a:lnTo>
                <a:lnTo>
                  <a:pt x="1182" y="64"/>
                </a:lnTo>
                <a:lnTo>
                  <a:pt x="1184" y="70"/>
                </a:lnTo>
                <a:lnTo>
                  <a:pt x="1186" y="76"/>
                </a:lnTo>
                <a:lnTo>
                  <a:pt x="1193" y="86"/>
                </a:lnTo>
                <a:lnTo>
                  <a:pt x="1199" y="98"/>
                </a:lnTo>
                <a:lnTo>
                  <a:pt x="1207" y="109"/>
                </a:lnTo>
                <a:lnTo>
                  <a:pt x="1216" y="120"/>
                </a:lnTo>
                <a:lnTo>
                  <a:pt x="1220" y="124"/>
                </a:lnTo>
                <a:lnTo>
                  <a:pt x="1222" y="130"/>
                </a:lnTo>
                <a:lnTo>
                  <a:pt x="1223" y="133"/>
                </a:lnTo>
                <a:lnTo>
                  <a:pt x="1223" y="135"/>
                </a:lnTo>
                <a:lnTo>
                  <a:pt x="1222" y="138"/>
                </a:lnTo>
                <a:lnTo>
                  <a:pt x="1220" y="140"/>
                </a:lnTo>
                <a:lnTo>
                  <a:pt x="1215" y="147"/>
                </a:lnTo>
                <a:lnTo>
                  <a:pt x="1211" y="151"/>
                </a:lnTo>
                <a:lnTo>
                  <a:pt x="1207" y="157"/>
                </a:lnTo>
                <a:lnTo>
                  <a:pt x="1201" y="160"/>
                </a:lnTo>
                <a:lnTo>
                  <a:pt x="1190" y="166"/>
                </a:lnTo>
                <a:lnTo>
                  <a:pt x="1179" y="171"/>
                </a:lnTo>
                <a:lnTo>
                  <a:pt x="1153" y="177"/>
                </a:lnTo>
                <a:lnTo>
                  <a:pt x="1125" y="184"/>
                </a:lnTo>
                <a:lnTo>
                  <a:pt x="1108" y="186"/>
                </a:lnTo>
                <a:lnTo>
                  <a:pt x="1092" y="188"/>
                </a:lnTo>
                <a:lnTo>
                  <a:pt x="1087" y="192"/>
                </a:lnTo>
                <a:lnTo>
                  <a:pt x="1081" y="197"/>
                </a:lnTo>
                <a:lnTo>
                  <a:pt x="1068" y="200"/>
                </a:lnTo>
                <a:lnTo>
                  <a:pt x="1055" y="203"/>
                </a:lnTo>
                <a:lnTo>
                  <a:pt x="1043" y="205"/>
                </a:lnTo>
                <a:lnTo>
                  <a:pt x="1028" y="210"/>
                </a:lnTo>
                <a:lnTo>
                  <a:pt x="1020" y="212"/>
                </a:lnTo>
                <a:lnTo>
                  <a:pt x="1012" y="213"/>
                </a:lnTo>
                <a:lnTo>
                  <a:pt x="1008" y="214"/>
                </a:lnTo>
                <a:lnTo>
                  <a:pt x="1004" y="215"/>
                </a:lnTo>
                <a:lnTo>
                  <a:pt x="1000" y="217"/>
                </a:lnTo>
                <a:lnTo>
                  <a:pt x="997" y="220"/>
                </a:lnTo>
                <a:lnTo>
                  <a:pt x="994" y="225"/>
                </a:lnTo>
                <a:lnTo>
                  <a:pt x="992" y="229"/>
                </a:lnTo>
                <a:lnTo>
                  <a:pt x="991" y="234"/>
                </a:lnTo>
                <a:lnTo>
                  <a:pt x="991" y="240"/>
                </a:lnTo>
                <a:lnTo>
                  <a:pt x="992" y="251"/>
                </a:lnTo>
                <a:lnTo>
                  <a:pt x="992" y="262"/>
                </a:lnTo>
                <a:lnTo>
                  <a:pt x="990" y="283"/>
                </a:lnTo>
                <a:lnTo>
                  <a:pt x="985" y="301"/>
                </a:lnTo>
                <a:lnTo>
                  <a:pt x="980" y="319"/>
                </a:lnTo>
                <a:lnTo>
                  <a:pt x="973" y="335"/>
                </a:lnTo>
                <a:lnTo>
                  <a:pt x="966" y="351"/>
                </a:lnTo>
                <a:lnTo>
                  <a:pt x="957" y="366"/>
                </a:lnTo>
                <a:lnTo>
                  <a:pt x="946" y="383"/>
                </a:lnTo>
                <a:lnTo>
                  <a:pt x="936" y="401"/>
                </a:lnTo>
                <a:lnTo>
                  <a:pt x="925" y="419"/>
                </a:lnTo>
                <a:lnTo>
                  <a:pt x="914" y="434"/>
                </a:lnTo>
                <a:lnTo>
                  <a:pt x="903" y="449"/>
                </a:lnTo>
                <a:lnTo>
                  <a:pt x="890" y="468"/>
                </a:lnTo>
                <a:lnTo>
                  <a:pt x="879" y="487"/>
                </a:lnTo>
                <a:lnTo>
                  <a:pt x="868" y="506"/>
                </a:lnTo>
                <a:lnTo>
                  <a:pt x="862" y="514"/>
                </a:lnTo>
                <a:lnTo>
                  <a:pt x="855" y="521"/>
                </a:lnTo>
                <a:lnTo>
                  <a:pt x="850" y="523"/>
                </a:lnTo>
                <a:lnTo>
                  <a:pt x="846" y="524"/>
                </a:lnTo>
                <a:lnTo>
                  <a:pt x="841" y="525"/>
                </a:lnTo>
                <a:lnTo>
                  <a:pt x="835" y="526"/>
                </a:lnTo>
                <a:lnTo>
                  <a:pt x="827" y="525"/>
                </a:lnTo>
                <a:lnTo>
                  <a:pt x="820" y="523"/>
                </a:lnTo>
                <a:lnTo>
                  <a:pt x="812" y="519"/>
                </a:lnTo>
                <a:lnTo>
                  <a:pt x="807" y="516"/>
                </a:lnTo>
                <a:lnTo>
                  <a:pt x="795" y="506"/>
                </a:lnTo>
                <a:lnTo>
                  <a:pt x="782" y="497"/>
                </a:lnTo>
                <a:lnTo>
                  <a:pt x="777" y="492"/>
                </a:lnTo>
                <a:lnTo>
                  <a:pt x="771" y="488"/>
                </a:lnTo>
                <a:lnTo>
                  <a:pt x="769" y="486"/>
                </a:lnTo>
                <a:lnTo>
                  <a:pt x="767" y="485"/>
                </a:lnTo>
                <a:lnTo>
                  <a:pt x="764" y="484"/>
                </a:lnTo>
                <a:lnTo>
                  <a:pt x="761" y="483"/>
                </a:lnTo>
                <a:lnTo>
                  <a:pt x="757" y="484"/>
                </a:lnTo>
                <a:lnTo>
                  <a:pt x="755" y="485"/>
                </a:lnTo>
                <a:lnTo>
                  <a:pt x="752" y="487"/>
                </a:lnTo>
                <a:lnTo>
                  <a:pt x="751" y="489"/>
                </a:lnTo>
                <a:lnTo>
                  <a:pt x="747" y="495"/>
                </a:lnTo>
                <a:lnTo>
                  <a:pt x="742" y="499"/>
                </a:lnTo>
                <a:lnTo>
                  <a:pt x="736" y="502"/>
                </a:lnTo>
                <a:lnTo>
                  <a:pt x="729" y="503"/>
                </a:lnTo>
                <a:lnTo>
                  <a:pt x="726" y="504"/>
                </a:lnTo>
                <a:lnTo>
                  <a:pt x="724" y="505"/>
                </a:lnTo>
                <a:lnTo>
                  <a:pt x="722" y="508"/>
                </a:lnTo>
                <a:lnTo>
                  <a:pt x="721" y="510"/>
                </a:lnTo>
                <a:lnTo>
                  <a:pt x="721" y="517"/>
                </a:lnTo>
                <a:lnTo>
                  <a:pt x="721" y="524"/>
                </a:lnTo>
                <a:lnTo>
                  <a:pt x="722" y="530"/>
                </a:lnTo>
                <a:lnTo>
                  <a:pt x="724" y="536"/>
                </a:lnTo>
                <a:lnTo>
                  <a:pt x="727" y="549"/>
                </a:lnTo>
                <a:lnTo>
                  <a:pt x="728" y="563"/>
                </a:lnTo>
                <a:lnTo>
                  <a:pt x="728" y="568"/>
                </a:lnTo>
                <a:lnTo>
                  <a:pt x="727" y="573"/>
                </a:lnTo>
                <a:lnTo>
                  <a:pt x="726" y="578"/>
                </a:lnTo>
                <a:lnTo>
                  <a:pt x="723" y="583"/>
                </a:lnTo>
                <a:lnTo>
                  <a:pt x="721" y="586"/>
                </a:lnTo>
                <a:lnTo>
                  <a:pt x="716" y="590"/>
                </a:lnTo>
                <a:lnTo>
                  <a:pt x="712" y="592"/>
                </a:lnTo>
                <a:lnTo>
                  <a:pt x="708" y="592"/>
                </a:lnTo>
                <a:lnTo>
                  <a:pt x="700" y="592"/>
                </a:lnTo>
                <a:lnTo>
                  <a:pt x="693" y="590"/>
                </a:lnTo>
                <a:lnTo>
                  <a:pt x="687" y="586"/>
                </a:lnTo>
                <a:lnTo>
                  <a:pt x="681" y="583"/>
                </a:lnTo>
                <a:lnTo>
                  <a:pt x="675" y="579"/>
                </a:lnTo>
                <a:lnTo>
                  <a:pt x="669" y="577"/>
                </a:lnTo>
                <a:lnTo>
                  <a:pt x="662" y="575"/>
                </a:lnTo>
                <a:lnTo>
                  <a:pt x="655" y="573"/>
                </a:lnTo>
                <a:lnTo>
                  <a:pt x="650" y="578"/>
                </a:lnTo>
                <a:lnTo>
                  <a:pt x="646" y="584"/>
                </a:lnTo>
                <a:lnTo>
                  <a:pt x="641" y="585"/>
                </a:lnTo>
                <a:lnTo>
                  <a:pt x="635" y="586"/>
                </a:lnTo>
                <a:lnTo>
                  <a:pt x="626" y="586"/>
                </a:lnTo>
                <a:lnTo>
                  <a:pt x="615" y="586"/>
                </a:lnTo>
                <a:lnTo>
                  <a:pt x="608" y="589"/>
                </a:lnTo>
                <a:lnTo>
                  <a:pt x="603" y="592"/>
                </a:lnTo>
                <a:lnTo>
                  <a:pt x="598" y="596"/>
                </a:lnTo>
                <a:lnTo>
                  <a:pt x="593" y="600"/>
                </a:lnTo>
                <a:lnTo>
                  <a:pt x="584" y="609"/>
                </a:lnTo>
                <a:lnTo>
                  <a:pt x="576" y="619"/>
                </a:lnTo>
                <a:lnTo>
                  <a:pt x="571" y="629"/>
                </a:lnTo>
                <a:lnTo>
                  <a:pt x="564" y="639"/>
                </a:lnTo>
                <a:lnTo>
                  <a:pt x="560" y="650"/>
                </a:lnTo>
                <a:lnTo>
                  <a:pt x="555" y="659"/>
                </a:lnTo>
                <a:lnTo>
                  <a:pt x="552" y="663"/>
                </a:lnTo>
                <a:lnTo>
                  <a:pt x="549" y="666"/>
                </a:lnTo>
                <a:lnTo>
                  <a:pt x="545" y="668"/>
                </a:lnTo>
                <a:lnTo>
                  <a:pt x="540" y="670"/>
                </a:lnTo>
                <a:lnTo>
                  <a:pt x="534" y="668"/>
                </a:lnTo>
                <a:lnTo>
                  <a:pt x="528" y="666"/>
                </a:lnTo>
                <a:lnTo>
                  <a:pt x="523" y="664"/>
                </a:lnTo>
                <a:lnTo>
                  <a:pt x="519" y="661"/>
                </a:lnTo>
                <a:lnTo>
                  <a:pt x="513" y="658"/>
                </a:lnTo>
                <a:lnTo>
                  <a:pt x="509" y="656"/>
                </a:lnTo>
                <a:lnTo>
                  <a:pt x="504" y="653"/>
                </a:lnTo>
                <a:lnTo>
                  <a:pt x="497" y="653"/>
                </a:lnTo>
                <a:lnTo>
                  <a:pt x="479" y="653"/>
                </a:lnTo>
                <a:lnTo>
                  <a:pt x="460" y="653"/>
                </a:lnTo>
                <a:lnTo>
                  <a:pt x="442" y="653"/>
                </a:lnTo>
                <a:lnTo>
                  <a:pt x="424" y="653"/>
                </a:lnTo>
                <a:lnTo>
                  <a:pt x="413" y="651"/>
                </a:lnTo>
                <a:lnTo>
                  <a:pt x="402" y="648"/>
                </a:lnTo>
                <a:lnTo>
                  <a:pt x="397" y="647"/>
                </a:lnTo>
                <a:lnTo>
                  <a:pt x="392" y="648"/>
                </a:lnTo>
                <a:lnTo>
                  <a:pt x="389" y="650"/>
                </a:lnTo>
                <a:lnTo>
                  <a:pt x="386" y="653"/>
                </a:lnTo>
                <a:lnTo>
                  <a:pt x="380" y="662"/>
                </a:lnTo>
                <a:lnTo>
                  <a:pt x="376" y="672"/>
                </a:lnTo>
                <a:lnTo>
                  <a:pt x="371" y="683"/>
                </a:lnTo>
                <a:lnTo>
                  <a:pt x="365" y="691"/>
                </a:lnTo>
                <a:lnTo>
                  <a:pt x="362" y="695"/>
                </a:lnTo>
                <a:lnTo>
                  <a:pt x="359" y="699"/>
                </a:lnTo>
                <a:lnTo>
                  <a:pt x="353" y="700"/>
                </a:lnTo>
                <a:lnTo>
                  <a:pt x="349" y="701"/>
                </a:lnTo>
                <a:lnTo>
                  <a:pt x="342" y="700"/>
                </a:lnTo>
                <a:lnTo>
                  <a:pt x="334" y="698"/>
                </a:lnTo>
                <a:lnTo>
                  <a:pt x="325" y="693"/>
                </a:lnTo>
                <a:lnTo>
                  <a:pt x="318" y="690"/>
                </a:lnTo>
                <a:lnTo>
                  <a:pt x="311" y="688"/>
                </a:lnTo>
                <a:lnTo>
                  <a:pt x="306" y="687"/>
                </a:lnTo>
                <a:lnTo>
                  <a:pt x="304" y="687"/>
                </a:lnTo>
                <a:lnTo>
                  <a:pt x="303" y="688"/>
                </a:lnTo>
                <a:lnTo>
                  <a:pt x="302" y="690"/>
                </a:lnTo>
                <a:lnTo>
                  <a:pt x="301" y="693"/>
                </a:lnTo>
                <a:lnTo>
                  <a:pt x="301" y="693"/>
                </a:lnTo>
                <a:lnTo>
                  <a:pt x="301" y="706"/>
                </a:lnTo>
                <a:lnTo>
                  <a:pt x="301" y="719"/>
                </a:lnTo>
                <a:lnTo>
                  <a:pt x="301" y="732"/>
                </a:lnTo>
                <a:lnTo>
                  <a:pt x="301" y="745"/>
                </a:lnTo>
                <a:lnTo>
                  <a:pt x="301" y="751"/>
                </a:lnTo>
                <a:lnTo>
                  <a:pt x="298" y="755"/>
                </a:lnTo>
                <a:lnTo>
                  <a:pt x="296" y="758"/>
                </a:lnTo>
                <a:lnTo>
                  <a:pt x="292" y="761"/>
                </a:lnTo>
                <a:lnTo>
                  <a:pt x="284" y="768"/>
                </a:lnTo>
                <a:lnTo>
                  <a:pt x="277" y="775"/>
                </a:lnTo>
                <a:lnTo>
                  <a:pt x="274" y="781"/>
                </a:lnTo>
                <a:lnTo>
                  <a:pt x="272" y="787"/>
                </a:lnTo>
                <a:lnTo>
                  <a:pt x="271" y="795"/>
                </a:lnTo>
                <a:lnTo>
                  <a:pt x="271" y="801"/>
                </a:lnTo>
                <a:lnTo>
                  <a:pt x="272" y="809"/>
                </a:lnTo>
                <a:lnTo>
                  <a:pt x="275" y="815"/>
                </a:lnTo>
                <a:lnTo>
                  <a:pt x="278" y="821"/>
                </a:lnTo>
                <a:lnTo>
                  <a:pt x="281" y="826"/>
                </a:lnTo>
                <a:lnTo>
                  <a:pt x="284" y="832"/>
                </a:lnTo>
                <a:lnTo>
                  <a:pt x="288" y="837"/>
                </a:lnTo>
                <a:lnTo>
                  <a:pt x="290" y="842"/>
                </a:lnTo>
                <a:lnTo>
                  <a:pt x="291" y="850"/>
                </a:lnTo>
                <a:lnTo>
                  <a:pt x="290" y="853"/>
                </a:lnTo>
                <a:lnTo>
                  <a:pt x="289" y="855"/>
                </a:lnTo>
                <a:lnTo>
                  <a:pt x="287" y="857"/>
                </a:lnTo>
                <a:lnTo>
                  <a:pt x="284" y="860"/>
                </a:lnTo>
                <a:lnTo>
                  <a:pt x="278" y="863"/>
                </a:lnTo>
                <a:lnTo>
                  <a:pt x="271" y="866"/>
                </a:lnTo>
                <a:lnTo>
                  <a:pt x="262" y="873"/>
                </a:lnTo>
                <a:lnTo>
                  <a:pt x="251" y="879"/>
                </a:lnTo>
                <a:lnTo>
                  <a:pt x="241" y="886"/>
                </a:lnTo>
                <a:lnTo>
                  <a:pt x="229" y="892"/>
                </a:lnTo>
                <a:lnTo>
                  <a:pt x="215" y="897"/>
                </a:lnTo>
                <a:lnTo>
                  <a:pt x="201" y="904"/>
                </a:lnTo>
                <a:lnTo>
                  <a:pt x="196" y="907"/>
                </a:lnTo>
                <a:lnTo>
                  <a:pt x="191" y="911"/>
                </a:lnTo>
                <a:lnTo>
                  <a:pt x="189" y="915"/>
                </a:lnTo>
                <a:lnTo>
                  <a:pt x="188" y="917"/>
                </a:lnTo>
                <a:lnTo>
                  <a:pt x="187" y="920"/>
                </a:lnTo>
                <a:lnTo>
                  <a:pt x="187" y="924"/>
                </a:lnTo>
                <a:lnTo>
                  <a:pt x="187" y="934"/>
                </a:lnTo>
                <a:lnTo>
                  <a:pt x="189" y="944"/>
                </a:lnTo>
                <a:lnTo>
                  <a:pt x="191" y="952"/>
                </a:lnTo>
                <a:lnTo>
                  <a:pt x="194" y="961"/>
                </a:lnTo>
                <a:lnTo>
                  <a:pt x="196" y="970"/>
                </a:lnTo>
                <a:lnTo>
                  <a:pt x="198" y="979"/>
                </a:lnTo>
                <a:lnTo>
                  <a:pt x="200" y="988"/>
                </a:lnTo>
                <a:lnTo>
                  <a:pt x="200" y="999"/>
                </a:lnTo>
                <a:lnTo>
                  <a:pt x="201" y="1005"/>
                </a:lnTo>
                <a:lnTo>
                  <a:pt x="201" y="1011"/>
                </a:lnTo>
                <a:lnTo>
                  <a:pt x="201" y="1013"/>
                </a:lnTo>
                <a:lnTo>
                  <a:pt x="200" y="1015"/>
                </a:lnTo>
                <a:lnTo>
                  <a:pt x="199" y="1017"/>
                </a:lnTo>
                <a:lnTo>
                  <a:pt x="198" y="1019"/>
                </a:lnTo>
                <a:lnTo>
                  <a:pt x="194" y="1022"/>
                </a:lnTo>
                <a:lnTo>
                  <a:pt x="190" y="1023"/>
                </a:lnTo>
                <a:lnTo>
                  <a:pt x="187" y="1024"/>
                </a:lnTo>
                <a:lnTo>
                  <a:pt x="184" y="1024"/>
                </a:lnTo>
                <a:lnTo>
                  <a:pt x="177" y="1023"/>
                </a:lnTo>
                <a:lnTo>
                  <a:pt x="169" y="1023"/>
                </a:lnTo>
                <a:lnTo>
                  <a:pt x="158" y="1019"/>
                </a:lnTo>
                <a:lnTo>
                  <a:pt x="147" y="1017"/>
                </a:lnTo>
                <a:lnTo>
                  <a:pt x="133" y="1016"/>
                </a:lnTo>
                <a:lnTo>
                  <a:pt x="120" y="1015"/>
                </a:lnTo>
                <a:lnTo>
                  <a:pt x="107" y="1013"/>
                </a:lnTo>
                <a:lnTo>
                  <a:pt x="94" y="1009"/>
                </a:lnTo>
                <a:lnTo>
                  <a:pt x="77" y="1002"/>
                </a:lnTo>
                <a:lnTo>
                  <a:pt x="63" y="996"/>
                </a:lnTo>
                <a:lnTo>
                  <a:pt x="55" y="992"/>
                </a:lnTo>
                <a:lnTo>
                  <a:pt x="48" y="990"/>
                </a:lnTo>
                <a:lnTo>
                  <a:pt x="39" y="988"/>
                </a:lnTo>
                <a:lnTo>
                  <a:pt x="31" y="988"/>
                </a:lnTo>
                <a:lnTo>
                  <a:pt x="25" y="988"/>
                </a:lnTo>
                <a:lnTo>
                  <a:pt x="20" y="990"/>
                </a:lnTo>
                <a:lnTo>
                  <a:pt x="17" y="994"/>
                </a:lnTo>
                <a:lnTo>
                  <a:pt x="13" y="997"/>
                </a:lnTo>
                <a:lnTo>
                  <a:pt x="8" y="1006"/>
                </a:lnTo>
                <a:lnTo>
                  <a:pt x="4" y="1017"/>
                </a:lnTo>
                <a:lnTo>
                  <a:pt x="1" y="1024"/>
                </a:lnTo>
                <a:lnTo>
                  <a:pt x="1" y="1028"/>
                </a:lnTo>
                <a:lnTo>
                  <a:pt x="1" y="1031"/>
                </a:lnTo>
                <a:lnTo>
                  <a:pt x="2" y="1033"/>
                </a:lnTo>
                <a:lnTo>
                  <a:pt x="4" y="1037"/>
                </a:lnTo>
                <a:lnTo>
                  <a:pt x="4" y="1040"/>
                </a:lnTo>
                <a:lnTo>
                  <a:pt x="2" y="1044"/>
                </a:lnTo>
                <a:lnTo>
                  <a:pt x="0" y="1051"/>
                </a:lnTo>
                <a:lnTo>
                  <a:pt x="0" y="1051"/>
                </a:lnTo>
                <a:lnTo>
                  <a:pt x="5" y="1053"/>
                </a:lnTo>
                <a:lnTo>
                  <a:pt x="8" y="1056"/>
                </a:lnTo>
                <a:lnTo>
                  <a:pt x="10" y="1062"/>
                </a:lnTo>
                <a:lnTo>
                  <a:pt x="10" y="1067"/>
                </a:lnTo>
                <a:lnTo>
                  <a:pt x="10" y="1097"/>
                </a:lnTo>
                <a:lnTo>
                  <a:pt x="10" y="1127"/>
                </a:lnTo>
                <a:lnTo>
                  <a:pt x="10" y="1158"/>
                </a:lnTo>
                <a:lnTo>
                  <a:pt x="10" y="1188"/>
                </a:lnTo>
                <a:lnTo>
                  <a:pt x="15" y="1201"/>
                </a:lnTo>
                <a:lnTo>
                  <a:pt x="20" y="1214"/>
                </a:lnTo>
                <a:lnTo>
                  <a:pt x="20" y="1217"/>
                </a:lnTo>
                <a:lnTo>
                  <a:pt x="19" y="1221"/>
                </a:lnTo>
                <a:lnTo>
                  <a:pt x="17" y="1225"/>
                </a:lnTo>
                <a:lnTo>
                  <a:pt x="14" y="1227"/>
                </a:lnTo>
                <a:lnTo>
                  <a:pt x="10" y="1232"/>
                </a:lnTo>
                <a:lnTo>
                  <a:pt x="4" y="1238"/>
                </a:lnTo>
                <a:lnTo>
                  <a:pt x="4" y="1238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9" name="Freeform 195"/>
          <p:cNvSpPr>
            <a:spLocks/>
          </p:cNvSpPr>
          <p:nvPr/>
        </p:nvSpPr>
        <p:spPr bwMode="auto">
          <a:xfrm>
            <a:off x="6421504" y="3365445"/>
            <a:ext cx="447786" cy="801592"/>
          </a:xfrm>
          <a:custGeom>
            <a:avLst/>
            <a:gdLst>
              <a:gd name="T0" fmla="*/ 54 w 973"/>
              <a:gd name="T1" fmla="*/ 1726 h 1740"/>
              <a:gd name="T2" fmla="*/ 75 w 973"/>
              <a:gd name="T3" fmla="*/ 1732 h 1740"/>
              <a:gd name="T4" fmla="*/ 103 w 973"/>
              <a:gd name="T5" fmla="*/ 1739 h 1740"/>
              <a:gd name="T6" fmla="*/ 121 w 973"/>
              <a:gd name="T7" fmla="*/ 1722 h 1740"/>
              <a:gd name="T8" fmla="*/ 139 w 973"/>
              <a:gd name="T9" fmla="*/ 1689 h 1740"/>
              <a:gd name="T10" fmla="*/ 163 w 973"/>
              <a:gd name="T11" fmla="*/ 1690 h 1740"/>
              <a:gd name="T12" fmla="*/ 229 w 973"/>
              <a:gd name="T13" fmla="*/ 1692 h 1740"/>
              <a:gd name="T14" fmla="*/ 263 w 973"/>
              <a:gd name="T15" fmla="*/ 1697 h 1740"/>
              <a:gd name="T16" fmla="*/ 284 w 973"/>
              <a:gd name="T17" fmla="*/ 1707 h 1740"/>
              <a:gd name="T18" fmla="*/ 302 w 973"/>
              <a:gd name="T19" fmla="*/ 1702 h 1740"/>
              <a:gd name="T20" fmla="*/ 321 w 973"/>
              <a:gd name="T21" fmla="*/ 1668 h 1740"/>
              <a:gd name="T22" fmla="*/ 348 w 973"/>
              <a:gd name="T23" fmla="*/ 1635 h 1740"/>
              <a:gd name="T24" fmla="*/ 376 w 973"/>
              <a:gd name="T25" fmla="*/ 1625 h 1740"/>
              <a:gd name="T26" fmla="*/ 400 w 973"/>
              <a:gd name="T27" fmla="*/ 1617 h 1740"/>
              <a:gd name="T28" fmla="*/ 425 w 973"/>
              <a:gd name="T29" fmla="*/ 1618 h 1740"/>
              <a:gd name="T30" fmla="*/ 450 w 973"/>
              <a:gd name="T31" fmla="*/ 1631 h 1740"/>
              <a:gd name="T32" fmla="*/ 471 w 973"/>
              <a:gd name="T33" fmla="*/ 1625 h 1740"/>
              <a:gd name="T34" fmla="*/ 478 w 973"/>
              <a:gd name="T35" fmla="*/ 1607 h 1740"/>
              <a:gd name="T36" fmla="*/ 472 w 973"/>
              <a:gd name="T37" fmla="*/ 1569 h 1740"/>
              <a:gd name="T38" fmla="*/ 472 w 973"/>
              <a:gd name="T39" fmla="*/ 1547 h 1740"/>
              <a:gd name="T40" fmla="*/ 486 w 973"/>
              <a:gd name="T41" fmla="*/ 1541 h 1740"/>
              <a:gd name="T42" fmla="*/ 502 w 973"/>
              <a:gd name="T43" fmla="*/ 1526 h 1740"/>
              <a:gd name="T44" fmla="*/ 514 w 973"/>
              <a:gd name="T45" fmla="*/ 1523 h 1740"/>
              <a:gd name="T46" fmla="*/ 527 w 973"/>
              <a:gd name="T47" fmla="*/ 1531 h 1740"/>
              <a:gd name="T48" fmla="*/ 562 w 973"/>
              <a:gd name="T49" fmla="*/ 1558 h 1740"/>
              <a:gd name="T50" fmla="*/ 591 w 973"/>
              <a:gd name="T51" fmla="*/ 1564 h 1740"/>
              <a:gd name="T52" fmla="*/ 612 w 973"/>
              <a:gd name="T53" fmla="*/ 1553 h 1740"/>
              <a:gd name="T54" fmla="*/ 653 w 973"/>
              <a:gd name="T55" fmla="*/ 1488 h 1740"/>
              <a:gd name="T56" fmla="*/ 696 w 973"/>
              <a:gd name="T57" fmla="*/ 1422 h 1740"/>
              <a:gd name="T58" fmla="*/ 730 w 973"/>
              <a:gd name="T59" fmla="*/ 1358 h 1740"/>
              <a:gd name="T60" fmla="*/ 742 w 973"/>
              <a:gd name="T61" fmla="*/ 1290 h 1740"/>
              <a:gd name="T62" fmla="*/ 744 w 973"/>
              <a:gd name="T63" fmla="*/ 1264 h 1740"/>
              <a:gd name="T64" fmla="*/ 758 w 973"/>
              <a:gd name="T65" fmla="*/ 1253 h 1740"/>
              <a:gd name="T66" fmla="*/ 793 w 973"/>
              <a:gd name="T67" fmla="*/ 1244 h 1740"/>
              <a:gd name="T68" fmla="*/ 837 w 973"/>
              <a:gd name="T69" fmla="*/ 1231 h 1740"/>
              <a:gd name="T70" fmla="*/ 903 w 973"/>
              <a:gd name="T71" fmla="*/ 1216 h 1740"/>
              <a:gd name="T72" fmla="*/ 957 w 973"/>
              <a:gd name="T73" fmla="*/ 1196 h 1740"/>
              <a:gd name="T74" fmla="*/ 972 w 973"/>
              <a:gd name="T75" fmla="*/ 1177 h 1740"/>
              <a:gd name="T76" fmla="*/ 970 w 973"/>
              <a:gd name="T77" fmla="*/ 1163 h 1740"/>
              <a:gd name="T78" fmla="*/ 943 w 973"/>
              <a:gd name="T79" fmla="*/ 1125 h 1740"/>
              <a:gd name="T80" fmla="*/ 931 w 973"/>
              <a:gd name="T81" fmla="*/ 1096 h 1740"/>
              <a:gd name="T82" fmla="*/ 937 w 973"/>
              <a:gd name="T83" fmla="*/ 1079 h 1740"/>
              <a:gd name="T84" fmla="*/ 766 w 973"/>
              <a:gd name="T85" fmla="*/ 35 h 1740"/>
              <a:gd name="T86" fmla="*/ 165 w 973"/>
              <a:gd name="T87" fmla="*/ 107 h 1740"/>
              <a:gd name="T88" fmla="*/ 128 w 973"/>
              <a:gd name="T89" fmla="*/ 131 h 1740"/>
              <a:gd name="T90" fmla="*/ 48 w 973"/>
              <a:gd name="T91" fmla="*/ 175 h 1740"/>
              <a:gd name="T92" fmla="*/ 7 w 973"/>
              <a:gd name="T93" fmla="*/ 177 h 1740"/>
              <a:gd name="T94" fmla="*/ 123 w 973"/>
              <a:gd name="T95" fmla="*/ 1082 h 1740"/>
              <a:gd name="T96" fmla="*/ 99 w 973"/>
              <a:gd name="T97" fmla="*/ 1105 h 1740"/>
              <a:gd name="T98" fmla="*/ 92 w 973"/>
              <a:gd name="T99" fmla="*/ 1124 h 1740"/>
              <a:gd name="T100" fmla="*/ 96 w 973"/>
              <a:gd name="T101" fmla="*/ 1165 h 1740"/>
              <a:gd name="T102" fmla="*/ 123 w 973"/>
              <a:gd name="T103" fmla="*/ 1234 h 1740"/>
              <a:gd name="T104" fmla="*/ 137 w 973"/>
              <a:gd name="T105" fmla="*/ 1291 h 1740"/>
              <a:gd name="T106" fmla="*/ 138 w 973"/>
              <a:gd name="T107" fmla="*/ 1350 h 1740"/>
              <a:gd name="T108" fmla="*/ 123 w 973"/>
              <a:gd name="T109" fmla="*/ 1395 h 1740"/>
              <a:gd name="T110" fmla="*/ 105 w 973"/>
              <a:gd name="T111" fmla="*/ 1456 h 1740"/>
              <a:gd name="T112" fmla="*/ 88 w 973"/>
              <a:gd name="T113" fmla="*/ 1508 h 1740"/>
              <a:gd name="T114" fmla="*/ 68 w 973"/>
              <a:gd name="T115" fmla="*/ 1539 h 1740"/>
              <a:gd name="T116" fmla="*/ 60 w 973"/>
              <a:gd name="T117" fmla="*/ 1565 h 1740"/>
              <a:gd name="T118" fmla="*/ 55 w 973"/>
              <a:gd name="T119" fmla="*/ 1620 h 1740"/>
              <a:gd name="T120" fmla="*/ 48 w 973"/>
              <a:gd name="T121" fmla="*/ 1678 h 1740"/>
              <a:gd name="T122" fmla="*/ 43 w 973"/>
              <a:gd name="T123" fmla="*/ 1718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3" h="1740">
                <a:moveTo>
                  <a:pt x="51" y="1732"/>
                </a:moveTo>
                <a:lnTo>
                  <a:pt x="52" y="1729"/>
                </a:lnTo>
                <a:lnTo>
                  <a:pt x="53" y="1727"/>
                </a:lnTo>
                <a:lnTo>
                  <a:pt x="54" y="1726"/>
                </a:lnTo>
                <a:lnTo>
                  <a:pt x="56" y="1726"/>
                </a:lnTo>
                <a:lnTo>
                  <a:pt x="61" y="1727"/>
                </a:lnTo>
                <a:lnTo>
                  <a:pt x="68" y="1729"/>
                </a:lnTo>
                <a:lnTo>
                  <a:pt x="75" y="1732"/>
                </a:lnTo>
                <a:lnTo>
                  <a:pt x="84" y="1737"/>
                </a:lnTo>
                <a:lnTo>
                  <a:pt x="92" y="1739"/>
                </a:lnTo>
                <a:lnTo>
                  <a:pt x="99" y="1740"/>
                </a:lnTo>
                <a:lnTo>
                  <a:pt x="103" y="1739"/>
                </a:lnTo>
                <a:lnTo>
                  <a:pt x="109" y="1738"/>
                </a:lnTo>
                <a:lnTo>
                  <a:pt x="112" y="1734"/>
                </a:lnTo>
                <a:lnTo>
                  <a:pt x="115" y="1730"/>
                </a:lnTo>
                <a:lnTo>
                  <a:pt x="121" y="1722"/>
                </a:lnTo>
                <a:lnTo>
                  <a:pt x="126" y="1711"/>
                </a:lnTo>
                <a:lnTo>
                  <a:pt x="130" y="1701"/>
                </a:lnTo>
                <a:lnTo>
                  <a:pt x="136" y="1692"/>
                </a:lnTo>
                <a:lnTo>
                  <a:pt x="139" y="1689"/>
                </a:lnTo>
                <a:lnTo>
                  <a:pt x="142" y="1687"/>
                </a:lnTo>
                <a:lnTo>
                  <a:pt x="147" y="1686"/>
                </a:lnTo>
                <a:lnTo>
                  <a:pt x="152" y="1687"/>
                </a:lnTo>
                <a:lnTo>
                  <a:pt x="163" y="1690"/>
                </a:lnTo>
                <a:lnTo>
                  <a:pt x="174" y="1692"/>
                </a:lnTo>
                <a:lnTo>
                  <a:pt x="192" y="1692"/>
                </a:lnTo>
                <a:lnTo>
                  <a:pt x="210" y="1692"/>
                </a:lnTo>
                <a:lnTo>
                  <a:pt x="229" y="1692"/>
                </a:lnTo>
                <a:lnTo>
                  <a:pt x="247" y="1692"/>
                </a:lnTo>
                <a:lnTo>
                  <a:pt x="254" y="1692"/>
                </a:lnTo>
                <a:lnTo>
                  <a:pt x="259" y="1695"/>
                </a:lnTo>
                <a:lnTo>
                  <a:pt x="263" y="1697"/>
                </a:lnTo>
                <a:lnTo>
                  <a:pt x="269" y="1700"/>
                </a:lnTo>
                <a:lnTo>
                  <a:pt x="273" y="1703"/>
                </a:lnTo>
                <a:lnTo>
                  <a:pt x="278" y="1705"/>
                </a:lnTo>
                <a:lnTo>
                  <a:pt x="284" y="1707"/>
                </a:lnTo>
                <a:lnTo>
                  <a:pt x="290" y="1709"/>
                </a:lnTo>
                <a:lnTo>
                  <a:pt x="295" y="1707"/>
                </a:lnTo>
                <a:lnTo>
                  <a:pt x="299" y="1705"/>
                </a:lnTo>
                <a:lnTo>
                  <a:pt x="302" y="1702"/>
                </a:lnTo>
                <a:lnTo>
                  <a:pt x="305" y="1698"/>
                </a:lnTo>
                <a:lnTo>
                  <a:pt x="310" y="1689"/>
                </a:lnTo>
                <a:lnTo>
                  <a:pt x="314" y="1678"/>
                </a:lnTo>
                <a:lnTo>
                  <a:pt x="321" y="1668"/>
                </a:lnTo>
                <a:lnTo>
                  <a:pt x="326" y="1658"/>
                </a:lnTo>
                <a:lnTo>
                  <a:pt x="334" y="1648"/>
                </a:lnTo>
                <a:lnTo>
                  <a:pt x="343" y="1639"/>
                </a:lnTo>
                <a:lnTo>
                  <a:pt x="348" y="1635"/>
                </a:lnTo>
                <a:lnTo>
                  <a:pt x="353" y="1631"/>
                </a:lnTo>
                <a:lnTo>
                  <a:pt x="358" y="1628"/>
                </a:lnTo>
                <a:lnTo>
                  <a:pt x="365" y="1625"/>
                </a:lnTo>
                <a:lnTo>
                  <a:pt x="376" y="1625"/>
                </a:lnTo>
                <a:lnTo>
                  <a:pt x="385" y="1625"/>
                </a:lnTo>
                <a:lnTo>
                  <a:pt x="391" y="1624"/>
                </a:lnTo>
                <a:lnTo>
                  <a:pt x="396" y="1623"/>
                </a:lnTo>
                <a:lnTo>
                  <a:pt x="400" y="1617"/>
                </a:lnTo>
                <a:lnTo>
                  <a:pt x="405" y="1612"/>
                </a:lnTo>
                <a:lnTo>
                  <a:pt x="412" y="1614"/>
                </a:lnTo>
                <a:lnTo>
                  <a:pt x="419" y="1616"/>
                </a:lnTo>
                <a:lnTo>
                  <a:pt x="425" y="1618"/>
                </a:lnTo>
                <a:lnTo>
                  <a:pt x="431" y="1622"/>
                </a:lnTo>
                <a:lnTo>
                  <a:pt x="437" y="1625"/>
                </a:lnTo>
                <a:lnTo>
                  <a:pt x="443" y="1629"/>
                </a:lnTo>
                <a:lnTo>
                  <a:pt x="450" y="1631"/>
                </a:lnTo>
                <a:lnTo>
                  <a:pt x="458" y="1631"/>
                </a:lnTo>
                <a:lnTo>
                  <a:pt x="462" y="1631"/>
                </a:lnTo>
                <a:lnTo>
                  <a:pt x="466" y="1629"/>
                </a:lnTo>
                <a:lnTo>
                  <a:pt x="471" y="1625"/>
                </a:lnTo>
                <a:lnTo>
                  <a:pt x="473" y="1622"/>
                </a:lnTo>
                <a:lnTo>
                  <a:pt x="476" y="1617"/>
                </a:lnTo>
                <a:lnTo>
                  <a:pt x="477" y="1612"/>
                </a:lnTo>
                <a:lnTo>
                  <a:pt x="478" y="1607"/>
                </a:lnTo>
                <a:lnTo>
                  <a:pt x="478" y="1602"/>
                </a:lnTo>
                <a:lnTo>
                  <a:pt x="477" y="1588"/>
                </a:lnTo>
                <a:lnTo>
                  <a:pt x="474" y="1575"/>
                </a:lnTo>
                <a:lnTo>
                  <a:pt x="472" y="1569"/>
                </a:lnTo>
                <a:lnTo>
                  <a:pt x="471" y="1563"/>
                </a:lnTo>
                <a:lnTo>
                  <a:pt x="471" y="1556"/>
                </a:lnTo>
                <a:lnTo>
                  <a:pt x="471" y="1549"/>
                </a:lnTo>
                <a:lnTo>
                  <a:pt x="472" y="1547"/>
                </a:lnTo>
                <a:lnTo>
                  <a:pt x="474" y="1544"/>
                </a:lnTo>
                <a:lnTo>
                  <a:pt x="476" y="1543"/>
                </a:lnTo>
                <a:lnTo>
                  <a:pt x="479" y="1542"/>
                </a:lnTo>
                <a:lnTo>
                  <a:pt x="486" y="1541"/>
                </a:lnTo>
                <a:lnTo>
                  <a:pt x="492" y="1538"/>
                </a:lnTo>
                <a:lnTo>
                  <a:pt x="497" y="1534"/>
                </a:lnTo>
                <a:lnTo>
                  <a:pt x="501" y="1528"/>
                </a:lnTo>
                <a:lnTo>
                  <a:pt x="502" y="1526"/>
                </a:lnTo>
                <a:lnTo>
                  <a:pt x="505" y="1524"/>
                </a:lnTo>
                <a:lnTo>
                  <a:pt x="507" y="1523"/>
                </a:lnTo>
                <a:lnTo>
                  <a:pt x="511" y="1522"/>
                </a:lnTo>
                <a:lnTo>
                  <a:pt x="514" y="1523"/>
                </a:lnTo>
                <a:lnTo>
                  <a:pt x="517" y="1524"/>
                </a:lnTo>
                <a:lnTo>
                  <a:pt x="519" y="1525"/>
                </a:lnTo>
                <a:lnTo>
                  <a:pt x="521" y="1527"/>
                </a:lnTo>
                <a:lnTo>
                  <a:pt x="527" y="1531"/>
                </a:lnTo>
                <a:lnTo>
                  <a:pt x="532" y="1536"/>
                </a:lnTo>
                <a:lnTo>
                  <a:pt x="545" y="1545"/>
                </a:lnTo>
                <a:lnTo>
                  <a:pt x="557" y="1555"/>
                </a:lnTo>
                <a:lnTo>
                  <a:pt x="562" y="1558"/>
                </a:lnTo>
                <a:lnTo>
                  <a:pt x="570" y="1562"/>
                </a:lnTo>
                <a:lnTo>
                  <a:pt x="577" y="1564"/>
                </a:lnTo>
                <a:lnTo>
                  <a:pt x="585" y="1565"/>
                </a:lnTo>
                <a:lnTo>
                  <a:pt x="591" y="1564"/>
                </a:lnTo>
                <a:lnTo>
                  <a:pt x="596" y="1563"/>
                </a:lnTo>
                <a:lnTo>
                  <a:pt x="600" y="1562"/>
                </a:lnTo>
                <a:lnTo>
                  <a:pt x="605" y="1560"/>
                </a:lnTo>
                <a:lnTo>
                  <a:pt x="612" y="1553"/>
                </a:lnTo>
                <a:lnTo>
                  <a:pt x="618" y="1545"/>
                </a:lnTo>
                <a:lnTo>
                  <a:pt x="629" y="1526"/>
                </a:lnTo>
                <a:lnTo>
                  <a:pt x="640" y="1507"/>
                </a:lnTo>
                <a:lnTo>
                  <a:pt x="653" y="1488"/>
                </a:lnTo>
                <a:lnTo>
                  <a:pt x="664" y="1473"/>
                </a:lnTo>
                <a:lnTo>
                  <a:pt x="675" y="1458"/>
                </a:lnTo>
                <a:lnTo>
                  <a:pt x="686" y="1440"/>
                </a:lnTo>
                <a:lnTo>
                  <a:pt x="696" y="1422"/>
                </a:lnTo>
                <a:lnTo>
                  <a:pt x="707" y="1405"/>
                </a:lnTo>
                <a:lnTo>
                  <a:pt x="716" y="1390"/>
                </a:lnTo>
                <a:lnTo>
                  <a:pt x="723" y="1374"/>
                </a:lnTo>
                <a:lnTo>
                  <a:pt x="730" y="1358"/>
                </a:lnTo>
                <a:lnTo>
                  <a:pt x="735" y="1340"/>
                </a:lnTo>
                <a:lnTo>
                  <a:pt x="740" y="1322"/>
                </a:lnTo>
                <a:lnTo>
                  <a:pt x="742" y="1301"/>
                </a:lnTo>
                <a:lnTo>
                  <a:pt x="742" y="1290"/>
                </a:lnTo>
                <a:lnTo>
                  <a:pt x="741" y="1279"/>
                </a:lnTo>
                <a:lnTo>
                  <a:pt x="741" y="1273"/>
                </a:lnTo>
                <a:lnTo>
                  <a:pt x="742" y="1268"/>
                </a:lnTo>
                <a:lnTo>
                  <a:pt x="744" y="1264"/>
                </a:lnTo>
                <a:lnTo>
                  <a:pt x="747" y="1259"/>
                </a:lnTo>
                <a:lnTo>
                  <a:pt x="750" y="1256"/>
                </a:lnTo>
                <a:lnTo>
                  <a:pt x="754" y="1254"/>
                </a:lnTo>
                <a:lnTo>
                  <a:pt x="758" y="1253"/>
                </a:lnTo>
                <a:lnTo>
                  <a:pt x="762" y="1252"/>
                </a:lnTo>
                <a:lnTo>
                  <a:pt x="770" y="1251"/>
                </a:lnTo>
                <a:lnTo>
                  <a:pt x="778" y="1249"/>
                </a:lnTo>
                <a:lnTo>
                  <a:pt x="793" y="1244"/>
                </a:lnTo>
                <a:lnTo>
                  <a:pt x="805" y="1242"/>
                </a:lnTo>
                <a:lnTo>
                  <a:pt x="818" y="1239"/>
                </a:lnTo>
                <a:lnTo>
                  <a:pt x="831" y="1236"/>
                </a:lnTo>
                <a:lnTo>
                  <a:pt x="837" y="1231"/>
                </a:lnTo>
                <a:lnTo>
                  <a:pt x="842" y="1227"/>
                </a:lnTo>
                <a:lnTo>
                  <a:pt x="858" y="1225"/>
                </a:lnTo>
                <a:lnTo>
                  <a:pt x="875" y="1223"/>
                </a:lnTo>
                <a:lnTo>
                  <a:pt x="903" y="1216"/>
                </a:lnTo>
                <a:lnTo>
                  <a:pt x="929" y="1210"/>
                </a:lnTo>
                <a:lnTo>
                  <a:pt x="940" y="1205"/>
                </a:lnTo>
                <a:lnTo>
                  <a:pt x="951" y="1199"/>
                </a:lnTo>
                <a:lnTo>
                  <a:pt x="957" y="1196"/>
                </a:lnTo>
                <a:lnTo>
                  <a:pt x="961" y="1190"/>
                </a:lnTo>
                <a:lnTo>
                  <a:pt x="965" y="1186"/>
                </a:lnTo>
                <a:lnTo>
                  <a:pt x="970" y="1179"/>
                </a:lnTo>
                <a:lnTo>
                  <a:pt x="972" y="1177"/>
                </a:lnTo>
                <a:lnTo>
                  <a:pt x="973" y="1174"/>
                </a:lnTo>
                <a:lnTo>
                  <a:pt x="973" y="1172"/>
                </a:lnTo>
                <a:lnTo>
                  <a:pt x="972" y="1169"/>
                </a:lnTo>
                <a:lnTo>
                  <a:pt x="970" y="1163"/>
                </a:lnTo>
                <a:lnTo>
                  <a:pt x="966" y="1159"/>
                </a:lnTo>
                <a:lnTo>
                  <a:pt x="957" y="1148"/>
                </a:lnTo>
                <a:lnTo>
                  <a:pt x="949" y="1137"/>
                </a:lnTo>
                <a:lnTo>
                  <a:pt x="943" y="1125"/>
                </a:lnTo>
                <a:lnTo>
                  <a:pt x="936" y="1115"/>
                </a:lnTo>
                <a:lnTo>
                  <a:pt x="934" y="1109"/>
                </a:lnTo>
                <a:lnTo>
                  <a:pt x="932" y="1103"/>
                </a:lnTo>
                <a:lnTo>
                  <a:pt x="931" y="1096"/>
                </a:lnTo>
                <a:lnTo>
                  <a:pt x="930" y="1090"/>
                </a:lnTo>
                <a:lnTo>
                  <a:pt x="931" y="1085"/>
                </a:lnTo>
                <a:lnTo>
                  <a:pt x="934" y="1082"/>
                </a:lnTo>
                <a:lnTo>
                  <a:pt x="937" y="1079"/>
                </a:lnTo>
                <a:lnTo>
                  <a:pt x="940" y="1076"/>
                </a:lnTo>
                <a:lnTo>
                  <a:pt x="948" y="1068"/>
                </a:lnTo>
                <a:lnTo>
                  <a:pt x="955" y="1063"/>
                </a:lnTo>
                <a:lnTo>
                  <a:pt x="766" y="35"/>
                </a:lnTo>
                <a:lnTo>
                  <a:pt x="766" y="35"/>
                </a:lnTo>
                <a:lnTo>
                  <a:pt x="759" y="0"/>
                </a:lnTo>
                <a:lnTo>
                  <a:pt x="165" y="107"/>
                </a:lnTo>
                <a:lnTo>
                  <a:pt x="165" y="107"/>
                </a:lnTo>
                <a:lnTo>
                  <a:pt x="156" y="113"/>
                </a:lnTo>
                <a:lnTo>
                  <a:pt x="148" y="119"/>
                </a:lnTo>
                <a:lnTo>
                  <a:pt x="138" y="124"/>
                </a:lnTo>
                <a:lnTo>
                  <a:pt x="128" y="131"/>
                </a:lnTo>
                <a:lnTo>
                  <a:pt x="101" y="149"/>
                </a:lnTo>
                <a:lnTo>
                  <a:pt x="75" y="164"/>
                </a:lnTo>
                <a:lnTo>
                  <a:pt x="62" y="171"/>
                </a:lnTo>
                <a:lnTo>
                  <a:pt x="48" y="175"/>
                </a:lnTo>
                <a:lnTo>
                  <a:pt x="33" y="177"/>
                </a:lnTo>
                <a:lnTo>
                  <a:pt x="17" y="178"/>
                </a:lnTo>
                <a:lnTo>
                  <a:pt x="12" y="178"/>
                </a:lnTo>
                <a:lnTo>
                  <a:pt x="7" y="177"/>
                </a:lnTo>
                <a:lnTo>
                  <a:pt x="4" y="176"/>
                </a:lnTo>
                <a:lnTo>
                  <a:pt x="0" y="174"/>
                </a:lnTo>
                <a:lnTo>
                  <a:pt x="128" y="1074"/>
                </a:lnTo>
                <a:lnTo>
                  <a:pt x="123" y="1082"/>
                </a:lnTo>
                <a:lnTo>
                  <a:pt x="116" y="1089"/>
                </a:lnTo>
                <a:lnTo>
                  <a:pt x="111" y="1094"/>
                </a:lnTo>
                <a:lnTo>
                  <a:pt x="105" y="1099"/>
                </a:lnTo>
                <a:lnTo>
                  <a:pt x="99" y="1105"/>
                </a:lnTo>
                <a:lnTo>
                  <a:pt x="95" y="1111"/>
                </a:lnTo>
                <a:lnTo>
                  <a:pt x="93" y="1116"/>
                </a:lnTo>
                <a:lnTo>
                  <a:pt x="92" y="1119"/>
                </a:lnTo>
                <a:lnTo>
                  <a:pt x="92" y="1124"/>
                </a:lnTo>
                <a:lnTo>
                  <a:pt x="91" y="1130"/>
                </a:lnTo>
                <a:lnTo>
                  <a:pt x="92" y="1143"/>
                </a:lnTo>
                <a:lnTo>
                  <a:pt x="93" y="1155"/>
                </a:lnTo>
                <a:lnTo>
                  <a:pt x="96" y="1165"/>
                </a:lnTo>
                <a:lnTo>
                  <a:pt x="99" y="1175"/>
                </a:lnTo>
                <a:lnTo>
                  <a:pt x="108" y="1197"/>
                </a:lnTo>
                <a:lnTo>
                  <a:pt x="118" y="1219"/>
                </a:lnTo>
                <a:lnTo>
                  <a:pt x="123" y="1234"/>
                </a:lnTo>
                <a:lnTo>
                  <a:pt x="128" y="1249"/>
                </a:lnTo>
                <a:lnTo>
                  <a:pt x="132" y="1263"/>
                </a:lnTo>
                <a:lnTo>
                  <a:pt x="135" y="1277"/>
                </a:lnTo>
                <a:lnTo>
                  <a:pt x="137" y="1291"/>
                </a:lnTo>
                <a:lnTo>
                  <a:pt x="138" y="1305"/>
                </a:lnTo>
                <a:lnTo>
                  <a:pt x="138" y="1320"/>
                </a:lnTo>
                <a:lnTo>
                  <a:pt x="139" y="1336"/>
                </a:lnTo>
                <a:lnTo>
                  <a:pt x="138" y="1350"/>
                </a:lnTo>
                <a:lnTo>
                  <a:pt x="136" y="1363"/>
                </a:lnTo>
                <a:lnTo>
                  <a:pt x="132" y="1374"/>
                </a:lnTo>
                <a:lnTo>
                  <a:pt x="127" y="1385"/>
                </a:lnTo>
                <a:lnTo>
                  <a:pt x="123" y="1395"/>
                </a:lnTo>
                <a:lnTo>
                  <a:pt x="118" y="1406"/>
                </a:lnTo>
                <a:lnTo>
                  <a:pt x="113" y="1418"/>
                </a:lnTo>
                <a:lnTo>
                  <a:pt x="110" y="1432"/>
                </a:lnTo>
                <a:lnTo>
                  <a:pt x="105" y="1456"/>
                </a:lnTo>
                <a:lnTo>
                  <a:pt x="99" y="1476"/>
                </a:lnTo>
                <a:lnTo>
                  <a:pt x="96" y="1487"/>
                </a:lnTo>
                <a:lnTo>
                  <a:pt x="93" y="1498"/>
                </a:lnTo>
                <a:lnTo>
                  <a:pt x="88" y="1508"/>
                </a:lnTo>
                <a:lnTo>
                  <a:pt x="83" y="1520"/>
                </a:lnTo>
                <a:lnTo>
                  <a:pt x="78" y="1528"/>
                </a:lnTo>
                <a:lnTo>
                  <a:pt x="71" y="1535"/>
                </a:lnTo>
                <a:lnTo>
                  <a:pt x="68" y="1539"/>
                </a:lnTo>
                <a:lnTo>
                  <a:pt x="65" y="1542"/>
                </a:lnTo>
                <a:lnTo>
                  <a:pt x="62" y="1547"/>
                </a:lnTo>
                <a:lnTo>
                  <a:pt x="61" y="1551"/>
                </a:lnTo>
                <a:lnTo>
                  <a:pt x="60" y="1565"/>
                </a:lnTo>
                <a:lnTo>
                  <a:pt x="60" y="1578"/>
                </a:lnTo>
                <a:lnTo>
                  <a:pt x="60" y="1591"/>
                </a:lnTo>
                <a:lnTo>
                  <a:pt x="59" y="1605"/>
                </a:lnTo>
                <a:lnTo>
                  <a:pt x="55" y="1620"/>
                </a:lnTo>
                <a:lnTo>
                  <a:pt x="51" y="1636"/>
                </a:lnTo>
                <a:lnTo>
                  <a:pt x="51" y="1652"/>
                </a:lnTo>
                <a:lnTo>
                  <a:pt x="51" y="1669"/>
                </a:lnTo>
                <a:lnTo>
                  <a:pt x="48" y="1678"/>
                </a:lnTo>
                <a:lnTo>
                  <a:pt x="46" y="1689"/>
                </a:lnTo>
                <a:lnTo>
                  <a:pt x="44" y="1702"/>
                </a:lnTo>
                <a:lnTo>
                  <a:pt x="43" y="1714"/>
                </a:lnTo>
                <a:lnTo>
                  <a:pt x="43" y="1718"/>
                </a:lnTo>
                <a:lnTo>
                  <a:pt x="44" y="1724"/>
                </a:lnTo>
                <a:lnTo>
                  <a:pt x="46" y="1728"/>
                </a:lnTo>
                <a:lnTo>
                  <a:pt x="51" y="1732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0" name="Freeform 196"/>
          <p:cNvSpPr>
            <a:spLocks/>
          </p:cNvSpPr>
          <p:nvPr/>
        </p:nvSpPr>
        <p:spPr bwMode="auto">
          <a:xfrm>
            <a:off x="6421504" y="3365445"/>
            <a:ext cx="447786" cy="801592"/>
          </a:xfrm>
          <a:custGeom>
            <a:avLst/>
            <a:gdLst>
              <a:gd name="T0" fmla="*/ 54 w 973"/>
              <a:gd name="T1" fmla="*/ 1726 h 1740"/>
              <a:gd name="T2" fmla="*/ 75 w 973"/>
              <a:gd name="T3" fmla="*/ 1732 h 1740"/>
              <a:gd name="T4" fmla="*/ 103 w 973"/>
              <a:gd name="T5" fmla="*/ 1739 h 1740"/>
              <a:gd name="T6" fmla="*/ 121 w 973"/>
              <a:gd name="T7" fmla="*/ 1722 h 1740"/>
              <a:gd name="T8" fmla="*/ 139 w 973"/>
              <a:gd name="T9" fmla="*/ 1689 h 1740"/>
              <a:gd name="T10" fmla="*/ 163 w 973"/>
              <a:gd name="T11" fmla="*/ 1690 h 1740"/>
              <a:gd name="T12" fmla="*/ 229 w 973"/>
              <a:gd name="T13" fmla="*/ 1692 h 1740"/>
              <a:gd name="T14" fmla="*/ 263 w 973"/>
              <a:gd name="T15" fmla="*/ 1697 h 1740"/>
              <a:gd name="T16" fmla="*/ 284 w 973"/>
              <a:gd name="T17" fmla="*/ 1707 h 1740"/>
              <a:gd name="T18" fmla="*/ 302 w 973"/>
              <a:gd name="T19" fmla="*/ 1702 h 1740"/>
              <a:gd name="T20" fmla="*/ 321 w 973"/>
              <a:gd name="T21" fmla="*/ 1668 h 1740"/>
              <a:gd name="T22" fmla="*/ 348 w 973"/>
              <a:gd name="T23" fmla="*/ 1635 h 1740"/>
              <a:gd name="T24" fmla="*/ 376 w 973"/>
              <a:gd name="T25" fmla="*/ 1625 h 1740"/>
              <a:gd name="T26" fmla="*/ 400 w 973"/>
              <a:gd name="T27" fmla="*/ 1617 h 1740"/>
              <a:gd name="T28" fmla="*/ 425 w 973"/>
              <a:gd name="T29" fmla="*/ 1618 h 1740"/>
              <a:gd name="T30" fmla="*/ 450 w 973"/>
              <a:gd name="T31" fmla="*/ 1631 h 1740"/>
              <a:gd name="T32" fmla="*/ 471 w 973"/>
              <a:gd name="T33" fmla="*/ 1625 h 1740"/>
              <a:gd name="T34" fmla="*/ 478 w 973"/>
              <a:gd name="T35" fmla="*/ 1607 h 1740"/>
              <a:gd name="T36" fmla="*/ 472 w 973"/>
              <a:gd name="T37" fmla="*/ 1569 h 1740"/>
              <a:gd name="T38" fmla="*/ 472 w 973"/>
              <a:gd name="T39" fmla="*/ 1547 h 1740"/>
              <a:gd name="T40" fmla="*/ 486 w 973"/>
              <a:gd name="T41" fmla="*/ 1541 h 1740"/>
              <a:gd name="T42" fmla="*/ 502 w 973"/>
              <a:gd name="T43" fmla="*/ 1526 h 1740"/>
              <a:gd name="T44" fmla="*/ 514 w 973"/>
              <a:gd name="T45" fmla="*/ 1523 h 1740"/>
              <a:gd name="T46" fmla="*/ 527 w 973"/>
              <a:gd name="T47" fmla="*/ 1531 h 1740"/>
              <a:gd name="T48" fmla="*/ 562 w 973"/>
              <a:gd name="T49" fmla="*/ 1558 h 1740"/>
              <a:gd name="T50" fmla="*/ 591 w 973"/>
              <a:gd name="T51" fmla="*/ 1564 h 1740"/>
              <a:gd name="T52" fmla="*/ 612 w 973"/>
              <a:gd name="T53" fmla="*/ 1553 h 1740"/>
              <a:gd name="T54" fmla="*/ 653 w 973"/>
              <a:gd name="T55" fmla="*/ 1488 h 1740"/>
              <a:gd name="T56" fmla="*/ 696 w 973"/>
              <a:gd name="T57" fmla="*/ 1422 h 1740"/>
              <a:gd name="T58" fmla="*/ 730 w 973"/>
              <a:gd name="T59" fmla="*/ 1358 h 1740"/>
              <a:gd name="T60" fmla="*/ 742 w 973"/>
              <a:gd name="T61" fmla="*/ 1290 h 1740"/>
              <a:gd name="T62" fmla="*/ 744 w 973"/>
              <a:gd name="T63" fmla="*/ 1264 h 1740"/>
              <a:gd name="T64" fmla="*/ 758 w 973"/>
              <a:gd name="T65" fmla="*/ 1253 h 1740"/>
              <a:gd name="T66" fmla="*/ 793 w 973"/>
              <a:gd name="T67" fmla="*/ 1244 h 1740"/>
              <a:gd name="T68" fmla="*/ 837 w 973"/>
              <a:gd name="T69" fmla="*/ 1231 h 1740"/>
              <a:gd name="T70" fmla="*/ 903 w 973"/>
              <a:gd name="T71" fmla="*/ 1216 h 1740"/>
              <a:gd name="T72" fmla="*/ 957 w 973"/>
              <a:gd name="T73" fmla="*/ 1196 h 1740"/>
              <a:gd name="T74" fmla="*/ 972 w 973"/>
              <a:gd name="T75" fmla="*/ 1177 h 1740"/>
              <a:gd name="T76" fmla="*/ 970 w 973"/>
              <a:gd name="T77" fmla="*/ 1163 h 1740"/>
              <a:gd name="T78" fmla="*/ 943 w 973"/>
              <a:gd name="T79" fmla="*/ 1125 h 1740"/>
              <a:gd name="T80" fmla="*/ 931 w 973"/>
              <a:gd name="T81" fmla="*/ 1096 h 1740"/>
              <a:gd name="T82" fmla="*/ 937 w 973"/>
              <a:gd name="T83" fmla="*/ 1079 h 1740"/>
              <a:gd name="T84" fmla="*/ 955 w 973"/>
              <a:gd name="T85" fmla="*/ 1063 h 1740"/>
              <a:gd name="T86" fmla="*/ 165 w 973"/>
              <a:gd name="T87" fmla="*/ 107 h 1740"/>
              <a:gd name="T88" fmla="*/ 138 w 973"/>
              <a:gd name="T89" fmla="*/ 124 h 1740"/>
              <a:gd name="T90" fmla="*/ 62 w 973"/>
              <a:gd name="T91" fmla="*/ 171 h 1740"/>
              <a:gd name="T92" fmla="*/ 12 w 973"/>
              <a:gd name="T93" fmla="*/ 178 h 1740"/>
              <a:gd name="T94" fmla="*/ 0 w 973"/>
              <a:gd name="T95" fmla="*/ 174 h 1740"/>
              <a:gd name="T96" fmla="*/ 111 w 973"/>
              <a:gd name="T97" fmla="*/ 1094 h 1740"/>
              <a:gd name="T98" fmla="*/ 93 w 973"/>
              <a:gd name="T99" fmla="*/ 1116 h 1740"/>
              <a:gd name="T100" fmla="*/ 92 w 973"/>
              <a:gd name="T101" fmla="*/ 1143 h 1740"/>
              <a:gd name="T102" fmla="*/ 108 w 973"/>
              <a:gd name="T103" fmla="*/ 1197 h 1740"/>
              <a:gd name="T104" fmla="*/ 132 w 973"/>
              <a:gd name="T105" fmla="*/ 1263 h 1740"/>
              <a:gd name="T106" fmla="*/ 138 w 973"/>
              <a:gd name="T107" fmla="*/ 1320 h 1740"/>
              <a:gd name="T108" fmla="*/ 132 w 973"/>
              <a:gd name="T109" fmla="*/ 1374 h 1740"/>
              <a:gd name="T110" fmla="*/ 113 w 973"/>
              <a:gd name="T111" fmla="*/ 1418 h 1740"/>
              <a:gd name="T112" fmla="*/ 96 w 973"/>
              <a:gd name="T113" fmla="*/ 1487 h 1740"/>
              <a:gd name="T114" fmla="*/ 78 w 973"/>
              <a:gd name="T115" fmla="*/ 1528 h 1740"/>
              <a:gd name="T116" fmla="*/ 62 w 973"/>
              <a:gd name="T117" fmla="*/ 1547 h 1740"/>
              <a:gd name="T118" fmla="*/ 60 w 973"/>
              <a:gd name="T119" fmla="*/ 1591 h 1740"/>
              <a:gd name="T120" fmla="*/ 51 w 973"/>
              <a:gd name="T121" fmla="*/ 1652 h 1740"/>
              <a:gd name="T122" fmla="*/ 44 w 973"/>
              <a:gd name="T123" fmla="*/ 1702 h 1740"/>
              <a:gd name="T124" fmla="*/ 46 w 973"/>
              <a:gd name="T125" fmla="*/ 1728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73" h="1740">
                <a:moveTo>
                  <a:pt x="51" y="1732"/>
                </a:moveTo>
                <a:lnTo>
                  <a:pt x="52" y="1729"/>
                </a:lnTo>
                <a:lnTo>
                  <a:pt x="53" y="1727"/>
                </a:lnTo>
                <a:lnTo>
                  <a:pt x="54" y="1726"/>
                </a:lnTo>
                <a:lnTo>
                  <a:pt x="56" y="1726"/>
                </a:lnTo>
                <a:lnTo>
                  <a:pt x="61" y="1727"/>
                </a:lnTo>
                <a:lnTo>
                  <a:pt x="68" y="1729"/>
                </a:lnTo>
                <a:lnTo>
                  <a:pt x="75" y="1732"/>
                </a:lnTo>
                <a:lnTo>
                  <a:pt x="84" y="1737"/>
                </a:lnTo>
                <a:lnTo>
                  <a:pt x="92" y="1739"/>
                </a:lnTo>
                <a:lnTo>
                  <a:pt x="99" y="1740"/>
                </a:lnTo>
                <a:lnTo>
                  <a:pt x="103" y="1739"/>
                </a:lnTo>
                <a:lnTo>
                  <a:pt x="109" y="1738"/>
                </a:lnTo>
                <a:lnTo>
                  <a:pt x="112" y="1734"/>
                </a:lnTo>
                <a:lnTo>
                  <a:pt x="115" y="1730"/>
                </a:lnTo>
                <a:lnTo>
                  <a:pt x="121" y="1722"/>
                </a:lnTo>
                <a:lnTo>
                  <a:pt x="126" y="1711"/>
                </a:lnTo>
                <a:lnTo>
                  <a:pt x="130" y="1701"/>
                </a:lnTo>
                <a:lnTo>
                  <a:pt x="136" y="1692"/>
                </a:lnTo>
                <a:lnTo>
                  <a:pt x="139" y="1689"/>
                </a:lnTo>
                <a:lnTo>
                  <a:pt x="142" y="1687"/>
                </a:lnTo>
                <a:lnTo>
                  <a:pt x="147" y="1686"/>
                </a:lnTo>
                <a:lnTo>
                  <a:pt x="152" y="1687"/>
                </a:lnTo>
                <a:lnTo>
                  <a:pt x="163" y="1690"/>
                </a:lnTo>
                <a:lnTo>
                  <a:pt x="174" y="1692"/>
                </a:lnTo>
                <a:lnTo>
                  <a:pt x="192" y="1692"/>
                </a:lnTo>
                <a:lnTo>
                  <a:pt x="210" y="1692"/>
                </a:lnTo>
                <a:lnTo>
                  <a:pt x="229" y="1692"/>
                </a:lnTo>
                <a:lnTo>
                  <a:pt x="247" y="1692"/>
                </a:lnTo>
                <a:lnTo>
                  <a:pt x="254" y="1692"/>
                </a:lnTo>
                <a:lnTo>
                  <a:pt x="259" y="1695"/>
                </a:lnTo>
                <a:lnTo>
                  <a:pt x="263" y="1697"/>
                </a:lnTo>
                <a:lnTo>
                  <a:pt x="269" y="1700"/>
                </a:lnTo>
                <a:lnTo>
                  <a:pt x="273" y="1703"/>
                </a:lnTo>
                <a:lnTo>
                  <a:pt x="278" y="1705"/>
                </a:lnTo>
                <a:lnTo>
                  <a:pt x="284" y="1707"/>
                </a:lnTo>
                <a:lnTo>
                  <a:pt x="290" y="1709"/>
                </a:lnTo>
                <a:lnTo>
                  <a:pt x="295" y="1707"/>
                </a:lnTo>
                <a:lnTo>
                  <a:pt x="299" y="1705"/>
                </a:lnTo>
                <a:lnTo>
                  <a:pt x="302" y="1702"/>
                </a:lnTo>
                <a:lnTo>
                  <a:pt x="305" y="1698"/>
                </a:lnTo>
                <a:lnTo>
                  <a:pt x="310" y="1689"/>
                </a:lnTo>
                <a:lnTo>
                  <a:pt x="314" y="1678"/>
                </a:lnTo>
                <a:lnTo>
                  <a:pt x="321" y="1668"/>
                </a:lnTo>
                <a:lnTo>
                  <a:pt x="326" y="1658"/>
                </a:lnTo>
                <a:lnTo>
                  <a:pt x="334" y="1648"/>
                </a:lnTo>
                <a:lnTo>
                  <a:pt x="343" y="1639"/>
                </a:lnTo>
                <a:lnTo>
                  <a:pt x="348" y="1635"/>
                </a:lnTo>
                <a:lnTo>
                  <a:pt x="353" y="1631"/>
                </a:lnTo>
                <a:lnTo>
                  <a:pt x="358" y="1628"/>
                </a:lnTo>
                <a:lnTo>
                  <a:pt x="365" y="1625"/>
                </a:lnTo>
                <a:lnTo>
                  <a:pt x="376" y="1625"/>
                </a:lnTo>
                <a:lnTo>
                  <a:pt x="385" y="1625"/>
                </a:lnTo>
                <a:lnTo>
                  <a:pt x="391" y="1624"/>
                </a:lnTo>
                <a:lnTo>
                  <a:pt x="396" y="1623"/>
                </a:lnTo>
                <a:lnTo>
                  <a:pt x="400" y="1617"/>
                </a:lnTo>
                <a:lnTo>
                  <a:pt x="405" y="1612"/>
                </a:lnTo>
                <a:lnTo>
                  <a:pt x="412" y="1614"/>
                </a:lnTo>
                <a:lnTo>
                  <a:pt x="419" y="1616"/>
                </a:lnTo>
                <a:lnTo>
                  <a:pt x="425" y="1618"/>
                </a:lnTo>
                <a:lnTo>
                  <a:pt x="431" y="1622"/>
                </a:lnTo>
                <a:lnTo>
                  <a:pt x="437" y="1625"/>
                </a:lnTo>
                <a:lnTo>
                  <a:pt x="443" y="1629"/>
                </a:lnTo>
                <a:lnTo>
                  <a:pt x="450" y="1631"/>
                </a:lnTo>
                <a:lnTo>
                  <a:pt x="458" y="1631"/>
                </a:lnTo>
                <a:lnTo>
                  <a:pt x="462" y="1631"/>
                </a:lnTo>
                <a:lnTo>
                  <a:pt x="466" y="1629"/>
                </a:lnTo>
                <a:lnTo>
                  <a:pt x="471" y="1625"/>
                </a:lnTo>
                <a:lnTo>
                  <a:pt x="473" y="1622"/>
                </a:lnTo>
                <a:lnTo>
                  <a:pt x="476" y="1617"/>
                </a:lnTo>
                <a:lnTo>
                  <a:pt x="477" y="1612"/>
                </a:lnTo>
                <a:lnTo>
                  <a:pt x="478" y="1607"/>
                </a:lnTo>
                <a:lnTo>
                  <a:pt x="478" y="1602"/>
                </a:lnTo>
                <a:lnTo>
                  <a:pt x="477" y="1588"/>
                </a:lnTo>
                <a:lnTo>
                  <a:pt x="474" y="1575"/>
                </a:lnTo>
                <a:lnTo>
                  <a:pt x="472" y="1569"/>
                </a:lnTo>
                <a:lnTo>
                  <a:pt x="471" y="1563"/>
                </a:lnTo>
                <a:lnTo>
                  <a:pt x="471" y="1556"/>
                </a:lnTo>
                <a:lnTo>
                  <a:pt x="471" y="1549"/>
                </a:lnTo>
                <a:lnTo>
                  <a:pt x="472" y="1547"/>
                </a:lnTo>
                <a:lnTo>
                  <a:pt x="474" y="1544"/>
                </a:lnTo>
                <a:lnTo>
                  <a:pt x="476" y="1543"/>
                </a:lnTo>
                <a:lnTo>
                  <a:pt x="479" y="1542"/>
                </a:lnTo>
                <a:lnTo>
                  <a:pt x="486" y="1541"/>
                </a:lnTo>
                <a:lnTo>
                  <a:pt x="492" y="1538"/>
                </a:lnTo>
                <a:lnTo>
                  <a:pt x="497" y="1534"/>
                </a:lnTo>
                <a:lnTo>
                  <a:pt x="501" y="1528"/>
                </a:lnTo>
                <a:lnTo>
                  <a:pt x="502" y="1526"/>
                </a:lnTo>
                <a:lnTo>
                  <a:pt x="505" y="1524"/>
                </a:lnTo>
                <a:lnTo>
                  <a:pt x="507" y="1523"/>
                </a:lnTo>
                <a:lnTo>
                  <a:pt x="511" y="1522"/>
                </a:lnTo>
                <a:lnTo>
                  <a:pt x="514" y="1523"/>
                </a:lnTo>
                <a:lnTo>
                  <a:pt x="517" y="1524"/>
                </a:lnTo>
                <a:lnTo>
                  <a:pt x="519" y="1525"/>
                </a:lnTo>
                <a:lnTo>
                  <a:pt x="521" y="1527"/>
                </a:lnTo>
                <a:lnTo>
                  <a:pt x="527" y="1531"/>
                </a:lnTo>
                <a:lnTo>
                  <a:pt x="532" y="1536"/>
                </a:lnTo>
                <a:lnTo>
                  <a:pt x="545" y="1545"/>
                </a:lnTo>
                <a:lnTo>
                  <a:pt x="557" y="1555"/>
                </a:lnTo>
                <a:lnTo>
                  <a:pt x="562" y="1558"/>
                </a:lnTo>
                <a:lnTo>
                  <a:pt x="570" y="1562"/>
                </a:lnTo>
                <a:lnTo>
                  <a:pt x="577" y="1564"/>
                </a:lnTo>
                <a:lnTo>
                  <a:pt x="585" y="1565"/>
                </a:lnTo>
                <a:lnTo>
                  <a:pt x="591" y="1564"/>
                </a:lnTo>
                <a:lnTo>
                  <a:pt x="596" y="1563"/>
                </a:lnTo>
                <a:lnTo>
                  <a:pt x="600" y="1562"/>
                </a:lnTo>
                <a:lnTo>
                  <a:pt x="605" y="1560"/>
                </a:lnTo>
                <a:lnTo>
                  <a:pt x="612" y="1553"/>
                </a:lnTo>
                <a:lnTo>
                  <a:pt x="618" y="1545"/>
                </a:lnTo>
                <a:lnTo>
                  <a:pt x="629" y="1526"/>
                </a:lnTo>
                <a:lnTo>
                  <a:pt x="640" y="1507"/>
                </a:lnTo>
                <a:lnTo>
                  <a:pt x="653" y="1488"/>
                </a:lnTo>
                <a:lnTo>
                  <a:pt x="664" y="1473"/>
                </a:lnTo>
                <a:lnTo>
                  <a:pt x="675" y="1458"/>
                </a:lnTo>
                <a:lnTo>
                  <a:pt x="686" y="1440"/>
                </a:lnTo>
                <a:lnTo>
                  <a:pt x="696" y="1422"/>
                </a:lnTo>
                <a:lnTo>
                  <a:pt x="707" y="1405"/>
                </a:lnTo>
                <a:lnTo>
                  <a:pt x="716" y="1390"/>
                </a:lnTo>
                <a:lnTo>
                  <a:pt x="723" y="1374"/>
                </a:lnTo>
                <a:lnTo>
                  <a:pt x="730" y="1358"/>
                </a:lnTo>
                <a:lnTo>
                  <a:pt x="735" y="1340"/>
                </a:lnTo>
                <a:lnTo>
                  <a:pt x="740" y="1322"/>
                </a:lnTo>
                <a:lnTo>
                  <a:pt x="742" y="1301"/>
                </a:lnTo>
                <a:lnTo>
                  <a:pt x="742" y="1290"/>
                </a:lnTo>
                <a:lnTo>
                  <a:pt x="741" y="1279"/>
                </a:lnTo>
                <a:lnTo>
                  <a:pt x="741" y="1273"/>
                </a:lnTo>
                <a:lnTo>
                  <a:pt x="742" y="1268"/>
                </a:lnTo>
                <a:lnTo>
                  <a:pt x="744" y="1264"/>
                </a:lnTo>
                <a:lnTo>
                  <a:pt x="747" y="1259"/>
                </a:lnTo>
                <a:lnTo>
                  <a:pt x="750" y="1256"/>
                </a:lnTo>
                <a:lnTo>
                  <a:pt x="754" y="1254"/>
                </a:lnTo>
                <a:lnTo>
                  <a:pt x="758" y="1253"/>
                </a:lnTo>
                <a:lnTo>
                  <a:pt x="762" y="1252"/>
                </a:lnTo>
                <a:lnTo>
                  <a:pt x="770" y="1251"/>
                </a:lnTo>
                <a:lnTo>
                  <a:pt x="778" y="1249"/>
                </a:lnTo>
                <a:lnTo>
                  <a:pt x="793" y="1244"/>
                </a:lnTo>
                <a:lnTo>
                  <a:pt x="805" y="1242"/>
                </a:lnTo>
                <a:lnTo>
                  <a:pt x="818" y="1239"/>
                </a:lnTo>
                <a:lnTo>
                  <a:pt x="831" y="1236"/>
                </a:lnTo>
                <a:lnTo>
                  <a:pt x="837" y="1231"/>
                </a:lnTo>
                <a:lnTo>
                  <a:pt x="842" y="1227"/>
                </a:lnTo>
                <a:lnTo>
                  <a:pt x="858" y="1225"/>
                </a:lnTo>
                <a:lnTo>
                  <a:pt x="875" y="1223"/>
                </a:lnTo>
                <a:lnTo>
                  <a:pt x="903" y="1216"/>
                </a:lnTo>
                <a:lnTo>
                  <a:pt x="929" y="1210"/>
                </a:lnTo>
                <a:lnTo>
                  <a:pt x="940" y="1205"/>
                </a:lnTo>
                <a:lnTo>
                  <a:pt x="951" y="1199"/>
                </a:lnTo>
                <a:lnTo>
                  <a:pt x="957" y="1196"/>
                </a:lnTo>
                <a:lnTo>
                  <a:pt x="961" y="1190"/>
                </a:lnTo>
                <a:lnTo>
                  <a:pt x="965" y="1186"/>
                </a:lnTo>
                <a:lnTo>
                  <a:pt x="970" y="1179"/>
                </a:lnTo>
                <a:lnTo>
                  <a:pt x="972" y="1177"/>
                </a:lnTo>
                <a:lnTo>
                  <a:pt x="973" y="1174"/>
                </a:lnTo>
                <a:lnTo>
                  <a:pt x="973" y="1172"/>
                </a:lnTo>
                <a:lnTo>
                  <a:pt x="972" y="1169"/>
                </a:lnTo>
                <a:lnTo>
                  <a:pt x="970" y="1163"/>
                </a:lnTo>
                <a:lnTo>
                  <a:pt x="966" y="1159"/>
                </a:lnTo>
                <a:lnTo>
                  <a:pt x="957" y="1148"/>
                </a:lnTo>
                <a:lnTo>
                  <a:pt x="949" y="1137"/>
                </a:lnTo>
                <a:lnTo>
                  <a:pt x="943" y="1125"/>
                </a:lnTo>
                <a:lnTo>
                  <a:pt x="936" y="1115"/>
                </a:lnTo>
                <a:lnTo>
                  <a:pt x="934" y="1109"/>
                </a:lnTo>
                <a:lnTo>
                  <a:pt x="932" y="1103"/>
                </a:lnTo>
                <a:lnTo>
                  <a:pt x="931" y="1096"/>
                </a:lnTo>
                <a:lnTo>
                  <a:pt x="930" y="1090"/>
                </a:lnTo>
                <a:lnTo>
                  <a:pt x="931" y="1085"/>
                </a:lnTo>
                <a:lnTo>
                  <a:pt x="934" y="1082"/>
                </a:lnTo>
                <a:lnTo>
                  <a:pt x="937" y="1079"/>
                </a:lnTo>
                <a:lnTo>
                  <a:pt x="940" y="1076"/>
                </a:lnTo>
                <a:lnTo>
                  <a:pt x="948" y="1068"/>
                </a:lnTo>
                <a:lnTo>
                  <a:pt x="955" y="1063"/>
                </a:lnTo>
                <a:lnTo>
                  <a:pt x="955" y="1063"/>
                </a:lnTo>
                <a:lnTo>
                  <a:pt x="766" y="35"/>
                </a:lnTo>
                <a:lnTo>
                  <a:pt x="766" y="35"/>
                </a:lnTo>
                <a:lnTo>
                  <a:pt x="759" y="0"/>
                </a:lnTo>
                <a:lnTo>
                  <a:pt x="165" y="107"/>
                </a:lnTo>
                <a:lnTo>
                  <a:pt x="165" y="107"/>
                </a:lnTo>
                <a:lnTo>
                  <a:pt x="156" y="113"/>
                </a:lnTo>
                <a:lnTo>
                  <a:pt x="148" y="119"/>
                </a:lnTo>
                <a:lnTo>
                  <a:pt x="138" y="124"/>
                </a:lnTo>
                <a:lnTo>
                  <a:pt x="128" y="131"/>
                </a:lnTo>
                <a:lnTo>
                  <a:pt x="101" y="149"/>
                </a:lnTo>
                <a:lnTo>
                  <a:pt x="75" y="164"/>
                </a:lnTo>
                <a:lnTo>
                  <a:pt x="62" y="171"/>
                </a:lnTo>
                <a:lnTo>
                  <a:pt x="48" y="175"/>
                </a:lnTo>
                <a:lnTo>
                  <a:pt x="33" y="177"/>
                </a:lnTo>
                <a:lnTo>
                  <a:pt x="17" y="178"/>
                </a:lnTo>
                <a:lnTo>
                  <a:pt x="12" y="178"/>
                </a:lnTo>
                <a:lnTo>
                  <a:pt x="7" y="177"/>
                </a:lnTo>
                <a:lnTo>
                  <a:pt x="4" y="176"/>
                </a:lnTo>
                <a:lnTo>
                  <a:pt x="0" y="174"/>
                </a:lnTo>
                <a:lnTo>
                  <a:pt x="0" y="174"/>
                </a:lnTo>
                <a:lnTo>
                  <a:pt x="128" y="1074"/>
                </a:lnTo>
                <a:lnTo>
                  <a:pt x="123" y="1082"/>
                </a:lnTo>
                <a:lnTo>
                  <a:pt x="116" y="1089"/>
                </a:lnTo>
                <a:lnTo>
                  <a:pt x="111" y="1094"/>
                </a:lnTo>
                <a:lnTo>
                  <a:pt x="105" y="1099"/>
                </a:lnTo>
                <a:lnTo>
                  <a:pt x="99" y="1105"/>
                </a:lnTo>
                <a:lnTo>
                  <a:pt x="95" y="1111"/>
                </a:lnTo>
                <a:lnTo>
                  <a:pt x="93" y="1116"/>
                </a:lnTo>
                <a:lnTo>
                  <a:pt x="92" y="1119"/>
                </a:lnTo>
                <a:lnTo>
                  <a:pt x="92" y="1124"/>
                </a:lnTo>
                <a:lnTo>
                  <a:pt x="91" y="1130"/>
                </a:lnTo>
                <a:lnTo>
                  <a:pt x="92" y="1143"/>
                </a:lnTo>
                <a:lnTo>
                  <a:pt x="93" y="1155"/>
                </a:lnTo>
                <a:lnTo>
                  <a:pt x="96" y="1165"/>
                </a:lnTo>
                <a:lnTo>
                  <a:pt x="99" y="1175"/>
                </a:lnTo>
                <a:lnTo>
                  <a:pt x="108" y="1197"/>
                </a:lnTo>
                <a:lnTo>
                  <a:pt x="118" y="1219"/>
                </a:lnTo>
                <a:lnTo>
                  <a:pt x="123" y="1234"/>
                </a:lnTo>
                <a:lnTo>
                  <a:pt x="128" y="1249"/>
                </a:lnTo>
                <a:lnTo>
                  <a:pt x="132" y="1263"/>
                </a:lnTo>
                <a:lnTo>
                  <a:pt x="135" y="1277"/>
                </a:lnTo>
                <a:lnTo>
                  <a:pt x="137" y="1291"/>
                </a:lnTo>
                <a:lnTo>
                  <a:pt x="138" y="1305"/>
                </a:lnTo>
                <a:lnTo>
                  <a:pt x="138" y="1320"/>
                </a:lnTo>
                <a:lnTo>
                  <a:pt x="139" y="1336"/>
                </a:lnTo>
                <a:lnTo>
                  <a:pt x="138" y="1350"/>
                </a:lnTo>
                <a:lnTo>
                  <a:pt x="136" y="1363"/>
                </a:lnTo>
                <a:lnTo>
                  <a:pt x="132" y="1374"/>
                </a:lnTo>
                <a:lnTo>
                  <a:pt x="127" y="1385"/>
                </a:lnTo>
                <a:lnTo>
                  <a:pt x="123" y="1395"/>
                </a:lnTo>
                <a:lnTo>
                  <a:pt x="118" y="1406"/>
                </a:lnTo>
                <a:lnTo>
                  <a:pt x="113" y="1418"/>
                </a:lnTo>
                <a:lnTo>
                  <a:pt x="110" y="1432"/>
                </a:lnTo>
                <a:lnTo>
                  <a:pt x="105" y="1456"/>
                </a:lnTo>
                <a:lnTo>
                  <a:pt x="99" y="1476"/>
                </a:lnTo>
                <a:lnTo>
                  <a:pt x="96" y="1487"/>
                </a:lnTo>
                <a:lnTo>
                  <a:pt x="93" y="1498"/>
                </a:lnTo>
                <a:lnTo>
                  <a:pt x="88" y="1508"/>
                </a:lnTo>
                <a:lnTo>
                  <a:pt x="83" y="1520"/>
                </a:lnTo>
                <a:lnTo>
                  <a:pt x="78" y="1528"/>
                </a:lnTo>
                <a:lnTo>
                  <a:pt x="71" y="1535"/>
                </a:lnTo>
                <a:lnTo>
                  <a:pt x="68" y="1539"/>
                </a:lnTo>
                <a:lnTo>
                  <a:pt x="65" y="1542"/>
                </a:lnTo>
                <a:lnTo>
                  <a:pt x="62" y="1547"/>
                </a:lnTo>
                <a:lnTo>
                  <a:pt x="61" y="1551"/>
                </a:lnTo>
                <a:lnTo>
                  <a:pt x="60" y="1565"/>
                </a:lnTo>
                <a:lnTo>
                  <a:pt x="60" y="1578"/>
                </a:lnTo>
                <a:lnTo>
                  <a:pt x="60" y="1591"/>
                </a:lnTo>
                <a:lnTo>
                  <a:pt x="59" y="1605"/>
                </a:lnTo>
                <a:lnTo>
                  <a:pt x="55" y="1620"/>
                </a:lnTo>
                <a:lnTo>
                  <a:pt x="51" y="1636"/>
                </a:lnTo>
                <a:lnTo>
                  <a:pt x="51" y="1652"/>
                </a:lnTo>
                <a:lnTo>
                  <a:pt x="51" y="1669"/>
                </a:lnTo>
                <a:lnTo>
                  <a:pt x="48" y="1678"/>
                </a:lnTo>
                <a:lnTo>
                  <a:pt x="46" y="1689"/>
                </a:lnTo>
                <a:lnTo>
                  <a:pt x="44" y="1702"/>
                </a:lnTo>
                <a:lnTo>
                  <a:pt x="43" y="1714"/>
                </a:lnTo>
                <a:lnTo>
                  <a:pt x="43" y="1718"/>
                </a:lnTo>
                <a:lnTo>
                  <a:pt x="44" y="1724"/>
                </a:lnTo>
                <a:lnTo>
                  <a:pt x="46" y="1728"/>
                </a:lnTo>
                <a:lnTo>
                  <a:pt x="51" y="1732"/>
                </a:lnTo>
                <a:lnTo>
                  <a:pt x="51" y="1732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" name="Freeform 197"/>
          <p:cNvSpPr>
            <a:spLocks/>
          </p:cNvSpPr>
          <p:nvPr/>
        </p:nvSpPr>
        <p:spPr bwMode="auto">
          <a:xfrm>
            <a:off x="5910143" y="3315691"/>
            <a:ext cx="574935" cy="1013046"/>
          </a:xfrm>
          <a:custGeom>
            <a:avLst/>
            <a:gdLst>
              <a:gd name="T0" fmla="*/ 1208 w 1248"/>
              <a:gd name="T1" fmla="*/ 1212 h 2197"/>
              <a:gd name="T2" fmla="*/ 1202 w 1248"/>
              <a:gd name="T3" fmla="*/ 1262 h 2197"/>
              <a:gd name="T4" fmla="*/ 1241 w 1248"/>
              <a:gd name="T5" fmla="*/ 1370 h 2197"/>
              <a:gd name="T6" fmla="*/ 1245 w 1248"/>
              <a:gd name="T7" fmla="*/ 1470 h 2197"/>
              <a:gd name="T8" fmla="*/ 1214 w 1248"/>
              <a:gd name="T9" fmla="*/ 1563 h 2197"/>
              <a:gd name="T10" fmla="*/ 1180 w 1248"/>
              <a:gd name="T11" fmla="*/ 1642 h 2197"/>
              <a:gd name="T12" fmla="*/ 1169 w 1248"/>
              <a:gd name="T13" fmla="*/ 1698 h 2197"/>
              <a:gd name="T14" fmla="*/ 1155 w 1248"/>
              <a:gd name="T15" fmla="*/ 1796 h 2197"/>
              <a:gd name="T16" fmla="*/ 1160 w 1248"/>
              <a:gd name="T17" fmla="*/ 1852 h 2197"/>
              <a:gd name="T18" fmla="*/ 1151 w 1248"/>
              <a:gd name="T19" fmla="*/ 1907 h 2197"/>
              <a:gd name="T20" fmla="*/ 1131 w 1248"/>
              <a:gd name="T21" fmla="*/ 1955 h 2197"/>
              <a:gd name="T22" fmla="*/ 1150 w 1248"/>
              <a:gd name="T23" fmla="*/ 1996 h 2197"/>
              <a:gd name="T24" fmla="*/ 1121 w 1248"/>
              <a:gd name="T25" fmla="*/ 2019 h 2197"/>
              <a:gd name="T26" fmla="*/ 1050 w 1248"/>
              <a:gd name="T27" fmla="*/ 2057 h 2197"/>
              <a:gd name="T28" fmla="*/ 1050 w 1248"/>
              <a:gd name="T29" fmla="*/ 2098 h 2197"/>
              <a:gd name="T30" fmla="*/ 1060 w 1248"/>
              <a:gd name="T31" fmla="*/ 2157 h 2197"/>
              <a:gd name="T32" fmla="*/ 1046 w 1248"/>
              <a:gd name="T33" fmla="*/ 2170 h 2197"/>
              <a:gd name="T34" fmla="*/ 979 w 1248"/>
              <a:gd name="T35" fmla="*/ 2161 h 2197"/>
              <a:gd name="T36" fmla="*/ 898 w 1248"/>
              <a:gd name="T37" fmla="*/ 2134 h 2197"/>
              <a:gd name="T38" fmla="*/ 863 w 1248"/>
              <a:gd name="T39" fmla="*/ 2163 h 2197"/>
              <a:gd name="T40" fmla="*/ 861 w 1248"/>
              <a:gd name="T41" fmla="*/ 2190 h 2197"/>
              <a:gd name="T42" fmla="*/ 799 w 1248"/>
              <a:gd name="T43" fmla="*/ 2196 h 2197"/>
              <a:gd name="T44" fmla="*/ 742 w 1248"/>
              <a:gd name="T45" fmla="*/ 2164 h 2197"/>
              <a:gd name="T46" fmla="*/ 699 w 1248"/>
              <a:gd name="T47" fmla="*/ 2119 h 2197"/>
              <a:gd name="T48" fmla="*/ 697 w 1248"/>
              <a:gd name="T49" fmla="*/ 2047 h 2197"/>
              <a:gd name="T50" fmla="*/ 640 w 1248"/>
              <a:gd name="T51" fmla="*/ 1939 h 2197"/>
              <a:gd name="T52" fmla="*/ 579 w 1248"/>
              <a:gd name="T53" fmla="*/ 1887 h 2197"/>
              <a:gd name="T54" fmla="*/ 482 w 1248"/>
              <a:gd name="T55" fmla="*/ 1813 h 2197"/>
              <a:gd name="T56" fmla="*/ 432 w 1248"/>
              <a:gd name="T57" fmla="*/ 1758 h 2197"/>
              <a:gd name="T58" fmla="*/ 413 w 1248"/>
              <a:gd name="T59" fmla="*/ 1698 h 2197"/>
              <a:gd name="T60" fmla="*/ 439 w 1248"/>
              <a:gd name="T61" fmla="*/ 1621 h 2197"/>
              <a:gd name="T62" fmla="*/ 448 w 1248"/>
              <a:gd name="T63" fmla="*/ 1560 h 2197"/>
              <a:gd name="T64" fmla="*/ 392 w 1248"/>
              <a:gd name="T65" fmla="*/ 1536 h 2197"/>
              <a:gd name="T66" fmla="*/ 351 w 1248"/>
              <a:gd name="T67" fmla="*/ 1520 h 2197"/>
              <a:gd name="T68" fmla="*/ 330 w 1248"/>
              <a:gd name="T69" fmla="*/ 1549 h 2197"/>
              <a:gd name="T70" fmla="*/ 294 w 1248"/>
              <a:gd name="T71" fmla="*/ 1557 h 2197"/>
              <a:gd name="T72" fmla="*/ 273 w 1248"/>
              <a:gd name="T73" fmla="*/ 1480 h 2197"/>
              <a:gd name="T74" fmla="*/ 222 w 1248"/>
              <a:gd name="T75" fmla="*/ 1379 h 2197"/>
              <a:gd name="T76" fmla="*/ 125 w 1248"/>
              <a:gd name="T77" fmla="*/ 1298 h 2197"/>
              <a:gd name="T78" fmla="*/ 32 w 1248"/>
              <a:gd name="T79" fmla="*/ 1239 h 2197"/>
              <a:gd name="T80" fmla="*/ 13 w 1248"/>
              <a:gd name="T81" fmla="*/ 1190 h 2197"/>
              <a:gd name="T82" fmla="*/ 0 w 1248"/>
              <a:gd name="T83" fmla="*/ 1079 h 2197"/>
              <a:gd name="T84" fmla="*/ 5 w 1248"/>
              <a:gd name="T85" fmla="*/ 995 h 2197"/>
              <a:gd name="T86" fmla="*/ 23 w 1248"/>
              <a:gd name="T87" fmla="*/ 915 h 2197"/>
              <a:gd name="T88" fmla="*/ 54 w 1248"/>
              <a:gd name="T89" fmla="*/ 874 h 2197"/>
              <a:gd name="T90" fmla="*/ 74 w 1248"/>
              <a:gd name="T91" fmla="*/ 835 h 2197"/>
              <a:gd name="T92" fmla="*/ 109 w 1248"/>
              <a:gd name="T93" fmla="*/ 721 h 2197"/>
              <a:gd name="T94" fmla="*/ 109 w 1248"/>
              <a:gd name="T95" fmla="*/ 660 h 2197"/>
              <a:gd name="T96" fmla="*/ 62 w 1248"/>
              <a:gd name="T97" fmla="*/ 614 h 2197"/>
              <a:gd name="T98" fmla="*/ 93 w 1248"/>
              <a:gd name="T99" fmla="*/ 587 h 2197"/>
              <a:gd name="T100" fmla="*/ 198 w 1248"/>
              <a:gd name="T101" fmla="*/ 547 h 2197"/>
              <a:gd name="T102" fmla="*/ 276 w 1248"/>
              <a:gd name="T103" fmla="*/ 494 h 2197"/>
              <a:gd name="T104" fmla="*/ 306 w 1248"/>
              <a:gd name="T105" fmla="*/ 404 h 2197"/>
              <a:gd name="T106" fmla="*/ 289 w 1248"/>
              <a:gd name="T107" fmla="*/ 314 h 2197"/>
              <a:gd name="T108" fmla="*/ 250 w 1248"/>
              <a:gd name="T109" fmla="*/ 263 h 2197"/>
              <a:gd name="T110" fmla="*/ 180 w 1248"/>
              <a:gd name="T111" fmla="*/ 198 h 2197"/>
              <a:gd name="T112" fmla="*/ 974 w 1248"/>
              <a:gd name="T113" fmla="*/ 0 h 2197"/>
              <a:gd name="T114" fmla="*/ 993 w 1248"/>
              <a:gd name="T115" fmla="*/ 118 h 2197"/>
              <a:gd name="T116" fmla="*/ 1065 w 1248"/>
              <a:gd name="T117" fmla="*/ 240 h 2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48" h="2197">
                <a:moveTo>
                  <a:pt x="1109" y="281"/>
                </a:moveTo>
                <a:lnTo>
                  <a:pt x="1237" y="1181"/>
                </a:lnTo>
                <a:lnTo>
                  <a:pt x="1232" y="1189"/>
                </a:lnTo>
                <a:lnTo>
                  <a:pt x="1225" y="1196"/>
                </a:lnTo>
                <a:lnTo>
                  <a:pt x="1220" y="1201"/>
                </a:lnTo>
                <a:lnTo>
                  <a:pt x="1214" y="1206"/>
                </a:lnTo>
                <a:lnTo>
                  <a:pt x="1208" y="1212"/>
                </a:lnTo>
                <a:lnTo>
                  <a:pt x="1204" y="1218"/>
                </a:lnTo>
                <a:lnTo>
                  <a:pt x="1202" y="1223"/>
                </a:lnTo>
                <a:lnTo>
                  <a:pt x="1201" y="1226"/>
                </a:lnTo>
                <a:lnTo>
                  <a:pt x="1201" y="1231"/>
                </a:lnTo>
                <a:lnTo>
                  <a:pt x="1200" y="1237"/>
                </a:lnTo>
                <a:lnTo>
                  <a:pt x="1201" y="1250"/>
                </a:lnTo>
                <a:lnTo>
                  <a:pt x="1202" y="1262"/>
                </a:lnTo>
                <a:lnTo>
                  <a:pt x="1205" y="1272"/>
                </a:lnTo>
                <a:lnTo>
                  <a:pt x="1208" y="1282"/>
                </a:lnTo>
                <a:lnTo>
                  <a:pt x="1217" y="1304"/>
                </a:lnTo>
                <a:lnTo>
                  <a:pt x="1227" y="1326"/>
                </a:lnTo>
                <a:lnTo>
                  <a:pt x="1232" y="1341"/>
                </a:lnTo>
                <a:lnTo>
                  <a:pt x="1237" y="1356"/>
                </a:lnTo>
                <a:lnTo>
                  <a:pt x="1241" y="1370"/>
                </a:lnTo>
                <a:lnTo>
                  <a:pt x="1244" y="1384"/>
                </a:lnTo>
                <a:lnTo>
                  <a:pt x="1246" y="1398"/>
                </a:lnTo>
                <a:lnTo>
                  <a:pt x="1247" y="1412"/>
                </a:lnTo>
                <a:lnTo>
                  <a:pt x="1247" y="1427"/>
                </a:lnTo>
                <a:lnTo>
                  <a:pt x="1248" y="1443"/>
                </a:lnTo>
                <a:lnTo>
                  <a:pt x="1247" y="1457"/>
                </a:lnTo>
                <a:lnTo>
                  <a:pt x="1245" y="1470"/>
                </a:lnTo>
                <a:lnTo>
                  <a:pt x="1241" y="1481"/>
                </a:lnTo>
                <a:lnTo>
                  <a:pt x="1236" y="1492"/>
                </a:lnTo>
                <a:lnTo>
                  <a:pt x="1232" y="1502"/>
                </a:lnTo>
                <a:lnTo>
                  <a:pt x="1227" y="1513"/>
                </a:lnTo>
                <a:lnTo>
                  <a:pt x="1222" y="1525"/>
                </a:lnTo>
                <a:lnTo>
                  <a:pt x="1219" y="1539"/>
                </a:lnTo>
                <a:lnTo>
                  <a:pt x="1214" y="1563"/>
                </a:lnTo>
                <a:lnTo>
                  <a:pt x="1208" y="1583"/>
                </a:lnTo>
                <a:lnTo>
                  <a:pt x="1205" y="1594"/>
                </a:lnTo>
                <a:lnTo>
                  <a:pt x="1202" y="1605"/>
                </a:lnTo>
                <a:lnTo>
                  <a:pt x="1197" y="1615"/>
                </a:lnTo>
                <a:lnTo>
                  <a:pt x="1192" y="1627"/>
                </a:lnTo>
                <a:lnTo>
                  <a:pt x="1187" y="1635"/>
                </a:lnTo>
                <a:lnTo>
                  <a:pt x="1180" y="1642"/>
                </a:lnTo>
                <a:lnTo>
                  <a:pt x="1177" y="1646"/>
                </a:lnTo>
                <a:lnTo>
                  <a:pt x="1174" y="1649"/>
                </a:lnTo>
                <a:lnTo>
                  <a:pt x="1171" y="1654"/>
                </a:lnTo>
                <a:lnTo>
                  <a:pt x="1170" y="1658"/>
                </a:lnTo>
                <a:lnTo>
                  <a:pt x="1169" y="1672"/>
                </a:lnTo>
                <a:lnTo>
                  <a:pt x="1169" y="1685"/>
                </a:lnTo>
                <a:lnTo>
                  <a:pt x="1169" y="1698"/>
                </a:lnTo>
                <a:lnTo>
                  <a:pt x="1168" y="1712"/>
                </a:lnTo>
                <a:lnTo>
                  <a:pt x="1164" y="1727"/>
                </a:lnTo>
                <a:lnTo>
                  <a:pt x="1160" y="1743"/>
                </a:lnTo>
                <a:lnTo>
                  <a:pt x="1160" y="1759"/>
                </a:lnTo>
                <a:lnTo>
                  <a:pt x="1160" y="1776"/>
                </a:lnTo>
                <a:lnTo>
                  <a:pt x="1157" y="1785"/>
                </a:lnTo>
                <a:lnTo>
                  <a:pt x="1155" y="1796"/>
                </a:lnTo>
                <a:lnTo>
                  <a:pt x="1153" y="1809"/>
                </a:lnTo>
                <a:lnTo>
                  <a:pt x="1152" y="1821"/>
                </a:lnTo>
                <a:lnTo>
                  <a:pt x="1152" y="1825"/>
                </a:lnTo>
                <a:lnTo>
                  <a:pt x="1153" y="1831"/>
                </a:lnTo>
                <a:lnTo>
                  <a:pt x="1155" y="1835"/>
                </a:lnTo>
                <a:lnTo>
                  <a:pt x="1160" y="1839"/>
                </a:lnTo>
                <a:lnTo>
                  <a:pt x="1160" y="1852"/>
                </a:lnTo>
                <a:lnTo>
                  <a:pt x="1160" y="1865"/>
                </a:lnTo>
                <a:lnTo>
                  <a:pt x="1160" y="1878"/>
                </a:lnTo>
                <a:lnTo>
                  <a:pt x="1160" y="1891"/>
                </a:lnTo>
                <a:lnTo>
                  <a:pt x="1160" y="1897"/>
                </a:lnTo>
                <a:lnTo>
                  <a:pt x="1157" y="1901"/>
                </a:lnTo>
                <a:lnTo>
                  <a:pt x="1155" y="1904"/>
                </a:lnTo>
                <a:lnTo>
                  <a:pt x="1151" y="1907"/>
                </a:lnTo>
                <a:lnTo>
                  <a:pt x="1143" y="1914"/>
                </a:lnTo>
                <a:lnTo>
                  <a:pt x="1136" y="1921"/>
                </a:lnTo>
                <a:lnTo>
                  <a:pt x="1133" y="1927"/>
                </a:lnTo>
                <a:lnTo>
                  <a:pt x="1131" y="1933"/>
                </a:lnTo>
                <a:lnTo>
                  <a:pt x="1130" y="1941"/>
                </a:lnTo>
                <a:lnTo>
                  <a:pt x="1130" y="1947"/>
                </a:lnTo>
                <a:lnTo>
                  <a:pt x="1131" y="1955"/>
                </a:lnTo>
                <a:lnTo>
                  <a:pt x="1134" y="1961"/>
                </a:lnTo>
                <a:lnTo>
                  <a:pt x="1137" y="1967"/>
                </a:lnTo>
                <a:lnTo>
                  <a:pt x="1140" y="1972"/>
                </a:lnTo>
                <a:lnTo>
                  <a:pt x="1143" y="1978"/>
                </a:lnTo>
                <a:lnTo>
                  <a:pt x="1147" y="1983"/>
                </a:lnTo>
                <a:lnTo>
                  <a:pt x="1149" y="1988"/>
                </a:lnTo>
                <a:lnTo>
                  <a:pt x="1150" y="1996"/>
                </a:lnTo>
                <a:lnTo>
                  <a:pt x="1149" y="1999"/>
                </a:lnTo>
                <a:lnTo>
                  <a:pt x="1148" y="2001"/>
                </a:lnTo>
                <a:lnTo>
                  <a:pt x="1146" y="2003"/>
                </a:lnTo>
                <a:lnTo>
                  <a:pt x="1143" y="2006"/>
                </a:lnTo>
                <a:lnTo>
                  <a:pt x="1137" y="2009"/>
                </a:lnTo>
                <a:lnTo>
                  <a:pt x="1130" y="2012"/>
                </a:lnTo>
                <a:lnTo>
                  <a:pt x="1121" y="2019"/>
                </a:lnTo>
                <a:lnTo>
                  <a:pt x="1110" y="2025"/>
                </a:lnTo>
                <a:lnTo>
                  <a:pt x="1100" y="2032"/>
                </a:lnTo>
                <a:lnTo>
                  <a:pt x="1088" y="2038"/>
                </a:lnTo>
                <a:lnTo>
                  <a:pt x="1074" y="2043"/>
                </a:lnTo>
                <a:lnTo>
                  <a:pt x="1060" y="2050"/>
                </a:lnTo>
                <a:lnTo>
                  <a:pt x="1055" y="2053"/>
                </a:lnTo>
                <a:lnTo>
                  <a:pt x="1050" y="2057"/>
                </a:lnTo>
                <a:lnTo>
                  <a:pt x="1048" y="2061"/>
                </a:lnTo>
                <a:lnTo>
                  <a:pt x="1047" y="2063"/>
                </a:lnTo>
                <a:lnTo>
                  <a:pt x="1046" y="2066"/>
                </a:lnTo>
                <a:lnTo>
                  <a:pt x="1046" y="2070"/>
                </a:lnTo>
                <a:lnTo>
                  <a:pt x="1046" y="2080"/>
                </a:lnTo>
                <a:lnTo>
                  <a:pt x="1048" y="2090"/>
                </a:lnTo>
                <a:lnTo>
                  <a:pt x="1050" y="2098"/>
                </a:lnTo>
                <a:lnTo>
                  <a:pt x="1053" y="2107"/>
                </a:lnTo>
                <a:lnTo>
                  <a:pt x="1055" y="2116"/>
                </a:lnTo>
                <a:lnTo>
                  <a:pt x="1057" y="2125"/>
                </a:lnTo>
                <a:lnTo>
                  <a:pt x="1059" y="2134"/>
                </a:lnTo>
                <a:lnTo>
                  <a:pt x="1059" y="2145"/>
                </a:lnTo>
                <a:lnTo>
                  <a:pt x="1060" y="2151"/>
                </a:lnTo>
                <a:lnTo>
                  <a:pt x="1060" y="2157"/>
                </a:lnTo>
                <a:lnTo>
                  <a:pt x="1060" y="2159"/>
                </a:lnTo>
                <a:lnTo>
                  <a:pt x="1059" y="2161"/>
                </a:lnTo>
                <a:lnTo>
                  <a:pt x="1058" y="2163"/>
                </a:lnTo>
                <a:lnTo>
                  <a:pt x="1057" y="2165"/>
                </a:lnTo>
                <a:lnTo>
                  <a:pt x="1053" y="2168"/>
                </a:lnTo>
                <a:lnTo>
                  <a:pt x="1049" y="2169"/>
                </a:lnTo>
                <a:lnTo>
                  <a:pt x="1046" y="2170"/>
                </a:lnTo>
                <a:lnTo>
                  <a:pt x="1043" y="2170"/>
                </a:lnTo>
                <a:lnTo>
                  <a:pt x="1036" y="2169"/>
                </a:lnTo>
                <a:lnTo>
                  <a:pt x="1028" y="2169"/>
                </a:lnTo>
                <a:lnTo>
                  <a:pt x="1017" y="2165"/>
                </a:lnTo>
                <a:lnTo>
                  <a:pt x="1006" y="2163"/>
                </a:lnTo>
                <a:lnTo>
                  <a:pt x="992" y="2162"/>
                </a:lnTo>
                <a:lnTo>
                  <a:pt x="979" y="2161"/>
                </a:lnTo>
                <a:lnTo>
                  <a:pt x="966" y="2159"/>
                </a:lnTo>
                <a:lnTo>
                  <a:pt x="953" y="2155"/>
                </a:lnTo>
                <a:lnTo>
                  <a:pt x="936" y="2148"/>
                </a:lnTo>
                <a:lnTo>
                  <a:pt x="922" y="2142"/>
                </a:lnTo>
                <a:lnTo>
                  <a:pt x="914" y="2138"/>
                </a:lnTo>
                <a:lnTo>
                  <a:pt x="907" y="2136"/>
                </a:lnTo>
                <a:lnTo>
                  <a:pt x="898" y="2134"/>
                </a:lnTo>
                <a:lnTo>
                  <a:pt x="890" y="2134"/>
                </a:lnTo>
                <a:lnTo>
                  <a:pt x="884" y="2134"/>
                </a:lnTo>
                <a:lnTo>
                  <a:pt x="879" y="2136"/>
                </a:lnTo>
                <a:lnTo>
                  <a:pt x="876" y="2140"/>
                </a:lnTo>
                <a:lnTo>
                  <a:pt x="872" y="2143"/>
                </a:lnTo>
                <a:lnTo>
                  <a:pt x="867" y="2152"/>
                </a:lnTo>
                <a:lnTo>
                  <a:pt x="863" y="2163"/>
                </a:lnTo>
                <a:lnTo>
                  <a:pt x="860" y="2170"/>
                </a:lnTo>
                <a:lnTo>
                  <a:pt x="860" y="2174"/>
                </a:lnTo>
                <a:lnTo>
                  <a:pt x="860" y="2177"/>
                </a:lnTo>
                <a:lnTo>
                  <a:pt x="861" y="2179"/>
                </a:lnTo>
                <a:lnTo>
                  <a:pt x="863" y="2183"/>
                </a:lnTo>
                <a:lnTo>
                  <a:pt x="863" y="2186"/>
                </a:lnTo>
                <a:lnTo>
                  <a:pt x="861" y="2190"/>
                </a:lnTo>
                <a:lnTo>
                  <a:pt x="859" y="2197"/>
                </a:lnTo>
                <a:lnTo>
                  <a:pt x="852" y="2195"/>
                </a:lnTo>
                <a:lnTo>
                  <a:pt x="843" y="2194"/>
                </a:lnTo>
                <a:lnTo>
                  <a:pt x="832" y="2195"/>
                </a:lnTo>
                <a:lnTo>
                  <a:pt x="822" y="2195"/>
                </a:lnTo>
                <a:lnTo>
                  <a:pt x="810" y="2196"/>
                </a:lnTo>
                <a:lnTo>
                  <a:pt x="799" y="2196"/>
                </a:lnTo>
                <a:lnTo>
                  <a:pt x="788" y="2195"/>
                </a:lnTo>
                <a:lnTo>
                  <a:pt x="777" y="2192"/>
                </a:lnTo>
                <a:lnTo>
                  <a:pt x="770" y="2188"/>
                </a:lnTo>
                <a:lnTo>
                  <a:pt x="763" y="2185"/>
                </a:lnTo>
                <a:lnTo>
                  <a:pt x="758" y="2181"/>
                </a:lnTo>
                <a:lnTo>
                  <a:pt x="751" y="2175"/>
                </a:lnTo>
                <a:lnTo>
                  <a:pt x="742" y="2164"/>
                </a:lnTo>
                <a:lnTo>
                  <a:pt x="730" y="2152"/>
                </a:lnTo>
                <a:lnTo>
                  <a:pt x="720" y="2143"/>
                </a:lnTo>
                <a:lnTo>
                  <a:pt x="711" y="2134"/>
                </a:lnTo>
                <a:lnTo>
                  <a:pt x="707" y="2129"/>
                </a:lnTo>
                <a:lnTo>
                  <a:pt x="703" y="2124"/>
                </a:lnTo>
                <a:lnTo>
                  <a:pt x="701" y="2122"/>
                </a:lnTo>
                <a:lnTo>
                  <a:pt x="699" y="2119"/>
                </a:lnTo>
                <a:lnTo>
                  <a:pt x="698" y="2117"/>
                </a:lnTo>
                <a:lnTo>
                  <a:pt x="698" y="2114"/>
                </a:lnTo>
                <a:lnTo>
                  <a:pt x="698" y="2100"/>
                </a:lnTo>
                <a:lnTo>
                  <a:pt x="698" y="2086"/>
                </a:lnTo>
                <a:lnTo>
                  <a:pt x="698" y="2073"/>
                </a:lnTo>
                <a:lnTo>
                  <a:pt x="698" y="2059"/>
                </a:lnTo>
                <a:lnTo>
                  <a:pt x="697" y="2047"/>
                </a:lnTo>
                <a:lnTo>
                  <a:pt x="695" y="2035"/>
                </a:lnTo>
                <a:lnTo>
                  <a:pt x="692" y="2024"/>
                </a:lnTo>
                <a:lnTo>
                  <a:pt x="688" y="2014"/>
                </a:lnTo>
                <a:lnTo>
                  <a:pt x="677" y="1995"/>
                </a:lnTo>
                <a:lnTo>
                  <a:pt x="664" y="1974"/>
                </a:lnTo>
                <a:lnTo>
                  <a:pt x="652" y="1956"/>
                </a:lnTo>
                <a:lnTo>
                  <a:pt x="640" y="1939"/>
                </a:lnTo>
                <a:lnTo>
                  <a:pt x="634" y="1930"/>
                </a:lnTo>
                <a:lnTo>
                  <a:pt x="627" y="1922"/>
                </a:lnTo>
                <a:lnTo>
                  <a:pt x="618" y="1915"/>
                </a:lnTo>
                <a:lnTo>
                  <a:pt x="610" y="1908"/>
                </a:lnTo>
                <a:lnTo>
                  <a:pt x="599" y="1900"/>
                </a:lnTo>
                <a:lnTo>
                  <a:pt x="589" y="1893"/>
                </a:lnTo>
                <a:lnTo>
                  <a:pt x="579" y="1887"/>
                </a:lnTo>
                <a:lnTo>
                  <a:pt x="568" y="1879"/>
                </a:lnTo>
                <a:lnTo>
                  <a:pt x="555" y="1868"/>
                </a:lnTo>
                <a:lnTo>
                  <a:pt x="544" y="1858"/>
                </a:lnTo>
                <a:lnTo>
                  <a:pt x="533" y="1847"/>
                </a:lnTo>
                <a:lnTo>
                  <a:pt x="520" y="1836"/>
                </a:lnTo>
                <a:lnTo>
                  <a:pt x="501" y="1824"/>
                </a:lnTo>
                <a:lnTo>
                  <a:pt x="482" y="1813"/>
                </a:lnTo>
                <a:lnTo>
                  <a:pt x="474" y="1809"/>
                </a:lnTo>
                <a:lnTo>
                  <a:pt x="465" y="1804"/>
                </a:lnTo>
                <a:lnTo>
                  <a:pt x="456" y="1796"/>
                </a:lnTo>
                <a:lnTo>
                  <a:pt x="448" y="1789"/>
                </a:lnTo>
                <a:lnTo>
                  <a:pt x="440" y="1779"/>
                </a:lnTo>
                <a:lnTo>
                  <a:pt x="435" y="1769"/>
                </a:lnTo>
                <a:lnTo>
                  <a:pt x="432" y="1758"/>
                </a:lnTo>
                <a:lnTo>
                  <a:pt x="427" y="1746"/>
                </a:lnTo>
                <a:lnTo>
                  <a:pt x="422" y="1733"/>
                </a:lnTo>
                <a:lnTo>
                  <a:pt x="418" y="1723"/>
                </a:lnTo>
                <a:lnTo>
                  <a:pt x="417" y="1717"/>
                </a:lnTo>
                <a:lnTo>
                  <a:pt x="415" y="1711"/>
                </a:lnTo>
                <a:lnTo>
                  <a:pt x="414" y="1705"/>
                </a:lnTo>
                <a:lnTo>
                  <a:pt x="413" y="1698"/>
                </a:lnTo>
                <a:lnTo>
                  <a:pt x="414" y="1690"/>
                </a:lnTo>
                <a:lnTo>
                  <a:pt x="415" y="1682"/>
                </a:lnTo>
                <a:lnTo>
                  <a:pt x="418" y="1675"/>
                </a:lnTo>
                <a:lnTo>
                  <a:pt x="420" y="1669"/>
                </a:lnTo>
                <a:lnTo>
                  <a:pt x="426" y="1655"/>
                </a:lnTo>
                <a:lnTo>
                  <a:pt x="433" y="1640"/>
                </a:lnTo>
                <a:lnTo>
                  <a:pt x="439" y="1621"/>
                </a:lnTo>
                <a:lnTo>
                  <a:pt x="445" y="1604"/>
                </a:lnTo>
                <a:lnTo>
                  <a:pt x="446" y="1594"/>
                </a:lnTo>
                <a:lnTo>
                  <a:pt x="447" y="1586"/>
                </a:lnTo>
                <a:lnTo>
                  <a:pt x="448" y="1576"/>
                </a:lnTo>
                <a:lnTo>
                  <a:pt x="448" y="1565"/>
                </a:lnTo>
                <a:lnTo>
                  <a:pt x="448" y="1562"/>
                </a:lnTo>
                <a:lnTo>
                  <a:pt x="448" y="1560"/>
                </a:lnTo>
                <a:lnTo>
                  <a:pt x="446" y="1557"/>
                </a:lnTo>
                <a:lnTo>
                  <a:pt x="445" y="1555"/>
                </a:lnTo>
                <a:lnTo>
                  <a:pt x="440" y="1551"/>
                </a:lnTo>
                <a:lnTo>
                  <a:pt x="435" y="1549"/>
                </a:lnTo>
                <a:lnTo>
                  <a:pt x="422" y="1544"/>
                </a:lnTo>
                <a:lnTo>
                  <a:pt x="409" y="1541"/>
                </a:lnTo>
                <a:lnTo>
                  <a:pt x="392" y="1536"/>
                </a:lnTo>
                <a:lnTo>
                  <a:pt x="377" y="1528"/>
                </a:lnTo>
                <a:lnTo>
                  <a:pt x="371" y="1525"/>
                </a:lnTo>
                <a:lnTo>
                  <a:pt x="367" y="1522"/>
                </a:lnTo>
                <a:lnTo>
                  <a:pt x="361" y="1519"/>
                </a:lnTo>
                <a:lnTo>
                  <a:pt x="355" y="1517"/>
                </a:lnTo>
                <a:lnTo>
                  <a:pt x="353" y="1519"/>
                </a:lnTo>
                <a:lnTo>
                  <a:pt x="351" y="1520"/>
                </a:lnTo>
                <a:lnTo>
                  <a:pt x="348" y="1521"/>
                </a:lnTo>
                <a:lnTo>
                  <a:pt x="347" y="1523"/>
                </a:lnTo>
                <a:lnTo>
                  <a:pt x="345" y="1528"/>
                </a:lnTo>
                <a:lnTo>
                  <a:pt x="342" y="1534"/>
                </a:lnTo>
                <a:lnTo>
                  <a:pt x="339" y="1539"/>
                </a:lnTo>
                <a:lnTo>
                  <a:pt x="334" y="1544"/>
                </a:lnTo>
                <a:lnTo>
                  <a:pt x="330" y="1549"/>
                </a:lnTo>
                <a:lnTo>
                  <a:pt x="326" y="1553"/>
                </a:lnTo>
                <a:lnTo>
                  <a:pt x="320" y="1555"/>
                </a:lnTo>
                <a:lnTo>
                  <a:pt x="315" y="1559"/>
                </a:lnTo>
                <a:lnTo>
                  <a:pt x="309" y="1560"/>
                </a:lnTo>
                <a:lnTo>
                  <a:pt x="302" y="1560"/>
                </a:lnTo>
                <a:lnTo>
                  <a:pt x="298" y="1560"/>
                </a:lnTo>
                <a:lnTo>
                  <a:pt x="294" y="1557"/>
                </a:lnTo>
                <a:lnTo>
                  <a:pt x="293" y="1553"/>
                </a:lnTo>
                <a:lnTo>
                  <a:pt x="291" y="1549"/>
                </a:lnTo>
                <a:lnTo>
                  <a:pt x="290" y="1539"/>
                </a:lnTo>
                <a:lnTo>
                  <a:pt x="289" y="1528"/>
                </a:lnTo>
                <a:lnTo>
                  <a:pt x="284" y="1512"/>
                </a:lnTo>
                <a:lnTo>
                  <a:pt x="278" y="1496"/>
                </a:lnTo>
                <a:lnTo>
                  <a:pt x="273" y="1480"/>
                </a:lnTo>
                <a:lnTo>
                  <a:pt x="267" y="1463"/>
                </a:lnTo>
                <a:lnTo>
                  <a:pt x="262" y="1449"/>
                </a:lnTo>
                <a:lnTo>
                  <a:pt x="255" y="1432"/>
                </a:lnTo>
                <a:lnTo>
                  <a:pt x="247" y="1418"/>
                </a:lnTo>
                <a:lnTo>
                  <a:pt x="240" y="1405"/>
                </a:lnTo>
                <a:lnTo>
                  <a:pt x="233" y="1392"/>
                </a:lnTo>
                <a:lnTo>
                  <a:pt x="222" y="1379"/>
                </a:lnTo>
                <a:lnTo>
                  <a:pt x="212" y="1368"/>
                </a:lnTo>
                <a:lnTo>
                  <a:pt x="202" y="1359"/>
                </a:lnTo>
                <a:lnTo>
                  <a:pt x="192" y="1350"/>
                </a:lnTo>
                <a:lnTo>
                  <a:pt x="182" y="1341"/>
                </a:lnTo>
                <a:lnTo>
                  <a:pt x="161" y="1326"/>
                </a:lnTo>
                <a:lnTo>
                  <a:pt x="138" y="1308"/>
                </a:lnTo>
                <a:lnTo>
                  <a:pt x="125" y="1298"/>
                </a:lnTo>
                <a:lnTo>
                  <a:pt x="112" y="1292"/>
                </a:lnTo>
                <a:lnTo>
                  <a:pt x="99" y="1286"/>
                </a:lnTo>
                <a:lnTo>
                  <a:pt x="85" y="1279"/>
                </a:lnTo>
                <a:lnTo>
                  <a:pt x="68" y="1268"/>
                </a:lnTo>
                <a:lnTo>
                  <a:pt x="53" y="1255"/>
                </a:lnTo>
                <a:lnTo>
                  <a:pt x="42" y="1246"/>
                </a:lnTo>
                <a:lnTo>
                  <a:pt x="32" y="1239"/>
                </a:lnTo>
                <a:lnTo>
                  <a:pt x="28" y="1235"/>
                </a:lnTo>
                <a:lnTo>
                  <a:pt x="24" y="1229"/>
                </a:lnTo>
                <a:lnTo>
                  <a:pt x="21" y="1224"/>
                </a:lnTo>
                <a:lnTo>
                  <a:pt x="18" y="1217"/>
                </a:lnTo>
                <a:lnTo>
                  <a:pt x="15" y="1208"/>
                </a:lnTo>
                <a:lnTo>
                  <a:pt x="13" y="1199"/>
                </a:lnTo>
                <a:lnTo>
                  <a:pt x="13" y="1190"/>
                </a:lnTo>
                <a:lnTo>
                  <a:pt x="12" y="1182"/>
                </a:lnTo>
                <a:lnTo>
                  <a:pt x="12" y="1163"/>
                </a:lnTo>
                <a:lnTo>
                  <a:pt x="10" y="1143"/>
                </a:lnTo>
                <a:lnTo>
                  <a:pt x="7" y="1127"/>
                </a:lnTo>
                <a:lnTo>
                  <a:pt x="4" y="1111"/>
                </a:lnTo>
                <a:lnTo>
                  <a:pt x="1" y="1096"/>
                </a:lnTo>
                <a:lnTo>
                  <a:pt x="0" y="1079"/>
                </a:lnTo>
                <a:lnTo>
                  <a:pt x="0" y="1064"/>
                </a:lnTo>
                <a:lnTo>
                  <a:pt x="0" y="1050"/>
                </a:lnTo>
                <a:lnTo>
                  <a:pt x="1" y="1036"/>
                </a:lnTo>
                <a:lnTo>
                  <a:pt x="2" y="1023"/>
                </a:lnTo>
                <a:lnTo>
                  <a:pt x="3" y="1014"/>
                </a:lnTo>
                <a:lnTo>
                  <a:pt x="4" y="1005"/>
                </a:lnTo>
                <a:lnTo>
                  <a:pt x="5" y="995"/>
                </a:lnTo>
                <a:lnTo>
                  <a:pt x="7" y="984"/>
                </a:lnTo>
                <a:lnTo>
                  <a:pt x="12" y="970"/>
                </a:lnTo>
                <a:lnTo>
                  <a:pt x="16" y="957"/>
                </a:lnTo>
                <a:lnTo>
                  <a:pt x="20" y="945"/>
                </a:lnTo>
                <a:lnTo>
                  <a:pt x="23" y="931"/>
                </a:lnTo>
                <a:lnTo>
                  <a:pt x="23" y="922"/>
                </a:lnTo>
                <a:lnTo>
                  <a:pt x="23" y="915"/>
                </a:lnTo>
                <a:lnTo>
                  <a:pt x="23" y="907"/>
                </a:lnTo>
                <a:lnTo>
                  <a:pt x="26" y="899"/>
                </a:lnTo>
                <a:lnTo>
                  <a:pt x="30" y="893"/>
                </a:lnTo>
                <a:lnTo>
                  <a:pt x="34" y="889"/>
                </a:lnTo>
                <a:lnTo>
                  <a:pt x="40" y="885"/>
                </a:lnTo>
                <a:lnTo>
                  <a:pt x="45" y="880"/>
                </a:lnTo>
                <a:lnTo>
                  <a:pt x="54" y="874"/>
                </a:lnTo>
                <a:lnTo>
                  <a:pt x="61" y="867"/>
                </a:lnTo>
                <a:lnTo>
                  <a:pt x="64" y="864"/>
                </a:lnTo>
                <a:lnTo>
                  <a:pt x="68" y="861"/>
                </a:lnTo>
                <a:lnTo>
                  <a:pt x="70" y="857"/>
                </a:lnTo>
                <a:lnTo>
                  <a:pt x="71" y="851"/>
                </a:lnTo>
                <a:lnTo>
                  <a:pt x="73" y="843"/>
                </a:lnTo>
                <a:lnTo>
                  <a:pt x="74" y="835"/>
                </a:lnTo>
                <a:lnTo>
                  <a:pt x="76" y="827"/>
                </a:lnTo>
                <a:lnTo>
                  <a:pt x="80" y="819"/>
                </a:lnTo>
                <a:lnTo>
                  <a:pt x="88" y="797"/>
                </a:lnTo>
                <a:lnTo>
                  <a:pt x="96" y="778"/>
                </a:lnTo>
                <a:lnTo>
                  <a:pt x="101" y="757"/>
                </a:lnTo>
                <a:lnTo>
                  <a:pt x="105" y="735"/>
                </a:lnTo>
                <a:lnTo>
                  <a:pt x="109" y="721"/>
                </a:lnTo>
                <a:lnTo>
                  <a:pt x="111" y="708"/>
                </a:lnTo>
                <a:lnTo>
                  <a:pt x="113" y="696"/>
                </a:lnTo>
                <a:lnTo>
                  <a:pt x="114" y="682"/>
                </a:lnTo>
                <a:lnTo>
                  <a:pt x="114" y="675"/>
                </a:lnTo>
                <a:lnTo>
                  <a:pt x="113" y="670"/>
                </a:lnTo>
                <a:lnTo>
                  <a:pt x="111" y="664"/>
                </a:lnTo>
                <a:lnTo>
                  <a:pt x="109" y="660"/>
                </a:lnTo>
                <a:lnTo>
                  <a:pt x="98" y="655"/>
                </a:lnTo>
                <a:lnTo>
                  <a:pt x="87" y="649"/>
                </a:lnTo>
                <a:lnTo>
                  <a:pt x="77" y="641"/>
                </a:lnTo>
                <a:lnTo>
                  <a:pt x="68" y="630"/>
                </a:lnTo>
                <a:lnTo>
                  <a:pt x="64" y="624"/>
                </a:lnTo>
                <a:lnTo>
                  <a:pt x="62" y="619"/>
                </a:lnTo>
                <a:lnTo>
                  <a:pt x="62" y="614"/>
                </a:lnTo>
                <a:lnTo>
                  <a:pt x="63" y="607"/>
                </a:lnTo>
                <a:lnTo>
                  <a:pt x="66" y="602"/>
                </a:lnTo>
                <a:lnTo>
                  <a:pt x="68" y="598"/>
                </a:lnTo>
                <a:lnTo>
                  <a:pt x="71" y="595"/>
                </a:lnTo>
                <a:lnTo>
                  <a:pt x="74" y="592"/>
                </a:lnTo>
                <a:lnTo>
                  <a:pt x="83" y="589"/>
                </a:lnTo>
                <a:lnTo>
                  <a:pt x="93" y="587"/>
                </a:lnTo>
                <a:lnTo>
                  <a:pt x="113" y="586"/>
                </a:lnTo>
                <a:lnTo>
                  <a:pt x="135" y="583"/>
                </a:lnTo>
                <a:lnTo>
                  <a:pt x="148" y="579"/>
                </a:lnTo>
                <a:lnTo>
                  <a:pt x="159" y="575"/>
                </a:lnTo>
                <a:lnTo>
                  <a:pt x="170" y="568"/>
                </a:lnTo>
                <a:lnTo>
                  <a:pt x="179" y="562"/>
                </a:lnTo>
                <a:lnTo>
                  <a:pt x="198" y="547"/>
                </a:lnTo>
                <a:lnTo>
                  <a:pt x="220" y="529"/>
                </a:lnTo>
                <a:lnTo>
                  <a:pt x="231" y="523"/>
                </a:lnTo>
                <a:lnTo>
                  <a:pt x="242" y="517"/>
                </a:lnTo>
                <a:lnTo>
                  <a:pt x="251" y="512"/>
                </a:lnTo>
                <a:lnTo>
                  <a:pt x="262" y="506"/>
                </a:lnTo>
                <a:lnTo>
                  <a:pt x="270" y="500"/>
                </a:lnTo>
                <a:lnTo>
                  <a:pt x="276" y="494"/>
                </a:lnTo>
                <a:lnTo>
                  <a:pt x="280" y="486"/>
                </a:lnTo>
                <a:lnTo>
                  <a:pt x="284" y="479"/>
                </a:lnTo>
                <a:lnTo>
                  <a:pt x="289" y="461"/>
                </a:lnTo>
                <a:lnTo>
                  <a:pt x="294" y="442"/>
                </a:lnTo>
                <a:lnTo>
                  <a:pt x="299" y="429"/>
                </a:lnTo>
                <a:lnTo>
                  <a:pt x="303" y="416"/>
                </a:lnTo>
                <a:lnTo>
                  <a:pt x="306" y="404"/>
                </a:lnTo>
                <a:lnTo>
                  <a:pt x="307" y="389"/>
                </a:lnTo>
                <a:lnTo>
                  <a:pt x="307" y="378"/>
                </a:lnTo>
                <a:lnTo>
                  <a:pt x="306" y="368"/>
                </a:lnTo>
                <a:lnTo>
                  <a:pt x="304" y="360"/>
                </a:lnTo>
                <a:lnTo>
                  <a:pt x="302" y="351"/>
                </a:lnTo>
                <a:lnTo>
                  <a:pt x="297" y="334"/>
                </a:lnTo>
                <a:lnTo>
                  <a:pt x="289" y="314"/>
                </a:lnTo>
                <a:lnTo>
                  <a:pt x="286" y="306"/>
                </a:lnTo>
                <a:lnTo>
                  <a:pt x="283" y="298"/>
                </a:lnTo>
                <a:lnTo>
                  <a:pt x="278" y="291"/>
                </a:lnTo>
                <a:lnTo>
                  <a:pt x="273" y="283"/>
                </a:lnTo>
                <a:lnTo>
                  <a:pt x="265" y="274"/>
                </a:lnTo>
                <a:lnTo>
                  <a:pt x="258" y="269"/>
                </a:lnTo>
                <a:lnTo>
                  <a:pt x="250" y="263"/>
                </a:lnTo>
                <a:lnTo>
                  <a:pt x="242" y="256"/>
                </a:lnTo>
                <a:lnTo>
                  <a:pt x="231" y="246"/>
                </a:lnTo>
                <a:lnTo>
                  <a:pt x="221" y="237"/>
                </a:lnTo>
                <a:lnTo>
                  <a:pt x="212" y="227"/>
                </a:lnTo>
                <a:lnTo>
                  <a:pt x="202" y="216"/>
                </a:lnTo>
                <a:lnTo>
                  <a:pt x="190" y="208"/>
                </a:lnTo>
                <a:lnTo>
                  <a:pt x="180" y="198"/>
                </a:lnTo>
                <a:lnTo>
                  <a:pt x="175" y="190"/>
                </a:lnTo>
                <a:lnTo>
                  <a:pt x="170" y="183"/>
                </a:lnTo>
                <a:lnTo>
                  <a:pt x="167" y="175"/>
                </a:lnTo>
                <a:lnTo>
                  <a:pt x="164" y="168"/>
                </a:lnTo>
                <a:lnTo>
                  <a:pt x="157" y="151"/>
                </a:lnTo>
                <a:lnTo>
                  <a:pt x="151" y="134"/>
                </a:lnTo>
                <a:lnTo>
                  <a:pt x="974" y="0"/>
                </a:lnTo>
                <a:lnTo>
                  <a:pt x="974" y="66"/>
                </a:lnTo>
                <a:lnTo>
                  <a:pt x="975" y="74"/>
                </a:lnTo>
                <a:lnTo>
                  <a:pt x="976" y="80"/>
                </a:lnTo>
                <a:lnTo>
                  <a:pt x="978" y="87"/>
                </a:lnTo>
                <a:lnTo>
                  <a:pt x="980" y="93"/>
                </a:lnTo>
                <a:lnTo>
                  <a:pt x="987" y="105"/>
                </a:lnTo>
                <a:lnTo>
                  <a:pt x="993" y="118"/>
                </a:lnTo>
                <a:lnTo>
                  <a:pt x="1002" y="138"/>
                </a:lnTo>
                <a:lnTo>
                  <a:pt x="1013" y="157"/>
                </a:lnTo>
                <a:lnTo>
                  <a:pt x="1023" y="173"/>
                </a:lnTo>
                <a:lnTo>
                  <a:pt x="1035" y="192"/>
                </a:lnTo>
                <a:lnTo>
                  <a:pt x="1047" y="213"/>
                </a:lnTo>
                <a:lnTo>
                  <a:pt x="1059" y="231"/>
                </a:lnTo>
                <a:lnTo>
                  <a:pt x="1065" y="240"/>
                </a:lnTo>
                <a:lnTo>
                  <a:pt x="1072" y="247"/>
                </a:lnTo>
                <a:lnTo>
                  <a:pt x="1080" y="256"/>
                </a:lnTo>
                <a:lnTo>
                  <a:pt x="1088" y="265"/>
                </a:lnTo>
                <a:lnTo>
                  <a:pt x="1099" y="273"/>
                </a:lnTo>
                <a:lnTo>
                  <a:pt x="1109" y="28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2" name="Freeform 198"/>
          <p:cNvSpPr>
            <a:spLocks/>
          </p:cNvSpPr>
          <p:nvPr/>
        </p:nvSpPr>
        <p:spPr bwMode="auto">
          <a:xfrm>
            <a:off x="5910143" y="3315691"/>
            <a:ext cx="574935" cy="1013046"/>
          </a:xfrm>
          <a:custGeom>
            <a:avLst/>
            <a:gdLst>
              <a:gd name="T0" fmla="*/ 1208 w 1248"/>
              <a:gd name="T1" fmla="*/ 1212 h 2197"/>
              <a:gd name="T2" fmla="*/ 1202 w 1248"/>
              <a:gd name="T3" fmla="*/ 1262 h 2197"/>
              <a:gd name="T4" fmla="*/ 1241 w 1248"/>
              <a:gd name="T5" fmla="*/ 1370 h 2197"/>
              <a:gd name="T6" fmla="*/ 1245 w 1248"/>
              <a:gd name="T7" fmla="*/ 1470 h 2197"/>
              <a:gd name="T8" fmla="*/ 1214 w 1248"/>
              <a:gd name="T9" fmla="*/ 1563 h 2197"/>
              <a:gd name="T10" fmla="*/ 1180 w 1248"/>
              <a:gd name="T11" fmla="*/ 1642 h 2197"/>
              <a:gd name="T12" fmla="*/ 1169 w 1248"/>
              <a:gd name="T13" fmla="*/ 1698 h 2197"/>
              <a:gd name="T14" fmla="*/ 1155 w 1248"/>
              <a:gd name="T15" fmla="*/ 1796 h 2197"/>
              <a:gd name="T16" fmla="*/ 1160 w 1248"/>
              <a:gd name="T17" fmla="*/ 1839 h 2197"/>
              <a:gd name="T18" fmla="*/ 1155 w 1248"/>
              <a:gd name="T19" fmla="*/ 1904 h 2197"/>
              <a:gd name="T20" fmla="*/ 1130 w 1248"/>
              <a:gd name="T21" fmla="*/ 1947 h 2197"/>
              <a:gd name="T22" fmla="*/ 1149 w 1248"/>
              <a:gd name="T23" fmla="*/ 1988 h 2197"/>
              <a:gd name="T24" fmla="*/ 1130 w 1248"/>
              <a:gd name="T25" fmla="*/ 2012 h 2197"/>
              <a:gd name="T26" fmla="*/ 1055 w 1248"/>
              <a:gd name="T27" fmla="*/ 2053 h 2197"/>
              <a:gd name="T28" fmla="*/ 1048 w 1248"/>
              <a:gd name="T29" fmla="*/ 2090 h 2197"/>
              <a:gd name="T30" fmla="*/ 1060 w 1248"/>
              <a:gd name="T31" fmla="*/ 2151 h 2197"/>
              <a:gd name="T32" fmla="*/ 1049 w 1248"/>
              <a:gd name="T33" fmla="*/ 2169 h 2197"/>
              <a:gd name="T34" fmla="*/ 992 w 1248"/>
              <a:gd name="T35" fmla="*/ 2162 h 2197"/>
              <a:gd name="T36" fmla="*/ 907 w 1248"/>
              <a:gd name="T37" fmla="*/ 2136 h 2197"/>
              <a:gd name="T38" fmla="*/ 867 w 1248"/>
              <a:gd name="T39" fmla="*/ 2152 h 2197"/>
              <a:gd name="T40" fmla="*/ 863 w 1248"/>
              <a:gd name="T41" fmla="*/ 2186 h 2197"/>
              <a:gd name="T42" fmla="*/ 822 w 1248"/>
              <a:gd name="T43" fmla="*/ 2195 h 2197"/>
              <a:gd name="T44" fmla="*/ 758 w 1248"/>
              <a:gd name="T45" fmla="*/ 2181 h 2197"/>
              <a:gd name="T46" fmla="*/ 703 w 1248"/>
              <a:gd name="T47" fmla="*/ 2124 h 2197"/>
              <a:gd name="T48" fmla="*/ 698 w 1248"/>
              <a:gd name="T49" fmla="*/ 2073 h 2197"/>
              <a:gd name="T50" fmla="*/ 664 w 1248"/>
              <a:gd name="T51" fmla="*/ 1974 h 2197"/>
              <a:gd name="T52" fmla="*/ 599 w 1248"/>
              <a:gd name="T53" fmla="*/ 1900 h 2197"/>
              <a:gd name="T54" fmla="*/ 520 w 1248"/>
              <a:gd name="T55" fmla="*/ 1836 h 2197"/>
              <a:gd name="T56" fmla="*/ 440 w 1248"/>
              <a:gd name="T57" fmla="*/ 1779 h 2197"/>
              <a:gd name="T58" fmla="*/ 415 w 1248"/>
              <a:gd name="T59" fmla="*/ 1711 h 2197"/>
              <a:gd name="T60" fmla="*/ 426 w 1248"/>
              <a:gd name="T61" fmla="*/ 1655 h 2197"/>
              <a:gd name="T62" fmla="*/ 448 w 1248"/>
              <a:gd name="T63" fmla="*/ 1565 h 2197"/>
              <a:gd name="T64" fmla="*/ 422 w 1248"/>
              <a:gd name="T65" fmla="*/ 1544 h 2197"/>
              <a:gd name="T66" fmla="*/ 355 w 1248"/>
              <a:gd name="T67" fmla="*/ 1517 h 2197"/>
              <a:gd name="T68" fmla="*/ 339 w 1248"/>
              <a:gd name="T69" fmla="*/ 1539 h 2197"/>
              <a:gd name="T70" fmla="*/ 302 w 1248"/>
              <a:gd name="T71" fmla="*/ 1560 h 2197"/>
              <a:gd name="T72" fmla="*/ 284 w 1248"/>
              <a:gd name="T73" fmla="*/ 1512 h 2197"/>
              <a:gd name="T74" fmla="*/ 240 w 1248"/>
              <a:gd name="T75" fmla="*/ 1405 h 2197"/>
              <a:gd name="T76" fmla="*/ 161 w 1248"/>
              <a:gd name="T77" fmla="*/ 1326 h 2197"/>
              <a:gd name="T78" fmla="*/ 53 w 1248"/>
              <a:gd name="T79" fmla="*/ 1255 h 2197"/>
              <a:gd name="T80" fmla="*/ 15 w 1248"/>
              <a:gd name="T81" fmla="*/ 1208 h 2197"/>
              <a:gd name="T82" fmla="*/ 4 w 1248"/>
              <a:gd name="T83" fmla="*/ 1111 h 2197"/>
              <a:gd name="T84" fmla="*/ 2 w 1248"/>
              <a:gd name="T85" fmla="*/ 1023 h 2197"/>
              <a:gd name="T86" fmla="*/ 20 w 1248"/>
              <a:gd name="T87" fmla="*/ 945 h 2197"/>
              <a:gd name="T88" fmla="*/ 34 w 1248"/>
              <a:gd name="T89" fmla="*/ 889 h 2197"/>
              <a:gd name="T90" fmla="*/ 70 w 1248"/>
              <a:gd name="T91" fmla="*/ 857 h 2197"/>
              <a:gd name="T92" fmla="*/ 96 w 1248"/>
              <a:gd name="T93" fmla="*/ 778 h 2197"/>
              <a:gd name="T94" fmla="*/ 114 w 1248"/>
              <a:gd name="T95" fmla="*/ 675 h 2197"/>
              <a:gd name="T96" fmla="*/ 68 w 1248"/>
              <a:gd name="T97" fmla="*/ 630 h 2197"/>
              <a:gd name="T98" fmla="*/ 71 w 1248"/>
              <a:gd name="T99" fmla="*/ 595 h 2197"/>
              <a:gd name="T100" fmla="*/ 159 w 1248"/>
              <a:gd name="T101" fmla="*/ 575 h 2197"/>
              <a:gd name="T102" fmla="*/ 251 w 1248"/>
              <a:gd name="T103" fmla="*/ 512 h 2197"/>
              <a:gd name="T104" fmla="*/ 294 w 1248"/>
              <a:gd name="T105" fmla="*/ 442 h 2197"/>
              <a:gd name="T106" fmla="*/ 304 w 1248"/>
              <a:gd name="T107" fmla="*/ 360 h 2197"/>
              <a:gd name="T108" fmla="*/ 273 w 1248"/>
              <a:gd name="T109" fmla="*/ 283 h 2197"/>
              <a:gd name="T110" fmla="*/ 212 w 1248"/>
              <a:gd name="T111" fmla="*/ 227 h 2197"/>
              <a:gd name="T112" fmla="*/ 164 w 1248"/>
              <a:gd name="T113" fmla="*/ 168 h 2197"/>
              <a:gd name="T114" fmla="*/ 975 w 1248"/>
              <a:gd name="T115" fmla="*/ 74 h 2197"/>
              <a:gd name="T116" fmla="*/ 1013 w 1248"/>
              <a:gd name="T117" fmla="*/ 157 h 2197"/>
              <a:gd name="T118" fmla="*/ 1080 w 1248"/>
              <a:gd name="T119" fmla="*/ 256 h 2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48" h="2197">
                <a:moveTo>
                  <a:pt x="1109" y="281"/>
                </a:moveTo>
                <a:lnTo>
                  <a:pt x="1237" y="1181"/>
                </a:lnTo>
                <a:lnTo>
                  <a:pt x="1232" y="1189"/>
                </a:lnTo>
                <a:lnTo>
                  <a:pt x="1225" y="1196"/>
                </a:lnTo>
                <a:lnTo>
                  <a:pt x="1220" y="1201"/>
                </a:lnTo>
                <a:lnTo>
                  <a:pt x="1214" y="1206"/>
                </a:lnTo>
                <a:lnTo>
                  <a:pt x="1208" y="1212"/>
                </a:lnTo>
                <a:lnTo>
                  <a:pt x="1204" y="1218"/>
                </a:lnTo>
                <a:lnTo>
                  <a:pt x="1202" y="1223"/>
                </a:lnTo>
                <a:lnTo>
                  <a:pt x="1201" y="1226"/>
                </a:lnTo>
                <a:lnTo>
                  <a:pt x="1201" y="1231"/>
                </a:lnTo>
                <a:lnTo>
                  <a:pt x="1200" y="1237"/>
                </a:lnTo>
                <a:lnTo>
                  <a:pt x="1201" y="1250"/>
                </a:lnTo>
                <a:lnTo>
                  <a:pt x="1202" y="1262"/>
                </a:lnTo>
                <a:lnTo>
                  <a:pt x="1205" y="1272"/>
                </a:lnTo>
                <a:lnTo>
                  <a:pt x="1208" y="1282"/>
                </a:lnTo>
                <a:lnTo>
                  <a:pt x="1217" y="1304"/>
                </a:lnTo>
                <a:lnTo>
                  <a:pt x="1227" y="1326"/>
                </a:lnTo>
                <a:lnTo>
                  <a:pt x="1232" y="1341"/>
                </a:lnTo>
                <a:lnTo>
                  <a:pt x="1237" y="1356"/>
                </a:lnTo>
                <a:lnTo>
                  <a:pt x="1241" y="1370"/>
                </a:lnTo>
                <a:lnTo>
                  <a:pt x="1244" y="1384"/>
                </a:lnTo>
                <a:lnTo>
                  <a:pt x="1246" y="1398"/>
                </a:lnTo>
                <a:lnTo>
                  <a:pt x="1247" y="1412"/>
                </a:lnTo>
                <a:lnTo>
                  <a:pt x="1247" y="1427"/>
                </a:lnTo>
                <a:lnTo>
                  <a:pt x="1248" y="1443"/>
                </a:lnTo>
                <a:lnTo>
                  <a:pt x="1247" y="1457"/>
                </a:lnTo>
                <a:lnTo>
                  <a:pt x="1245" y="1470"/>
                </a:lnTo>
                <a:lnTo>
                  <a:pt x="1241" y="1481"/>
                </a:lnTo>
                <a:lnTo>
                  <a:pt x="1236" y="1492"/>
                </a:lnTo>
                <a:lnTo>
                  <a:pt x="1232" y="1502"/>
                </a:lnTo>
                <a:lnTo>
                  <a:pt x="1227" y="1513"/>
                </a:lnTo>
                <a:lnTo>
                  <a:pt x="1222" y="1525"/>
                </a:lnTo>
                <a:lnTo>
                  <a:pt x="1219" y="1539"/>
                </a:lnTo>
                <a:lnTo>
                  <a:pt x="1214" y="1563"/>
                </a:lnTo>
                <a:lnTo>
                  <a:pt x="1208" y="1583"/>
                </a:lnTo>
                <a:lnTo>
                  <a:pt x="1205" y="1594"/>
                </a:lnTo>
                <a:lnTo>
                  <a:pt x="1202" y="1605"/>
                </a:lnTo>
                <a:lnTo>
                  <a:pt x="1197" y="1615"/>
                </a:lnTo>
                <a:lnTo>
                  <a:pt x="1192" y="1627"/>
                </a:lnTo>
                <a:lnTo>
                  <a:pt x="1187" y="1635"/>
                </a:lnTo>
                <a:lnTo>
                  <a:pt x="1180" y="1642"/>
                </a:lnTo>
                <a:lnTo>
                  <a:pt x="1177" y="1646"/>
                </a:lnTo>
                <a:lnTo>
                  <a:pt x="1174" y="1649"/>
                </a:lnTo>
                <a:lnTo>
                  <a:pt x="1171" y="1654"/>
                </a:lnTo>
                <a:lnTo>
                  <a:pt x="1170" y="1658"/>
                </a:lnTo>
                <a:lnTo>
                  <a:pt x="1169" y="1672"/>
                </a:lnTo>
                <a:lnTo>
                  <a:pt x="1169" y="1685"/>
                </a:lnTo>
                <a:lnTo>
                  <a:pt x="1169" y="1698"/>
                </a:lnTo>
                <a:lnTo>
                  <a:pt x="1168" y="1712"/>
                </a:lnTo>
                <a:lnTo>
                  <a:pt x="1164" y="1727"/>
                </a:lnTo>
                <a:lnTo>
                  <a:pt x="1160" y="1743"/>
                </a:lnTo>
                <a:lnTo>
                  <a:pt x="1160" y="1759"/>
                </a:lnTo>
                <a:lnTo>
                  <a:pt x="1160" y="1776"/>
                </a:lnTo>
                <a:lnTo>
                  <a:pt x="1157" y="1785"/>
                </a:lnTo>
                <a:lnTo>
                  <a:pt x="1155" y="1796"/>
                </a:lnTo>
                <a:lnTo>
                  <a:pt x="1153" y="1809"/>
                </a:lnTo>
                <a:lnTo>
                  <a:pt x="1152" y="1821"/>
                </a:lnTo>
                <a:lnTo>
                  <a:pt x="1152" y="1825"/>
                </a:lnTo>
                <a:lnTo>
                  <a:pt x="1153" y="1831"/>
                </a:lnTo>
                <a:lnTo>
                  <a:pt x="1155" y="1835"/>
                </a:lnTo>
                <a:lnTo>
                  <a:pt x="1160" y="1839"/>
                </a:lnTo>
                <a:lnTo>
                  <a:pt x="1160" y="1839"/>
                </a:lnTo>
                <a:lnTo>
                  <a:pt x="1160" y="1852"/>
                </a:lnTo>
                <a:lnTo>
                  <a:pt x="1160" y="1865"/>
                </a:lnTo>
                <a:lnTo>
                  <a:pt x="1160" y="1878"/>
                </a:lnTo>
                <a:lnTo>
                  <a:pt x="1160" y="1891"/>
                </a:lnTo>
                <a:lnTo>
                  <a:pt x="1160" y="1897"/>
                </a:lnTo>
                <a:lnTo>
                  <a:pt x="1157" y="1901"/>
                </a:lnTo>
                <a:lnTo>
                  <a:pt x="1155" y="1904"/>
                </a:lnTo>
                <a:lnTo>
                  <a:pt x="1151" y="1907"/>
                </a:lnTo>
                <a:lnTo>
                  <a:pt x="1143" y="1914"/>
                </a:lnTo>
                <a:lnTo>
                  <a:pt x="1136" y="1921"/>
                </a:lnTo>
                <a:lnTo>
                  <a:pt x="1133" y="1927"/>
                </a:lnTo>
                <a:lnTo>
                  <a:pt x="1131" y="1933"/>
                </a:lnTo>
                <a:lnTo>
                  <a:pt x="1130" y="1941"/>
                </a:lnTo>
                <a:lnTo>
                  <a:pt x="1130" y="1947"/>
                </a:lnTo>
                <a:lnTo>
                  <a:pt x="1131" y="1955"/>
                </a:lnTo>
                <a:lnTo>
                  <a:pt x="1134" y="1961"/>
                </a:lnTo>
                <a:lnTo>
                  <a:pt x="1137" y="1967"/>
                </a:lnTo>
                <a:lnTo>
                  <a:pt x="1140" y="1972"/>
                </a:lnTo>
                <a:lnTo>
                  <a:pt x="1143" y="1978"/>
                </a:lnTo>
                <a:lnTo>
                  <a:pt x="1147" y="1983"/>
                </a:lnTo>
                <a:lnTo>
                  <a:pt x="1149" y="1988"/>
                </a:lnTo>
                <a:lnTo>
                  <a:pt x="1150" y="1996"/>
                </a:lnTo>
                <a:lnTo>
                  <a:pt x="1149" y="1999"/>
                </a:lnTo>
                <a:lnTo>
                  <a:pt x="1148" y="2001"/>
                </a:lnTo>
                <a:lnTo>
                  <a:pt x="1146" y="2003"/>
                </a:lnTo>
                <a:lnTo>
                  <a:pt x="1143" y="2006"/>
                </a:lnTo>
                <a:lnTo>
                  <a:pt x="1137" y="2009"/>
                </a:lnTo>
                <a:lnTo>
                  <a:pt x="1130" y="2012"/>
                </a:lnTo>
                <a:lnTo>
                  <a:pt x="1121" y="2019"/>
                </a:lnTo>
                <a:lnTo>
                  <a:pt x="1110" y="2025"/>
                </a:lnTo>
                <a:lnTo>
                  <a:pt x="1100" y="2032"/>
                </a:lnTo>
                <a:lnTo>
                  <a:pt x="1088" y="2038"/>
                </a:lnTo>
                <a:lnTo>
                  <a:pt x="1074" y="2043"/>
                </a:lnTo>
                <a:lnTo>
                  <a:pt x="1060" y="2050"/>
                </a:lnTo>
                <a:lnTo>
                  <a:pt x="1055" y="2053"/>
                </a:lnTo>
                <a:lnTo>
                  <a:pt x="1050" y="2057"/>
                </a:lnTo>
                <a:lnTo>
                  <a:pt x="1048" y="2061"/>
                </a:lnTo>
                <a:lnTo>
                  <a:pt x="1047" y="2063"/>
                </a:lnTo>
                <a:lnTo>
                  <a:pt x="1046" y="2066"/>
                </a:lnTo>
                <a:lnTo>
                  <a:pt x="1046" y="2070"/>
                </a:lnTo>
                <a:lnTo>
                  <a:pt x="1046" y="2080"/>
                </a:lnTo>
                <a:lnTo>
                  <a:pt x="1048" y="2090"/>
                </a:lnTo>
                <a:lnTo>
                  <a:pt x="1050" y="2098"/>
                </a:lnTo>
                <a:lnTo>
                  <a:pt x="1053" y="2107"/>
                </a:lnTo>
                <a:lnTo>
                  <a:pt x="1055" y="2116"/>
                </a:lnTo>
                <a:lnTo>
                  <a:pt x="1057" y="2125"/>
                </a:lnTo>
                <a:lnTo>
                  <a:pt x="1059" y="2134"/>
                </a:lnTo>
                <a:lnTo>
                  <a:pt x="1059" y="2145"/>
                </a:lnTo>
                <a:lnTo>
                  <a:pt x="1060" y="2151"/>
                </a:lnTo>
                <a:lnTo>
                  <a:pt x="1060" y="2157"/>
                </a:lnTo>
                <a:lnTo>
                  <a:pt x="1060" y="2159"/>
                </a:lnTo>
                <a:lnTo>
                  <a:pt x="1059" y="2161"/>
                </a:lnTo>
                <a:lnTo>
                  <a:pt x="1058" y="2163"/>
                </a:lnTo>
                <a:lnTo>
                  <a:pt x="1057" y="2165"/>
                </a:lnTo>
                <a:lnTo>
                  <a:pt x="1053" y="2168"/>
                </a:lnTo>
                <a:lnTo>
                  <a:pt x="1049" y="2169"/>
                </a:lnTo>
                <a:lnTo>
                  <a:pt x="1046" y="2170"/>
                </a:lnTo>
                <a:lnTo>
                  <a:pt x="1043" y="2170"/>
                </a:lnTo>
                <a:lnTo>
                  <a:pt x="1036" y="2169"/>
                </a:lnTo>
                <a:lnTo>
                  <a:pt x="1028" y="2169"/>
                </a:lnTo>
                <a:lnTo>
                  <a:pt x="1017" y="2165"/>
                </a:lnTo>
                <a:lnTo>
                  <a:pt x="1006" y="2163"/>
                </a:lnTo>
                <a:lnTo>
                  <a:pt x="992" y="2162"/>
                </a:lnTo>
                <a:lnTo>
                  <a:pt x="979" y="2161"/>
                </a:lnTo>
                <a:lnTo>
                  <a:pt x="966" y="2159"/>
                </a:lnTo>
                <a:lnTo>
                  <a:pt x="953" y="2155"/>
                </a:lnTo>
                <a:lnTo>
                  <a:pt x="936" y="2148"/>
                </a:lnTo>
                <a:lnTo>
                  <a:pt x="922" y="2142"/>
                </a:lnTo>
                <a:lnTo>
                  <a:pt x="914" y="2138"/>
                </a:lnTo>
                <a:lnTo>
                  <a:pt x="907" y="2136"/>
                </a:lnTo>
                <a:lnTo>
                  <a:pt x="898" y="2134"/>
                </a:lnTo>
                <a:lnTo>
                  <a:pt x="890" y="2134"/>
                </a:lnTo>
                <a:lnTo>
                  <a:pt x="884" y="2134"/>
                </a:lnTo>
                <a:lnTo>
                  <a:pt x="879" y="2136"/>
                </a:lnTo>
                <a:lnTo>
                  <a:pt x="876" y="2140"/>
                </a:lnTo>
                <a:lnTo>
                  <a:pt x="872" y="2143"/>
                </a:lnTo>
                <a:lnTo>
                  <a:pt x="867" y="2152"/>
                </a:lnTo>
                <a:lnTo>
                  <a:pt x="863" y="2163"/>
                </a:lnTo>
                <a:lnTo>
                  <a:pt x="860" y="2170"/>
                </a:lnTo>
                <a:lnTo>
                  <a:pt x="860" y="2174"/>
                </a:lnTo>
                <a:lnTo>
                  <a:pt x="860" y="2177"/>
                </a:lnTo>
                <a:lnTo>
                  <a:pt x="861" y="2179"/>
                </a:lnTo>
                <a:lnTo>
                  <a:pt x="863" y="2183"/>
                </a:lnTo>
                <a:lnTo>
                  <a:pt x="863" y="2186"/>
                </a:lnTo>
                <a:lnTo>
                  <a:pt x="861" y="2190"/>
                </a:lnTo>
                <a:lnTo>
                  <a:pt x="859" y="2197"/>
                </a:lnTo>
                <a:lnTo>
                  <a:pt x="859" y="2197"/>
                </a:lnTo>
                <a:lnTo>
                  <a:pt x="852" y="2195"/>
                </a:lnTo>
                <a:lnTo>
                  <a:pt x="843" y="2194"/>
                </a:lnTo>
                <a:lnTo>
                  <a:pt x="832" y="2195"/>
                </a:lnTo>
                <a:lnTo>
                  <a:pt x="822" y="2195"/>
                </a:lnTo>
                <a:lnTo>
                  <a:pt x="810" y="2196"/>
                </a:lnTo>
                <a:lnTo>
                  <a:pt x="799" y="2196"/>
                </a:lnTo>
                <a:lnTo>
                  <a:pt x="788" y="2195"/>
                </a:lnTo>
                <a:lnTo>
                  <a:pt x="777" y="2192"/>
                </a:lnTo>
                <a:lnTo>
                  <a:pt x="770" y="2188"/>
                </a:lnTo>
                <a:lnTo>
                  <a:pt x="763" y="2185"/>
                </a:lnTo>
                <a:lnTo>
                  <a:pt x="758" y="2181"/>
                </a:lnTo>
                <a:lnTo>
                  <a:pt x="751" y="2175"/>
                </a:lnTo>
                <a:lnTo>
                  <a:pt x="742" y="2164"/>
                </a:lnTo>
                <a:lnTo>
                  <a:pt x="730" y="2152"/>
                </a:lnTo>
                <a:lnTo>
                  <a:pt x="720" y="2143"/>
                </a:lnTo>
                <a:lnTo>
                  <a:pt x="711" y="2134"/>
                </a:lnTo>
                <a:lnTo>
                  <a:pt x="707" y="2129"/>
                </a:lnTo>
                <a:lnTo>
                  <a:pt x="703" y="2124"/>
                </a:lnTo>
                <a:lnTo>
                  <a:pt x="701" y="2122"/>
                </a:lnTo>
                <a:lnTo>
                  <a:pt x="699" y="2119"/>
                </a:lnTo>
                <a:lnTo>
                  <a:pt x="698" y="2117"/>
                </a:lnTo>
                <a:lnTo>
                  <a:pt x="698" y="2114"/>
                </a:lnTo>
                <a:lnTo>
                  <a:pt x="698" y="2100"/>
                </a:lnTo>
                <a:lnTo>
                  <a:pt x="698" y="2086"/>
                </a:lnTo>
                <a:lnTo>
                  <a:pt x="698" y="2073"/>
                </a:lnTo>
                <a:lnTo>
                  <a:pt x="698" y="2059"/>
                </a:lnTo>
                <a:lnTo>
                  <a:pt x="697" y="2047"/>
                </a:lnTo>
                <a:lnTo>
                  <a:pt x="695" y="2035"/>
                </a:lnTo>
                <a:lnTo>
                  <a:pt x="692" y="2024"/>
                </a:lnTo>
                <a:lnTo>
                  <a:pt x="688" y="2014"/>
                </a:lnTo>
                <a:lnTo>
                  <a:pt x="677" y="1995"/>
                </a:lnTo>
                <a:lnTo>
                  <a:pt x="664" y="1974"/>
                </a:lnTo>
                <a:lnTo>
                  <a:pt x="652" y="1956"/>
                </a:lnTo>
                <a:lnTo>
                  <a:pt x="640" y="1939"/>
                </a:lnTo>
                <a:lnTo>
                  <a:pt x="634" y="1930"/>
                </a:lnTo>
                <a:lnTo>
                  <a:pt x="627" y="1922"/>
                </a:lnTo>
                <a:lnTo>
                  <a:pt x="618" y="1915"/>
                </a:lnTo>
                <a:lnTo>
                  <a:pt x="610" y="1908"/>
                </a:lnTo>
                <a:lnTo>
                  <a:pt x="599" y="1900"/>
                </a:lnTo>
                <a:lnTo>
                  <a:pt x="589" y="1893"/>
                </a:lnTo>
                <a:lnTo>
                  <a:pt x="579" y="1887"/>
                </a:lnTo>
                <a:lnTo>
                  <a:pt x="568" y="1879"/>
                </a:lnTo>
                <a:lnTo>
                  <a:pt x="555" y="1868"/>
                </a:lnTo>
                <a:lnTo>
                  <a:pt x="544" y="1858"/>
                </a:lnTo>
                <a:lnTo>
                  <a:pt x="533" y="1847"/>
                </a:lnTo>
                <a:lnTo>
                  <a:pt x="520" y="1836"/>
                </a:lnTo>
                <a:lnTo>
                  <a:pt x="501" y="1824"/>
                </a:lnTo>
                <a:lnTo>
                  <a:pt x="482" y="1813"/>
                </a:lnTo>
                <a:lnTo>
                  <a:pt x="474" y="1809"/>
                </a:lnTo>
                <a:lnTo>
                  <a:pt x="465" y="1804"/>
                </a:lnTo>
                <a:lnTo>
                  <a:pt x="456" y="1796"/>
                </a:lnTo>
                <a:lnTo>
                  <a:pt x="448" y="1789"/>
                </a:lnTo>
                <a:lnTo>
                  <a:pt x="440" y="1779"/>
                </a:lnTo>
                <a:lnTo>
                  <a:pt x="435" y="1769"/>
                </a:lnTo>
                <a:lnTo>
                  <a:pt x="432" y="1758"/>
                </a:lnTo>
                <a:lnTo>
                  <a:pt x="427" y="1746"/>
                </a:lnTo>
                <a:lnTo>
                  <a:pt x="422" y="1733"/>
                </a:lnTo>
                <a:lnTo>
                  <a:pt x="418" y="1723"/>
                </a:lnTo>
                <a:lnTo>
                  <a:pt x="417" y="1717"/>
                </a:lnTo>
                <a:lnTo>
                  <a:pt x="415" y="1711"/>
                </a:lnTo>
                <a:lnTo>
                  <a:pt x="414" y="1705"/>
                </a:lnTo>
                <a:lnTo>
                  <a:pt x="413" y="1698"/>
                </a:lnTo>
                <a:lnTo>
                  <a:pt x="414" y="1690"/>
                </a:lnTo>
                <a:lnTo>
                  <a:pt x="415" y="1682"/>
                </a:lnTo>
                <a:lnTo>
                  <a:pt x="418" y="1675"/>
                </a:lnTo>
                <a:lnTo>
                  <a:pt x="420" y="1669"/>
                </a:lnTo>
                <a:lnTo>
                  <a:pt x="426" y="1655"/>
                </a:lnTo>
                <a:lnTo>
                  <a:pt x="433" y="1640"/>
                </a:lnTo>
                <a:lnTo>
                  <a:pt x="439" y="1621"/>
                </a:lnTo>
                <a:lnTo>
                  <a:pt x="445" y="1604"/>
                </a:lnTo>
                <a:lnTo>
                  <a:pt x="446" y="1594"/>
                </a:lnTo>
                <a:lnTo>
                  <a:pt x="447" y="1586"/>
                </a:lnTo>
                <a:lnTo>
                  <a:pt x="448" y="1576"/>
                </a:lnTo>
                <a:lnTo>
                  <a:pt x="448" y="1565"/>
                </a:lnTo>
                <a:lnTo>
                  <a:pt x="448" y="1562"/>
                </a:lnTo>
                <a:lnTo>
                  <a:pt x="448" y="1560"/>
                </a:lnTo>
                <a:lnTo>
                  <a:pt x="446" y="1557"/>
                </a:lnTo>
                <a:lnTo>
                  <a:pt x="445" y="1555"/>
                </a:lnTo>
                <a:lnTo>
                  <a:pt x="440" y="1551"/>
                </a:lnTo>
                <a:lnTo>
                  <a:pt x="435" y="1549"/>
                </a:lnTo>
                <a:lnTo>
                  <a:pt x="422" y="1544"/>
                </a:lnTo>
                <a:lnTo>
                  <a:pt x="409" y="1541"/>
                </a:lnTo>
                <a:lnTo>
                  <a:pt x="392" y="1536"/>
                </a:lnTo>
                <a:lnTo>
                  <a:pt x="377" y="1528"/>
                </a:lnTo>
                <a:lnTo>
                  <a:pt x="371" y="1525"/>
                </a:lnTo>
                <a:lnTo>
                  <a:pt x="367" y="1522"/>
                </a:lnTo>
                <a:lnTo>
                  <a:pt x="361" y="1519"/>
                </a:lnTo>
                <a:lnTo>
                  <a:pt x="355" y="1517"/>
                </a:lnTo>
                <a:lnTo>
                  <a:pt x="353" y="1519"/>
                </a:lnTo>
                <a:lnTo>
                  <a:pt x="351" y="1520"/>
                </a:lnTo>
                <a:lnTo>
                  <a:pt x="348" y="1521"/>
                </a:lnTo>
                <a:lnTo>
                  <a:pt x="347" y="1523"/>
                </a:lnTo>
                <a:lnTo>
                  <a:pt x="345" y="1528"/>
                </a:lnTo>
                <a:lnTo>
                  <a:pt x="342" y="1534"/>
                </a:lnTo>
                <a:lnTo>
                  <a:pt x="339" y="1539"/>
                </a:lnTo>
                <a:lnTo>
                  <a:pt x="334" y="1544"/>
                </a:lnTo>
                <a:lnTo>
                  <a:pt x="330" y="1549"/>
                </a:lnTo>
                <a:lnTo>
                  <a:pt x="326" y="1553"/>
                </a:lnTo>
                <a:lnTo>
                  <a:pt x="320" y="1555"/>
                </a:lnTo>
                <a:lnTo>
                  <a:pt x="315" y="1559"/>
                </a:lnTo>
                <a:lnTo>
                  <a:pt x="309" y="1560"/>
                </a:lnTo>
                <a:lnTo>
                  <a:pt x="302" y="1560"/>
                </a:lnTo>
                <a:lnTo>
                  <a:pt x="298" y="1560"/>
                </a:lnTo>
                <a:lnTo>
                  <a:pt x="294" y="1557"/>
                </a:lnTo>
                <a:lnTo>
                  <a:pt x="293" y="1553"/>
                </a:lnTo>
                <a:lnTo>
                  <a:pt x="291" y="1549"/>
                </a:lnTo>
                <a:lnTo>
                  <a:pt x="290" y="1539"/>
                </a:lnTo>
                <a:lnTo>
                  <a:pt x="289" y="1528"/>
                </a:lnTo>
                <a:lnTo>
                  <a:pt x="284" y="1512"/>
                </a:lnTo>
                <a:lnTo>
                  <a:pt x="278" y="1496"/>
                </a:lnTo>
                <a:lnTo>
                  <a:pt x="273" y="1480"/>
                </a:lnTo>
                <a:lnTo>
                  <a:pt x="267" y="1463"/>
                </a:lnTo>
                <a:lnTo>
                  <a:pt x="262" y="1449"/>
                </a:lnTo>
                <a:lnTo>
                  <a:pt x="255" y="1432"/>
                </a:lnTo>
                <a:lnTo>
                  <a:pt x="247" y="1418"/>
                </a:lnTo>
                <a:lnTo>
                  <a:pt x="240" y="1405"/>
                </a:lnTo>
                <a:lnTo>
                  <a:pt x="233" y="1392"/>
                </a:lnTo>
                <a:lnTo>
                  <a:pt x="222" y="1379"/>
                </a:lnTo>
                <a:lnTo>
                  <a:pt x="212" y="1368"/>
                </a:lnTo>
                <a:lnTo>
                  <a:pt x="202" y="1359"/>
                </a:lnTo>
                <a:lnTo>
                  <a:pt x="192" y="1350"/>
                </a:lnTo>
                <a:lnTo>
                  <a:pt x="182" y="1341"/>
                </a:lnTo>
                <a:lnTo>
                  <a:pt x="161" y="1326"/>
                </a:lnTo>
                <a:lnTo>
                  <a:pt x="138" y="1308"/>
                </a:lnTo>
                <a:lnTo>
                  <a:pt x="125" y="1298"/>
                </a:lnTo>
                <a:lnTo>
                  <a:pt x="112" y="1292"/>
                </a:lnTo>
                <a:lnTo>
                  <a:pt x="99" y="1286"/>
                </a:lnTo>
                <a:lnTo>
                  <a:pt x="85" y="1279"/>
                </a:lnTo>
                <a:lnTo>
                  <a:pt x="68" y="1268"/>
                </a:lnTo>
                <a:lnTo>
                  <a:pt x="53" y="1255"/>
                </a:lnTo>
                <a:lnTo>
                  <a:pt x="42" y="1246"/>
                </a:lnTo>
                <a:lnTo>
                  <a:pt x="32" y="1239"/>
                </a:lnTo>
                <a:lnTo>
                  <a:pt x="28" y="1235"/>
                </a:lnTo>
                <a:lnTo>
                  <a:pt x="24" y="1229"/>
                </a:lnTo>
                <a:lnTo>
                  <a:pt x="21" y="1224"/>
                </a:lnTo>
                <a:lnTo>
                  <a:pt x="18" y="1217"/>
                </a:lnTo>
                <a:lnTo>
                  <a:pt x="15" y="1208"/>
                </a:lnTo>
                <a:lnTo>
                  <a:pt x="13" y="1199"/>
                </a:lnTo>
                <a:lnTo>
                  <a:pt x="13" y="1190"/>
                </a:lnTo>
                <a:lnTo>
                  <a:pt x="12" y="1182"/>
                </a:lnTo>
                <a:lnTo>
                  <a:pt x="12" y="1163"/>
                </a:lnTo>
                <a:lnTo>
                  <a:pt x="10" y="1143"/>
                </a:lnTo>
                <a:lnTo>
                  <a:pt x="7" y="1127"/>
                </a:lnTo>
                <a:lnTo>
                  <a:pt x="4" y="1111"/>
                </a:lnTo>
                <a:lnTo>
                  <a:pt x="1" y="1096"/>
                </a:lnTo>
                <a:lnTo>
                  <a:pt x="0" y="1079"/>
                </a:lnTo>
                <a:lnTo>
                  <a:pt x="0" y="1064"/>
                </a:lnTo>
                <a:lnTo>
                  <a:pt x="0" y="1050"/>
                </a:lnTo>
                <a:lnTo>
                  <a:pt x="1" y="1036"/>
                </a:lnTo>
                <a:lnTo>
                  <a:pt x="2" y="1023"/>
                </a:lnTo>
                <a:lnTo>
                  <a:pt x="2" y="1023"/>
                </a:lnTo>
                <a:lnTo>
                  <a:pt x="3" y="1014"/>
                </a:lnTo>
                <a:lnTo>
                  <a:pt x="4" y="1005"/>
                </a:lnTo>
                <a:lnTo>
                  <a:pt x="5" y="995"/>
                </a:lnTo>
                <a:lnTo>
                  <a:pt x="7" y="984"/>
                </a:lnTo>
                <a:lnTo>
                  <a:pt x="12" y="970"/>
                </a:lnTo>
                <a:lnTo>
                  <a:pt x="16" y="957"/>
                </a:lnTo>
                <a:lnTo>
                  <a:pt x="20" y="945"/>
                </a:lnTo>
                <a:lnTo>
                  <a:pt x="23" y="931"/>
                </a:lnTo>
                <a:lnTo>
                  <a:pt x="23" y="922"/>
                </a:lnTo>
                <a:lnTo>
                  <a:pt x="23" y="915"/>
                </a:lnTo>
                <a:lnTo>
                  <a:pt x="23" y="907"/>
                </a:lnTo>
                <a:lnTo>
                  <a:pt x="26" y="899"/>
                </a:lnTo>
                <a:lnTo>
                  <a:pt x="30" y="893"/>
                </a:lnTo>
                <a:lnTo>
                  <a:pt x="34" y="889"/>
                </a:lnTo>
                <a:lnTo>
                  <a:pt x="40" y="885"/>
                </a:lnTo>
                <a:lnTo>
                  <a:pt x="45" y="880"/>
                </a:lnTo>
                <a:lnTo>
                  <a:pt x="54" y="874"/>
                </a:lnTo>
                <a:lnTo>
                  <a:pt x="61" y="867"/>
                </a:lnTo>
                <a:lnTo>
                  <a:pt x="64" y="864"/>
                </a:lnTo>
                <a:lnTo>
                  <a:pt x="68" y="861"/>
                </a:lnTo>
                <a:lnTo>
                  <a:pt x="70" y="857"/>
                </a:lnTo>
                <a:lnTo>
                  <a:pt x="71" y="851"/>
                </a:lnTo>
                <a:lnTo>
                  <a:pt x="73" y="843"/>
                </a:lnTo>
                <a:lnTo>
                  <a:pt x="74" y="835"/>
                </a:lnTo>
                <a:lnTo>
                  <a:pt x="76" y="827"/>
                </a:lnTo>
                <a:lnTo>
                  <a:pt x="80" y="819"/>
                </a:lnTo>
                <a:lnTo>
                  <a:pt x="88" y="797"/>
                </a:lnTo>
                <a:lnTo>
                  <a:pt x="96" y="778"/>
                </a:lnTo>
                <a:lnTo>
                  <a:pt x="101" y="757"/>
                </a:lnTo>
                <a:lnTo>
                  <a:pt x="105" y="735"/>
                </a:lnTo>
                <a:lnTo>
                  <a:pt x="109" y="721"/>
                </a:lnTo>
                <a:lnTo>
                  <a:pt x="111" y="708"/>
                </a:lnTo>
                <a:lnTo>
                  <a:pt x="113" y="696"/>
                </a:lnTo>
                <a:lnTo>
                  <a:pt x="114" y="682"/>
                </a:lnTo>
                <a:lnTo>
                  <a:pt x="114" y="675"/>
                </a:lnTo>
                <a:lnTo>
                  <a:pt x="113" y="670"/>
                </a:lnTo>
                <a:lnTo>
                  <a:pt x="111" y="664"/>
                </a:lnTo>
                <a:lnTo>
                  <a:pt x="109" y="660"/>
                </a:lnTo>
                <a:lnTo>
                  <a:pt x="98" y="655"/>
                </a:lnTo>
                <a:lnTo>
                  <a:pt x="87" y="649"/>
                </a:lnTo>
                <a:lnTo>
                  <a:pt x="77" y="641"/>
                </a:lnTo>
                <a:lnTo>
                  <a:pt x="68" y="630"/>
                </a:lnTo>
                <a:lnTo>
                  <a:pt x="64" y="624"/>
                </a:lnTo>
                <a:lnTo>
                  <a:pt x="62" y="619"/>
                </a:lnTo>
                <a:lnTo>
                  <a:pt x="62" y="614"/>
                </a:lnTo>
                <a:lnTo>
                  <a:pt x="63" y="607"/>
                </a:lnTo>
                <a:lnTo>
                  <a:pt x="66" y="602"/>
                </a:lnTo>
                <a:lnTo>
                  <a:pt x="68" y="598"/>
                </a:lnTo>
                <a:lnTo>
                  <a:pt x="71" y="595"/>
                </a:lnTo>
                <a:lnTo>
                  <a:pt x="74" y="592"/>
                </a:lnTo>
                <a:lnTo>
                  <a:pt x="83" y="589"/>
                </a:lnTo>
                <a:lnTo>
                  <a:pt x="93" y="587"/>
                </a:lnTo>
                <a:lnTo>
                  <a:pt x="113" y="586"/>
                </a:lnTo>
                <a:lnTo>
                  <a:pt x="135" y="583"/>
                </a:lnTo>
                <a:lnTo>
                  <a:pt x="148" y="579"/>
                </a:lnTo>
                <a:lnTo>
                  <a:pt x="159" y="575"/>
                </a:lnTo>
                <a:lnTo>
                  <a:pt x="170" y="568"/>
                </a:lnTo>
                <a:lnTo>
                  <a:pt x="179" y="562"/>
                </a:lnTo>
                <a:lnTo>
                  <a:pt x="198" y="547"/>
                </a:lnTo>
                <a:lnTo>
                  <a:pt x="220" y="529"/>
                </a:lnTo>
                <a:lnTo>
                  <a:pt x="231" y="523"/>
                </a:lnTo>
                <a:lnTo>
                  <a:pt x="242" y="517"/>
                </a:lnTo>
                <a:lnTo>
                  <a:pt x="251" y="512"/>
                </a:lnTo>
                <a:lnTo>
                  <a:pt x="262" y="506"/>
                </a:lnTo>
                <a:lnTo>
                  <a:pt x="270" y="500"/>
                </a:lnTo>
                <a:lnTo>
                  <a:pt x="276" y="494"/>
                </a:lnTo>
                <a:lnTo>
                  <a:pt x="280" y="486"/>
                </a:lnTo>
                <a:lnTo>
                  <a:pt x="284" y="479"/>
                </a:lnTo>
                <a:lnTo>
                  <a:pt x="289" y="461"/>
                </a:lnTo>
                <a:lnTo>
                  <a:pt x="294" y="442"/>
                </a:lnTo>
                <a:lnTo>
                  <a:pt x="299" y="429"/>
                </a:lnTo>
                <a:lnTo>
                  <a:pt x="303" y="416"/>
                </a:lnTo>
                <a:lnTo>
                  <a:pt x="306" y="404"/>
                </a:lnTo>
                <a:lnTo>
                  <a:pt x="307" y="389"/>
                </a:lnTo>
                <a:lnTo>
                  <a:pt x="307" y="378"/>
                </a:lnTo>
                <a:lnTo>
                  <a:pt x="306" y="368"/>
                </a:lnTo>
                <a:lnTo>
                  <a:pt x="304" y="360"/>
                </a:lnTo>
                <a:lnTo>
                  <a:pt x="302" y="351"/>
                </a:lnTo>
                <a:lnTo>
                  <a:pt x="297" y="334"/>
                </a:lnTo>
                <a:lnTo>
                  <a:pt x="289" y="314"/>
                </a:lnTo>
                <a:lnTo>
                  <a:pt x="286" y="306"/>
                </a:lnTo>
                <a:lnTo>
                  <a:pt x="283" y="298"/>
                </a:lnTo>
                <a:lnTo>
                  <a:pt x="278" y="291"/>
                </a:lnTo>
                <a:lnTo>
                  <a:pt x="273" y="283"/>
                </a:lnTo>
                <a:lnTo>
                  <a:pt x="265" y="274"/>
                </a:lnTo>
                <a:lnTo>
                  <a:pt x="258" y="269"/>
                </a:lnTo>
                <a:lnTo>
                  <a:pt x="250" y="263"/>
                </a:lnTo>
                <a:lnTo>
                  <a:pt x="242" y="256"/>
                </a:lnTo>
                <a:lnTo>
                  <a:pt x="231" y="246"/>
                </a:lnTo>
                <a:lnTo>
                  <a:pt x="221" y="237"/>
                </a:lnTo>
                <a:lnTo>
                  <a:pt x="212" y="227"/>
                </a:lnTo>
                <a:lnTo>
                  <a:pt x="202" y="216"/>
                </a:lnTo>
                <a:lnTo>
                  <a:pt x="190" y="208"/>
                </a:lnTo>
                <a:lnTo>
                  <a:pt x="180" y="198"/>
                </a:lnTo>
                <a:lnTo>
                  <a:pt x="175" y="190"/>
                </a:lnTo>
                <a:lnTo>
                  <a:pt x="170" y="183"/>
                </a:lnTo>
                <a:lnTo>
                  <a:pt x="167" y="175"/>
                </a:lnTo>
                <a:lnTo>
                  <a:pt x="164" y="168"/>
                </a:lnTo>
                <a:lnTo>
                  <a:pt x="157" y="151"/>
                </a:lnTo>
                <a:lnTo>
                  <a:pt x="151" y="134"/>
                </a:lnTo>
                <a:lnTo>
                  <a:pt x="151" y="134"/>
                </a:lnTo>
                <a:lnTo>
                  <a:pt x="974" y="0"/>
                </a:lnTo>
                <a:lnTo>
                  <a:pt x="974" y="0"/>
                </a:lnTo>
                <a:lnTo>
                  <a:pt x="974" y="66"/>
                </a:lnTo>
                <a:lnTo>
                  <a:pt x="975" y="74"/>
                </a:lnTo>
                <a:lnTo>
                  <a:pt x="976" y="80"/>
                </a:lnTo>
                <a:lnTo>
                  <a:pt x="978" y="87"/>
                </a:lnTo>
                <a:lnTo>
                  <a:pt x="980" y="93"/>
                </a:lnTo>
                <a:lnTo>
                  <a:pt x="987" y="105"/>
                </a:lnTo>
                <a:lnTo>
                  <a:pt x="993" y="118"/>
                </a:lnTo>
                <a:lnTo>
                  <a:pt x="1002" y="138"/>
                </a:lnTo>
                <a:lnTo>
                  <a:pt x="1013" y="157"/>
                </a:lnTo>
                <a:lnTo>
                  <a:pt x="1023" y="173"/>
                </a:lnTo>
                <a:lnTo>
                  <a:pt x="1035" y="192"/>
                </a:lnTo>
                <a:lnTo>
                  <a:pt x="1047" y="213"/>
                </a:lnTo>
                <a:lnTo>
                  <a:pt x="1059" y="231"/>
                </a:lnTo>
                <a:lnTo>
                  <a:pt x="1065" y="240"/>
                </a:lnTo>
                <a:lnTo>
                  <a:pt x="1072" y="247"/>
                </a:lnTo>
                <a:lnTo>
                  <a:pt x="1080" y="256"/>
                </a:lnTo>
                <a:lnTo>
                  <a:pt x="1088" y="265"/>
                </a:lnTo>
                <a:lnTo>
                  <a:pt x="1099" y="273"/>
                </a:lnTo>
                <a:lnTo>
                  <a:pt x="1109" y="281"/>
                </a:lnTo>
                <a:lnTo>
                  <a:pt x="1109" y="28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6" name="Freeform 202"/>
          <p:cNvSpPr>
            <a:spLocks/>
          </p:cNvSpPr>
          <p:nvPr/>
        </p:nvSpPr>
        <p:spPr bwMode="auto">
          <a:xfrm>
            <a:off x="5317242" y="3756567"/>
            <a:ext cx="997844" cy="801592"/>
          </a:xfrm>
          <a:custGeom>
            <a:avLst/>
            <a:gdLst>
              <a:gd name="T0" fmla="*/ 584 w 2165"/>
              <a:gd name="T1" fmla="*/ 60 h 1740"/>
              <a:gd name="T2" fmla="*/ 1059 w 2165"/>
              <a:gd name="T3" fmla="*/ 16 h 1740"/>
              <a:gd name="T4" fmla="*/ 1207 w 2165"/>
              <a:gd name="T5" fmla="*/ 14 h 1740"/>
              <a:gd name="T6" fmla="*/ 1288 w 2165"/>
              <a:gd name="T7" fmla="*/ 66 h 1740"/>
              <a:gd name="T8" fmla="*/ 1290 w 2165"/>
              <a:gd name="T9" fmla="*/ 154 h 1740"/>
              <a:gd name="T10" fmla="*/ 1299 w 2165"/>
              <a:gd name="T11" fmla="*/ 242 h 1740"/>
              <a:gd name="T12" fmla="*/ 1318 w 2165"/>
              <a:gd name="T13" fmla="*/ 282 h 1740"/>
              <a:gd name="T14" fmla="*/ 1398 w 2165"/>
              <a:gd name="T15" fmla="*/ 335 h 1740"/>
              <a:gd name="T16" fmla="*/ 1488 w 2165"/>
              <a:gd name="T17" fmla="*/ 402 h 1740"/>
              <a:gd name="T18" fmla="*/ 1541 w 2165"/>
              <a:gd name="T19" fmla="*/ 475 h 1740"/>
              <a:gd name="T20" fmla="*/ 1575 w 2165"/>
              <a:gd name="T21" fmla="*/ 571 h 1740"/>
              <a:gd name="T22" fmla="*/ 1588 w 2165"/>
              <a:gd name="T23" fmla="*/ 603 h 1740"/>
              <a:gd name="T24" fmla="*/ 1620 w 2165"/>
              <a:gd name="T25" fmla="*/ 587 h 1740"/>
              <a:gd name="T26" fmla="*/ 1637 w 2165"/>
              <a:gd name="T27" fmla="*/ 563 h 1740"/>
              <a:gd name="T28" fmla="*/ 1663 w 2165"/>
              <a:gd name="T29" fmla="*/ 571 h 1740"/>
              <a:gd name="T30" fmla="*/ 1731 w 2165"/>
              <a:gd name="T31" fmla="*/ 598 h 1740"/>
              <a:gd name="T32" fmla="*/ 1733 w 2165"/>
              <a:gd name="T33" fmla="*/ 629 h 1740"/>
              <a:gd name="T34" fmla="*/ 1706 w 2165"/>
              <a:gd name="T35" fmla="*/ 712 h 1740"/>
              <a:gd name="T36" fmla="*/ 1701 w 2165"/>
              <a:gd name="T37" fmla="*/ 754 h 1740"/>
              <a:gd name="T38" fmla="*/ 1721 w 2165"/>
              <a:gd name="T39" fmla="*/ 812 h 1740"/>
              <a:gd name="T40" fmla="*/ 1768 w 2165"/>
              <a:gd name="T41" fmla="*/ 856 h 1740"/>
              <a:gd name="T42" fmla="*/ 1854 w 2165"/>
              <a:gd name="T43" fmla="*/ 922 h 1740"/>
              <a:gd name="T44" fmla="*/ 1913 w 2165"/>
              <a:gd name="T45" fmla="*/ 965 h 1740"/>
              <a:gd name="T46" fmla="*/ 1974 w 2165"/>
              <a:gd name="T47" fmla="*/ 1057 h 1740"/>
              <a:gd name="T48" fmla="*/ 1984 w 2165"/>
              <a:gd name="T49" fmla="*/ 1129 h 1740"/>
              <a:gd name="T50" fmla="*/ 1989 w 2165"/>
              <a:gd name="T51" fmla="*/ 1167 h 1740"/>
              <a:gd name="T52" fmla="*/ 2037 w 2165"/>
              <a:gd name="T53" fmla="*/ 1218 h 1740"/>
              <a:gd name="T54" fmla="*/ 2085 w 2165"/>
              <a:gd name="T55" fmla="*/ 1239 h 1740"/>
              <a:gd name="T56" fmla="*/ 2145 w 2165"/>
              <a:gd name="T57" fmla="*/ 1240 h 1740"/>
              <a:gd name="T58" fmla="*/ 2155 w 2165"/>
              <a:gd name="T59" fmla="*/ 1286 h 1740"/>
              <a:gd name="T60" fmla="*/ 2165 w 2165"/>
              <a:gd name="T61" fmla="*/ 1406 h 1740"/>
              <a:gd name="T62" fmla="*/ 2149 w 2165"/>
              <a:gd name="T63" fmla="*/ 1427 h 1740"/>
              <a:gd name="T64" fmla="*/ 2093 w 2165"/>
              <a:gd name="T65" fmla="*/ 1468 h 1740"/>
              <a:gd name="T66" fmla="*/ 2063 w 2165"/>
              <a:gd name="T67" fmla="*/ 1507 h 1740"/>
              <a:gd name="T68" fmla="*/ 2037 w 2165"/>
              <a:gd name="T69" fmla="*/ 1554 h 1740"/>
              <a:gd name="T70" fmla="*/ 2016 w 2165"/>
              <a:gd name="T71" fmla="*/ 1606 h 1740"/>
              <a:gd name="T72" fmla="*/ 2016 w 2165"/>
              <a:gd name="T73" fmla="*/ 1685 h 1740"/>
              <a:gd name="T74" fmla="*/ 1973 w 2165"/>
              <a:gd name="T75" fmla="*/ 1713 h 1740"/>
              <a:gd name="T76" fmla="*/ 1911 w 2165"/>
              <a:gd name="T77" fmla="*/ 1723 h 1740"/>
              <a:gd name="T78" fmla="*/ 1841 w 2165"/>
              <a:gd name="T79" fmla="*/ 1737 h 1740"/>
              <a:gd name="T80" fmla="*/ 1816 w 2165"/>
              <a:gd name="T81" fmla="*/ 1681 h 1740"/>
              <a:gd name="T82" fmla="*/ 1828 w 2165"/>
              <a:gd name="T83" fmla="*/ 1616 h 1740"/>
              <a:gd name="T84" fmla="*/ 1845 w 2165"/>
              <a:gd name="T85" fmla="*/ 1566 h 1740"/>
              <a:gd name="T86" fmla="*/ 1818 w 2165"/>
              <a:gd name="T87" fmla="*/ 1542 h 1740"/>
              <a:gd name="T88" fmla="*/ 377 w 2165"/>
              <a:gd name="T89" fmla="*/ 693 h 1740"/>
              <a:gd name="T90" fmla="*/ 323 w 2165"/>
              <a:gd name="T91" fmla="*/ 617 h 1740"/>
              <a:gd name="T92" fmla="*/ 287 w 2165"/>
              <a:gd name="T93" fmla="*/ 613 h 1740"/>
              <a:gd name="T94" fmla="*/ 268 w 2165"/>
              <a:gd name="T95" fmla="*/ 571 h 1740"/>
              <a:gd name="T96" fmla="*/ 238 w 2165"/>
              <a:gd name="T97" fmla="*/ 517 h 1740"/>
              <a:gd name="T98" fmla="*/ 238 w 2165"/>
              <a:gd name="T99" fmla="*/ 456 h 1740"/>
              <a:gd name="T100" fmla="*/ 257 w 2165"/>
              <a:gd name="T101" fmla="*/ 393 h 1740"/>
              <a:gd name="T102" fmla="*/ 223 w 2165"/>
              <a:gd name="T103" fmla="*/ 348 h 1740"/>
              <a:gd name="T104" fmla="*/ 153 w 2165"/>
              <a:gd name="T105" fmla="*/ 297 h 1740"/>
              <a:gd name="T106" fmla="*/ 105 w 2165"/>
              <a:gd name="T107" fmla="*/ 246 h 1740"/>
              <a:gd name="T108" fmla="*/ 25 w 2165"/>
              <a:gd name="T109" fmla="*/ 168 h 1740"/>
              <a:gd name="T110" fmla="*/ 12 w 2165"/>
              <a:gd name="T111" fmla="*/ 125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165" h="1740">
                <a:moveTo>
                  <a:pt x="0" y="100"/>
                </a:moveTo>
                <a:lnTo>
                  <a:pt x="127" y="93"/>
                </a:lnTo>
                <a:lnTo>
                  <a:pt x="250" y="85"/>
                </a:lnTo>
                <a:lnTo>
                  <a:pt x="367" y="78"/>
                </a:lnTo>
                <a:lnTo>
                  <a:pt x="479" y="69"/>
                </a:lnTo>
                <a:lnTo>
                  <a:pt x="584" y="60"/>
                </a:lnTo>
                <a:lnTo>
                  <a:pt x="683" y="52"/>
                </a:lnTo>
                <a:lnTo>
                  <a:pt x="774" y="44"/>
                </a:lnTo>
                <a:lnTo>
                  <a:pt x="858" y="37"/>
                </a:lnTo>
                <a:lnTo>
                  <a:pt x="934" y="29"/>
                </a:lnTo>
                <a:lnTo>
                  <a:pt x="1001" y="23"/>
                </a:lnTo>
                <a:lnTo>
                  <a:pt x="1059" y="16"/>
                </a:lnTo>
                <a:lnTo>
                  <a:pt x="1107" y="11"/>
                </a:lnTo>
                <a:lnTo>
                  <a:pt x="1146" y="6"/>
                </a:lnTo>
                <a:lnTo>
                  <a:pt x="1174" y="3"/>
                </a:lnTo>
                <a:lnTo>
                  <a:pt x="1192" y="1"/>
                </a:lnTo>
                <a:lnTo>
                  <a:pt x="1198" y="0"/>
                </a:lnTo>
                <a:lnTo>
                  <a:pt x="1207" y="14"/>
                </a:lnTo>
                <a:lnTo>
                  <a:pt x="1215" y="25"/>
                </a:lnTo>
                <a:lnTo>
                  <a:pt x="1225" y="33"/>
                </a:lnTo>
                <a:lnTo>
                  <a:pt x="1236" y="40"/>
                </a:lnTo>
                <a:lnTo>
                  <a:pt x="1259" y="53"/>
                </a:lnTo>
                <a:lnTo>
                  <a:pt x="1288" y="66"/>
                </a:lnTo>
                <a:lnTo>
                  <a:pt x="1288" y="66"/>
                </a:lnTo>
                <a:lnTo>
                  <a:pt x="1287" y="79"/>
                </a:lnTo>
                <a:lnTo>
                  <a:pt x="1286" y="93"/>
                </a:lnTo>
                <a:lnTo>
                  <a:pt x="1286" y="107"/>
                </a:lnTo>
                <a:lnTo>
                  <a:pt x="1286" y="122"/>
                </a:lnTo>
                <a:lnTo>
                  <a:pt x="1287" y="139"/>
                </a:lnTo>
                <a:lnTo>
                  <a:pt x="1290" y="154"/>
                </a:lnTo>
                <a:lnTo>
                  <a:pt x="1293" y="170"/>
                </a:lnTo>
                <a:lnTo>
                  <a:pt x="1296" y="186"/>
                </a:lnTo>
                <a:lnTo>
                  <a:pt x="1298" y="206"/>
                </a:lnTo>
                <a:lnTo>
                  <a:pt x="1298" y="225"/>
                </a:lnTo>
                <a:lnTo>
                  <a:pt x="1299" y="233"/>
                </a:lnTo>
                <a:lnTo>
                  <a:pt x="1299" y="242"/>
                </a:lnTo>
                <a:lnTo>
                  <a:pt x="1301" y="251"/>
                </a:lnTo>
                <a:lnTo>
                  <a:pt x="1304" y="260"/>
                </a:lnTo>
                <a:lnTo>
                  <a:pt x="1307" y="267"/>
                </a:lnTo>
                <a:lnTo>
                  <a:pt x="1310" y="272"/>
                </a:lnTo>
                <a:lnTo>
                  <a:pt x="1314" y="278"/>
                </a:lnTo>
                <a:lnTo>
                  <a:pt x="1318" y="282"/>
                </a:lnTo>
                <a:lnTo>
                  <a:pt x="1328" y="289"/>
                </a:lnTo>
                <a:lnTo>
                  <a:pt x="1339" y="298"/>
                </a:lnTo>
                <a:lnTo>
                  <a:pt x="1354" y="311"/>
                </a:lnTo>
                <a:lnTo>
                  <a:pt x="1371" y="322"/>
                </a:lnTo>
                <a:lnTo>
                  <a:pt x="1385" y="329"/>
                </a:lnTo>
                <a:lnTo>
                  <a:pt x="1398" y="335"/>
                </a:lnTo>
                <a:lnTo>
                  <a:pt x="1411" y="341"/>
                </a:lnTo>
                <a:lnTo>
                  <a:pt x="1424" y="351"/>
                </a:lnTo>
                <a:lnTo>
                  <a:pt x="1447" y="369"/>
                </a:lnTo>
                <a:lnTo>
                  <a:pt x="1468" y="384"/>
                </a:lnTo>
                <a:lnTo>
                  <a:pt x="1478" y="393"/>
                </a:lnTo>
                <a:lnTo>
                  <a:pt x="1488" y="402"/>
                </a:lnTo>
                <a:lnTo>
                  <a:pt x="1498" y="411"/>
                </a:lnTo>
                <a:lnTo>
                  <a:pt x="1508" y="422"/>
                </a:lnTo>
                <a:lnTo>
                  <a:pt x="1519" y="435"/>
                </a:lnTo>
                <a:lnTo>
                  <a:pt x="1526" y="448"/>
                </a:lnTo>
                <a:lnTo>
                  <a:pt x="1533" y="461"/>
                </a:lnTo>
                <a:lnTo>
                  <a:pt x="1541" y="475"/>
                </a:lnTo>
                <a:lnTo>
                  <a:pt x="1548" y="492"/>
                </a:lnTo>
                <a:lnTo>
                  <a:pt x="1553" y="506"/>
                </a:lnTo>
                <a:lnTo>
                  <a:pt x="1559" y="523"/>
                </a:lnTo>
                <a:lnTo>
                  <a:pt x="1564" y="539"/>
                </a:lnTo>
                <a:lnTo>
                  <a:pt x="1570" y="555"/>
                </a:lnTo>
                <a:lnTo>
                  <a:pt x="1575" y="571"/>
                </a:lnTo>
                <a:lnTo>
                  <a:pt x="1576" y="582"/>
                </a:lnTo>
                <a:lnTo>
                  <a:pt x="1577" y="592"/>
                </a:lnTo>
                <a:lnTo>
                  <a:pt x="1579" y="596"/>
                </a:lnTo>
                <a:lnTo>
                  <a:pt x="1580" y="600"/>
                </a:lnTo>
                <a:lnTo>
                  <a:pt x="1584" y="603"/>
                </a:lnTo>
                <a:lnTo>
                  <a:pt x="1588" y="603"/>
                </a:lnTo>
                <a:lnTo>
                  <a:pt x="1595" y="603"/>
                </a:lnTo>
                <a:lnTo>
                  <a:pt x="1601" y="602"/>
                </a:lnTo>
                <a:lnTo>
                  <a:pt x="1606" y="598"/>
                </a:lnTo>
                <a:lnTo>
                  <a:pt x="1612" y="596"/>
                </a:lnTo>
                <a:lnTo>
                  <a:pt x="1616" y="592"/>
                </a:lnTo>
                <a:lnTo>
                  <a:pt x="1620" y="587"/>
                </a:lnTo>
                <a:lnTo>
                  <a:pt x="1625" y="582"/>
                </a:lnTo>
                <a:lnTo>
                  <a:pt x="1628" y="577"/>
                </a:lnTo>
                <a:lnTo>
                  <a:pt x="1631" y="571"/>
                </a:lnTo>
                <a:lnTo>
                  <a:pt x="1633" y="566"/>
                </a:lnTo>
                <a:lnTo>
                  <a:pt x="1634" y="564"/>
                </a:lnTo>
                <a:lnTo>
                  <a:pt x="1637" y="563"/>
                </a:lnTo>
                <a:lnTo>
                  <a:pt x="1639" y="562"/>
                </a:lnTo>
                <a:lnTo>
                  <a:pt x="1641" y="560"/>
                </a:lnTo>
                <a:lnTo>
                  <a:pt x="1647" y="562"/>
                </a:lnTo>
                <a:lnTo>
                  <a:pt x="1653" y="565"/>
                </a:lnTo>
                <a:lnTo>
                  <a:pt x="1657" y="568"/>
                </a:lnTo>
                <a:lnTo>
                  <a:pt x="1663" y="571"/>
                </a:lnTo>
                <a:lnTo>
                  <a:pt x="1678" y="579"/>
                </a:lnTo>
                <a:lnTo>
                  <a:pt x="1695" y="584"/>
                </a:lnTo>
                <a:lnTo>
                  <a:pt x="1708" y="587"/>
                </a:lnTo>
                <a:lnTo>
                  <a:pt x="1721" y="592"/>
                </a:lnTo>
                <a:lnTo>
                  <a:pt x="1726" y="594"/>
                </a:lnTo>
                <a:lnTo>
                  <a:pt x="1731" y="598"/>
                </a:lnTo>
                <a:lnTo>
                  <a:pt x="1732" y="600"/>
                </a:lnTo>
                <a:lnTo>
                  <a:pt x="1734" y="603"/>
                </a:lnTo>
                <a:lnTo>
                  <a:pt x="1734" y="605"/>
                </a:lnTo>
                <a:lnTo>
                  <a:pt x="1734" y="608"/>
                </a:lnTo>
                <a:lnTo>
                  <a:pt x="1734" y="619"/>
                </a:lnTo>
                <a:lnTo>
                  <a:pt x="1733" y="629"/>
                </a:lnTo>
                <a:lnTo>
                  <a:pt x="1732" y="637"/>
                </a:lnTo>
                <a:lnTo>
                  <a:pt x="1731" y="647"/>
                </a:lnTo>
                <a:lnTo>
                  <a:pt x="1725" y="664"/>
                </a:lnTo>
                <a:lnTo>
                  <a:pt x="1719" y="683"/>
                </a:lnTo>
                <a:lnTo>
                  <a:pt x="1712" y="698"/>
                </a:lnTo>
                <a:lnTo>
                  <a:pt x="1706" y="712"/>
                </a:lnTo>
                <a:lnTo>
                  <a:pt x="1704" y="718"/>
                </a:lnTo>
                <a:lnTo>
                  <a:pt x="1701" y="725"/>
                </a:lnTo>
                <a:lnTo>
                  <a:pt x="1700" y="733"/>
                </a:lnTo>
                <a:lnTo>
                  <a:pt x="1699" y="741"/>
                </a:lnTo>
                <a:lnTo>
                  <a:pt x="1700" y="748"/>
                </a:lnTo>
                <a:lnTo>
                  <a:pt x="1701" y="754"/>
                </a:lnTo>
                <a:lnTo>
                  <a:pt x="1703" y="760"/>
                </a:lnTo>
                <a:lnTo>
                  <a:pt x="1704" y="766"/>
                </a:lnTo>
                <a:lnTo>
                  <a:pt x="1708" y="776"/>
                </a:lnTo>
                <a:lnTo>
                  <a:pt x="1713" y="789"/>
                </a:lnTo>
                <a:lnTo>
                  <a:pt x="1718" y="801"/>
                </a:lnTo>
                <a:lnTo>
                  <a:pt x="1721" y="812"/>
                </a:lnTo>
                <a:lnTo>
                  <a:pt x="1726" y="822"/>
                </a:lnTo>
                <a:lnTo>
                  <a:pt x="1734" y="832"/>
                </a:lnTo>
                <a:lnTo>
                  <a:pt x="1742" y="839"/>
                </a:lnTo>
                <a:lnTo>
                  <a:pt x="1751" y="847"/>
                </a:lnTo>
                <a:lnTo>
                  <a:pt x="1760" y="852"/>
                </a:lnTo>
                <a:lnTo>
                  <a:pt x="1768" y="856"/>
                </a:lnTo>
                <a:lnTo>
                  <a:pt x="1787" y="867"/>
                </a:lnTo>
                <a:lnTo>
                  <a:pt x="1806" y="879"/>
                </a:lnTo>
                <a:lnTo>
                  <a:pt x="1819" y="890"/>
                </a:lnTo>
                <a:lnTo>
                  <a:pt x="1830" y="901"/>
                </a:lnTo>
                <a:lnTo>
                  <a:pt x="1841" y="911"/>
                </a:lnTo>
                <a:lnTo>
                  <a:pt x="1854" y="922"/>
                </a:lnTo>
                <a:lnTo>
                  <a:pt x="1865" y="930"/>
                </a:lnTo>
                <a:lnTo>
                  <a:pt x="1875" y="936"/>
                </a:lnTo>
                <a:lnTo>
                  <a:pt x="1885" y="943"/>
                </a:lnTo>
                <a:lnTo>
                  <a:pt x="1896" y="951"/>
                </a:lnTo>
                <a:lnTo>
                  <a:pt x="1904" y="958"/>
                </a:lnTo>
                <a:lnTo>
                  <a:pt x="1913" y="965"/>
                </a:lnTo>
                <a:lnTo>
                  <a:pt x="1920" y="973"/>
                </a:lnTo>
                <a:lnTo>
                  <a:pt x="1926" y="982"/>
                </a:lnTo>
                <a:lnTo>
                  <a:pt x="1938" y="999"/>
                </a:lnTo>
                <a:lnTo>
                  <a:pt x="1950" y="1017"/>
                </a:lnTo>
                <a:lnTo>
                  <a:pt x="1963" y="1038"/>
                </a:lnTo>
                <a:lnTo>
                  <a:pt x="1974" y="1057"/>
                </a:lnTo>
                <a:lnTo>
                  <a:pt x="1978" y="1067"/>
                </a:lnTo>
                <a:lnTo>
                  <a:pt x="1981" y="1078"/>
                </a:lnTo>
                <a:lnTo>
                  <a:pt x="1983" y="1090"/>
                </a:lnTo>
                <a:lnTo>
                  <a:pt x="1984" y="1102"/>
                </a:lnTo>
                <a:lnTo>
                  <a:pt x="1984" y="1116"/>
                </a:lnTo>
                <a:lnTo>
                  <a:pt x="1984" y="1129"/>
                </a:lnTo>
                <a:lnTo>
                  <a:pt x="1984" y="1143"/>
                </a:lnTo>
                <a:lnTo>
                  <a:pt x="1984" y="1157"/>
                </a:lnTo>
                <a:lnTo>
                  <a:pt x="1984" y="1160"/>
                </a:lnTo>
                <a:lnTo>
                  <a:pt x="1985" y="1162"/>
                </a:lnTo>
                <a:lnTo>
                  <a:pt x="1987" y="1165"/>
                </a:lnTo>
                <a:lnTo>
                  <a:pt x="1989" y="1167"/>
                </a:lnTo>
                <a:lnTo>
                  <a:pt x="1993" y="1172"/>
                </a:lnTo>
                <a:lnTo>
                  <a:pt x="1997" y="1177"/>
                </a:lnTo>
                <a:lnTo>
                  <a:pt x="2006" y="1186"/>
                </a:lnTo>
                <a:lnTo>
                  <a:pt x="2016" y="1195"/>
                </a:lnTo>
                <a:lnTo>
                  <a:pt x="2028" y="1207"/>
                </a:lnTo>
                <a:lnTo>
                  <a:pt x="2037" y="1218"/>
                </a:lnTo>
                <a:lnTo>
                  <a:pt x="2044" y="1224"/>
                </a:lnTo>
                <a:lnTo>
                  <a:pt x="2049" y="1228"/>
                </a:lnTo>
                <a:lnTo>
                  <a:pt x="2056" y="1231"/>
                </a:lnTo>
                <a:lnTo>
                  <a:pt x="2063" y="1235"/>
                </a:lnTo>
                <a:lnTo>
                  <a:pt x="2074" y="1238"/>
                </a:lnTo>
                <a:lnTo>
                  <a:pt x="2085" y="1239"/>
                </a:lnTo>
                <a:lnTo>
                  <a:pt x="2096" y="1239"/>
                </a:lnTo>
                <a:lnTo>
                  <a:pt x="2108" y="1238"/>
                </a:lnTo>
                <a:lnTo>
                  <a:pt x="2118" y="1238"/>
                </a:lnTo>
                <a:lnTo>
                  <a:pt x="2129" y="1237"/>
                </a:lnTo>
                <a:lnTo>
                  <a:pt x="2138" y="1238"/>
                </a:lnTo>
                <a:lnTo>
                  <a:pt x="2145" y="1240"/>
                </a:lnTo>
                <a:lnTo>
                  <a:pt x="2145" y="1240"/>
                </a:lnTo>
                <a:lnTo>
                  <a:pt x="2150" y="1242"/>
                </a:lnTo>
                <a:lnTo>
                  <a:pt x="2153" y="1245"/>
                </a:lnTo>
                <a:lnTo>
                  <a:pt x="2155" y="1251"/>
                </a:lnTo>
                <a:lnTo>
                  <a:pt x="2155" y="1256"/>
                </a:lnTo>
                <a:lnTo>
                  <a:pt x="2155" y="1286"/>
                </a:lnTo>
                <a:lnTo>
                  <a:pt x="2155" y="1316"/>
                </a:lnTo>
                <a:lnTo>
                  <a:pt x="2155" y="1347"/>
                </a:lnTo>
                <a:lnTo>
                  <a:pt x="2155" y="1377"/>
                </a:lnTo>
                <a:lnTo>
                  <a:pt x="2160" y="1390"/>
                </a:lnTo>
                <a:lnTo>
                  <a:pt x="2165" y="1403"/>
                </a:lnTo>
                <a:lnTo>
                  <a:pt x="2165" y="1406"/>
                </a:lnTo>
                <a:lnTo>
                  <a:pt x="2164" y="1410"/>
                </a:lnTo>
                <a:lnTo>
                  <a:pt x="2162" y="1414"/>
                </a:lnTo>
                <a:lnTo>
                  <a:pt x="2159" y="1416"/>
                </a:lnTo>
                <a:lnTo>
                  <a:pt x="2155" y="1421"/>
                </a:lnTo>
                <a:lnTo>
                  <a:pt x="2149" y="1427"/>
                </a:lnTo>
                <a:lnTo>
                  <a:pt x="2149" y="1427"/>
                </a:lnTo>
                <a:lnTo>
                  <a:pt x="2138" y="1434"/>
                </a:lnTo>
                <a:lnTo>
                  <a:pt x="2127" y="1441"/>
                </a:lnTo>
                <a:lnTo>
                  <a:pt x="2117" y="1447"/>
                </a:lnTo>
                <a:lnTo>
                  <a:pt x="2106" y="1456"/>
                </a:lnTo>
                <a:lnTo>
                  <a:pt x="2099" y="1461"/>
                </a:lnTo>
                <a:lnTo>
                  <a:pt x="2093" y="1468"/>
                </a:lnTo>
                <a:lnTo>
                  <a:pt x="2089" y="1474"/>
                </a:lnTo>
                <a:lnTo>
                  <a:pt x="2084" y="1481"/>
                </a:lnTo>
                <a:lnTo>
                  <a:pt x="2079" y="1487"/>
                </a:lnTo>
                <a:lnTo>
                  <a:pt x="2075" y="1494"/>
                </a:lnTo>
                <a:lnTo>
                  <a:pt x="2070" y="1500"/>
                </a:lnTo>
                <a:lnTo>
                  <a:pt x="2063" y="1507"/>
                </a:lnTo>
                <a:lnTo>
                  <a:pt x="2058" y="1509"/>
                </a:lnTo>
                <a:lnTo>
                  <a:pt x="2054" y="1511"/>
                </a:lnTo>
                <a:lnTo>
                  <a:pt x="2047" y="1522"/>
                </a:lnTo>
                <a:lnTo>
                  <a:pt x="2045" y="1532"/>
                </a:lnTo>
                <a:lnTo>
                  <a:pt x="2042" y="1543"/>
                </a:lnTo>
                <a:lnTo>
                  <a:pt x="2037" y="1554"/>
                </a:lnTo>
                <a:lnTo>
                  <a:pt x="2030" y="1567"/>
                </a:lnTo>
                <a:lnTo>
                  <a:pt x="2022" y="1579"/>
                </a:lnTo>
                <a:lnTo>
                  <a:pt x="2020" y="1585"/>
                </a:lnTo>
                <a:lnTo>
                  <a:pt x="2018" y="1592"/>
                </a:lnTo>
                <a:lnTo>
                  <a:pt x="2017" y="1598"/>
                </a:lnTo>
                <a:lnTo>
                  <a:pt x="2016" y="1606"/>
                </a:lnTo>
                <a:lnTo>
                  <a:pt x="2016" y="1619"/>
                </a:lnTo>
                <a:lnTo>
                  <a:pt x="2016" y="1631"/>
                </a:lnTo>
                <a:lnTo>
                  <a:pt x="2016" y="1643"/>
                </a:lnTo>
                <a:lnTo>
                  <a:pt x="2016" y="1656"/>
                </a:lnTo>
                <a:lnTo>
                  <a:pt x="2016" y="1671"/>
                </a:lnTo>
                <a:lnTo>
                  <a:pt x="2016" y="1685"/>
                </a:lnTo>
                <a:lnTo>
                  <a:pt x="2016" y="1698"/>
                </a:lnTo>
                <a:lnTo>
                  <a:pt x="2015" y="1711"/>
                </a:lnTo>
                <a:lnTo>
                  <a:pt x="2015" y="1711"/>
                </a:lnTo>
                <a:lnTo>
                  <a:pt x="2000" y="1711"/>
                </a:lnTo>
                <a:lnTo>
                  <a:pt x="1987" y="1712"/>
                </a:lnTo>
                <a:lnTo>
                  <a:pt x="1973" y="1713"/>
                </a:lnTo>
                <a:lnTo>
                  <a:pt x="1958" y="1713"/>
                </a:lnTo>
                <a:lnTo>
                  <a:pt x="1949" y="1714"/>
                </a:lnTo>
                <a:lnTo>
                  <a:pt x="1940" y="1715"/>
                </a:lnTo>
                <a:lnTo>
                  <a:pt x="1933" y="1716"/>
                </a:lnTo>
                <a:lnTo>
                  <a:pt x="1926" y="1718"/>
                </a:lnTo>
                <a:lnTo>
                  <a:pt x="1911" y="1723"/>
                </a:lnTo>
                <a:lnTo>
                  <a:pt x="1894" y="1727"/>
                </a:lnTo>
                <a:lnTo>
                  <a:pt x="1883" y="1728"/>
                </a:lnTo>
                <a:lnTo>
                  <a:pt x="1872" y="1729"/>
                </a:lnTo>
                <a:lnTo>
                  <a:pt x="1862" y="1730"/>
                </a:lnTo>
                <a:lnTo>
                  <a:pt x="1852" y="1732"/>
                </a:lnTo>
                <a:lnTo>
                  <a:pt x="1841" y="1737"/>
                </a:lnTo>
                <a:lnTo>
                  <a:pt x="1829" y="1740"/>
                </a:lnTo>
                <a:lnTo>
                  <a:pt x="1823" y="1739"/>
                </a:lnTo>
                <a:lnTo>
                  <a:pt x="1817" y="1737"/>
                </a:lnTo>
                <a:lnTo>
                  <a:pt x="1817" y="1717"/>
                </a:lnTo>
                <a:lnTo>
                  <a:pt x="1816" y="1700"/>
                </a:lnTo>
                <a:lnTo>
                  <a:pt x="1816" y="1681"/>
                </a:lnTo>
                <a:lnTo>
                  <a:pt x="1816" y="1662"/>
                </a:lnTo>
                <a:lnTo>
                  <a:pt x="1816" y="1652"/>
                </a:lnTo>
                <a:lnTo>
                  <a:pt x="1818" y="1645"/>
                </a:lnTo>
                <a:lnTo>
                  <a:pt x="1819" y="1637"/>
                </a:lnTo>
                <a:lnTo>
                  <a:pt x="1822" y="1630"/>
                </a:lnTo>
                <a:lnTo>
                  <a:pt x="1828" y="1616"/>
                </a:lnTo>
                <a:lnTo>
                  <a:pt x="1835" y="1599"/>
                </a:lnTo>
                <a:lnTo>
                  <a:pt x="1839" y="1592"/>
                </a:lnTo>
                <a:lnTo>
                  <a:pt x="1842" y="1586"/>
                </a:lnTo>
                <a:lnTo>
                  <a:pt x="1845" y="1580"/>
                </a:lnTo>
                <a:lnTo>
                  <a:pt x="1846" y="1572"/>
                </a:lnTo>
                <a:lnTo>
                  <a:pt x="1845" y="1566"/>
                </a:lnTo>
                <a:lnTo>
                  <a:pt x="1843" y="1561"/>
                </a:lnTo>
                <a:lnTo>
                  <a:pt x="1840" y="1555"/>
                </a:lnTo>
                <a:lnTo>
                  <a:pt x="1835" y="1551"/>
                </a:lnTo>
                <a:lnTo>
                  <a:pt x="1830" y="1548"/>
                </a:lnTo>
                <a:lnTo>
                  <a:pt x="1825" y="1544"/>
                </a:lnTo>
                <a:lnTo>
                  <a:pt x="1818" y="1542"/>
                </a:lnTo>
                <a:lnTo>
                  <a:pt x="1812" y="1540"/>
                </a:lnTo>
                <a:lnTo>
                  <a:pt x="452" y="1702"/>
                </a:lnTo>
                <a:lnTo>
                  <a:pt x="452" y="1702"/>
                </a:lnTo>
                <a:lnTo>
                  <a:pt x="436" y="1492"/>
                </a:lnTo>
                <a:lnTo>
                  <a:pt x="436" y="1492"/>
                </a:lnTo>
                <a:lnTo>
                  <a:pt x="377" y="693"/>
                </a:lnTo>
                <a:lnTo>
                  <a:pt x="367" y="675"/>
                </a:lnTo>
                <a:lnTo>
                  <a:pt x="357" y="657"/>
                </a:lnTo>
                <a:lnTo>
                  <a:pt x="347" y="639"/>
                </a:lnTo>
                <a:lnTo>
                  <a:pt x="337" y="621"/>
                </a:lnTo>
                <a:lnTo>
                  <a:pt x="330" y="619"/>
                </a:lnTo>
                <a:lnTo>
                  <a:pt x="323" y="617"/>
                </a:lnTo>
                <a:lnTo>
                  <a:pt x="316" y="617"/>
                </a:lnTo>
                <a:lnTo>
                  <a:pt x="308" y="617"/>
                </a:lnTo>
                <a:lnTo>
                  <a:pt x="303" y="617"/>
                </a:lnTo>
                <a:lnTo>
                  <a:pt x="296" y="617"/>
                </a:lnTo>
                <a:lnTo>
                  <a:pt x="292" y="616"/>
                </a:lnTo>
                <a:lnTo>
                  <a:pt x="287" y="613"/>
                </a:lnTo>
                <a:lnTo>
                  <a:pt x="282" y="610"/>
                </a:lnTo>
                <a:lnTo>
                  <a:pt x="279" y="606"/>
                </a:lnTo>
                <a:lnTo>
                  <a:pt x="277" y="600"/>
                </a:lnTo>
                <a:lnTo>
                  <a:pt x="275" y="595"/>
                </a:lnTo>
                <a:lnTo>
                  <a:pt x="272" y="583"/>
                </a:lnTo>
                <a:lnTo>
                  <a:pt x="268" y="571"/>
                </a:lnTo>
                <a:lnTo>
                  <a:pt x="263" y="559"/>
                </a:lnTo>
                <a:lnTo>
                  <a:pt x="257" y="550"/>
                </a:lnTo>
                <a:lnTo>
                  <a:pt x="251" y="539"/>
                </a:lnTo>
                <a:lnTo>
                  <a:pt x="245" y="529"/>
                </a:lnTo>
                <a:lnTo>
                  <a:pt x="241" y="523"/>
                </a:lnTo>
                <a:lnTo>
                  <a:pt x="238" y="517"/>
                </a:lnTo>
                <a:lnTo>
                  <a:pt x="237" y="511"/>
                </a:lnTo>
                <a:lnTo>
                  <a:pt x="235" y="504"/>
                </a:lnTo>
                <a:lnTo>
                  <a:pt x="234" y="491"/>
                </a:lnTo>
                <a:lnTo>
                  <a:pt x="234" y="478"/>
                </a:lnTo>
                <a:lnTo>
                  <a:pt x="235" y="467"/>
                </a:lnTo>
                <a:lnTo>
                  <a:pt x="238" y="456"/>
                </a:lnTo>
                <a:lnTo>
                  <a:pt x="241" y="446"/>
                </a:lnTo>
                <a:lnTo>
                  <a:pt x="246" y="436"/>
                </a:lnTo>
                <a:lnTo>
                  <a:pt x="250" y="427"/>
                </a:lnTo>
                <a:lnTo>
                  <a:pt x="254" y="416"/>
                </a:lnTo>
                <a:lnTo>
                  <a:pt x="256" y="405"/>
                </a:lnTo>
                <a:lnTo>
                  <a:pt x="257" y="393"/>
                </a:lnTo>
                <a:lnTo>
                  <a:pt x="256" y="386"/>
                </a:lnTo>
                <a:lnTo>
                  <a:pt x="254" y="379"/>
                </a:lnTo>
                <a:lnTo>
                  <a:pt x="251" y="374"/>
                </a:lnTo>
                <a:lnTo>
                  <a:pt x="247" y="368"/>
                </a:lnTo>
                <a:lnTo>
                  <a:pt x="236" y="359"/>
                </a:lnTo>
                <a:lnTo>
                  <a:pt x="223" y="348"/>
                </a:lnTo>
                <a:lnTo>
                  <a:pt x="213" y="339"/>
                </a:lnTo>
                <a:lnTo>
                  <a:pt x="205" y="332"/>
                </a:lnTo>
                <a:lnTo>
                  <a:pt x="195" y="323"/>
                </a:lnTo>
                <a:lnTo>
                  <a:pt x="183" y="316"/>
                </a:lnTo>
                <a:lnTo>
                  <a:pt x="168" y="308"/>
                </a:lnTo>
                <a:lnTo>
                  <a:pt x="153" y="297"/>
                </a:lnTo>
                <a:lnTo>
                  <a:pt x="139" y="286"/>
                </a:lnTo>
                <a:lnTo>
                  <a:pt x="126" y="273"/>
                </a:lnTo>
                <a:lnTo>
                  <a:pt x="126" y="273"/>
                </a:lnTo>
                <a:lnTo>
                  <a:pt x="118" y="265"/>
                </a:lnTo>
                <a:lnTo>
                  <a:pt x="112" y="255"/>
                </a:lnTo>
                <a:lnTo>
                  <a:pt x="105" y="246"/>
                </a:lnTo>
                <a:lnTo>
                  <a:pt x="95" y="237"/>
                </a:lnTo>
                <a:lnTo>
                  <a:pt x="71" y="216"/>
                </a:lnTo>
                <a:lnTo>
                  <a:pt x="48" y="197"/>
                </a:lnTo>
                <a:lnTo>
                  <a:pt x="38" y="187"/>
                </a:lnTo>
                <a:lnTo>
                  <a:pt x="30" y="175"/>
                </a:lnTo>
                <a:lnTo>
                  <a:pt x="25" y="168"/>
                </a:lnTo>
                <a:lnTo>
                  <a:pt x="22" y="162"/>
                </a:lnTo>
                <a:lnTo>
                  <a:pt x="19" y="154"/>
                </a:lnTo>
                <a:lnTo>
                  <a:pt x="16" y="147"/>
                </a:lnTo>
                <a:lnTo>
                  <a:pt x="16" y="141"/>
                </a:lnTo>
                <a:lnTo>
                  <a:pt x="16" y="136"/>
                </a:lnTo>
                <a:lnTo>
                  <a:pt x="12" y="125"/>
                </a:lnTo>
                <a:lnTo>
                  <a:pt x="9" y="117"/>
                </a:lnTo>
                <a:lnTo>
                  <a:pt x="5" y="108"/>
                </a:lnTo>
                <a:lnTo>
                  <a:pt x="0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0" name="Freeform 206"/>
          <p:cNvSpPr>
            <a:spLocks/>
          </p:cNvSpPr>
          <p:nvPr/>
        </p:nvSpPr>
        <p:spPr bwMode="auto">
          <a:xfrm>
            <a:off x="3700237" y="4562305"/>
            <a:ext cx="2039913" cy="1943169"/>
          </a:xfrm>
          <a:custGeom>
            <a:avLst/>
            <a:gdLst>
              <a:gd name="T0" fmla="*/ 4368 w 4427"/>
              <a:gd name="T1" fmla="*/ 1959 h 4219"/>
              <a:gd name="T2" fmla="*/ 4420 w 4427"/>
              <a:gd name="T3" fmla="*/ 2171 h 4219"/>
              <a:gd name="T4" fmla="*/ 4395 w 4427"/>
              <a:gd name="T5" fmla="*/ 2360 h 4219"/>
              <a:gd name="T6" fmla="*/ 4388 w 4427"/>
              <a:gd name="T7" fmla="*/ 2620 h 4219"/>
              <a:gd name="T8" fmla="*/ 4143 w 4427"/>
              <a:gd name="T9" fmla="*/ 2728 h 4219"/>
              <a:gd name="T10" fmla="*/ 4087 w 4427"/>
              <a:gd name="T11" fmla="*/ 2693 h 4219"/>
              <a:gd name="T12" fmla="*/ 4032 w 4427"/>
              <a:gd name="T13" fmla="*/ 2618 h 4219"/>
              <a:gd name="T14" fmla="*/ 3969 w 4427"/>
              <a:gd name="T15" fmla="*/ 2758 h 4219"/>
              <a:gd name="T16" fmla="*/ 3885 w 4427"/>
              <a:gd name="T17" fmla="*/ 2898 h 4219"/>
              <a:gd name="T18" fmla="*/ 3764 w 4427"/>
              <a:gd name="T19" fmla="*/ 3036 h 4219"/>
              <a:gd name="T20" fmla="*/ 3583 w 4427"/>
              <a:gd name="T21" fmla="*/ 3071 h 4219"/>
              <a:gd name="T22" fmla="*/ 3510 w 4427"/>
              <a:gd name="T23" fmla="*/ 3078 h 4219"/>
              <a:gd name="T24" fmla="*/ 3487 w 4427"/>
              <a:gd name="T25" fmla="*/ 3129 h 4219"/>
              <a:gd name="T26" fmla="*/ 3347 w 4427"/>
              <a:gd name="T27" fmla="*/ 3182 h 4219"/>
              <a:gd name="T28" fmla="*/ 3272 w 4427"/>
              <a:gd name="T29" fmla="*/ 3298 h 4219"/>
              <a:gd name="T30" fmla="*/ 3196 w 4427"/>
              <a:gd name="T31" fmla="*/ 3354 h 4219"/>
              <a:gd name="T32" fmla="*/ 3179 w 4427"/>
              <a:gd name="T33" fmla="*/ 3435 h 4219"/>
              <a:gd name="T34" fmla="*/ 3132 w 4427"/>
              <a:gd name="T35" fmla="*/ 3478 h 4219"/>
              <a:gd name="T36" fmla="*/ 3153 w 4427"/>
              <a:gd name="T37" fmla="*/ 3546 h 4219"/>
              <a:gd name="T38" fmla="*/ 3076 w 4427"/>
              <a:gd name="T39" fmla="*/ 3613 h 4219"/>
              <a:gd name="T40" fmla="*/ 3127 w 4427"/>
              <a:gd name="T41" fmla="*/ 3666 h 4219"/>
              <a:gd name="T42" fmla="*/ 3103 w 4427"/>
              <a:gd name="T43" fmla="*/ 3820 h 4219"/>
              <a:gd name="T44" fmla="*/ 3155 w 4427"/>
              <a:gd name="T45" fmla="*/ 3986 h 4219"/>
              <a:gd name="T46" fmla="*/ 3184 w 4427"/>
              <a:gd name="T47" fmla="*/ 4148 h 4219"/>
              <a:gd name="T48" fmla="*/ 3137 w 4427"/>
              <a:gd name="T49" fmla="*/ 4217 h 4219"/>
              <a:gd name="T50" fmla="*/ 3025 w 4427"/>
              <a:gd name="T51" fmla="*/ 4165 h 4219"/>
              <a:gd name="T52" fmla="*/ 2854 w 4427"/>
              <a:gd name="T53" fmla="*/ 4135 h 4219"/>
              <a:gd name="T54" fmla="*/ 2724 w 4427"/>
              <a:gd name="T55" fmla="*/ 4095 h 4219"/>
              <a:gd name="T56" fmla="*/ 2534 w 4427"/>
              <a:gd name="T57" fmla="*/ 3996 h 4219"/>
              <a:gd name="T58" fmla="*/ 2462 w 4427"/>
              <a:gd name="T59" fmla="*/ 3811 h 4219"/>
              <a:gd name="T60" fmla="*/ 2382 w 4427"/>
              <a:gd name="T61" fmla="*/ 3559 h 4219"/>
              <a:gd name="T62" fmla="*/ 2266 w 4427"/>
              <a:gd name="T63" fmla="*/ 3458 h 4219"/>
              <a:gd name="T64" fmla="*/ 2117 w 4427"/>
              <a:gd name="T65" fmla="*/ 3256 h 4219"/>
              <a:gd name="T66" fmla="*/ 1958 w 4427"/>
              <a:gd name="T67" fmla="*/ 2990 h 4219"/>
              <a:gd name="T68" fmla="*/ 1808 w 4427"/>
              <a:gd name="T69" fmla="*/ 2836 h 4219"/>
              <a:gd name="T70" fmla="*/ 1640 w 4427"/>
              <a:gd name="T71" fmla="*/ 2711 h 4219"/>
              <a:gd name="T72" fmla="*/ 1459 w 4427"/>
              <a:gd name="T73" fmla="*/ 2704 h 4219"/>
              <a:gd name="T74" fmla="*/ 1323 w 4427"/>
              <a:gd name="T75" fmla="*/ 2781 h 4219"/>
              <a:gd name="T76" fmla="*/ 1241 w 4427"/>
              <a:gd name="T77" fmla="*/ 2910 h 4219"/>
              <a:gd name="T78" fmla="*/ 1148 w 4427"/>
              <a:gd name="T79" fmla="*/ 2977 h 4219"/>
              <a:gd name="T80" fmla="*/ 949 w 4427"/>
              <a:gd name="T81" fmla="*/ 2874 h 4219"/>
              <a:gd name="T82" fmla="*/ 774 w 4427"/>
              <a:gd name="T83" fmla="*/ 2768 h 4219"/>
              <a:gd name="T84" fmla="*/ 642 w 4427"/>
              <a:gd name="T85" fmla="*/ 2615 h 4219"/>
              <a:gd name="T86" fmla="*/ 568 w 4427"/>
              <a:gd name="T87" fmla="*/ 2385 h 4219"/>
              <a:gd name="T88" fmla="*/ 512 w 4427"/>
              <a:gd name="T89" fmla="*/ 2257 h 4219"/>
              <a:gd name="T90" fmla="*/ 352 w 4427"/>
              <a:gd name="T91" fmla="*/ 2140 h 4219"/>
              <a:gd name="T92" fmla="*/ 257 w 4427"/>
              <a:gd name="T93" fmla="*/ 1989 h 4219"/>
              <a:gd name="T94" fmla="*/ 135 w 4427"/>
              <a:gd name="T95" fmla="*/ 1893 h 4219"/>
              <a:gd name="T96" fmla="*/ 30 w 4427"/>
              <a:gd name="T97" fmla="*/ 1752 h 4219"/>
              <a:gd name="T98" fmla="*/ 2293 w 4427"/>
              <a:gd name="T99" fmla="*/ 789 h 4219"/>
              <a:gd name="T100" fmla="*/ 2409 w 4427"/>
              <a:gd name="T101" fmla="*/ 853 h 4219"/>
              <a:gd name="T102" fmla="*/ 2494 w 4427"/>
              <a:gd name="T103" fmla="*/ 843 h 4219"/>
              <a:gd name="T104" fmla="*/ 2682 w 4427"/>
              <a:gd name="T105" fmla="*/ 926 h 4219"/>
              <a:gd name="T106" fmla="*/ 2898 w 4427"/>
              <a:gd name="T107" fmla="*/ 968 h 4219"/>
              <a:gd name="T108" fmla="*/ 2968 w 4427"/>
              <a:gd name="T109" fmla="*/ 1035 h 4219"/>
              <a:gd name="T110" fmla="*/ 3054 w 4427"/>
              <a:gd name="T111" fmla="*/ 1005 h 4219"/>
              <a:gd name="T112" fmla="*/ 3179 w 4427"/>
              <a:gd name="T113" fmla="*/ 1046 h 4219"/>
              <a:gd name="T114" fmla="*/ 3408 w 4427"/>
              <a:gd name="T115" fmla="*/ 1076 h 4219"/>
              <a:gd name="T116" fmla="*/ 3546 w 4427"/>
              <a:gd name="T117" fmla="*/ 1036 h 4219"/>
              <a:gd name="T118" fmla="*/ 3705 w 4427"/>
              <a:gd name="T119" fmla="*/ 992 h 4219"/>
              <a:gd name="T120" fmla="*/ 3929 w 4427"/>
              <a:gd name="T121" fmla="*/ 1051 h 4219"/>
              <a:gd name="T122" fmla="*/ 4141 w 4427"/>
              <a:gd name="T123" fmla="*/ 1092 h 4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27" h="4219">
                <a:moveTo>
                  <a:pt x="4231" y="1318"/>
                </a:moveTo>
                <a:lnTo>
                  <a:pt x="4249" y="1737"/>
                </a:lnTo>
                <a:lnTo>
                  <a:pt x="4267" y="1777"/>
                </a:lnTo>
                <a:lnTo>
                  <a:pt x="4283" y="1812"/>
                </a:lnTo>
                <a:lnTo>
                  <a:pt x="4290" y="1830"/>
                </a:lnTo>
                <a:lnTo>
                  <a:pt x="4299" y="1847"/>
                </a:lnTo>
                <a:lnTo>
                  <a:pt x="4307" y="1866"/>
                </a:lnTo>
                <a:lnTo>
                  <a:pt x="4318" y="1886"/>
                </a:lnTo>
                <a:lnTo>
                  <a:pt x="4326" y="1898"/>
                </a:lnTo>
                <a:lnTo>
                  <a:pt x="4334" y="1908"/>
                </a:lnTo>
                <a:lnTo>
                  <a:pt x="4342" y="1917"/>
                </a:lnTo>
                <a:lnTo>
                  <a:pt x="4351" y="1928"/>
                </a:lnTo>
                <a:lnTo>
                  <a:pt x="4357" y="1939"/>
                </a:lnTo>
                <a:lnTo>
                  <a:pt x="4362" y="1950"/>
                </a:lnTo>
                <a:lnTo>
                  <a:pt x="4368" y="1959"/>
                </a:lnTo>
                <a:lnTo>
                  <a:pt x="4374" y="1971"/>
                </a:lnTo>
                <a:lnTo>
                  <a:pt x="4386" y="1987"/>
                </a:lnTo>
                <a:lnTo>
                  <a:pt x="4398" y="2003"/>
                </a:lnTo>
                <a:lnTo>
                  <a:pt x="4405" y="2015"/>
                </a:lnTo>
                <a:lnTo>
                  <a:pt x="4411" y="2028"/>
                </a:lnTo>
                <a:lnTo>
                  <a:pt x="4416" y="2039"/>
                </a:lnTo>
                <a:lnTo>
                  <a:pt x="4420" y="2051"/>
                </a:lnTo>
                <a:lnTo>
                  <a:pt x="4423" y="2063"/>
                </a:lnTo>
                <a:lnTo>
                  <a:pt x="4425" y="2076"/>
                </a:lnTo>
                <a:lnTo>
                  <a:pt x="4427" y="2089"/>
                </a:lnTo>
                <a:lnTo>
                  <a:pt x="4427" y="2104"/>
                </a:lnTo>
                <a:lnTo>
                  <a:pt x="4427" y="2129"/>
                </a:lnTo>
                <a:lnTo>
                  <a:pt x="4425" y="2150"/>
                </a:lnTo>
                <a:lnTo>
                  <a:pt x="4423" y="2160"/>
                </a:lnTo>
                <a:lnTo>
                  <a:pt x="4420" y="2171"/>
                </a:lnTo>
                <a:lnTo>
                  <a:pt x="4416" y="2182"/>
                </a:lnTo>
                <a:lnTo>
                  <a:pt x="4411" y="2194"/>
                </a:lnTo>
                <a:lnTo>
                  <a:pt x="4400" y="2214"/>
                </a:lnTo>
                <a:lnTo>
                  <a:pt x="4388" y="2233"/>
                </a:lnTo>
                <a:lnTo>
                  <a:pt x="4384" y="2241"/>
                </a:lnTo>
                <a:lnTo>
                  <a:pt x="4381" y="2251"/>
                </a:lnTo>
                <a:lnTo>
                  <a:pt x="4378" y="2262"/>
                </a:lnTo>
                <a:lnTo>
                  <a:pt x="4377" y="2274"/>
                </a:lnTo>
                <a:lnTo>
                  <a:pt x="4378" y="2288"/>
                </a:lnTo>
                <a:lnTo>
                  <a:pt x="4380" y="2301"/>
                </a:lnTo>
                <a:lnTo>
                  <a:pt x="4383" y="2312"/>
                </a:lnTo>
                <a:lnTo>
                  <a:pt x="4386" y="2324"/>
                </a:lnTo>
                <a:lnTo>
                  <a:pt x="4389" y="2335"/>
                </a:lnTo>
                <a:lnTo>
                  <a:pt x="4393" y="2347"/>
                </a:lnTo>
                <a:lnTo>
                  <a:pt x="4395" y="2360"/>
                </a:lnTo>
                <a:lnTo>
                  <a:pt x="4396" y="2374"/>
                </a:lnTo>
                <a:lnTo>
                  <a:pt x="4396" y="2401"/>
                </a:lnTo>
                <a:lnTo>
                  <a:pt x="4395" y="2425"/>
                </a:lnTo>
                <a:lnTo>
                  <a:pt x="4395" y="2449"/>
                </a:lnTo>
                <a:lnTo>
                  <a:pt x="4395" y="2470"/>
                </a:lnTo>
                <a:lnTo>
                  <a:pt x="4395" y="2493"/>
                </a:lnTo>
                <a:lnTo>
                  <a:pt x="4395" y="2516"/>
                </a:lnTo>
                <a:lnTo>
                  <a:pt x="4394" y="2539"/>
                </a:lnTo>
                <a:lnTo>
                  <a:pt x="4394" y="2566"/>
                </a:lnTo>
                <a:lnTo>
                  <a:pt x="4392" y="2572"/>
                </a:lnTo>
                <a:lnTo>
                  <a:pt x="4391" y="2576"/>
                </a:lnTo>
                <a:lnTo>
                  <a:pt x="4391" y="2588"/>
                </a:lnTo>
                <a:lnTo>
                  <a:pt x="4391" y="2599"/>
                </a:lnTo>
                <a:lnTo>
                  <a:pt x="4389" y="2608"/>
                </a:lnTo>
                <a:lnTo>
                  <a:pt x="4388" y="2620"/>
                </a:lnTo>
                <a:lnTo>
                  <a:pt x="4388" y="2620"/>
                </a:lnTo>
                <a:lnTo>
                  <a:pt x="4362" y="2628"/>
                </a:lnTo>
                <a:lnTo>
                  <a:pt x="4340" y="2636"/>
                </a:lnTo>
                <a:lnTo>
                  <a:pt x="4316" y="2645"/>
                </a:lnTo>
                <a:lnTo>
                  <a:pt x="4289" y="2656"/>
                </a:lnTo>
                <a:lnTo>
                  <a:pt x="4269" y="2663"/>
                </a:lnTo>
                <a:lnTo>
                  <a:pt x="4250" y="2670"/>
                </a:lnTo>
                <a:lnTo>
                  <a:pt x="4240" y="2674"/>
                </a:lnTo>
                <a:lnTo>
                  <a:pt x="4232" y="2677"/>
                </a:lnTo>
                <a:lnTo>
                  <a:pt x="4222" y="2682"/>
                </a:lnTo>
                <a:lnTo>
                  <a:pt x="4212" y="2688"/>
                </a:lnTo>
                <a:lnTo>
                  <a:pt x="4188" y="2703"/>
                </a:lnTo>
                <a:lnTo>
                  <a:pt x="4166" y="2716"/>
                </a:lnTo>
                <a:lnTo>
                  <a:pt x="4155" y="2723"/>
                </a:lnTo>
                <a:lnTo>
                  <a:pt x="4143" y="2728"/>
                </a:lnTo>
                <a:lnTo>
                  <a:pt x="4130" y="2734"/>
                </a:lnTo>
                <a:lnTo>
                  <a:pt x="4116" y="2738"/>
                </a:lnTo>
                <a:lnTo>
                  <a:pt x="4103" y="2742"/>
                </a:lnTo>
                <a:lnTo>
                  <a:pt x="4090" y="2744"/>
                </a:lnTo>
                <a:lnTo>
                  <a:pt x="4077" y="2747"/>
                </a:lnTo>
                <a:lnTo>
                  <a:pt x="4063" y="2749"/>
                </a:lnTo>
                <a:lnTo>
                  <a:pt x="4073" y="2741"/>
                </a:lnTo>
                <a:lnTo>
                  <a:pt x="4082" y="2734"/>
                </a:lnTo>
                <a:lnTo>
                  <a:pt x="4085" y="2730"/>
                </a:lnTo>
                <a:lnTo>
                  <a:pt x="4087" y="2725"/>
                </a:lnTo>
                <a:lnTo>
                  <a:pt x="4089" y="2721"/>
                </a:lnTo>
                <a:lnTo>
                  <a:pt x="4090" y="2714"/>
                </a:lnTo>
                <a:lnTo>
                  <a:pt x="4089" y="2706"/>
                </a:lnTo>
                <a:lnTo>
                  <a:pt x="4088" y="2697"/>
                </a:lnTo>
                <a:lnTo>
                  <a:pt x="4087" y="2693"/>
                </a:lnTo>
                <a:lnTo>
                  <a:pt x="4085" y="2689"/>
                </a:lnTo>
                <a:lnTo>
                  <a:pt x="4083" y="2686"/>
                </a:lnTo>
                <a:lnTo>
                  <a:pt x="4080" y="2683"/>
                </a:lnTo>
                <a:lnTo>
                  <a:pt x="4063" y="2673"/>
                </a:lnTo>
                <a:lnTo>
                  <a:pt x="4047" y="2665"/>
                </a:lnTo>
                <a:lnTo>
                  <a:pt x="4045" y="2661"/>
                </a:lnTo>
                <a:lnTo>
                  <a:pt x="4044" y="2658"/>
                </a:lnTo>
                <a:lnTo>
                  <a:pt x="4044" y="2655"/>
                </a:lnTo>
                <a:lnTo>
                  <a:pt x="4044" y="2652"/>
                </a:lnTo>
                <a:lnTo>
                  <a:pt x="4044" y="2644"/>
                </a:lnTo>
                <a:lnTo>
                  <a:pt x="4045" y="2636"/>
                </a:lnTo>
                <a:lnTo>
                  <a:pt x="4047" y="2620"/>
                </a:lnTo>
                <a:lnTo>
                  <a:pt x="4050" y="2605"/>
                </a:lnTo>
                <a:lnTo>
                  <a:pt x="4041" y="2612"/>
                </a:lnTo>
                <a:lnTo>
                  <a:pt x="4032" y="2618"/>
                </a:lnTo>
                <a:lnTo>
                  <a:pt x="4024" y="2625"/>
                </a:lnTo>
                <a:lnTo>
                  <a:pt x="4019" y="2631"/>
                </a:lnTo>
                <a:lnTo>
                  <a:pt x="4006" y="2646"/>
                </a:lnTo>
                <a:lnTo>
                  <a:pt x="3992" y="2661"/>
                </a:lnTo>
                <a:lnTo>
                  <a:pt x="3987" y="2667"/>
                </a:lnTo>
                <a:lnTo>
                  <a:pt x="3981" y="2672"/>
                </a:lnTo>
                <a:lnTo>
                  <a:pt x="3970" y="2675"/>
                </a:lnTo>
                <a:lnTo>
                  <a:pt x="3960" y="2677"/>
                </a:lnTo>
                <a:lnTo>
                  <a:pt x="3965" y="2687"/>
                </a:lnTo>
                <a:lnTo>
                  <a:pt x="3969" y="2698"/>
                </a:lnTo>
                <a:lnTo>
                  <a:pt x="3973" y="2708"/>
                </a:lnTo>
                <a:lnTo>
                  <a:pt x="3974" y="2720"/>
                </a:lnTo>
                <a:lnTo>
                  <a:pt x="3973" y="2734"/>
                </a:lnTo>
                <a:lnTo>
                  <a:pt x="3972" y="2747"/>
                </a:lnTo>
                <a:lnTo>
                  <a:pt x="3969" y="2758"/>
                </a:lnTo>
                <a:lnTo>
                  <a:pt x="3968" y="2773"/>
                </a:lnTo>
                <a:lnTo>
                  <a:pt x="3966" y="2784"/>
                </a:lnTo>
                <a:lnTo>
                  <a:pt x="3964" y="2795"/>
                </a:lnTo>
                <a:lnTo>
                  <a:pt x="3961" y="2805"/>
                </a:lnTo>
                <a:lnTo>
                  <a:pt x="3954" y="2816"/>
                </a:lnTo>
                <a:lnTo>
                  <a:pt x="3953" y="2821"/>
                </a:lnTo>
                <a:lnTo>
                  <a:pt x="3952" y="2827"/>
                </a:lnTo>
                <a:lnTo>
                  <a:pt x="3947" y="2828"/>
                </a:lnTo>
                <a:lnTo>
                  <a:pt x="3941" y="2829"/>
                </a:lnTo>
                <a:lnTo>
                  <a:pt x="3926" y="2842"/>
                </a:lnTo>
                <a:lnTo>
                  <a:pt x="3912" y="2856"/>
                </a:lnTo>
                <a:lnTo>
                  <a:pt x="3905" y="2865"/>
                </a:lnTo>
                <a:lnTo>
                  <a:pt x="3898" y="2876"/>
                </a:lnTo>
                <a:lnTo>
                  <a:pt x="3893" y="2886"/>
                </a:lnTo>
                <a:lnTo>
                  <a:pt x="3885" y="2898"/>
                </a:lnTo>
                <a:lnTo>
                  <a:pt x="3878" y="2909"/>
                </a:lnTo>
                <a:lnTo>
                  <a:pt x="3870" y="2918"/>
                </a:lnTo>
                <a:lnTo>
                  <a:pt x="3864" y="2929"/>
                </a:lnTo>
                <a:lnTo>
                  <a:pt x="3856" y="2940"/>
                </a:lnTo>
                <a:lnTo>
                  <a:pt x="3852" y="2953"/>
                </a:lnTo>
                <a:lnTo>
                  <a:pt x="3846" y="2964"/>
                </a:lnTo>
                <a:lnTo>
                  <a:pt x="3840" y="2971"/>
                </a:lnTo>
                <a:lnTo>
                  <a:pt x="3833" y="2978"/>
                </a:lnTo>
                <a:lnTo>
                  <a:pt x="3828" y="2983"/>
                </a:lnTo>
                <a:lnTo>
                  <a:pt x="3821" y="2987"/>
                </a:lnTo>
                <a:lnTo>
                  <a:pt x="3807" y="2996"/>
                </a:lnTo>
                <a:lnTo>
                  <a:pt x="3792" y="3007"/>
                </a:lnTo>
                <a:lnTo>
                  <a:pt x="3781" y="3017"/>
                </a:lnTo>
                <a:lnTo>
                  <a:pt x="3773" y="3026"/>
                </a:lnTo>
                <a:lnTo>
                  <a:pt x="3764" y="3036"/>
                </a:lnTo>
                <a:lnTo>
                  <a:pt x="3752" y="3047"/>
                </a:lnTo>
                <a:lnTo>
                  <a:pt x="3747" y="3051"/>
                </a:lnTo>
                <a:lnTo>
                  <a:pt x="3740" y="3054"/>
                </a:lnTo>
                <a:lnTo>
                  <a:pt x="3734" y="3057"/>
                </a:lnTo>
                <a:lnTo>
                  <a:pt x="3727" y="3059"/>
                </a:lnTo>
                <a:lnTo>
                  <a:pt x="3714" y="3062"/>
                </a:lnTo>
                <a:lnTo>
                  <a:pt x="3699" y="3065"/>
                </a:lnTo>
                <a:lnTo>
                  <a:pt x="3680" y="3070"/>
                </a:lnTo>
                <a:lnTo>
                  <a:pt x="3663" y="3073"/>
                </a:lnTo>
                <a:lnTo>
                  <a:pt x="3645" y="3075"/>
                </a:lnTo>
                <a:lnTo>
                  <a:pt x="3625" y="3076"/>
                </a:lnTo>
                <a:lnTo>
                  <a:pt x="3614" y="3076"/>
                </a:lnTo>
                <a:lnTo>
                  <a:pt x="3603" y="3075"/>
                </a:lnTo>
                <a:lnTo>
                  <a:pt x="3594" y="3074"/>
                </a:lnTo>
                <a:lnTo>
                  <a:pt x="3583" y="3071"/>
                </a:lnTo>
                <a:lnTo>
                  <a:pt x="3574" y="3066"/>
                </a:lnTo>
                <a:lnTo>
                  <a:pt x="3568" y="3061"/>
                </a:lnTo>
                <a:lnTo>
                  <a:pt x="3563" y="3059"/>
                </a:lnTo>
                <a:lnTo>
                  <a:pt x="3560" y="3057"/>
                </a:lnTo>
                <a:lnTo>
                  <a:pt x="3556" y="3055"/>
                </a:lnTo>
                <a:lnTo>
                  <a:pt x="3551" y="3054"/>
                </a:lnTo>
                <a:lnTo>
                  <a:pt x="3547" y="3054"/>
                </a:lnTo>
                <a:lnTo>
                  <a:pt x="3544" y="3057"/>
                </a:lnTo>
                <a:lnTo>
                  <a:pt x="3542" y="3058"/>
                </a:lnTo>
                <a:lnTo>
                  <a:pt x="3540" y="3061"/>
                </a:lnTo>
                <a:lnTo>
                  <a:pt x="3535" y="3065"/>
                </a:lnTo>
                <a:lnTo>
                  <a:pt x="3530" y="3071"/>
                </a:lnTo>
                <a:lnTo>
                  <a:pt x="3523" y="3074"/>
                </a:lnTo>
                <a:lnTo>
                  <a:pt x="3517" y="3076"/>
                </a:lnTo>
                <a:lnTo>
                  <a:pt x="3510" y="3078"/>
                </a:lnTo>
                <a:lnTo>
                  <a:pt x="3503" y="3078"/>
                </a:lnTo>
                <a:lnTo>
                  <a:pt x="3500" y="3078"/>
                </a:lnTo>
                <a:lnTo>
                  <a:pt x="3495" y="3077"/>
                </a:lnTo>
                <a:lnTo>
                  <a:pt x="3492" y="3076"/>
                </a:lnTo>
                <a:lnTo>
                  <a:pt x="3489" y="3074"/>
                </a:lnTo>
                <a:lnTo>
                  <a:pt x="3483" y="3070"/>
                </a:lnTo>
                <a:lnTo>
                  <a:pt x="3477" y="3065"/>
                </a:lnTo>
                <a:lnTo>
                  <a:pt x="3466" y="3067"/>
                </a:lnTo>
                <a:lnTo>
                  <a:pt x="3467" y="3078"/>
                </a:lnTo>
                <a:lnTo>
                  <a:pt x="3468" y="3088"/>
                </a:lnTo>
                <a:lnTo>
                  <a:pt x="3469" y="3098"/>
                </a:lnTo>
                <a:lnTo>
                  <a:pt x="3473" y="3106"/>
                </a:lnTo>
                <a:lnTo>
                  <a:pt x="3476" y="3115"/>
                </a:lnTo>
                <a:lnTo>
                  <a:pt x="3480" y="3122"/>
                </a:lnTo>
                <a:lnTo>
                  <a:pt x="3487" y="3129"/>
                </a:lnTo>
                <a:lnTo>
                  <a:pt x="3495" y="3134"/>
                </a:lnTo>
                <a:lnTo>
                  <a:pt x="3481" y="3140"/>
                </a:lnTo>
                <a:lnTo>
                  <a:pt x="3468" y="3145"/>
                </a:lnTo>
                <a:lnTo>
                  <a:pt x="3456" y="3152"/>
                </a:lnTo>
                <a:lnTo>
                  <a:pt x="3446" y="3158"/>
                </a:lnTo>
                <a:lnTo>
                  <a:pt x="3424" y="3172"/>
                </a:lnTo>
                <a:lnTo>
                  <a:pt x="3399" y="3187"/>
                </a:lnTo>
                <a:lnTo>
                  <a:pt x="3400" y="3171"/>
                </a:lnTo>
                <a:lnTo>
                  <a:pt x="3399" y="3155"/>
                </a:lnTo>
                <a:lnTo>
                  <a:pt x="3381" y="3155"/>
                </a:lnTo>
                <a:lnTo>
                  <a:pt x="3369" y="3160"/>
                </a:lnTo>
                <a:lnTo>
                  <a:pt x="3357" y="3167"/>
                </a:lnTo>
                <a:lnTo>
                  <a:pt x="3353" y="3171"/>
                </a:lnTo>
                <a:lnTo>
                  <a:pt x="3349" y="3176"/>
                </a:lnTo>
                <a:lnTo>
                  <a:pt x="3347" y="3182"/>
                </a:lnTo>
                <a:lnTo>
                  <a:pt x="3346" y="3188"/>
                </a:lnTo>
                <a:lnTo>
                  <a:pt x="3346" y="3209"/>
                </a:lnTo>
                <a:lnTo>
                  <a:pt x="3375" y="3209"/>
                </a:lnTo>
                <a:lnTo>
                  <a:pt x="3368" y="3213"/>
                </a:lnTo>
                <a:lnTo>
                  <a:pt x="3360" y="3219"/>
                </a:lnTo>
                <a:lnTo>
                  <a:pt x="3354" y="3223"/>
                </a:lnTo>
                <a:lnTo>
                  <a:pt x="3348" y="3228"/>
                </a:lnTo>
                <a:lnTo>
                  <a:pt x="3338" y="3240"/>
                </a:lnTo>
                <a:lnTo>
                  <a:pt x="3326" y="3253"/>
                </a:lnTo>
                <a:lnTo>
                  <a:pt x="3311" y="3266"/>
                </a:lnTo>
                <a:lnTo>
                  <a:pt x="3297" y="3275"/>
                </a:lnTo>
                <a:lnTo>
                  <a:pt x="3290" y="3280"/>
                </a:lnTo>
                <a:lnTo>
                  <a:pt x="3284" y="3284"/>
                </a:lnTo>
                <a:lnTo>
                  <a:pt x="3278" y="3291"/>
                </a:lnTo>
                <a:lnTo>
                  <a:pt x="3272" y="3298"/>
                </a:lnTo>
                <a:lnTo>
                  <a:pt x="3267" y="3307"/>
                </a:lnTo>
                <a:lnTo>
                  <a:pt x="3263" y="3316"/>
                </a:lnTo>
                <a:lnTo>
                  <a:pt x="3259" y="3324"/>
                </a:lnTo>
                <a:lnTo>
                  <a:pt x="3253" y="3333"/>
                </a:lnTo>
                <a:lnTo>
                  <a:pt x="3247" y="3322"/>
                </a:lnTo>
                <a:lnTo>
                  <a:pt x="3239" y="3312"/>
                </a:lnTo>
                <a:lnTo>
                  <a:pt x="3232" y="3304"/>
                </a:lnTo>
                <a:lnTo>
                  <a:pt x="3222" y="3296"/>
                </a:lnTo>
                <a:lnTo>
                  <a:pt x="3213" y="3312"/>
                </a:lnTo>
                <a:lnTo>
                  <a:pt x="3206" y="3328"/>
                </a:lnTo>
                <a:lnTo>
                  <a:pt x="3203" y="3333"/>
                </a:lnTo>
                <a:lnTo>
                  <a:pt x="3199" y="3338"/>
                </a:lnTo>
                <a:lnTo>
                  <a:pt x="3196" y="3343"/>
                </a:lnTo>
                <a:lnTo>
                  <a:pt x="3195" y="3349"/>
                </a:lnTo>
                <a:lnTo>
                  <a:pt x="3196" y="3354"/>
                </a:lnTo>
                <a:lnTo>
                  <a:pt x="3197" y="3356"/>
                </a:lnTo>
                <a:lnTo>
                  <a:pt x="3199" y="3359"/>
                </a:lnTo>
                <a:lnTo>
                  <a:pt x="3203" y="3360"/>
                </a:lnTo>
                <a:lnTo>
                  <a:pt x="3211" y="3363"/>
                </a:lnTo>
                <a:lnTo>
                  <a:pt x="3219" y="3365"/>
                </a:lnTo>
                <a:lnTo>
                  <a:pt x="3212" y="3376"/>
                </a:lnTo>
                <a:lnTo>
                  <a:pt x="3207" y="3386"/>
                </a:lnTo>
                <a:lnTo>
                  <a:pt x="3200" y="3397"/>
                </a:lnTo>
                <a:lnTo>
                  <a:pt x="3195" y="3408"/>
                </a:lnTo>
                <a:lnTo>
                  <a:pt x="3193" y="3416"/>
                </a:lnTo>
                <a:lnTo>
                  <a:pt x="3190" y="3425"/>
                </a:lnTo>
                <a:lnTo>
                  <a:pt x="3189" y="3428"/>
                </a:lnTo>
                <a:lnTo>
                  <a:pt x="3186" y="3431"/>
                </a:lnTo>
                <a:lnTo>
                  <a:pt x="3183" y="3433"/>
                </a:lnTo>
                <a:lnTo>
                  <a:pt x="3179" y="3435"/>
                </a:lnTo>
                <a:lnTo>
                  <a:pt x="3171" y="3431"/>
                </a:lnTo>
                <a:lnTo>
                  <a:pt x="3164" y="3429"/>
                </a:lnTo>
                <a:lnTo>
                  <a:pt x="3155" y="3431"/>
                </a:lnTo>
                <a:lnTo>
                  <a:pt x="3147" y="3435"/>
                </a:lnTo>
                <a:lnTo>
                  <a:pt x="3139" y="3437"/>
                </a:lnTo>
                <a:lnTo>
                  <a:pt x="3130" y="3439"/>
                </a:lnTo>
                <a:lnTo>
                  <a:pt x="3126" y="3441"/>
                </a:lnTo>
                <a:lnTo>
                  <a:pt x="3124" y="3443"/>
                </a:lnTo>
                <a:lnTo>
                  <a:pt x="3122" y="3446"/>
                </a:lnTo>
                <a:lnTo>
                  <a:pt x="3120" y="3450"/>
                </a:lnTo>
                <a:lnTo>
                  <a:pt x="3122" y="3456"/>
                </a:lnTo>
                <a:lnTo>
                  <a:pt x="3124" y="3460"/>
                </a:lnTo>
                <a:lnTo>
                  <a:pt x="3126" y="3466"/>
                </a:lnTo>
                <a:lnTo>
                  <a:pt x="3129" y="3471"/>
                </a:lnTo>
                <a:lnTo>
                  <a:pt x="3132" y="3478"/>
                </a:lnTo>
                <a:lnTo>
                  <a:pt x="3137" y="3484"/>
                </a:lnTo>
                <a:lnTo>
                  <a:pt x="3140" y="3486"/>
                </a:lnTo>
                <a:lnTo>
                  <a:pt x="3143" y="3489"/>
                </a:lnTo>
                <a:lnTo>
                  <a:pt x="3146" y="3490"/>
                </a:lnTo>
                <a:lnTo>
                  <a:pt x="3150" y="3490"/>
                </a:lnTo>
                <a:lnTo>
                  <a:pt x="3153" y="3490"/>
                </a:lnTo>
                <a:lnTo>
                  <a:pt x="3156" y="3489"/>
                </a:lnTo>
                <a:lnTo>
                  <a:pt x="3159" y="3487"/>
                </a:lnTo>
                <a:lnTo>
                  <a:pt x="3162" y="3485"/>
                </a:lnTo>
                <a:lnTo>
                  <a:pt x="3166" y="3481"/>
                </a:lnTo>
                <a:lnTo>
                  <a:pt x="3171" y="3477"/>
                </a:lnTo>
                <a:lnTo>
                  <a:pt x="3168" y="3496"/>
                </a:lnTo>
                <a:lnTo>
                  <a:pt x="3164" y="3512"/>
                </a:lnTo>
                <a:lnTo>
                  <a:pt x="3158" y="3527"/>
                </a:lnTo>
                <a:lnTo>
                  <a:pt x="3153" y="3546"/>
                </a:lnTo>
                <a:lnTo>
                  <a:pt x="3147" y="3558"/>
                </a:lnTo>
                <a:lnTo>
                  <a:pt x="3143" y="3570"/>
                </a:lnTo>
                <a:lnTo>
                  <a:pt x="3140" y="3581"/>
                </a:lnTo>
                <a:lnTo>
                  <a:pt x="3139" y="3594"/>
                </a:lnTo>
                <a:lnTo>
                  <a:pt x="3140" y="3607"/>
                </a:lnTo>
                <a:lnTo>
                  <a:pt x="3142" y="3620"/>
                </a:lnTo>
                <a:lnTo>
                  <a:pt x="3142" y="3605"/>
                </a:lnTo>
                <a:lnTo>
                  <a:pt x="3132" y="3608"/>
                </a:lnTo>
                <a:lnTo>
                  <a:pt x="3124" y="3609"/>
                </a:lnTo>
                <a:lnTo>
                  <a:pt x="3113" y="3606"/>
                </a:lnTo>
                <a:lnTo>
                  <a:pt x="3102" y="3604"/>
                </a:lnTo>
                <a:lnTo>
                  <a:pt x="3096" y="3605"/>
                </a:lnTo>
                <a:lnTo>
                  <a:pt x="3088" y="3606"/>
                </a:lnTo>
                <a:lnTo>
                  <a:pt x="3083" y="3609"/>
                </a:lnTo>
                <a:lnTo>
                  <a:pt x="3076" y="3613"/>
                </a:lnTo>
                <a:lnTo>
                  <a:pt x="3072" y="3618"/>
                </a:lnTo>
                <a:lnTo>
                  <a:pt x="3068" y="3624"/>
                </a:lnTo>
                <a:lnTo>
                  <a:pt x="3065" y="3629"/>
                </a:lnTo>
                <a:lnTo>
                  <a:pt x="3065" y="3636"/>
                </a:lnTo>
                <a:lnTo>
                  <a:pt x="3065" y="3644"/>
                </a:lnTo>
                <a:lnTo>
                  <a:pt x="3069" y="3651"/>
                </a:lnTo>
                <a:lnTo>
                  <a:pt x="3073" y="3657"/>
                </a:lnTo>
                <a:lnTo>
                  <a:pt x="3079" y="3661"/>
                </a:lnTo>
                <a:lnTo>
                  <a:pt x="3086" y="3666"/>
                </a:lnTo>
                <a:lnTo>
                  <a:pt x="3093" y="3668"/>
                </a:lnTo>
                <a:lnTo>
                  <a:pt x="3102" y="3670"/>
                </a:lnTo>
                <a:lnTo>
                  <a:pt x="3110" y="3671"/>
                </a:lnTo>
                <a:lnTo>
                  <a:pt x="3116" y="3670"/>
                </a:lnTo>
                <a:lnTo>
                  <a:pt x="3122" y="3669"/>
                </a:lnTo>
                <a:lnTo>
                  <a:pt x="3127" y="3666"/>
                </a:lnTo>
                <a:lnTo>
                  <a:pt x="3132" y="3662"/>
                </a:lnTo>
                <a:lnTo>
                  <a:pt x="3132" y="3747"/>
                </a:lnTo>
                <a:lnTo>
                  <a:pt x="3132" y="3754"/>
                </a:lnTo>
                <a:lnTo>
                  <a:pt x="3131" y="3761"/>
                </a:lnTo>
                <a:lnTo>
                  <a:pt x="3129" y="3766"/>
                </a:lnTo>
                <a:lnTo>
                  <a:pt x="3126" y="3771"/>
                </a:lnTo>
                <a:lnTo>
                  <a:pt x="3119" y="3782"/>
                </a:lnTo>
                <a:lnTo>
                  <a:pt x="3110" y="3793"/>
                </a:lnTo>
                <a:lnTo>
                  <a:pt x="3108" y="3795"/>
                </a:lnTo>
                <a:lnTo>
                  <a:pt x="3103" y="3797"/>
                </a:lnTo>
                <a:lnTo>
                  <a:pt x="3101" y="3800"/>
                </a:lnTo>
                <a:lnTo>
                  <a:pt x="3100" y="3803"/>
                </a:lnTo>
                <a:lnTo>
                  <a:pt x="3100" y="3809"/>
                </a:lnTo>
                <a:lnTo>
                  <a:pt x="3101" y="3815"/>
                </a:lnTo>
                <a:lnTo>
                  <a:pt x="3103" y="3820"/>
                </a:lnTo>
                <a:lnTo>
                  <a:pt x="3105" y="3825"/>
                </a:lnTo>
                <a:lnTo>
                  <a:pt x="3111" y="3834"/>
                </a:lnTo>
                <a:lnTo>
                  <a:pt x="3115" y="3846"/>
                </a:lnTo>
                <a:lnTo>
                  <a:pt x="3119" y="3860"/>
                </a:lnTo>
                <a:lnTo>
                  <a:pt x="3122" y="3872"/>
                </a:lnTo>
                <a:lnTo>
                  <a:pt x="3124" y="3885"/>
                </a:lnTo>
                <a:lnTo>
                  <a:pt x="3126" y="3899"/>
                </a:lnTo>
                <a:lnTo>
                  <a:pt x="3129" y="3916"/>
                </a:lnTo>
                <a:lnTo>
                  <a:pt x="3131" y="3931"/>
                </a:lnTo>
                <a:lnTo>
                  <a:pt x="3133" y="3939"/>
                </a:lnTo>
                <a:lnTo>
                  <a:pt x="3136" y="3946"/>
                </a:lnTo>
                <a:lnTo>
                  <a:pt x="3138" y="3954"/>
                </a:lnTo>
                <a:lnTo>
                  <a:pt x="3142" y="3963"/>
                </a:lnTo>
                <a:lnTo>
                  <a:pt x="3149" y="3974"/>
                </a:lnTo>
                <a:lnTo>
                  <a:pt x="3155" y="3986"/>
                </a:lnTo>
                <a:lnTo>
                  <a:pt x="3163" y="3998"/>
                </a:lnTo>
                <a:lnTo>
                  <a:pt x="3168" y="4010"/>
                </a:lnTo>
                <a:lnTo>
                  <a:pt x="3173" y="4024"/>
                </a:lnTo>
                <a:lnTo>
                  <a:pt x="3179" y="4036"/>
                </a:lnTo>
                <a:lnTo>
                  <a:pt x="3181" y="4043"/>
                </a:lnTo>
                <a:lnTo>
                  <a:pt x="3183" y="4049"/>
                </a:lnTo>
                <a:lnTo>
                  <a:pt x="3184" y="4055"/>
                </a:lnTo>
                <a:lnTo>
                  <a:pt x="3184" y="4063"/>
                </a:lnTo>
                <a:lnTo>
                  <a:pt x="3184" y="4117"/>
                </a:lnTo>
                <a:lnTo>
                  <a:pt x="3183" y="4126"/>
                </a:lnTo>
                <a:lnTo>
                  <a:pt x="3182" y="4134"/>
                </a:lnTo>
                <a:lnTo>
                  <a:pt x="3182" y="4138"/>
                </a:lnTo>
                <a:lnTo>
                  <a:pt x="3182" y="4142"/>
                </a:lnTo>
                <a:lnTo>
                  <a:pt x="3182" y="4145"/>
                </a:lnTo>
                <a:lnTo>
                  <a:pt x="3184" y="4148"/>
                </a:lnTo>
                <a:lnTo>
                  <a:pt x="3190" y="4154"/>
                </a:lnTo>
                <a:lnTo>
                  <a:pt x="3196" y="4158"/>
                </a:lnTo>
                <a:lnTo>
                  <a:pt x="3203" y="4160"/>
                </a:lnTo>
                <a:lnTo>
                  <a:pt x="3210" y="4160"/>
                </a:lnTo>
                <a:lnTo>
                  <a:pt x="3226" y="4160"/>
                </a:lnTo>
                <a:lnTo>
                  <a:pt x="3243" y="4159"/>
                </a:lnTo>
                <a:lnTo>
                  <a:pt x="3244" y="4168"/>
                </a:lnTo>
                <a:lnTo>
                  <a:pt x="3244" y="4175"/>
                </a:lnTo>
                <a:lnTo>
                  <a:pt x="3246" y="4184"/>
                </a:lnTo>
                <a:lnTo>
                  <a:pt x="3248" y="4190"/>
                </a:lnTo>
                <a:lnTo>
                  <a:pt x="3248" y="4190"/>
                </a:lnTo>
                <a:lnTo>
                  <a:pt x="3220" y="4197"/>
                </a:lnTo>
                <a:lnTo>
                  <a:pt x="3192" y="4205"/>
                </a:lnTo>
                <a:lnTo>
                  <a:pt x="3165" y="4211"/>
                </a:lnTo>
                <a:lnTo>
                  <a:pt x="3137" y="4217"/>
                </a:lnTo>
                <a:lnTo>
                  <a:pt x="3129" y="4219"/>
                </a:lnTo>
                <a:lnTo>
                  <a:pt x="3122" y="4219"/>
                </a:lnTo>
                <a:lnTo>
                  <a:pt x="3115" y="4217"/>
                </a:lnTo>
                <a:lnTo>
                  <a:pt x="3109" y="4216"/>
                </a:lnTo>
                <a:lnTo>
                  <a:pt x="3102" y="4213"/>
                </a:lnTo>
                <a:lnTo>
                  <a:pt x="3097" y="4210"/>
                </a:lnTo>
                <a:lnTo>
                  <a:pt x="3091" y="4206"/>
                </a:lnTo>
                <a:lnTo>
                  <a:pt x="3086" y="4201"/>
                </a:lnTo>
                <a:lnTo>
                  <a:pt x="3074" y="4193"/>
                </a:lnTo>
                <a:lnTo>
                  <a:pt x="3063" y="4183"/>
                </a:lnTo>
                <a:lnTo>
                  <a:pt x="3057" y="4179"/>
                </a:lnTo>
                <a:lnTo>
                  <a:pt x="3050" y="4174"/>
                </a:lnTo>
                <a:lnTo>
                  <a:pt x="3043" y="4170"/>
                </a:lnTo>
                <a:lnTo>
                  <a:pt x="3035" y="4167"/>
                </a:lnTo>
                <a:lnTo>
                  <a:pt x="3025" y="4165"/>
                </a:lnTo>
                <a:lnTo>
                  <a:pt x="3015" y="4162"/>
                </a:lnTo>
                <a:lnTo>
                  <a:pt x="3005" y="4162"/>
                </a:lnTo>
                <a:lnTo>
                  <a:pt x="2993" y="4161"/>
                </a:lnTo>
                <a:lnTo>
                  <a:pt x="2977" y="4160"/>
                </a:lnTo>
                <a:lnTo>
                  <a:pt x="2962" y="4159"/>
                </a:lnTo>
                <a:lnTo>
                  <a:pt x="2947" y="4158"/>
                </a:lnTo>
                <a:lnTo>
                  <a:pt x="2929" y="4156"/>
                </a:lnTo>
                <a:lnTo>
                  <a:pt x="2912" y="4155"/>
                </a:lnTo>
                <a:lnTo>
                  <a:pt x="2897" y="4154"/>
                </a:lnTo>
                <a:lnTo>
                  <a:pt x="2889" y="4152"/>
                </a:lnTo>
                <a:lnTo>
                  <a:pt x="2882" y="4149"/>
                </a:lnTo>
                <a:lnTo>
                  <a:pt x="2874" y="4147"/>
                </a:lnTo>
                <a:lnTo>
                  <a:pt x="2866" y="4143"/>
                </a:lnTo>
                <a:lnTo>
                  <a:pt x="2859" y="4140"/>
                </a:lnTo>
                <a:lnTo>
                  <a:pt x="2854" y="4135"/>
                </a:lnTo>
                <a:lnTo>
                  <a:pt x="2849" y="4130"/>
                </a:lnTo>
                <a:lnTo>
                  <a:pt x="2845" y="4126"/>
                </a:lnTo>
                <a:lnTo>
                  <a:pt x="2840" y="4120"/>
                </a:lnTo>
                <a:lnTo>
                  <a:pt x="2835" y="4116"/>
                </a:lnTo>
                <a:lnTo>
                  <a:pt x="2830" y="4112"/>
                </a:lnTo>
                <a:lnTo>
                  <a:pt x="2823" y="4108"/>
                </a:lnTo>
                <a:lnTo>
                  <a:pt x="2809" y="4104"/>
                </a:lnTo>
                <a:lnTo>
                  <a:pt x="2795" y="4102"/>
                </a:lnTo>
                <a:lnTo>
                  <a:pt x="2782" y="4101"/>
                </a:lnTo>
                <a:lnTo>
                  <a:pt x="2769" y="4101"/>
                </a:lnTo>
                <a:lnTo>
                  <a:pt x="2758" y="4101"/>
                </a:lnTo>
                <a:lnTo>
                  <a:pt x="2745" y="4100"/>
                </a:lnTo>
                <a:lnTo>
                  <a:pt x="2737" y="4099"/>
                </a:lnTo>
                <a:lnTo>
                  <a:pt x="2731" y="4098"/>
                </a:lnTo>
                <a:lnTo>
                  <a:pt x="2724" y="4095"/>
                </a:lnTo>
                <a:lnTo>
                  <a:pt x="2717" y="4092"/>
                </a:lnTo>
                <a:lnTo>
                  <a:pt x="2707" y="4086"/>
                </a:lnTo>
                <a:lnTo>
                  <a:pt x="2696" y="4079"/>
                </a:lnTo>
                <a:lnTo>
                  <a:pt x="2673" y="4068"/>
                </a:lnTo>
                <a:lnTo>
                  <a:pt x="2654" y="4060"/>
                </a:lnTo>
                <a:lnTo>
                  <a:pt x="2633" y="4051"/>
                </a:lnTo>
                <a:lnTo>
                  <a:pt x="2611" y="4043"/>
                </a:lnTo>
                <a:lnTo>
                  <a:pt x="2596" y="4036"/>
                </a:lnTo>
                <a:lnTo>
                  <a:pt x="2580" y="4030"/>
                </a:lnTo>
                <a:lnTo>
                  <a:pt x="2568" y="4023"/>
                </a:lnTo>
                <a:lnTo>
                  <a:pt x="2555" y="4016"/>
                </a:lnTo>
                <a:lnTo>
                  <a:pt x="2549" y="4011"/>
                </a:lnTo>
                <a:lnTo>
                  <a:pt x="2544" y="4006"/>
                </a:lnTo>
                <a:lnTo>
                  <a:pt x="2538" y="4001"/>
                </a:lnTo>
                <a:lnTo>
                  <a:pt x="2534" y="3996"/>
                </a:lnTo>
                <a:lnTo>
                  <a:pt x="2530" y="3990"/>
                </a:lnTo>
                <a:lnTo>
                  <a:pt x="2526" y="3983"/>
                </a:lnTo>
                <a:lnTo>
                  <a:pt x="2523" y="3976"/>
                </a:lnTo>
                <a:lnTo>
                  <a:pt x="2520" y="3968"/>
                </a:lnTo>
                <a:lnTo>
                  <a:pt x="2517" y="3953"/>
                </a:lnTo>
                <a:lnTo>
                  <a:pt x="2515" y="3940"/>
                </a:lnTo>
                <a:lnTo>
                  <a:pt x="2512" y="3927"/>
                </a:lnTo>
                <a:lnTo>
                  <a:pt x="2511" y="3914"/>
                </a:lnTo>
                <a:lnTo>
                  <a:pt x="2509" y="3901"/>
                </a:lnTo>
                <a:lnTo>
                  <a:pt x="2507" y="3888"/>
                </a:lnTo>
                <a:lnTo>
                  <a:pt x="2503" y="3875"/>
                </a:lnTo>
                <a:lnTo>
                  <a:pt x="2496" y="3862"/>
                </a:lnTo>
                <a:lnTo>
                  <a:pt x="2485" y="3845"/>
                </a:lnTo>
                <a:lnTo>
                  <a:pt x="2472" y="3830"/>
                </a:lnTo>
                <a:lnTo>
                  <a:pt x="2462" y="3811"/>
                </a:lnTo>
                <a:lnTo>
                  <a:pt x="2453" y="3794"/>
                </a:lnTo>
                <a:lnTo>
                  <a:pt x="2444" y="3776"/>
                </a:lnTo>
                <a:lnTo>
                  <a:pt x="2438" y="3755"/>
                </a:lnTo>
                <a:lnTo>
                  <a:pt x="2430" y="3725"/>
                </a:lnTo>
                <a:lnTo>
                  <a:pt x="2426" y="3697"/>
                </a:lnTo>
                <a:lnTo>
                  <a:pt x="2423" y="3683"/>
                </a:lnTo>
                <a:lnTo>
                  <a:pt x="2420" y="3669"/>
                </a:lnTo>
                <a:lnTo>
                  <a:pt x="2416" y="3655"/>
                </a:lnTo>
                <a:lnTo>
                  <a:pt x="2412" y="3639"/>
                </a:lnTo>
                <a:lnTo>
                  <a:pt x="2407" y="3624"/>
                </a:lnTo>
                <a:lnTo>
                  <a:pt x="2401" y="3609"/>
                </a:lnTo>
                <a:lnTo>
                  <a:pt x="2396" y="3595"/>
                </a:lnTo>
                <a:lnTo>
                  <a:pt x="2390" y="3580"/>
                </a:lnTo>
                <a:lnTo>
                  <a:pt x="2386" y="3568"/>
                </a:lnTo>
                <a:lnTo>
                  <a:pt x="2382" y="3559"/>
                </a:lnTo>
                <a:lnTo>
                  <a:pt x="2377" y="3549"/>
                </a:lnTo>
                <a:lnTo>
                  <a:pt x="2372" y="3538"/>
                </a:lnTo>
                <a:lnTo>
                  <a:pt x="2367" y="3531"/>
                </a:lnTo>
                <a:lnTo>
                  <a:pt x="2362" y="3524"/>
                </a:lnTo>
                <a:lnTo>
                  <a:pt x="2357" y="3519"/>
                </a:lnTo>
                <a:lnTo>
                  <a:pt x="2352" y="3514"/>
                </a:lnTo>
                <a:lnTo>
                  <a:pt x="2340" y="3506"/>
                </a:lnTo>
                <a:lnTo>
                  <a:pt x="2327" y="3499"/>
                </a:lnTo>
                <a:lnTo>
                  <a:pt x="2313" y="3493"/>
                </a:lnTo>
                <a:lnTo>
                  <a:pt x="2300" y="3485"/>
                </a:lnTo>
                <a:lnTo>
                  <a:pt x="2293" y="3481"/>
                </a:lnTo>
                <a:lnTo>
                  <a:pt x="2287" y="3477"/>
                </a:lnTo>
                <a:lnTo>
                  <a:pt x="2280" y="3472"/>
                </a:lnTo>
                <a:lnTo>
                  <a:pt x="2274" y="3466"/>
                </a:lnTo>
                <a:lnTo>
                  <a:pt x="2266" y="3458"/>
                </a:lnTo>
                <a:lnTo>
                  <a:pt x="2261" y="3451"/>
                </a:lnTo>
                <a:lnTo>
                  <a:pt x="2255" y="3443"/>
                </a:lnTo>
                <a:lnTo>
                  <a:pt x="2250" y="3435"/>
                </a:lnTo>
                <a:lnTo>
                  <a:pt x="2236" y="3414"/>
                </a:lnTo>
                <a:lnTo>
                  <a:pt x="2223" y="3397"/>
                </a:lnTo>
                <a:lnTo>
                  <a:pt x="2210" y="3379"/>
                </a:lnTo>
                <a:lnTo>
                  <a:pt x="2196" y="3360"/>
                </a:lnTo>
                <a:lnTo>
                  <a:pt x="2184" y="3339"/>
                </a:lnTo>
                <a:lnTo>
                  <a:pt x="2172" y="3322"/>
                </a:lnTo>
                <a:lnTo>
                  <a:pt x="2160" y="3305"/>
                </a:lnTo>
                <a:lnTo>
                  <a:pt x="2146" y="3286"/>
                </a:lnTo>
                <a:lnTo>
                  <a:pt x="2139" y="3277"/>
                </a:lnTo>
                <a:lnTo>
                  <a:pt x="2131" y="3269"/>
                </a:lnTo>
                <a:lnTo>
                  <a:pt x="2125" y="3263"/>
                </a:lnTo>
                <a:lnTo>
                  <a:pt x="2117" y="3256"/>
                </a:lnTo>
                <a:lnTo>
                  <a:pt x="2110" y="3250"/>
                </a:lnTo>
                <a:lnTo>
                  <a:pt x="2102" y="3243"/>
                </a:lnTo>
                <a:lnTo>
                  <a:pt x="2094" y="3236"/>
                </a:lnTo>
                <a:lnTo>
                  <a:pt x="2088" y="3227"/>
                </a:lnTo>
                <a:lnTo>
                  <a:pt x="2075" y="3209"/>
                </a:lnTo>
                <a:lnTo>
                  <a:pt x="2065" y="3192"/>
                </a:lnTo>
                <a:lnTo>
                  <a:pt x="2057" y="3173"/>
                </a:lnTo>
                <a:lnTo>
                  <a:pt x="2048" y="3153"/>
                </a:lnTo>
                <a:lnTo>
                  <a:pt x="2035" y="3125"/>
                </a:lnTo>
                <a:lnTo>
                  <a:pt x="2023" y="3099"/>
                </a:lnTo>
                <a:lnTo>
                  <a:pt x="2010" y="3074"/>
                </a:lnTo>
                <a:lnTo>
                  <a:pt x="1995" y="3047"/>
                </a:lnTo>
                <a:lnTo>
                  <a:pt x="1982" y="3025"/>
                </a:lnTo>
                <a:lnTo>
                  <a:pt x="1970" y="3007"/>
                </a:lnTo>
                <a:lnTo>
                  <a:pt x="1958" y="2990"/>
                </a:lnTo>
                <a:lnTo>
                  <a:pt x="1944" y="2969"/>
                </a:lnTo>
                <a:lnTo>
                  <a:pt x="1936" y="2959"/>
                </a:lnTo>
                <a:lnTo>
                  <a:pt x="1927" y="2952"/>
                </a:lnTo>
                <a:lnTo>
                  <a:pt x="1918" y="2944"/>
                </a:lnTo>
                <a:lnTo>
                  <a:pt x="1907" y="2938"/>
                </a:lnTo>
                <a:lnTo>
                  <a:pt x="1893" y="2929"/>
                </a:lnTo>
                <a:lnTo>
                  <a:pt x="1881" y="2920"/>
                </a:lnTo>
                <a:lnTo>
                  <a:pt x="1869" y="2910"/>
                </a:lnTo>
                <a:lnTo>
                  <a:pt x="1857" y="2898"/>
                </a:lnTo>
                <a:lnTo>
                  <a:pt x="1848" y="2887"/>
                </a:lnTo>
                <a:lnTo>
                  <a:pt x="1841" y="2877"/>
                </a:lnTo>
                <a:lnTo>
                  <a:pt x="1835" y="2866"/>
                </a:lnTo>
                <a:lnTo>
                  <a:pt x="1828" y="2856"/>
                </a:lnTo>
                <a:lnTo>
                  <a:pt x="1818" y="2845"/>
                </a:lnTo>
                <a:lnTo>
                  <a:pt x="1808" y="2836"/>
                </a:lnTo>
                <a:lnTo>
                  <a:pt x="1799" y="2827"/>
                </a:lnTo>
                <a:lnTo>
                  <a:pt x="1790" y="2816"/>
                </a:lnTo>
                <a:lnTo>
                  <a:pt x="1782" y="2802"/>
                </a:lnTo>
                <a:lnTo>
                  <a:pt x="1776" y="2788"/>
                </a:lnTo>
                <a:lnTo>
                  <a:pt x="1772" y="2781"/>
                </a:lnTo>
                <a:lnTo>
                  <a:pt x="1768" y="2776"/>
                </a:lnTo>
                <a:lnTo>
                  <a:pt x="1764" y="2769"/>
                </a:lnTo>
                <a:lnTo>
                  <a:pt x="1759" y="2763"/>
                </a:lnTo>
                <a:lnTo>
                  <a:pt x="1748" y="2753"/>
                </a:lnTo>
                <a:lnTo>
                  <a:pt x="1738" y="2744"/>
                </a:lnTo>
                <a:lnTo>
                  <a:pt x="1727" y="2739"/>
                </a:lnTo>
                <a:lnTo>
                  <a:pt x="1716" y="2734"/>
                </a:lnTo>
                <a:lnTo>
                  <a:pt x="1692" y="2727"/>
                </a:lnTo>
                <a:lnTo>
                  <a:pt x="1666" y="2720"/>
                </a:lnTo>
                <a:lnTo>
                  <a:pt x="1640" y="2711"/>
                </a:lnTo>
                <a:lnTo>
                  <a:pt x="1618" y="2702"/>
                </a:lnTo>
                <a:lnTo>
                  <a:pt x="1607" y="2699"/>
                </a:lnTo>
                <a:lnTo>
                  <a:pt x="1596" y="2696"/>
                </a:lnTo>
                <a:lnTo>
                  <a:pt x="1583" y="2694"/>
                </a:lnTo>
                <a:lnTo>
                  <a:pt x="1569" y="2694"/>
                </a:lnTo>
                <a:lnTo>
                  <a:pt x="1552" y="2694"/>
                </a:lnTo>
                <a:lnTo>
                  <a:pt x="1535" y="2694"/>
                </a:lnTo>
                <a:lnTo>
                  <a:pt x="1518" y="2694"/>
                </a:lnTo>
                <a:lnTo>
                  <a:pt x="1502" y="2694"/>
                </a:lnTo>
                <a:lnTo>
                  <a:pt x="1493" y="2694"/>
                </a:lnTo>
                <a:lnTo>
                  <a:pt x="1485" y="2695"/>
                </a:lnTo>
                <a:lnTo>
                  <a:pt x="1479" y="2696"/>
                </a:lnTo>
                <a:lnTo>
                  <a:pt x="1471" y="2698"/>
                </a:lnTo>
                <a:lnTo>
                  <a:pt x="1465" y="2701"/>
                </a:lnTo>
                <a:lnTo>
                  <a:pt x="1459" y="2704"/>
                </a:lnTo>
                <a:lnTo>
                  <a:pt x="1453" y="2709"/>
                </a:lnTo>
                <a:lnTo>
                  <a:pt x="1448" y="2714"/>
                </a:lnTo>
                <a:lnTo>
                  <a:pt x="1437" y="2725"/>
                </a:lnTo>
                <a:lnTo>
                  <a:pt x="1427" y="2733"/>
                </a:lnTo>
                <a:lnTo>
                  <a:pt x="1416" y="2740"/>
                </a:lnTo>
                <a:lnTo>
                  <a:pt x="1407" y="2746"/>
                </a:lnTo>
                <a:lnTo>
                  <a:pt x="1384" y="2755"/>
                </a:lnTo>
                <a:lnTo>
                  <a:pt x="1357" y="2765"/>
                </a:lnTo>
                <a:lnTo>
                  <a:pt x="1348" y="2767"/>
                </a:lnTo>
                <a:lnTo>
                  <a:pt x="1341" y="2768"/>
                </a:lnTo>
                <a:lnTo>
                  <a:pt x="1336" y="2769"/>
                </a:lnTo>
                <a:lnTo>
                  <a:pt x="1333" y="2771"/>
                </a:lnTo>
                <a:lnTo>
                  <a:pt x="1329" y="2773"/>
                </a:lnTo>
                <a:lnTo>
                  <a:pt x="1326" y="2776"/>
                </a:lnTo>
                <a:lnTo>
                  <a:pt x="1323" y="2781"/>
                </a:lnTo>
                <a:lnTo>
                  <a:pt x="1322" y="2787"/>
                </a:lnTo>
                <a:lnTo>
                  <a:pt x="1315" y="2796"/>
                </a:lnTo>
                <a:lnTo>
                  <a:pt x="1307" y="2805"/>
                </a:lnTo>
                <a:lnTo>
                  <a:pt x="1299" y="2814"/>
                </a:lnTo>
                <a:lnTo>
                  <a:pt x="1290" y="2821"/>
                </a:lnTo>
                <a:lnTo>
                  <a:pt x="1282" y="2828"/>
                </a:lnTo>
                <a:lnTo>
                  <a:pt x="1274" y="2836"/>
                </a:lnTo>
                <a:lnTo>
                  <a:pt x="1266" y="2845"/>
                </a:lnTo>
                <a:lnTo>
                  <a:pt x="1259" y="2856"/>
                </a:lnTo>
                <a:lnTo>
                  <a:pt x="1254" y="2864"/>
                </a:lnTo>
                <a:lnTo>
                  <a:pt x="1251" y="2874"/>
                </a:lnTo>
                <a:lnTo>
                  <a:pt x="1249" y="2884"/>
                </a:lnTo>
                <a:lnTo>
                  <a:pt x="1248" y="2892"/>
                </a:lnTo>
                <a:lnTo>
                  <a:pt x="1245" y="2902"/>
                </a:lnTo>
                <a:lnTo>
                  <a:pt x="1241" y="2910"/>
                </a:lnTo>
                <a:lnTo>
                  <a:pt x="1238" y="2913"/>
                </a:lnTo>
                <a:lnTo>
                  <a:pt x="1235" y="2916"/>
                </a:lnTo>
                <a:lnTo>
                  <a:pt x="1232" y="2919"/>
                </a:lnTo>
                <a:lnTo>
                  <a:pt x="1227" y="2922"/>
                </a:lnTo>
                <a:lnTo>
                  <a:pt x="1207" y="2928"/>
                </a:lnTo>
                <a:lnTo>
                  <a:pt x="1187" y="2933"/>
                </a:lnTo>
                <a:lnTo>
                  <a:pt x="1179" y="2936"/>
                </a:lnTo>
                <a:lnTo>
                  <a:pt x="1171" y="2940"/>
                </a:lnTo>
                <a:lnTo>
                  <a:pt x="1167" y="2942"/>
                </a:lnTo>
                <a:lnTo>
                  <a:pt x="1164" y="2945"/>
                </a:lnTo>
                <a:lnTo>
                  <a:pt x="1160" y="2950"/>
                </a:lnTo>
                <a:lnTo>
                  <a:pt x="1158" y="2954"/>
                </a:lnTo>
                <a:lnTo>
                  <a:pt x="1154" y="2965"/>
                </a:lnTo>
                <a:lnTo>
                  <a:pt x="1151" y="2974"/>
                </a:lnTo>
                <a:lnTo>
                  <a:pt x="1148" y="2977"/>
                </a:lnTo>
                <a:lnTo>
                  <a:pt x="1146" y="2978"/>
                </a:lnTo>
                <a:lnTo>
                  <a:pt x="1144" y="2979"/>
                </a:lnTo>
                <a:lnTo>
                  <a:pt x="1141" y="2979"/>
                </a:lnTo>
                <a:lnTo>
                  <a:pt x="1135" y="2978"/>
                </a:lnTo>
                <a:lnTo>
                  <a:pt x="1129" y="2978"/>
                </a:lnTo>
                <a:lnTo>
                  <a:pt x="1120" y="2976"/>
                </a:lnTo>
                <a:lnTo>
                  <a:pt x="1113" y="2973"/>
                </a:lnTo>
                <a:lnTo>
                  <a:pt x="1105" y="2970"/>
                </a:lnTo>
                <a:lnTo>
                  <a:pt x="1097" y="2967"/>
                </a:lnTo>
                <a:lnTo>
                  <a:pt x="1075" y="2957"/>
                </a:lnTo>
                <a:lnTo>
                  <a:pt x="1054" y="2947"/>
                </a:lnTo>
                <a:lnTo>
                  <a:pt x="1037" y="2937"/>
                </a:lnTo>
                <a:lnTo>
                  <a:pt x="1020" y="2926"/>
                </a:lnTo>
                <a:lnTo>
                  <a:pt x="986" y="2901"/>
                </a:lnTo>
                <a:lnTo>
                  <a:pt x="949" y="2874"/>
                </a:lnTo>
                <a:lnTo>
                  <a:pt x="935" y="2865"/>
                </a:lnTo>
                <a:lnTo>
                  <a:pt x="923" y="2858"/>
                </a:lnTo>
                <a:lnTo>
                  <a:pt x="910" y="2850"/>
                </a:lnTo>
                <a:lnTo>
                  <a:pt x="895" y="2845"/>
                </a:lnTo>
                <a:lnTo>
                  <a:pt x="873" y="2838"/>
                </a:lnTo>
                <a:lnTo>
                  <a:pt x="851" y="2833"/>
                </a:lnTo>
                <a:lnTo>
                  <a:pt x="842" y="2831"/>
                </a:lnTo>
                <a:lnTo>
                  <a:pt x="831" y="2828"/>
                </a:lnTo>
                <a:lnTo>
                  <a:pt x="821" y="2823"/>
                </a:lnTo>
                <a:lnTo>
                  <a:pt x="810" y="2818"/>
                </a:lnTo>
                <a:lnTo>
                  <a:pt x="801" y="2811"/>
                </a:lnTo>
                <a:lnTo>
                  <a:pt x="794" y="2804"/>
                </a:lnTo>
                <a:lnTo>
                  <a:pt x="788" y="2796"/>
                </a:lnTo>
                <a:lnTo>
                  <a:pt x="783" y="2788"/>
                </a:lnTo>
                <a:lnTo>
                  <a:pt x="774" y="2768"/>
                </a:lnTo>
                <a:lnTo>
                  <a:pt x="763" y="2749"/>
                </a:lnTo>
                <a:lnTo>
                  <a:pt x="754" y="2739"/>
                </a:lnTo>
                <a:lnTo>
                  <a:pt x="747" y="2731"/>
                </a:lnTo>
                <a:lnTo>
                  <a:pt x="738" y="2724"/>
                </a:lnTo>
                <a:lnTo>
                  <a:pt x="730" y="2717"/>
                </a:lnTo>
                <a:lnTo>
                  <a:pt x="712" y="2706"/>
                </a:lnTo>
                <a:lnTo>
                  <a:pt x="694" y="2690"/>
                </a:lnTo>
                <a:lnTo>
                  <a:pt x="687" y="2685"/>
                </a:lnTo>
                <a:lnTo>
                  <a:pt x="682" y="2680"/>
                </a:lnTo>
                <a:lnTo>
                  <a:pt x="678" y="2673"/>
                </a:lnTo>
                <a:lnTo>
                  <a:pt x="673" y="2668"/>
                </a:lnTo>
                <a:lnTo>
                  <a:pt x="667" y="2655"/>
                </a:lnTo>
                <a:lnTo>
                  <a:pt x="659" y="2640"/>
                </a:lnTo>
                <a:lnTo>
                  <a:pt x="651" y="2627"/>
                </a:lnTo>
                <a:lnTo>
                  <a:pt x="642" y="2615"/>
                </a:lnTo>
                <a:lnTo>
                  <a:pt x="638" y="2608"/>
                </a:lnTo>
                <a:lnTo>
                  <a:pt x="634" y="2602"/>
                </a:lnTo>
                <a:lnTo>
                  <a:pt x="632" y="2595"/>
                </a:lnTo>
                <a:lnTo>
                  <a:pt x="630" y="2587"/>
                </a:lnTo>
                <a:lnTo>
                  <a:pt x="628" y="2576"/>
                </a:lnTo>
                <a:lnTo>
                  <a:pt x="629" y="2566"/>
                </a:lnTo>
                <a:lnTo>
                  <a:pt x="630" y="2555"/>
                </a:lnTo>
                <a:lnTo>
                  <a:pt x="630" y="2545"/>
                </a:lnTo>
                <a:lnTo>
                  <a:pt x="627" y="2523"/>
                </a:lnTo>
                <a:lnTo>
                  <a:pt x="622" y="2503"/>
                </a:lnTo>
                <a:lnTo>
                  <a:pt x="617" y="2485"/>
                </a:lnTo>
                <a:lnTo>
                  <a:pt x="609" y="2468"/>
                </a:lnTo>
                <a:lnTo>
                  <a:pt x="593" y="2433"/>
                </a:lnTo>
                <a:lnTo>
                  <a:pt x="574" y="2396"/>
                </a:lnTo>
                <a:lnTo>
                  <a:pt x="568" y="2385"/>
                </a:lnTo>
                <a:lnTo>
                  <a:pt x="563" y="2374"/>
                </a:lnTo>
                <a:lnTo>
                  <a:pt x="559" y="2364"/>
                </a:lnTo>
                <a:lnTo>
                  <a:pt x="552" y="2354"/>
                </a:lnTo>
                <a:lnTo>
                  <a:pt x="545" y="2343"/>
                </a:lnTo>
                <a:lnTo>
                  <a:pt x="537" y="2333"/>
                </a:lnTo>
                <a:lnTo>
                  <a:pt x="534" y="2328"/>
                </a:lnTo>
                <a:lnTo>
                  <a:pt x="531" y="2323"/>
                </a:lnTo>
                <a:lnTo>
                  <a:pt x="528" y="2317"/>
                </a:lnTo>
                <a:lnTo>
                  <a:pt x="526" y="2311"/>
                </a:lnTo>
                <a:lnTo>
                  <a:pt x="523" y="2296"/>
                </a:lnTo>
                <a:lnTo>
                  <a:pt x="521" y="2283"/>
                </a:lnTo>
                <a:lnTo>
                  <a:pt x="520" y="2278"/>
                </a:lnTo>
                <a:lnTo>
                  <a:pt x="519" y="2271"/>
                </a:lnTo>
                <a:lnTo>
                  <a:pt x="516" y="2265"/>
                </a:lnTo>
                <a:lnTo>
                  <a:pt x="512" y="2257"/>
                </a:lnTo>
                <a:lnTo>
                  <a:pt x="507" y="2249"/>
                </a:lnTo>
                <a:lnTo>
                  <a:pt x="499" y="2241"/>
                </a:lnTo>
                <a:lnTo>
                  <a:pt x="492" y="2235"/>
                </a:lnTo>
                <a:lnTo>
                  <a:pt x="483" y="2229"/>
                </a:lnTo>
                <a:lnTo>
                  <a:pt x="464" y="2220"/>
                </a:lnTo>
                <a:lnTo>
                  <a:pt x="443" y="2210"/>
                </a:lnTo>
                <a:lnTo>
                  <a:pt x="432" y="2203"/>
                </a:lnTo>
                <a:lnTo>
                  <a:pt x="423" y="2196"/>
                </a:lnTo>
                <a:lnTo>
                  <a:pt x="414" y="2188"/>
                </a:lnTo>
                <a:lnTo>
                  <a:pt x="405" y="2181"/>
                </a:lnTo>
                <a:lnTo>
                  <a:pt x="398" y="2173"/>
                </a:lnTo>
                <a:lnTo>
                  <a:pt x="389" y="2166"/>
                </a:lnTo>
                <a:lnTo>
                  <a:pt x="379" y="2159"/>
                </a:lnTo>
                <a:lnTo>
                  <a:pt x="370" y="2152"/>
                </a:lnTo>
                <a:lnTo>
                  <a:pt x="352" y="2140"/>
                </a:lnTo>
                <a:lnTo>
                  <a:pt x="337" y="2129"/>
                </a:lnTo>
                <a:lnTo>
                  <a:pt x="323" y="2118"/>
                </a:lnTo>
                <a:lnTo>
                  <a:pt x="306" y="2106"/>
                </a:lnTo>
                <a:lnTo>
                  <a:pt x="300" y="2103"/>
                </a:lnTo>
                <a:lnTo>
                  <a:pt x="294" y="2100"/>
                </a:lnTo>
                <a:lnTo>
                  <a:pt x="289" y="2095"/>
                </a:lnTo>
                <a:lnTo>
                  <a:pt x="284" y="2090"/>
                </a:lnTo>
                <a:lnTo>
                  <a:pt x="280" y="2082"/>
                </a:lnTo>
                <a:lnTo>
                  <a:pt x="276" y="2074"/>
                </a:lnTo>
                <a:lnTo>
                  <a:pt x="273" y="2066"/>
                </a:lnTo>
                <a:lnTo>
                  <a:pt x="270" y="2059"/>
                </a:lnTo>
                <a:lnTo>
                  <a:pt x="266" y="2042"/>
                </a:lnTo>
                <a:lnTo>
                  <a:pt x="263" y="2024"/>
                </a:lnTo>
                <a:lnTo>
                  <a:pt x="261" y="2006"/>
                </a:lnTo>
                <a:lnTo>
                  <a:pt x="257" y="1989"/>
                </a:lnTo>
                <a:lnTo>
                  <a:pt x="254" y="1981"/>
                </a:lnTo>
                <a:lnTo>
                  <a:pt x="251" y="1973"/>
                </a:lnTo>
                <a:lnTo>
                  <a:pt x="246" y="1967"/>
                </a:lnTo>
                <a:lnTo>
                  <a:pt x="239" y="1960"/>
                </a:lnTo>
                <a:lnTo>
                  <a:pt x="228" y="1953"/>
                </a:lnTo>
                <a:lnTo>
                  <a:pt x="217" y="1947"/>
                </a:lnTo>
                <a:lnTo>
                  <a:pt x="207" y="1943"/>
                </a:lnTo>
                <a:lnTo>
                  <a:pt x="196" y="1939"/>
                </a:lnTo>
                <a:lnTo>
                  <a:pt x="186" y="1936"/>
                </a:lnTo>
                <a:lnTo>
                  <a:pt x="175" y="1931"/>
                </a:lnTo>
                <a:lnTo>
                  <a:pt x="165" y="1926"/>
                </a:lnTo>
                <a:lnTo>
                  <a:pt x="154" y="1918"/>
                </a:lnTo>
                <a:lnTo>
                  <a:pt x="146" y="1910"/>
                </a:lnTo>
                <a:lnTo>
                  <a:pt x="140" y="1902"/>
                </a:lnTo>
                <a:lnTo>
                  <a:pt x="135" y="1893"/>
                </a:lnTo>
                <a:lnTo>
                  <a:pt x="132" y="1885"/>
                </a:lnTo>
                <a:lnTo>
                  <a:pt x="128" y="1875"/>
                </a:lnTo>
                <a:lnTo>
                  <a:pt x="125" y="1865"/>
                </a:lnTo>
                <a:lnTo>
                  <a:pt x="120" y="1856"/>
                </a:lnTo>
                <a:lnTo>
                  <a:pt x="114" y="1846"/>
                </a:lnTo>
                <a:lnTo>
                  <a:pt x="105" y="1835"/>
                </a:lnTo>
                <a:lnTo>
                  <a:pt x="95" y="1827"/>
                </a:lnTo>
                <a:lnTo>
                  <a:pt x="85" y="1819"/>
                </a:lnTo>
                <a:lnTo>
                  <a:pt x="73" y="1811"/>
                </a:lnTo>
                <a:lnTo>
                  <a:pt x="73" y="1811"/>
                </a:lnTo>
                <a:lnTo>
                  <a:pt x="64" y="1797"/>
                </a:lnTo>
                <a:lnTo>
                  <a:pt x="58" y="1784"/>
                </a:lnTo>
                <a:lnTo>
                  <a:pt x="50" y="1771"/>
                </a:lnTo>
                <a:lnTo>
                  <a:pt x="40" y="1758"/>
                </a:lnTo>
                <a:lnTo>
                  <a:pt x="30" y="1752"/>
                </a:lnTo>
                <a:lnTo>
                  <a:pt x="19" y="1746"/>
                </a:lnTo>
                <a:lnTo>
                  <a:pt x="14" y="1741"/>
                </a:lnTo>
                <a:lnTo>
                  <a:pt x="11" y="1736"/>
                </a:lnTo>
                <a:lnTo>
                  <a:pt x="9" y="1731"/>
                </a:lnTo>
                <a:lnTo>
                  <a:pt x="7" y="1726"/>
                </a:lnTo>
                <a:lnTo>
                  <a:pt x="4" y="1715"/>
                </a:lnTo>
                <a:lnTo>
                  <a:pt x="0" y="1702"/>
                </a:lnTo>
                <a:lnTo>
                  <a:pt x="1224" y="1777"/>
                </a:lnTo>
                <a:lnTo>
                  <a:pt x="1264" y="0"/>
                </a:lnTo>
                <a:lnTo>
                  <a:pt x="1264" y="0"/>
                </a:lnTo>
                <a:lnTo>
                  <a:pt x="2215" y="20"/>
                </a:lnTo>
                <a:lnTo>
                  <a:pt x="2215" y="776"/>
                </a:lnTo>
                <a:lnTo>
                  <a:pt x="2244" y="780"/>
                </a:lnTo>
                <a:lnTo>
                  <a:pt x="2268" y="784"/>
                </a:lnTo>
                <a:lnTo>
                  <a:pt x="2293" y="789"/>
                </a:lnTo>
                <a:lnTo>
                  <a:pt x="2321" y="795"/>
                </a:lnTo>
                <a:lnTo>
                  <a:pt x="2333" y="797"/>
                </a:lnTo>
                <a:lnTo>
                  <a:pt x="2344" y="802"/>
                </a:lnTo>
                <a:lnTo>
                  <a:pt x="2354" y="806"/>
                </a:lnTo>
                <a:lnTo>
                  <a:pt x="2363" y="814"/>
                </a:lnTo>
                <a:lnTo>
                  <a:pt x="2370" y="819"/>
                </a:lnTo>
                <a:lnTo>
                  <a:pt x="2375" y="825"/>
                </a:lnTo>
                <a:lnTo>
                  <a:pt x="2380" y="832"/>
                </a:lnTo>
                <a:lnTo>
                  <a:pt x="2384" y="838"/>
                </a:lnTo>
                <a:lnTo>
                  <a:pt x="2389" y="844"/>
                </a:lnTo>
                <a:lnTo>
                  <a:pt x="2395" y="849"/>
                </a:lnTo>
                <a:lnTo>
                  <a:pt x="2398" y="850"/>
                </a:lnTo>
                <a:lnTo>
                  <a:pt x="2401" y="852"/>
                </a:lnTo>
                <a:lnTo>
                  <a:pt x="2404" y="852"/>
                </a:lnTo>
                <a:lnTo>
                  <a:pt x="2409" y="853"/>
                </a:lnTo>
                <a:lnTo>
                  <a:pt x="2414" y="849"/>
                </a:lnTo>
                <a:lnTo>
                  <a:pt x="2420" y="845"/>
                </a:lnTo>
                <a:lnTo>
                  <a:pt x="2436" y="838"/>
                </a:lnTo>
                <a:lnTo>
                  <a:pt x="2451" y="831"/>
                </a:lnTo>
                <a:lnTo>
                  <a:pt x="2458" y="829"/>
                </a:lnTo>
                <a:lnTo>
                  <a:pt x="2466" y="826"/>
                </a:lnTo>
                <a:lnTo>
                  <a:pt x="2474" y="824"/>
                </a:lnTo>
                <a:lnTo>
                  <a:pt x="2483" y="824"/>
                </a:lnTo>
                <a:lnTo>
                  <a:pt x="2484" y="824"/>
                </a:lnTo>
                <a:lnTo>
                  <a:pt x="2485" y="825"/>
                </a:lnTo>
                <a:lnTo>
                  <a:pt x="2487" y="826"/>
                </a:lnTo>
                <a:lnTo>
                  <a:pt x="2487" y="828"/>
                </a:lnTo>
                <a:lnTo>
                  <a:pt x="2488" y="832"/>
                </a:lnTo>
                <a:lnTo>
                  <a:pt x="2489" y="834"/>
                </a:lnTo>
                <a:lnTo>
                  <a:pt x="2494" y="843"/>
                </a:lnTo>
                <a:lnTo>
                  <a:pt x="2499" y="850"/>
                </a:lnTo>
                <a:lnTo>
                  <a:pt x="2505" y="857"/>
                </a:lnTo>
                <a:lnTo>
                  <a:pt x="2512" y="863"/>
                </a:lnTo>
                <a:lnTo>
                  <a:pt x="2523" y="872"/>
                </a:lnTo>
                <a:lnTo>
                  <a:pt x="2533" y="878"/>
                </a:lnTo>
                <a:lnTo>
                  <a:pt x="2544" y="886"/>
                </a:lnTo>
                <a:lnTo>
                  <a:pt x="2555" y="892"/>
                </a:lnTo>
                <a:lnTo>
                  <a:pt x="2575" y="906"/>
                </a:lnTo>
                <a:lnTo>
                  <a:pt x="2595" y="917"/>
                </a:lnTo>
                <a:lnTo>
                  <a:pt x="2605" y="922"/>
                </a:lnTo>
                <a:lnTo>
                  <a:pt x="2616" y="925"/>
                </a:lnTo>
                <a:lnTo>
                  <a:pt x="2627" y="927"/>
                </a:lnTo>
                <a:lnTo>
                  <a:pt x="2640" y="927"/>
                </a:lnTo>
                <a:lnTo>
                  <a:pt x="2663" y="927"/>
                </a:lnTo>
                <a:lnTo>
                  <a:pt x="2682" y="926"/>
                </a:lnTo>
                <a:lnTo>
                  <a:pt x="2701" y="924"/>
                </a:lnTo>
                <a:lnTo>
                  <a:pt x="2720" y="923"/>
                </a:lnTo>
                <a:lnTo>
                  <a:pt x="2738" y="920"/>
                </a:lnTo>
                <a:lnTo>
                  <a:pt x="2757" y="918"/>
                </a:lnTo>
                <a:lnTo>
                  <a:pt x="2777" y="917"/>
                </a:lnTo>
                <a:lnTo>
                  <a:pt x="2800" y="917"/>
                </a:lnTo>
                <a:lnTo>
                  <a:pt x="2811" y="916"/>
                </a:lnTo>
                <a:lnTo>
                  <a:pt x="2820" y="917"/>
                </a:lnTo>
                <a:lnTo>
                  <a:pt x="2831" y="925"/>
                </a:lnTo>
                <a:lnTo>
                  <a:pt x="2842" y="936"/>
                </a:lnTo>
                <a:lnTo>
                  <a:pt x="2856" y="942"/>
                </a:lnTo>
                <a:lnTo>
                  <a:pt x="2869" y="949"/>
                </a:lnTo>
                <a:lnTo>
                  <a:pt x="2882" y="956"/>
                </a:lnTo>
                <a:lnTo>
                  <a:pt x="2895" y="965"/>
                </a:lnTo>
                <a:lnTo>
                  <a:pt x="2898" y="968"/>
                </a:lnTo>
                <a:lnTo>
                  <a:pt x="2901" y="971"/>
                </a:lnTo>
                <a:lnTo>
                  <a:pt x="2903" y="976"/>
                </a:lnTo>
                <a:lnTo>
                  <a:pt x="2906" y="979"/>
                </a:lnTo>
                <a:lnTo>
                  <a:pt x="2910" y="987"/>
                </a:lnTo>
                <a:lnTo>
                  <a:pt x="2913" y="996"/>
                </a:lnTo>
                <a:lnTo>
                  <a:pt x="2917" y="1005"/>
                </a:lnTo>
                <a:lnTo>
                  <a:pt x="2922" y="1011"/>
                </a:lnTo>
                <a:lnTo>
                  <a:pt x="2927" y="1019"/>
                </a:lnTo>
                <a:lnTo>
                  <a:pt x="2933" y="1024"/>
                </a:lnTo>
                <a:lnTo>
                  <a:pt x="2939" y="1030"/>
                </a:lnTo>
                <a:lnTo>
                  <a:pt x="2946" y="1033"/>
                </a:lnTo>
                <a:lnTo>
                  <a:pt x="2953" y="1035"/>
                </a:lnTo>
                <a:lnTo>
                  <a:pt x="2962" y="1036"/>
                </a:lnTo>
                <a:lnTo>
                  <a:pt x="2965" y="1036"/>
                </a:lnTo>
                <a:lnTo>
                  <a:pt x="2968" y="1035"/>
                </a:lnTo>
                <a:lnTo>
                  <a:pt x="2971" y="1034"/>
                </a:lnTo>
                <a:lnTo>
                  <a:pt x="2975" y="1032"/>
                </a:lnTo>
                <a:lnTo>
                  <a:pt x="2980" y="1026"/>
                </a:lnTo>
                <a:lnTo>
                  <a:pt x="2985" y="1021"/>
                </a:lnTo>
                <a:lnTo>
                  <a:pt x="2991" y="1015"/>
                </a:lnTo>
                <a:lnTo>
                  <a:pt x="2996" y="1011"/>
                </a:lnTo>
                <a:lnTo>
                  <a:pt x="3002" y="1008"/>
                </a:lnTo>
                <a:lnTo>
                  <a:pt x="3007" y="1005"/>
                </a:lnTo>
                <a:lnTo>
                  <a:pt x="3012" y="1003"/>
                </a:lnTo>
                <a:lnTo>
                  <a:pt x="3019" y="1000"/>
                </a:lnTo>
                <a:lnTo>
                  <a:pt x="3025" y="999"/>
                </a:lnTo>
                <a:lnTo>
                  <a:pt x="3033" y="999"/>
                </a:lnTo>
                <a:lnTo>
                  <a:pt x="3041" y="999"/>
                </a:lnTo>
                <a:lnTo>
                  <a:pt x="3048" y="1001"/>
                </a:lnTo>
                <a:lnTo>
                  <a:pt x="3054" y="1005"/>
                </a:lnTo>
                <a:lnTo>
                  <a:pt x="3060" y="1010"/>
                </a:lnTo>
                <a:lnTo>
                  <a:pt x="3062" y="1015"/>
                </a:lnTo>
                <a:lnTo>
                  <a:pt x="3065" y="1021"/>
                </a:lnTo>
                <a:lnTo>
                  <a:pt x="3071" y="1025"/>
                </a:lnTo>
                <a:lnTo>
                  <a:pt x="3077" y="1028"/>
                </a:lnTo>
                <a:lnTo>
                  <a:pt x="3084" y="1031"/>
                </a:lnTo>
                <a:lnTo>
                  <a:pt x="3090" y="1032"/>
                </a:lnTo>
                <a:lnTo>
                  <a:pt x="3103" y="1034"/>
                </a:lnTo>
                <a:lnTo>
                  <a:pt x="3118" y="1034"/>
                </a:lnTo>
                <a:lnTo>
                  <a:pt x="3129" y="1033"/>
                </a:lnTo>
                <a:lnTo>
                  <a:pt x="3140" y="1033"/>
                </a:lnTo>
                <a:lnTo>
                  <a:pt x="3150" y="1034"/>
                </a:lnTo>
                <a:lnTo>
                  <a:pt x="3160" y="1036"/>
                </a:lnTo>
                <a:lnTo>
                  <a:pt x="3170" y="1040"/>
                </a:lnTo>
                <a:lnTo>
                  <a:pt x="3179" y="1046"/>
                </a:lnTo>
                <a:lnTo>
                  <a:pt x="3183" y="1048"/>
                </a:lnTo>
                <a:lnTo>
                  <a:pt x="3187" y="1050"/>
                </a:lnTo>
                <a:lnTo>
                  <a:pt x="3192" y="1052"/>
                </a:lnTo>
                <a:lnTo>
                  <a:pt x="3198" y="1052"/>
                </a:lnTo>
                <a:lnTo>
                  <a:pt x="3208" y="1041"/>
                </a:lnTo>
                <a:lnTo>
                  <a:pt x="3219" y="1031"/>
                </a:lnTo>
                <a:lnTo>
                  <a:pt x="3235" y="1034"/>
                </a:lnTo>
                <a:lnTo>
                  <a:pt x="3251" y="1039"/>
                </a:lnTo>
                <a:lnTo>
                  <a:pt x="3288" y="1046"/>
                </a:lnTo>
                <a:lnTo>
                  <a:pt x="3320" y="1053"/>
                </a:lnTo>
                <a:lnTo>
                  <a:pt x="3353" y="1061"/>
                </a:lnTo>
                <a:lnTo>
                  <a:pt x="3389" y="1068"/>
                </a:lnTo>
                <a:lnTo>
                  <a:pt x="3396" y="1071"/>
                </a:lnTo>
                <a:lnTo>
                  <a:pt x="3401" y="1073"/>
                </a:lnTo>
                <a:lnTo>
                  <a:pt x="3408" y="1076"/>
                </a:lnTo>
                <a:lnTo>
                  <a:pt x="3412" y="1079"/>
                </a:lnTo>
                <a:lnTo>
                  <a:pt x="3417" y="1082"/>
                </a:lnTo>
                <a:lnTo>
                  <a:pt x="3424" y="1085"/>
                </a:lnTo>
                <a:lnTo>
                  <a:pt x="3429" y="1086"/>
                </a:lnTo>
                <a:lnTo>
                  <a:pt x="3437" y="1087"/>
                </a:lnTo>
                <a:lnTo>
                  <a:pt x="3447" y="1086"/>
                </a:lnTo>
                <a:lnTo>
                  <a:pt x="3455" y="1085"/>
                </a:lnTo>
                <a:lnTo>
                  <a:pt x="3464" y="1081"/>
                </a:lnTo>
                <a:lnTo>
                  <a:pt x="3474" y="1079"/>
                </a:lnTo>
                <a:lnTo>
                  <a:pt x="3489" y="1074"/>
                </a:lnTo>
                <a:lnTo>
                  <a:pt x="3502" y="1069"/>
                </a:lnTo>
                <a:lnTo>
                  <a:pt x="3515" y="1063"/>
                </a:lnTo>
                <a:lnTo>
                  <a:pt x="3527" y="1054"/>
                </a:lnTo>
                <a:lnTo>
                  <a:pt x="3536" y="1046"/>
                </a:lnTo>
                <a:lnTo>
                  <a:pt x="3546" y="1036"/>
                </a:lnTo>
                <a:lnTo>
                  <a:pt x="3555" y="1031"/>
                </a:lnTo>
                <a:lnTo>
                  <a:pt x="3564" y="1027"/>
                </a:lnTo>
                <a:lnTo>
                  <a:pt x="3573" y="1025"/>
                </a:lnTo>
                <a:lnTo>
                  <a:pt x="3582" y="1023"/>
                </a:lnTo>
                <a:lnTo>
                  <a:pt x="3591" y="1021"/>
                </a:lnTo>
                <a:lnTo>
                  <a:pt x="3600" y="1020"/>
                </a:lnTo>
                <a:lnTo>
                  <a:pt x="3610" y="1017"/>
                </a:lnTo>
                <a:lnTo>
                  <a:pt x="3619" y="1012"/>
                </a:lnTo>
                <a:lnTo>
                  <a:pt x="3636" y="1001"/>
                </a:lnTo>
                <a:lnTo>
                  <a:pt x="3652" y="991"/>
                </a:lnTo>
                <a:lnTo>
                  <a:pt x="3663" y="988"/>
                </a:lnTo>
                <a:lnTo>
                  <a:pt x="3672" y="986"/>
                </a:lnTo>
                <a:lnTo>
                  <a:pt x="3683" y="986"/>
                </a:lnTo>
                <a:lnTo>
                  <a:pt x="3694" y="986"/>
                </a:lnTo>
                <a:lnTo>
                  <a:pt x="3705" y="992"/>
                </a:lnTo>
                <a:lnTo>
                  <a:pt x="3716" y="997"/>
                </a:lnTo>
                <a:lnTo>
                  <a:pt x="3720" y="999"/>
                </a:lnTo>
                <a:lnTo>
                  <a:pt x="3725" y="1000"/>
                </a:lnTo>
                <a:lnTo>
                  <a:pt x="3731" y="1001"/>
                </a:lnTo>
                <a:lnTo>
                  <a:pt x="3737" y="1001"/>
                </a:lnTo>
                <a:lnTo>
                  <a:pt x="3811" y="1001"/>
                </a:lnTo>
                <a:lnTo>
                  <a:pt x="3820" y="1003"/>
                </a:lnTo>
                <a:lnTo>
                  <a:pt x="3829" y="1004"/>
                </a:lnTo>
                <a:lnTo>
                  <a:pt x="3837" y="1006"/>
                </a:lnTo>
                <a:lnTo>
                  <a:pt x="3844" y="1008"/>
                </a:lnTo>
                <a:lnTo>
                  <a:pt x="3858" y="1015"/>
                </a:lnTo>
                <a:lnTo>
                  <a:pt x="3875" y="1023"/>
                </a:lnTo>
                <a:lnTo>
                  <a:pt x="3895" y="1033"/>
                </a:lnTo>
                <a:lnTo>
                  <a:pt x="3912" y="1041"/>
                </a:lnTo>
                <a:lnTo>
                  <a:pt x="3929" y="1051"/>
                </a:lnTo>
                <a:lnTo>
                  <a:pt x="3949" y="1060"/>
                </a:lnTo>
                <a:lnTo>
                  <a:pt x="3963" y="1066"/>
                </a:lnTo>
                <a:lnTo>
                  <a:pt x="3976" y="1069"/>
                </a:lnTo>
                <a:lnTo>
                  <a:pt x="3989" y="1072"/>
                </a:lnTo>
                <a:lnTo>
                  <a:pt x="4001" y="1074"/>
                </a:lnTo>
                <a:lnTo>
                  <a:pt x="4027" y="1074"/>
                </a:lnTo>
                <a:lnTo>
                  <a:pt x="4056" y="1074"/>
                </a:lnTo>
                <a:lnTo>
                  <a:pt x="4056" y="1074"/>
                </a:lnTo>
                <a:lnTo>
                  <a:pt x="4068" y="1078"/>
                </a:lnTo>
                <a:lnTo>
                  <a:pt x="4081" y="1082"/>
                </a:lnTo>
                <a:lnTo>
                  <a:pt x="4092" y="1086"/>
                </a:lnTo>
                <a:lnTo>
                  <a:pt x="4103" y="1088"/>
                </a:lnTo>
                <a:lnTo>
                  <a:pt x="4115" y="1090"/>
                </a:lnTo>
                <a:lnTo>
                  <a:pt x="4128" y="1091"/>
                </a:lnTo>
                <a:lnTo>
                  <a:pt x="4141" y="1092"/>
                </a:lnTo>
                <a:lnTo>
                  <a:pt x="4154" y="1092"/>
                </a:lnTo>
                <a:lnTo>
                  <a:pt x="4171" y="1092"/>
                </a:lnTo>
                <a:lnTo>
                  <a:pt x="4186" y="1091"/>
                </a:lnTo>
                <a:lnTo>
                  <a:pt x="4200" y="1090"/>
                </a:lnTo>
                <a:lnTo>
                  <a:pt x="4218" y="1089"/>
                </a:lnTo>
                <a:lnTo>
                  <a:pt x="4231" y="1318"/>
                </a:lnTo>
                <a:lnTo>
                  <a:pt x="4231" y="1318"/>
                </a:lnTo>
                <a:close/>
              </a:path>
            </a:pathLst>
          </a:custGeom>
          <a:solidFill>
            <a:srgbClr val="92D05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2" name="Freeform 208"/>
          <p:cNvSpPr>
            <a:spLocks/>
          </p:cNvSpPr>
          <p:nvPr/>
        </p:nvSpPr>
        <p:spPr bwMode="auto">
          <a:xfrm>
            <a:off x="5525932" y="4466943"/>
            <a:ext cx="720051" cy="702084"/>
          </a:xfrm>
          <a:custGeom>
            <a:avLst/>
            <a:gdLst>
              <a:gd name="T0" fmla="*/ 93 w 1563"/>
              <a:gd name="T1" fmla="*/ 1281 h 1525"/>
              <a:gd name="T2" fmla="*/ 118 w 1563"/>
              <a:gd name="T3" fmla="*/ 1289 h 1525"/>
              <a:gd name="T4" fmla="*/ 152 w 1563"/>
              <a:gd name="T5" fmla="*/ 1297 h 1525"/>
              <a:gd name="T6" fmla="*/ 191 w 1563"/>
              <a:gd name="T7" fmla="*/ 1299 h 1525"/>
              <a:gd name="T8" fmla="*/ 237 w 1563"/>
              <a:gd name="T9" fmla="*/ 1297 h 1525"/>
              <a:gd name="T10" fmla="*/ 268 w 1563"/>
              <a:gd name="T11" fmla="*/ 1525 h 1525"/>
              <a:gd name="T12" fmla="*/ 1199 w 1563"/>
              <a:gd name="T13" fmla="*/ 1426 h 1525"/>
              <a:gd name="T14" fmla="*/ 1199 w 1563"/>
              <a:gd name="T15" fmla="*/ 1397 h 1525"/>
              <a:gd name="T16" fmla="*/ 1199 w 1563"/>
              <a:gd name="T17" fmla="*/ 1362 h 1525"/>
              <a:gd name="T18" fmla="*/ 1192 w 1563"/>
              <a:gd name="T19" fmla="*/ 1323 h 1525"/>
              <a:gd name="T20" fmla="*/ 1189 w 1563"/>
              <a:gd name="T21" fmla="*/ 1259 h 1525"/>
              <a:gd name="T22" fmla="*/ 1184 w 1563"/>
              <a:gd name="T23" fmla="*/ 1219 h 1525"/>
              <a:gd name="T24" fmla="*/ 1173 w 1563"/>
              <a:gd name="T25" fmla="*/ 1193 h 1525"/>
              <a:gd name="T26" fmla="*/ 1168 w 1563"/>
              <a:gd name="T27" fmla="*/ 1177 h 1525"/>
              <a:gd name="T28" fmla="*/ 1172 w 1563"/>
              <a:gd name="T29" fmla="*/ 1152 h 1525"/>
              <a:gd name="T30" fmla="*/ 1187 w 1563"/>
              <a:gd name="T31" fmla="*/ 1113 h 1525"/>
              <a:gd name="T32" fmla="*/ 1193 w 1563"/>
              <a:gd name="T33" fmla="*/ 1067 h 1525"/>
              <a:gd name="T34" fmla="*/ 1200 w 1563"/>
              <a:gd name="T35" fmla="*/ 1030 h 1525"/>
              <a:gd name="T36" fmla="*/ 1221 w 1563"/>
              <a:gd name="T37" fmla="*/ 999 h 1525"/>
              <a:gd name="T38" fmla="*/ 1258 w 1563"/>
              <a:gd name="T39" fmla="*/ 958 h 1525"/>
              <a:gd name="T40" fmla="*/ 1268 w 1563"/>
              <a:gd name="T41" fmla="*/ 932 h 1525"/>
              <a:gd name="T42" fmla="*/ 1261 w 1563"/>
              <a:gd name="T43" fmla="*/ 895 h 1525"/>
              <a:gd name="T44" fmla="*/ 1268 w 1563"/>
              <a:gd name="T45" fmla="*/ 883 h 1525"/>
              <a:gd name="T46" fmla="*/ 1292 w 1563"/>
              <a:gd name="T47" fmla="*/ 863 h 1525"/>
              <a:gd name="T48" fmla="*/ 1324 w 1563"/>
              <a:gd name="T49" fmla="*/ 829 h 1525"/>
              <a:gd name="T50" fmla="*/ 1341 w 1563"/>
              <a:gd name="T51" fmla="*/ 798 h 1525"/>
              <a:gd name="T52" fmla="*/ 1343 w 1563"/>
              <a:gd name="T53" fmla="*/ 771 h 1525"/>
              <a:gd name="T54" fmla="*/ 1343 w 1563"/>
              <a:gd name="T55" fmla="*/ 746 h 1525"/>
              <a:gd name="T56" fmla="*/ 1347 w 1563"/>
              <a:gd name="T57" fmla="*/ 726 h 1525"/>
              <a:gd name="T58" fmla="*/ 1366 w 1563"/>
              <a:gd name="T59" fmla="*/ 688 h 1525"/>
              <a:gd name="T60" fmla="*/ 1388 w 1563"/>
              <a:gd name="T61" fmla="*/ 652 h 1525"/>
              <a:gd name="T62" fmla="*/ 1415 w 1563"/>
              <a:gd name="T63" fmla="*/ 621 h 1525"/>
              <a:gd name="T64" fmla="*/ 1422 w 1563"/>
              <a:gd name="T65" fmla="*/ 597 h 1525"/>
              <a:gd name="T66" fmla="*/ 1421 w 1563"/>
              <a:gd name="T67" fmla="*/ 564 h 1525"/>
              <a:gd name="T68" fmla="*/ 1422 w 1563"/>
              <a:gd name="T69" fmla="*/ 541 h 1525"/>
              <a:gd name="T70" fmla="*/ 1432 w 1563"/>
              <a:gd name="T71" fmla="*/ 531 h 1525"/>
              <a:gd name="T72" fmla="*/ 1456 w 1563"/>
              <a:gd name="T73" fmla="*/ 496 h 1525"/>
              <a:gd name="T74" fmla="*/ 1464 w 1563"/>
              <a:gd name="T75" fmla="*/ 472 h 1525"/>
              <a:gd name="T76" fmla="*/ 1469 w 1563"/>
              <a:gd name="T77" fmla="*/ 435 h 1525"/>
              <a:gd name="T78" fmla="*/ 1475 w 1563"/>
              <a:gd name="T79" fmla="*/ 416 h 1525"/>
              <a:gd name="T80" fmla="*/ 1499 w 1563"/>
              <a:gd name="T81" fmla="*/ 378 h 1525"/>
              <a:gd name="T82" fmla="*/ 1508 w 1563"/>
              <a:gd name="T83" fmla="*/ 353 h 1525"/>
              <a:gd name="T84" fmla="*/ 1508 w 1563"/>
              <a:gd name="T85" fmla="*/ 322 h 1525"/>
              <a:gd name="T86" fmla="*/ 1508 w 1563"/>
              <a:gd name="T87" fmla="*/ 289 h 1525"/>
              <a:gd name="T88" fmla="*/ 1517 w 1563"/>
              <a:gd name="T89" fmla="*/ 261 h 1525"/>
              <a:gd name="T90" fmla="*/ 1537 w 1563"/>
              <a:gd name="T91" fmla="*/ 241 h 1525"/>
              <a:gd name="T92" fmla="*/ 1553 w 1563"/>
              <a:gd name="T93" fmla="*/ 216 h 1525"/>
              <a:gd name="T94" fmla="*/ 1562 w 1563"/>
              <a:gd name="T95" fmla="*/ 181 h 1525"/>
              <a:gd name="T96" fmla="*/ 1548 w 1563"/>
              <a:gd name="T97" fmla="*/ 171 h 1525"/>
              <a:gd name="T98" fmla="*/ 1506 w 1563"/>
              <a:gd name="T99" fmla="*/ 173 h 1525"/>
              <a:gd name="T100" fmla="*/ 1481 w 1563"/>
              <a:gd name="T101" fmla="*/ 176 h 1525"/>
              <a:gd name="T102" fmla="*/ 1442 w 1563"/>
              <a:gd name="T103" fmla="*/ 187 h 1525"/>
              <a:gd name="T104" fmla="*/ 1410 w 1563"/>
              <a:gd name="T105" fmla="*/ 190 h 1525"/>
              <a:gd name="T106" fmla="*/ 1377 w 1563"/>
              <a:gd name="T107" fmla="*/ 200 h 1525"/>
              <a:gd name="T108" fmla="*/ 1365 w 1563"/>
              <a:gd name="T109" fmla="*/ 177 h 1525"/>
              <a:gd name="T110" fmla="*/ 1364 w 1563"/>
              <a:gd name="T111" fmla="*/ 122 h 1525"/>
              <a:gd name="T112" fmla="*/ 1367 w 1563"/>
              <a:gd name="T113" fmla="*/ 97 h 1525"/>
              <a:gd name="T114" fmla="*/ 1383 w 1563"/>
              <a:gd name="T115" fmla="*/ 59 h 1525"/>
              <a:gd name="T116" fmla="*/ 1393 w 1563"/>
              <a:gd name="T117" fmla="*/ 40 h 1525"/>
              <a:gd name="T118" fmla="*/ 1391 w 1563"/>
              <a:gd name="T119" fmla="*/ 21 h 1525"/>
              <a:gd name="T120" fmla="*/ 1378 w 1563"/>
              <a:gd name="T121" fmla="*/ 8 h 1525"/>
              <a:gd name="T122" fmla="*/ 1360 w 1563"/>
              <a:gd name="T123" fmla="*/ 0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63" h="1525">
                <a:moveTo>
                  <a:pt x="0" y="162"/>
                </a:moveTo>
                <a:lnTo>
                  <a:pt x="60" y="531"/>
                </a:lnTo>
                <a:lnTo>
                  <a:pt x="93" y="1281"/>
                </a:lnTo>
                <a:lnTo>
                  <a:pt x="93" y="1281"/>
                </a:lnTo>
                <a:lnTo>
                  <a:pt x="105" y="1285"/>
                </a:lnTo>
                <a:lnTo>
                  <a:pt x="118" y="1289"/>
                </a:lnTo>
                <a:lnTo>
                  <a:pt x="129" y="1293"/>
                </a:lnTo>
                <a:lnTo>
                  <a:pt x="140" y="1295"/>
                </a:lnTo>
                <a:lnTo>
                  <a:pt x="152" y="1297"/>
                </a:lnTo>
                <a:lnTo>
                  <a:pt x="165" y="1298"/>
                </a:lnTo>
                <a:lnTo>
                  <a:pt x="178" y="1299"/>
                </a:lnTo>
                <a:lnTo>
                  <a:pt x="191" y="1299"/>
                </a:lnTo>
                <a:lnTo>
                  <a:pt x="208" y="1299"/>
                </a:lnTo>
                <a:lnTo>
                  <a:pt x="223" y="1298"/>
                </a:lnTo>
                <a:lnTo>
                  <a:pt x="237" y="1297"/>
                </a:lnTo>
                <a:lnTo>
                  <a:pt x="255" y="1296"/>
                </a:lnTo>
                <a:lnTo>
                  <a:pt x="268" y="1525"/>
                </a:lnTo>
                <a:lnTo>
                  <a:pt x="268" y="1525"/>
                </a:lnTo>
                <a:lnTo>
                  <a:pt x="1200" y="1431"/>
                </a:lnTo>
                <a:lnTo>
                  <a:pt x="1200" y="1431"/>
                </a:lnTo>
                <a:lnTo>
                  <a:pt x="1199" y="1426"/>
                </a:lnTo>
                <a:lnTo>
                  <a:pt x="1198" y="1419"/>
                </a:lnTo>
                <a:lnTo>
                  <a:pt x="1197" y="1407"/>
                </a:lnTo>
                <a:lnTo>
                  <a:pt x="1199" y="1397"/>
                </a:lnTo>
                <a:lnTo>
                  <a:pt x="1200" y="1388"/>
                </a:lnTo>
                <a:lnTo>
                  <a:pt x="1200" y="1376"/>
                </a:lnTo>
                <a:lnTo>
                  <a:pt x="1199" y="1362"/>
                </a:lnTo>
                <a:lnTo>
                  <a:pt x="1197" y="1350"/>
                </a:lnTo>
                <a:lnTo>
                  <a:pt x="1194" y="1337"/>
                </a:lnTo>
                <a:lnTo>
                  <a:pt x="1192" y="1323"/>
                </a:lnTo>
                <a:lnTo>
                  <a:pt x="1190" y="1295"/>
                </a:lnTo>
                <a:lnTo>
                  <a:pt x="1189" y="1271"/>
                </a:lnTo>
                <a:lnTo>
                  <a:pt x="1189" y="1259"/>
                </a:lnTo>
                <a:lnTo>
                  <a:pt x="1188" y="1246"/>
                </a:lnTo>
                <a:lnTo>
                  <a:pt x="1187" y="1233"/>
                </a:lnTo>
                <a:lnTo>
                  <a:pt x="1184" y="1219"/>
                </a:lnTo>
                <a:lnTo>
                  <a:pt x="1180" y="1208"/>
                </a:lnTo>
                <a:lnTo>
                  <a:pt x="1175" y="1199"/>
                </a:lnTo>
                <a:lnTo>
                  <a:pt x="1173" y="1193"/>
                </a:lnTo>
                <a:lnTo>
                  <a:pt x="1171" y="1189"/>
                </a:lnTo>
                <a:lnTo>
                  <a:pt x="1168" y="1184"/>
                </a:lnTo>
                <a:lnTo>
                  <a:pt x="1168" y="1177"/>
                </a:lnTo>
                <a:lnTo>
                  <a:pt x="1168" y="1167"/>
                </a:lnTo>
                <a:lnTo>
                  <a:pt x="1170" y="1160"/>
                </a:lnTo>
                <a:lnTo>
                  <a:pt x="1172" y="1152"/>
                </a:lnTo>
                <a:lnTo>
                  <a:pt x="1175" y="1145"/>
                </a:lnTo>
                <a:lnTo>
                  <a:pt x="1180" y="1130"/>
                </a:lnTo>
                <a:lnTo>
                  <a:pt x="1187" y="1113"/>
                </a:lnTo>
                <a:lnTo>
                  <a:pt x="1191" y="1097"/>
                </a:lnTo>
                <a:lnTo>
                  <a:pt x="1192" y="1082"/>
                </a:lnTo>
                <a:lnTo>
                  <a:pt x="1193" y="1067"/>
                </a:lnTo>
                <a:lnTo>
                  <a:pt x="1194" y="1050"/>
                </a:lnTo>
                <a:lnTo>
                  <a:pt x="1197" y="1039"/>
                </a:lnTo>
                <a:lnTo>
                  <a:pt x="1200" y="1030"/>
                </a:lnTo>
                <a:lnTo>
                  <a:pt x="1204" y="1022"/>
                </a:lnTo>
                <a:lnTo>
                  <a:pt x="1209" y="1013"/>
                </a:lnTo>
                <a:lnTo>
                  <a:pt x="1221" y="999"/>
                </a:lnTo>
                <a:lnTo>
                  <a:pt x="1234" y="986"/>
                </a:lnTo>
                <a:lnTo>
                  <a:pt x="1247" y="972"/>
                </a:lnTo>
                <a:lnTo>
                  <a:pt x="1258" y="958"/>
                </a:lnTo>
                <a:lnTo>
                  <a:pt x="1262" y="950"/>
                </a:lnTo>
                <a:lnTo>
                  <a:pt x="1266" y="942"/>
                </a:lnTo>
                <a:lnTo>
                  <a:pt x="1268" y="932"/>
                </a:lnTo>
                <a:lnTo>
                  <a:pt x="1269" y="922"/>
                </a:lnTo>
                <a:lnTo>
                  <a:pt x="1265" y="908"/>
                </a:lnTo>
                <a:lnTo>
                  <a:pt x="1261" y="895"/>
                </a:lnTo>
                <a:lnTo>
                  <a:pt x="1262" y="891"/>
                </a:lnTo>
                <a:lnTo>
                  <a:pt x="1265" y="887"/>
                </a:lnTo>
                <a:lnTo>
                  <a:pt x="1268" y="883"/>
                </a:lnTo>
                <a:lnTo>
                  <a:pt x="1272" y="879"/>
                </a:lnTo>
                <a:lnTo>
                  <a:pt x="1282" y="870"/>
                </a:lnTo>
                <a:lnTo>
                  <a:pt x="1292" y="863"/>
                </a:lnTo>
                <a:lnTo>
                  <a:pt x="1301" y="855"/>
                </a:lnTo>
                <a:lnTo>
                  <a:pt x="1312" y="845"/>
                </a:lnTo>
                <a:lnTo>
                  <a:pt x="1324" y="829"/>
                </a:lnTo>
                <a:lnTo>
                  <a:pt x="1335" y="815"/>
                </a:lnTo>
                <a:lnTo>
                  <a:pt x="1338" y="807"/>
                </a:lnTo>
                <a:lnTo>
                  <a:pt x="1341" y="798"/>
                </a:lnTo>
                <a:lnTo>
                  <a:pt x="1342" y="789"/>
                </a:lnTo>
                <a:lnTo>
                  <a:pt x="1343" y="780"/>
                </a:lnTo>
                <a:lnTo>
                  <a:pt x="1343" y="771"/>
                </a:lnTo>
                <a:lnTo>
                  <a:pt x="1343" y="762"/>
                </a:lnTo>
                <a:lnTo>
                  <a:pt x="1343" y="755"/>
                </a:lnTo>
                <a:lnTo>
                  <a:pt x="1343" y="746"/>
                </a:lnTo>
                <a:lnTo>
                  <a:pt x="1342" y="741"/>
                </a:lnTo>
                <a:lnTo>
                  <a:pt x="1341" y="737"/>
                </a:lnTo>
                <a:lnTo>
                  <a:pt x="1347" y="726"/>
                </a:lnTo>
                <a:lnTo>
                  <a:pt x="1354" y="715"/>
                </a:lnTo>
                <a:lnTo>
                  <a:pt x="1361" y="701"/>
                </a:lnTo>
                <a:lnTo>
                  <a:pt x="1366" y="688"/>
                </a:lnTo>
                <a:lnTo>
                  <a:pt x="1371" y="676"/>
                </a:lnTo>
                <a:lnTo>
                  <a:pt x="1378" y="662"/>
                </a:lnTo>
                <a:lnTo>
                  <a:pt x="1388" y="652"/>
                </a:lnTo>
                <a:lnTo>
                  <a:pt x="1400" y="644"/>
                </a:lnTo>
                <a:lnTo>
                  <a:pt x="1408" y="632"/>
                </a:lnTo>
                <a:lnTo>
                  <a:pt x="1415" y="621"/>
                </a:lnTo>
                <a:lnTo>
                  <a:pt x="1419" y="609"/>
                </a:lnTo>
                <a:lnTo>
                  <a:pt x="1422" y="597"/>
                </a:lnTo>
                <a:lnTo>
                  <a:pt x="1422" y="597"/>
                </a:lnTo>
                <a:lnTo>
                  <a:pt x="1423" y="589"/>
                </a:lnTo>
                <a:lnTo>
                  <a:pt x="1423" y="580"/>
                </a:lnTo>
                <a:lnTo>
                  <a:pt x="1421" y="564"/>
                </a:lnTo>
                <a:lnTo>
                  <a:pt x="1420" y="548"/>
                </a:lnTo>
                <a:lnTo>
                  <a:pt x="1421" y="544"/>
                </a:lnTo>
                <a:lnTo>
                  <a:pt x="1422" y="541"/>
                </a:lnTo>
                <a:lnTo>
                  <a:pt x="1424" y="539"/>
                </a:lnTo>
                <a:lnTo>
                  <a:pt x="1427" y="536"/>
                </a:lnTo>
                <a:lnTo>
                  <a:pt x="1432" y="531"/>
                </a:lnTo>
                <a:lnTo>
                  <a:pt x="1436" y="526"/>
                </a:lnTo>
                <a:lnTo>
                  <a:pt x="1447" y="511"/>
                </a:lnTo>
                <a:lnTo>
                  <a:pt x="1456" y="496"/>
                </a:lnTo>
                <a:lnTo>
                  <a:pt x="1459" y="489"/>
                </a:lnTo>
                <a:lnTo>
                  <a:pt x="1462" y="481"/>
                </a:lnTo>
                <a:lnTo>
                  <a:pt x="1464" y="472"/>
                </a:lnTo>
                <a:lnTo>
                  <a:pt x="1465" y="462"/>
                </a:lnTo>
                <a:lnTo>
                  <a:pt x="1467" y="448"/>
                </a:lnTo>
                <a:lnTo>
                  <a:pt x="1469" y="435"/>
                </a:lnTo>
                <a:lnTo>
                  <a:pt x="1471" y="429"/>
                </a:lnTo>
                <a:lnTo>
                  <a:pt x="1473" y="422"/>
                </a:lnTo>
                <a:lnTo>
                  <a:pt x="1475" y="416"/>
                </a:lnTo>
                <a:lnTo>
                  <a:pt x="1478" y="409"/>
                </a:lnTo>
                <a:lnTo>
                  <a:pt x="1489" y="393"/>
                </a:lnTo>
                <a:lnTo>
                  <a:pt x="1499" y="378"/>
                </a:lnTo>
                <a:lnTo>
                  <a:pt x="1502" y="370"/>
                </a:lnTo>
                <a:lnTo>
                  <a:pt x="1505" y="363"/>
                </a:lnTo>
                <a:lnTo>
                  <a:pt x="1508" y="353"/>
                </a:lnTo>
                <a:lnTo>
                  <a:pt x="1508" y="343"/>
                </a:lnTo>
                <a:lnTo>
                  <a:pt x="1508" y="333"/>
                </a:lnTo>
                <a:lnTo>
                  <a:pt x="1508" y="322"/>
                </a:lnTo>
                <a:lnTo>
                  <a:pt x="1508" y="311"/>
                </a:lnTo>
                <a:lnTo>
                  <a:pt x="1508" y="300"/>
                </a:lnTo>
                <a:lnTo>
                  <a:pt x="1508" y="289"/>
                </a:lnTo>
                <a:lnTo>
                  <a:pt x="1508" y="280"/>
                </a:lnTo>
                <a:lnTo>
                  <a:pt x="1512" y="269"/>
                </a:lnTo>
                <a:lnTo>
                  <a:pt x="1517" y="261"/>
                </a:lnTo>
                <a:lnTo>
                  <a:pt x="1523" y="254"/>
                </a:lnTo>
                <a:lnTo>
                  <a:pt x="1530" y="247"/>
                </a:lnTo>
                <a:lnTo>
                  <a:pt x="1537" y="241"/>
                </a:lnTo>
                <a:lnTo>
                  <a:pt x="1543" y="233"/>
                </a:lnTo>
                <a:lnTo>
                  <a:pt x="1549" y="226"/>
                </a:lnTo>
                <a:lnTo>
                  <a:pt x="1553" y="216"/>
                </a:lnTo>
                <a:lnTo>
                  <a:pt x="1557" y="203"/>
                </a:lnTo>
                <a:lnTo>
                  <a:pt x="1559" y="192"/>
                </a:lnTo>
                <a:lnTo>
                  <a:pt x="1562" y="181"/>
                </a:lnTo>
                <a:lnTo>
                  <a:pt x="1563" y="171"/>
                </a:lnTo>
                <a:lnTo>
                  <a:pt x="1563" y="171"/>
                </a:lnTo>
                <a:lnTo>
                  <a:pt x="1548" y="171"/>
                </a:lnTo>
                <a:lnTo>
                  <a:pt x="1535" y="172"/>
                </a:lnTo>
                <a:lnTo>
                  <a:pt x="1521" y="173"/>
                </a:lnTo>
                <a:lnTo>
                  <a:pt x="1506" y="173"/>
                </a:lnTo>
                <a:lnTo>
                  <a:pt x="1497" y="174"/>
                </a:lnTo>
                <a:lnTo>
                  <a:pt x="1488" y="175"/>
                </a:lnTo>
                <a:lnTo>
                  <a:pt x="1481" y="176"/>
                </a:lnTo>
                <a:lnTo>
                  <a:pt x="1474" y="178"/>
                </a:lnTo>
                <a:lnTo>
                  <a:pt x="1459" y="183"/>
                </a:lnTo>
                <a:lnTo>
                  <a:pt x="1442" y="187"/>
                </a:lnTo>
                <a:lnTo>
                  <a:pt x="1431" y="188"/>
                </a:lnTo>
                <a:lnTo>
                  <a:pt x="1420" y="189"/>
                </a:lnTo>
                <a:lnTo>
                  <a:pt x="1410" y="190"/>
                </a:lnTo>
                <a:lnTo>
                  <a:pt x="1400" y="192"/>
                </a:lnTo>
                <a:lnTo>
                  <a:pt x="1389" y="197"/>
                </a:lnTo>
                <a:lnTo>
                  <a:pt x="1377" y="200"/>
                </a:lnTo>
                <a:lnTo>
                  <a:pt x="1371" y="199"/>
                </a:lnTo>
                <a:lnTo>
                  <a:pt x="1365" y="197"/>
                </a:lnTo>
                <a:lnTo>
                  <a:pt x="1365" y="177"/>
                </a:lnTo>
                <a:lnTo>
                  <a:pt x="1364" y="160"/>
                </a:lnTo>
                <a:lnTo>
                  <a:pt x="1364" y="141"/>
                </a:lnTo>
                <a:lnTo>
                  <a:pt x="1364" y="122"/>
                </a:lnTo>
                <a:lnTo>
                  <a:pt x="1364" y="112"/>
                </a:lnTo>
                <a:lnTo>
                  <a:pt x="1366" y="105"/>
                </a:lnTo>
                <a:lnTo>
                  <a:pt x="1367" y="97"/>
                </a:lnTo>
                <a:lnTo>
                  <a:pt x="1370" y="90"/>
                </a:lnTo>
                <a:lnTo>
                  <a:pt x="1376" y="76"/>
                </a:lnTo>
                <a:lnTo>
                  <a:pt x="1383" y="59"/>
                </a:lnTo>
                <a:lnTo>
                  <a:pt x="1387" y="52"/>
                </a:lnTo>
                <a:lnTo>
                  <a:pt x="1390" y="46"/>
                </a:lnTo>
                <a:lnTo>
                  <a:pt x="1393" y="40"/>
                </a:lnTo>
                <a:lnTo>
                  <a:pt x="1394" y="32"/>
                </a:lnTo>
                <a:lnTo>
                  <a:pt x="1393" y="26"/>
                </a:lnTo>
                <a:lnTo>
                  <a:pt x="1391" y="21"/>
                </a:lnTo>
                <a:lnTo>
                  <a:pt x="1388" y="15"/>
                </a:lnTo>
                <a:lnTo>
                  <a:pt x="1383" y="11"/>
                </a:lnTo>
                <a:lnTo>
                  <a:pt x="1378" y="8"/>
                </a:lnTo>
                <a:lnTo>
                  <a:pt x="1373" y="4"/>
                </a:lnTo>
                <a:lnTo>
                  <a:pt x="1366" y="2"/>
                </a:lnTo>
                <a:lnTo>
                  <a:pt x="1360" y="0"/>
                </a:lnTo>
                <a:lnTo>
                  <a:pt x="0" y="162"/>
                </a:lnTo>
                <a:lnTo>
                  <a:pt x="0" y="162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4" name="Freeform 210"/>
          <p:cNvSpPr>
            <a:spLocks/>
          </p:cNvSpPr>
          <p:nvPr/>
        </p:nvSpPr>
        <p:spPr bwMode="auto">
          <a:xfrm>
            <a:off x="5648935" y="5126183"/>
            <a:ext cx="818177" cy="717287"/>
          </a:xfrm>
          <a:custGeom>
            <a:avLst/>
            <a:gdLst>
              <a:gd name="T0" fmla="*/ 961 w 1774"/>
              <a:gd name="T1" fmla="*/ 64 h 1557"/>
              <a:gd name="T2" fmla="*/ 974 w 1774"/>
              <a:gd name="T3" fmla="*/ 164 h 1557"/>
              <a:gd name="T4" fmla="*/ 989 w 1774"/>
              <a:gd name="T5" fmla="*/ 287 h 1557"/>
              <a:gd name="T6" fmla="*/ 959 w 1774"/>
              <a:gd name="T7" fmla="*/ 349 h 1557"/>
              <a:gd name="T8" fmla="*/ 943 w 1774"/>
              <a:gd name="T9" fmla="*/ 444 h 1557"/>
              <a:gd name="T10" fmla="*/ 898 w 1774"/>
              <a:gd name="T11" fmla="*/ 498 h 1557"/>
              <a:gd name="T12" fmla="*/ 871 w 1774"/>
              <a:gd name="T13" fmla="*/ 545 h 1557"/>
              <a:gd name="T14" fmla="*/ 892 w 1774"/>
              <a:gd name="T15" fmla="*/ 603 h 1557"/>
              <a:gd name="T16" fmla="*/ 846 w 1774"/>
              <a:gd name="T17" fmla="*/ 684 h 1557"/>
              <a:gd name="T18" fmla="*/ 856 w 1774"/>
              <a:gd name="T19" fmla="*/ 753 h 1557"/>
              <a:gd name="T20" fmla="*/ 1432 w 1774"/>
              <a:gd name="T21" fmla="*/ 715 h 1557"/>
              <a:gd name="T22" fmla="*/ 1474 w 1774"/>
              <a:gd name="T23" fmla="*/ 749 h 1557"/>
              <a:gd name="T24" fmla="*/ 1470 w 1774"/>
              <a:gd name="T25" fmla="*/ 851 h 1557"/>
              <a:gd name="T26" fmla="*/ 1542 w 1774"/>
              <a:gd name="T27" fmla="*/ 947 h 1557"/>
              <a:gd name="T28" fmla="*/ 1487 w 1774"/>
              <a:gd name="T29" fmla="*/ 1001 h 1557"/>
              <a:gd name="T30" fmla="*/ 1355 w 1774"/>
              <a:gd name="T31" fmla="*/ 951 h 1557"/>
              <a:gd name="T32" fmla="*/ 1238 w 1774"/>
              <a:gd name="T33" fmla="*/ 990 h 1557"/>
              <a:gd name="T34" fmla="*/ 1258 w 1774"/>
              <a:gd name="T35" fmla="*/ 1049 h 1557"/>
              <a:gd name="T36" fmla="*/ 1396 w 1774"/>
              <a:gd name="T37" fmla="*/ 1095 h 1557"/>
              <a:gd name="T38" fmla="*/ 1447 w 1774"/>
              <a:gd name="T39" fmla="*/ 1039 h 1557"/>
              <a:gd name="T40" fmla="*/ 1496 w 1774"/>
              <a:gd name="T41" fmla="*/ 1087 h 1557"/>
              <a:gd name="T42" fmla="*/ 1544 w 1774"/>
              <a:gd name="T43" fmla="*/ 1121 h 1557"/>
              <a:gd name="T44" fmla="*/ 1628 w 1774"/>
              <a:gd name="T45" fmla="*/ 1082 h 1557"/>
              <a:gd name="T46" fmla="*/ 1686 w 1774"/>
              <a:gd name="T47" fmla="*/ 1119 h 1557"/>
              <a:gd name="T48" fmla="*/ 1655 w 1774"/>
              <a:gd name="T49" fmla="*/ 1177 h 1557"/>
              <a:gd name="T50" fmla="*/ 1589 w 1774"/>
              <a:gd name="T51" fmla="*/ 1259 h 1557"/>
              <a:gd name="T52" fmla="*/ 1609 w 1774"/>
              <a:gd name="T53" fmla="*/ 1302 h 1557"/>
              <a:gd name="T54" fmla="*/ 1707 w 1774"/>
              <a:gd name="T55" fmla="*/ 1330 h 1557"/>
              <a:gd name="T56" fmla="*/ 1772 w 1774"/>
              <a:gd name="T57" fmla="*/ 1397 h 1557"/>
              <a:gd name="T58" fmla="*/ 1751 w 1774"/>
              <a:gd name="T59" fmla="*/ 1450 h 1557"/>
              <a:gd name="T60" fmla="*/ 1664 w 1774"/>
              <a:gd name="T61" fmla="*/ 1464 h 1557"/>
              <a:gd name="T62" fmla="*/ 1519 w 1774"/>
              <a:gd name="T63" fmla="*/ 1384 h 1557"/>
              <a:gd name="T64" fmla="*/ 1434 w 1774"/>
              <a:gd name="T65" fmla="*/ 1321 h 1557"/>
              <a:gd name="T66" fmla="*/ 1383 w 1774"/>
              <a:gd name="T67" fmla="*/ 1259 h 1557"/>
              <a:gd name="T68" fmla="*/ 1339 w 1774"/>
              <a:gd name="T69" fmla="*/ 1308 h 1557"/>
              <a:gd name="T70" fmla="*/ 1408 w 1774"/>
              <a:gd name="T71" fmla="*/ 1338 h 1557"/>
              <a:gd name="T72" fmla="*/ 1425 w 1774"/>
              <a:gd name="T73" fmla="*/ 1458 h 1557"/>
              <a:gd name="T74" fmla="*/ 1342 w 1774"/>
              <a:gd name="T75" fmla="*/ 1519 h 1557"/>
              <a:gd name="T76" fmla="*/ 1287 w 1774"/>
              <a:gd name="T77" fmla="*/ 1497 h 1557"/>
              <a:gd name="T78" fmla="*/ 1191 w 1774"/>
              <a:gd name="T79" fmla="*/ 1516 h 1557"/>
              <a:gd name="T80" fmla="*/ 1124 w 1774"/>
              <a:gd name="T81" fmla="*/ 1556 h 1557"/>
              <a:gd name="T82" fmla="*/ 1030 w 1774"/>
              <a:gd name="T83" fmla="*/ 1421 h 1557"/>
              <a:gd name="T84" fmla="*/ 1025 w 1774"/>
              <a:gd name="T85" fmla="*/ 1299 h 1557"/>
              <a:gd name="T86" fmla="*/ 980 w 1774"/>
              <a:gd name="T87" fmla="*/ 1235 h 1557"/>
              <a:gd name="T88" fmla="*/ 917 w 1774"/>
              <a:gd name="T89" fmla="*/ 1239 h 1557"/>
              <a:gd name="T90" fmla="*/ 967 w 1774"/>
              <a:gd name="T91" fmla="*/ 1307 h 1557"/>
              <a:gd name="T92" fmla="*/ 971 w 1774"/>
              <a:gd name="T93" fmla="*/ 1377 h 1557"/>
              <a:gd name="T94" fmla="*/ 878 w 1774"/>
              <a:gd name="T95" fmla="*/ 1319 h 1557"/>
              <a:gd name="T96" fmla="*/ 792 w 1774"/>
              <a:gd name="T97" fmla="*/ 1300 h 1557"/>
              <a:gd name="T98" fmla="*/ 751 w 1774"/>
              <a:gd name="T99" fmla="*/ 1319 h 1557"/>
              <a:gd name="T100" fmla="*/ 703 w 1774"/>
              <a:gd name="T101" fmla="*/ 1348 h 1557"/>
              <a:gd name="T102" fmla="*/ 678 w 1774"/>
              <a:gd name="T103" fmla="*/ 1405 h 1557"/>
              <a:gd name="T104" fmla="*/ 502 w 1774"/>
              <a:gd name="T105" fmla="*/ 1402 h 1557"/>
              <a:gd name="T106" fmla="*/ 365 w 1774"/>
              <a:gd name="T107" fmla="*/ 1361 h 1557"/>
              <a:gd name="T108" fmla="*/ 207 w 1774"/>
              <a:gd name="T109" fmla="*/ 1384 h 1557"/>
              <a:gd name="T110" fmla="*/ 163 w 1774"/>
              <a:gd name="T111" fmla="*/ 1342 h 1557"/>
              <a:gd name="T112" fmla="*/ 162 w 1774"/>
              <a:gd name="T113" fmla="*/ 1123 h 1557"/>
              <a:gd name="T114" fmla="*/ 157 w 1774"/>
              <a:gd name="T115" fmla="*/ 1009 h 1557"/>
              <a:gd name="T116" fmla="*/ 194 w 1774"/>
              <a:gd name="T117" fmla="*/ 852 h 1557"/>
              <a:gd name="T118" fmla="*/ 131 w 1774"/>
              <a:gd name="T119" fmla="*/ 726 h 1557"/>
              <a:gd name="T120" fmla="*/ 52 w 1774"/>
              <a:gd name="T121" fmla="*/ 588 h 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74" h="1557">
                <a:moveTo>
                  <a:pt x="0" y="94"/>
                </a:moveTo>
                <a:lnTo>
                  <a:pt x="932" y="0"/>
                </a:lnTo>
                <a:lnTo>
                  <a:pt x="932" y="0"/>
                </a:lnTo>
                <a:lnTo>
                  <a:pt x="934" y="9"/>
                </a:lnTo>
                <a:lnTo>
                  <a:pt x="937" y="16"/>
                </a:lnTo>
                <a:lnTo>
                  <a:pt x="940" y="25"/>
                </a:lnTo>
                <a:lnTo>
                  <a:pt x="946" y="32"/>
                </a:lnTo>
                <a:lnTo>
                  <a:pt x="951" y="43"/>
                </a:lnTo>
                <a:lnTo>
                  <a:pt x="957" y="53"/>
                </a:lnTo>
                <a:lnTo>
                  <a:pt x="961" y="64"/>
                </a:lnTo>
                <a:lnTo>
                  <a:pt x="964" y="76"/>
                </a:lnTo>
                <a:lnTo>
                  <a:pt x="965" y="85"/>
                </a:lnTo>
                <a:lnTo>
                  <a:pt x="965" y="95"/>
                </a:lnTo>
                <a:lnTo>
                  <a:pt x="965" y="104"/>
                </a:lnTo>
                <a:lnTo>
                  <a:pt x="965" y="113"/>
                </a:lnTo>
                <a:lnTo>
                  <a:pt x="964" y="122"/>
                </a:lnTo>
                <a:lnTo>
                  <a:pt x="965" y="131"/>
                </a:lnTo>
                <a:lnTo>
                  <a:pt x="966" y="139"/>
                </a:lnTo>
                <a:lnTo>
                  <a:pt x="970" y="150"/>
                </a:lnTo>
                <a:lnTo>
                  <a:pt x="974" y="164"/>
                </a:lnTo>
                <a:lnTo>
                  <a:pt x="978" y="177"/>
                </a:lnTo>
                <a:lnTo>
                  <a:pt x="981" y="189"/>
                </a:lnTo>
                <a:lnTo>
                  <a:pt x="984" y="202"/>
                </a:lnTo>
                <a:lnTo>
                  <a:pt x="986" y="214"/>
                </a:lnTo>
                <a:lnTo>
                  <a:pt x="987" y="227"/>
                </a:lnTo>
                <a:lnTo>
                  <a:pt x="988" y="241"/>
                </a:lnTo>
                <a:lnTo>
                  <a:pt x="988" y="256"/>
                </a:lnTo>
                <a:lnTo>
                  <a:pt x="988" y="267"/>
                </a:lnTo>
                <a:lnTo>
                  <a:pt x="989" y="277"/>
                </a:lnTo>
                <a:lnTo>
                  <a:pt x="989" y="287"/>
                </a:lnTo>
                <a:lnTo>
                  <a:pt x="988" y="298"/>
                </a:lnTo>
                <a:lnTo>
                  <a:pt x="986" y="304"/>
                </a:lnTo>
                <a:lnTo>
                  <a:pt x="983" y="310"/>
                </a:lnTo>
                <a:lnTo>
                  <a:pt x="979" y="315"/>
                </a:lnTo>
                <a:lnTo>
                  <a:pt x="975" y="320"/>
                </a:lnTo>
                <a:lnTo>
                  <a:pt x="971" y="324"/>
                </a:lnTo>
                <a:lnTo>
                  <a:pt x="967" y="329"/>
                </a:lnTo>
                <a:lnTo>
                  <a:pt x="964" y="335"/>
                </a:lnTo>
                <a:lnTo>
                  <a:pt x="961" y="341"/>
                </a:lnTo>
                <a:lnTo>
                  <a:pt x="959" y="349"/>
                </a:lnTo>
                <a:lnTo>
                  <a:pt x="958" y="355"/>
                </a:lnTo>
                <a:lnTo>
                  <a:pt x="958" y="363"/>
                </a:lnTo>
                <a:lnTo>
                  <a:pt x="958" y="369"/>
                </a:lnTo>
                <a:lnTo>
                  <a:pt x="958" y="383"/>
                </a:lnTo>
                <a:lnTo>
                  <a:pt x="959" y="399"/>
                </a:lnTo>
                <a:lnTo>
                  <a:pt x="958" y="409"/>
                </a:lnTo>
                <a:lnTo>
                  <a:pt x="957" y="419"/>
                </a:lnTo>
                <a:lnTo>
                  <a:pt x="953" y="428"/>
                </a:lnTo>
                <a:lnTo>
                  <a:pt x="948" y="436"/>
                </a:lnTo>
                <a:lnTo>
                  <a:pt x="943" y="444"/>
                </a:lnTo>
                <a:lnTo>
                  <a:pt x="936" y="449"/>
                </a:lnTo>
                <a:lnTo>
                  <a:pt x="930" y="455"/>
                </a:lnTo>
                <a:lnTo>
                  <a:pt x="923" y="459"/>
                </a:lnTo>
                <a:lnTo>
                  <a:pt x="917" y="463"/>
                </a:lnTo>
                <a:lnTo>
                  <a:pt x="910" y="468"/>
                </a:lnTo>
                <a:lnTo>
                  <a:pt x="905" y="474"/>
                </a:lnTo>
                <a:lnTo>
                  <a:pt x="900" y="482"/>
                </a:lnTo>
                <a:lnTo>
                  <a:pt x="898" y="487"/>
                </a:lnTo>
                <a:lnTo>
                  <a:pt x="898" y="492"/>
                </a:lnTo>
                <a:lnTo>
                  <a:pt x="898" y="498"/>
                </a:lnTo>
                <a:lnTo>
                  <a:pt x="899" y="503"/>
                </a:lnTo>
                <a:lnTo>
                  <a:pt x="900" y="509"/>
                </a:lnTo>
                <a:lnTo>
                  <a:pt x="900" y="513"/>
                </a:lnTo>
                <a:lnTo>
                  <a:pt x="899" y="518"/>
                </a:lnTo>
                <a:lnTo>
                  <a:pt x="897" y="524"/>
                </a:lnTo>
                <a:lnTo>
                  <a:pt x="887" y="530"/>
                </a:lnTo>
                <a:lnTo>
                  <a:pt x="877" y="534"/>
                </a:lnTo>
                <a:lnTo>
                  <a:pt x="873" y="538"/>
                </a:lnTo>
                <a:lnTo>
                  <a:pt x="872" y="542"/>
                </a:lnTo>
                <a:lnTo>
                  <a:pt x="871" y="545"/>
                </a:lnTo>
                <a:lnTo>
                  <a:pt x="871" y="551"/>
                </a:lnTo>
                <a:lnTo>
                  <a:pt x="871" y="557"/>
                </a:lnTo>
                <a:lnTo>
                  <a:pt x="875" y="564"/>
                </a:lnTo>
                <a:lnTo>
                  <a:pt x="878" y="569"/>
                </a:lnTo>
                <a:lnTo>
                  <a:pt x="881" y="574"/>
                </a:lnTo>
                <a:lnTo>
                  <a:pt x="885" y="580"/>
                </a:lnTo>
                <a:lnTo>
                  <a:pt x="889" y="585"/>
                </a:lnTo>
                <a:lnTo>
                  <a:pt x="891" y="592"/>
                </a:lnTo>
                <a:lnTo>
                  <a:pt x="892" y="598"/>
                </a:lnTo>
                <a:lnTo>
                  <a:pt x="892" y="603"/>
                </a:lnTo>
                <a:lnTo>
                  <a:pt x="891" y="607"/>
                </a:lnTo>
                <a:lnTo>
                  <a:pt x="890" y="611"/>
                </a:lnTo>
                <a:lnTo>
                  <a:pt x="887" y="614"/>
                </a:lnTo>
                <a:lnTo>
                  <a:pt x="883" y="622"/>
                </a:lnTo>
                <a:lnTo>
                  <a:pt x="879" y="631"/>
                </a:lnTo>
                <a:lnTo>
                  <a:pt x="871" y="647"/>
                </a:lnTo>
                <a:lnTo>
                  <a:pt x="863" y="662"/>
                </a:lnTo>
                <a:lnTo>
                  <a:pt x="856" y="672"/>
                </a:lnTo>
                <a:lnTo>
                  <a:pt x="849" y="679"/>
                </a:lnTo>
                <a:lnTo>
                  <a:pt x="846" y="684"/>
                </a:lnTo>
                <a:lnTo>
                  <a:pt x="844" y="688"/>
                </a:lnTo>
                <a:lnTo>
                  <a:pt x="842" y="693"/>
                </a:lnTo>
                <a:lnTo>
                  <a:pt x="842" y="700"/>
                </a:lnTo>
                <a:lnTo>
                  <a:pt x="842" y="706"/>
                </a:lnTo>
                <a:lnTo>
                  <a:pt x="843" y="713"/>
                </a:lnTo>
                <a:lnTo>
                  <a:pt x="844" y="718"/>
                </a:lnTo>
                <a:lnTo>
                  <a:pt x="846" y="723"/>
                </a:lnTo>
                <a:lnTo>
                  <a:pt x="851" y="734"/>
                </a:lnTo>
                <a:lnTo>
                  <a:pt x="855" y="747"/>
                </a:lnTo>
                <a:lnTo>
                  <a:pt x="856" y="753"/>
                </a:lnTo>
                <a:lnTo>
                  <a:pt x="857" y="759"/>
                </a:lnTo>
                <a:lnTo>
                  <a:pt x="857" y="765"/>
                </a:lnTo>
                <a:lnTo>
                  <a:pt x="856" y="770"/>
                </a:lnTo>
                <a:lnTo>
                  <a:pt x="856" y="775"/>
                </a:lnTo>
                <a:lnTo>
                  <a:pt x="857" y="781"/>
                </a:lnTo>
                <a:lnTo>
                  <a:pt x="858" y="786"/>
                </a:lnTo>
                <a:lnTo>
                  <a:pt x="860" y="793"/>
                </a:lnTo>
                <a:lnTo>
                  <a:pt x="864" y="797"/>
                </a:lnTo>
                <a:lnTo>
                  <a:pt x="869" y="800"/>
                </a:lnTo>
                <a:lnTo>
                  <a:pt x="1432" y="715"/>
                </a:lnTo>
                <a:lnTo>
                  <a:pt x="1437" y="720"/>
                </a:lnTo>
                <a:lnTo>
                  <a:pt x="1445" y="723"/>
                </a:lnTo>
                <a:lnTo>
                  <a:pt x="1451" y="727"/>
                </a:lnTo>
                <a:lnTo>
                  <a:pt x="1459" y="730"/>
                </a:lnTo>
                <a:lnTo>
                  <a:pt x="1464" y="733"/>
                </a:lnTo>
                <a:lnTo>
                  <a:pt x="1470" y="738"/>
                </a:lnTo>
                <a:lnTo>
                  <a:pt x="1471" y="740"/>
                </a:lnTo>
                <a:lnTo>
                  <a:pt x="1473" y="743"/>
                </a:lnTo>
                <a:lnTo>
                  <a:pt x="1474" y="746"/>
                </a:lnTo>
                <a:lnTo>
                  <a:pt x="1474" y="749"/>
                </a:lnTo>
                <a:lnTo>
                  <a:pt x="1474" y="767"/>
                </a:lnTo>
                <a:lnTo>
                  <a:pt x="1473" y="782"/>
                </a:lnTo>
                <a:lnTo>
                  <a:pt x="1471" y="797"/>
                </a:lnTo>
                <a:lnTo>
                  <a:pt x="1469" y="813"/>
                </a:lnTo>
                <a:lnTo>
                  <a:pt x="1465" y="824"/>
                </a:lnTo>
                <a:lnTo>
                  <a:pt x="1463" y="835"/>
                </a:lnTo>
                <a:lnTo>
                  <a:pt x="1464" y="839"/>
                </a:lnTo>
                <a:lnTo>
                  <a:pt x="1465" y="843"/>
                </a:lnTo>
                <a:lnTo>
                  <a:pt x="1467" y="848"/>
                </a:lnTo>
                <a:lnTo>
                  <a:pt x="1470" y="851"/>
                </a:lnTo>
                <a:lnTo>
                  <a:pt x="1477" y="857"/>
                </a:lnTo>
                <a:lnTo>
                  <a:pt x="1485" y="864"/>
                </a:lnTo>
                <a:lnTo>
                  <a:pt x="1500" y="877"/>
                </a:lnTo>
                <a:lnTo>
                  <a:pt x="1514" y="890"/>
                </a:lnTo>
                <a:lnTo>
                  <a:pt x="1520" y="896"/>
                </a:lnTo>
                <a:lnTo>
                  <a:pt x="1526" y="904"/>
                </a:lnTo>
                <a:lnTo>
                  <a:pt x="1531" y="912"/>
                </a:lnTo>
                <a:lnTo>
                  <a:pt x="1534" y="922"/>
                </a:lnTo>
                <a:lnTo>
                  <a:pt x="1539" y="935"/>
                </a:lnTo>
                <a:lnTo>
                  <a:pt x="1542" y="947"/>
                </a:lnTo>
                <a:lnTo>
                  <a:pt x="1545" y="959"/>
                </a:lnTo>
                <a:lnTo>
                  <a:pt x="1546" y="970"/>
                </a:lnTo>
                <a:lnTo>
                  <a:pt x="1548" y="993"/>
                </a:lnTo>
                <a:lnTo>
                  <a:pt x="1548" y="1019"/>
                </a:lnTo>
                <a:lnTo>
                  <a:pt x="1548" y="1019"/>
                </a:lnTo>
                <a:lnTo>
                  <a:pt x="1538" y="1017"/>
                </a:lnTo>
                <a:lnTo>
                  <a:pt x="1527" y="1015"/>
                </a:lnTo>
                <a:lnTo>
                  <a:pt x="1517" y="1012"/>
                </a:lnTo>
                <a:lnTo>
                  <a:pt x="1507" y="1009"/>
                </a:lnTo>
                <a:lnTo>
                  <a:pt x="1487" y="1001"/>
                </a:lnTo>
                <a:lnTo>
                  <a:pt x="1463" y="993"/>
                </a:lnTo>
                <a:lnTo>
                  <a:pt x="1446" y="989"/>
                </a:lnTo>
                <a:lnTo>
                  <a:pt x="1431" y="985"/>
                </a:lnTo>
                <a:lnTo>
                  <a:pt x="1416" y="978"/>
                </a:lnTo>
                <a:lnTo>
                  <a:pt x="1399" y="973"/>
                </a:lnTo>
                <a:lnTo>
                  <a:pt x="1385" y="968"/>
                </a:lnTo>
                <a:lnTo>
                  <a:pt x="1372" y="962"/>
                </a:lnTo>
                <a:lnTo>
                  <a:pt x="1366" y="959"/>
                </a:lnTo>
                <a:lnTo>
                  <a:pt x="1361" y="956"/>
                </a:lnTo>
                <a:lnTo>
                  <a:pt x="1355" y="951"/>
                </a:lnTo>
                <a:lnTo>
                  <a:pt x="1349" y="946"/>
                </a:lnTo>
                <a:lnTo>
                  <a:pt x="1334" y="956"/>
                </a:lnTo>
                <a:lnTo>
                  <a:pt x="1317" y="964"/>
                </a:lnTo>
                <a:lnTo>
                  <a:pt x="1309" y="971"/>
                </a:lnTo>
                <a:lnTo>
                  <a:pt x="1302" y="976"/>
                </a:lnTo>
                <a:lnTo>
                  <a:pt x="1295" y="982"/>
                </a:lnTo>
                <a:lnTo>
                  <a:pt x="1285" y="986"/>
                </a:lnTo>
                <a:lnTo>
                  <a:pt x="1269" y="989"/>
                </a:lnTo>
                <a:lnTo>
                  <a:pt x="1254" y="990"/>
                </a:lnTo>
                <a:lnTo>
                  <a:pt x="1238" y="990"/>
                </a:lnTo>
                <a:lnTo>
                  <a:pt x="1221" y="991"/>
                </a:lnTo>
                <a:lnTo>
                  <a:pt x="1222" y="997"/>
                </a:lnTo>
                <a:lnTo>
                  <a:pt x="1223" y="1002"/>
                </a:lnTo>
                <a:lnTo>
                  <a:pt x="1224" y="1006"/>
                </a:lnTo>
                <a:lnTo>
                  <a:pt x="1227" y="1011"/>
                </a:lnTo>
                <a:lnTo>
                  <a:pt x="1232" y="1018"/>
                </a:lnTo>
                <a:lnTo>
                  <a:pt x="1238" y="1026"/>
                </a:lnTo>
                <a:lnTo>
                  <a:pt x="1245" y="1033"/>
                </a:lnTo>
                <a:lnTo>
                  <a:pt x="1251" y="1040"/>
                </a:lnTo>
                <a:lnTo>
                  <a:pt x="1258" y="1049"/>
                </a:lnTo>
                <a:lnTo>
                  <a:pt x="1264" y="1057"/>
                </a:lnTo>
                <a:lnTo>
                  <a:pt x="1270" y="1067"/>
                </a:lnTo>
                <a:lnTo>
                  <a:pt x="1276" y="1074"/>
                </a:lnTo>
                <a:lnTo>
                  <a:pt x="1284" y="1081"/>
                </a:lnTo>
                <a:lnTo>
                  <a:pt x="1291" y="1086"/>
                </a:lnTo>
                <a:lnTo>
                  <a:pt x="1300" y="1090"/>
                </a:lnTo>
                <a:lnTo>
                  <a:pt x="1310" y="1093"/>
                </a:lnTo>
                <a:lnTo>
                  <a:pt x="1321" y="1094"/>
                </a:lnTo>
                <a:lnTo>
                  <a:pt x="1331" y="1095"/>
                </a:lnTo>
                <a:lnTo>
                  <a:pt x="1396" y="1095"/>
                </a:lnTo>
                <a:lnTo>
                  <a:pt x="1402" y="1094"/>
                </a:lnTo>
                <a:lnTo>
                  <a:pt x="1406" y="1092"/>
                </a:lnTo>
                <a:lnTo>
                  <a:pt x="1410" y="1090"/>
                </a:lnTo>
                <a:lnTo>
                  <a:pt x="1413" y="1085"/>
                </a:lnTo>
                <a:lnTo>
                  <a:pt x="1420" y="1077"/>
                </a:lnTo>
                <a:lnTo>
                  <a:pt x="1426" y="1068"/>
                </a:lnTo>
                <a:lnTo>
                  <a:pt x="1432" y="1061"/>
                </a:lnTo>
                <a:lnTo>
                  <a:pt x="1437" y="1055"/>
                </a:lnTo>
                <a:lnTo>
                  <a:pt x="1443" y="1047"/>
                </a:lnTo>
                <a:lnTo>
                  <a:pt x="1447" y="1039"/>
                </a:lnTo>
                <a:lnTo>
                  <a:pt x="1459" y="1045"/>
                </a:lnTo>
                <a:lnTo>
                  <a:pt x="1469" y="1050"/>
                </a:lnTo>
                <a:lnTo>
                  <a:pt x="1479" y="1054"/>
                </a:lnTo>
                <a:lnTo>
                  <a:pt x="1490" y="1060"/>
                </a:lnTo>
                <a:lnTo>
                  <a:pt x="1492" y="1063"/>
                </a:lnTo>
                <a:lnTo>
                  <a:pt x="1494" y="1065"/>
                </a:lnTo>
                <a:lnTo>
                  <a:pt x="1496" y="1068"/>
                </a:lnTo>
                <a:lnTo>
                  <a:pt x="1496" y="1071"/>
                </a:lnTo>
                <a:lnTo>
                  <a:pt x="1496" y="1079"/>
                </a:lnTo>
                <a:lnTo>
                  <a:pt x="1496" y="1087"/>
                </a:lnTo>
                <a:lnTo>
                  <a:pt x="1494" y="1093"/>
                </a:lnTo>
                <a:lnTo>
                  <a:pt x="1493" y="1097"/>
                </a:lnTo>
                <a:lnTo>
                  <a:pt x="1492" y="1101"/>
                </a:lnTo>
                <a:lnTo>
                  <a:pt x="1490" y="1106"/>
                </a:lnTo>
                <a:lnTo>
                  <a:pt x="1486" y="1114"/>
                </a:lnTo>
                <a:lnTo>
                  <a:pt x="1481" y="1124"/>
                </a:lnTo>
                <a:lnTo>
                  <a:pt x="1513" y="1124"/>
                </a:lnTo>
                <a:lnTo>
                  <a:pt x="1525" y="1124"/>
                </a:lnTo>
                <a:lnTo>
                  <a:pt x="1534" y="1122"/>
                </a:lnTo>
                <a:lnTo>
                  <a:pt x="1544" y="1121"/>
                </a:lnTo>
                <a:lnTo>
                  <a:pt x="1553" y="1118"/>
                </a:lnTo>
                <a:lnTo>
                  <a:pt x="1571" y="1110"/>
                </a:lnTo>
                <a:lnTo>
                  <a:pt x="1591" y="1100"/>
                </a:lnTo>
                <a:lnTo>
                  <a:pt x="1599" y="1095"/>
                </a:lnTo>
                <a:lnTo>
                  <a:pt x="1607" y="1088"/>
                </a:lnTo>
                <a:lnTo>
                  <a:pt x="1611" y="1085"/>
                </a:lnTo>
                <a:lnTo>
                  <a:pt x="1615" y="1083"/>
                </a:lnTo>
                <a:lnTo>
                  <a:pt x="1620" y="1082"/>
                </a:lnTo>
                <a:lnTo>
                  <a:pt x="1625" y="1082"/>
                </a:lnTo>
                <a:lnTo>
                  <a:pt x="1628" y="1082"/>
                </a:lnTo>
                <a:lnTo>
                  <a:pt x="1632" y="1084"/>
                </a:lnTo>
                <a:lnTo>
                  <a:pt x="1634" y="1086"/>
                </a:lnTo>
                <a:lnTo>
                  <a:pt x="1636" y="1090"/>
                </a:lnTo>
                <a:lnTo>
                  <a:pt x="1640" y="1096"/>
                </a:lnTo>
                <a:lnTo>
                  <a:pt x="1647" y="1100"/>
                </a:lnTo>
                <a:lnTo>
                  <a:pt x="1658" y="1103"/>
                </a:lnTo>
                <a:lnTo>
                  <a:pt x="1667" y="1106"/>
                </a:lnTo>
                <a:lnTo>
                  <a:pt x="1675" y="1109"/>
                </a:lnTo>
                <a:lnTo>
                  <a:pt x="1681" y="1113"/>
                </a:lnTo>
                <a:lnTo>
                  <a:pt x="1686" y="1119"/>
                </a:lnTo>
                <a:lnTo>
                  <a:pt x="1690" y="1124"/>
                </a:lnTo>
                <a:lnTo>
                  <a:pt x="1699" y="1137"/>
                </a:lnTo>
                <a:lnTo>
                  <a:pt x="1707" y="1151"/>
                </a:lnTo>
                <a:lnTo>
                  <a:pt x="1705" y="1157"/>
                </a:lnTo>
                <a:lnTo>
                  <a:pt x="1702" y="1161"/>
                </a:lnTo>
                <a:lnTo>
                  <a:pt x="1694" y="1165"/>
                </a:lnTo>
                <a:lnTo>
                  <a:pt x="1687" y="1168"/>
                </a:lnTo>
                <a:lnTo>
                  <a:pt x="1679" y="1172"/>
                </a:lnTo>
                <a:lnTo>
                  <a:pt x="1672" y="1174"/>
                </a:lnTo>
                <a:lnTo>
                  <a:pt x="1655" y="1177"/>
                </a:lnTo>
                <a:lnTo>
                  <a:pt x="1638" y="1180"/>
                </a:lnTo>
                <a:lnTo>
                  <a:pt x="1627" y="1182"/>
                </a:lnTo>
                <a:lnTo>
                  <a:pt x="1618" y="1185"/>
                </a:lnTo>
                <a:lnTo>
                  <a:pt x="1608" y="1187"/>
                </a:lnTo>
                <a:lnTo>
                  <a:pt x="1596" y="1188"/>
                </a:lnTo>
                <a:lnTo>
                  <a:pt x="1596" y="1238"/>
                </a:lnTo>
                <a:lnTo>
                  <a:pt x="1595" y="1244"/>
                </a:lnTo>
                <a:lnTo>
                  <a:pt x="1594" y="1249"/>
                </a:lnTo>
                <a:lnTo>
                  <a:pt x="1592" y="1255"/>
                </a:lnTo>
                <a:lnTo>
                  <a:pt x="1589" y="1259"/>
                </a:lnTo>
                <a:lnTo>
                  <a:pt x="1587" y="1263"/>
                </a:lnTo>
                <a:lnTo>
                  <a:pt x="1585" y="1269"/>
                </a:lnTo>
                <a:lnTo>
                  <a:pt x="1583" y="1274"/>
                </a:lnTo>
                <a:lnTo>
                  <a:pt x="1583" y="1281"/>
                </a:lnTo>
                <a:lnTo>
                  <a:pt x="1583" y="1285"/>
                </a:lnTo>
                <a:lnTo>
                  <a:pt x="1585" y="1289"/>
                </a:lnTo>
                <a:lnTo>
                  <a:pt x="1588" y="1292"/>
                </a:lnTo>
                <a:lnTo>
                  <a:pt x="1592" y="1295"/>
                </a:lnTo>
                <a:lnTo>
                  <a:pt x="1600" y="1298"/>
                </a:lnTo>
                <a:lnTo>
                  <a:pt x="1609" y="1302"/>
                </a:lnTo>
                <a:lnTo>
                  <a:pt x="1623" y="1309"/>
                </a:lnTo>
                <a:lnTo>
                  <a:pt x="1635" y="1315"/>
                </a:lnTo>
                <a:lnTo>
                  <a:pt x="1641" y="1317"/>
                </a:lnTo>
                <a:lnTo>
                  <a:pt x="1648" y="1320"/>
                </a:lnTo>
                <a:lnTo>
                  <a:pt x="1654" y="1322"/>
                </a:lnTo>
                <a:lnTo>
                  <a:pt x="1662" y="1323"/>
                </a:lnTo>
                <a:lnTo>
                  <a:pt x="1674" y="1323"/>
                </a:lnTo>
                <a:lnTo>
                  <a:pt x="1683" y="1323"/>
                </a:lnTo>
                <a:lnTo>
                  <a:pt x="1696" y="1326"/>
                </a:lnTo>
                <a:lnTo>
                  <a:pt x="1707" y="1330"/>
                </a:lnTo>
                <a:lnTo>
                  <a:pt x="1717" y="1336"/>
                </a:lnTo>
                <a:lnTo>
                  <a:pt x="1727" y="1342"/>
                </a:lnTo>
                <a:lnTo>
                  <a:pt x="1735" y="1350"/>
                </a:lnTo>
                <a:lnTo>
                  <a:pt x="1743" y="1358"/>
                </a:lnTo>
                <a:lnTo>
                  <a:pt x="1750" y="1368"/>
                </a:lnTo>
                <a:lnTo>
                  <a:pt x="1758" y="1379"/>
                </a:lnTo>
                <a:lnTo>
                  <a:pt x="1763" y="1385"/>
                </a:lnTo>
                <a:lnTo>
                  <a:pt x="1768" y="1391"/>
                </a:lnTo>
                <a:lnTo>
                  <a:pt x="1771" y="1394"/>
                </a:lnTo>
                <a:lnTo>
                  <a:pt x="1772" y="1397"/>
                </a:lnTo>
                <a:lnTo>
                  <a:pt x="1773" y="1402"/>
                </a:lnTo>
                <a:lnTo>
                  <a:pt x="1774" y="1406"/>
                </a:lnTo>
                <a:lnTo>
                  <a:pt x="1773" y="1410"/>
                </a:lnTo>
                <a:lnTo>
                  <a:pt x="1772" y="1414"/>
                </a:lnTo>
                <a:lnTo>
                  <a:pt x="1771" y="1418"/>
                </a:lnTo>
                <a:lnTo>
                  <a:pt x="1769" y="1421"/>
                </a:lnTo>
                <a:lnTo>
                  <a:pt x="1764" y="1428"/>
                </a:lnTo>
                <a:lnTo>
                  <a:pt x="1760" y="1435"/>
                </a:lnTo>
                <a:lnTo>
                  <a:pt x="1757" y="1444"/>
                </a:lnTo>
                <a:lnTo>
                  <a:pt x="1751" y="1450"/>
                </a:lnTo>
                <a:lnTo>
                  <a:pt x="1746" y="1458"/>
                </a:lnTo>
                <a:lnTo>
                  <a:pt x="1740" y="1464"/>
                </a:lnTo>
                <a:lnTo>
                  <a:pt x="1728" y="1477"/>
                </a:lnTo>
                <a:lnTo>
                  <a:pt x="1718" y="1489"/>
                </a:lnTo>
                <a:lnTo>
                  <a:pt x="1714" y="1495"/>
                </a:lnTo>
                <a:lnTo>
                  <a:pt x="1708" y="1500"/>
                </a:lnTo>
                <a:lnTo>
                  <a:pt x="1702" y="1504"/>
                </a:lnTo>
                <a:lnTo>
                  <a:pt x="1694" y="1510"/>
                </a:lnTo>
                <a:lnTo>
                  <a:pt x="1678" y="1486"/>
                </a:lnTo>
                <a:lnTo>
                  <a:pt x="1664" y="1464"/>
                </a:lnTo>
                <a:lnTo>
                  <a:pt x="1656" y="1455"/>
                </a:lnTo>
                <a:lnTo>
                  <a:pt x="1648" y="1446"/>
                </a:lnTo>
                <a:lnTo>
                  <a:pt x="1637" y="1437"/>
                </a:lnTo>
                <a:lnTo>
                  <a:pt x="1625" y="1430"/>
                </a:lnTo>
                <a:lnTo>
                  <a:pt x="1611" y="1422"/>
                </a:lnTo>
                <a:lnTo>
                  <a:pt x="1598" y="1416"/>
                </a:lnTo>
                <a:lnTo>
                  <a:pt x="1585" y="1411"/>
                </a:lnTo>
                <a:lnTo>
                  <a:pt x="1572" y="1406"/>
                </a:lnTo>
                <a:lnTo>
                  <a:pt x="1547" y="1396"/>
                </a:lnTo>
                <a:lnTo>
                  <a:pt x="1519" y="1384"/>
                </a:lnTo>
                <a:lnTo>
                  <a:pt x="1507" y="1378"/>
                </a:lnTo>
                <a:lnTo>
                  <a:pt x="1498" y="1371"/>
                </a:lnTo>
                <a:lnTo>
                  <a:pt x="1487" y="1364"/>
                </a:lnTo>
                <a:lnTo>
                  <a:pt x="1476" y="1355"/>
                </a:lnTo>
                <a:lnTo>
                  <a:pt x="1464" y="1347"/>
                </a:lnTo>
                <a:lnTo>
                  <a:pt x="1453" y="1340"/>
                </a:lnTo>
                <a:lnTo>
                  <a:pt x="1448" y="1336"/>
                </a:lnTo>
                <a:lnTo>
                  <a:pt x="1443" y="1331"/>
                </a:lnTo>
                <a:lnTo>
                  <a:pt x="1438" y="1326"/>
                </a:lnTo>
                <a:lnTo>
                  <a:pt x="1434" y="1321"/>
                </a:lnTo>
                <a:lnTo>
                  <a:pt x="1429" y="1310"/>
                </a:lnTo>
                <a:lnTo>
                  <a:pt x="1424" y="1300"/>
                </a:lnTo>
                <a:lnTo>
                  <a:pt x="1420" y="1289"/>
                </a:lnTo>
                <a:lnTo>
                  <a:pt x="1416" y="1279"/>
                </a:lnTo>
                <a:lnTo>
                  <a:pt x="1412" y="1274"/>
                </a:lnTo>
                <a:lnTo>
                  <a:pt x="1409" y="1271"/>
                </a:lnTo>
                <a:lnTo>
                  <a:pt x="1406" y="1269"/>
                </a:lnTo>
                <a:lnTo>
                  <a:pt x="1402" y="1267"/>
                </a:lnTo>
                <a:lnTo>
                  <a:pt x="1393" y="1263"/>
                </a:lnTo>
                <a:lnTo>
                  <a:pt x="1383" y="1259"/>
                </a:lnTo>
                <a:lnTo>
                  <a:pt x="1376" y="1255"/>
                </a:lnTo>
                <a:lnTo>
                  <a:pt x="1368" y="1250"/>
                </a:lnTo>
                <a:lnTo>
                  <a:pt x="1361" y="1246"/>
                </a:lnTo>
                <a:lnTo>
                  <a:pt x="1352" y="1244"/>
                </a:lnTo>
                <a:lnTo>
                  <a:pt x="1341" y="1286"/>
                </a:lnTo>
                <a:lnTo>
                  <a:pt x="1337" y="1292"/>
                </a:lnTo>
                <a:lnTo>
                  <a:pt x="1334" y="1297"/>
                </a:lnTo>
                <a:lnTo>
                  <a:pt x="1334" y="1301"/>
                </a:lnTo>
                <a:lnTo>
                  <a:pt x="1336" y="1306"/>
                </a:lnTo>
                <a:lnTo>
                  <a:pt x="1339" y="1308"/>
                </a:lnTo>
                <a:lnTo>
                  <a:pt x="1343" y="1310"/>
                </a:lnTo>
                <a:lnTo>
                  <a:pt x="1353" y="1314"/>
                </a:lnTo>
                <a:lnTo>
                  <a:pt x="1363" y="1317"/>
                </a:lnTo>
                <a:lnTo>
                  <a:pt x="1372" y="1324"/>
                </a:lnTo>
                <a:lnTo>
                  <a:pt x="1383" y="1328"/>
                </a:lnTo>
                <a:lnTo>
                  <a:pt x="1390" y="1329"/>
                </a:lnTo>
                <a:lnTo>
                  <a:pt x="1395" y="1330"/>
                </a:lnTo>
                <a:lnTo>
                  <a:pt x="1400" y="1331"/>
                </a:lnTo>
                <a:lnTo>
                  <a:pt x="1405" y="1334"/>
                </a:lnTo>
                <a:lnTo>
                  <a:pt x="1408" y="1338"/>
                </a:lnTo>
                <a:lnTo>
                  <a:pt x="1409" y="1343"/>
                </a:lnTo>
                <a:lnTo>
                  <a:pt x="1409" y="1350"/>
                </a:lnTo>
                <a:lnTo>
                  <a:pt x="1410" y="1355"/>
                </a:lnTo>
                <a:lnTo>
                  <a:pt x="1416" y="1380"/>
                </a:lnTo>
                <a:lnTo>
                  <a:pt x="1421" y="1403"/>
                </a:lnTo>
                <a:lnTo>
                  <a:pt x="1423" y="1414"/>
                </a:lnTo>
                <a:lnTo>
                  <a:pt x="1424" y="1425"/>
                </a:lnTo>
                <a:lnTo>
                  <a:pt x="1425" y="1437"/>
                </a:lnTo>
                <a:lnTo>
                  <a:pt x="1426" y="1450"/>
                </a:lnTo>
                <a:lnTo>
                  <a:pt x="1425" y="1458"/>
                </a:lnTo>
                <a:lnTo>
                  <a:pt x="1422" y="1465"/>
                </a:lnTo>
                <a:lnTo>
                  <a:pt x="1419" y="1471"/>
                </a:lnTo>
                <a:lnTo>
                  <a:pt x="1413" y="1475"/>
                </a:lnTo>
                <a:lnTo>
                  <a:pt x="1400" y="1484"/>
                </a:lnTo>
                <a:lnTo>
                  <a:pt x="1386" y="1490"/>
                </a:lnTo>
                <a:lnTo>
                  <a:pt x="1370" y="1499"/>
                </a:lnTo>
                <a:lnTo>
                  <a:pt x="1354" y="1510"/>
                </a:lnTo>
                <a:lnTo>
                  <a:pt x="1349" y="1513"/>
                </a:lnTo>
                <a:lnTo>
                  <a:pt x="1344" y="1517"/>
                </a:lnTo>
                <a:lnTo>
                  <a:pt x="1342" y="1519"/>
                </a:lnTo>
                <a:lnTo>
                  <a:pt x="1339" y="1520"/>
                </a:lnTo>
                <a:lnTo>
                  <a:pt x="1337" y="1522"/>
                </a:lnTo>
                <a:lnTo>
                  <a:pt x="1334" y="1523"/>
                </a:lnTo>
                <a:lnTo>
                  <a:pt x="1325" y="1522"/>
                </a:lnTo>
                <a:lnTo>
                  <a:pt x="1318" y="1518"/>
                </a:lnTo>
                <a:lnTo>
                  <a:pt x="1312" y="1514"/>
                </a:lnTo>
                <a:lnTo>
                  <a:pt x="1307" y="1510"/>
                </a:lnTo>
                <a:lnTo>
                  <a:pt x="1300" y="1504"/>
                </a:lnTo>
                <a:lnTo>
                  <a:pt x="1295" y="1500"/>
                </a:lnTo>
                <a:lnTo>
                  <a:pt x="1287" y="1497"/>
                </a:lnTo>
                <a:lnTo>
                  <a:pt x="1280" y="1496"/>
                </a:lnTo>
                <a:lnTo>
                  <a:pt x="1262" y="1496"/>
                </a:lnTo>
                <a:lnTo>
                  <a:pt x="1248" y="1495"/>
                </a:lnTo>
                <a:lnTo>
                  <a:pt x="1233" y="1493"/>
                </a:lnTo>
                <a:lnTo>
                  <a:pt x="1217" y="1493"/>
                </a:lnTo>
                <a:lnTo>
                  <a:pt x="1210" y="1495"/>
                </a:lnTo>
                <a:lnTo>
                  <a:pt x="1205" y="1497"/>
                </a:lnTo>
                <a:lnTo>
                  <a:pt x="1201" y="1500"/>
                </a:lnTo>
                <a:lnTo>
                  <a:pt x="1197" y="1505"/>
                </a:lnTo>
                <a:lnTo>
                  <a:pt x="1191" y="1516"/>
                </a:lnTo>
                <a:lnTo>
                  <a:pt x="1184" y="1528"/>
                </a:lnTo>
                <a:lnTo>
                  <a:pt x="1178" y="1534"/>
                </a:lnTo>
                <a:lnTo>
                  <a:pt x="1172" y="1541"/>
                </a:lnTo>
                <a:lnTo>
                  <a:pt x="1164" y="1545"/>
                </a:lnTo>
                <a:lnTo>
                  <a:pt x="1155" y="1549"/>
                </a:lnTo>
                <a:lnTo>
                  <a:pt x="1150" y="1552"/>
                </a:lnTo>
                <a:lnTo>
                  <a:pt x="1145" y="1554"/>
                </a:lnTo>
                <a:lnTo>
                  <a:pt x="1140" y="1556"/>
                </a:lnTo>
                <a:lnTo>
                  <a:pt x="1134" y="1557"/>
                </a:lnTo>
                <a:lnTo>
                  <a:pt x="1124" y="1556"/>
                </a:lnTo>
                <a:lnTo>
                  <a:pt x="1115" y="1554"/>
                </a:lnTo>
                <a:lnTo>
                  <a:pt x="1108" y="1550"/>
                </a:lnTo>
                <a:lnTo>
                  <a:pt x="1100" y="1544"/>
                </a:lnTo>
                <a:lnTo>
                  <a:pt x="1086" y="1533"/>
                </a:lnTo>
                <a:lnTo>
                  <a:pt x="1070" y="1523"/>
                </a:lnTo>
                <a:lnTo>
                  <a:pt x="1056" y="1515"/>
                </a:lnTo>
                <a:lnTo>
                  <a:pt x="1044" y="1509"/>
                </a:lnTo>
                <a:lnTo>
                  <a:pt x="1031" y="1501"/>
                </a:lnTo>
                <a:lnTo>
                  <a:pt x="1017" y="1493"/>
                </a:lnTo>
                <a:lnTo>
                  <a:pt x="1030" y="1421"/>
                </a:lnTo>
                <a:lnTo>
                  <a:pt x="1028" y="1408"/>
                </a:lnTo>
                <a:lnTo>
                  <a:pt x="1025" y="1395"/>
                </a:lnTo>
                <a:lnTo>
                  <a:pt x="1024" y="1382"/>
                </a:lnTo>
                <a:lnTo>
                  <a:pt x="1024" y="1369"/>
                </a:lnTo>
                <a:lnTo>
                  <a:pt x="1025" y="1358"/>
                </a:lnTo>
                <a:lnTo>
                  <a:pt x="1025" y="1348"/>
                </a:lnTo>
                <a:lnTo>
                  <a:pt x="1026" y="1336"/>
                </a:lnTo>
                <a:lnTo>
                  <a:pt x="1027" y="1325"/>
                </a:lnTo>
                <a:lnTo>
                  <a:pt x="1026" y="1313"/>
                </a:lnTo>
                <a:lnTo>
                  <a:pt x="1025" y="1299"/>
                </a:lnTo>
                <a:lnTo>
                  <a:pt x="1022" y="1284"/>
                </a:lnTo>
                <a:lnTo>
                  <a:pt x="1018" y="1270"/>
                </a:lnTo>
                <a:lnTo>
                  <a:pt x="1015" y="1263"/>
                </a:lnTo>
                <a:lnTo>
                  <a:pt x="1012" y="1258"/>
                </a:lnTo>
                <a:lnTo>
                  <a:pt x="1006" y="1252"/>
                </a:lnTo>
                <a:lnTo>
                  <a:pt x="1001" y="1246"/>
                </a:lnTo>
                <a:lnTo>
                  <a:pt x="997" y="1242"/>
                </a:lnTo>
                <a:lnTo>
                  <a:pt x="991" y="1240"/>
                </a:lnTo>
                <a:lnTo>
                  <a:pt x="986" y="1238"/>
                </a:lnTo>
                <a:lnTo>
                  <a:pt x="980" y="1235"/>
                </a:lnTo>
                <a:lnTo>
                  <a:pt x="970" y="1232"/>
                </a:lnTo>
                <a:lnTo>
                  <a:pt x="959" y="1228"/>
                </a:lnTo>
                <a:lnTo>
                  <a:pt x="947" y="1221"/>
                </a:lnTo>
                <a:lnTo>
                  <a:pt x="937" y="1214"/>
                </a:lnTo>
                <a:lnTo>
                  <a:pt x="929" y="1205"/>
                </a:lnTo>
                <a:lnTo>
                  <a:pt x="919" y="1195"/>
                </a:lnTo>
                <a:lnTo>
                  <a:pt x="908" y="1199"/>
                </a:lnTo>
                <a:lnTo>
                  <a:pt x="911" y="1216"/>
                </a:lnTo>
                <a:lnTo>
                  <a:pt x="914" y="1231"/>
                </a:lnTo>
                <a:lnTo>
                  <a:pt x="917" y="1239"/>
                </a:lnTo>
                <a:lnTo>
                  <a:pt x="919" y="1246"/>
                </a:lnTo>
                <a:lnTo>
                  <a:pt x="922" y="1254"/>
                </a:lnTo>
                <a:lnTo>
                  <a:pt x="926" y="1262"/>
                </a:lnTo>
                <a:lnTo>
                  <a:pt x="932" y="1270"/>
                </a:lnTo>
                <a:lnTo>
                  <a:pt x="937" y="1276"/>
                </a:lnTo>
                <a:lnTo>
                  <a:pt x="944" y="1283"/>
                </a:lnTo>
                <a:lnTo>
                  <a:pt x="950" y="1288"/>
                </a:lnTo>
                <a:lnTo>
                  <a:pt x="957" y="1294"/>
                </a:lnTo>
                <a:lnTo>
                  <a:pt x="962" y="1299"/>
                </a:lnTo>
                <a:lnTo>
                  <a:pt x="967" y="1307"/>
                </a:lnTo>
                <a:lnTo>
                  <a:pt x="972" y="1315"/>
                </a:lnTo>
                <a:lnTo>
                  <a:pt x="975" y="1326"/>
                </a:lnTo>
                <a:lnTo>
                  <a:pt x="977" y="1337"/>
                </a:lnTo>
                <a:lnTo>
                  <a:pt x="980" y="1343"/>
                </a:lnTo>
                <a:lnTo>
                  <a:pt x="984" y="1350"/>
                </a:lnTo>
                <a:lnTo>
                  <a:pt x="987" y="1355"/>
                </a:lnTo>
                <a:lnTo>
                  <a:pt x="988" y="1363"/>
                </a:lnTo>
                <a:lnTo>
                  <a:pt x="986" y="1371"/>
                </a:lnTo>
                <a:lnTo>
                  <a:pt x="983" y="1379"/>
                </a:lnTo>
                <a:lnTo>
                  <a:pt x="971" y="1377"/>
                </a:lnTo>
                <a:lnTo>
                  <a:pt x="961" y="1374"/>
                </a:lnTo>
                <a:lnTo>
                  <a:pt x="952" y="1370"/>
                </a:lnTo>
                <a:lnTo>
                  <a:pt x="943" y="1366"/>
                </a:lnTo>
                <a:lnTo>
                  <a:pt x="926" y="1356"/>
                </a:lnTo>
                <a:lnTo>
                  <a:pt x="908" y="1344"/>
                </a:lnTo>
                <a:lnTo>
                  <a:pt x="897" y="1337"/>
                </a:lnTo>
                <a:lnTo>
                  <a:pt x="886" y="1328"/>
                </a:lnTo>
                <a:lnTo>
                  <a:pt x="883" y="1325"/>
                </a:lnTo>
                <a:lnTo>
                  <a:pt x="881" y="1322"/>
                </a:lnTo>
                <a:lnTo>
                  <a:pt x="878" y="1319"/>
                </a:lnTo>
                <a:lnTo>
                  <a:pt x="873" y="1317"/>
                </a:lnTo>
                <a:lnTo>
                  <a:pt x="860" y="1320"/>
                </a:lnTo>
                <a:lnTo>
                  <a:pt x="848" y="1323"/>
                </a:lnTo>
                <a:lnTo>
                  <a:pt x="836" y="1320"/>
                </a:lnTo>
                <a:lnTo>
                  <a:pt x="826" y="1317"/>
                </a:lnTo>
                <a:lnTo>
                  <a:pt x="815" y="1314"/>
                </a:lnTo>
                <a:lnTo>
                  <a:pt x="804" y="1310"/>
                </a:lnTo>
                <a:lnTo>
                  <a:pt x="799" y="1307"/>
                </a:lnTo>
                <a:lnTo>
                  <a:pt x="795" y="1302"/>
                </a:lnTo>
                <a:lnTo>
                  <a:pt x="792" y="1300"/>
                </a:lnTo>
                <a:lnTo>
                  <a:pt x="789" y="1298"/>
                </a:lnTo>
                <a:lnTo>
                  <a:pt x="787" y="1297"/>
                </a:lnTo>
                <a:lnTo>
                  <a:pt x="784" y="1297"/>
                </a:lnTo>
                <a:lnTo>
                  <a:pt x="778" y="1297"/>
                </a:lnTo>
                <a:lnTo>
                  <a:pt x="775" y="1298"/>
                </a:lnTo>
                <a:lnTo>
                  <a:pt x="771" y="1299"/>
                </a:lnTo>
                <a:lnTo>
                  <a:pt x="768" y="1301"/>
                </a:lnTo>
                <a:lnTo>
                  <a:pt x="762" y="1307"/>
                </a:lnTo>
                <a:lnTo>
                  <a:pt x="757" y="1312"/>
                </a:lnTo>
                <a:lnTo>
                  <a:pt x="751" y="1319"/>
                </a:lnTo>
                <a:lnTo>
                  <a:pt x="746" y="1325"/>
                </a:lnTo>
                <a:lnTo>
                  <a:pt x="741" y="1331"/>
                </a:lnTo>
                <a:lnTo>
                  <a:pt x="733" y="1337"/>
                </a:lnTo>
                <a:lnTo>
                  <a:pt x="728" y="1341"/>
                </a:lnTo>
                <a:lnTo>
                  <a:pt x="722" y="1344"/>
                </a:lnTo>
                <a:lnTo>
                  <a:pt x="717" y="1346"/>
                </a:lnTo>
                <a:lnTo>
                  <a:pt x="710" y="1346"/>
                </a:lnTo>
                <a:lnTo>
                  <a:pt x="708" y="1346"/>
                </a:lnTo>
                <a:lnTo>
                  <a:pt x="705" y="1347"/>
                </a:lnTo>
                <a:lnTo>
                  <a:pt x="703" y="1348"/>
                </a:lnTo>
                <a:lnTo>
                  <a:pt x="701" y="1350"/>
                </a:lnTo>
                <a:lnTo>
                  <a:pt x="700" y="1353"/>
                </a:lnTo>
                <a:lnTo>
                  <a:pt x="698" y="1356"/>
                </a:lnTo>
                <a:lnTo>
                  <a:pt x="697" y="1358"/>
                </a:lnTo>
                <a:lnTo>
                  <a:pt x="697" y="1362"/>
                </a:lnTo>
                <a:lnTo>
                  <a:pt x="697" y="1369"/>
                </a:lnTo>
                <a:lnTo>
                  <a:pt x="698" y="1377"/>
                </a:lnTo>
                <a:lnTo>
                  <a:pt x="700" y="1391"/>
                </a:lnTo>
                <a:lnTo>
                  <a:pt x="704" y="1405"/>
                </a:lnTo>
                <a:lnTo>
                  <a:pt x="678" y="1405"/>
                </a:lnTo>
                <a:lnTo>
                  <a:pt x="655" y="1405"/>
                </a:lnTo>
                <a:lnTo>
                  <a:pt x="634" y="1405"/>
                </a:lnTo>
                <a:lnTo>
                  <a:pt x="612" y="1405"/>
                </a:lnTo>
                <a:lnTo>
                  <a:pt x="592" y="1405"/>
                </a:lnTo>
                <a:lnTo>
                  <a:pt x="570" y="1406"/>
                </a:lnTo>
                <a:lnTo>
                  <a:pt x="546" y="1406"/>
                </a:lnTo>
                <a:lnTo>
                  <a:pt x="521" y="1406"/>
                </a:lnTo>
                <a:lnTo>
                  <a:pt x="514" y="1405"/>
                </a:lnTo>
                <a:lnTo>
                  <a:pt x="508" y="1404"/>
                </a:lnTo>
                <a:lnTo>
                  <a:pt x="502" y="1402"/>
                </a:lnTo>
                <a:lnTo>
                  <a:pt x="497" y="1400"/>
                </a:lnTo>
                <a:lnTo>
                  <a:pt x="486" y="1395"/>
                </a:lnTo>
                <a:lnTo>
                  <a:pt x="473" y="1392"/>
                </a:lnTo>
                <a:lnTo>
                  <a:pt x="450" y="1389"/>
                </a:lnTo>
                <a:lnTo>
                  <a:pt x="430" y="1384"/>
                </a:lnTo>
                <a:lnTo>
                  <a:pt x="409" y="1379"/>
                </a:lnTo>
                <a:lnTo>
                  <a:pt x="387" y="1371"/>
                </a:lnTo>
                <a:lnTo>
                  <a:pt x="378" y="1367"/>
                </a:lnTo>
                <a:lnTo>
                  <a:pt x="369" y="1363"/>
                </a:lnTo>
                <a:lnTo>
                  <a:pt x="365" y="1361"/>
                </a:lnTo>
                <a:lnTo>
                  <a:pt x="360" y="1360"/>
                </a:lnTo>
                <a:lnTo>
                  <a:pt x="356" y="1358"/>
                </a:lnTo>
                <a:lnTo>
                  <a:pt x="351" y="1357"/>
                </a:lnTo>
                <a:lnTo>
                  <a:pt x="338" y="1358"/>
                </a:lnTo>
                <a:lnTo>
                  <a:pt x="326" y="1362"/>
                </a:lnTo>
                <a:lnTo>
                  <a:pt x="315" y="1365"/>
                </a:lnTo>
                <a:lnTo>
                  <a:pt x="302" y="1368"/>
                </a:lnTo>
                <a:lnTo>
                  <a:pt x="268" y="1375"/>
                </a:lnTo>
                <a:lnTo>
                  <a:pt x="237" y="1379"/>
                </a:lnTo>
                <a:lnTo>
                  <a:pt x="207" y="1384"/>
                </a:lnTo>
                <a:lnTo>
                  <a:pt x="173" y="1392"/>
                </a:lnTo>
                <a:lnTo>
                  <a:pt x="165" y="1394"/>
                </a:lnTo>
                <a:lnTo>
                  <a:pt x="157" y="1396"/>
                </a:lnTo>
                <a:lnTo>
                  <a:pt x="157" y="1396"/>
                </a:lnTo>
                <a:lnTo>
                  <a:pt x="158" y="1384"/>
                </a:lnTo>
                <a:lnTo>
                  <a:pt x="160" y="1375"/>
                </a:lnTo>
                <a:lnTo>
                  <a:pt x="160" y="1364"/>
                </a:lnTo>
                <a:lnTo>
                  <a:pt x="160" y="1352"/>
                </a:lnTo>
                <a:lnTo>
                  <a:pt x="161" y="1348"/>
                </a:lnTo>
                <a:lnTo>
                  <a:pt x="163" y="1342"/>
                </a:lnTo>
                <a:lnTo>
                  <a:pt x="163" y="1315"/>
                </a:lnTo>
                <a:lnTo>
                  <a:pt x="164" y="1292"/>
                </a:lnTo>
                <a:lnTo>
                  <a:pt x="164" y="1269"/>
                </a:lnTo>
                <a:lnTo>
                  <a:pt x="164" y="1246"/>
                </a:lnTo>
                <a:lnTo>
                  <a:pt x="164" y="1225"/>
                </a:lnTo>
                <a:lnTo>
                  <a:pt x="164" y="1201"/>
                </a:lnTo>
                <a:lnTo>
                  <a:pt x="165" y="1177"/>
                </a:lnTo>
                <a:lnTo>
                  <a:pt x="165" y="1150"/>
                </a:lnTo>
                <a:lnTo>
                  <a:pt x="164" y="1136"/>
                </a:lnTo>
                <a:lnTo>
                  <a:pt x="162" y="1123"/>
                </a:lnTo>
                <a:lnTo>
                  <a:pt x="158" y="1111"/>
                </a:lnTo>
                <a:lnTo>
                  <a:pt x="155" y="1100"/>
                </a:lnTo>
                <a:lnTo>
                  <a:pt x="152" y="1088"/>
                </a:lnTo>
                <a:lnTo>
                  <a:pt x="149" y="1077"/>
                </a:lnTo>
                <a:lnTo>
                  <a:pt x="147" y="1064"/>
                </a:lnTo>
                <a:lnTo>
                  <a:pt x="146" y="1050"/>
                </a:lnTo>
                <a:lnTo>
                  <a:pt x="147" y="1038"/>
                </a:lnTo>
                <a:lnTo>
                  <a:pt x="150" y="1027"/>
                </a:lnTo>
                <a:lnTo>
                  <a:pt x="153" y="1017"/>
                </a:lnTo>
                <a:lnTo>
                  <a:pt x="157" y="1009"/>
                </a:lnTo>
                <a:lnTo>
                  <a:pt x="169" y="990"/>
                </a:lnTo>
                <a:lnTo>
                  <a:pt x="180" y="970"/>
                </a:lnTo>
                <a:lnTo>
                  <a:pt x="185" y="958"/>
                </a:lnTo>
                <a:lnTo>
                  <a:pt x="189" y="947"/>
                </a:lnTo>
                <a:lnTo>
                  <a:pt x="192" y="936"/>
                </a:lnTo>
                <a:lnTo>
                  <a:pt x="194" y="926"/>
                </a:lnTo>
                <a:lnTo>
                  <a:pt x="196" y="905"/>
                </a:lnTo>
                <a:lnTo>
                  <a:pt x="196" y="880"/>
                </a:lnTo>
                <a:lnTo>
                  <a:pt x="196" y="865"/>
                </a:lnTo>
                <a:lnTo>
                  <a:pt x="194" y="852"/>
                </a:lnTo>
                <a:lnTo>
                  <a:pt x="192" y="839"/>
                </a:lnTo>
                <a:lnTo>
                  <a:pt x="189" y="827"/>
                </a:lnTo>
                <a:lnTo>
                  <a:pt x="185" y="815"/>
                </a:lnTo>
                <a:lnTo>
                  <a:pt x="180" y="804"/>
                </a:lnTo>
                <a:lnTo>
                  <a:pt x="174" y="791"/>
                </a:lnTo>
                <a:lnTo>
                  <a:pt x="167" y="779"/>
                </a:lnTo>
                <a:lnTo>
                  <a:pt x="155" y="763"/>
                </a:lnTo>
                <a:lnTo>
                  <a:pt x="143" y="747"/>
                </a:lnTo>
                <a:lnTo>
                  <a:pt x="137" y="735"/>
                </a:lnTo>
                <a:lnTo>
                  <a:pt x="131" y="726"/>
                </a:lnTo>
                <a:lnTo>
                  <a:pt x="126" y="715"/>
                </a:lnTo>
                <a:lnTo>
                  <a:pt x="120" y="704"/>
                </a:lnTo>
                <a:lnTo>
                  <a:pt x="111" y="693"/>
                </a:lnTo>
                <a:lnTo>
                  <a:pt x="103" y="684"/>
                </a:lnTo>
                <a:lnTo>
                  <a:pt x="95" y="674"/>
                </a:lnTo>
                <a:lnTo>
                  <a:pt x="87" y="662"/>
                </a:lnTo>
                <a:lnTo>
                  <a:pt x="76" y="642"/>
                </a:lnTo>
                <a:lnTo>
                  <a:pt x="68" y="623"/>
                </a:lnTo>
                <a:lnTo>
                  <a:pt x="59" y="606"/>
                </a:lnTo>
                <a:lnTo>
                  <a:pt x="52" y="588"/>
                </a:lnTo>
                <a:lnTo>
                  <a:pt x="36" y="553"/>
                </a:lnTo>
                <a:lnTo>
                  <a:pt x="18" y="513"/>
                </a:lnTo>
                <a:lnTo>
                  <a:pt x="0" y="94"/>
                </a:lnTo>
                <a:lnTo>
                  <a:pt x="0" y="94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6" name="Freeform 212"/>
          <p:cNvSpPr>
            <a:spLocks/>
          </p:cNvSpPr>
          <p:nvPr/>
        </p:nvSpPr>
        <p:spPr bwMode="auto">
          <a:xfrm>
            <a:off x="3317408" y="4399222"/>
            <a:ext cx="964675" cy="1062800"/>
          </a:xfrm>
          <a:custGeom>
            <a:avLst/>
            <a:gdLst>
              <a:gd name="T0" fmla="*/ 2096 w 2096"/>
              <a:gd name="T1" fmla="*/ 353 h 2306"/>
              <a:gd name="T2" fmla="*/ 2056 w 2096"/>
              <a:gd name="T3" fmla="*/ 2130 h 2306"/>
              <a:gd name="T4" fmla="*/ 832 w 2096"/>
              <a:gd name="T5" fmla="*/ 2055 h 2306"/>
              <a:gd name="T6" fmla="*/ 836 w 2096"/>
              <a:gd name="T7" fmla="*/ 2068 h 2306"/>
              <a:gd name="T8" fmla="*/ 839 w 2096"/>
              <a:gd name="T9" fmla="*/ 2079 h 2306"/>
              <a:gd name="T10" fmla="*/ 841 w 2096"/>
              <a:gd name="T11" fmla="*/ 2084 h 2306"/>
              <a:gd name="T12" fmla="*/ 843 w 2096"/>
              <a:gd name="T13" fmla="*/ 2089 h 2306"/>
              <a:gd name="T14" fmla="*/ 846 w 2096"/>
              <a:gd name="T15" fmla="*/ 2094 h 2306"/>
              <a:gd name="T16" fmla="*/ 851 w 2096"/>
              <a:gd name="T17" fmla="*/ 2099 h 2306"/>
              <a:gd name="T18" fmla="*/ 862 w 2096"/>
              <a:gd name="T19" fmla="*/ 2105 h 2306"/>
              <a:gd name="T20" fmla="*/ 872 w 2096"/>
              <a:gd name="T21" fmla="*/ 2111 h 2306"/>
              <a:gd name="T22" fmla="*/ 882 w 2096"/>
              <a:gd name="T23" fmla="*/ 2124 h 2306"/>
              <a:gd name="T24" fmla="*/ 890 w 2096"/>
              <a:gd name="T25" fmla="*/ 2137 h 2306"/>
              <a:gd name="T26" fmla="*/ 896 w 2096"/>
              <a:gd name="T27" fmla="*/ 2150 h 2306"/>
              <a:gd name="T28" fmla="*/ 905 w 2096"/>
              <a:gd name="T29" fmla="*/ 2164 h 2306"/>
              <a:gd name="T30" fmla="*/ 905 w 2096"/>
              <a:gd name="T31" fmla="*/ 2164 h 2306"/>
              <a:gd name="T32" fmla="*/ 341 w 2096"/>
              <a:gd name="T33" fmla="*/ 2119 h 2306"/>
              <a:gd name="T34" fmla="*/ 325 w 2096"/>
              <a:gd name="T35" fmla="*/ 2306 h 2306"/>
              <a:gd name="T36" fmla="*/ 0 w 2096"/>
              <a:gd name="T37" fmla="*/ 2269 h 2306"/>
              <a:gd name="T38" fmla="*/ 0 w 2096"/>
              <a:gd name="T39" fmla="*/ 2269 h 2306"/>
              <a:gd name="T40" fmla="*/ 208 w 2096"/>
              <a:gd name="T41" fmla="*/ 0 h 2306"/>
              <a:gd name="T42" fmla="*/ 208 w 2096"/>
              <a:gd name="T43" fmla="*/ 0 h 2306"/>
              <a:gd name="T44" fmla="*/ 330 w 2096"/>
              <a:gd name="T45" fmla="*/ 13 h 2306"/>
              <a:gd name="T46" fmla="*/ 452 w 2096"/>
              <a:gd name="T47" fmla="*/ 25 h 2306"/>
              <a:gd name="T48" fmla="*/ 574 w 2096"/>
              <a:gd name="T49" fmla="*/ 37 h 2306"/>
              <a:gd name="T50" fmla="*/ 695 w 2096"/>
              <a:gd name="T51" fmla="*/ 48 h 2306"/>
              <a:gd name="T52" fmla="*/ 815 w 2096"/>
              <a:gd name="T53" fmla="*/ 59 h 2306"/>
              <a:gd name="T54" fmla="*/ 935 w 2096"/>
              <a:gd name="T55" fmla="*/ 69 h 2306"/>
              <a:gd name="T56" fmla="*/ 1054 w 2096"/>
              <a:gd name="T57" fmla="*/ 79 h 2306"/>
              <a:gd name="T58" fmla="*/ 1171 w 2096"/>
              <a:gd name="T59" fmla="*/ 89 h 2306"/>
              <a:gd name="T60" fmla="*/ 1289 w 2096"/>
              <a:gd name="T61" fmla="*/ 97 h 2306"/>
              <a:gd name="T62" fmla="*/ 1407 w 2096"/>
              <a:gd name="T63" fmla="*/ 106 h 2306"/>
              <a:gd name="T64" fmla="*/ 1524 w 2096"/>
              <a:gd name="T65" fmla="*/ 115 h 2306"/>
              <a:gd name="T66" fmla="*/ 1639 w 2096"/>
              <a:gd name="T67" fmla="*/ 122 h 2306"/>
              <a:gd name="T68" fmla="*/ 1755 w 2096"/>
              <a:gd name="T69" fmla="*/ 130 h 2306"/>
              <a:gd name="T70" fmla="*/ 1869 w 2096"/>
              <a:gd name="T71" fmla="*/ 136 h 2306"/>
              <a:gd name="T72" fmla="*/ 1983 w 2096"/>
              <a:gd name="T73" fmla="*/ 143 h 2306"/>
              <a:gd name="T74" fmla="*/ 2096 w 2096"/>
              <a:gd name="T75" fmla="*/ 149 h 2306"/>
              <a:gd name="T76" fmla="*/ 2096 w 2096"/>
              <a:gd name="T77" fmla="*/ 149 h 2306"/>
              <a:gd name="T78" fmla="*/ 2096 w 2096"/>
              <a:gd name="T79" fmla="*/ 353 h 2306"/>
              <a:gd name="T80" fmla="*/ 2096 w 2096"/>
              <a:gd name="T81" fmla="*/ 353 h 2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96" h="2306">
                <a:moveTo>
                  <a:pt x="2096" y="353"/>
                </a:moveTo>
                <a:lnTo>
                  <a:pt x="2056" y="2130"/>
                </a:lnTo>
                <a:lnTo>
                  <a:pt x="832" y="2055"/>
                </a:lnTo>
                <a:lnTo>
                  <a:pt x="836" y="2068"/>
                </a:lnTo>
                <a:lnTo>
                  <a:pt x="839" y="2079"/>
                </a:lnTo>
                <a:lnTo>
                  <a:pt x="841" y="2084"/>
                </a:lnTo>
                <a:lnTo>
                  <a:pt x="843" y="2089"/>
                </a:lnTo>
                <a:lnTo>
                  <a:pt x="846" y="2094"/>
                </a:lnTo>
                <a:lnTo>
                  <a:pt x="851" y="2099"/>
                </a:lnTo>
                <a:lnTo>
                  <a:pt x="862" y="2105"/>
                </a:lnTo>
                <a:lnTo>
                  <a:pt x="872" y="2111"/>
                </a:lnTo>
                <a:lnTo>
                  <a:pt x="882" y="2124"/>
                </a:lnTo>
                <a:lnTo>
                  <a:pt x="890" y="2137"/>
                </a:lnTo>
                <a:lnTo>
                  <a:pt x="896" y="2150"/>
                </a:lnTo>
                <a:lnTo>
                  <a:pt x="905" y="2164"/>
                </a:lnTo>
                <a:lnTo>
                  <a:pt x="905" y="2164"/>
                </a:lnTo>
                <a:lnTo>
                  <a:pt x="341" y="2119"/>
                </a:lnTo>
                <a:lnTo>
                  <a:pt x="325" y="2306"/>
                </a:lnTo>
                <a:lnTo>
                  <a:pt x="0" y="2269"/>
                </a:lnTo>
                <a:lnTo>
                  <a:pt x="0" y="2269"/>
                </a:lnTo>
                <a:lnTo>
                  <a:pt x="208" y="0"/>
                </a:lnTo>
                <a:lnTo>
                  <a:pt x="208" y="0"/>
                </a:lnTo>
                <a:lnTo>
                  <a:pt x="330" y="13"/>
                </a:lnTo>
                <a:lnTo>
                  <a:pt x="452" y="25"/>
                </a:lnTo>
                <a:lnTo>
                  <a:pt x="574" y="37"/>
                </a:lnTo>
                <a:lnTo>
                  <a:pt x="695" y="48"/>
                </a:lnTo>
                <a:lnTo>
                  <a:pt x="815" y="59"/>
                </a:lnTo>
                <a:lnTo>
                  <a:pt x="935" y="69"/>
                </a:lnTo>
                <a:lnTo>
                  <a:pt x="1054" y="79"/>
                </a:lnTo>
                <a:lnTo>
                  <a:pt x="1171" y="89"/>
                </a:lnTo>
                <a:lnTo>
                  <a:pt x="1289" y="97"/>
                </a:lnTo>
                <a:lnTo>
                  <a:pt x="1407" y="106"/>
                </a:lnTo>
                <a:lnTo>
                  <a:pt x="1524" y="115"/>
                </a:lnTo>
                <a:lnTo>
                  <a:pt x="1639" y="122"/>
                </a:lnTo>
                <a:lnTo>
                  <a:pt x="1755" y="130"/>
                </a:lnTo>
                <a:lnTo>
                  <a:pt x="1869" y="136"/>
                </a:lnTo>
                <a:lnTo>
                  <a:pt x="1983" y="143"/>
                </a:lnTo>
                <a:lnTo>
                  <a:pt x="2096" y="149"/>
                </a:lnTo>
                <a:lnTo>
                  <a:pt x="2096" y="149"/>
                </a:lnTo>
                <a:lnTo>
                  <a:pt x="2096" y="353"/>
                </a:lnTo>
                <a:lnTo>
                  <a:pt x="2096" y="35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8" name="Freeform 214"/>
          <p:cNvSpPr>
            <a:spLocks/>
          </p:cNvSpPr>
          <p:nvPr/>
        </p:nvSpPr>
        <p:spPr bwMode="auto">
          <a:xfrm>
            <a:off x="4282082" y="4444830"/>
            <a:ext cx="1286693" cy="617779"/>
          </a:xfrm>
          <a:custGeom>
            <a:avLst/>
            <a:gdLst>
              <a:gd name="T0" fmla="*/ 951 w 2792"/>
              <a:gd name="T1" fmla="*/ 275 h 1342"/>
              <a:gd name="T2" fmla="*/ 1029 w 2792"/>
              <a:gd name="T3" fmla="*/ 1044 h 1342"/>
              <a:gd name="T4" fmla="*/ 1090 w 2792"/>
              <a:gd name="T5" fmla="*/ 1061 h 1342"/>
              <a:gd name="T6" fmla="*/ 1116 w 2792"/>
              <a:gd name="T7" fmla="*/ 1087 h 1342"/>
              <a:gd name="T8" fmla="*/ 1134 w 2792"/>
              <a:gd name="T9" fmla="*/ 1105 h 1342"/>
              <a:gd name="T10" fmla="*/ 1150 w 2792"/>
              <a:gd name="T11" fmla="*/ 1104 h 1342"/>
              <a:gd name="T12" fmla="*/ 1194 w 2792"/>
              <a:gd name="T13" fmla="*/ 1084 h 1342"/>
              <a:gd name="T14" fmla="*/ 1220 w 2792"/>
              <a:gd name="T15" fmla="*/ 1079 h 1342"/>
              <a:gd name="T16" fmla="*/ 1224 w 2792"/>
              <a:gd name="T17" fmla="*/ 1087 h 1342"/>
              <a:gd name="T18" fmla="*/ 1241 w 2792"/>
              <a:gd name="T19" fmla="*/ 1112 h 1342"/>
              <a:gd name="T20" fmla="*/ 1280 w 2792"/>
              <a:gd name="T21" fmla="*/ 1141 h 1342"/>
              <a:gd name="T22" fmla="*/ 1341 w 2792"/>
              <a:gd name="T23" fmla="*/ 1177 h 1342"/>
              <a:gd name="T24" fmla="*/ 1399 w 2792"/>
              <a:gd name="T25" fmla="*/ 1182 h 1342"/>
              <a:gd name="T26" fmla="*/ 1474 w 2792"/>
              <a:gd name="T27" fmla="*/ 1175 h 1342"/>
              <a:gd name="T28" fmla="*/ 1547 w 2792"/>
              <a:gd name="T29" fmla="*/ 1171 h 1342"/>
              <a:gd name="T30" fmla="*/ 1592 w 2792"/>
              <a:gd name="T31" fmla="*/ 1197 h 1342"/>
              <a:gd name="T32" fmla="*/ 1634 w 2792"/>
              <a:gd name="T33" fmla="*/ 1223 h 1342"/>
              <a:gd name="T34" fmla="*/ 1646 w 2792"/>
              <a:gd name="T35" fmla="*/ 1242 h 1342"/>
              <a:gd name="T36" fmla="*/ 1663 w 2792"/>
              <a:gd name="T37" fmla="*/ 1274 h 1342"/>
              <a:gd name="T38" fmla="*/ 1689 w 2792"/>
              <a:gd name="T39" fmla="*/ 1290 h 1342"/>
              <a:gd name="T40" fmla="*/ 1707 w 2792"/>
              <a:gd name="T41" fmla="*/ 1289 h 1342"/>
              <a:gd name="T42" fmla="*/ 1727 w 2792"/>
              <a:gd name="T43" fmla="*/ 1270 h 1342"/>
              <a:gd name="T44" fmla="*/ 1748 w 2792"/>
              <a:gd name="T45" fmla="*/ 1258 h 1342"/>
              <a:gd name="T46" fmla="*/ 1777 w 2792"/>
              <a:gd name="T47" fmla="*/ 1254 h 1342"/>
              <a:gd name="T48" fmla="*/ 1798 w 2792"/>
              <a:gd name="T49" fmla="*/ 1270 h 1342"/>
              <a:gd name="T50" fmla="*/ 1820 w 2792"/>
              <a:gd name="T51" fmla="*/ 1286 h 1342"/>
              <a:gd name="T52" fmla="*/ 1865 w 2792"/>
              <a:gd name="T53" fmla="*/ 1288 h 1342"/>
              <a:gd name="T54" fmla="*/ 1906 w 2792"/>
              <a:gd name="T55" fmla="*/ 1295 h 1342"/>
              <a:gd name="T56" fmla="*/ 1928 w 2792"/>
              <a:gd name="T57" fmla="*/ 1307 h 1342"/>
              <a:gd name="T58" fmla="*/ 1971 w 2792"/>
              <a:gd name="T59" fmla="*/ 1289 h 1342"/>
              <a:gd name="T60" fmla="*/ 2089 w 2792"/>
              <a:gd name="T61" fmla="*/ 1316 h 1342"/>
              <a:gd name="T62" fmla="*/ 2144 w 2792"/>
              <a:gd name="T63" fmla="*/ 1331 h 1342"/>
              <a:gd name="T64" fmla="*/ 2165 w 2792"/>
              <a:gd name="T65" fmla="*/ 1341 h 1342"/>
              <a:gd name="T66" fmla="*/ 2200 w 2792"/>
              <a:gd name="T67" fmla="*/ 1336 h 1342"/>
              <a:gd name="T68" fmla="*/ 2251 w 2792"/>
              <a:gd name="T69" fmla="*/ 1318 h 1342"/>
              <a:gd name="T70" fmla="*/ 2291 w 2792"/>
              <a:gd name="T71" fmla="*/ 1286 h 1342"/>
              <a:gd name="T72" fmla="*/ 2327 w 2792"/>
              <a:gd name="T73" fmla="*/ 1276 h 1342"/>
              <a:gd name="T74" fmla="*/ 2372 w 2792"/>
              <a:gd name="T75" fmla="*/ 1256 h 1342"/>
              <a:gd name="T76" fmla="*/ 2419 w 2792"/>
              <a:gd name="T77" fmla="*/ 1241 h 1342"/>
              <a:gd name="T78" fmla="*/ 2456 w 2792"/>
              <a:gd name="T79" fmla="*/ 1254 h 1342"/>
              <a:gd name="T80" fmla="*/ 2547 w 2792"/>
              <a:gd name="T81" fmla="*/ 1256 h 1342"/>
              <a:gd name="T82" fmla="*/ 2580 w 2792"/>
              <a:gd name="T83" fmla="*/ 1263 h 1342"/>
              <a:gd name="T84" fmla="*/ 2648 w 2792"/>
              <a:gd name="T85" fmla="*/ 1296 h 1342"/>
              <a:gd name="T86" fmla="*/ 2712 w 2792"/>
              <a:gd name="T87" fmla="*/ 1324 h 1342"/>
              <a:gd name="T88" fmla="*/ 2792 w 2792"/>
              <a:gd name="T89" fmla="*/ 1329 h 1342"/>
              <a:gd name="T90" fmla="*/ 2699 w 2792"/>
              <a:gd name="T91" fmla="*/ 210 h 1342"/>
              <a:gd name="T92" fmla="*/ 2631 w 2792"/>
              <a:gd name="T93" fmla="*/ 5 h 1342"/>
              <a:gd name="T94" fmla="*/ 2255 w 2792"/>
              <a:gd name="T95" fmla="*/ 27 h 1342"/>
              <a:gd name="T96" fmla="*/ 1602 w 2792"/>
              <a:gd name="T97" fmla="*/ 56 h 1342"/>
              <a:gd name="T98" fmla="*/ 770 w 2792"/>
              <a:gd name="T99" fmla="*/ 70 h 1342"/>
              <a:gd name="T100" fmla="*/ 320 w 2792"/>
              <a:gd name="T101" fmla="*/ 65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92" h="1342">
                <a:moveTo>
                  <a:pt x="0" y="51"/>
                </a:moveTo>
                <a:lnTo>
                  <a:pt x="0" y="255"/>
                </a:lnTo>
                <a:lnTo>
                  <a:pt x="0" y="255"/>
                </a:lnTo>
                <a:lnTo>
                  <a:pt x="951" y="275"/>
                </a:lnTo>
                <a:lnTo>
                  <a:pt x="951" y="1031"/>
                </a:lnTo>
                <a:lnTo>
                  <a:pt x="980" y="1035"/>
                </a:lnTo>
                <a:lnTo>
                  <a:pt x="1004" y="1039"/>
                </a:lnTo>
                <a:lnTo>
                  <a:pt x="1029" y="1044"/>
                </a:lnTo>
                <a:lnTo>
                  <a:pt x="1057" y="1050"/>
                </a:lnTo>
                <a:lnTo>
                  <a:pt x="1069" y="1052"/>
                </a:lnTo>
                <a:lnTo>
                  <a:pt x="1080" y="1057"/>
                </a:lnTo>
                <a:lnTo>
                  <a:pt x="1090" y="1061"/>
                </a:lnTo>
                <a:lnTo>
                  <a:pt x="1099" y="1069"/>
                </a:lnTo>
                <a:lnTo>
                  <a:pt x="1106" y="1074"/>
                </a:lnTo>
                <a:lnTo>
                  <a:pt x="1111" y="1080"/>
                </a:lnTo>
                <a:lnTo>
                  <a:pt x="1116" y="1087"/>
                </a:lnTo>
                <a:lnTo>
                  <a:pt x="1120" y="1093"/>
                </a:lnTo>
                <a:lnTo>
                  <a:pt x="1125" y="1099"/>
                </a:lnTo>
                <a:lnTo>
                  <a:pt x="1131" y="1104"/>
                </a:lnTo>
                <a:lnTo>
                  <a:pt x="1134" y="1105"/>
                </a:lnTo>
                <a:lnTo>
                  <a:pt x="1137" y="1107"/>
                </a:lnTo>
                <a:lnTo>
                  <a:pt x="1140" y="1107"/>
                </a:lnTo>
                <a:lnTo>
                  <a:pt x="1145" y="1108"/>
                </a:lnTo>
                <a:lnTo>
                  <a:pt x="1150" y="1104"/>
                </a:lnTo>
                <a:lnTo>
                  <a:pt x="1156" y="1100"/>
                </a:lnTo>
                <a:lnTo>
                  <a:pt x="1172" y="1093"/>
                </a:lnTo>
                <a:lnTo>
                  <a:pt x="1187" y="1086"/>
                </a:lnTo>
                <a:lnTo>
                  <a:pt x="1194" y="1084"/>
                </a:lnTo>
                <a:lnTo>
                  <a:pt x="1202" y="1081"/>
                </a:lnTo>
                <a:lnTo>
                  <a:pt x="1210" y="1079"/>
                </a:lnTo>
                <a:lnTo>
                  <a:pt x="1219" y="1079"/>
                </a:lnTo>
                <a:lnTo>
                  <a:pt x="1220" y="1079"/>
                </a:lnTo>
                <a:lnTo>
                  <a:pt x="1221" y="1080"/>
                </a:lnTo>
                <a:lnTo>
                  <a:pt x="1223" y="1081"/>
                </a:lnTo>
                <a:lnTo>
                  <a:pt x="1223" y="1083"/>
                </a:lnTo>
                <a:lnTo>
                  <a:pt x="1224" y="1087"/>
                </a:lnTo>
                <a:lnTo>
                  <a:pt x="1225" y="1089"/>
                </a:lnTo>
                <a:lnTo>
                  <a:pt x="1230" y="1098"/>
                </a:lnTo>
                <a:lnTo>
                  <a:pt x="1235" y="1105"/>
                </a:lnTo>
                <a:lnTo>
                  <a:pt x="1241" y="1112"/>
                </a:lnTo>
                <a:lnTo>
                  <a:pt x="1248" y="1118"/>
                </a:lnTo>
                <a:lnTo>
                  <a:pt x="1259" y="1127"/>
                </a:lnTo>
                <a:lnTo>
                  <a:pt x="1269" y="1133"/>
                </a:lnTo>
                <a:lnTo>
                  <a:pt x="1280" y="1141"/>
                </a:lnTo>
                <a:lnTo>
                  <a:pt x="1291" y="1147"/>
                </a:lnTo>
                <a:lnTo>
                  <a:pt x="1311" y="1161"/>
                </a:lnTo>
                <a:lnTo>
                  <a:pt x="1331" y="1172"/>
                </a:lnTo>
                <a:lnTo>
                  <a:pt x="1341" y="1177"/>
                </a:lnTo>
                <a:lnTo>
                  <a:pt x="1352" y="1180"/>
                </a:lnTo>
                <a:lnTo>
                  <a:pt x="1363" y="1182"/>
                </a:lnTo>
                <a:lnTo>
                  <a:pt x="1376" y="1182"/>
                </a:lnTo>
                <a:lnTo>
                  <a:pt x="1399" y="1182"/>
                </a:lnTo>
                <a:lnTo>
                  <a:pt x="1418" y="1181"/>
                </a:lnTo>
                <a:lnTo>
                  <a:pt x="1437" y="1179"/>
                </a:lnTo>
                <a:lnTo>
                  <a:pt x="1456" y="1178"/>
                </a:lnTo>
                <a:lnTo>
                  <a:pt x="1474" y="1175"/>
                </a:lnTo>
                <a:lnTo>
                  <a:pt x="1493" y="1173"/>
                </a:lnTo>
                <a:lnTo>
                  <a:pt x="1513" y="1172"/>
                </a:lnTo>
                <a:lnTo>
                  <a:pt x="1536" y="1172"/>
                </a:lnTo>
                <a:lnTo>
                  <a:pt x="1547" y="1171"/>
                </a:lnTo>
                <a:lnTo>
                  <a:pt x="1556" y="1172"/>
                </a:lnTo>
                <a:lnTo>
                  <a:pt x="1567" y="1180"/>
                </a:lnTo>
                <a:lnTo>
                  <a:pt x="1578" y="1191"/>
                </a:lnTo>
                <a:lnTo>
                  <a:pt x="1592" y="1197"/>
                </a:lnTo>
                <a:lnTo>
                  <a:pt x="1605" y="1204"/>
                </a:lnTo>
                <a:lnTo>
                  <a:pt x="1618" y="1211"/>
                </a:lnTo>
                <a:lnTo>
                  <a:pt x="1631" y="1220"/>
                </a:lnTo>
                <a:lnTo>
                  <a:pt x="1634" y="1223"/>
                </a:lnTo>
                <a:lnTo>
                  <a:pt x="1637" y="1226"/>
                </a:lnTo>
                <a:lnTo>
                  <a:pt x="1639" y="1231"/>
                </a:lnTo>
                <a:lnTo>
                  <a:pt x="1642" y="1234"/>
                </a:lnTo>
                <a:lnTo>
                  <a:pt x="1646" y="1242"/>
                </a:lnTo>
                <a:lnTo>
                  <a:pt x="1649" y="1251"/>
                </a:lnTo>
                <a:lnTo>
                  <a:pt x="1653" y="1260"/>
                </a:lnTo>
                <a:lnTo>
                  <a:pt x="1658" y="1266"/>
                </a:lnTo>
                <a:lnTo>
                  <a:pt x="1663" y="1274"/>
                </a:lnTo>
                <a:lnTo>
                  <a:pt x="1669" y="1279"/>
                </a:lnTo>
                <a:lnTo>
                  <a:pt x="1675" y="1285"/>
                </a:lnTo>
                <a:lnTo>
                  <a:pt x="1682" y="1288"/>
                </a:lnTo>
                <a:lnTo>
                  <a:pt x="1689" y="1290"/>
                </a:lnTo>
                <a:lnTo>
                  <a:pt x="1698" y="1291"/>
                </a:lnTo>
                <a:lnTo>
                  <a:pt x="1701" y="1291"/>
                </a:lnTo>
                <a:lnTo>
                  <a:pt x="1704" y="1290"/>
                </a:lnTo>
                <a:lnTo>
                  <a:pt x="1707" y="1289"/>
                </a:lnTo>
                <a:lnTo>
                  <a:pt x="1711" y="1287"/>
                </a:lnTo>
                <a:lnTo>
                  <a:pt x="1716" y="1281"/>
                </a:lnTo>
                <a:lnTo>
                  <a:pt x="1721" y="1276"/>
                </a:lnTo>
                <a:lnTo>
                  <a:pt x="1727" y="1270"/>
                </a:lnTo>
                <a:lnTo>
                  <a:pt x="1732" y="1266"/>
                </a:lnTo>
                <a:lnTo>
                  <a:pt x="1738" y="1263"/>
                </a:lnTo>
                <a:lnTo>
                  <a:pt x="1743" y="1260"/>
                </a:lnTo>
                <a:lnTo>
                  <a:pt x="1748" y="1258"/>
                </a:lnTo>
                <a:lnTo>
                  <a:pt x="1755" y="1255"/>
                </a:lnTo>
                <a:lnTo>
                  <a:pt x="1761" y="1254"/>
                </a:lnTo>
                <a:lnTo>
                  <a:pt x="1769" y="1254"/>
                </a:lnTo>
                <a:lnTo>
                  <a:pt x="1777" y="1254"/>
                </a:lnTo>
                <a:lnTo>
                  <a:pt x="1784" y="1256"/>
                </a:lnTo>
                <a:lnTo>
                  <a:pt x="1790" y="1260"/>
                </a:lnTo>
                <a:lnTo>
                  <a:pt x="1796" y="1265"/>
                </a:lnTo>
                <a:lnTo>
                  <a:pt x="1798" y="1270"/>
                </a:lnTo>
                <a:lnTo>
                  <a:pt x="1801" y="1276"/>
                </a:lnTo>
                <a:lnTo>
                  <a:pt x="1807" y="1280"/>
                </a:lnTo>
                <a:lnTo>
                  <a:pt x="1813" y="1283"/>
                </a:lnTo>
                <a:lnTo>
                  <a:pt x="1820" y="1286"/>
                </a:lnTo>
                <a:lnTo>
                  <a:pt x="1826" y="1287"/>
                </a:lnTo>
                <a:lnTo>
                  <a:pt x="1839" y="1289"/>
                </a:lnTo>
                <a:lnTo>
                  <a:pt x="1854" y="1289"/>
                </a:lnTo>
                <a:lnTo>
                  <a:pt x="1865" y="1288"/>
                </a:lnTo>
                <a:lnTo>
                  <a:pt x="1876" y="1288"/>
                </a:lnTo>
                <a:lnTo>
                  <a:pt x="1886" y="1289"/>
                </a:lnTo>
                <a:lnTo>
                  <a:pt x="1896" y="1291"/>
                </a:lnTo>
                <a:lnTo>
                  <a:pt x="1906" y="1295"/>
                </a:lnTo>
                <a:lnTo>
                  <a:pt x="1915" y="1301"/>
                </a:lnTo>
                <a:lnTo>
                  <a:pt x="1919" y="1303"/>
                </a:lnTo>
                <a:lnTo>
                  <a:pt x="1923" y="1305"/>
                </a:lnTo>
                <a:lnTo>
                  <a:pt x="1928" y="1307"/>
                </a:lnTo>
                <a:lnTo>
                  <a:pt x="1934" y="1307"/>
                </a:lnTo>
                <a:lnTo>
                  <a:pt x="1944" y="1296"/>
                </a:lnTo>
                <a:lnTo>
                  <a:pt x="1955" y="1286"/>
                </a:lnTo>
                <a:lnTo>
                  <a:pt x="1971" y="1289"/>
                </a:lnTo>
                <a:lnTo>
                  <a:pt x="1987" y="1294"/>
                </a:lnTo>
                <a:lnTo>
                  <a:pt x="2024" y="1301"/>
                </a:lnTo>
                <a:lnTo>
                  <a:pt x="2056" y="1308"/>
                </a:lnTo>
                <a:lnTo>
                  <a:pt x="2089" y="1316"/>
                </a:lnTo>
                <a:lnTo>
                  <a:pt x="2125" y="1323"/>
                </a:lnTo>
                <a:lnTo>
                  <a:pt x="2132" y="1326"/>
                </a:lnTo>
                <a:lnTo>
                  <a:pt x="2137" y="1328"/>
                </a:lnTo>
                <a:lnTo>
                  <a:pt x="2144" y="1331"/>
                </a:lnTo>
                <a:lnTo>
                  <a:pt x="2148" y="1334"/>
                </a:lnTo>
                <a:lnTo>
                  <a:pt x="2153" y="1337"/>
                </a:lnTo>
                <a:lnTo>
                  <a:pt x="2160" y="1340"/>
                </a:lnTo>
                <a:lnTo>
                  <a:pt x="2165" y="1341"/>
                </a:lnTo>
                <a:lnTo>
                  <a:pt x="2173" y="1342"/>
                </a:lnTo>
                <a:lnTo>
                  <a:pt x="2183" y="1341"/>
                </a:lnTo>
                <a:lnTo>
                  <a:pt x="2191" y="1340"/>
                </a:lnTo>
                <a:lnTo>
                  <a:pt x="2200" y="1336"/>
                </a:lnTo>
                <a:lnTo>
                  <a:pt x="2210" y="1334"/>
                </a:lnTo>
                <a:lnTo>
                  <a:pt x="2225" y="1329"/>
                </a:lnTo>
                <a:lnTo>
                  <a:pt x="2238" y="1324"/>
                </a:lnTo>
                <a:lnTo>
                  <a:pt x="2251" y="1318"/>
                </a:lnTo>
                <a:lnTo>
                  <a:pt x="2263" y="1309"/>
                </a:lnTo>
                <a:lnTo>
                  <a:pt x="2272" y="1301"/>
                </a:lnTo>
                <a:lnTo>
                  <a:pt x="2282" y="1291"/>
                </a:lnTo>
                <a:lnTo>
                  <a:pt x="2291" y="1286"/>
                </a:lnTo>
                <a:lnTo>
                  <a:pt x="2300" y="1282"/>
                </a:lnTo>
                <a:lnTo>
                  <a:pt x="2309" y="1280"/>
                </a:lnTo>
                <a:lnTo>
                  <a:pt x="2318" y="1278"/>
                </a:lnTo>
                <a:lnTo>
                  <a:pt x="2327" y="1276"/>
                </a:lnTo>
                <a:lnTo>
                  <a:pt x="2336" y="1275"/>
                </a:lnTo>
                <a:lnTo>
                  <a:pt x="2346" y="1272"/>
                </a:lnTo>
                <a:lnTo>
                  <a:pt x="2355" y="1267"/>
                </a:lnTo>
                <a:lnTo>
                  <a:pt x="2372" y="1256"/>
                </a:lnTo>
                <a:lnTo>
                  <a:pt x="2388" y="1246"/>
                </a:lnTo>
                <a:lnTo>
                  <a:pt x="2399" y="1243"/>
                </a:lnTo>
                <a:lnTo>
                  <a:pt x="2408" y="1241"/>
                </a:lnTo>
                <a:lnTo>
                  <a:pt x="2419" y="1241"/>
                </a:lnTo>
                <a:lnTo>
                  <a:pt x="2430" y="1241"/>
                </a:lnTo>
                <a:lnTo>
                  <a:pt x="2441" y="1247"/>
                </a:lnTo>
                <a:lnTo>
                  <a:pt x="2452" y="1252"/>
                </a:lnTo>
                <a:lnTo>
                  <a:pt x="2456" y="1254"/>
                </a:lnTo>
                <a:lnTo>
                  <a:pt x="2461" y="1255"/>
                </a:lnTo>
                <a:lnTo>
                  <a:pt x="2467" y="1256"/>
                </a:lnTo>
                <a:lnTo>
                  <a:pt x="2473" y="1256"/>
                </a:lnTo>
                <a:lnTo>
                  <a:pt x="2547" y="1256"/>
                </a:lnTo>
                <a:lnTo>
                  <a:pt x="2556" y="1258"/>
                </a:lnTo>
                <a:lnTo>
                  <a:pt x="2565" y="1259"/>
                </a:lnTo>
                <a:lnTo>
                  <a:pt x="2573" y="1261"/>
                </a:lnTo>
                <a:lnTo>
                  <a:pt x="2580" y="1263"/>
                </a:lnTo>
                <a:lnTo>
                  <a:pt x="2594" y="1270"/>
                </a:lnTo>
                <a:lnTo>
                  <a:pt x="2611" y="1278"/>
                </a:lnTo>
                <a:lnTo>
                  <a:pt x="2631" y="1288"/>
                </a:lnTo>
                <a:lnTo>
                  <a:pt x="2648" y="1296"/>
                </a:lnTo>
                <a:lnTo>
                  <a:pt x="2665" y="1306"/>
                </a:lnTo>
                <a:lnTo>
                  <a:pt x="2685" y="1315"/>
                </a:lnTo>
                <a:lnTo>
                  <a:pt x="2699" y="1321"/>
                </a:lnTo>
                <a:lnTo>
                  <a:pt x="2712" y="1324"/>
                </a:lnTo>
                <a:lnTo>
                  <a:pt x="2725" y="1327"/>
                </a:lnTo>
                <a:lnTo>
                  <a:pt x="2737" y="1329"/>
                </a:lnTo>
                <a:lnTo>
                  <a:pt x="2763" y="1329"/>
                </a:lnTo>
                <a:lnTo>
                  <a:pt x="2792" y="1329"/>
                </a:lnTo>
                <a:lnTo>
                  <a:pt x="2792" y="1329"/>
                </a:lnTo>
                <a:lnTo>
                  <a:pt x="2759" y="579"/>
                </a:lnTo>
                <a:lnTo>
                  <a:pt x="2699" y="210"/>
                </a:lnTo>
                <a:lnTo>
                  <a:pt x="2699" y="210"/>
                </a:lnTo>
                <a:lnTo>
                  <a:pt x="2683" y="0"/>
                </a:lnTo>
                <a:lnTo>
                  <a:pt x="2683" y="0"/>
                </a:lnTo>
                <a:lnTo>
                  <a:pt x="2670" y="2"/>
                </a:lnTo>
                <a:lnTo>
                  <a:pt x="2631" y="5"/>
                </a:lnTo>
                <a:lnTo>
                  <a:pt x="2569" y="9"/>
                </a:lnTo>
                <a:lnTo>
                  <a:pt x="2484" y="15"/>
                </a:lnTo>
                <a:lnTo>
                  <a:pt x="2379" y="20"/>
                </a:lnTo>
                <a:lnTo>
                  <a:pt x="2255" y="27"/>
                </a:lnTo>
                <a:lnTo>
                  <a:pt x="2115" y="34"/>
                </a:lnTo>
                <a:lnTo>
                  <a:pt x="1957" y="42"/>
                </a:lnTo>
                <a:lnTo>
                  <a:pt x="1785" y="49"/>
                </a:lnTo>
                <a:lnTo>
                  <a:pt x="1602" y="56"/>
                </a:lnTo>
                <a:lnTo>
                  <a:pt x="1406" y="61"/>
                </a:lnTo>
                <a:lnTo>
                  <a:pt x="1202" y="65"/>
                </a:lnTo>
                <a:lnTo>
                  <a:pt x="989" y="67"/>
                </a:lnTo>
                <a:lnTo>
                  <a:pt x="770" y="70"/>
                </a:lnTo>
                <a:lnTo>
                  <a:pt x="659" y="70"/>
                </a:lnTo>
                <a:lnTo>
                  <a:pt x="546" y="69"/>
                </a:lnTo>
                <a:lnTo>
                  <a:pt x="433" y="67"/>
                </a:lnTo>
                <a:lnTo>
                  <a:pt x="320" y="65"/>
                </a:lnTo>
                <a:lnTo>
                  <a:pt x="320" y="65"/>
                </a:lnTo>
                <a:lnTo>
                  <a:pt x="0" y="51"/>
                </a:lnTo>
                <a:lnTo>
                  <a:pt x="0" y="51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0" name="Freeform 216"/>
          <p:cNvSpPr>
            <a:spLocks/>
          </p:cNvSpPr>
          <p:nvPr/>
        </p:nvSpPr>
        <p:spPr bwMode="auto">
          <a:xfrm>
            <a:off x="2692719" y="3382030"/>
            <a:ext cx="794682" cy="1017193"/>
          </a:xfrm>
          <a:custGeom>
            <a:avLst/>
            <a:gdLst>
              <a:gd name="T0" fmla="*/ 1724 w 1724"/>
              <a:gd name="T1" fmla="*/ 624 h 2209"/>
              <a:gd name="T2" fmla="*/ 1562 w 1724"/>
              <a:gd name="T3" fmla="*/ 2209 h 2209"/>
              <a:gd name="T4" fmla="*/ 1562 w 1724"/>
              <a:gd name="T5" fmla="*/ 2209 h 2209"/>
              <a:gd name="T6" fmla="*/ 1467 w 1724"/>
              <a:gd name="T7" fmla="*/ 2197 h 2209"/>
              <a:gd name="T8" fmla="*/ 1373 w 1724"/>
              <a:gd name="T9" fmla="*/ 2184 h 2209"/>
              <a:gd name="T10" fmla="*/ 1277 w 1724"/>
              <a:gd name="T11" fmla="*/ 2170 h 2209"/>
              <a:gd name="T12" fmla="*/ 1182 w 1724"/>
              <a:gd name="T13" fmla="*/ 2156 h 2209"/>
              <a:gd name="T14" fmla="*/ 1086 w 1724"/>
              <a:gd name="T15" fmla="*/ 2142 h 2209"/>
              <a:gd name="T16" fmla="*/ 990 w 1724"/>
              <a:gd name="T17" fmla="*/ 2128 h 2209"/>
              <a:gd name="T18" fmla="*/ 893 w 1724"/>
              <a:gd name="T19" fmla="*/ 2113 h 2209"/>
              <a:gd name="T20" fmla="*/ 795 w 1724"/>
              <a:gd name="T21" fmla="*/ 2098 h 2209"/>
              <a:gd name="T22" fmla="*/ 698 w 1724"/>
              <a:gd name="T23" fmla="*/ 2083 h 2209"/>
              <a:gd name="T24" fmla="*/ 600 w 1724"/>
              <a:gd name="T25" fmla="*/ 2067 h 2209"/>
              <a:gd name="T26" fmla="*/ 502 w 1724"/>
              <a:gd name="T27" fmla="*/ 2050 h 2209"/>
              <a:gd name="T28" fmla="*/ 402 w 1724"/>
              <a:gd name="T29" fmla="*/ 2034 h 2209"/>
              <a:gd name="T30" fmla="*/ 303 w 1724"/>
              <a:gd name="T31" fmla="*/ 2017 h 2209"/>
              <a:gd name="T32" fmla="*/ 202 w 1724"/>
              <a:gd name="T33" fmla="*/ 2000 h 2209"/>
              <a:gd name="T34" fmla="*/ 102 w 1724"/>
              <a:gd name="T35" fmla="*/ 1982 h 2209"/>
              <a:gd name="T36" fmla="*/ 0 w 1724"/>
              <a:gd name="T37" fmla="*/ 1965 h 2209"/>
              <a:gd name="T38" fmla="*/ 0 w 1724"/>
              <a:gd name="T39" fmla="*/ 1965 h 2209"/>
              <a:gd name="T40" fmla="*/ 301 w 1724"/>
              <a:gd name="T41" fmla="*/ 0 h 2209"/>
              <a:gd name="T42" fmla="*/ 301 w 1724"/>
              <a:gd name="T43" fmla="*/ 0 h 2209"/>
              <a:gd name="T44" fmla="*/ 1169 w 1724"/>
              <a:gd name="T45" fmla="*/ 149 h 2209"/>
              <a:gd name="T46" fmla="*/ 1169 w 1724"/>
              <a:gd name="T47" fmla="*/ 149 h 2209"/>
              <a:gd name="T48" fmla="*/ 1116 w 1724"/>
              <a:gd name="T49" fmla="*/ 547 h 2209"/>
              <a:gd name="T50" fmla="*/ 1724 w 1724"/>
              <a:gd name="T51" fmla="*/ 624 h 2209"/>
              <a:gd name="T52" fmla="*/ 1724 w 1724"/>
              <a:gd name="T53" fmla="*/ 624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24" h="2209">
                <a:moveTo>
                  <a:pt x="1724" y="624"/>
                </a:moveTo>
                <a:lnTo>
                  <a:pt x="1562" y="2209"/>
                </a:lnTo>
                <a:lnTo>
                  <a:pt x="1562" y="2209"/>
                </a:lnTo>
                <a:lnTo>
                  <a:pt x="1467" y="2197"/>
                </a:lnTo>
                <a:lnTo>
                  <a:pt x="1373" y="2184"/>
                </a:lnTo>
                <a:lnTo>
                  <a:pt x="1277" y="2170"/>
                </a:lnTo>
                <a:lnTo>
                  <a:pt x="1182" y="2156"/>
                </a:lnTo>
                <a:lnTo>
                  <a:pt x="1086" y="2142"/>
                </a:lnTo>
                <a:lnTo>
                  <a:pt x="990" y="2128"/>
                </a:lnTo>
                <a:lnTo>
                  <a:pt x="893" y="2113"/>
                </a:lnTo>
                <a:lnTo>
                  <a:pt x="795" y="2098"/>
                </a:lnTo>
                <a:lnTo>
                  <a:pt x="698" y="2083"/>
                </a:lnTo>
                <a:lnTo>
                  <a:pt x="600" y="2067"/>
                </a:lnTo>
                <a:lnTo>
                  <a:pt x="502" y="2050"/>
                </a:lnTo>
                <a:lnTo>
                  <a:pt x="402" y="2034"/>
                </a:lnTo>
                <a:lnTo>
                  <a:pt x="303" y="2017"/>
                </a:lnTo>
                <a:lnTo>
                  <a:pt x="202" y="2000"/>
                </a:lnTo>
                <a:lnTo>
                  <a:pt x="102" y="1982"/>
                </a:lnTo>
                <a:lnTo>
                  <a:pt x="0" y="1965"/>
                </a:lnTo>
                <a:lnTo>
                  <a:pt x="0" y="1965"/>
                </a:lnTo>
                <a:lnTo>
                  <a:pt x="301" y="0"/>
                </a:lnTo>
                <a:lnTo>
                  <a:pt x="301" y="0"/>
                </a:lnTo>
                <a:lnTo>
                  <a:pt x="1169" y="149"/>
                </a:lnTo>
                <a:lnTo>
                  <a:pt x="1169" y="149"/>
                </a:lnTo>
                <a:lnTo>
                  <a:pt x="1116" y="547"/>
                </a:lnTo>
                <a:lnTo>
                  <a:pt x="1724" y="624"/>
                </a:lnTo>
                <a:lnTo>
                  <a:pt x="1724" y="62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3" name="Freeform 219"/>
          <p:cNvSpPr>
            <a:spLocks/>
          </p:cNvSpPr>
          <p:nvPr/>
        </p:nvSpPr>
        <p:spPr bwMode="auto">
          <a:xfrm>
            <a:off x="6773928" y="3192688"/>
            <a:ext cx="601194" cy="702084"/>
          </a:xfrm>
          <a:custGeom>
            <a:avLst/>
            <a:gdLst>
              <a:gd name="T0" fmla="*/ 371 w 1304"/>
              <a:gd name="T1" fmla="*/ 331 h 1526"/>
              <a:gd name="T2" fmla="*/ 414 w 1304"/>
              <a:gd name="T3" fmla="*/ 350 h 1526"/>
              <a:gd name="T4" fmla="*/ 551 w 1304"/>
              <a:gd name="T5" fmla="*/ 363 h 1526"/>
              <a:gd name="T6" fmla="*/ 567 w 1304"/>
              <a:gd name="T7" fmla="*/ 387 h 1526"/>
              <a:gd name="T8" fmla="*/ 586 w 1304"/>
              <a:gd name="T9" fmla="*/ 414 h 1526"/>
              <a:gd name="T10" fmla="*/ 619 w 1304"/>
              <a:gd name="T11" fmla="*/ 401 h 1526"/>
              <a:gd name="T12" fmla="*/ 685 w 1304"/>
              <a:gd name="T13" fmla="*/ 371 h 1526"/>
              <a:gd name="T14" fmla="*/ 777 w 1304"/>
              <a:gd name="T15" fmla="*/ 320 h 1526"/>
              <a:gd name="T16" fmla="*/ 860 w 1304"/>
              <a:gd name="T17" fmla="*/ 278 h 1526"/>
              <a:gd name="T18" fmla="*/ 899 w 1304"/>
              <a:gd name="T19" fmla="*/ 257 h 1526"/>
              <a:gd name="T20" fmla="*/ 969 w 1304"/>
              <a:gd name="T21" fmla="*/ 183 h 1526"/>
              <a:gd name="T22" fmla="*/ 1037 w 1304"/>
              <a:gd name="T23" fmla="*/ 120 h 1526"/>
              <a:gd name="T24" fmla="*/ 1099 w 1304"/>
              <a:gd name="T25" fmla="*/ 66 h 1526"/>
              <a:gd name="T26" fmla="*/ 1149 w 1304"/>
              <a:gd name="T27" fmla="*/ 37 h 1526"/>
              <a:gd name="T28" fmla="*/ 1186 w 1304"/>
              <a:gd name="T29" fmla="*/ 5 h 1526"/>
              <a:gd name="T30" fmla="*/ 1304 w 1304"/>
              <a:gd name="T31" fmla="*/ 482 h 1526"/>
              <a:gd name="T32" fmla="*/ 1284 w 1304"/>
              <a:gd name="T33" fmla="*/ 501 h 1526"/>
              <a:gd name="T34" fmla="*/ 1285 w 1304"/>
              <a:gd name="T35" fmla="*/ 546 h 1526"/>
              <a:gd name="T36" fmla="*/ 1288 w 1304"/>
              <a:gd name="T37" fmla="*/ 678 h 1526"/>
              <a:gd name="T38" fmla="*/ 1296 w 1304"/>
              <a:gd name="T39" fmla="*/ 772 h 1526"/>
              <a:gd name="T40" fmla="*/ 1287 w 1304"/>
              <a:gd name="T41" fmla="*/ 855 h 1526"/>
              <a:gd name="T42" fmla="*/ 1257 w 1304"/>
              <a:gd name="T43" fmla="*/ 972 h 1526"/>
              <a:gd name="T44" fmla="*/ 1230 w 1304"/>
              <a:gd name="T45" fmla="*/ 1016 h 1526"/>
              <a:gd name="T46" fmla="*/ 1193 w 1304"/>
              <a:gd name="T47" fmla="*/ 1042 h 1526"/>
              <a:gd name="T48" fmla="*/ 1153 w 1304"/>
              <a:gd name="T49" fmla="*/ 1042 h 1526"/>
              <a:gd name="T50" fmla="*/ 1128 w 1304"/>
              <a:gd name="T51" fmla="*/ 1053 h 1526"/>
              <a:gd name="T52" fmla="*/ 1117 w 1304"/>
              <a:gd name="T53" fmla="*/ 1087 h 1526"/>
              <a:gd name="T54" fmla="*/ 1114 w 1304"/>
              <a:gd name="T55" fmla="*/ 1132 h 1526"/>
              <a:gd name="T56" fmla="*/ 1100 w 1304"/>
              <a:gd name="T57" fmla="*/ 1157 h 1526"/>
              <a:gd name="T58" fmla="*/ 1107 w 1304"/>
              <a:gd name="T59" fmla="*/ 1197 h 1526"/>
              <a:gd name="T60" fmla="*/ 1091 w 1304"/>
              <a:gd name="T61" fmla="*/ 1241 h 1526"/>
              <a:gd name="T62" fmla="*/ 1076 w 1304"/>
              <a:gd name="T63" fmla="*/ 1294 h 1526"/>
              <a:gd name="T64" fmla="*/ 1058 w 1304"/>
              <a:gd name="T65" fmla="*/ 1303 h 1526"/>
              <a:gd name="T66" fmla="*/ 1041 w 1304"/>
              <a:gd name="T67" fmla="*/ 1280 h 1526"/>
              <a:gd name="T68" fmla="*/ 1029 w 1304"/>
              <a:gd name="T69" fmla="*/ 1250 h 1526"/>
              <a:gd name="T70" fmla="*/ 1005 w 1304"/>
              <a:gd name="T71" fmla="*/ 1257 h 1526"/>
              <a:gd name="T72" fmla="*/ 999 w 1304"/>
              <a:gd name="T73" fmla="*/ 1299 h 1526"/>
              <a:gd name="T74" fmla="*/ 997 w 1304"/>
              <a:gd name="T75" fmla="*/ 1377 h 1526"/>
              <a:gd name="T76" fmla="*/ 983 w 1304"/>
              <a:gd name="T77" fmla="*/ 1437 h 1526"/>
              <a:gd name="T78" fmla="*/ 942 w 1304"/>
              <a:gd name="T79" fmla="*/ 1490 h 1526"/>
              <a:gd name="T80" fmla="*/ 905 w 1304"/>
              <a:gd name="T81" fmla="*/ 1525 h 1526"/>
              <a:gd name="T82" fmla="*/ 868 w 1304"/>
              <a:gd name="T83" fmla="*/ 1521 h 1526"/>
              <a:gd name="T84" fmla="*/ 839 w 1304"/>
              <a:gd name="T85" fmla="*/ 1492 h 1526"/>
              <a:gd name="T86" fmla="*/ 812 w 1304"/>
              <a:gd name="T87" fmla="*/ 1468 h 1526"/>
              <a:gd name="T88" fmla="*/ 748 w 1304"/>
              <a:gd name="T89" fmla="*/ 1436 h 1526"/>
              <a:gd name="T90" fmla="*/ 717 w 1304"/>
              <a:gd name="T91" fmla="*/ 1415 h 1526"/>
              <a:gd name="T92" fmla="*/ 697 w 1304"/>
              <a:gd name="T93" fmla="*/ 1425 h 1526"/>
              <a:gd name="T94" fmla="*/ 675 w 1304"/>
              <a:gd name="T95" fmla="*/ 1457 h 1526"/>
              <a:gd name="T96" fmla="*/ 640 w 1304"/>
              <a:gd name="T97" fmla="*/ 1475 h 1526"/>
              <a:gd name="T98" fmla="*/ 597 w 1304"/>
              <a:gd name="T99" fmla="*/ 1478 h 1526"/>
              <a:gd name="T100" fmla="*/ 555 w 1304"/>
              <a:gd name="T101" fmla="*/ 1469 h 1526"/>
              <a:gd name="T102" fmla="*/ 524 w 1304"/>
              <a:gd name="T103" fmla="*/ 1488 h 1526"/>
              <a:gd name="T104" fmla="*/ 494 w 1304"/>
              <a:gd name="T105" fmla="*/ 1488 h 1526"/>
              <a:gd name="T106" fmla="*/ 454 w 1304"/>
              <a:gd name="T107" fmla="*/ 1471 h 1526"/>
              <a:gd name="T108" fmla="*/ 383 w 1304"/>
              <a:gd name="T109" fmla="*/ 1478 h 1526"/>
              <a:gd name="T110" fmla="*/ 342 w 1304"/>
              <a:gd name="T111" fmla="*/ 1475 h 1526"/>
              <a:gd name="T112" fmla="*/ 327 w 1304"/>
              <a:gd name="T113" fmla="*/ 1461 h 1526"/>
              <a:gd name="T114" fmla="*/ 312 w 1304"/>
              <a:gd name="T115" fmla="*/ 1440 h 1526"/>
              <a:gd name="T116" fmla="*/ 274 w 1304"/>
              <a:gd name="T117" fmla="*/ 1441 h 1526"/>
              <a:gd name="T118" fmla="*/ 239 w 1304"/>
              <a:gd name="T119" fmla="*/ 1437 h 1526"/>
              <a:gd name="T120" fmla="*/ 207 w 1304"/>
              <a:gd name="T121" fmla="*/ 1431 h 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4" h="1526">
                <a:moveTo>
                  <a:pt x="0" y="411"/>
                </a:moveTo>
                <a:lnTo>
                  <a:pt x="369" y="321"/>
                </a:lnTo>
                <a:lnTo>
                  <a:pt x="369" y="324"/>
                </a:lnTo>
                <a:lnTo>
                  <a:pt x="370" y="328"/>
                </a:lnTo>
                <a:lnTo>
                  <a:pt x="371" y="331"/>
                </a:lnTo>
                <a:lnTo>
                  <a:pt x="373" y="333"/>
                </a:lnTo>
                <a:lnTo>
                  <a:pt x="378" y="337"/>
                </a:lnTo>
                <a:lnTo>
                  <a:pt x="384" y="340"/>
                </a:lnTo>
                <a:lnTo>
                  <a:pt x="399" y="346"/>
                </a:lnTo>
                <a:lnTo>
                  <a:pt x="414" y="350"/>
                </a:lnTo>
                <a:lnTo>
                  <a:pt x="427" y="354"/>
                </a:lnTo>
                <a:lnTo>
                  <a:pt x="440" y="359"/>
                </a:lnTo>
                <a:lnTo>
                  <a:pt x="453" y="362"/>
                </a:lnTo>
                <a:lnTo>
                  <a:pt x="467" y="363"/>
                </a:lnTo>
                <a:lnTo>
                  <a:pt x="551" y="363"/>
                </a:lnTo>
                <a:lnTo>
                  <a:pt x="556" y="364"/>
                </a:lnTo>
                <a:lnTo>
                  <a:pt x="560" y="366"/>
                </a:lnTo>
                <a:lnTo>
                  <a:pt x="562" y="371"/>
                </a:lnTo>
                <a:lnTo>
                  <a:pt x="564" y="376"/>
                </a:lnTo>
                <a:lnTo>
                  <a:pt x="567" y="387"/>
                </a:lnTo>
                <a:lnTo>
                  <a:pt x="571" y="398"/>
                </a:lnTo>
                <a:lnTo>
                  <a:pt x="573" y="403"/>
                </a:lnTo>
                <a:lnTo>
                  <a:pt x="577" y="406"/>
                </a:lnTo>
                <a:lnTo>
                  <a:pt x="582" y="410"/>
                </a:lnTo>
                <a:lnTo>
                  <a:pt x="586" y="414"/>
                </a:lnTo>
                <a:lnTo>
                  <a:pt x="591" y="411"/>
                </a:lnTo>
                <a:lnTo>
                  <a:pt x="597" y="407"/>
                </a:lnTo>
                <a:lnTo>
                  <a:pt x="602" y="405"/>
                </a:lnTo>
                <a:lnTo>
                  <a:pt x="608" y="404"/>
                </a:lnTo>
                <a:lnTo>
                  <a:pt x="619" y="401"/>
                </a:lnTo>
                <a:lnTo>
                  <a:pt x="631" y="398"/>
                </a:lnTo>
                <a:lnTo>
                  <a:pt x="637" y="393"/>
                </a:lnTo>
                <a:lnTo>
                  <a:pt x="642" y="390"/>
                </a:lnTo>
                <a:lnTo>
                  <a:pt x="665" y="380"/>
                </a:lnTo>
                <a:lnTo>
                  <a:pt x="685" y="371"/>
                </a:lnTo>
                <a:lnTo>
                  <a:pt x="705" y="361"/>
                </a:lnTo>
                <a:lnTo>
                  <a:pt x="727" y="350"/>
                </a:lnTo>
                <a:lnTo>
                  <a:pt x="746" y="340"/>
                </a:lnTo>
                <a:lnTo>
                  <a:pt x="762" y="330"/>
                </a:lnTo>
                <a:lnTo>
                  <a:pt x="777" y="320"/>
                </a:lnTo>
                <a:lnTo>
                  <a:pt x="792" y="310"/>
                </a:lnTo>
                <a:lnTo>
                  <a:pt x="807" y="302"/>
                </a:lnTo>
                <a:lnTo>
                  <a:pt x="822" y="293"/>
                </a:lnTo>
                <a:lnTo>
                  <a:pt x="840" y="285"/>
                </a:lnTo>
                <a:lnTo>
                  <a:pt x="860" y="278"/>
                </a:lnTo>
                <a:lnTo>
                  <a:pt x="868" y="276"/>
                </a:lnTo>
                <a:lnTo>
                  <a:pt x="875" y="274"/>
                </a:lnTo>
                <a:lnTo>
                  <a:pt x="882" y="269"/>
                </a:lnTo>
                <a:lnTo>
                  <a:pt x="887" y="266"/>
                </a:lnTo>
                <a:lnTo>
                  <a:pt x="899" y="257"/>
                </a:lnTo>
                <a:lnTo>
                  <a:pt x="909" y="248"/>
                </a:lnTo>
                <a:lnTo>
                  <a:pt x="927" y="226"/>
                </a:lnTo>
                <a:lnTo>
                  <a:pt x="948" y="201"/>
                </a:lnTo>
                <a:lnTo>
                  <a:pt x="959" y="190"/>
                </a:lnTo>
                <a:lnTo>
                  <a:pt x="969" y="183"/>
                </a:lnTo>
                <a:lnTo>
                  <a:pt x="979" y="174"/>
                </a:lnTo>
                <a:lnTo>
                  <a:pt x="990" y="164"/>
                </a:lnTo>
                <a:lnTo>
                  <a:pt x="1006" y="147"/>
                </a:lnTo>
                <a:lnTo>
                  <a:pt x="1021" y="133"/>
                </a:lnTo>
                <a:lnTo>
                  <a:pt x="1037" y="120"/>
                </a:lnTo>
                <a:lnTo>
                  <a:pt x="1057" y="106"/>
                </a:lnTo>
                <a:lnTo>
                  <a:pt x="1069" y="95"/>
                </a:lnTo>
                <a:lnTo>
                  <a:pt x="1077" y="86"/>
                </a:lnTo>
                <a:lnTo>
                  <a:pt x="1087" y="76"/>
                </a:lnTo>
                <a:lnTo>
                  <a:pt x="1099" y="66"/>
                </a:lnTo>
                <a:lnTo>
                  <a:pt x="1111" y="60"/>
                </a:lnTo>
                <a:lnTo>
                  <a:pt x="1123" y="55"/>
                </a:lnTo>
                <a:lnTo>
                  <a:pt x="1132" y="50"/>
                </a:lnTo>
                <a:lnTo>
                  <a:pt x="1141" y="43"/>
                </a:lnTo>
                <a:lnTo>
                  <a:pt x="1149" y="37"/>
                </a:lnTo>
                <a:lnTo>
                  <a:pt x="1155" y="31"/>
                </a:lnTo>
                <a:lnTo>
                  <a:pt x="1163" y="24"/>
                </a:lnTo>
                <a:lnTo>
                  <a:pt x="1169" y="18"/>
                </a:lnTo>
                <a:lnTo>
                  <a:pt x="1178" y="11"/>
                </a:lnTo>
                <a:lnTo>
                  <a:pt x="1186" y="5"/>
                </a:lnTo>
                <a:lnTo>
                  <a:pt x="1191" y="2"/>
                </a:lnTo>
                <a:lnTo>
                  <a:pt x="1194" y="0"/>
                </a:lnTo>
                <a:lnTo>
                  <a:pt x="1194" y="0"/>
                </a:lnTo>
                <a:lnTo>
                  <a:pt x="1304" y="482"/>
                </a:lnTo>
                <a:lnTo>
                  <a:pt x="1304" y="482"/>
                </a:lnTo>
                <a:lnTo>
                  <a:pt x="1299" y="485"/>
                </a:lnTo>
                <a:lnTo>
                  <a:pt x="1293" y="487"/>
                </a:lnTo>
                <a:lnTo>
                  <a:pt x="1289" y="492"/>
                </a:lnTo>
                <a:lnTo>
                  <a:pt x="1285" y="496"/>
                </a:lnTo>
                <a:lnTo>
                  <a:pt x="1284" y="501"/>
                </a:lnTo>
                <a:lnTo>
                  <a:pt x="1284" y="506"/>
                </a:lnTo>
                <a:lnTo>
                  <a:pt x="1285" y="511"/>
                </a:lnTo>
                <a:lnTo>
                  <a:pt x="1285" y="518"/>
                </a:lnTo>
                <a:lnTo>
                  <a:pt x="1285" y="532"/>
                </a:lnTo>
                <a:lnTo>
                  <a:pt x="1285" y="546"/>
                </a:lnTo>
                <a:lnTo>
                  <a:pt x="1285" y="560"/>
                </a:lnTo>
                <a:lnTo>
                  <a:pt x="1285" y="573"/>
                </a:lnTo>
                <a:lnTo>
                  <a:pt x="1285" y="612"/>
                </a:lnTo>
                <a:lnTo>
                  <a:pt x="1286" y="645"/>
                </a:lnTo>
                <a:lnTo>
                  <a:pt x="1288" y="678"/>
                </a:lnTo>
                <a:lnTo>
                  <a:pt x="1290" y="716"/>
                </a:lnTo>
                <a:lnTo>
                  <a:pt x="1291" y="731"/>
                </a:lnTo>
                <a:lnTo>
                  <a:pt x="1293" y="744"/>
                </a:lnTo>
                <a:lnTo>
                  <a:pt x="1294" y="757"/>
                </a:lnTo>
                <a:lnTo>
                  <a:pt x="1296" y="772"/>
                </a:lnTo>
                <a:lnTo>
                  <a:pt x="1296" y="788"/>
                </a:lnTo>
                <a:lnTo>
                  <a:pt x="1294" y="803"/>
                </a:lnTo>
                <a:lnTo>
                  <a:pt x="1293" y="816"/>
                </a:lnTo>
                <a:lnTo>
                  <a:pt x="1291" y="829"/>
                </a:lnTo>
                <a:lnTo>
                  <a:pt x="1287" y="855"/>
                </a:lnTo>
                <a:lnTo>
                  <a:pt x="1279" y="884"/>
                </a:lnTo>
                <a:lnTo>
                  <a:pt x="1274" y="907"/>
                </a:lnTo>
                <a:lnTo>
                  <a:pt x="1269" y="930"/>
                </a:lnTo>
                <a:lnTo>
                  <a:pt x="1263" y="952"/>
                </a:lnTo>
                <a:lnTo>
                  <a:pt x="1257" y="972"/>
                </a:lnTo>
                <a:lnTo>
                  <a:pt x="1252" y="982"/>
                </a:lnTo>
                <a:lnTo>
                  <a:pt x="1248" y="991"/>
                </a:lnTo>
                <a:lnTo>
                  <a:pt x="1243" y="999"/>
                </a:lnTo>
                <a:lnTo>
                  <a:pt x="1236" y="1008"/>
                </a:lnTo>
                <a:lnTo>
                  <a:pt x="1230" y="1016"/>
                </a:lnTo>
                <a:lnTo>
                  <a:pt x="1222" y="1024"/>
                </a:lnTo>
                <a:lnTo>
                  <a:pt x="1212" y="1031"/>
                </a:lnTo>
                <a:lnTo>
                  <a:pt x="1203" y="1038"/>
                </a:lnTo>
                <a:lnTo>
                  <a:pt x="1198" y="1040"/>
                </a:lnTo>
                <a:lnTo>
                  <a:pt x="1193" y="1042"/>
                </a:lnTo>
                <a:lnTo>
                  <a:pt x="1189" y="1042"/>
                </a:lnTo>
                <a:lnTo>
                  <a:pt x="1183" y="1043"/>
                </a:lnTo>
                <a:lnTo>
                  <a:pt x="1173" y="1043"/>
                </a:lnTo>
                <a:lnTo>
                  <a:pt x="1163" y="1042"/>
                </a:lnTo>
                <a:lnTo>
                  <a:pt x="1153" y="1042"/>
                </a:lnTo>
                <a:lnTo>
                  <a:pt x="1144" y="1043"/>
                </a:lnTo>
                <a:lnTo>
                  <a:pt x="1140" y="1045"/>
                </a:lnTo>
                <a:lnTo>
                  <a:pt x="1136" y="1047"/>
                </a:lnTo>
                <a:lnTo>
                  <a:pt x="1131" y="1050"/>
                </a:lnTo>
                <a:lnTo>
                  <a:pt x="1128" y="1053"/>
                </a:lnTo>
                <a:lnTo>
                  <a:pt x="1125" y="1059"/>
                </a:lnTo>
                <a:lnTo>
                  <a:pt x="1122" y="1064"/>
                </a:lnTo>
                <a:lnTo>
                  <a:pt x="1119" y="1069"/>
                </a:lnTo>
                <a:lnTo>
                  <a:pt x="1118" y="1075"/>
                </a:lnTo>
                <a:lnTo>
                  <a:pt x="1117" y="1087"/>
                </a:lnTo>
                <a:lnTo>
                  <a:pt x="1116" y="1097"/>
                </a:lnTo>
                <a:lnTo>
                  <a:pt x="1116" y="1109"/>
                </a:lnTo>
                <a:lnTo>
                  <a:pt x="1116" y="1120"/>
                </a:lnTo>
                <a:lnTo>
                  <a:pt x="1115" y="1127"/>
                </a:lnTo>
                <a:lnTo>
                  <a:pt x="1114" y="1132"/>
                </a:lnTo>
                <a:lnTo>
                  <a:pt x="1112" y="1139"/>
                </a:lnTo>
                <a:lnTo>
                  <a:pt x="1110" y="1144"/>
                </a:lnTo>
                <a:lnTo>
                  <a:pt x="1105" y="1149"/>
                </a:lnTo>
                <a:lnTo>
                  <a:pt x="1101" y="1154"/>
                </a:lnTo>
                <a:lnTo>
                  <a:pt x="1100" y="1157"/>
                </a:lnTo>
                <a:lnTo>
                  <a:pt x="1098" y="1159"/>
                </a:lnTo>
                <a:lnTo>
                  <a:pt x="1097" y="1162"/>
                </a:lnTo>
                <a:lnTo>
                  <a:pt x="1097" y="1166"/>
                </a:lnTo>
                <a:lnTo>
                  <a:pt x="1102" y="1182"/>
                </a:lnTo>
                <a:lnTo>
                  <a:pt x="1107" y="1197"/>
                </a:lnTo>
                <a:lnTo>
                  <a:pt x="1107" y="1207"/>
                </a:lnTo>
                <a:lnTo>
                  <a:pt x="1104" y="1214"/>
                </a:lnTo>
                <a:lnTo>
                  <a:pt x="1100" y="1221"/>
                </a:lnTo>
                <a:lnTo>
                  <a:pt x="1097" y="1229"/>
                </a:lnTo>
                <a:lnTo>
                  <a:pt x="1091" y="1241"/>
                </a:lnTo>
                <a:lnTo>
                  <a:pt x="1089" y="1253"/>
                </a:lnTo>
                <a:lnTo>
                  <a:pt x="1086" y="1265"/>
                </a:lnTo>
                <a:lnTo>
                  <a:pt x="1083" y="1277"/>
                </a:lnTo>
                <a:lnTo>
                  <a:pt x="1080" y="1286"/>
                </a:lnTo>
                <a:lnTo>
                  <a:pt x="1076" y="1294"/>
                </a:lnTo>
                <a:lnTo>
                  <a:pt x="1073" y="1298"/>
                </a:lnTo>
                <a:lnTo>
                  <a:pt x="1070" y="1301"/>
                </a:lnTo>
                <a:lnTo>
                  <a:pt x="1067" y="1303"/>
                </a:lnTo>
                <a:lnTo>
                  <a:pt x="1062" y="1304"/>
                </a:lnTo>
                <a:lnTo>
                  <a:pt x="1058" y="1303"/>
                </a:lnTo>
                <a:lnTo>
                  <a:pt x="1054" y="1302"/>
                </a:lnTo>
                <a:lnTo>
                  <a:pt x="1051" y="1298"/>
                </a:lnTo>
                <a:lnTo>
                  <a:pt x="1048" y="1295"/>
                </a:lnTo>
                <a:lnTo>
                  <a:pt x="1044" y="1288"/>
                </a:lnTo>
                <a:lnTo>
                  <a:pt x="1041" y="1280"/>
                </a:lnTo>
                <a:lnTo>
                  <a:pt x="1037" y="1270"/>
                </a:lnTo>
                <a:lnTo>
                  <a:pt x="1035" y="1261"/>
                </a:lnTo>
                <a:lnTo>
                  <a:pt x="1034" y="1256"/>
                </a:lnTo>
                <a:lnTo>
                  <a:pt x="1032" y="1252"/>
                </a:lnTo>
                <a:lnTo>
                  <a:pt x="1029" y="1250"/>
                </a:lnTo>
                <a:lnTo>
                  <a:pt x="1024" y="1248"/>
                </a:lnTo>
                <a:lnTo>
                  <a:pt x="1019" y="1248"/>
                </a:lnTo>
                <a:lnTo>
                  <a:pt x="1014" y="1249"/>
                </a:lnTo>
                <a:lnTo>
                  <a:pt x="1009" y="1252"/>
                </a:lnTo>
                <a:lnTo>
                  <a:pt x="1005" y="1257"/>
                </a:lnTo>
                <a:lnTo>
                  <a:pt x="1002" y="1263"/>
                </a:lnTo>
                <a:lnTo>
                  <a:pt x="1000" y="1269"/>
                </a:lnTo>
                <a:lnTo>
                  <a:pt x="999" y="1276"/>
                </a:lnTo>
                <a:lnTo>
                  <a:pt x="999" y="1283"/>
                </a:lnTo>
                <a:lnTo>
                  <a:pt x="999" y="1299"/>
                </a:lnTo>
                <a:lnTo>
                  <a:pt x="999" y="1317"/>
                </a:lnTo>
                <a:lnTo>
                  <a:pt x="999" y="1334"/>
                </a:lnTo>
                <a:lnTo>
                  <a:pt x="999" y="1350"/>
                </a:lnTo>
                <a:lnTo>
                  <a:pt x="997" y="1364"/>
                </a:lnTo>
                <a:lnTo>
                  <a:pt x="997" y="1377"/>
                </a:lnTo>
                <a:lnTo>
                  <a:pt x="996" y="1390"/>
                </a:lnTo>
                <a:lnTo>
                  <a:pt x="994" y="1402"/>
                </a:lnTo>
                <a:lnTo>
                  <a:pt x="992" y="1414"/>
                </a:lnTo>
                <a:lnTo>
                  <a:pt x="988" y="1425"/>
                </a:lnTo>
                <a:lnTo>
                  <a:pt x="983" y="1437"/>
                </a:lnTo>
                <a:lnTo>
                  <a:pt x="977" y="1450"/>
                </a:lnTo>
                <a:lnTo>
                  <a:pt x="969" y="1461"/>
                </a:lnTo>
                <a:lnTo>
                  <a:pt x="962" y="1471"/>
                </a:lnTo>
                <a:lnTo>
                  <a:pt x="953" y="1480"/>
                </a:lnTo>
                <a:lnTo>
                  <a:pt x="942" y="1490"/>
                </a:lnTo>
                <a:lnTo>
                  <a:pt x="932" y="1501"/>
                </a:lnTo>
                <a:lnTo>
                  <a:pt x="922" y="1513"/>
                </a:lnTo>
                <a:lnTo>
                  <a:pt x="918" y="1519"/>
                </a:lnTo>
                <a:lnTo>
                  <a:pt x="911" y="1523"/>
                </a:lnTo>
                <a:lnTo>
                  <a:pt x="905" y="1525"/>
                </a:lnTo>
                <a:lnTo>
                  <a:pt x="897" y="1526"/>
                </a:lnTo>
                <a:lnTo>
                  <a:pt x="889" y="1526"/>
                </a:lnTo>
                <a:lnTo>
                  <a:pt x="882" y="1525"/>
                </a:lnTo>
                <a:lnTo>
                  <a:pt x="874" y="1523"/>
                </a:lnTo>
                <a:lnTo>
                  <a:pt x="868" y="1521"/>
                </a:lnTo>
                <a:lnTo>
                  <a:pt x="862" y="1518"/>
                </a:lnTo>
                <a:lnTo>
                  <a:pt x="856" y="1513"/>
                </a:lnTo>
                <a:lnTo>
                  <a:pt x="849" y="1508"/>
                </a:lnTo>
                <a:lnTo>
                  <a:pt x="844" y="1502"/>
                </a:lnTo>
                <a:lnTo>
                  <a:pt x="839" y="1492"/>
                </a:lnTo>
                <a:lnTo>
                  <a:pt x="833" y="1481"/>
                </a:lnTo>
                <a:lnTo>
                  <a:pt x="829" y="1477"/>
                </a:lnTo>
                <a:lnTo>
                  <a:pt x="824" y="1473"/>
                </a:lnTo>
                <a:lnTo>
                  <a:pt x="818" y="1471"/>
                </a:lnTo>
                <a:lnTo>
                  <a:pt x="812" y="1468"/>
                </a:lnTo>
                <a:lnTo>
                  <a:pt x="799" y="1461"/>
                </a:lnTo>
                <a:lnTo>
                  <a:pt x="786" y="1457"/>
                </a:lnTo>
                <a:lnTo>
                  <a:pt x="773" y="1452"/>
                </a:lnTo>
                <a:lnTo>
                  <a:pt x="759" y="1444"/>
                </a:lnTo>
                <a:lnTo>
                  <a:pt x="748" y="1436"/>
                </a:lnTo>
                <a:lnTo>
                  <a:pt x="739" y="1426"/>
                </a:lnTo>
                <a:lnTo>
                  <a:pt x="734" y="1421"/>
                </a:lnTo>
                <a:lnTo>
                  <a:pt x="730" y="1418"/>
                </a:lnTo>
                <a:lnTo>
                  <a:pt x="723" y="1416"/>
                </a:lnTo>
                <a:lnTo>
                  <a:pt x="717" y="1415"/>
                </a:lnTo>
                <a:lnTo>
                  <a:pt x="712" y="1415"/>
                </a:lnTo>
                <a:lnTo>
                  <a:pt x="709" y="1416"/>
                </a:lnTo>
                <a:lnTo>
                  <a:pt x="706" y="1417"/>
                </a:lnTo>
                <a:lnTo>
                  <a:pt x="703" y="1419"/>
                </a:lnTo>
                <a:lnTo>
                  <a:pt x="697" y="1425"/>
                </a:lnTo>
                <a:lnTo>
                  <a:pt x="693" y="1431"/>
                </a:lnTo>
                <a:lnTo>
                  <a:pt x="690" y="1438"/>
                </a:lnTo>
                <a:lnTo>
                  <a:pt x="685" y="1445"/>
                </a:lnTo>
                <a:lnTo>
                  <a:pt x="680" y="1452"/>
                </a:lnTo>
                <a:lnTo>
                  <a:pt x="675" y="1457"/>
                </a:lnTo>
                <a:lnTo>
                  <a:pt x="667" y="1463"/>
                </a:lnTo>
                <a:lnTo>
                  <a:pt x="660" y="1467"/>
                </a:lnTo>
                <a:lnTo>
                  <a:pt x="654" y="1470"/>
                </a:lnTo>
                <a:lnTo>
                  <a:pt x="646" y="1473"/>
                </a:lnTo>
                <a:lnTo>
                  <a:pt x="640" y="1475"/>
                </a:lnTo>
                <a:lnTo>
                  <a:pt x="632" y="1478"/>
                </a:lnTo>
                <a:lnTo>
                  <a:pt x="624" y="1479"/>
                </a:lnTo>
                <a:lnTo>
                  <a:pt x="616" y="1479"/>
                </a:lnTo>
                <a:lnTo>
                  <a:pt x="605" y="1479"/>
                </a:lnTo>
                <a:lnTo>
                  <a:pt x="597" y="1478"/>
                </a:lnTo>
                <a:lnTo>
                  <a:pt x="588" y="1478"/>
                </a:lnTo>
                <a:lnTo>
                  <a:pt x="578" y="1475"/>
                </a:lnTo>
                <a:lnTo>
                  <a:pt x="571" y="1471"/>
                </a:lnTo>
                <a:lnTo>
                  <a:pt x="562" y="1468"/>
                </a:lnTo>
                <a:lnTo>
                  <a:pt x="555" y="1469"/>
                </a:lnTo>
                <a:lnTo>
                  <a:pt x="548" y="1472"/>
                </a:lnTo>
                <a:lnTo>
                  <a:pt x="542" y="1475"/>
                </a:lnTo>
                <a:lnTo>
                  <a:pt x="536" y="1480"/>
                </a:lnTo>
                <a:lnTo>
                  <a:pt x="530" y="1484"/>
                </a:lnTo>
                <a:lnTo>
                  <a:pt x="524" y="1488"/>
                </a:lnTo>
                <a:lnTo>
                  <a:pt x="517" y="1491"/>
                </a:lnTo>
                <a:lnTo>
                  <a:pt x="509" y="1492"/>
                </a:lnTo>
                <a:lnTo>
                  <a:pt x="504" y="1492"/>
                </a:lnTo>
                <a:lnTo>
                  <a:pt x="500" y="1491"/>
                </a:lnTo>
                <a:lnTo>
                  <a:pt x="494" y="1488"/>
                </a:lnTo>
                <a:lnTo>
                  <a:pt x="490" y="1485"/>
                </a:lnTo>
                <a:lnTo>
                  <a:pt x="482" y="1481"/>
                </a:lnTo>
                <a:lnTo>
                  <a:pt x="473" y="1475"/>
                </a:lnTo>
                <a:lnTo>
                  <a:pt x="463" y="1473"/>
                </a:lnTo>
                <a:lnTo>
                  <a:pt x="454" y="1471"/>
                </a:lnTo>
                <a:lnTo>
                  <a:pt x="446" y="1471"/>
                </a:lnTo>
                <a:lnTo>
                  <a:pt x="435" y="1471"/>
                </a:lnTo>
                <a:lnTo>
                  <a:pt x="416" y="1472"/>
                </a:lnTo>
                <a:lnTo>
                  <a:pt x="400" y="1474"/>
                </a:lnTo>
                <a:lnTo>
                  <a:pt x="383" y="1478"/>
                </a:lnTo>
                <a:lnTo>
                  <a:pt x="365" y="1479"/>
                </a:lnTo>
                <a:lnTo>
                  <a:pt x="359" y="1479"/>
                </a:lnTo>
                <a:lnTo>
                  <a:pt x="353" y="1479"/>
                </a:lnTo>
                <a:lnTo>
                  <a:pt x="347" y="1478"/>
                </a:lnTo>
                <a:lnTo>
                  <a:pt x="342" y="1475"/>
                </a:lnTo>
                <a:lnTo>
                  <a:pt x="339" y="1474"/>
                </a:lnTo>
                <a:lnTo>
                  <a:pt x="335" y="1472"/>
                </a:lnTo>
                <a:lnTo>
                  <a:pt x="333" y="1470"/>
                </a:lnTo>
                <a:lnTo>
                  <a:pt x="331" y="1467"/>
                </a:lnTo>
                <a:lnTo>
                  <a:pt x="327" y="1461"/>
                </a:lnTo>
                <a:lnTo>
                  <a:pt x="324" y="1455"/>
                </a:lnTo>
                <a:lnTo>
                  <a:pt x="320" y="1448"/>
                </a:lnTo>
                <a:lnTo>
                  <a:pt x="317" y="1443"/>
                </a:lnTo>
                <a:lnTo>
                  <a:pt x="315" y="1442"/>
                </a:lnTo>
                <a:lnTo>
                  <a:pt x="312" y="1440"/>
                </a:lnTo>
                <a:lnTo>
                  <a:pt x="308" y="1439"/>
                </a:lnTo>
                <a:lnTo>
                  <a:pt x="305" y="1439"/>
                </a:lnTo>
                <a:lnTo>
                  <a:pt x="293" y="1439"/>
                </a:lnTo>
                <a:lnTo>
                  <a:pt x="284" y="1440"/>
                </a:lnTo>
                <a:lnTo>
                  <a:pt x="274" y="1441"/>
                </a:lnTo>
                <a:lnTo>
                  <a:pt x="263" y="1441"/>
                </a:lnTo>
                <a:lnTo>
                  <a:pt x="257" y="1441"/>
                </a:lnTo>
                <a:lnTo>
                  <a:pt x="250" y="1440"/>
                </a:lnTo>
                <a:lnTo>
                  <a:pt x="245" y="1438"/>
                </a:lnTo>
                <a:lnTo>
                  <a:pt x="239" y="1437"/>
                </a:lnTo>
                <a:lnTo>
                  <a:pt x="234" y="1434"/>
                </a:lnTo>
                <a:lnTo>
                  <a:pt x="227" y="1432"/>
                </a:lnTo>
                <a:lnTo>
                  <a:pt x="221" y="1431"/>
                </a:lnTo>
                <a:lnTo>
                  <a:pt x="214" y="1431"/>
                </a:lnTo>
                <a:lnTo>
                  <a:pt x="207" y="1431"/>
                </a:lnTo>
                <a:lnTo>
                  <a:pt x="200" y="1433"/>
                </a:lnTo>
                <a:lnTo>
                  <a:pt x="194" y="1436"/>
                </a:lnTo>
                <a:lnTo>
                  <a:pt x="189" y="1439"/>
                </a:lnTo>
                <a:lnTo>
                  <a:pt x="0" y="41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4" name="Freeform 220"/>
          <p:cNvSpPr>
            <a:spLocks/>
          </p:cNvSpPr>
          <p:nvPr/>
        </p:nvSpPr>
        <p:spPr bwMode="auto">
          <a:xfrm>
            <a:off x="6773928" y="3192688"/>
            <a:ext cx="601194" cy="702084"/>
          </a:xfrm>
          <a:custGeom>
            <a:avLst/>
            <a:gdLst>
              <a:gd name="T0" fmla="*/ 370 w 1304"/>
              <a:gd name="T1" fmla="*/ 328 h 1526"/>
              <a:gd name="T2" fmla="*/ 399 w 1304"/>
              <a:gd name="T3" fmla="*/ 346 h 1526"/>
              <a:gd name="T4" fmla="*/ 467 w 1304"/>
              <a:gd name="T5" fmla="*/ 363 h 1526"/>
              <a:gd name="T6" fmla="*/ 564 w 1304"/>
              <a:gd name="T7" fmla="*/ 376 h 1526"/>
              <a:gd name="T8" fmla="*/ 582 w 1304"/>
              <a:gd name="T9" fmla="*/ 410 h 1526"/>
              <a:gd name="T10" fmla="*/ 608 w 1304"/>
              <a:gd name="T11" fmla="*/ 404 h 1526"/>
              <a:gd name="T12" fmla="*/ 665 w 1304"/>
              <a:gd name="T13" fmla="*/ 380 h 1526"/>
              <a:gd name="T14" fmla="*/ 762 w 1304"/>
              <a:gd name="T15" fmla="*/ 330 h 1526"/>
              <a:gd name="T16" fmla="*/ 840 w 1304"/>
              <a:gd name="T17" fmla="*/ 285 h 1526"/>
              <a:gd name="T18" fmla="*/ 887 w 1304"/>
              <a:gd name="T19" fmla="*/ 266 h 1526"/>
              <a:gd name="T20" fmla="*/ 959 w 1304"/>
              <a:gd name="T21" fmla="*/ 190 h 1526"/>
              <a:gd name="T22" fmla="*/ 1021 w 1304"/>
              <a:gd name="T23" fmla="*/ 133 h 1526"/>
              <a:gd name="T24" fmla="*/ 1087 w 1304"/>
              <a:gd name="T25" fmla="*/ 76 h 1526"/>
              <a:gd name="T26" fmla="*/ 1141 w 1304"/>
              <a:gd name="T27" fmla="*/ 43 h 1526"/>
              <a:gd name="T28" fmla="*/ 1178 w 1304"/>
              <a:gd name="T29" fmla="*/ 11 h 1526"/>
              <a:gd name="T30" fmla="*/ 1304 w 1304"/>
              <a:gd name="T31" fmla="*/ 482 h 1526"/>
              <a:gd name="T32" fmla="*/ 1285 w 1304"/>
              <a:gd name="T33" fmla="*/ 496 h 1526"/>
              <a:gd name="T34" fmla="*/ 1285 w 1304"/>
              <a:gd name="T35" fmla="*/ 532 h 1526"/>
              <a:gd name="T36" fmla="*/ 1286 w 1304"/>
              <a:gd name="T37" fmla="*/ 645 h 1526"/>
              <a:gd name="T38" fmla="*/ 1294 w 1304"/>
              <a:gd name="T39" fmla="*/ 757 h 1526"/>
              <a:gd name="T40" fmla="*/ 1291 w 1304"/>
              <a:gd name="T41" fmla="*/ 829 h 1526"/>
              <a:gd name="T42" fmla="*/ 1263 w 1304"/>
              <a:gd name="T43" fmla="*/ 952 h 1526"/>
              <a:gd name="T44" fmla="*/ 1236 w 1304"/>
              <a:gd name="T45" fmla="*/ 1008 h 1526"/>
              <a:gd name="T46" fmla="*/ 1198 w 1304"/>
              <a:gd name="T47" fmla="*/ 1040 h 1526"/>
              <a:gd name="T48" fmla="*/ 1163 w 1304"/>
              <a:gd name="T49" fmla="*/ 1042 h 1526"/>
              <a:gd name="T50" fmla="*/ 1131 w 1304"/>
              <a:gd name="T51" fmla="*/ 1050 h 1526"/>
              <a:gd name="T52" fmla="*/ 1118 w 1304"/>
              <a:gd name="T53" fmla="*/ 1075 h 1526"/>
              <a:gd name="T54" fmla="*/ 1115 w 1304"/>
              <a:gd name="T55" fmla="*/ 1127 h 1526"/>
              <a:gd name="T56" fmla="*/ 1101 w 1304"/>
              <a:gd name="T57" fmla="*/ 1154 h 1526"/>
              <a:gd name="T58" fmla="*/ 1102 w 1304"/>
              <a:gd name="T59" fmla="*/ 1182 h 1526"/>
              <a:gd name="T60" fmla="*/ 1097 w 1304"/>
              <a:gd name="T61" fmla="*/ 1229 h 1526"/>
              <a:gd name="T62" fmla="*/ 1080 w 1304"/>
              <a:gd name="T63" fmla="*/ 1286 h 1526"/>
              <a:gd name="T64" fmla="*/ 1062 w 1304"/>
              <a:gd name="T65" fmla="*/ 1304 h 1526"/>
              <a:gd name="T66" fmla="*/ 1044 w 1304"/>
              <a:gd name="T67" fmla="*/ 1288 h 1526"/>
              <a:gd name="T68" fmla="*/ 1032 w 1304"/>
              <a:gd name="T69" fmla="*/ 1252 h 1526"/>
              <a:gd name="T70" fmla="*/ 1009 w 1304"/>
              <a:gd name="T71" fmla="*/ 1252 h 1526"/>
              <a:gd name="T72" fmla="*/ 999 w 1304"/>
              <a:gd name="T73" fmla="*/ 1283 h 1526"/>
              <a:gd name="T74" fmla="*/ 997 w 1304"/>
              <a:gd name="T75" fmla="*/ 1364 h 1526"/>
              <a:gd name="T76" fmla="*/ 988 w 1304"/>
              <a:gd name="T77" fmla="*/ 1425 h 1526"/>
              <a:gd name="T78" fmla="*/ 953 w 1304"/>
              <a:gd name="T79" fmla="*/ 1480 h 1526"/>
              <a:gd name="T80" fmla="*/ 911 w 1304"/>
              <a:gd name="T81" fmla="*/ 1523 h 1526"/>
              <a:gd name="T82" fmla="*/ 882 w 1304"/>
              <a:gd name="T83" fmla="*/ 1525 h 1526"/>
              <a:gd name="T84" fmla="*/ 849 w 1304"/>
              <a:gd name="T85" fmla="*/ 1508 h 1526"/>
              <a:gd name="T86" fmla="*/ 824 w 1304"/>
              <a:gd name="T87" fmla="*/ 1473 h 1526"/>
              <a:gd name="T88" fmla="*/ 773 w 1304"/>
              <a:gd name="T89" fmla="*/ 1452 h 1526"/>
              <a:gd name="T90" fmla="*/ 730 w 1304"/>
              <a:gd name="T91" fmla="*/ 1418 h 1526"/>
              <a:gd name="T92" fmla="*/ 706 w 1304"/>
              <a:gd name="T93" fmla="*/ 1417 h 1526"/>
              <a:gd name="T94" fmla="*/ 685 w 1304"/>
              <a:gd name="T95" fmla="*/ 1445 h 1526"/>
              <a:gd name="T96" fmla="*/ 654 w 1304"/>
              <a:gd name="T97" fmla="*/ 1470 h 1526"/>
              <a:gd name="T98" fmla="*/ 616 w 1304"/>
              <a:gd name="T99" fmla="*/ 1479 h 1526"/>
              <a:gd name="T100" fmla="*/ 571 w 1304"/>
              <a:gd name="T101" fmla="*/ 1471 h 1526"/>
              <a:gd name="T102" fmla="*/ 536 w 1304"/>
              <a:gd name="T103" fmla="*/ 1480 h 1526"/>
              <a:gd name="T104" fmla="*/ 504 w 1304"/>
              <a:gd name="T105" fmla="*/ 1492 h 1526"/>
              <a:gd name="T106" fmla="*/ 473 w 1304"/>
              <a:gd name="T107" fmla="*/ 1475 h 1526"/>
              <a:gd name="T108" fmla="*/ 416 w 1304"/>
              <a:gd name="T109" fmla="*/ 1472 h 1526"/>
              <a:gd name="T110" fmla="*/ 353 w 1304"/>
              <a:gd name="T111" fmla="*/ 1479 h 1526"/>
              <a:gd name="T112" fmla="*/ 333 w 1304"/>
              <a:gd name="T113" fmla="*/ 1470 h 1526"/>
              <a:gd name="T114" fmla="*/ 317 w 1304"/>
              <a:gd name="T115" fmla="*/ 1443 h 1526"/>
              <a:gd name="T116" fmla="*/ 293 w 1304"/>
              <a:gd name="T117" fmla="*/ 1439 h 1526"/>
              <a:gd name="T118" fmla="*/ 250 w 1304"/>
              <a:gd name="T119" fmla="*/ 1440 h 1526"/>
              <a:gd name="T120" fmla="*/ 221 w 1304"/>
              <a:gd name="T121" fmla="*/ 1431 h 1526"/>
              <a:gd name="T122" fmla="*/ 189 w 1304"/>
              <a:gd name="T123" fmla="*/ 1439 h 1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04" h="1526">
                <a:moveTo>
                  <a:pt x="0" y="411"/>
                </a:moveTo>
                <a:lnTo>
                  <a:pt x="369" y="321"/>
                </a:lnTo>
                <a:lnTo>
                  <a:pt x="369" y="321"/>
                </a:lnTo>
                <a:lnTo>
                  <a:pt x="369" y="324"/>
                </a:lnTo>
                <a:lnTo>
                  <a:pt x="370" y="328"/>
                </a:lnTo>
                <a:lnTo>
                  <a:pt x="371" y="331"/>
                </a:lnTo>
                <a:lnTo>
                  <a:pt x="373" y="333"/>
                </a:lnTo>
                <a:lnTo>
                  <a:pt x="378" y="337"/>
                </a:lnTo>
                <a:lnTo>
                  <a:pt x="384" y="340"/>
                </a:lnTo>
                <a:lnTo>
                  <a:pt x="399" y="346"/>
                </a:lnTo>
                <a:lnTo>
                  <a:pt x="414" y="350"/>
                </a:lnTo>
                <a:lnTo>
                  <a:pt x="427" y="354"/>
                </a:lnTo>
                <a:lnTo>
                  <a:pt x="440" y="359"/>
                </a:lnTo>
                <a:lnTo>
                  <a:pt x="453" y="362"/>
                </a:lnTo>
                <a:lnTo>
                  <a:pt x="467" y="363"/>
                </a:lnTo>
                <a:lnTo>
                  <a:pt x="551" y="363"/>
                </a:lnTo>
                <a:lnTo>
                  <a:pt x="556" y="364"/>
                </a:lnTo>
                <a:lnTo>
                  <a:pt x="560" y="366"/>
                </a:lnTo>
                <a:lnTo>
                  <a:pt x="562" y="371"/>
                </a:lnTo>
                <a:lnTo>
                  <a:pt x="564" y="376"/>
                </a:lnTo>
                <a:lnTo>
                  <a:pt x="567" y="387"/>
                </a:lnTo>
                <a:lnTo>
                  <a:pt x="571" y="398"/>
                </a:lnTo>
                <a:lnTo>
                  <a:pt x="573" y="403"/>
                </a:lnTo>
                <a:lnTo>
                  <a:pt x="577" y="406"/>
                </a:lnTo>
                <a:lnTo>
                  <a:pt x="582" y="410"/>
                </a:lnTo>
                <a:lnTo>
                  <a:pt x="586" y="414"/>
                </a:lnTo>
                <a:lnTo>
                  <a:pt x="591" y="411"/>
                </a:lnTo>
                <a:lnTo>
                  <a:pt x="597" y="407"/>
                </a:lnTo>
                <a:lnTo>
                  <a:pt x="602" y="405"/>
                </a:lnTo>
                <a:lnTo>
                  <a:pt x="608" y="404"/>
                </a:lnTo>
                <a:lnTo>
                  <a:pt x="619" y="401"/>
                </a:lnTo>
                <a:lnTo>
                  <a:pt x="631" y="398"/>
                </a:lnTo>
                <a:lnTo>
                  <a:pt x="637" y="393"/>
                </a:lnTo>
                <a:lnTo>
                  <a:pt x="642" y="390"/>
                </a:lnTo>
                <a:lnTo>
                  <a:pt x="665" y="380"/>
                </a:lnTo>
                <a:lnTo>
                  <a:pt x="685" y="371"/>
                </a:lnTo>
                <a:lnTo>
                  <a:pt x="705" y="361"/>
                </a:lnTo>
                <a:lnTo>
                  <a:pt x="727" y="350"/>
                </a:lnTo>
                <a:lnTo>
                  <a:pt x="746" y="340"/>
                </a:lnTo>
                <a:lnTo>
                  <a:pt x="762" y="330"/>
                </a:lnTo>
                <a:lnTo>
                  <a:pt x="777" y="320"/>
                </a:lnTo>
                <a:lnTo>
                  <a:pt x="792" y="310"/>
                </a:lnTo>
                <a:lnTo>
                  <a:pt x="807" y="302"/>
                </a:lnTo>
                <a:lnTo>
                  <a:pt x="822" y="293"/>
                </a:lnTo>
                <a:lnTo>
                  <a:pt x="840" y="285"/>
                </a:lnTo>
                <a:lnTo>
                  <a:pt x="860" y="278"/>
                </a:lnTo>
                <a:lnTo>
                  <a:pt x="868" y="276"/>
                </a:lnTo>
                <a:lnTo>
                  <a:pt x="875" y="274"/>
                </a:lnTo>
                <a:lnTo>
                  <a:pt x="882" y="269"/>
                </a:lnTo>
                <a:lnTo>
                  <a:pt x="887" y="266"/>
                </a:lnTo>
                <a:lnTo>
                  <a:pt x="899" y="257"/>
                </a:lnTo>
                <a:lnTo>
                  <a:pt x="909" y="248"/>
                </a:lnTo>
                <a:lnTo>
                  <a:pt x="927" y="226"/>
                </a:lnTo>
                <a:lnTo>
                  <a:pt x="948" y="201"/>
                </a:lnTo>
                <a:lnTo>
                  <a:pt x="959" y="190"/>
                </a:lnTo>
                <a:lnTo>
                  <a:pt x="969" y="183"/>
                </a:lnTo>
                <a:lnTo>
                  <a:pt x="979" y="174"/>
                </a:lnTo>
                <a:lnTo>
                  <a:pt x="990" y="164"/>
                </a:lnTo>
                <a:lnTo>
                  <a:pt x="1006" y="147"/>
                </a:lnTo>
                <a:lnTo>
                  <a:pt x="1021" y="133"/>
                </a:lnTo>
                <a:lnTo>
                  <a:pt x="1037" y="120"/>
                </a:lnTo>
                <a:lnTo>
                  <a:pt x="1057" y="106"/>
                </a:lnTo>
                <a:lnTo>
                  <a:pt x="1069" y="95"/>
                </a:lnTo>
                <a:lnTo>
                  <a:pt x="1077" y="86"/>
                </a:lnTo>
                <a:lnTo>
                  <a:pt x="1087" y="76"/>
                </a:lnTo>
                <a:lnTo>
                  <a:pt x="1099" y="66"/>
                </a:lnTo>
                <a:lnTo>
                  <a:pt x="1111" y="60"/>
                </a:lnTo>
                <a:lnTo>
                  <a:pt x="1123" y="55"/>
                </a:lnTo>
                <a:lnTo>
                  <a:pt x="1132" y="50"/>
                </a:lnTo>
                <a:lnTo>
                  <a:pt x="1141" y="43"/>
                </a:lnTo>
                <a:lnTo>
                  <a:pt x="1149" y="37"/>
                </a:lnTo>
                <a:lnTo>
                  <a:pt x="1155" y="31"/>
                </a:lnTo>
                <a:lnTo>
                  <a:pt x="1163" y="24"/>
                </a:lnTo>
                <a:lnTo>
                  <a:pt x="1169" y="18"/>
                </a:lnTo>
                <a:lnTo>
                  <a:pt x="1178" y="11"/>
                </a:lnTo>
                <a:lnTo>
                  <a:pt x="1186" y="5"/>
                </a:lnTo>
                <a:lnTo>
                  <a:pt x="1191" y="2"/>
                </a:lnTo>
                <a:lnTo>
                  <a:pt x="1194" y="0"/>
                </a:lnTo>
                <a:lnTo>
                  <a:pt x="1194" y="0"/>
                </a:lnTo>
                <a:lnTo>
                  <a:pt x="1304" y="482"/>
                </a:lnTo>
                <a:lnTo>
                  <a:pt x="1304" y="482"/>
                </a:lnTo>
                <a:lnTo>
                  <a:pt x="1299" y="485"/>
                </a:lnTo>
                <a:lnTo>
                  <a:pt x="1293" y="487"/>
                </a:lnTo>
                <a:lnTo>
                  <a:pt x="1289" y="492"/>
                </a:lnTo>
                <a:lnTo>
                  <a:pt x="1285" y="496"/>
                </a:lnTo>
                <a:lnTo>
                  <a:pt x="1284" y="501"/>
                </a:lnTo>
                <a:lnTo>
                  <a:pt x="1284" y="506"/>
                </a:lnTo>
                <a:lnTo>
                  <a:pt x="1285" y="511"/>
                </a:lnTo>
                <a:lnTo>
                  <a:pt x="1285" y="518"/>
                </a:lnTo>
                <a:lnTo>
                  <a:pt x="1285" y="532"/>
                </a:lnTo>
                <a:lnTo>
                  <a:pt x="1285" y="546"/>
                </a:lnTo>
                <a:lnTo>
                  <a:pt x="1285" y="560"/>
                </a:lnTo>
                <a:lnTo>
                  <a:pt x="1285" y="573"/>
                </a:lnTo>
                <a:lnTo>
                  <a:pt x="1285" y="612"/>
                </a:lnTo>
                <a:lnTo>
                  <a:pt x="1286" y="645"/>
                </a:lnTo>
                <a:lnTo>
                  <a:pt x="1288" y="678"/>
                </a:lnTo>
                <a:lnTo>
                  <a:pt x="1290" y="716"/>
                </a:lnTo>
                <a:lnTo>
                  <a:pt x="1291" y="731"/>
                </a:lnTo>
                <a:lnTo>
                  <a:pt x="1293" y="744"/>
                </a:lnTo>
                <a:lnTo>
                  <a:pt x="1294" y="757"/>
                </a:lnTo>
                <a:lnTo>
                  <a:pt x="1296" y="772"/>
                </a:lnTo>
                <a:lnTo>
                  <a:pt x="1296" y="788"/>
                </a:lnTo>
                <a:lnTo>
                  <a:pt x="1294" y="803"/>
                </a:lnTo>
                <a:lnTo>
                  <a:pt x="1293" y="816"/>
                </a:lnTo>
                <a:lnTo>
                  <a:pt x="1291" y="829"/>
                </a:lnTo>
                <a:lnTo>
                  <a:pt x="1287" y="855"/>
                </a:lnTo>
                <a:lnTo>
                  <a:pt x="1279" y="884"/>
                </a:lnTo>
                <a:lnTo>
                  <a:pt x="1274" y="907"/>
                </a:lnTo>
                <a:lnTo>
                  <a:pt x="1269" y="930"/>
                </a:lnTo>
                <a:lnTo>
                  <a:pt x="1263" y="952"/>
                </a:lnTo>
                <a:lnTo>
                  <a:pt x="1257" y="972"/>
                </a:lnTo>
                <a:lnTo>
                  <a:pt x="1252" y="982"/>
                </a:lnTo>
                <a:lnTo>
                  <a:pt x="1248" y="991"/>
                </a:lnTo>
                <a:lnTo>
                  <a:pt x="1243" y="999"/>
                </a:lnTo>
                <a:lnTo>
                  <a:pt x="1236" y="1008"/>
                </a:lnTo>
                <a:lnTo>
                  <a:pt x="1230" y="1016"/>
                </a:lnTo>
                <a:lnTo>
                  <a:pt x="1222" y="1024"/>
                </a:lnTo>
                <a:lnTo>
                  <a:pt x="1212" y="1031"/>
                </a:lnTo>
                <a:lnTo>
                  <a:pt x="1203" y="1038"/>
                </a:lnTo>
                <a:lnTo>
                  <a:pt x="1198" y="1040"/>
                </a:lnTo>
                <a:lnTo>
                  <a:pt x="1193" y="1042"/>
                </a:lnTo>
                <a:lnTo>
                  <a:pt x="1189" y="1042"/>
                </a:lnTo>
                <a:lnTo>
                  <a:pt x="1183" y="1043"/>
                </a:lnTo>
                <a:lnTo>
                  <a:pt x="1173" y="1043"/>
                </a:lnTo>
                <a:lnTo>
                  <a:pt x="1163" y="1042"/>
                </a:lnTo>
                <a:lnTo>
                  <a:pt x="1153" y="1042"/>
                </a:lnTo>
                <a:lnTo>
                  <a:pt x="1144" y="1043"/>
                </a:lnTo>
                <a:lnTo>
                  <a:pt x="1140" y="1045"/>
                </a:lnTo>
                <a:lnTo>
                  <a:pt x="1136" y="1047"/>
                </a:lnTo>
                <a:lnTo>
                  <a:pt x="1131" y="1050"/>
                </a:lnTo>
                <a:lnTo>
                  <a:pt x="1128" y="1053"/>
                </a:lnTo>
                <a:lnTo>
                  <a:pt x="1125" y="1059"/>
                </a:lnTo>
                <a:lnTo>
                  <a:pt x="1122" y="1064"/>
                </a:lnTo>
                <a:lnTo>
                  <a:pt x="1119" y="1069"/>
                </a:lnTo>
                <a:lnTo>
                  <a:pt x="1118" y="1075"/>
                </a:lnTo>
                <a:lnTo>
                  <a:pt x="1117" y="1087"/>
                </a:lnTo>
                <a:lnTo>
                  <a:pt x="1116" y="1097"/>
                </a:lnTo>
                <a:lnTo>
                  <a:pt x="1116" y="1109"/>
                </a:lnTo>
                <a:lnTo>
                  <a:pt x="1116" y="1120"/>
                </a:lnTo>
                <a:lnTo>
                  <a:pt x="1115" y="1127"/>
                </a:lnTo>
                <a:lnTo>
                  <a:pt x="1114" y="1132"/>
                </a:lnTo>
                <a:lnTo>
                  <a:pt x="1112" y="1139"/>
                </a:lnTo>
                <a:lnTo>
                  <a:pt x="1110" y="1144"/>
                </a:lnTo>
                <a:lnTo>
                  <a:pt x="1105" y="1149"/>
                </a:lnTo>
                <a:lnTo>
                  <a:pt x="1101" y="1154"/>
                </a:lnTo>
                <a:lnTo>
                  <a:pt x="1100" y="1157"/>
                </a:lnTo>
                <a:lnTo>
                  <a:pt x="1098" y="1159"/>
                </a:lnTo>
                <a:lnTo>
                  <a:pt x="1097" y="1162"/>
                </a:lnTo>
                <a:lnTo>
                  <a:pt x="1097" y="1166"/>
                </a:lnTo>
                <a:lnTo>
                  <a:pt x="1102" y="1182"/>
                </a:lnTo>
                <a:lnTo>
                  <a:pt x="1107" y="1197"/>
                </a:lnTo>
                <a:lnTo>
                  <a:pt x="1107" y="1207"/>
                </a:lnTo>
                <a:lnTo>
                  <a:pt x="1104" y="1214"/>
                </a:lnTo>
                <a:lnTo>
                  <a:pt x="1100" y="1221"/>
                </a:lnTo>
                <a:lnTo>
                  <a:pt x="1097" y="1229"/>
                </a:lnTo>
                <a:lnTo>
                  <a:pt x="1091" y="1241"/>
                </a:lnTo>
                <a:lnTo>
                  <a:pt x="1089" y="1253"/>
                </a:lnTo>
                <a:lnTo>
                  <a:pt x="1086" y="1265"/>
                </a:lnTo>
                <a:lnTo>
                  <a:pt x="1083" y="1277"/>
                </a:lnTo>
                <a:lnTo>
                  <a:pt x="1080" y="1286"/>
                </a:lnTo>
                <a:lnTo>
                  <a:pt x="1076" y="1294"/>
                </a:lnTo>
                <a:lnTo>
                  <a:pt x="1073" y="1298"/>
                </a:lnTo>
                <a:lnTo>
                  <a:pt x="1070" y="1301"/>
                </a:lnTo>
                <a:lnTo>
                  <a:pt x="1067" y="1303"/>
                </a:lnTo>
                <a:lnTo>
                  <a:pt x="1062" y="1304"/>
                </a:lnTo>
                <a:lnTo>
                  <a:pt x="1058" y="1303"/>
                </a:lnTo>
                <a:lnTo>
                  <a:pt x="1054" y="1302"/>
                </a:lnTo>
                <a:lnTo>
                  <a:pt x="1051" y="1298"/>
                </a:lnTo>
                <a:lnTo>
                  <a:pt x="1048" y="1295"/>
                </a:lnTo>
                <a:lnTo>
                  <a:pt x="1044" y="1288"/>
                </a:lnTo>
                <a:lnTo>
                  <a:pt x="1041" y="1280"/>
                </a:lnTo>
                <a:lnTo>
                  <a:pt x="1037" y="1270"/>
                </a:lnTo>
                <a:lnTo>
                  <a:pt x="1035" y="1261"/>
                </a:lnTo>
                <a:lnTo>
                  <a:pt x="1034" y="1256"/>
                </a:lnTo>
                <a:lnTo>
                  <a:pt x="1032" y="1252"/>
                </a:lnTo>
                <a:lnTo>
                  <a:pt x="1029" y="1250"/>
                </a:lnTo>
                <a:lnTo>
                  <a:pt x="1024" y="1248"/>
                </a:lnTo>
                <a:lnTo>
                  <a:pt x="1019" y="1248"/>
                </a:lnTo>
                <a:lnTo>
                  <a:pt x="1014" y="1249"/>
                </a:lnTo>
                <a:lnTo>
                  <a:pt x="1009" y="1252"/>
                </a:lnTo>
                <a:lnTo>
                  <a:pt x="1005" y="1257"/>
                </a:lnTo>
                <a:lnTo>
                  <a:pt x="1002" y="1263"/>
                </a:lnTo>
                <a:lnTo>
                  <a:pt x="1000" y="1269"/>
                </a:lnTo>
                <a:lnTo>
                  <a:pt x="999" y="1276"/>
                </a:lnTo>
                <a:lnTo>
                  <a:pt x="999" y="1283"/>
                </a:lnTo>
                <a:lnTo>
                  <a:pt x="999" y="1299"/>
                </a:lnTo>
                <a:lnTo>
                  <a:pt x="999" y="1317"/>
                </a:lnTo>
                <a:lnTo>
                  <a:pt x="999" y="1334"/>
                </a:lnTo>
                <a:lnTo>
                  <a:pt x="999" y="1350"/>
                </a:lnTo>
                <a:lnTo>
                  <a:pt x="997" y="1364"/>
                </a:lnTo>
                <a:lnTo>
                  <a:pt x="997" y="1377"/>
                </a:lnTo>
                <a:lnTo>
                  <a:pt x="996" y="1390"/>
                </a:lnTo>
                <a:lnTo>
                  <a:pt x="994" y="1402"/>
                </a:lnTo>
                <a:lnTo>
                  <a:pt x="992" y="1414"/>
                </a:lnTo>
                <a:lnTo>
                  <a:pt x="988" y="1425"/>
                </a:lnTo>
                <a:lnTo>
                  <a:pt x="983" y="1437"/>
                </a:lnTo>
                <a:lnTo>
                  <a:pt x="977" y="1450"/>
                </a:lnTo>
                <a:lnTo>
                  <a:pt x="969" y="1461"/>
                </a:lnTo>
                <a:lnTo>
                  <a:pt x="962" y="1471"/>
                </a:lnTo>
                <a:lnTo>
                  <a:pt x="953" y="1480"/>
                </a:lnTo>
                <a:lnTo>
                  <a:pt x="942" y="1490"/>
                </a:lnTo>
                <a:lnTo>
                  <a:pt x="932" y="1501"/>
                </a:lnTo>
                <a:lnTo>
                  <a:pt x="922" y="1513"/>
                </a:lnTo>
                <a:lnTo>
                  <a:pt x="918" y="1519"/>
                </a:lnTo>
                <a:lnTo>
                  <a:pt x="911" y="1523"/>
                </a:lnTo>
                <a:lnTo>
                  <a:pt x="905" y="1525"/>
                </a:lnTo>
                <a:lnTo>
                  <a:pt x="897" y="1526"/>
                </a:lnTo>
                <a:lnTo>
                  <a:pt x="897" y="1526"/>
                </a:lnTo>
                <a:lnTo>
                  <a:pt x="889" y="1526"/>
                </a:lnTo>
                <a:lnTo>
                  <a:pt x="882" y="1525"/>
                </a:lnTo>
                <a:lnTo>
                  <a:pt x="874" y="1523"/>
                </a:lnTo>
                <a:lnTo>
                  <a:pt x="868" y="1521"/>
                </a:lnTo>
                <a:lnTo>
                  <a:pt x="862" y="1518"/>
                </a:lnTo>
                <a:lnTo>
                  <a:pt x="856" y="1513"/>
                </a:lnTo>
                <a:lnTo>
                  <a:pt x="849" y="1508"/>
                </a:lnTo>
                <a:lnTo>
                  <a:pt x="844" y="1502"/>
                </a:lnTo>
                <a:lnTo>
                  <a:pt x="839" y="1492"/>
                </a:lnTo>
                <a:lnTo>
                  <a:pt x="833" y="1481"/>
                </a:lnTo>
                <a:lnTo>
                  <a:pt x="829" y="1477"/>
                </a:lnTo>
                <a:lnTo>
                  <a:pt x="824" y="1473"/>
                </a:lnTo>
                <a:lnTo>
                  <a:pt x="818" y="1471"/>
                </a:lnTo>
                <a:lnTo>
                  <a:pt x="812" y="1468"/>
                </a:lnTo>
                <a:lnTo>
                  <a:pt x="799" y="1461"/>
                </a:lnTo>
                <a:lnTo>
                  <a:pt x="786" y="1457"/>
                </a:lnTo>
                <a:lnTo>
                  <a:pt x="773" y="1452"/>
                </a:lnTo>
                <a:lnTo>
                  <a:pt x="759" y="1444"/>
                </a:lnTo>
                <a:lnTo>
                  <a:pt x="748" y="1436"/>
                </a:lnTo>
                <a:lnTo>
                  <a:pt x="739" y="1426"/>
                </a:lnTo>
                <a:lnTo>
                  <a:pt x="734" y="1421"/>
                </a:lnTo>
                <a:lnTo>
                  <a:pt x="730" y="1418"/>
                </a:lnTo>
                <a:lnTo>
                  <a:pt x="723" y="1416"/>
                </a:lnTo>
                <a:lnTo>
                  <a:pt x="717" y="1415"/>
                </a:lnTo>
                <a:lnTo>
                  <a:pt x="712" y="1415"/>
                </a:lnTo>
                <a:lnTo>
                  <a:pt x="709" y="1416"/>
                </a:lnTo>
                <a:lnTo>
                  <a:pt x="706" y="1417"/>
                </a:lnTo>
                <a:lnTo>
                  <a:pt x="703" y="1419"/>
                </a:lnTo>
                <a:lnTo>
                  <a:pt x="697" y="1425"/>
                </a:lnTo>
                <a:lnTo>
                  <a:pt x="693" y="1431"/>
                </a:lnTo>
                <a:lnTo>
                  <a:pt x="690" y="1438"/>
                </a:lnTo>
                <a:lnTo>
                  <a:pt x="685" y="1445"/>
                </a:lnTo>
                <a:lnTo>
                  <a:pt x="680" y="1452"/>
                </a:lnTo>
                <a:lnTo>
                  <a:pt x="675" y="1457"/>
                </a:lnTo>
                <a:lnTo>
                  <a:pt x="667" y="1463"/>
                </a:lnTo>
                <a:lnTo>
                  <a:pt x="660" y="1467"/>
                </a:lnTo>
                <a:lnTo>
                  <a:pt x="654" y="1470"/>
                </a:lnTo>
                <a:lnTo>
                  <a:pt x="646" y="1473"/>
                </a:lnTo>
                <a:lnTo>
                  <a:pt x="640" y="1475"/>
                </a:lnTo>
                <a:lnTo>
                  <a:pt x="632" y="1478"/>
                </a:lnTo>
                <a:lnTo>
                  <a:pt x="624" y="1479"/>
                </a:lnTo>
                <a:lnTo>
                  <a:pt x="616" y="1479"/>
                </a:lnTo>
                <a:lnTo>
                  <a:pt x="605" y="1479"/>
                </a:lnTo>
                <a:lnTo>
                  <a:pt x="597" y="1478"/>
                </a:lnTo>
                <a:lnTo>
                  <a:pt x="588" y="1478"/>
                </a:lnTo>
                <a:lnTo>
                  <a:pt x="578" y="1475"/>
                </a:lnTo>
                <a:lnTo>
                  <a:pt x="571" y="1471"/>
                </a:lnTo>
                <a:lnTo>
                  <a:pt x="562" y="1468"/>
                </a:lnTo>
                <a:lnTo>
                  <a:pt x="555" y="1469"/>
                </a:lnTo>
                <a:lnTo>
                  <a:pt x="548" y="1472"/>
                </a:lnTo>
                <a:lnTo>
                  <a:pt x="542" y="1475"/>
                </a:lnTo>
                <a:lnTo>
                  <a:pt x="536" y="1480"/>
                </a:lnTo>
                <a:lnTo>
                  <a:pt x="530" y="1484"/>
                </a:lnTo>
                <a:lnTo>
                  <a:pt x="524" y="1488"/>
                </a:lnTo>
                <a:lnTo>
                  <a:pt x="517" y="1491"/>
                </a:lnTo>
                <a:lnTo>
                  <a:pt x="509" y="1492"/>
                </a:lnTo>
                <a:lnTo>
                  <a:pt x="504" y="1492"/>
                </a:lnTo>
                <a:lnTo>
                  <a:pt x="500" y="1491"/>
                </a:lnTo>
                <a:lnTo>
                  <a:pt x="494" y="1488"/>
                </a:lnTo>
                <a:lnTo>
                  <a:pt x="490" y="1485"/>
                </a:lnTo>
                <a:lnTo>
                  <a:pt x="482" y="1481"/>
                </a:lnTo>
                <a:lnTo>
                  <a:pt x="473" y="1475"/>
                </a:lnTo>
                <a:lnTo>
                  <a:pt x="463" y="1473"/>
                </a:lnTo>
                <a:lnTo>
                  <a:pt x="454" y="1471"/>
                </a:lnTo>
                <a:lnTo>
                  <a:pt x="446" y="1471"/>
                </a:lnTo>
                <a:lnTo>
                  <a:pt x="435" y="1471"/>
                </a:lnTo>
                <a:lnTo>
                  <a:pt x="416" y="1472"/>
                </a:lnTo>
                <a:lnTo>
                  <a:pt x="400" y="1474"/>
                </a:lnTo>
                <a:lnTo>
                  <a:pt x="383" y="1478"/>
                </a:lnTo>
                <a:lnTo>
                  <a:pt x="365" y="1479"/>
                </a:lnTo>
                <a:lnTo>
                  <a:pt x="359" y="1479"/>
                </a:lnTo>
                <a:lnTo>
                  <a:pt x="353" y="1479"/>
                </a:lnTo>
                <a:lnTo>
                  <a:pt x="347" y="1478"/>
                </a:lnTo>
                <a:lnTo>
                  <a:pt x="342" y="1475"/>
                </a:lnTo>
                <a:lnTo>
                  <a:pt x="339" y="1474"/>
                </a:lnTo>
                <a:lnTo>
                  <a:pt x="335" y="1472"/>
                </a:lnTo>
                <a:lnTo>
                  <a:pt x="333" y="1470"/>
                </a:lnTo>
                <a:lnTo>
                  <a:pt x="331" y="1467"/>
                </a:lnTo>
                <a:lnTo>
                  <a:pt x="327" y="1461"/>
                </a:lnTo>
                <a:lnTo>
                  <a:pt x="324" y="1455"/>
                </a:lnTo>
                <a:lnTo>
                  <a:pt x="320" y="1448"/>
                </a:lnTo>
                <a:lnTo>
                  <a:pt x="317" y="1443"/>
                </a:lnTo>
                <a:lnTo>
                  <a:pt x="315" y="1442"/>
                </a:lnTo>
                <a:lnTo>
                  <a:pt x="312" y="1440"/>
                </a:lnTo>
                <a:lnTo>
                  <a:pt x="308" y="1439"/>
                </a:lnTo>
                <a:lnTo>
                  <a:pt x="305" y="1439"/>
                </a:lnTo>
                <a:lnTo>
                  <a:pt x="293" y="1439"/>
                </a:lnTo>
                <a:lnTo>
                  <a:pt x="284" y="1440"/>
                </a:lnTo>
                <a:lnTo>
                  <a:pt x="274" y="1441"/>
                </a:lnTo>
                <a:lnTo>
                  <a:pt x="263" y="1441"/>
                </a:lnTo>
                <a:lnTo>
                  <a:pt x="257" y="1441"/>
                </a:lnTo>
                <a:lnTo>
                  <a:pt x="250" y="1440"/>
                </a:lnTo>
                <a:lnTo>
                  <a:pt x="245" y="1438"/>
                </a:lnTo>
                <a:lnTo>
                  <a:pt x="239" y="1437"/>
                </a:lnTo>
                <a:lnTo>
                  <a:pt x="234" y="1434"/>
                </a:lnTo>
                <a:lnTo>
                  <a:pt x="227" y="1432"/>
                </a:lnTo>
                <a:lnTo>
                  <a:pt x="221" y="1431"/>
                </a:lnTo>
                <a:lnTo>
                  <a:pt x="214" y="1431"/>
                </a:lnTo>
                <a:lnTo>
                  <a:pt x="207" y="1431"/>
                </a:lnTo>
                <a:lnTo>
                  <a:pt x="200" y="1433"/>
                </a:lnTo>
                <a:lnTo>
                  <a:pt x="194" y="1436"/>
                </a:lnTo>
                <a:lnTo>
                  <a:pt x="189" y="1439"/>
                </a:lnTo>
                <a:lnTo>
                  <a:pt x="189" y="1439"/>
                </a:lnTo>
                <a:lnTo>
                  <a:pt x="0" y="411"/>
                </a:lnTo>
                <a:lnTo>
                  <a:pt x="0" y="41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5" name="Freeform 221"/>
          <p:cNvSpPr>
            <a:spLocks/>
          </p:cNvSpPr>
          <p:nvPr/>
        </p:nvSpPr>
        <p:spPr bwMode="auto">
          <a:xfrm>
            <a:off x="7187162" y="3413817"/>
            <a:ext cx="626071" cy="688263"/>
          </a:xfrm>
          <a:custGeom>
            <a:avLst/>
            <a:gdLst>
              <a:gd name="T0" fmla="*/ 45 w 1358"/>
              <a:gd name="T1" fmla="*/ 1008 h 1493"/>
              <a:gd name="T2" fmla="*/ 95 w 1358"/>
              <a:gd name="T3" fmla="*/ 932 h 1493"/>
              <a:gd name="T4" fmla="*/ 102 w 1358"/>
              <a:gd name="T5" fmla="*/ 835 h 1493"/>
              <a:gd name="T6" fmla="*/ 112 w 1358"/>
              <a:gd name="T7" fmla="*/ 770 h 1493"/>
              <a:gd name="T8" fmla="*/ 138 w 1358"/>
              <a:gd name="T9" fmla="*/ 779 h 1493"/>
              <a:gd name="T10" fmla="*/ 161 w 1358"/>
              <a:gd name="T11" fmla="*/ 821 h 1493"/>
              <a:gd name="T12" fmla="*/ 186 w 1358"/>
              <a:gd name="T13" fmla="*/ 795 h 1493"/>
              <a:gd name="T14" fmla="*/ 210 w 1358"/>
              <a:gd name="T15" fmla="*/ 725 h 1493"/>
              <a:gd name="T16" fmla="*/ 204 w 1358"/>
              <a:gd name="T17" fmla="*/ 672 h 1493"/>
              <a:gd name="T18" fmla="*/ 219 w 1358"/>
              <a:gd name="T19" fmla="*/ 627 h 1493"/>
              <a:gd name="T20" fmla="*/ 231 w 1358"/>
              <a:gd name="T21" fmla="*/ 571 h 1493"/>
              <a:gd name="T22" fmla="*/ 276 w 1358"/>
              <a:gd name="T23" fmla="*/ 561 h 1493"/>
              <a:gd name="T24" fmla="*/ 325 w 1358"/>
              <a:gd name="T25" fmla="*/ 542 h 1493"/>
              <a:gd name="T26" fmla="*/ 366 w 1358"/>
              <a:gd name="T27" fmla="*/ 470 h 1493"/>
              <a:gd name="T28" fmla="*/ 397 w 1358"/>
              <a:gd name="T29" fmla="*/ 321 h 1493"/>
              <a:gd name="T30" fmla="*/ 391 w 1358"/>
              <a:gd name="T31" fmla="*/ 196 h 1493"/>
              <a:gd name="T32" fmla="*/ 388 w 1358"/>
              <a:gd name="T33" fmla="*/ 36 h 1493"/>
              <a:gd name="T34" fmla="*/ 402 w 1358"/>
              <a:gd name="T35" fmla="*/ 3 h 1493"/>
              <a:gd name="T36" fmla="*/ 866 w 1358"/>
              <a:gd name="T37" fmla="*/ 462 h 1493"/>
              <a:gd name="T38" fmla="*/ 923 w 1358"/>
              <a:gd name="T39" fmla="*/ 397 h 1493"/>
              <a:gd name="T40" fmla="*/ 993 w 1358"/>
              <a:gd name="T41" fmla="*/ 352 h 1493"/>
              <a:gd name="T42" fmla="*/ 1109 w 1358"/>
              <a:gd name="T43" fmla="*/ 309 h 1493"/>
              <a:gd name="T44" fmla="*/ 1153 w 1358"/>
              <a:gd name="T45" fmla="*/ 272 h 1493"/>
              <a:gd name="T46" fmla="*/ 1187 w 1358"/>
              <a:gd name="T47" fmla="*/ 229 h 1493"/>
              <a:gd name="T48" fmla="*/ 1282 w 1358"/>
              <a:gd name="T49" fmla="*/ 221 h 1493"/>
              <a:gd name="T50" fmla="*/ 1307 w 1358"/>
              <a:gd name="T51" fmla="*/ 253 h 1493"/>
              <a:gd name="T52" fmla="*/ 1340 w 1358"/>
              <a:gd name="T53" fmla="*/ 270 h 1493"/>
              <a:gd name="T54" fmla="*/ 1351 w 1358"/>
              <a:gd name="T55" fmla="*/ 316 h 1493"/>
              <a:gd name="T56" fmla="*/ 1325 w 1358"/>
              <a:gd name="T57" fmla="*/ 370 h 1493"/>
              <a:gd name="T58" fmla="*/ 1288 w 1358"/>
              <a:gd name="T59" fmla="*/ 352 h 1493"/>
              <a:gd name="T60" fmla="*/ 1214 w 1358"/>
              <a:gd name="T61" fmla="*/ 340 h 1493"/>
              <a:gd name="T62" fmla="*/ 1196 w 1358"/>
              <a:gd name="T63" fmla="*/ 378 h 1493"/>
              <a:gd name="T64" fmla="*/ 1178 w 1358"/>
              <a:gd name="T65" fmla="*/ 446 h 1493"/>
              <a:gd name="T66" fmla="*/ 1128 w 1358"/>
              <a:gd name="T67" fmla="*/ 555 h 1493"/>
              <a:gd name="T68" fmla="*/ 1081 w 1358"/>
              <a:gd name="T69" fmla="*/ 625 h 1493"/>
              <a:gd name="T70" fmla="*/ 1055 w 1358"/>
              <a:gd name="T71" fmla="*/ 640 h 1493"/>
              <a:gd name="T72" fmla="*/ 1024 w 1358"/>
              <a:gd name="T73" fmla="*/ 704 h 1493"/>
              <a:gd name="T74" fmla="*/ 978 w 1358"/>
              <a:gd name="T75" fmla="*/ 768 h 1493"/>
              <a:gd name="T76" fmla="*/ 912 w 1358"/>
              <a:gd name="T77" fmla="*/ 768 h 1493"/>
              <a:gd name="T78" fmla="*/ 850 w 1358"/>
              <a:gd name="T79" fmla="*/ 876 h 1493"/>
              <a:gd name="T80" fmla="*/ 787 w 1358"/>
              <a:gd name="T81" fmla="*/ 1014 h 1493"/>
              <a:gd name="T82" fmla="*/ 733 w 1358"/>
              <a:gd name="T83" fmla="*/ 1123 h 1493"/>
              <a:gd name="T84" fmla="*/ 746 w 1358"/>
              <a:gd name="T85" fmla="*/ 1222 h 1493"/>
              <a:gd name="T86" fmla="*/ 735 w 1358"/>
              <a:gd name="T87" fmla="*/ 1303 h 1493"/>
              <a:gd name="T88" fmla="*/ 648 w 1358"/>
              <a:gd name="T89" fmla="*/ 1326 h 1493"/>
              <a:gd name="T90" fmla="*/ 572 w 1358"/>
              <a:gd name="T91" fmla="*/ 1365 h 1493"/>
              <a:gd name="T92" fmla="*/ 456 w 1358"/>
              <a:gd name="T93" fmla="*/ 1400 h 1493"/>
              <a:gd name="T94" fmla="*/ 409 w 1358"/>
              <a:gd name="T95" fmla="*/ 1489 h 1493"/>
              <a:gd name="T96" fmla="*/ 328 w 1358"/>
              <a:gd name="T97" fmla="*/ 1446 h 1493"/>
              <a:gd name="T98" fmla="*/ 264 w 1358"/>
              <a:gd name="T99" fmla="*/ 1406 h 1493"/>
              <a:gd name="T100" fmla="*/ 221 w 1358"/>
              <a:gd name="T101" fmla="*/ 1350 h 1493"/>
              <a:gd name="T102" fmla="*/ 159 w 1358"/>
              <a:gd name="T103" fmla="*/ 1340 h 1493"/>
              <a:gd name="T104" fmla="*/ 93 w 1358"/>
              <a:gd name="T105" fmla="*/ 1283 h 1493"/>
              <a:gd name="T106" fmla="*/ 53 w 1358"/>
              <a:gd name="T107" fmla="*/ 1225 h 1493"/>
              <a:gd name="T108" fmla="*/ 22 w 1358"/>
              <a:gd name="T109" fmla="*/ 1140 h 1493"/>
              <a:gd name="T110" fmla="*/ 0 w 1358"/>
              <a:gd name="T111" fmla="*/ 1044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58" h="1493">
                <a:moveTo>
                  <a:pt x="0" y="1044"/>
                </a:moveTo>
                <a:lnTo>
                  <a:pt x="8" y="1043"/>
                </a:lnTo>
                <a:lnTo>
                  <a:pt x="14" y="1041"/>
                </a:lnTo>
                <a:lnTo>
                  <a:pt x="21" y="1037"/>
                </a:lnTo>
                <a:lnTo>
                  <a:pt x="25" y="1031"/>
                </a:lnTo>
                <a:lnTo>
                  <a:pt x="35" y="1019"/>
                </a:lnTo>
                <a:lnTo>
                  <a:pt x="45" y="1008"/>
                </a:lnTo>
                <a:lnTo>
                  <a:pt x="56" y="998"/>
                </a:lnTo>
                <a:lnTo>
                  <a:pt x="65" y="989"/>
                </a:lnTo>
                <a:lnTo>
                  <a:pt x="72" y="979"/>
                </a:lnTo>
                <a:lnTo>
                  <a:pt x="80" y="968"/>
                </a:lnTo>
                <a:lnTo>
                  <a:pt x="86" y="955"/>
                </a:lnTo>
                <a:lnTo>
                  <a:pt x="91" y="943"/>
                </a:lnTo>
                <a:lnTo>
                  <a:pt x="95" y="932"/>
                </a:lnTo>
                <a:lnTo>
                  <a:pt x="97" y="920"/>
                </a:lnTo>
                <a:lnTo>
                  <a:pt x="99" y="908"/>
                </a:lnTo>
                <a:lnTo>
                  <a:pt x="100" y="895"/>
                </a:lnTo>
                <a:lnTo>
                  <a:pt x="100" y="882"/>
                </a:lnTo>
                <a:lnTo>
                  <a:pt x="102" y="868"/>
                </a:lnTo>
                <a:lnTo>
                  <a:pt x="102" y="852"/>
                </a:lnTo>
                <a:lnTo>
                  <a:pt x="102" y="835"/>
                </a:lnTo>
                <a:lnTo>
                  <a:pt x="102" y="817"/>
                </a:lnTo>
                <a:lnTo>
                  <a:pt x="102" y="801"/>
                </a:lnTo>
                <a:lnTo>
                  <a:pt x="102" y="794"/>
                </a:lnTo>
                <a:lnTo>
                  <a:pt x="103" y="787"/>
                </a:lnTo>
                <a:lnTo>
                  <a:pt x="105" y="781"/>
                </a:lnTo>
                <a:lnTo>
                  <a:pt x="108" y="775"/>
                </a:lnTo>
                <a:lnTo>
                  <a:pt x="112" y="770"/>
                </a:lnTo>
                <a:lnTo>
                  <a:pt x="117" y="767"/>
                </a:lnTo>
                <a:lnTo>
                  <a:pt x="122" y="766"/>
                </a:lnTo>
                <a:lnTo>
                  <a:pt x="127" y="766"/>
                </a:lnTo>
                <a:lnTo>
                  <a:pt x="132" y="768"/>
                </a:lnTo>
                <a:lnTo>
                  <a:pt x="135" y="770"/>
                </a:lnTo>
                <a:lnTo>
                  <a:pt x="137" y="774"/>
                </a:lnTo>
                <a:lnTo>
                  <a:pt x="138" y="779"/>
                </a:lnTo>
                <a:lnTo>
                  <a:pt x="140" y="788"/>
                </a:lnTo>
                <a:lnTo>
                  <a:pt x="144" y="798"/>
                </a:lnTo>
                <a:lnTo>
                  <a:pt x="147" y="806"/>
                </a:lnTo>
                <a:lnTo>
                  <a:pt x="151" y="813"/>
                </a:lnTo>
                <a:lnTo>
                  <a:pt x="154" y="816"/>
                </a:lnTo>
                <a:lnTo>
                  <a:pt x="157" y="820"/>
                </a:lnTo>
                <a:lnTo>
                  <a:pt x="161" y="821"/>
                </a:lnTo>
                <a:lnTo>
                  <a:pt x="165" y="822"/>
                </a:lnTo>
                <a:lnTo>
                  <a:pt x="170" y="821"/>
                </a:lnTo>
                <a:lnTo>
                  <a:pt x="173" y="819"/>
                </a:lnTo>
                <a:lnTo>
                  <a:pt x="176" y="816"/>
                </a:lnTo>
                <a:lnTo>
                  <a:pt x="179" y="812"/>
                </a:lnTo>
                <a:lnTo>
                  <a:pt x="183" y="804"/>
                </a:lnTo>
                <a:lnTo>
                  <a:pt x="186" y="795"/>
                </a:lnTo>
                <a:lnTo>
                  <a:pt x="189" y="783"/>
                </a:lnTo>
                <a:lnTo>
                  <a:pt x="192" y="771"/>
                </a:lnTo>
                <a:lnTo>
                  <a:pt x="194" y="759"/>
                </a:lnTo>
                <a:lnTo>
                  <a:pt x="200" y="747"/>
                </a:lnTo>
                <a:lnTo>
                  <a:pt x="203" y="739"/>
                </a:lnTo>
                <a:lnTo>
                  <a:pt x="207" y="732"/>
                </a:lnTo>
                <a:lnTo>
                  <a:pt x="210" y="725"/>
                </a:lnTo>
                <a:lnTo>
                  <a:pt x="210" y="715"/>
                </a:lnTo>
                <a:lnTo>
                  <a:pt x="205" y="700"/>
                </a:lnTo>
                <a:lnTo>
                  <a:pt x="200" y="684"/>
                </a:lnTo>
                <a:lnTo>
                  <a:pt x="200" y="680"/>
                </a:lnTo>
                <a:lnTo>
                  <a:pt x="201" y="677"/>
                </a:lnTo>
                <a:lnTo>
                  <a:pt x="203" y="675"/>
                </a:lnTo>
                <a:lnTo>
                  <a:pt x="204" y="672"/>
                </a:lnTo>
                <a:lnTo>
                  <a:pt x="208" y="667"/>
                </a:lnTo>
                <a:lnTo>
                  <a:pt x="213" y="662"/>
                </a:lnTo>
                <a:lnTo>
                  <a:pt x="215" y="657"/>
                </a:lnTo>
                <a:lnTo>
                  <a:pt x="217" y="650"/>
                </a:lnTo>
                <a:lnTo>
                  <a:pt x="218" y="645"/>
                </a:lnTo>
                <a:lnTo>
                  <a:pt x="219" y="638"/>
                </a:lnTo>
                <a:lnTo>
                  <a:pt x="219" y="627"/>
                </a:lnTo>
                <a:lnTo>
                  <a:pt x="219" y="615"/>
                </a:lnTo>
                <a:lnTo>
                  <a:pt x="220" y="605"/>
                </a:lnTo>
                <a:lnTo>
                  <a:pt x="221" y="593"/>
                </a:lnTo>
                <a:lnTo>
                  <a:pt x="222" y="587"/>
                </a:lnTo>
                <a:lnTo>
                  <a:pt x="225" y="582"/>
                </a:lnTo>
                <a:lnTo>
                  <a:pt x="228" y="577"/>
                </a:lnTo>
                <a:lnTo>
                  <a:pt x="231" y="571"/>
                </a:lnTo>
                <a:lnTo>
                  <a:pt x="234" y="568"/>
                </a:lnTo>
                <a:lnTo>
                  <a:pt x="239" y="565"/>
                </a:lnTo>
                <a:lnTo>
                  <a:pt x="243" y="563"/>
                </a:lnTo>
                <a:lnTo>
                  <a:pt x="247" y="561"/>
                </a:lnTo>
                <a:lnTo>
                  <a:pt x="256" y="560"/>
                </a:lnTo>
                <a:lnTo>
                  <a:pt x="266" y="560"/>
                </a:lnTo>
                <a:lnTo>
                  <a:pt x="276" y="561"/>
                </a:lnTo>
                <a:lnTo>
                  <a:pt x="286" y="561"/>
                </a:lnTo>
                <a:lnTo>
                  <a:pt x="292" y="560"/>
                </a:lnTo>
                <a:lnTo>
                  <a:pt x="296" y="560"/>
                </a:lnTo>
                <a:lnTo>
                  <a:pt x="301" y="558"/>
                </a:lnTo>
                <a:lnTo>
                  <a:pt x="306" y="556"/>
                </a:lnTo>
                <a:lnTo>
                  <a:pt x="315" y="549"/>
                </a:lnTo>
                <a:lnTo>
                  <a:pt x="325" y="542"/>
                </a:lnTo>
                <a:lnTo>
                  <a:pt x="333" y="534"/>
                </a:lnTo>
                <a:lnTo>
                  <a:pt x="339" y="526"/>
                </a:lnTo>
                <a:lnTo>
                  <a:pt x="346" y="517"/>
                </a:lnTo>
                <a:lnTo>
                  <a:pt x="351" y="509"/>
                </a:lnTo>
                <a:lnTo>
                  <a:pt x="355" y="500"/>
                </a:lnTo>
                <a:lnTo>
                  <a:pt x="360" y="490"/>
                </a:lnTo>
                <a:lnTo>
                  <a:pt x="366" y="470"/>
                </a:lnTo>
                <a:lnTo>
                  <a:pt x="372" y="448"/>
                </a:lnTo>
                <a:lnTo>
                  <a:pt x="377" y="425"/>
                </a:lnTo>
                <a:lnTo>
                  <a:pt x="382" y="402"/>
                </a:lnTo>
                <a:lnTo>
                  <a:pt x="390" y="373"/>
                </a:lnTo>
                <a:lnTo>
                  <a:pt x="394" y="347"/>
                </a:lnTo>
                <a:lnTo>
                  <a:pt x="396" y="334"/>
                </a:lnTo>
                <a:lnTo>
                  <a:pt x="397" y="321"/>
                </a:lnTo>
                <a:lnTo>
                  <a:pt x="399" y="306"/>
                </a:lnTo>
                <a:lnTo>
                  <a:pt x="399" y="290"/>
                </a:lnTo>
                <a:lnTo>
                  <a:pt x="397" y="275"/>
                </a:lnTo>
                <a:lnTo>
                  <a:pt x="396" y="262"/>
                </a:lnTo>
                <a:lnTo>
                  <a:pt x="394" y="249"/>
                </a:lnTo>
                <a:lnTo>
                  <a:pt x="393" y="234"/>
                </a:lnTo>
                <a:lnTo>
                  <a:pt x="391" y="196"/>
                </a:lnTo>
                <a:lnTo>
                  <a:pt x="389" y="163"/>
                </a:lnTo>
                <a:lnTo>
                  <a:pt x="388" y="130"/>
                </a:lnTo>
                <a:lnTo>
                  <a:pt x="388" y="91"/>
                </a:lnTo>
                <a:lnTo>
                  <a:pt x="388" y="78"/>
                </a:lnTo>
                <a:lnTo>
                  <a:pt x="388" y="64"/>
                </a:lnTo>
                <a:lnTo>
                  <a:pt x="388" y="50"/>
                </a:lnTo>
                <a:lnTo>
                  <a:pt x="388" y="36"/>
                </a:lnTo>
                <a:lnTo>
                  <a:pt x="388" y="29"/>
                </a:lnTo>
                <a:lnTo>
                  <a:pt x="387" y="24"/>
                </a:lnTo>
                <a:lnTo>
                  <a:pt x="387" y="19"/>
                </a:lnTo>
                <a:lnTo>
                  <a:pt x="388" y="14"/>
                </a:lnTo>
                <a:lnTo>
                  <a:pt x="392" y="10"/>
                </a:lnTo>
                <a:lnTo>
                  <a:pt x="396" y="5"/>
                </a:lnTo>
                <a:lnTo>
                  <a:pt x="402" y="3"/>
                </a:lnTo>
                <a:lnTo>
                  <a:pt x="407" y="0"/>
                </a:lnTo>
                <a:lnTo>
                  <a:pt x="407" y="0"/>
                </a:lnTo>
                <a:lnTo>
                  <a:pt x="504" y="407"/>
                </a:lnTo>
                <a:lnTo>
                  <a:pt x="819" y="312"/>
                </a:lnTo>
                <a:lnTo>
                  <a:pt x="819" y="312"/>
                </a:lnTo>
                <a:lnTo>
                  <a:pt x="858" y="469"/>
                </a:lnTo>
                <a:lnTo>
                  <a:pt x="866" y="462"/>
                </a:lnTo>
                <a:lnTo>
                  <a:pt x="873" y="455"/>
                </a:lnTo>
                <a:lnTo>
                  <a:pt x="878" y="448"/>
                </a:lnTo>
                <a:lnTo>
                  <a:pt x="883" y="441"/>
                </a:lnTo>
                <a:lnTo>
                  <a:pt x="893" y="425"/>
                </a:lnTo>
                <a:lnTo>
                  <a:pt x="906" y="410"/>
                </a:lnTo>
                <a:lnTo>
                  <a:pt x="914" y="403"/>
                </a:lnTo>
                <a:lnTo>
                  <a:pt x="923" y="397"/>
                </a:lnTo>
                <a:lnTo>
                  <a:pt x="932" y="393"/>
                </a:lnTo>
                <a:lnTo>
                  <a:pt x="942" y="390"/>
                </a:lnTo>
                <a:lnTo>
                  <a:pt x="950" y="387"/>
                </a:lnTo>
                <a:lnTo>
                  <a:pt x="960" y="382"/>
                </a:lnTo>
                <a:lnTo>
                  <a:pt x="969" y="377"/>
                </a:lnTo>
                <a:lnTo>
                  <a:pt x="977" y="370"/>
                </a:lnTo>
                <a:lnTo>
                  <a:pt x="993" y="352"/>
                </a:lnTo>
                <a:lnTo>
                  <a:pt x="1005" y="336"/>
                </a:lnTo>
                <a:lnTo>
                  <a:pt x="1012" y="327"/>
                </a:lnTo>
                <a:lnTo>
                  <a:pt x="1018" y="319"/>
                </a:lnTo>
                <a:lnTo>
                  <a:pt x="1027" y="311"/>
                </a:lnTo>
                <a:lnTo>
                  <a:pt x="1036" y="303"/>
                </a:lnTo>
                <a:lnTo>
                  <a:pt x="1057" y="309"/>
                </a:lnTo>
                <a:lnTo>
                  <a:pt x="1109" y="309"/>
                </a:lnTo>
                <a:lnTo>
                  <a:pt x="1115" y="309"/>
                </a:lnTo>
                <a:lnTo>
                  <a:pt x="1120" y="308"/>
                </a:lnTo>
                <a:lnTo>
                  <a:pt x="1124" y="306"/>
                </a:lnTo>
                <a:lnTo>
                  <a:pt x="1129" y="302"/>
                </a:lnTo>
                <a:lnTo>
                  <a:pt x="1135" y="296"/>
                </a:lnTo>
                <a:lnTo>
                  <a:pt x="1143" y="287"/>
                </a:lnTo>
                <a:lnTo>
                  <a:pt x="1153" y="272"/>
                </a:lnTo>
                <a:lnTo>
                  <a:pt x="1163" y="256"/>
                </a:lnTo>
                <a:lnTo>
                  <a:pt x="1169" y="247"/>
                </a:lnTo>
                <a:lnTo>
                  <a:pt x="1173" y="240"/>
                </a:lnTo>
                <a:lnTo>
                  <a:pt x="1176" y="236"/>
                </a:lnTo>
                <a:lnTo>
                  <a:pt x="1179" y="233"/>
                </a:lnTo>
                <a:lnTo>
                  <a:pt x="1183" y="231"/>
                </a:lnTo>
                <a:lnTo>
                  <a:pt x="1187" y="229"/>
                </a:lnTo>
                <a:lnTo>
                  <a:pt x="1198" y="229"/>
                </a:lnTo>
                <a:lnTo>
                  <a:pt x="1209" y="229"/>
                </a:lnTo>
                <a:lnTo>
                  <a:pt x="1227" y="227"/>
                </a:lnTo>
                <a:lnTo>
                  <a:pt x="1243" y="223"/>
                </a:lnTo>
                <a:lnTo>
                  <a:pt x="1259" y="222"/>
                </a:lnTo>
                <a:lnTo>
                  <a:pt x="1278" y="221"/>
                </a:lnTo>
                <a:lnTo>
                  <a:pt x="1282" y="221"/>
                </a:lnTo>
                <a:lnTo>
                  <a:pt x="1285" y="222"/>
                </a:lnTo>
                <a:lnTo>
                  <a:pt x="1288" y="225"/>
                </a:lnTo>
                <a:lnTo>
                  <a:pt x="1292" y="226"/>
                </a:lnTo>
                <a:lnTo>
                  <a:pt x="1296" y="231"/>
                </a:lnTo>
                <a:lnTo>
                  <a:pt x="1300" y="239"/>
                </a:lnTo>
                <a:lnTo>
                  <a:pt x="1304" y="245"/>
                </a:lnTo>
                <a:lnTo>
                  <a:pt x="1307" y="253"/>
                </a:lnTo>
                <a:lnTo>
                  <a:pt x="1312" y="260"/>
                </a:lnTo>
                <a:lnTo>
                  <a:pt x="1318" y="267"/>
                </a:lnTo>
                <a:lnTo>
                  <a:pt x="1321" y="269"/>
                </a:lnTo>
                <a:lnTo>
                  <a:pt x="1324" y="270"/>
                </a:lnTo>
                <a:lnTo>
                  <a:pt x="1328" y="271"/>
                </a:lnTo>
                <a:lnTo>
                  <a:pt x="1332" y="271"/>
                </a:lnTo>
                <a:lnTo>
                  <a:pt x="1340" y="270"/>
                </a:lnTo>
                <a:lnTo>
                  <a:pt x="1349" y="269"/>
                </a:lnTo>
                <a:lnTo>
                  <a:pt x="1353" y="269"/>
                </a:lnTo>
                <a:lnTo>
                  <a:pt x="1358" y="269"/>
                </a:lnTo>
                <a:lnTo>
                  <a:pt x="1358" y="269"/>
                </a:lnTo>
                <a:lnTo>
                  <a:pt x="1355" y="286"/>
                </a:lnTo>
                <a:lnTo>
                  <a:pt x="1353" y="301"/>
                </a:lnTo>
                <a:lnTo>
                  <a:pt x="1351" y="316"/>
                </a:lnTo>
                <a:lnTo>
                  <a:pt x="1347" y="333"/>
                </a:lnTo>
                <a:lnTo>
                  <a:pt x="1344" y="346"/>
                </a:lnTo>
                <a:lnTo>
                  <a:pt x="1340" y="357"/>
                </a:lnTo>
                <a:lnTo>
                  <a:pt x="1338" y="363"/>
                </a:lnTo>
                <a:lnTo>
                  <a:pt x="1335" y="366"/>
                </a:lnTo>
                <a:lnTo>
                  <a:pt x="1331" y="369"/>
                </a:lnTo>
                <a:lnTo>
                  <a:pt x="1325" y="370"/>
                </a:lnTo>
                <a:lnTo>
                  <a:pt x="1322" y="369"/>
                </a:lnTo>
                <a:lnTo>
                  <a:pt x="1320" y="368"/>
                </a:lnTo>
                <a:lnTo>
                  <a:pt x="1317" y="367"/>
                </a:lnTo>
                <a:lnTo>
                  <a:pt x="1314" y="365"/>
                </a:lnTo>
                <a:lnTo>
                  <a:pt x="1310" y="361"/>
                </a:lnTo>
                <a:lnTo>
                  <a:pt x="1305" y="356"/>
                </a:lnTo>
                <a:lnTo>
                  <a:pt x="1288" y="352"/>
                </a:lnTo>
                <a:lnTo>
                  <a:pt x="1272" y="349"/>
                </a:lnTo>
                <a:lnTo>
                  <a:pt x="1258" y="346"/>
                </a:lnTo>
                <a:lnTo>
                  <a:pt x="1246" y="341"/>
                </a:lnTo>
                <a:lnTo>
                  <a:pt x="1233" y="339"/>
                </a:lnTo>
                <a:lnTo>
                  <a:pt x="1219" y="338"/>
                </a:lnTo>
                <a:lnTo>
                  <a:pt x="1216" y="339"/>
                </a:lnTo>
                <a:lnTo>
                  <a:pt x="1214" y="340"/>
                </a:lnTo>
                <a:lnTo>
                  <a:pt x="1213" y="342"/>
                </a:lnTo>
                <a:lnTo>
                  <a:pt x="1212" y="346"/>
                </a:lnTo>
                <a:lnTo>
                  <a:pt x="1211" y="353"/>
                </a:lnTo>
                <a:lnTo>
                  <a:pt x="1209" y="360"/>
                </a:lnTo>
                <a:lnTo>
                  <a:pt x="1204" y="365"/>
                </a:lnTo>
                <a:lnTo>
                  <a:pt x="1201" y="370"/>
                </a:lnTo>
                <a:lnTo>
                  <a:pt x="1196" y="378"/>
                </a:lnTo>
                <a:lnTo>
                  <a:pt x="1191" y="385"/>
                </a:lnTo>
                <a:lnTo>
                  <a:pt x="1187" y="393"/>
                </a:lnTo>
                <a:lnTo>
                  <a:pt x="1185" y="402"/>
                </a:lnTo>
                <a:lnTo>
                  <a:pt x="1185" y="412"/>
                </a:lnTo>
                <a:lnTo>
                  <a:pt x="1185" y="423"/>
                </a:lnTo>
                <a:lnTo>
                  <a:pt x="1183" y="435"/>
                </a:lnTo>
                <a:lnTo>
                  <a:pt x="1178" y="446"/>
                </a:lnTo>
                <a:lnTo>
                  <a:pt x="1173" y="457"/>
                </a:lnTo>
                <a:lnTo>
                  <a:pt x="1169" y="469"/>
                </a:lnTo>
                <a:lnTo>
                  <a:pt x="1162" y="485"/>
                </a:lnTo>
                <a:lnTo>
                  <a:pt x="1157" y="500"/>
                </a:lnTo>
                <a:lnTo>
                  <a:pt x="1149" y="515"/>
                </a:lnTo>
                <a:lnTo>
                  <a:pt x="1143" y="528"/>
                </a:lnTo>
                <a:lnTo>
                  <a:pt x="1128" y="555"/>
                </a:lnTo>
                <a:lnTo>
                  <a:pt x="1110" y="585"/>
                </a:lnTo>
                <a:lnTo>
                  <a:pt x="1105" y="597"/>
                </a:lnTo>
                <a:lnTo>
                  <a:pt x="1099" y="609"/>
                </a:lnTo>
                <a:lnTo>
                  <a:pt x="1096" y="613"/>
                </a:lnTo>
                <a:lnTo>
                  <a:pt x="1092" y="618"/>
                </a:lnTo>
                <a:lnTo>
                  <a:pt x="1088" y="622"/>
                </a:lnTo>
                <a:lnTo>
                  <a:pt x="1081" y="625"/>
                </a:lnTo>
                <a:lnTo>
                  <a:pt x="1070" y="624"/>
                </a:lnTo>
                <a:lnTo>
                  <a:pt x="1059" y="625"/>
                </a:lnTo>
                <a:lnTo>
                  <a:pt x="1058" y="626"/>
                </a:lnTo>
                <a:lnTo>
                  <a:pt x="1056" y="630"/>
                </a:lnTo>
                <a:lnTo>
                  <a:pt x="1056" y="632"/>
                </a:lnTo>
                <a:lnTo>
                  <a:pt x="1056" y="635"/>
                </a:lnTo>
                <a:lnTo>
                  <a:pt x="1055" y="640"/>
                </a:lnTo>
                <a:lnTo>
                  <a:pt x="1054" y="646"/>
                </a:lnTo>
                <a:lnTo>
                  <a:pt x="1052" y="654"/>
                </a:lnTo>
                <a:lnTo>
                  <a:pt x="1049" y="663"/>
                </a:lnTo>
                <a:lnTo>
                  <a:pt x="1045" y="669"/>
                </a:lnTo>
                <a:lnTo>
                  <a:pt x="1041" y="678"/>
                </a:lnTo>
                <a:lnTo>
                  <a:pt x="1032" y="692"/>
                </a:lnTo>
                <a:lnTo>
                  <a:pt x="1024" y="704"/>
                </a:lnTo>
                <a:lnTo>
                  <a:pt x="1015" y="717"/>
                </a:lnTo>
                <a:lnTo>
                  <a:pt x="1007" y="731"/>
                </a:lnTo>
                <a:lnTo>
                  <a:pt x="1002" y="740"/>
                </a:lnTo>
                <a:lnTo>
                  <a:pt x="997" y="748"/>
                </a:lnTo>
                <a:lnTo>
                  <a:pt x="991" y="756"/>
                </a:lnTo>
                <a:lnTo>
                  <a:pt x="985" y="762"/>
                </a:lnTo>
                <a:lnTo>
                  <a:pt x="978" y="768"/>
                </a:lnTo>
                <a:lnTo>
                  <a:pt x="972" y="772"/>
                </a:lnTo>
                <a:lnTo>
                  <a:pt x="963" y="775"/>
                </a:lnTo>
                <a:lnTo>
                  <a:pt x="954" y="776"/>
                </a:lnTo>
                <a:lnTo>
                  <a:pt x="942" y="775"/>
                </a:lnTo>
                <a:lnTo>
                  <a:pt x="932" y="774"/>
                </a:lnTo>
                <a:lnTo>
                  <a:pt x="922" y="771"/>
                </a:lnTo>
                <a:lnTo>
                  <a:pt x="912" y="768"/>
                </a:lnTo>
                <a:lnTo>
                  <a:pt x="903" y="786"/>
                </a:lnTo>
                <a:lnTo>
                  <a:pt x="894" y="802"/>
                </a:lnTo>
                <a:lnTo>
                  <a:pt x="886" y="816"/>
                </a:lnTo>
                <a:lnTo>
                  <a:pt x="877" y="830"/>
                </a:lnTo>
                <a:lnTo>
                  <a:pt x="867" y="844"/>
                </a:lnTo>
                <a:lnTo>
                  <a:pt x="859" y="860"/>
                </a:lnTo>
                <a:lnTo>
                  <a:pt x="850" y="876"/>
                </a:lnTo>
                <a:lnTo>
                  <a:pt x="842" y="893"/>
                </a:lnTo>
                <a:lnTo>
                  <a:pt x="836" y="910"/>
                </a:lnTo>
                <a:lnTo>
                  <a:pt x="831" y="927"/>
                </a:lnTo>
                <a:lnTo>
                  <a:pt x="825" y="943"/>
                </a:lnTo>
                <a:lnTo>
                  <a:pt x="819" y="959"/>
                </a:lnTo>
                <a:lnTo>
                  <a:pt x="802" y="988"/>
                </a:lnTo>
                <a:lnTo>
                  <a:pt x="787" y="1014"/>
                </a:lnTo>
                <a:lnTo>
                  <a:pt x="772" y="1039"/>
                </a:lnTo>
                <a:lnTo>
                  <a:pt x="757" y="1068"/>
                </a:lnTo>
                <a:lnTo>
                  <a:pt x="748" y="1084"/>
                </a:lnTo>
                <a:lnTo>
                  <a:pt x="741" y="1099"/>
                </a:lnTo>
                <a:lnTo>
                  <a:pt x="738" y="1107"/>
                </a:lnTo>
                <a:lnTo>
                  <a:pt x="735" y="1114"/>
                </a:lnTo>
                <a:lnTo>
                  <a:pt x="733" y="1123"/>
                </a:lnTo>
                <a:lnTo>
                  <a:pt x="733" y="1132"/>
                </a:lnTo>
                <a:lnTo>
                  <a:pt x="737" y="1148"/>
                </a:lnTo>
                <a:lnTo>
                  <a:pt x="741" y="1164"/>
                </a:lnTo>
                <a:lnTo>
                  <a:pt x="743" y="1179"/>
                </a:lnTo>
                <a:lnTo>
                  <a:pt x="744" y="1193"/>
                </a:lnTo>
                <a:lnTo>
                  <a:pt x="745" y="1207"/>
                </a:lnTo>
                <a:lnTo>
                  <a:pt x="746" y="1222"/>
                </a:lnTo>
                <a:lnTo>
                  <a:pt x="748" y="1233"/>
                </a:lnTo>
                <a:lnTo>
                  <a:pt x="753" y="1243"/>
                </a:lnTo>
                <a:lnTo>
                  <a:pt x="756" y="1253"/>
                </a:lnTo>
                <a:lnTo>
                  <a:pt x="757" y="1265"/>
                </a:lnTo>
                <a:lnTo>
                  <a:pt x="757" y="1304"/>
                </a:lnTo>
                <a:lnTo>
                  <a:pt x="745" y="1303"/>
                </a:lnTo>
                <a:lnTo>
                  <a:pt x="735" y="1303"/>
                </a:lnTo>
                <a:lnTo>
                  <a:pt x="726" y="1304"/>
                </a:lnTo>
                <a:lnTo>
                  <a:pt x="715" y="1308"/>
                </a:lnTo>
                <a:lnTo>
                  <a:pt x="701" y="1308"/>
                </a:lnTo>
                <a:lnTo>
                  <a:pt x="687" y="1312"/>
                </a:lnTo>
                <a:lnTo>
                  <a:pt x="674" y="1315"/>
                </a:lnTo>
                <a:lnTo>
                  <a:pt x="662" y="1320"/>
                </a:lnTo>
                <a:lnTo>
                  <a:pt x="648" y="1326"/>
                </a:lnTo>
                <a:lnTo>
                  <a:pt x="634" y="1335"/>
                </a:lnTo>
                <a:lnTo>
                  <a:pt x="622" y="1343"/>
                </a:lnTo>
                <a:lnTo>
                  <a:pt x="616" y="1347"/>
                </a:lnTo>
                <a:lnTo>
                  <a:pt x="609" y="1351"/>
                </a:lnTo>
                <a:lnTo>
                  <a:pt x="603" y="1354"/>
                </a:lnTo>
                <a:lnTo>
                  <a:pt x="595" y="1357"/>
                </a:lnTo>
                <a:lnTo>
                  <a:pt x="572" y="1365"/>
                </a:lnTo>
                <a:lnTo>
                  <a:pt x="553" y="1370"/>
                </a:lnTo>
                <a:lnTo>
                  <a:pt x="532" y="1375"/>
                </a:lnTo>
                <a:lnTo>
                  <a:pt x="510" y="1381"/>
                </a:lnTo>
                <a:lnTo>
                  <a:pt x="491" y="1389"/>
                </a:lnTo>
                <a:lnTo>
                  <a:pt x="474" y="1395"/>
                </a:lnTo>
                <a:lnTo>
                  <a:pt x="465" y="1397"/>
                </a:lnTo>
                <a:lnTo>
                  <a:pt x="456" y="1400"/>
                </a:lnTo>
                <a:lnTo>
                  <a:pt x="446" y="1401"/>
                </a:lnTo>
                <a:lnTo>
                  <a:pt x="435" y="1401"/>
                </a:lnTo>
                <a:lnTo>
                  <a:pt x="434" y="1414"/>
                </a:lnTo>
                <a:lnTo>
                  <a:pt x="432" y="1428"/>
                </a:lnTo>
                <a:lnTo>
                  <a:pt x="432" y="1493"/>
                </a:lnTo>
                <a:lnTo>
                  <a:pt x="420" y="1491"/>
                </a:lnTo>
                <a:lnTo>
                  <a:pt x="409" y="1489"/>
                </a:lnTo>
                <a:lnTo>
                  <a:pt x="400" y="1486"/>
                </a:lnTo>
                <a:lnTo>
                  <a:pt x="388" y="1483"/>
                </a:lnTo>
                <a:lnTo>
                  <a:pt x="377" y="1475"/>
                </a:lnTo>
                <a:lnTo>
                  <a:pt x="367" y="1466"/>
                </a:lnTo>
                <a:lnTo>
                  <a:pt x="353" y="1459"/>
                </a:lnTo>
                <a:lnTo>
                  <a:pt x="340" y="1452"/>
                </a:lnTo>
                <a:lnTo>
                  <a:pt x="328" y="1446"/>
                </a:lnTo>
                <a:lnTo>
                  <a:pt x="313" y="1441"/>
                </a:lnTo>
                <a:lnTo>
                  <a:pt x="298" y="1434"/>
                </a:lnTo>
                <a:lnTo>
                  <a:pt x="285" y="1427"/>
                </a:lnTo>
                <a:lnTo>
                  <a:pt x="279" y="1423"/>
                </a:lnTo>
                <a:lnTo>
                  <a:pt x="273" y="1418"/>
                </a:lnTo>
                <a:lnTo>
                  <a:pt x="268" y="1412"/>
                </a:lnTo>
                <a:lnTo>
                  <a:pt x="264" y="1406"/>
                </a:lnTo>
                <a:lnTo>
                  <a:pt x="256" y="1391"/>
                </a:lnTo>
                <a:lnTo>
                  <a:pt x="251" y="1376"/>
                </a:lnTo>
                <a:lnTo>
                  <a:pt x="248" y="1369"/>
                </a:lnTo>
                <a:lnTo>
                  <a:pt x="244" y="1363"/>
                </a:lnTo>
                <a:lnTo>
                  <a:pt x="240" y="1357"/>
                </a:lnTo>
                <a:lnTo>
                  <a:pt x="234" y="1352"/>
                </a:lnTo>
                <a:lnTo>
                  <a:pt x="221" y="1350"/>
                </a:lnTo>
                <a:lnTo>
                  <a:pt x="207" y="1350"/>
                </a:lnTo>
                <a:lnTo>
                  <a:pt x="207" y="1350"/>
                </a:lnTo>
                <a:lnTo>
                  <a:pt x="198" y="1349"/>
                </a:lnTo>
                <a:lnTo>
                  <a:pt x="189" y="1348"/>
                </a:lnTo>
                <a:lnTo>
                  <a:pt x="179" y="1347"/>
                </a:lnTo>
                <a:lnTo>
                  <a:pt x="171" y="1344"/>
                </a:lnTo>
                <a:lnTo>
                  <a:pt x="159" y="1340"/>
                </a:lnTo>
                <a:lnTo>
                  <a:pt x="149" y="1336"/>
                </a:lnTo>
                <a:lnTo>
                  <a:pt x="140" y="1330"/>
                </a:lnTo>
                <a:lnTo>
                  <a:pt x="132" y="1325"/>
                </a:lnTo>
                <a:lnTo>
                  <a:pt x="116" y="1310"/>
                </a:lnTo>
                <a:lnTo>
                  <a:pt x="98" y="1294"/>
                </a:lnTo>
                <a:lnTo>
                  <a:pt x="96" y="1288"/>
                </a:lnTo>
                <a:lnTo>
                  <a:pt x="93" y="1283"/>
                </a:lnTo>
                <a:lnTo>
                  <a:pt x="87" y="1281"/>
                </a:lnTo>
                <a:lnTo>
                  <a:pt x="82" y="1279"/>
                </a:lnTo>
                <a:lnTo>
                  <a:pt x="73" y="1269"/>
                </a:lnTo>
                <a:lnTo>
                  <a:pt x="67" y="1259"/>
                </a:lnTo>
                <a:lnTo>
                  <a:pt x="60" y="1248"/>
                </a:lnTo>
                <a:lnTo>
                  <a:pt x="56" y="1235"/>
                </a:lnTo>
                <a:lnTo>
                  <a:pt x="53" y="1225"/>
                </a:lnTo>
                <a:lnTo>
                  <a:pt x="51" y="1215"/>
                </a:lnTo>
                <a:lnTo>
                  <a:pt x="45" y="1203"/>
                </a:lnTo>
                <a:lnTo>
                  <a:pt x="40" y="1193"/>
                </a:lnTo>
                <a:lnTo>
                  <a:pt x="35" y="1184"/>
                </a:lnTo>
                <a:lnTo>
                  <a:pt x="29" y="1172"/>
                </a:lnTo>
                <a:lnTo>
                  <a:pt x="25" y="1157"/>
                </a:lnTo>
                <a:lnTo>
                  <a:pt x="22" y="1140"/>
                </a:lnTo>
                <a:lnTo>
                  <a:pt x="18" y="1124"/>
                </a:lnTo>
                <a:lnTo>
                  <a:pt x="16" y="1108"/>
                </a:lnTo>
                <a:lnTo>
                  <a:pt x="13" y="1092"/>
                </a:lnTo>
                <a:lnTo>
                  <a:pt x="10" y="1076"/>
                </a:lnTo>
                <a:lnTo>
                  <a:pt x="5" y="1059"/>
                </a:lnTo>
                <a:lnTo>
                  <a:pt x="0" y="1044"/>
                </a:lnTo>
                <a:lnTo>
                  <a:pt x="0" y="1044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6" name="Freeform 222"/>
          <p:cNvSpPr>
            <a:spLocks/>
          </p:cNvSpPr>
          <p:nvPr/>
        </p:nvSpPr>
        <p:spPr bwMode="auto">
          <a:xfrm>
            <a:off x="7187162" y="3413817"/>
            <a:ext cx="626071" cy="688263"/>
          </a:xfrm>
          <a:custGeom>
            <a:avLst/>
            <a:gdLst>
              <a:gd name="T0" fmla="*/ 45 w 1358"/>
              <a:gd name="T1" fmla="*/ 1008 h 1493"/>
              <a:gd name="T2" fmla="*/ 95 w 1358"/>
              <a:gd name="T3" fmla="*/ 932 h 1493"/>
              <a:gd name="T4" fmla="*/ 102 w 1358"/>
              <a:gd name="T5" fmla="*/ 835 h 1493"/>
              <a:gd name="T6" fmla="*/ 112 w 1358"/>
              <a:gd name="T7" fmla="*/ 770 h 1493"/>
              <a:gd name="T8" fmla="*/ 138 w 1358"/>
              <a:gd name="T9" fmla="*/ 779 h 1493"/>
              <a:gd name="T10" fmla="*/ 161 w 1358"/>
              <a:gd name="T11" fmla="*/ 821 h 1493"/>
              <a:gd name="T12" fmla="*/ 186 w 1358"/>
              <a:gd name="T13" fmla="*/ 795 h 1493"/>
              <a:gd name="T14" fmla="*/ 210 w 1358"/>
              <a:gd name="T15" fmla="*/ 725 h 1493"/>
              <a:gd name="T16" fmla="*/ 204 w 1358"/>
              <a:gd name="T17" fmla="*/ 672 h 1493"/>
              <a:gd name="T18" fmla="*/ 219 w 1358"/>
              <a:gd name="T19" fmla="*/ 627 h 1493"/>
              <a:gd name="T20" fmla="*/ 231 w 1358"/>
              <a:gd name="T21" fmla="*/ 571 h 1493"/>
              <a:gd name="T22" fmla="*/ 276 w 1358"/>
              <a:gd name="T23" fmla="*/ 561 h 1493"/>
              <a:gd name="T24" fmla="*/ 325 w 1358"/>
              <a:gd name="T25" fmla="*/ 542 h 1493"/>
              <a:gd name="T26" fmla="*/ 366 w 1358"/>
              <a:gd name="T27" fmla="*/ 470 h 1493"/>
              <a:gd name="T28" fmla="*/ 397 w 1358"/>
              <a:gd name="T29" fmla="*/ 321 h 1493"/>
              <a:gd name="T30" fmla="*/ 391 w 1358"/>
              <a:gd name="T31" fmla="*/ 196 h 1493"/>
              <a:gd name="T32" fmla="*/ 388 w 1358"/>
              <a:gd name="T33" fmla="*/ 36 h 1493"/>
              <a:gd name="T34" fmla="*/ 402 w 1358"/>
              <a:gd name="T35" fmla="*/ 3 h 1493"/>
              <a:gd name="T36" fmla="*/ 866 w 1358"/>
              <a:gd name="T37" fmla="*/ 462 h 1493"/>
              <a:gd name="T38" fmla="*/ 923 w 1358"/>
              <a:gd name="T39" fmla="*/ 397 h 1493"/>
              <a:gd name="T40" fmla="*/ 993 w 1358"/>
              <a:gd name="T41" fmla="*/ 352 h 1493"/>
              <a:gd name="T42" fmla="*/ 1109 w 1358"/>
              <a:gd name="T43" fmla="*/ 309 h 1493"/>
              <a:gd name="T44" fmla="*/ 1153 w 1358"/>
              <a:gd name="T45" fmla="*/ 272 h 1493"/>
              <a:gd name="T46" fmla="*/ 1187 w 1358"/>
              <a:gd name="T47" fmla="*/ 229 h 1493"/>
              <a:gd name="T48" fmla="*/ 1282 w 1358"/>
              <a:gd name="T49" fmla="*/ 221 h 1493"/>
              <a:gd name="T50" fmla="*/ 1307 w 1358"/>
              <a:gd name="T51" fmla="*/ 253 h 1493"/>
              <a:gd name="T52" fmla="*/ 1340 w 1358"/>
              <a:gd name="T53" fmla="*/ 270 h 1493"/>
              <a:gd name="T54" fmla="*/ 1351 w 1358"/>
              <a:gd name="T55" fmla="*/ 316 h 1493"/>
              <a:gd name="T56" fmla="*/ 1325 w 1358"/>
              <a:gd name="T57" fmla="*/ 370 h 1493"/>
              <a:gd name="T58" fmla="*/ 1288 w 1358"/>
              <a:gd name="T59" fmla="*/ 352 h 1493"/>
              <a:gd name="T60" fmla="*/ 1214 w 1358"/>
              <a:gd name="T61" fmla="*/ 340 h 1493"/>
              <a:gd name="T62" fmla="*/ 1196 w 1358"/>
              <a:gd name="T63" fmla="*/ 378 h 1493"/>
              <a:gd name="T64" fmla="*/ 1178 w 1358"/>
              <a:gd name="T65" fmla="*/ 446 h 1493"/>
              <a:gd name="T66" fmla="*/ 1128 w 1358"/>
              <a:gd name="T67" fmla="*/ 555 h 1493"/>
              <a:gd name="T68" fmla="*/ 1081 w 1358"/>
              <a:gd name="T69" fmla="*/ 625 h 1493"/>
              <a:gd name="T70" fmla="*/ 1055 w 1358"/>
              <a:gd name="T71" fmla="*/ 640 h 1493"/>
              <a:gd name="T72" fmla="*/ 1024 w 1358"/>
              <a:gd name="T73" fmla="*/ 704 h 1493"/>
              <a:gd name="T74" fmla="*/ 978 w 1358"/>
              <a:gd name="T75" fmla="*/ 768 h 1493"/>
              <a:gd name="T76" fmla="*/ 912 w 1358"/>
              <a:gd name="T77" fmla="*/ 768 h 1493"/>
              <a:gd name="T78" fmla="*/ 850 w 1358"/>
              <a:gd name="T79" fmla="*/ 876 h 1493"/>
              <a:gd name="T80" fmla="*/ 787 w 1358"/>
              <a:gd name="T81" fmla="*/ 1014 h 1493"/>
              <a:gd name="T82" fmla="*/ 733 w 1358"/>
              <a:gd name="T83" fmla="*/ 1123 h 1493"/>
              <a:gd name="T84" fmla="*/ 746 w 1358"/>
              <a:gd name="T85" fmla="*/ 1222 h 1493"/>
              <a:gd name="T86" fmla="*/ 735 w 1358"/>
              <a:gd name="T87" fmla="*/ 1303 h 1493"/>
              <a:gd name="T88" fmla="*/ 648 w 1358"/>
              <a:gd name="T89" fmla="*/ 1326 h 1493"/>
              <a:gd name="T90" fmla="*/ 572 w 1358"/>
              <a:gd name="T91" fmla="*/ 1365 h 1493"/>
              <a:gd name="T92" fmla="*/ 456 w 1358"/>
              <a:gd name="T93" fmla="*/ 1400 h 1493"/>
              <a:gd name="T94" fmla="*/ 409 w 1358"/>
              <a:gd name="T95" fmla="*/ 1489 h 1493"/>
              <a:gd name="T96" fmla="*/ 328 w 1358"/>
              <a:gd name="T97" fmla="*/ 1446 h 1493"/>
              <a:gd name="T98" fmla="*/ 264 w 1358"/>
              <a:gd name="T99" fmla="*/ 1406 h 1493"/>
              <a:gd name="T100" fmla="*/ 221 w 1358"/>
              <a:gd name="T101" fmla="*/ 1350 h 1493"/>
              <a:gd name="T102" fmla="*/ 159 w 1358"/>
              <a:gd name="T103" fmla="*/ 1340 h 1493"/>
              <a:gd name="T104" fmla="*/ 93 w 1358"/>
              <a:gd name="T105" fmla="*/ 1283 h 1493"/>
              <a:gd name="T106" fmla="*/ 53 w 1358"/>
              <a:gd name="T107" fmla="*/ 1225 h 1493"/>
              <a:gd name="T108" fmla="*/ 22 w 1358"/>
              <a:gd name="T109" fmla="*/ 1140 h 1493"/>
              <a:gd name="T110" fmla="*/ 0 w 1358"/>
              <a:gd name="T111" fmla="*/ 1044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58" h="1493">
                <a:moveTo>
                  <a:pt x="0" y="1044"/>
                </a:moveTo>
                <a:lnTo>
                  <a:pt x="8" y="1043"/>
                </a:lnTo>
                <a:lnTo>
                  <a:pt x="14" y="1041"/>
                </a:lnTo>
                <a:lnTo>
                  <a:pt x="21" y="1037"/>
                </a:lnTo>
                <a:lnTo>
                  <a:pt x="25" y="1031"/>
                </a:lnTo>
                <a:lnTo>
                  <a:pt x="35" y="1019"/>
                </a:lnTo>
                <a:lnTo>
                  <a:pt x="45" y="1008"/>
                </a:lnTo>
                <a:lnTo>
                  <a:pt x="56" y="998"/>
                </a:lnTo>
                <a:lnTo>
                  <a:pt x="65" y="989"/>
                </a:lnTo>
                <a:lnTo>
                  <a:pt x="72" y="979"/>
                </a:lnTo>
                <a:lnTo>
                  <a:pt x="80" y="968"/>
                </a:lnTo>
                <a:lnTo>
                  <a:pt x="86" y="955"/>
                </a:lnTo>
                <a:lnTo>
                  <a:pt x="91" y="943"/>
                </a:lnTo>
                <a:lnTo>
                  <a:pt x="95" y="932"/>
                </a:lnTo>
                <a:lnTo>
                  <a:pt x="97" y="920"/>
                </a:lnTo>
                <a:lnTo>
                  <a:pt x="99" y="908"/>
                </a:lnTo>
                <a:lnTo>
                  <a:pt x="100" y="895"/>
                </a:lnTo>
                <a:lnTo>
                  <a:pt x="100" y="882"/>
                </a:lnTo>
                <a:lnTo>
                  <a:pt x="102" y="868"/>
                </a:lnTo>
                <a:lnTo>
                  <a:pt x="102" y="852"/>
                </a:lnTo>
                <a:lnTo>
                  <a:pt x="102" y="835"/>
                </a:lnTo>
                <a:lnTo>
                  <a:pt x="102" y="817"/>
                </a:lnTo>
                <a:lnTo>
                  <a:pt x="102" y="801"/>
                </a:lnTo>
                <a:lnTo>
                  <a:pt x="102" y="794"/>
                </a:lnTo>
                <a:lnTo>
                  <a:pt x="103" y="787"/>
                </a:lnTo>
                <a:lnTo>
                  <a:pt x="105" y="781"/>
                </a:lnTo>
                <a:lnTo>
                  <a:pt x="108" y="775"/>
                </a:lnTo>
                <a:lnTo>
                  <a:pt x="112" y="770"/>
                </a:lnTo>
                <a:lnTo>
                  <a:pt x="117" y="767"/>
                </a:lnTo>
                <a:lnTo>
                  <a:pt x="122" y="766"/>
                </a:lnTo>
                <a:lnTo>
                  <a:pt x="127" y="766"/>
                </a:lnTo>
                <a:lnTo>
                  <a:pt x="132" y="768"/>
                </a:lnTo>
                <a:lnTo>
                  <a:pt x="135" y="770"/>
                </a:lnTo>
                <a:lnTo>
                  <a:pt x="137" y="774"/>
                </a:lnTo>
                <a:lnTo>
                  <a:pt x="138" y="779"/>
                </a:lnTo>
                <a:lnTo>
                  <a:pt x="140" y="788"/>
                </a:lnTo>
                <a:lnTo>
                  <a:pt x="144" y="798"/>
                </a:lnTo>
                <a:lnTo>
                  <a:pt x="147" y="806"/>
                </a:lnTo>
                <a:lnTo>
                  <a:pt x="151" y="813"/>
                </a:lnTo>
                <a:lnTo>
                  <a:pt x="154" y="816"/>
                </a:lnTo>
                <a:lnTo>
                  <a:pt x="157" y="820"/>
                </a:lnTo>
                <a:lnTo>
                  <a:pt x="161" y="821"/>
                </a:lnTo>
                <a:lnTo>
                  <a:pt x="165" y="822"/>
                </a:lnTo>
                <a:lnTo>
                  <a:pt x="170" y="821"/>
                </a:lnTo>
                <a:lnTo>
                  <a:pt x="173" y="819"/>
                </a:lnTo>
                <a:lnTo>
                  <a:pt x="176" y="816"/>
                </a:lnTo>
                <a:lnTo>
                  <a:pt x="179" y="812"/>
                </a:lnTo>
                <a:lnTo>
                  <a:pt x="183" y="804"/>
                </a:lnTo>
                <a:lnTo>
                  <a:pt x="186" y="795"/>
                </a:lnTo>
                <a:lnTo>
                  <a:pt x="189" y="783"/>
                </a:lnTo>
                <a:lnTo>
                  <a:pt x="192" y="771"/>
                </a:lnTo>
                <a:lnTo>
                  <a:pt x="194" y="759"/>
                </a:lnTo>
                <a:lnTo>
                  <a:pt x="200" y="747"/>
                </a:lnTo>
                <a:lnTo>
                  <a:pt x="203" y="739"/>
                </a:lnTo>
                <a:lnTo>
                  <a:pt x="207" y="732"/>
                </a:lnTo>
                <a:lnTo>
                  <a:pt x="210" y="725"/>
                </a:lnTo>
                <a:lnTo>
                  <a:pt x="210" y="715"/>
                </a:lnTo>
                <a:lnTo>
                  <a:pt x="205" y="700"/>
                </a:lnTo>
                <a:lnTo>
                  <a:pt x="200" y="684"/>
                </a:lnTo>
                <a:lnTo>
                  <a:pt x="200" y="680"/>
                </a:lnTo>
                <a:lnTo>
                  <a:pt x="201" y="677"/>
                </a:lnTo>
                <a:lnTo>
                  <a:pt x="203" y="675"/>
                </a:lnTo>
                <a:lnTo>
                  <a:pt x="204" y="672"/>
                </a:lnTo>
                <a:lnTo>
                  <a:pt x="208" y="667"/>
                </a:lnTo>
                <a:lnTo>
                  <a:pt x="213" y="662"/>
                </a:lnTo>
                <a:lnTo>
                  <a:pt x="215" y="657"/>
                </a:lnTo>
                <a:lnTo>
                  <a:pt x="217" y="650"/>
                </a:lnTo>
                <a:lnTo>
                  <a:pt x="218" y="645"/>
                </a:lnTo>
                <a:lnTo>
                  <a:pt x="219" y="638"/>
                </a:lnTo>
                <a:lnTo>
                  <a:pt x="219" y="627"/>
                </a:lnTo>
                <a:lnTo>
                  <a:pt x="219" y="615"/>
                </a:lnTo>
                <a:lnTo>
                  <a:pt x="220" y="605"/>
                </a:lnTo>
                <a:lnTo>
                  <a:pt x="221" y="593"/>
                </a:lnTo>
                <a:lnTo>
                  <a:pt x="222" y="587"/>
                </a:lnTo>
                <a:lnTo>
                  <a:pt x="225" y="582"/>
                </a:lnTo>
                <a:lnTo>
                  <a:pt x="228" y="577"/>
                </a:lnTo>
                <a:lnTo>
                  <a:pt x="231" y="571"/>
                </a:lnTo>
                <a:lnTo>
                  <a:pt x="234" y="568"/>
                </a:lnTo>
                <a:lnTo>
                  <a:pt x="239" y="565"/>
                </a:lnTo>
                <a:lnTo>
                  <a:pt x="243" y="563"/>
                </a:lnTo>
                <a:lnTo>
                  <a:pt x="247" y="561"/>
                </a:lnTo>
                <a:lnTo>
                  <a:pt x="256" y="560"/>
                </a:lnTo>
                <a:lnTo>
                  <a:pt x="266" y="560"/>
                </a:lnTo>
                <a:lnTo>
                  <a:pt x="276" y="561"/>
                </a:lnTo>
                <a:lnTo>
                  <a:pt x="286" y="561"/>
                </a:lnTo>
                <a:lnTo>
                  <a:pt x="292" y="560"/>
                </a:lnTo>
                <a:lnTo>
                  <a:pt x="296" y="560"/>
                </a:lnTo>
                <a:lnTo>
                  <a:pt x="301" y="558"/>
                </a:lnTo>
                <a:lnTo>
                  <a:pt x="306" y="556"/>
                </a:lnTo>
                <a:lnTo>
                  <a:pt x="315" y="549"/>
                </a:lnTo>
                <a:lnTo>
                  <a:pt x="325" y="542"/>
                </a:lnTo>
                <a:lnTo>
                  <a:pt x="333" y="534"/>
                </a:lnTo>
                <a:lnTo>
                  <a:pt x="339" y="526"/>
                </a:lnTo>
                <a:lnTo>
                  <a:pt x="346" y="517"/>
                </a:lnTo>
                <a:lnTo>
                  <a:pt x="351" y="509"/>
                </a:lnTo>
                <a:lnTo>
                  <a:pt x="355" y="500"/>
                </a:lnTo>
                <a:lnTo>
                  <a:pt x="360" y="490"/>
                </a:lnTo>
                <a:lnTo>
                  <a:pt x="366" y="470"/>
                </a:lnTo>
                <a:lnTo>
                  <a:pt x="372" y="448"/>
                </a:lnTo>
                <a:lnTo>
                  <a:pt x="377" y="425"/>
                </a:lnTo>
                <a:lnTo>
                  <a:pt x="382" y="402"/>
                </a:lnTo>
                <a:lnTo>
                  <a:pt x="390" y="373"/>
                </a:lnTo>
                <a:lnTo>
                  <a:pt x="394" y="347"/>
                </a:lnTo>
                <a:lnTo>
                  <a:pt x="396" y="334"/>
                </a:lnTo>
                <a:lnTo>
                  <a:pt x="397" y="321"/>
                </a:lnTo>
                <a:lnTo>
                  <a:pt x="399" y="306"/>
                </a:lnTo>
                <a:lnTo>
                  <a:pt x="399" y="290"/>
                </a:lnTo>
                <a:lnTo>
                  <a:pt x="397" y="275"/>
                </a:lnTo>
                <a:lnTo>
                  <a:pt x="396" y="262"/>
                </a:lnTo>
                <a:lnTo>
                  <a:pt x="394" y="249"/>
                </a:lnTo>
                <a:lnTo>
                  <a:pt x="393" y="234"/>
                </a:lnTo>
                <a:lnTo>
                  <a:pt x="391" y="196"/>
                </a:lnTo>
                <a:lnTo>
                  <a:pt x="389" y="163"/>
                </a:lnTo>
                <a:lnTo>
                  <a:pt x="388" y="130"/>
                </a:lnTo>
                <a:lnTo>
                  <a:pt x="388" y="91"/>
                </a:lnTo>
                <a:lnTo>
                  <a:pt x="388" y="78"/>
                </a:lnTo>
                <a:lnTo>
                  <a:pt x="388" y="64"/>
                </a:lnTo>
                <a:lnTo>
                  <a:pt x="388" y="50"/>
                </a:lnTo>
                <a:lnTo>
                  <a:pt x="388" y="36"/>
                </a:lnTo>
                <a:lnTo>
                  <a:pt x="388" y="29"/>
                </a:lnTo>
                <a:lnTo>
                  <a:pt x="387" y="24"/>
                </a:lnTo>
                <a:lnTo>
                  <a:pt x="387" y="19"/>
                </a:lnTo>
                <a:lnTo>
                  <a:pt x="388" y="14"/>
                </a:lnTo>
                <a:lnTo>
                  <a:pt x="392" y="10"/>
                </a:lnTo>
                <a:lnTo>
                  <a:pt x="396" y="5"/>
                </a:lnTo>
                <a:lnTo>
                  <a:pt x="402" y="3"/>
                </a:lnTo>
                <a:lnTo>
                  <a:pt x="407" y="0"/>
                </a:lnTo>
                <a:lnTo>
                  <a:pt x="407" y="0"/>
                </a:lnTo>
                <a:lnTo>
                  <a:pt x="504" y="407"/>
                </a:lnTo>
                <a:lnTo>
                  <a:pt x="819" y="312"/>
                </a:lnTo>
                <a:lnTo>
                  <a:pt x="819" y="312"/>
                </a:lnTo>
                <a:lnTo>
                  <a:pt x="858" y="469"/>
                </a:lnTo>
                <a:lnTo>
                  <a:pt x="866" y="462"/>
                </a:lnTo>
                <a:lnTo>
                  <a:pt x="873" y="455"/>
                </a:lnTo>
                <a:lnTo>
                  <a:pt x="878" y="448"/>
                </a:lnTo>
                <a:lnTo>
                  <a:pt x="883" y="441"/>
                </a:lnTo>
                <a:lnTo>
                  <a:pt x="893" y="425"/>
                </a:lnTo>
                <a:lnTo>
                  <a:pt x="906" y="410"/>
                </a:lnTo>
                <a:lnTo>
                  <a:pt x="914" y="403"/>
                </a:lnTo>
                <a:lnTo>
                  <a:pt x="923" y="397"/>
                </a:lnTo>
                <a:lnTo>
                  <a:pt x="932" y="393"/>
                </a:lnTo>
                <a:lnTo>
                  <a:pt x="942" y="390"/>
                </a:lnTo>
                <a:lnTo>
                  <a:pt x="950" y="387"/>
                </a:lnTo>
                <a:lnTo>
                  <a:pt x="960" y="382"/>
                </a:lnTo>
                <a:lnTo>
                  <a:pt x="969" y="377"/>
                </a:lnTo>
                <a:lnTo>
                  <a:pt x="977" y="370"/>
                </a:lnTo>
                <a:lnTo>
                  <a:pt x="993" y="352"/>
                </a:lnTo>
                <a:lnTo>
                  <a:pt x="1005" y="336"/>
                </a:lnTo>
                <a:lnTo>
                  <a:pt x="1012" y="327"/>
                </a:lnTo>
                <a:lnTo>
                  <a:pt x="1018" y="319"/>
                </a:lnTo>
                <a:lnTo>
                  <a:pt x="1027" y="311"/>
                </a:lnTo>
                <a:lnTo>
                  <a:pt x="1036" y="303"/>
                </a:lnTo>
                <a:lnTo>
                  <a:pt x="1057" y="309"/>
                </a:lnTo>
                <a:lnTo>
                  <a:pt x="1109" y="309"/>
                </a:lnTo>
                <a:lnTo>
                  <a:pt x="1115" y="309"/>
                </a:lnTo>
                <a:lnTo>
                  <a:pt x="1120" y="308"/>
                </a:lnTo>
                <a:lnTo>
                  <a:pt x="1124" y="306"/>
                </a:lnTo>
                <a:lnTo>
                  <a:pt x="1129" y="302"/>
                </a:lnTo>
                <a:lnTo>
                  <a:pt x="1135" y="296"/>
                </a:lnTo>
                <a:lnTo>
                  <a:pt x="1143" y="287"/>
                </a:lnTo>
                <a:lnTo>
                  <a:pt x="1153" y="272"/>
                </a:lnTo>
                <a:lnTo>
                  <a:pt x="1163" y="256"/>
                </a:lnTo>
                <a:lnTo>
                  <a:pt x="1169" y="247"/>
                </a:lnTo>
                <a:lnTo>
                  <a:pt x="1173" y="240"/>
                </a:lnTo>
                <a:lnTo>
                  <a:pt x="1176" y="236"/>
                </a:lnTo>
                <a:lnTo>
                  <a:pt x="1179" y="233"/>
                </a:lnTo>
                <a:lnTo>
                  <a:pt x="1183" y="231"/>
                </a:lnTo>
                <a:lnTo>
                  <a:pt x="1187" y="229"/>
                </a:lnTo>
                <a:lnTo>
                  <a:pt x="1198" y="229"/>
                </a:lnTo>
                <a:lnTo>
                  <a:pt x="1209" y="229"/>
                </a:lnTo>
                <a:lnTo>
                  <a:pt x="1227" y="227"/>
                </a:lnTo>
                <a:lnTo>
                  <a:pt x="1243" y="223"/>
                </a:lnTo>
                <a:lnTo>
                  <a:pt x="1259" y="222"/>
                </a:lnTo>
                <a:lnTo>
                  <a:pt x="1278" y="221"/>
                </a:lnTo>
                <a:lnTo>
                  <a:pt x="1282" y="221"/>
                </a:lnTo>
                <a:lnTo>
                  <a:pt x="1285" y="222"/>
                </a:lnTo>
                <a:lnTo>
                  <a:pt x="1288" y="225"/>
                </a:lnTo>
                <a:lnTo>
                  <a:pt x="1292" y="226"/>
                </a:lnTo>
                <a:lnTo>
                  <a:pt x="1296" y="231"/>
                </a:lnTo>
                <a:lnTo>
                  <a:pt x="1300" y="239"/>
                </a:lnTo>
                <a:lnTo>
                  <a:pt x="1304" y="245"/>
                </a:lnTo>
                <a:lnTo>
                  <a:pt x="1307" y="253"/>
                </a:lnTo>
                <a:lnTo>
                  <a:pt x="1312" y="260"/>
                </a:lnTo>
                <a:lnTo>
                  <a:pt x="1318" y="267"/>
                </a:lnTo>
                <a:lnTo>
                  <a:pt x="1321" y="269"/>
                </a:lnTo>
                <a:lnTo>
                  <a:pt x="1324" y="270"/>
                </a:lnTo>
                <a:lnTo>
                  <a:pt x="1328" y="271"/>
                </a:lnTo>
                <a:lnTo>
                  <a:pt x="1332" y="271"/>
                </a:lnTo>
                <a:lnTo>
                  <a:pt x="1340" y="270"/>
                </a:lnTo>
                <a:lnTo>
                  <a:pt x="1349" y="269"/>
                </a:lnTo>
                <a:lnTo>
                  <a:pt x="1353" y="269"/>
                </a:lnTo>
                <a:lnTo>
                  <a:pt x="1358" y="269"/>
                </a:lnTo>
                <a:lnTo>
                  <a:pt x="1358" y="269"/>
                </a:lnTo>
                <a:lnTo>
                  <a:pt x="1355" y="286"/>
                </a:lnTo>
                <a:lnTo>
                  <a:pt x="1353" y="301"/>
                </a:lnTo>
                <a:lnTo>
                  <a:pt x="1351" y="316"/>
                </a:lnTo>
                <a:lnTo>
                  <a:pt x="1347" y="333"/>
                </a:lnTo>
                <a:lnTo>
                  <a:pt x="1344" y="346"/>
                </a:lnTo>
                <a:lnTo>
                  <a:pt x="1340" y="357"/>
                </a:lnTo>
                <a:lnTo>
                  <a:pt x="1338" y="363"/>
                </a:lnTo>
                <a:lnTo>
                  <a:pt x="1335" y="366"/>
                </a:lnTo>
                <a:lnTo>
                  <a:pt x="1331" y="369"/>
                </a:lnTo>
                <a:lnTo>
                  <a:pt x="1325" y="370"/>
                </a:lnTo>
                <a:lnTo>
                  <a:pt x="1322" y="369"/>
                </a:lnTo>
                <a:lnTo>
                  <a:pt x="1320" y="368"/>
                </a:lnTo>
                <a:lnTo>
                  <a:pt x="1317" y="367"/>
                </a:lnTo>
                <a:lnTo>
                  <a:pt x="1314" y="365"/>
                </a:lnTo>
                <a:lnTo>
                  <a:pt x="1310" y="361"/>
                </a:lnTo>
                <a:lnTo>
                  <a:pt x="1305" y="356"/>
                </a:lnTo>
                <a:lnTo>
                  <a:pt x="1288" y="352"/>
                </a:lnTo>
                <a:lnTo>
                  <a:pt x="1272" y="349"/>
                </a:lnTo>
                <a:lnTo>
                  <a:pt x="1258" y="346"/>
                </a:lnTo>
                <a:lnTo>
                  <a:pt x="1246" y="341"/>
                </a:lnTo>
                <a:lnTo>
                  <a:pt x="1233" y="339"/>
                </a:lnTo>
                <a:lnTo>
                  <a:pt x="1219" y="338"/>
                </a:lnTo>
                <a:lnTo>
                  <a:pt x="1216" y="339"/>
                </a:lnTo>
                <a:lnTo>
                  <a:pt x="1214" y="340"/>
                </a:lnTo>
                <a:lnTo>
                  <a:pt x="1213" y="342"/>
                </a:lnTo>
                <a:lnTo>
                  <a:pt x="1212" y="346"/>
                </a:lnTo>
                <a:lnTo>
                  <a:pt x="1211" y="353"/>
                </a:lnTo>
                <a:lnTo>
                  <a:pt x="1209" y="360"/>
                </a:lnTo>
                <a:lnTo>
                  <a:pt x="1204" y="365"/>
                </a:lnTo>
                <a:lnTo>
                  <a:pt x="1201" y="370"/>
                </a:lnTo>
                <a:lnTo>
                  <a:pt x="1196" y="378"/>
                </a:lnTo>
                <a:lnTo>
                  <a:pt x="1191" y="385"/>
                </a:lnTo>
                <a:lnTo>
                  <a:pt x="1187" y="393"/>
                </a:lnTo>
                <a:lnTo>
                  <a:pt x="1185" y="402"/>
                </a:lnTo>
                <a:lnTo>
                  <a:pt x="1185" y="412"/>
                </a:lnTo>
                <a:lnTo>
                  <a:pt x="1185" y="423"/>
                </a:lnTo>
                <a:lnTo>
                  <a:pt x="1183" y="435"/>
                </a:lnTo>
                <a:lnTo>
                  <a:pt x="1178" y="446"/>
                </a:lnTo>
                <a:lnTo>
                  <a:pt x="1173" y="457"/>
                </a:lnTo>
                <a:lnTo>
                  <a:pt x="1169" y="469"/>
                </a:lnTo>
                <a:lnTo>
                  <a:pt x="1162" y="485"/>
                </a:lnTo>
                <a:lnTo>
                  <a:pt x="1157" y="500"/>
                </a:lnTo>
                <a:lnTo>
                  <a:pt x="1149" y="515"/>
                </a:lnTo>
                <a:lnTo>
                  <a:pt x="1143" y="528"/>
                </a:lnTo>
                <a:lnTo>
                  <a:pt x="1128" y="555"/>
                </a:lnTo>
                <a:lnTo>
                  <a:pt x="1110" y="585"/>
                </a:lnTo>
                <a:lnTo>
                  <a:pt x="1105" y="597"/>
                </a:lnTo>
                <a:lnTo>
                  <a:pt x="1099" y="609"/>
                </a:lnTo>
                <a:lnTo>
                  <a:pt x="1096" y="613"/>
                </a:lnTo>
                <a:lnTo>
                  <a:pt x="1092" y="618"/>
                </a:lnTo>
                <a:lnTo>
                  <a:pt x="1088" y="622"/>
                </a:lnTo>
                <a:lnTo>
                  <a:pt x="1081" y="625"/>
                </a:lnTo>
                <a:lnTo>
                  <a:pt x="1070" y="624"/>
                </a:lnTo>
                <a:lnTo>
                  <a:pt x="1059" y="625"/>
                </a:lnTo>
                <a:lnTo>
                  <a:pt x="1058" y="626"/>
                </a:lnTo>
                <a:lnTo>
                  <a:pt x="1056" y="630"/>
                </a:lnTo>
                <a:lnTo>
                  <a:pt x="1056" y="632"/>
                </a:lnTo>
                <a:lnTo>
                  <a:pt x="1056" y="635"/>
                </a:lnTo>
                <a:lnTo>
                  <a:pt x="1055" y="640"/>
                </a:lnTo>
                <a:lnTo>
                  <a:pt x="1054" y="646"/>
                </a:lnTo>
                <a:lnTo>
                  <a:pt x="1052" y="654"/>
                </a:lnTo>
                <a:lnTo>
                  <a:pt x="1049" y="663"/>
                </a:lnTo>
                <a:lnTo>
                  <a:pt x="1045" y="669"/>
                </a:lnTo>
                <a:lnTo>
                  <a:pt x="1041" y="678"/>
                </a:lnTo>
                <a:lnTo>
                  <a:pt x="1032" y="692"/>
                </a:lnTo>
                <a:lnTo>
                  <a:pt x="1024" y="704"/>
                </a:lnTo>
                <a:lnTo>
                  <a:pt x="1015" y="717"/>
                </a:lnTo>
                <a:lnTo>
                  <a:pt x="1007" y="731"/>
                </a:lnTo>
                <a:lnTo>
                  <a:pt x="1002" y="740"/>
                </a:lnTo>
                <a:lnTo>
                  <a:pt x="997" y="748"/>
                </a:lnTo>
                <a:lnTo>
                  <a:pt x="991" y="756"/>
                </a:lnTo>
                <a:lnTo>
                  <a:pt x="985" y="762"/>
                </a:lnTo>
                <a:lnTo>
                  <a:pt x="978" y="768"/>
                </a:lnTo>
                <a:lnTo>
                  <a:pt x="972" y="772"/>
                </a:lnTo>
                <a:lnTo>
                  <a:pt x="963" y="775"/>
                </a:lnTo>
                <a:lnTo>
                  <a:pt x="954" y="776"/>
                </a:lnTo>
                <a:lnTo>
                  <a:pt x="942" y="775"/>
                </a:lnTo>
                <a:lnTo>
                  <a:pt x="932" y="774"/>
                </a:lnTo>
                <a:lnTo>
                  <a:pt x="922" y="771"/>
                </a:lnTo>
                <a:lnTo>
                  <a:pt x="912" y="768"/>
                </a:lnTo>
                <a:lnTo>
                  <a:pt x="903" y="786"/>
                </a:lnTo>
                <a:lnTo>
                  <a:pt x="894" y="802"/>
                </a:lnTo>
                <a:lnTo>
                  <a:pt x="886" y="816"/>
                </a:lnTo>
                <a:lnTo>
                  <a:pt x="877" y="830"/>
                </a:lnTo>
                <a:lnTo>
                  <a:pt x="867" y="844"/>
                </a:lnTo>
                <a:lnTo>
                  <a:pt x="859" y="860"/>
                </a:lnTo>
                <a:lnTo>
                  <a:pt x="850" y="876"/>
                </a:lnTo>
                <a:lnTo>
                  <a:pt x="842" y="893"/>
                </a:lnTo>
                <a:lnTo>
                  <a:pt x="836" y="910"/>
                </a:lnTo>
                <a:lnTo>
                  <a:pt x="831" y="927"/>
                </a:lnTo>
                <a:lnTo>
                  <a:pt x="825" y="943"/>
                </a:lnTo>
                <a:lnTo>
                  <a:pt x="819" y="959"/>
                </a:lnTo>
                <a:lnTo>
                  <a:pt x="802" y="988"/>
                </a:lnTo>
                <a:lnTo>
                  <a:pt x="787" y="1014"/>
                </a:lnTo>
                <a:lnTo>
                  <a:pt x="772" y="1039"/>
                </a:lnTo>
                <a:lnTo>
                  <a:pt x="757" y="1068"/>
                </a:lnTo>
                <a:lnTo>
                  <a:pt x="748" y="1084"/>
                </a:lnTo>
                <a:lnTo>
                  <a:pt x="741" y="1099"/>
                </a:lnTo>
                <a:lnTo>
                  <a:pt x="738" y="1107"/>
                </a:lnTo>
                <a:lnTo>
                  <a:pt x="735" y="1114"/>
                </a:lnTo>
                <a:lnTo>
                  <a:pt x="733" y="1123"/>
                </a:lnTo>
                <a:lnTo>
                  <a:pt x="733" y="1132"/>
                </a:lnTo>
                <a:lnTo>
                  <a:pt x="737" y="1148"/>
                </a:lnTo>
                <a:lnTo>
                  <a:pt x="741" y="1164"/>
                </a:lnTo>
                <a:lnTo>
                  <a:pt x="743" y="1179"/>
                </a:lnTo>
                <a:lnTo>
                  <a:pt x="744" y="1193"/>
                </a:lnTo>
                <a:lnTo>
                  <a:pt x="745" y="1207"/>
                </a:lnTo>
                <a:lnTo>
                  <a:pt x="746" y="1222"/>
                </a:lnTo>
                <a:lnTo>
                  <a:pt x="748" y="1233"/>
                </a:lnTo>
                <a:lnTo>
                  <a:pt x="753" y="1243"/>
                </a:lnTo>
                <a:lnTo>
                  <a:pt x="756" y="1253"/>
                </a:lnTo>
                <a:lnTo>
                  <a:pt x="757" y="1265"/>
                </a:lnTo>
                <a:lnTo>
                  <a:pt x="757" y="1304"/>
                </a:lnTo>
                <a:lnTo>
                  <a:pt x="745" y="1303"/>
                </a:lnTo>
                <a:lnTo>
                  <a:pt x="735" y="1303"/>
                </a:lnTo>
                <a:lnTo>
                  <a:pt x="726" y="1304"/>
                </a:lnTo>
                <a:lnTo>
                  <a:pt x="715" y="1308"/>
                </a:lnTo>
                <a:lnTo>
                  <a:pt x="701" y="1308"/>
                </a:lnTo>
                <a:lnTo>
                  <a:pt x="687" y="1312"/>
                </a:lnTo>
                <a:lnTo>
                  <a:pt x="674" y="1315"/>
                </a:lnTo>
                <a:lnTo>
                  <a:pt x="662" y="1320"/>
                </a:lnTo>
                <a:lnTo>
                  <a:pt x="648" y="1326"/>
                </a:lnTo>
                <a:lnTo>
                  <a:pt x="634" y="1335"/>
                </a:lnTo>
                <a:lnTo>
                  <a:pt x="622" y="1343"/>
                </a:lnTo>
                <a:lnTo>
                  <a:pt x="616" y="1347"/>
                </a:lnTo>
                <a:lnTo>
                  <a:pt x="609" y="1351"/>
                </a:lnTo>
                <a:lnTo>
                  <a:pt x="603" y="1354"/>
                </a:lnTo>
                <a:lnTo>
                  <a:pt x="595" y="1357"/>
                </a:lnTo>
                <a:lnTo>
                  <a:pt x="572" y="1365"/>
                </a:lnTo>
                <a:lnTo>
                  <a:pt x="553" y="1370"/>
                </a:lnTo>
                <a:lnTo>
                  <a:pt x="532" y="1375"/>
                </a:lnTo>
                <a:lnTo>
                  <a:pt x="510" y="1381"/>
                </a:lnTo>
                <a:lnTo>
                  <a:pt x="491" y="1389"/>
                </a:lnTo>
                <a:lnTo>
                  <a:pt x="474" y="1395"/>
                </a:lnTo>
                <a:lnTo>
                  <a:pt x="465" y="1397"/>
                </a:lnTo>
                <a:lnTo>
                  <a:pt x="456" y="1400"/>
                </a:lnTo>
                <a:lnTo>
                  <a:pt x="446" y="1401"/>
                </a:lnTo>
                <a:lnTo>
                  <a:pt x="435" y="1401"/>
                </a:lnTo>
                <a:lnTo>
                  <a:pt x="434" y="1414"/>
                </a:lnTo>
                <a:lnTo>
                  <a:pt x="432" y="1428"/>
                </a:lnTo>
                <a:lnTo>
                  <a:pt x="432" y="1493"/>
                </a:lnTo>
                <a:lnTo>
                  <a:pt x="420" y="1491"/>
                </a:lnTo>
                <a:lnTo>
                  <a:pt x="409" y="1489"/>
                </a:lnTo>
                <a:lnTo>
                  <a:pt x="400" y="1486"/>
                </a:lnTo>
                <a:lnTo>
                  <a:pt x="388" y="1483"/>
                </a:lnTo>
                <a:lnTo>
                  <a:pt x="377" y="1475"/>
                </a:lnTo>
                <a:lnTo>
                  <a:pt x="367" y="1466"/>
                </a:lnTo>
                <a:lnTo>
                  <a:pt x="353" y="1459"/>
                </a:lnTo>
                <a:lnTo>
                  <a:pt x="340" y="1452"/>
                </a:lnTo>
                <a:lnTo>
                  <a:pt x="328" y="1446"/>
                </a:lnTo>
                <a:lnTo>
                  <a:pt x="313" y="1441"/>
                </a:lnTo>
                <a:lnTo>
                  <a:pt x="298" y="1434"/>
                </a:lnTo>
                <a:lnTo>
                  <a:pt x="285" y="1427"/>
                </a:lnTo>
                <a:lnTo>
                  <a:pt x="279" y="1423"/>
                </a:lnTo>
                <a:lnTo>
                  <a:pt x="273" y="1418"/>
                </a:lnTo>
                <a:lnTo>
                  <a:pt x="268" y="1412"/>
                </a:lnTo>
                <a:lnTo>
                  <a:pt x="264" y="1406"/>
                </a:lnTo>
                <a:lnTo>
                  <a:pt x="256" y="1391"/>
                </a:lnTo>
                <a:lnTo>
                  <a:pt x="251" y="1376"/>
                </a:lnTo>
                <a:lnTo>
                  <a:pt x="248" y="1369"/>
                </a:lnTo>
                <a:lnTo>
                  <a:pt x="244" y="1363"/>
                </a:lnTo>
                <a:lnTo>
                  <a:pt x="240" y="1357"/>
                </a:lnTo>
                <a:lnTo>
                  <a:pt x="234" y="1352"/>
                </a:lnTo>
                <a:lnTo>
                  <a:pt x="221" y="1350"/>
                </a:lnTo>
                <a:lnTo>
                  <a:pt x="207" y="1350"/>
                </a:lnTo>
                <a:lnTo>
                  <a:pt x="207" y="1350"/>
                </a:lnTo>
                <a:lnTo>
                  <a:pt x="198" y="1349"/>
                </a:lnTo>
                <a:lnTo>
                  <a:pt x="189" y="1348"/>
                </a:lnTo>
                <a:lnTo>
                  <a:pt x="179" y="1347"/>
                </a:lnTo>
                <a:lnTo>
                  <a:pt x="171" y="1344"/>
                </a:lnTo>
                <a:lnTo>
                  <a:pt x="159" y="1340"/>
                </a:lnTo>
                <a:lnTo>
                  <a:pt x="149" y="1336"/>
                </a:lnTo>
                <a:lnTo>
                  <a:pt x="140" y="1330"/>
                </a:lnTo>
                <a:lnTo>
                  <a:pt x="132" y="1325"/>
                </a:lnTo>
                <a:lnTo>
                  <a:pt x="116" y="1310"/>
                </a:lnTo>
                <a:lnTo>
                  <a:pt x="98" y="1294"/>
                </a:lnTo>
                <a:lnTo>
                  <a:pt x="96" y="1288"/>
                </a:lnTo>
                <a:lnTo>
                  <a:pt x="93" y="1283"/>
                </a:lnTo>
                <a:lnTo>
                  <a:pt x="87" y="1281"/>
                </a:lnTo>
                <a:lnTo>
                  <a:pt x="82" y="1279"/>
                </a:lnTo>
                <a:lnTo>
                  <a:pt x="73" y="1269"/>
                </a:lnTo>
                <a:lnTo>
                  <a:pt x="67" y="1259"/>
                </a:lnTo>
                <a:lnTo>
                  <a:pt x="60" y="1248"/>
                </a:lnTo>
                <a:lnTo>
                  <a:pt x="56" y="1235"/>
                </a:lnTo>
                <a:lnTo>
                  <a:pt x="53" y="1225"/>
                </a:lnTo>
                <a:lnTo>
                  <a:pt x="51" y="1215"/>
                </a:lnTo>
                <a:lnTo>
                  <a:pt x="45" y="1203"/>
                </a:lnTo>
                <a:lnTo>
                  <a:pt x="40" y="1193"/>
                </a:lnTo>
                <a:lnTo>
                  <a:pt x="35" y="1184"/>
                </a:lnTo>
                <a:lnTo>
                  <a:pt x="29" y="1172"/>
                </a:lnTo>
                <a:lnTo>
                  <a:pt x="25" y="1157"/>
                </a:lnTo>
                <a:lnTo>
                  <a:pt x="22" y="1140"/>
                </a:lnTo>
                <a:lnTo>
                  <a:pt x="18" y="1124"/>
                </a:lnTo>
                <a:lnTo>
                  <a:pt x="16" y="1108"/>
                </a:lnTo>
                <a:lnTo>
                  <a:pt x="13" y="1092"/>
                </a:lnTo>
                <a:lnTo>
                  <a:pt x="10" y="1076"/>
                </a:lnTo>
                <a:lnTo>
                  <a:pt x="5" y="1059"/>
                </a:lnTo>
                <a:lnTo>
                  <a:pt x="0" y="1044"/>
                </a:lnTo>
                <a:lnTo>
                  <a:pt x="0" y="1044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7" name="Freeform 223"/>
          <p:cNvSpPr>
            <a:spLocks/>
          </p:cNvSpPr>
          <p:nvPr/>
        </p:nvSpPr>
        <p:spPr bwMode="auto">
          <a:xfrm>
            <a:off x="8077206" y="3055865"/>
            <a:ext cx="196252" cy="440876"/>
          </a:xfrm>
          <a:custGeom>
            <a:avLst/>
            <a:gdLst>
              <a:gd name="T0" fmla="*/ 64 w 426"/>
              <a:gd name="T1" fmla="*/ 801 h 957"/>
              <a:gd name="T2" fmla="*/ 92 w 426"/>
              <a:gd name="T3" fmla="*/ 809 h 957"/>
              <a:gd name="T4" fmla="*/ 159 w 426"/>
              <a:gd name="T5" fmla="*/ 836 h 957"/>
              <a:gd name="T6" fmla="*/ 225 w 426"/>
              <a:gd name="T7" fmla="*/ 851 h 957"/>
              <a:gd name="T8" fmla="*/ 245 w 426"/>
              <a:gd name="T9" fmla="*/ 859 h 957"/>
              <a:gd name="T10" fmla="*/ 254 w 426"/>
              <a:gd name="T11" fmla="*/ 884 h 957"/>
              <a:gd name="T12" fmla="*/ 257 w 426"/>
              <a:gd name="T13" fmla="*/ 936 h 957"/>
              <a:gd name="T14" fmla="*/ 278 w 426"/>
              <a:gd name="T15" fmla="*/ 941 h 957"/>
              <a:gd name="T16" fmla="*/ 299 w 426"/>
              <a:gd name="T17" fmla="*/ 901 h 957"/>
              <a:gd name="T18" fmla="*/ 317 w 426"/>
              <a:gd name="T19" fmla="*/ 830 h 957"/>
              <a:gd name="T20" fmla="*/ 344 w 426"/>
              <a:gd name="T21" fmla="*/ 767 h 957"/>
              <a:gd name="T22" fmla="*/ 356 w 426"/>
              <a:gd name="T23" fmla="*/ 722 h 957"/>
              <a:gd name="T24" fmla="*/ 359 w 426"/>
              <a:gd name="T25" fmla="*/ 659 h 957"/>
              <a:gd name="T26" fmla="*/ 370 w 426"/>
              <a:gd name="T27" fmla="*/ 628 h 957"/>
              <a:gd name="T28" fmla="*/ 378 w 426"/>
              <a:gd name="T29" fmla="*/ 564 h 957"/>
              <a:gd name="T30" fmla="*/ 388 w 426"/>
              <a:gd name="T31" fmla="*/ 511 h 957"/>
              <a:gd name="T32" fmla="*/ 419 w 426"/>
              <a:gd name="T33" fmla="*/ 420 h 957"/>
              <a:gd name="T34" fmla="*/ 426 w 426"/>
              <a:gd name="T35" fmla="*/ 368 h 957"/>
              <a:gd name="T36" fmla="*/ 422 w 426"/>
              <a:gd name="T37" fmla="*/ 330 h 957"/>
              <a:gd name="T38" fmla="*/ 402 w 426"/>
              <a:gd name="T39" fmla="*/ 321 h 957"/>
              <a:gd name="T40" fmla="*/ 370 w 426"/>
              <a:gd name="T41" fmla="*/ 319 h 957"/>
              <a:gd name="T42" fmla="*/ 317 w 426"/>
              <a:gd name="T43" fmla="*/ 315 h 957"/>
              <a:gd name="T44" fmla="*/ 317 w 426"/>
              <a:gd name="T45" fmla="*/ 241 h 957"/>
              <a:gd name="T46" fmla="*/ 330 w 426"/>
              <a:gd name="T47" fmla="*/ 189 h 957"/>
              <a:gd name="T48" fmla="*/ 351 w 426"/>
              <a:gd name="T49" fmla="*/ 147 h 957"/>
              <a:gd name="T50" fmla="*/ 362 w 426"/>
              <a:gd name="T51" fmla="*/ 104 h 957"/>
              <a:gd name="T52" fmla="*/ 397 w 426"/>
              <a:gd name="T53" fmla="*/ 51 h 957"/>
              <a:gd name="T54" fmla="*/ 359 w 426"/>
              <a:gd name="T55" fmla="*/ 39 h 957"/>
              <a:gd name="T56" fmla="*/ 282 w 426"/>
              <a:gd name="T57" fmla="*/ 47 h 957"/>
              <a:gd name="T58" fmla="*/ 213 w 426"/>
              <a:gd name="T59" fmla="*/ 46 h 957"/>
              <a:gd name="T60" fmla="*/ 109 w 426"/>
              <a:gd name="T61" fmla="*/ 28 h 957"/>
              <a:gd name="T62" fmla="*/ 71 w 426"/>
              <a:gd name="T63" fmla="*/ 11 h 957"/>
              <a:gd name="T64" fmla="*/ 49 w 426"/>
              <a:gd name="T65" fmla="*/ 54 h 957"/>
              <a:gd name="T66" fmla="*/ 12 w 426"/>
              <a:gd name="T67" fmla="*/ 148 h 957"/>
              <a:gd name="T68" fmla="*/ 0 w 426"/>
              <a:gd name="T69" fmla="*/ 192 h 957"/>
              <a:gd name="T70" fmla="*/ 10 w 426"/>
              <a:gd name="T71" fmla="*/ 221 h 957"/>
              <a:gd name="T72" fmla="*/ 20 w 426"/>
              <a:gd name="T73" fmla="*/ 250 h 957"/>
              <a:gd name="T74" fmla="*/ 14 w 426"/>
              <a:gd name="T75" fmla="*/ 298 h 957"/>
              <a:gd name="T76" fmla="*/ 14 w 426"/>
              <a:gd name="T77" fmla="*/ 330 h 957"/>
              <a:gd name="T78" fmla="*/ 25 w 426"/>
              <a:gd name="T79" fmla="*/ 346 h 957"/>
              <a:gd name="T80" fmla="*/ 62 w 426"/>
              <a:gd name="T81" fmla="*/ 369 h 957"/>
              <a:gd name="T82" fmla="*/ 104 w 426"/>
              <a:gd name="T83" fmla="*/ 396 h 957"/>
              <a:gd name="T84" fmla="*/ 149 w 426"/>
              <a:gd name="T85" fmla="*/ 419 h 957"/>
              <a:gd name="T86" fmla="*/ 162 w 426"/>
              <a:gd name="T87" fmla="*/ 437 h 957"/>
              <a:gd name="T88" fmla="*/ 149 w 426"/>
              <a:gd name="T89" fmla="*/ 495 h 957"/>
              <a:gd name="T90" fmla="*/ 130 w 426"/>
              <a:gd name="T91" fmla="*/ 557 h 957"/>
              <a:gd name="T92" fmla="*/ 89 w 426"/>
              <a:gd name="T93" fmla="*/ 652 h 957"/>
              <a:gd name="T94" fmla="*/ 64 w 426"/>
              <a:gd name="T95" fmla="*/ 694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26" h="957">
                <a:moveTo>
                  <a:pt x="56" y="717"/>
                </a:moveTo>
                <a:lnTo>
                  <a:pt x="62" y="776"/>
                </a:lnTo>
                <a:lnTo>
                  <a:pt x="64" y="801"/>
                </a:lnTo>
                <a:lnTo>
                  <a:pt x="64" y="801"/>
                </a:lnTo>
                <a:lnTo>
                  <a:pt x="73" y="802"/>
                </a:lnTo>
                <a:lnTo>
                  <a:pt x="79" y="804"/>
                </a:lnTo>
                <a:lnTo>
                  <a:pt x="86" y="806"/>
                </a:lnTo>
                <a:lnTo>
                  <a:pt x="92" y="809"/>
                </a:lnTo>
                <a:lnTo>
                  <a:pt x="104" y="815"/>
                </a:lnTo>
                <a:lnTo>
                  <a:pt x="118" y="821"/>
                </a:lnTo>
                <a:lnTo>
                  <a:pt x="140" y="830"/>
                </a:lnTo>
                <a:lnTo>
                  <a:pt x="159" y="836"/>
                </a:lnTo>
                <a:lnTo>
                  <a:pt x="179" y="843"/>
                </a:lnTo>
                <a:lnTo>
                  <a:pt x="202" y="848"/>
                </a:lnTo>
                <a:lnTo>
                  <a:pt x="214" y="850"/>
                </a:lnTo>
                <a:lnTo>
                  <a:pt x="225" y="851"/>
                </a:lnTo>
                <a:lnTo>
                  <a:pt x="230" y="851"/>
                </a:lnTo>
                <a:lnTo>
                  <a:pt x="236" y="854"/>
                </a:lnTo>
                <a:lnTo>
                  <a:pt x="240" y="856"/>
                </a:lnTo>
                <a:lnTo>
                  <a:pt x="245" y="859"/>
                </a:lnTo>
                <a:lnTo>
                  <a:pt x="250" y="864"/>
                </a:lnTo>
                <a:lnTo>
                  <a:pt x="253" y="870"/>
                </a:lnTo>
                <a:lnTo>
                  <a:pt x="254" y="876"/>
                </a:lnTo>
                <a:lnTo>
                  <a:pt x="254" y="884"/>
                </a:lnTo>
                <a:lnTo>
                  <a:pt x="253" y="898"/>
                </a:lnTo>
                <a:lnTo>
                  <a:pt x="253" y="914"/>
                </a:lnTo>
                <a:lnTo>
                  <a:pt x="255" y="926"/>
                </a:lnTo>
                <a:lnTo>
                  <a:pt x="257" y="936"/>
                </a:lnTo>
                <a:lnTo>
                  <a:pt x="260" y="945"/>
                </a:lnTo>
                <a:lnTo>
                  <a:pt x="264" y="957"/>
                </a:lnTo>
                <a:lnTo>
                  <a:pt x="270" y="949"/>
                </a:lnTo>
                <a:lnTo>
                  <a:pt x="278" y="941"/>
                </a:lnTo>
                <a:lnTo>
                  <a:pt x="284" y="933"/>
                </a:lnTo>
                <a:lnTo>
                  <a:pt x="290" y="925"/>
                </a:lnTo>
                <a:lnTo>
                  <a:pt x="296" y="912"/>
                </a:lnTo>
                <a:lnTo>
                  <a:pt x="299" y="901"/>
                </a:lnTo>
                <a:lnTo>
                  <a:pt x="303" y="889"/>
                </a:lnTo>
                <a:lnTo>
                  <a:pt x="306" y="877"/>
                </a:lnTo>
                <a:lnTo>
                  <a:pt x="310" y="855"/>
                </a:lnTo>
                <a:lnTo>
                  <a:pt x="317" y="830"/>
                </a:lnTo>
                <a:lnTo>
                  <a:pt x="325" y="807"/>
                </a:lnTo>
                <a:lnTo>
                  <a:pt x="335" y="787"/>
                </a:lnTo>
                <a:lnTo>
                  <a:pt x="339" y="778"/>
                </a:lnTo>
                <a:lnTo>
                  <a:pt x="344" y="767"/>
                </a:lnTo>
                <a:lnTo>
                  <a:pt x="348" y="756"/>
                </a:lnTo>
                <a:lnTo>
                  <a:pt x="351" y="744"/>
                </a:lnTo>
                <a:lnTo>
                  <a:pt x="353" y="733"/>
                </a:lnTo>
                <a:lnTo>
                  <a:pt x="356" y="722"/>
                </a:lnTo>
                <a:lnTo>
                  <a:pt x="357" y="712"/>
                </a:lnTo>
                <a:lnTo>
                  <a:pt x="358" y="702"/>
                </a:lnTo>
                <a:lnTo>
                  <a:pt x="358" y="682"/>
                </a:lnTo>
                <a:lnTo>
                  <a:pt x="359" y="659"/>
                </a:lnTo>
                <a:lnTo>
                  <a:pt x="361" y="650"/>
                </a:lnTo>
                <a:lnTo>
                  <a:pt x="363" y="643"/>
                </a:lnTo>
                <a:lnTo>
                  <a:pt x="366" y="635"/>
                </a:lnTo>
                <a:lnTo>
                  <a:pt x="370" y="628"/>
                </a:lnTo>
                <a:lnTo>
                  <a:pt x="374" y="612"/>
                </a:lnTo>
                <a:lnTo>
                  <a:pt x="376" y="597"/>
                </a:lnTo>
                <a:lnTo>
                  <a:pt x="377" y="580"/>
                </a:lnTo>
                <a:lnTo>
                  <a:pt x="378" y="564"/>
                </a:lnTo>
                <a:lnTo>
                  <a:pt x="379" y="549"/>
                </a:lnTo>
                <a:lnTo>
                  <a:pt x="381" y="536"/>
                </a:lnTo>
                <a:lnTo>
                  <a:pt x="385" y="523"/>
                </a:lnTo>
                <a:lnTo>
                  <a:pt x="388" y="511"/>
                </a:lnTo>
                <a:lnTo>
                  <a:pt x="395" y="487"/>
                </a:lnTo>
                <a:lnTo>
                  <a:pt x="404" y="466"/>
                </a:lnTo>
                <a:lnTo>
                  <a:pt x="412" y="443"/>
                </a:lnTo>
                <a:lnTo>
                  <a:pt x="419" y="420"/>
                </a:lnTo>
                <a:lnTo>
                  <a:pt x="421" y="408"/>
                </a:lnTo>
                <a:lnTo>
                  <a:pt x="424" y="396"/>
                </a:lnTo>
                <a:lnTo>
                  <a:pt x="425" y="382"/>
                </a:lnTo>
                <a:lnTo>
                  <a:pt x="426" y="368"/>
                </a:lnTo>
                <a:lnTo>
                  <a:pt x="425" y="354"/>
                </a:lnTo>
                <a:lnTo>
                  <a:pt x="422" y="341"/>
                </a:lnTo>
                <a:lnTo>
                  <a:pt x="424" y="335"/>
                </a:lnTo>
                <a:lnTo>
                  <a:pt x="422" y="330"/>
                </a:lnTo>
                <a:lnTo>
                  <a:pt x="418" y="327"/>
                </a:lnTo>
                <a:lnTo>
                  <a:pt x="413" y="324"/>
                </a:lnTo>
                <a:lnTo>
                  <a:pt x="407" y="322"/>
                </a:lnTo>
                <a:lnTo>
                  <a:pt x="402" y="321"/>
                </a:lnTo>
                <a:lnTo>
                  <a:pt x="397" y="320"/>
                </a:lnTo>
                <a:lnTo>
                  <a:pt x="392" y="320"/>
                </a:lnTo>
                <a:lnTo>
                  <a:pt x="381" y="320"/>
                </a:lnTo>
                <a:lnTo>
                  <a:pt x="370" y="319"/>
                </a:lnTo>
                <a:lnTo>
                  <a:pt x="356" y="319"/>
                </a:lnTo>
                <a:lnTo>
                  <a:pt x="344" y="317"/>
                </a:lnTo>
                <a:lnTo>
                  <a:pt x="331" y="316"/>
                </a:lnTo>
                <a:lnTo>
                  <a:pt x="317" y="315"/>
                </a:lnTo>
                <a:lnTo>
                  <a:pt x="316" y="305"/>
                </a:lnTo>
                <a:lnTo>
                  <a:pt x="314" y="295"/>
                </a:lnTo>
                <a:lnTo>
                  <a:pt x="314" y="266"/>
                </a:lnTo>
                <a:lnTo>
                  <a:pt x="317" y="241"/>
                </a:lnTo>
                <a:lnTo>
                  <a:pt x="318" y="228"/>
                </a:lnTo>
                <a:lnTo>
                  <a:pt x="321" y="216"/>
                </a:lnTo>
                <a:lnTo>
                  <a:pt x="325" y="203"/>
                </a:lnTo>
                <a:lnTo>
                  <a:pt x="330" y="189"/>
                </a:lnTo>
                <a:lnTo>
                  <a:pt x="335" y="179"/>
                </a:lnTo>
                <a:lnTo>
                  <a:pt x="341" y="169"/>
                </a:lnTo>
                <a:lnTo>
                  <a:pt x="347" y="158"/>
                </a:lnTo>
                <a:lnTo>
                  <a:pt x="351" y="147"/>
                </a:lnTo>
                <a:lnTo>
                  <a:pt x="353" y="135"/>
                </a:lnTo>
                <a:lnTo>
                  <a:pt x="356" y="125"/>
                </a:lnTo>
                <a:lnTo>
                  <a:pt x="358" y="115"/>
                </a:lnTo>
                <a:lnTo>
                  <a:pt x="362" y="104"/>
                </a:lnTo>
                <a:lnTo>
                  <a:pt x="370" y="90"/>
                </a:lnTo>
                <a:lnTo>
                  <a:pt x="378" y="77"/>
                </a:lnTo>
                <a:lnTo>
                  <a:pt x="387" y="65"/>
                </a:lnTo>
                <a:lnTo>
                  <a:pt x="397" y="51"/>
                </a:lnTo>
                <a:lnTo>
                  <a:pt x="403" y="40"/>
                </a:lnTo>
                <a:lnTo>
                  <a:pt x="410" y="31"/>
                </a:lnTo>
                <a:lnTo>
                  <a:pt x="383" y="36"/>
                </a:lnTo>
                <a:lnTo>
                  <a:pt x="359" y="39"/>
                </a:lnTo>
                <a:lnTo>
                  <a:pt x="334" y="41"/>
                </a:lnTo>
                <a:lnTo>
                  <a:pt x="306" y="44"/>
                </a:lnTo>
                <a:lnTo>
                  <a:pt x="293" y="45"/>
                </a:lnTo>
                <a:lnTo>
                  <a:pt x="282" y="47"/>
                </a:lnTo>
                <a:lnTo>
                  <a:pt x="271" y="48"/>
                </a:lnTo>
                <a:lnTo>
                  <a:pt x="258" y="49"/>
                </a:lnTo>
                <a:lnTo>
                  <a:pt x="235" y="48"/>
                </a:lnTo>
                <a:lnTo>
                  <a:pt x="213" y="46"/>
                </a:lnTo>
                <a:lnTo>
                  <a:pt x="191" y="42"/>
                </a:lnTo>
                <a:lnTo>
                  <a:pt x="168" y="38"/>
                </a:lnTo>
                <a:lnTo>
                  <a:pt x="138" y="33"/>
                </a:lnTo>
                <a:lnTo>
                  <a:pt x="109" y="28"/>
                </a:lnTo>
                <a:lnTo>
                  <a:pt x="96" y="24"/>
                </a:lnTo>
                <a:lnTo>
                  <a:pt x="83" y="19"/>
                </a:lnTo>
                <a:lnTo>
                  <a:pt x="78" y="15"/>
                </a:lnTo>
                <a:lnTo>
                  <a:pt x="71" y="11"/>
                </a:lnTo>
                <a:lnTo>
                  <a:pt x="66" y="7"/>
                </a:lnTo>
                <a:lnTo>
                  <a:pt x="62" y="0"/>
                </a:lnTo>
                <a:lnTo>
                  <a:pt x="55" y="30"/>
                </a:lnTo>
                <a:lnTo>
                  <a:pt x="49" y="54"/>
                </a:lnTo>
                <a:lnTo>
                  <a:pt x="42" y="79"/>
                </a:lnTo>
                <a:lnTo>
                  <a:pt x="33" y="107"/>
                </a:lnTo>
                <a:lnTo>
                  <a:pt x="23" y="129"/>
                </a:lnTo>
                <a:lnTo>
                  <a:pt x="12" y="148"/>
                </a:lnTo>
                <a:lnTo>
                  <a:pt x="8" y="158"/>
                </a:lnTo>
                <a:lnTo>
                  <a:pt x="3" y="169"/>
                </a:lnTo>
                <a:lnTo>
                  <a:pt x="1" y="180"/>
                </a:lnTo>
                <a:lnTo>
                  <a:pt x="0" y="192"/>
                </a:lnTo>
                <a:lnTo>
                  <a:pt x="1" y="200"/>
                </a:lnTo>
                <a:lnTo>
                  <a:pt x="3" y="208"/>
                </a:lnTo>
                <a:lnTo>
                  <a:pt x="7" y="214"/>
                </a:lnTo>
                <a:lnTo>
                  <a:pt x="10" y="221"/>
                </a:lnTo>
                <a:lnTo>
                  <a:pt x="13" y="227"/>
                </a:lnTo>
                <a:lnTo>
                  <a:pt x="16" y="235"/>
                </a:lnTo>
                <a:lnTo>
                  <a:pt x="19" y="242"/>
                </a:lnTo>
                <a:lnTo>
                  <a:pt x="20" y="250"/>
                </a:lnTo>
                <a:lnTo>
                  <a:pt x="19" y="263"/>
                </a:lnTo>
                <a:lnTo>
                  <a:pt x="19" y="275"/>
                </a:lnTo>
                <a:lnTo>
                  <a:pt x="16" y="285"/>
                </a:lnTo>
                <a:lnTo>
                  <a:pt x="14" y="298"/>
                </a:lnTo>
                <a:lnTo>
                  <a:pt x="9" y="308"/>
                </a:lnTo>
                <a:lnTo>
                  <a:pt x="6" y="319"/>
                </a:lnTo>
                <a:lnTo>
                  <a:pt x="9" y="325"/>
                </a:lnTo>
                <a:lnTo>
                  <a:pt x="14" y="330"/>
                </a:lnTo>
                <a:lnTo>
                  <a:pt x="16" y="335"/>
                </a:lnTo>
                <a:lnTo>
                  <a:pt x="19" y="338"/>
                </a:lnTo>
                <a:lnTo>
                  <a:pt x="22" y="343"/>
                </a:lnTo>
                <a:lnTo>
                  <a:pt x="25" y="346"/>
                </a:lnTo>
                <a:lnTo>
                  <a:pt x="32" y="351"/>
                </a:lnTo>
                <a:lnTo>
                  <a:pt x="40" y="357"/>
                </a:lnTo>
                <a:lnTo>
                  <a:pt x="51" y="363"/>
                </a:lnTo>
                <a:lnTo>
                  <a:pt x="62" y="369"/>
                </a:lnTo>
                <a:lnTo>
                  <a:pt x="71" y="374"/>
                </a:lnTo>
                <a:lnTo>
                  <a:pt x="83" y="381"/>
                </a:lnTo>
                <a:lnTo>
                  <a:pt x="94" y="388"/>
                </a:lnTo>
                <a:lnTo>
                  <a:pt x="104" y="396"/>
                </a:lnTo>
                <a:lnTo>
                  <a:pt x="114" y="402"/>
                </a:lnTo>
                <a:lnTo>
                  <a:pt x="125" y="410"/>
                </a:lnTo>
                <a:lnTo>
                  <a:pt x="137" y="415"/>
                </a:lnTo>
                <a:lnTo>
                  <a:pt x="149" y="419"/>
                </a:lnTo>
                <a:lnTo>
                  <a:pt x="155" y="422"/>
                </a:lnTo>
                <a:lnTo>
                  <a:pt x="159" y="426"/>
                </a:lnTo>
                <a:lnTo>
                  <a:pt x="161" y="430"/>
                </a:lnTo>
                <a:lnTo>
                  <a:pt x="162" y="437"/>
                </a:lnTo>
                <a:lnTo>
                  <a:pt x="159" y="453"/>
                </a:lnTo>
                <a:lnTo>
                  <a:pt x="155" y="468"/>
                </a:lnTo>
                <a:lnTo>
                  <a:pt x="151" y="482"/>
                </a:lnTo>
                <a:lnTo>
                  <a:pt x="149" y="495"/>
                </a:lnTo>
                <a:lnTo>
                  <a:pt x="145" y="508"/>
                </a:lnTo>
                <a:lnTo>
                  <a:pt x="142" y="521"/>
                </a:lnTo>
                <a:lnTo>
                  <a:pt x="136" y="539"/>
                </a:lnTo>
                <a:lnTo>
                  <a:pt x="130" y="557"/>
                </a:lnTo>
                <a:lnTo>
                  <a:pt x="124" y="573"/>
                </a:lnTo>
                <a:lnTo>
                  <a:pt x="118" y="588"/>
                </a:lnTo>
                <a:lnTo>
                  <a:pt x="105" y="618"/>
                </a:lnTo>
                <a:lnTo>
                  <a:pt x="89" y="652"/>
                </a:lnTo>
                <a:lnTo>
                  <a:pt x="82" y="662"/>
                </a:lnTo>
                <a:lnTo>
                  <a:pt x="76" y="672"/>
                </a:lnTo>
                <a:lnTo>
                  <a:pt x="70" y="683"/>
                </a:lnTo>
                <a:lnTo>
                  <a:pt x="64" y="694"/>
                </a:lnTo>
                <a:lnTo>
                  <a:pt x="60" y="706"/>
                </a:lnTo>
                <a:lnTo>
                  <a:pt x="56" y="717"/>
                </a:lnTo>
                <a:lnTo>
                  <a:pt x="56" y="717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8" name="Freeform 224"/>
          <p:cNvSpPr>
            <a:spLocks/>
          </p:cNvSpPr>
          <p:nvPr/>
        </p:nvSpPr>
        <p:spPr bwMode="auto">
          <a:xfrm>
            <a:off x="8077206" y="3055865"/>
            <a:ext cx="196252" cy="440876"/>
          </a:xfrm>
          <a:custGeom>
            <a:avLst/>
            <a:gdLst>
              <a:gd name="T0" fmla="*/ 64 w 426"/>
              <a:gd name="T1" fmla="*/ 801 h 957"/>
              <a:gd name="T2" fmla="*/ 92 w 426"/>
              <a:gd name="T3" fmla="*/ 809 h 957"/>
              <a:gd name="T4" fmla="*/ 159 w 426"/>
              <a:gd name="T5" fmla="*/ 836 h 957"/>
              <a:gd name="T6" fmla="*/ 225 w 426"/>
              <a:gd name="T7" fmla="*/ 851 h 957"/>
              <a:gd name="T8" fmla="*/ 245 w 426"/>
              <a:gd name="T9" fmla="*/ 859 h 957"/>
              <a:gd name="T10" fmla="*/ 254 w 426"/>
              <a:gd name="T11" fmla="*/ 884 h 957"/>
              <a:gd name="T12" fmla="*/ 257 w 426"/>
              <a:gd name="T13" fmla="*/ 936 h 957"/>
              <a:gd name="T14" fmla="*/ 278 w 426"/>
              <a:gd name="T15" fmla="*/ 941 h 957"/>
              <a:gd name="T16" fmla="*/ 299 w 426"/>
              <a:gd name="T17" fmla="*/ 901 h 957"/>
              <a:gd name="T18" fmla="*/ 317 w 426"/>
              <a:gd name="T19" fmla="*/ 830 h 957"/>
              <a:gd name="T20" fmla="*/ 344 w 426"/>
              <a:gd name="T21" fmla="*/ 767 h 957"/>
              <a:gd name="T22" fmla="*/ 356 w 426"/>
              <a:gd name="T23" fmla="*/ 722 h 957"/>
              <a:gd name="T24" fmla="*/ 359 w 426"/>
              <a:gd name="T25" fmla="*/ 659 h 957"/>
              <a:gd name="T26" fmla="*/ 370 w 426"/>
              <a:gd name="T27" fmla="*/ 628 h 957"/>
              <a:gd name="T28" fmla="*/ 378 w 426"/>
              <a:gd name="T29" fmla="*/ 564 h 957"/>
              <a:gd name="T30" fmla="*/ 388 w 426"/>
              <a:gd name="T31" fmla="*/ 511 h 957"/>
              <a:gd name="T32" fmla="*/ 419 w 426"/>
              <a:gd name="T33" fmla="*/ 420 h 957"/>
              <a:gd name="T34" fmla="*/ 426 w 426"/>
              <a:gd name="T35" fmla="*/ 368 h 957"/>
              <a:gd name="T36" fmla="*/ 422 w 426"/>
              <a:gd name="T37" fmla="*/ 330 h 957"/>
              <a:gd name="T38" fmla="*/ 402 w 426"/>
              <a:gd name="T39" fmla="*/ 321 h 957"/>
              <a:gd name="T40" fmla="*/ 370 w 426"/>
              <a:gd name="T41" fmla="*/ 319 h 957"/>
              <a:gd name="T42" fmla="*/ 317 w 426"/>
              <a:gd name="T43" fmla="*/ 315 h 957"/>
              <a:gd name="T44" fmla="*/ 317 w 426"/>
              <a:gd name="T45" fmla="*/ 241 h 957"/>
              <a:gd name="T46" fmla="*/ 330 w 426"/>
              <a:gd name="T47" fmla="*/ 189 h 957"/>
              <a:gd name="T48" fmla="*/ 351 w 426"/>
              <a:gd name="T49" fmla="*/ 147 h 957"/>
              <a:gd name="T50" fmla="*/ 362 w 426"/>
              <a:gd name="T51" fmla="*/ 104 h 957"/>
              <a:gd name="T52" fmla="*/ 397 w 426"/>
              <a:gd name="T53" fmla="*/ 51 h 957"/>
              <a:gd name="T54" fmla="*/ 383 w 426"/>
              <a:gd name="T55" fmla="*/ 36 h 957"/>
              <a:gd name="T56" fmla="*/ 293 w 426"/>
              <a:gd name="T57" fmla="*/ 45 h 957"/>
              <a:gd name="T58" fmla="*/ 235 w 426"/>
              <a:gd name="T59" fmla="*/ 48 h 957"/>
              <a:gd name="T60" fmla="*/ 138 w 426"/>
              <a:gd name="T61" fmla="*/ 33 h 957"/>
              <a:gd name="T62" fmla="*/ 78 w 426"/>
              <a:gd name="T63" fmla="*/ 15 h 957"/>
              <a:gd name="T64" fmla="*/ 62 w 426"/>
              <a:gd name="T65" fmla="*/ 0 h 957"/>
              <a:gd name="T66" fmla="*/ 33 w 426"/>
              <a:gd name="T67" fmla="*/ 107 h 957"/>
              <a:gd name="T68" fmla="*/ 3 w 426"/>
              <a:gd name="T69" fmla="*/ 169 h 957"/>
              <a:gd name="T70" fmla="*/ 3 w 426"/>
              <a:gd name="T71" fmla="*/ 208 h 957"/>
              <a:gd name="T72" fmla="*/ 16 w 426"/>
              <a:gd name="T73" fmla="*/ 235 h 957"/>
              <a:gd name="T74" fmla="*/ 19 w 426"/>
              <a:gd name="T75" fmla="*/ 275 h 957"/>
              <a:gd name="T76" fmla="*/ 6 w 426"/>
              <a:gd name="T77" fmla="*/ 319 h 957"/>
              <a:gd name="T78" fmla="*/ 19 w 426"/>
              <a:gd name="T79" fmla="*/ 338 h 957"/>
              <a:gd name="T80" fmla="*/ 40 w 426"/>
              <a:gd name="T81" fmla="*/ 357 h 957"/>
              <a:gd name="T82" fmla="*/ 83 w 426"/>
              <a:gd name="T83" fmla="*/ 381 h 957"/>
              <a:gd name="T84" fmla="*/ 125 w 426"/>
              <a:gd name="T85" fmla="*/ 410 h 957"/>
              <a:gd name="T86" fmla="*/ 159 w 426"/>
              <a:gd name="T87" fmla="*/ 426 h 957"/>
              <a:gd name="T88" fmla="*/ 155 w 426"/>
              <a:gd name="T89" fmla="*/ 468 h 957"/>
              <a:gd name="T90" fmla="*/ 142 w 426"/>
              <a:gd name="T91" fmla="*/ 521 h 957"/>
              <a:gd name="T92" fmla="*/ 118 w 426"/>
              <a:gd name="T93" fmla="*/ 588 h 957"/>
              <a:gd name="T94" fmla="*/ 76 w 426"/>
              <a:gd name="T95" fmla="*/ 672 h 957"/>
              <a:gd name="T96" fmla="*/ 56 w 426"/>
              <a:gd name="T97" fmla="*/ 717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6" h="957">
                <a:moveTo>
                  <a:pt x="56" y="717"/>
                </a:moveTo>
                <a:lnTo>
                  <a:pt x="62" y="776"/>
                </a:lnTo>
                <a:lnTo>
                  <a:pt x="64" y="801"/>
                </a:lnTo>
                <a:lnTo>
                  <a:pt x="64" y="801"/>
                </a:lnTo>
                <a:lnTo>
                  <a:pt x="73" y="802"/>
                </a:lnTo>
                <a:lnTo>
                  <a:pt x="79" y="804"/>
                </a:lnTo>
                <a:lnTo>
                  <a:pt x="86" y="806"/>
                </a:lnTo>
                <a:lnTo>
                  <a:pt x="92" y="809"/>
                </a:lnTo>
                <a:lnTo>
                  <a:pt x="104" y="815"/>
                </a:lnTo>
                <a:lnTo>
                  <a:pt x="118" y="821"/>
                </a:lnTo>
                <a:lnTo>
                  <a:pt x="140" y="830"/>
                </a:lnTo>
                <a:lnTo>
                  <a:pt x="159" y="836"/>
                </a:lnTo>
                <a:lnTo>
                  <a:pt x="179" y="843"/>
                </a:lnTo>
                <a:lnTo>
                  <a:pt x="202" y="848"/>
                </a:lnTo>
                <a:lnTo>
                  <a:pt x="214" y="850"/>
                </a:lnTo>
                <a:lnTo>
                  <a:pt x="225" y="851"/>
                </a:lnTo>
                <a:lnTo>
                  <a:pt x="230" y="851"/>
                </a:lnTo>
                <a:lnTo>
                  <a:pt x="236" y="854"/>
                </a:lnTo>
                <a:lnTo>
                  <a:pt x="240" y="856"/>
                </a:lnTo>
                <a:lnTo>
                  <a:pt x="245" y="859"/>
                </a:lnTo>
                <a:lnTo>
                  <a:pt x="250" y="864"/>
                </a:lnTo>
                <a:lnTo>
                  <a:pt x="253" y="870"/>
                </a:lnTo>
                <a:lnTo>
                  <a:pt x="254" y="876"/>
                </a:lnTo>
                <a:lnTo>
                  <a:pt x="254" y="884"/>
                </a:lnTo>
                <a:lnTo>
                  <a:pt x="253" y="898"/>
                </a:lnTo>
                <a:lnTo>
                  <a:pt x="253" y="914"/>
                </a:lnTo>
                <a:lnTo>
                  <a:pt x="255" y="926"/>
                </a:lnTo>
                <a:lnTo>
                  <a:pt x="257" y="936"/>
                </a:lnTo>
                <a:lnTo>
                  <a:pt x="260" y="945"/>
                </a:lnTo>
                <a:lnTo>
                  <a:pt x="264" y="957"/>
                </a:lnTo>
                <a:lnTo>
                  <a:pt x="270" y="949"/>
                </a:lnTo>
                <a:lnTo>
                  <a:pt x="278" y="941"/>
                </a:lnTo>
                <a:lnTo>
                  <a:pt x="284" y="933"/>
                </a:lnTo>
                <a:lnTo>
                  <a:pt x="290" y="925"/>
                </a:lnTo>
                <a:lnTo>
                  <a:pt x="296" y="912"/>
                </a:lnTo>
                <a:lnTo>
                  <a:pt x="299" y="901"/>
                </a:lnTo>
                <a:lnTo>
                  <a:pt x="303" y="889"/>
                </a:lnTo>
                <a:lnTo>
                  <a:pt x="306" y="877"/>
                </a:lnTo>
                <a:lnTo>
                  <a:pt x="310" y="855"/>
                </a:lnTo>
                <a:lnTo>
                  <a:pt x="317" y="830"/>
                </a:lnTo>
                <a:lnTo>
                  <a:pt x="325" y="807"/>
                </a:lnTo>
                <a:lnTo>
                  <a:pt x="335" y="787"/>
                </a:lnTo>
                <a:lnTo>
                  <a:pt x="339" y="778"/>
                </a:lnTo>
                <a:lnTo>
                  <a:pt x="344" y="767"/>
                </a:lnTo>
                <a:lnTo>
                  <a:pt x="348" y="756"/>
                </a:lnTo>
                <a:lnTo>
                  <a:pt x="351" y="744"/>
                </a:lnTo>
                <a:lnTo>
                  <a:pt x="353" y="733"/>
                </a:lnTo>
                <a:lnTo>
                  <a:pt x="356" y="722"/>
                </a:lnTo>
                <a:lnTo>
                  <a:pt x="357" y="712"/>
                </a:lnTo>
                <a:lnTo>
                  <a:pt x="358" y="702"/>
                </a:lnTo>
                <a:lnTo>
                  <a:pt x="358" y="682"/>
                </a:lnTo>
                <a:lnTo>
                  <a:pt x="359" y="659"/>
                </a:lnTo>
                <a:lnTo>
                  <a:pt x="361" y="650"/>
                </a:lnTo>
                <a:lnTo>
                  <a:pt x="363" y="643"/>
                </a:lnTo>
                <a:lnTo>
                  <a:pt x="366" y="635"/>
                </a:lnTo>
                <a:lnTo>
                  <a:pt x="370" y="628"/>
                </a:lnTo>
                <a:lnTo>
                  <a:pt x="374" y="612"/>
                </a:lnTo>
                <a:lnTo>
                  <a:pt x="376" y="597"/>
                </a:lnTo>
                <a:lnTo>
                  <a:pt x="377" y="580"/>
                </a:lnTo>
                <a:lnTo>
                  <a:pt x="378" y="564"/>
                </a:lnTo>
                <a:lnTo>
                  <a:pt x="379" y="549"/>
                </a:lnTo>
                <a:lnTo>
                  <a:pt x="381" y="536"/>
                </a:lnTo>
                <a:lnTo>
                  <a:pt x="385" y="523"/>
                </a:lnTo>
                <a:lnTo>
                  <a:pt x="388" y="511"/>
                </a:lnTo>
                <a:lnTo>
                  <a:pt x="395" y="487"/>
                </a:lnTo>
                <a:lnTo>
                  <a:pt x="404" y="466"/>
                </a:lnTo>
                <a:lnTo>
                  <a:pt x="412" y="443"/>
                </a:lnTo>
                <a:lnTo>
                  <a:pt x="419" y="420"/>
                </a:lnTo>
                <a:lnTo>
                  <a:pt x="421" y="408"/>
                </a:lnTo>
                <a:lnTo>
                  <a:pt x="424" y="396"/>
                </a:lnTo>
                <a:lnTo>
                  <a:pt x="425" y="382"/>
                </a:lnTo>
                <a:lnTo>
                  <a:pt x="426" y="368"/>
                </a:lnTo>
                <a:lnTo>
                  <a:pt x="425" y="354"/>
                </a:lnTo>
                <a:lnTo>
                  <a:pt x="422" y="341"/>
                </a:lnTo>
                <a:lnTo>
                  <a:pt x="424" y="335"/>
                </a:lnTo>
                <a:lnTo>
                  <a:pt x="422" y="330"/>
                </a:lnTo>
                <a:lnTo>
                  <a:pt x="418" y="327"/>
                </a:lnTo>
                <a:lnTo>
                  <a:pt x="413" y="324"/>
                </a:lnTo>
                <a:lnTo>
                  <a:pt x="407" y="322"/>
                </a:lnTo>
                <a:lnTo>
                  <a:pt x="402" y="321"/>
                </a:lnTo>
                <a:lnTo>
                  <a:pt x="397" y="320"/>
                </a:lnTo>
                <a:lnTo>
                  <a:pt x="392" y="320"/>
                </a:lnTo>
                <a:lnTo>
                  <a:pt x="381" y="320"/>
                </a:lnTo>
                <a:lnTo>
                  <a:pt x="370" y="319"/>
                </a:lnTo>
                <a:lnTo>
                  <a:pt x="356" y="319"/>
                </a:lnTo>
                <a:lnTo>
                  <a:pt x="344" y="317"/>
                </a:lnTo>
                <a:lnTo>
                  <a:pt x="331" y="316"/>
                </a:lnTo>
                <a:lnTo>
                  <a:pt x="317" y="315"/>
                </a:lnTo>
                <a:lnTo>
                  <a:pt x="316" y="305"/>
                </a:lnTo>
                <a:lnTo>
                  <a:pt x="314" y="295"/>
                </a:lnTo>
                <a:lnTo>
                  <a:pt x="314" y="266"/>
                </a:lnTo>
                <a:lnTo>
                  <a:pt x="317" y="241"/>
                </a:lnTo>
                <a:lnTo>
                  <a:pt x="318" y="228"/>
                </a:lnTo>
                <a:lnTo>
                  <a:pt x="321" y="216"/>
                </a:lnTo>
                <a:lnTo>
                  <a:pt x="325" y="203"/>
                </a:lnTo>
                <a:lnTo>
                  <a:pt x="330" y="189"/>
                </a:lnTo>
                <a:lnTo>
                  <a:pt x="335" y="179"/>
                </a:lnTo>
                <a:lnTo>
                  <a:pt x="341" y="169"/>
                </a:lnTo>
                <a:lnTo>
                  <a:pt x="347" y="158"/>
                </a:lnTo>
                <a:lnTo>
                  <a:pt x="351" y="147"/>
                </a:lnTo>
                <a:lnTo>
                  <a:pt x="353" y="135"/>
                </a:lnTo>
                <a:lnTo>
                  <a:pt x="356" y="125"/>
                </a:lnTo>
                <a:lnTo>
                  <a:pt x="358" y="115"/>
                </a:lnTo>
                <a:lnTo>
                  <a:pt x="362" y="104"/>
                </a:lnTo>
                <a:lnTo>
                  <a:pt x="370" y="90"/>
                </a:lnTo>
                <a:lnTo>
                  <a:pt x="378" y="77"/>
                </a:lnTo>
                <a:lnTo>
                  <a:pt x="387" y="65"/>
                </a:lnTo>
                <a:lnTo>
                  <a:pt x="397" y="51"/>
                </a:lnTo>
                <a:lnTo>
                  <a:pt x="403" y="40"/>
                </a:lnTo>
                <a:lnTo>
                  <a:pt x="410" y="31"/>
                </a:lnTo>
                <a:lnTo>
                  <a:pt x="410" y="31"/>
                </a:lnTo>
                <a:lnTo>
                  <a:pt x="383" y="36"/>
                </a:lnTo>
                <a:lnTo>
                  <a:pt x="359" y="39"/>
                </a:lnTo>
                <a:lnTo>
                  <a:pt x="334" y="41"/>
                </a:lnTo>
                <a:lnTo>
                  <a:pt x="306" y="44"/>
                </a:lnTo>
                <a:lnTo>
                  <a:pt x="293" y="45"/>
                </a:lnTo>
                <a:lnTo>
                  <a:pt x="282" y="47"/>
                </a:lnTo>
                <a:lnTo>
                  <a:pt x="271" y="48"/>
                </a:lnTo>
                <a:lnTo>
                  <a:pt x="258" y="49"/>
                </a:lnTo>
                <a:lnTo>
                  <a:pt x="235" y="48"/>
                </a:lnTo>
                <a:lnTo>
                  <a:pt x="213" y="46"/>
                </a:lnTo>
                <a:lnTo>
                  <a:pt x="191" y="42"/>
                </a:lnTo>
                <a:lnTo>
                  <a:pt x="168" y="38"/>
                </a:lnTo>
                <a:lnTo>
                  <a:pt x="138" y="33"/>
                </a:lnTo>
                <a:lnTo>
                  <a:pt x="109" y="28"/>
                </a:lnTo>
                <a:lnTo>
                  <a:pt x="96" y="24"/>
                </a:lnTo>
                <a:lnTo>
                  <a:pt x="83" y="19"/>
                </a:lnTo>
                <a:lnTo>
                  <a:pt x="78" y="15"/>
                </a:lnTo>
                <a:lnTo>
                  <a:pt x="71" y="11"/>
                </a:lnTo>
                <a:lnTo>
                  <a:pt x="66" y="7"/>
                </a:lnTo>
                <a:lnTo>
                  <a:pt x="62" y="0"/>
                </a:lnTo>
                <a:lnTo>
                  <a:pt x="62" y="0"/>
                </a:lnTo>
                <a:lnTo>
                  <a:pt x="55" y="30"/>
                </a:lnTo>
                <a:lnTo>
                  <a:pt x="49" y="54"/>
                </a:lnTo>
                <a:lnTo>
                  <a:pt x="42" y="79"/>
                </a:lnTo>
                <a:lnTo>
                  <a:pt x="33" y="107"/>
                </a:lnTo>
                <a:lnTo>
                  <a:pt x="23" y="129"/>
                </a:lnTo>
                <a:lnTo>
                  <a:pt x="12" y="148"/>
                </a:lnTo>
                <a:lnTo>
                  <a:pt x="8" y="158"/>
                </a:lnTo>
                <a:lnTo>
                  <a:pt x="3" y="169"/>
                </a:lnTo>
                <a:lnTo>
                  <a:pt x="1" y="180"/>
                </a:lnTo>
                <a:lnTo>
                  <a:pt x="0" y="192"/>
                </a:lnTo>
                <a:lnTo>
                  <a:pt x="1" y="200"/>
                </a:lnTo>
                <a:lnTo>
                  <a:pt x="3" y="208"/>
                </a:lnTo>
                <a:lnTo>
                  <a:pt x="7" y="214"/>
                </a:lnTo>
                <a:lnTo>
                  <a:pt x="10" y="221"/>
                </a:lnTo>
                <a:lnTo>
                  <a:pt x="13" y="227"/>
                </a:lnTo>
                <a:lnTo>
                  <a:pt x="16" y="235"/>
                </a:lnTo>
                <a:lnTo>
                  <a:pt x="19" y="242"/>
                </a:lnTo>
                <a:lnTo>
                  <a:pt x="20" y="250"/>
                </a:lnTo>
                <a:lnTo>
                  <a:pt x="19" y="263"/>
                </a:lnTo>
                <a:lnTo>
                  <a:pt x="19" y="275"/>
                </a:lnTo>
                <a:lnTo>
                  <a:pt x="16" y="285"/>
                </a:lnTo>
                <a:lnTo>
                  <a:pt x="14" y="298"/>
                </a:lnTo>
                <a:lnTo>
                  <a:pt x="9" y="308"/>
                </a:lnTo>
                <a:lnTo>
                  <a:pt x="6" y="319"/>
                </a:lnTo>
                <a:lnTo>
                  <a:pt x="9" y="325"/>
                </a:lnTo>
                <a:lnTo>
                  <a:pt x="14" y="330"/>
                </a:lnTo>
                <a:lnTo>
                  <a:pt x="16" y="335"/>
                </a:lnTo>
                <a:lnTo>
                  <a:pt x="19" y="338"/>
                </a:lnTo>
                <a:lnTo>
                  <a:pt x="22" y="343"/>
                </a:lnTo>
                <a:lnTo>
                  <a:pt x="25" y="346"/>
                </a:lnTo>
                <a:lnTo>
                  <a:pt x="32" y="351"/>
                </a:lnTo>
                <a:lnTo>
                  <a:pt x="40" y="357"/>
                </a:lnTo>
                <a:lnTo>
                  <a:pt x="51" y="363"/>
                </a:lnTo>
                <a:lnTo>
                  <a:pt x="62" y="369"/>
                </a:lnTo>
                <a:lnTo>
                  <a:pt x="71" y="374"/>
                </a:lnTo>
                <a:lnTo>
                  <a:pt x="83" y="381"/>
                </a:lnTo>
                <a:lnTo>
                  <a:pt x="94" y="388"/>
                </a:lnTo>
                <a:lnTo>
                  <a:pt x="104" y="396"/>
                </a:lnTo>
                <a:lnTo>
                  <a:pt x="114" y="402"/>
                </a:lnTo>
                <a:lnTo>
                  <a:pt x="125" y="410"/>
                </a:lnTo>
                <a:lnTo>
                  <a:pt x="137" y="415"/>
                </a:lnTo>
                <a:lnTo>
                  <a:pt x="149" y="419"/>
                </a:lnTo>
                <a:lnTo>
                  <a:pt x="155" y="422"/>
                </a:lnTo>
                <a:lnTo>
                  <a:pt x="159" y="426"/>
                </a:lnTo>
                <a:lnTo>
                  <a:pt x="161" y="430"/>
                </a:lnTo>
                <a:lnTo>
                  <a:pt x="162" y="437"/>
                </a:lnTo>
                <a:lnTo>
                  <a:pt x="159" y="453"/>
                </a:lnTo>
                <a:lnTo>
                  <a:pt x="155" y="468"/>
                </a:lnTo>
                <a:lnTo>
                  <a:pt x="151" y="482"/>
                </a:lnTo>
                <a:lnTo>
                  <a:pt x="149" y="495"/>
                </a:lnTo>
                <a:lnTo>
                  <a:pt x="145" y="508"/>
                </a:lnTo>
                <a:lnTo>
                  <a:pt x="142" y="521"/>
                </a:lnTo>
                <a:lnTo>
                  <a:pt x="136" y="539"/>
                </a:lnTo>
                <a:lnTo>
                  <a:pt x="130" y="557"/>
                </a:lnTo>
                <a:lnTo>
                  <a:pt x="124" y="573"/>
                </a:lnTo>
                <a:lnTo>
                  <a:pt x="118" y="588"/>
                </a:lnTo>
                <a:lnTo>
                  <a:pt x="105" y="618"/>
                </a:lnTo>
                <a:lnTo>
                  <a:pt x="89" y="652"/>
                </a:lnTo>
                <a:lnTo>
                  <a:pt x="82" y="662"/>
                </a:lnTo>
                <a:lnTo>
                  <a:pt x="76" y="672"/>
                </a:lnTo>
                <a:lnTo>
                  <a:pt x="70" y="683"/>
                </a:lnTo>
                <a:lnTo>
                  <a:pt x="64" y="694"/>
                </a:lnTo>
                <a:lnTo>
                  <a:pt x="60" y="706"/>
                </a:lnTo>
                <a:lnTo>
                  <a:pt x="56" y="717"/>
                </a:lnTo>
                <a:lnTo>
                  <a:pt x="56" y="717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9" name="Freeform 225"/>
          <p:cNvSpPr>
            <a:spLocks/>
          </p:cNvSpPr>
          <p:nvPr/>
        </p:nvSpPr>
        <p:spPr bwMode="auto">
          <a:xfrm>
            <a:off x="7323986" y="2977088"/>
            <a:ext cx="827851" cy="624689"/>
          </a:xfrm>
          <a:custGeom>
            <a:avLst/>
            <a:gdLst>
              <a:gd name="T0" fmla="*/ 1581 w 1798"/>
              <a:gd name="T1" fmla="*/ 923 h 1356"/>
              <a:gd name="T2" fmla="*/ 1696 w 1798"/>
              <a:gd name="T3" fmla="*/ 877 h 1356"/>
              <a:gd name="T4" fmla="*/ 1706 w 1798"/>
              <a:gd name="T5" fmla="*/ 854 h 1356"/>
              <a:gd name="T6" fmla="*/ 1718 w 1798"/>
              <a:gd name="T7" fmla="*/ 833 h 1356"/>
              <a:gd name="T8" fmla="*/ 1741 w 1798"/>
              <a:gd name="T9" fmla="*/ 789 h 1356"/>
              <a:gd name="T10" fmla="*/ 1760 w 1798"/>
              <a:gd name="T11" fmla="*/ 744 h 1356"/>
              <a:gd name="T12" fmla="*/ 1772 w 1798"/>
              <a:gd name="T13" fmla="*/ 710 h 1356"/>
              <a:gd name="T14" fmla="*/ 1781 w 1798"/>
              <a:gd name="T15" fmla="*/ 679 h 1356"/>
              <a:gd name="T16" fmla="*/ 1787 w 1798"/>
              <a:gd name="T17" fmla="*/ 653 h 1356"/>
              <a:gd name="T18" fmla="*/ 1795 w 1798"/>
              <a:gd name="T19" fmla="*/ 624 h 1356"/>
              <a:gd name="T20" fmla="*/ 1797 w 1798"/>
              <a:gd name="T21" fmla="*/ 601 h 1356"/>
              <a:gd name="T22" fmla="*/ 1791 w 1798"/>
              <a:gd name="T23" fmla="*/ 593 h 1356"/>
              <a:gd name="T24" fmla="*/ 1773 w 1798"/>
              <a:gd name="T25" fmla="*/ 586 h 1356"/>
              <a:gd name="T26" fmla="*/ 1750 w 1798"/>
              <a:gd name="T27" fmla="*/ 573 h 1356"/>
              <a:gd name="T28" fmla="*/ 1730 w 1798"/>
              <a:gd name="T29" fmla="*/ 559 h 1356"/>
              <a:gd name="T30" fmla="*/ 1707 w 1798"/>
              <a:gd name="T31" fmla="*/ 545 h 1356"/>
              <a:gd name="T32" fmla="*/ 1687 w 1798"/>
              <a:gd name="T33" fmla="*/ 534 h 1356"/>
              <a:gd name="T34" fmla="*/ 1668 w 1798"/>
              <a:gd name="T35" fmla="*/ 522 h 1356"/>
              <a:gd name="T36" fmla="*/ 1658 w 1798"/>
              <a:gd name="T37" fmla="*/ 514 h 1356"/>
              <a:gd name="T38" fmla="*/ 1652 w 1798"/>
              <a:gd name="T39" fmla="*/ 506 h 1356"/>
              <a:gd name="T40" fmla="*/ 1645 w 1798"/>
              <a:gd name="T41" fmla="*/ 496 h 1356"/>
              <a:gd name="T42" fmla="*/ 1645 w 1798"/>
              <a:gd name="T43" fmla="*/ 479 h 1356"/>
              <a:gd name="T44" fmla="*/ 1652 w 1798"/>
              <a:gd name="T45" fmla="*/ 456 h 1356"/>
              <a:gd name="T46" fmla="*/ 1655 w 1798"/>
              <a:gd name="T47" fmla="*/ 434 h 1356"/>
              <a:gd name="T48" fmla="*/ 1655 w 1798"/>
              <a:gd name="T49" fmla="*/ 413 h 1356"/>
              <a:gd name="T50" fmla="*/ 1649 w 1798"/>
              <a:gd name="T51" fmla="*/ 398 h 1356"/>
              <a:gd name="T52" fmla="*/ 1643 w 1798"/>
              <a:gd name="T53" fmla="*/ 385 h 1356"/>
              <a:gd name="T54" fmla="*/ 1637 w 1798"/>
              <a:gd name="T55" fmla="*/ 371 h 1356"/>
              <a:gd name="T56" fmla="*/ 1637 w 1798"/>
              <a:gd name="T57" fmla="*/ 351 h 1356"/>
              <a:gd name="T58" fmla="*/ 1644 w 1798"/>
              <a:gd name="T59" fmla="*/ 329 h 1356"/>
              <a:gd name="T60" fmla="*/ 1659 w 1798"/>
              <a:gd name="T61" fmla="*/ 300 h 1356"/>
              <a:gd name="T62" fmla="*/ 1678 w 1798"/>
              <a:gd name="T63" fmla="*/ 250 h 1356"/>
              <a:gd name="T64" fmla="*/ 1691 w 1798"/>
              <a:gd name="T65" fmla="*/ 201 h 1356"/>
              <a:gd name="T66" fmla="*/ 1698 w 1798"/>
              <a:gd name="T67" fmla="*/ 171 h 1356"/>
              <a:gd name="T68" fmla="*/ 1674 w 1798"/>
              <a:gd name="T69" fmla="*/ 165 h 1356"/>
              <a:gd name="T70" fmla="*/ 1650 w 1798"/>
              <a:gd name="T71" fmla="*/ 162 h 1356"/>
              <a:gd name="T72" fmla="*/ 1628 w 1798"/>
              <a:gd name="T73" fmla="*/ 155 h 1356"/>
              <a:gd name="T74" fmla="*/ 1617 w 1798"/>
              <a:gd name="T75" fmla="*/ 151 h 1356"/>
              <a:gd name="T76" fmla="*/ 1607 w 1798"/>
              <a:gd name="T77" fmla="*/ 142 h 1356"/>
              <a:gd name="T78" fmla="*/ 1597 w 1798"/>
              <a:gd name="T79" fmla="*/ 130 h 1356"/>
              <a:gd name="T80" fmla="*/ 1591 w 1798"/>
              <a:gd name="T81" fmla="*/ 117 h 1356"/>
              <a:gd name="T82" fmla="*/ 1578 w 1798"/>
              <a:gd name="T83" fmla="*/ 89 h 1356"/>
              <a:gd name="T84" fmla="*/ 1554 w 1798"/>
              <a:gd name="T85" fmla="*/ 58 h 1356"/>
              <a:gd name="T86" fmla="*/ 1545 w 1798"/>
              <a:gd name="T87" fmla="*/ 40 h 1356"/>
              <a:gd name="T88" fmla="*/ 1541 w 1798"/>
              <a:gd name="T89" fmla="*/ 32 h 1356"/>
              <a:gd name="T90" fmla="*/ 1533 w 1798"/>
              <a:gd name="T91" fmla="*/ 26 h 1356"/>
              <a:gd name="T92" fmla="*/ 1507 w 1798"/>
              <a:gd name="T93" fmla="*/ 17 h 1356"/>
              <a:gd name="T94" fmla="*/ 1480 w 1798"/>
              <a:gd name="T95" fmla="*/ 9 h 1356"/>
              <a:gd name="T96" fmla="*/ 1448 w 1798"/>
              <a:gd name="T97" fmla="*/ 0 h 1356"/>
              <a:gd name="T98" fmla="*/ 1291 w 1798"/>
              <a:gd name="T99" fmla="*/ 54 h 1356"/>
              <a:gd name="T100" fmla="*/ 1129 w 1798"/>
              <a:gd name="T101" fmla="*/ 107 h 1356"/>
              <a:gd name="T102" fmla="*/ 963 w 1798"/>
              <a:gd name="T103" fmla="*/ 161 h 1356"/>
              <a:gd name="T104" fmla="*/ 793 w 1798"/>
              <a:gd name="T105" fmla="*/ 213 h 1356"/>
              <a:gd name="T106" fmla="*/ 619 w 1798"/>
              <a:gd name="T107" fmla="*/ 266 h 1356"/>
              <a:gd name="T108" fmla="*/ 440 w 1798"/>
              <a:gd name="T109" fmla="*/ 319 h 1356"/>
              <a:gd name="T110" fmla="*/ 256 w 1798"/>
              <a:gd name="T111" fmla="*/ 372 h 1356"/>
              <a:gd name="T112" fmla="*/ 69 w 1798"/>
              <a:gd name="T113" fmla="*/ 424 h 1356"/>
              <a:gd name="T114" fmla="*/ 37 w 1798"/>
              <a:gd name="T115" fmla="*/ 447 h 1356"/>
              <a:gd name="T116" fmla="*/ 0 w 1798"/>
              <a:gd name="T117" fmla="*/ 467 h 1356"/>
              <a:gd name="T118" fmla="*/ 110 w 1798"/>
              <a:gd name="T119" fmla="*/ 949 h 1356"/>
              <a:gd name="T120" fmla="*/ 207 w 1798"/>
              <a:gd name="T121" fmla="*/ 1356 h 1356"/>
              <a:gd name="T122" fmla="*/ 522 w 1798"/>
              <a:gd name="T123" fmla="*/ 1261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98" h="1356">
                <a:moveTo>
                  <a:pt x="522" y="1261"/>
                </a:moveTo>
                <a:lnTo>
                  <a:pt x="1581" y="923"/>
                </a:lnTo>
                <a:lnTo>
                  <a:pt x="1692" y="888"/>
                </a:lnTo>
                <a:lnTo>
                  <a:pt x="1696" y="877"/>
                </a:lnTo>
                <a:lnTo>
                  <a:pt x="1700" y="865"/>
                </a:lnTo>
                <a:lnTo>
                  <a:pt x="1706" y="854"/>
                </a:lnTo>
                <a:lnTo>
                  <a:pt x="1712" y="843"/>
                </a:lnTo>
                <a:lnTo>
                  <a:pt x="1718" y="833"/>
                </a:lnTo>
                <a:lnTo>
                  <a:pt x="1725" y="823"/>
                </a:lnTo>
                <a:lnTo>
                  <a:pt x="1741" y="789"/>
                </a:lnTo>
                <a:lnTo>
                  <a:pt x="1754" y="759"/>
                </a:lnTo>
                <a:lnTo>
                  <a:pt x="1760" y="744"/>
                </a:lnTo>
                <a:lnTo>
                  <a:pt x="1766" y="728"/>
                </a:lnTo>
                <a:lnTo>
                  <a:pt x="1772" y="710"/>
                </a:lnTo>
                <a:lnTo>
                  <a:pt x="1778" y="692"/>
                </a:lnTo>
                <a:lnTo>
                  <a:pt x="1781" y="679"/>
                </a:lnTo>
                <a:lnTo>
                  <a:pt x="1785" y="666"/>
                </a:lnTo>
                <a:lnTo>
                  <a:pt x="1787" y="653"/>
                </a:lnTo>
                <a:lnTo>
                  <a:pt x="1791" y="639"/>
                </a:lnTo>
                <a:lnTo>
                  <a:pt x="1795" y="624"/>
                </a:lnTo>
                <a:lnTo>
                  <a:pt x="1798" y="608"/>
                </a:lnTo>
                <a:lnTo>
                  <a:pt x="1797" y="601"/>
                </a:lnTo>
                <a:lnTo>
                  <a:pt x="1795" y="597"/>
                </a:lnTo>
                <a:lnTo>
                  <a:pt x="1791" y="593"/>
                </a:lnTo>
                <a:lnTo>
                  <a:pt x="1785" y="590"/>
                </a:lnTo>
                <a:lnTo>
                  <a:pt x="1773" y="586"/>
                </a:lnTo>
                <a:lnTo>
                  <a:pt x="1761" y="581"/>
                </a:lnTo>
                <a:lnTo>
                  <a:pt x="1750" y="573"/>
                </a:lnTo>
                <a:lnTo>
                  <a:pt x="1740" y="567"/>
                </a:lnTo>
                <a:lnTo>
                  <a:pt x="1730" y="559"/>
                </a:lnTo>
                <a:lnTo>
                  <a:pt x="1719" y="552"/>
                </a:lnTo>
                <a:lnTo>
                  <a:pt x="1707" y="545"/>
                </a:lnTo>
                <a:lnTo>
                  <a:pt x="1698" y="540"/>
                </a:lnTo>
                <a:lnTo>
                  <a:pt x="1687" y="534"/>
                </a:lnTo>
                <a:lnTo>
                  <a:pt x="1676" y="528"/>
                </a:lnTo>
                <a:lnTo>
                  <a:pt x="1668" y="522"/>
                </a:lnTo>
                <a:lnTo>
                  <a:pt x="1661" y="517"/>
                </a:lnTo>
                <a:lnTo>
                  <a:pt x="1658" y="514"/>
                </a:lnTo>
                <a:lnTo>
                  <a:pt x="1655" y="509"/>
                </a:lnTo>
                <a:lnTo>
                  <a:pt x="1652" y="506"/>
                </a:lnTo>
                <a:lnTo>
                  <a:pt x="1650" y="501"/>
                </a:lnTo>
                <a:lnTo>
                  <a:pt x="1645" y="496"/>
                </a:lnTo>
                <a:lnTo>
                  <a:pt x="1642" y="490"/>
                </a:lnTo>
                <a:lnTo>
                  <a:pt x="1645" y="479"/>
                </a:lnTo>
                <a:lnTo>
                  <a:pt x="1650" y="469"/>
                </a:lnTo>
                <a:lnTo>
                  <a:pt x="1652" y="456"/>
                </a:lnTo>
                <a:lnTo>
                  <a:pt x="1655" y="446"/>
                </a:lnTo>
                <a:lnTo>
                  <a:pt x="1655" y="434"/>
                </a:lnTo>
                <a:lnTo>
                  <a:pt x="1656" y="421"/>
                </a:lnTo>
                <a:lnTo>
                  <a:pt x="1655" y="413"/>
                </a:lnTo>
                <a:lnTo>
                  <a:pt x="1652" y="406"/>
                </a:lnTo>
                <a:lnTo>
                  <a:pt x="1649" y="398"/>
                </a:lnTo>
                <a:lnTo>
                  <a:pt x="1646" y="392"/>
                </a:lnTo>
                <a:lnTo>
                  <a:pt x="1643" y="385"/>
                </a:lnTo>
                <a:lnTo>
                  <a:pt x="1639" y="379"/>
                </a:lnTo>
                <a:lnTo>
                  <a:pt x="1637" y="371"/>
                </a:lnTo>
                <a:lnTo>
                  <a:pt x="1636" y="363"/>
                </a:lnTo>
                <a:lnTo>
                  <a:pt x="1637" y="351"/>
                </a:lnTo>
                <a:lnTo>
                  <a:pt x="1639" y="340"/>
                </a:lnTo>
                <a:lnTo>
                  <a:pt x="1644" y="329"/>
                </a:lnTo>
                <a:lnTo>
                  <a:pt x="1648" y="319"/>
                </a:lnTo>
                <a:lnTo>
                  <a:pt x="1659" y="300"/>
                </a:lnTo>
                <a:lnTo>
                  <a:pt x="1669" y="278"/>
                </a:lnTo>
                <a:lnTo>
                  <a:pt x="1678" y="250"/>
                </a:lnTo>
                <a:lnTo>
                  <a:pt x="1685" y="225"/>
                </a:lnTo>
                <a:lnTo>
                  <a:pt x="1691" y="201"/>
                </a:lnTo>
                <a:lnTo>
                  <a:pt x="1698" y="171"/>
                </a:lnTo>
                <a:lnTo>
                  <a:pt x="1698" y="171"/>
                </a:lnTo>
                <a:lnTo>
                  <a:pt x="1686" y="168"/>
                </a:lnTo>
                <a:lnTo>
                  <a:pt x="1674" y="165"/>
                </a:lnTo>
                <a:lnTo>
                  <a:pt x="1662" y="163"/>
                </a:lnTo>
                <a:lnTo>
                  <a:pt x="1650" y="162"/>
                </a:lnTo>
                <a:lnTo>
                  <a:pt x="1638" y="159"/>
                </a:lnTo>
                <a:lnTo>
                  <a:pt x="1628" y="155"/>
                </a:lnTo>
                <a:lnTo>
                  <a:pt x="1622" y="153"/>
                </a:lnTo>
                <a:lnTo>
                  <a:pt x="1617" y="151"/>
                </a:lnTo>
                <a:lnTo>
                  <a:pt x="1612" y="147"/>
                </a:lnTo>
                <a:lnTo>
                  <a:pt x="1607" y="142"/>
                </a:lnTo>
                <a:lnTo>
                  <a:pt x="1602" y="137"/>
                </a:lnTo>
                <a:lnTo>
                  <a:pt x="1597" y="130"/>
                </a:lnTo>
                <a:lnTo>
                  <a:pt x="1594" y="124"/>
                </a:lnTo>
                <a:lnTo>
                  <a:pt x="1591" y="117"/>
                </a:lnTo>
                <a:lnTo>
                  <a:pt x="1585" y="104"/>
                </a:lnTo>
                <a:lnTo>
                  <a:pt x="1578" y="89"/>
                </a:lnTo>
                <a:lnTo>
                  <a:pt x="1566" y="73"/>
                </a:lnTo>
                <a:lnTo>
                  <a:pt x="1554" y="58"/>
                </a:lnTo>
                <a:lnTo>
                  <a:pt x="1550" y="48"/>
                </a:lnTo>
                <a:lnTo>
                  <a:pt x="1545" y="40"/>
                </a:lnTo>
                <a:lnTo>
                  <a:pt x="1543" y="35"/>
                </a:lnTo>
                <a:lnTo>
                  <a:pt x="1541" y="32"/>
                </a:lnTo>
                <a:lnTo>
                  <a:pt x="1537" y="29"/>
                </a:lnTo>
                <a:lnTo>
                  <a:pt x="1533" y="26"/>
                </a:lnTo>
                <a:lnTo>
                  <a:pt x="1520" y="20"/>
                </a:lnTo>
                <a:lnTo>
                  <a:pt x="1507" y="17"/>
                </a:lnTo>
                <a:lnTo>
                  <a:pt x="1494" y="14"/>
                </a:lnTo>
                <a:lnTo>
                  <a:pt x="1480" y="9"/>
                </a:lnTo>
                <a:lnTo>
                  <a:pt x="1464" y="4"/>
                </a:lnTo>
                <a:lnTo>
                  <a:pt x="1448" y="0"/>
                </a:lnTo>
                <a:lnTo>
                  <a:pt x="1369" y="27"/>
                </a:lnTo>
                <a:lnTo>
                  <a:pt x="1291" y="54"/>
                </a:lnTo>
                <a:lnTo>
                  <a:pt x="1211" y="81"/>
                </a:lnTo>
                <a:lnTo>
                  <a:pt x="1129" y="107"/>
                </a:lnTo>
                <a:lnTo>
                  <a:pt x="1047" y="134"/>
                </a:lnTo>
                <a:lnTo>
                  <a:pt x="963" y="161"/>
                </a:lnTo>
                <a:lnTo>
                  <a:pt x="878" y="188"/>
                </a:lnTo>
                <a:lnTo>
                  <a:pt x="793" y="213"/>
                </a:lnTo>
                <a:lnTo>
                  <a:pt x="706" y="240"/>
                </a:lnTo>
                <a:lnTo>
                  <a:pt x="619" y="266"/>
                </a:lnTo>
                <a:lnTo>
                  <a:pt x="529" y="293"/>
                </a:lnTo>
                <a:lnTo>
                  <a:pt x="440" y="319"/>
                </a:lnTo>
                <a:lnTo>
                  <a:pt x="349" y="345"/>
                </a:lnTo>
                <a:lnTo>
                  <a:pt x="256" y="372"/>
                </a:lnTo>
                <a:lnTo>
                  <a:pt x="163" y="398"/>
                </a:lnTo>
                <a:lnTo>
                  <a:pt x="69" y="424"/>
                </a:lnTo>
                <a:lnTo>
                  <a:pt x="53" y="436"/>
                </a:lnTo>
                <a:lnTo>
                  <a:pt x="37" y="447"/>
                </a:lnTo>
                <a:lnTo>
                  <a:pt x="19" y="456"/>
                </a:lnTo>
                <a:lnTo>
                  <a:pt x="0" y="467"/>
                </a:lnTo>
                <a:lnTo>
                  <a:pt x="0" y="467"/>
                </a:lnTo>
                <a:lnTo>
                  <a:pt x="110" y="949"/>
                </a:lnTo>
                <a:lnTo>
                  <a:pt x="110" y="949"/>
                </a:lnTo>
                <a:lnTo>
                  <a:pt x="207" y="1356"/>
                </a:lnTo>
                <a:lnTo>
                  <a:pt x="522" y="1261"/>
                </a:lnTo>
                <a:lnTo>
                  <a:pt x="522" y="1261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0" name="Freeform 226"/>
          <p:cNvSpPr>
            <a:spLocks/>
          </p:cNvSpPr>
          <p:nvPr/>
        </p:nvSpPr>
        <p:spPr bwMode="auto">
          <a:xfrm>
            <a:off x="7323986" y="2977088"/>
            <a:ext cx="827851" cy="624689"/>
          </a:xfrm>
          <a:custGeom>
            <a:avLst/>
            <a:gdLst>
              <a:gd name="T0" fmla="*/ 1581 w 1798"/>
              <a:gd name="T1" fmla="*/ 923 h 1356"/>
              <a:gd name="T2" fmla="*/ 1696 w 1798"/>
              <a:gd name="T3" fmla="*/ 877 h 1356"/>
              <a:gd name="T4" fmla="*/ 1706 w 1798"/>
              <a:gd name="T5" fmla="*/ 854 h 1356"/>
              <a:gd name="T6" fmla="*/ 1718 w 1798"/>
              <a:gd name="T7" fmla="*/ 833 h 1356"/>
              <a:gd name="T8" fmla="*/ 1741 w 1798"/>
              <a:gd name="T9" fmla="*/ 789 h 1356"/>
              <a:gd name="T10" fmla="*/ 1760 w 1798"/>
              <a:gd name="T11" fmla="*/ 744 h 1356"/>
              <a:gd name="T12" fmla="*/ 1772 w 1798"/>
              <a:gd name="T13" fmla="*/ 710 h 1356"/>
              <a:gd name="T14" fmla="*/ 1781 w 1798"/>
              <a:gd name="T15" fmla="*/ 679 h 1356"/>
              <a:gd name="T16" fmla="*/ 1787 w 1798"/>
              <a:gd name="T17" fmla="*/ 653 h 1356"/>
              <a:gd name="T18" fmla="*/ 1795 w 1798"/>
              <a:gd name="T19" fmla="*/ 624 h 1356"/>
              <a:gd name="T20" fmla="*/ 1797 w 1798"/>
              <a:gd name="T21" fmla="*/ 601 h 1356"/>
              <a:gd name="T22" fmla="*/ 1791 w 1798"/>
              <a:gd name="T23" fmla="*/ 593 h 1356"/>
              <a:gd name="T24" fmla="*/ 1773 w 1798"/>
              <a:gd name="T25" fmla="*/ 586 h 1356"/>
              <a:gd name="T26" fmla="*/ 1750 w 1798"/>
              <a:gd name="T27" fmla="*/ 573 h 1356"/>
              <a:gd name="T28" fmla="*/ 1730 w 1798"/>
              <a:gd name="T29" fmla="*/ 559 h 1356"/>
              <a:gd name="T30" fmla="*/ 1707 w 1798"/>
              <a:gd name="T31" fmla="*/ 545 h 1356"/>
              <a:gd name="T32" fmla="*/ 1687 w 1798"/>
              <a:gd name="T33" fmla="*/ 534 h 1356"/>
              <a:gd name="T34" fmla="*/ 1668 w 1798"/>
              <a:gd name="T35" fmla="*/ 522 h 1356"/>
              <a:gd name="T36" fmla="*/ 1658 w 1798"/>
              <a:gd name="T37" fmla="*/ 514 h 1356"/>
              <a:gd name="T38" fmla="*/ 1652 w 1798"/>
              <a:gd name="T39" fmla="*/ 506 h 1356"/>
              <a:gd name="T40" fmla="*/ 1645 w 1798"/>
              <a:gd name="T41" fmla="*/ 496 h 1356"/>
              <a:gd name="T42" fmla="*/ 1645 w 1798"/>
              <a:gd name="T43" fmla="*/ 479 h 1356"/>
              <a:gd name="T44" fmla="*/ 1652 w 1798"/>
              <a:gd name="T45" fmla="*/ 456 h 1356"/>
              <a:gd name="T46" fmla="*/ 1655 w 1798"/>
              <a:gd name="T47" fmla="*/ 434 h 1356"/>
              <a:gd name="T48" fmla="*/ 1655 w 1798"/>
              <a:gd name="T49" fmla="*/ 413 h 1356"/>
              <a:gd name="T50" fmla="*/ 1649 w 1798"/>
              <a:gd name="T51" fmla="*/ 398 h 1356"/>
              <a:gd name="T52" fmla="*/ 1643 w 1798"/>
              <a:gd name="T53" fmla="*/ 385 h 1356"/>
              <a:gd name="T54" fmla="*/ 1637 w 1798"/>
              <a:gd name="T55" fmla="*/ 371 h 1356"/>
              <a:gd name="T56" fmla="*/ 1637 w 1798"/>
              <a:gd name="T57" fmla="*/ 351 h 1356"/>
              <a:gd name="T58" fmla="*/ 1644 w 1798"/>
              <a:gd name="T59" fmla="*/ 329 h 1356"/>
              <a:gd name="T60" fmla="*/ 1659 w 1798"/>
              <a:gd name="T61" fmla="*/ 300 h 1356"/>
              <a:gd name="T62" fmla="*/ 1678 w 1798"/>
              <a:gd name="T63" fmla="*/ 250 h 1356"/>
              <a:gd name="T64" fmla="*/ 1691 w 1798"/>
              <a:gd name="T65" fmla="*/ 201 h 1356"/>
              <a:gd name="T66" fmla="*/ 1698 w 1798"/>
              <a:gd name="T67" fmla="*/ 171 h 1356"/>
              <a:gd name="T68" fmla="*/ 1674 w 1798"/>
              <a:gd name="T69" fmla="*/ 165 h 1356"/>
              <a:gd name="T70" fmla="*/ 1650 w 1798"/>
              <a:gd name="T71" fmla="*/ 162 h 1356"/>
              <a:gd name="T72" fmla="*/ 1628 w 1798"/>
              <a:gd name="T73" fmla="*/ 155 h 1356"/>
              <a:gd name="T74" fmla="*/ 1617 w 1798"/>
              <a:gd name="T75" fmla="*/ 151 h 1356"/>
              <a:gd name="T76" fmla="*/ 1607 w 1798"/>
              <a:gd name="T77" fmla="*/ 142 h 1356"/>
              <a:gd name="T78" fmla="*/ 1597 w 1798"/>
              <a:gd name="T79" fmla="*/ 130 h 1356"/>
              <a:gd name="T80" fmla="*/ 1591 w 1798"/>
              <a:gd name="T81" fmla="*/ 117 h 1356"/>
              <a:gd name="T82" fmla="*/ 1578 w 1798"/>
              <a:gd name="T83" fmla="*/ 89 h 1356"/>
              <a:gd name="T84" fmla="*/ 1554 w 1798"/>
              <a:gd name="T85" fmla="*/ 58 h 1356"/>
              <a:gd name="T86" fmla="*/ 1545 w 1798"/>
              <a:gd name="T87" fmla="*/ 40 h 1356"/>
              <a:gd name="T88" fmla="*/ 1541 w 1798"/>
              <a:gd name="T89" fmla="*/ 32 h 1356"/>
              <a:gd name="T90" fmla="*/ 1533 w 1798"/>
              <a:gd name="T91" fmla="*/ 26 h 1356"/>
              <a:gd name="T92" fmla="*/ 1507 w 1798"/>
              <a:gd name="T93" fmla="*/ 17 h 1356"/>
              <a:gd name="T94" fmla="*/ 1480 w 1798"/>
              <a:gd name="T95" fmla="*/ 9 h 1356"/>
              <a:gd name="T96" fmla="*/ 1448 w 1798"/>
              <a:gd name="T97" fmla="*/ 0 h 1356"/>
              <a:gd name="T98" fmla="*/ 1291 w 1798"/>
              <a:gd name="T99" fmla="*/ 54 h 1356"/>
              <a:gd name="T100" fmla="*/ 1129 w 1798"/>
              <a:gd name="T101" fmla="*/ 107 h 1356"/>
              <a:gd name="T102" fmla="*/ 963 w 1798"/>
              <a:gd name="T103" fmla="*/ 161 h 1356"/>
              <a:gd name="T104" fmla="*/ 793 w 1798"/>
              <a:gd name="T105" fmla="*/ 213 h 1356"/>
              <a:gd name="T106" fmla="*/ 619 w 1798"/>
              <a:gd name="T107" fmla="*/ 266 h 1356"/>
              <a:gd name="T108" fmla="*/ 440 w 1798"/>
              <a:gd name="T109" fmla="*/ 319 h 1356"/>
              <a:gd name="T110" fmla="*/ 256 w 1798"/>
              <a:gd name="T111" fmla="*/ 372 h 1356"/>
              <a:gd name="T112" fmla="*/ 69 w 1798"/>
              <a:gd name="T113" fmla="*/ 424 h 1356"/>
              <a:gd name="T114" fmla="*/ 53 w 1798"/>
              <a:gd name="T115" fmla="*/ 436 h 1356"/>
              <a:gd name="T116" fmla="*/ 19 w 1798"/>
              <a:gd name="T117" fmla="*/ 456 h 1356"/>
              <a:gd name="T118" fmla="*/ 0 w 1798"/>
              <a:gd name="T119" fmla="*/ 467 h 1356"/>
              <a:gd name="T120" fmla="*/ 110 w 1798"/>
              <a:gd name="T121" fmla="*/ 949 h 1356"/>
              <a:gd name="T122" fmla="*/ 522 w 1798"/>
              <a:gd name="T123" fmla="*/ 1261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98" h="1356">
                <a:moveTo>
                  <a:pt x="522" y="1261"/>
                </a:moveTo>
                <a:lnTo>
                  <a:pt x="1581" y="923"/>
                </a:lnTo>
                <a:lnTo>
                  <a:pt x="1692" y="888"/>
                </a:lnTo>
                <a:lnTo>
                  <a:pt x="1696" y="877"/>
                </a:lnTo>
                <a:lnTo>
                  <a:pt x="1700" y="865"/>
                </a:lnTo>
                <a:lnTo>
                  <a:pt x="1706" y="854"/>
                </a:lnTo>
                <a:lnTo>
                  <a:pt x="1712" y="843"/>
                </a:lnTo>
                <a:lnTo>
                  <a:pt x="1718" y="833"/>
                </a:lnTo>
                <a:lnTo>
                  <a:pt x="1725" y="823"/>
                </a:lnTo>
                <a:lnTo>
                  <a:pt x="1741" y="789"/>
                </a:lnTo>
                <a:lnTo>
                  <a:pt x="1754" y="759"/>
                </a:lnTo>
                <a:lnTo>
                  <a:pt x="1760" y="744"/>
                </a:lnTo>
                <a:lnTo>
                  <a:pt x="1766" y="728"/>
                </a:lnTo>
                <a:lnTo>
                  <a:pt x="1772" y="710"/>
                </a:lnTo>
                <a:lnTo>
                  <a:pt x="1778" y="692"/>
                </a:lnTo>
                <a:lnTo>
                  <a:pt x="1781" y="679"/>
                </a:lnTo>
                <a:lnTo>
                  <a:pt x="1785" y="666"/>
                </a:lnTo>
                <a:lnTo>
                  <a:pt x="1787" y="653"/>
                </a:lnTo>
                <a:lnTo>
                  <a:pt x="1791" y="639"/>
                </a:lnTo>
                <a:lnTo>
                  <a:pt x="1795" y="624"/>
                </a:lnTo>
                <a:lnTo>
                  <a:pt x="1798" y="608"/>
                </a:lnTo>
                <a:lnTo>
                  <a:pt x="1797" y="601"/>
                </a:lnTo>
                <a:lnTo>
                  <a:pt x="1795" y="597"/>
                </a:lnTo>
                <a:lnTo>
                  <a:pt x="1791" y="593"/>
                </a:lnTo>
                <a:lnTo>
                  <a:pt x="1785" y="590"/>
                </a:lnTo>
                <a:lnTo>
                  <a:pt x="1773" y="586"/>
                </a:lnTo>
                <a:lnTo>
                  <a:pt x="1761" y="581"/>
                </a:lnTo>
                <a:lnTo>
                  <a:pt x="1750" y="573"/>
                </a:lnTo>
                <a:lnTo>
                  <a:pt x="1740" y="567"/>
                </a:lnTo>
                <a:lnTo>
                  <a:pt x="1730" y="559"/>
                </a:lnTo>
                <a:lnTo>
                  <a:pt x="1719" y="552"/>
                </a:lnTo>
                <a:lnTo>
                  <a:pt x="1707" y="545"/>
                </a:lnTo>
                <a:lnTo>
                  <a:pt x="1698" y="540"/>
                </a:lnTo>
                <a:lnTo>
                  <a:pt x="1687" y="534"/>
                </a:lnTo>
                <a:lnTo>
                  <a:pt x="1676" y="528"/>
                </a:lnTo>
                <a:lnTo>
                  <a:pt x="1668" y="522"/>
                </a:lnTo>
                <a:lnTo>
                  <a:pt x="1661" y="517"/>
                </a:lnTo>
                <a:lnTo>
                  <a:pt x="1658" y="514"/>
                </a:lnTo>
                <a:lnTo>
                  <a:pt x="1655" y="509"/>
                </a:lnTo>
                <a:lnTo>
                  <a:pt x="1652" y="506"/>
                </a:lnTo>
                <a:lnTo>
                  <a:pt x="1650" y="501"/>
                </a:lnTo>
                <a:lnTo>
                  <a:pt x="1645" y="496"/>
                </a:lnTo>
                <a:lnTo>
                  <a:pt x="1642" y="490"/>
                </a:lnTo>
                <a:lnTo>
                  <a:pt x="1645" y="479"/>
                </a:lnTo>
                <a:lnTo>
                  <a:pt x="1650" y="469"/>
                </a:lnTo>
                <a:lnTo>
                  <a:pt x="1652" y="456"/>
                </a:lnTo>
                <a:lnTo>
                  <a:pt x="1655" y="446"/>
                </a:lnTo>
                <a:lnTo>
                  <a:pt x="1655" y="434"/>
                </a:lnTo>
                <a:lnTo>
                  <a:pt x="1656" y="421"/>
                </a:lnTo>
                <a:lnTo>
                  <a:pt x="1655" y="413"/>
                </a:lnTo>
                <a:lnTo>
                  <a:pt x="1652" y="406"/>
                </a:lnTo>
                <a:lnTo>
                  <a:pt x="1649" y="398"/>
                </a:lnTo>
                <a:lnTo>
                  <a:pt x="1646" y="392"/>
                </a:lnTo>
                <a:lnTo>
                  <a:pt x="1643" y="385"/>
                </a:lnTo>
                <a:lnTo>
                  <a:pt x="1639" y="379"/>
                </a:lnTo>
                <a:lnTo>
                  <a:pt x="1637" y="371"/>
                </a:lnTo>
                <a:lnTo>
                  <a:pt x="1636" y="363"/>
                </a:lnTo>
                <a:lnTo>
                  <a:pt x="1637" y="351"/>
                </a:lnTo>
                <a:lnTo>
                  <a:pt x="1639" y="340"/>
                </a:lnTo>
                <a:lnTo>
                  <a:pt x="1644" y="329"/>
                </a:lnTo>
                <a:lnTo>
                  <a:pt x="1648" y="319"/>
                </a:lnTo>
                <a:lnTo>
                  <a:pt x="1659" y="300"/>
                </a:lnTo>
                <a:lnTo>
                  <a:pt x="1669" y="278"/>
                </a:lnTo>
                <a:lnTo>
                  <a:pt x="1678" y="250"/>
                </a:lnTo>
                <a:lnTo>
                  <a:pt x="1685" y="225"/>
                </a:lnTo>
                <a:lnTo>
                  <a:pt x="1691" y="201"/>
                </a:lnTo>
                <a:lnTo>
                  <a:pt x="1698" y="171"/>
                </a:lnTo>
                <a:lnTo>
                  <a:pt x="1698" y="171"/>
                </a:lnTo>
                <a:lnTo>
                  <a:pt x="1686" y="168"/>
                </a:lnTo>
                <a:lnTo>
                  <a:pt x="1674" y="165"/>
                </a:lnTo>
                <a:lnTo>
                  <a:pt x="1662" y="163"/>
                </a:lnTo>
                <a:lnTo>
                  <a:pt x="1650" y="162"/>
                </a:lnTo>
                <a:lnTo>
                  <a:pt x="1638" y="159"/>
                </a:lnTo>
                <a:lnTo>
                  <a:pt x="1628" y="155"/>
                </a:lnTo>
                <a:lnTo>
                  <a:pt x="1622" y="153"/>
                </a:lnTo>
                <a:lnTo>
                  <a:pt x="1617" y="151"/>
                </a:lnTo>
                <a:lnTo>
                  <a:pt x="1612" y="147"/>
                </a:lnTo>
                <a:lnTo>
                  <a:pt x="1607" y="142"/>
                </a:lnTo>
                <a:lnTo>
                  <a:pt x="1602" y="137"/>
                </a:lnTo>
                <a:lnTo>
                  <a:pt x="1597" y="130"/>
                </a:lnTo>
                <a:lnTo>
                  <a:pt x="1594" y="124"/>
                </a:lnTo>
                <a:lnTo>
                  <a:pt x="1591" y="117"/>
                </a:lnTo>
                <a:lnTo>
                  <a:pt x="1585" y="104"/>
                </a:lnTo>
                <a:lnTo>
                  <a:pt x="1578" y="89"/>
                </a:lnTo>
                <a:lnTo>
                  <a:pt x="1566" y="73"/>
                </a:lnTo>
                <a:lnTo>
                  <a:pt x="1554" y="58"/>
                </a:lnTo>
                <a:lnTo>
                  <a:pt x="1550" y="48"/>
                </a:lnTo>
                <a:lnTo>
                  <a:pt x="1545" y="40"/>
                </a:lnTo>
                <a:lnTo>
                  <a:pt x="1543" y="35"/>
                </a:lnTo>
                <a:lnTo>
                  <a:pt x="1541" y="32"/>
                </a:lnTo>
                <a:lnTo>
                  <a:pt x="1537" y="29"/>
                </a:lnTo>
                <a:lnTo>
                  <a:pt x="1533" y="26"/>
                </a:lnTo>
                <a:lnTo>
                  <a:pt x="1520" y="20"/>
                </a:lnTo>
                <a:lnTo>
                  <a:pt x="1507" y="17"/>
                </a:lnTo>
                <a:lnTo>
                  <a:pt x="1494" y="14"/>
                </a:lnTo>
                <a:lnTo>
                  <a:pt x="1480" y="9"/>
                </a:lnTo>
                <a:lnTo>
                  <a:pt x="1464" y="4"/>
                </a:lnTo>
                <a:lnTo>
                  <a:pt x="1448" y="0"/>
                </a:lnTo>
                <a:lnTo>
                  <a:pt x="1369" y="27"/>
                </a:lnTo>
                <a:lnTo>
                  <a:pt x="1291" y="54"/>
                </a:lnTo>
                <a:lnTo>
                  <a:pt x="1211" y="81"/>
                </a:lnTo>
                <a:lnTo>
                  <a:pt x="1129" y="107"/>
                </a:lnTo>
                <a:lnTo>
                  <a:pt x="1047" y="134"/>
                </a:lnTo>
                <a:lnTo>
                  <a:pt x="963" y="161"/>
                </a:lnTo>
                <a:lnTo>
                  <a:pt x="878" y="188"/>
                </a:lnTo>
                <a:lnTo>
                  <a:pt x="793" y="213"/>
                </a:lnTo>
                <a:lnTo>
                  <a:pt x="706" y="240"/>
                </a:lnTo>
                <a:lnTo>
                  <a:pt x="619" y="266"/>
                </a:lnTo>
                <a:lnTo>
                  <a:pt x="529" y="293"/>
                </a:lnTo>
                <a:lnTo>
                  <a:pt x="440" y="319"/>
                </a:lnTo>
                <a:lnTo>
                  <a:pt x="349" y="345"/>
                </a:lnTo>
                <a:lnTo>
                  <a:pt x="256" y="372"/>
                </a:lnTo>
                <a:lnTo>
                  <a:pt x="163" y="398"/>
                </a:lnTo>
                <a:lnTo>
                  <a:pt x="69" y="424"/>
                </a:lnTo>
                <a:lnTo>
                  <a:pt x="69" y="424"/>
                </a:lnTo>
                <a:lnTo>
                  <a:pt x="53" y="436"/>
                </a:lnTo>
                <a:lnTo>
                  <a:pt x="37" y="447"/>
                </a:lnTo>
                <a:lnTo>
                  <a:pt x="19" y="456"/>
                </a:lnTo>
                <a:lnTo>
                  <a:pt x="0" y="467"/>
                </a:lnTo>
                <a:lnTo>
                  <a:pt x="0" y="467"/>
                </a:lnTo>
                <a:lnTo>
                  <a:pt x="110" y="949"/>
                </a:lnTo>
                <a:lnTo>
                  <a:pt x="110" y="949"/>
                </a:lnTo>
                <a:lnTo>
                  <a:pt x="207" y="1356"/>
                </a:lnTo>
                <a:lnTo>
                  <a:pt x="522" y="1261"/>
                </a:lnTo>
                <a:lnTo>
                  <a:pt x="522" y="126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1" name="Freeform 227"/>
          <p:cNvSpPr>
            <a:spLocks/>
          </p:cNvSpPr>
          <p:nvPr/>
        </p:nvSpPr>
        <p:spPr bwMode="auto">
          <a:xfrm>
            <a:off x="8215412" y="2597023"/>
            <a:ext cx="487865" cy="279175"/>
          </a:xfrm>
          <a:custGeom>
            <a:avLst/>
            <a:gdLst>
              <a:gd name="T0" fmla="*/ 548 w 1058"/>
              <a:gd name="T1" fmla="*/ 426 h 606"/>
              <a:gd name="T2" fmla="*/ 590 w 1058"/>
              <a:gd name="T3" fmla="*/ 420 h 606"/>
              <a:gd name="T4" fmla="*/ 615 w 1058"/>
              <a:gd name="T5" fmla="*/ 409 h 606"/>
              <a:gd name="T6" fmla="*/ 639 w 1058"/>
              <a:gd name="T7" fmla="*/ 405 h 606"/>
              <a:gd name="T8" fmla="*/ 655 w 1058"/>
              <a:gd name="T9" fmla="*/ 423 h 606"/>
              <a:gd name="T10" fmla="*/ 701 w 1058"/>
              <a:gd name="T11" fmla="*/ 462 h 606"/>
              <a:gd name="T12" fmla="*/ 737 w 1058"/>
              <a:gd name="T13" fmla="*/ 490 h 606"/>
              <a:gd name="T14" fmla="*/ 748 w 1058"/>
              <a:gd name="T15" fmla="*/ 526 h 606"/>
              <a:gd name="T16" fmla="*/ 782 w 1058"/>
              <a:gd name="T17" fmla="*/ 527 h 606"/>
              <a:gd name="T18" fmla="*/ 810 w 1058"/>
              <a:gd name="T19" fmla="*/ 507 h 606"/>
              <a:gd name="T20" fmla="*/ 822 w 1058"/>
              <a:gd name="T21" fmla="*/ 487 h 606"/>
              <a:gd name="T22" fmla="*/ 845 w 1058"/>
              <a:gd name="T23" fmla="*/ 444 h 606"/>
              <a:gd name="T24" fmla="*/ 876 w 1058"/>
              <a:gd name="T25" fmla="*/ 440 h 606"/>
              <a:gd name="T26" fmla="*/ 911 w 1058"/>
              <a:gd name="T27" fmla="*/ 447 h 606"/>
              <a:gd name="T28" fmla="*/ 952 w 1058"/>
              <a:gd name="T29" fmla="*/ 401 h 606"/>
              <a:gd name="T30" fmla="*/ 984 w 1058"/>
              <a:gd name="T31" fmla="*/ 381 h 606"/>
              <a:gd name="T32" fmla="*/ 1016 w 1058"/>
              <a:gd name="T33" fmla="*/ 340 h 606"/>
              <a:gd name="T34" fmla="*/ 1052 w 1058"/>
              <a:gd name="T35" fmla="*/ 291 h 606"/>
              <a:gd name="T36" fmla="*/ 1058 w 1058"/>
              <a:gd name="T37" fmla="*/ 258 h 606"/>
              <a:gd name="T38" fmla="*/ 1052 w 1058"/>
              <a:gd name="T39" fmla="*/ 239 h 606"/>
              <a:gd name="T40" fmla="*/ 999 w 1058"/>
              <a:gd name="T41" fmla="*/ 212 h 606"/>
              <a:gd name="T42" fmla="*/ 927 w 1058"/>
              <a:gd name="T43" fmla="*/ 180 h 606"/>
              <a:gd name="T44" fmla="*/ 945 w 1058"/>
              <a:gd name="T45" fmla="*/ 233 h 606"/>
              <a:gd name="T46" fmla="*/ 970 w 1058"/>
              <a:gd name="T47" fmla="*/ 249 h 606"/>
              <a:gd name="T48" fmla="*/ 981 w 1058"/>
              <a:gd name="T49" fmla="*/ 266 h 606"/>
              <a:gd name="T50" fmla="*/ 981 w 1058"/>
              <a:gd name="T51" fmla="*/ 313 h 606"/>
              <a:gd name="T52" fmla="*/ 970 w 1058"/>
              <a:gd name="T53" fmla="*/ 334 h 606"/>
              <a:gd name="T54" fmla="*/ 951 w 1058"/>
              <a:gd name="T55" fmla="*/ 346 h 606"/>
              <a:gd name="T56" fmla="*/ 899 w 1058"/>
              <a:gd name="T57" fmla="*/ 363 h 606"/>
              <a:gd name="T58" fmla="*/ 856 w 1058"/>
              <a:gd name="T59" fmla="*/ 365 h 606"/>
              <a:gd name="T60" fmla="*/ 824 w 1058"/>
              <a:gd name="T61" fmla="*/ 342 h 606"/>
              <a:gd name="T62" fmla="*/ 782 w 1058"/>
              <a:gd name="T63" fmla="*/ 287 h 606"/>
              <a:gd name="T64" fmla="*/ 758 w 1058"/>
              <a:gd name="T65" fmla="*/ 244 h 606"/>
              <a:gd name="T66" fmla="*/ 736 w 1058"/>
              <a:gd name="T67" fmla="*/ 224 h 606"/>
              <a:gd name="T68" fmla="*/ 693 w 1058"/>
              <a:gd name="T69" fmla="*/ 223 h 606"/>
              <a:gd name="T70" fmla="*/ 674 w 1058"/>
              <a:gd name="T71" fmla="*/ 209 h 606"/>
              <a:gd name="T72" fmla="*/ 661 w 1058"/>
              <a:gd name="T73" fmla="*/ 171 h 606"/>
              <a:gd name="T74" fmla="*/ 658 w 1058"/>
              <a:gd name="T75" fmla="*/ 118 h 606"/>
              <a:gd name="T76" fmla="*/ 669 w 1058"/>
              <a:gd name="T77" fmla="*/ 81 h 606"/>
              <a:gd name="T78" fmla="*/ 687 w 1058"/>
              <a:gd name="T79" fmla="*/ 57 h 606"/>
              <a:gd name="T80" fmla="*/ 681 w 1058"/>
              <a:gd name="T81" fmla="*/ 33 h 606"/>
              <a:gd name="T82" fmla="*/ 633 w 1058"/>
              <a:gd name="T83" fmla="*/ 14 h 606"/>
              <a:gd name="T84" fmla="*/ 616 w 1058"/>
              <a:gd name="T85" fmla="*/ 5 h 606"/>
              <a:gd name="T86" fmla="*/ 607 w 1058"/>
              <a:gd name="T87" fmla="*/ 7 h 606"/>
              <a:gd name="T88" fmla="*/ 579 w 1058"/>
              <a:gd name="T89" fmla="*/ 32 h 606"/>
              <a:gd name="T90" fmla="*/ 547 w 1058"/>
              <a:gd name="T91" fmla="*/ 69 h 606"/>
              <a:gd name="T92" fmla="*/ 235 w 1058"/>
              <a:gd name="T93" fmla="*/ 234 h 606"/>
              <a:gd name="T94" fmla="*/ 14 w 1058"/>
              <a:gd name="T95" fmla="*/ 454 h 606"/>
              <a:gd name="T96" fmla="*/ 17 w 1058"/>
              <a:gd name="T97" fmla="*/ 532 h 606"/>
              <a:gd name="T98" fmla="*/ 30 w 1058"/>
              <a:gd name="T99" fmla="*/ 581 h 606"/>
              <a:gd name="T100" fmla="*/ 40 w 1058"/>
              <a:gd name="T101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58" h="606">
                <a:moveTo>
                  <a:pt x="510" y="440"/>
                </a:moveTo>
                <a:lnTo>
                  <a:pt x="523" y="436"/>
                </a:lnTo>
                <a:lnTo>
                  <a:pt x="536" y="431"/>
                </a:lnTo>
                <a:lnTo>
                  <a:pt x="548" y="426"/>
                </a:lnTo>
                <a:lnTo>
                  <a:pt x="561" y="422"/>
                </a:lnTo>
                <a:lnTo>
                  <a:pt x="572" y="422"/>
                </a:lnTo>
                <a:lnTo>
                  <a:pt x="583" y="422"/>
                </a:lnTo>
                <a:lnTo>
                  <a:pt x="590" y="420"/>
                </a:lnTo>
                <a:lnTo>
                  <a:pt x="597" y="418"/>
                </a:lnTo>
                <a:lnTo>
                  <a:pt x="603" y="414"/>
                </a:lnTo>
                <a:lnTo>
                  <a:pt x="608" y="411"/>
                </a:lnTo>
                <a:lnTo>
                  <a:pt x="615" y="409"/>
                </a:lnTo>
                <a:lnTo>
                  <a:pt x="621" y="406"/>
                </a:lnTo>
                <a:lnTo>
                  <a:pt x="628" y="405"/>
                </a:lnTo>
                <a:lnTo>
                  <a:pt x="635" y="404"/>
                </a:lnTo>
                <a:lnTo>
                  <a:pt x="639" y="405"/>
                </a:lnTo>
                <a:lnTo>
                  <a:pt x="642" y="408"/>
                </a:lnTo>
                <a:lnTo>
                  <a:pt x="644" y="411"/>
                </a:lnTo>
                <a:lnTo>
                  <a:pt x="646" y="414"/>
                </a:lnTo>
                <a:lnTo>
                  <a:pt x="655" y="423"/>
                </a:lnTo>
                <a:lnTo>
                  <a:pt x="665" y="433"/>
                </a:lnTo>
                <a:lnTo>
                  <a:pt x="677" y="445"/>
                </a:lnTo>
                <a:lnTo>
                  <a:pt x="688" y="453"/>
                </a:lnTo>
                <a:lnTo>
                  <a:pt x="701" y="462"/>
                </a:lnTo>
                <a:lnTo>
                  <a:pt x="715" y="469"/>
                </a:lnTo>
                <a:lnTo>
                  <a:pt x="724" y="476"/>
                </a:lnTo>
                <a:lnTo>
                  <a:pt x="731" y="482"/>
                </a:lnTo>
                <a:lnTo>
                  <a:pt x="737" y="490"/>
                </a:lnTo>
                <a:lnTo>
                  <a:pt x="741" y="498"/>
                </a:lnTo>
                <a:lnTo>
                  <a:pt x="745" y="506"/>
                </a:lnTo>
                <a:lnTo>
                  <a:pt x="747" y="515"/>
                </a:lnTo>
                <a:lnTo>
                  <a:pt x="748" y="526"/>
                </a:lnTo>
                <a:lnTo>
                  <a:pt x="749" y="536"/>
                </a:lnTo>
                <a:lnTo>
                  <a:pt x="749" y="536"/>
                </a:lnTo>
                <a:lnTo>
                  <a:pt x="766" y="532"/>
                </a:lnTo>
                <a:lnTo>
                  <a:pt x="782" y="527"/>
                </a:lnTo>
                <a:lnTo>
                  <a:pt x="790" y="523"/>
                </a:lnTo>
                <a:lnTo>
                  <a:pt x="796" y="519"/>
                </a:lnTo>
                <a:lnTo>
                  <a:pt x="804" y="514"/>
                </a:lnTo>
                <a:lnTo>
                  <a:pt x="810" y="507"/>
                </a:lnTo>
                <a:lnTo>
                  <a:pt x="815" y="502"/>
                </a:lnTo>
                <a:lnTo>
                  <a:pt x="818" y="498"/>
                </a:lnTo>
                <a:lnTo>
                  <a:pt x="820" y="492"/>
                </a:lnTo>
                <a:lnTo>
                  <a:pt x="822" y="487"/>
                </a:lnTo>
                <a:lnTo>
                  <a:pt x="827" y="476"/>
                </a:lnTo>
                <a:lnTo>
                  <a:pt x="832" y="465"/>
                </a:lnTo>
                <a:lnTo>
                  <a:pt x="839" y="453"/>
                </a:lnTo>
                <a:lnTo>
                  <a:pt x="845" y="444"/>
                </a:lnTo>
                <a:lnTo>
                  <a:pt x="851" y="433"/>
                </a:lnTo>
                <a:lnTo>
                  <a:pt x="859" y="422"/>
                </a:lnTo>
                <a:lnTo>
                  <a:pt x="868" y="432"/>
                </a:lnTo>
                <a:lnTo>
                  <a:pt x="876" y="440"/>
                </a:lnTo>
                <a:lnTo>
                  <a:pt x="885" y="449"/>
                </a:lnTo>
                <a:lnTo>
                  <a:pt x="894" y="460"/>
                </a:lnTo>
                <a:lnTo>
                  <a:pt x="902" y="453"/>
                </a:lnTo>
                <a:lnTo>
                  <a:pt x="911" y="447"/>
                </a:lnTo>
                <a:lnTo>
                  <a:pt x="917" y="440"/>
                </a:lnTo>
                <a:lnTo>
                  <a:pt x="924" y="433"/>
                </a:lnTo>
                <a:lnTo>
                  <a:pt x="937" y="417"/>
                </a:lnTo>
                <a:lnTo>
                  <a:pt x="952" y="401"/>
                </a:lnTo>
                <a:lnTo>
                  <a:pt x="963" y="393"/>
                </a:lnTo>
                <a:lnTo>
                  <a:pt x="974" y="387"/>
                </a:lnTo>
                <a:lnTo>
                  <a:pt x="979" y="384"/>
                </a:lnTo>
                <a:lnTo>
                  <a:pt x="984" y="381"/>
                </a:lnTo>
                <a:lnTo>
                  <a:pt x="989" y="377"/>
                </a:lnTo>
                <a:lnTo>
                  <a:pt x="994" y="372"/>
                </a:lnTo>
                <a:lnTo>
                  <a:pt x="1005" y="356"/>
                </a:lnTo>
                <a:lnTo>
                  <a:pt x="1016" y="340"/>
                </a:lnTo>
                <a:lnTo>
                  <a:pt x="1026" y="331"/>
                </a:lnTo>
                <a:lnTo>
                  <a:pt x="1036" y="322"/>
                </a:lnTo>
                <a:lnTo>
                  <a:pt x="1046" y="306"/>
                </a:lnTo>
                <a:lnTo>
                  <a:pt x="1052" y="291"/>
                </a:lnTo>
                <a:lnTo>
                  <a:pt x="1055" y="284"/>
                </a:lnTo>
                <a:lnTo>
                  <a:pt x="1057" y="275"/>
                </a:lnTo>
                <a:lnTo>
                  <a:pt x="1058" y="266"/>
                </a:lnTo>
                <a:lnTo>
                  <a:pt x="1058" y="258"/>
                </a:lnTo>
                <a:lnTo>
                  <a:pt x="1058" y="252"/>
                </a:lnTo>
                <a:lnTo>
                  <a:pt x="1057" y="248"/>
                </a:lnTo>
                <a:lnTo>
                  <a:pt x="1055" y="244"/>
                </a:lnTo>
                <a:lnTo>
                  <a:pt x="1052" y="239"/>
                </a:lnTo>
                <a:lnTo>
                  <a:pt x="1046" y="234"/>
                </a:lnTo>
                <a:lnTo>
                  <a:pt x="1038" y="229"/>
                </a:lnTo>
                <a:lnTo>
                  <a:pt x="1019" y="220"/>
                </a:lnTo>
                <a:lnTo>
                  <a:pt x="999" y="212"/>
                </a:lnTo>
                <a:lnTo>
                  <a:pt x="980" y="204"/>
                </a:lnTo>
                <a:lnTo>
                  <a:pt x="964" y="196"/>
                </a:lnTo>
                <a:lnTo>
                  <a:pt x="948" y="189"/>
                </a:lnTo>
                <a:lnTo>
                  <a:pt x="927" y="180"/>
                </a:lnTo>
                <a:lnTo>
                  <a:pt x="931" y="201"/>
                </a:lnTo>
                <a:lnTo>
                  <a:pt x="937" y="218"/>
                </a:lnTo>
                <a:lnTo>
                  <a:pt x="941" y="226"/>
                </a:lnTo>
                <a:lnTo>
                  <a:pt x="945" y="233"/>
                </a:lnTo>
                <a:lnTo>
                  <a:pt x="952" y="241"/>
                </a:lnTo>
                <a:lnTo>
                  <a:pt x="959" y="247"/>
                </a:lnTo>
                <a:lnTo>
                  <a:pt x="965" y="248"/>
                </a:lnTo>
                <a:lnTo>
                  <a:pt x="970" y="249"/>
                </a:lnTo>
                <a:lnTo>
                  <a:pt x="974" y="253"/>
                </a:lnTo>
                <a:lnTo>
                  <a:pt x="977" y="258"/>
                </a:lnTo>
                <a:lnTo>
                  <a:pt x="979" y="262"/>
                </a:lnTo>
                <a:lnTo>
                  <a:pt x="981" y="266"/>
                </a:lnTo>
                <a:lnTo>
                  <a:pt x="983" y="276"/>
                </a:lnTo>
                <a:lnTo>
                  <a:pt x="983" y="287"/>
                </a:lnTo>
                <a:lnTo>
                  <a:pt x="983" y="300"/>
                </a:lnTo>
                <a:lnTo>
                  <a:pt x="981" y="313"/>
                </a:lnTo>
                <a:lnTo>
                  <a:pt x="980" y="318"/>
                </a:lnTo>
                <a:lnTo>
                  <a:pt x="978" y="324"/>
                </a:lnTo>
                <a:lnTo>
                  <a:pt x="975" y="329"/>
                </a:lnTo>
                <a:lnTo>
                  <a:pt x="970" y="334"/>
                </a:lnTo>
                <a:lnTo>
                  <a:pt x="966" y="339"/>
                </a:lnTo>
                <a:lnTo>
                  <a:pt x="961" y="342"/>
                </a:lnTo>
                <a:lnTo>
                  <a:pt x="956" y="344"/>
                </a:lnTo>
                <a:lnTo>
                  <a:pt x="951" y="346"/>
                </a:lnTo>
                <a:lnTo>
                  <a:pt x="940" y="350"/>
                </a:lnTo>
                <a:lnTo>
                  <a:pt x="927" y="353"/>
                </a:lnTo>
                <a:lnTo>
                  <a:pt x="913" y="358"/>
                </a:lnTo>
                <a:lnTo>
                  <a:pt x="899" y="363"/>
                </a:lnTo>
                <a:lnTo>
                  <a:pt x="885" y="366"/>
                </a:lnTo>
                <a:lnTo>
                  <a:pt x="869" y="367"/>
                </a:lnTo>
                <a:lnTo>
                  <a:pt x="862" y="366"/>
                </a:lnTo>
                <a:lnTo>
                  <a:pt x="856" y="365"/>
                </a:lnTo>
                <a:lnTo>
                  <a:pt x="849" y="363"/>
                </a:lnTo>
                <a:lnTo>
                  <a:pt x="844" y="359"/>
                </a:lnTo>
                <a:lnTo>
                  <a:pt x="833" y="352"/>
                </a:lnTo>
                <a:lnTo>
                  <a:pt x="824" y="342"/>
                </a:lnTo>
                <a:lnTo>
                  <a:pt x="810" y="329"/>
                </a:lnTo>
                <a:lnTo>
                  <a:pt x="797" y="313"/>
                </a:lnTo>
                <a:lnTo>
                  <a:pt x="790" y="299"/>
                </a:lnTo>
                <a:lnTo>
                  <a:pt x="782" y="287"/>
                </a:lnTo>
                <a:lnTo>
                  <a:pt x="776" y="274"/>
                </a:lnTo>
                <a:lnTo>
                  <a:pt x="768" y="260"/>
                </a:lnTo>
                <a:lnTo>
                  <a:pt x="763" y="251"/>
                </a:lnTo>
                <a:lnTo>
                  <a:pt x="758" y="244"/>
                </a:lnTo>
                <a:lnTo>
                  <a:pt x="752" y="237"/>
                </a:lnTo>
                <a:lnTo>
                  <a:pt x="745" y="231"/>
                </a:lnTo>
                <a:lnTo>
                  <a:pt x="741" y="228"/>
                </a:lnTo>
                <a:lnTo>
                  <a:pt x="736" y="224"/>
                </a:lnTo>
                <a:lnTo>
                  <a:pt x="721" y="225"/>
                </a:lnTo>
                <a:lnTo>
                  <a:pt x="706" y="225"/>
                </a:lnTo>
                <a:lnTo>
                  <a:pt x="698" y="225"/>
                </a:lnTo>
                <a:lnTo>
                  <a:pt x="693" y="223"/>
                </a:lnTo>
                <a:lnTo>
                  <a:pt x="687" y="221"/>
                </a:lnTo>
                <a:lnTo>
                  <a:pt x="683" y="218"/>
                </a:lnTo>
                <a:lnTo>
                  <a:pt x="679" y="214"/>
                </a:lnTo>
                <a:lnTo>
                  <a:pt x="674" y="209"/>
                </a:lnTo>
                <a:lnTo>
                  <a:pt x="671" y="204"/>
                </a:lnTo>
                <a:lnTo>
                  <a:pt x="669" y="198"/>
                </a:lnTo>
                <a:lnTo>
                  <a:pt x="665" y="185"/>
                </a:lnTo>
                <a:lnTo>
                  <a:pt x="661" y="171"/>
                </a:lnTo>
                <a:lnTo>
                  <a:pt x="660" y="157"/>
                </a:lnTo>
                <a:lnTo>
                  <a:pt x="659" y="143"/>
                </a:lnTo>
                <a:lnTo>
                  <a:pt x="659" y="130"/>
                </a:lnTo>
                <a:lnTo>
                  <a:pt x="658" y="118"/>
                </a:lnTo>
                <a:lnTo>
                  <a:pt x="659" y="108"/>
                </a:lnTo>
                <a:lnTo>
                  <a:pt x="662" y="96"/>
                </a:lnTo>
                <a:lnTo>
                  <a:pt x="665" y="87"/>
                </a:lnTo>
                <a:lnTo>
                  <a:pt x="669" y="81"/>
                </a:lnTo>
                <a:lnTo>
                  <a:pt x="673" y="74"/>
                </a:lnTo>
                <a:lnTo>
                  <a:pt x="678" y="69"/>
                </a:lnTo>
                <a:lnTo>
                  <a:pt x="683" y="62"/>
                </a:lnTo>
                <a:lnTo>
                  <a:pt x="687" y="57"/>
                </a:lnTo>
                <a:lnTo>
                  <a:pt x="693" y="50"/>
                </a:lnTo>
                <a:lnTo>
                  <a:pt x="697" y="43"/>
                </a:lnTo>
                <a:lnTo>
                  <a:pt x="688" y="37"/>
                </a:lnTo>
                <a:lnTo>
                  <a:pt x="681" y="33"/>
                </a:lnTo>
                <a:lnTo>
                  <a:pt x="673" y="29"/>
                </a:lnTo>
                <a:lnTo>
                  <a:pt x="666" y="26"/>
                </a:lnTo>
                <a:lnTo>
                  <a:pt x="651" y="20"/>
                </a:lnTo>
                <a:lnTo>
                  <a:pt x="633" y="14"/>
                </a:lnTo>
                <a:lnTo>
                  <a:pt x="627" y="10"/>
                </a:lnTo>
                <a:lnTo>
                  <a:pt x="620" y="8"/>
                </a:lnTo>
                <a:lnTo>
                  <a:pt x="618" y="7"/>
                </a:lnTo>
                <a:lnTo>
                  <a:pt x="616" y="5"/>
                </a:lnTo>
                <a:lnTo>
                  <a:pt x="615" y="3"/>
                </a:lnTo>
                <a:lnTo>
                  <a:pt x="614" y="0"/>
                </a:lnTo>
                <a:lnTo>
                  <a:pt x="614" y="0"/>
                </a:lnTo>
                <a:lnTo>
                  <a:pt x="607" y="7"/>
                </a:lnTo>
                <a:lnTo>
                  <a:pt x="601" y="15"/>
                </a:lnTo>
                <a:lnTo>
                  <a:pt x="593" y="20"/>
                </a:lnTo>
                <a:lnTo>
                  <a:pt x="586" y="27"/>
                </a:lnTo>
                <a:lnTo>
                  <a:pt x="579" y="32"/>
                </a:lnTo>
                <a:lnTo>
                  <a:pt x="572" y="39"/>
                </a:lnTo>
                <a:lnTo>
                  <a:pt x="565" y="45"/>
                </a:lnTo>
                <a:lnTo>
                  <a:pt x="559" y="53"/>
                </a:lnTo>
                <a:lnTo>
                  <a:pt x="547" y="69"/>
                </a:lnTo>
                <a:lnTo>
                  <a:pt x="538" y="84"/>
                </a:lnTo>
                <a:lnTo>
                  <a:pt x="530" y="99"/>
                </a:lnTo>
                <a:lnTo>
                  <a:pt x="521" y="116"/>
                </a:lnTo>
                <a:lnTo>
                  <a:pt x="235" y="234"/>
                </a:lnTo>
                <a:lnTo>
                  <a:pt x="235" y="234"/>
                </a:lnTo>
                <a:lnTo>
                  <a:pt x="0" y="303"/>
                </a:lnTo>
                <a:lnTo>
                  <a:pt x="6" y="369"/>
                </a:lnTo>
                <a:lnTo>
                  <a:pt x="14" y="454"/>
                </a:lnTo>
                <a:lnTo>
                  <a:pt x="14" y="508"/>
                </a:lnTo>
                <a:lnTo>
                  <a:pt x="14" y="517"/>
                </a:lnTo>
                <a:lnTo>
                  <a:pt x="16" y="525"/>
                </a:lnTo>
                <a:lnTo>
                  <a:pt x="17" y="532"/>
                </a:lnTo>
                <a:lnTo>
                  <a:pt x="19" y="540"/>
                </a:lnTo>
                <a:lnTo>
                  <a:pt x="23" y="555"/>
                </a:lnTo>
                <a:lnTo>
                  <a:pt x="27" y="571"/>
                </a:lnTo>
                <a:lnTo>
                  <a:pt x="30" y="581"/>
                </a:lnTo>
                <a:lnTo>
                  <a:pt x="34" y="588"/>
                </a:lnTo>
                <a:lnTo>
                  <a:pt x="38" y="596"/>
                </a:lnTo>
                <a:lnTo>
                  <a:pt x="40" y="606"/>
                </a:lnTo>
                <a:lnTo>
                  <a:pt x="40" y="606"/>
                </a:lnTo>
                <a:lnTo>
                  <a:pt x="510" y="440"/>
                </a:lnTo>
                <a:lnTo>
                  <a:pt x="510" y="440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2" name="Freeform 228"/>
          <p:cNvSpPr>
            <a:spLocks/>
          </p:cNvSpPr>
          <p:nvPr/>
        </p:nvSpPr>
        <p:spPr bwMode="auto">
          <a:xfrm>
            <a:off x="8215412" y="2597023"/>
            <a:ext cx="487865" cy="279175"/>
          </a:xfrm>
          <a:custGeom>
            <a:avLst/>
            <a:gdLst>
              <a:gd name="T0" fmla="*/ 548 w 1058"/>
              <a:gd name="T1" fmla="*/ 426 h 606"/>
              <a:gd name="T2" fmla="*/ 590 w 1058"/>
              <a:gd name="T3" fmla="*/ 420 h 606"/>
              <a:gd name="T4" fmla="*/ 615 w 1058"/>
              <a:gd name="T5" fmla="*/ 409 h 606"/>
              <a:gd name="T6" fmla="*/ 639 w 1058"/>
              <a:gd name="T7" fmla="*/ 405 h 606"/>
              <a:gd name="T8" fmla="*/ 655 w 1058"/>
              <a:gd name="T9" fmla="*/ 423 h 606"/>
              <a:gd name="T10" fmla="*/ 701 w 1058"/>
              <a:gd name="T11" fmla="*/ 462 h 606"/>
              <a:gd name="T12" fmla="*/ 737 w 1058"/>
              <a:gd name="T13" fmla="*/ 490 h 606"/>
              <a:gd name="T14" fmla="*/ 748 w 1058"/>
              <a:gd name="T15" fmla="*/ 526 h 606"/>
              <a:gd name="T16" fmla="*/ 782 w 1058"/>
              <a:gd name="T17" fmla="*/ 527 h 606"/>
              <a:gd name="T18" fmla="*/ 810 w 1058"/>
              <a:gd name="T19" fmla="*/ 507 h 606"/>
              <a:gd name="T20" fmla="*/ 822 w 1058"/>
              <a:gd name="T21" fmla="*/ 487 h 606"/>
              <a:gd name="T22" fmla="*/ 845 w 1058"/>
              <a:gd name="T23" fmla="*/ 444 h 606"/>
              <a:gd name="T24" fmla="*/ 876 w 1058"/>
              <a:gd name="T25" fmla="*/ 440 h 606"/>
              <a:gd name="T26" fmla="*/ 911 w 1058"/>
              <a:gd name="T27" fmla="*/ 447 h 606"/>
              <a:gd name="T28" fmla="*/ 952 w 1058"/>
              <a:gd name="T29" fmla="*/ 401 h 606"/>
              <a:gd name="T30" fmla="*/ 984 w 1058"/>
              <a:gd name="T31" fmla="*/ 381 h 606"/>
              <a:gd name="T32" fmla="*/ 1016 w 1058"/>
              <a:gd name="T33" fmla="*/ 340 h 606"/>
              <a:gd name="T34" fmla="*/ 1052 w 1058"/>
              <a:gd name="T35" fmla="*/ 291 h 606"/>
              <a:gd name="T36" fmla="*/ 1058 w 1058"/>
              <a:gd name="T37" fmla="*/ 258 h 606"/>
              <a:gd name="T38" fmla="*/ 1052 w 1058"/>
              <a:gd name="T39" fmla="*/ 239 h 606"/>
              <a:gd name="T40" fmla="*/ 999 w 1058"/>
              <a:gd name="T41" fmla="*/ 212 h 606"/>
              <a:gd name="T42" fmla="*/ 927 w 1058"/>
              <a:gd name="T43" fmla="*/ 180 h 606"/>
              <a:gd name="T44" fmla="*/ 945 w 1058"/>
              <a:gd name="T45" fmla="*/ 233 h 606"/>
              <a:gd name="T46" fmla="*/ 970 w 1058"/>
              <a:gd name="T47" fmla="*/ 249 h 606"/>
              <a:gd name="T48" fmla="*/ 981 w 1058"/>
              <a:gd name="T49" fmla="*/ 266 h 606"/>
              <a:gd name="T50" fmla="*/ 981 w 1058"/>
              <a:gd name="T51" fmla="*/ 313 h 606"/>
              <a:gd name="T52" fmla="*/ 970 w 1058"/>
              <a:gd name="T53" fmla="*/ 334 h 606"/>
              <a:gd name="T54" fmla="*/ 951 w 1058"/>
              <a:gd name="T55" fmla="*/ 346 h 606"/>
              <a:gd name="T56" fmla="*/ 899 w 1058"/>
              <a:gd name="T57" fmla="*/ 363 h 606"/>
              <a:gd name="T58" fmla="*/ 856 w 1058"/>
              <a:gd name="T59" fmla="*/ 365 h 606"/>
              <a:gd name="T60" fmla="*/ 824 w 1058"/>
              <a:gd name="T61" fmla="*/ 342 h 606"/>
              <a:gd name="T62" fmla="*/ 782 w 1058"/>
              <a:gd name="T63" fmla="*/ 287 h 606"/>
              <a:gd name="T64" fmla="*/ 758 w 1058"/>
              <a:gd name="T65" fmla="*/ 244 h 606"/>
              <a:gd name="T66" fmla="*/ 736 w 1058"/>
              <a:gd name="T67" fmla="*/ 224 h 606"/>
              <a:gd name="T68" fmla="*/ 693 w 1058"/>
              <a:gd name="T69" fmla="*/ 223 h 606"/>
              <a:gd name="T70" fmla="*/ 674 w 1058"/>
              <a:gd name="T71" fmla="*/ 209 h 606"/>
              <a:gd name="T72" fmla="*/ 661 w 1058"/>
              <a:gd name="T73" fmla="*/ 171 h 606"/>
              <a:gd name="T74" fmla="*/ 658 w 1058"/>
              <a:gd name="T75" fmla="*/ 118 h 606"/>
              <a:gd name="T76" fmla="*/ 669 w 1058"/>
              <a:gd name="T77" fmla="*/ 81 h 606"/>
              <a:gd name="T78" fmla="*/ 687 w 1058"/>
              <a:gd name="T79" fmla="*/ 57 h 606"/>
              <a:gd name="T80" fmla="*/ 681 w 1058"/>
              <a:gd name="T81" fmla="*/ 33 h 606"/>
              <a:gd name="T82" fmla="*/ 633 w 1058"/>
              <a:gd name="T83" fmla="*/ 14 h 606"/>
              <a:gd name="T84" fmla="*/ 616 w 1058"/>
              <a:gd name="T85" fmla="*/ 5 h 606"/>
              <a:gd name="T86" fmla="*/ 607 w 1058"/>
              <a:gd name="T87" fmla="*/ 7 h 606"/>
              <a:gd name="T88" fmla="*/ 579 w 1058"/>
              <a:gd name="T89" fmla="*/ 32 h 606"/>
              <a:gd name="T90" fmla="*/ 547 w 1058"/>
              <a:gd name="T91" fmla="*/ 69 h 606"/>
              <a:gd name="T92" fmla="*/ 235 w 1058"/>
              <a:gd name="T93" fmla="*/ 234 h 606"/>
              <a:gd name="T94" fmla="*/ 6 w 1058"/>
              <a:gd name="T95" fmla="*/ 369 h 606"/>
              <a:gd name="T96" fmla="*/ 16 w 1058"/>
              <a:gd name="T97" fmla="*/ 525 h 606"/>
              <a:gd name="T98" fmla="*/ 27 w 1058"/>
              <a:gd name="T99" fmla="*/ 571 h 606"/>
              <a:gd name="T100" fmla="*/ 40 w 1058"/>
              <a:gd name="T101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58" h="606">
                <a:moveTo>
                  <a:pt x="510" y="440"/>
                </a:moveTo>
                <a:lnTo>
                  <a:pt x="523" y="436"/>
                </a:lnTo>
                <a:lnTo>
                  <a:pt x="536" y="431"/>
                </a:lnTo>
                <a:lnTo>
                  <a:pt x="548" y="426"/>
                </a:lnTo>
                <a:lnTo>
                  <a:pt x="561" y="422"/>
                </a:lnTo>
                <a:lnTo>
                  <a:pt x="572" y="422"/>
                </a:lnTo>
                <a:lnTo>
                  <a:pt x="583" y="422"/>
                </a:lnTo>
                <a:lnTo>
                  <a:pt x="590" y="420"/>
                </a:lnTo>
                <a:lnTo>
                  <a:pt x="597" y="418"/>
                </a:lnTo>
                <a:lnTo>
                  <a:pt x="603" y="414"/>
                </a:lnTo>
                <a:lnTo>
                  <a:pt x="608" y="411"/>
                </a:lnTo>
                <a:lnTo>
                  <a:pt x="615" y="409"/>
                </a:lnTo>
                <a:lnTo>
                  <a:pt x="621" y="406"/>
                </a:lnTo>
                <a:lnTo>
                  <a:pt x="628" y="405"/>
                </a:lnTo>
                <a:lnTo>
                  <a:pt x="635" y="404"/>
                </a:lnTo>
                <a:lnTo>
                  <a:pt x="639" y="405"/>
                </a:lnTo>
                <a:lnTo>
                  <a:pt x="642" y="408"/>
                </a:lnTo>
                <a:lnTo>
                  <a:pt x="644" y="411"/>
                </a:lnTo>
                <a:lnTo>
                  <a:pt x="646" y="414"/>
                </a:lnTo>
                <a:lnTo>
                  <a:pt x="655" y="423"/>
                </a:lnTo>
                <a:lnTo>
                  <a:pt x="665" y="433"/>
                </a:lnTo>
                <a:lnTo>
                  <a:pt x="677" y="445"/>
                </a:lnTo>
                <a:lnTo>
                  <a:pt x="688" y="453"/>
                </a:lnTo>
                <a:lnTo>
                  <a:pt x="701" y="462"/>
                </a:lnTo>
                <a:lnTo>
                  <a:pt x="715" y="469"/>
                </a:lnTo>
                <a:lnTo>
                  <a:pt x="724" y="476"/>
                </a:lnTo>
                <a:lnTo>
                  <a:pt x="731" y="482"/>
                </a:lnTo>
                <a:lnTo>
                  <a:pt x="737" y="490"/>
                </a:lnTo>
                <a:lnTo>
                  <a:pt x="741" y="498"/>
                </a:lnTo>
                <a:lnTo>
                  <a:pt x="745" y="506"/>
                </a:lnTo>
                <a:lnTo>
                  <a:pt x="747" y="515"/>
                </a:lnTo>
                <a:lnTo>
                  <a:pt x="748" y="526"/>
                </a:lnTo>
                <a:lnTo>
                  <a:pt x="749" y="536"/>
                </a:lnTo>
                <a:lnTo>
                  <a:pt x="749" y="536"/>
                </a:lnTo>
                <a:lnTo>
                  <a:pt x="766" y="532"/>
                </a:lnTo>
                <a:lnTo>
                  <a:pt x="782" y="527"/>
                </a:lnTo>
                <a:lnTo>
                  <a:pt x="790" y="523"/>
                </a:lnTo>
                <a:lnTo>
                  <a:pt x="796" y="519"/>
                </a:lnTo>
                <a:lnTo>
                  <a:pt x="804" y="514"/>
                </a:lnTo>
                <a:lnTo>
                  <a:pt x="810" y="507"/>
                </a:lnTo>
                <a:lnTo>
                  <a:pt x="815" y="502"/>
                </a:lnTo>
                <a:lnTo>
                  <a:pt x="818" y="498"/>
                </a:lnTo>
                <a:lnTo>
                  <a:pt x="820" y="492"/>
                </a:lnTo>
                <a:lnTo>
                  <a:pt x="822" y="487"/>
                </a:lnTo>
                <a:lnTo>
                  <a:pt x="827" y="476"/>
                </a:lnTo>
                <a:lnTo>
                  <a:pt x="832" y="465"/>
                </a:lnTo>
                <a:lnTo>
                  <a:pt x="839" y="453"/>
                </a:lnTo>
                <a:lnTo>
                  <a:pt x="845" y="444"/>
                </a:lnTo>
                <a:lnTo>
                  <a:pt x="851" y="433"/>
                </a:lnTo>
                <a:lnTo>
                  <a:pt x="859" y="422"/>
                </a:lnTo>
                <a:lnTo>
                  <a:pt x="868" y="432"/>
                </a:lnTo>
                <a:lnTo>
                  <a:pt x="876" y="440"/>
                </a:lnTo>
                <a:lnTo>
                  <a:pt x="885" y="449"/>
                </a:lnTo>
                <a:lnTo>
                  <a:pt x="894" y="460"/>
                </a:lnTo>
                <a:lnTo>
                  <a:pt x="902" y="453"/>
                </a:lnTo>
                <a:lnTo>
                  <a:pt x="911" y="447"/>
                </a:lnTo>
                <a:lnTo>
                  <a:pt x="917" y="440"/>
                </a:lnTo>
                <a:lnTo>
                  <a:pt x="924" y="433"/>
                </a:lnTo>
                <a:lnTo>
                  <a:pt x="937" y="417"/>
                </a:lnTo>
                <a:lnTo>
                  <a:pt x="952" y="401"/>
                </a:lnTo>
                <a:lnTo>
                  <a:pt x="963" y="393"/>
                </a:lnTo>
                <a:lnTo>
                  <a:pt x="974" y="387"/>
                </a:lnTo>
                <a:lnTo>
                  <a:pt x="979" y="384"/>
                </a:lnTo>
                <a:lnTo>
                  <a:pt x="984" y="381"/>
                </a:lnTo>
                <a:lnTo>
                  <a:pt x="989" y="377"/>
                </a:lnTo>
                <a:lnTo>
                  <a:pt x="994" y="372"/>
                </a:lnTo>
                <a:lnTo>
                  <a:pt x="1005" y="356"/>
                </a:lnTo>
                <a:lnTo>
                  <a:pt x="1016" y="340"/>
                </a:lnTo>
                <a:lnTo>
                  <a:pt x="1026" y="331"/>
                </a:lnTo>
                <a:lnTo>
                  <a:pt x="1036" y="322"/>
                </a:lnTo>
                <a:lnTo>
                  <a:pt x="1046" y="306"/>
                </a:lnTo>
                <a:lnTo>
                  <a:pt x="1052" y="291"/>
                </a:lnTo>
                <a:lnTo>
                  <a:pt x="1055" y="284"/>
                </a:lnTo>
                <a:lnTo>
                  <a:pt x="1057" y="275"/>
                </a:lnTo>
                <a:lnTo>
                  <a:pt x="1058" y="266"/>
                </a:lnTo>
                <a:lnTo>
                  <a:pt x="1058" y="258"/>
                </a:lnTo>
                <a:lnTo>
                  <a:pt x="1058" y="252"/>
                </a:lnTo>
                <a:lnTo>
                  <a:pt x="1057" y="248"/>
                </a:lnTo>
                <a:lnTo>
                  <a:pt x="1055" y="244"/>
                </a:lnTo>
                <a:lnTo>
                  <a:pt x="1052" y="239"/>
                </a:lnTo>
                <a:lnTo>
                  <a:pt x="1046" y="234"/>
                </a:lnTo>
                <a:lnTo>
                  <a:pt x="1038" y="229"/>
                </a:lnTo>
                <a:lnTo>
                  <a:pt x="1019" y="220"/>
                </a:lnTo>
                <a:lnTo>
                  <a:pt x="999" y="212"/>
                </a:lnTo>
                <a:lnTo>
                  <a:pt x="980" y="204"/>
                </a:lnTo>
                <a:lnTo>
                  <a:pt x="964" y="196"/>
                </a:lnTo>
                <a:lnTo>
                  <a:pt x="948" y="189"/>
                </a:lnTo>
                <a:lnTo>
                  <a:pt x="927" y="180"/>
                </a:lnTo>
                <a:lnTo>
                  <a:pt x="931" y="201"/>
                </a:lnTo>
                <a:lnTo>
                  <a:pt x="937" y="218"/>
                </a:lnTo>
                <a:lnTo>
                  <a:pt x="941" y="226"/>
                </a:lnTo>
                <a:lnTo>
                  <a:pt x="945" y="233"/>
                </a:lnTo>
                <a:lnTo>
                  <a:pt x="952" y="241"/>
                </a:lnTo>
                <a:lnTo>
                  <a:pt x="959" y="247"/>
                </a:lnTo>
                <a:lnTo>
                  <a:pt x="965" y="248"/>
                </a:lnTo>
                <a:lnTo>
                  <a:pt x="970" y="249"/>
                </a:lnTo>
                <a:lnTo>
                  <a:pt x="974" y="253"/>
                </a:lnTo>
                <a:lnTo>
                  <a:pt x="977" y="258"/>
                </a:lnTo>
                <a:lnTo>
                  <a:pt x="979" y="262"/>
                </a:lnTo>
                <a:lnTo>
                  <a:pt x="981" y="266"/>
                </a:lnTo>
                <a:lnTo>
                  <a:pt x="983" y="276"/>
                </a:lnTo>
                <a:lnTo>
                  <a:pt x="983" y="287"/>
                </a:lnTo>
                <a:lnTo>
                  <a:pt x="983" y="300"/>
                </a:lnTo>
                <a:lnTo>
                  <a:pt x="981" y="313"/>
                </a:lnTo>
                <a:lnTo>
                  <a:pt x="980" y="318"/>
                </a:lnTo>
                <a:lnTo>
                  <a:pt x="978" y="324"/>
                </a:lnTo>
                <a:lnTo>
                  <a:pt x="975" y="329"/>
                </a:lnTo>
                <a:lnTo>
                  <a:pt x="970" y="334"/>
                </a:lnTo>
                <a:lnTo>
                  <a:pt x="966" y="339"/>
                </a:lnTo>
                <a:lnTo>
                  <a:pt x="961" y="342"/>
                </a:lnTo>
                <a:lnTo>
                  <a:pt x="956" y="344"/>
                </a:lnTo>
                <a:lnTo>
                  <a:pt x="951" y="346"/>
                </a:lnTo>
                <a:lnTo>
                  <a:pt x="940" y="350"/>
                </a:lnTo>
                <a:lnTo>
                  <a:pt x="927" y="353"/>
                </a:lnTo>
                <a:lnTo>
                  <a:pt x="913" y="358"/>
                </a:lnTo>
                <a:lnTo>
                  <a:pt x="899" y="363"/>
                </a:lnTo>
                <a:lnTo>
                  <a:pt x="885" y="366"/>
                </a:lnTo>
                <a:lnTo>
                  <a:pt x="869" y="367"/>
                </a:lnTo>
                <a:lnTo>
                  <a:pt x="862" y="366"/>
                </a:lnTo>
                <a:lnTo>
                  <a:pt x="856" y="365"/>
                </a:lnTo>
                <a:lnTo>
                  <a:pt x="849" y="363"/>
                </a:lnTo>
                <a:lnTo>
                  <a:pt x="844" y="359"/>
                </a:lnTo>
                <a:lnTo>
                  <a:pt x="833" y="352"/>
                </a:lnTo>
                <a:lnTo>
                  <a:pt x="824" y="342"/>
                </a:lnTo>
                <a:lnTo>
                  <a:pt x="810" y="329"/>
                </a:lnTo>
                <a:lnTo>
                  <a:pt x="797" y="313"/>
                </a:lnTo>
                <a:lnTo>
                  <a:pt x="790" y="299"/>
                </a:lnTo>
                <a:lnTo>
                  <a:pt x="782" y="287"/>
                </a:lnTo>
                <a:lnTo>
                  <a:pt x="776" y="274"/>
                </a:lnTo>
                <a:lnTo>
                  <a:pt x="768" y="260"/>
                </a:lnTo>
                <a:lnTo>
                  <a:pt x="763" y="251"/>
                </a:lnTo>
                <a:lnTo>
                  <a:pt x="758" y="244"/>
                </a:lnTo>
                <a:lnTo>
                  <a:pt x="752" y="237"/>
                </a:lnTo>
                <a:lnTo>
                  <a:pt x="745" y="231"/>
                </a:lnTo>
                <a:lnTo>
                  <a:pt x="741" y="228"/>
                </a:lnTo>
                <a:lnTo>
                  <a:pt x="736" y="224"/>
                </a:lnTo>
                <a:lnTo>
                  <a:pt x="721" y="225"/>
                </a:lnTo>
                <a:lnTo>
                  <a:pt x="706" y="225"/>
                </a:lnTo>
                <a:lnTo>
                  <a:pt x="698" y="225"/>
                </a:lnTo>
                <a:lnTo>
                  <a:pt x="693" y="223"/>
                </a:lnTo>
                <a:lnTo>
                  <a:pt x="687" y="221"/>
                </a:lnTo>
                <a:lnTo>
                  <a:pt x="683" y="218"/>
                </a:lnTo>
                <a:lnTo>
                  <a:pt x="679" y="214"/>
                </a:lnTo>
                <a:lnTo>
                  <a:pt x="674" y="209"/>
                </a:lnTo>
                <a:lnTo>
                  <a:pt x="671" y="204"/>
                </a:lnTo>
                <a:lnTo>
                  <a:pt x="669" y="198"/>
                </a:lnTo>
                <a:lnTo>
                  <a:pt x="665" y="185"/>
                </a:lnTo>
                <a:lnTo>
                  <a:pt x="661" y="171"/>
                </a:lnTo>
                <a:lnTo>
                  <a:pt x="660" y="157"/>
                </a:lnTo>
                <a:lnTo>
                  <a:pt x="659" y="143"/>
                </a:lnTo>
                <a:lnTo>
                  <a:pt x="659" y="130"/>
                </a:lnTo>
                <a:lnTo>
                  <a:pt x="658" y="118"/>
                </a:lnTo>
                <a:lnTo>
                  <a:pt x="659" y="108"/>
                </a:lnTo>
                <a:lnTo>
                  <a:pt x="662" y="96"/>
                </a:lnTo>
                <a:lnTo>
                  <a:pt x="665" y="87"/>
                </a:lnTo>
                <a:lnTo>
                  <a:pt x="669" y="81"/>
                </a:lnTo>
                <a:lnTo>
                  <a:pt x="673" y="74"/>
                </a:lnTo>
                <a:lnTo>
                  <a:pt x="678" y="69"/>
                </a:lnTo>
                <a:lnTo>
                  <a:pt x="683" y="62"/>
                </a:lnTo>
                <a:lnTo>
                  <a:pt x="687" y="57"/>
                </a:lnTo>
                <a:lnTo>
                  <a:pt x="693" y="50"/>
                </a:lnTo>
                <a:lnTo>
                  <a:pt x="697" y="43"/>
                </a:lnTo>
                <a:lnTo>
                  <a:pt x="688" y="37"/>
                </a:lnTo>
                <a:lnTo>
                  <a:pt x="681" y="33"/>
                </a:lnTo>
                <a:lnTo>
                  <a:pt x="673" y="29"/>
                </a:lnTo>
                <a:lnTo>
                  <a:pt x="666" y="26"/>
                </a:lnTo>
                <a:lnTo>
                  <a:pt x="651" y="20"/>
                </a:lnTo>
                <a:lnTo>
                  <a:pt x="633" y="14"/>
                </a:lnTo>
                <a:lnTo>
                  <a:pt x="627" y="10"/>
                </a:lnTo>
                <a:lnTo>
                  <a:pt x="620" y="8"/>
                </a:lnTo>
                <a:lnTo>
                  <a:pt x="618" y="7"/>
                </a:lnTo>
                <a:lnTo>
                  <a:pt x="616" y="5"/>
                </a:lnTo>
                <a:lnTo>
                  <a:pt x="615" y="3"/>
                </a:lnTo>
                <a:lnTo>
                  <a:pt x="614" y="0"/>
                </a:lnTo>
                <a:lnTo>
                  <a:pt x="614" y="0"/>
                </a:lnTo>
                <a:lnTo>
                  <a:pt x="607" y="7"/>
                </a:lnTo>
                <a:lnTo>
                  <a:pt x="601" y="15"/>
                </a:lnTo>
                <a:lnTo>
                  <a:pt x="593" y="20"/>
                </a:lnTo>
                <a:lnTo>
                  <a:pt x="586" y="27"/>
                </a:lnTo>
                <a:lnTo>
                  <a:pt x="579" y="32"/>
                </a:lnTo>
                <a:lnTo>
                  <a:pt x="572" y="39"/>
                </a:lnTo>
                <a:lnTo>
                  <a:pt x="565" y="45"/>
                </a:lnTo>
                <a:lnTo>
                  <a:pt x="559" y="53"/>
                </a:lnTo>
                <a:lnTo>
                  <a:pt x="547" y="69"/>
                </a:lnTo>
                <a:lnTo>
                  <a:pt x="538" y="84"/>
                </a:lnTo>
                <a:lnTo>
                  <a:pt x="530" y="99"/>
                </a:lnTo>
                <a:lnTo>
                  <a:pt x="521" y="116"/>
                </a:lnTo>
                <a:lnTo>
                  <a:pt x="235" y="234"/>
                </a:lnTo>
                <a:lnTo>
                  <a:pt x="235" y="234"/>
                </a:lnTo>
                <a:lnTo>
                  <a:pt x="0" y="303"/>
                </a:lnTo>
                <a:lnTo>
                  <a:pt x="0" y="303"/>
                </a:lnTo>
                <a:lnTo>
                  <a:pt x="6" y="369"/>
                </a:lnTo>
                <a:lnTo>
                  <a:pt x="14" y="454"/>
                </a:lnTo>
                <a:lnTo>
                  <a:pt x="14" y="508"/>
                </a:lnTo>
                <a:lnTo>
                  <a:pt x="14" y="517"/>
                </a:lnTo>
                <a:lnTo>
                  <a:pt x="16" y="525"/>
                </a:lnTo>
                <a:lnTo>
                  <a:pt x="17" y="532"/>
                </a:lnTo>
                <a:lnTo>
                  <a:pt x="19" y="540"/>
                </a:lnTo>
                <a:lnTo>
                  <a:pt x="23" y="555"/>
                </a:lnTo>
                <a:lnTo>
                  <a:pt x="27" y="571"/>
                </a:lnTo>
                <a:lnTo>
                  <a:pt x="30" y="581"/>
                </a:lnTo>
                <a:lnTo>
                  <a:pt x="34" y="588"/>
                </a:lnTo>
                <a:lnTo>
                  <a:pt x="38" y="596"/>
                </a:lnTo>
                <a:lnTo>
                  <a:pt x="40" y="606"/>
                </a:lnTo>
                <a:lnTo>
                  <a:pt x="40" y="606"/>
                </a:lnTo>
                <a:lnTo>
                  <a:pt x="510" y="440"/>
                </a:lnTo>
                <a:lnTo>
                  <a:pt x="510" y="44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3" name="Freeform 229"/>
          <p:cNvSpPr>
            <a:spLocks/>
          </p:cNvSpPr>
          <p:nvPr/>
        </p:nvSpPr>
        <p:spPr bwMode="auto">
          <a:xfrm>
            <a:off x="8234760" y="2800185"/>
            <a:ext cx="254298" cy="248770"/>
          </a:xfrm>
          <a:custGeom>
            <a:avLst/>
            <a:gdLst>
              <a:gd name="T0" fmla="*/ 553 w 553"/>
              <a:gd name="T1" fmla="*/ 224 h 539"/>
              <a:gd name="T2" fmla="*/ 541 w 553"/>
              <a:gd name="T3" fmla="*/ 229 h 539"/>
              <a:gd name="T4" fmla="*/ 531 w 553"/>
              <a:gd name="T5" fmla="*/ 236 h 539"/>
              <a:gd name="T6" fmla="*/ 520 w 553"/>
              <a:gd name="T7" fmla="*/ 242 h 539"/>
              <a:gd name="T8" fmla="*/ 508 w 553"/>
              <a:gd name="T9" fmla="*/ 251 h 539"/>
              <a:gd name="T10" fmla="*/ 494 w 553"/>
              <a:gd name="T11" fmla="*/ 259 h 539"/>
              <a:gd name="T12" fmla="*/ 481 w 553"/>
              <a:gd name="T13" fmla="*/ 268 h 539"/>
              <a:gd name="T14" fmla="*/ 468 w 553"/>
              <a:gd name="T15" fmla="*/ 277 h 539"/>
              <a:gd name="T16" fmla="*/ 455 w 553"/>
              <a:gd name="T17" fmla="*/ 288 h 539"/>
              <a:gd name="T18" fmla="*/ 444 w 553"/>
              <a:gd name="T19" fmla="*/ 298 h 539"/>
              <a:gd name="T20" fmla="*/ 433 w 553"/>
              <a:gd name="T21" fmla="*/ 309 h 539"/>
              <a:gd name="T22" fmla="*/ 406 w 553"/>
              <a:gd name="T23" fmla="*/ 325 h 539"/>
              <a:gd name="T24" fmla="*/ 381 w 553"/>
              <a:gd name="T25" fmla="*/ 339 h 539"/>
              <a:gd name="T26" fmla="*/ 356 w 553"/>
              <a:gd name="T27" fmla="*/ 352 h 539"/>
              <a:gd name="T28" fmla="*/ 328 w 553"/>
              <a:gd name="T29" fmla="*/ 367 h 539"/>
              <a:gd name="T30" fmla="*/ 310 w 553"/>
              <a:gd name="T31" fmla="*/ 377 h 539"/>
              <a:gd name="T32" fmla="*/ 296 w 553"/>
              <a:gd name="T33" fmla="*/ 386 h 539"/>
              <a:gd name="T34" fmla="*/ 281 w 553"/>
              <a:gd name="T35" fmla="*/ 393 h 539"/>
              <a:gd name="T36" fmla="*/ 264 w 553"/>
              <a:gd name="T37" fmla="*/ 402 h 539"/>
              <a:gd name="T38" fmla="*/ 242 w 553"/>
              <a:gd name="T39" fmla="*/ 412 h 539"/>
              <a:gd name="T40" fmla="*/ 224 w 553"/>
              <a:gd name="T41" fmla="*/ 421 h 539"/>
              <a:gd name="T42" fmla="*/ 215 w 553"/>
              <a:gd name="T43" fmla="*/ 427 h 539"/>
              <a:gd name="T44" fmla="*/ 207 w 553"/>
              <a:gd name="T45" fmla="*/ 433 h 539"/>
              <a:gd name="T46" fmla="*/ 198 w 553"/>
              <a:gd name="T47" fmla="*/ 441 h 539"/>
              <a:gd name="T48" fmla="*/ 189 w 553"/>
              <a:gd name="T49" fmla="*/ 450 h 539"/>
              <a:gd name="T50" fmla="*/ 181 w 553"/>
              <a:gd name="T51" fmla="*/ 459 h 539"/>
              <a:gd name="T52" fmla="*/ 173 w 553"/>
              <a:gd name="T53" fmla="*/ 468 h 539"/>
              <a:gd name="T54" fmla="*/ 166 w 553"/>
              <a:gd name="T55" fmla="*/ 478 h 539"/>
              <a:gd name="T56" fmla="*/ 157 w 553"/>
              <a:gd name="T57" fmla="*/ 486 h 539"/>
              <a:gd name="T58" fmla="*/ 142 w 553"/>
              <a:gd name="T59" fmla="*/ 499 h 539"/>
              <a:gd name="T60" fmla="*/ 126 w 553"/>
              <a:gd name="T61" fmla="*/ 511 h 539"/>
              <a:gd name="T62" fmla="*/ 112 w 553"/>
              <a:gd name="T63" fmla="*/ 525 h 539"/>
              <a:gd name="T64" fmla="*/ 101 w 553"/>
              <a:gd name="T65" fmla="*/ 539 h 539"/>
              <a:gd name="T66" fmla="*/ 101 w 553"/>
              <a:gd name="T67" fmla="*/ 539 h 539"/>
              <a:gd name="T68" fmla="*/ 98 w 553"/>
              <a:gd name="T69" fmla="*/ 524 h 539"/>
              <a:gd name="T70" fmla="*/ 95 w 553"/>
              <a:gd name="T71" fmla="*/ 509 h 539"/>
              <a:gd name="T72" fmla="*/ 93 w 553"/>
              <a:gd name="T73" fmla="*/ 494 h 539"/>
              <a:gd name="T74" fmla="*/ 93 w 553"/>
              <a:gd name="T75" fmla="*/ 479 h 539"/>
              <a:gd name="T76" fmla="*/ 85 w 553"/>
              <a:gd name="T77" fmla="*/ 446 h 539"/>
              <a:gd name="T78" fmla="*/ 78 w 553"/>
              <a:gd name="T79" fmla="*/ 417 h 539"/>
              <a:gd name="T80" fmla="*/ 75 w 553"/>
              <a:gd name="T81" fmla="*/ 403 h 539"/>
              <a:gd name="T82" fmla="*/ 72 w 553"/>
              <a:gd name="T83" fmla="*/ 388 h 539"/>
              <a:gd name="T84" fmla="*/ 67 w 553"/>
              <a:gd name="T85" fmla="*/ 373 h 539"/>
              <a:gd name="T86" fmla="*/ 62 w 553"/>
              <a:gd name="T87" fmla="*/ 357 h 539"/>
              <a:gd name="T88" fmla="*/ 52 w 553"/>
              <a:gd name="T89" fmla="*/ 336 h 539"/>
              <a:gd name="T90" fmla="*/ 43 w 553"/>
              <a:gd name="T91" fmla="*/ 320 h 539"/>
              <a:gd name="T92" fmla="*/ 34 w 553"/>
              <a:gd name="T93" fmla="*/ 303 h 539"/>
              <a:gd name="T94" fmla="*/ 24 w 553"/>
              <a:gd name="T95" fmla="*/ 282 h 539"/>
              <a:gd name="T96" fmla="*/ 21 w 553"/>
              <a:gd name="T97" fmla="*/ 267 h 539"/>
              <a:gd name="T98" fmla="*/ 17 w 553"/>
              <a:gd name="T99" fmla="*/ 251 h 539"/>
              <a:gd name="T100" fmla="*/ 10 w 553"/>
              <a:gd name="T101" fmla="*/ 228 h 539"/>
              <a:gd name="T102" fmla="*/ 5 w 553"/>
              <a:gd name="T103" fmla="*/ 209 h 539"/>
              <a:gd name="T104" fmla="*/ 3 w 553"/>
              <a:gd name="T105" fmla="*/ 199 h 539"/>
              <a:gd name="T106" fmla="*/ 1 w 553"/>
              <a:gd name="T107" fmla="*/ 188 h 539"/>
              <a:gd name="T108" fmla="*/ 0 w 553"/>
              <a:gd name="T109" fmla="*/ 177 h 539"/>
              <a:gd name="T110" fmla="*/ 0 w 553"/>
              <a:gd name="T111" fmla="*/ 166 h 539"/>
              <a:gd name="T112" fmla="*/ 470 w 553"/>
              <a:gd name="T113" fmla="*/ 0 h 539"/>
              <a:gd name="T114" fmla="*/ 470 w 553"/>
              <a:gd name="T115" fmla="*/ 0 h 539"/>
              <a:gd name="T116" fmla="*/ 553 w 553"/>
              <a:gd name="T117" fmla="*/ 22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53" h="539">
                <a:moveTo>
                  <a:pt x="553" y="224"/>
                </a:moveTo>
                <a:lnTo>
                  <a:pt x="541" y="229"/>
                </a:lnTo>
                <a:lnTo>
                  <a:pt x="531" y="236"/>
                </a:lnTo>
                <a:lnTo>
                  <a:pt x="520" y="242"/>
                </a:lnTo>
                <a:lnTo>
                  <a:pt x="508" y="251"/>
                </a:lnTo>
                <a:lnTo>
                  <a:pt x="494" y="259"/>
                </a:lnTo>
                <a:lnTo>
                  <a:pt x="481" y="268"/>
                </a:lnTo>
                <a:lnTo>
                  <a:pt x="468" y="277"/>
                </a:lnTo>
                <a:lnTo>
                  <a:pt x="455" y="288"/>
                </a:lnTo>
                <a:lnTo>
                  <a:pt x="444" y="298"/>
                </a:lnTo>
                <a:lnTo>
                  <a:pt x="433" y="309"/>
                </a:lnTo>
                <a:lnTo>
                  <a:pt x="406" y="325"/>
                </a:lnTo>
                <a:lnTo>
                  <a:pt x="381" y="339"/>
                </a:lnTo>
                <a:lnTo>
                  <a:pt x="356" y="352"/>
                </a:lnTo>
                <a:lnTo>
                  <a:pt x="328" y="367"/>
                </a:lnTo>
                <a:lnTo>
                  <a:pt x="310" y="377"/>
                </a:lnTo>
                <a:lnTo>
                  <a:pt x="296" y="386"/>
                </a:lnTo>
                <a:lnTo>
                  <a:pt x="281" y="393"/>
                </a:lnTo>
                <a:lnTo>
                  <a:pt x="264" y="402"/>
                </a:lnTo>
                <a:lnTo>
                  <a:pt x="242" y="412"/>
                </a:lnTo>
                <a:lnTo>
                  <a:pt x="224" y="421"/>
                </a:lnTo>
                <a:lnTo>
                  <a:pt x="215" y="427"/>
                </a:lnTo>
                <a:lnTo>
                  <a:pt x="207" y="433"/>
                </a:lnTo>
                <a:lnTo>
                  <a:pt x="198" y="441"/>
                </a:lnTo>
                <a:lnTo>
                  <a:pt x="189" y="450"/>
                </a:lnTo>
                <a:lnTo>
                  <a:pt x="181" y="459"/>
                </a:lnTo>
                <a:lnTo>
                  <a:pt x="173" y="468"/>
                </a:lnTo>
                <a:lnTo>
                  <a:pt x="166" y="478"/>
                </a:lnTo>
                <a:lnTo>
                  <a:pt x="157" y="486"/>
                </a:lnTo>
                <a:lnTo>
                  <a:pt x="142" y="499"/>
                </a:lnTo>
                <a:lnTo>
                  <a:pt x="126" y="511"/>
                </a:lnTo>
                <a:lnTo>
                  <a:pt x="112" y="525"/>
                </a:lnTo>
                <a:lnTo>
                  <a:pt x="101" y="539"/>
                </a:lnTo>
                <a:lnTo>
                  <a:pt x="101" y="539"/>
                </a:lnTo>
                <a:lnTo>
                  <a:pt x="98" y="524"/>
                </a:lnTo>
                <a:lnTo>
                  <a:pt x="95" y="509"/>
                </a:lnTo>
                <a:lnTo>
                  <a:pt x="93" y="494"/>
                </a:lnTo>
                <a:lnTo>
                  <a:pt x="93" y="479"/>
                </a:lnTo>
                <a:lnTo>
                  <a:pt x="85" y="446"/>
                </a:lnTo>
                <a:lnTo>
                  <a:pt x="78" y="417"/>
                </a:lnTo>
                <a:lnTo>
                  <a:pt x="75" y="403"/>
                </a:lnTo>
                <a:lnTo>
                  <a:pt x="72" y="388"/>
                </a:lnTo>
                <a:lnTo>
                  <a:pt x="67" y="373"/>
                </a:lnTo>
                <a:lnTo>
                  <a:pt x="62" y="357"/>
                </a:lnTo>
                <a:lnTo>
                  <a:pt x="52" y="336"/>
                </a:lnTo>
                <a:lnTo>
                  <a:pt x="43" y="320"/>
                </a:lnTo>
                <a:lnTo>
                  <a:pt x="34" y="303"/>
                </a:lnTo>
                <a:lnTo>
                  <a:pt x="24" y="282"/>
                </a:lnTo>
                <a:lnTo>
                  <a:pt x="21" y="267"/>
                </a:lnTo>
                <a:lnTo>
                  <a:pt x="17" y="251"/>
                </a:lnTo>
                <a:lnTo>
                  <a:pt x="10" y="228"/>
                </a:lnTo>
                <a:lnTo>
                  <a:pt x="5" y="209"/>
                </a:lnTo>
                <a:lnTo>
                  <a:pt x="3" y="199"/>
                </a:lnTo>
                <a:lnTo>
                  <a:pt x="1" y="188"/>
                </a:lnTo>
                <a:lnTo>
                  <a:pt x="0" y="177"/>
                </a:lnTo>
                <a:lnTo>
                  <a:pt x="0" y="166"/>
                </a:lnTo>
                <a:lnTo>
                  <a:pt x="470" y="0"/>
                </a:lnTo>
                <a:lnTo>
                  <a:pt x="470" y="0"/>
                </a:lnTo>
                <a:lnTo>
                  <a:pt x="553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4" name="Freeform 230"/>
          <p:cNvSpPr>
            <a:spLocks/>
          </p:cNvSpPr>
          <p:nvPr/>
        </p:nvSpPr>
        <p:spPr bwMode="auto">
          <a:xfrm>
            <a:off x="8234760" y="2800185"/>
            <a:ext cx="254298" cy="248770"/>
          </a:xfrm>
          <a:custGeom>
            <a:avLst/>
            <a:gdLst>
              <a:gd name="T0" fmla="*/ 553 w 553"/>
              <a:gd name="T1" fmla="*/ 224 h 539"/>
              <a:gd name="T2" fmla="*/ 541 w 553"/>
              <a:gd name="T3" fmla="*/ 229 h 539"/>
              <a:gd name="T4" fmla="*/ 531 w 553"/>
              <a:gd name="T5" fmla="*/ 236 h 539"/>
              <a:gd name="T6" fmla="*/ 520 w 553"/>
              <a:gd name="T7" fmla="*/ 242 h 539"/>
              <a:gd name="T8" fmla="*/ 508 w 553"/>
              <a:gd name="T9" fmla="*/ 251 h 539"/>
              <a:gd name="T10" fmla="*/ 494 w 553"/>
              <a:gd name="T11" fmla="*/ 259 h 539"/>
              <a:gd name="T12" fmla="*/ 481 w 553"/>
              <a:gd name="T13" fmla="*/ 268 h 539"/>
              <a:gd name="T14" fmla="*/ 468 w 553"/>
              <a:gd name="T15" fmla="*/ 277 h 539"/>
              <a:gd name="T16" fmla="*/ 455 w 553"/>
              <a:gd name="T17" fmla="*/ 288 h 539"/>
              <a:gd name="T18" fmla="*/ 444 w 553"/>
              <a:gd name="T19" fmla="*/ 298 h 539"/>
              <a:gd name="T20" fmla="*/ 433 w 553"/>
              <a:gd name="T21" fmla="*/ 309 h 539"/>
              <a:gd name="T22" fmla="*/ 406 w 553"/>
              <a:gd name="T23" fmla="*/ 325 h 539"/>
              <a:gd name="T24" fmla="*/ 381 w 553"/>
              <a:gd name="T25" fmla="*/ 339 h 539"/>
              <a:gd name="T26" fmla="*/ 356 w 553"/>
              <a:gd name="T27" fmla="*/ 352 h 539"/>
              <a:gd name="T28" fmla="*/ 328 w 553"/>
              <a:gd name="T29" fmla="*/ 367 h 539"/>
              <a:gd name="T30" fmla="*/ 310 w 553"/>
              <a:gd name="T31" fmla="*/ 377 h 539"/>
              <a:gd name="T32" fmla="*/ 296 w 553"/>
              <a:gd name="T33" fmla="*/ 386 h 539"/>
              <a:gd name="T34" fmla="*/ 281 w 553"/>
              <a:gd name="T35" fmla="*/ 393 h 539"/>
              <a:gd name="T36" fmla="*/ 264 w 553"/>
              <a:gd name="T37" fmla="*/ 402 h 539"/>
              <a:gd name="T38" fmla="*/ 242 w 553"/>
              <a:gd name="T39" fmla="*/ 412 h 539"/>
              <a:gd name="T40" fmla="*/ 224 w 553"/>
              <a:gd name="T41" fmla="*/ 421 h 539"/>
              <a:gd name="T42" fmla="*/ 215 w 553"/>
              <a:gd name="T43" fmla="*/ 427 h 539"/>
              <a:gd name="T44" fmla="*/ 207 w 553"/>
              <a:gd name="T45" fmla="*/ 433 h 539"/>
              <a:gd name="T46" fmla="*/ 198 w 553"/>
              <a:gd name="T47" fmla="*/ 441 h 539"/>
              <a:gd name="T48" fmla="*/ 189 w 553"/>
              <a:gd name="T49" fmla="*/ 450 h 539"/>
              <a:gd name="T50" fmla="*/ 181 w 553"/>
              <a:gd name="T51" fmla="*/ 459 h 539"/>
              <a:gd name="T52" fmla="*/ 173 w 553"/>
              <a:gd name="T53" fmla="*/ 468 h 539"/>
              <a:gd name="T54" fmla="*/ 166 w 553"/>
              <a:gd name="T55" fmla="*/ 478 h 539"/>
              <a:gd name="T56" fmla="*/ 157 w 553"/>
              <a:gd name="T57" fmla="*/ 486 h 539"/>
              <a:gd name="T58" fmla="*/ 142 w 553"/>
              <a:gd name="T59" fmla="*/ 499 h 539"/>
              <a:gd name="T60" fmla="*/ 126 w 553"/>
              <a:gd name="T61" fmla="*/ 511 h 539"/>
              <a:gd name="T62" fmla="*/ 112 w 553"/>
              <a:gd name="T63" fmla="*/ 525 h 539"/>
              <a:gd name="T64" fmla="*/ 101 w 553"/>
              <a:gd name="T65" fmla="*/ 539 h 539"/>
              <a:gd name="T66" fmla="*/ 101 w 553"/>
              <a:gd name="T67" fmla="*/ 539 h 539"/>
              <a:gd name="T68" fmla="*/ 98 w 553"/>
              <a:gd name="T69" fmla="*/ 524 h 539"/>
              <a:gd name="T70" fmla="*/ 95 w 553"/>
              <a:gd name="T71" fmla="*/ 509 h 539"/>
              <a:gd name="T72" fmla="*/ 93 w 553"/>
              <a:gd name="T73" fmla="*/ 494 h 539"/>
              <a:gd name="T74" fmla="*/ 93 w 553"/>
              <a:gd name="T75" fmla="*/ 479 h 539"/>
              <a:gd name="T76" fmla="*/ 85 w 553"/>
              <a:gd name="T77" fmla="*/ 446 h 539"/>
              <a:gd name="T78" fmla="*/ 78 w 553"/>
              <a:gd name="T79" fmla="*/ 417 h 539"/>
              <a:gd name="T80" fmla="*/ 75 w 553"/>
              <a:gd name="T81" fmla="*/ 403 h 539"/>
              <a:gd name="T82" fmla="*/ 72 w 553"/>
              <a:gd name="T83" fmla="*/ 388 h 539"/>
              <a:gd name="T84" fmla="*/ 67 w 553"/>
              <a:gd name="T85" fmla="*/ 373 h 539"/>
              <a:gd name="T86" fmla="*/ 62 w 553"/>
              <a:gd name="T87" fmla="*/ 357 h 539"/>
              <a:gd name="T88" fmla="*/ 52 w 553"/>
              <a:gd name="T89" fmla="*/ 336 h 539"/>
              <a:gd name="T90" fmla="*/ 43 w 553"/>
              <a:gd name="T91" fmla="*/ 320 h 539"/>
              <a:gd name="T92" fmla="*/ 34 w 553"/>
              <a:gd name="T93" fmla="*/ 303 h 539"/>
              <a:gd name="T94" fmla="*/ 24 w 553"/>
              <a:gd name="T95" fmla="*/ 282 h 539"/>
              <a:gd name="T96" fmla="*/ 21 w 553"/>
              <a:gd name="T97" fmla="*/ 267 h 539"/>
              <a:gd name="T98" fmla="*/ 17 w 553"/>
              <a:gd name="T99" fmla="*/ 251 h 539"/>
              <a:gd name="T100" fmla="*/ 10 w 553"/>
              <a:gd name="T101" fmla="*/ 228 h 539"/>
              <a:gd name="T102" fmla="*/ 5 w 553"/>
              <a:gd name="T103" fmla="*/ 209 h 539"/>
              <a:gd name="T104" fmla="*/ 3 w 553"/>
              <a:gd name="T105" fmla="*/ 199 h 539"/>
              <a:gd name="T106" fmla="*/ 1 w 553"/>
              <a:gd name="T107" fmla="*/ 188 h 539"/>
              <a:gd name="T108" fmla="*/ 0 w 553"/>
              <a:gd name="T109" fmla="*/ 177 h 539"/>
              <a:gd name="T110" fmla="*/ 0 w 553"/>
              <a:gd name="T111" fmla="*/ 166 h 539"/>
              <a:gd name="T112" fmla="*/ 0 w 553"/>
              <a:gd name="T113" fmla="*/ 166 h 539"/>
              <a:gd name="T114" fmla="*/ 470 w 553"/>
              <a:gd name="T115" fmla="*/ 0 h 539"/>
              <a:gd name="T116" fmla="*/ 470 w 553"/>
              <a:gd name="T117" fmla="*/ 0 h 539"/>
              <a:gd name="T118" fmla="*/ 553 w 553"/>
              <a:gd name="T119" fmla="*/ 224 h 539"/>
              <a:gd name="T120" fmla="*/ 553 w 553"/>
              <a:gd name="T121" fmla="*/ 22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53" h="539">
                <a:moveTo>
                  <a:pt x="553" y="224"/>
                </a:moveTo>
                <a:lnTo>
                  <a:pt x="541" y="229"/>
                </a:lnTo>
                <a:lnTo>
                  <a:pt x="531" y="236"/>
                </a:lnTo>
                <a:lnTo>
                  <a:pt x="520" y="242"/>
                </a:lnTo>
                <a:lnTo>
                  <a:pt x="508" y="251"/>
                </a:lnTo>
                <a:lnTo>
                  <a:pt x="494" y="259"/>
                </a:lnTo>
                <a:lnTo>
                  <a:pt x="481" y="268"/>
                </a:lnTo>
                <a:lnTo>
                  <a:pt x="468" y="277"/>
                </a:lnTo>
                <a:lnTo>
                  <a:pt x="455" y="288"/>
                </a:lnTo>
                <a:lnTo>
                  <a:pt x="444" y="298"/>
                </a:lnTo>
                <a:lnTo>
                  <a:pt x="433" y="309"/>
                </a:lnTo>
                <a:lnTo>
                  <a:pt x="406" y="325"/>
                </a:lnTo>
                <a:lnTo>
                  <a:pt x="381" y="339"/>
                </a:lnTo>
                <a:lnTo>
                  <a:pt x="356" y="352"/>
                </a:lnTo>
                <a:lnTo>
                  <a:pt x="328" y="367"/>
                </a:lnTo>
                <a:lnTo>
                  <a:pt x="310" y="377"/>
                </a:lnTo>
                <a:lnTo>
                  <a:pt x="296" y="386"/>
                </a:lnTo>
                <a:lnTo>
                  <a:pt x="281" y="393"/>
                </a:lnTo>
                <a:lnTo>
                  <a:pt x="264" y="402"/>
                </a:lnTo>
                <a:lnTo>
                  <a:pt x="242" y="412"/>
                </a:lnTo>
                <a:lnTo>
                  <a:pt x="224" y="421"/>
                </a:lnTo>
                <a:lnTo>
                  <a:pt x="215" y="427"/>
                </a:lnTo>
                <a:lnTo>
                  <a:pt x="207" y="433"/>
                </a:lnTo>
                <a:lnTo>
                  <a:pt x="198" y="441"/>
                </a:lnTo>
                <a:lnTo>
                  <a:pt x="189" y="450"/>
                </a:lnTo>
                <a:lnTo>
                  <a:pt x="181" y="459"/>
                </a:lnTo>
                <a:lnTo>
                  <a:pt x="173" y="468"/>
                </a:lnTo>
                <a:lnTo>
                  <a:pt x="166" y="478"/>
                </a:lnTo>
                <a:lnTo>
                  <a:pt x="157" y="486"/>
                </a:lnTo>
                <a:lnTo>
                  <a:pt x="142" y="499"/>
                </a:lnTo>
                <a:lnTo>
                  <a:pt x="126" y="511"/>
                </a:lnTo>
                <a:lnTo>
                  <a:pt x="112" y="525"/>
                </a:lnTo>
                <a:lnTo>
                  <a:pt x="101" y="539"/>
                </a:lnTo>
                <a:lnTo>
                  <a:pt x="101" y="539"/>
                </a:lnTo>
                <a:lnTo>
                  <a:pt x="98" y="524"/>
                </a:lnTo>
                <a:lnTo>
                  <a:pt x="95" y="509"/>
                </a:lnTo>
                <a:lnTo>
                  <a:pt x="93" y="494"/>
                </a:lnTo>
                <a:lnTo>
                  <a:pt x="93" y="479"/>
                </a:lnTo>
                <a:lnTo>
                  <a:pt x="85" y="446"/>
                </a:lnTo>
                <a:lnTo>
                  <a:pt x="78" y="417"/>
                </a:lnTo>
                <a:lnTo>
                  <a:pt x="75" y="403"/>
                </a:lnTo>
                <a:lnTo>
                  <a:pt x="72" y="388"/>
                </a:lnTo>
                <a:lnTo>
                  <a:pt x="67" y="373"/>
                </a:lnTo>
                <a:lnTo>
                  <a:pt x="62" y="357"/>
                </a:lnTo>
                <a:lnTo>
                  <a:pt x="52" y="336"/>
                </a:lnTo>
                <a:lnTo>
                  <a:pt x="43" y="320"/>
                </a:lnTo>
                <a:lnTo>
                  <a:pt x="34" y="303"/>
                </a:lnTo>
                <a:lnTo>
                  <a:pt x="24" y="282"/>
                </a:lnTo>
                <a:lnTo>
                  <a:pt x="21" y="267"/>
                </a:lnTo>
                <a:lnTo>
                  <a:pt x="17" y="251"/>
                </a:lnTo>
                <a:lnTo>
                  <a:pt x="10" y="228"/>
                </a:lnTo>
                <a:lnTo>
                  <a:pt x="5" y="209"/>
                </a:lnTo>
                <a:lnTo>
                  <a:pt x="3" y="199"/>
                </a:lnTo>
                <a:lnTo>
                  <a:pt x="1" y="188"/>
                </a:lnTo>
                <a:lnTo>
                  <a:pt x="0" y="177"/>
                </a:lnTo>
                <a:lnTo>
                  <a:pt x="0" y="166"/>
                </a:lnTo>
                <a:lnTo>
                  <a:pt x="0" y="166"/>
                </a:lnTo>
                <a:lnTo>
                  <a:pt x="470" y="0"/>
                </a:lnTo>
                <a:lnTo>
                  <a:pt x="470" y="0"/>
                </a:lnTo>
                <a:lnTo>
                  <a:pt x="553" y="224"/>
                </a:lnTo>
                <a:lnTo>
                  <a:pt x="553" y="224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5" name="Freeform 231"/>
          <p:cNvSpPr>
            <a:spLocks/>
          </p:cNvSpPr>
          <p:nvPr/>
        </p:nvSpPr>
        <p:spPr bwMode="auto">
          <a:xfrm>
            <a:off x="8450361" y="2783600"/>
            <a:ext cx="110564" cy="120239"/>
          </a:xfrm>
          <a:custGeom>
            <a:avLst/>
            <a:gdLst>
              <a:gd name="T0" fmla="*/ 83 w 239"/>
              <a:gd name="T1" fmla="*/ 260 h 260"/>
              <a:gd name="T2" fmla="*/ 91 w 239"/>
              <a:gd name="T3" fmla="*/ 258 h 260"/>
              <a:gd name="T4" fmla="*/ 113 w 239"/>
              <a:gd name="T5" fmla="*/ 252 h 260"/>
              <a:gd name="T6" fmla="*/ 123 w 239"/>
              <a:gd name="T7" fmla="*/ 241 h 260"/>
              <a:gd name="T8" fmla="*/ 135 w 239"/>
              <a:gd name="T9" fmla="*/ 227 h 260"/>
              <a:gd name="T10" fmla="*/ 144 w 239"/>
              <a:gd name="T11" fmla="*/ 212 h 260"/>
              <a:gd name="T12" fmla="*/ 147 w 239"/>
              <a:gd name="T13" fmla="*/ 198 h 260"/>
              <a:gd name="T14" fmla="*/ 147 w 239"/>
              <a:gd name="T15" fmla="*/ 185 h 260"/>
              <a:gd name="T16" fmla="*/ 149 w 239"/>
              <a:gd name="T17" fmla="*/ 159 h 260"/>
              <a:gd name="T18" fmla="*/ 164 w 239"/>
              <a:gd name="T19" fmla="*/ 123 h 260"/>
              <a:gd name="T20" fmla="*/ 171 w 239"/>
              <a:gd name="T21" fmla="*/ 105 h 260"/>
              <a:gd name="T22" fmla="*/ 173 w 239"/>
              <a:gd name="T23" fmla="*/ 85 h 260"/>
              <a:gd name="T24" fmla="*/ 205 w 239"/>
              <a:gd name="T25" fmla="*/ 100 h 260"/>
              <a:gd name="T26" fmla="*/ 216 w 239"/>
              <a:gd name="T27" fmla="*/ 103 h 260"/>
              <a:gd name="T28" fmla="*/ 221 w 239"/>
              <a:gd name="T29" fmla="*/ 111 h 260"/>
              <a:gd name="T30" fmla="*/ 223 w 239"/>
              <a:gd name="T31" fmla="*/ 118 h 260"/>
              <a:gd name="T32" fmla="*/ 226 w 239"/>
              <a:gd name="T33" fmla="*/ 135 h 260"/>
              <a:gd name="T34" fmla="*/ 239 w 239"/>
              <a:gd name="T35" fmla="*/ 132 h 260"/>
              <a:gd name="T36" fmla="*/ 238 w 239"/>
              <a:gd name="T37" fmla="*/ 122 h 260"/>
              <a:gd name="T38" fmla="*/ 235 w 239"/>
              <a:gd name="T39" fmla="*/ 102 h 260"/>
              <a:gd name="T40" fmla="*/ 227 w 239"/>
              <a:gd name="T41" fmla="*/ 86 h 260"/>
              <a:gd name="T42" fmla="*/ 214 w 239"/>
              <a:gd name="T43" fmla="*/ 72 h 260"/>
              <a:gd name="T44" fmla="*/ 191 w 239"/>
              <a:gd name="T45" fmla="*/ 58 h 260"/>
              <a:gd name="T46" fmla="*/ 167 w 239"/>
              <a:gd name="T47" fmla="*/ 41 h 260"/>
              <a:gd name="T48" fmla="*/ 145 w 239"/>
              <a:gd name="T49" fmla="*/ 19 h 260"/>
              <a:gd name="T50" fmla="*/ 134 w 239"/>
              <a:gd name="T51" fmla="*/ 7 h 260"/>
              <a:gd name="T52" fmla="*/ 129 w 239"/>
              <a:gd name="T53" fmla="*/ 1 h 260"/>
              <a:gd name="T54" fmla="*/ 118 w 239"/>
              <a:gd name="T55" fmla="*/ 1 h 260"/>
              <a:gd name="T56" fmla="*/ 105 w 239"/>
              <a:gd name="T57" fmla="*/ 5 h 260"/>
              <a:gd name="T58" fmla="*/ 93 w 239"/>
              <a:gd name="T59" fmla="*/ 10 h 260"/>
              <a:gd name="T60" fmla="*/ 80 w 239"/>
              <a:gd name="T61" fmla="*/ 16 h 260"/>
              <a:gd name="T62" fmla="*/ 62 w 239"/>
              <a:gd name="T63" fmla="*/ 18 h 260"/>
              <a:gd name="T64" fmla="*/ 38 w 239"/>
              <a:gd name="T65" fmla="*/ 22 h 260"/>
              <a:gd name="T66" fmla="*/ 13 w 239"/>
              <a:gd name="T67" fmla="*/ 32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9" h="260">
                <a:moveTo>
                  <a:pt x="0" y="36"/>
                </a:moveTo>
                <a:lnTo>
                  <a:pt x="83" y="260"/>
                </a:lnTo>
                <a:lnTo>
                  <a:pt x="87" y="259"/>
                </a:lnTo>
                <a:lnTo>
                  <a:pt x="91" y="258"/>
                </a:lnTo>
                <a:lnTo>
                  <a:pt x="102" y="254"/>
                </a:lnTo>
                <a:lnTo>
                  <a:pt x="113" y="252"/>
                </a:lnTo>
                <a:lnTo>
                  <a:pt x="118" y="247"/>
                </a:lnTo>
                <a:lnTo>
                  <a:pt x="123" y="241"/>
                </a:lnTo>
                <a:lnTo>
                  <a:pt x="130" y="235"/>
                </a:lnTo>
                <a:lnTo>
                  <a:pt x="135" y="227"/>
                </a:lnTo>
                <a:lnTo>
                  <a:pt x="141" y="221"/>
                </a:lnTo>
                <a:lnTo>
                  <a:pt x="144" y="212"/>
                </a:lnTo>
                <a:lnTo>
                  <a:pt x="146" y="205"/>
                </a:lnTo>
                <a:lnTo>
                  <a:pt x="147" y="198"/>
                </a:lnTo>
                <a:lnTo>
                  <a:pt x="147" y="192"/>
                </a:lnTo>
                <a:lnTo>
                  <a:pt x="147" y="185"/>
                </a:lnTo>
                <a:lnTo>
                  <a:pt x="147" y="172"/>
                </a:lnTo>
                <a:lnTo>
                  <a:pt x="149" y="159"/>
                </a:lnTo>
                <a:lnTo>
                  <a:pt x="157" y="139"/>
                </a:lnTo>
                <a:lnTo>
                  <a:pt x="164" y="123"/>
                </a:lnTo>
                <a:lnTo>
                  <a:pt x="168" y="114"/>
                </a:lnTo>
                <a:lnTo>
                  <a:pt x="171" y="105"/>
                </a:lnTo>
                <a:lnTo>
                  <a:pt x="173" y="96"/>
                </a:lnTo>
                <a:lnTo>
                  <a:pt x="173" y="85"/>
                </a:lnTo>
                <a:lnTo>
                  <a:pt x="189" y="92"/>
                </a:lnTo>
                <a:lnTo>
                  <a:pt x="205" y="100"/>
                </a:lnTo>
                <a:lnTo>
                  <a:pt x="211" y="101"/>
                </a:lnTo>
                <a:lnTo>
                  <a:pt x="216" y="103"/>
                </a:lnTo>
                <a:lnTo>
                  <a:pt x="218" y="106"/>
                </a:lnTo>
                <a:lnTo>
                  <a:pt x="221" y="111"/>
                </a:lnTo>
                <a:lnTo>
                  <a:pt x="223" y="114"/>
                </a:lnTo>
                <a:lnTo>
                  <a:pt x="223" y="118"/>
                </a:lnTo>
                <a:lnTo>
                  <a:pt x="225" y="126"/>
                </a:lnTo>
                <a:lnTo>
                  <a:pt x="226" y="135"/>
                </a:lnTo>
                <a:lnTo>
                  <a:pt x="232" y="133"/>
                </a:lnTo>
                <a:lnTo>
                  <a:pt x="239" y="132"/>
                </a:lnTo>
                <a:lnTo>
                  <a:pt x="239" y="132"/>
                </a:lnTo>
                <a:lnTo>
                  <a:pt x="238" y="122"/>
                </a:lnTo>
                <a:lnTo>
                  <a:pt x="237" y="111"/>
                </a:lnTo>
                <a:lnTo>
                  <a:pt x="235" y="102"/>
                </a:lnTo>
                <a:lnTo>
                  <a:pt x="231" y="94"/>
                </a:lnTo>
                <a:lnTo>
                  <a:pt x="227" y="86"/>
                </a:lnTo>
                <a:lnTo>
                  <a:pt x="221" y="78"/>
                </a:lnTo>
                <a:lnTo>
                  <a:pt x="214" y="72"/>
                </a:lnTo>
                <a:lnTo>
                  <a:pt x="205" y="65"/>
                </a:lnTo>
                <a:lnTo>
                  <a:pt x="191" y="58"/>
                </a:lnTo>
                <a:lnTo>
                  <a:pt x="178" y="49"/>
                </a:lnTo>
                <a:lnTo>
                  <a:pt x="167" y="41"/>
                </a:lnTo>
                <a:lnTo>
                  <a:pt x="155" y="29"/>
                </a:lnTo>
                <a:lnTo>
                  <a:pt x="145" y="19"/>
                </a:lnTo>
                <a:lnTo>
                  <a:pt x="136" y="10"/>
                </a:lnTo>
                <a:lnTo>
                  <a:pt x="134" y="7"/>
                </a:lnTo>
                <a:lnTo>
                  <a:pt x="132" y="4"/>
                </a:lnTo>
                <a:lnTo>
                  <a:pt x="129" y="1"/>
                </a:lnTo>
                <a:lnTo>
                  <a:pt x="125" y="0"/>
                </a:lnTo>
                <a:lnTo>
                  <a:pt x="118" y="1"/>
                </a:lnTo>
                <a:lnTo>
                  <a:pt x="111" y="2"/>
                </a:lnTo>
                <a:lnTo>
                  <a:pt x="105" y="5"/>
                </a:lnTo>
                <a:lnTo>
                  <a:pt x="98" y="7"/>
                </a:lnTo>
                <a:lnTo>
                  <a:pt x="93" y="10"/>
                </a:lnTo>
                <a:lnTo>
                  <a:pt x="87" y="14"/>
                </a:lnTo>
                <a:lnTo>
                  <a:pt x="80" y="16"/>
                </a:lnTo>
                <a:lnTo>
                  <a:pt x="73" y="18"/>
                </a:lnTo>
                <a:lnTo>
                  <a:pt x="62" y="18"/>
                </a:lnTo>
                <a:lnTo>
                  <a:pt x="51" y="18"/>
                </a:lnTo>
                <a:lnTo>
                  <a:pt x="38" y="22"/>
                </a:lnTo>
                <a:lnTo>
                  <a:pt x="26" y="27"/>
                </a:lnTo>
                <a:lnTo>
                  <a:pt x="13" y="32"/>
                </a:lnTo>
                <a:lnTo>
                  <a:pt x="0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6" name="Freeform 232"/>
          <p:cNvSpPr>
            <a:spLocks/>
          </p:cNvSpPr>
          <p:nvPr/>
        </p:nvSpPr>
        <p:spPr bwMode="auto">
          <a:xfrm>
            <a:off x="8450361" y="2783600"/>
            <a:ext cx="110564" cy="120239"/>
          </a:xfrm>
          <a:custGeom>
            <a:avLst/>
            <a:gdLst>
              <a:gd name="T0" fmla="*/ 83 w 239"/>
              <a:gd name="T1" fmla="*/ 260 h 260"/>
              <a:gd name="T2" fmla="*/ 87 w 239"/>
              <a:gd name="T3" fmla="*/ 259 h 260"/>
              <a:gd name="T4" fmla="*/ 102 w 239"/>
              <a:gd name="T5" fmla="*/ 254 h 260"/>
              <a:gd name="T6" fmla="*/ 118 w 239"/>
              <a:gd name="T7" fmla="*/ 247 h 260"/>
              <a:gd name="T8" fmla="*/ 130 w 239"/>
              <a:gd name="T9" fmla="*/ 235 h 260"/>
              <a:gd name="T10" fmla="*/ 141 w 239"/>
              <a:gd name="T11" fmla="*/ 221 h 260"/>
              <a:gd name="T12" fmla="*/ 146 w 239"/>
              <a:gd name="T13" fmla="*/ 205 h 260"/>
              <a:gd name="T14" fmla="*/ 147 w 239"/>
              <a:gd name="T15" fmla="*/ 192 h 260"/>
              <a:gd name="T16" fmla="*/ 147 w 239"/>
              <a:gd name="T17" fmla="*/ 172 h 260"/>
              <a:gd name="T18" fmla="*/ 157 w 239"/>
              <a:gd name="T19" fmla="*/ 139 h 260"/>
              <a:gd name="T20" fmla="*/ 168 w 239"/>
              <a:gd name="T21" fmla="*/ 114 h 260"/>
              <a:gd name="T22" fmla="*/ 173 w 239"/>
              <a:gd name="T23" fmla="*/ 96 h 260"/>
              <a:gd name="T24" fmla="*/ 189 w 239"/>
              <a:gd name="T25" fmla="*/ 92 h 260"/>
              <a:gd name="T26" fmla="*/ 211 w 239"/>
              <a:gd name="T27" fmla="*/ 101 h 260"/>
              <a:gd name="T28" fmla="*/ 218 w 239"/>
              <a:gd name="T29" fmla="*/ 106 h 260"/>
              <a:gd name="T30" fmla="*/ 223 w 239"/>
              <a:gd name="T31" fmla="*/ 114 h 260"/>
              <a:gd name="T32" fmla="*/ 225 w 239"/>
              <a:gd name="T33" fmla="*/ 126 h 260"/>
              <a:gd name="T34" fmla="*/ 232 w 239"/>
              <a:gd name="T35" fmla="*/ 133 h 260"/>
              <a:gd name="T36" fmla="*/ 239 w 239"/>
              <a:gd name="T37" fmla="*/ 132 h 260"/>
              <a:gd name="T38" fmla="*/ 237 w 239"/>
              <a:gd name="T39" fmla="*/ 111 h 260"/>
              <a:gd name="T40" fmla="*/ 231 w 239"/>
              <a:gd name="T41" fmla="*/ 94 h 260"/>
              <a:gd name="T42" fmla="*/ 221 w 239"/>
              <a:gd name="T43" fmla="*/ 78 h 260"/>
              <a:gd name="T44" fmla="*/ 205 w 239"/>
              <a:gd name="T45" fmla="*/ 65 h 260"/>
              <a:gd name="T46" fmla="*/ 178 w 239"/>
              <a:gd name="T47" fmla="*/ 49 h 260"/>
              <a:gd name="T48" fmla="*/ 155 w 239"/>
              <a:gd name="T49" fmla="*/ 29 h 260"/>
              <a:gd name="T50" fmla="*/ 136 w 239"/>
              <a:gd name="T51" fmla="*/ 10 h 260"/>
              <a:gd name="T52" fmla="*/ 132 w 239"/>
              <a:gd name="T53" fmla="*/ 4 h 260"/>
              <a:gd name="T54" fmla="*/ 125 w 239"/>
              <a:gd name="T55" fmla="*/ 0 h 260"/>
              <a:gd name="T56" fmla="*/ 111 w 239"/>
              <a:gd name="T57" fmla="*/ 2 h 260"/>
              <a:gd name="T58" fmla="*/ 98 w 239"/>
              <a:gd name="T59" fmla="*/ 7 h 260"/>
              <a:gd name="T60" fmla="*/ 87 w 239"/>
              <a:gd name="T61" fmla="*/ 14 h 260"/>
              <a:gd name="T62" fmla="*/ 73 w 239"/>
              <a:gd name="T63" fmla="*/ 18 h 260"/>
              <a:gd name="T64" fmla="*/ 51 w 239"/>
              <a:gd name="T65" fmla="*/ 18 h 260"/>
              <a:gd name="T66" fmla="*/ 26 w 239"/>
              <a:gd name="T67" fmla="*/ 27 h 260"/>
              <a:gd name="T68" fmla="*/ 0 w 239"/>
              <a:gd name="T69" fmla="*/ 36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9" h="260">
                <a:moveTo>
                  <a:pt x="0" y="36"/>
                </a:moveTo>
                <a:lnTo>
                  <a:pt x="83" y="260"/>
                </a:lnTo>
                <a:lnTo>
                  <a:pt x="83" y="260"/>
                </a:lnTo>
                <a:lnTo>
                  <a:pt x="87" y="259"/>
                </a:lnTo>
                <a:lnTo>
                  <a:pt x="91" y="258"/>
                </a:lnTo>
                <a:lnTo>
                  <a:pt x="102" y="254"/>
                </a:lnTo>
                <a:lnTo>
                  <a:pt x="113" y="252"/>
                </a:lnTo>
                <a:lnTo>
                  <a:pt x="118" y="247"/>
                </a:lnTo>
                <a:lnTo>
                  <a:pt x="123" y="241"/>
                </a:lnTo>
                <a:lnTo>
                  <a:pt x="130" y="235"/>
                </a:lnTo>
                <a:lnTo>
                  <a:pt x="135" y="227"/>
                </a:lnTo>
                <a:lnTo>
                  <a:pt x="141" y="221"/>
                </a:lnTo>
                <a:lnTo>
                  <a:pt x="144" y="212"/>
                </a:lnTo>
                <a:lnTo>
                  <a:pt x="146" y="205"/>
                </a:lnTo>
                <a:lnTo>
                  <a:pt x="147" y="198"/>
                </a:lnTo>
                <a:lnTo>
                  <a:pt x="147" y="192"/>
                </a:lnTo>
                <a:lnTo>
                  <a:pt x="147" y="185"/>
                </a:lnTo>
                <a:lnTo>
                  <a:pt x="147" y="172"/>
                </a:lnTo>
                <a:lnTo>
                  <a:pt x="149" y="159"/>
                </a:lnTo>
                <a:lnTo>
                  <a:pt x="157" y="139"/>
                </a:lnTo>
                <a:lnTo>
                  <a:pt x="164" y="123"/>
                </a:lnTo>
                <a:lnTo>
                  <a:pt x="168" y="114"/>
                </a:lnTo>
                <a:lnTo>
                  <a:pt x="171" y="105"/>
                </a:lnTo>
                <a:lnTo>
                  <a:pt x="173" y="96"/>
                </a:lnTo>
                <a:lnTo>
                  <a:pt x="173" y="85"/>
                </a:lnTo>
                <a:lnTo>
                  <a:pt x="189" y="92"/>
                </a:lnTo>
                <a:lnTo>
                  <a:pt x="205" y="100"/>
                </a:lnTo>
                <a:lnTo>
                  <a:pt x="211" y="101"/>
                </a:lnTo>
                <a:lnTo>
                  <a:pt x="216" y="103"/>
                </a:lnTo>
                <a:lnTo>
                  <a:pt x="218" y="106"/>
                </a:lnTo>
                <a:lnTo>
                  <a:pt x="221" y="111"/>
                </a:lnTo>
                <a:lnTo>
                  <a:pt x="223" y="114"/>
                </a:lnTo>
                <a:lnTo>
                  <a:pt x="223" y="118"/>
                </a:lnTo>
                <a:lnTo>
                  <a:pt x="225" y="126"/>
                </a:lnTo>
                <a:lnTo>
                  <a:pt x="226" y="135"/>
                </a:lnTo>
                <a:lnTo>
                  <a:pt x="232" y="133"/>
                </a:lnTo>
                <a:lnTo>
                  <a:pt x="239" y="132"/>
                </a:lnTo>
                <a:lnTo>
                  <a:pt x="239" y="132"/>
                </a:lnTo>
                <a:lnTo>
                  <a:pt x="238" y="122"/>
                </a:lnTo>
                <a:lnTo>
                  <a:pt x="237" y="111"/>
                </a:lnTo>
                <a:lnTo>
                  <a:pt x="235" y="102"/>
                </a:lnTo>
                <a:lnTo>
                  <a:pt x="231" y="94"/>
                </a:lnTo>
                <a:lnTo>
                  <a:pt x="227" y="86"/>
                </a:lnTo>
                <a:lnTo>
                  <a:pt x="221" y="78"/>
                </a:lnTo>
                <a:lnTo>
                  <a:pt x="214" y="72"/>
                </a:lnTo>
                <a:lnTo>
                  <a:pt x="205" y="65"/>
                </a:lnTo>
                <a:lnTo>
                  <a:pt x="191" y="58"/>
                </a:lnTo>
                <a:lnTo>
                  <a:pt x="178" y="49"/>
                </a:lnTo>
                <a:lnTo>
                  <a:pt x="167" y="41"/>
                </a:lnTo>
                <a:lnTo>
                  <a:pt x="155" y="29"/>
                </a:lnTo>
                <a:lnTo>
                  <a:pt x="145" y="19"/>
                </a:lnTo>
                <a:lnTo>
                  <a:pt x="136" y="10"/>
                </a:lnTo>
                <a:lnTo>
                  <a:pt x="134" y="7"/>
                </a:lnTo>
                <a:lnTo>
                  <a:pt x="132" y="4"/>
                </a:lnTo>
                <a:lnTo>
                  <a:pt x="129" y="1"/>
                </a:lnTo>
                <a:lnTo>
                  <a:pt x="125" y="0"/>
                </a:lnTo>
                <a:lnTo>
                  <a:pt x="118" y="1"/>
                </a:lnTo>
                <a:lnTo>
                  <a:pt x="111" y="2"/>
                </a:lnTo>
                <a:lnTo>
                  <a:pt x="105" y="5"/>
                </a:lnTo>
                <a:lnTo>
                  <a:pt x="98" y="7"/>
                </a:lnTo>
                <a:lnTo>
                  <a:pt x="93" y="10"/>
                </a:lnTo>
                <a:lnTo>
                  <a:pt x="87" y="14"/>
                </a:lnTo>
                <a:lnTo>
                  <a:pt x="80" y="16"/>
                </a:lnTo>
                <a:lnTo>
                  <a:pt x="73" y="18"/>
                </a:lnTo>
                <a:lnTo>
                  <a:pt x="62" y="18"/>
                </a:lnTo>
                <a:lnTo>
                  <a:pt x="51" y="18"/>
                </a:lnTo>
                <a:lnTo>
                  <a:pt x="38" y="22"/>
                </a:lnTo>
                <a:lnTo>
                  <a:pt x="26" y="27"/>
                </a:lnTo>
                <a:lnTo>
                  <a:pt x="13" y="32"/>
                </a:lnTo>
                <a:lnTo>
                  <a:pt x="0" y="36"/>
                </a:lnTo>
                <a:lnTo>
                  <a:pt x="0" y="36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7" name="Freeform 233"/>
          <p:cNvSpPr>
            <a:spLocks/>
          </p:cNvSpPr>
          <p:nvPr/>
        </p:nvSpPr>
        <p:spPr bwMode="auto">
          <a:xfrm>
            <a:off x="8331504" y="1701451"/>
            <a:ext cx="504450" cy="858256"/>
          </a:xfrm>
          <a:custGeom>
            <a:avLst/>
            <a:gdLst>
              <a:gd name="T0" fmla="*/ 329 w 1093"/>
              <a:gd name="T1" fmla="*/ 1848 h 1865"/>
              <a:gd name="T2" fmla="*/ 385 w 1093"/>
              <a:gd name="T3" fmla="*/ 1815 h 1865"/>
              <a:gd name="T4" fmla="*/ 415 w 1093"/>
              <a:gd name="T5" fmla="*/ 1691 h 1865"/>
              <a:gd name="T6" fmla="*/ 449 w 1093"/>
              <a:gd name="T7" fmla="*/ 1622 h 1865"/>
              <a:gd name="T8" fmla="*/ 479 w 1093"/>
              <a:gd name="T9" fmla="*/ 1521 h 1865"/>
              <a:gd name="T10" fmla="*/ 560 w 1093"/>
              <a:gd name="T11" fmla="*/ 1460 h 1865"/>
              <a:gd name="T12" fmla="*/ 616 w 1093"/>
              <a:gd name="T13" fmla="*/ 1369 h 1865"/>
              <a:gd name="T14" fmla="*/ 657 w 1093"/>
              <a:gd name="T15" fmla="*/ 1348 h 1865"/>
              <a:gd name="T16" fmla="*/ 675 w 1093"/>
              <a:gd name="T17" fmla="*/ 1317 h 1865"/>
              <a:gd name="T18" fmla="*/ 691 w 1093"/>
              <a:gd name="T19" fmla="*/ 1222 h 1865"/>
              <a:gd name="T20" fmla="*/ 715 w 1093"/>
              <a:gd name="T21" fmla="*/ 1099 h 1865"/>
              <a:gd name="T22" fmla="*/ 737 w 1093"/>
              <a:gd name="T23" fmla="*/ 1128 h 1865"/>
              <a:gd name="T24" fmla="*/ 795 w 1093"/>
              <a:gd name="T25" fmla="*/ 1147 h 1865"/>
              <a:gd name="T26" fmla="*/ 817 w 1093"/>
              <a:gd name="T27" fmla="*/ 1098 h 1865"/>
              <a:gd name="T28" fmla="*/ 852 w 1093"/>
              <a:gd name="T29" fmla="*/ 1044 h 1865"/>
              <a:gd name="T30" fmla="*/ 873 w 1093"/>
              <a:gd name="T31" fmla="*/ 1046 h 1865"/>
              <a:gd name="T32" fmla="*/ 906 w 1093"/>
              <a:gd name="T33" fmla="*/ 1030 h 1865"/>
              <a:gd name="T34" fmla="*/ 930 w 1093"/>
              <a:gd name="T35" fmla="*/ 988 h 1865"/>
              <a:gd name="T36" fmla="*/ 1002 w 1093"/>
              <a:gd name="T37" fmla="*/ 924 h 1865"/>
              <a:gd name="T38" fmla="*/ 1068 w 1093"/>
              <a:gd name="T39" fmla="*/ 833 h 1865"/>
              <a:gd name="T40" fmla="*/ 1093 w 1093"/>
              <a:gd name="T41" fmla="*/ 770 h 1865"/>
              <a:gd name="T42" fmla="*/ 1053 w 1093"/>
              <a:gd name="T43" fmla="*/ 717 h 1865"/>
              <a:gd name="T44" fmla="*/ 1039 w 1093"/>
              <a:gd name="T45" fmla="*/ 684 h 1865"/>
              <a:gd name="T46" fmla="*/ 1010 w 1093"/>
              <a:gd name="T47" fmla="*/ 655 h 1865"/>
              <a:gd name="T48" fmla="*/ 961 w 1093"/>
              <a:gd name="T49" fmla="*/ 631 h 1865"/>
              <a:gd name="T50" fmla="*/ 911 w 1093"/>
              <a:gd name="T51" fmla="*/ 616 h 1865"/>
              <a:gd name="T52" fmla="*/ 888 w 1093"/>
              <a:gd name="T53" fmla="*/ 589 h 1865"/>
              <a:gd name="T54" fmla="*/ 824 w 1093"/>
              <a:gd name="T55" fmla="*/ 512 h 1865"/>
              <a:gd name="T56" fmla="*/ 765 w 1093"/>
              <a:gd name="T57" fmla="*/ 496 h 1865"/>
              <a:gd name="T58" fmla="*/ 745 w 1093"/>
              <a:gd name="T59" fmla="*/ 483 h 1865"/>
              <a:gd name="T60" fmla="*/ 729 w 1093"/>
              <a:gd name="T61" fmla="*/ 429 h 1865"/>
              <a:gd name="T62" fmla="*/ 686 w 1093"/>
              <a:gd name="T63" fmla="*/ 353 h 1865"/>
              <a:gd name="T64" fmla="*/ 637 w 1093"/>
              <a:gd name="T65" fmla="*/ 209 h 1865"/>
              <a:gd name="T66" fmla="*/ 585 w 1093"/>
              <a:gd name="T67" fmla="*/ 76 h 1865"/>
              <a:gd name="T68" fmla="*/ 554 w 1093"/>
              <a:gd name="T69" fmla="*/ 37 h 1865"/>
              <a:gd name="T70" fmla="*/ 475 w 1093"/>
              <a:gd name="T71" fmla="*/ 8 h 1865"/>
              <a:gd name="T72" fmla="*/ 421 w 1093"/>
              <a:gd name="T73" fmla="*/ 3 h 1865"/>
              <a:gd name="T74" fmla="*/ 378 w 1093"/>
              <a:gd name="T75" fmla="*/ 66 h 1865"/>
              <a:gd name="T76" fmla="*/ 320 w 1093"/>
              <a:gd name="T77" fmla="*/ 87 h 1865"/>
              <a:gd name="T78" fmla="*/ 282 w 1093"/>
              <a:gd name="T79" fmla="*/ 125 h 1865"/>
              <a:gd name="T80" fmla="*/ 214 w 1093"/>
              <a:gd name="T81" fmla="*/ 139 h 1865"/>
              <a:gd name="T82" fmla="*/ 150 w 1093"/>
              <a:gd name="T83" fmla="*/ 85 h 1865"/>
              <a:gd name="T84" fmla="*/ 135 w 1093"/>
              <a:gd name="T85" fmla="*/ 132 h 1865"/>
              <a:gd name="T86" fmla="*/ 105 w 1093"/>
              <a:gd name="T87" fmla="*/ 229 h 1865"/>
              <a:gd name="T88" fmla="*/ 83 w 1093"/>
              <a:gd name="T89" fmla="*/ 360 h 1865"/>
              <a:gd name="T90" fmla="*/ 72 w 1093"/>
              <a:gd name="T91" fmla="*/ 539 h 1865"/>
              <a:gd name="T92" fmla="*/ 89 w 1093"/>
              <a:gd name="T93" fmla="*/ 693 h 1865"/>
              <a:gd name="T94" fmla="*/ 75 w 1093"/>
              <a:gd name="T95" fmla="*/ 859 h 1865"/>
              <a:gd name="T96" fmla="*/ 36 w 1093"/>
              <a:gd name="T97" fmla="*/ 923 h 1865"/>
              <a:gd name="T98" fmla="*/ 50 w 1093"/>
              <a:gd name="T99" fmla="*/ 950 h 1865"/>
              <a:gd name="T100" fmla="*/ 49 w 1093"/>
              <a:gd name="T101" fmla="*/ 1004 h 1865"/>
              <a:gd name="T102" fmla="*/ 44 w 1093"/>
              <a:gd name="T103" fmla="*/ 1064 h 1865"/>
              <a:gd name="T104" fmla="*/ 13 w 1093"/>
              <a:gd name="T105" fmla="*/ 1085 h 1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3" h="1865">
                <a:moveTo>
                  <a:pt x="0" y="1089"/>
                </a:moveTo>
                <a:lnTo>
                  <a:pt x="283" y="1829"/>
                </a:lnTo>
                <a:lnTo>
                  <a:pt x="294" y="1836"/>
                </a:lnTo>
                <a:lnTo>
                  <a:pt x="306" y="1840"/>
                </a:lnTo>
                <a:lnTo>
                  <a:pt x="318" y="1844"/>
                </a:lnTo>
                <a:lnTo>
                  <a:pt x="329" y="1848"/>
                </a:lnTo>
                <a:lnTo>
                  <a:pt x="353" y="1856"/>
                </a:lnTo>
                <a:lnTo>
                  <a:pt x="378" y="1865"/>
                </a:lnTo>
                <a:lnTo>
                  <a:pt x="378" y="1863"/>
                </a:lnTo>
                <a:lnTo>
                  <a:pt x="378" y="1861"/>
                </a:lnTo>
                <a:lnTo>
                  <a:pt x="381" y="1838"/>
                </a:lnTo>
                <a:lnTo>
                  <a:pt x="385" y="1815"/>
                </a:lnTo>
                <a:lnTo>
                  <a:pt x="388" y="1794"/>
                </a:lnTo>
                <a:lnTo>
                  <a:pt x="391" y="1775"/>
                </a:lnTo>
                <a:lnTo>
                  <a:pt x="395" y="1755"/>
                </a:lnTo>
                <a:lnTo>
                  <a:pt x="400" y="1735"/>
                </a:lnTo>
                <a:lnTo>
                  <a:pt x="407" y="1713"/>
                </a:lnTo>
                <a:lnTo>
                  <a:pt x="415" y="1691"/>
                </a:lnTo>
                <a:lnTo>
                  <a:pt x="421" y="1680"/>
                </a:lnTo>
                <a:lnTo>
                  <a:pt x="427" y="1670"/>
                </a:lnTo>
                <a:lnTo>
                  <a:pt x="433" y="1659"/>
                </a:lnTo>
                <a:lnTo>
                  <a:pt x="440" y="1649"/>
                </a:lnTo>
                <a:lnTo>
                  <a:pt x="445" y="1635"/>
                </a:lnTo>
                <a:lnTo>
                  <a:pt x="449" y="1622"/>
                </a:lnTo>
                <a:lnTo>
                  <a:pt x="454" y="1609"/>
                </a:lnTo>
                <a:lnTo>
                  <a:pt x="457" y="1597"/>
                </a:lnTo>
                <a:lnTo>
                  <a:pt x="460" y="1571"/>
                </a:lnTo>
                <a:lnTo>
                  <a:pt x="463" y="1543"/>
                </a:lnTo>
                <a:lnTo>
                  <a:pt x="471" y="1531"/>
                </a:lnTo>
                <a:lnTo>
                  <a:pt x="479" y="1521"/>
                </a:lnTo>
                <a:lnTo>
                  <a:pt x="487" y="1513"/>
                </a:lnTo>
                <a:lnTo>
                  <a:pt x="496" y="1506"/>
                </a:lnTo>
                <a:lnTo>
                  <a:pt x="515" y="1493"/>
                </a:lnTo>
                <a:lnTo>
                  <a:pt x="538" y="1478"/>
                </a:lnTo>
                <a:lnTo>
                  <a:pt x="550" y="1469"/>
                </a:lnTo>
                <a:lnTo>
                  <a:pt x="560" y="1460"/>
                </a:lnTo>
                <a:lnTo>
                  <a:pt x="567" y="1450"/>
                </a:lnTo>
                <a:lnTo>
                  <a:pt x="575" y="1439"/>
                </a:lnTo>
                <a:lnTo>
                  <a:pt x="588" y="1417"/>
                </a:lnTo>
                <a:lnTo>
                  <a:pt x="602" y="1391"/>
                </a:lnTo>
                <a:lnTo>
                  <a:pt x="608" y="1379"/>
                </a:lnTo>
                <a:lnTo>
                  <a:pt x="616" y="1369"/>
                </a:lnTo>
                <a:lnTo>
                  <a:pt x="619" y="1365"/>
                </a:lnTo>
                <a:lnTo>
                  <a:pt x="624" y="1360"/>
                </a:lnTo>
                <a:lnTo>
                  <a:pt x="630" y="1357"/>
                </a:lnTo>
                <a:lnTo>
                  <a:pt x="636" y="1354"/>
                </a:lnTo>
                <a:lnTo>
                  <a:pt x="647" y="1352"/>
                </a:lnTo>
                <a:lnTo>
                  <a:pt x="657" y="1348"/>
                </a:lnTo>
                <a:lnTo>
                  <a:pt x="661" y="1345"/>
                </a:lnTo>
                <a:lnTo>
                  <a:pt x="664" y="1342"/>
                </a:lnTo>
                <a:lnTo>
                  <a:pt x="666" y="1339"/>
                </a:lnTo>
                <a:lnTo>
                  <a:pt x="670" y="1334"/>
                </a:lnTo>
                <a:lnTo>
                  <a:pt x="673" y="1326"/>
                </a:lnTo>
                <a:lnTo>
                  <a:pt x="675" y="1317"/>
                </a:lnTo>
                <a:lnTo>
                  <a:pt x="679" y="1300"/>
                </a:lnTo>
                <a:lnTo>
                  <a:pt x="680" y="1285"/>
                </a:lnTo>
                <a:lnTo>
                  <a:pt x="682" y="1270"/>
                </a:lnTo>
                <a:lnTo>
                  <a:pt x="684" y="1252"/>
                </a:lnTo>
                <a:lnTo>
                  <a:pt x="688" y="1237"/>
                </a:lnTo>
                <a:lnTo>
                  <a:pt x="691" y="1222"/>
                </a:lnTo>
                <a:lnTo>
                  <a:pt x="691" y="1168"/>
                </a:lnTo>
                <a:lnTo>
                  <a:pt x="673" y="1115"/>
                </a:lnTo>
                <a:lnTo>
                  <a:pt x="689" y="1111"/>
                </a:lnTo>
                <a:lnTo>
                  <a:pt x="705" y="1107"/>
                </a:lnTo>
                <a:lnTo>
                  <a:pt x="710" y="1102"/>
                </a:lnTo>
                <a:lnTo>
                  <a:pt x="715" y="1099"/>
                </a:lnTo>
                <a:lnTo>
                  <a:pt x="720" y="1100"/>
                </a:lnTo>
                <a:lnTo>
                  <a:pt x="724" y="1102"/>
                </a:lnTo>
                <a:lnTo>
                  <a:pt x="727" y="1105"/>
                </a:lnTo>
                <a:lnTo>
                  <a:pt x="729" y="1109"/>
                </a:lnTo>
                <a:lnTo>
                  <a:pt x="732" y="1118"/>
                </a:lnTo>
                <a:lnTo>
                  <a:pt x="737" y="1128"/>
                </a:lnTo>
                <a:lnTo>
                  <a:pt x="744" y="1143"/>
                </a:lnTo>
                <a:lnTo>
                  <a:pt x="753" y="1159"/>
                </a:lnTo>
                <a:lnTo>
                  <a:pt x="768" y="1156"/>
                </a:lnTo>
                <a:lnTo>
                  <a:pt x="782" y="1153"/>
                </a:lnTo>
                <a:lnTo>
                  <a:pt x="788" y="1150"/>
                </a:lnTo>
                <a:lnTo>
                  <a:pt x="795" y="1147"/>
                </a:lnTo>
                <a:lnTo>
                  <a:pt x="800" y="1142"/>
                </a:lnTo>
                <a:lnTo>
                  <a:pt x="806" y="1136"/>
                </a:lnTo>
                <a:lnTo>
                  <a:pt x="808" y="1126"/>
                </a:lnTo>
                <a:lnTo>
                  <a:pt x="808" y="1115"/>
                </a:lnTo>
                <a:lnTo>
                  <a:pt x="811" y="1105"/>
                </a:lnTo>
                <a:lnTo>
                  <a:pt x="817" y="1098"/>
                </a:lnTo>
                <a:lnTo>
                  <a:pt x="822" y="1090"/>
                </a:lnTo>
                <a:lnTo>
                  <a:pt x="827" y="1083"/>
                </a:lnTo>
                <a:lnTo>
                  <a:pt x="837" y="1067"/>
                </a:lnTo>
                <a:lnTo>
                  <a:pt x="848" y="1051"/>
                </a:lnTo>
                <a:lnTo>
                  <a:pt x="850" y="1047"/>
                </a:lnTo>
                <a:lnTo>
                  <a:pt x="852" y="1044"/>
                </a:lnTo>
                <a:lnTo>
                  <a:pt x="855" y="1042"/>
                </a:lnTo>
                <a:lnTo>
                  <a:pt x="859" y="1041"/>
                </a:lnTo>
                <a:lnTo>
                  <a:pt x="863" y="1041"/>
                </a:lnTo>
                <a:lnTo>
                  <a:pt x="866" y="1042"/>
                </a:lnTo>
                <a:lnTo>
                  <a:pt x="869" y="1044"/>
                </a:lnTo>
                <a:lnTo>
                  <a:pt x="873" y="1046"/>
                </a:lnTo>
                <a:lnTo>
                  <a:pt x="878" y="1051"/>
                </a:lnTo>
                <a:lnTo>
                  <a:pt x="886" y="1057"/>
                </a:lnTo>
                <a:lnTo>
                  <a:pt x="891" y="1057"/>
                </a:lnTo>
                <a:lnTo>
                  <a:pt x="896" y="1057"/>
                </a:lnTo>
                <a:lnTo>
                  <a:pt x="902" y="1043"/>
                </a:lnTo>
                <a:lnTo>
                  <a:pt x="906" y="1030"/>
                </a:lnTo>
                <a:lnTo>
                  <a:pt x="908" y="1023"/>
                </a:lnTo>
                <a:lnTo>
                  <a:pt x="911" y="1017"/>
                </a:lnTo>
                <a:lnTo>
                  <a:pt x="914" y="1010"/>
                </a:lnTo>
                <a:lnTo>
                  <a:pt x="917" y="1003"/>
                </a:lnTo>
                <a:lnTo>
                  <a:pt x="923" y="994"/>
                </a:lnTo>
                <a:lnTo>
                  <a:pt x="930" y="988"/>
                </a:lnTo>
                <a:lnTo>
                  <a:pt x="936" y="981"/>
                </a:lnTo>
                <a:lnTo>
                  <a:pt x="943" y="975"/>
                </a:lnTo>
                <a:lnTo>
                  <a:pt x="958" y="964"/>
                </a:lnTo>
                <a:lnTo>
                  <a:pt x="973" y="950"/>
                </a:lnTo>
                <a:lnTo>
                  <a:pt x="987" y="936"/>
                </a:lnTo>
                <a:lnTo>
                  <a:pt x="1002" y="924"/>
                </a:lnTo>
                <a:lnTo>
                  <a:pt x="1014" y="914"/>
                </a:lnTo>
                <a:lnTo>
                  <a:pt x="1024" y="904"/>
                </a:lnTo>
                <a:lnTo>
                  <a:pt x="1033" y="894"/>
                </a:lnTo>
                <a:lnTo>
                  <a:pt x="1041" y="883"/>
                </a:lnTo>
                <a:lnTo>
                  <a:pt x="1054" y="860"/>
                </a:lnTo>
                <a:lnTo>
                  <a:pt x="1068" y="833"/>
                </a:lnTo>
                <a:lnTo>
                  <a:pt x="1078" y="817"/>
                </a:lnTo>
                <a:lnTo>
                  <a:pt x="1085" y="803"/>
                </a:lnTo>
                <a:lnTo>
                  <a:pt x="1088" y="796"/>
                </a:lnTo>
                <a:lnTo>
                  <a:pt x="1091" y="788"/>
                </a:lnTo>
                <a:lnTo>
                  <a:pt x="1092" y="779"/>
                </a:lnTo>
                <a:lnTo>
                  <a:pt x="1093" y="770"/>
                </a:lnTo>
                <a:lnTo>
                  <a:pt x="1092" y="761"/>
                </a:lnTo>
                <a:lnTo>
                  <a:pt x="1091" y="752"/>
                </a:lnTo>
                <a:lnTo>
                  <a:pt x="1089" y="745"/>
                </a:lnTo>
                <a:lnTo>
                  <a:pt x="1084" y="737"/>
                </a:lnTo>
                <a:lnTo>
                  <a:pt x="1069" y="726"/>
                </a:lnTo>
                <a:lnTo>
                  <a:pt x="1053" y="717"/>
                </a:lnTo>
                <a:lnTo>
                  <a:pt x="1050" y="713"/>
                </a:lnTo>
                <a:lnTo>
                  <a:pt x="1048" y="709"/>
                </a:lnTo>
                <a:lnTo>
                  <a:pt x="1046" y="706"/>
                </a:lnTo>
                <a:lnTo>
                  <a:pt x="1044" y="702"/>
                </a:lnTo>
                <a:lnTo>
                  <a:pt x="1042" y="693"/>
                </a:lnTo>
                <a:lnTo>
                  <a:pt x="1039" y="684"/>
                </a:lnTo>
                <a:lnTo>
                  <a:pt x="1037" y="680"/>
                </a:lnTo>
                <a:lnTo>
                  <a:pt x="1035" y="676"/>
                </a:lnTo>
                <a:lnTo>
                  <a:pt x="1030" y="671"/>
                </a:lnTo>
                <a:lnTo>
                  <a:pt x="1027" y="668"/>
                </a:lnTo>
                <a:lnTo>
                  <a:pt x="1019" y="662"/>
                </a:lnTo>
                <a:lnTo>
                  <a:pt x="1010" y="655"/>
                </a:lnTo>
                <a:lnTo>
                  <a:pt x="1000" y="653"/>
                </a:lnTo>
                <a:lnTo>
                  <a:pt x="992" y="650"/>
                </a:lnTo>
                <a:lnTo>
                  <a:pt x="984" y="645"/>
                </a:lnTo>
                <a:lnTo>
                  <a:pt x="976" y="641"/>
                </a:lnTo>
                <a:lnTo>
                  <a:pt x="969" y="636"/>
                </a:lnTo>
                <a:lnTo>
                  <a:pt x="961" y="631"/>
                </a:lnTo>
                <a:lnTo>
                  <a:pt x="953" y="627"/>
                </a:lnTo>
                <a:lnTo>
                  <a:pt x="944" y="624"/>
                </a:lnTo>
                <a:lnTo>
                  <a:pt x="932" y="621"/>
                </a:lnTo>
                <a:lnTo>
                  <a:pt x="921" y="620"/>
                </a:lnTo>
                <a:lnTo>
                  <a:pt x="916" y="618"/>
                </a:lnTo>
                <a:lnTo>
                  <a:pt x="911" y="616"/>
                </a:lnTo>
                <a:lnTo>
                  <a:pt x="906" y="614"/>
                </a:lnTo>
                <a:lnTo>
                  <a:pt x="901" y="610"/>
                </a:lnTo>
                <a:lnTo>
                  <a:pt x="898" y="605"/>
                </a:lnTo>
                <a:lnTo>
                  <a:pt x="893" y="600"/>
                </a:lnTo>
                <a:lnTo>
                  <a:pt x="891" y="595"/>
                </a:lnTo>
                <a:lnTo>
                  <a:pt x="888" y="589"/>
                </a:lnTo>
                <a:lnTo>
                  <a:pt x="874" y="566"/>
                </a:lnTo>
                <a:lnTo>
                  <a:pt x="861" y="546"/>
                </a:lnTo>
                <a:lnTo>
                  <a:pt x="853" y="536"/>
                </a:lnTo>
                <a:lnTo>
                  <a:pt x="846" y="528"/>
                </a:lnTo>
                <a:lnTo>
                  <a:pt x="836" y="520"/>
                </a:lnTo>
                <a:lnTo>
                  <a:pt x="824" y="512"/>
                </a:lnTo>
                <a:lnTo>
                  <a:pt x="813" y="506"/>
                </a:lnTo>
                <a:lnTo>
                  <a:pt x="804" y="502"/>
                </a:lnTo>
                <a:lnTo>
                  <a:pt x="794" y="499"/>
                </a:lnTo>
                <a:lnTo>
                  <a:pt x="782" y="496"/>
                </a:lnTo>
                <a:lnTo>
                  <a:pt x="773" y="495"/>
                </a:lnTo>
                <a:lnTo>
                  <a:pt x="765" y="496"/>
                </a:lnTo>
                <a:lnTo>
                  <a:pt x="760" y="495"/>
                </a:lnTo>
                <a:lnTo>
                  <a:pt x="757" y="495"/>
                </a:lnTo>
                <a:lnTo>
                  <a:pt x="753" y="493"/>
                </a:lnTo>
                <a:lnTo>
                  <a:pt x="750" y="491"/>
                </a:lnTo>
                <a:lnTo>
                  <a:pt x="747" y="488"/>
                </a:lnTo>
                <a:lnTo>
                  <a:pt x="745" y="483"/>
                </a:lnTo>
                <a:lnTo>
                  <a:pt x="744" y="480"/>
                </a:lnTo>
                <a:lnTo>
                  <a:pt x="744" y="476"/>
                </a:lnTo>
                <a:lnTo>
                  <a:pt x="744" y="467"/>
                </a:lnTo>
                <a:lnTo>
                  <a:pt x="742" y="459"/>
                </a:lnTo>
                <a:lnTo>
                  <a:pt x="736" y="443"/>
                </a:lnTo>
                <a:lnTo>
                  <a:pt x="729" y="429"/>
                </a:lnTo>
                <a:lnTo>
                  <a:pt x="723" y="418"/>
                </a:lnTo>
                <a:lnTo>
                  <a:pt x="715" y="406"/>
                </a:lnTo>
                <a:lnTo>
                  <a:pt x="707" y="394"/>
                </a:lnTo>
                <a:lnTo>
                  <a:pt x="700" y="381"/>
                </a:lnTo>
                <a:lnTo>
                  <a:pt x="692" y="368"/>
                </a:lnTo>
                <a:lnTo>
                  <a:pt x="686" y="353"/>
                </a:lnTo>
                <a:lnTo>
                  <a:pt x="680" y="333"/>
                </a:lnTo>
                <a:lnTo>
                  <a:pt x="675" y="315"/>
                </a:lnTo>
                <a:lnTo>
                  <a:pt x="671" y="298"/>
                </a:lnTo>
                <a:lnTo>
                  <a:pt x="665" y="278"/>
                </a:lnTo>
                <a:lnTo>
                  <a:pt x="651" y="242"/>
                </a:lnTo>
                <a:lnTo>
                  <a:pt x="637" y="209"/>
                </a:lnTo>
                <a:lnTo>
                  <a:pt x="625" y="177"/>
                </a:lnTo>
                <a:lnTo>
                  <a:pt x="611" y="140"/>
                </a:lnTo>
                <a:lnTo>
                  <a:pt x="606" y="123"/>
                </a:lnTo>
                <a:lnTo>
                  <a:pt x="601" y="108"/>
                </a:lnTo>
                <a:lnTo>
                  <a:pt x="593" y="93"/>
                </a:lnTo>
                <a:lnTo>
                  <a:pt x="585" y="76"/>
                </a:lnTo>
                <a:lnTo>
                  <a:pt x="581" y="68"/>
                </a:lnTo>
                <a:lnTo>
                  <a:pt x="578" y="59"/>
                </a:lnTo>
                <a:lnTo>
                  <a:pt x="574" y="51"/>
                </a:lnTo>
                <a:lnTo>
                  <a:pt x="567" y="45"/>
                </a:lnTo>
                <a:lnTo>
                  <a:pt x="561" y="41"/>
                </a:lnTo>
                <a:lnTo>
                  <a:pt x="554" y="37"/>
                </a:lnTo>
                <a:lnTo>
                  <a:pt x="548" y="35"/>
                </a:lnTo>
                <a:lnTo>
                  <a:pt x="541" y="33"/>
                </a:lnTo>
                <a:lnTo>
                  <a:pt x="528" y="30"/>
                </a:lnTo>
                <a:lnTo>
                  <a:pt x="513" y="26"/>
                </a:lnTo>
                <a:lnTo>
                  <a:pt x="494" y="17"/>
                </a:lnTo>
                <a:lnTo>
                  <a:pt x="475" y="8"/>
                </a:lnTo>
                <a:lnTo>
                  <a:pt x="466" y="5"/>
                </a:lnTo>
                <a:lnTo>
                  <a:pt x="456" y="2"/>
                </a:lnTo>
                <a:lnTo>
                  <a:pt x="445" y="0"/>
                </a:lnTo>
                <a:lnTo>
                  <a:pt x="434" y="0"/>
                </a:lnTo>
                <a:lnTo>
                  <a:pt x="427" y="1"/>
                </a:lnTo>
                <a:lnTo>
                  <a:pt x="421" y="3"/>
                </a:lnTo>
                <a:lnTo>
                  <a:pt x="416" y="6"/>
                </a:lnTo>
                <a:lnTo>
                  <a:pt x="412" y="10"/>
                </a:lnTo>
                <a:lnTo>
                  <a:pt x="403" y="21"/>
                </a:lnTo>
                <a:lnTo>
                  <a:pt x="396" y="34"/>
                </a:lnTo>
                <a:lnTo>
                  <a:pt x="388" y="50"/>
                </a:lnTo>
                <a:lnTo>
                  <a:pt x="378" y="66"/>
                </a:lnTo>
                <a:lnTo>
                  <a:pt x="368" y="71"/>
                </a:lnTo>
                <a:lnTo>
                  <a:pt x="359" y="75"/>
                </a:lnTo>
                <a:lnTo>
                  <a:pt x="349" y="78"/>
                </a:lnTo>
                <a:lnTo>
                  <a:pt x="339" y="81"/>
                </a:lnTo>
                <a:lnTo>
                  <a:pt x="329" y="84"/>
                </a:lnTo>
                <a:lnTo>
                  <a:pt x="320" y="87"/>
                </a:lnTo>
                <a:lnTo>
                  <a:pt x="310" y="91"/>
                </a:lnTo>
                <a:lnTo>
                  <a:pt x="301" y="98"/>
                </a:lnTo>
                <a:lnTo>
                  <a:pt x="298" y="103"/>
                </a:lnTo>
                <a:lnTo>
                  <a:pt x="296" y="109"/>
                </a:lnTo>
                <a:lnTo>
                  <a:pt x="288" y="117"/>
                </a:lnTo>
                <a:lnTo>
                  <a:pt x="282" y="125"/>
                </a:lnTo>
                <a:lnTo>
                  <a:pt x="274" y="131"/>
                </a:lnTo>
                <a:lnTo>
                  <a:pt x="268" y="138"/>
                </a:lnTo>
                <a:lnTo>
                  <a:pt x="252" y="149"/>
                </a:lnTo>
                <a:lnTo>
                  <a:pt x="234" y="162"/>
                </a:lnTo>
                <a:lnTo>
                  <a:pt x="225" y="150"/>
                </a:lnTo>
                <a:lnTo>
                  <a:pt x="214" y="139"/>
                </a:lnTo>
                <a:lnTo>
                  <a:pt x="203" y="130"/>
                </a:lnTo>
                <a:lnTo>
                  <a:pt x="192" y="123"/>
                </a:lnTo>
                <a:lnTo>
                  <a:pt x="182" y="115"/>
                </a:lnTo>
                <a:lnTo>
                  <a:pt x="171" y="107"/>
                </a:lnTo>
                <a:lnTo>
                  <a:pt x="160" y="97"/>
                </a:lnTo>
                <a:lnTo>
                  <a:pt x="150" y="85"/>
                </a:lnTo>
                <a:lnTo>
                  <a:pt x="149" y="91"/>
                </a:lnTo>
                <a:lnTo>
                  <a:pt x="148" y="98"/>
                </a:lnTo>
                <a:lnTo>
                  <a:pt x="147" y="104"/>
                </a:lnTo>
                <a:lnTo>
                  <a:pt x="145" y="111"/>
                </a:lnTo>
                <a:lnTo>
                  <a:pt x="140" y="122"/>
                </a:lnTo>
                <a:lnTo>
                  <a:pt x="135" y="132"/>
                </a:lnTo>
                <a:lnTo>
                  <a:pt x="129" y="143"/>
                </a:lnTo>
                <a:lnTo>
                  <a:pt x="123" y="154"/>
                </a:lnTo>
                <a:lnTo>
                  <a:pt x="119" y="166"/>
                </a:lnTo>
                <a:lnTo>
                  <a:pt x="116" y="180"/>
                </a:lnTo>
                <a:lnTo>
                  <a:pt x="110" y="206"/>
                </a:lnTo>
                <a:lnTo>
                  <a:pt x="105" y="229"/>
                </a:lnTo>
                <a:lnTo>
                  <a:pt x="99" y="250"/>
                </a:lnTo>
                <a:lnTo>
                  <a:pt x="94" y="276"/>
                </a:lnTo>
                <a:lnTo>
                  <a:pt x="90" y="298"/>
                </a:lnTo>
                <a:lnTo>
                  <a:pt x="89" y="318"/>
                </a:lnTo>
                <a:lnTo>
                  <a:pt x="86" y="338"/>
                </a:lnTo>
                <a:lnTo>
                  <a:pt x="83" y="360"/>
                </a:lnTo>
                <a:lnTo>
                  <a:pt x="78" y="393"/>
                </a:lnTo>
                <a:lnTo>
                  <a:pt x="74" y="422"/>
                </a:lnTo>
                <a:lnTo>
                  <a:pt x="71" y="450"/>
                </a:lnTo>
                <a:lnTo>
                  <a:pt x="70" y="482"/>
                </a:lnTo>
                <a:lnTo>
                  <a:pt x="70" y="513"/>
                </a:lnTo>
                <a:lnTo>
                  <a:pt x="72" y="539"/>
                </a:lnTo>
                <a:lnTo>
                  <a:pt x="75" y="563"/>
                </a:lnTo>
                <a:lnTo>
                  <a:pt x="77" y="588"/>
                </a:lnTo>
                <a:lnTo>
                  <a:pt x="80" y="612"/>
                </a:lnTo>
                <a:lnTo>
                  <a:pt x="83" y="637"/>
                </a:lnTo>
                <a:lnTo>
                  <a:pt x="86" y="664"/>
                </a:lnTo>
                <a:lnTo>
                  <a:pt x="89" y="693"/>
                </a:lnTo>
                <a:lnTo>
                  <a:pt x="89" y="759"/>
                </a:lnTo>
                <a:lnTo>
                  <a:pt x="88" y="782"/>
                </a:lnTo>
                <a:lnTo>
                  <a:pt x="85" y="802"/>
                </a:lnTo>
                <a:lnTo>
                  <a:pt x="82" y="821"/>
                </a:lnTo>
                <a:lnTo>
                  <a:pt x="78" y="844"/>
                </a:lnTo>
                <a:lnTo>
                  <a:pt x="75" y="859"/>
                </a:lnTo>
                <a:lnTo>
                  <a:pt x="70" y="871"/>
                </a:lnTo>
                <a:lnTo>
                  <a:pt x="64" y="884"/>
                </a:lnTo>
                <a:lnTo>
                  <a:pt x="57" y="897"/>
                </a:lnTo>
                <a:lnTo>
                  <a:pt x="49" y="908"/>
                </a:lnTo>
                <a:lnTo>
                  <a:pt x="41" y="919"/>
                </a:lnTo>
                <a:lnTo>
                  <a:pt x="36" y="923"/>
                </a:lnTo>
                <a:lnTo>
                  <a:pt x="32" y="929"/>
                </a:lnTo>
                <a:lnTo>
                  <a:pt x="34" y="935"/>
                </a:lnTo>
                <a:lnTo>
                  <a:pt x="37" y="939"/>
                </a:lnTo>
                <a:lnTo>
                  <a:pt x="40" y="942"/>
                </a:lnTo>
                <a:lnTo>
                  <a:pt x="44" y="946"/>
                </a:lnTo>
                <a:lnTo>
                  <a:pt x="50" y="950"/>
                </a:lnTo>
                <a:lnTo>
                  <a:pt x="53" y="953"/>
                </a:lnTo>
                <a:lnTo>
                  <a:pt x="56" y="958"/>
                </a:lnTo>
                <a:lnTo>
                  <a:pt x="57" y="963"/>
                </a:lnTo>
                <a:lnTo>
                  <a:pt x="55" y="978"/>
                </a:lnTo>
                <a:lnTo>
                  <a:pt x="52" y="991"/>
                </a:lnTo>
                <a:lnTo>
                  <a:pt x="49" y="1004"/>
                </a:lnTo>
                <a:lnTo>
                  <a:pt x="47" y="1019"/>
                </a:lnTo>
                <a:lnTo>
                  <a:pt x="47" y="1031"/>
                </a:lnTo>
                <a:lnTo>
                  <a:pt x="48" y="1041"/>
                </a:lnTo>
                <a:lnTo>
                  <a:pt x="48" y="1050"/>
                </a:lnTo>
                <a:lnTo>
                  <a:pt x="47" y="1061"/>
                </a:lnTo>
                <a:lnTo>
                  <a:pt x="44" y="1064"/>
                </a:lnTo>
                <a:lnTo>
                  <a:pt x="42" y="1067"/>
                </a:lnTo>
                <a:lnTo>
                  <a:pt x="39" y="1068"/>
                </a:lnTo>
                <a:lnTo>
                  <a:pt x="36" y="1070"/>
                </a:lnTo>
                <a:lnTo>
                  <a:pt x="28" y="1075"/>
                </a:lnTo>
                <a:lnTo>
                  <a:pt x="21" y="1081"/>
                </a:lnTo>
                <a:lnTo>
                  <a:pt x="13" y="1085"/>
                </a:lnTo>
                <a:lnTo>
                  <a:pt x="3" y="1088"/>
                </a:lnTo>
                <a:lnTo>
                  <a:pt x="2" y="1089"/>
                </a:lnTo>
                <a:lnTo>
                  <a:pt x="0" y="108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" name="Freeform 234"/>
          <p:cNvSpPr>
            <a:spLocks/>
          </p:cNvSpPr>
          <p:nvPr/>
        </p:nvSpPr>
        <p:spPr bwMode="auto">
          <a:xfrm>
            <a:off x="8331504" y="1701451"/>
            <a:ext cx="504450" cy="858256"/>
          </a:xfrm>
          <a:custGeom>
            <a:avLst/>
            <a:gdLst>
              <a:gd name="T0" fmla="*/ 329 w 1093"/>
              <a:gd name="T1" fmla="*/ 1848 h 1865"/>
              <a:gd name="T2" fmla="*/ 381 w 1093"/>
              <a:gd name="T3" fmla="*/ 1838 h 1865"/>
              <a:gd name="T4" fmla="*/ 407 w 1093"/>
              <a:gd name="T5" fmla="*/ 1713 h 1865"/>
              <a:gd name="T6" fmla="*/ 445 w 1093"/>
              <a:gd name="T7" fmla="*/ 1635 h 1865"/>
              <a:gd name="T8" fmla="*/ 471 w 1093"/>
              <a:gd name="T9" fmla="*/ 1531 h 1865"/>
              <a:gd name="T10" fmla="*/ 550 w 1093"/>
              <a:gd name="T11" fmla="*/ 1469 h 1865"/>
              <a:gd name="T12" fmla="*/ 608 w 1093"/>
              <a:gd name="T13" fmla="*/ 1379 h 1865"/>
              <a:gd name="T14" fmla="*/ 647 w 1093"/>
              <a:gd name="T15" fmla="*/ 1352 h 1865"/>
              <a:gd name="T16" fmla="*/ 673 w 1093"/>
              <a:gd name="T17" fmla="*/ 1326 h 1865"/>
              <a:gd name="T18" fmla="*/ 688 w 1093"/>
              <a:gd name="T19" fmla="*/ 1237 h 1865"/>
              <a:gd name="T20" fmla="*/ 710 w 1093"/>
              <a:gd name="T21" fmla="*/ 1102 h 1865"/>
              <a:gd name="T22" fmla="*/ 732 w 1093"/>
              <a:gd name="T23" fmla="*/ 1118 h 1865"/>
              <a:gd name="T24" fmla="*/ 788 w 1093"/>
              <a:gd name="T25" fmla="*/ 1150 h 1865"/>
              <a:gd name="T26" fmla="*/ 811 w 1093"/>
              <a:gd name="T27" fmla="*/ 1105 h 1865"/>
              <a:gd name="T28" fmla="*/ 850 w 1093"/>
              <a:gd name="T29" fmla="*/ 1047 h 1865"/>
              <a:gd name="T30" fmla="*/ 869 w 1093"/>
              <a:gd name="T31" fmla="*/ 1044 h 1865"/>
              <a:gd name="T32" fmla="*/ 902 w 1093"/>
              <a:gd name="T33" fmla="*/ 1043 h 1865"/>
              <a:gd name="T34" fmla="*/ 923 w 1093"/>
              <a:gd name="T35" fmla="*/ 994 h 1865"/>
              <a:gd name="T36" fmla="*/ 987 w 1093"/>
              <a:gd name="T37" fmla="*/ 936 h 1865"/>
              <a:gd name="T38" fmla="*/ 1054 w 1093"/>
              <a:gd name="T39" fmla="*/ 860 h 1865"/>
              <a:gd name="T40" fmla="*/ 1092 w 1093"/>
              <a:gd name="T41" fmla="*/ 779 h 1865"/>
              <a:gd name="T42" fmla="*/ 1069 w 1093"/>
              <a:gd name="T43" fmla="*/ 726 h 1865"/>
              <a:gd name="T44" fmla="*/ 1042 w 1093"/>
              <a:gd name="T45" fmla="*/ 693 h 1865"/>
              <a:gd name="T46" fmla="*/ 1019 w 1093"/>
              <a:gd name="T47" fmla="*/ 662 h 1865"/>
              <a:gd name="T48" fmla="*/ 976 w 1093"/>
              <a:gd name="T49" fmla="*/ 641 h 1865"/>
              <a:gd name="T50" fmla="*/ 921 w 1093"/>
              <a:gd name="T51" fmla="*/ 620 h 1865"/>
              <a:gd name="T52" fmla="*/ 893 w 1093"/>
              <a:gd name="T53" fmla="*/ 600 h 1865"/>
              <a:gd name="T54" fmla="*/ 846 w 1093"/>
              <a:gd name="T55" fmla="*/ 528 h 1865"/>
              <a:gd name="T56" fmla="*/ 782 w 1093"/>
              <a:gd name="T57" fmla="*/ 496 h 1865"/>
              <a:gd name="T58" fmla="*/ 750 w 1093"/>
              <a:gd name="T59" fmla="*/ 491 h 1865"/>
              <a:gd name="T60" fmla="*/ 742 w 1093"/>
              <a:gd name="T61" fmla="*/ 459 h 1865"/>
              <a:gd name="T62" fmla="*/ 700 w 1093"/>
              <a:gd name="T63" fmla="*/ 381 h 1865"/>
              <a:gd name="T64" fmla="*/ 665 w 1093"/>
              <a:gd name="T65" fmla="*/ 278 h 1865"/>
              <a:gd name="T66" fmla="*/ 601 w 1093"/>
              <a:gd name="T67" fmla="*/ 108 h 1865"/>
              <a:gd name="T68" fmla="*/ 567 w 1093"/>
              <a:gd name="T69" fmla="*/ 45 h 1865"/>
              <a:gd name="T70" fmla="*/ 513 w 1093"/>
              <a:gd name="T71" fmla="*/ 26 h 1865"/>
              <a:gd name="T72" fmla="*/ 434 w 1093"/>
              <a:gd name="T73" fmla="*/ 0 h 1865"/>
              <a:gd name="T74" fmla="*/ 396 w 1093"/>
              <a:gd name="T75" fmla="*/ 34 h 1865"/>
              <a:gd name="T76" fmla="*/ 339 w 1093"/>
              <a:gd name="T77" fmla="*/ 81 h 1865"/>
              <a:gd name="T78" fmla="*/ 296 w 1093"/>
              <a:gd name="T79" fmla="*/ 109 h 1865"/>
              <a:gd name="T80" fmla="*/ 234 w 1093"/>
              <a:gd name="T81" fmla="*/ 162 h 1865"/>
              <a:gd name="T82" fmla="*/ 171 w 1093"/>
              <a:gd name="T83" fmla="*/ 107 h 1865"/>
              <a:gd name="T84" fmla="*/ 145 w 1093"/>
              <a:gd name="T85" fmla="*/ 111 h 1865"/>
              <a:gd name="T86" fmla="*/ 116 w 1093"/>
              <a:gd name="T87" fmla="*/ 180 h 1865"/>
              <a:gd name="T88" fmla="*/ 89 w 1093"/>
              <a:gd name="T89" fmla="*/ 318 h 1865"/>
              <a:gd name="T90" fmla="*/ 70 w 1093"/>
              <a:gd name="T91" fmla="*/ 482 h 1865"/>
              <a:gd name="T92" fmla="*/ 83 w 1093"/>
              <a:gd name="T93" fmla="*/ 637 h 1865"/>
              <a:gd name="T94" fmla="*/ 82 w 1093"/>
              <a:gd name="T95" fmla="*/ 821 h 1865"/>
              <a:gd name="T96" fmla="*/ 49 w 1093"/>
              <a:gd name="T97" fmla="*/ 908 h 1865"/>
              <a:gd name="T98" fmla="*/ 40 w 1093"/>
              <a:gd name="T99" fmla="*/ 942 h 1865"/>
              <a:gd name="T100" fmla="*/ 55 w 1093"/>
              <a:gd name="T101" fmla="*/ 978 h 1865"/>
              <a:gd name="T102" fmla="*/ 48 w 1093"/>
              <a:gd name="T103" fmla="*/ 1050 h 1865"/>
              <a:gd name="T104" fmla="*/ 28 w 1093"/>
              <a:gd name="T105" fmla="*/ 1075 h 1865"/>
              <a:gd name="T106" fmla="*/ 0 w 1093"/>
              <a:gd name="T107" fmla="*/ 1089 h 1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93" h="1865">
                <a:moveTo>
                  <a:pt x="0" y="1089"/>
                </a:moveTo>
                <a:lnTo>
                  <a:pt x="283" y="1829"/>
                </a:lnTo>
                <a:lnTo>
                  <a:pt x="294" y="1836"/>
                </a:lnTo>
                <a:lnTo>
                  <a:pt x="306" y="1840"/>
                </a:lnTo>
                <a:lnTo>
                  <a:pt x="318" y="1844"/>
                </a:lnTo>
                <a:lnTo>
                  <a:pt x="329" y="1848"/>
                </a:lnTo>
                <a:lnTo>
                  <a:pt x="353" y="1856"/>
                </a:lnTo>
                <a:lnTo>
                  <a:pt x="378" y="1865"/>
                </a:lnTo>
                <a:lnTo>
                  <a:pt x="378" y="1865"/>
                </a:lnTo>
                <a:lnTo>
                  <a:pt x="378" y="1863"/>
                </a:lnTo>
                <a:lnTo>
                  <a:pt x="378" y="1861"/>
                </a:lnTo>
                <a:lnTo>
                  <a:pt x="381" y="1838"/>
                </a:lnTo>
                <a:lnTo>
                  <a:pt x="385" y="1815"/>
                </a:lnTo>
                <a:lnTo>
                  <a:pt x="388" y="1794"/>
                </a:lnTo>
                <a:lnTo>
                  <a:pt x="391" y="1775"/>
                </a:lnTo>
                <a:lnTo>
                  <a:pt x="395" y="1755"/>
                </a:lnTo>
                <a:lnTo>
                  <a:pt x="400" y="1735"/>
                </a:lnTo>
                <a:lnTo>
                  <a:pt x="407" y="1713"/>
                </a:lnTo>
                <a:lnTo>
                  <a:pt x="415" y="1691"/>
                </a:lnTo>
                <a:lnTo>
                  <a:pt x="421" y="1680"/>
                </a:lnTo>
                <a:lnTo>
                  <a:pt x="427" y="1670"/>
                </a:lnTo>
                <a:lnTo>
                  <a:pt x="433" y="1659"/>
                </a:lnTo>
                <a:lnTo>
                  <a:pt x="440" y="1649"/>
                </a:lnTo>
                <a:lnTo>
                  <a:pt x="445" y="1635"/>
                </a:lnTo>
                <a:lnTo>
                  <a:pt x="449" y="1622"/>
                </a:lnTo>
                <a:lnTo>
                  <a:pt x="454" y="1609"/>
                </a:lnTo>
                <a:lnTo>
                  <a:pt x="457" y="1597"/>
                </a:lnTo>
                <a:lnTo>
                  <a:pt x="460" y="1571"/>
                </a:lnTo>
                <a:lnTo>
                  <a:pt x="463" y="1543"/>
                </a:lnTo>
                <a:lnTo>
                  <a:pt x="471" y="1531"/>
                </a:lnTo>
                <a:lnTo>
                  <a:pt x="479" y="1521"/>
                </a:lnTo>
                <a:lnTo>
                  <a:pt x="487" y="1513"/>
                </a:lnTo>
                <a:lnTo>
                  <a:pt x="496" y="1506"/>
                </a:lnTo>
                <a:lnTo>
                  <a:pt x="515" y="1493"/>
                </a:lnTo>
                <a:lnTo>
                  <a:pt x="538" y="1478"/>
                </a:lnTo>
                <a:lnTo>
                  <a:pt x="550" y="1469"/>
                </a:lnTo>
                <a:lnTo>
                  <a:pt x="560" y="1460"/>
                </a:lnTo>
                <a:lnTo>
                  <a:pt x="567" y="1450"/>
                </a:lnTo>
                <a:lnTo>
                  <a:pt x="575" y="1439"/>
                </a:lnTo>
                <a:lnTo>
                  <a:pt x="588" y="1417"/>
                </a:lnTo>
                <a:lnTo>
                  <a:pt x="602" y="1391"/>
                </a:lnTo>
                <a:lnTo>
                  <a:pt x="608" y="1379"/>
                </a:lnTo>
                <a:lnTo>
                  <a:pt x="616" y="1369"/>
                </a:lnTo>
                <a:lnTo>
                  <a:pt x="619" y="1365"/>
                </a:lnTo>
                <a:lnTo>
                  <a:pt x="624" y="1360"/>
                </a:lnTo>
                <a:lnTo>
                  <a:pt x="630" y="1357"/>
                </a:lnTo>
                <a:lnTo>
                  <a:pt x="636" y="1354"/>
                </a:lnTo>
                <a:lnTo>
                  <a:pt x="647" y="1352"/>
                </a:lnTo>
                <a:lnTo>
                  <a:pt x="657" y="1348"/>
                </a:lnTo>
                <a:lnTo>
                  <a:pt x="661" y="1345"/>
                </a:lnTo>
                <a:lnTo>
                  <a:pt x="664" y="1342"/>
                </a:lnTo>
                <a:lnTo>
                  <a:pt x="666" y="1339"/>
                </a:lnTo>
                <a:lnTo>
                  <a:pt x="670" y="1334"/>
                </a:lnTo>
                <a:lnTo>
                  <a:pt x="673" y="1326"/>
                </a:lnTo>
                <a:lnTo>
                  <a:pt x="675" y="1317"/>
                </a:lnTo>
                <a:lnTo>
                  <a:pt x="679" y="1300"/>
                </a:lnTo>
                <a:lnTo>
                  <a:pt x="680" y="1285"/>
                </a:lnTo>
                <a:lnTo>
                  <a:pt x="682" y="1270"/>
                </a:lnTo>
                <a:lnTo>
                  <a:pt x="684" y="1252"/>
                </a:lnTo>
                <a:lnTo>
                  <a:pt x="688" y="1237"/>
                </a:lnTo>
                <a:lnTo>
                  <a:pt x="691" y="1222"/>
                </a:lnTo>
                <a:lnTo>
                  <a:pt x="691" y="1168"/>
                </a:lnTo>
                <a:lnTo>
                  <a:pt x="673" y="1115"/>
                </a:lnTo>
                <a:lnTo>
                  <a:pt x="689" y="1111"/>
                </a:lnTo>
                <a:lnTo>
                  <a:pt x="705" y="1107"/>
                </a:lnTo>
                <a:lnTo>
                  <a:pt x="710" y="1102"/>
                </a:lnTo>
                <a:lnTo>
                  <a:pt x="715" y="1099"/>
                </a:lnTo>
                <a:lnTo>
                  <a:pt x="720" y="1100"/>
                </a:lnTo>
                <a:lnTo>
                  <a:pt x="724" y="1102"/>
                </a:lnTo>
                <a:lnTo>
                  <a:pt x="727" y="1105"/>
                </a:lnTo>
                <a:lnTo>
                  <a:pt x="729" y="1109"/>
                </a:lnTo>
                <a:lnTo>
                  <a:pt x="732" y="1118"/>
                </a:lnTo>
                <a:lnTo>
                  <a:pt x="737" y="1128"/>
                </a:lnTo>
                <a:lnTo>
                  <a:pt x="744" y="1143"/>
                </a:lnTo>
                <a:lnTo>
                  <a:pt x="753" y="1159"/>
                </a:lnTo>
                <a:lnTo>
                  <a:pt x="768" y="1156"/>
                </a:lnTo>
                <a:lnTo>
                  <a:pt x="782" y="1153"/>
                </a:lnTo>
                <a:lnTo>
                  <a:pt x="788" y="1150"/>
                </a:lnTo>
                <a:lnTo>
                  <a:pt x="795" y="1147"/>
                </a:lnTo>
                <a:lnTo>
                  <a:pt x="800" y="1142"/>
                </a:lnTo>
                <a:lnTo>
                  <a:pt x="806" y="1136"/>
                </a:lnTo>
                <a:lnTo>
                  <a:pt x="808" y="1126"/>
                </a:lnTo>
                <a:lnTo>
                  <a:pt x="808" y="1115"/>
                </a:lnTo>
                <a:lnTo>
                  <a:pt x="811" y="1105"/>
                </a:lnTo>
                <a:lnTo>
                  <a:pt x="817" y="1098"/>
                </a:lnTo>
                <a:lnTo>
                  <a:pt x="822" y="1090"/>
                </a:lnTo>
                <a:lnTo>
                  <a:pt x="827" y="1083"/>
                </a:lnTo>
                <a:lnTo>
                  <a:pt x="837" y="1067"/>
                </a:lnTo>
                <a:lnTo>
                  <a:pt x="848" y="1051"/>
                </a:lnTo>
                <a:lnTo>
                  <a:pt x="850" y="1047"/>
                </a:lnTo>
                <a:lnTo>
                  <a:pt x="852" y="1044"/>
                </a:lnTo>
                <a:lnTo>
                  <a:pt x="855" y="1042"/>
                </a:lnTo>
                <a:lnTo>
                  <a:pt x="859" y="1041"/>
                </a:lnTo>
                <a:lnTo>
                  <a:pt x="863" y="1041"/>
                </a:lnTo>
                <a:lnTo>
                  <a:pt x="866" y="1042"/>
                </a:lnTo>
                <a:lnTo>
                  <a:pt x="869" y="1044"/>
                </a:lnTo>
                <a:lnTo>
                  <a:pt x="873" y="1046"/>
                </a:lnTo>
                <a:lnTo>
                  <a:pt x="878" y="1051"/>
                </a:lnTo>
                <a:lnTo>
                  <a:pt x="886" y="1057"/>
                </a:lnTo>
                <a:lnTo>
                  <a:pt x="891" y="1057"/>
                </a:lnTo>
                <a:lnTo>
                  <a:pt x="896" y="1057"/>
                </a:lnTo>
                <a:lnTo>
                  <a:pt x="902" y="1043"/>
                </a:lnTo>
                <a:lnTo>
                  <a:pt x="906" y="1030"/>
                </a:lnTo>
                <a:lnTo>
                  <a:pt x="908" y="1023"/>
                </a:lnTo>
                <a:lnTo>
                  <a:pt x="911" y="1017"/>
                </a:lnTo>
                <a:lnTo>
                  <a:pt x="914" y="1010"/>
                </a:lnTo>
                <a:lnTo>
                  <a:pt x="917" y="1003"/>
                </a:lnTo>
                <a:lnTo>
                  <a:pt x="923" y="994"/>
                </a:lnTo>
                <a:lnTo>
                  <a:pt x="930" y="988"/>
                </a:lnTo>
                <a:lnTo>
                  <a:pt x="936" y="981"/>
                </a:lnTo>
                <a:lnTo>
                  <a:pt x="943" y="975"/>
                </a:lnTo>
                <a:lnTo>
                  <a:pt x="958" y="964"/>
                </a:lnTo>
                <a:lnTo>
                  <a:pt x="973" y="950"/>
                </a:lnTo>
                <a:lnTo>
                  <a:pt x="987" y="936"/>
                </a:lnTo>
                <a:lnTo>
                  <a:pt x="1002" y="924"/>
                </a:lnTo>
                <a:lnTo>
                  <a:pt x="1014" y="914"/>
                </a:lnTo>
                <a:lnTo>
                  <a:pt x="1024" y="904"/>
                </a:lnTo>
                <a:lnTo>
                  <a:pt x="1033" y="894"/>
                </a:lnTo>
                <a:lnTo>
                  <a:pt x="1041" y="883"/>
                </a:lnTo>
                <a:lnTo>
                  <a:pt x="1054" y="860"/>
                </a:lnTo>
                <a:lnTo>
                  <a:pt x="1068" y="833"/>
                </a:lnTo>
                <a:lnTo>
                  <a:pt x="1078" y="817"/>
                </a:lnTo>
                <a:lnTo>
                  <a:pt x="1085" y="803"/>
                </a:lnTo>
                <a:lnTo>
                  <a:pt x="1088" y="796"/>
                </a:lnTo>
                <a:lnTo>
                  <a:pt x="1091" y="788"/>
                </a:lnTo>
                <a:lnTo>
                  <a:pt x="1092" y="779"/>
                </a:lnTo>
                <a:lnTo>
                  <a:pt x="1093" y="770"/>
                </a:lnTo>
                <a:lnTo>
                  <a:pt x="1092" y="761"/>
                </a:lnTo>
                <a:lnTo>
                  <a:pt x="1091" y="752"/>
                </a:lnTo>
                <a:lnTo>
                  <a:pt x="1089" y="745"/>
                </a:lnTo>
                <a:lnTo>
                  <a:pt x="1084" y="737"/>
                </a:lnTo>
                <a:lnTo>
                  <a:pt x="1069" y="726"/>
                </a:lnTo>
                <a:lnTo>
                  <a:pt x="1053" y="717"/>
                </a:lnTo>
                <a:lnTo>
                  <a:pt x="1050" y="713"/>
                </a:lnTo>
                <a:lnTo>
                  <a:pt x="1048" y="709"/>
                </a:lnTo>
                <a:lnTo>
                  <a:pt x="1046" y="706"/>
                </a:lnTo>
                <a:lnTo>
                  <a:pt x="1044" y="702"/>
                </a:lnTo>
                <a:lnTo>
                  <a:pt x="1042" y="693"/>
                </a:lnTo>
                <a:lnTo>
                  <a:pt x="1039" y="684"/>
                </a:lnTo>
                <a:lnTo>
                  <a:pt x="1037" y="680"/>
                </a:lnTo>
                <a:lnTo>
                  <a:pt x="1035" y="676"/>
                </a:lnTo>
                <a:lnTo>
                  <a:pt x="1030" y="671"/>
                </a:lnTo>
                <a:lnTo>
                  <a:pt x="1027" y="668"/>
                </a:lnTo>
                <a:lnTo>
                  <a:pt x="1019" y="662"/>
                </a:lnTo>
                <a:lnTo>
                  <a:pt x="1010" y="655"/>
                </a:lnTo>
                <a:lnTo>
                  <a:pt x="1010" y="655"/>
                </a:lnTo>
                <a:lnTo>
                  <a:pt x="1000" y="653"/>
                </a:lnTo>
                <a:lnTo>
                  <a:pt x="992" y="650"/>
                </a:lnTo>
                <a:lnTo>
                  <a:pt x="984" y="645"/>
                </a:lnTo>
                <a:lnTo>
                  <a:pt x="976" y="641"/>
                </a:lnTo>
                <a:lnTo>
                  <a:pt x="969" y="636"/>
                </a:lnTo>
                <a:lnTo>
                  <a:pt x="961" y="631"/>
                </a:lnTo>
                <a:lnTo>
                  <a:pt x="953" y="627"/>
                </a:lnTo>
                <a:lnTo>
                  <a:pt x="944" y="624"/>
                </a:lnTo>
                <a:lnTo>
                  <a:pt x="932" y="621"/>
                </a:lnTo>
                <a:lnTo>
                  <a:pt x="921" y="620"/>
                </a:lnTo>
                <a:lnTo>
                  <a:pt x="916" y="618"/>
                </a:lnTo>
                <a:lnTo>
                  <a:pt x="911" y="616"/>
                </a:lnTo>
                <a:lnTo>
                  <a:pt x="906" y="614"/>
                </a:lnTo>
                <a:lnTo>
                  <a:pt x="901" y="610"/>
                </a:lnTo>
                <a:lnTo>
                  <a:pt x="898" y="605"/>
                </a:lnTo>
                <a:lnTo>
                  <a:pt x="893" y="600"/>
                </a:lnTo>
                <a:lnTo>
                  <a:pt x="891" y="595"/>
                </a:lnTo>
                <a:lnTo>
                  <a:pt x="888" y="589"/>
                </a:lnTo>
                <a:lnTo>
                  <a:pt x="874" y="566"/>
                </a:lnTo>
                <a:lnTo>
                  <a:pt x="861" y="546"/>
                </a:lnTo>
                <a:lnTo>
                  <a:pt x="853" y="536"/>
                </a:lnTo>
                <a:lnTo>
                  <a:pt x="846" y="528"/>
                </a:lnTo>
                <a:lnTo>
                  <a:pt x="836" y="520"/>
                </a:lnTo>
                <a:lnTo>
                  <a:pt x="824" y="512"/>
                </a:lnTo>
                <a:lnTo>
                  <a:pt x="813" y="506"/>
                </a:lnTo>
                <a:lnTo>
                  <a:pt x="804" y="502"/>
                </a:lnTo>
                <a:lnTo>
                  <a:pt x="794" y="499"/>
                </a:lnTo>
                <a:lnTo>
                  <a:pt x="782" y="496"/>
                </a:lnTo>
                <a:lnTo>
                  <a:pt x="773" y="495"/>
                </a:lnTo>
                <a:lnTo>
                  <a:pt x="765" y="496"/>
                </a:lnTo>
                <a:lnTo>
                  <a:pt x="760" y="495"/>
                </a:lnTo>
                <a:lnTo>
                  <a:pt x="757" y="495"/>
                </a:lnTo>
                <a:lnTo>
                  <a:pt x="753" y="493"/>
                </a:lnTo>
                <a:lnTo>
                  <a:pt x="750" y="491"/>
                </a:lnTo>
                <a:lnTo>
                  <a:pt x="747" y="488"/>
                </a:lnTo>
                <a:lnTo>
                  <a:pt x="745" y="483"/>
                </a:lnTo>
                <a:lnTo>
                  <a:pt x="744" y="480"/>
                </a:lnTo>
                <a:lnTo>
                  <a:pt x="744" y="476"/>
                </a:lnTo>
                <a:lnTo>
                  <a:pt x="744" y="467"/>
                </a:lnTo>
                <a:lnTo>
                  <a:pt x="742" y="459"/>
                </a:lnTo>
                <a:lnTo>
                  <a:pt x="736" y="443"/>
                </a:lnTo>
                <a:lnTo>
                  <a:pt x="729" y="429"/>
                </a:lnTo>
                <a:lnTo>
                  <a:pt x="723" y="418"/>
                </a:lnTo>
                <a:lnTo>
                  <a:pt x="715" y="406"/>
                </a:lnTo>
                <a:lnTo>
                  <a:pt x="707" y="394"/>
                </a:lnTo>
                <a:lnTo>
                  <a:pt x="700" y="381"/>
                </a:lnTo>
                <a:lnTo>
                  <a:pt x="692" y="368"/>
                </a:lnTo>
                <a:lnTo>
                  <a:pt x="686" y="353"/>
                </a:lnTo>
                <a:lnTo>
                  <a:pt x="680" y="333"/>
                </a:lnTo>
                <a:lnTo>
                  <a:pt x="675" y="315"/>
                </a:lnTo>
                <a:lnTo>
                  <a:pt x="671" y="298"/>
                </a:lnTo>
                <a:lnTo>
                  <a:pt x="665" y="278"/>
                </a:lnTo>
                <a:lnTo>
                  <a:pt x="651" y="242"/>
                </a:lnTo>
                <a:lnTo>
                  <a:pt x="637" y="209"/>
                </a:lnTo>
                <a:lnTo>
                  <a:pt x="625" y="177"/>
                </a:lnTo>
                <a:lnTo>
                  <a:pt x="611" y="140"/>
                </a:lnTo>
                <a:lnTo>
                  <a:pt x="606" y="123"/>
                </a:lnTo>
                <a:lnTo>
                  <a:pt x="601" y="108"/>
                </a:lnTo>
                <a:lnTo>
                  <a:pt x="593" y="93"/>
                </a:lnTo>
                <a:lnTo>
                  <a:pt x="585" y="76"/>
                </a:lnTo>
                <a:lnTo>
                  <a:pt x="581" y="68"/>
                </a:lnTo>
                <a:lnTo>
                  <a:pt x="578" y="59"/>
                </a:lnTo>
                <a:lnTo>
                  <a:pt x="574" y="51"/>
                </a:lnTo>
                <a:lnTo>
                  <a:pt x="567" y="45"/>
                </a:lnTo>
                <a:lnTo>
                  <a:pt x="561" y="41"/>
                </a:lnTo>
                <a:lnTo>
                  <a:pt x="554" y="37"/>
                </a:lnTo>
                <a:lnTo>
                  <a:pt x="548" y="35"/>
                </a:lnTo>
                <a:lnTo>
                  <a:pt x="541" y="33"/>
                </a:lnTo>
                <a:lnTo>
                  <a:pt x="528" y="30"/>
                </a:lnTo>
                <a:lnTo>
                  <a:pt x="513" y="26"/>
                </a:lnTo>
                <a:lnTo>
                  <a:pt x="494" y="17"/>
                </a:lnTo>
                <a:lnTo>
                  <a:pt x="475" y="8"/>
                </a:lnTo>
                <a:lnTo>
                  <a:pt x="466" y="5"/>
                </a:lnTo>
                <a:lnTo>
                  <a:pt x="456" y="2"/>
                </a:lnTo>
                <a:lnTo>
                  <a:pt x="445" y="0"/>
                </a:lnTo>
                <a:lnTo>
                  <a:pt x="434" y="0"/>
                </a:lnTo>
                <a:lnTo>
                  <a:pt x="427" y="1"/>
                </a:lnTo>
                <a:lnTo>
                  <a:pt x="421" y="3"/>
                </a:lnTo>
                <a:lnTo>
                  <a:pt x="416" y="6"/>
                </a:lnTo>
                <a:lnTo>
                  <a:pt x="412" y="10"/>
                </a:lnTo>
                <a:lnTo>
                  <a:pt x="403" y="21"/>
                </a:lnTo>
                <a:lnTo>
                  <a:pt x="396" y="34"/>
                </a:lnTo>
                <a:lnTo>
                  <a:pt x="388" y="50"/>
                </a:lnTo>
                <a:lnTo>
                  <a:pt x="378" y="66"/>
                </a:lnTo>
                <a:lnTo>
                  <a:pt x="368" y="71"/>
                </a:lnTo>
                <a:lnTo>
                  <a:pt x="359" y="75"/>
                </a:lnTo>
                <a:lnTo>
                  <a:pt x="349" y="78"/>
                </a:lnTo>
                <a:lnTo>
                  <a:pt x="339" y="81"/>
                </a:lnTo>
                <a:lnTo>
                  <a:pt x="329" y="84"/>
                </a:lnTo>
                <a:lnTo>
                  <a:pt x="320" y="87"/>
                </a:lnTo>
                <a:lnTo>
                  <a:pt x="310" y="91"/>
                </a:lnTo>
                <a:lnTo>
                  <a:pt x="301" y="98"/>
                </a:lnTo>
                <a:lnTo>
                  <a:pt x="298" y="103"/>
                </a:lnTo>
                <a:lnTo>
                  <a:pt x="296" y="109"/>
                </a:lnTo>
                <a:lnTo>
                  <a:pt x="288" y="117"/>
                </a:lnTo>
                <a:lnTo>
                  <a:pt x="282" y="125"/>
                </a:lnTo>
                <a:lnTo>
                  <a:pt x="274" y="131"/>
                </a:lnTo>
                <a:lnTo>
                  <a:pt x="268" y="138"/>
                </a:lnTo>
                <a:lnTo>
                  <a:pt x="252" y="149"/>
                </a:lnTo>
                <a:lnTo>
                  <a:pt x="234" y="162"/>
                </a:lnTo>
                <a:lnTo>
                  <a:pt x="225" y="150"/>
                </a:lnTo>
                <a:lnTo>
                  <a:pt x="214" y="139"/>
                </a:lnTo>
                <a:lnTo>
                  <a:pt x="203" y="130"/>
                </a:lnTo>
                <a:lnTo>
                  <a:pt x="192" y="123"/>
                </a:lnTo>
                <a:lnTo>
                  <a:pt x="182" y="115"/>
                </a:lnTo>
                <a:lnTo>
                  <a:pt x="171" y="107"/>
                </a:lnTo>
                <a:lnTo>
                  <a:pt x="160" y="97"/>
                </a:lnTo>
                <a:lnTo>
                  <a:pt x="150" y="85"/>
                </a:lnTo>
                <a:lnTo>
                  <a:pt x="149" y="91"/>
                </a:lnTo>
                <a:lnTo>
                  <a:pt x="148" y="98"/>
                </a:lnTo>
                <a:lnTo>
                  <a:pt x="147" y="104"/>
                </a:lnTo>
                <a:lnTo>
                  <a:pt x="145" y="111"/>
                </a:lnTo>
                <a:lnTo>
                  <a:pt x="140" y="122"/>
                </a:lnTo>
                <a:lnTo>
                  <a:pt x="135" y="132"/>
                </a:lnTo>
                <a:lnTo>
                  <a:pt x="129" y="143"/>
                </a:lnTo>
                <a:lnTo>
                  <a:pt x="123" y="154"/>
                </a:lnTo>
                <a:lnTo>
                  <a:pt x="119" y="166"/>
                </a:lnTo>
                <a:lnTo>
                  <a:pt x="116" y="180"/>
                </a:lnTo>
                <a:lnTo>
                  <a:pt x="110" y="206"/>
                </a:lnTo>
                <a:lnTo>
                  <a:pt x="105" y="229"/>
                </a:lnTo>
                <a:lnTo>
                  <a:pt x="99" y="250"/>
                </a:lnTo>
                <a:lnTo>
                  <a:pt x="94" y="276"/>
                </a:lnTo>
                <a:lnTo>
                  <a:pt x="90" y="298"/>
                </a:lnTo>
                <a:lnTo>
                  <a:pt x="89" y="318"/>
                </a:lnTo>
                <a:lnTo>
                  <a:pt x="86" y="338"/>
                </a:lnTo>
                <a:lnTo>
                  <a:pt x="83" y="360"/>
                </a:lnTo>
                <a:lnTo>
                  <a:pt x="78" y="393"/>
                </a:lnTo>
                <a:lnTo>
                  <a:pt x="74" y="422"/>
                </a:lnTo>
                <a:lnTo>
                  <a:pt x="71" y="450"/>
                </a:lnTo>
                <a:lnTo>
                  <a:pt x="70" y="482"/>
                </a:lnTo>
                <a:lnTo>
                  <a:pt x="70" y="513"/>
                </a:lnTo>
                <a:lnTo>
                  <a:pt x="72" y="539"/>
                </a:lnTo>
                <a:lnTo>
                  <a:pt x="75" y="563"/>
                </a:lnTo>
                <a:lnTo>
                  <a:pt x="77" y="588"/>
                </a:lnTo>
                <a:lnTo>
                  <a:pt x="80" y="612"/>
                </a:lnTo>
                <a:lnTo>
                  <a:pt x="83" y="637"/>
                </a:lnTo>
                <a:lnTo>
                  <a:pt x="86" y="664"/>
                </a:lnTo>
                <a:lnTo>
                  <a:pt x="89" y="693"/>
                </a:lnTo>
                <a:lnTo>
                  <a:pt x="89" y="759"/>
                </a:lnTo>
                <a:lnTo>
                  <a:pt x="88" y="782"/>
                </a:lnTo>
                <a:lnTo>
                  <a:pt x="85" y="802"/>
                </a:lnTo>
                <a:lnTo>
                  <a:pt x="82" y="821"/>
                </a:lnTo>
                <a:lnTo>
                  <a:pt x="78" y="844"/>
                </a:lnTo>
                <a:lnTo>
                  <a:pt x="75" y="859"/>
                </a:lnTo>
                <a:lnTo>
                  <a:pt x="70" y="871"/>
                </a:lnTo>
                <a:lnTo>
                  <a:pt x="64" y="884"/>
                </a:lnTo>
                <a:lnTo>
                  <a:pt x="57" y="897"/>
                </a:lnTo>
                <a:lnTo>
                  <a:pt x="49" y="908"/>
                </a:lnTo>
                <a:lnTo>
                  <a:pt x="41" y="919"/>
                </a:lnTo>
                <a:lnTo>
                  <a:pt x="36" y="923"/>
                </a:lnTo>
                <a:lnTo>
                  <a:pt x="32" y="929"/>
                </a:lnTo>
                <a:lnTo>
                  <a:pt x="34" y="935"/>
                </a:lnTo>
                <a:lnTo>
                  <a:pt x="37" y="939"/>
                </a:lnTo>
                <a:lnTo>
                  <a:pt x="40" y="942"/>
                </a:lnTo>
                <a:lnTo>
                  <a:pt x="44" y="946"/>
                </a:lnTo>
                <a:lnTo>
                  <a:pt x="50" y="950"/>
                </a:lnTo>
                <a:lnTo>
                  <a:pt x="53" y="953"/>
                </a:lnTo>
                <a:lnTo>
                  <a:pt x="56" y="958"/>
                </a:lnTo>
                <a:lnTo>
                  <a:pt x="57" y="963"/>
                </a:lnTo>
                <a:lnTo>
                  <a:pt x="55" y="978"/>
                </a:lnTo>
                <a:lnTo>
                  <a:pt x="52" y="991"/>
                </a:lnTo>
                <a:lnTo>
                  <a:pt x="49" y="1004"/>
                </a:lnTo>
                <a:lnTo>
                  <a:pt x="47" y="1019"/>
                </a:lnTo>
                <a:lnTo>
                  <a:pt x="47" y="1031"/>
                </a:lnTo>
                <a:lnTo>
                  <a:pt x="48" y="1041"/>
                </a:lnTo>
                <a:lnTo>
                  <a:pt x="48" y="1050"/>
                </a:lnTo>
                <a:lnTo>
                  <a:pt x="47" y="1061"/>
                </a:lnTo>
                <a:lnTo>
                  <a:pt x="44" y="1064"/>
                </a:lnTo>
                <a:lnTo>
                  <a:pt x="42" y="1067"/>
                </a:lnTo>
                <a:lnTo>
                  <a:pt x="39" y="1068"/>
                </a:lnTo>
                <a:lnTo>
                  <a:pt x="36" y="1070"/>
                </a:lnTo>
                <a:lnTo>
                  <a:pt x="28" y="1075"/>
                </a:lnTo>
                <a:lnTo>
                  <a:pt x="21" y="1081"/>
                </a:lnTo>
                <a:lnTo>
                  <a:pt x="13" y="1085"/>
                </a:lnTo>
                <a:lnTo>
                  <a:pt x="3" y="1088"/>
                </a:lnTo>
                <a:lnTo>
                  <a:pt x="2" y="1089"/>
                </a:lnTo>
                <a:lnTo>
                  <a:pt x="0" y="1089"/>
                </a:lnTo>
                <a:lnTo>
                  <a:pt x="0" y="1089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" name="Freeform 235"/>
          <p:cNvSpPr>
            <a:spLocks/>
          </p:cNvSpPr>
          <p:nvPr/>
        </p:nvSpPr>
        <p:spPr bwMode="auto">
          <a:xfrm>
            <a:off x="8075824" y="2262565"/>
            <a:ext cx="248770" cy="474045"/>
          </a:xfrm>
          <a:custGeom>
            <a:avLst/>
            <a:gdLst>
              <a:gd name="T0" fmla="*/ 540 w 540"/>
              <a:gd name="T1" fmla="*/ 961 h 1030"/>
              <a:gd name="T2" fmla="*/ 520 w 540"/>
              <a:gd name="T3" fmla="*/ 929 h 1030"/>
              <a:gd name="T4" fmla="*/ 513 w 540"/>
              <a:gd name="T5" fmla="*/ 907 h 1030"/>
              <a:gd name="T6" fmla="*/ 510 w 540"/>
              <a:gd name="T7" fmla="*/ 861 h 1030"/>
              <a:gd name="T8" fmla="*/ 499 w 540"/>
              <a:gd name="T9" fmla="*/ 811 h 1030"/>
              <a:gd name="T10" fmla="*/ 483 w 540"/>
              <a:gd name="T11" fmla="*/ 769 h 1030"/>
              <a:gd name="T12" fmla="*/ 474 w 540"/>
              <a:gd name="T13" fmla="*/ 739 h 1030"/>
              <a:gd name="T14" fmla="*/ 462 w 540"/>
              <a:gd name="T15" fmla="*/ 668 h 1030"/>
              <a:gd name="T16" fmla="*/ 449 w 540"/>
              <a:gd name="T17" fmla="*/ 621 h 1030"/>
              <a:gd name="T18" fmla="*/ 447 w 540"/>
              <a:gd name="T19" fmla="*/ 584 h 1030"/>
              <a:gd name="T20" fmla="*/ 454 w 540"/>
              <a:gd name="T21" fmla="*/ 557 h 1030"/>
              <a:gd name="T22" fmla="*/ 459 w 540"/>
              <a:gd name="T23" fmla="*/ 511 h 1030"/>
              <a:gd name="T24" fmla="*/ 464 w 540"/>
              <a:gd name="T25" fmla="*/ 467 h 1030"/>
              <a:gd name="T26" fmla="*/ 467 w 540"/>
              <a:gd name="T27" fmla="*/ 388 h 1030"/>
              <a:gd name="T28" fmla="*/ 467 w 540"/>
              <a:gd name="T29" fmla="*/ 308 h 1030"/>
              <a:gd name="T30" fmla="*/ 475 w 540"/>
              <a:gd name="T31" fmla="*/ 284 h 1030"/>
              <a:gd name="T32" fmla="*/ 500 w 540"/>
              <a:gd name="T33" fmla="*/ 249 h 1030"/>
              <a:gd name="T34" fmla="*/ 513 w 540"/>
              <a:gd name="T35" fmla="*/ 217 h 1030"/>
              <a:gd name="T36" fmla="*/ 532 w 540"/>
              <a:gd name="T37" fmla="*/ 181 h 1030"/>
              <a:gd name="T38" fmla="*/ 539 w 540"/>
              <a:gd name="T39" fmla="*/ 162 h 1030"/>
              <a:gd name="T40" fmla="*/ 538 w 540"/>
              <a:gd name="T41" fmla="*/ 142 h 1030"/>
              <a:gd name="T42" fmla="*/ 527 w 540"/>
              <a:gd name="T43" fmla="*/ 126 h 1030"/>
              <a:gd name="T44" fmla="*/ 502 w 540"/>
              <a:gd name="T45" fmla="*/ 107 h 1030"/>
              <a:gd name="T46" fmla="*/ 491 w 540"/>
              <a:gd name="T47" fmla="*/ 95 h 1030"/>
              <a:gd name="T48" fmla="*/ 480 w 540"/>
              <a:gd name="T49" fmla="*/ 67 h 1030"/>
              <a:gd name="T50" fmla="*/ 474 w 540"/>
              <a:gd name="T51" fmla="*/ 33 h 1030"/>
              <a:gd name="T52" fmla="*/ 465 w 540"/>
              <a:gd name="T53" fmla="*/ 0 h 1030"/>
              <a:gd name="T54" fmla="*/ 1 w 540"/>
              <a:gd name="T55" fmla="*/ 203 h 1030"/>
              <a:gd name="T56" fmla="*/ 10 w 540"/>
              <a:gd name="T57" fmla="*/ 243 h 1030"/>
              <a:gd name="T58" fmla="*/ 20 w 540"/>
              <a:gd name="T59" fmla="*/ 291 h 1030"/>
              <a:gd name="T60" fmla="*/ 28 w 540"/>
              <a:gd name="T61" fmla="*/ 327 h 1030"/>
              <a:gd name="T62" fmla="*/ 45 w 540"/>
              <a:gd name="T63" fmla="*/ 350 h 1030"/>
              <a:gd name="T64" fmla="*/ 67 w 540"/>
              <a:gd name="T65" fmla="*/ 389 h 1030"/>
              <a:gd name="T66" fmla="*/ 82 w 540"/>
              <a:gd name="T67" fmla="*/ 426 h 1030"/>
              <a:gd name="T68" fmla="*/ 92 w 540"/>
              <a:gd name="T69" fmla="*/ 476 h 1030"/>
              <a:gd name="T70" fmla="*/ 110 w 540"/>
              <a:gd name="T71" fmla="*/ 526 h 1030"/>
              <a:gd name="T72" fmla="*/ 128 w 540"/>
              <a:gd name="T73" fmla="*/ 574 h 1030"/>
              <a:gd name="T74" fmla="*/ 143 w 540"/>
              <a:gd name="T75" fmla="*/ 627 h 1030"/>
              <a:gd name="T76" fmla="*/ 166 w 540"/>
              <a:gd name="T77" fmla="*/ 668 h 1030"/>
              <a:gd name="T78" fmla="*/ 186 w 540"/>
              <a:gd name="T79" fmla="*/ 693 h 1030"/>
              <a:gd name="T80" fmla="*/ 210 w 540"/>
              <a:gd name="T81" fmla="*/ 714 h 1030"/>
              <a:gd name="T82" fmla="*/ 300 w 540"/>
              <a:gd name="T83" fmla="*/ 996 h 1030"/>
              <a:gd name="T84" fmla="*/ 305 w 540"/>
              <a:gd name="T85" fmla="*/ 1030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0" h="1030">
                <a:moveTo>
                  <a:pt x="305" y="1030"/>
                </a:moveTo>
                <a:lnTo>
                  <a:pt x="540" y="961"/>
                </a:lnTo>
                <a:lnTo>
                  <a:pt x="540" y="961"/>
                </a:lnTo>
                <a:lnTo>
                  <a:pt x="531" y="947"/>
                </a:lnTo>
                <a:lnTo>
                  <a:pt x="524" y="935"/>
                </a:lnTo>
                <a:lnTo>
                  <a:pt x="520" y="929"/>
                </a:lnTo>
                <a:lnTo>
                  <a:pt x="518" y="922"/>
                </a:lnTo>
                <a:lnTo>
                  <a:pt x="515" y="916"/>
                </a:lnTo>
                <a:lnTo>
                  <a:pt x="513" y="907"/>
                </a:lnTo>
                <a:lnTo>
                  <a:pt x="510" y="891"/>
                </a:lnTo>
                <a:lnTo>
                  <a:pt x="510" y="876"/>
                </a:lnTo>
                <a:lnTo>
                  <a:pt x="510" y="861"/>
                </a:lnTo>
                <a:lnTo>
                  <a:pt x="507" y="843"/>
                </a:lnTo>
                <a:lnTo>
                  <a:pt x="504" y="826"/>
                </a:lnTo>
                <a:lnTo>
                  <a:pt x="499" y="811"/>
                </a:lnTo>
                <a:lnTo>
                  <a:pt x="493" y="797"/>
                </a:lnTo>
                <a:lnTo>
                  <a:pt x="486" y="780"/>
                </a:lnTo>
                <a:lnTo>
                  <a:pt x="483" y="769"/>
                </a:lnTo>
                <a:lnTo>
                  <a:pt x="479" y="758"/>
                </a:lnTo>
                <a:lnTo>
                  <a:pt x="476" y="748"/>
                </a:lnTo>
                <a:lnTo>
                  <a:pt x="474" y="739"/>
                </a:lnTo>
                <a:lnTo>
                  <a:pt x="471" y="718"/>
                </a:lnTo>
                <a:lnTo>
                  <a:pt x="467" y="695"/>
                </a:lnTo>
                <a:lnTo>
                  <a:pt x="462" y="668"/>
                </a:lnTo>
                <a:lnTo>
                  <a:pt x="454" y="645"/>
                </a:lnTo>
                <a:lnTo>
                  <a:pt x="451" y="634"/>
                </a:lnTo>
                <a:lnTo>
                  <a:pt x="449" y="621"/>
                </a:lnTo>
                <a:lnTo>
                  <a:pt x="447" y="608"/>
                </a:lnTo>
                <a:lnTo>
                  <a:pt x="447" y="594"/>
                </a:lnTo>
                <a:lnTo>
                  <a:pt x="447" y="584"/>
                </a:lnTo>
                <a:lnTo>
                  <a:pt x="449" y="575"/>
                </a:lnTo>
                <a:lnTo>
                  <a:pt x="452" y="567"/>
                </a:lnTo>
                <a:lnTo>
                  <a:pt x="454" y="557"/>
                </a:lnTo>
                <a:lnTo>
                  <a:pt x="458" y="541"/>
                </a:lnTo>
                <a:lnTo>
                  <a:pt x="459" y="526"/>
                </a:lnTo>
                <a:lnTo>
                  <a:pt x="459" y="511"/>
                </a:lnTo>
                <a:lnTo>
                  <a:pt x="460" y="493"/>
                </a:lnTo>
                <a:lnTo>
                  <a:pt x="462" y="479"/>
                </a:lnTo>
                <a:lnTo>
                  <a:pt x="464" y="467"/>
                </a:lnTo>
                <a:lnTo>
                  <a:pt x="466" y="455"/>
                </a:lnTo>
                <a:lnTo>
                  <a:pt x="467" y="440"/>
                </a:lnTo>
                <a:lnTo>
                  <a:pt x="467" y="388"/>
                </a:lnTo>
                <a:lnTo>
                  <a:pt x="478" y="334"/>
                </a:lnTo>
                <a:lnTo>
                  <a:pt x="472" y="321"/>
                </a:lnTo>
                <a:lnTo>
                  <a:pt x="467" y="308"/>
                </a:lnTo>
                <a:lnTo>
                  <a:pt x="469" y="298"/>
                </a:lnTo>
                <a:lnTo>
                  <a:pt x="471" y="290"/>
                </a:lnTo>
                <a:lnTo>
                  <a:pt x="475" y="284"/>
                </a:lnTo>
                <a:lnTo>
                  <a:pt x="479" y="277"/>
                </a:lnTo>
                <a:lnTo>
                  <a:pt x="489" y="264"/>
                </a:lnTo>
                <a:lnTo>
                  <a:pt x="500" y="249"/>
                </a:lnTo>
                <a:lnTo>
                  <a:pt x="505" y="239"/>
                </a:lnTo>
                <a:lnTo>
                  <a:pt x="508" y="228"/>
                </a:lnTo>
                <a:lnTo>
                  <a:pt x="513" y="217"/>
                </a:lnTo>
                <a:lnTo>
                  <a:pt x="518" y="206"/>
                </a:lnTo>
                <a:lnTo>
                  <a:pt x="526" y="193"/>
                </a:lnTo>
                <a:lnTo>
                  <a:pt x="532" y="181"/>
                </a:lnTo>
                <a:lnTo>
                  <a:pt x="535" y="175"/>
                </a:lnTo>
                <a:lnTo>
                  <a:pt x="538" y="168"/>
                </a:lnTo>
                <a:lnTo>
                  <a:pt x="539" y="162"/>
                </a:lnTo>
                <a:lnTo>
                  <a:pt x="540" y="153"/>
                </a:lnTo>
                <a:lnTo>
                  <a:pt x="539" y="148"/>
                </a:lnTo>
                <a:lnTo>
                  <a:pt x="538" y="142"/>
                </a:lnTo>
                <a:lnTo>
                  <a:pt x="535" y="138"/>
                </a:lnTo>
                <a:lnTo>
                  <a:pt x="533" y="134"/>
                </a:lnTo>
                <a:lnTo>
                  <a:pt x="527" y="126"/>
                </a:lnTo>
                <a:lnTo>
                  <a:pt x="519" y="120"/>
                </a:lnTo>
                <a:lnTo>
                  <a:pt x="511" y="114"/>
                </a:lnTo>
                <a:lnTo>
                  <a:pt x="502" y="107"/>
                </a:lnTo>
                <a:lnTo>
                  <a:pt x="499" y="104"/>
                </a:lnTo>
                <a:lnTo>
                  <a:pt x="494" y="99"/>
                </a:lnTo>
                <a:lnTo>
                  <a:pt x="491" y="95"/>
                </a:lnTo>
                <a:lnTo>
                  <a:pt x="489" y="90"/>
                </a:lnTo>
                <a:lnTo>
                  <a:pt x="485" y="79"/>
                </a:lnTo>
                <a:lnTo>
                  <a:pt x="480" y="67"/>
                </a:lnTo>
                <a:lnTo>
                  <a:pt x="478" y="56"/>
                </a:lnTo>
                <a:lnTo>
                  <a:pt x="476" y="45"/>
                </a:lnTo>
                <a:lnTo>
                  <a:pt x="474" y="33"/>
                </a:lnTo>
                <a:lnTo>
                  <a:pt x="472" y="23"/>
                </a:lnTo>
                <a:lnTo>
                  <a:pt x="470" y="11"/>
                </a:lnTo>
                <a:lnTo>
                  <a:pt x="465" y="0"/>
                </a:lnTo>
                <a:lnTo>
                  <a:pt x="0" y="180"/>
                </a:lnTo>
                <a:lnTo>
                  <a:pt x="0" y="192"/>
                </a:lnTo>
                <a:lnTo>
                  <a:pt x="1" y="203"/>
                </a:lnTo>
                <a:lnTo>
                  <a:pt x="2" y="214"/>
                </a:lnTo>
                <a:lnTo>
                  <a:pt x="4" y="223"/>
                </a:lnTo>
                <a:lnTo>
                  <a:pt x="10" y="243"/>
                </a:lnTo>
                <a:lnTo>
                  <a:pt x="16" y="264"/>
                </a:lnTo>
                <a:lnTo>
                  <a:pt x="19" y="279"/>
                </a:lnTo>
                <a:lnTo>
                  <a:pt x="20" y="291"/>
                </a:lnTo>
                <a:lnTo>
                  <a:pt x="21" y="304"/>
                </a:lnTo>
                <a:lnTo>
                  <a:pt x="25" y="318"/>
                </a:lnTo>
                <a:lnTo>
                  <a:pt x="28" y="327"/>
                </a:lnTo>
                <a:lnTo>
                  <a:pt x="33" y="335"/>
                </a:lnTo>
                <a:lnTo>
                  <a:pt x="40" y="342"/>
                </a:lnTo>
                <a:lnTo>
                  <a:pt x="45" y="350"/>
                </a:lnTo>
                <a:lnTo>
                  <a:pt x="54" y="364"/>
                </a:lnTo>
                <a:lnTo>
                  <a:pt x="61" y="377"/>
                </a:lnTo>
                <a:lnTo>
                  <a:pt x="67" y="389"/>
                </a:lnTo>
                <a:lnTo>
                  <a:pt x="72" y="401"/>
                </a:lnTo>
                <a:lnTo>
                  <a:pt x="78" y="413"/>
                </a:lnTo>
                <a:lnTo>
                  <a:pt x="82" y="426"/>
                </a:lnTo>
                <a:lnTo>
                  <a:pt x="85" y="440"/>
                </a:lnTo>
                <a:lnTo>
                  <a:pt x="88" y="456"/>
                </a:lnTo>
                <a:lnTo>
                  <a:pt x="92" y="476"/>
                </a:lnTo>
                <a:lnTo>
                  <a:pt x="97" y="493"/>
                </a:lnTo>
                <a:lnTo>
                  <a:pt x="103" y="510"/>
                </a:lnTo>
                <a:lnTo>
                  <a:pt x="110" y="526"/>
                </a:lnTo>
                <a:lnTo>
                  <a:pt x="116" y="541"/>
                </a:lnTo>
                <a:lnTo>
                  <a:pt x="123" y="557"/>
                </a:lnTo>
                <a:lnTo>
                  <a:pt x="128" y="574"/>
                </a:lnTo>
                <a:lnTo>
                  <a:pt x="133" y="594"/>
                </a:lnTo>
                <a:lnTo>
                  <a:pt x="138" y="612"/>
                </a:lnTo>
                <a:lnTo>
                  <a:pt x="143" y="627"/>
                </a:lnTo>
                <a:lnTo>
                  <a:pt x="151" y="641"/>
                </a:lnTo>
                <a:lnTo>
                  <a:pt x="160" y="658"/>
                </a:lnTo>
                <a:lnTo>
                  <a:pt x="166" y="668"/>
                </a:lnTo>
                <a:lnTo>
                  <a:pt x="172" y="677"/>
                </a:lnTo>
                <a:lnTo>
                  <a:pt x="178" y="686"/>
                </a:lnTo>
                <a:lnTo>
                  <a:pt x="186" y="693"/>
                </a:lnTo>
                <a:lnTo>
                  <a:pt x="193" y="701"/>
                </a:lnTo>
                <a:lnTo>
                  <a:pt x="201" y="707"/>
                </a:lnTo>
                <a:lnTo>
                  <a:pt x="210" y="714"/>
                </a:lnTo>
                <a:lnTo>
                  <a:pt x="221" y="719"/>
                </a:lnTo>
                <a:lnTo>
                  <a:pt x="298" y="982"/>
                </a:lnTo>
                <a:lnTo>
                  <a:pt x="300" y="996"/>
                </a:lnTo>
                <a:lnTo>
                  <a:pt x="302" y="1005"/>
                </a:lnTo>
                <a:lnTo>
                  <a:pt x="304" y="1016"/>
                </a:lnTo>
                <a:lnTo>
                  <a:pt x="305" y="103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" name="Freeform 236"/>
          <p:cNvSpPr>
            <a:spLocks/>
          </p:cNvSpPr>
          <p:nvPr/>
        </p:nvSpPr>
        <p:spPr bwMode="auto">
          <a:xfrm>
            <a:off x="8075824" y="2262565"/>
            <a:ext cx="248770" cy="474045"/>
          </a:xfrm>
          <a:custGeom>
            <a:avLst/>
            <a:gdLst>
              <a:gd name="T0" fmla="*/ 540 w 540"/>
              <a:gd name="T1" fmla="*/ 961 h 1030"/>
              <a:gd name="T2" fmla="*/ 520 w 540"/>
              <a:gd name="T3" fmla="*/ 929 h 1030"/>
              <a:gd name="T4" fmla="*/ 513 w 540"/>
              <a:gd name="T5" fmla="*/ 907 h 1030"/>
              <a:gd name="T6" fmla="*/ 510 w 540"/>
              <a:gd name="T7" fmla="*/ 861 h 1030"/>
              <a:gd name="T8" fmla="*/ 499 w 540"/>
              <a:gd name="T9" fmla="*/ 811 h 1030"/>
              <a:gd name="T10" fmla="*/ 483 w 540"/>
              <a:gd name="T11" fmla="*/ 769 h 1030"/>
              <a:gd name="T12" fmla="*/ 474 w 540"/>
              <a:gd name="T13" fmla="*/ 739 h 1030"/>
              <a:gd name="T14" fmla="*/ 462 w 540"/>
              <a:gd name="T15" fmla="*/ 668 h 1030"/>
              <a:gd name="T16" fmla="*/ 449 w 540"/>
              <a:gd name="T17" fmla="*/ 621 h 1030"/>
              <a:gd name="T18" fmla="*/ 447 w 540"/>
              <a:gd name="T19" fmla="*/ 584 h 1030"/>
              <a:gd name="T20" fmla="*/ 454 w 540"/>
              <a:gd name="T21" fmla="*/ 557 h 1030"/>
              <a:gd name="T22" fmla="*/ 459 w 540"/>
              <a:gd name="T23" fmla="*/ 511 h 1030"/>
              <a:gd name="T24" fmla="*/ 464 w 540"/>
              <a:gd name="T25" fmla="*/ 467 h 1030"/>
              <a:gd name="T26" fmla="*/ 467 w 540"/>
              <a:gd name="T27" fmla="*/ 388 h 1030"/>
              <a:gd name="T28" fmla="*/ 467 w 540"/>
              <a:gd name="T29" fmla="*/ 308 h 1030"/>
              <a:gd name="T30" fmla="*/ 475 w 540"/>
              <a:gd name="T31" fmla="*/ 284 h 1030"/>
              <a:gd name="T32" fmla="*/ 500 w 540"/>
              <a:gd name="T33" fmla="*/ 249 h 1030"/>
              <a:gd name="T34" fmla="*/ 513 w 540"/>
              <a:gd name="T35" fmla="*/ 217 h 1030"/>
              <a:gd name="T36" fmla="*/ 532 w 540"/>
              <a:gd name="T37" fmla="*/ 181 h 1030"/>
              <a:gd name="T38" fmla="*/ 539 w 540"/>
              <a:gd name="T39" fmla="*/ 162 h 1030"/>
              <a:gd name="T40" fmla="*/ 538 w 540"/>
              <a:gd name="T41" fmla="*/ 142 h 1030"/>
              <a:gd name="T42" fmla="*/ 527 w 540"/>
              <a:gd name="T43" fmla="*/ 126 h 1030"/>
              <a:gd name="T44" fmla="*/ 502 w 540"/>
              <a:gd name="T45" fmla="*/ 107 h 1030"/>
              <a:gd name="T46" fmla="*/ 491 w 540"/>
              <a:gd name="T47" fmla="*/ 95 h 1030"/>
              <a:gd name="T48" fmla="*/ 480 w 540"/>
              <a:gd name="T49" fmla="*/ 67 h 1030"/>
              <a:gd name="T50" fmla="*/ 474 w 540"/>
              <a:gd name="T51" fmla="*/ 33 h 1030"/>
              <a:gd name="T52" fmla="*/ 465 w 540"/>
              <a:gd name="T53" fmla="*/ 0 h 1030"/>
              <a:gd name="T54" fmla="*/ 0 w 540"/>
              <a:gd name="T55" fmla="*/ 180 h 1030"/>
              <a:gd name="T56" fmla="*/ 2 w 540"/>
              <a:gd name="T57" fmla="*/ 214 h 1030"/>
              <a:gd name="T58" fmla="*/ 16 w 540"/>
              <a:gd name="T59" fmla="*/ 264 h 1030"/>
              <a:gd name="T60" fmla="*/ 21 w 540"/>
              <a:gd name="T61" fmla="*/ 304 h 1030"/>
              <a:gd name="T62" fmla="*/ 33 w 540"/>
              <a:gd name="T63" fmla="*/ 335 h 1030"/>
              <a:gd name="T64" fmla="*/ 54 w 540"/>
              <a:gd name="T65" fmla="*/ 364 h 1030"/>
              <a:gd name="T66" fmla="*/ 72 w 540"/>
              <a:gd name="T67" fmla="*/ 401 h 1030"/>
              <a:gd name="T68" fmla="*/ 85 w 540"/>
              <a:gd name="T69" fmla="*/ 440 h 1030"/>
              <a:gd name="T70" fmla="*/ 97 w 540"/>
              <a:gd name="T71" fmla="*/ 493 h 1030"/>
              <a:gd name="T72" fmla="*/ 116 w 540"/>
              <a:gd name="T73" fmla="*/ 541 h 1030"/>
              <a:gd name="T74" fmla="*/ 133 w 540"/>
              <a:gd name="T75" fmla="*/ 594 h 1030"/>
              <a:gd name="T76" fmla="*/ 151 w 540"/>
              <a:gd name="T77" fmla="*/ 641 h 1030"/>
              <a:gd name="T78" fmla="*/ 172 w 540"/>
              <a:gd name="T79" fmla="*/ 677 h 1030"/>
              <a:gd name="T80" fmla="*/ 193 w 540"/>
              <a:gd name="T81" fmla="*/ 701 h 1030"/>
              <a:gd name="T82" fmla="*/ 221 w 540"/>
              <a:gd name="T83" fmla="*/ 719 h 1030"/>
              <a:gd name="T84" fmla="*/ 302 w 540"/>
              <a:gd name="T85" fmla="*/ 1005 h 1030"/>
              <a:gd name="T86" fmla="*/ 305 w 540"/>
              <a:gd name="T87" fmla="*/ 1030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40" h="1030">
                <a:moveTo>
                  <a:pt x="305" y="1030"/>
                </a:moveTo>
                <a:lnTo>
                  <a:pt x="540" y="961"/>
                </a:lnTo>
                <a:lnTo>
                  <a:pt x="540" y="961"/>
                </a:lnTo>
                <a:lnTo>
                  <a:pt x="531" y="947"/>
                </a:lnTo>
                <a:lnTo>
                  <a:pt x="524" y="935"/>
                </a:lnTo>
                <a:lnTo>
                  <a:pt x="520" y="929"/>
                </a:lnTo>
                <a:lnTo>
                  <a:pt x="518" y="922"/>
                </a:lnTo>
                <a:lnTo>
                  <a:pt x="515" y="916"/>
                </a:lnTo>
                <a:lnTo>
                  <a:pt x="513" y="907"/>
                </a:lnTo>
                <a:lnTo>
                  <a:pt x="510" y="891"/>
                </a:lnTo>
                <a:lnTo>
                  <a:pt x="510" y="876"/>
                </a:lnTo>
                <a:lnTo>
                  <a:pt x="510" y="861"/>
                </a:lnTo>
                <a:lnTo>
                  <a:pt x="507" y="843"/>
                </a:lnTo>
                <a:lnTo>
                  <a:pt x="504" y="826"/>
                </a:lnTo>
                <a:lnTo>
                  <a:pt x="499" y="811"/>
                </a:lnTo>
                <a:lnTo>
                  <a:pt x="493" y="797"/>
                </a:lnTo>
                <a:lnTo>
                  <a:pt x="486" y="780"/>
                </a:lnTo>
                <a:lnTo>
                  <a:pt x="483" y="769"/>
                </a:lnTo>
                <a:lnTo>
                  <a:pt x="479" y="758"/>
                </a:lnTo>
                <a:lnTo>
                  <a:pt x="476" y="748"/>
                </a:lnTo>
                <a:lnTo>
                  <a:pt x="474" y="739"/>
                </a:lnTo>
                <a:lnTo>
                  <a:pt x="471" y="718"/>
                </a:lnTo>
                <a:lnTo>
                  <a:pt x="467" y="695"/>
                </a:lnTo>
                <a:lnTo>
                  <a:pt x="462" y="668"/>
                </a:lnTo>
                <a:lnTo>
                  <a:pt x="454" y="645"/>
                </a:lnTo>
                <a:lnTo>
                  <a:pt x="451" y="634"/>
                </a:lnTo>
                <a:lnTo>
                  <a:pt x="449" y="621"/>
                </a:lnTo>
                <a:lnTo>
                  <a:pt x="447" y="608"/>
                </a:lnTo>
                <a:lnTo>
                  <a:pt x="447" y="594"/>
                </a:lnTo>
                <a:lnTo>
                  <a:pt x="447" y="584"/>
                </a:lnTo>
                <a:lnTo>
                  <a:pt x="449" y="575"/>
                </a:lnTo>
                <a:lnTo>
                  <a:pt x="452" y="567"/>
                </a:lnTo>
                <a:lnTo>
                  <a:pt x="454" y="557"/>
                </a:lnTo>
                <a:lnTo>
                  <a:pt x="458" y="541"/>
                </a:lnTo>
                <a:lnTo>
                  <a:pt x="459" y="526"/>
                </a:lnTo>
                <a:lnTo>
                  <a:pt x="459" y="511"/>
                </a:lnTo>
                <a:lnTo>
                  <a:pt x="460" y="493"/>
                </a:lnTo>
                <a:lnTo>
                  <a:pt x="462" y="479"/>
                </a:lnTo>
                <a:lnTo>
                  <a:pt x="464" y="467"/>
                </a:lnTo>
                <a:lnTo>
                  <a:pt x="466" y="455"/>
                </a:lnTo>
                <a:lnTo>
                  <a:pt x="467" y="440"/>
                </a:lnTo>
                <a:lnTo>
                  <a:pt x="467" y="388"/>
                </a:lnTo>
                <a:lnTo>
                  <a:pt x="478" y="334"/>
                </a:lnTo>
                <a:lnTo>
                  <a:pt x="472" y="321"/>
                </a:lnTo>
                <a:lnTo>
                  <a:pt x="467" y="308"/>
                </a:lnTo>
                <a:lnTo>
                  <a:pt x="469" y="298"/>
                </a:lnTo>
                <a:lnTo>
                  <a:pt x="471" y="290"/>
                </a:lnTo>
                <a:lnTo>
                  <a:pt x="475" y="284"/>
                </a:lnTo>
                <a:lnTo>
                  <a:pt x="479" y="277"/>
                </a:lnTo>
                <a:lnTo>
                  <a:pt x="489" y="264"/>
                </a:lnTo>
                <a:lnTo>
                  <a:pt x="500" y="249"/>
                </a:lnTo>
                <a:lnTo>
                  <a:pt x="505" y="239"/>
                </a:lnTo>
                <a:lnTo>
                  <a:pt x="508" y="228"/>
                </a:lnTo>
                <a:lnTo>
                  <a:pt x="513" y="217"/>
                </a:lnTo>
                <a:lnTo>
                  <a:pt x="518" y="206"/>
                </a:lnTo>
                <a:lnTo>
                  <a:pt x="526" y="193"/>
                </a:lnTo>
                <a:lnTo>
                  <a:pt x="532" y="181"/>
                </a:lnTo>
                <a:lnTo>
                  <a:pt x="535" y="175"/>
                </a:lnTo>
                <a:lnTo>
                  <a:pt x="538" y="168"/>
                </a:lnTo>
                <a:lnTo>
                  <a:pt x="539" y="162"/>
                </a:lnTo>
                <a:lnTo>
                  <a:pt x="540" y="153"/>
                </a:lnTo>
                <a:lnTo>
                  <a:pt x="539" y="148"/>
                </a:lnTo>
                <a:lnTo>
                  <a:pt x="538" y="142"/>
                </a:lnTo>
                <a:lnTo>
                  <a:pt x="535" y="138"/>
                </a:lnTo>
                <a:lnTo>
                  <a:pt x="533" y="134"/>
                </a:lnTo>
                <a:lnTo>
                  <a:pt x="527" y="126"/>
                </a:lnTo>
                <a:lnTo>
                  <a:pt x="519" y="120"/>
                </a:lnTo>
                <a:lnTo>
                  <a:pt x="511" y="114"/>
                </a:lnTo>
                <a:lnTo>
                  <a:pt x="502" y="107"/>
                </a:lnTo>
                <a:lnTo>
                  <a:pt x="499" y="104"/>
                </a:lnTo>
                <a:lnTo>
                  <a:pt x="494" y="99"/>
                </a:lnTo>
                <a:lnTo>
                  <a:pt x="491" y="95"/>
                </a:lnTo>
                <a:lnTo>
                  <a:pt x="489" y="90"/>
                </a:lnTo>
                <a:lnTo>
                  <a:pt x="485" y="79"/>
                </a:lnTo>
                <a:lnTo>
                  <a:pt x="480" y="67"/>
                </a:lnTo>
                <a:lnTo>
                  <a:pt x="478" y="56"/>
                </a:lnTo>
                <a:lnTo>
                  <a:pt x="476" y="45"/>
                </a:lnTo>
                <a:lnTo>
                  <a:pt x="474" y="33"/>
                </a:lnTo>
                <a:lnTo>
                  <a:pt x="472" y="23"/>
                </a:lnTo>
                <a:lnTo>
                  <a:pt x="470" y="11"/>
                </a:lnTo>
                <a:lnTo>
                  <a:pt x="465" y="0"/>
                </a:lnTo>
                <a:lnTo>
                  <a:pt x="465" y="0"/>
                </a:lnTo>
                <a:lnTo>
                  <a:pt x="0" y="180"/>
                </a:lnTo>
                <a:lnTo>
                  <a:pt x="0" y="180"/>
                </a:lnTo>
                <a:lnTo>
                  <a:pt x="0" y="192"/>
                </a:lnTo>
                <a:lnTo>
                  <a:pt x="1" y="203"/>
                </a:lnTo>
                <a:lnTo>
                  <a:pt x="2" y="214"/>
                </a:lnTo>
                <a:lnTo>
                  <a:pt x="4" y="223"/>
                </a:lnTo>
                <a:lnTo>
                  <a:pt x="10" y="243"/>
                </a:lnTo>
                <a:lnTo>
                  <a:pt x="16" y="264"/>
                </a:lnTo>
                <a:lnTo>
                  <a:pt x="19" y="279"/>
                </a:lnTo>
                <a:lnTo>
                  <a:pt x="20" y="291"/>
                </a:lnTo>
                <a:lnTo>
                  <a:pt x="21" y="304"/>
                </a:lnTo>
                <a:lnTo>
                  <a:pt x="25" y="318"/>
                </a:lnTo>
                <a:lnTo>
                  <a:pt x="28" y="327"/>
                </a:lnTo>
                <a:lnTo>
                  <a:pt x="33" y="335"/>
                </a:lnTo>
                <a:lnTo>
                  <a:pt x="40" y="342"/>
                </a:lnTo>
                <a:lnTo>
                  <a:pt x="45" y="350"/>
                </a:lnTo>
                <a:lnTo>
                  <a:pt x="54" y="364"/>
                </a:lnTo>
                <a:lnTo>
                  <a:pt x="61" y="377"/>
                </a:lnTo>
                <a:lnTo>
                  <a:pt x="67" y="389"/>
                </a:lnTo>
                <a:lnTo>
                  <a:pt x="72" y="401"/>
                </a:lnTo>
                <a:lnTo>
                  <a:pt x="78" y="413"/>
                </a:lnTo>
                <a:lnTo>
                  <a:pt x="82" y="426"/>
                </a:lnTo>
                <a:lnTo>
                  <a:pt x="85" y="440"/>
                </a:lnTo>
                <a:lnTo>
                  <a:pt x="88" y="456"/>
                </a:lnTo>
                <a:lnTo>
                  <a:pt x="92" y="476"/>
                </a:lnTo>
                <a:lnTo>
                  <a:pt x="97" y="493"/>
                </a:lnTo>
                <a:lnTo>
                  <a:pt x="103" y="510"/>
                </a:lnTo>
                <a:lnTo>
                  <a:pt x="110" y="526"/>
                </a:lnTo>
                <a:lnTo>
                  <a:pt x="116" y="541"/>
                </a:lnTo>
                <a:lnTo>
                  <a:pt x="123" y="557"/>
                </a:lnTo>
                <a:lnTo>
                  <a:pt x="128" y="574"/>
                </a:lnTo>
                <a:lnTo>
                  <a:pt x="133" y="594"/>
                </a:lnTo>
                <a:lnTo>
                  <a:pt x="138" y="612"/>
                </a:lnTo>
                <a:lnTo>
                  <a:pt x="143" y="627"/>
                </a:lnTo>
                <a:lnTo>
                  <a:pt x="151" y="641"/>
                </a:lnTo>
                <a:lnTo>
                  <a:pt x="160" y="658"/>
                </a:lnTo>
                <a:lnTo>
                  <a:pt x="166" y="668"/>
                </a:lnTo>
                <a:lnTo>
                  <a:pt x="172" y="677"/>
                </a:lnTo>
                <a:lnTo>
                  <a:pt x="178" y="686"/>
                </a:lnTo>
                <a:lnTo>
                  <a:pt x="186" y="693"/>
                </a:lnTo>
                <a:lnTo>
                  <a:pt x="193" y="701"/>
                </a:lnTo>
                <a:lnTo>
                  <a:pt x="201" y="707"/>
                </a:lnTo>
                <a:lnTo>
                  <a:pt x="210" y="714"/>
                </a:lnTo>
                <a:lnTo>
                  <a:pt x="221" y="719"/>
                </a:lnTo>
                <a:lnTo>
                  <a:pt x="298" y="982"/>
                </a:lnTo>
                <a:lnTo>
                  <a:pt x="300" y="996"/>
                </a:lnTo>
                <a:lnTo>
                  <a:pt x="302" y="1005"/>
                </a:lnTo>
                <a:lnTo>
                  <a:pt x="304" y="1016"/>
                </a:lnTo>
                <a:lnTo>
                  <a:pt x="305" y="1030"/>
                </a:lnTo>
                <a:lnTo>
                  <a:pt x="305" y="1030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" name="Freeform 237"/>
          <p:cNvSpPr>
            <a:spLocks/>
          </p:cNvSpPr>
          <p:nvPr/>
        </p:nvSpPr>
        <p:spPr bwMode="auto">
          <a:xfrm>
            <a:off x="8281750" y="2203137"/>
            <a:ext cx="223893" cy="501686"/>
          </a:xfrm>
          <a:custGeom>
            <a:avLst/>
            <a:gdLst>
              <a:gd name="T0" fmla="*/ 393 w 488"/>
              <a:gd name="T1" fmla="*/ 740 h 1091"/>
              <a:gd name="T2" fmla="*/ 416 w 488"/>
              <a:gd name="T3" fmla="*/ 751 h 1091"/>
              <a:gd name="T4" fmla="*/ 439 w 488"/>
              <a:gd name="T5" fmla="*/ 759 h 1091"/>
              <a:gd name="T6" fmla="*/ 488 w 488"/>
              <a:gd name="T7" fmla="*/ 776 h 1091"/>
              <a:gd name="T8" fmla="*/ 483 w 488"/>
              <a:gd name="T9" fmla="*/ 805 h 1091"/>
              <a:gd name="T10" fmla="*/ 477 w 488"/>
              <a:gd name="T11" fmla="*/ 836 h 1091"/>
              <a:gd name="T12" fmla="*/ 472 w 488"/>
              <a:gd name="T13" fmla="*/ 857 h 1091"/>
              <a:gd name="T14" fmla="*/ 465 w 488"/>
              <a:gd name="T15" fmla="*/ 864 h 1091"/>
              <a:gd name="T16" fmla="*/ 451 w 488"/>
              <a:gd name="T17" fmla="*/ 877 h 1091"/>
              <a:gd name="T18" fmla="*/ 437 w 488"/>
              <a:gd name="T19" fmla="*/ 889 h 1091"/>
              <a:gd name="T20" fmla="*/ 423 w 488"/>
              <a:gd name="T21" fmla="*/ 902 h 1091"/>
              <a:gd name="T22" fmla="*/ 405 w 488"/>
              <a:gd name="T23" fmla="*/ 926 h 1091"/>
              <a:gd name="T24" fmla="*/ 388 w 488"/>
              <a:gd name="T25" fmla="*/ 956 h 1091"/>
              <a:gd name="T26" fmla="*/ 93 w 488"/>
              <a:gd name="T27" fmla="*/ 1091 h 1091"/>
              <a:gd name="T28" fmla="*/ 84 w 488"/>
              <a:gd name="T29" fmla="*/ 1077 h 1091"/>
              <a:gd name="T30" fmla="*/ 73 w 488"/>
              <a:gd name="T31" fmla="*/ 1059 h 1091"/>
              <a:gd name="T32" fmla="*/ 68 w 488"/>
              <a:gd name="T33" fmla="*/ 1046 h 1091"/>
              <a:gd name="T34" fmla="*/ 63 w 488"/>
              <a:gd name="T35" fmla="*/ 1021 h 1091"/>
              <a:gd name="T36" fmla="*/ 63 w 488"/>
              <a:gd name="T37" fmla="*/ 991 h 1091"/>
              <a:gd name="T38" fmla="*/ 57 w 488"/>
              <a:gd name="T39" fmla="*/ 956 h 1091"/>
              <a:gd name="T40" fmla="*/ 46 w 488"/>
              <a:gd name="T41" fmla="*/ 927 h 1091"/>
              <a:gd name="T42" fmla="*/ 36 w 488"/>
              <a:gd name="T43" fmla="*/ 899 h 1091"/>
              <a:gd name="T44" fmla="*/ 29 w 488"/>
              <a:gd name="T45" fmla="*/ 878 h 1091"/>
              <a:gd name="T46" fmla="*/ 24 w 488"/>
              <a:gd name="T47" fmla="*/ 848 h 1091"/>
              <a:gd name="T48" fmla="*/ 15 w 488"/>
              <a:gd name="T49" fmla="*/ 798 h 1091"/>
              <a:gd name="T50" fmla="*/ 4 w 488"/>
              <a:gd name="T51" fmla="*/ 764 h 1091"/>
              <a:gd name="T52" fmla="*/ 0 w 488"/>
              <a:gd name="T53" fmla="*/ 738 h 1091"/>
              <a:gd name="T54" fmla="*/ 0 w 488"/>
              <a:gd name="T55" fmla="*/ 714 h 1091"/>
              <a:gd name="T56" fmla="*/ 5 w 488"/>
              <a:gd name="T57" fmla="*/ 697 h 1091"/>
              <a:gd name="T58" fmla="*/ 11 w 488"/>
              <a:gd name="T59" fmla="*/ 671 h 1091"/>
              <a:gd name="T60" fmla="*/ 12 w 488"/>
              <a:gd name="T61" fmla="*/ 641 h 1091"/>
              <a:gd name="T62" fmla="*/ 15 w 488"/>
              <a:gd name="T63" fmla="*/ 609 h 1091"/>
              <a:gd name="T64" fmla="*/ 19 w 488"/>
              <a:gd name="T65" fmla="*/ 585 h 1091"/>
              <a:gd name="T66" fmla="*/ 20 w 488"/>
              <a:gd name="T67" fmla="*/ 518 h 1091"/>
              <a:gd name="T68" fmla="*/ 25 w 488"/>
              <a:gd name="T69" fmla="*/ 451 h 1091"/>
              <a:gd name="T70" fmla="*/ 22 w 488"/>
              <a:gd name="T71" fmla="*/ 428 h 1091"/>
              <a:gd name="T72" fmla="*/ 28 w 488"/>
              <a:gd name="T73" fmla="*/ 414 h 1091"/>
              <a:gd name="T74" fmla="*/ 42 w 488"/>
              <a:gd name="T75" fmla="*/ 394 h 1091"/>
              <a:gd name="T76" fmla="*/ 58 w 488"/>
              <a:gd name="T77" fmla="*/ 369 h 1091"/>
              <a:gd name="T78" fmla="*/ 66 w 488"/>
              <a:gd name="T79" fmla="*/ 347 h 1091"/>
              <a:gd name="T80" fmla="*/ 79 w 488"/>
              <a:gd name="T81" fmla="*/ 323 h 1091"/>
              <a:gd name="T82" fmla="*/ 88 w 488"/>
              <a:gd name="T83" fmla="*/ 305 h 1091"/>
              <a:gd name="T84" fmla="*/ 92 w 488"/>
              <a:gd name="T85" fmla="*/ 292 h 1091"/>
              <a:gd name="T86" fmla="*/ 92 w 488"/>
              <a:gd name="T87" fmla="*/ 278 h 1091"/>
              <a:gd name="T88" fmla="*/ 88 w 488"/>
              <a:gd name="T89" fmla="*/ 268 h 1091"/>
              <a:gd name="T90" fmla="*/ 80 w 488"/>
              <a:gd name="T91" fmla="*/ 256 h 1091"/>
              <a:gd name="T92" fmla="*/ 64 w 488"/>
              <a:gd name="T93" fmla="*/ 244 h 1091"/>
              <a:gd name="T94" fmla="*/ 52 w 488"/>
              <a:gd name="T95" fmla="*/ 234 h 1091"/>
              <a:gd name="T96" fmla="*/ 44 w 488"/>
              <a:gd name="T97" fmla="*/ 225 h 1091"/>
              <a:gd name="T98" fmla="*/ 38 w 488"/>
              <a:gd name="T99" fmla="*/ 209 h 1091"/>
              <a:gd name="T100" fmla="*/ 31 w 488"/>
              <a:gd name="T101" fmla="*/ 186 h 1091"/>
              <a:gd name="T102" fmla="*/ 27 w 488"/>
              <a:gd name="T103" fmla="*/ 163 h 1091"/>
              <a:gd name="T104" fmla="*/ 23 w 488"/>
              <a:gd name="T105" fmla="*/ 141 h 1091"/>
              <a:gd name="T106" fmla="*/ 15 w 488"/>
              <a:gd name="T107" fmla="*/ 116 h 1091"/>
              <a:gd name="T108" fmla="*/ 13 w 488"/>
              <a:gd name="T109" fmla="*/ 96 h 1091"/>
              <a:gd name="T110" fmla="*/ 15 w 488"/>
              <a:gd name="T111" fmla="*/ 83 h 1091"/>
              <a:gd name="T112" fmla="*/ 23 w 488"/>
              <a:gd name="T113" fmla="*/ 67 h 1091"/>
              <a:gd name="T114" fmla="*/ 34 w 488"/>
              <a:gd name="T115" fmla="*/ 42 h 1091"/>
              <a:gd name="T116" fmla="*/ 44 w 488"/>
              <a:gd name="T117" fmla="*/ 26 h 1091"/>
              <a:gd name="T118" fmla="*/ 54 w 488"/>
              <a:gd name="T119" fmla="*/ 18 h 1091"/>
              <a:gd name="T120" fmla="*/ 73 w 488"/>
              <a:gd name="T121" fmla="*/ 11 h 1091"/>
              <a:gd name="T122" fmla="*/ 97 w 488"/>
              <a:gd name="T123" fmla="*/ 5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8" h="1091">
                <a:moveTo>
                  <a:pt x="110" y="0"/>
                </a:moveTo>
                <a:lnTo>
                  <a:pt x="393" y="740"/>
                </a:lnTo>
                <a:lnTo>
                  <a:pt x="404" y="747"/>
                </a:lnTo>
                <a:lnTo>
                  <a:pt x="416" y="751"/>
                </a:lnTo>
                <a:lnTo>
                  <a:pt x="428" y="755"/>
                </a:lnTo>
                <a:lnTo>
                  <a:pt x="439" y="759"/>
                </a:lnTo>
                <a:lnTo>
                  <a:pt x="463" y="767"/>
                </a:lnTo>
                <a:lnTo>
                  <a:pt x="488" y="776"/>
                </a:lnTo>
                <a:lnTo>
                  <a:pt x="485" y="791"/>
                </a:lnTo>
                <a:lnTo>
                  <a:pt x="483" y="805"/>
                </a:lnTo>
                <a:lnTo>
                  <a:pt x="481" y="820"/>
                </a:lnTo>
                <a:lnTo>
                  <a:pt x="477" y="836"/>
                </a:lnTo>
                <a:lnTo>
                  <a:pt x="475" y="846"/>
                </a:lnTo>
                <a:lnTo>
                  <a:pt x="472" y="857"/>
                </a:lnTo>
                <a:lnTo>
                  <a:pt x="472" y="857"/>
                </a:lnTo>
                <a:lnTo>
                  <a:pt x="465" y="864"/>
                </a:lnTo>
                <a:lnTo>
                  <a:pt x="459" y="872"/>
                </a:lnTo>
                <a:lnTo>
                  <a:pt x="451" y="877"/>
                </a:lnTo>
                <a:lnTo>
                  <a:pt x="444" y="884"/>
                </a:lnTo>
                <a:lnTo>
                  <a:pt x="437" y="889"/>
                </a:lnTo>
                <a:lnTo>
                  <a:pt x="430" y="896"/>
                </a:lnTo>
                <a:lnTo>
                  <a:pt x="423" y="902"/>
                </a:lnTo>
                <a:lnTo>
                  <a:pt x="417" y="910"/>
                </a:lnTo>
                <a:lnTo>
                  <a:pt x="405" y="926"/>
                </a:lnTo>
                <a:lnTo>
                  <a:pt x="396" y="941"/>
                </a:lnTo>
                <a:lnTo>
                  <a:pt x="388" y="956"/>
                </a:lnTo>
                <a:lnTo>
                  <a:pt x="379" y="973"/>
                </a:lnTo>
                <a:lnTo>
                  <a:pt x="93" y="1091"/>
                </a:lnTo>
                <a:lnTo>
                  <a:pt x="93" y="1091"/>
                </a:lnTo>
                <a:lnTo>
                  <a:pt x="84" y="1077"/>
                </a:lnTo>
                <a:lnTo>
                  <a:pt x="77" y="1065"/>
                </a:lnTo>
                <a:lnTo>
                  <a:pt x="73" y="1059"/>
                </a:lnTo>
                <a:lnTo>
                  <a:pt x="71" y="1052"/>
                </a:lnTo>
                <a:lnTo>
                  <a:pt x="68" y="1046"/>
                </a:lnTo>
                <a:lnTo>
                  <a:pt x="66" y="1037"/>
                </a:lnTo>
                <a:lnTo>
                  <a:pt x="63" y="1021"/>
                </a:lnTo>
                <a:lnTo>
                  <a:pt x="63" y="1006"/>
                </a:lnTo>
                <a:lnTo>
                  <a:pt x="63" y="991"/>
                </a:lnTo>
                <a:lnTo>
                  <a:pt x="60" y="973"/>
                </a:lnTo>
                <a:lnTo>
                  <a:pt x="57" y="956"/>
                </a:lnTo>
                <a:lnTo>
                  <a:pt x="52" y="941"/>
                </a:lnTo>
                <a:lnTo>
                  <a:pt x="46" y="927"/>
                </a:lnTo>
                <a:lnTo>
                  <a:pt x="39" y="910"/>
                </a:lnTo>
                <a:lnTo>
                  <a:pt x="36" y="899"/>
                </a:lnTo>
                <a:lnTo>
                  <a:pt x="32" y="888"/>
                </a:lnTo>
                <a:lnTo>
                  <a:pt x="29" y="878"/>
                </a:lnTo>
                <a:lnTo>
                  <a:pt x="27" y="869"/>
                </a:lnTo>
                <a:lnTo>
                  <a:pt x="24" y="848"/>
                </a:lnTo>
                <a:lnTo>
                  <a:pt x="20" y="825"/>
                </a:lnTo>
                <a:lnTo>
                  <a:pt x="15" y="798"/>
                </a:lnTo>
                <a:lnTo>
                  <a:pt x="7" y="775"/>
                </a:lnTo>
                <a:lnTo>
                  <a:pt x="4" y="764"/>
                </a:lnTo>
                <a:lnTo>
                  <a:pt x="2" y="751"/>
                </a:lnTo>
                <a:lnTo>
                  <a:pt x="0" y="738"/>
                </a:lnTo>
                <a:lnTo>
                  <a:pt x="0" y="724"/>
                </a:lnTo>
                <a:lnTo>
                  <a:pt x="0" y="714"/>
                </a:lnTo>
                <a:lnTo>
                  <a:pt x="2" y="705"/>
                </a:lnTo>
                <a:lnTo>
                  <a:pt x="5" y="697"/>
                </a:lnTo>
                <a:lnTo>
                  <a:pt x="7" y="687"/>
                </a:lnTo>
                <a:lnTo>
                  <a:pt x="11" y="671"/>
                </a:lnTo>
                <a:lnTo>
                  <a:pt x="12" y="656"/>
                </a:lnTo>
                <a:lnTo>
                  <a:pt x="12" y="641"/>
                </a:lnTo>
                <a:lnTo>
                  <a:pt x="13" y="623"/>
                </a:lnTo>
                <a:lnTo>
                  <a:pt x="15" y="609"/>
                </a:lnTo>
                <a:lnTo>
                  <a:pt x="17" y="597"/>
                </a:lnTo>
                <a:lnTo>
                  <a:pt x="19" y="585"/>
                </a:lnTo>
                <a:lnTo>
                  <a:pt x="20" y="570"/>
                </a:lnTo>
                <a:lnTo>
                  <a:pt x="20" y="518"/>
                </a:lnTo>
                <a:lnTo>
                  <a:pt x="31" y="464"/>
                </a:lnTo>
                <a:lnTo>
                  <a:pt x="25" y="451"/>
                </a:lnTo>
                <a:lnTo>
                  <a:pt x="20" y="438"/>
                </a:lnTo>
                <a:lnTo>
                  <a:pt x="22" y="428"/>
                </a:lnTo>
                <a:lnTo>
                  <a:pt x="24" y="420"/>
                </a:lnTo>
                <a:lnTo>
                  <a:pt x="28" y="414"/>
                </a:lnTo>
                <a:lnTo>
                  <a:pt x="32" y="407"/>
                </a:lnTo>
                <a:lnTo>
                  <a:pt x="42" y="394"/>
                </a:lnTo>
                <a:lnTo>
                  <a:pt x="53" y="379"/>
                </a:lnTo>
                <a:lnTo>
                  <a:pt x="58" y="369"/>
                </a:lnTo>
                <a:lnTo>
                  <a:pt x="61" y="358"/>
                </a:lnTo>
                <a:lnTo>
                  <a:pt x="66" y="347"/>
                </a:lnTo>
                <a:lnTo>
                  <a:pt x="71" y="336"/>
                </a:lnTo>
                <a:lnTo>
                  <a:pt x="79" y="323"/>
                </a:lnTo>
                <a:lnTo>
                  <a:pt x="85" y="311"/>
                </a:lnTo>
                <a:lnTo>
                  <a:pt x="88" y="305"/>
                </a:lnTo>
                <a:lnTo>
                  <a:pt x="91" y="298"/>
                </a:lnTo>
                <a:lnTo>
                  <a:pt x="92" y="292"/>
                </a:lnTo>
                <a:lnTo>
                  <a:pt x="93" y="283"/>
                </a:lnTo>
                <a:lnTo>
                  <a:pt x="92" y="278"/>
                </a:lnTo>
                <a:lnTo>
                  <a:pt x="91" y="272"/>
                </a:lnTo>
                <a:lnTo>
                  <a:pt x="88" y="268"/>
                </a:lnTo>
                <a:lnTo>
                  <a:pt x="86" y="264"/>
                </a:lnTo>
                <a:lnTo>
                  <a:pt x="80" y="256"/>
                </a:lnTo>
                <a:lnTo>
                  <a:pt x="72" y="250"/>
                </a:lnTo>
                <a:lnTo>
                  <a:pt x="64" y="244"/>
                </a:lnTo>
                <a:lnTo>
                  <a:pt x="55" y="237"/>
                </a:lnTo>
                <a:lnTo>
                  <a:pt x="52" y="234"/>
                </a:lnTo>
                <a:lnTo>
                  <a:pt x="47" y="229"/>
                </a:lnTo>
                <a:lnTo>
                  <a:pt x="44" y="225"/>
                </a:lnTo>
                <a:lnTo>
                  <a:pt x="42" y="220"/>
                </a:lnTo>
                <a:lnTo>
                  <a:pt x="38" y="209"/>
                </a:lnTo>
                <a:lnTo>
                  <a:pt x="33" y="197"/>
                </a:lnTo>
                <a:lnTo>
                  <a:pt x="31" y="186"/>
                </a:lnTo>
                <a:lnTo>
                  <a:pt x="29" y="175"/>
                </a:lnTo>
                <a:lnTo>
                  <a:pt x="27" y="163"/>
                </a:lnTo>
                <a:lnTo>
                  <a:pt x="25" y="153"/>
                </a:lnTo>
                <a:lnTo>
                  <a:pt x="23" y="141"/>
                </a:lnTo>
                <a:lnTo>
                  <a:pt x="18" y="130"/>
                </a:lnTo>
                <a:lnTo>
                  <a:pt x="15" y="116"/>
                </a:lnTo>
                <a:lnTo>
                  <a:pt x="13" y="103"/>
                </a:lnTo>
                <a:lnTo>
                  <a:pt x="13" y="96"/>
                </a:lnTo>
                <a:lnTo>
                  <a:pt x="14" y="90"/>
                </a:lnTo>
                <a:lnTo>
                  <a:pt x="15" y="83"/>
                </a:lnTo>
                <a:lnTo>
                  <a:pt x="17" y="78"/>
                </a:lnTo>
                <a:lnTo>
                  <a:pt x="23" y="67"/>
                </a:lnTo>
                <a:lnTo>
                  <a:pt x="29" y="55"/>
                </a:lnTo>
                <a:lnTo>
                  <a:pt x="34" y="42"/>
                </a:lnTo>
                <a:lnTo>
                  <a:pt x="41" y="32"/>
                </a:lnTo>
                <a:lnTo>
                  <a:pt x="44" y="26"/>
                </a:lnTo>
                <a:lnTo>
                  <a:pt x="49" y="22"/>
                </a:lnTo>
                <a:lnTo>
                  <a:pt x="54" y="18"/>
                </a:lnTo>
                <a:lnTo>
                  <a:pt x="60" y="15"/>
                </a:lnTo>
                <a:lnTo>
                  <a:pt x="73" y="11"/>
                </a:lnTo>
                <a:lnTo>
                  <a:pt x="85" y="8"/>
                </a:lnTo>
                <a:lnTo>
                  <a:pt x="97" y="5"/>
                </a:lnTo>
                <a:lnTo>
                  <a:pt x="110" y="0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" name="Freeform 238"/>
          <p:cNvSpPr>
            <a:spLocks/>
          </p:cNvSpPr>
          <p:nvPr/>
        </p:nvSpPr>
        <p:spPr bwMode="auto">
          <a:xfrm>
            <a:off x="8281750" y="2203137"/>
            <a:ext cx="223893" cy="501686"/>
          </a:xfrm>
          <a:custGeom>
            <a:avLst/>
            <a:gdLst>
              <a:gd name="T0" fmla="*/ 404 w 488"/>
              <a:gd name="T1" fmla="*/ 747 h 1091"/>
              <a:gd name="T2" fmla="*/ 439 w 488"/>
              <a:gd name="T3" fmla="*/ 759 h 1091"/>
              <a:gd name="T4" fmla="*/ 488 w 488"/>
              <a:gd name="T5" fmla="*/ 776 h 1091"/>
              <a:gd name="T6" fmla="*/ 481 w 488"/>
              <a:gd name="T7" fmla="*/ 820 h 1091"/>
              <a:gd name="T8" fmla="*/ 472 w 488"/>
              <a:gd name="T9" fmla="*/ 857 h 1091"/>
              <a:gd name="T10" fmla="*/ 459 w 488"/>
              <a:gd name="T11" fmla="*/ 872 h 1091"/>
              <a:gd name="T12" fmla="*/ 437 w 488"/>
              <a:gd name="T13" fmla="*/ 889 h 1091"/>
              <a:gd name="T14" fmla="*/ 417 w 488"/>
              <a:gd name="T15" fmla="*/ 910 h 1091"/>
              <a:gd name="T16" fmla="*/ 388 w 488"/>
              <a:gd name="T17" fmla="*/ 956 h 1091"/>
              <a:gd name="T18" fmla="*/ 93 w 488"/>
              <a:gd name="T19" fmla="*/ 1091 h 1091"/>
              <a:gd name="T20" fmla="*/ 73 w 488"/>
              <a:gd name="T21" fmla="*/ 1059 h 1091"/>
              <a:gd name="T22" fmla="*/ 66 w 488"/>
              <a:gd name="T23" fmla="*/ 1037 h 1091"/>
              <a:gd name="T24" fmla="*/ 63 w 488"/>
              <a:gd name="T25" fmla="*/ 991 h 1091"/>
              <a:gd name="T26" fmla="*/ 52 w 488"/>
              <a:gd name="T27" fmla="*/ 941 h 1091"/>
              <a:gd name="T28" fmla="*/ 36 w 488"/>
              <a:gd name="T29" fmla="*/ 899 h 1091"/>
              <a:gd name="T30" fmla="*/ 27 w 488"/>
              <a:gd name="T31" fmla="*/ 869 h 1091"/>
              <a:gd name="T32" fmla="*/ 15 w 488"/>
              <a:gd name="T33" fmla="*/ 798 h 1091"/>
              <a:gd name="T34" fmla="*/ 2 w 488"/>
              <a:gd name="T35" fmla="*/ 751 h 1091"/>
              <a:gd name="T36" fmla="*/ 0 w 488"/>
              <a:gd name="T37" fmla="*/ 714 h 1091"/>
              <a:gd name="T38" fmla="*/ 7 w 488"/>
              <a:gd name="T39" fmla="*/ 687 h 1091"/>
              <a:gd name="T40" fmla="*/ 12 w 488"/>
              <a:gd name="T41" fmla="*/ 641 h 1091"/>
              <a:gd name="T42" fmla="*/ 17 w 488"/>
              <a:gd name="T43" fmla="*/ 597 h 1091"/>
              <a:gd name="T44" fmla="*/ 20 w 488"/>
              <a:gd name="T45" fmla="*/ 518 h 1091"/>
              <a:gd name="T46" fmla="*/ 20 w 488"/>
              <a:gd name="T47" fmla="*/ 438 h 1091"/>
              <a:gd name="T48" fmla="*/ 28 w 488"/>
              <a:gd name="T49" fmla="*/ 414 h 1091"/>
              <a:gd name="T50" fmla="*/ 53 w 488"/>
              <a:gd name="T51" fmla="*/ 379 h 1091"/>
              <a:gd name="T52" fmla="*/ 66 w 488"/>
              <a:gd name="T53" fmla="*/ 347 h 1091"/>
              <a:gd name="T54" fmla="*/ 85 w 488"/>
              <a:gd name="T55" fmla="*/ 311 h 1091"/>
              <a:gd name="T56" fmla="*/ 92 w 488"/>
              <a:gd name="T57" fmla="*/ 292 h 1091"/>
              <a:gd name="T58" fmla="*/ 91 w 488"/>
              <a:gd name="T59" fmla="*/ 272 h 1091"/>
              <a:gd name="T60" fmla="*/ 80 w 488"/>
              <a:gd name="T61" fmla="*/ 256 h 1091"/>
              <a:gd name="T62" fmla="*/ 55 w 488"/>
              <a:gd name="T63" fmla="*/ 237 h 1091"/>
              <a:gd name="T64" fmla="*/ 44 w 488"/>
              <a:gd name="T65" fmla="*/ 225 h 1091"/>
              <a:gd name="T66" fmla="*/ 33 w 488"/>
              <a:gd name="T67" fmla="*/ 197 h 1091"/>
              <a:gd name="T68" fmla="*/ 27 w 488"/>
              <a:gd name="T69" fmla="*/ 163 h 1091"/>
              <a:gd name="T70" fmla="*/ 18 w 488"/>
              <a:gd name="T71" fmla="*/ 130 h 1091"/>
              <a:gd name="T72" fmla="*/ 13 w 488"/>
              <a:gd name="T73" fmla="*/ 103 h 1091"/>
              <a:gd name="T74" fmla="*/ 15 w 488"/>
              <a:gd name="T75" fmla="*/ 83 h 1091"/>
              <a:gd name="T76" fmla="*/ 29 w 488"/>
              <a:gd name="T77" fmla="*/ 55 h 1091"/>
              <a:gd name="T78" fmla="*/ 44 w 488"/>
              <a:gd name="T79" fmla="*/ 26 h 1091"/>
              <a:gd name="T80" fmla="*/ 60 w 488"/>
              <a:gd name="T81" fmla="*/ 15 h 1091"/>
              <a:gd name="T82" fmla="*/ 97 w 488"/>
              <a:gd name="T83" fmla="*/ 5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88" h="1091">
                <a:moveTo>
                  <a:pt x="110" y="0"/>
                </a:moveTo>
                <a:lnTo>
                  <a:pt x="393" y="740"/>
                </a:lnTo>
                <a:lnTo>
                  <a:pt x="404" y="747"/>
                </a:lnTo>
                <a:lnTo>
                  <a:pt x="416" y="751"/>
                </a:lnTo>
                <a:lnTo>
                  <a:pt x="428" y="755"/>
                </a:lnTo>
                <a:lnTo>
                  <a:pt x="439" y="759"/>
                </a:lnTo>
                <a:lnTo>
                  <a:pt x="463" y="767"/>
                </a:lnTo>
                <a:lnTo>
                  <a:pt x="488" y="776"/>
                </a:lnTo>
                <a:lnTo>
                  <a:pt x="488" y="776"/>
                </a:lnTo>
                <a:lnTo>
                  <a:pt x="485" y="791"/>
                </a:lnTo>
                <a:lnTo>
                  <a:pt x="483" y="805"/>
                </a:lnTo>
                <a:lnTo>
                  <a:pt x="481" y="820"/>
                </a:lnTo>
                <a:lnTo>
                  <a:pt x="477" y="836"/>
                </a:lnTo>
                <a:lnTo>
                  <a:pt x="475" y="846"/>
                </a:lnTo>
                <a:lnTo>
                  <a:pt x="472" y="857"/>
                </a:lnTo>
                <a:lnTo>
                  <a:pt x="472" y="857"/>
                </a:lnTo>
                <a:lnTo>
                  <a:pt x="465" y="864"/>
                </a:lnTo>
                <a:lnTo>
                  <a:pt x="459" y="872"/>
                </a:lnTo>
                <a:lnTo>
                  <a:pt x="451" y="877"/>
                </a:lnTo>
                <a:lnTo>
                  <a:pt x="444" y="884"/>
                </a:lnTo>
                <a:lnTo>
                  <a:pt x="437" y="889"/>
                </a:lnTo>
                <a:lnTo>
                  <a:pt x="430" y="896"/>
                </a:lnTo>
                <a:lnTo>
                  <a:pt x="423" y="902"/>
                </a:lnTo>
                <a:lnTo>
                  <a:pt x="417" y="910"/>
                </a:lnTo>
                <a:lnTo>
                  <a:pt x="405" y="926"/>
                </a:lnTo>
                <a:lnTo>
                  <a:pt x="396" y="941"/>
                </a:lnTo>
                <a:lnTo>
                  <a:pt x="388" y="956"/>
                </a:lnTo>
                <a:lnTo>
                  <a:pt x="379" y="973"/>
                </a:lnTo>
                <a:lnTo>
                  <a:pt x="93" y="1091"/>
                </a:lnTo>
                <a:lnTo>
                  <a:pt x="93" y="1091"/>
                </a:lnTo>
                <a:lnTo>
                  <a:pt x="84" y="1077"/>
                </a:lnTo>
                <a:lnTo>
                  <a:pt x="77" y="1065"/>
                </a:lnTo>
                <a:lnTo>
                  <a:pt x="73" y="1059"/>
                </a:lnTo>
                <a:lnTo>
                  <a:pt x="71" y="1052"/>
                </a:lnTo>
                <a:lnTo>
                  <a:pt x="68" y="1046"/>
                </a:lnTo>
                <a:lnTo>
                  <a:pt x="66" y="1037"/>
                </a:lnTo>
                <a:lnTo>
                  <a:pt x="63" y="1021"/>
                </a:lnTo>
                <a:lnTo>
                  <a:pt x="63" y="1006"/>
                </a:lnTo>
                <a:lnTo>
                  <a:pt x="63" y="991"/>
                </a:lnTo>
                <a:lnTo>
                  <a:pt x="60" y="973"/>
                </a:lnTo>
                <a:lnTo>
                  <a:pt x="57" y="956"/>
                </a:lnTo>
                <a:lnTo>
                  <a:pt x="52" y="941"/>
                </a:lnTo>
                <a:lnTo>
                  <a:pt x="46" y="927"/>
                </a:lnTo>
                <a:lnTo>
                  <a:pt x="39" y="910"/>
                </a:lnTo>
                <a:lnTo>
                  <a:pt x="36" y="899"/>
                </a:lnTo>
                <a:lnTo>
                  <a:pt x="32" y="888"/>
                </a:lnTo>
                <a:lnTo>
                  <a:pt x="29" y="878"/>
                </a:lnTo>
                <a:lnTo>
                  <a:pt x="27" y="869"/>
                </a:lnTo>
                <a:lnTo>
                  <a:pt x="24" y="848"/>
                </a:lnTo>
                <a:lnTo>
                  <a:pt x="20" y="825"/>
                </a:lnTo>
                <a:lnTo>
                  <a:pt x="15" y="798"/>
                </a:lnTo>
                <a:lnTo>
                  <a:pt x="7" y="775"/>
                </a:lnTo>
                <a:lnTo>
                  <a:pt x="4" y="764"/>
                </a:lnTo>
                <a:lnTo>
                  <a:pt x="2" y="751"/>
                </a:lnTo>
                <a:lnTo>
                  <a:pt x="0" y="738"/>
                </a:lnTo>
                <a:lnTo>
                  <a:pt x="0" y="724"/>
                </a:lnTo>
                <a:lnTo>
                  <a:pt x="0" y="714"/>
                </a:lnTo>
                <a:lnTo>
                  <a:pt x="2" y="705"/>
                </a:lnTo>
                <a:lnTo>
                  <a:pt x="5" y="697"/>
                </a:lnTo>
                <a:lnTo>
                  <a:pt x="7" y="687"/>
                </a:lnTo>
                <a:lnTo>
                  <a:pt x="11" y="671"/>
                </a:lnTo>
                <a:lnTo>
                  <a:pt x="12" y="656"/>
                </a:lnTo>
                <a:lnTo>
                  <a:pt x="12" y="641"/>
                </a:lnTo>
                <a:lnTo>
                  <a:pt x="13" y="623"/>
                </a:lnTo>
                <a:lnTo>
                  <a:pt x="15" y="609"/>
                </a:lnTo>
                <a:lnTo>
                  <a:pt x="17" y="597"/>
                </a:lnTo>
                <a:lnTo>
                  <a:pt x="19" y="585"/>
                </a:lnTo>
                <a:lnTo>
                  <a:pt x="20" y="570"/>
                </a:lnTo>
                <a:lnTo>
                  <a:pt x="20" y="518"/>
                </a:lnTo>
                <a:lnTo>
                  <a:pt x="31" y="464"/>
                </a:lnTo>
                <a:lnTo>
                  <a:pt x="25" y="451"/>
                </a:lnTo>
                <a:lnTo>
                  <a:pt x="20" y="438"/>
                </a:lnTo>
                <a:lnTo>
                  <a:pt x="22" y="428"/>
                </a:lnTo>
                <a:lnTo>
                  <a:pt x="24" y="420"/>
                </a:lnTo>
                <a:lnTo>
                  <a:pt x="28" y="414"/>
                </a:lnTo>
                <a:lnTo>
                  <a:pt x="32" y="407"/>
                </a:lnTo>
                <a:lnTo>
                  <a:pt x="42" y="394"/>
                </a:lnTo>
                <a:lnTo>
                  <a:pt x="53" y="379"/>
                </a:lnTo>
                <a:lnTo>
                  <a:pt x="58" y="369"/>
                </a:lnTo>
                <a:lnTo>
                  <a:pt x="61" y="358"/>
                </a:lnTo>
                <a:lnTo>
                  <a:pt x="66" y="347"/>
                </a:lnTo>
                <a:lnTo>
                  <a:pt x="71" y="336"/>
                </a:lnTo>
                <a:lnTo>
                  <a:pt x="79" y="323"/>
                </a:lnTo>
                <a:lnTo>
                  <a:pt x="85" y="311"/>
                </a:lnTo>
                <a:lnTo>
                  <a:pt x="88" y="305"/>
                </a:lnTo>
                <a:lnTo>
                  <a:pt x="91" y="298"/>
                </a:lnTo>
                <a:lnTo>
                  <a:pt x="92" y="292"/>
                </a:lnTo>
                <a:lnTo>
                  <a:pt x="93" y="283"/>
                </a:lnTo>
                <a:lnTo>
                  <a:pt x="92" y="278"/>
                </a:lnTo>
                <a:lnTo>
                  <a:pt x="91" y="272"/>
                </a:lnTo>
                <a:lnTo>
                  <a:pt x="88" y="268"/>
                </a:lnTo>
                <a:lnTo>
                  <a:pt x="86" y="264"/>
                </a:lnTo>
                <a:lnTo>
                  <a:pt x="80" y="256"/>
                </a:lnTo>
                <a:lnTo>
                  <a:pt x="72" y="250"/>
                </a:lnTo>
                <a:lnTo>
                  <a:pt x="64" y="244"/>
                </a:lnTo>
                <a:lnTo>
                  <a:pt x="55" y="237"/>
                </a:lnTo>
                <a:lnTo>
                  <a:pt x="52" y="234"/>
                </a:lnTo>
                <a:lnTo>
                  <a:pt x="47" y="229"/>
                </a:lnTo>
                <a:lnTo>
                  <a:pt x="44" y="225"/>
                </a:lnTo>
                <a:lnTo>
                  <a:pt x="42" y="220"/>
                </a:lnTo>
                <a:lnTo>
                  <a:pt x="38" y="209"/>
                </a:lnTo>
                <a:lnTo>
                  <a:pt x="33" y="197"/>
                </a:lnTo>
                <a:lnTo>
                  <a:pt x="31" y="186"/>
                </a:lnTo>
                <a:lnTo>
                  <a:pt x="29" y="175"/>
                </a:lnTo>
                <a:lnTo>
                  <a:pt x="27" y="163"/>
                </a:lnTo>
                <a:lnTo>
                  <a:pt x="25" y="153"/>
                </a:lnTo>
                <a:lnTo>
                  <a:pt x="23" y="141"/>
                </a:lnTo>
                <a:lnTo>
                  <a:pt x="18" y="130"/>
                </a:lnTo>
                <a:lnTo>
                  <a:pt x="18" y="130"/>
                </a:lnTo>
                <a:lnTo>
                  <a:pt x="15" y="116"/>
                </a:lnTo>
                <a:lnTo>
                  <a:pt x="13" y="103"/>
                </a:lnTo>
                <a:lnTo>
                  <a:pt x="13" y="96"/>
                </a:lnTo>
                <a:lnTo>
                  <a:pt x="14" y="90"/>
                </a:lnTo>
                <a:lnTo>
                  <a:pt x="15" y="83"/>
                </a:lnTo>
                <a:lnTo>
                  <a:pt x="17" y="78"/>
                </a:lnTo>
                <a:lnTo>
                  <a:pt x="23" y="67"/>
                </a:lnTo>
                <a:lnTo>
                  <a:pt x="29" y="55"/>
                </a:lnTo>
                <a:lnTo>
                  <a:pt x="34" y="42"/>
                </a:lnTo>
                <a:lnTo>
                  <a:pt x="41" y="32"/>
                </a:lnTo>
                <a:lnTo>
                  <a:pt x="44" y="26"/>
                </a:lnTo>
                <a:lnTo>
                  <a:pt x="49" y="22"/>
                </a:lnTo>
                <a:lnTo>
                  <a:pt x="54" y="18"/>
                </a:lnTo>
                <a:lnTo>
                  <a:pt x="60" y="15"/>
                </a:lnTo>
                <a:lnTo>
                  <a:pt x="73" y="11"/>
                </a:lnTo>
                <a:lnTo>
                  <a:pt x="85" y="8"/>
                </a:lnTo>
                <a:lnTo>
                  <a:pt x="97" y="5"/>
                </a:lnTo>
                <a:lnTo>
                  <a:pt x="110" y="0"/>
                </a:lnTo>
                <a:lnTo>
                  <a:pt x="110" y="0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3" name="Freeform 239"/>
          <p:cNvSpPr>
            <a:spLocks noEditPoints="1"/>
          </p:cNvSpPr>
          <p:nvPr/>
        </p:nvSpPr>
        <p:spPr bwMode="auto">
          <a:xfrm>
            <a:off x="7355773" y="2345488"/>
            <a:ext cx="1126375" cy="826469"/>
          </a:xfrm>
          <a:custGeom>
            <a:avLst/>
            <a:gdLst>
              <a:gd name="T0" fmla="*/ 2082 w 2444"/>
              <a:gd name="T1" fmla="*/ 1702 h 1795"/>
              <a:gd name="T2" fmla="*/ 2172 w 2444"/>
              <a:gd name="T3" fmla="*/ 1633 h 1795"/>
              <a:gd name="T4" fmla="*/ 2247 w 2444"/>
              <a:gd name="T5" fmla="*/ 1575 h 1795"/>
              <a:gd name="T6" fmla="*/ 2323 w 2444"/>
              <a:gd name="T7" fmla="*/ 1501 h 1795"/>
              <a:gd name="T8" fmla="*/ 2434 w 2444"/>
              <a:gd name="T9" fmla="*/ 1406 h 1795"/>
              <a:gd name="T10" fmla="*/ 2434 w 2444"/>
              <a:gd name="T11" fmla="*/ 1370 h 1795"/>
              <a:gd name="T12" fmla="*/ 2359 w 2444"/>
              <a:gd name="T13" fmla="*/ 1433 h 1795"/>
              <a:gd name="T14" fmla="*/ 2272 w 2444"/>
              <a:gd name="T15" fmla="*/ 1475 h 1795"/>
              <a:gd name="T16" fmla="*/ 2131 w 2444"/>
              <a:gd name="T17" fmla="*/ 1529 h 1795"/>
              <a:gd name="T18" fmla="*/ 1997 w 2444"/>
              <a:gd name="T19" fmla="*/ 1634 h 1795"/>
              <a:gd name="T20" fmla="*/ 1956 w 2444"/>
              <a:gd name="T21" fmla="*/ 1721 h 1795"/>
              <a:gd name="T22" fmla="*/ 1977 w 2444"/>
              <a:gd name="T23" fmla="*/ 1573 h 1795"/>
              <a:gd name="T24" fmla="*/ 1825 w 2444"/>
              <a:gd name="T25" fmla="*/ 1591 h 1795"/>
              <a:gd name="T26" fmla="*/ 1650 w 2444"/>
              <a:gd name="T27" fmla="*/ 1561 h 1795"/>
              <a:gd name="T28" fmla="*/ 1593 w 2444"/>
              <a:gd name="T29" fmla="*/ 1534 h 1795"/>
              <a:gd name="T30" fmla="*/ 1533 w 2444"/>
              <a:gd name="T31" fmla="*/ 1508 h 1795"/>
              <a:gd name="T32" fmla="*/ 1481 w 2444"/>
              <a:gd name="T33" fmla="*/ 1419 h 1795"/>
              <a:gd name="T34" fmla="*/ 1425 w 2444"/>
              <a:gd name="T35" fmla="*/ 1385 h 1795"/>
              <a:gd name="T36" fmla="*/ 978 w 2444"/>
              <a:gd name="T37" fmla="*/ 1505 h 1795"/>
              <a:gd name="T38" fmla="*/ 280 w 2444"/>
              <a:gd name="T39" fmla="*/ 1716 h 1795"/>
              <a:gd name="T40" fmla="*/ 78 w 2444"/>
              <a:gd name="T41" fmla="*/ 1700 h 1795"/>
              <a:gd name="T42" fmla="*/ 164 w 2444"/>
              <a:gd name="T43" fmla="*/ 1629 h 1795"/>
              <a:gd name="T44" fmla="*/ 241 w 2444"/>
              <a:gd name="T45" fmla="*/ 1546 h 1795"/>
              <a:gd name="T46" fmla="*/ 330 w 2444"/>
              <a:gd name="T47" fmla="*/ 1434 h 1795"/>
              <a:gd name="T48" fmla="*/ 339 w 2444"/>
              <a:gd name="T49" fmla="*/ 1392 h 1795"/>
              <a:gd name="T50" fmla="*/ 294 w 2444"/>
              <a:gd name="T51" fmla="*/ 1351 h 1795"/>
              <a:gd name="T52" fmla="*/ 250 w 2444"/>
              <a:gd name="T53" fmla="*/ 1215 h 1795"/>
              <a:gd name="T54" fmla="*/ 394 w 2444"/>
              <a:gd name="T55" fmla="*/ 1149 h 1795"/>
              <a:gd name="T56" fmla="*/ 500 w 2444"/>
              <a:gd name="T57" fmla="*/ 1114 h 1795"/>
              <a:gd name="T58" fmla="*/ 556 w 2444"/>
              <a:gd name="T59" fmla="*/ 1119 h 1795"/>
              <a:gd name="T60" fmla="*/ 625 w 2444"/>
              <a:gd name="T61" fmla="*/ 1111 h 1795"/>
              <a:gd name="T62" fmla="*/ 760 w 2444"/>
              <a:gd name="T63" fmla="*/ 1049 h 1795"/>
              <a:gd name="T64" fmla="*/ 862 w 2444"/>
              <a:gd name="T65" fmla="*/ 1005 h 1795"/>
              <a:gd name="T66" fmla="*/ 900 w 2444"/>
              <a:gd name="T67" fmla="*/ 967 h 1795"/>
              <a:gd name="T68" fmla="*/ 982 w 2444"/>
              <a:gd name="T69" fmla="*/ 915 h 1795"/>
              <a:gd name="T70" fmla="*/ 1000 w 2444"/>
              <a:gd name="T71" fmla="*/ 876 h 1795"/>
              <a:gd name="T72" fmla="*/ 945 w 2444"/>
              <a:gd name="T73" fmla="*/ 809 h 1795"/>
              <a:gd name="T74" fmla="*/ 965 w 2444"/>
              <a:gd name="T75" fmla="*/ 766 h 1795"/>
              <a:gd name="T76" fmla="*/ 946 w 2444"/>
              <a:gd name="T77" fmla="*/ 684 h 1795"/>
              <a:gd name="T78" fmla="*/ 893 w 2444"/>
              <a:gd name="T79" fmla="*/ 689 h 1795"/>
              <a:gd name="T80" fmla="*/ 850 w 2444"/>
              <a:gd name="T81" fmla="*/ 656 h 1795"/>
              <a:gd name="T82" fmla="*/ 889 w 2444"/>
              <a:gd name="T83" fmla="*/ 594 h 1795"/>
              <a:gd name="T84" fmla="*/ 965 w 2444"/>
              <a:gd name="T85" fmla="*/ 492 h 1795"/>
              <a:gd name="T86" fmla="*/ 982 w 2444"/>
              <a:gd name="T87" fmla="*/ 434 h 1795"/>
              <a:gd name="T88" fmla="*/ 1046 w 2444"/>
              <a:gd name="T89" fmla="*/ 283 h 1795"/>
              <a:gd name="T90" fmla="*/ 1145 w 2444"/>
              <a:gd name="T91" fmla="*/ 158 h 1795"/>
              <a:gd name="T92" fmla="*/ 1226 w 2444"/>
              <a:gd name="T93" fmla="*/ 130 h 1795"/>
              <a:gd name="T94" fmla="*/ 1572 w 2444"/>
              <a:gd name="T95" fmla="*/ 63 h 1795"/>
              <a:gd name="T96" fmla="*/ 1602 w 2444"/>
              <a:gd name="T97" fmla="*/ 162 h 1795"/>
              <a:gd name="T98" fmla="*/ 1647 w 2444"/>
              <a:gd name="T99" fmla="*/ 260 h 1795"/>
              <a:gd name="T100" fmla="*/ 1690 w 2444"/>
              <a:gd name="T101" fmla="*/ 394 h 1795"/>
              <a:gd name="T102" fmla="*/ 1740 w 2444"/>
              <a:gd name="T103" fmla="*/ 506 h 1795"/>
              <a:gd name="T104" fmla="*/ 1864 w 2444"/>
              <a:gd name="T105" fmla="*/ 825 h 1795"/>
              <a:gd name="T106" fmla="*/ 1884 w 2444"/>
              <a:gd name="T107" fmla="*/ 1079 h 1795"/>
              <a:gd name="T108" fmla="*/ 1907 w 2444"/>
              <a:gd name="T109" fmla="*/ 1153 h 1795"/>
              <a:gd name="T110" fmla="*/ 1931 w 2444"/>
              <a:gd name="T111" fmla="*/ 1269 h 1795"/>
              <a:gd name="T112" fmla="*/ 1985 w 2444"/>
              <a:gd name="T113" fmla="*/ 1404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44" h="1795">
                <a:moveTo>
                  <a:pt x="1953" y="1741"/>
                </a:moveTo>
                <a:lnTo>
                  <a:pt x="1953" y="1763"/>
                </a:lnTo>
                <a:lnTo>
                  <a:pt x="1964" y="1766"/>
                </a:lnTo>
                <a:lnTo>
                  <a:pt x="1992" y="1751"/>
                </a:lnTo>
                <a:lnTo>
                  <a:pt x="2016" y="1738"/>
                </a:lnTo>
                <a:lnTo>
                  <a:pt x="2041" y="1725"/>
                </a:lnTo>
                <a:lnTo>
                  <a:pt x="2069" y="1710"/>
                </a:lnTo>
                <a:lnTo>
                  <a:pt x="2082" y="1702"/>
                </a:lnTo>
                <a:lnTo>
                  <a:pt x="2093" y="1694"/>
                </a:lnTo>
                <a:lnTo>
                  <a:pt x="2103" y="1686"/>
                </a:lnTo>
                <a:lnTo>
                  <a:pt x="2113" y="1677"/>
                </a:lnTo>
                <a:lnTo>
                  <a:pt x="2121" y="1669"/>
                </a:lnTo>
                <a:lnTo>
                  <a:pt x="2131" y="1660"/>
                </a:lnTo>
                <a:lnTo>
                  <a:pt x="2142" y="1651"/>
                </a:lnTo>
                <a:lnTo>
                  <a:pt x="2155" y="1644"/>
                </a:lnTo>
                <a:lnTo>
                  <a:pt x="2172" y="1633"/>
                </a:lnTo>
                <a:lnTo>
                  <a:pt x="2187" y="1624"/>
                </a:lnTo>
                <a:lnTo>
                  <a:pt x="2202" y="1615"/>
                </a:lnTo>
                <a:lnTo>
                  <a:pt x="2218" y="1604"/>
                </a:lnTo>
                <a:lnTo>
                  <a:pt x="2224" y="1600"/>
                </a:lnTo>
                <a:lnTo>
                  <a:pt x="2229" y="1595"/>
                </a:lnTo>
                <a:lnTo>
                  <a:pt x="2234" y="1590"/>
                </a:lnTo>
                <a:lnTo>
                  <a:pt x="2238" y="1586"/>
                </a:lnTo>
                <a:lnTo>
                  <a:pt x="2247" y="1575"/>
                </a:lnTo>
                <a:lnTo>
                  <a:pt x="2255" y="1564"/>
                </a:lnTo>
                <a:lnTo>
                  <a:pt x="2266" y="1554"/>
                </a:lnTo>
                <a:lnTo>
                  <a:pt x="2277" y="1547"/>
                </a:lnTo>
                <a:lnTo>
                  <a:pt x="2288" y="1539"/>
                </a:lnTo>
                <a:lnTo>
                  <a:pt x="2298" y="1529"/>
                </a:lnTo>
                <a:lnTo>
                  <a:pt x="2307" y="1520"/>
                </a:lnTo>
                <a:lnTo>
                  <a:pt x="2315" y="1511"/>
                </a:lnTo>
                <a:lnTo>
                  <a:pt x="2323" y="1501"/>
                </a:lnTo>
                <a:lnTo>
                  <a:pt x="2333" y="1493"/>
                </a:lnTo>
                <a:lnTo>
                  <a:pt x="2349" y="1479"/>
                </a:lnTo>
                <a:lnTo>
                  <a:pt x="2365" y="1467"/>
                </a:lnTo>
                <a:lnTo>
                  <a:pt x="2380" y="1454"/>
                </a:lnTo>
                <a:lnTo>
                  <a:pt x="2397" y="1439"/>
                </a:lnTo>
                <a:lnTo>
                  <a:pt x="2412" y="1426"/>
                </a:lnTo>
                <a:lnTo>
                  <a:pt x="2427" y="1413"/>
                </a:lnTo>
                <a:lnTo>
                  <a:pt x="2434" y="1406"/>
                </a:lnTo>
                <a:lnTo>
                  <a:pt x="2439" y="1399"/>
                </a:lnTo>
                <a:lnTo>
                  <a:pt x="2441" y="1396"/>
                </a:lnTo>
                <a:lnTo>
                  <a:pt x="2443" y="1391"/>
                </a:lnTo>
                <a:lnTo>
                  <a:pt x="2444" y="1386"/>
                </a:lnTo>
                <a:lnTo>
                  <a:pt x="2444" y="1380"/>
                </a:lnTo>
                <a:lnTo>
                  <a:pt x="2443" y="1375"/>
                </a:lnTo>
                <a:lnTo>
                  <a:pt x="2441" y="1371"/>
                </a:lnTo>
                <a:lnTo>
                  <a:pt x="2434" y="1370"/>
                </a:lnTo>
                <a:lnTo>
                  <a:pt x="2428" y="1371"/>
                </a:lnTo>
                <a:lnTo>
                  <a:pt x="2416" y="1379"/>
                </a:lnTo>
                <a:lnTo>
                  <a:pt x="2406" y="1389"/>
                </a:lnTo>
                <a:lnTo>
                  <a:pt x="2398" y="1399"/>
                </a:lnTo>
                <a:lnTo>
                  <a:pt x="2389" y="1408"/>
                </a:lnTo>
                <a:lnTo>
                  <a:pt x="2380" y="1417"/>
                </a:lnTo>
                <a:lnTo>
                  <a:pt x="2371" y="1426"/>
                </a:lnTo>
                <a:lnTo>
                  <a:pt x="2359" y="1433"/>
                </a:lnTo>
                <a:lnTo>
                  <a:pt x="2346" y="1439"/>
                </a:lnTo>
                <a:lnTo>
                  <a:pt x="2334" y="1443"/>
                </a:lnTo>
                <a:lnTo>
                  <a:pt x="2324" y="1445"/>
                </a:lnTo>
                <a:lnTo>
                  <a:pt x="2313" y="1448"/>
                </a:lnTo>
                <a:lnTo>
                  <a:pt x="2304" y="1453"/>
                </a:lnTo>
                <a:lnTo>
                  <a:pt x="2292" y="1460"/>
                </a:lnTo>
                <a:lnTo>
                  <a:pt x="2282" y="1468"/>
                </a:lnTo>
                <a:lnTo>
                  <a:pt x="2272" y="1475"/>
                </a:lnTo>
                <a:lnTo>
                  <a:pt x="2261" y="1482"/>
                </a:lnTo>
                <a:lnTo>
                  <a:pt x="2235" y="1493"/>
                </a:lnTo>
                <a:lnTo>
                  <a:pt x="2212" y="1502"/>
                </a:lnTo>
                <a:lnTo>
                  <a:pt x="2189" y="1511"/>
                </a:lnTo>
                <a:lnTo>
                  <a:pt x="2162" y="1519"/>
                </a:lnTo>
                <a:lnTo>
                  <a:pt x="2151" y="1522"/>
                </a:lnTo>
                <a:lnTo>
                  <a:pt x="2141" y="1525"/>
                </a:lnTo>
                <a:lnTo>
                  <a:pt x="2131" y="1529"/>
                </a:lnTo>
                <a:lnTo>
                  <a:pt x="2121" y="1534"/>
                </a:lnTo>
                <a:lnTo>
                  <a:pt x="2104" y="1542"/>
                </a:lnTo>
                <a:lnTo>
                  <a:pt x="2088" y="1553"/>
                </a:lnTo>
                <a:lnTo>
                  <a:pt x="2058" y="1578"/>
                </a:lnTo>
                <a:lnTo>
                  <a:pt x="2024" y="1606"/>
                </a:lnTo>
                <a:lnTo>
                  <a:pt x="2014" y="1616"/>
                </a:lnTo>
                <a:lnTo>
                  <a:pt x="2006" y="1624"/>
                </a:lnTo>
                <a:lnTo>
                  <a:pt x="1997" y="1634"/>
                </a:lnTo>
                <a:lnTo>
                  <a:pt x="1991" y="1644"/>
                </a:lnTo>
                <a:lnTo>
                  <a:pt x="1984" y="1654"/>
                </a:lnTo>
                <a:lnTo>
                  <a:pt x="1979" y="1664"/>
                </a:lnTo>
                <a:lnTo>
                  <a:pt x="1973" y="1676"/>
                </a:lnTo>
                <a:lnTo>
                  <a:pt x="1969" y="1689"/>
                </a:lnTo>
                <a:lnTo>
                  <a:pt x="1964" y="1702"/>
                </a:lnTo>
                <a:lnTo>
                  <a:pt x="1958" y="1714"/>
                </a:lnTo>
                <a:lnTo>
                  <a:pt x="1956" y="1721"/>
                </a:lnTo>
                <a:lnTo>
                  <a:pt x="1954" y="1727"/>
                </a:lnTo>
                <a:lnTo>
                  <a:pt x="1953" y="1734"/>
                </a:lnTo>
                <a:lnTo>
                  <a:pt x="1953" y="1741"/>
                </a:lnTo>
                <a:close/>
                <a:moveTo>
                  <a:pt x="2008" y="1526"/>
                </a:moveTo>
                <a:lnTo>
                  <a:pt x="1999" y="1537"/>
                </a:lnTo>
                <a:lnTo>
                  <a:pt x="1992" y="1549"/>
                </a:lnTo>
                <a:lnTo>
                  <a:pt x="1985" y="1560"/>
                </a:lnTo>
                <a:lnTo>
                  <a:pt x="1977" y="1573"/>
                </a:lnTo>
                <a:lnTo>
                  <a:pt x="1950" y="1578"/>
                </a:lnTo>
                <a:lnTo>
                  <a:pt x="1926" y="1581"/>
                </a:lnTo>
                <a:lnTo>
                  <a:pt x="1901" y="1583"/>
                </a:lnTo>
                <a:lnTo>
                  <a:pt x="1873" y="1586"/>
                </a:lnTo>
                <a:lnTo>
                  <a:pt x="1860" y="1587"/>
                </a:lnTo>
                <a:lnTo>
                  <a:pt x="1849" y="1589"/>
                </a:lnTo>
                <a:lnTo>
                  <a:pt x="1838" y="1590"/>
                </a:lnTo>
                <a:lnTo>
                  <a:pt x="1825" y="1591"/>
                </a:lnTo>
                <a:lnTo>
                  <a:pt x="1802" y="1590"/>
                </a:lnTo>
                <a:lnTo>
                  <a:pt x="1780" y="1588"/>
                </a:lnTo>
                <a:lnTo>
                  <a:pt x="1758" y="1584"/>
                </a:lnTo>
                <a:lnTo>
                  <a:pt x="1735" y="1580"/>
                </a:lnTo>
                <a:lnTo>
                  <a:pt x="1705" y="1575"/>
                </a:lnTo>
                <a:lnTo>
                  <a:pt x="1676" y="1570"/>
                </a:lnTo>
                <a:lnTo>
                  <a:pt x="1663" y="1566"/>
                </a:lnTo>
                <a:lnTo>
                  <a:pt x="1650" y="1561"/>
                </a:lnTo>
                <a:lnTo>
                  <a:pt x="1645" y="1557"/>
                </a:lnTo>
                <a:lnTo>
                  <a:pt x="1638" y="1553"/>
                </a:lnTo>
                <a:lnTo>
                  <a:pt x="1633" y="1549"/>
                </a:lnTo>
                <a:lnTo>
                  <a:pt x="1629" y="1542"/>
                </a:lnTo>
                <a:lnTo>
                  <a:pt x="1629" y="1542"/>
                </a:lnTo>
                <a:lnTo>
                  <a:pt x="1617" y="1539"/>
                </a:lnTo>
                <a:lnTo>
                  <a:pt x="1605" y="1536"/>
                </a:lnTo>
                <a:lnTo>
                  <a:pt x="1593" y="1534"/>
                </a:lnTo>
                <a:lnTo>
                  <a:pt x="1581" y="1533"/>
                </a:lnTo>
                <a:lnTo>
                  <a:pt x="1569" y="1530"/>
                </a:lnTo>
                <a:lnTo>
                  <a:pt x="1559" y="1526"/>
                </a:lnTo>
                <a:lnTo>
                  <a:pt x="1553" y="1524"/>
                </a:lnTo>
                <a:lnTo>
                  <a:pt x="1548" y="1522"/>
                </a:lnTo>
                <a:lnTo>
                  <a:pt x="1543" y="1518"/>
                </a:lnTo>
                <a:lnTo>
                  <a:pt x="1538" y="1513"/>
                </a:lnTo>
                <a:lnTo>
                  <a:pt x="1533" y="1508"/>
                </a:lnTo>
                <a:lnTo>
                  <a:pt x="1528" y="1501"/>
                </a:lnTo>
                <a:lnTo>
                  <a:pt x="1525" y="1495"/>
                </a:lnTo>
                <a:lnTo>
                  <a:pt x="1522" y="1488"/>
                </a:lnTo>
                <a:lnTo>
                  <a:pt x="1516" y="1475"/>
                </a:lnTo>
                <a:lnTo>
                  <a:pt x="1509" y="1460"/>
                </a:lnTo>
                <a:lnTo>
                  <a:pt x="1497" y="1444"/>
                </a:lnTo>
                <a:lnTo>
                  <a:pt x="1485" y="1429"/>
                </a:lnTo>
                <a:lnTo>
                  <a:pt x="1481" y="1419"/>
                </a:lnTo>
                <a:lnTo>
                  <a:pt x="1476" y="1411"/>
                </a:lnTo>
                <a:lnTo>
                  <a:pt x="1474" y="1406"/>
                </a:lnTo>
                <a:lnTo>
                  <a:pt x="1472" y="1403"/>
                </a:lnTo>
                <a:lnTo>
                  <a:pt x="1468" y="1400"/>
                </a:lnTo>
                <a:lnTo>
                  <a:pt x="1464" y="1397"/>
                </a:lnTo>
                <a:lnTo>
                  <a:pt x="1451" y="1391"/>
                </a:lnTo>
                <a:lnTo>
                  <a:pt x="1438" y="1388"/>
                </a:lnTo>
                <a:lnTo>
                  <a:pt x="1425" y="1385"/>
                </a:lnTo>
                <a:lnTo>
                  <a:pt x="1411" y="1380"/>
                </a:lnTo>
                <a:lnTo>
                  <a:pt x="1395" y="1375"/>
                </a:lnTo>
                <a:lnTo>
                  <a:pt x="1379" y="1371"/>
                </a:lnTo>
                <a:lnTo>
                  <a:pt x="1300" y="1398"/>
                </a:lnTo>
                <a:lnTo>
                  <a:pt x="1222" y="1425"/>
                </a:lnTo>
                <a:lnTo>
                  <a:pt x="1142" y="1452"/>
                </a:lnTo>
                <a:lnTo>
                  <a:pt x="1060" y="1478"/>
                </a:lnTo>
                <a:lnTo>
                  <a:pt x="978" y="1505"/>
                </a:lnTo>
                <a:lnTo>
                  <a:pt x="894" y="1532"/>
                </a:lnTo>
                <a:lnTo>
                  <a:pt x="809" y="1559"/>
                </a:lnTo>
                <a:lnTo>
                  <a:pt x="724" y="1584"/>
                </a:lnTo>
                <a:lnTo>
                  <a:pt x="637" y="1611"/>
                </a:lnTo>
                <a:lnTo>
                  <a:pt x="550" y="1637"/>
                </a:lnTo>
                <a:lnTo>
                  <a:pt x="460" y="1664"/>
                </a:lnTo>
                <a:lnTo>
                  <a:pt x="371" y="1690"/>
                </a:lnTo>
                <a:lnTo>
                  <a:pt x="280" y="1716"/>
                </a:lnTo>
                <a:lnTo>
                  <a:pt x="187" y="1743"/>
                </a:lnTo>
                <a:lnTo>
                  <a:pt x="94" y="1769"/>
                </a:lnTo>
                <a:lnTo>
                  <a:pt x="0" y="1795"/>
                </a:lnTo>
                <a:lnTo>
                  <a:pt x="11" y="1784"/>
                </a:lnTo>
                <a:lnTo>
                  <a:pt x="22" y="1771"/>
                </a:lnTo>
                <a:lnTo>
                  <a:pt x="45" y="1740"/>
                </a:lnTo>
                <a:lnTo>
                  <a:pt x="67" y="1713"/>
                </a:lnTo>
                <a:lnTo>
                  <a:pt x="78" y="1700"/>
                </a:lnTo>
                <a:lnTo>
                  <a:pt x="91" y="1687"/>
                </a:lnTo>
                <a:lnTo>
                  <a:pt x="105" y="1675"/>
                </a:lnTo>
                <a:lnTo>
                  <a:pt x="120" y="1662"/>
                </a:lnTo>
                <a:lnTo>
                  <a:pt x="130" y="1656"/>
                </a:lnTo>
                <a:lnTo>
                  <a:pt x="138" y="1650"/>
                </a:lnTo>
                <a:lnTo>
                  <a:pt x="146" y="1645"/>
                </a:lnTo>
                <a:lnTo>
                  <a:pt x="155" y="1638"/>
                </a:lnTo>
                <a:lnTo>
                  <a:pt x="164" y="1629"/>
                </a:lnTo>
                <a:lnTo>
                  <a:pt x="173" y="1619"/>
                </a:lnTo>
                <a:lnTo>
                  <a:pt x="180" y="1609"/>
                </a:lnTo>
                <a:lnTo>
                  <a:pt x="189" y="1599"/>
                </a:lnTo>
                <a:lnTo>
                  <a:pt x="201" y="1589"/>
                </a:lnTo>
                <a:lnTo>
                  <a:pt x="213" y="1580"/>
                </a:lnTo>
                <a:lnTo>
                  <a:pt x="225" y="1568"/>
                </a:lnTo>
                <a:lnTo>
                  <a:pt x="233" y="1557"/>
                </a:lnTo>
                <a:lnTo>
                  <a:pt x="241" y="1546"/>
                </a:lnTo>
                <a:lnTo>
                  <a:pt x="251" y="1533"/>
                </a:lnTo>
                <a:lnTo>
                  <a:pt x="269" y="1509"/>
                </a:lnTo>
                <a:lnTo>
                  <a:pt x="287" y="1489"/>
                </a:lnTo>
                <a:lnTo>
                  <a:pt x="296" y="1480"/>
                </a:lnTo>
                <a:lnTo>
                  <a:pt x="305" y="1469"/>
                </a:lnTo>
                <a:lnTo>
                  <a:pt x="313" y="1457"/>
                </a:lnTo>
                <a:lnTo>
                  <a:pt x="322" y="1444"/>
                </a:lnTo>
                <a:lnTo>
                  <a:pt x="330" y="1434"/>
                </a:lnTo>
                <a:lnTo>
                  <a:pt x="336" y="1425"/>
                </a:lnTo>
                <a:lnTo>
                  <a:pt x="339" y="1419"/>
                </a:lnTo>
                <a:lnTo>
                  <a:pt x="341" y="1414"/>
                </a:lnTo>
                <a:lnTo>
                  <a:pt x="342" y="1408"/>
                </a:lnTo>
                <a:lnTo>
                  <a:pt x="344" y="1402"/>
                </a:lnTo>
                <a:lnTo>
                  <a:pt x="342" y="1399"/>
                </a:lnTo>
                <a:lnTo>
                  <a:pt x="341" y="1396"/>
                </a:lnTo>
                <a:lnTo>
                  <a:pt x="339" y="1392"/>
                </a:lnTo>
                <a:lnTo>
                  <a:pt x="336" y="1390"/>
                </a:lnTo>
                <a:lnTo>
                  <a:pt x="331" y="1386"/>
                </a:lnTo>
                <a:lnTo>
                  <a:pt x="325" y="1380"/>
                </a:lnTo>
                <a:lnTo>
                  <a:pt x="312" y="1365"/>
                </a:lnTo>
                <a:lnTo>
                  <a:pt x="300" y="1349"/>
                </a:lnTo>
                <a:lnTo>
                  <a:pt x="297" y="1350"/>
                </a:lnTo>
                <a:lnTo>
                  <a:pt x="294" y="1351"/>
                </a:lnTo>
                <a:lnTo>
                  <a:pt x="294" y="1351"/>
                </a:lnTo>
                <a:lnTo>
                  <a:pt x="283" y="1335"/>
                </a:lnTo>
                <a:lnTo>
                  <a:pt x="273" y="1320"/>
                </a:lnTo>
                <a:lnTo>
                  <a:pt x="265" y="1305"/>
                </a:lnTo>
                <a:lnTo>
                  <a:pt x="257" y="1290"/>
                </a:lnTo>
                <a:lnTo>
                  <a:pt x="244" y="1257"/>
                </a:lnTo>
                <a:lnTo>
                  <a:pt x="231" y="1222"/>
                </a:lnTo>
                <a:lnTo>
                  <a:pt x="231" y="1222"/>
                </a:lnTo>
                <a:lnTo>
                  <a:pt x="250" y="1215"/>
                </a:lnTo>
                <a:lnTo>
                  <a:pt x="265" y="1209"/>
                </a:lnTo>
                <a:lnTo>
                  <a:pt x="281" y="1202"/>
                </a:lnTo>
                <a:lnTo>
                  <a:pt x="298" y="1195"/>
                </a:lnTo>
                <a:lnTo>
                  <a:pt x="318" y="1186"/>
                </a:lnTo>
                <a:lnTo>
                  <a:pt x="335" y="1178"/>
                </a:lnTo>
                <a:lnTo>
                  <a:pt x="353" y="1170"/>
                </a:lnTo>
                <a:lnTo>
                  <a:pt x="373" y="1160"/>
                </a:lnTo>
                <a:lnTo>
                  <a:pt x="394" y="1149"/>
                </a:lnTo>
                <a:lnTo>
                  <a:pt x="414" y="1141"/>
                </a:lnTo>
                <a:lnTo>
                  <a:pt x="423" y="1136"/>
                </a:lnTo>
                <a:lnTo>
                  <a:pt x="434" y="1132"/>
                </a:lnTo>
                <a:lnTo>
                  <a:pt x="445" y="1129"/>
                </a:lnTo>
                <a:lnTo>
                  <a:pt x="457" y="1126"/>
                </a:lnTo>
                <a:lnTo>
                  <a:pt x="475" y="1121"/>
                </a:lnTo>
                <a:lnTo>
                  <a:pt x="492" y="1116"/>
                </a:lnTo>
                <a:lnTo>
                  <a:pt x="500" y="1114"/>
                </a:lnTo>
                <a:lnTo>
                  <a:pt x="508" y="1111"/>
                </a:lnTo>
                <a:lnTo>
                  <a:pt x="516" y="1110"/>
                </a:lnTo>
                <a:lnTo>
                  <a:pt x="526" y="1110"/>
                </a:lnTo>
                <a:lnTo>
                  <a:pt x="534" y="1110"/>
                </a:lnTo>
                <a:lnTo>
                  <a:pt x="539" y="1111"/>
                </a:lnTo>
                <a:lnTo>
                  <a:pt x="546" y="1114"/>
                </a:lnTo>
                <a:lnTo>
                  <a:pt x="551" y="1117"/>
                </a:lnTo>
                <a:lnTo>
                  <a:pt x="556" y="1119"/>
                </a:lnTo>
                <a:lnTo>
                  <a:pt x="562" y="1121"/>
                </a:lnTo>
                <a:lnTo>
                  <a:pt x="567" y="1122"/>
                </a:lnTo>
                <a:lnTo>
                  <a:pt x="575" y="1123"/>
                </a:lnTo>
                <a:lnTo>
                  <a:pt x="584" y="1123"/>
                </a:lnTo>
                <a:lnTo>
                  <a:pt x="593" y="1122"/>
                </a:lnTo>
                <a:lnTo>
                  <a:pt x="602" y="1120"/>
                </a:lnTo>
                <a:lnTo>
                  <a:pt x="609" y="1118"/>
                </a:lnTo>
                <a:lnTo>
                  <a:pt x="625" y="1111"/>
                </a:lnTo>
                <a:lnTo>
                  <a:pt x="644" y="1105"/>
                </a:lnTo>
                <a:lnTo>
                  <a:pt x="656" y="1101"/>
                </a:lnTo>
                <a:lnTo>
                  <a:pt x="668" y="1097"/>
                </a:lnTo>
                <a:lnTo>
                  <a:pt x="679" y="1094"/>
                </a:lnTo>
                <a:lnTo>
                  <a:pt x="691" y="1089"/>
                </a:lnTo>
                <a:lnTo>
                  <a:pt x="722" y="1073"/>
                </a:lnTo>
                <a:lnTo>
                  <a:pt x="747" y="1056"/>
                </a:lnTo>
                <a:lnTo>
                  <a:pt x="760" y="1049"/>
                </a:lnTo>
                <a:lnTo>
                  <a:pt x="773" y="1042"/>
                </a:lnTo>
                <a:lnTo>
                  <a:pt x="789" y="1036"/>
                </a:lnTo>
                <a:lnTo>
                  <a:pt x="806" y="1030"/>
                </a:lnTo>
                <a:lnTo>
                  <a:pt x="819" y="1026"/>
                </a:lnTo>
                <a:lnTo>
                  <a:pt x="830" y="1021"/>
                </a:lnTo>
                <a:lnTo>
                  <a:pt x="841" y="1015"/>
                </a:lnTo>
                <a:lnTo>
                  <a:pt x="853" y="1009"/>
                </a:lnTo>
                <a:lnTo>
                  <a:pt x="862" y="1005"/>
                </a:lnTo>
                <a:lnTo>
                  <a:pt x="871" y="1000"/>
                </a:lnTo>
                <a:lnTo>
                  <a:pt x="875" y="998"/>
                </a:lnTo>
                <a:lnTo>
                  <a:pt x="878" y="995"/>
                </a:lnTo>
                <a:lnTo>
                  <a:pt x="881" y="992"/>
                </a:lnTo>
                <a:lnTo>
                  <a:pt x="885" y="987"/>
                </a:lnTo>
                <a:lnTo>
                  <a:pt x="890" y="980"/>
                </a:lnTo>
                <a:lnTo>
                  <a:pt x="894" y="973"/>
                </a:lnTo>
                <a:lnTo>
                  <a:pt x="900" y="967"/>
                </a:lnTo>
                <a:lnTo>
                  <a:pt x="906" y="961"/>
                </a:lnTo>
                <a:lnTo>
                  <a:pt x="924" y="952"/>
                </a:lnTo>
                <a:lnTo>
                  <a:pt x="940" y="944"/>
                </a:lnTo>
                <a:lnTo>
                  <a:pt x="947" y="940"/>
                </a:lnTo>
                <a:lnTo>
                  <a:pt x="955" y="935"/>
                </a:lnTo>
                <a:lnTo>
                  <a:pt x="962" y="930"/>
                </a:lnTo>
                <a:lnTo>
                  <a:pt x="970" y="924"/>
                </a:lnTo>
                <a:lnTo>
                  <a:pt x="982" y="915"/>
                </a:lnTo>
                <a:lnTo>
                  <a:pt x="993" y="907"/>
                </a:lnTo>
                <a:lnTo>
                  <a:pt x="998" y="902"/>
                </a:lnTo>
                <a:lnTo>
                  <a:pt x="1001" y="898"/>
                </a:lnTo>
                <a:lnTo>
                  <a:pt x="1003" y="891"/>
                </a:lnTo>
                <a:lnTo>
                  <a:pt x="1005" y="885"/>
                </a:lnTo>
                <a:lnTo>
                  <a:pt x="1005" y="880"/>
                </a:lnTo>
                <a:lnTo>
                  <a:pt x="1002" y="878"/>
                </a:lnTo>
                <a:lnTo>
                  <a:pt x="1000" y="876"/>
                </a:lnTo>
                <a:lnTo>
                  <a:pt x="998" y="874"/>
                </a:lnTo>
                <a:lnTo>
                  <a:pt x="992" y="870"/>
                </a:lnTo>
                <a:lnTo>
                  <a:pt x="986" y="865"/>
                </a:lnTo>
                <a:lnTo>
                  <a:pt x="973" y="850"/>
                </a:lnTo>
                <a:lnTo>
                  <a:pt x="962" y="834"/>
                </a:lnTo>
                <a:lnTo>
                  <a:pt x="955" y="823"/>
                </a:lnTo>
                <a:lnTo>
                  <a:pt x="947" y="813"/>
                </a:lnTo>
                <a:lnTo>
                  <a:pt x="945" y="809"/>
                </a:lnTo>
                <a:lnTo>
                  <a:pt x="943" y="804"/>
                </a:lnTo>
                <a:lnTo>
                  <a:pt x="941" y="798"/>
                </a:lnTo>
                <a:lnTo>
                  <a:pt x="941" y="791"/>
                </a:lnTo>
                <a:lnTo>
                  <a:pt x="945" y="789"/>
                </a:lnTo>
                <a:lnTo>
                  <a:pt x="952" y="786"/>
                </a:lnTo>
                <a:lnTo>
                  <a:pt x="957" y="778"/>
                </a:lnTo>
                <a:lnTo>
                  <a:pt x="962" y="769"/>
                </a:lnTo>
                <a:lnTo>
                  <a:pt x="965" y="766"/>
                </a:lnTo>
                <a:lnTo>
                  <a:pt x="966" y="761"/>
                </a:lnTo>
                <a:lnTo>
                  <a:pt x="967" y="756"/>
                </a:lnTo>
                <a:lnTo>
                  <a:pt x="968" y="751"/>
                </a:lnTo>
                <a:lnTo>
                  <a:pt x="968" y="688"/>
                </a:lnTo>
                <a:lnTo>
                  <a:pt x="962" y="685"/>
                </a:lnTo>
                <a:lnTo>
                  <a:pt x="957" y="683"/>
                </a:lnTo>
                <a:lnTo>
                  <a:pt x="952" y="683"/>
                </a:lnTo>
                <a:lnTo>
                  <a:pt x="946" y="684"/>
                </a:lnTo>
                <a:lnTo>
                  <a:pt x="942" y="686"/>
                </a:lnTo>
                <a:lnTo>
                  <a:pt x="939" y="688"/>
                </a:lnTo>
                <a:lnTo>
                  <a:pt x="934" y="689"/>
                </a:lnTo>
                <a:lnTo>
                  <a:pt x="930" y="691"/>
                </a:lnTo>
                <a:lnTo>
                  <a:pt x="925" y="692"/>
                </a:lnTo>
                <a:lnTo>
                  <a:pt x="919" y="694"/>
                </a:lnTo>
                <a:lnTo>
                  <a:pt x="905" y="692"/>
                </a:lnTo>
                <a:lnTo>
                  <a:pt x="893" y="689"/>
                </a:lnTo>
                <a:lnTo>
                  <a:pt x="881" y="684"/>
                </a:lnTo>
                <a:lnTo>
                  <a:pt x="870" y="677"/>
                </a:lnTo>
                <a:lnTo>
                  <a:pt x="863" y="673"/>
                </a:lnTo>
                <a:lnTo>
                  <a:pt x="857" y="669"/>
                </a:lnTo>
                <a:lnTo>
                  <a:pt x="854" y="665"/>
                </a:lnTo>
                <a:lnTo>
                  <a:pt x="852" y="663"/>
                </a:lnTo>
                <a:lnTo>
                  <a:pt x="851" y="660"/>
                </a:lnTo>
                <a:lnTo>
                  <a:pt x="850" y="656"/>
                </a:lnTo>
                <a:lnTo>
                  <a:pt x="851" y="649"/>
                </a:lnTo>
                <a:lnTo>
                  <a:pt x="853" y="644"/>
                </a:lnTo>
                <a:lnTo>
                  <a:pt x="855" y="638"/>
                </a:lnTo>
                <a:lnTo>
                  <a:pt x="859" y="633"/>
                </a:lnTo>
                <a:lnTo>
                  <a:pt x="866" y="623"/>
                </a:lnTo>
                <a:lnTo>
                  <a:pt x="875" y="614"/>
                </a:lnTo>
                <a:lnTo>
                  <a:pt x="881" y="603"/>
                </a:lnTo>
                <a:lnTo>
                  <a:pt x="889" y="594"/>
                </a:lnTo>
                <a:lnTo>
                  <a:pt x="895" y="586"/>
                </a:lnTo>
                <a:lnTo>
                  <a:pt x="903" y="578"/>
                </a:lnTo>
                <a:lnTo>
                  <a:pt x="918" y="563"/>
                </a:lnTo>
                <a:lnTo>
                  <a:pt x="933" y="545"/>
                </a:lnTo>
                <a:lnTo>
                  <a:pt x="942" y="532"/>
                </a:lnTo>
                <a:lnTo>
                  <a:pt x="951" y="519"/>
                </a:lnTo>
                <a:lnTo>
                  <a:pt x="957" y="506"/>
                </a:lnTo>
                <a:lnTo>
                  <a:pt x="965" y="492"/>
                </a:lnTo>
                <a:lnTo>
                  <a:pt x="971" y="480"/>
                </a:lnTo>
                <a:lnTo>
                  <a:pt x="978" y="468"/>
                </a:lnTo>
                <a:lnTo>
                  <a:pt x="980" y="462"/>
                </a:lnTo>
                <a:lnTo>
                  <a:pt x="982" y="457"/>
                </a:lnTo>
                <a:lnTo>
                  <a:pt x="983" y="451"/>
                </a:lnTo>
                <a:lnTo>
                  <a:pt x="983" y="443"/>
                </a:lnTo>
                <a:lnTo>
                  <a:pt x="983" y="439"/>
                </a:lnTo>
                <a:lnTo>
                  <a:pt x="982" y="434"/>
                </a:lnTo>
                <a:lnTo>
                  <a:pt x="980" y="430"/>
                </a:lnTo>
                <a:lnTo>
                  <a:pt x="976" y="427"/>
                </a:lnTo>
                <a:lnTo>
                  <a:pt x="988" y="400"/>
                </a:lnTo>
                <a:lnTo>
                  <a:pt x="999" y="375"/>
                </a:lnTo>
                <a:lnTo>
                  <a:pt x="1010" y="351"/>
                </a:lnTo>
                <a:lnTo>
                  <a:pt x="1021" y="329"/>
                </a:lnTo>
                <a:lnTo>
                  <a:pt x="1033" y="306"/>
                </a:lnTo>
                <a:lnTo>
                  <a:pt x="1046" y="283"/>
                </a:lnTo>
                <a:lnTo>
                  <a:pt x="1059" y="259"/>
                </a:lnTo>
                <a:lnTo>
                  <a:pt x="1074" y="233"/>
                </a:lnTo>
                <a:lnTo>
                  <a:pt x="1084" y="217"/>
                </a:lnTo>
                <a:lnTo>
                  <a:pt x="1095" y="203"/>
                </a:lnTo>
                <a:lnTo>
                  <a:pt x="1106" y="190"/>
                </a:lnTo>
                <a:lnTo>
                  <a:pt x="1118" y="178"/>
                </a:lnTo>
                <a:lnTo>
                  <a:pt x="1131" y="169"/>
                </a:lnTo>
                <a:lnTo>
                  <a:pt x="1145" y="158"/>
                </a:lnTo>
                <a:lnTo>
                  <a:pt x="1160" y="148"/>
                </a:lnTo>
                <a:lnTo>
                  <a:pt x="1177" y="138"/>
                </a:lnTo>
                <a:lnTo>
                  <a:pt x="1185" y="135"/>
                </a:lnTo>
                <a:lnTo>
                  <a:pt x="1192" y="133"/>
                </a:lnTo>
                <a:lnTo>
                  <a:pt x="1201" y="132"/>
                </a:lnTo>
                <a:lnTo>
                  <a:pt x="1209" y="131"/>
                </a:lnTo>
                <a:lnTo>
                  <a:pt x="1217" y="131"/>
                </a:lnTo>
                <a:lnTo>
                  <a:pt x="1226" y="130"/>
                </a:lnTo>
                <a:lnTo>
                  <a:pt x="1233" y="128"/>
                </a:lnTo>
                <a:lnTo>
                  <a:pt x="1241" y="124"/>
                </a:lnTo>
                <a:lnTo>
                  <a:pt x="1562" y="0"/>
                </a:lnTo>
                <a:lnTo>
                  <a:pt x="1562" y="12"/>
                </a:lnTo>
                <a:lnTo>
                  <a:pt x="1563" y="23"/>
                </a:lnTo>
                <a:lnTo>
                  <a:pt x="1564" y="34"/>
                </a:lnTo>
                <a:lnTo>
                  <a:pt x="1566" y="43"/>
                </a:lnTo>
                <a:lnTo>
                  <a:pt x="1572" y="63"/>
                </a:lnTo>
                <a:lnTo>
                  <a:pt x="1578" y="84"/>
                </a:lnTo>
                <a:lnTo>
                  <a:pt x="1581" y="99"/>
                </a:lnTo>
                <a:lnTo>
                  <a:pt x="1582" y="111"/>
                </a:lnTo>
                <a:lnTo>
                  <a:pt x="1583" y="124"/>
                </a:lnTo>
                <a:lnTo>
                  <a:pt x="1587" y="138"/>
                </a:lnTo>
                <a:lnTo>
                  <a:pt x="1590" y="147"/>
                </a:lnTo>
                <a:lnTo>
                  <a:pt x="1595" y="155"/>
                </a:lnTo>
                <a:lnTo>
                  <a:pt x="1602" y="162"/>
                </a:lnTo>
                <a:lnTo>
                  <a:pt x="1607" y="170"/>
                </a:lnTo>
                <a:lnTo>
                  <a:pt x="1616" y="184"/>
                </a:lnTo>
                <a:lnTo>
                  <a:pt x="1623" y="197"/>
                </a:lnTo>
                <a:lnTo>
                  <a:pt x="1629" y="209"/>
                </a:lnTo>
                <a:lnTo>
                  <a:pt x="1634" y="221"/>
                </a:lnTo>
                <a:lnTo>
                  <a:pt x="1640" y="233"/>
                </a:lnTo>
                <a:lnTo>
                  <a:pt x="1644" y="246"/>
                </a:lnTo>
                <a:lnTo>
                  <a:pt x="1647" y="260"/>
                </a:lnTo>
                <a:lnTo>
                  <a:pt x="1650" y="276"/>
                </a:lnTo>
                <a:lnTo>
                  <a:pt x="1654" y="296"/>
                </a:lnTo>
                <a:lnTo>
                  <a:pt x="1659" y="313"/>
                </a:lnTo>
                <a:lnTo>
                  <a:pt x="1665" y="330"/>
                </a:lnTo>
                <a:lnTo>
                  <a:pt x="1672" y="346"/>
                </a:lnTo>
                <a:lnTo>
                  <a:pt x="1678" y="361"/>
                </a:lnTo>
                <a:lnTo>
                  <a:pt x="1685" y="377"/>
                </a:lnTo>
                <a:lnTo>
                  <a:pt x="1690" y="394"/>
                </a:lnTo>
                <a:lnTo>
                  <a:pt x="1695" y="414"/>
                </a:lnTo>
                <a:lnTo>
                  <a:pt x="1700" y="432"/>
                </a:lnTo>
                <a:lnTo>
                  <a:pt x="1705" y="447"/>
                </a:lnTo>
                <a:lnTo>
                  <a:pt x="1713" y="461"/>
                </a:lnTo>
                <a:lnTo>
                  <a:pt x="1722" y="478"/>
                </a:lnTo>
                <a:lnTo>
                  <a:pt x="1728" y="488"/>
                </a:lnTo>
                <a:lnTo>
                  <a:pt x="1734" y="497"/>
                </a:lnTo>
                <a:lnTo>
                  <a:pt x="1740" y="506"/>
                </a:lnTo>
                <a:lnTo>
                  <a:pt x="1748" y="513"/>
                </a:lnTo>
                <a:lnTo>
                  <a:pt x="1755" y="521"/>
                </a:lnTo>
                <a:lnTo>
                  <a:pt x="1763" y="527"/>
                </a:lnTo>
                <a:lnTo>
                  <a:pt x="1772" y="534"/>
                </a:lnTo>
                <a:lnTo>
                  <a:pt x="1783" y="539"/>
                </a:lnTo>
                <a:lnTo>
                  <a:pt x="1860" y="802"/>
                </a:lnTo>
                <a:lnTo>
                  <a:pt x="1862" y="816"/>
                </a:lnTo>
                <a:lnTo>
                  <a:pt x="1864" y="825"/>
                </a:lnTo>
                <a:lnTo>
                  <a:pt x="1866" y="836"/>
                </a:lnTo>
                <a:lnTo>
                  <a:pt x="1867" y="850"/>
                </a:lnTo>
                <a:lnTo>
                  <a:pt x="1873" y="916"/>
                </a:lnTo>
                <a:lnTo>
                  <a:pt x="1881" y="1001"/>
                </a:lnTo>
                <a:lnTo>
                  <a:pt x="1881" y="1055"/>
                </a:lnTo>
                <a:lnTo>
                  <a:pt x="1881" y="1064"/>
                </a:lnTo>
                <a:lnTo>
                  <a:pt x="1883" y="1072"/>
                </a:lnTo>
                <a:lnTo>
                  <a:pt x="1884" y="1079"/>
                </a:lnTo>
                <a:lnTo>
                  <a:pt x="1886" y="1087"/>
                </a:lnTo>
                <a:lnTo>
                  <a:pt x="1890" y="1102"/>
                </a:lnTo>
                <a:lnTo>
                  <a:pt x="1894" y="1118"/>
                </a:lnTo>
                <a:lnTo>
                  <a:pt x="1897" y="1128"/>
                </a:lnTo>
                <a:lnTo>
                  <a:pt x="1901" y="1135"/>
                </a:lnTo>
                <a:lnTo>
                  <a:pt x="1905" y="1143"/>
                </a:lnTo>
                <a:lnTo>
                  <a:pt x="1907" y="1153"/>
                </a:lnTo>
                <a:lnTo>
                  <a:pt x="1907" y="1153"/>
                </a:lnTo>
                <a:lnTo>
                  <a:pt x="1907" y="1164"/>
                </a:lnTo>
                <a:lnTo>
                  <a:pt x="1908" y="1175"/>
                </a:lnTo>
                <a:lnTo>
                  <a:pt x="1910" y="1186"/>
                </a:lnTo>
                <a:lnTo>
                  <a:pt x="1912" y="1196"/>
                </a:lnTo>
                <a:lnTo>
                  <a:pt x="1917" y="1215"/>
                </a:lnTo>
                <a:lnTo>
                  <a:pt x="1924" y="1238"/>
                </a:lnTo>
                <a:lnTo>
                  <a:pt x="1928" y="1254"/>
                </a:lnTo>
                <a:lnTo>
                  <a:pt x="1931" y="1269"/>
                </a:lnTo>
                <a:lnTo>
                  <a:pt x="1941" y="1290"/>
                </a:lnTo>
                <a:lnTo>
                  <a:pt x="1950" y="1307"/>
                </a:lnTo>
                <a:lnTo>
                  <a:pt x="1959" y="1323"/>
                </a:lnTo>
                <a:lnTo>
                  <a:pt x="1969" y="1344"/>
                </a:lnTo>
                <a:lnTo>
                  <a:pt x="1974" y="1360"/>
                </a:lnTo>
                <a:lnTo>
                  <a:pt x="1979" y="1375"/>
                </a:lnTo>
                <a:lnTo>
                  <a:pt x="1982" y="1390"/>
                </a:lnTo>
                <a:lnTo>
                  <a:pt x="1985" y="1404"/>
                </a:lnTo>
                <a:lnTo>
                  <a:pt x="1992" y="1433"/>
                </a:lnTo>
                <a:lnTo>
                  <a:pt x="2000" y="1466"/>
                </a:lnTo>
                <a:lnTo>
                  <a:pt x="2000" y="1481"/>
                </a:lnTo>
                <a:lnTo>
                  <a:pt x="2002" y="1496"/>
                </a:lnTo>
                <a:lnTo>
                  <a:pt x="2005" y="1511"/>
                </a:lnTo>
                <a:lnTo>
                  <a:pt x="2008" y="1526"/>
                </a:lnTo>
                <a:lnTo>
                  <a:pt x="2008" y="1526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" name="Freeform 240"/>
          <p:cNvSpPr>
            <a:spLocks/>
          </p:cNvSpPr>
          <p:nvPr/>
        </p:nvSpPr>
        <p:spPr bwMode="auto">
          <a:xfrm>
            <a:off x="8255491" y="2977088"/>
            <a:ext cx="226657" cy="182431"/>
          </a:xfrm>
          <a:custGeom>
            <a:avLst/>
            <a:gdLst>
              <a:gd name="T0" fmla="*/ 0 w 491"/>
              <a:gd name="T1" fmla="*/ 393 h 396"/>
              <a:gd name="T2" fmla="*/ 39 w 491"/>
              <a:gd name="T3" fmla="*/ 381 h 396"/>
              <a:gd name="T4" fmla="*/ 88 w 491"/>
              <a:gd name="T5" fmla="*/ 355 h 396"/>
              <a:gd name="T6" fmla="*/ 129 w 491"/>
              <a:gd name="T7" fmla="*/ 332 h 396"/>
              <a:gd name="T8" fmla="*/ 150 w 491"/>
              <a:gd name="T9" fmla="*/ 316 h 396"/>
              <a:gd name="T10" fmla="*/ 168 w 491"/>
              <a:gd name="T11" fmla="*/ 299 h 396"/>
              <a:gd name="T12" fmla="*/ 189 w 491"/>
              <a:gd name="T13" fmla="*/ 281 h 396"/>
              <a:gd name="T14" fmla="*/ 219 w 491"/>
              <a:gd name="T15" fmla="*/ 263 h 396"/>
              <a:gd name="T16" fmla="*/ 249 w 491"/>
              <a:gd name="T17" fmla="*/ 245 h 396"/>
              <a:gd name="T18" fmla="*/ 271 w 491"/>
              <a:gd name="T19" fmla="*/ 230 h 396"/>
              <a:gd name="T20" fmla="*/ 281 w 491"/>
              <a:gd name="T21" fmla="*/ 220 h 396"/>
              <a:gd name="T22" fmla="*/ 294 w 491"/>
              <a:gd name="T23" fmla="*/ 205 h 396"/>
              <a:gd name="T24" fmla="*/ 313 w 491"/>
              <a:gd name="T25" fmla="*/ 184 h 396"/>
              <a:gd name="T26" fmla="*/ 335 w 491"/>
              <a:gd name="T27" fmla="*/ 169 h 396"/>
              <a:gd name="T28" fmla="*/ 354 w 491"/>
              <a:gd name="T29" fmla="*/ 150 h 396"/>
              <a:gd name="T30" fmla="*/ 370 w 491"/>
              <a:gd name="T31" fmla="*/ 131 h 396"/>
              <a:gd name="T32" fmla="*/ 396 w 491"/>
              <a:gd name="T33" fmla="*/ 109 h 396"/>
              <a:gd name="T34" fmla="*/ 427 w 491"/>
              <a:gd name="T35" fmla="*/ 84 h 396"/>
              <a:gd name="T36" fmla="*/ 459 w 491"/>
              <a:gd name="T37" fmla="*/ 56 h 396"/>
              <a:gd name="T38" fmla="*/ 481 w 491"/>
              <a:gd name="T39" fmla="*/ 36 h 396"/>
              <a:gd name="T40" fmla="*/ 488 w 491"/>
              <a:gd name="T41" fmla="*/ 26 h 396"/>
              <a:gd name="T42" fmla="*/ 491 w 491"/>
              <a:gd name="T43" fmla="*/ 16 h 396"/>
              <a:gd name="T44" fmla="*/ 490 w 491"/>
              <a:gd name="T45" fmla="*/ 5 h 396"/>
              <a:gd name="T46" fmla="*/ 481 w 491"/>
              <a:gd name="T47" fmla="*/ 0 h 396"/>
              <a:gd name="T48" fmla="*/ 463 w 491"/>
              <a:gd name="T49" fmla="*/ 9 h 396"/>
              <a:gd name="T50" fmla="*/ 445 w 491"/>
              <a:gd name="T51" fmla="*/ 29 h 396"/>
              <a:gd name="T52" fmla="*/ 427 w 491"/>
              <a:gd name="T53" fmla="*/ 47 h 396"/>
              <a:gd name="T54" fmla="*/ 406 w 491"/>
              <a:gd name="T55" fmla="*/ 63 h 396"/>
              <a:gd name="T56" fmla="*/ 381 w 491"/>
              <a:gd name="T57" fmla="*/ 73 h 396"/>
              <a:gd name="T58" fmla="*/ 360 w 491"/>
              <a:gd name="T59" fmla="*/ 78 h 396"/>
              <a:gd name="T60" fmla="*/ 339 w 491"/>
              <a:gd name="T61" fmla="*/ 90 h 396"/>
              <a:gd name="T62" fmla="*/ 319 w 491"/>
              <a:gd name="T63" fmla="*/ 105 h 396"/>
              <a:gd name="T64" fmla="*/ 282 w 491"/>
              <a:gd name="T65" fmla="*/ 123 h 396"/>
              <a:gd name="T66" fmla="*/ 236 w 491"/>
              <a:gd name="T67" fmla="*/ 141 h 396"/>
              <a:gd name="T68" fmla="*/ 198 w 491"/>
              <a:gd name="T69" fmla="*/ 152 h 396"/>
              <a:gd name="T70" fmla="*/ 178 w 491"/>
              <a:gd name="T71" fmla="*/ 159 h 396"/>
              <a:gd name="T72" fmla="*/ 151 w 491"/>
              <a:gd name="T73" fmla="*/ 172 h 396"/>
              <a:gd name="T74" fmla="*/ 105 w 491"/>
              <a:gd name="T75" fmla="*/ 208 h 396"/>
              <a:gd name="T76" fmla="*/ 61 w 491"/>
              <a:gd name="T77" fmla="*/ 246 h 396"/>
              <a:gd name="T78" fmla="*/ 44 w 491"/>
              <a:gd name="T79" fmla="*/ 264 h 396"/>
              <a:gd name="T80" fmla="*/ 31 w 491"/>
              <a:gd name="T81" fmla="*/ 284 h 396"/>
              <a:gd name="T82" fmla="*/ 20 w 491"/>
              <a:gd name="T83" fmla="*/ 306 h 396"/>
              <a:gd name="T84" fmla="*/ 11 w 491"/>
              <a:gd name="T85" fmla="*/ 332 h 396"/>
              <a:gd name="T86" fmla="*/ 3 w 491"/>
              <a:gd name="T87" fmla="*/ 351 h 396"/>
              <a:gd name="T88" fmla="*/ 0 w 491"/>
              <a:gd name="T89" fmla="*/ 36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1" h="396">
                <a:moveTo>
                  <a:pt x="0" y="371"/>
                </a:moveTo>
                <a:lnTo>
                  <a:pt x="0" y="393"/>
                </a:lnTo>
                <a:lnTo>
                  <a:pt x="11" y="396"/>
                </a:lnTo>
                <a:lnTo>
                  <a:pt x="39" y="381"/>
                </a:lnTo>
                <a:lnTo>
                  <a:pt x="63" y="368"/>
                </a:lnTo>
                <a:lnTo>
                  <a:pt x="88" y="355"/>
                </a:lnTo>
                <a:lnTo>
                  <a:pt x="116" y="340"/>
                </a:lnTo>
                <a:lnTo>
                  <a:pt x="129" y="332"/>
                </a:lnTo>
                <a:lnTo>
                  <a:pt x="140" y="324"/>
                </a:lnTo>
                <a:lnTo>
                  <a:pt x="150" y="316"/>
                </a:lnTo>
                <a:lnTo>
                  <a:pt x="160" y="307"/>
                </a:lnTo>
                <a:lnTo>
                  <a:pt x="168" y="299"/>
                </a:lnTo>
                <a:lnTo>
                  <a:pt x="178" y="290"/>
                </a:lnTo>
                <a:lnTo>
                  <a:pt x="189" y="281"/>
                </a:lnTo>
                <a:lnTo>
                  <a:pt x="202" y="274"/>
                </a:lnTo>
                <a:lnTo>
                  <a:pt x="219" y="263"/>
                </a:lnTo>
                <a:lnTo>
                  <a:pt x="234" y="254"/>
                </a:lnTo>
                <a:lnTo>
                  <a:pt x="249" y="245"/>
                </a:lnTo>
                <a:lnTo>
                  <a:pt x="265" y="234"/>
                </a:lnTo>
                <a:lnTo>
                  <a:pt x="271" y="230"/>
                </a:lnTo>
                <a:lnTo>
                  <a:pt x="276" y="225"/>
                </a:lnTo>
                <a:lnTo>
                  <a:pt x="281" y="220"/>
                </a:lnTo>
                <a:lnTo>
                  <a:pt x="285" y="216"/>
                </a:lnTo>
                <a:lnTo>
                  <a:pt x="294" y="205"/>
                </a:lnTo>
                <a:lnTo>
                  <a:pt x="302" y="194"/>
                </a:lnTo>
                <a:lnTo>
                  <a:pt x="313" y="184"/>
                </a:lnTo>
                <a:lnTo>
                  <a:pt x="324" y="177"/>
                </a:lnTo>
                <a:lnTo>
                  <a:pt x="335" y="169"/>
                </a:lnTo>
                <a:lnTo>
                  <a:pt x="345" y="159"/>
                </a:lnTo>
                <a:lnTo>
                  <a:pt x="354" y="150"/>
                </a:lnTo>
                <a:lnTo>
                  <a:pt x="362" y="141"/>
                </a:lnTo>
                <a:lnTo>
                  <a:pt x="370" y="131"/>
                </a:lnTo>
                <a:lnTo>
                  <a:pt x="380" y="123"/>
                </a:lnTo>
                <a:lnTo>
                  <a:pt x="396" y="109"/>
                </a:lnTo>
                <a:lnTo>
                  <a:pt x="412" y="97"/>
                </a:lnTo>
                <a:lnTo>
                  <a:pt x="427" y="84"/>
                </a:lnTo>
                <a:lnTo>
                  <a:pt x="444" y="69"/>
                </a:lnTo>
                <a:lnTo>
                  <a:pt x="459" y="56"/>
                </a:lnTo>
                <a:lnTo>
                  <a:pt x="474" y="43"/>
                </a:lnTo>
                <a:lnTo>
                  <a:pt x="481" y="36"/>
                </a:lnTo>
                <a:lnTo>
                  <a:pt x="486" y="29"/>
                </a:lnTo>
                <a:lnTo>
                  <a:pt x="488" y="26"/>
                </a:lnTo>
                <a:lnTo>
                  <a:pt x="490" y="21"/>
                </a:lnTo>
                <a:lnTo>
                  <a:pt x="491" y="16"/>
                </a:lnTo>
                <a:lnTo>
                  <a:pt x="491" y="10"/>
                </a:lnTo>
                <a:lnTo>
                  <a:pt x="490" y="5"/>
                </a:lnTo>
                <a:lnTo>
                  <a:pt x="488" y="1"/>
                </a:lnTo>
                <a:lnTo>
                  <a:pt x="481" y="0"/>
                </a:lnTo>
                <a:lnTo>
                  <a:pt x="475" y="1"/>
                </a:lnTo>
                <a:lnTo>
                  <a:pt x="463" y="9"/>
                </a:lnTo>
                <a:lnTo>
                  <a:pt x="453" y="19"/>
                </a:lnTo>
                <a:lnTo>
                  <a:pt x="445" y="29"/>
                </a:lnTo>
                <a:lnTo>
                  <a:pt x="436" y="38"/>
                </a:lnTo>
                <a:lnTo>
                  <a:pt x="427" y="47"/>
                </a:lnTo>
                <a:lnTo>
                  <a:pt x="418" y="56"/>
                </a:lnTo>
                <a:lnTo>
                  <a:pt x="406" y="63"/>
                </a:lnTo>
                <a:lnTo>
                  <a:pt x="393" y="69"/>
                </a:lnTo>
                <a:lnTo>
                  <a:pt x="381" y="73"/>
                </a:lnTo>
                <a:lnTo>
                  <a:pt x="371" y="75"/>
                </a:lnTo>
                <a:lnTo>
                  <a:pt x="360" y="78"/>
                </a:lnTo>
                <a:lnTo>
                  <a:pt x="351" y="83"/>
                </a:lnTo>
                <a:lnTo>
                  <a:pt x="339" y="90"/>
                </a:lnTo>
                <a:lnTo>
                  <a:pt x="329" y="98"/>
                </a:lnTo>
                <a:lnTo>
                  <a:pt x="319" y="105"/>
                </a:lnTo>
                <a:lnTo>
                  <a:pt x="308" y="112"/>
                </a:lnTo>
                <a:lnTo>
                  <a:pt x="282" y="123"/>
                </a:lnTo>
                <a:lnTo>
                  <a:pt x="259" y="132"/>
                </a:lnTo>
                <a:lnTo>
                  <a:pt x="236" y="141"/>
                </a:lnTo>
                <a:lnTo>
                  <a:pt x="209" y="149"/>
                </a:lnTo>
                <a:lnTo>
                  <a:pt x="198" y="152"/>
                </a:lnTo>
                <a:lnTo>
                  <a:pt x="188" y="155"/>
                </a:lnTo>
                <a:lnTo>
                  <a:pt x="178" y="159"/>
                </a:lnTo>
                <a:lnTo>
                  <a:pt x="168" y="164"/>
                </a:lnTo>
                <a:lnTo>
                  <a:pt x="151" y="172"/>
                </a:lnTo>
                <a:lnTo>
                  <a:pt x="135" y="183"/>
                </a:lnTo>
                <a:lnTo>
                  <a:pt x="105" y="208"/>
                </a:lnTo>
                <a:lnTo>
                  <a:pt x="71" y="236"/>
                </a:lnTo>
                <a:lnTo>
                  <a:pt x="61" y="246"/>
                </a:lnTo>
                <a:lnTo>
                  <a:pt x="53" y="254"/>
                </a:lnTo>
                <a:lnTo>
                  <a:pt x="44" y="264"/>
                </a:lnTo>
                <a:lnTo>
                  <a:pt x="38" y="274"/>
                </a:lnTo>
                <a:lnTo>
                  <a:pt x="31" y="284"/>
                </a:lnTo>
                <a:lnTo>
                  <a:pt x="26" y="294"/>
                </a:lnTo>
                <a:lnTo>
                  <a:pt x="20" y="306"/>
                </a:lnTo>
                <a:lnTo>
                  <a:pt x="16" y="319"/>
                </a:lnTo>
                <a:lnTo>
                  <a:pt x="11" y="332"/>
                </a:lnTo>
                <a:lnTo>
                  <a:pt x="5" y="344"/>
                </a:lnTo>
                <a:lnTo>
                  <a:pt x="3" y="351"/>
                </a:lnTo>
                <a:lnTo>
                  <a:pt x="1" y="357"/>
                </a:lnTo>
                <a:lnTo>
                  <a:pt x="0" y="364"/>
                </a:lnTo>
                <a:lnTo>
                  <a:pt x="0" y="371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5" name="Freeform 241"/>
          <p:cNvSpPr>
            <a:spLocks/>
          </p:cNvSpPr>
          <p:nvPr/>
        </p:nvSpPr>
        <p:spPr bwMode="auto">
          <a:xfrm>
            <a:off x="7355773" y="2345488"/>
            <a:ext cx="924595" cy="826469"/>
          </a:xfrm>
          <a:custGeom>
            <a:avLst/>
            <a:gdLst>
              <a:gd name="T0" fmla="*/ 1977 w 2008"/>
              <a:gd name="T1" fmla="*/ 1573 h 1795"/>
              <a:gd name="T2" fmla="*/ 1849 w 2008"/>
              <a:gd name="T3" fmla="*/ 1589 h 1795"/>
              <a:gd name="T4" fmla="*/ 1735 w 2008"/>
              <a:gd name="T5" fmla="*/ 1580 h 1795"/>
              <a:gd name="T6" fmla="*/ 1638 w 2008"/>
              <a:gd name="T7" fmla="*/ 1553 h 1795"/>
              <a:gd name="T8" fmla="*/ 1593 w 2008"/>
              <a:gd name="T9" fmla="*/ 1534 h 1795"/>
              <a:gd name="T10" fmla="*/ 1543 w 2008"/>
              <a:gd name="T11" fmla="*/ 1518 h 1795"/>
              <a:gd name="T12" fmla="*/ 1516 w 2008"/>
              <a:gd name="T13" fmla="*/ 1475 h 1795"/>
              <a:gd name="T14" fmla="*/ 1474 w 2008"/>
              <a:gd name="T15" fmla="*/ 1406 h 1795"/>
              <a:gd name="T16" fmla="*/ 1425 w 2008"/>
              <a:gd name="T17" fmla="*/ 1385 h 1795"/>
              <a:gd name="T18" fmla="*/ 1142 w 2008"/>
              <a:gd name="T19" fmla="*/ 1452 h 1795"/>
              <a:gd name="T20" fmla="*/ 637 w 2008"/>
              <a:gd name="T21" fmla="*/ 1611 h 1795"/>
              <a:gd name="T22" fmla="*/ 94 w 2008"/>
              <a:gd name="T23" fmla="*/ 1769 h 1795"/>
              <a:gd name="T24" fmla="*/ 67 w 2008"/>
              <a:gd name="T25" fmla="*/ 1713 h 1795"/>
              <a:gd name="T26" fmla="*/ 138 w 2008"/>
              <a:gd name="T27" fmla="*/ 1650 h 1795"/>
              <a:gd name="T28" fmla="*/ 189 w 2008"/>
              <a:gd name="T29" fmla="*/ 1599 h 1795"/>
              <a:gd name="T30" fmla="*/ 251 w 2008"/>
              <a:gd name="T31" fmla="*/ 1533 h 1795"/>
              <a:gd name="T32" fmla="*/ 322 w 2008"/>
              <a:gd name="T33" fmla="*/ 1444 h 1795"/>
              <a:gd name="T34" fmla="*/ 344 w 2008"/>
              <a:gd name="T35" fmla="*/ 1402 h 1795"/>
              <a:gd name="T36" fmla="*/ 325 w 2008"/>
              <a:gd name="T37" fmla="*/ 1380 h 1795"/>
              <a:gd name="T38" fmla="*/ 283 w 2008"/>
              <a:gd name="T39" fmla="*/ 1335 h 1795"/>
              <a:gd name="T40" fmla="*/ 231 w 2008"/>
              <a:gd name="T41" fmla="*/ 1222 h 1795"/>
              <a:gd name="T42" fmla="*/ 335 w 2008"/>
              <a:gd name="T43" fmla="*/ 1178 h 1795"/>
              <a:gd name="T44" fmla="*/ 434 w 2008"/>
              <a:gd name="T45" fmla="*/ 1132 h 1795"/>
              <a:gd name="T46" fmla="*/ 508 w 2008"/>
              <a:gd name="T47" fmla="*/ 1111 h 1795"/>
              <a:gd name="T48" fmla="*/ 551 w 2008"/>
              <a:gd name="T49" fmla="*/ 1117 h 1795"/>
              <a:gd name="T50" fmla="*/ 593 w 2008"/>
              <a:gd name="T51" fmla="*/ 1122 h 1795"/>
              <a:gd name="T52" fmla="*/ 668 w 2008"/>
              <a:gd name="T53" fmla="*/ 1097 h 1795"/>
              <a:gd name="T54" fmla="*/ 773 w 2008"/>
              <a:gd name="T55" fmla="*/ 1042 h 1795"/>
              <a:gd name="T56" fmla="*/ 853 w 2008"/>
              <a:gd name="T57" fmla="*/ 1009 h 1795"/>
              <a:gd name="T58" fmla="*/ 885 w 2008"/>
              <a:gd name="T59" fmla="*/ 987 h 1795"/>
              <a:gd name="T60" fmla="*/ 940 w 2008"/>
              <a:gd name="T61" fmla="*/ 944 h 1795"/>
              <a:gd name="T62" fmla="*/ 993 w 2008"/>
              <a:gd name="T63" fmla="*/ 907 h 1795"/>
              <a:gd name="T64" fmla="*/ 1002 w 2008"/>
              <a:gd name="T65" fmla="*/ 878 h 1795"/>
              <a:gd name="T66" fmla="*/ 962 w 2008"/>
              <a:gd name="T67" fmla="*/ 834 h 1795"/>
              <a:gd name="T68" fmla="*/ 941 w 2008"/>
              <a:gd name="T69" fmla="*/ 791 h 1795"/>
              <a:gd name="T70" fmla="*/ 966 w 2008"/>
              <a:gd name="T71" fmla="*/ 761 h 1795"/>
              <a:gd name="T72" fmla="*/ 952 w 2008"/>
              <a:gd name="T73" fmla="*/ 683 h 1795"/>
              <a:gd name="T74" fmla="*/ 925 w 2008"/>
              <a:gd name="T75" fmla="*/ 692 h 1795"/>
              <a:gd name="T76" fmla="*/ 863 w 2008"/>
              <a:gd name="T77" fmla="*/ 673 h 1795"/>
              <a:gd name="T78" fmla="*/ 851 w 2008"/>
              <a:gd name="T79" fmla="*/ 649 h 1795"/>
              <a:gd name="T80" fmla="*/ 881 w 2008"/>
              <a:gd name="T81" fmla="*/ 603 h 1795"/>
              <a:gd name="T82" fmla="*/ 942 w 2008"/>
              <a:gd name="T83" fmla="*/ 532 h 1795"/>
              <a:gd name="T84" fmla="*/ 980 w 2008"/>
              <a:gd name="T85" fmla="*/ 462 h 1795"/>
              <a:gd name="T86" fmla="*/ 980 w 2008"/>
              <a:gd name="T87" fmla="*/ 430 h 1795"/>
              <a:gd name="T88" fmla="*/ 1021 w 2008"/>
              <a:gd name="T89" fmla="*/ 329 h 1795"/>
              <a:gd name="T90" fmla="*/ 1095 w 2008"/>
              <a:gd name="T91" fmla="*/ 203 h 1795"/>
              <a:gd name="T92" fmla="*/ 1177 w 2008"/>
              <a:gd name="T93" fmla="*/ 138 h 1795"/>
              <a:gd name="T94" fmla="*/ 1226 w 2008"/>
              <a:gd name="T95" fmla="*/ 130 h 1795"/>
              <a:gd name="T96" fmla="*/ 1563 w 2008"/>
              <a:gd name="T97" fmla="*/ 23 h 1795"/>
              <a:gd name="T98" fmla="*/ 1582 w 2008"/>
              <a:gd name="T99" fmla="*/ 111 h 1795"/>
              <a:gd name="T100" fmla="*/ 1607 w 2008"/>
              <a:gd name="T101" fmla="*/ 170 h 1795"/>
              <a:gd name="T102" fmla="*/ 1644 w 2008"/>
              <a:gd name="T103" fmla="*/ 246 h 1795"/>
              <a:gd name="T104" fmla="*/ 1672 w 2008"/>
              <a:gd name="T105" fmla="*/ 346 h 1795"/>
              <a:gd name="T106" fmla="*/ 1705 w 2008"/>
              <a:gd name="T107" fmla="*/ 447 h 1795"/>
              <a:gd name="T108" fmla="*/ 1748 w 2008"/>
              <a:gd name="T109" fmla="*/ 513 h 1795"/>
              <a:gd name="T110" fmla="*/ 1862 w 2008"/>
              <a:gd name="T111" fmla="*/ 816 h 1795"/>
              <a:gd name="T112" fmla="*/ 1881 w 2008"/>
              <a:gd name="T113" fmla="*/ 1001 h 1795"/>
              <a:gd name="T114" fmla="*/ 1890 w 2008"/>
              <a:gd name="T115" fmla="*/ 1102 h 1795"/>
              <a:gd name="T116" fmla="*/ 1907 w 2008"/>
              <a:gd name="T117" fmla="*/ 1153 h 1795"/>
              <a:gd name="T118" fmla="*/ 1924 w 2008"/>
              <a:gd name="T119" fmla="*/ 1238 h 1795"/>
              <a:gd name="T120" fmla="*/ 1969 w 2008"/>
              <a:gd name="T121" fmla="*/ 1344 h 1795"/>
              <a:gd name="T122" fmla="*/ 2000 w 2008"/>
              <a:gd name="T123" fmla="*/ 1466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08" h="1795">
                <a:moveTo>
                  <a:pt x="2008" y="1526"/>
                </a:moveTo>
                <a:lnTo>
                  <a:pt x="1999" y="1537"/>
                </a:lnTo>
                <a:lnTo>
                  <a:pt x="1992" y="1549"/>
                </a:lnTo>
                <a:lnTo>
                  <a:pt x="1985" y="1560"/>
                </a:lnTo>
                <a:lnTo>
                  <a:pt x="1977" y="1573"/>
                </a:lnTo>
                <a:lnTo>
                  <a:pt x="1977" y="1573"/>
                </a:lnTo>
                <a:lnTo>
                  <a:pt x="1950" y="1578"/>
                </a:lnTo>
                <a:lnTo>
                  <a:pt x="1926" y="1581"/>
                </a:lnTo>
                <a:lnTo>
                  <a:pt x="1901" y="1583"/>
                </a:lnTo>
                <a:lnTo>
                  <a:pt x="1873" y="1586"/>
                </a:lnTo>
                <a:lnTo>
                  <a:pt x="1860" y="1587"/>
                </a:lnTo>
                <a:lnTo>
                  <a:pt x="1849" y="1589"/>
                </a:lnTo>
                <a:lnTo>
                  <a:pt x="1838" y="1590"/>
                </a:lnTo>
                <a:lnTo>
                  <a:pt x="1825" y="1591"/>
                </a:lnTo>
                <a:lnTo>
                  <a:pt x="1802" y="1590"/>
                </a:lnTo>
                <a:lnTo>
                  <a:pt x="1780" y="1588"/>
                </a:lnTo>
                <a:lnTo>
                  <a:pt x="1758" y="1584"/>
                </a:lnTo>
                <a:lnTo>
                  <a:pt x="1735" y="1580"/>
                </a:lnTo>
                <a:lnTo>
                  <a:pt x="1705" y="1575"/>
                </a:lnTo>
                <a:lnTo>
                  <a:pt x="1676" y="1570"/>
                </a:lnTo>
                <a:lnTo>
                  <a:pt x="1663" y="1566"/>
                </a:lnTo>
                <a:lnTo>
                  <a:pt x="1650" y="1561"/>
                </a:lnTo>
                <a:lnTo>
                  <a:pt x="1645" y="1557"/>
                </a:lnTo>
                <a:lnTo>
                  <a:pt x="1638" y="1553"/>
                </a:lnTo>
                <a:lnTo>
                  <a:pt x="1633" y="1549"/>
                </a:lnTo>
                <a:lnTo>
                  <a:pt x="1629" y="1542"/>
                </a:lnTo>
                <a:lnTo>
                  <a:pt x="1629" y="1542"/>
                </a:lnTo>
                <a:lnTo>
                  <a:pt x="1617" y="1539"/>
                </a:lnTo>
                <a:lnTo>
                  <a:pt x="1605" y="1536"/>
                </a:lnTo>
                <a:lnTo>
                  <a:pt x="1593" y="1534"/>
                </a:lnTo>
                <a:lnTo>
                  <a:pt x="1581" y="1533"/>
                </a:lnTo>
                <a:lnTo>
                  <a:pt x="1569" y="1530"/>
                </a:lnTo>
                <a:lnTo>
                  <a:pt x="1559" y="1526"/>
                </a:lnTo>
                <a:lnTo>
                  <a:pt x="1553" y="1524"/>
                </a:lnTo>
                <a:lnTo>
                  <a:pt x="1548" y="1522"/>
                </a:lnTo>
                <a:lnTo>
                  <a:pt x="1543" y="1518"/>
                </a:lnTo>
                <a:lnTo>
                  <a:pt x="1538" y="1513"/>
                </a:lnTo>
                <a:lnTo>
                  <a:pt x="1533" y="1508"/>
                </a:lnTo>
                <a:lnTo>
                  <a:pt x="1528" y="1501"/>
                </a:lnTo>
                <a:lnTo>
                  <a:pt x="1525" y="1495"/>
                </a:lnTo>
                <a:lnTo>
                  <a:pt x="1522" y="1488"/>
                </a:lnTo>
                <a:lnTo>
                  <a:pt x="1516" y="1475"/>
                </a:lnTo>
                <a:lnTo>
                  <a:pt x="1509" y="1460"/>
                </a:lnTo>
                <a:lnTo>
                  <a:pt x="1497" y="1444"/>
                </a:lnTo>
                <a:lnTo>
                  <a:pt x="1485" y="1429"/>
                </a:lnTo>
                <a:lnTo>
                  <a:pt x="1481" y="1419"/>
                </a:lnTo>
                <a:lnTo>
                  <a:pt x="1476" y="1411"/>
                </a:lnTo>
                <a:lnTo>
                  <a:pt x="1474" y="1406"/>
                </a:lnTo>
                <a:lnTo>
                  <a:pt x="1472" y="1403"/>
                </a:lnTo>
                <a:lnTo>
                  <a:pt x="1468" y="1400"/>
                </a:lnTo>
                <a:lnTo>
                  <a:pt x="1464" y="1397"/>
                </a:lnTo>
                <a:lnTo>
                  <a:pt x="1451" y="1391"/>
                </a:lnTo>
                <a:lnTo>
                  <a:pt x="1438" y="1388"/>
                </a:lnTo>
                <a:lnTo>
                  <a:pt x="1425" y="1385"/>
                </a:lnTo>
                <a:lnTo>
                  <a:pt x="1411" y="1380"/>
                </a:lnTo>
                <a:lnTo>
                  <a:pt x="1395" y="1375"/>
                </a:lnTo>
                <a:lnTo>
                  <a:pt x="1379" y="1371"/>
                </a:lnTo>
                <a:lnTo>
                  <a:pt x="1300" y="1398"/>
                </a:lnTo>
                <a:lnTo>
                  <a:pt x="1222" y="1425"/>
                </a:lnTo>
                <a:lnTo>
                  <a:pt x="1142" y="1452"/>
                </a:lnTo>
                <a:lnTo>
                  <a:pt x="1060" y="1478"/>
                </a:lnTo>
                <a:lnTo>
                  <a:pt x="978" y="1505"/>
                </a:lnTo>
                <a:lnTo>
                  <a:pt x="894" y="1532"/>
                </a:lnTo>
                <a:lnTo>
                  <a:pt x="809" y="1559"/>
                </a:lnTo>
                <a:lnTo>
                  <a:pt x="724" y="1584"/>
                </a:lnTo>
                <a:lnTo>
                  <a:pt x="637" y="1611"/>
                </a:lnTo>
                <a:lnTo>
                  <a:pt x="550" y="1637"/>
                </a:lnTo>
                <a:lnTo>
                  <a:pt x="460" y="1664"/>
                </a:lnTo>
                <a:lnTo>
                  <a:pt x="371" y="1690"/>
                </a:lnTo>
                <a:lnTo>
                  <a:pt x="280" y="1716"/>
                </a:lnTo>
                <a:lnTo>
                  <a:pt x="187" y="1743"/>
                </a:lnTo>
                <a:lnTo>
                  <a:pt x="94" y="1769"/>
                </a:lnTo>
                <a:lnTo>
                  <a:pt x="0" y="1795"/>
                </a:lnTo>
                <a:lnTo>
                  <a:pt x="0" y="1795"/>
                </a:lnTo>
                <a:lnTo>
                  <a:pt x="11" y="1784"/>
                </a:lnTo>
                <a:lnTo>
                  <a:pt x="22" y="1771"/>
                </a:lnTo>
                <a:lnTo>
                  <a:pt x="45" y="1740"/>
                </a:lnTo>
                <a:lnTo>
                  <a:pt x="67" y="1713"/>
                </a:lnTo>
                <a:lnTo>
                  <a:pt x="78" y="1700"/>
                </a:lnTo>
                <a:lnTo>
                  <a:pt x="91" y="1687"/>
                </a:lnTo>
                <a:lnTo>
                  <a:pt x="105" y="1675"/>
                </a:lnTo>
                <a:lnTo>
                  <a:pt x="120" y="1662"/>
                </a:lnTo>
                <a:lnTo>
                  <a:pt x="130" y="1656"/>
                </a:lnTo>
                <a:lnTo>
                  <a:pt x="138" y="1650"/>
                </a:lnTo>
                <a:lnTo>
                  <a:pt x="146" y="1645"/>
                </a:lnTo>
                <a:lnTo>
                  <a:pt x="155" y="1638"/>
                </a:lnTo>
                <a:lnTo>
                  <a:pt x="164" y="1629"/>
                </a:lnTo>
                <a:lnTo>
                  <a:pt x="173" y="1619"/>
                </a:lnTo>
                <a:lnTo>
                  <a:pt x="180" y="1609"/>
                </a:lnTo>
                <a:lnTo>
                  <a:pt x="189" y="1599"/>
                </a:lnTo>
                <a:lnTo>
                  <a:pt x="201" y="1589"/>
                </a:lnTo>
                <a:lnTo>
                  <a:pt x="213" y="1580"/>
                </a:lnTo>
                <a:lnTo>
                  <a:pt x="225" y="1568"/>
                </a:lnTo>
                <a:lnTo>
                  <a:pt x="233" y="1557"/>
                </a:lnTo>
                <a:lnTo>
                  <a:pt x="241" y="1546"/>
                </a:lnTo>
                <a:lnTo>
                  <a:pt x="251" y="1533"/>
                </a:lnTo>
                <a:lnTo>
                  <a:pt x="269" y="1509"/>
                </a:lnTo>
                <a:lnTo>
                  <a:pt x="287" y="1489"/>
                </a:lnTo>
                <a:lnTo>
                  <a:pt x="296" y="1480"/>
                </a:lnTo>
                <a:lnTo>
                  <a:pt x="305" y="1469"/>
                </a:lnTo>
                <a:lnTo>
                  <a:pt x="313" y="1457"/>
                </a:lnTo>
                <a:lnTo>
                  <a:pt x="322" y="1444"/>
                </a:lnTo>
                <a:lnTo>
                  <a:pt x="330" y="1434"/>
                </a:lnTo>
                <a:lnTo>
                  <a:pt x="336" y="1425"/>
                </a:lnTo>
                <a:lnTo>
                  <a:pt x="339" y="1419"/>
                </a:lnTo>
                <a:lnTo>
                  <a:pt x="341" y="1414"/>
                </a:lnTo>
                <a:lnTo>
                  <a:pt x="342" y="1408"/>
                </a:lnTo>
                <a:lnTo>
                  <a:pt x="344" y="1402"/>
                </a:lnTo>
                <a:lnTo>
                  <a:pt x="342" y="1399"/>
                </a:lnTo>
                <a:lnTo>
                  <a:pt x="341" y="1396"/>
                </a:lnTo>
                <a:lnTo>
                  <a:pt x="339" y="1392"/>
                </a:lnTo>
                <a:lnTo>
                  <a:pt x="336" y="1390"/>
                </a:lnTo>
                <a:lnTo>
                  <a:pt x="331" y="1386"/>
                </a:lnTo>
                <a:lnTo>
                  <a:pt x="325" y="1380"/>
                </a:lnTo>
                <a:lnTo>
                  <a:pt x="312" y="1365"/>
                </a:lnTo>
                <a:lnTo>
                  <a:pt x="300" y="1349"/>
                </a:lnTo>
                <a:lnTo>
                  <a:pt x="297" y="1350"/>
                </a:lnTo>
                <a:lnTo>
                  <a:pt x="294" y="1351"/>
                </a:lnTo>
                <a:lnTo>
                  <a:pt x="294" y="1351"/>
                </a:lnTo>
                <a:lnTo>
                  <a:pt x="283" y="1335"/>
                </a:lnTo>
                <a:lnTo>
                  <a:pt x="273" y="1320"/>
                </a:lnTo>
                <a:lnTo>
                  <a:pt x="265" y="1305"/>
                </a:lnTo>
                <a:lnTo>
                  <a:pt x="257" y="1290"/>
                </a:lnTo>
                <a:lnTo>
                  <a:pt x="244" y="1257"/>
                </a:lnTo>
                <a:lnTo>
                  <a:pt x="231" y="1222"/>
                </a:lnTo>
                <a:lnTo>
                  <a:pt x="231" y="1222"/>
                </a:lnTo>
                <a:lnTo>
                  <a:pt x="250" y="1215"/>
                </a:lnTo>
                <a:lnTo>
                  <a:pt x="265" y="1209"/>
                </a:lnTo>
                <a:lnTo>
                  <a:pt x="281" y="1202"/>
                </a:lnTo>
                <a:lnTo>
                  <a:pt x="298" y="1195"/>
                </a:lnTo>
                <a:lnTo>
                  <a:pt x="318" y="1186"/>
                </a:lnTo>
                <a:lnTo>
                  <a:pt x="335" y="1178"/>
                </a:lnTo>
                <a:lnTo>
                  <a:pt x="353" y="1170"/>
                </a:lnTo>
                <a:lnTo>
                  <a:pt x="373" y="1160"/>
                </a:lnTo>
                <a:lnTo>
                  <a:pt x="394" y="1149"/>
                </a:lnTo>
                <a:lnTo>
                  <a:pt x="414" y="1141"/>
                </a:lnTo>
                <a:lnTo>
                  <a:pt x="423" y="1136"/>
                </a:lnTo>
                <a:lnTo>
                  <a:pt x="434" y="1132"/>
                </a:lnTo>
                <a:lnTo>
                  <a:pt x="445" y="1129"/>
                </a:lnTo>
                <a:lnTo>
                  <a:pt x="457" y="1126"/>
                </a:lnTo>
                <a:lnTo>
                  <a:pt x="475" y="1121"/>
                </a:lnTo>
                <a:lnTo>
                  <a:pt x="492" y="1116"/>
                </a:lnTo>
                <a:lnTo>
                  <a:pt x="500" y="1114"/>
                </a:lnTo>
                <a:lnTo>
                  <a:pt x="508" y="1111"/>
                </a:lnTo>
                <a:lnTo>
                  <a:pt x="516" y="1110"/>
                </a:lnTo>
                <a:lnTo>
                  <a:pt x="526" y="1110"/>
                </a:lnTo>
                <a:lnTo>
                  <a:pt x="534" y="1110"/>
                </a:lnTo>
                <a:lnTo>
                  <a:pt x="539" y="1111"/>
                </a:lnTo>
                <a:lnTo>
                  <a:pt x="546" y="1114"/>
                </a:lnTo>
                <a:lnTo>
                  <a:pt x="551" y="1117"/>
                </a:lnTo>
                <a:lnTo>
                  <a:pt x="556" y="1119"/>
                </a:lnTo>
                <a:lnTo>
                  <a:pt x="562" y="1121"/>
                </a:lnTo>
                <a:lnTo>
                  <a:pt x="567" y="1122"/>
                </a:lnTo>
                <a:lnTo>
                  <a:pt x="575" y="1123"/>
                </a:lnTo>
                <a:lnTo>
                  <a:pt x="584" y="1123"/>
                </a:lnTo>
                <a:lnTo>
                  <a:pt x="593" y="1122"/>
                </a:lnTo>
                <a:lnTo>
                  <a:pt x="602" y="1120"/>
                </a:lnTo>
                <a:lnTo>
                  <a:pt x="609" y="1118"/>
                </a:lnTo>
                <a:lnTo>
                  <a:pt x="625" y="1111"/>
                </a:lnTo>
                <a:lnTo>
                  <a:pt x="644" y="1105"/>
                </a:lnTo>
                <a:lnTo>
                  <a:pt x="656" y="1101"/>
                </a:lnTo>
                <a:lnTo>
                  <a:pt x="668" y="1097"/>
                </a:lnTo>
                <a:lnTo>
                  <a:pt x="679" y="1094"/>
                </a:lnTo>
                <a:lnTo>
                  <a:pt x="691" y="1089"/>
                </a:lnTo>
                <a:lnTo>
                  <a:pt x="722" y="1073"/>
                </a:lnTo>
                <a:lnTo>
                  <a:pt x="747" y="1056"/>
                </a:lnTo>
                <a:lnTo>
                  <a:pt x="760" y="1049"/>
                </a:lnTo>
                <a:lnTo>
                  <a:pt x="773" y="1042"/>
                </a:lnTo>
                <a:lnTo>
                  <a:pt x="789" y="1036"/>
                </a:lnTo>
                <a:lnTo>
                  <a:pt x="806" y="1030"/>
                </a:lnTo>
                <a:lnTo>
                  <a:pt x="819" y="1026"/>
                </a:lnTo>
                <a:lnTo>
                  <a:pt x="830" y="1021"/>
                </a:lnTo>
                <a:lnTo>
                  <a:pt x="841" y="1015"/>
                </a:lnTo>
                <a:lnTo>
                  <a:pt x="853" y="1009"/>
                </a:lnTo>
                <a:lnTo>
                  <a:pt x="862" y="1005"/>
                </a:lnTo>
                <a:lnTo>
                  <a:pt x="871" y="1000"/>
                </a:lnTo>
                <a:lnTo>
                  <a:pt x="875" y="998"/>
                </a:lnTo>
                <a:lnTo>
                  <a:pt x="878" y="995"/>
                </a:lnTo>
                <a:lnTo>
                  <a:pt x="881" y="992"/>
                </a:lnTo>
                <a:lnTo>
                  <a:pt x="885" y="987"/>
                </a:lnTo>
                <a:lnTo>
                  <a:pt x="890" y="980"/>
                </a:lnTo>
                <a:lnTo>
                  <a:pt x="894" y="973"/>
                </a:lnTo>
                <a:lnTo>
                  <a:pt x="900" y="967"/>
                </a:lnTo>
                <a:lnTo>
                  <a:pt x="906" y="961"/>
                </a:lnTo>
                <a:lnTo>
                  <a:pt x="924" y="952"/>
                </a:lnTo>
                <a:lnTo>
                  <a:pt x="940" y="944"/>
                </a:lnTo>
                <a:lnTo>
                  <a:pt x="947" y="940"/>
                </a:lnTo>
                <a:lnTo>
                  <a:pt x="955" y="935"/>
                </a:lnTo>
                <a:lnTo>
                  <a:pt x="962" y="930"/>
                </a:lnTo>
                <a:lnTo>
                  <a:pt x="970" y="924"/>
                </a:lnTo>
                <a:lnTo>
                  <a:pt x="982" y="915"/>
                </a:lnTo>
                <a:lnTo>
                  <a:pt x="993" y="907"/>
                </a:lnTo>
                <a:lnTo>
                  <a:pt x="998" y="902"/>
                </a:lnTo>
                <a:lnTo>
                  <a:pt x="1001" y="898"/>
                </a:lnTo>
                <a:lnTo>
                  <a:pt x="1003" y="891"/>
                </a:lnTo>
                <a:lnTo>
                  <a:pt x="1005" y="885"/>
                </a:lnTo>
                <a:lnTo>
                  <a:pt x="1005" y="880"/>
                </a:lnTo>
                <a:lnTo>
                  <a:pt x="1002" y="878"/>
                </a:lnTo>
                <a:lnTo>
                  <a:pt x="1000" y="876"/>
                </a:lnTo>
                <a:lnTo>
                  <a:pt x="998" y="874"/>
                </a:lnTo>
                <a:lnTo>
                  <a:pt x="992" y="870"/>
                </a:lnTo>
                <a:lnTo>
                  <a:pt x="986" y="865"/>
                </a:lnTo>
                <a:lnTo>
                  <a:pt x="973" y="850"/>
                </a:lnTo>
                <a:lnTo>
                  <a:pt x="962" y="834"/>
                </a:lnTo>
                <a:lnTo>
                  <a:pt x="955" y="823"/>
                </a:lnTo>
                <a:lnTo>
                  <a:pt x="947" y="813"/>
                </a:lnTo>
                <a:lnTo>
                  <a:pt x="945" y="809"/>
                </a:lnTo>
                <a:lnTo>
                  <a:pt x="943" y="804"/>
                </a:lnTo>
                <a:lnTo>
                  <a:pt x="941" y="798"/>
                </a:lnTo>
                <a:lnTo>
                  <a:pt x="941" y="791"/>
                </a:lnTo>
                <a:lnTo>
                  <a:pt x="945" y="789"/>
                </a:lnTo>
                <a:lnTo>
                  <a:pt x="952" y="786"/>
                </a:lnTo>
                <a:lnTo>
                  <a:pt x="957" y="778"/>
                </a:lnTo>
                <a:lnTo>
                  <a:pt x="962" y="769"/>
                </a:lnTo>
                <a:lnTo>
                  <a:pt x="965" y="766"/>
                </a:lnTo>
                <a:lnTo>
                  <a:pt x="966" y="761"/>
                </a:lnTo>
                <a:lnTo>
                  <a:pt x="967" y="756"/>
                </a:lnTo>
                <a:lnTo>
                  <a:pt x="968" y="751"/>
                </a:lnTo>
                <a:lnTo>
                  <a:pt x="968" y="688"/>
                </a:lnTo>
                <a:lnTo>
                  <a:pt x="962" y="685"/>
                </a:lnTo>
                <a:lnTo>
                  <a:pt x="957" y="683"/>
                </a:lnTo>
                <a:lnTo>
                  <a:pt x="952" y="683"/>
                </a:lnTo>
                <a:lnTo>
                  <a:pt x="946" y="684"/>
                </a:lnTo>
                <a:lnTo>
                  <a:pt x="942" y="686"/>
                </a:lnTo>
                <a:lnTo>
                  <a:pt x="939" y="688"/>
                </a:lnTo>
                <a:lnTo>
                  <a:pt x="934" y="689"/>
                </a:lnTo>
                <a:lnTo>
                  <a:pt x="930" y="691"/>
                </a:lnTo>
                <a:lnTo>
                  <a:pt x="925" y="692"/>
                </a:lnTo>
                <a:lnTo>
                  <a:pt x="919" y="694"/>
                </a:lnTo>
                <a:lnTo>
                  <a:pt x="905" y="692"/>
                </a:lnTo>
                <a:lnTo>
                  <a:pt x="893" y="689"/>
                </a:lnTo>
                <a:lnTo>
                  <a:pt x="881" y="684"/>
                </a:lnTo>
                <a:lnTo>
                  <a:pt x="870" y="677"/>
                </a:lnTo>
                <a:lnTo>
                  <a:pt x="863" y="673"/>
                </a:lnTo>
                <a:lnTo>
                  <a:pt x="857" y="669"/>
                </a:lnTo>
                <a:lnTo>
                  <a:pt x="854" y="665"/>
                </a:lnTo>
                <a:lnTo>
                  <a:pt x="852" y="663"/>
                </a:lnTo>
                <a:lnTo>
                  <a:pt x="851" y="660"/>
                </a:lnTo>
                <a:lnTo>
                  <a:pt x="850" y="656"/>
                </a:lnTo>
                <a:lnTo>
                  <a:pt x="851" y="649"/>
                </a:lnTo>
                <a:lnTo>
                  <a:pt x="853" y="644"/>
                </a:lnTo>
                <a:lnTo>
                  <a:pt x="855" y="638"/>
                </a:lnTo>
                <a:lnTo>
                  <a:pt x="859" y="633"/>
                </a:lnTo>
                <a:lnTo>
                  <a:pt x="866" y="623"/>
                </a:lnTo>
                <a:lnTo>
                  <a:pt x="875" y="614"/>
                </a:lnTo>
                <a:lnTo>
                  <a:pt x="881" y="603"/>
                </a:lnTo>
                <a:lnTo>
                  <a:pt x="889" y="594"/>
                </a:lnTo>
                <a:lnTo>
                  <a:pt x="895" y="586"/>
                </a:lnTo>
                <a:lnTo>
                  <a:pt x="903" y="578"/>
                </a:lnTo>
                <a:lnTo>
                  <a:pt x="918" y="563"/>
                </a:lnTo>
                <a:lnTo>
                  <a:pt x="933" y="545"/>
                </a:lnTo>
                <a:lnTo>
                  <a:pt x="942" y="532"/>
                </a:lnTo>
                <a:lnTo>
                  <a:pt x="951" y="519"/>
                </a:lnTo>
                <a:lnTo>
                  <a:pt x="957" y="506"/>
                </a:lnTo>
                <a:lnTo>
                  <a:pt x="965" y="492"/>
                </a:lnTo>
                <a:lnTo>
                  <a:pt x="971" y="480"/>
                </a:lnTo>
                <a:lnTo>
                  <a:pt x="978" y="468"/>
                </a:lnTo>
                <a:lnTo>
                  <a:pt x="980" y="462"/>
                </a:lnTo>
                <a:lnTo>
                  <a:pt x="982" y="457"/>
                </a:lnTo>
                <a:lnTo>
                  <a:pt x="983" y="451"/>
                </a:lnTo>
                <a:lnTo>
                  <a:pt x="983" y="443"/>
                </a:lnTo>
                <a:lnTo>
                  <a:pt x="983" y="439"/>
                </a:lnTo>
                <a:lnTo>
                  <a:pt x="982" y="434"/>
                </a:lnTo>
                <a:lnTo>
                  <a:pt x="980" y="430"/>
                </a:lnTo>
                <a:lnTo>
                  <a:pt x="976" y="427"/>
                </a:lnTo>
                <a:lnTo>
                  <a:pt x="976" y="427"/>
                </a:lnTo>
                <a:lnTo>
                  <a:pt x="988" y="400"/>
                </a:lnTo>
                <a:lnTo>
                  <a:pt x="999" y="375"/>
                </a:lnTo>
                <a:lnTo>
                  <a:pt x="1010" y="351"/>
                </a:lnTo>
                <a:lnTo>
                  <a:pt x="1021" y="329"/>
                </a:lnTo>
                <a:lnTo>
                  <a:pt x="1033" y="306"/>
                </a:lnTo>
                <a:lnTo>
                  <a:pt x="1046" y="283"/>
                </a:lnTo>
                <a:lnTo>
                  <a:pt x="1059" y="259"/>
                </a:lnTo>
                <a:lnTo>
                  <a:pt x="1074" y="233"/>
                </a:lnTo>
                <a:lnTo>
                  <a:pt x="1084" y="217"/>
                </a:lnTo>
                <a:lnTo>
                  <a:pt x="1095" y="203"/>
                </a:lnTo>
                <a:lnTo>
                  <a:pt x="1106" y="190"/>
                </a:lnTo>
                <a:lnTo>
                  <a:pt x="1118" y="178"/>
                </a:lnTo>
                <a:lnTo>
                  <a:pt x="1131" y="169"/>
                </a:lnTo>
                <a:lnTo>
                  <a:pt x="1145" y="158"/>
                </a:lnTo>
                <a:lnTo>
                  <a:pt x="1160" y="148"/>
                </a:lnTo>
                <a:lnTo>
                  <a:pt x="1177" y="138"/>
                </a:lnTo>
                <a:lnTo>
                  <a:pt x="1185" y="135"/>
                </a:lnTo>
                <a:lnTo>
                  <a:pt x="1192" y="133"/>
                </a:lnTo>
                <a:lnTo>
                  <a:pt x="1201" y="132"/>
                </a:lnTo>
                <a:lnTo>
                  <a:pt x="1209" y="131"/>
                </a:lnTo>
                <a:lnTo>
                  <a:pt x="1217" y="131"/>
                </a:lnTo>
                <a:lnTo>
                  <a:pt x="1226" y="130"/>
                </a:lnTo>
                <a:lnTo>
                  <a:pt x="1233" y="128"/>
                </a:lnTo>
                <a:lnTo>
                  <a:pt x="1241" y="124"/>
                </a:lnTo>
                <a:lnTo>
                  <a:pt x="1562" y="0"/>
                </a:lnTo>
                <a:lnTo>
                  <a:pt x="1562" y="0"/>
                </a:lnTo>
                <a:lnTo>
                  <a:pt x="1562" y="12"/>
                </a:lnTo>
                <a:lnTo>
                  <a:pt x="1563" y="23"/>
                </a:lnTo>
                <a:lnTo>
                  <a:pt x="1564" y="34"/>
                </a:lnTo>
                <a:lnTo>
                  <a:pt x="1566" y="43"/>
                </a:lnTo>
                <a:lnTo>
                  <a:pt x="1572" y="63"/>
                </a:lnTo>
                <a:lnTo>
                  <a:pt x="1578" y="84"/>
                </a:lnTo>
                <a:lnTo>
                  <a:pt x="1581" y="99"/>
                </a:lnTo>
                <a:lnTo>
                  <a:pt x="1582" y="111"/>
                </a:lnTo>
                <a:lnTo>
                  <a:pt x="1583" y="124"/>
                </a:lnTo>
                <a:lnTo>
                  <a:pt x="1587" y="138"/>
                </a:lnTo>
                <a:lnTo>
                  <a:pt x="1590" y="147"/>
                </a:lnTo>
                <a:lnTo>
                  <a:pt x="1595" y="155"/>
                </a:lnTo>
                <a:lnTo>
                  <a:pt x="1602" y="162"/>
                </a:lnTo>
                <a:lnTo>
                  <a:pt x="1607" y="170"/>
                </a:lnTo>
                <a:lnTo>
                  <a:pt x="1616" y="184"/>
                </a:lnTo>
                <a:lnTo>
                  <a:pt x="1623" y="197"/>
                </a:lnTo>
                <a:lnTo>
                  <a:pt x="1629" y="209"/>
                </a:lnTo>
                <a:lnTo>
                  <a:pt x="1634" y="221"/>
                </a:lnTo>
                <a:lnTo>
                  <a:pt x="1640" y="233"/>
                </a:lnTo>
                <a:lnTo>
                  <a:pt x="1644" y="246"/>
                </a:lnTo>
                <a:lnTo>
                  <a:pt x="1647" y="260"/>
                </a:lnTo>
                <a:lnTo>
                  <a:pt x="1650" y="276"/>
                </a:lnTo>
                <a:lnTo>
                  <a:pt x="1654" y="296"/>
                </a:lnTo>
                <a:lnTo>
                  <a:pt x="1659" y="313"/>
                </a:lnTo>
                <a:lnTo>
                  <a:pt x="1665" y="330"/>
                </a:lnTo>
                <a:lnTo>
                  <a:pt x="1672" y="346"/>
                </a:lnTo>
                <a:lnTo>
                  <a:pt x="1678" y="361"/>
                </a:lnTo>
                <a:lnTo>
                  <a:pt x="1685" y="377"/>
                </a:lnTo>
                <a:lnTo>
                  <a:pt x="1690" y="394"/>
                </a:lnTo>
                <a:lnTo>
                  <a:pt x="1695" y="414"/>
                </a:lnTo>
                <a:lnTo>
                  <a:pt x="1700" y="432"/>
                </a:lnTo>
                <a:lnTo>
                  <a:pt x="1705" y="447"/>
                </a:lnTo>
                <a:lnTo>
                  <a:pt x="1713" y="461"/>
                </a:lnTo>
                <a:lnTo>
                  <a:pt x="1722" y="478"/>
                </a:lnTo>
                <a:lnTo>
                  <a:pt x="1728" y="488"/>
                </a:lnTo>
                <a:lnTo>
                  <a:pt x="1734" y="497"/>
                </a:lnTo>
                <a:lnTo>
                  <a:pt x="1740" y="506"/>
                </a:lnTo>
                <a:lnTo>
                  <a:pt x="1748" y="513"/>
                </a:lnTo>
                <a:lnTo>
                  <a:pt x="1755" y="521"/>
                </a:lnTo>
                <a:lnTo>
                  <a:pt x="1763" y="527"/>
                </a:lnTo>
                <a:lnTo>
                  <a:pt x="1772" y="534"/>
                </a:lnTo>
                <a:lnTo>
                  <a:pt x="1783" y="539"/>
                </a:lnTo>
                <a:lnTo>
                  <a:pt x="1860" y="802"/>
                </a:lnTo>
                <a:lnTo>
                  <a:pt x="1862" y="816"/>
                </a:lnTo>
                <a:lnTo>
                  <a:pt x="1864" y="825"/>
                </a:lnTo>
                <a:lnTo>
                  <a:pt x="1866" y="836"/>
                </a:lnTo>
                <a:lnTo>
                  <a:pt x="1867" y="850"/>
                </a:lnTo>
                <a:lnTo>
                  <a:pt x="1867" y="850"/>
                </a:lnTo>
                <a:lnTo>
                  <a:pt x="1873" y="916"/>
                </a:lnTo>
                <a:lnTo>
                  <a:pt x="1881" y="1001"/>
                </a:lnTo>
                <a:lnTo>
                  <a:pt x="1881" y="1055"/>
                </a:lnTo>
                <a:lnTo>
                  <a:pt x="1881" y="1064"/>
                </a:lnTo>
                <a:lnTo>
                  <a:pt x="1883" y="1072"/>
                </a:lnTo>
                <a:lnTo>
                  <a:pt x="1884" y="1079"/>
                </a:lnTo>
                <a:lnTo>
                  <a:pt x="1886" y="1087"/>
                </a:lnTo>
                <a:lnTo>
                  <a:pt x="1890" y="1102"/>
                </a:lnTo>
                <a:lnTo>
                  <a:pt x="1894" y="1118"/>
                </a:lnTo>
                <a:lnTo>
                  <a:pt x="1897" y="1128"/>
                </a:lnTo>
                <a:lnTo>
                  <a:pt x="1901" y="1135"/>
                </a:lnTo>
                <a:lnTo>
                  <a:pt x="1905" y="1143"/>
                </a:lnTo>
                <a:lnTo>
                  <a:pt x="1907" y="1153"/>
                </a:lnTo>
                <a:lnTo>
                  <a:pt x="1907" y="1153"/>
                </a:lnTo>
                <a:lnTo>
                  <a:pt x="1907" y="1164"/>
                </a:lnTo>
                <a:lnTo>
                  <a:pt x="1908" y="1175"/>
                </a:lnTo>
                <a:lnTo>
                  <a:pt x="1910" y="1186"/>
                </a:lnTo>
                <a:lnTo>
                  <a:pt x="1912" y="1196"/>
                </a:lnTo>
                <a:lnTo>
                  <a:pt x="1917" y="1215"/>
                </a:lnTo>
                <a:lnTo>
                  <a:pt x="1924" y="1238"/>
                </a:lnTo>
                <a:lnTo>
                  <a:pt x="1928" y="1254"/>
                </a:lnTo>
                <a:lnTo>
                  <a:pt x="1931" y="1269"/>
                </a:lnTo>
                <a:lnTo>
                  <a:pt x="1941" y="1290"/>
                </a:lnTo>
                <a:lnTo>
                  <a:pt x="1950" y="1307"/>
                </a:lnTo>
                <a:lnTo>
                  <a:pt x="1959" y="1323"/>
                </a:lnTo>
                <a:lnTo>
                  <a:pt x="1969" y="1344"/>
                </a:lnTo>
                <a:lnTo>
                  <a:pt x="1974" y="1360"/>
                </a:lnTo>
                <a:lnTo>
                  <a:pt x="1979" y="1375"/>
                </a:lnTo>
                <a:lnTo>
                  <a:pt x="1982" y="1390"/>
                </a:lnTo>
                <a:lnTo>
                  <a:pt x="1985" y="1404"/>
                </a:lnTo>
                <a:lnTo>
                  <a:pt x="1992" y="1433"/>
                </a:lnTo>
                <a:lnTo>
                  <a:pt x="2000" y="1466"/>
                </a:lnTo>
                <a:lnTo>
                  <a:pt x="2000" y="1481"/>
                </a:lnTo>
                <a:lnTo>
                  <a:pt x="2002" y="1496"/>
                </a:lnTo>
                <a:lnTo>
                  <a:pt x="2005" y="1511"/>
                </a:lnTo>
                <a:lnTo>
                  <a:pt x="2008" y="1526"/>
                </a:lnTo>
                <a:lnTo>
                  <a:pt x="2008" y="1526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6" name="Freeform 242"/>
          <p:cNvSpPr>
            <a:spLocks/>
          </p:cNvSpPr>
          <p:nvPr/>
        </p:nvSpPr>
        <p:spPr bwMode="auto">
          <a:xfrm>
            <a:off x="8052329" y="3386176"/>
            <a:ext cx="149262" cy="232185"/>
          </a:xfrm>
          <a:custGeom>
            <a:avLst/>
            <a:gdLst>
              <a:gd name="T0" fmla="*/ 0 w 324"/>
              <a:gd name="T1" fmla="*/ 35 h 503"/>
              <a:gd name="T2" fmla="*/ 111 w 324"/>
              <a:gd name="T3" fmla="*/ 0 h 503"/>
              <a:gd name="T4" fmla="*/ 117 w 324"/>
              <a:gd name="T5" fmla="*/ 59 h 503"/>
              <a:gd name="T6" fmla="*/ 119 w 324"/>
              <a:gd name="T7" fmla="*/ 84 h 503"/>
              <a:gd name="T8" fmla="*/ 119 w 324"/>
              <a:gd name="T9" fmla="*/ 84 h 503"/>
              <a:gd name="T10" fmla="*/ 124 w 324"/>
              <a:gd name="T11" fmla="*/ 99 h 503"/>
              <a:gd name="T12" fmla="*/ 130 w 324"/>
              <a:gd name="T13" fmla="*/ 115 h 503"/>
              <a:gd name="T14" fmla="*/ 136 w 324"/>
              <a:gd name="T15" fmla="*/ 143 h 503"/>
              <a:gd name="T16" fmla="*/ 139 w 324"/>
              <a:gd name="T17" fmla="*/ 170 h 503"/>
              <a:gd name="T18" fmla="*/ 142 w 324"/>
              <a:gd name="T19" fmla="*/ 182 h 503"/>
              <a:gd name="T20" fmla="*/ 145 w 324"/>
              <a:gd name="T21" fmla="*/ 195 h 503"/>
              <a:gd name="T22" fmla="*/ 149 w 324"/>
              <a:gd name="T23" fmla="*/ 208 h 503"/>
              <a:gd name="T24" fmla="*/ 157 w 324"/>
              <a:gd name="T25" fmla="*/ 221 h 503"/>
              <a:gd name="T26" fmla="*/ 161 w 324"/>
              <a:gd name="T27" fmla="*/ 225 h 503"/>
              <a:gd name="T28" fmla="*/ 168 w 324"/>
              <a:gd name="T29" fmla="*/ 229 h 503"/>
              <a:gd name="T30" fmla="*/ 180 w 324"/>
              <a:gd name="T31" fmla="*/ 241 h 503"/>
              <a:gd name="T32" fmla="*/ 192 w 324"/>
              <a:gd name="T33" fmla="*/ 251 h 503"/>
              <a:gd name="T34" fmla="*/ 205 w 324"/>
              <a:gd name="T35" fmla="*/ 260 h 503"/>
              <a:gd name="T36" fmla="*/ 220 w 324"/>
              <a:gd name="T37" fmla="*/ 269 h 503"/>
              <a:gd name="T38" fmla="*/ 234 w 324"/>
              <a:gd name="T39" fmla="*/ 277 h 503"/>
              <a:gd name="T40" fmla="*/ 246 w 324"/>
              <a:gd name="T41" fmla="*/ 283 h 503"/>
              <a:gd name="T42" fmla="*/ 259 w 324"/>
              <a:gd name="T43" fmla="*/ 289 h 503"/>
              <a:gd name="T44" fmla="*/ 273 w 324"/>
              <a:gd name="T45" fmla="*/ 295 h 503"/>
              <a:gd name="T46" fmla="*/ 284 w 324"/>
              <a:gd name="T47" fmla="*/ 301 h 503"/>
              <a:gd name="T48" fmla="*/ 293 w 324"/>
              <a:gd name="T49" fmla="*/ 307 h 503"/>
              <a:gd name="T50" fmla="*/ 297 w 324"/>
              <a:gd name="T51" fmla="*/ 310 h 503"/>
              <a:gd name="T52" fmla="*/ 300 w 324"/>
              <a:gd name="T53" fmla="*/ 315 h 503"/>
              <a:gd name="T54" fmla="*/ 304 w 324"/>
              <a:gd name="T55" fmla="*/ 319 h 503"/>
              <a:gd name="T56" fmla="*/ 306 w 324"/>
              <a:gd name="T57" fmla="*/ 324 h 503"/>
              <a:gd name="T58" fmla="*/ 308 w 324"/>
              <a:gd name="T59" fmla="*/ 335 h 503"/>
              <a:gd name="T60" fmla="*/ 308 w 324"/>
              <a:gd name="T61" fmla="*/ 346 h 503"/>
              <a:gd name="T62" fmla="*/ 309 w 324"/>
              <a:gd name="T63" fmla="*/ 356 h 503"/>
              <a:gd name="T64" fmla="*/ 310 w 324"/>
              <a:gd name="T65" fmla="*/ 368 h 503"/>
              <a:gd name="T66" fmla="*/ 314 w 324"/>
              <a:gd name="T67" fmla="*/ 381 h 503"/>
              <a:gd name="T68" fmla="*/ 319 w 324"/>
              <a:gd name="T69" fmla="*/ 394 h 503"/>
              <a:gd name="T70" fmla="*/ 321 w 324"/>
              <a:gd name="T71" fmla="*/ 399 h 503"/>
              <a:gd name="T72" fmla="*/ 322 w 324"/>
              <a:gd name="T73" fmla="*/ 405 h 503"/>
              <a:gd name="T74" fmla="*/ 323 w 324"/>
              <a:gd name="T75" fmla="*/ 412 h 503"/>
              <a:gd name="T76" fmla="*/ 324 w 324"/>
              <a:gd name="T77" fmla="*/ 419 h 503"/>
              <a:gd name="T78" fmla="*/ 324 w 324"/>
              <a:gd name="T79" fmla="*/ 452 h 503"/>
              <a:gd name="T80" fmla="*/ 324 w 324"/>
              <a:gd name="T81" fmla="*/ 452 h 503"/>
              <a:gd name="T82" fmla="*/ 159 w 324"/>
              <a:gd name="T83" fmla="*/ 503 h 503"/>
              <a:gd name="T84" fmla="*/ 0 w 324"/>
              <a:gd name="T85" fmla="*/ 35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4" h="503">
                <a:moveTo>
                  <a:pt x="0" y="35"/>
                </a:moveTo>
                <a:lnTo>
                  <a:pt x="111" y="0"/>
                </a:lnTo>
                <a:lnTo>
                  <a:pt x="117" y="59"/>
                </a:lnTo>
                <a:lnTo>
                  <a:pt x="119" y="84"/>
                </a:lnTo>
                <a:lnTo>
                  <a:pt x="119" y="84"/>
                </a:lnTo>
                <a:lnTo>
                  <a:pt x="124" y="99"/>
                </a:lnTo>
                <a:lnTo>
                  <a:pt x="130" y="115"/>
                </a:lnTo>
                <a:lnTo>
                  <a:pt x="136" y="143"/>
                </a:lnTo>
                <a:lnTo>
                  <a:pt x="139" y="170"/>
                </a:lnTo>
                <a:lnTo>
                  <a:pt x="142" y="182"/>
                </a:lnTo>
                <a:lnTo>
                  <a:pt x="145" y="195"/>
                </a:lnTo>
                <a:lnTo>
                  <a:pt x="149" y="208"/>
                </a:lnTo>
                <a:lnTo>
                  <a:pt x="157" y="221"/>
                </a:lnTo>
                <a:lnTo>
                  <a:pt x="161" y="225"/>
                </a:lnTo>
                <a:lnTo>
                  <a:pt x="168" y="229"/>
                </a:lnTo>
                <a:lnTo>
                  <a:pt x="180" y="241"/>
                </a:lnTo>
                <a:lnTo>
                  <a:pt x="192" y="251"/>
                </a:lnTo>
                <a:lnTo>
                  <a:pt x="205" y="260"/>
                </a:lnTo>
                <a:lnTo>
                  <a:pt x="220" y="269"/>
                </a:lnTo>
                <a:lnTo>
                  <a:pt x="234" y="277"/>
                </a:lnTo>
                <a:lnTo>
                  <a:pt x="246" y="283"/>
                </a:lnTo>
                <a:lnTo>
                  <a:pt x="259" y="289"/>
                </a:lnTo>
                <a:lnTo>
                  <a:pt x="273" y="295"/>
                </a:lnTo>
                <a:lnTo>
                  <a:pt x="284" y="301"/>
                </a:lnTo>
                <a:lnTo>
                  <a:pt x="293" y="307"/>
                </a:lnTo>
                <a:lnTo>
                  <a:pt x="297" y="310"/>
                </a:lnTo>
                <a:lnTo>
                  <a:pt x="300" y="315"/>
                </a:lnTo>
                <a:lnTo>
                  <a:pt x="304" y="319"/>
                </a:lnTo>
                <a:lnTo>
                  <a:pt x="306" y="324"/>
                </a:lnTo>
                <a:lnTo>
                  <a:pt x="308" y="335"/>
                </a:lnTo>
                <a:lnTo>
                  <a:pt x="308" y="346"/>
                </a:lnTo>
                <a:lnTo>
                  <a:pt x="309" y="356"/>
                </a:lnTo>
                <a:lnTo>
                  <a:pt x="310" y="368"/>
                </a:lnTo>
                <a:lnTo>
                  <a:pt x="314" y="381"/>
                </a:lnTo>
                <a:lnTo>
                  <a:pt x="319" y="394"/>
                </a:lnTo>
                <a:lnTo>
                  <a:pt x="321" y="399"/>
                </a:lnTo>
                <a:lnTo>
                  <a:pt x="322" y="405"/>
                </a:lnTo>
                <a:lnTo>
                  <a:pt x="323" y="412"/>
                </a:lnTo>
                <a:lnTo>
                  <a:pt x="324" y="419"/>
                </a:lnTo>
                <a:lnTo>
                  <a:pt x="324" y="452"/>
                </a:lnTo>
                <a:lnTo>
                  <a:pt x="324" y="452"/>
                </a:lnTo>
                <a:lnTo>
                  <a:pt x="159" y="503"/>
                </a:lnTo>
                <a:lnTo>
                  <a:pt x="0" y="35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7" name="Freeform 243"/>
          <p:cNvSpPr>
            <a:spLocks/>
          </p:cNvSpPr>
          <p:nvPr/>
        </p:nvSpPr>
        <p:spPr bwMode="auto">
          <a:xfrm>
            <a:off x="8052329" y="3386176"/>
            <a:ext cx="149262" cy="232185"/>
          </a:xfrm>
          <a:custGeom>
            <a:avLst/>
            <a:gdLst>
              <a:gd name="T0" fmla="*/ 0 w 324"/>
              <a:gd name="T1" fmla="*/ 35 h 503"/>
              <a:gd name="T2" fmla="*/ 111 w 324"/>
              <a:gd name="T3" fmla="*/ 0 h 503"/>
              <a:gd name="T4" fmla="*/ 111 w 324"/>
              <a:gd name="T5" fmla="*/ 0 h 503"/>
              <a:gd name="T6" fmla="*/ 117 w 324"/>
              <a:gd name="T7" fmla="*/ 59 h 503"/>
              <a:gd name="T8" fmla="*/ 119 w 324"/>
              <a:gd name="T9" fmla="*/ 84 h 503"/>
              <a:gd name="T10" fmla="*/ 119 w 324"/>
              <a:gd name="T11" fmla="*/ 84 h 503"/>
              <a:gd name="T12" fmla="*/ 124 w 324"/>
              <a:gd name="T13" fmla="*/ 99 h 503"/>
              <a:gd name="T14" fmla="*/ 130 w 324"/>
              <a:gd name="T15" fmla="*/ 115 h 503"/>
              <a:gd name="T16" fmla="*/ 136 w 324"/>
              <a:gd name="T17" fmla="*/ 143 h 503"/>
              <a:gd name="T18" fmla="*/ 139 w 324"/>
              <a:gd name="T19" fmla="*/ 170 h 503"/>
              <a:gd name="T20" fmla="*/ 142 w 324"/>
              <a:gd name="T21" fmla="*/ 182 h 503"/>
              <a:gd name="T22" fmla="*/ 145 w 324"/>
              <a:gd name="T23" fmla="*/ 195 h 503"/>
              <a:gd name="T24" fmla="*/ 149 w 324"/>
              <a:gd name="T25" fmla="*/ 208 h 503"/>
              <a:gd name="T26" fmla="*/ 157 w 324"/>
              <a:gd name="T27" fmla="*/ 221 h 503"/>
              <a:gd name="T28" fmla="*/ 161 w 324"/>
              <a:gd name="T29" fmla="*/ 225 h 503"/>
              <a:gd name="T30" fmla="*/ 168 w 324"/>
              <a:gd name="T31" fmla="*/ 229 h 503"/>
              <a:gd name="T32" fmla="*/ 180 w 324"/>
              <a:gd name="T33" fmla="*/ 241 h 503"/>
              <a:gd name="T34" fmla="*/ 192 w 324"/>
              <a:gd name="T35" fmla="*/ 251 h 503"/>
              <a:gd name="T36" fmla="*/ 205 w 324"/>
              <a:gd name="T37" fmla="*/ 260 h 503"/>
              <a:gd name="T38" fmla="*/ 220 w 324"/>
              <a:gd name="T39" fmla="*/ 269 h 503"/>
              <a:gd name="T40" fmla="*/ 234 w 324"/>
              <a:gd name="T41" fmla="*/ 277 h 503"/>
              <a:gd name="T42" fmla="*/ 246 w 324"/>
              <a:gd name="T43" fmla="*/ 283 h 503"/>
              <a:gd name="T44" fmla="*/ 259 w 324"/>
              <a:gd name="T45" fmla="*/ 289 h 503"/>
              <a:gd name="T46" fmla="*/ 273 w 324"/>
              <a:gd name="T47" fmla="*/ 295 h 503"/>
              <a:gd name="T48" fmla="*/ 284 w 324"/>
              <a:gd name="T49" fmla="*/ 301 h 503"/>
              <a:gd name="T50" fmla="*/ 293 w 324"/>
              <a:gd name="T51" fmla="*/ 307 h 503"/>
              <a:gd name="T52" fmla="*/ 297 w 324"/>
              <a:gd name="T53" fmla="*/ 310 h 503"/>
              <a:gd name="T54" fmla="*/ 300 w 324"/>
              <a:gd name="T55" fmla="*/ 315 h 503"/>
              <a:gd name="T56" fmla="*/ 304 w 324"/>
              <a:gd name="T57" fmla="*/ 319 h 503"/>
              <a:gd name="T58" fmla="*/ 306 w 324"/>
              <a:gd name="T59" fmla="*/ 324 h 503"/>
              <a:gd name="T60" fmla="*/ 308 w 324"/>
              <a:gd name="T61" fmla="*/ 335 h 503"/>
              <a:gd name="T62" fmla="*/ 308 w 324"/>
              <a:gd name="T63" fmla="*/ 346 h 503"/>
              <a:gd name="T64" fmla="*/ 309 w 324"/>
              <a:gd name="T65" fmla="*/ 356 h 503"/>
              <a:gd name="T66" fmla="*/ 310 w 324"/>
              <a:gd name="T67" fmla="*/ 368 h 503"/>
              <a:gd name="T68" fmla="*/ 314 w 324"/>
              <a:gd name="T69" fmla="*/ 381 h 503"/>
              <a:gd name="T70" fmla="*/ 319 w 324"/>
              <a:gd name="T71" fmla="*/ 394 h 503"/>
              <a:gd name="T72" fmla="*/ 321 w 324"/>
              <a:gd name="T73" fmla="*/ 399 h 503"/>
              <a:gd name="T74" fmla="*/ 322 w 324"/>
              <a:gd name="T75" fmla="*/ 405 h 503"/>
              <a:gd name="T76" fmla="*/ 323 w 324"/>
              <a:gd name="T77" fmla="*/ 412 h 503"/>
              <a:gd name="T78" fmla="*/ 324 w 324"/>
              <a:gd name="T79" fmla="*/ 419 h 503"/>
              <a:gd name="T80" fmla="*/ 324 w 324"/>
              <a:gd name="T81" fmla="*/ 452 h 503"/>
              <a:gd name="T82" fmla="*/ 324 w 324"/>
              <a:gd name="T83" fmla="*/ 452 h 503"/>
              <a:gd name="T84" fmla="*/ 159 w 324"/>
              <a:gd name="T85" fmla="*/ 503 h 503"/>
              <a:gd name="T86" fmla="*/ 0 w 324"/>
              <a:gd name="T87" fmla="*/ 35 h 503"/>
              <a:gd name="T88" fmla="*/ 0 w 324"/>
              <a:gd name="T89" fmla="*/ 35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4" h="503">
                <a:moveTo>
                  <a:pt x="0" y="35"/>
                </a:moveTo>
                <a:lnTo>
                  <a:pt x="111" y="0"/>
                </a:lnTo>
                <a:lnTo>
                  <a:pt x="111" y="0"/>
                </a:lnTo>
                <a:lnTo>
                  <a:pt x="117" y="59"/>
                </a:lnTo>
                <a:lnTo>
                  <a:pt x="119" y="84"/>
                </a:lnTo>
                <a:lnTo>
                  <a:pt x="119" y="84"/>
                </a:lnTo>
                <a:lnTo>
                  <a:pt x="124" y="99"/>
                </a:lnTo>
                <a:lnTo>
                  <a:pt x="130" y="115"/>
                </a:lnTo>
                <a:lnTo>
                  <a:pt x="136" y="143"/>
                </a:lnTo>
                <a:lnTo>
                  <a:pt x="139" y="170"/>
                </a:lnTo>
                <a:lnTo>
                  <a:pt x="142" y="182"/>
                </a:lnTo>
                <a:lnTo>
                  <a:pt x="145" y="195"/>
                </a:lnTo>
                <a:lnTo>
                  <a:pt x="149" y="208"/>
                </a:lnTo>
                <a:lnTo>
                  <a:pt x="157" y="221"/>
                </a:lnTo>
                <a:lnTo>
                  <a:pt x="161" y="225"/>
                </a:lnTo>
                <a:lnTo>
                  <a:pt x="168" y="229"/>
                </a:lnTo>
                <a:lnTo>
                  <a:pt x="180" y="241"/>
                </a:lnTo>
                <a:lnTo>
                  <a:pt x="192" y="251"/>
                </a:lnTo>
                <a:lnTo>
                  <a:pt x="205" y="260"/>
                </a:lnTo>
                <a:lnTo>
                  <a:pt x="220" y="269"/>
                </a:lnTo>
                <a:lnTo>
                  <a:pt x="234" y="277"/>
                </a:lnTo>
                <a:lnTo>
                  <a:pt x="246" y="283"/>
                </a:lnTo>
                <a:lnTo>
                  <a:pt x="259" y="289"/>
                </a:lnTo>
                <a:lnTo>
                  <a:pt x="273" y="295"/>
                </a:lnTo>
                <a:lnTo>
                  <a:pt x="284" y="301"/>
                </a:lnTo>
                <a:lnTo>
                  <a:pt x="293" y="307"/>
                </a:lnTo>
                <a:lnTo>
                  <a:pt x="297" y="310"/>
                </a:lnTo>
                <a:lnTo>
                  <a:pt x="300" y="315"/>
                </a:lnTo>
                <a:lnTo>
                  <a:pt x="304" y="319"/>
                </a:lnTo>
                <a:lnTo>
                  <a:pt x="306" y="324"/>
                </a:lnTo>
                <a:lnTo>
                  <a:pt x="308" y="335"/>
                </a:lnTo>
                <a:lnTo>
                  <a:pt x="308" y="346"/>
                </a:lnTo>
                <a:lnTo>
                  <a:pt x="309" y="356"/>
                </a:lnTo>
                <a:lnTo>
                  <a:pt x="310" y="368"/>
                </a:lnTo>
                <a:lnTo>
                  <a:pt x="314" y="381"/>
                </a:lnTo>
                <a:lnTo>
                  <a:pt x="319" y="394"/>
                </a:lnTo>
                <a:lnTo>
                  <a:pt x="321" y="399"/>
                </a:lnTo>
                <a:lnTo>
                  <a:pt x="322" y="405"/>
                </a:lnTo>
                <a:lnTo>
                  <a:pt x="323" y="412"/>
                </a:lnTo>
                <a:lnTo>
                  <a:pt x="324" y="419"/>
                </a:lnTo>
                <a:lnTo>
                  <a:pt x="324" y="452"/>
                </a:lnTo>
                <a:lnTo>
                  <a:pt x="324" y="452"/>
                </a:lnTo>
                <a:lnTo>
                  <a:pt x="159" y="503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8" name="Freeform 244"/>
          <p:cNvSpPr>
            <a:spLocks/>
          </p:cNvSpPr>
          <p:nvPr/>
        </p:nvSpPr>
        <p:spPr bwMode="auto">
          <a:xfrm>
            <a:off x="7564464" y="3402761"/>
            <a:ext cx="637127" cy="298524"/>
          </a:xfrm>
          <a:custGeom>
            <a:avLst/>
            <a:gdLst>
              <a:gd name="T0" fmla="*/ 59 w 1383"/>
              <a:gd name="T1" fmla="*/ 474 h 648"/>
              <a:gd name="T2" fmla="*/ 104 w 1383"/>
              <a:gd name="T3" fmla="*/ 423 h 648"/>
              <a:gd name="T4" fmla="*/ 150 w 1383"/>
              <a:gd name="T5" fmla="*/ 403 h 648"/>
              <a:gd name="T6" fmla="*/ 199 w 1383"/>
              <a:gd name="T7" fmla="*/ 345 h 648"/>
              <a:gd name="T8" fmla="*/ 296 w 1383"/>
              <a:gd name="T9" fmla="*/ 335 h 648"/>
              <a:gd name="T10" fmla="*/ 324 w 1383"/>
              <a:gd name="T11" fmla="*/ 313 h 648"/>
              <a:gd name="T12" fmla="*/ 357 w 1383"/>
              <a:gd name="T13" fmla="*/ 262 h 648"/>
              <a:gd name="T14" fmla="*/ 390 w 1383"/>
              <a:gd name="T15" fmla="*/ 255 h 648"/>
              <a:gd name="T16" fmla="*/ 463 w 1383"/>
              <a:gd name="T17" fmla="*/ 247 h 648"/>
              <a:gd name="T18" fmla="*/ 481 w 1383"/>
              <a:gd name="T19" fmla="*/ 265 h 648"/>
              <a:gd name="T20" fmla="*/ 502 w 1383"/>
              <a:gd name="T21" fmla="*/ 295 h 648"/>
              <a:gd name="T22" fmla="*/ 530 w 1383"/>
              <a:gd name="T23" fmla="*/ 295 h 648"/>
              <a:gd name="T24" fmla="*/ 560 w 1383"/>
              <a:gd name="T25" fmla="*/ 298 h 648"/>
              <a:gd name="T26" fmla="*/ 604 w 1383"/>
              <a:gd name="T27" fmla="*/ 303 h 648"/>
              <a:gd name="T28" fmla="*/ 622 w 1383"/>
              <a:gd name="T29" fmla="*/ 318 h 648"/>
              <a:gd name="T30" fmla="*/ 647 w 1383"/>
              <a:gd name="T31" fmla="*/ 368 h 648"/>
              <a:gd name="T32" fmla="*/ 706 w 1383"/>
              <a:gd name="T33" fmla="*/ 393 h 648"/>
              <a:gd name="T34" fmla="*/ 793 w 1383"/>
              <a:gd name="T35" fmla="*/ 402 h 648"/>
              <a:gd name="T36" fmla="*/ 788 w 1383"/>
              <a:gd name="T37" fmla="*/ 475 h 648"/>
              <a:gd name="T38" fmla="*/ 775 w 1383"/>
              <a:gd name="T39" fmla="*/ 549 h 648"/>
              <a:gd name="T40" fmla="*/ 743 w 1383"/>
              <a:gd name="T41" fmla="*/ 623 h 648"/>
              <a:gd name="T42" fmla="*/ 788 w 1383"/>
              <a:gd name="T43" fmla="*/ 645 h 648"/>
              <a:gd name="T44" fmla="*/ 864 w 1383"/>
              <a:gd name="T45" fmla="*/ 643 h 648"/>
              <a:gd name="T46" fmla="*/ 998 w 1383"/>
              <a:gd name="T47" fmla="*/ 630 h 648"/>
              <a:gd name="T48" fmla="*/ 1036 w 1383"/>
              <a:gd name="T49" fmla="*/ 616 h 648"/>
              <a:gd name="T50" fmla="*/ 1068 w 1383"/>
              <a:gd name="T51" fmla="*/ 599 h 648"/>
              <a:gd name="T52" fmla="*/ 1066 w 1383"/>
              <a:gd name="T53" fmla="*/ 577 h 648"/>
              <a:gd name="T54" fmla="*/ 1025 w 1383"/>
              <a:gd name="T55" fmla="*/ 550 h 648"/>
              <a:gd name="T56" fmla="*/ 990 w 1383"/>
              <a:gd name="T57" fmla="*/ 522 h 648"/>
              <a:gd name="T58" fmla="*/ 979 w 1383"/>
              <a:gd name="T59" fmla="*/ 468 h 648"/>
              <a:gd name="T60" fmla="*/ 948 w 1383"/>
              <a:gd name="T61" fmla="*/ 390 h 648"/>
              <a:gd name="T62" fmla="*/ 932 w 1383"/>
              <a:gd name="T63" fmla="*/ 324 h 648"/>
              <a:gd name="T64" fmla="*/ 903 w 1383"/>
              <a:gd name="T65" fmla="*/ 286 h 648"/>
              <a:gd name="T66" fmla="*/ 894 w 1383"/>
              <a:gd name="T67" fmla="*/ 260 h 648"/>
              <a:gd name="T68" fmla="*/ 905 w 1383"/>
              <a:gd name="T69" fmla="*/ 229 h 648"/>
              <a:gd name="T70" fmla="*/ 924 w 1383"/>
              <a:gd name="T71" fmla="*/ 185 h 648"/>
              <a:gd name="T72" fmla="*/ 968 w 1383"/>
              <a:gd name="T73" fmla="*/ 136 h 648"/>
              <a:gd name="T74" fmla="*/ 1000 w 1383"/>
              <a:gd name="T75" fmla="*/ 87 h 648"/>
              <a:gd name="T76" fmla="*/ 1016 w 1383"/>
              <a:gd name="T77" fmla="*/ 99 h 648"/>
              <a:gd name="T78" fmla="*/ 1025 w 1383"/>
              <a:gd name="T79" fmla="*/ 136 h 648"/>
              <a:gd name="T80" fmla="*/ 1013 w 1383"/>
              <a:gd name="T81" fmla="*/ 172 h 648"/>
              <a:gd name="T82" fmla="*/ 1000 w 1383"/>
              <a:gd name="T83" fmla="*/ 214 h 648"/>
              <a:gd name="T84" fmla="*/ 1013 w 1383"/>
              <a:gd name="T85" fmla="*/ 245 h 648"/>
              <a:gd name="T86" fmla="*/ 1006 w 1383"/>
              <a:gd name="T87" fmla="*/ 274 h 648"/>
              <a:gd name="T88" fmla="*/ 999 w 1383"/>
              <a:gd name="T89" fmla="*/ 303 h 648"/>
              <a:gd name="T90" fmla="*/ 1032 w 1383"/>
              <a:gd name="T91" fmla="*/ 324 h 648"/>
              <a:gd name="T92" fmla="*/ 1044 w 1383"/>
              <a:gd name="T93" fmla="*/ 357 h 648"/>
              <a:gd name="T94" fmla="*/ 1061 w 1383"/>
              <a:gd name="T95" fmla="*/ 386 h 648"/>
              <a:gd name="T96" fmla="*/ 1087 w 1383"/>
              <a:gd name="T97" fmla="*/ 402 h 648"/>
              <a:gd name="T98" fmla="*/ 1079 w 1383"/>
              <a:gd name="T99" fmla="*/ 422 h 648"/>
              <a:gd name="T100" fmla="*/ 1081 w 1383"/>
              <a:gd name="T101" fmla="*/ 465 h 648"/>
              <a:gd name="T102" fmla="*/ 1130 w 1383"/>
              <a:gd name="T103" fmla="*/ 499 h 648"/>
              <a:gd name="T104" fmla="*/ 1158 w 1383"/>
              <a:gd name="T105" fmla="*/ 505 h 648"/>
              <a:gd name="T106" fmla="*/ 1173 w 1383"/>
              <a:gd name="T107" fmla="*/ 522 h 648"/>
              <a:gd name="T108" fmla="*/ 1195 w 1383"/>
              <a:gd name="T109" fmla="*/ 589 h 648"/>
              <a:gd name="T110" fmla="*/ 1216 w 1383"/>
              <a:gd name="T111" fmla="*/ 632 h 648"/>
              <a:gd name="T112" fmla="*/ 1338 w 1383"/>
              <a:gd name="T113" fmla="*/ 623 h 648"/>
              <a:gd name="T114" fmla="*/ 1357 w 1383"/>
              <a:gd name="T115" fmla="*/ 564 h 648"/>
              <a:gd name="T116" fmla="*/ 1374 w 1383"/>
              <a:gd name="T117" fmla="*/ 488 h 648"/>
              <a:gd name="T118" fmla="*/ 1383 w 1383"/>
              <a:gd name="T119" fmla="*/ 417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83" h="648">
                <a:moveTo>
                  <a:pt x="0" y="338"/>
                </a:moveTo>
                <a:lnTo>
                  <a:pt x="39" y="495"/>
                </a:lnTo>
                <a:lnTo>
                  <a:pt x="47" y="488"/>
                </a:lnTo>
                <a:lnTo>
                  <a:pt x="54" y="481"/>
                </a:lnTo>
                <a:lnTo>
                  <a:pt x="59" y="474"/>
                </a:lnTo>
                <a:lnTo>
                  <a:pt x="64" y="467"/>
                </a:lnTo>
                <a:lnTo>
                  <a:pt x="74" y="451"/>
                </a:lnTo>
                <a:lnTo>
                  <a:pt x="87" y="436"/>
                </a:lnTo>
                <a:lnTo>
                  <a:pt x="95" y="429"/>
                </a:lnTo>
                <a:lnTo>
                  <a:pt x="104" y="423"/>
                </a:lnTo>
                <a:lnTo>
                  <a:pt x="113" y="419"/>
                </a:lnTo>
                <a:lnTo>
                  <a:pt x="123" y="416"/>
                </a:lnTo>
                <a:lnTo>
                  <a:pt x="131" y="413"/>
                </a:lnTo>
                <a:lnTo>
                  <a:pt x="141" y="408"/>
                </a:lnTo>
                <a:lnTo>
                  <a:pt x="150" y="403"/>
                </a:lnTo>
                <a:lnTo>
                  <a:pt x="158" y="396"/>
                </a:lnTo>
                <a:lnTo>
                  <a:pt x="174" y="378"/>
                </a:lnTo>
                <a:lnTo>
                  <a:pt x="186" y="362"/>
                </a:lnTo>
                <a:lnTo>
                  <a:pt x="193" y="353"/>
                </a:lnTo>
                <a:lnTo>
                  <a:pt x="199" y="345"/>
                </a:lnTo>
                <a:lnTo>
                  <a:pt x="208" y="337"/>
                </a:lnTo>
                <a:lnTo>
                  <a:pt x="217" y="329"/>
                </a:lnTo>
                <a:lnTo>
                  <a:pt x="238" y="335"/>
                </a:lnTo>
                <a:lnTo>
                  <a:pt x="290" y="335"/>
                </a:lnTo>
                <a:lnTo>
                  <a:pt x="296" y="335"/>
                </a:lnTo>
                <a:lnTo>
                  <a:pt x="301" y="334"/>
                </a:lnTo>
                <a:lnTo>
                  <a:pt x="305" y="332"/>
                </a:lnTo>
                <a:lnTo>
                  <a:pt x="310" y="328"/>
                </a:lnTo>
                <a:lnTo>
                  <a:pt x="316" y="322"/>
                </a:lnTo>
                <a:lnTo>
                  <a:pt x="324" y="313"/>
                </a:lnTo>
                <a:lnTo>
                  <a:pt x="334" y="298"/>
                </a:lnTo>
                <a:lnTo>
                  <a:pt x="344" y="282"/>
                </a:lnTo>
                <a:lnTo>
                  <a:pt x="350" y="273"/>
                </a:lnTo>
                <a:lnTo>
                  <a:pt x="354" y="266"/>
                </a:lnTo>
                <a:lnTo>
                  <a:pt x="357" y="262"/>
                </a:lnTo>
                <a:lnTo>
                  <a:pt x="360" y="259"/>
                </a:lnTo>
                <a:lnTo>
                  <a:pt x="364" y="257"/>
                </a:lnTo>
                <a:lnTo>
                  <a:pt x="368" y="255"/>
                </a:lnTo>
                <a:lnTo>
                  <a:pt x="379" y="255"/>
                </a:lnTo>
                <a:lnTo>
                  <a:pt x="390" y="255"/>
                </a:lnTo>
                <a:lnTo>
                  <a:pt x="408" y="253"/>
                </a:lnTo>
                <a:lnTo>
                  <a:pt x="424" y="249"/>
                </a:lnTo>
                <a:lnTo>
                  <a:pt x="440" y="248"/>
                </a:lnTo>
                <a:lnTo>
                  <a:pt x="459" y="247"/>
                </a:lnTo>
                <a:lnTo>
                  <a:pt x="463" y="247"/>
                </a:lnTo>
                <a:lnTo>
                  <a:pt x="466" y="248"/>
                </a:lnTo>
                <a:lnTo>
                  <a:pt x="469" y="251"/>
                </a:lnTo>
                <a:lnTo>
                  <a:pt x="473" y="252"/>
                </a:lnTo>
                <a:lnTo>
                  <a:pt x="477" y="257"/>
                </a:lnTo>
                <a:lnTo>
                  <a:pt x="481" y="265"/>
                </a:lnTo>
                <a:lnTo>
                  <a:pt x="485" y="271"/>
                </a:lnTo>
                <a:lnTo>
                  <a:pt x="488" y="279"/>
                </a:lnTo>
                <a:lnTo>
                  <a:pt x="493" y="286"/>
                </a:lnTo>
                <a:lnTo>
                  <a:pt x="499" y="293"/>
                </a:lnTo>
                <a:lnTo>
                  <a:pt x="502" y="295"/>
                </a:lnTo>
                <a:lnTo>
                  <a:pt x="505" y="296"/>
                </a:lnTo>
                <a:lnTo>
                  <a:pt x="509" y="297"/>
                </a:lnTo>
                <a:lnTo>
                  <a:pt x="513" y="297"/>
                </a:lnTo>
                <a:lnTo>
                  <a:pt x="521" y="296"/>
                </a:lnTo>
                <a:lnTo>
                  <a:pt x="530" y="295"/>
                </a:lnTo>
                <a:lnTo>
                  <a:pt x="534" y="295"/>
                </a:lnTo>
                <a:lnTo>
                  <a:pt x="539" y="295"/>
                </a:lnTo>
                <a:lnTo>
                  <a:pt x="539" y="295"/>
                </a:lnTo>
                <a:lnTo>
                  <a:pt x="549" y="296"/>
                </a:lnTo>
                <a:lnTo>
                  <a:pt x="560" y="298"/>
                </a:lnTo>
                <a:lnTo>
                  <a:pt x="571" y="300"/>
                </a:lnTo>
                <a:lnTo>
                  <a:pt x="584" y="303"/>
                </a:lnTo>
                <a:lnTo>
                  <a:pt x="593" y="303"/>
                </a:lnTo>
                <a:lnTo>
                  <a:pt x="600" y="303"/>
                </a:lnTo>
                <a:lnTo>
                  <a:pt x="604" y="303"/>
                </a:lnTo>
                <a:lnTo>
                  <a:pt x="608" y="305"/>
                </a:lnTo>
                <a:lnTo>
                  <a:pt x="612" y="306"/>
                </a:lnTo>
                <a:lnTo>
                  <a:pt x="615" y="308"/>
                </a:lnTo>
                <a:lnTo>
                  <a:pt x="620" y="313"/>
                </a:lnTo>
                <a:lnTo>
                  <a:pt x="622" y="318"/>
                </a:lnTo>
                <a:lnTo>
                  <a:pt x="624" y="324"/>
                </a:lnTo>
                <a:lnTo>
                  <a:pt x="626" y="329"/>
                </a:lnTo>
                <a:lnTo>
                  <a:pt x="634" y="347"/>
                </a:lnTo>
                <a:lnTo>
                  <a:pt x="642" y="362"/>
                </a:lnTo>
                <a:lnTo>
                  <a:pt x="647" y="368"/>
                </a:lnTo>
                <a:lnTo>
                  <a:pt x="653" y="374"/>
                </a:lnTo>
                <a:lnTo>
                  <a:pt x="660" y="377"/>
                </a:lnTo>
                <a:lnTo>
                  <a:pt x="668" y="380"/>
                </a:lnTo>
                <a:lnTo>
                  <a:pt x="689" y="386"/>
                </a:lnTo>
                <a:lnTo>
                  <a:pt x="706" y="393"/>
                </a:lnTo>
                <a:lnTo>
                  <a:pt x="715" y="396"/>
                </a:lnTo>
                <a:lnTo>
                  <a:pt x="723" y="399"/>
                </a:lnTo>
                <a:lnTo>
                  <a:pt x="733" y="401"/>
                </a:lnTo>
                <a:lnTo>
                  <a:pt x="744" y="402"/>
                </a:lnTo>
                <a:lnTo>
                  <a:pt x="793" y="402"/>
                </a:lnTo>
                <a:lnTo>
                  <a:pt x="793" y="423"/>
                </a:lnTo>
                <a:lnTo>
                  <a:pt x="792" y="437"/>
                </a:lnTo>
                <a:lnTo>
                  <a:pt x="791" y="449"/>
                </a:lnTo>
                <a:lnTo>
                  <a:pt x="789" y="461"/>
                </a:lnTo>
                <a:lnTo>
                  <a:pt x="788" y="475"/>
                </a:lnTo>
                <a:lnTo>
                  <a:pt x="787" y="490"/>
                </a:lnTo>
                <a:lnTo>
                  <a:pt x="787" y="502"/>
                </a:lnTo>
                <a:lnTo>
                  <a:pt x="786" y="515"/>
                </a:lnTo>
                <a:lnTo>
                  <a:pt x="783" y="529"/>
                </a:lnTo>
                <a:lnTo>
                  <a:pt x="775" y="549"/>
                </a:lnTo>
                <a:lnTo>
                  <a:pt x="768" y="566"/>
                </a:lnTo>
                <a:lnTo>
                  <a:pt x="759" y="583"/>
                </a:lnTo>
                <a:lnTo>
                  <a:pt x="751" y="603"/>
                </a:lnTo>
                <a:lnTo>
                  <a:pt x="746" y="613"/>
                </a:lnTo>
                <a:lnTo>
                  <a:pt x="743" y="623"/>
                </a:lnTo>
                <a:lnTo>
                  <a:pt x="743" y="646"/>
                </a:lnTo>
                <a:lnTo>
                  <a:pt x="750" y="647"/>
                </a:lnTo>
                <a:lnTo>
                  <a:pt x="758" y="648"/>
                </a:lnTo>
                <a:lnTo>
                  <a:pt x="774" y="647"/>
                </a:lnTo>
                <a:lnTo>
                  <a:pt x="788" y="645"/>
                </a:lnTo>
                <a:lnTo>
                  <a:pt x="801" y="643"/>
                </a:lnTo>
                <a:lnTo>
                  <a:pt x="817" y="640"/>
                </a:lnTo>
                <a:lnTo>
                  <a:pt x="834" y="640"/>
                </a:lnTo>
                <a:lnTo>
                  <a:pt x="849" y="641"/>
                </a:lnTo>
                <a:lnTo>
                  <a:pt x="864" y="643"/>
                </a:lnTo>
                <a:lnTo>
                  <a:pt x="881" y="643"/>
                </a:lnTo>
                <a:lnTo>
                  <a:pt x="912" y="641"/>
                </a:lnTo>
                <a:lnTo>
                  <a:pt x="940" y="639"/>
                </a:lnTo>
                <a:lnTo>
                  <a:pt x="967" y="636"/>
                </a:lnTo>
                <a:lnTo>
                  <a:pt x="998" y="630"/>
                </a:lnTo>
                <a:lnTo>
                  <a:pt x="998" y="630"/>
                </a:lnTo>
                <a:lnTo>
                  <a:pt x="1003" y="619"/>
                </a:lnTo>
                <a:lnTo>
                  <a:pt x="1015" y="619"/>
                </a:lnTo>
                <a:lnTo>
                  <a:pt x="1026" y="618"/>
                </a:lnTo>
                <a:lnTo>
                  <a:pt x="1036" y="616"/>
                </a:lnTo>
                <a:lnTo>
                  <a:pt x="1048" y="611"/>
                </a:lnTo>
                <a:lnTo>
                  <a:pt x="1056" y="608"/>
                </a:lnTo>
                <a:lnTo>
                  <a:pt x="1062" y="605"/>
                </a:lnTo>
                <a:lnTo>
                  <a:pt x="1066" y="603"/>
                </a:lnTo>
                <a:lnTo>
                  <a:pt x="1068" y="599"/>
                </a:lnTo>
                <a:lnTo>
                  <a:pt x="1069" y="596"/>
                </a:lnTo>
                <a:lnTo>
                  <a:pt x="1070" y="593"/>
                </a:lnTo>
                <a:lnTo>
                  <a:pt x="1069" y="586"/>
                </a:lnTo>
                <a:lnTo>
                  <a:pt x="1068" y="581"/>
                </a:lnTo>
                <a:lnTo>
                  <a:pt x="1066" y="577"/>
                </a:lnTo>
                <a:lnTo>
                  <a:pt x="1062" y="572"/>
                </a:lnTo>
                <a:lnTo>
                  <a:pt x="1055" y="565"/>
                </a:lnTo>
                <a:lnTo>
                  <a:pt x="1046" y="559"/>
                </a:lnTo>
                <a:lnTo>
                  <a:pt x="1035" y="554"/>
                </a:lnTo>
                <a:lnTo>
                  <a:pt x="1025" y="550"/>
                </a:lnTo>
                <a:lnTo>
                  <a:pt x="1014" y="543"/>
                </a:lnTo>
                <a:lnTo>
                  <a:pt x="1003" y="537"/>
                </a:lnTo>
                <a:lnTo>
                  <a:pt x="998" y="532"/>
                </a:lnTo>
                <a:lnTo>
                  <a:pt x="994" y="527"/>
                </a:lnTo>
                <a:lnTo>
                  <a:pt x="990" y="522"/>
                </a:lnTo>
                <a:lnTo>
                  <a:pt x="988" y="516"/>
                </a:lnTo>
                <a:lnTo>
                  <a:pt x="985" y="505"/>
                </a:lnTo>
                <a:lnTo>
                  <a:pt x="982" y="492"/>
                </a:lnTo>
                <a:lnTo>
                  <a:pt x="981" y="481"/>
                </a:lnTo>
                <a:lnTo>
                  <a:pt x="979" y="468"/>
                </a:lnTo>
                <a:lnTo>
                  <a:pt x="976" y="454"/>
                </a:lnTo>
                <a:lnTo>
                  <a:pt x="972" y="441"/>
                </a:lnTo>
                <a:lnTo>
                  <a:pt x="961" y="419"/>
                </a:lnTo>
                <a:lnTo>
                  <a:pt x="951" y="400"/>
                </a:lnTo>
                <a:lnTo>
                  <a:pt x="948" y="390"/>
                </a:lnTo>
                <a:lnTo>
                  <a:pt x="945" y="379"/>
                </a:lnTo>
                <a:lnTo>
                  <a:pt x="941" y="368"/>
                </a:lnTo>
                <a:lnTo>
                  <a:pt x="939" y="356"/>
                </a:lnTo>
                <a:lnTo>
                  <a:pt x="936" y="340"/>
                </a:lnTo>
                <a:lnTo>
                  <a:pt x="932" y="324"/>
                </a:lnTo>
                <a:lnTo>
                  <a:pt x="926" y="315"/>
                </a:lnTo>
                <a:lnTo>
                  <a:pt x="921" y="308"/>
                </a:lnTo>
                <a:lnTo>
                  <a:pt x="914" y="300"/>
                </a:lnTo>
                <a:lnTo>
                  <a:pt x="909" y="294"/>
                </a:lnTo>
                <a:lnTo>
                  <a:pt x="903" y="286"/>
                </a:lnTo>
                <a:lnTo>
                  <a:pt x="898" y="279"/>
                </a:lnTo>
                <a:lnTo>
                  <a:pt x="897" y="274"/>
                </a:lnTo>
                <a:lnTo>
                  <a:pt x="895" y="270"/>
                </a:lnTo>
                <a:lnTo>
                  <a:pt x="895" y="266"/>
                </a:lnTo>
                <a:lnTo>
                  <a:pt x="894" y="260"/>
                </a:lnTo>
                <a:lnTo>
                  <a:pt x="895" y="254"/>
                </a:lnTo>
                <a:lnTo>
                  <a:pt x="896" y="248"/>
                </a:lnTo>
                <a:lnTo>
                  <a:pt x="897" y="243"/>
                </a:lnTo>
                <a:lnTo>
                  <a:pt x="899" y="239"/>
                </a:lnTo>
                <a:lnTo>
                  <a:pt x="905" y="229"/>
                </a:lnTo>
                <a:lnTo>
                  <a:pt x="910" y="218"/>
                </a:lnTo>
                <a:lnTo>
                  <a:pt x="910" y="213"/>
                </a:lnTo>
                <a:lnTo>
                  <a:pt x="910" y="207"/>
                </a:lnTo>
                <a:lnTo>
                  <a:pt x="917" y="195"/>
                </a:lnTo>
                <a:lnTo>
                  <a:pt x="924" y="185"/>
                </a:lnTo>
                <a:lnTo>
                  <a:pt x="933" y="175"/>
                </a:lnTo>
                <a:lnTo>
                  <a:pt x="942" y="165"/>
                </a:lnTo>
                <a:lnTo>
                  <a:pt x="951" y="154"/>
                </a:lnTo>
                <a:lnTo>
                  <a:pt x="960" y="146"/>
                </a:lnTo>
                <a:lnTo>
                  <a:pt x="968" y="136"/>
                </a:lnTo>
                <a:lnTo>
                  <a:pt x="977" y="125"/>
                </a:lnTo>
                <a:lnTo>
                  <a:pt x="985" y="111"/>
                </a:lnTo>
                <a:lnTo>
                  <a:pt x="992" y="99"/>
                </a:lnTo>
                <a:lnTo>
                  <a:pt x="995" y="93"/>
                </a:lnTo>
                <a:lnTo>
                  <a:pt x="1000" y="87"/>
                </a:lnTo>
                <a:lnTo>
                  <a:pt x="1005" y="82"/>
                </a:lnTo>
                <a:lnTo>
                  <a:pt x="1011" y="78"/>
                </a:lnTo>
                <a:lnTo>
                  <a:pt x="1012" y="85"/>
                </a:lnTo>
                <a:lnTo>
                  <a:pt x="1014" y="93"/>
                </a:lnTo>
                <a:lnTo>
                  <a:pt x="1016" y="99"/>
                </a:lnTo>
                <a:lnTo>
                  <a:pt x="1018" y="107"/>
                </a:lnTo>
                <a:lnTo>
                  <a:pt x="1020" y="113"/>
                </a:lnTo>
                <a:lnTo>
                  <a:pt x="1022" y="120"/>
                </a:lnTo>
                <a:lnTo>
                  <a:pt x="1023" y="127"/>
                </a:lnTo>
                <a:lnTo>
                  <a:pt x="1025" y="136"/>
                </a:lnTo>
                <a:lnTo>
                  <a:pt x="1023" y="143"/>
                </a:lnTo>
                <a:lnTo>
                  <a:pt x="1022" y="149"/>
                </a:lnTo>
                <a:lnTo>
                  <a:pt x="1020" y="154"/>
                </a:lnTo>
                <a:lnTo>
                  <a:pt x="1018" y="160"/>
                </a:lnTo>
                <a:lnTo>
                  <a:pt x="1013" y="172"/>
                </a:lnTo>
                <a:lnTo>
                  <a:pt x="1006" y="184"/>
                </a:lnTo>
                <a:lnTo>
                  <a:pt x="1001" y="191"/>
                </a:lnTo>
                <a:lnTo>
                  <a:pt x="998" y="200"/>
                </a:lnTo>
                <a:lnTo>
                  <a:pt x="999" y="207"/>
                </a:lnTo>
                <a:lnTo>
                  <a:pt x="1000" y="214"/>
                </a:lnTo>
                <a:lnTo>
                  <a:pt x="1003" y="220"/>
                </a:lnTo>
                <a:lnTo>
                  <a:pt x="1006" y="226"/>
                </a:lnTo>
                <a:lnTo>
                  <a:pt x="1008" y="232"/>
                </a:lnTo>
                <a:lnTo>
                  <a:pt x="1012" y="239"/>
                </a:lnTo>
                <a:lnTo>
                  <a:pt x="1013" y="245"/>
                </a:lnTo>
                <a:lnTo>
                  <a:pt x="1014" y="253"/>
                </a:lnTo>
                <a:lnTo>
                  <a:pt x="1013" y="259"/>
                </a:lnTo>
                <a:lnTo>
                  <a:pt x="1012" y="265"/>
                </a:lnTo>
                <a:lnTo>
                  <a:pt x="1008" y="269"/>
                </a:lnTo>
                <a:lnTo>
                  <a:pt x="1006" y="274"/>
                </a:lnTo>
                <a:lnTo>
                  <a:pt x="1003" y="279"/>
                </a:lnTo>
                <a:lnTo>
                  <a:pt x="1000" y="283"/>
                </a:lnTo>
                <a:lnTo>
                  <a:pt x="999" y="288"/>
                </a:lnTo>
                <a:lnTo>
                  <a:pt x="998" y="295"/>
                </a:lnTo>
                <a:lnTo>
                  <a:pt x="999" y="303"/>
                </a:lnTo>
                <a:lnTo>
                  <a:pt x="1001" y="310"/>
                </a:lnTo>
                <a:lnTo>
                  <a:pt x="1005" y="316"/>
                </a:lnTo>
                <a:lnTo>
                  <a:pt x="1011" y="322"/>
                </a:lnTo>
                <a:lnTo>
                  <a:pt x="1022" y="323"/>
                </a:lnTo>
                <a:lnTo>
                  <a:pt x="1032" y="324"/>
                </a:lnTo>
                <a:lnTo>
                  <a:pt x="1036" y="328"/>
                </a:lnTo>
                <a:lnTo>
                  <a:pt x="1038" y="334"/>
                </a:lnTo>
                <a:lnTo>
                  <a:pt x="1039" y="339"/>
                </a:lnTo>
                <a:lnTo>
                  <a:pt x="1041" y="346"/>
                </a:lnTo>
                <a:lnTo>
                  <a:pt x="1044" y="357"/>
                </a:lnTo>
                <a:lnTo>
                  <a:pt x="1047" y="368"/>
                </a:lnTo>
                <a:lnTo>
                  <a:pt x="1049" y="373"/>
                </a:lnTo>
                <a:lnTo>
                  <a:pt x="1053" y="377"/>
                </a:lnTo>
                <a:lnTo>
                  <a:pt x="1057" y="381"/>
                </a:lnTo>
                <a:lnTo>
                  <a:pt x="1061" y="386"/>
                </a:lnTo>
                <a:lnTo>
                  <a:pt x="1070" y="390"/>
                </a:lnTo>
                <a:lnTo>
                  <a:pt x="1079" y="393"/>
                </a:lnTo>
                <a:lnTo>
                  <a:pt x="1083" y="395"/>
                </a:lnTo>
                <a:lnTo>
                  <a:pt x="1085" y="399"/>
                </a:lnTo>
                <a:lnTo>
                  <a:pt x="1087" y="402"/>
                </a:lnTo>
                <a:lnTo>
                  <a:pt x="1088" y="406"/>
                </a:lnTo>
                <a:lnTo>
                  <a:pt x="1087" y="411"/>
                </a:lnTo>
                <a:lnTo>
                  <a:pt x="1085" y="416"/>
                </a:lnTo>
                <a:lnTo>
                  <a:pt x="1083" y="419"/>
                </a:lnTo>
                <a:lnTo>
                  <a:pt x="1079" y="422"/>
                </a:lnTo>
                <a:lnTo>
                  <a:pt x="1070" y="428"/>
                </a:lnTo>
                <a:lnTo>
                  <a:pt x="1061" y="433"/>
                </a:lnTo>
                <a:lnTo>
                  <a:pt x="1067" y="445"/>
                </a:lnTo>
                <a:lnTo>
                  <a:pt x="1073" y="456"/>
                </a:lnTo>
                <a:lnTo>
                  <a:pt x="1081" y="465"/>
                </a:lnTo>
                <a:lnTo>
                  <a:pt x="1088" y="474"/>
                </a:lnTo>
                <a:lnTo>
                  <a:pt x="1097" y="482"/>
                </a:lnTo>
                <a:lnTo>
                  <a:pt x="1107" y="488"/>
                </a:lnTo>
                <a:lnTo>
                  <a:pt x="1119" y="495"/>
                </a:lnTo>
                <a:lnTo>
                  <a:pt x="1130" y="499"/>
                </a:lnTo>
                <a:lnTo>
                  <a:pt x="1139" y="501"/>
                </a:lnTo>
                <a:lnTo>
                  <a:pt x="1148" y="502"/>
                </a:lnTo>
                <a:lnTo>
                  <a:pt x="1151" y="503"/>
                </a:lnTo>
                <a:lnTo>
                  <a:pt x="1155" y="503"/>
                </a:lnTo>
                <a:lnTo>
                  <a:pt x="1158" y="505"/>
                </a:lnTo>
                <a:lnTo>
                  <a:pt x="1163" y="508"/>
                </a:lnTo>
                <a:lnTo>
                  <a:pt x="1166" y="511"/>
                </a:lnTo>
                <a:lnTo>
                  <a:pt x="1168" y="514"/>
                </a:lnTo>
                <a:lnTo>
                  <a:pt x="1170" y="517"/>
                </a:lnTo>
                <a:lnTo>
                  <a:pt x="1173" y="522"/>
                </a:lnTo>
                <a:lnTo>
                  <a:pt x="1176" y="530"/>
                </a:lnTo>
                <a:lnTo>
                  <a:pt x="1178" y="539"/>
                </a:lnTo>
                <a:lnTo>
                  <a:pt x="1185" y="555"/>
                </a:lnTo>
                <a:lnTo>
                  <a:pt x="1192" y="571"/>
                </a:lnTo>
                <a:lnTo>
                  <a:pt x="1195" y="589"/>
                </a:lnTo>
                <a:lnTo>
                  <a:pt x="1198" y="604"/>
                </a:lnTo>
                <a:lnTo>
                  <a:pt x="1202" y="611"/>
                </a:lnTo>
                <a:lnTo>
                  <a:pt x="1205" y="619"/>
                </a:lnTo>
                <a:lnTo>
                  <a:pt x="1209" y="625"/>
                </a:lnTo>
                <a:lnTo>
                  <a:pt x="1216" y="632"/>
                </a:lnTo>
                <a:lnTo>
                  <a:pt x="1298" y="632"/>
                </a:lnTo>
                <a:lnTo>
                  <a:pt x="1298" y="632"/>
                </a:lnTo>
                <a:lnTo>
                  <a:pt x="1311" y="631"/>
                </a:lnTo>
                <a:lnTo>
                  <a:pt x="1324" y="627"/>
                </a:lnTo>
                <a:lnTo>
                  <a:pt x="1338" y="623"/>
                </a:lnTo>
                <a:lnTo>
                  <a:pt x="1350" y="619"/>
                </a:lnTo>
                <a:lnTo>
                  <a:pt x="1350" y="609"/>
                </a:lnTo>
                <a:lnTo>
                  <a:pt x="1351" y="597"/>
                </a:lnTo>
                <a:lnTo>
                  <a:pt x="1354" y="580"/>
                </a:lnTo>
                <a:lnTo>
                  <a:pt x="1357" y="564"/>
                </a:lnTo>
                <a:lnTo>
                  <a:pt x="1360" y="549"/>
                </a:lnTo>
                <a:lnTo>
                  <a:pt x="1365" y="534"/>
                </a:lnTo>
                <a:lnTo>
                  <a:pt x="1368" y="519"/>
                </a:lnTo>
                <a:lnTo>
                  <a:pt x="1371" y="504"/>
                </a:lnTo>
                <a:lnTo>
                  <a:pt x="1374" y="488"/>
                </a:lnTo>
                <a:lnTo>
                  <a:pt x="1378" y="470"/>
                </a:lnTo>
                <a:lnTo>
                  <a:pt x="1381" y="460"/>
                </a:lnTo>
                <a:lnTo>
                  <a:pt x="1383" y="449"/>
                </a:lnTo>
                <a:lnTo>
                  <a:pt x="1383" y="417"/>
                </a:lnTo>
                <a:lnTo>
                  <a:pt x="1383" y="417"/>
                </a:lnTo>
                <a:lnTo>
                  <a:pt x="1218" y="468"/>
                </a:lnTo>
                <a:lnTo>
                  <a:pt x="1059" y="0"/>
                </a:lnTo>
                <a:lnTo>
                  <a:pt x="0" y="33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9" name="Freeform 245"/>
          <p:cNvSpPr>
            <a:spLocks/>
          </p:cNvSpPr>
          <p:nvPr/>
        </p:nvSpPr>
        <p:spPr bwMode="auto">
          <a:xfrm>
            <a:off x="7564464" y="3402761"/>
            <a:ext cx="637127" cy="298524"/>
          </a:xfrm>
          <a:custGeom>
            <a:avLst/>
            <a:gdLst>
              <a:gd name="T0" fmla="*/ 59 w 1383"/>
              <a:gd name="T1" fmla="*/ 474 h 648"/>
              <a:gd name="T2" fmla="*/ 104 w 1383"/>
              <a:gd name="T3" fmla="*/ 423 h 648"/>
              <a:gd name="T4" fmla="*/ 150 w 1383"/>
              <a:gd name="T5" fmla="*/ 403 h 648"/>
              <a:gd name="T6" fmla="*/ 199 w 1383"/>
              <a:gd name="T7" fmla="*/ 345 h 648"/>
              <a:gd name="T8" fmla="*/ 296 w 1383"/>
              <a:gd name="T9" fmla="*/ 335 h 648"/>
              <a:gd name="T10" fmla="*/ 324 w 1383"/>
              <a:gd name="T11" fmla="*/ 313 h 648"/>
              <a:gd name="T12" fmla="*/ 357 w 1383"/>
              <a:gd name="T13" fmla="*/ 262 h 648"/>
              <a:gd name="T14" fmla="*/ 390 w 1383"/>
              <a:gd name="T15" fmla="*/ 255 h 648"/>
              <a:gd name="T16" fmla="*/ 463 w 1383"/>
              <a:gd name="T17" fmla="*/ 247 h 648"/>
              <a:gd name="T18" fmla="*/ 481 w 1383"/>
              <a:gd name="T19" fmla="*/ 265 h 648"/>
              <a:gd name="T20" fmla="*/ 502 w 1383"/>
              <a:gd name="T21" fmla="*/ 295 h 648"/>
              <a:gd name="T22" fmla="*/ 530 w 1383"/>
              <a:gd name="T23" fmla="*/ 295 h 648"/>
              <a:gd name="T24" fmla="*/ 560 w 1383"/>
              <a:gd name="T25" fmla="*/ 298 h 648"/>
              <a:gd name="T26" fmla="*/ 604 w 1383"/>
              <a:gd name="T27" fmla="*/ 303 h 648"/>
              <a:gd name="T28" fmla="*/ 622 w 1383"/>
              <a:gd name="T29" fmla="*/ 318 h 648"/>
              <a:gd name="T30" fmla="*/ 647 w 1383"/>
              <a:gd name="T31" fmla="*/ 368 h 648"/>
              <a:gd name="T32" fmla="*/ 706 w 1383"/>
              <a:gd name="T33" fmla="*/ 393 h 648"/>
              <a:gd name="T34" fmla="*/ 793 w 1383"/>
              <a:gd name="T35" fmla="*/ 402 h 648"/>
              <a:gd name="T36" fmla="*/ 788 w 1383"/>
              <a:gd name="T37" fmla="*/ 475 h 648"/>
              <a:gd name="T38" fmla="*/ 775 w 1383"/>
              <a:gd name="T39" fmla="*/ 549 h 648"/>
              <a:gd name="T40" fmla="*/ 743 w 1383"/>
              <a:gd name="T41" fmla="*/ 623 h 648"/>
              <a:gd name="T42" fmla="*/ 788 w 1383"/>
              <a:gd name="T43" fmla="*/ 645 h 648"/>
              <a:gd name="T44" fmla="*/ 864 w 1383"/>
              <a:gd name="T45" fmla="*/ 643 h 648"/>
              <a:gd name="T46" fmla="*/ 998 w 1383"/>
              <a:gd name="T47" fmla="*/ 630 h 648"/>
              <a:gd name="T48" fmla="*/ 1036 w 1383"/>
              <a:gd name="T49" fmla="*/ 616 h 648"/>
              <a:gd name="T50" fmla="*/ 1068 w 1383"/>
              <a:gd name="T51" fmla="*/ 599 h 648"/>
              <a:gd name="T52" fmla="*/ 1066 w 1383"/>
              <a:gd name="T53" fmla="*/ 577 h 648"/>
              <a:gd name="T54" fmla="*/ 1025 w 1383"/>
              <a:gd name="T55" fmla="*/ 550 h 648"/>
              <a:gd name="T56" fmla="*/ 990 w 1383"/>
              <a:gd name="T57" fmla="*/ 522 h 648"/>
              <a:gd name="T58" fmla="*/ 979 w 1383"/>
              <a:gd name="T59" fmla="*/ 468 h 648"/>
              <a:gd name="T60" fmla="*/ 948 w 1383"/>
              <a:gd name="T61" fmla="*/ 390 h 648"/>
              <a:gd name="T62" fmla="*/ 932 w 1383"/>
              <a:gd name="T63" fmla="*/ 324 h 648"/>
              <a:gd name="T64" fmla="*/ 903 w 1383"/>
              <a:gd name="T65" fmla="*/ 286 h 648"/>
              <a:gd name="T66" fmla="*/ 894 w 1383"/>
              <a:gd name="T67" fmla="*/ 260 h 648"/>
              <a:gd name="T68" fmla="*/ 905 w 1383"/>
              <a:gd name="T69" fmla="*/ 229 h 648"/>
              <a:gd name="T70" fmla="*/ 924 w 1383"/>
              <a:gd name="T71" fmla="*/ 185 h 648"/>
              <a:gd name="T72" fmla="*/ 968 w 1383"/>
              <a:gd name="T73" fmla="*/ 136 h 648"/>
              <a:gd name="T74" fmla="*/ 1000 w 1383"/>
              <a:gd name="T75" fmla="*/ 87 h 648"/>
              <a:gd name="T76" fmla="*/ 1016 w 1383"/>
              <a:gd name="T77" fmla="*/ 99 h 648"/>
              <a:gd name="T78" fmla="*/ 1025 w 1383"/>
              <a:gd name="T79" fmla="*/ 136 h 648"/>
              <a:gd name="T80" fmla="*/ 1013 w 1383"/>
              <a:gd name="T81" fmla="*/ 172 h 648"/>
              <a:gd name="T82" fmla="*/ 1000 w 1383"/>
              <a:gd name="T83" fmla="*/ 214 h 648"/>
              <a:gd name="T84" fmla="*/ 1013 w 1383"/>
              <a:gd name="T85" fmla="*/ 245 h 648"/>
              <a:gd name="T86" fmla="*/ 1006 w 1383"/>
              <a:gd name="T87" fmla="*/ 274 h 648"/>
              <a:gd name="T88" fmla="*/ 999 w 1383"/>
              <a:gd name="T89" fmla="*/ 303 h 648"/>
              <a:gd name="T90" fmla="*/ 1032 w 1383"/>
              <a:gd name="T91" fmla="*/ 324 h 648"/>
              <a:gd name="T92" fmla="*/ 1044 w 1383"/>
              <a:gd name="T93" fmla="*/ 357 h 648"/>
              <a:gd name="T94" fmla="*/ 1061 w 1383"/>
              <a:gd name="T95" fmla="*/ 386 h 648"/>
              <a:gd name="T96" fmla="*/ 1087 w 1383"/>
              <a:gd name="T97" fmla="*/ 402 h 648"/>
              <a:gd name="T98" fmla="*/ 1079 w 1383"/>
              <a:gd name="T99" fmla="*/ 422 h 648"/>
              <a:gd name="T100" fmla="*/ 1081 w 1383"/>
              <a:gd name="T101" fmla="*/ 465 h 648"/>
              <a:gd name="T102" fmla="*/ 1130 w 1383"/>
              <a:gd name="T103" fmla="*/ 499 h 648"/>
              <a:gd name="T104" fmla="*/ 1158 w 1383"/>
              <a:gd name="T105" fmla="*/ 505 h 648"/>
              <a:gd name="T106" fmla="*/ 1173 w 1383"/>
              <a:gd name="T107" fmla="*/ 522 h 648"/>
              <a:gd name="T108" fmla="*/ 1195 w 1383"/>
              <a:gd name="T109" fmla="*/ 589 h 648"/>
              <a:gd name="T110" fmla="*/ 1216 w 1383"/>
              <a:gd name="T111" fmla="*/ 632 h 648"/>
              <a:gd name="T112" fmla="*/ 1338 w 1383"/>
              <a:gd name="T113" fmla="*/ 623 h 648"/>
              <a:gd name="T114" fmla="*/ 1354 w 1383"/>
              <a:gd name="T115" fmla="*/ 580 h 648"/>
              <a:gd name="T116" fmla="*/ 1371 w 1383"/>
              <a:gd name="T117" fmla="*/ 504 h 648"/>
              <a:gd name="T118" fmla="*/ 1383 w 1383"/>
              <a:gd name="T119" fmla="*/ 417 h 648"/>
              <a:gd name="T120" fmla="*/ 0 w 1383"/>
              <a:gd name="T121" fmla="*/ 338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3" h="648">
                <a:moveTo>
                  <a:pt x="0" y="338"/>
                </a:moveTo>
                <a:lnTo>
                  <a:pt x="39" y="495"/>
                </a:lnTo>
                <a:lnTo>
                  <a:pt x="47" y="488"/>
                </a:lnTo>
                <a:lnTo>
                  <a:pt x="54" y="481"/>
                </a:lnTo>
                <a:lnTo>
                  <a:pt x="59" y="474"/>
                </a:lnTo>
                <a:lnTo>
                  <a:pt x="64" y="467"/>
                </a:lnTo>
                <a:lnTo>
                  <a:pt x="74" y="451"/>
                </a:lnTo>
                <a:lnTo>
                  <a:pt x="87" y="436"/>
                </a:lnTo>
                <a:lnTo>
                  <a:pt x="95" y="429"/>
                </a:lnTo>
                <a:lnTo>
                  <a:pt x="104" y="423"/>
                </a:lnTo>
                <a:lnTo>
                  <a:pt x="113" y="419"/>
                </a:lnTo>
                <a:lnTo>
                  <a:pt x="123" y="416"/>
                </a:lnTo>
                <a:lnTo>
                  <a:pt x="131" y="413"/>
                </a:lnTo>
                <a:lnTo>
                  <a:pt x="141" y="408"/>
                </a:lnTo>
                <a:lnTo>
                  <a:pt x="150" y="403"/>
                </a:lnTo>
                <a:lnTo>
                  <a:pt x="158" y="396"/>
                </a:lnTo>
                <a:lnTo>
                  <a:pt x="174" y="378"/>
                </a:lnTo>
                <a:lnTo>
                  <a:pt x="186" y="362"/>
                </a:lnTo>
                <a:lnTo>
                  <a:pt x="193" y="353"/>
                </a:lnTo>
                <a:lnTo>
                  <a:pt x="199" y="345"/>
                </a:lnTo>
                <a:lnTo>
                  <a:pt x="208" y="337"/>
                </a:lnTo>
                <a:lnTo>
                  <a:pt x="217" y="329"/>
                </a:lnTo>
                <a:lnTo>
                  <a:pt x="238" y="335"/>
                </a:lnTo>
                <a:lnTo>
                  <a:pt x="290" y="335"/>
                </a:lnTo>
                <a:lnTo>
                  <a:pt x="296" y="335"/>
                </a:lnTo>
                <a:lnTo>
                  <a:pt x="301" y="334"/>
                </a:lnTo>
                <a:lnTo>
                  <a:pt x="305" y="332"/>
                </a:lnTo>
                <a:lnTo>
                  <a:pt x="310" y="328"/>
                </a:lnTo>
                <a:lnTo>
                  <a:pt x="316" y="322"/>
                </a:lnTo>
                <a:lnTo>
                  <a:pt x="324" y="313"/>
                </a:lnTo>
                <a:lnTo>
                  <a:pt x="334" y="298"/>
                </a:lnTo>
                <a:lnTo>
                  <a:pt x="344" y="282"/>
                </a:lnTo>
                <a:lnTo>
                  <a:pt x="350" y="273"/>
                </a:lnTo>
                <a:lnTo>
                  <a:pt x="354" y="266"/>
                </a:lnTo>
                <a:lnTo>
                  <a:pt x="357" y="262"/>
                </a:lnTo>
                <a:lnTo>
                  <a:pt x="360" y="259"/>
                </a:lnTo>
                <a:lnTo>
                  <a:pt x="364" y="257"/>
                </a:lnTo>
                <a:lnTo>
                  <a:pt x="368" y="255"/>
                </a:lnTo>
                <a:lnTo>
                  <a:pt x="379" y="255"/>
                </a:lnTo>
                <a:lnTo>
                  <a:pt x="390" y="255"/>
                </a:lnTo>
                <a:lnTo>
                  <a:pt x="408" y="253"/>
                </a:lnTo>
                <a:lnTo>
                  <a:pt x="424" y="249"/>
                </a:lnTo>
                <a:lnTo>
                  <a:pt x="440" y="248"/>
                </a:lnTo>
                <a:lnTo>
                  <a:pt x="459" y="247"/>
                </a:lnTo>
                <a:lnTo>
                  <a:pt x="463" y="247"/>
                </a:lnTo>
                <a:lnTo>
                  <a:pt x="466" y="248"/>
                </a:lnTo>
                <a:lnTo>
                  <a:pt x="469" y="251"/>
                </a:lnTo>
                <a:lnTo>
                  <a:pt x="473" y="252"/>
                </a:lnTo>
                <a:lnTo>
                  <a:pt x="477" y="257"/>
                </a:lnTo>
                <a:lnTo>
                  <a:pt x="481" y="265"/>
                </a:lnTo>
                <a:lnTo>
                  <a:pt x="485" y="271"/>
                </a:lnTo>
                <a:lnTo>
                  <a:pt x="488" y="279"/>
                </a:lnTo>
                <a:lnTo>
                  <a:pt x="493" y="286"/>
                </a:lnTo>
                <a:lnTo>
                  <a:pt x="499" y="293"/>
                </a:lnTo>
                <a:lnTo>
                  <a:pt x="502" y="295"/>
                </a:lnTo>
                <a:lnTo>
                  <a:pt x="505" y="296"/>
                </a:lnTo>
                <a:lnTo>
                  <a:pt x="509" y="297"/>
                </a:lnTo>
                <a:lnTo>
                  <a:pt x="513" y="297"/>
                </a:lnTo>
                <a:lnTo>
                  <a:pt x="521" y="296"/>
                </a:lnTo>
                <a:lnTo>
                  <a:pt x="530" y="295"/>
                </a:lnTo>
                <a:lnTo>
                  <a:pt x="534" y="295"/>
                </a:lnTo>
                <a:lnTo>
                  <a:pt x="539" y="295"/>
                </a:lnTo>
                <a:lnTo>
                  <a:pt x="539" y="295"/>
                </a:lnTo>
                <a:lnTo>
                  <a:pt x="549" y="296"/>
                </a:lnTo>
                <a:lnTo>
                  <a:pt x="560" y="298"/>
                </a:lnTo>
                <a:lnTo>
                  <a:pt x="571" y="300"/>
                </a:lnTo>
                <a:lnTo>
                  <a:pt x="584" y="303"/>
                </a:lnTo>
                <a:lnTo>
                  <a:pt x="593" y="303"/>
                </a:lnTo>
                <a:lnTo>
                  <a:pt x="600" y="303"/>
                </a:lnTo>
                <a:lnTo>
                  <a:pt x="604" y="303"/>
                </a:lnTo>
                <a:lnTo>
                  <a:pt x="608" y="305"/>
                </a:lnTo>
                <a:lnTo>
                  <a:pt x="612" y="306"/>
                </a:lnTo>
                <a:lnTo>
                  <a:pt x="615" y="308"/>
                </a:lnTo>
                <a:lnTo>
                  <a:pt x="620" y="313"/>
                </a:lnTo>
                <a:lnTo>
                  <a:pt x="622" y="318"/>
                </a:lnTo>
                <a:lnTo>
                  <a:pt x="624" y="324"/>
                </a:lnTo>
                <a:lnTo>
                  <a:pt x="626" y="329"/>
                </a:lnTo>
                <a:lnTo>
                  <a:pt x="634" y="347"/>
                </a:lnTo>
                <a:lnTo>
                  <a:pt x="642" y="362"/>
                </a:lnTo>
                <a:lnTo>
                  <a:pt x="647" y="368"/>
                </a:lnTo>
                <a:lnTo>
                  <a:pt x="653" y="374"/>
                </a:lnTo>
                <a:lnTo>
                  <a:pt x="660" y="377"/>
                </a:lnTo>
                <a:lnTo>
                  <a:pt x="668" y="380"/>
                </a:lnTo>
                <a:lnTo>
                  <a:pt x="689" y="386"/>
                </a:lnTo>
                <a:lnTo>
                  <a:pt x="706" y="393"/>
                </a:lnTo>
                <a:lnTo>
                  <a:pt x="715" y="396"/>
                </a:lnTo>
                <a:lnTo>
                  <a:pt x="723" y="399"/>
                </a:lnTo>
                <a:lnTo>
                  <a:pt x="733" y="401"/>
                </a:lnTo>
                <a:lnTo>
                  <a:pt x="744" y="402"/>
                </a:lnTo>
                <a:lnTo>
                  <a:pt x="793" y="402"/>
                </a:lnTo>
                <a:lnTo>
                  <a:pt x="793" y="423"/>
                </a:lnTo>
                <a:lnTo>
                  <a:pt x="792" y="437"/>
                </a:lnTo>
                <a:lnTo>
                  <a:pt x="791" y="449"/>
                </a:lnTo>
                <a:lnTo>
                  <a:pt x="789" y="461"/>
                </a:lnTo>
                <a:lnTo>
                  <a:pt x="788" y="475"/>
                </a:lnTo>
                <a:lnTo>
                  <a:pt x="787" y="490"/>
                </a:lnTo>
                <a:lnTo>
                  <a:pt x="787" y="502"/>
                </a:lnTo>
                <a:lnTo>
                  <a:pt x="786" y="515"/>
                </a:lnTo>
                <a:lnTo>
                  <a:pt x="783" y="529"/>
                </a:lnTo>
                <a:lnTo>
                  <a:pt x="775" y="549"/>
                </a:lnTo>
                <a:lnTo>
                  <a:pt x="768" y="566"/>
                </a:lnTo>
                <a:lnTo>
                  <a:pt x="759" y="583"/>
                </a:lnTo>
                <a:lnTo>
                  <a:pt x="751" y="603"/>
                </a:lnTo>
                <a:lnTo>
                  <a:pt x="746" y="613"/>
                </a:lnTo>
                <a:lnTo>
                  <a:pt x="743" y="623"/>
                </a:lnTo>
                <a:lnTo>
                  <a:pt x="743" y="646"/>
                </a:lnTo>
                <a:lnTo>
                  <a:pt x="750" y="647"/>
                </a:lnTo>
                <a:lnTo>
                  <a:pt x="758" y="648"/>
                </a:lnTo>
                <a:lnTo>
                  <a:pt x="774" y="647"/>
                </a:lnTo>
                <a:lnTo>
                  <a:pt x="788" y="645"/>
                </a:lnTo>
                <a:lnTo>
                  <a:pt x="801" y="643"/>
                </a:lnTo>
                <a:lnTo>
                  <a:pt x="817" y="640"/>
                </a:lnTo>
                <a:lnTo>
                  <a:pt x="834" y="640"/>
                </a:lnTo>
                <a:lnTo>
                  <a:pt x="849" y="641"/>
                </a:lnTo>
                <a:lnTo>
                  <a:pt x="864" y="643"/>
                </a:lnTo>
                <a:lnTo>
                  <a:pt x="881" y="643"/>
                </a:lnTo>
                <a:lnTo>
                  <a:pt x="912" y="641"/>
                </a:lnTo>
                <a:lnTo>
                  <a:pt x="940" y="639"/>
                </a:lnTo>
                <a:lnTo>
                  <a:pt x="967" y="636"/>
                </a:lnTo>
                <a:lnTo>
                  <a:pt x="998" y="630"/>
                </a:lnTo>
                <a:lnTo>
                  <a:pt x="998" y="630"/>
                </a:lnTo>
                <a:lnTo>
                  <a:pt x="1003" y="619"/>
                </a:lnTo>
                <a:lnTo>
                  <a:pt x="1015" y="619"/>
                </a:lnTo>
                <a:lnTo>
                  <a:pt x="1026" y="618"/>
                </a:lnTo>
                <a:lnTo>
                  <a:pt x="1036" y="616"/>
                </a:lnTo>
                <a:lnTo>
                  <a:pt x="1048" y="611"/>
                </a:lnTo>
                <a:lnTo>
                  <a:pt x="1056" y="608"/>
                </a:lnTo>
                <a:lnTo>
                  <a:pt x="1062" y="605"/>
                </a:lnTo>
                <a:lnTo>
                  <a:pt x="1066" y="603"/>
                </a:lnTo>
                <a:lnTo>
                  <a:pt x="1068" y="599"/>
                </a:lnTo>
                <a:lnTo>
                  <a:pt x="1069" y="596"/>
                </a:lnTo>
                <a:lnTo>
                  <a:pt x="1070" y="593"/>
                </a:lnTo>
                <a:lnTo>
                  <a:pt x="1069" y="586"/>
                </a:lnTo>
                <a:lnTo>
                  <a:pt x="1068" y="581"/>
                </a:lnTo>
                <a:lnTo>
                  <a:pt x="1066" y="577"/>
                </a:lnTo>
                <a:lnTo>
                  <a:pt x="1062" y="572"/>
                </a:lnTo>
                <a:lnTo>
                  <a:pt x="1055" y="565"/>
                </a:lnTo>
                <a:lnTo>
                  <a:pt x="1046" y="559"/>
                </a:lnTo>
                <a:lnTo>
                  <a:pt x="1035" y="554"/>
                </a:lnTo>
                <a:lnTo>
                  <a:pt x="1025" y="550"/>
                </a:lnTo>
                <a:lnTo>
                  <a:pt x="1014" y="543"/>
                </a:lnTo>
                <a:lnTo>
                  <a:pt x="1003" y="537"/>
                </a:lnTo>
                <a:lnTo>
                  <a:pt x="998" y="532"/>
                </a:lnTo>
                <a:lnTo>
                  <a:pt x="994" y="527"/>
                </a:lnTo>
                <a:lnTo>
                  <a:pt x="990" y="522"/>
                </a:lnTo>
                <a:lnTo>
                  <a:pt x="988" y="516"/>
                </a:lnTo>
                <a:lnTo>
                  <a:pt x="985" y="505"/>
                </a:lnTo>
                <a:lnTo>
                  <a:pt x="982" y="492"/>
                </a:lnTo>
                <a:lnTo>
                  <a:pt x="981" y="481"/>
                </a:lnTo>
                <a:lnTo>
                  <a:pt x="979" y="468"/>
                </a:lnTo>
                <a:lnTo>
                  <a:pt x="976" y="454"/>
                </a:lnTo>
                <a:lnTo>
                  <a:pt x="972" y="441"/>
                </a:lnTo>
                <a:lnTo>
                  <a:pt x="961" y="419"/>
                </a:lnTo>
                <a:lnTo>
                  <a:pt x="951" y="400"/>
                </a:lnTo>
                <a:lnTo>
                  <a:pt x="948" y="390"/>
                </a:lnTo>
                <a:lnTo>
                  <a:pt x="945" y="379"/>
                </a:lnTo>
                <a:lnTo>
                  <a:pt x="941" y="368"/>
                </a:lnTo>
                <a:lnTo>
                  <a:pt x="939" y="356"/>
                </a:lnTo>
                <a:lnTo>
                  <a:pt x="936" y="340"/>
                </a:lnTo>
                <a:lnTo>
                  <a:pt x="932" y="324"/>
                </a:lnTo>
                <a:lnTo>
                  <a:pt x="926" y="315"/>
                </a:lnTo>
                <a:lnTo>
                  <a:pt x="921" y="308"/>
                </a:lnTo>
                <a:lnTo>
                  <a:pt x="914" y="300"/>
                </a:lnTo>
                <a:lnTo>
                  <a:pt x="909" y="294"/>
                </a:lnTo>
                <a:lnTo>
                  <a:pt x="903" y="286"/>
                </a:lnTo>
                <a:lnTo>
                  <a:pt x="898" y="279"/>
                </a:lnTo>
                <a:lnTo>
                  <a:pt x="897" y="274"/>
                </a:lnTo>
                <a:lnTo>
                  <a:pt x="895" y="270"/>
                </a:lnTo>
                <a:lnTo>
                  <a:pt x="895" y="266"/>
                </a:lnTo>
                <a:lnTo>
                  <a:pt x="894" y="260"/>
                </a:lnTo>
                <a:lnTo>
                  <a:pt x="895" y="254"/>
                </a:lnTo>
                <a:lnTo>
                  <a:pt x="896" y="248"/>
                </a:lnTo>
                <a:lnTo>
                  <a:pt x="897" y="243"/>
                </a:lnTo>
                <a:lnTo>
                  <a:pt x="899" y="239"/>
                </a:lnTo>
                <a:lnTo>
                  <a:pt x="905" y="229"/>
                </a:lnTo>
                <a:lnTo>
                  <a:pt x="910" y="218"/>
                </a:lnTo>
                <a:lnTo>
                  <a:pt x="910" y="213"/>
                </a:lnTo>
                <a:lnTo>
                  <a:pt x="910" y="207"/>
                </a:lnTo>
                <a:lnTo>
                  <a:pt x="917" y="195"/>
                </a:lnTo>
                <a:lnTo>
                  <a:pt x="924" y="185"/>
                </a:lnTo>
                <a:lnTo>
                  <a:pt x="933" y="175"/>
                </a:lnTo>
                <a:lnTo>
                  <a:pt x="942" y="165"/>
                </a:lnTo>
                <a:lnTo>
                  <a:pt x="951" y="154"/>
                </a:lnTo>
                <a:lnTo>
                  <a:pt x="960" y="146"/>
                </a:lnTo>
                <a:lnTo>
                  <a:pt x="968" y="136"/>
                </a:lnTo>
                <a:lnTo>
                  <a:pt x="977" y="125"/>
                </a:lnTo>
                <a:lnTo>
                  <a:pt x="985" y="111"/>
                </a:lnTo>
                <a:lnTo>
                  <a:pt x="992" y="99"/>
                </a:lnTo>
                <a:lnTo>
                  <a:pt x="995" y="93"/>
                </a:lnTo>
                <a:lnTo>
                  <a:pt x="1000" y="87"/>
                </a:lnTo>
                <a:lnTo>
                  <a:pt x="1005" y="82"/>
                </a:lnTo>
                <a:lnTo>
                  <a:pt x="1011" y="78"/>
                </a:lnTo>
                <a:lnTo>
                  <a:pt x="1012" y="85"/>
                </a:lnTo>
                <a:lnTo>
                  <a:pt x="1014" y="93"/>
                </a:lnTo>
                <a:lnTo>
                  <a:pt x="1016" y="99"/>
                </a:lnTo>
                <a:lnTo>
                  <a:pt x="1018" y="107"/>
                </a:lnTo>
                <a:lnTo>
                  <a:pt x="1020" y="113"/>
                </a:lnTo>
                <a:lnTo>
                  <a:pt x="1022" y="120"/>
                </a:lnTo>
                <a:lnTo>
                  <a:pt x="1023" y="127"/>
                </a:lnTo>
                <a:lnTo>
                  <a:pt x="1025" y="136"/>
                </a:lnTo>
                <a:lnTo>
                  <a:pt x="1023" y="143"/>
                </a:lnTo>
                <a:lnTo>
                  <a:pt x="1022" y="149"/>
                </a:lnTo>
                <a:lnTo>
                  <a:pt x="1020" y="154"/>
                </a:lnTo>
                <a:lnTo>
                  <a:pt x="1018" y="160"/>
                </a:lnTo>
                <a:lnTo>
                  <a:pt x="1013" y="172"/>
                </a:lnTo>
                <a:lnTo>
                  <a:pt x="1006" y="184"/>
                </a:lnTo>
                <a:lnTo>
                  <a:pt x="1001" y="191"/>
                </a:lnTo>
                <a:lnTo>
                  <a:pt x="998" y="200"/>
                </a:lnTo>
                <a:lnTo>
                  <a:pt x="999" y="207"/>
                </a:lnTo>
                <a:lnTo>
                  <a:pt x="1000" y="214"/>
                </a:lnTo>
                <a:lnTo>
                  <a:pt x="1003" y="220"/>
                </a:lnTo>
                <a:lnTo>
                  <a:pt x="1006" y="226"/>
                </a:lnTo>
                <a:lnTo>
                  <a:pt x="1008" y="232"/>
                </a:lnTo>
                <a:lnTo>
                  <a:pt x="1012" y="239"/>
                </a:lnTo>
                <a:lnTo>
                  <a:pt x="1013" y="245"/>
                </a:lnTo>
                <a:lnTo>
                  <a:pt x="1014" y="253"/>
                </a:lnTo>
                <a:lnTo>
                  <a:pt x="1013" y="259"/>
                </a:lnTo>
                <a:lnTo>
                  <a:pt x="1012" y="265"/>
                </a:lnTo>
                <a:lnTo>
                  <a:pt x="1008" y="269"/>
                </a:lnTo>
                <a:lnTo>
                  <a:pt x="1006" y="274"/>
                </a:lnTo>
                <a:lnTo>
                  <a:pt x="1003" y="279"/>
                </a:lnTo>
                <a:lnTo>
                  <a:pt x="1000" y="283"/>
                </a:lnTo>
                <a:lnTo>
                  <a:pt x="999" y="288"/>
                </a:lnTo>
                <a:lnTo>
                  <a:pt x="998" y="295"/>
                </a:lnTo>
                <a:lnTo>
                  <a:pt x="999" y="303"/>
                </a:lnTo>
                <a:lnTo>
                  <a:pt x="1001" y="310"/>
                </a:lnTo>
                <a:lnTo>
                  <a:pt x="1005" y="316"/>
                </a:lnTo>
                <a:lnTo>
                  <a:pt x="1011" y="322"/>
                </a:lnTo>
                <a:lnTo>
                  <a:pt x="1022" y="323"/>
                </a:lnTo>
                <a:lnTo>
                  <a:pt x="1032" y="324"/>
                </a:lnTo>
                <a:lnTo>
                  <a:pt x="1036" y="328"/>
                </a:lnTo>
                <a:lnTo>
                  <a:pt x="1038" y="334"/>
                </a:lnTo>
                <a:lnTo>
                  <a:pt x="1039" y="339"/>
                </a:lnTo>
                <a:lnTo>
                  <a:pt x="1041" y="346"/>
                </a:lnTo>
                <a:lnTo>
                  <a:pt x="1044" y="357"/>
                </a:lnTo>
                <a:lnTo>
                  <a:pt x="1047" y="368"/>
                </a:lnTo>
                <a:lnTo>
                  <a:pt x="1049" y="373"/>
                </a:lnTo>
                <a:lnTo>
                  <a:pt x="1053" y="377"/>
                </a:lnTo>
                <a:lnTo>
                  <a:pt x="1057" y="381"/>
                </a:lnTo>
                <a:lnTo>
                  <a:pt x="1061" y="386"/>
                </a:lnTo>
                <a:lnTo>
                  <a:pt x="1070" y="390"/>
                </a:lnTo>
                <a:lnTo>
                  <a:pt x="1079" y="393"/>
                </a:lnTo>
                <a:lnTo>
                  <a:pt x="1083" y="395"/>
                </a:lnTo>
                <a:lnTo>
                  <a:pt x="1085" y="399"/>
                </a:lnTo>
                <a:lnTo>
                  <a:pt x="1087" y="402"/>
                </a:lnTo>
                <a:lnTo>
                  <a:pt x="1088" y="406"/>
                </a:lnTo>
                <a:lnTo>
                  <a:pt x="1087" y="411"/>
                </a:lnTo>
                <a:lnTo>
                  <a:pt x="1085" y="416"/>
                </a:lnTo>
                <a:lnTo>
                  <a:pt x="1083" y="419"/>
                </a:lnTo>
                <a:lnTo>
                  <a:pt x="1079" y="422"/>
                </a:lnTo>
                <a:lnTo>
                  <a:pt x="1070" y="428"/>
                </a:lnTo>
                <a:lnTo>
                  <a:pt x="1061" y="433"/>
                </a:lnTo>
                <a:lnTo>
                  <a:pt x="1067" y="445"/>
                </a:lnTo>
                <a:lnTo>
                  <a:pt x="1073" y="456"/>
                </a:lnTo>
                <a:lnTo>
                  <a:pt x="1081" y="465"/>
                </a:lnTo>
                <a:lnTo>
                  <a:pt x="1088" y="474"/>
                </a:lnTo>
                <a:lnTo>
                  <a:pt x="1097" y="482"/>
                </a:lnTo>
                <a:lnTo>
                  <a:pt x="1107" y="488"/>
                </a:lnTo>
                <a:lnTo>
                  <a:pt x="1119" y="495"/>
                </a:lnTo>
                <a:lnTo>
                  <a:pt x="1130" y="499"/>
                </a:lnTo>
                <a:lnTo>
                  <a:pt x="1139" y="501"/>
                </a:lnTo>
                <a:lnTo>
                  <a:pt x="1148" y="502"/>
                </a:lnTo>
                <a:lnTo>
                  <a:pt x="1151" y="503"/>
                </a:lnTo>
                <a:lnTo>
                  <a:pt x="1155" y="503"/>
                </a:lnTo>
                <a:lnTo>
                  <a:pt x="1158" y="505"/>
                </a:lnTo>
                <a:lnTo>
                  <a:pt x="1163" y="508"/>
                </a:lnTo>
                <a:lnTo>
                  <a:pt x="1166" y="511"/>
                </a:lnTo>
                <a:lnTo>
                  <a:pt x="1168" y="514"/>
                </a:lnTo>
                <a:lnTo>
                  <a:pt x="1170" y="517"/>
                </a:lnTo>
                <a:lnTo>
                  <a:pt x="1173" y="522"/>
                </a:lnTo>
                <a:lnTo>
                  <a:pt x="1176" y="530"/>
                </a:lnTo>
                <a:lnTo>
                  <a:pt x="1178" y="539"/>
                </a:lnTo>
                <a:lnTo>
                  <a:pt x="1185" y="555"/>
                </a:lnTo>
                <a:lnTo>
                  <a:pt x="1192" y="571"/>
                </a:lnTo>
                <a:lnTo>
                  <a:pt x="1195" y="589"/>
                </a:lnTo>
                <a:lnTo>
                  <a:pt x="1198" y="604"/>
                </a:lnTo>
                <a:lnTo>
                  <a:pt x="1202" y="611"/>
                </a:lnTo>
                <a:lnTo>
                  <a:pt x="1205" y="619"/>
                </a:lnTo>
                <a:lnTo>
                  <a:pt x="1209" y="625"/>
                </a:lnTo>
                <a:lnTo>
                  <a:pt x="1216" y="632"/>
                </a:lnTo>
                <a:lnTo>
                  <a:pt x="1298" y="632"/>
                </a:lnTo>
                <a:lnTo>
                  <a:pt x="1298" y="632"/>
                </a:lnTo>
                <a:lnTo>
                  <a:pt x="1311" y="631"/>
                </a:lnTo>
                <a:lnTo>
                  <a:pt x="1324" y="627"/>
                </a:lnTo>
                <a:lnTo>
                  <a:pt x="1338" y="623"/>
                </a:lnTo>
                <a:lnTo>
                  <a:pt x="1350" y="619"/>
                </a:lnTo>
                <a:lnTo>
                  <a:pt x="1350" y="619"/>
                </a:lnTo>
                <a:lnTo>
                  <a:pt x="1350" y="609"/>
                </a:lnTo>
                <a:lnTo>
                  <a:pt x="1351" y="597"/>
                </a:lnTo>
                <a:lnTo>
                  <a:pt x="1354" y="580"/>
                </a:lnTo>
                <a:lnTo>
                  <a:pt x="1357" y="564"/>
                </a:lnTo>
                <a:lnTo>
                  <a:pt x="1360" y="549"/>
                </a:lnTo>
                <a:lnTo>
                  <a:pt x="1365" y="534"/>
                </a:lnTo>
                <a:lnTo>
                  <a:pt x="1368" y="519"/>
                </a:lnTo>
                <a:lnTo>
                  <a:pt x="1371" y="504"/>
                </a:lnTo>
                <a:lnTo>
                  <a:pt x="1374" y="488"/>
                </a:lnTo>
                <a:lnTo>
                  <a:pt x="1378" y="470"/>
                </a:lnTo>
                <a:lnTo>
                  <a:pt x="1381" y="460"/>
                </a:lnTo>
                <a:lnTo>
                  <a:pt x="1383" y="449"/>
                </a:lnTo>
                <a:lnTo>
                  <a:pt x="1383" y="417"/>
                </a:lnTo>
                <a:lnTo>
                  <a:pt x="1383" y="417"/>
                </a:lnTo>
                <a:lnTo>
                  <a:pt x="1218" y="468"/>
                </a:lnTo>
                <a:lnTo>
                  <a:pt x="1059" y="0"/>
                </a:lnTo>
                <a:lnTo>
                  <a:pt x="1059" y="0"/>
                </a:lnTo>
                <a:lnTo>
                  <a:pt x="0" y="338"/>
                </a:lnTo>
                <a:lnTo>
                  <a:pt x="0" y="338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0" name="Freeform 246"/>
          <p:cNvSpPr>
            <a:spLocks noEditPoints="1"/>
          </p:cNvSpPr>
          <p:nvPr/>
        </p:nvSpPr>
        <p:spPr bwMode="auto">
          <a:xfrm>
            <a:off x="7094565" y="3538202"/>
            <a:ext cx="1093206" cy="742164"/>
          </a:xfrm>
          <a:custGeom>
            <a:avLst/>
            <a:gdLst>
              <a:gd name="T0" fmla="*/ 2370 w 2375"/>
              <a:gd name="T1" fmla="*/ 363 h 1612"/>
              <a:gd name="T2" fmla="*/ 2346 w 2375"/>
              <a:gd name="T3" fmla="*/ 496 h 1612"/>
              <a:gd name="T4" fmla="*/ 2312 w 2375"/>
              <a:gd name="T5" fmla="*/ 553 h 1612"/>
              <a:gd name="T6" fmla="*/ 2278 w 2375"/>
              <a:gd name="T7" fmla="*/ 527 h 1612"/>
              <a:gd name="T8" fmla="*/ 2287 w 2375"/>
              <a:gd name="T9" fmla="*/ 436 h 1612"/>
              <a:gd name="T10" fmla="*/ 2321 w 2375"/>
              <a:gd name="T11" fmla="*/ 348 h 1612"/>
              <a:gd name="T12" fmla="*/ 2054 w 2375"/>
              <a:gd name="T13" fmla="*/ 367 h 1612"/>
              <a:gd name="T14" fmla="*/ 2123 w 2375"/>
              <a:gd name="T15" fmla="*/ 418 h 1612"/>
              <a:gd name="T16" fmla="*/ 2079 w 2375"/>
              <a:gd name="T17" fmla="*/ 490 h 1612"/>
              <a:gd name="T18" fmla="*/ 2021 w 2375"/>
              <a:gd name="T19" fmla="*/ 473 h 1612"/>
              <a:gd name="T20" fmla="*/ 2016 w 2375"/>
              <a:gd name="T21" fmla="*/ 501 h 1612"/>
              <a:gd name="T22" fmla="*/ 2121 w 2375"/>
              <a:gd name="T23" fmla="*/ 560 h 1612"/>
              <a:gd name="T24" fmla="*/ 2159 w 2375"/>
              <a:gd name="T25" fmla="*/ 600 h 1612"/>
              <a:gd name="T26" fmla="*/ 2118 w 2375"/>
              <a:gd name="T27" fmla="*/ 638 h 1612"/>
              <a:gd name="T28" fmla="*/ 2104 w 2375"/>
              <a:gd name="T29" fmla="*/ 669 h 1612"/>
              <a:gd name="T30" fmla="*/ 2184 w 2375"/>
              <a:gd name="T31" fmla="*/ 734 h 1612"/>
              <a:gd name="T32" fmla="*/ 2138 w 2375"/>
              <a:gd name="T33" fmla="*/ 740 h 1612"/>
              <a:gd name="T34" fmla="*/ 2053 w 2375"/>
              <a:gd name="T35" fmla="*/ 754 h 1612"/>
              <a:gd name="T36" fmla="*/ 2144 w 2375"/>
              <a:gd name="T37" fmla="*/ 789 h 1612"/>
              <a:gd name="T38" fmla="*/ 2205 w 2375"/>
              <a:gd name="T39" fmla="*/ 799 h 1612"/>
              <a:gd name="T40" fmla="*/ 2278 w 2375"/>
              <a:gd name="T41" fmla="*/ 789 h 1612"/>
              <a:gd name="T42" fmla="*/ 2316 w 2375"/>
              <a:gd name="T43" fmla="*/ 811 h 1612"/>
              <a:gd name="T44" fmla="*/ 2371 w 2375"/>
              <a:gd name="T45" fmla="*/ 874 h 1612"/>
              <a:gd name="T46" fmla="*/ 2349 w 2375"/>
              <a:gd name="T47" fmla="*/ 920 h 1612"/>
              <a:gd name="T48" fmla="*/ 70 w 2375"/>
              <a:gd name="T49" fmla="*/ 1539 h 1612"/>
              <a:gd name="T50" fmla="*/ 191 w 2375"/>
              <a:gd name="T51" fmla="*/ 1447 h 1612"/>
              <a:gd name="T52" fmla="*/ 258 w 2375"/>
              <a:gd name="T53" fmla="*/ 1363 h 1612"/>
              <a:gd name="T54" fmla="*/ 274 w 2375"/>
              <a:gd name="T55" fmla="*/ 1288 h 1612"/>
              <a:gd name="T56" fmla="*/ 334 w 2375"/>
              <a:gd name="T57" fmla="*/ 1243 h 1612"/>
              <a:gd name="T58" fmla="*/ 390 w 2375"/>
              <a:gd name="T59" fmla="*/ 1161 h 1612"/>
              <a:gd name="T60" fmla="*/ 446 w 2375"/>
              <a:gd name="T61" fmla="*/ 1094 h 1612"/>
              <a:gd name="T62" fmla="*/ 487 w 2375"/>
              <a:gd name="T63" fmla="*/ 1158 h 1612"/>
              <a:gd name="T64" fmla="*/ 590 w 2375"/>
              <a:gd name="T65" fmla="*/ 1214 h 1612"/>
              <a:gd name="T66" fmla="*/ 648 w 2375"/>
              <a:gd name="T67" fmla="*/ 1132 h 1612"/>
              <a:gd name="T68" fmla="*/ 774 w 2375"/>
              <a:gd name="T69" fmla="*/ 1096 h 1612"/>
              <a:gd name="T70" fmla="*/ 864 w 2375"/>
              <a:gd name="T71" fmla="*/ 1051 h 1612"/>
              <a:gd name="T72" fmla="*/ 959 w 2375"/>
              <a:gd name="T73" fmla="*/ 1035 h 1612"/>
              <a:gd name="T74" fmla="*/ 945 w 2375"/>
              <a:gd name="T75" fmla="*/ 910 h 1612"/>
              <a:gd name="T76" fmla="*/ 950 w 2375"/>
              <a:gd name="T77" fmla="*/ 815 h 1612"/>
              <a:gd name="T78" fmla="*/ 1038 w 2375"/>
              <a:gd name="T79" fmla="*/ 641 h 1612"/>
              <a:gd name="T80" fmla="*/ 1105 w 2375"/>
              <a:gd name="T81" fmla="*/ 517 h 1612"/>
              <a:gd name="T82" fmla="*/ 1180 w 2375"/>
              <a:gd name="T83" fmla="*/ 499 h 1612"/>
              <a:gd name="T84" fmla="*/ 1234 w 2375"/>
              <a:gd name="T85" fmla="*/ 423 h 1612"/>
              <a:gd name="T86" fmla="*/ 1258 w 2375"/>
              <a:gd name="T87" fmla="*/ 363 h 1612"/>
              <a:gd name="T88" fmla="*/ 1298 w 2375"/>
              <a:gd name="T89" fmla="*/ 344 h 1612"/>
              <a:gd name="T90" fmla="*/ 1364 w 2375"/>
              <a:gd name="T91" fmla="*/ 216 h 1612"/>
              <a:gd name="T92" fmla="*/ 1389 w 2375"/>
              <a:gd name="T93" fmla="*/ 124 h 1612"/>
              <a:gd name="T94" fmla="*/ 1415 w 2375"/>
              <a:gd name="T95" fmla="*/ 73 h 1612"/>
              <a:gd name="T96" fmla="*/ 1490 w 2375"/>
              <a:gd name="T97" fmla="*/ 83 h 1612"/>
              <a:gd name="T98" fmla="*/ 1533 w 2375"/>
              <a:gd name="T99" fmla="*/ 100 h 1612"/>
              <a:gd name="T100" fmla="*/ 1557 w 2375"/>
              <a:gd name="T101" fmla="*/ 17 h 1612"/>
              <a:gd name="T102" fmla="*/ 1625 w 2375"/>
              <a:gd name="T103" fmla="*/ 8 h 1612"/>
              <a:gd name="T104" fmla="*/ 1655 w 2375"/>
              <a:gd name="T105" fmla="*/ 52 h 1612"/>
              <a:gd name="T106" fmla="*/ 1736 w 2375"/>
              <a:gd name="T107" fmla="*/ 101 h 1612"/>
              <a:gd name="T108" fmla="*/ 1810 w 2375"/>
              <a:gd name="T109" fmla="*/ 166 h 1612"/>
              <a:gd name="T110" fmla="*/ 1780 w 2375"/>
              <a:gd name="T111" fmla="*/ 288 h 1612"/>
              <a:gd name="T112" fmla="*/ 1809 w 2375"/>
              <a:gd name="T113" fmla="*/ 350 h 1612"/>
              <a:gd name="T114" fmla="*/ 1961 w 2375"/>
              <a:gd name="T115" fmla="*/ 344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75" h="1612">
                <a:moveTo>
                  <a:pt x="2319" y="337"/>
                </a:moveTo>
                <a:lnTo>
                  <a:pt x="2332" y="336"/>
                </a:lnTo>
                <a:lnTo>
                  <a:pt x="2345" y="332"/>
                </a:lnTo>
                <a:lnTo>
                  <a:pt x="2359" y="328"/>
                </a:lnTo>
                <a:lnTo>
                  <a:pt x="2371" y="324"/>
                </a:lnTo>
                <a:lnTo>
                  <a:pt x="2371" y="337"/>
                </a:lnTo>
                <a:lnTo>
                  <a:pt x="2371" y="349"/>
                </a:lnTo>
                <a:lnTo>
                  <a:pt x="2370" y="363"/>
                </a:lnTo>
                <a:lnTo>
                  <a:pt x="2370" y="377"/>
                </a:lnTo>
                <a:lnTo>
                  <a:pt x="2366" y="400"/>
                </a:lnTo>
                <a:lnTo>
                  <a:pt x="2363" y="420"/>
                </a:lnTo>
                <a:lnTo>
                  <a:pt x="2358" y="439"/>
                </a:lnTo>
                <a:lnTo>
                  <a:pt x="2351" y="462"/>
                </a:lnTo>
                <a:lnTo>
                  <a:pt x="2348" y="474"/>
                </a:lnTo>
                <a:lnTo>
                  <a:pt x="2347" y="485"/>
                </a:lnTo>
                <a:lnTo>
                  <a:pt x="2346" y="496"/>
                </a:lnTo>
                <a:lnTo>
                  <a:pt x="2343" y="507"/>
                </a:lnTo>
                <a:lnTo>
                  <a:pt x="2339" y="515"/>
                </a:lnTo>
                <a:lnTo>
                  <a:pt x="2335" y="521"/>
                </a:lnTo>
                <a:lnTo>
                  <a:pt x="2331" y="528"/>
                </a:lnTo>
                <a:lnTo>
                  <a:pt x="2326" y="533"/>
                </a:lnTo>
                <a:lnTo>
                  <a:pt x="2321" y="540"/>
                </a:lnTo>
                <a:lnTo>
                  <a:pt x="2317" y="545"/>
                </a:lnTo>
                <a:lnTo>
                  <a:pt x="2312" y="553"/>
                </a:lnTo>
                <a:lnTo>
                  <a:pt x="2308" y="560"/>
                </a:lnTo>
                <a:lnTo>
                  <a:pt x="2303" y="577"/>
                </a:lnTo>
                <a:lnTo>
                  <a:pt x="2295" y="593"/>
                </a:lnTo>
                <a:lnTo>
                  <a:pt x="2293" y="578"/>
                </a:lnTo>
                <a:lnTo>
                  <a:pt x="2290" y="564"/>
                </a:lnTo>
                <a:lnTo>
                  <a:pt x="2286" y="551"/>
                </a:lnTo>
                <a:lnTo>
                  <a:pt x="2282" y="539"/>
                </a:lnTo>
                <a:lnTo>
                  <a:pt x="2278" y="527"/>
                </a:lnTo>
                <a:lnTo>
                  <a:pt x="2275" y="515"/>
                </a:lnTo>
                <a:lnTo>
                  <a:pt x="2272" y="501"/>
                </a:lnTo>
                <a:lnTo>
                  <a:pt x="2271" y="486"/>
                </a:lnTo>
                <a:lnTo>
                  <a:pt x="2271" y="476"/>
                </a:lnTo>
                <a:lnTo>
                  <a:pt x="2273" y="467"/>
                </a:lnTo>
                <a:lnTo>
                  <a:pt x="2276" y="459"/>
                </a:lnTo>
                <a:lnTo>
                  <a:pt x="2279" y="451"/>
                </a:lnTo>
                <a:lnTo>
                  <a:pt x="2287" y="436"/>
                </a:lnTo>
                <a:lnTo>
                  <a:pt x="2296" y="422"/>
                </a:lnTo>
                <a:lnTo>
                  <a:pt x="2306" y="408"/>
                </a:lnTo>
                <a:lnTo>
                  <a:pt x="2313" y="393"/>
                </a:lnTo>
                <a:lnTo>
                  <a:pt x="2317" y="385"/>
                </a:lnTo>
                <a:lnTo>
                  <a:pt x="2320" y="377"/>
                </a:lnTo>
                <a:lnTo>
                  <a:pt x="2321" y="368"/>
                </a:lnTo>
                <a:lnTo>
                  <a:pt x="2322" y="358"/>
                </a:lnTo>
                <a:lnTo>
                  <a:pt x="2321" y="348"/>
                </a:lnTo>
                <a:lnTo>
                  <a:pt x="2319" y="337"/>
                </a:lnTo>
                <a:lnTo>
                  <a:pt x="2319" y="337"/>
                </a:lnTo>
                <a:close/>
                <a:moveTo>
                  <a:pt x="2019" y="335"/>
                </a:moveTo>
                <a:lnTo>
                  <a:pt x="2028" y="340"/>
                </a:lnTo>
                <a:lnTo>
                  <a:pt x="2036" y="346"/>
                </a:lnTo>
                <a:lnTo>
                  <a:pt x="2042" y="353"/>
                </a:lnTo>
                <a:lnTo>
                  <a:pt x="2049" y="361"/>
                </a:lnTo>
                <a:lnTo>
                  <a:pt x="2054" y="367"/>
                </a:lnTo>
                <a:lnTo>
                  <a:pt x="2061" y="375"/>
                </a:lnTo>
                <a:lnTo>
                  <a:pt x="2068" y="381"/>
                </a:lnTo>
                <a:lnTo>
                  <a:pt x="2077" y="388"/>
                </a:lnTo>
                <a:lnTo>
                  <a:pt x="2082" y="389"/>
                </a:lnTo>
                <a:lnTo>
                  <a:pt x="2088" y="391"/>
                </a:lnTo>
                <a:lnTo>
                  <a:pt x="2104" y="400"/>
                </a:lnTo>
                <a:lnTo>
                  <a:pt x="2118" y="412"/>
                </a:lnTo>
                <a:lnTo>
                  <a:pt x="2123" y="418"/>
                </a:lnTo>
                <a:lnTo>
                  <a:pt x="2128" y="425"/>
                </a:lnTo>
                <a:lnTo>
                  <a:pt x="2131" y="434"/>
                </a:lnTo>
                <a:lnTo>
                  <a:pt x="2132" y="443"/>
                </a:lnTo>
                <a:lnTo>
                  <a:pt x="2132" y="494"/>
                </a:lnTo>
                <a:lnTo>
                  <a:pt x="2089" y="494"/>
                </a:lnTo>
                <a:lnTo>
                  <a:pt x="2086" y="493"/>
                </a:lnTo>
                <a:lnTo>
                  <a:pt x="2082" y="492"/>
                </a:lnTo>
                <a:lnTo>
                  <a:pt x="2079" y="490"/>
                </a:lnTo>
                <a:lnTo>
                  <a:pt x="2077" y="489"/>
                </a:lnTo>
                <a:lnTo>
                  <a:pt x="2073" y="484"/>
                </a:lnTo>
                <a:lnTo>
                  <a:pt x="2066" y="480"/>
                </a:lnTo>
                <a:lnTo>
                  <a:pt x="2055" y="477"/>
                </a:lnTo>
                <a:lnTo>
                  <a:pt x="2046" y="474"/>
                </a:lnTo>
                <a:lnTo>
                  <a:pt x="2036" y="473"/>
                </a:lnTo>
                <a:lnTo>
                  <a:pt x="2024" y="473"/>
                </a:lnTo>
                <a:lnTo>
                  <a:pt x="2021" y="473"/>
                </a:lnTo>
                <a:lnTo>
                  <a:pt x="2017" y="474"/>
                </a:lnTo>
                <a:lnTo>
                  <a:pt x="2015" y="476"/>
                </a:lnTo>
                <a:lnTo>
                  <a:pt x="2013" y="477"/>
                </a:lnTo>
                <a:lnTo>
                  <a:pt x="2008" y="481"/>
                </a:lnTo>
                <a:lnTo>
                  <a:pt x="2002" y="486"/>
                </a:lnTo>
                <a:lnTo>
                  <a:pt x="2003" y="492"/>
                </a:lnTo>
                <a:lnTo>
                  <a:pt x="2006" y="497"/>
                </a:lnTo>
                <a:lnTo>
                  <a:pt x="2016" y="501"/>
                </a:lnTo>
                <a:lnTo>
                  <a:pt x="2027" y="504"/>
                </a:lnTo>
                <a:lnTo>
                  <a:pt x="2044" y="514"/>
                </a:lnTo>
                <a:lnTo>
                  <a:pt x="2059" y="524"/>
                </a:lnTo>
                <a:lnTo>
                  <a:pt x="2074" y="533"/>
                </a:lnTo>
                <a:lnTo>
                  <a:pt x="2091" y="544"/>
                </a:lnTo>
                <a:lnTo>
                  <a:pt x="2102" y="551"/>
                </a:lnTo>
                <a:lnTo>
                  <a:pt x="2111" y="556"/>
                </a:lnTo>
                <a:lnTo>
                  <a:pt x="2121" y="560"/>
                </a:lnTo>
                <a:lnTo>
                  <a:pt x="2133" y="566"/>
                </a:lnTo>
                <a:lnTo>
                  <a:pt x="2143" y="570"/>
                </a:lnTo>
                <a:lnTo>
                  <a:pt x="2151" y="574"/>
                </a:lnTo>
                <a:lnTo>
                  <a:pt x="2155" y="578"/>
                </a:lnTo>
                <a:lnTo>
                  <a:pt x="2157" y="581"/>
                </a:lnTo>
                <a:lnTo>
                  <a:pt x="2159" y="585"/>
                </a:lnTo>
                <a:lnTo>
                  <a:pt x="2160" y="589"/>
                </a:lnTo>
                <a:lnTo>
                  <a:pt x="2159" y="600"/>
                </a:lnTo>
                <a:lnTo>
                  <a:pt x="2156" y="610"/>
                </a:lnTo>
                <a:lnTo>
                  <a:pt x="2154" y="615"/>
                </a:lnTo>
                <a:lnTo>
                  <a:pt x="2150" y="619"/>
                </a:lnTo>
                <a:lnTo>
                  <a:pt x="2147" y="623"/>
                </a:lnTo>
                <a:lnTo>
                  <a:pt x="2144" y="626"/>
                </a:lnTo>
                <a:lnTo>
                  <a:pt x="2138" y="628"/>
                </a:lnTo>
                <a:lnTo>
                  <a:pt x="2133" y="629"/>
                </a:lnTo>
                <a:lnTo>
                  <a:pt x="2118" y="638"/>
                </a:lnTo>
                <a:lnTo>
                  <a:pt x="2105" y="646"/>
                </a:lnTo>
                <a:lnTo>
                  <a:pt x="2098" y="649"/>
                </a:lnTo>
                <a:lnTo>
                  <a:pt x="2091" y="651"/>
                </a:lnTo>
                <a:lnTo>
                  <a:pt x="2083" y="653"/>
                </a:lnTo>
                <a:lnTo>
                  <a:pt x="2075" y="653"/>
                </a:lnTo>
                <a:lnTo>
                  <a:pt x="2084" y="660"/>
                </a:lnTo>
                <a:lnTo>
                  <a:pt x="2094" y="665"/>
                </a:lnTo>
                <a:lnTo>
                  <a:pt x="2104" y="669"/>
                </a:lnTo>
                <a:lnTo>
                  <a:pt x="2115" y="675"/>
                </a:lnTo>
                <a:lnTo>
                  <a:pt x="2128" y="682"/>
                </a:lnTo>
                <a:lnTo>
                  <a:pt x="2138" y="689"/>
                </a:lnTo>
                <a:lnTo>
                  <a:pt x="2149" y="696"/>
                </a:lnTo>
                <a:lnTo>
                  <a:pt x="2159" y="705"/>
                </a:lnTo>
                <a:lnTo>
                  <a:pt x="2168" y="714"/>
                </a:lnTo>
                <a:lnTo>
                  <a:pt x="2176" y="722"/>
                </a:lnTo>
                <a:lnTo>
                  <a:pt x="2184" y="734"/>
                </a:lnTo>
                <a:lnTo>
                  <a:pt x="2191" y="746"/>
                </a:lnTo>
                <a:lnTo>
                  <a:pt x="2186" y="750"/>
                </a:lnTo>
                <a:lnTo>
                  <a:pt x="2181" y="755"/>
                </a:lnTo>
                <a:lnTo>
                  <a:pt x="2175" y="751"/>
                </a:lnTo>
                <a:lnTo>
                  <a:pt x="2170" y="749"/>
                </a:lnTo>
                <a:lnTo>
                  <a:pt x="2159" y="746"/>
                </a:lnTo>
                <a:lnTo>
                  <a:pt x="2148" y="743"/>
                </a:lnTo>
                <a:lnTo>
                  <a:pt x="2138" y="740"/>
                </a:lnTo>
                <a:lnTo>
                  <a:pt x="2127" y="739"/>
                </a:lnTo>
                <a:lnTo>
                  <a:pt x="2117" y="740"/>
                </a:lnTo>
                <a:lnTo>
                  <a:pt x="2109" y="742"/>
                </a:lnTo>
                <a:lnTo>
                  <a:pt x="2102" y="744"/>
                </a:lnTo>
                <a:lnTo>
                  <a:pt x="2093" y="746"/>
                </a:lnTo>
                <a:lnTo>
                  <a:pt x="2079" y="749"/>
                </a:lnTo>
                <a:lnTo>
                  <a:pt x="2066" y="751"/>
                </a:lnTo>
                <a:lnTo>
                  <a:pt x="2053" y="754"/>
                </a:lnTo>
                <a:lnTo>
                  <a:pt x="2040" y="759"/>
                </a:lnTo>
                <a:lnTo>
                  <a:pt x="2061" y="764"/>
                </a:lnTo>
                <a:lnTo>
                  <a:pt x="2079" y="771"/>
                </a:lnTo>
                <a:lnTo>
                  <a:pt x="2096" y="777"/>
                </a:lnTo>
                <a:lnTo>
                  <a:pt x="2117" y="784"/>
                </a:lnTo>
                <a:lnTo>
                  <a:pt x="2128" y="785"/>
                </a:lnTo>
                <a:lnTo>
                  <a:pt x="2138" y="786"/>
                </a:lnTo>
                <a:lnTo>
                  <a:pt x="2144" y="789"/>
                </a:lnTo>
                <a:lnTo>
                  <a:pt x="2149" y="794"/>
                </a:lnTo>
                <a:lnTo>
                  <a:pt x="2151" y="796"/>
                </a:lnTo>
                <a:lnTo>
                  <a:pt x="2154" y="797"/>
                </a:lnTo>
                <a:lnTo>
                  <a:pt x="2157" y="798"/>
                </a:lnTo>
                <a:lnTo>
                  <a:pt x="2160" y="799"/>
                </a:lnTo>
                <a:lnTo>
                  <a:pt x="2177" y="799"/>
                </a:lnTo>
                <a:lnTo>
                  <a:pt x="2191" y="799"/>
                </a:lnTo>
                <a:lnTo>
                  <a:pt x="2205" y="799"/>
                </a:lnTo>
                <a:lnTo>
                  <a:pt x="2223" y="799"/>
                </a:lnTo>
                <a:lnTo>
                  <a:pt x="2231" y="799"/>
                </a:lnTo>
                <a:lnTo>
                  <a:pt x="2240" y="798"/>
                </a:lnTo>
                <a:lnTo>
                  <a:pt x="2248" y="796"/>
                </a:lnTo>
                <a:lnTo>
                  <a:pt x="2255" y="794"/>
                </a:lnTo>
                <a:lnTo>
                  <a:pt x="2263" y="793"/>
                </a:lnTo>
                <a:lnTo>
                  <a:pt x="2270" y="790"/>
                </a:lnTo>
                <a:lnTo>
                  <a:pt x="2278" y="789"/>
                </a:lnTo>
                <a:lnTo>
                  <a:pt x="2287" y="788"/>
                </a:lnTo>
                <a:lnTo>
                  <a:pt x="2293" y="788"/>
                </a:lnTo>
                <a:lnTo>
                  <a:pt x="2298" y="788"/>
                </a:lnTo>
                <a:lnTo>
                  <a:pt x="2304" y="789"/>
                </a:lnTo>
                <a:lnTo>
                  <a:pt x="2308" y="791"/>
                </a:lnTo>
                <a:lnTo>
                  <a:pt x="2310" y="796"/>
                </a:lnTo>
                <a:lnTo>
                  <a:pt x="2311" y="802"/>
                </a:lnTo>
                <a:lnTo>
                  <a:pt x="2316" y="811"/>
                </a:lnTo>
                <a:lnTo>
                  <a:pt x="2321" y="818"/>
                </a:lnTo>
                <a:lnTo>
                  <a:pt x="2325" y="826"/>
                </a:lnTo>
                <a:lnTo>
                  <a:pt x="2332" y="834"/>
                </a:lnTo>
                <a:lnTo>
                  <a:pt x="2345" y="845"/>
                </a:lnTo>
                <a:lnTo>
                  <a:pt x="2356" y="856"/>
                </a:lnTo>
                <a:lnTo>
                  <a:pt x="2361" y="862"/>
                </a:lnTo>
                <a:lnTo>
                  <a:pt x="2366" y="867"/>
                </a:lnTo>
                <a:lnTo>
                  <a:pt x="2371" y="874"/>
                </a:lnTo>
                <a:lnTo>
                  <a:pt x="2375" y="882"/>
                </a:lnTo>
                <a:lnTo>
                  <a:pt x="2366" y="885"/>
                </a:lnTo>
                <a:lnTo>
                  <a:pt x="2359" y="889"/>
                </a:lnTo>
                <a:lnTo>
                  <a:pt x="2351" y="891"/>
                </a:lnTo>
                <a:lnTo>
                  <a:pt x="2343" y="892"/>
                </a:lnTo>
                <a:lnTo>
                  <a:pt x="2340" y="903"/>
                </a:lnTo>
                <a:lnTo>
                  <a:pt x="2349" y="920"/>
                </a:lnTo>
                <a:lnTo>
                  <a:pt x="2349" y="920"/>
                </a:lnTo>
                <a:lnTo>
                  <a:pt x="584" y="1461"/>
                </a:lnTo>
                <a:lnTo>
                  <a:pt x="584" y="1461"/>
                </a:lnTo>
                <a:lnTo>
                  <a:pt x="0" y="1612"/>
                </a:lnTo>
                <a:lnTo>
                  <a:pt x="0" y="1612"/>
                </a:lnTo>
                <a:lnTo>
                  <a:pt x="25" y="1585"/>
                </a:lnTo>
                <a:lnTo>
                  <a:pt x="46" y="1561"/>
                </a:lnTo>
                <a:lnTo>
                  <a:pt x="58" y="1551"/>
                </a:lnTo>
                <a:lnTo>
                  <a:pt x="70" y="1539"/>
                </a:lnTo>
                <a:lnTo>
                  <a:pt x="84" y="1528"/>
                </a:lnTo>
                <a:lnTo>
                  <a:pt x="98" y="1516"/>
                </a:lnTo>
                <a:lnTo>
                  <a:pt x="124" y="1499"/>
                </a:lnTo>
                <a:lnTo>
                  <a:pt x="147" y="1484"/>
                </a:lnTo>
                <a:lnTo>
                  <a:pt x="158" y="1476"/>
                </a:lnTo>
                <a:lnTo>
                  <a:pt x="169" y="1467"/>
                </a:lnTo>
                <a:lnTo>
                  <a:pt x="180" y="1458"/>
                </a:lnTo>
                <a:lnTo>
                  <a:pt x="191" y="1447"/>
                </a:lnTo>
                <a:lnTo>
                  <a:pt x="203" y="1439"/>
                </a:lnTo>
                <a:lnTo>
                  <a:pt x="213" y="1432"/>
                </a:lnTo>
                <a:lnTo>
                  <a:pt x="218" y="1421"/>
                </a:lnTo>
                <a:lnTo>
                  <a:pt x="221" y="1410"/>
                </a:lnTo>
                <a:lnTo>
                  <a:pt x="224" y="1399"/>
                </a:lnTo>
                <a:lnTo>
                  <a:pt x="229" y="1389"/>
                </a:lnTo>
                <a:lnTo>
                  <a:pt x="243" y="1376"/>
                </a:lnTo>
                <a:lnTo>
                  <a:pt x="258" y="1363"/>
                </a:lnTo>
                <a:lnTo>
                  <a:pt x="262" y="1353"/>
                </a:lnTo>
                <a:lnTo>
                  <a:pt x="265" y="1344"/>
                </a:lnTo>
                <a:lnTo>
                  <a:pt x="266" y="1335"/>
                </a:lnTo>
                <a:lnTo>
                  <a:pt x="267" y="1326"/>
                </a:lnTo>
                <a:lnTo>
                  <a:pt x="267" y="1316"/>
                </a:lnTo>
                <a:lnTo>
                  <a:pt x="268" y="1307"/>
                </a:lnTo>
                <a:lnTo>
                  <a:pt x="270" y="1298"/>
                </a:lnTo>
                <a:lnTo>
                  <a:pt x="274" y="1288"/>
                </a:lnTo>
                <a:lnTo>
                  <a:pt x="278" y="1283"/>
                </a:lnTo>
                <a:lnTo>
                  <a:pt x="283" y="1278"/>
                </a:lnTo>
                <a:lnTo>
                  <a:pt x="289" y="1276"/>
                </a:lnTo>
                <a:lnTo>
                  <a:pt x="295" y="1272"/>
                </a:lnTo>
                <a:lnTo>
                  <a:pt x="310" y="1261"/>
                </a:lnTo>
                <a:lnTo>
                  <a:pt x="322" y="1253"/>
                </a:lnTo>
                <a:lnTo>
                  <a:pt x="328" y="1247"/>
                </a:lnTo>
                <a:lnTo>
                  <a:pt x="334" y="1243"/>
                </a:lnTo>
                <a:lnTo>
                  <a:pt x="340" y="1236"/>
                </a:lnTo>
                <a:lnTo>
                  <a:pt x="346" y="1230"/>
                </a:lnTo>
                <a:lnTo>
                  <a:pt x="352" y="1219"/>
                </a:lnTo>
                <a:lnTo>
                  <a:pt x="359" y="1208"/>
                </a:lnTo>
                <a:lnTo>
                  <a:pt x="368" y="1197"/>
                </a:lnTo>
                <a:lnTo>
                  <a:pt x="377" y="1187"/>
                </a:lnTo>
                <a:lnTo>
                  <a:pt x="385" y="1173"/>
                </a:lnTo>
                <a:lnTo>
                  <a:pt x="390" y="1161"/>
                </a:lnTo>
                <a:lnTo>
                  <a:pt x="394" y="1148"/>
                </a:lnTo>
                <a:lnTo>
                  <a:pt x="399" y="1136"/>
                </a:lnTo>
                <a:lnTo>
                  <a:pt x="404" y="1110"/>
                </a:lnTo>
                <a:lnTo>
                  <a:pt x="409" y="1081"/>
                </a:lnTo>
                <a:lnTo>
                  <a:pt x="423" y="1081"/>
                </a:lnTo>
                <a:lnTo>
                  <a:pt x="436" y="1083"/>
                </a:lnTo>
                <a:lnTo>
                  <a:pt x="442" y="1088"/>
                </a:lnTo>
                <a:lnTo>
                  <a:pt x="446" y="1094"/>
                </a:lnTo>
                <a:lnTo>
                  <a:pt x="450" y="1100"/>
                </a:lnTo>
                <a:lnTo>
                  <a:pt x="453" y="1107"/>
                </a:lnTo>
                <a:lnTo>
                  <a:pt x="458" y="1122"/>
                </a:lnTo>
                <a:lnTo>
                  <a:pt x="466" y="1137"/>
                </a:lnTo>
                <a:lnTo>
                  <a:pt x="470" y="1143"/>
                </a:lnTo>
                <a:lnTo>
                  <a:pt x="475" y="1149"/>
                </a:lnTo>
                <a:lnTo>
                  <a:pt x="481" y="1154"/>
                </a:lnTo>
                <a:lnTo>
                  <a:pt x="487" y="1158"/>
                </a:lnTo>
                <a:lnTo>
                  <a:pt x="500" y="1165"/>
                </a:lnTo>
                <a:lnTo>
                  <a:pt x="515" y="1172"/>
                </a:lnTo>
                <a:lnTo>
                  <a:pt x="530" y="1177"/>
                </a:lnTo>
                <a:lnTo>
                  <a:pt x="542" y="1183"/>
                </a:lnTo>
                <a:lnTo>
                  <a:pt x="555" y="1190"/>
                </a:lnTo>
                <a:lnTo>
                  <a:pt x="569" y="1197"/>
                </a:lnTo>
                <a:lnTo>
                  <a:pt x="579" y="1206"/>
                </a:lnTo>
                <a:lnTo>
                  <a:pt x="590" y="1214"/>
                </a:lnTo>
                <a:lnTo>
                  <a:pt x="602" y="1217"/>
                </a:lnTo>
                <a:lnTo>
                  <a:pt x="611" y="1220"/>
                </a:lnTo>
                <a:lnTo>
                  <a:pt x="622" y="1222"/>
                </a:lnTo>
                <a:lnTo>
                  <a:pt x="634" y="1224"/>
                </a:lnTo>
                <a:lnTo>
                  <a:pt x="634" y="1159"/>
                </a:lnTo>
                <a:lnTo>
                  <a:pt x="636" y="1145"/>
                </a:lnTo>
                <a:lnTo>
                  <a:pt x="637" y="1132"/>
                </a:lnTo>
                <a:lnTo>
                  <a:pt x="648" y="1132"/>
                </a:lnTo>
                <a:lnTo>
                  <a:pt x="658" y="1131"/>
                </a:lnTo>
                <a:lnTo>
                  <a:pt x="667" y="1128"/>
                </a:lnTo>
                <a:lnTo>
                  <a:pt x="676" y="1126"/>
                </a:lnTo>
                <a:lnTo>
                  <a:pt x="693" y="1120"/>
                </a:lnTo>
                <a:lnTo>
                  <a:pt x="712" y="1112"/>
                </a:lnTo>
                <a:lnTo>
                  <a:pt x="734" y="1106"/>
                </a:lnTo>
                <a:lnTo>
                  <a:pt x="755" y="1101"/>
                </a:lnTo>
                <a:lnTo>
                  <a:pt x="774" y="1096"/>
                </a:lnTo>
                <a:lnTo>
                  <a:pt x="797" y="1088"/>
                </a:lnTo>
                <a:lnTo>
                  <a:pt x="805" y="1085"/>
                </a:lnTo>
                <a:lnTo>
                  <a:pt x="811" y="1082"/>
                </a:lnTo>
                <a:lnTo>
                  <a:pt x="818" y="1078"/>
                </a:lnTo>
                <a:lnTo>
                  <a:pt x="824" y="1074"/>
                </a:lnTo>
                <a:lnTo>
                  <a:pt x="836" y="1066"/>
                </a:lnTo>
                <a:lnTo>
                  <a:pt x="850" y="1057"/>
                </a:lnTo>
                <a:lnTo>
                  <a:pt x="864" y="1051"/>
                </a:lnTo>
                <a:lnTo>
                  <a:pt x="876" y="1046"/>
                </a:lnTo>
                <a:lnTo>
                  <a:pt x="889" y="1043"/>
                </a:lnTo>
                <a:lnTo>
                  <a:pt x="903" y="1039"/>
                </a:lnTo>
                <a:lnTo>
                  <a:pt x="917" y="1039"/>
                </a:lnTo>
                <a:lnTo>
                  <a:pt x="928" y="1035"/>
                </a:lnTo>
                <a:lnTo>
                  <a:pt x="937" y="1034"/>
                </a:lnTo>
                <a:lnTo>
                  <a:pt x="947" y="1034"/>
                </a:lnTo>
                <a:lnTo>
                  <a:pt x="959" y="1035"/>
                </a:lnTo>
                <a:lnTo>
                  <a:pt x="959" y="996"/>
                </a:lnTo>
                <a:lnTo>
                  <a:pt x="958" y="984"/>
                </a:lnTo>
                <a:lnTo>
                  <a:pt x="955" y="974"/>
                </a:lnTo>
                <a:lnTo>
                  <a:pt x="950" y="964"/>
                </a:lnTo>
                <a:lnTo>
                  <a:pt x="948" y="953"/>
                </a:lnTo>
                <a:lnTo>
                  <a:pt x="947" y="938"/>
                </a:lnTo>
                <a:lnTo>
                  <a:pt x="946" y="924"/>
                </a:lnTo>
                <a:lnTo>
                  <a:pt x="945" y="910"/>
                </a:lnTo>
                <a:lnTo>
                  <a:pt x="943" y="895"/>
                </a:lnTo>
                <a:lnTo>
                  <a:pt x="939" y="879"/>
                </a:lnTo>
                <a:lnTo>
                  <a:pt x="935" y="863"/>
                </a:lnTo>
                <a:lnTo>
                  <a:pt x="935" y="854"/>
                </a:lnTo>
                <a:lnTo>
                  <a:pt x="937" y="845"/>
                </a:lnTo>
                <a:lnTo>
                  <a:pt x="940" y="838"/>
                </a:lnTo>
                <a:lnTo>
                  <a:pt x="943" y="830"/>
                </a:lnTo>
                <a:lnTo>
                  <a:pt x="950" y="815"/>
                </a:lnTo>
                <a:lnTo>
                  <a:pt x="959" y="799"/>
                </a:lnTo>
                <a:lnTo>
                  <a:pt x="974" y="770"/>
                </a:lnTo>
                <a:lnTo>
                  <a:pt x="989" y="745"/>
                </a:lnTo>
                <a:lnTo>
                  <a:pt x="1004" y="719"/>
                </a:lnTo>
                <a:lnTo>
                  <a:pt x="1021" y="690"/>
                </a:lnTo>
                <a:lnTo>
                  <a:pt x="1027" y="674"/>
                </a:lnTo>
                <a:lnTo>
                  <a:pt x="1033" y="658"/>
                </a:lnTo>
                <a:lnTo>
                  <a:pt x="1038" y="641"/>
                </a:lnTo>
                <a:lnTo>
                  <a:pt x="1044" y="624"/>
                </a:lnTo>
                <a:lnTo>
                  <a:pt x="1052" y="607"/>
                </a:lnTo>
                <a:lnTo>
                  <a:pt x="1061" y="591"/>
                </a:lnTo>
                <a:lnTo>
                  <a:pt x="1069" y="575"/>
                </a:lnTo>
                <a:lnTo>
                  <a:pt x="1079" y="561"/>
                </a:lnTo>
                <a:lnTo>
                  <a:pt x="1088" y="547"/>
                </a:lnTo>
                <a:lnTo>
                  <a:pt x="1096" y="533"/>
                </a:lnTo>
                <a:lnTo>
                  <a:pt x="1105" y="517"/>
                </a:lnTo>
                <a:lnTo>
                  <a:pt x="1114" y="499"/>
                </a:lnTo>
                <a:lnTo>
                  <a:pt x="1124" y="502"/>
                </a:lnTo>
                <a:lnTo>
                  <a:pt x="1134" y="505"/>
                </a:lnTo>
                <a:lnTo>
                  <a:pt x="1144" y="506"/>
                </a:lnTo>
                <a:lnTo>
                  <a:pt x="1156" y="507"/>
                </a:lnTo>
                <a:lnTo>
                  <a:pt x="1165" y="506"/>
                </a:lnTo>
                <a:lnTo>
                  <a:pt x="1174" y="503"/>
                </a:lnTo>
                <a:lnTo>
                  <a:pt x="1180" y="499"/>
                </a:lnTo>
                <a:lnTo>
                  <a:pt x="1187" y="493"/>
                </a:lnTo>
                <a:lnTo>
                  <a:pt x="1193" y="487"/>
                </a:lnTo>
                <a:lnTo>
                  <a:pt x="1199" y="479"/>
                </a:lnTo>
                <a:lnTo>
                  <a:pt x="1204" y="471"/>
                </a:lnTo>
                <a:lnTo>
                  <a:pt x="1209" y="462"/>
                </a:lnTo>
                <a:lnTo>
                  <a:pt x="1217" y="448"/>
                </a:lnTo>
                <a:lnTo>
                  <a:pt x="1226" y="435"/>
                </a:lnTo>
                <a:lnTo>
                  <a:pt x="1234" y="423"/>
                </a:lnTo>
                <a:lnTo>
                  <a:pt x="1243" y="409"/>
                </a:lnTo>
                <a:lnTo>
                  <a:pt x="1247" y="400"/>
                </a:lnTo>
                <a:lnTo>
                  <a:pt x="1251" y="394"/>
                </a:lnTo>
                <a:lnTo>
                  <a:pt x="1254" y="385"/>
                </a:lnTo>
                <a:lnTo>
                  <a:pt x="1256" y="377"/>
                </a:lnTo>
                <a:lnTo>
                  <a:pt x="1257" y="371"/>
                </a:lnTo>
                <a:lnTo>
                  <a:pt x="1258" y="366"/>
                </a:lnTo>
                <a:lnTo>
                  <a:pt x="1258" y="363"/>
                </a:lnTo>
                <a:lnTo>
                  <a:pt x="1258" y="361"/>
                </a:lnTo>
                <a:lnTo>
                  <a:pt x="1260" y="357"/>
                </a:lnTo>
                <a:lnTo>
                  <a:pt x="1261" y="356"/>
                </a:lnTo>
                <a:lnTo>
                  <a:pt x="1272" y="355"/>
                </a:lnTo>
                <a:lnTo>
                  <a:pt x="1283" y="356"/>
                </a:lnTo>
                <a:lnTo>
                  <a:pt x="1290" y="353"/>
                </a:lnTo>
                <a:lnTo>
                  <a:pt x="1294" y="349"/>
                </a:lnTo>
                <a:lnTo>
                  <a:pt x="1298" y="344"/>
                </a:lnTo>
                <a:lnTo>
                  <a:pt x="1301" y="340"/>
                </a:lnTo>
                <a:lnTo>
                  <a:pt x="1307" y="328"/>
                </a:lnTo>
                <a:lnTo>
                  <a:pt x="1312" y="316"/>
                </a:lnTo>
                <a:lnTo>
                  <a:pt x="1330" y="286"/>
                </a:lnTo>
                <a:lnTo>
                  <a:pt x="1345" y="259"/>
                </a:lnTo>
                <a:lnTo>
                  <a:pt x="1351" y="246"/>
                </a:lnTo>
                <a:lnTo>
                  <a:pt x="1359" y="231"/>
                </a:lnTo>
                <a:lnTo>
                  <a:pt x="1364" y="216"/>
                </a:lnTo>
                <a:lnTo>
                  <a:pt x="1371" y="200"/>
                </a:lnTo>
                <a:lnTo>
                  <a:pt x="1375" y="188"/>
                </a:lnTo>
                <a:lnTo>
                  <a:pt x="1380" y="177"/>
                </a:lnTo>
                <a:lnTo>
                  <a:pt x="1385" y="166"/>
                </a:lnTo>
                <a:lnTo>
                  <a:pt x="1387" y="154"/>
                </a:lnTo>
                <a:lnTo>
                  <a:pt x="1387" y="143"/>
                </a:lnTo>
                <a:lnTo>
                  <a:pt x="1387" y="133"/>
                </a:lnTo>
                <a:lnTo>
                  <a:pt x="1389" y="124"/>
                </a:lnTo>
                <a:lnTo>
                  <a:pt x="1393" y="116"/>
                </a:lnTo>
                <a:lnTo>
                  <a:pt x="1398" y="109"/>
                </a:lnTo>
                <a:lnTo>
                  <a:pt x="1403" y="101"/>
                </a:lnTo>
                <a:lnTo>
                  <a:pt x="1406" y="96"/>
                </a:lnTo>
                <a:lnTo>
                  <a:pt x="1411" y="91"/>
                </a:lnTo>
                <a:lnTo>
                  <a:pt x="1413" y="84"/>
                </a:lnTo>
                <a:lnTo>
                  <a:pt x="1414" y="77"/>
                </a:lnTo>
                <a:lnTo>
                  <a:pt x="1415" y="73"/>
                </a:lnTo>
                <a:lnTo>
                  <a:pt x="1416" y="71"/>
                </a:lnTo>
                <a:lnTo>
                  <a:pt x="1418" y="70"/>
                </a:lnTo>
                <a:lnTo>
                  <a:pt x="1421" y="69"/>
                </a:lnTo>
                <a:lnTo>
                  <a:pt x="1435" y="70"/>
                </a:lnTo>
                <a:lnTo>
                  <a:pt x="1448" y="72"/>
                </a:lnTo>
                <a:lnTo>
                  <a:pt x="1460" y="77"/>
                </a:lnTo>
                <a:lnTo>
                  <a:pt x="1474" y="80"/>
                </a:lnTo>
                <a:lnTo>
                  <a:pt x="1490" y="83"/>
                </a:lnTo>
                <a:lnTo>
                  <a:pt x="1507" y="87"/>
                </a:lnTo>
                <a:lnTo>
                  <a:pt x="1512" y="92"/>
                </a:lnTo>
                <a:lnTo>
                  <a:pt x="1516" y="96"/>
                </a:lnTo>
                <a:lnTo>
                  <a:pt x="1519" y="98"/>
                </a:lnTo>
                <a:lnTo>
                  <a:pt x="1522" y="99"/>
                </a:lnTo>
                <a:lnTo>
                  <a:pt x="1524" y="100"/>
                </a:lnTo>
                <a:lnTo>
                  <a:pt x="1527" y="101"/>
                </a:lnTo>
                <a:lnTo>
                  <a:pt x="1533" y="100"/>
                </a:lnTo>
                <a:lnTo>
                  <a:pt x="1537" y="97"/>
                </a:lnTo>
                <a:lnTo>
                  <a:pt x="1540" y="94"/>
                </a:lnTo>
                <a:lnTo>
                  <a:pt x="1542" y="88"/>
                </a:lnTo>
                <a:lnTo>
                  <a:pt x="1546" y="77"/>
                </a:lnTo>
                <a:lnTo>
                  <a:pt x="1549" y="64"/>
                </a:lnTo>
                <a:lnTo>
                  <a:pt x="1553" y="47"/>
                </a:lnTo>
                <a:lnTo>
                  <a:pt x="1555" y="32"/>
                </a:lnTo>
                <a:lnTo>
                  <a:pt x="1557" y="17"/>
                </a:lnTo>
                <a:lnTo>
                  <a:pt x="1560" y="0"/>
                </a:lnTo>
                <a:lnTo>
                  <a:pt x="1570" y="1"/>
                </a:lnTo>
                <a:lnTo>
                  <a:pt x="1581" y="3"/>
                </a:lnTo>
                <a:lnTo>
                  <a:pt x="1592" y="5"/>
                </a:lnTo>
                <a:lnTo>
                  <a:pt x="1605" y="8"/>
                </a:lnTo>
                <a:lnTo>
                  <a:pt x="1614" y="8"/>
                </a:lnTo>
                <a:lnTo>
                  <a:pt x="1621" y="8"/>
                </a:lnTo>
                <a:lnTo>
                  <a:pt x="1625" y="8"/>
                </a:lnTo>
                <a:lnTo>
                  <a:pt x="1629" y="10"/>
                </a:lnTo>
                <a:lnTo>
                  <a:pt x="1633" y="11"/>
                </a:lnTo>
                <a:lnTo>
                  <a:pt x="1636" y="13"/>
                </a:lnTo>
                <a:lnTo>
                  <a:pt x="1641" y="18"/>
                </a:lnTo>
                <a:lnTo>
                  <a:pt x="1643" y="23"/>
                </a:lnTo>
                <a:lnTo>
                  <a:pt x="1645" y="29"/>
                </a:lnTo>
                <a:lnTo>
                  <a:pt x="1647" y="34"/>
                </a:lnTo>
                <a:lnTo>
                  <a:pt x="1655" y="52"/>
                </a:lnTo>
                <a:lnTo>
                  <a:pt x="1663" y="67"/>
                </a:lnTo>
                <a:lnTo>
                  <a:pt x="1668" y="73"/>
                </a:lnTo>
                <a:lnTo>
                  <a:pt x="1674" y="79"/>
                </a:lnTo>
                <a:lnTo>
                  <a:pt x="1681" y="82"/>
                </a:lnTo>
                <a:lnTo>
                  <a:pt x="1689" y="85"/>
                </a:lnTo>
                <a:lnTo>
                  <a:pt x="1710" y="91"/>
                </a:lnTo>
                <a:lnTo>
                  <a:pt x="1727" y="98"/>
                </a:lnTo>
                <a:lnTo>
                  <a:pt x="1736" y="101"/>
                </a:lnTo>
                <a:lnTo>
                  <a:pt x="1744" y="104"/>
                </a:lnTo>
                <a:lnTo>
                  <a:pt x="1754" y="106"/>
                </a:lnTo>
                <a:lnTo>
                  <a:pt x="1765" y="107"/>
                </a:lnTo>
                <a:lnTo>
                  <a:pt x="1814" y="107"/>
                </a:lnTo>
                <a:lnTo>
                  <a:pt x="1814" y="128"/>
                </a:lnTo>
                <a:lnTo>
                  <a:pt x="1813" y="142"/>
                </a:lnTo>
                <a:lnTo>
                  <a:pt x="1812" y="154"/>
                </a:lnTo>
                <a:lnTo>
                  <a:pt x="1810" y="166"/>
                </a:lnTo>
                <a:lnTo>
                  <a:pt x="1809" y="180"/>
                </a:lnTo>
                <a:lnTo>
                  <a:pt x="1808" y="195"/>
                </a:lnTo>
                <a:lnTo>
                  <a:pt x="1808" y="207"/>
                </a:lnTo>
                <a:lnTo>
                  <a:pt x="1807" y="220"/>
                </a:lnTo>
                <a:lnTo>
                  <a:pt x="1804" y="234"/>
                </a:lnTo>
                <a:lnTo>
                  <a:pt x="1796" y="254"/>
                </a:lnTo>
                <a:lnTo>
                  <a:pt x="1789" y="271"/>
                </a:lnTo>
                <a:lnTo>
                  <a:pt x="1780" y="288"/>
                </a:lnTo>
                <a:lnTo>
                  <a:pt x="1772" y="308"/>
                </a:lnTo>
                <a:lnTo>
                  <a:pt x="1767" y="318"/>
                </a:lnTo>
                <a:lnTo>
                  <a:pt x="1764" y="328"/>
                </a:lnTo>
                <a:lnTo>
                  <a:pt x="1764" y="351"/>
                </a:lnTo>
                <a:lnTo>
                  <a:pt x="1771" y="352"/>
                </a:lnTo>
                <a:lnTo>
                  <a:pt x="1779" y="353"/>
                </a:lnTo>
                <a:lnTo>
                  <a:pt x="1795" y="352"/>
                </a:lnTo>
                <a:lnTo>
                  <a:pt x="1809" y="350"/>
                </a:lnTo>
                <a:lnTo>
                  <a:pt x="1822" y="348"/>
                </a:lnTo>
                <a:lnTo>
                  <a:pt x="1838" y="345"/>
                </a:lnTo>
                <a:lnTo>
                  <a:pt x="1855" y="345"/>
                </a:lnTo>
                <a:lnTo>
                  <a:pt x="1870" y="346"/>
                </a:lnTo>
                <a:lnTo>
                  <a:pt x="1885" y="348"/>
                </a:lnTo>
                <a:lnTo>
                  <a:pt x="1902" y="348"/>
                </a:lnTo>
                <a:lnTo>
                  <a:pt x="1933" y="346"/>
                </a:lnTo>
                <a:lnTo>
                  <a:pt x="1961" y="344"/>
                </a:lnTo>
                <a:lnTo>
                  <a:pt x="1988" y="341"/>
                </a:lnTo>
                <a:lnTo>
                  <a:pt x="2019" y="335"/>
                </a:lnTo>
                <a:lnTo>
                  <a:pt x="2019" y="335"/>
                </a:lnTo>
                <a:close/>
              </a:path>
            </a:pathLst>
          </a:custGeom>
          <a:solidFill>
            <a:srgbClr val="FF99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" name="Freeform 247"/>
          <p:cNvSpPr>
            <a:spLocks/>
          </p:cNvSpPr>
          <p:nvPr/>
        </p:nvSpPr>
        <p:spPr bwMode="auto">
          <a:xfrm>
            <a:off x="8140781" y="3687464"/>
            <a:ext cx="45608" cy="124385"/>
          </a:xfrm>
          <a:custGeom>
            <a:avLst/>
            <a:gdLst>
              <a:gd name="T0" fmla="*/ 48 w 100"/>
              <a:gd name="T1" fmla="*/ 13 h 269"/>
              <a:gd name="T2" fmla="*/ 61 w 100"/>
              <a:gd name="T3" fmla="*/ 12 h 269"/>
              <a:gd name="T4" fmla="*/ 74 w 100"/>
              <a:gd name="T5" fmla="*/ 8 h 269"/>
              <a:gd name="T6" fmla="*/ 88 w 100"/>
              <a:gd name="T7" fmla="*/ 4 h 269"/>
              <a:gd name="T8" fmla="*/ 100 w 100"/>
              <a:gd name="T9" fmla="*/ 0 h 269"/>
              <a:gd name="T10" fmla="*/ 100 w 100"/>
              <a:gd name="T11" fmla="*/ 0 h 269"/>
              <a:gd name="T12" fmla="*/ 100 w 100"/>
              <a:gd name="T13" fmla="*/ 13 h 269"/>
              <a:gd name="T14" fmla="*/ 100 w 100"/>
              <a:gd name="T15" fmla="*/ 25 h 269"/>
              <a:gd name="T16" fmla="*/ 99 w 100"/>
              <a:gd name="T17" fmla="*/ 39 h 269"/>
              <a:gd name="T18" fmla="*/ 99 w 100"/>
              <a:gd name="T19" fmla="*/ 53 h 269"/>
              <a:gd name="T20" fmla="*/ 95 w 100"/>
              <a:gd name="T21" fmla="*/ 76 h 269"/>
              <a:gd name="T22" fmla="*/ 92 w 100"/>
              <a:gd name="T23" fmla="*/ 96 h 269"/>
              <a:gd name="T24" fmla="*/ 87 w 100"/>
              <a:gd name="T25" fmla="*/ 115 h 269"/>
              <a:gd name="T26" fmla="*/ 80 w 100"/>
              <a:gd name="T27" fmla="*/ 138 h 269"/>
              <a:gd name="T28" fmla="*/ 77 w 100"/>
              <a:gd name="T29" fmla="*/ 150 h 269"/>
              <a:gd name="T30" fmla="*/ 76 w 100"/>
              <a:gd name="T31" fmla="*/ 161 h 269"/>
              <a:gd name="T32" fmla="*/ 75 w 100"/>
              <a:gd name="T33" fmla="*/ 172 h 269"/>
              <a:gd name="T34" fmla="*/ 72 w 100"/>
              <a:gd name="T35" fmla="*/ 183 h 269"/>
              <a:gd name="T36" fmla="*/ 68 w 100"/>
              <a:gd name="T37" fmla="*/ 191 h 269"/>
              <a:gd name="T38" fmla="*/ 64 w 100"/>
              <a:gd name="T39" fmla="*/ 197 h 269"/>
              <a:gd name="T40" fmla="*/ 60 w 100"/>
              <a:gd name="T41" fmla="*/ 204 h 269"/>
              <a:gd name="T42" fmla="*/ 55 w 100"/>
              <a:gd name="T43" fmla="*/ 209 h 269"/>
              <a:gd name="T44" fmla="*/ 50 w 100"/>
              <a:gd name="T45" fmla="*/ 216 h 269"/>
              <a:gd name="T46" fmla="*/ 46 w 100"/>
              <a:gd name="T47" fmla="*/ 221 h 269"/>
              <a:gd name="T48" fmla="*/ 41 w 100"/>
              <a:gd name="T49" fmla="*/ 229 h 269"/>
              <a:gd name="T50" fmla="*/ 37 w 100"/>
              <a:gd name="T51" fmla="*/ 236 h 269"/>
              <a:gd name="T52" fmla="*/ 32 w 100"/>
              <a:gd name="T53" fmla="*/ 253 h 269"/>
              <a:gd name="T54" fmla="*/ 24 w 100"/>
              <a:gd name="T55" fmla="*/ 269 h 269"/>
              <a:gd name="T56" fmla="*/ 22 w 100"/>
              <a:gd name="T57" fmla="*/ 254 h 269"/>
              <a:gd name="T58" fmla="*/ 19 w 100"/>
              <a:gd name="T59" fmla="*/ 240 h 269"/>
              <a:gd name="T60" fmla="*/ 15 w 100"/>
              <a:gd name="T61" fmla="*/ 227 h 269"/>
              <a:gd name="T62" fmla="*/ 11 w 100"/>
              <a:gd name="T63" fmla="*/ 215 h 269"/>
              <a:gd name="T64" fmla="*/ 7 w 100"/>
              <a:gd name="T65" fmla="*/ 203 h 269"/>
              <a:gd name="T66" fmla="*/ 4 w 100"/>
              <a:gd name="T67" fmla="*/ 191 h 269"/>
              <a:gd name="T68" fmla="*/ 1 w 100"/>
              <a:gd name="T69" fmla="*/ 177 h 269"/>
              <a:gd name="T70" fmla="*/ 0 w 100"/>
              <a:gd name="T71" fmla="*/ 162 h 269"/>
              <a:gd name="T72" fmla="*/ 0 w 100"/>
              <a:gd name="T73" fmla="*/ 152 h 269"/>
              <a:gd name="T74" fmla="*/ 2 w 100"/>
              <a:gd name="T75" fmla="*/ 143 h 269"/>
              <a:gd name="T76" fmla="*/ 5 w 100"/>
              <a:gd name="T77" fmla="*/ 135 h 269"/>
              <a:gd name="T78" fmla="*/ 8 w 100"/>
              <a:gd name="T79" fmla="*/ 127 h 269"/>
              <a:gd name="T80" fmla="*/ 16 w 100"/>
              <a:gd name="T81" fmla="*/ 112 h 269"/>
              <a:gd name="T82" fmla="*/ 25 w 100"/>
              <a:gd name="T83" fmla="*/ 98 h 269"/>
              <a:gd name="T84" fmla="*/ 35 w 100"/>
              <a:gd name="T85" fmla="*/ 84 h 269"/>
              <a:gd name="T86" fmla="*/ 42 w 100"/>
              <a:gd name="T87" fmla="*/ 69 h 269"/>
              <a:gd name="T88" fmla="*/ 46 w 100"/>
              <a:gd name="T89" fmla="*/ 61 h 269"/>
              <a:gd name="T90" fmla="*/ 49 w 100"/>
              <a:gd name="T91" fmla="*/ 53 h 269"/>
              <a:gd name="T92" fmla="*/ 50 w 100"/>
              <a:gd name="T93" fmla="*/ 44 h 269"/>
              <a:gd name="T94" fmla="*/ 51 w 100"/>
              <a:gd name="T95" fmla="*/ 34 h 269"/>
              <a:gd name="T96" fmla="*/ 50 w 100"/>
              <a:gd name="T97" fmla="*/ 24 h 269"/>
              <a:gd name="T98" fmla="*/ 48 w 100"/>
              <a:gd name="T99" fmla="*/ 13 h 269"/>
              <a:gd name="T100" fmla="*/ 48 w 100"/>
              <a:gd name="T101" fmla="*/ 1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0" h="269">
                <a:moveTo>
                  <a:pt x="48" y="13"/>
                </a:moveTo>
                <a:lnTo>
                  <a:pt x="61" y="12"/>
                </a:lnTo>
                <a:lnTo>
                  <a:pt x="74" y="8"/>
                </a:lnTo>
                <a:lnTo>
                  <a:pt x="88" y="4"/>
                </a:lnTo>
                <a:lnTo>
                  <a:pt x="100" y="0"/>
                </a:lnTo>
                <a:lnTo>
                  <a:pt x="100" y="0"/>
                </a:lnTo>
                <a:lnTo>
                  <a:pt x="100" y="13"/>
                </a:lnTo>
                <a:lnTo>
                  <a:pt x="100" y="25"/>
                </a:lnTo>
                <a:lnTo>
                  <a:pt x="99" y="39"/>
                </a:lnTo>
                <a:lnTo>
                  <a:pt x="99" y="53"/>
                </a:lnTo>
                <a:lnTo>
                  <a:pt x="95" y="76"/>
                </a:lnTo>
                <a:lnTo>
                  <a:pt x="92" y="96"/>
                </a:lnTo>
                <a:lnTo>
                  <a:pt x="87" y="115"/>
                </a:lnTo>
                <a:lnTo>
                  <a:pt x="80" y="138"/>
                </a:lnTo>
                <a:lnTo>
                  <a:pt x="77" y="150"/>
                </a:lnTo>
                <a:lnTo>
                  <a:pt x="76" y="161"/>
                </a:lnTo>
                <a:lnTo>
                  <a:pt x="75" y="172"/>
                </a:lnTo>
                <a:lnTo>
                  <a:pt x="72" y="183"/>
                </a:lnTo>
                <a:lnTo>
                  <a:pt x="68" y="191"/>
                </a:lnTo>
                <a:lnTo>
                  <a:pt x="64" y="197"/>
                </a:lnTo>
                <a:lnTo>
                  <a:pt x="60" y="204"/>
                </a:lnTo>
                <a:lnTo>
                  <a:pt x="55" y="209"/>
                </a:lnTo>
                <a:lnTo>
                  <a:pt x="50" y="216"/>
                </a:lnTo>
                <a:lnTo>
                  <a:pt x="46" y="221"/>
                </a:lnTo>
                <a:lnTo>
                  <a:pt x="41" y="229"/>
                </a:lnTo>
                <a:lnTo>
                  <a:pt x="37" y="236"/>
                </a:lnTo>
                <a:lnTo>
                  <a:pt x="32" y="253"/>
                </a:lnTo>
                <a:lnTo>
                  <a:pt x="24" y="269"/>
                </a:lnTo>
                <a:lnTo>
                  <a:pt x="22" y="254"/>
                </a:lnTo>
                <a:lnTo>
                  <a:pt x="19" y="240"/>
                </a:lnTo>
                <a:lnTo>
                  <a:pt x="15" y="227"/>
                </a:lnTo>
                <a:lnTo>
                  <a:pt x="11" y="215"/>
                </a:lnTo>
                <a:lnTo>
                  <a:pt x="7" y="203"/>
                </a:lnTo>
                <a:lnTo>
                  <a:pt x="4" y="191"/>
                </a:lnTo>
                <a:lnTo>
                  <a:pt x="1" y="177"/>
                </a:lnTo>
                <a:lnTo>
                  <a:pt x="0" y="162"/>
                </a:lnTo>
                <a:lnTo>
                  <a:pt x="0" y="152"/>
                </a:lnTo>
                <a:lnTo>
                  <a:pt x="2" y="143"/>
                </a:lnTo>
                <a:lnTo>
                  <a:pt x="5" y="135"/>
                </a:lnTo>
                <a:lnTo>
                  <a:pt x="8" y="127"/>
                </a:lnTo>
                <a:lnTo>
                  <a:pt x="16" y="112"/>
                </a:lnTo>
                <a:lnTo>
                  <a:pt x="25" y="98"/>
                </a:lnTo>
                <a:lnTo>
                  <a:pt x="35" y="84"/>
                </a:lnTo>
                <a:lnTo>
                  <a:pt x="42" y="69"/>
                </a:lnTo>
                <a:lnTo>
                  <a:pt x="46" y="61"/>
                </a:lnTo>
                <a:lnTo>
                  <a:pt x="49" y="53"/>
                </a:lnTo>
                <a:lnTo>
                  <a:pt x="50" y="44"/>
                </a:lnTo>
                <a:lnTo>
                  <a:pt x="51" y="34"/>
                </a:lnTo>
                <a:lnTo>
                  <a:pt x="50" y="24"/>
                </a:lnTo>
                <a:lnTo>
                  <a:pt x="48" y="13"/>
                </a:lnTo>
                <a:lnTo>
                  <a:pt x="48" y="13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2" name="Freeform 248"/>
          <p:cNvSpPr>
            <a:spLocks/>
          </p:cNvSpPr>
          <p:nvPr/>
        </p:nvSpPr>
        <p:spPr bwMode="auto">
          <a:xfrm>
            <a:off x="7094565" y="3538202"/>
            <a:ext cx="1093206" cy="742164"/>
          </a:xfrm>
          <a:custGeom>
            <a:avLst/>
            <a:gdLst>
              <a:gd name="T0" fmla="*/ 2061 w 2375"/>
              <a:gd name="T1" fmla="*/ 375 h 1612"/>
              <a:gd name="T2" fmla="*/ 2123 w 2375"/>
              <a:gd name="T3" fmla="*/ 418 h 1612"/>
              <a:gd name="T4" fmla="*/ 2082 w 2375"/>
              <a:gd name="T5" fmla="*/ 492 h 1612"/>
              <a:gd name="T6" fmla="*/ 2036 w 2375"/>
              <a:gd name="T7" fmla="*/ 473 h 1612"/>
              <a:gd name="T8" fmla="*/ 2002 w 2375"/>
              <a:gd name="T9" fmla="*/ 486 h 1612"/>
              <a:gd name="T10" fmla="*/ 2074 w 2375"/>
              <a:gd name="T11" fmla="*/ 533 h 1612"/>
              <a:gd name="T12" fmla="*/ 2151 w 2375"/>
              <a:gd name="T13" fmla="*/ 574 h 1612"/>
              <a:gd name="T14" fmla="*/ 2154 w 2375"/>
              <a:gd name="T15" fmla="*/ 615 h 1612"/>
              <a:gd name="T16" fmla="*/ 2105 w 2375"/>
              <a:gd name="T17" fmla="*/ 646 h 1612"/>
              <a:gd name="T18" fmla="*/ 2104 w 2375"/>
              <a:gd name="T19" fmla="*/ 669 h 1612"/>
              <a:gd name="T20" fmla="*/ 2176 w 2375"/>
              <a:gd name="T21" fmla="*/ 722 h 1612"/>
              <a:gd name="T22" fmla="*/ 2159 w 2375"/>
              <a:gd name="T23" fmla="*/ 746 h 1612"/>
              <a:gd name="T24" fmla="*/ 2093 w 2375"/>
              <a:gd name="T25" fmla="*/ 746 h 1612"/>
              <a:gd name="T26" fmla="*/ 2096 w 2375"/>
              <a:gd name="T27" fmla="*/ 777 h 1612"/>
              <a:gd name="T28" fmla="*/ 2154 w 2375"/>
              <a:gd name="T29" fmla="*/ 797 h 1612"/>
              <a:gd name="T30" fmla="*/ 2231 w 2375"/>
              <a:gd name="T31" fmla="*/ 799 h 1612"/>
              <a:gd name="T32" fmla="*/ 2287 w 2375"/>
              <a:gd name="T33" fmla="*/ 788 h 1612"/>
              <a:gd name="T34" fmla="*/ 2316 w 2375"/>
              <a:gd name="T35" fmla="*/ 811 h 1612"/>
              <a:gd name="T36" fmla="*/ 2366 w 2375"/>
              <a:gd name="T37" fmla="*/ 867 h 1612"/>
              <a:gd name="T38" fmla="*/ 2340 w 2375"/>
              <a:gd name="T39" fmla="*/ 903 h 1612"/>
              <a:gd name="T40" fmla="*/ 25 w 2375"/>
              <a:gd name="T41" fmla="*/ 1585 h 1612"/>
              <a:gd name="T42" fmla="*/ 147 w 2375"/>
              <a:gd name="T43" fmla="*/ 1484 h 1612"/>
              <a:gd name="T44" fmla="*/ 218 w 2375"/>
              <a:gd name="T45" fmla="*/ 1421 h 1612"/>
              <a:gd name="T46" fmla="*/ 265 w 2375"/>
              <a:gd name="T47" fmla="*/ 1344 h 1612"/>
              <a:gd name="T48" fmla="*/ 278 w 2375"/>
              <a:gd name="T49" fmla="*/ 1283 h 1612"/>
              <a:gd name="T50" fmla="*/ 334 w 2375"/>
              <a:gd name="T51" fmla="*/ 1243 h 1612"/>
              <a:gd name="T52" fmla="*/ 385 w 2375"/>
              <a:gd name="T53" fmla="*/ 1173 h 1612"/>
              <a:gd name="T54" fmla="*/ 423 w 2375"/>
              <a:gd name="T55" fmla="*/ 1081 h 1612"/>
              <a:gd name="T56" fmla="*/ 466 w 2375"/>
              <a:gd name="T57" fmla="*/ 1137 h 1612"/>
              <a:gd name="T58" fmla="*/ 530 w 2375"/>
              <a:gd name="T59" fmla="*/ 1177 h 1612"/>
              <a:gd name="T60" fmla="*/ 611 w 2375"/>
              <a:gd name="T61" fmla="*/ 1220 h 1612"/>
              <a:gd name="T62" fmla="*/ 658 w 2375"/>
              <a:gd name="T63" fmla="*/ 1131 h 1612"/>
              <a:gd name="T64" fmla="*/ 774 w 2375"/>
              <a:gd name="T65" fmla="*/ 1096 h 1612"/>
              <a:gd name="T66" fmla="*/ 850 w 2375"/>
              <a:gd name="T67" fmla="*/ 1057 h 1612"/>
              <a:gd name="T68" fmla="*/ 937 w 2375"/>
              <a:gd name="T69" fmla="*/ 1034 h 1612"/>
              <a:gd name="T70" fmla="*/ 948 w 2375"/>
              <a:gd name="T71" fmla="*/ 953 h 1612"/>
              <a:gd name="T72" fmla="*/ 935 w 2375"/>
              <a:gd name="T73" fmla="*/ 854 h 1612"/>
              <a:gd name="T74" fmla="*/ 989 w 2375"/>
              <a:gd name="T75" fmla="*/ 745 h 1612"/>
              <a:gd name="T76" fmla="*/ 1052 w 2375"/>
              <a:gd name="T77" fmla="*/ 607 h 1612"/>
              <a:gd name="T78" fmla="*/ 1114 w 2375"/>
              <a:gd name="T79" fmla="*/ 499 h 1612"/>
              <a:gd name="T80" fmla="*/ 1180 w 2375"/>
              <a:gd name="T81" fmla="*/ 499 h 1612"/>
              <a:gd name="T82" fmla="*/ 1226 w 2375"/>
              <a:gd name="T83" fmla="*/ 435 h 1612"/>
              <a:gd name="T84" fmla="*/ 1257 w 2375"/>
              <a:gd name="T85" fmla="*/ 371 h 1612"/>
              <a:gd name="T86" fmla="*/ 1283 w 2375"/>
              <a:gd name="T87" fmla="*/ 356 h 1612"/>
              <a:gd name="T88" fmla="*/ 1330 w 2375"/>
              <a:gd name="T89" fmla="*/ 286 h 1612"/>
              <a:gd name="T90" fmla="*/ 1380 w 2375"/>
              <a:gd name="T91" fmla="*/ 177 h 1612"/>
              <a:gd name="T92" fmla="*/ 1398 w 2375"/>
              <a:gd name="T93" fmla="*/ 109 h 1612"/>
              <a:gd name="T94" fmla="*/ 1416 w 2375"/>
              <a:gd name="T95" fmla="*/ 71 h 1612"/>
              <a:gd name="T96" fmla="*/ 1490 w 2375"/>
              <a:gd name="T97" fmla="*/ 83 h 1612"/>
              <a:gd name="T98" fmla="*/ 1527 w 2375"/>
              <a:gd name="T99" fmla="*/ 101 h 1612"/>
              <a:gd name="T100" fmla="*/ 1553 w 2375"/>
              <a:gd name="T101" fmla="*/ 47 h 1612"/>
              <a:gd name="T102" fmla="*/ 1592 w 2375"/>
              <a:gd name="T103" fmla="*/ 5 h 1612"/>
              <a:gd name="T104" fmla="*/ 1636 w 2375"/>
              <a:gd name="T105" fmla="*/ 13 h 1612"/>
              <a:gd name="T106" fmla="*/ 1668 w 2375"/>
              <a:gd name="T107" fmla="*/ 73 h 1612"/>
              <a:gd name="T108" fmla="*/ 1744 w 2375"/>
              <a:gd name="T109" fmla="*/ 104 h 1612"/>
              <a:gd name="T110" fmla="*/ 1810 w 2375"/>
              <a:gd name="T111" fmla="*/ 166 h 1612"/>
              <a:gd name="T112" fmla="*/ 1789 w 2375"/>
              <a:gd name="T113" fmla="*/ 271 h 1612"/>
              <a:gd name="T114" fmla="*/ 1779 w 2375"/>
              <a:gd name="T115" fmla="*/ 353 h 1612"/>
              <a:gd name="T116" fmla="*/ 1885 w 2375"/>
              <a:gd name="T117" fmla="*/ 348 h 1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75" h="1612">
                <a:moveTo>
                  <a:pt x="2019" y="335"/>
                </a:moveTo>
                <a:lnTo>
                  <a:pt x="2028" y="340"/>
                </a:lnTo>
                <a:lnTo>
                  <a:pt x="2036" y="346"/>
                </a:lnTo>
                <a:lnTo>
                  <a:pt x="2042" y="353"/>
                </a:lnTo>
                <a:lnTo>
                  <a:pt x="2049" y="361"/>
                </a:lnTo>
                <a:lnTo>
                  <a:pt x="2054" y="367"/>
                </a:lnTo>
                <a:lnTo>
                  <a:pt x="2061" y="375"/>
                </a:lnTo>
                <a:lnTo>
                  <a:pt x="2068" y="381"/>
                </a:lnTo>
                <a:lnTo>
                  <a:pt x="2077" y="388"/>
                </a:lnTo>
                <a:lnTo>
                  <a:pt x="2082" y="389"/>
                </a:lnTo>
                <a:lnTo>
                  <a:pt x="2088" y="391"/>
                </a:lnTo>
                <a:lnTo>
                  <a:pt x="2104" y="400"/>
                </a:lnTo>
                <a:lnTo>
                  <a:pt x="2118" y="412"/>
                </a:lnTo>
                <a:lnTo>
                  <a:pt x="2123" y="418"/>
                </a:lnTo>
                <a:lnTo>
                  <a:pt x="2128" y="425"/>
                </a:lnTo>
                <a:lnTo>
                  <a:pt x="2131" y="434"/>
                </a:lnTo>
                <a:lnTo>
                  <a:pt x="2132" y="443"/>
                </a:lnTo>
                <a:lnTo>
                  <a:pt x="2132" y="494"/>
                </a:lnTo>
                <a:lnTo>
                  <a:pt x="2089" y="494"/>
                </a:lnTo>
                <a:lnTo>
                  <a:pt x="2086" y="493"/>
                </a:lnTo>
                <a:lnTo>
                  <a:pt x="2082" y="492"/>
                </a:lnTo>
                <a:lnTo>
                  <a:pt x="2079" y="490"/>
                </a:lnTo>
                <a:lnTo>
                  <a:pt x="2077" y="489"/>
                </a:lnTo>
                <a:lnTo>
                  <a:pt x="2073" y="484"/>
                </a:lnTo>
                <a:lnTo>
                  <a:pt x="2066" y="480"/>
                </a:lnTo>
                <a:lnTo>
                  <a:pt x="2055" y="477"/>
                </a:lnTo>
                <a:lnTo>
                  <a:pt x="2046" y="474"/>
                </a:lnTo>
                <a:lnTo>
                  <a:pt x="2036" y="473"/>
                </a:lnTo>
                <a:lnTo>
                  <a:pt x="2024" y="473"/>
                </a:lnTo>
                <a:lnTo>
                  <a:pt x="2021" y="473"/>
                </a:lnTo>
                <a:lnTo>
                  <a:pt x="2017" y="474"/>
                </a:lnTo>
                <a:lnTo>
                  <a:pt x="2015" y="476"/>
                </a:lnTo>
                <a:lnTo>
                  <a:pt x="2013" y="477"/>
                </a:lnTo>
                <a:lnTo>
                  <a:pt x="2008" y="481"/>
                </a:lnTo>
                <a:lnTo>
                  <a:pt x="2002" y="486"/>
                </a:lnTo>
                <a:lnTo>
                  <a:pt x="2003" y="492"/>
                </a:lnTo>
                <a:lnTo>
                  <a:pt x="2006" y="497"/>
                </a:lnTo>
                <a:lnTo>
                  <a:pt x="2016" y="501"/>
                </a:lnTo>
                <a:lnTo>
                  <a:pt x="2027" y="504"/>
                </a:lnTo>
                <a:lnTo>
                  <a:pt x="2044" y="514"/>
                </a:lnTo>
                <a:lnTo>
                  <a:pt x="2059" y="524"/>
                </a:lnTo>
                <a:lnTo>
                  <a:pt x="2074" y="533"/>
                </a:lnTo>
                <a:lnTo>
                  <a:pt x="2091" y="544"/>
                </a:lnTo>
                <a:lnTo>
                  <a:pt x="2102" y="551"/>
                </a:lnTo>
                <a:lnTo>
                  <a:pt x="2111" y="556"/>
                </a:lnTo>
                <a:lnTo>
                  <a:pt x="2121" y="560"/>
                </a:lnTo>
                <a:lnTo>
                  <a:pt x="2133" y="566"/>
                </a:lnTo>
                <a:lnTo>
                  <a:pt x="2143" y="570"/>
                </a:lnTo>
                <a:lnTo>
                  <a:pt x="2151" y="574"/>
                </a:lnTo>
                <a:lnTo>
                  <a:pt x="2155" y="578"/>
                </a:lnTo>
                <a:lnTo>
                  <a:pt x="2157" y="581"/>
                </a:lnTo>
                <a:lnTo>
                  <a:pt x="2159" y="585"/>
                </a:lnTo>
                <a:lnTo>
                  <a:pt x="2160" y="589"/>
                </a:lnTo>
                <a:lnTo>
                  <a:pt x="2159" y="600"/>
                </a:lnTo>
                <a:lnTo>
                  <a:pt x="2156" y="610"/>
                </a:lnTo>
                <a:lnTo>
                  <a:pt x="2154" y="615"/>
                </a:lnTo>
                <a:lnTo>
                  <a:pt x="2150" y="619"/>
                </a:lnTo>
                <a:lnTo>
                  <a:pt x="2147" y="623"/>
                </a:lnTo>
                <a:lnTo>
                  <a:pt x="2144" y="626"/>
                </a:lnTo>
                <a:lnTo>
                  <a:pt x="2138" y="628"/>
                </a:lnTo>
                <a:lnTo>
                  <a:pt x="2133" y="629"/>
                </a:lnTo>
                <a:lnTo>
                  <a:pt x="2118" y="638"/>
                </a:lnTo>
                <a:lnTo>
                  <a:pt x="2105" y="646"/>
                </a:lnTo>
                <a:lnTo>
                  <a:pt x="2098" y="649"/>
                </a:lnTo>
                <a:lnTo>
                  <a:pt x="2091" y="651"/>
                </a:lnTo>
                <a:lnTo>
                  <a:pt x="2083" y="653"/>
                </a:lnTo>
                <a:lnTo>
                  <a:pt x="2075" y="653"/>
                </a:lnTo>
                <a:lnTo>
                  <a:pt x="2084" y="660"/>
                </a:lnTo>
                <a:lnTo>
                  <a:pt x="2094" y="665"/>
                </a:lnTo>
                <a:lnTo>
                  <a:pt x="2104" y="669"/>
                </a:lnTo>
                <a:lnTo>
                  <a:pt x="2115" y="675"/>
                </a:lnTo>
                <a:lnTo>
                  <a:pt x="2128" y="682"/>
                </a:lnTo>
                <a:lnTo>
                  <a:pt x="2138" y="689"/>
                </a:lnTo>
                <a:lnTo>
                  <a:pt x="2149" y="696"/>
                </a:lnTo>
                <a:lnTo>
                  <a:pt x="2159" y="705"/>
                </a:lnTo>
                <a:lnTo>
                  <a:pt x="2168" y="714"/>
                </a:lnTo>
                <a:lnTo>
                  <a:pt x="2176" y="722"/>
                </a:lnTo>
                <a:lnTo>
                  <a:pt x="2184" y="734"/>
                </a:lnTo>
                <a:lnTo>
                  <a:pt x="2191" y="746"/>
                </a:lnTo>
                <a:lnTo>
                  <a:pt x="2186" y="750"/>
                </a:lnTo>
                <a:lnTo>
                  <a:pt x="2181" y="755"/>
                </a:lnTo>
                <a:lnTo>
                  <a:pt x="2175" y="751"/>
                </a:lnTo>
                <a:lnTo>
                  <a:pt x="2170" y="749"/>
                </a:lnTo>
                <a:lnTo>
                  <a:pt x="2159" y="746"/>
                </a:lnTo>
                <a:lnTo>
                  <a:pt x="2148" y="743"/>
                </a:lnTo>
                <a:lnTo>
                  <a:pt x="2138" y="740"/>
                </a:lnTo>
                <a:lnTo>
                  <a:pt x="2127" y="739"/>
                </a:lnTo>
                <a:lnTo>
                  <a:pt x="2117" y="740"/>
                </a:lnTo>
                <a:lnTo>
                  <a:pt x="2109" y="742"/>
                </a:lnTo>
                <a:lnTo>
                  <a:pt x="2102" y="744"/>
                </a:lnTo>
                <a:lnTo>
                  <a:pt x="2093" y="746"/>
                </a:lnTo>
                <a:lnTo>
                  <a:pt x="2079" y="749"/>
                </a:lnTo>
                <a:lnTo>
                  <a:pt x="2066" y="751"/>
                </a:lnTo>
                <a:lnTo>
                  <a:pt x="2053" y="754"/>
                </a:lnTo>
                <a:lnTo>
                  <a:pt x="2040" y="759"/>
                </a:lnTo>
                <a:lnTo>
                  <a:pt x="2061" y="764"/>
                </a:lnTo>
                <a:lnTo>
                  <a:pt x="2079" y="771"/>
                </a:lnTo>
                <a:lnTo>
                  <a:pt x="2096" y="777"/>
                </a:lnTo>
                <a:lnTo>
                  <a:pt x="2117" y="784"/>
                </a:lnTo>
                <a:lnTo>
                  <a:pt x="2128" y="785"/>
                </a:lnTo>
                <a:lnTo>
                  <a:pt x="2138" y="786"/>
                </a:lnTo>
                <a:lnTo>
                  <a:pt x="2144" y="789"/>
                </a:lnTo>
                <a:lnTo>
                  <a:pt x="2149" y="794"/>
                </a:lnTo>
                <a:lnTo>
                  <a:pt x="2151" y="796"/>
                </a:lnTo>
                <a:lnTo>
                  <a:pt x="2154" y="797"/>
                </a:lnTo>
                <a:lnTo>
                  <a:pt x="2157" y="798"/>
                </a:lnTo>
                <a:lnTo>
                  <a:pt x="2160" y="799"/>
                </a:lnTo>
                <a:lnTo>
                  <a:pt x="2177" y="799"/>
                </a:lnTo>
                <a:lnTo>
                  <a:pt x="2191" y="799"/>
                </a:lnTo>
                <a:lnTo>
                  <a:pt x="2205" y="799"/>
                </a:lnTo>
                <a:lnTo>
                  <a:pt x="2223" y="799"/>
                </a:lnTo>
                <a:lnTo>
                  <a:pt x="2231" y="799"/>
                </a:lnTo>
                <a:lnTo>
                  <a:pt x="2240" y="798"/>
                </a:lnTo>
                <a:lnTo>
                  <a:pt x="2248" y="796"/>
                </a:lnTo>
                <a:lnTo>
                  <a:pt x="2255" y="794"/>
                </a:lnTo>
                <a:lnTo>
                  <a:pt x="2263" y="793"/>
                </a:lnTo>
                <a:lnTo>
                  <a:pt x="2270" y="790"/>
                </a:lnTo>
                <a:lnTo>
                  <a:pt x="2278" y="789"/>
                </a:lnTo>
                <a:lnTo>
                  <a:pt x="2287" y="788"/>
                </a:lnTo>
                <a:lnTo>
                  <a:pt x="2293" y="788"/>
                </a:lnTo>
                <a:lnTo>
                  <a:pt x="2298" y="788"/>
                </a:lnTo>
                <a:lnTo>
                  <a:pt x="2304" y="789"/>
                </a:lnTo>
                <a:lnTo>
                  <a:pt x="2308" y="791"/>
                </a:lnTo>
                <a:lnTo>
                  <a:pt x="2310" y="796"/>
                </a:lnTo>
                <a:lnTo>
                  <a:pt x="2311" y="802"/>
                </a:lnTo>
                <a:lnTo>
                  <a:pt x="2316" y="811"/>
                </a:lnTo>
                <a:lnTo>
                  <a:pt x="2321" y="818"/>
                </a:lnTo>
                <a:lnTo>
                  <a:pt x="2325" y="826"/>
                </a:lnTo>
                <a:lnTo>
                  <a:pt x="2332" y="834"/>
                </a:lnTo>
                <a:lnTo>
                  <a:pt x="2345" y="845"/>
                </a:lnTo>
                <a:lnTo>
                  <a:pt x="2356" y="856"/>
                </a:lnTo>
                <a:lnTo>
                  <a:pt x="2361" y="862"/>
                </a:lnTo>
                <a:lnTo>
                  <a:pt x="2366" y="867"/>
                </a:lnTo>
                <a:lnTo>
                  <a:pt x="2371" y="874"/>
                </a:lnTo>
                <a:lnTo>
                  <a:pt x="2375" y="882"/>
                </a:lnTo>
                <a:lnTo>
                  <a:pt x="2366" y="885"/>
                </a:lnTo>
                <a:lnTo>
                  <a:pt x="2359" y="889"/>
                </a:lnTo>
                <a:lnTo>
                  <a:pt x="2351" y="891"/>
                </a:lnTo>
                <a:lnTo>
                  <a:pt x="2343" y="892"/>
                </a:lnTo>
                <a:lnTo>
                  <a:pt x="2340" y="903"/>
                </a:lnTo>
                <a:lnTo>
                  <a:pt x="2349" y="920"/>
                </a:lnTo>
                <a:lnTo>
                  <a:pt x="2349" y="920"/>
                </a:lnTo>
                <a:lnTo>
                  <a:pt x="584" y="1461"/>
                </a:lnTo>
                <a:lnTo>
                  <a:pt x="584" y="1461"/>
                </a:lnTo>
                <a:lnTo>
                  <a:pt x="0" y="1612"/>
                </a:lnTo>
                <a:lnTo>
                  <a:pt x="0" y="1612"/>
                </a:lnTo>
                <a:lnTo>
                  <a:pt x="25" y="1585"/>
                </a:lnTo>
                <a:lnTo>
                  <a:pt x="46" y="1561"/>
                </a:lnTo>
                <a:lnTo>
                  <a:pt x="58" y="1551"/>
                </a:lnTo>
                <a:lnTo>
                  <a:pt x="70" y="1539"/>
                </a:lnTo>
                <a:lnTo>
                  <a:pt x="84" y="1528"/>
                </a:lnTo>
                <a:lnTo>
                  <a:pt x="98" y="1516"/>
                </a:lnTo>
                <a:lnTo>
                  <a:pt x="124" y="1499"/>
                </a:lnTo>
                <a:lnTo>
                  <a:pt x="147" y="1484"/>
                </a:lnTo>
                <a:lnTo>
                  <a:pt x="158" y="1476"/>
                </a:lnTo>
                <a:lnTo>
                  <a:pt x="169" y="1467"/>
                </a:lnTo>
                <a:lnTo>
                  <a:pt x="180" y="1458"/>
                </a:lnTo>
                <a:lnTo>
                  <a:pt x="191" y="1447"/>
                </a:lnTo>
                <a:lnTo>
                  <a:pt x="203" y="1439"/>
                </a:lnTo>
                <a:lnTo>
                  <a:pt x="213" y="1432"/>
                </a:lnTo>
                <a:lnTo>
                  <a:pt x="218" y="1421"/>
                </a:lnTo>
                <a:lnTo>
                  <a:pt x="221" y="1410"/>
                </a:lnTo>
                <a:lnTo>
                  <a:pt x="224" y="1399"/>
                </a:lnTo>
                <a:lnTo>
                  <a:pt x="229" y="1389"/>
                </a:lnTo>
                <a:lnTo>
                  <a:pt x="243" y="1376"/>
                </a:lnTo>
                <a:lnTo>
                  <a:pt x="258" y="1363"/>
                </a:lnTo>
                <a:lnTo>
                  <a:pt x="262" y="1353"/>
                </a:lnTo>
                <a:lnTo>
                  <a:pt x="265" y="1344"/>
                </a:lnTo>
                <a:lnTo>
                  <a:pt x="266" y="1335"/>
                </a:lnTo>
                <a:lnTo>
                  <a:pt x="267" y="1326"/>
                </a:lnTo>
                <a:lnTo>
                  <a:pt x="267" y="1316"/>
                </a:lnTo>
                <a:lnTo>
                  <a:pt x="268" y="1307"/>
                </a:lnTo>
                <a:lnTo>
                  <a:pt x="270" y="1298"/>
                </a:lnTo>
                <a:lnTo>
                  <a:pt x="274" y="1288"/>
                </a:lnTo>
                <a:lnTo>
                  <a:pt x="278" y="1283"/>
                </a:lnTo>
                <a:lnTo>
                  <a:pt x="283" y="1278"/>
                </a:lnTo>
                <a:lnTo>
                  <a:pt x="289" y="1276"/>
                </a:lnTo>
                <a:lnTo>
                  <a:pt x="295" y="1272"/>
                </a:lnTo>
                <a:lnTo>
                  <a:pt x="310" y="1261"/>
                </a:lnTo>
                <a:lnTo>
                  <a:pt x="322" y="1253"/>
                </a:lnTo>
                <a:lnTo>
                  <a:pt x="328" y="1247"/>
                </a:lnTo>
                <a:lnTo>
                  <a:pt x="334" y="1243"/>
                </a:lnTo>
                <a:lnTo>
                  <a:pt x="340" y="1236"/>
                </a:lnTo>
                <a:lnTo>
                  <a:pt x="346" y="1230"/>
                </a:lnTo>
                <a:lnTo>
                  <a:pt x="352" y="1219"/>
                </a:lnTo>
                <a:lnTo>
                  <a:pt x="359" y="1208"/>
                </a:lnTo>
                <a:lnTo>
                  <a:pt x="368" y="1197"/>
                </a:lnTo>
                <a:lnTo>
                  <a:pt x="377" y="1187"/>
                </a:lnTo>
                <a:lnTo>
                  <a:pt x="385" y="1173"/>
                </a:lnTo>
                <a:lnTo>
                  <a:pt x="390" y="1161"/>
                </a:lnTo>
                <a:lnTo>
                  <a:pt x="394" y="1148"/>
                </a:lnTo>
                <a:lnTo>
                  <a:pt x="399" y="1136"/>
                </a:lnTo>
                <a:lnTo>
                  <a:pt x="404" y="1110"/>
                </a:lnTo>
                <a:lnTo>
                  <a:pt x="409" y="1081"/>
                </a:lnTo>
                <a:lnTo>
                  <a:pt x="409" y="1081"/>
                </a:lnTo>
                <a:lnTo>
                  <a:pt x="423" y="1081"/>
                </a:lnTo>
                <a:lnTo>
                  <a:pt x="436" y="1083"/>
                </a:lnTo>
                <a:lnTo>
                  <a:pt x="442" y="1088"/>
                </a:lnTo>
                <a:lnTo>
                  <a:pt x="446" y="1094"/>
                </a:lnTo>
                <a:lnTo>
                  <a:pt x="450" y="1100"/>
                </a:lnTo>
                <a:lnTo>
                  <a:pt x="453" y="1107"/>
                </a:lnTo>
                <a:lnTo>
                  <a:pt x="458" y="1122"/>
                </a:lnTo>
                <a:lnTo>
                  <a:pt x="466" y="1137"/>
                </a:lnTo>
                <a:lnTo>
                  <a:pt x="470" y="1143"/>
                </a:lnTo>
                <a:lnTo>
                  <a:pt x="475" y="1149"/>
                </a:lnTo>
                <a:lnTo>
                  <a:pt x="481" y="1154"/>
                </a:lnTo>
                <a:lnTo>
                  <a:pt x="487" y="1158"/>
                </a:lnTo>
                <a:lnTo>
                  <a:pt x="500" y="1165"/>
                </a:lnTo>
                <a:lnTo>
                  <a:pt x="515" y="1172"/>
                </a:lnTo>
                <a:lnTo>
                  <a:pt x="530" y="1177"/>
                </a:lnTo>
                <a:lnTo>
                  <a:pt x="542" y="1183"/>
                </a:lnTo>
                <a:lnTo>
                  <a:pt x="555" y="1190"/>
                </a:lnTo>
                <a:lnTo>
                  <a:pt x="569" y="1197"/>
                </a:lnTo>
                <a:lnTo>
                  <a:pt x="579" y="1206"/>
                </a:lnTo>
                <a:lnTo>
                  <a:pt x="590" y="1214"/>
                </a:lnTo>
                <a:lnTo>
                  <a:pt x="602" y="1217"/>
                </a:lnTo>
                <a:lnTo>
                  <a:pt x="611" y="1220"/>
                </a:lnTo>
                <a:lnTo>
                  <a:pt x="622" y="1222"/>
                </a:lnTo>
                <a:lnTo>
                  <a:pt x="634" y="1224"/>
                </a:lnTo>
                <a:lnTo>
                  <a:pt x="634" y="1159"/>
                </a:lnTo>
                <a:lnTo>
                  <a:pt x="636" y="1145"/>
                </a:lnTo>
                <a:lnTo>
                  <a:pt x="637" y="1132"/>
                </a:lnTo>
                <a:lnTo>
                  <a:pt x="648" y="1132"/>
                </a:lnTo>
                <a:lnTo>
                  <a:pt x="658" y="1131"/>
                </a:lnTo>
                <a:lnTo>
                  <a:pt x="667" y="1128"/>
                </a:lnTo>
                <a:lnTo>
                  <a:pt x="676" y="1126"/>
                </a:lnTo>
                <a:lnTo>
                  <a:pt x="693" y="1120"/>
                </a:lnTo>
                <a:lnTo>
                  <a:pt x="712" y="1112"/>
                </a:lnTo>
                <a:lnTo>
                  <a:pt x="734" y="1106"/>
                </a:lnTo>
                <a:lnTo>
                  <a:pt x="755" y="1101"/>
                </a:lnTo>
                <a:lnTo>
                  <a:pt x="774" y="1096"/>
                </a:lnTo>
                <a:lnTo>
                  <a:pt x="797" y="1088"/>
                </a:lnTo>
                <a:lnTo>
                  <a:pt x="805" y="1085"/>
                </a:lnTo>
                <a:lnTo>
                  <a:pt x="811" y="1082"/>
                </a:lnTo>
                <a:lnTo>
                  <a:pt x="818" y="1078"/>
                </a:lnTo>
                <a:lnTo>
                  <a:pt x="824" y="1074"/>
                </a:lnTo>
                <a:lnTo>
                  <a:pt x="836" y="1066"/>
                </a:lnTo>
                <a:lnTo>
                  <a:pt x="850" y="1057"/>
                </a:lnTo>
                <a:lnTo>
                  <a:pt x="864" y="1051"/>
                </a:lnTo>
                <a:lnTo>
                  <a:pt x="876" y="1046"/>
                </a:lnTo>
                <a:lnTo>
                  <a:pt x="889" y="1043"/>
                </a:lnTo>
                <a:lnTo>
                  <a:pt x="903" y="1039"/>
                </a:lnTo>
                <a:lnTo>
                  <a:pt x="917" y="1039"/>
                </a:lnTo>
                <a:lnTo>
                  <a:pt x="928" y="1035"/>
                </a:lnTo>
                <a:lnTo>
                  <a:pt x="937" y="1034"/>
                </a:lnTo>
                <a:lnTo>
                  <a:pt x="947" y="1034"/>
                </a:lnTo>
                <a:lnTo>
                  <a:pt x="959" y="1035"/>
                </a:lnTo>
                <a:lnTo>
                  <a:pt x="959" y="996"/>
                </a:lnTo>
                <a:lnTo>
                  <a:pt x="958" y="984"/>
                </a:lnTo>
                <a:lnTo>
                  <a:pt x="955" y="974"/>
                </a:lnTo>
                <a:lnTo>
                  <a:pt x="950" y="964"/>
                </a:lnTo>
                <a:lnTo>
                  <a:pt x="948" y="953"/>
                </a:lnTo>
                <a:lnTo>
                  <a:pt x="947" y="938"/>
                </a:lnTo>
                <a:lnTo>
                  <a:pt x="946" y="924"/>
                </a:lnTo>
                <a:lnTo>
                  <a:pt x="945" y="910"/>
                </a:lnTo>
                <a:lnTo>
                  <a:pt x="943" y="895"/>
                </a:lnTo>
                <a:lnTo>
                  <a:pt x="939" y="879"/>
                </a:lnTo>
                <a:lnTo>
                  <a:pt x="935" y="863"/>
                </a:lnTo>
                <a:lnTo>
                  <a:pt x="935" y="854"/>
                </a:lnTo>
                <a:lnTo>
                  <a:pt x="937" y="845"/>
                </a:lnTo>
                <a:lnTo>
                  <a:pt x="940" y="838"/>
                </a:lnTo>
                <a:lnTo>
                  <a:pt x="943" y="830"/>
                </a:lnTo>
                <a:lnTo>
                  <a:pt x="950" y="815"/>
                </a:lnTo>
                <a:lnTo>
                  <a:pt x="959" y="799"/>
                </a:lnTo>
                <a:lnTo>
                  <a:pt x="974" y="770"/>
                </a:lnTo>
                <a:lnTo>
                  <a:pt x="989" y="745"/>
                </a:lnTo>
                <a:lnTo>
                  <a:pt x="1004" y="719"/>
                </a:lnTo>
                <a:lnTo>
                  <a:pt x="1021" y="690"/>
                </a:lnTo>
                <a:lnTo>
                  <a:pt x="1027" y="674"/>
                </a:lnTo>
                <a:lnTo>
                  <a:pt x="1033" y="658"/>
                </a:lnTo>
                <a:lnTo>
                  <a:pt x="1038" y="641"/>
                </a:lnTo>
                <a:lnTo>
                  <a:pt x="1044" y="624"/>
                </a:lnTo>
                <a:lnTo>
                  <a:pt x="1052" y="607"/>
                </a:lnTo>
                <a:lnTo>
                  <a:pt x="1061" y="591"/>
                </a:lnTo>
                <a:lnTo>
                  <a:pt x="1069" y="575"/>
                </a:lnTo>
                <a:lnTo>
                  <a:pt x="1079" y="561"/>
                </a:lnTo>
                <a:lnTo>
                  <a:pt x="1088" y="547"/>
                </a:lnTo>
                <a:lnTo>
                  <a:pt x="1096" y="533"/>
                </a:lnTo>
                <a:lnTo>
                  <a:pt x="1105" y="517"/>
                </a:lnTo>
                <a:lnTo>
                  <a:pt x="1114" y="499"/>
                </a:lnTo>
                <a:lnTo>
                  <a:pt x="1124" y="502"/>
                </a:lnTo>
                <a:lnTo>
                  <a:pt x="1134" y="505"/>
                </a:lnTo>
                <a:lnTo>
                  <a:pt x="1144" y="506"/>
                </a:lnTo>
                <a:lnTo>
                  <a:pt x="1156" y="507"/>
                </a:lnTo>
                <a:lnTo>
                  <a:pt x="1165" y="506"/>
                </a:lnTo>
                <a:lnTo>
                  <a:pt x="1174" y="503"/>
                </a:lnTo>
                <a:lnTo>
                  <a:pt x="1180" y="499"/>
                </a:lnTo>
                <a:lnTo>
                  <a:pt x="1187" y="493"/>
                </a:lnTo>
                <a:lnTo>
                  <a:pt x="1193" y="487"/>
                </a:lnTo>
                <a:lnTo>
                  <a:pt x="1199" y="479"/>
                </a:lnTo>
                <a:lnTo>
                  <a:pt x="1204" y="471"/>
                </a:lnTo>
                <a:lnTo>
                  <a:pt x="1209" y="462"/>
                </a:lnTo>
                <a:lnTo>
                  <a:pt x="1217" y="448"/>
                </a:lnTo>
                <a:lnTo>
                  <a:pt x="1226" y="435"/>
                </a:lnTo>
                <a:lnTo>
                  <a:pt x="1234" y="423"/>
                </a:lnTo>
                <a:lnTo>
                  <a:pt x="1243" y="409"/>
                </a:lnTo>
                <a:lnTo>
                  <a:pt x="1247" y="400"/>
                </a:lnTo>
                <a:lnTo>
                  <a:pt x="1251" y="394"/>
                </a:lnTo>
                <a:lnTo>
                  <a:pt x="1254" y="385"/>
                </a:lnTo>
                <a:lnTo>
                  <a:pt x="1256" y="377"/>
                </a:lnTo>
                <a:lnTo>
                  <a:pt x="1257" y="371"/>
                </a:lnTo>
                <a:lnTo>
                  <a:pt x="1258" y="366"/>
                </a:lnTo>
                <a:lnTo>
                  <a:pt x="1258" y="363"/>
                </a:lnTo>
                <a:lnTo>
                  <a:pt x="1258" y="361"/>
                </a:lnTo>
                <a:lnTo>
                  <a:pt x="1260" y="357"/>
                </a:lnTo>
                <a:lnTo>
                  <a:pt x="1261" y="356"/>
                </a:lnTo>
                <a:lnTo>
                  <a:pt x="1272" y="355"/>
                </a:lnTo>
                <a:lnTo>
                  <a:pt x="1283" y="356"/>
                </a:lnTo>
                <a:lnTo>
                  <a:pt x="1290" y="353"/>
                </a:lnTo>
                <a:lnTo>
                  <a:pt x="1294" y="349"/>
                </a:lnTo>
                <a:lnTo>
                  <a:pt x="1298" y="344"/>
                </a:lnTo>
                <a:lnTo>
                  <a:pt x="1301" y="340"/>
                </a:lnTo>
                <a:lnTo>
                  <a:pt x="1307" y="328"/>
                </a:lnTo>
                <a:lnTo>
                  <a:pt x="1312" y="316"/>
                </a:lnTo>
                <a:lnTo>
                  <a:pt x="1330" y="286"/>
                </a:lnTo>
                <a:lnTo>
                  <a:pt x="1345" y="259"/>
                </a:lnTo>
                <a:lnTo>
                  <a:pt x="1351" y="246"/>
                </a:lnTo>
                <a:lnTo>
                  <a:pt x="1359" y="231"/>
                </a:lnTo>
                <a:lnTo>
                  <a:pt x="1364" y="216"/>
                </a:lnTo>
                <a:lnTo>
                  <a:pt x="1371" y="200"/>
                </a:lnTo>
                <a:lnTo>
                  <a:pt x="1375" y="188"/>
                </a:lnTo>
                <a:lnTo>
                  <a:pt x="1380" y="177"/>
                </a:lnTo>
                <a:lnTo>
                  <a:pt x="1385" y="166"/>
                </a:lnTo>
                <a:lnTo>
                  <a:pt x="1387" y="154"/>
                </a:lnTo>
                <a:lnTo>
                  <a:pt x="1387" y="143"/>
                </a:lnTo>
                <a:lnTo>
                  <a:pt x="1387" y="133"/>
                </a:lnTo>
                <a:lnTo>
                  <a:pt x="1389" y="124"/>
                </a:lnTo>
                <a:lnTo>
                  <a:pt x="1393" y="116"/>
                </a:lnTo>
                <a:lnTo>
                  <a:pt x="1398" y="109"/>
                </a:lnTo>
                <a:lnTo>
                  <a:pt x="1403" y="101"/>
                </a:lnTo>
                <a:lnTo>
                  <a:pt x="1406" y="96"/>
                </a:lnTo>
                <a:lnTo>
                  <a:pt x="1411" y="91"/>
                </a:lnTo>
                <a:lnTo>
                  <a:pt x="1413" y="84"/>
                </a:lnTo>
                <a:lnTo>
                  <a:pt x="1414" y="77"/>
                </a:lnTo>
                <a:lnTo>
                  <a:pt x="1415" y="73"/>
                </a:lnTo>
                <a:lnTo>
                  <a:pt x="1416" y="71"/>
                </a:lnTo>
                <a:lnTo>
                  <a:pt x="1418" y="70"/>
                </a:lnTo>
                <a:lnTo>
                  <a:pt x="1421" y="69"/>
                </a:lnTo>
                <a:lnTo>
                  <a:pt x="1435" y="70"/>
                </a:lnTo>
                <a:lnTo>
                  <a:pt x="1448" y="72"/>
                </a:lnTo>
                <a:lnTo>
                  <a:pt x="1460" y="77"/>
                </a:lnTo>
                <a:lnTo>
                  <a:pt x="1474" y="80"/>
                </a:lnTo>
                <a:lnTo>
                  <a:pt x="1490" y="83"/>
                </a:lnTo>
                <a:lnTo>
                  <a:pt x="1507" y="87"/>
                </a:lnTo>
                <a:lnTo>
                  <a:pt x="1512" y="92"/>
                </a:lnTo>
                <a:lnTo>
                  <a:pt x="1516" y="96"/>
                </a:lnTo>
                <a:lnTo>
                  <a:pt x="1519" y="98"/>
                </a:lnTo>
                <a:lnTo>
                  <a:pt x="1522" y="99"/>
                </a:lnTo>
                <a:lnTo>
                  <a:pt x="1524" y="100"/>
                </a:lnTo>
                <a:lnTo>
                  <a:pt x="1527" y="101"/>
                </a:lnTo>
                <a:lnTo>
                  <a:pt x="1533" y="100"/>
                </a:lnTo>
                <a:lnTo>
                  <a:pt x="1537" y="97"/>
                </a:lnTo>
                <a:lnTo>
                  <a:pt x="1540" y="94"/>
                </a:lnTo>
                <a:lnTo>
                  <a:pt x="1542" y="88"/>
                </a:lnTo>
                <a:lnTo>
                  <a:pt x="1546" y="77"/>
                </a:lnTo>
                <a:lnTo>
                  <a:pt x="1549" y="64"/>
                </a:lnTo>
                <a:lnTo>
                  <a:pt x="1553" y="47"/>
                </a:lnTo>
                <a:lnTo>
                  <a:pt x="1555" y="32"/>
                </a:lnTo>
                <a:lnTo>
                  <a:pt x="1557" y="17"/>
                </a:lnTo>
                <a:lnTo>
                  <a:pt x="1560" y="0"/>
                </a:lnTo>
                <a:lnTo>
                  <a:pt x="1560" y="0"/>
                </a:lnTo>
                <a:lnTo>
                  <a:pt x="1570" y="1"/>
                </a:lnTo>
                <a:lnTo>
                  <a:pt x="1581" y="3"/>
                </a:lnTo>
                <a:lnTo>
                  <a:pt x="1592" y="5"/>
                </a:lnTo>
                <a:lnTo>
                  <a:pt x="1605" y="8"/>
                </a:lnTo>
                <a:lnTo>
                  <a:pt x="1614" y="8"/>
                </a:lnTo>
                <a:lnTo>
                  <a:pt x="1621" y="8"/>
                </a:lnTo>
                <a:lnTo>
                  <a:pt x="1625" y="8"/>
                </a:lnTo>
                <a:lnTo>
                  <a:pt x="1629" y="10"/>
                </a:lnTo>
                <a:lnTo>
                  <a:pt x="1633" y="11"/>
                </a:lnTo>
                <a:lnTo>
                  <a:pt x="1636" y="13"/>
                </a:lnTo>
                <a:lnTo>
                  <a:pt x="1641" y="18"/>
                </a:lnTo>
                <a:lnTo>
                  <a:pt x="1643" y="23"/>
                </a:lnTo>
                <a:lnTo>
                  <a:pt x="1645" y="29"/>
                </a:lnTo>
                <a:lnTo>
                  <a:pt x="1647" y="34"/>
                </a:lnTo>
                <a:lnTo>
                  <a:pt x="1655" y="52"/>
                </a:lnTo>
                <a:lnTo>
                  <a:pt x="1663" y="67"/>
                </a:lnTo>
                <a:lnTo>
                  <a:pt x="1668" y="73"/>
                </a:lnTo>
                <a:lnTo>
                  <a:pt x="1674" y="79"/>
                </a:lnTo>
                <a:lnTo>
                  <a:pt x="1681" y="82"/>
                </a:lnTo>
                <a:lnTo>
                  <a:pt x="1689" y="85"/>
                </a:lnTo>
                <a:lnTo>
                  <a:pt x="1710" y="91"/>
                </a:lnTo>
                <a:lnTo>
                  <a:pt x="1727" y="98"/>
                </a:lnTo>
                <a:lnTo>
                  <a:pt x="1736" y="101"/>
                </a:lnTo>
                <a:lnTo>
                  <a:pt x="1744" y="104"/>
                </a:lnTo>
                <a:lnTo>
                  <a:pt x="1754" y="106"/>
                </a:lnTo>
                <a:lnTo>
                  <a:pt x="1765" y="107"/>
                </a:lnTo>
                <a:lnTo>
                  <a:pt x="1814" y="107"/>
                </a:lnTo>
                <a:lnTo>
                  <a:pt x="1814" y="128"/>
                </a:lnTo>
                <a:lnTo>
                  <a:pt x="1813" y="142"/>
                </a:lnTo>
                <a:lnTo>
                  <a:pt x="1812" y="154"/>
                </a:lnTo>
                <a:lnTo>
                  <a:pt x="1810" y="166"/>
                </a:lnTo>
                <a:lnTo>
                  <a:pt x="1809" y="180"/>
                </a:lnTo>
                <a:lnTo>
                  <a:pt x="1808" y="195"/>
                </a:lnTo>
                <a:lnTo>
                  <a:pt x="1808" y="207"/>
                </a:lnTo>
                <a:lnTo>
                  <a:pt x="1807" y="220"/>
                </a:lnTo>
                <a:lnTo>
                  <a:pt x="1804" y="234"/>
                </a:lnTo>
                <a:lnTo>
                  <a:pt x="1796" y="254"/>
                </a:lnTo>
                <a:lnTo>
                  <a:pt x="1789" y="271"/>
                </a:lnTo>
                <a:lnTo>
                  <a:pt x="1780" y="288"/>
                </a:lnTo>
                <a:lnTo>
                  <a:pt x="1772" y="308"/>
                </a:lnTo>
                <a:lnTo>
                  <a:pt x="1767" y="318"/>
                </a:lnTo>
                <a:lnTo>
                  <a:pt x="1764" y="328"/>
                </a:lnTo>
                <a:lnTo>
                  <a:pt x="1764" y="351"/>
                </a:lnTo>
                <a:lnTo>
                  <a:pt x="1771" y="352"/>
                </a:lnTo>
                <a:lnTo>
                  <a:pt x="1779" y="353"/>
                </a:lnTo>
                <a:lnTo>
                  <a:pt x="1795" y="352"/>
                </a:lnTo>
                <a:lnTo>
                  <a:pt x="1809" y="350"/>
                </a:lnTo>
                <a:lnTo>
                  <a:pt x="1822" y="348"/>
                </a:lnTo>
                <a:lnTo>
                  <a:pt x="1838" y="345"/>
                </a:lnTo>
                <a:lnTo>
                  <a:pt x="1855" y="345"/>
                </a:lnTo>
                <a:lnTo>
                  <a:pt x="1870" y="346"/>
                </a:lnTo>
                <a:lnTo>
                  <a:pt x="1885" y="348"/>
                </a:lnTo>
                <a:lnTo>
                  <a:pt x="1902" y="348"/>
                </a:lnTo>
                <a:lnTo>
                  <a:pt x="1933" y="346"/>
                </a:lnTo>
                <a:lnTo>
                  <a:pt x="1961" y="344"/>
                </a:lnTo>
                <a:lnTo>
                  <a:pt x="1988" y="341"/>
                </a:lnTo>
                <a:lnTo>
                  <a:pt x="2019" y="335"/>
                </a:lnTo>
                <a:lnTo>
                  <a:pt x="2019" y="33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4" name="Freeform 250"/>
          <p:cNvSpPr>
            <a:spLocks/>
          </p:cNvSpPr>
          <p:nvPr/>
        </p:nvSpPr>
        <p:spPr bwMode="auto">
          <a:xfrm>
            <a:off x="5051887" y="2182406"/>
            <a:ext cx="928741" cy="1087677"/>
          </a:xfrm>
          <a:custGeom>
            <a:avLst/>
            <a:gdLst>
              <a:gd name="T0" fmla="*/ 1381 w 2014"/>
              <a:gd name="T1" fmla="*/ 999 h 2361"/>
              <a:gd name="T2" fmla="*/ 1366 w 2014"/>
              <a:gd name="T3" fmla="*/ 1054 h 2361"/>
              <a:gd name="T4" fmla="*/ 1378 w 2014"/>
              <a:gd name="T5" fmla="*/ 1151 h 2361"/>
              <a:gd name="T6" fmla="*/ 1365 w 2014"/>
              <a:gd name="T7" fmla="*/ 1234 h 2361"/>
              <a:gd name="T8" fmla="*/ 1310 w 2014"/>
              <a:gd name="T9" fmla="*/ 1285 h 2361"/>
              <a:gd name="T10" fmla="*/ 1241 w 2014"/>
              <a:gd name="T11" fmla="*/ 1406 h 2361"/>
              <a:gd name="T12" fmla="*/ 1315 w 2014"/>
              <a:gd name="T13" fmla="*/ 1554 h 2361"/>
              <a:gd name="T14" fmla="*/ 1307 w 2014"/>
              <a:gd name="T15" fmla="*/ 1606 h 2361"/>
              <a:gd name="T16" fmla="*/ 1288 w 2014"/>
              <a:gd name="T17" fmla="*/ 1683 h 2361"/>
              <a:gd name="T18" fmla="*/ 1296 w 2014"/>
              <a:gd name="T19" fmla="*/ 1772 h 2361"/>
              <a:gd name="T20" fmla="*/ 1402 w 2014"/>
              <a:gd name="T21" fmla="*/ 1813 h 2361"/>
              <a:gd name="T22" fmla="*/ 1534 w 2014"/>
              <a:gd name="T23" fmla="*/ 1878 h 2361"/>
              <a:gd name="T24" fmla="*/ 1598 w 2014"/>
              <a:gd name="T25" fmla="*/ 1960 h 2361"/>
              <a:gd name="T26" fmla="*/ 1759 w 2014"/>
              <a:gd name="T27" fmla="*/ 2051 h 2361"/>
              <a:gd name="T28" fmla="*/ 1804 w 2014"/>
              <a:gd name="T29" fmla="*/ 2117 h 2361"/>
              <a:gd name="T30" fmla="*/ 1802 w 2014"/>
              <a:gd name="T31" fmla="*/ 2217 h 2361"/>
              <a:gd name="T32" fmla="*/ 1257 w 2014"/>
              <a:gd name="T33" fmla="*/ 2292 h 2361"/>
              <a:gd name="T34" fmla="*/ 500 w 2014"/>
              <a:gd name="T35" fmla="*/ 2350 h 2361"/>
              <a:gd name="T36" fmla="*/ 289 w 2014"/>
              <a:gd name="T37" fmla="*/ 1633 h 2361"/>
              <a:gd name="T38" fmla="*/ 209 w 2014"/>
              <a:gd name="T39" fmla="*/ 1558 h 2361"/>
              <a:gd name="T40" fmla="*/ 208 w 2014"/>
              <a:gd name="T41" fmla="*/ 1471 h 2361"/>
              <a:gd name="T42" fmla="*/ 207 w 2014"/>
              <a:gd name="T43" fmla="*/ 1383 h 2361"/>
              <a:gd name="T44" fmla="*/ 182 w 2014"/>
              <a:gd name="T45" fmla="*/ 1185 h 2361"/>
              <a:gd name="T46" fmla="*/ 149 w 2014"/>
              <a:gd name="T47" fmla="*/ 1034 h 2361"/>
              <a:gd name="T48" fmla="*/ 164 w 2014"/>
              <a:gd name="T49" fmla="*/ 932 h 2361"/>
              <a:gd name="T50" fmla="*/ 144 w 2014"/>
              <a:gd name="T51" fmla="*/ 790 h 2361"/>
              <a:gd name="T52" fmla="*/ 101 w 2014"/>
              <a:gd name="T53" fmla="*/ 671 h 2361"/>
              <a:gd name="T54" fmla="*/ 35 w 2014"/>
              <a:gd name="T55" fmla="*/ 538 h 2361"/>
              <a:gd name="T56" fmla="*/ 44 w 2014"/>
              <a:gd name="T57" fmla="*/ 456 h 2361"/>
              <a:gd name="T58" fmla="*/ 17 w 2014"/>
              <a:gd name="T59" fmla="*/ 381 h 2361"/>
              <a:gd name="T60" fmla="*/ 26 w 2014"/>
              <a:gd name="T61" fmla="*/ 324 h 2361"/>
              <a:gd name="T62" fmla="*/ 2 w 2014"/>
              <a:gd name="T63" fmla="*/ 237 h 2361"/>
              <a:gd name="T64" fmla="*/ 125 w 2014"/>
              <a:gd name="T65" fmla="*/ 172 h 2361"/>
              <a:gd name="T66" fmla="*/ 494 w 2014"/>
              <a:gd name="T67" fmla="*/ 138 h 2361"/>
              <a:gd name="T68" fmla="*/ 519 w 2014"/>
              <a:gd name="T69" fmla="*/ 68 h 2361"/>
              <a:gd name="T70" fmla="*/ 561 w 2014"/>
              <a:gd name="T71" fmla="*/ 0 h 2361"/>
              <a:gd name="T72" fmla="*/ 610 w 2014"/>
              <a:gd name="T73" fmla="*/ 70 h 2361"/>
              <a:gd name="T74" fmla="*/ 674 w 2014"/>
              <a:gd name="T75" fmla="*/ 211 h 2361"/>
              <a:gd name="T76" fmla="*/ 738 w 2014"/>
              <a:gd name="T77" fmla="*/ 231 h 2361"/>
              <a:gd name="T78" fmla="*/ 808 w 2014"/>
              <a:gd name="T79" fmla="*/ 221 h 2361"/>
              <a:gd name="T80" fmla="*/ 896 w 2014"/>
              <a:gd name="T81" fmla="*/ 243 h 2361"/>
              <a:gd name="T82" fmla="*/ 932 w 2014"/>
              <a:gd name="T83" fmla="*/ 281 h 2361"/>
              <a:gd name="T84" fmla="*/ 964 w 2014"/>
              <a:gd name="T85" fmla="*/ 271 h 2361"/>
              <a:gd name="T86" fmla="*/ 1040 w 2014"/>
              <a:gd name="T87" fmla="*/ 273 h 2361"/>
              <a:gd name="T88" fmla="*/ 1176 w 2014"/>
              <a:gd name="T89" fmla="*/ 240 h 2361"/>
              <a:gd name="T90" fmla="*/ 1232 w 2014"/>
              <a:gd name="T91" fmla="*/ 250 h 2361"/>
              <a:gd name="T92" fmla="*/ 1264 w 2014"/>
              <a:gd name="T93" fmla="*/ 346 h 2361"/>
              <a:gd name="T94" fmla="*/ 1312 w 2014"/>
              <a:gd name="T95" fmla="*/ 315 h 2361"/>
              <a:gd name="T96" fmla="*/ 1406 w 2014"/>
              <a:gd name="T97" fmla="*/ 348 h 2361"/>
              <a:gd name="T98" fmla="*/ 1492 w 2014"/>
              <a:gd name="T99" fmla="*/ 390 h 2361"/>
              <a:gd name="T100" fmla="*/ 1560 w 2014"/>
              <a:gd name="T101" fmla="*/ 405 h 2361"/>
              <a:gd name="T102" fmla="*/ 1624 w 2014"/>
              <a:gd name="T103" fmla="*/ 358 h 2361"/>
              <a:gd name="T104" fmla="*/ 1697 w 2014"/>
              <a:gd name="T105" fmla="*/ 373 h 2361"/>
              <a:gd name="T106" fmla="*/ 1736 w 2014"/>
              <a:gd name="T107" fmla="*/ 399 h 2361"/>
              <a:gd name="T108" fmla="*/ 1816 w 2014"/>
              <a:gd name="T109" fmla="*/ 376 h 2361"/>
              <a:gd name="T110" fmla="*/ 1957 w 2014"/>
              <a:gd name="T111" fmla="*/ 448 h 2361"/>
              <a:gd name="T112" fmla="*/ 1816 w 2014"/>
              <a:gd name="T113" fmla="*/ 521 h 2361"/>
              <a:gd name="T114" fmla="*/ 1733 w 2014"/>
              <a:gd name="T115" fmla="*/ 574 h 2361"/>
              <a:gd name="T116" fmla="*/ 1662 w 2014"/>
              <a:gd name="T117" fmla="*/ 666 h 2361"/>
              <a:gd name="T118" fmla="*/ 1598 w 2014"/>
              <a:gd name="T119" fmla="*/ 761 h 2361"/>
              <a:gd name="T120" fmla="*/ 1519 w 2014"/>
              <a:gd name="T121" fmla="*/ 841 h 2361"/>
              <a:gd name="T122" fmla="*/ 1439 w 2014"/>
              <a:gd name="T123" fmla="*/ 927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14" h="2361">
                <a:moveTo>
                  <a:pt x="1439" y="948"/>
                </a:moveTo>
                <a:lnTo>
                  <a:pt x="1430" y="956"/>
                </a:lnTo>
                <a:lnTo>
                  <a:pt x="1421" y="963"/>
                </a:lnTo>
                <a:lnTo>
                  <a:pt x="1413" y="975"/>
                </a:lnTo>
                <a:lnTo>
                  <a:pt x="1405" y="985"/>
                </a:lnTo>
                <a:lnTo>
                  <a:pt x="1394" y="989"/>
                </a:lnTo>
                <a:lnTo>
                  <a:pt x="1383" y="996"/>
                </a:lnTo>
                <a:lnTo>
                  <a:pt x="1381" y="999"/>
                </a:lnTo>
                <a:lnTo>
                  <a:pt x="1379" y="1002"/>
                </a:lnTo>
                <a:lnTo>
                  <a:pt x="1378" y="1007"/>
                </a:lnTo>
                <a:lnTo>
                  <a:pt x="1377" y="1010"/>
                </a:lnTo>
                <a:lnTo>
                  <a:pt x="1375" y="1018"/>
                </a:lnTo>
                <a:lnTo>
                  <a:pt x="1372" y="1027"/>
                </a:lnTo>
                <a:lnTo>
                  <a:pt x="1370" y="1037"/>
                </a:lnTo>
                <a:lnTo>
                  <a:pt x="1367" y="1045"/>
                </a:lnTo>
                <a:lnTo>
                  <a:pt x="1366" y="1054"/>
                </a:lnTo>
                <a:lnTo>
                  <a:pt x="1365" y="1065"/>
                </a:lnTo>
                <a:lnTo>
                  <a:pt x="1366" y="1079"/>
                </a:lnTo>
                <a:lnTo>
                  <a:pt x="1367" y="1092"/>
                </a:lnTo>
                <a:lnTo>
                  <a:pt x="1369" y="1104"/>
                </a:lnTo>
                <a:lnTo>
                  <a:pt x="1371" y="1115"/>
                </a:lnTo>
                <a:lnTo>
                  <a:pt x="1373" y="1126"/>
                </a:lnTo>
                <a:lnTo>
                  <a:pt x="1376" y="1138"/>
                </a:lnTo>
                <a:lnTo>
                  <a:pt x="1378" y="1151"/>
                </a:lnTo>
                <a:lnTo>
                  <a:pt x="1378" y="1165"/>
                </a:lnTo>
                <a:lnTo>
                  <a:pt x="1378" y="1183"/>
                </a:lnTo>
                <a:lnTo>
                  <a:pt x="1378" y="1199"/>
                </a:lnTo>
                <a:lnTo>
                  <a:pt x="1376" y="1206"/>
                </a:lnTo>
                <a:lnTo>
                  <a:pt x="1375" y="1214"/>
                </a:lnTo>
                <a:lnTo>
                  <a:pt x="1371" y="1222"/>
                </a:lnTo>
                <a:lnTo>
                  <a:pt x="1367" y="1229"/>
                </a:lnTo>
                <a:lnTo>
                  <a:pt x="1365" y="1234"/>
                </a:lnTo>
                <a:lnTo>
                  <a:pt x="1361" y="1238"/>
                </a:lnTo>
                <a:lnTo>
                  <a:pt x="1357" y="1241"/>
                </a:lnTo>
                <a:lnTo>
                  <a:pt x="1353" y="1243"/>
                </a:lnTo>
                <a:lnTo>
                  <a:pt x="1344" y="1248"/>
                </a:lnTo>
                <a:lnTo>
                  <a:pt x="1336" y="1256"/>
                </a:lnTo>
                <a:lnTo>
                  <a:pt x="1326" y="1266"/>
                </a:lnTo>
                <a:lnTo>
                  <a:pt x="1317" y="1275"/>
                </a:lnTo>
                <a:lnTo>
                  <a:pt x="1310" y="1285"/>
                </a:lnTo>
                <a:lnTo>
                  <a:pt x="1301" y="1296"/>
                </a:lnTo>
                <a:lnTo>
                  <a:pt x="1289" y="1311"/>
                </a:lnTo>
                <a:lnTo>
                  <a:pt x="1280" y="1327"/>
                </a:lnTo>
                <a:lnTo>
                  <a:pt x="1271" y="1344"/>
                </a:lnTo>
                <a:lnTo>
                  <a:pt x="1264" y="1359"/>
                </a:lnTo>
                <a:lnTo>
                  <a:pt x="1257" y="1375"/>
                </a:lnTo>
                <a:lnTo>
                  <a:pt x="1249" y="1390"/>
                </a:lnTo>
                <a:lnTo>
                  <a:pt x="1241" y="1406"/>
                </a:lnTo>
                <a:lnTo>
                  <a:pt x="1230" y="1423"/>
                </a:lnTo>
                <a:lnTo>
                  <a:pt x="1249" y="1446"/>
                </a:lnTo>
                <a:lnTo>
                  <a:pt x="1265" y="1468"/>
                </a:lnTo>
                <a:lnTo>
                  <a:pt x="1281" y="1490"/>
                </a:lnTo>
                <a:lnTo>
                  <a:pt x="1296" y="1516"/>
                </a:lnTo>
                <a:lnTo>
                  <a:pt x="1304" y="1531"/>
                </a:lnTo>
                <a:lnTo>
                  <a:pt x="1313" y="1547"/>
                </a:lnTo>
                <a:lnTo>
                  <a:pt x="1315" y="1554"/>
                </a:lnTo>
                <a:lnTo>
                  <a:pt x="1317" y="1562"/>
                </a:lnTo>
                <a:lnTo>
                  <a:pt x="1319" y="1570"/>
                </a:lnTo>
                <a:lnTo>
                  <a:pt x="1319" y="1580"/>
                </a:lnTo>
                <a:lnTo>
                  <a:pt x="1319" y="1587"/>
                </a:lnTo>
                <a:lnTo>
                  <a:pt x="1317" y="1592"/>
                </a:lnTo>
                <a:lnTo>
                  <a:pt x="1314" y="1597"/>
                </a:lnTo>
                <a:lnTo>
                  <a:pt x="1310" y="1602"/>
                </a:lnTo>
                <a:lnTo>
                  <a:pt x="1307" y="1606"/>
                </a:lnTo>
                <a:lnTo>
                  <a:pt x="1302" y="1611"/>
                </a:lnTo>
                <a:lnTo>
                  <a:pt x="1299" y="1617"/>
                </a:lnTo>
                <a:lnTo>
                  <a:pt x="1296" y="1622"/>
                </a:lnTo>
                <a:lnTo>
                  <a:pt x="1292" y="1634"/>
                </a:lnTo>
                <a:lnTo>
                  <a:pt x="1289" y="1646"/>
                </a:lnTo>
                <a:lnTo>
                  <a:pt x="1288" y="1657"/>
                </a:lnTo>
                <a:lnTo>
                  <a:pt x="1288" y="1670"/>
                </a:lnTo>
                <a:lnTo>
                  <a:pt x="1288" y="1683"/>
                </a:lnTo>
                <a:lnTo>
                  <a:pt x="1290" y="1693"/>
                </a:lnTo>
                <a:lnTo>
                  <a:pt x="1291" y="1705"/>
                </a:lnTo>
                <a:lnTo>
                  <a:pt x="1294" y="1718"/>
                </a:lnTo>
                <a:lnTo>
                  <a:pt x="1294" y="1732"/>
                </a:lnTo>
                <a:lnTo>
                  <a:pt x="1294" y="1744"/>
                </a:lnTo>
                <a:lnTo>
                  <a:pt x="1295" y="1757"/>
                </a:lnTo>
                <a:lnTo>
                  <a:pt x="1296" y="1771"/>
                </a:lnTo>
                <a:lnTo>
                  <a:pt x="1296" y="1772"/>
                </a:lnTo>
                <a:lnTo>
                  <a:pt x="1297" y="1777"/>
                </a:lnTo>
                <a:lnTo>
                  <a:pt x="1300" y="1780"/>
                </a:lnTo>
                <a:lnTo>
                  <a:pt x="1303" y="1782"/>
                </a:lnTo>
                <a:lnTo>
                  <a:pt x="1307" y="1783"/>
                </a:lnTo>
                <a:lnTo>
                  <a:pt x="1309" y="1784"/>
                </a:lnTo>
                <a:lnTo>
                  <a:pt x="1349" y="1797"/>
                </a:lnTo>
                <a:lnTo>
                  <a:pt x="1384" y="1808"/>
                </a:lnTo>
                <a:lnTo>
                  <a:pt x="1402" y="1813"/>
                </a:lnTo>
                <a:lnTo>
                  <a:pt x="1420" y="1820"/>
                </a:lnTo>
                <a:lnTo>
                  <a:pt x="1438" y="1828"/>
                </a:lnTo>
                <a:lnTo>
                  <a:pt x="1458" y="1837"/>
                </a:lnTo>
                <a:lnTo>
                  <a:pt x="1483" y="1848"/>
                </a:lnTo>
                <a:lnTo>
                  <a:pt x="1505" y="1858"/>
                </a:lnTo>
                <a:lnTo>
                  <a:pt x="1515" y="1863"/>
                </a:lnTo>
                <a:lnTo>
                  <a:pt x="1525" y="1869"/>
                </a:lnTo>
                <a:lnTo>
                  <a:pt x="1534" y="1878"/>
                </a:lnTo>
                <a:lnTo>
                  <a:pt x="1543" y="1888"/>
                </a:lnTo>
                <a:lnTo>
                  <a:pt x="1553" y="1904"/>
                </a:lnTo>
                <a:lnTo>
                  <a:pt x="1561" y="1920"/>
                </a:lnTo>
                <a:lnTo>
                  <a:pt x="1566" y="1928"/>
                </a:lnTo>
                <a:lnTo>
                  <a:pt x="1570" y="1934"/>
                </a:lnTo>
                <a:lnTo>
                  <a:pt x="1575" y="1942"/>
                </a:lnTo>
                <a:lnTo>
                  <a:pt x="1583" y="1949"/>
                </a:lnTo>
                <a:lnTo>
                  <a:pt x="1598" y="1960"/>
                </a:lnTo>
                <a:lnTo>
                  <a:pt x="1614" y="1970"/>
                </a:lnTo>
                <a:lnTo>
                  <a:pt x="1645" y="1988"/>
                </a:lnTo>
                <a:lnTo>
                  <a:pt x="1673" y="2003"/>
                </a:lnTo>
                <a:lnTo>
                  <a:pt x="1700" y="2018"/>
                </a:lnTo>
                <a:lnTo>
                  <a:pt x="1731" y="2034"/>
                </a:lnTo>
                <a:lnTo>
                  <a:pt x="1741" y="2039"/>
                </a:lnTo>
                <a:lnTo>
                  <a:pt x="1750" y="2044"/>
                </a:lnTo>
                <a:lnTo>
                  <a:pt x="1759" y="2051"/>
                </a:lnTo>
                <a:lnTo>
                  <a:pt x="1768" y="2057"/>
                </a:lnTo>
                <a:lnTo>
                  <a:pt x="1774" y="2065"/>
                </a:lnTo>
                <a:lnTo>
                  <a:pt x="1782" y="2072"/>
                </a:lnTo>
                <a:lnTo>
                  <a:pt x="1787" y="2080"/>
                </a:lnTo>
                <a:lnTo>
                  <a:pt x="1793" y="2089"/>
                </a:lnTo>
                <a:lnTo>
                  <a:pt x="1798" y="2097"/>
                </a:lnTo>
                <a:lnTo>
                  <a:pt x="1801" y="2107"/>
                </a:lnTo>
                <a:lnTo>
                  <a:pt x="1804" y="2117"/>
                </a:lnTo>
                <a:lnTo>
                  <a:pt x="1807" y="2126"/>
                </a:lnTo>
                <a:lnTo>
                  <a:pt x="1809" y="2136"/>
                </a:lnTo>
                <a:lnTo>
                  <a:pt x="1810" y="2147"/>
                </a:lnTo>
                <a:lnTo>
                  <a:pt x="1810" y="2158"/>
                </a:lnTo>
                <a:lnTo>
                  <a:pt x="1809" y="2170"/>
                </a:lnTo>
                <a:lnTo>
                  <a:pt x="1807" y="2185"/>
                </a:lnTo>
                <a:lnTo>
                  <a:pt x="1804" y="2201"/>
                </a:lnTo>
                <a:lnTo>
                  <a:pt x="1802" y="2217"/>
                </a:lnTo>
                <a:lnTo>
                  <a:pt x="1800" y="2233"/>
                </a:lnTo>
                <a:lnTo>
                  <a:pt x="1800" y="2233"/>
                </a:lnTo>
                <a:lnTo>
                  <a:pt x="1712" y="2243"/>
                </a:lnTo>
                <a:lnTo>
                  <a:pt x="1621" y="2254"/>
                </a:lnTo>
                <a:lnTo>
                  <a:pt x="1531" y="2264"/>
                </a:lnTo>
                <a:lnTo>
                  <a:pt x="1440" y="2273"/>
                </a:lnTo>
                <a:lnTo>
                  <a:pt x="1349" y="2283"/>
                </a:lnTo>
                <a:lnTo>
                  <a:pt x="1257" y="2292"/>
                </a:lnTo>
                <a:lnTo>
                  <a:pt x="1165" y="2300"/>
                </a:lnTo>
                <a:lnTo>
                  <a:pt x="1072" y="2309"/>
                </a:lnTo>
                <a:lnTo>
                  <a:pt x="978" y="2317"/>
                </a:lnTo>
                <a:lnTo>
                  <a:pt x="884" y="2324"/>
                </a:lnTo>
                <a:lnTo>
                  <a:pt x="789" y="2332"/>
                </a:lnTo>
                <a:lnTo>
                  <a:pt x="693" y="2338"/>
                </a:lnTo>
                <a:lnTo>
                  <a:pt x="597" y="2345"/>
                </a:lnTo>
                <a:lnTo>
                  <a:pt x="500" y="2350"/>
                </a:lnTo>
                <a:lnTo>
                  <a:pt x="401" y="2355"/>
                </a:lnTo>
                <a:lnTo>
                  <a:pt x="302" y="2361"/>
                </a:lnTo>
                <a:lnTo>
                  <a:pt x="302" y="2361"/>
                </a:lnTo>
                <a:lnTo>
                  <a:pt x="305" y="2345"/>
                </a:lnTo>
                <a:lnTo>
                  <a:pt x="309" y="2333"/>
                </a:lnTo>
                <a:lnTo>
                  <a:pt x="314" y="2322"/>
                </a:lnTo>
                <a:lnTo>
                  <a:pt x="322" y="2308"/>
                </a:lnTo>
                <a:lnTo>
                  <a:pt x="289" y="1633"/>
                </a:lnTo>
                <a:lnTo>
                  <a:pt x="274" y="1622"/>
                </a:lnTo>
                <a:lnTo>
                  <a:pt x="259" y="1610"/>
                </a:lnTo>
                <a:lnTo>
                  <a:pt x="244" y="1598"/>
                </a:lnTo>
                <a:lnTo>
                  <a:pt x="231" y="1587"/>
                </a:lnTo>
                <a:lnTo>
                  <a:pt x="224" y="1580"/>
                </a:lnTo>
                <a:lnTo>
                  <a:pt x="219" y="1572"/>
                </a:lnTo>
                <a:lnTo>
                  <a:pt x="214" y="1566"/>
                </a:lnTo>
                <a:lnTo>
                  <a:pt x="209" y="1558"/>
                </a:lnTo>
                <a:lnTo>
                  <a:pt x="206" y="1550"/>
                </a:lnTo>
                <a:lnTo>
                  <a:pt x="204" y="1542"/>
                </a:lnTo>
                <a:lnTo>
                  <a:pt x="202" y="1534"/>
                </a:lnTo>
                <a:lnTo>
                  <a:pt x="202" y="1524"/>
                </a:lnTo>
                <a:lnTo>
                  <a:pt x="202" y="1510"/>
                </a:lnTo>
                <a:lnTo>
                  <a:pt x="204" y="1496"/>
                </a:lnTo>
                <a:lnTo>
                  <a:pt x="206" y="1483"/>
                </a:lnTo>
                <a:lnTo>
                  <a:pt x="208" y="1471"/>
                </a:lnTo>
                <a:lnTo>
                  <a:pt x="210" y="1459"/>
                </a:lnTo>
                <a:lnTo>
                  <a:pt x="212" y="1446"/>
                </a:lnTo>
                <a:lnTo>
                  <a:pt x="215" y="1433"/>
                </a:lnTo>
                <a:lnTo>
                  <a:pt x="215" y="1418"/>
                </a:lnTo>
                <a:lnTo>
                  <a:pt x="214" y="1409"/>
                </a:lnTo>
                <a:lnTo>
                  <a:pt x="211" y="1401"/>
                </a:lnTo>
                <a:lnTo>
                  <a:pt x="209" y="1392"/>
                </a:lnTo>
                <a:lnTo>
                  <a:pt x="207" y="1383"/>
                </a:lnTo>
                <a:lnTo>
                  <a:pt x="207" y="1383"/>
                </a:lnTo>
                <a:lnTo>
                  <a:pt x="205" y="1349"/>
                </a:lnTo>
                <a:lnTo>
                  <a:pt x="203" y="1317"/>
                </a:lnTo>
                <a:lnTo>
                  <a:pt x="201" y="1285"/>
                </a:lnTo>
                <a:lnTo>
                  <a:pt x="196" y="1251"/>
                </a:lnTo>
                <a:lnTo>
                  <a:pt x="192" y="1234"/>
                </a:lnTo>
                <a:lnTo>
                  <a:pt x="189" y="1218"/>
                </a:lnTo>
                <a:lnTo>
                  <a:pt x="182" y="1185"/>
                </a:lnTo>
                <a:lnTo>
                  <a:pt x="177" y="1155"/>
                </a:lnTo>
                <a:lnTo>
                  <a:pt x="169" y="1124"/>
                </a:lnTo>
                <a:lnTo>
                  <a:pt x="160" y="1091"/>
                </a:lnTo>
                <a:lnTo>
                  <a:pt x="155" y="1080"/>
                </a:lnTo>
                <a:lnTo>
                  <a:pt x="152" y="1070"/>
                </a:lnTo>
                <a:lnTo>
                  <a:pt x="150" y="1061"/>
                </a:lnTo>
                <a:lnTo>
                  <a:pt x="149" y="1049"/>
                </a:lnTo>
                <a:lnTo>
                  <a:pt x="149" y="1034"/>
                </a:lnTo>
                <a:lnTo>
                  <a:pt x="151" y="1021"/>
                </a:lnTo>
                <a:lnTo>
                  <a:pt x="153" y="1008"/>
                </a:lnTo>
                <a:lnTo>
                  <a:pt x="156" y="996"/>
                </a:lnTo>
                <a:lnTo>
                  <a:pt x="160" y="984"/>
                </a:lnTo>
                <a:lnTo>
                  <a:pt x="162" y="971"/>
                </a:lnTo>
                <a:lnTo>
                  <a:pt x="164" y="957"/>
                </a:lnTo>
                <a:lnTo>
                  <a:pt x="165" y="943"/>
                </a:lnTo>
                <a:lnTo>
                  <a:pt x="164" y="932"/>
                </a:lnTo>
                <a:lnTo>
                  <a:pt x="163" y="922"/>
                </a:lnTo>
                <a:lnTo>
                  <a:pt x="161" y="914"/>
                </a:lnTo>
                <a:lnTo>
                  <a:pt x="160" y="905"/>
                </a:lnTo>
                <a:lnTo>
                  <a:pt x="154" y="888"/>
                </a:lnTo>
                <a:lnTo>
                  <a:pt x="151" y="868"/>
                </a:lnTo>
                <a:lnTo>
                  <a:pt x="148" y="834"/>
                </a:lnTo>
                <a:lnTo>
                  <a:pt x="146" y="804"/>
                </a:lnTo>
                <a:lnTo>
                  <a:pt x="144" y="790"/>
                </a:lnTo>
                <a:lnTo>
                  <a:pt x="142" y="774"/>
                </a:lnTo>
                <a:lnTo>
                  <a:pt x="139" y="758"/>
                </a:lnTo>
                <a:lnTo>
                  <a:pt x="135" y="741"/>
                </a:lnTo>
                <a:lnTo>
                  <a:pt x="130" y="726"/>
                </a:lnTo>
                <a:lnTo>
                  <a:pt x="125" y="713"/>
                </a:lnTo>
                <a:lnTo>
                  <a:pt x="120" y="701"/>
                </a:lnTo>
                <a:lnTo>
                  <a:pt x="111" y="688"/>
                </a:lnTo>
                <a:lnTo>
                  <a:pt x="101" y="671"/>
                </a:lnTo>
                <a:lnTo>
                  <a:pt x="93" y="656"/>
                </a:lnTo>
                <a:lnTo>
                  <a:pt x="84" y="640"/>
                </a:lnTo>
                <a:lnTo>
                  <a:pt x="74" y="624"/>
                </a:lnTo>
                <a:lnTo>
                  <a:pt x="59" y="598"/>
                </a:lnTo>
                <a:lnTo>
                  <a:pt x="46" y="576"/>
                </a:lnTo>
                <a:lnTo>
                  <a:pt x="42" y="564"/>
                </a:lnTo>
                <a:lnTo>
                  <a:pt x="38" y="551"/>
                </a:lnTo>
                <a:lnTo>
                  <a:pt x="35" y="538"/>
                </a:lnTo>
                <a:lnTo>
                  <a:pt x="34" y="523"/>
                </a:lnTo>
                <a:lnTo>
                  <a:pt x="34" y="513"/>
                </a:lnTo>
                <a:lnTo>
                  <a:pt x="34" y="504"/>
                </a:lnTo>
                <a:lnTo>
                  <a:pt x="35" y="496"/>
                </a:lnTo>
                <a:lnTo>
                  <a:pt x="36" y="486"/>
                </a:lnTo>
                <a:lnTo>
                  <a:pt x="42" y="475"/>
                </a:lnTo>
                <a:lnTo>
                  <a:pt x="45" y="464"/>
                </a:lnTo>
                <a:lnTo>
                  <a:pt x="44" y="456"/>
                </a:lnTo>
                <a:lnTo>
                  <a:pt x="43" y="447"/>
                </a:lnTo>
                <a:lnTo>
                  <a:pt x="42" y="440"/>
                </a:lnTo>
                <a:lnTo>
                  <a:pt x="39" y="432"/>
                </a:lnTo>
                <a:lnTo>
                  <a:pt x="33" y="417"/>
                </a:lnTo>
                <a:lnTo>
                  <a:pt x="27" y="401"/>
                </a:lnTo>
                <a:lnTo>
                  <a:pt x="23" y="393"/>
                </a:lnTo>
                <a:lnTo>
                  <a:pt x="19" y="388"/>
                </a:lnTo>
                <a:lnTo>
                  <a:pt x="17" y="381"/>
                </a:lnTo>
                <a:lnTo>
                  <a:pt x="16" y="374"/>
                </a:lnTo>
                <a:lnTo>
                  <a:pt x="16" y="366"/>
                </a:lnTo>
                <a:lnTo>
                  <a:pt x="17" y="359"/>
                </a:lnTo>
                <a:lnTo>
                  <a:pt x="19" y="352"/>
                </a:lnTo>
                <a:lnTo>
                  <a:pt x="21" y="345"/>
                </a:lnTo>
                <a:lnTo>
                  <a:pt x="23" y="338"/>
                </a:lnTo>
                <a:lnTo>
                  <a:pt x="25" y="332"/>
                </a:lnTo>
                <a:lnTo>
                  <a:pt x="26" y="324"/>
                </a:lnTo>
                <a:lnTo>
                  <a:pt x="27" y="315"/>
                </a:lnTo>
                <a:lnTo>
                  <a:pt x="26" y="305"/>
                </a:lnTo>
                <a:lnTo>
                  <a:pt x="25" y="296"/>
                </a:lnTo>
                <a:lnTo>
                  <a:pt x="22" y="286"/>
                </a:lnTo>
                <a:lnTo>
                  <a:pt x="19" y="278"/>
                </a:lnTo>
                <a:lnTo>
                  <a:pt x="13" y="260"/>
                </a:lnTo>
                <a:lnTo>
                  <a:pt x="5" y="241"/>
                </a:lnTo>
                <a:lnTo>
                  <a:pt x="2" y="237"/>
                </a:lnTo>
                <a:lnTo>
                  <a:pt x="0" y="231"/>
                </a:lnTo>
                <a:lnTo>
                  <a:pt x="0" y="217"/>
                </a:lnTo>
                <a:lnTo>
                  <a:pt x="0" y="204"/>
                </a:lnTo>
                <a:lnTo>
                  <a:pt x="1" y="192"/>
                </a:lnTo>
                <a:lnTo>
                  <a:pt x="2" y="177"/>
                </a:lnTo>
                <a:lnTo>
                  <a:pt x="2" y="177"/>
                </a:lnTo>
                <a:lnTo>
                  <a:pt x="63" y="175"/>
                </a:lnTo>
                <a:lnTo>
                  <a:pt x="125" y="172"/>
                </a:lnTo>
                <a:lnTo>
                  <a:pt x="185" y="169"/>
                </a:lnTo>
                <a:lnTo>
                  <a:pt x="247" y="164"/>
                </a:lnTo>
                <a:lnTo>
                  <a:pt x="308" y="161"/>
                </a:lnTo>
                <a:lnTo>
                  <a:pt x="369" y="157"/>
                </a:lnTo>
                <a:lnTo>
                  <a:pt x="430" y="152"/>
                </a:lnTo>
                <a:lnTo>
                  <a:pt x="491" y="148"/>
                </a:lnTo>
                <a:lnTo>
                  <a:pt x="493" y="144"/>
                </a:lnTo>
                <a:lnTo>
                  <a:pt x="494" y="138"/>
                </a:lnTo>
                <a:lnTo>
                  <a:pt x="498" y="132"/>
                </a:lnTo>
                <a:lnTo>
                  <a:pt x="499" y="126"/>
                </a:lnTo>
                <a:lnTo>
                  <a:pt x="503" y="121"/>
                </a:lnTo>
                <a:lnTo>
                  <a:pt x="505" y="113"/>
                </a:lnTo>
                <a:lnTo>
                  <a:pt x="508" y="106"/>
                </a:lnTo>
                <a:lnTo>
                  <a:pt x="511" y="98"/>
                </a:lnTo>
                <a:lnTo>
                  <a:pt x="515" y="82"/>
                </a:lnTo>
                <a:lnTo>
                  <a:pt x="519" y="68"/>
                </a:lnTo>
                <a:lnTo>
                  <a:pt x="527" y="50"/>
                </a:lnTo>
                <a:lnTo>
                  <a:pt x="533" y="31"/>
                </a:lnTo>
                <a:lnTo>
                  <a:pt x="538" y="23"/>
                </a:lnTo>
                <a:lnTo>
                  <a:pt x="542" y="15"/>
                </a:lnTo>
                <a:lnTo>
                  <a:pt x="548" y="8"/>
                </a:lnTo>
                <a:lnTo>
                  <a:pt x="556" y="1"/>
                </a:lnTo>
                <a:lnTo>
                  <a:pt x="558" y="0"/>
                </a:lnTo>
                <a:lnTo>
                  <a:pt x="561" y="0"/>
                </a:lnTo>
                <a:lnTo>
                  <a:pt x="569" y="7"/>
                </a:lnTo>
                <a:lnTo>
                  <a:pt x="576" y="15"/>
                </a:lnTo>
                <a:lnTo>
                  <a:pt x="583" y="25"/>
                </a:lnTo>
                <a:lnTo>
                  <a:pt x="589" y="34"/>
                </a:lnTo>
                <a:lnTo>
                  <a:pt x="595" y="41"/>
                </a:lnTo>
                <a:lnTo>
                  <a:pt x="600" y="50"/>
                </a:lnTo>
                <a:lnTo>
                  <a:pt x="606" y="61"/>
                </a:lnTo>
                <a:lnTo>
                  <a:pt x="610" y="70"/>
                </a:lnTo>
                <a:lnTo>
                  <a:pt x="617" y="92"/>
                </a:lnTo>
                <a:lnTo>
                  <a:pt x="624" y="110"/>
                </a:lnTo>
                <a:lnTo>
                  <a:pt x="632" y="131"/>
                </a:lnTo>
                <a:lnTo>
                  <a:pt x="640" y="151"/>
                </a:lnTo>
                <a:lnTo>
                  <a:pt x="651" y="172"/>
                </a:lnTo>
                <a:lnTo>
                  <a:pt x="663" y="193"/>
                </a:lnTo>
                <a:lnTo>
                  <a:pt x="668" y="202"/>
                </a:lnTo>
                <a:lnTo>
                  <a:pt x="674" y="211"/>
                </a:lnTo>
                <a:lnTo>
                  <a:pt x="680" y="217"/>
                </a:lnTo>
                <a:lnTo>
                  <a:pt x="687" y="224"/>
                </a:lnTo>
                <a:lnTo>
                  <a:pt x="694" y="228"/>
                </a:lnTo>
                <a:lnTo>
                  <a:pt x="702" y="231"/>
                </a:lnTo>
                <a:lnTo>
                  <a:pt x="710" y="232"/>
                </a:lnTo>
                <a:lnTo>
                  <a:pt x="719" y="233"/>
                </a:lnTo>
                <a:lnTo>
                  <a:pt x="729" y="232"/>
                </a:lnTo>
                <a:lnTo>
                  <a:pt x="738" y="231"/>
                </a:lnTo>
                <a:lnTo>
                  <a:pt x="746" y="228"/>
                </a:lnTo>
                <a:lnTo>
                  <a:pt x="754" y="226"/>
                </a:lnTo>
                <a:lnTo>
                  <a:pt x="762" y="223"/>
                </a:lnTo>
                <a:lnTo>
                  <a:pt x="770" y="220"/>
                </a:lnTo>
                <a:lnTo>
                  <a:pt x="778" y="218"/>
                </a:lnTo>
                <a:lnTo>
                  <a:pt x="788" y="217"/>
                </a:lnTo>
                <a:lnTo>
                  <a:pt x="799" y="218"/>
                </a:lnTo>
                <a:lnTo>
                  <a:pt x="808" y="221"/>
                </a:lnTo>
                <a:lnTo>
                  <a:pt x="816" y="225"/>
                </a:lnTo>
                <a:lnTo>
                  <a:pt x="826" y="228"/>
                </a:lnTo>
                <a:lnTo>
                  <a:pt x="840" y="230"/>
                </a:lnTo>
                <a:lnTo>
                  <a:pt x="853" y="231"/>
                </a:lnTo>
                <a:lnTo>
                  <a:pt x="865" y="233"/>
                </a:lnTo>
                <a:lnTo>
                  <a:pt x="879" y="237"/>
                </a:lnTo>
                <a:lnTo>
                  <a:pt x="889" y="239"/>
                </a:lnTo>
                <a:lnTo>
                  <a:pt x="896" y="243"/>
                </a:lnTo>
                <a:lnTo>
                  <a:pt x="900" y="245"/>
                </a:lnTo>
                <a:lnTo>
                  <a:pt x="904" y="247"/>
                </a:lnTo>
                <a:lnTo>
                  <a:pt x="908" y="251"/>
                </a:lnTo>
                <a:lnTo>
                  <a:pt x="911" y="255"/>
                </a:lnTo>
                <a:lnTo>
                  <a:pt x="918" y="265"/>
                </a:lnTo>
                <a:lnTo>
                  <a:pt x="924" y="274"/>
                </a:lnTo>
                <a:lnTo>
                  <a:pt x="927" y="278"/>
                </a:lnTo>
                <a:lnTo>
                  <a:pt x="932" y="281"/>
                </a:lnTo>
                <a:lnTo>
                  <a:pt x="937" y="283"/>
                </a:lnTo>
                <a:lnTo>
                  <a:pt x="943" y="284"/>
                </a:lnTo>
                <a:lnTo>
                  <a:pt x="946" y="283"/>
                </a:lnTo>
                <a:lnTo>
                  <a:pt x="949" y="282"/>
                </a:lnTo>
                <a:lnTo>
                  <a:pt x="951" y="281"/>
                </a:lnTo>
                <a:lnTo>
                  <a:pt x="953" y="279"/>
                </a:lnTo>
                <a:lnTo>
                  <a:pt x="959" y="274"/>
                </a:lnTo>
                <a:lnTo>
                  <a:pt x="964" y="271"/>
                </a:lnTo>
                <a:lnTo>
                  <a:pt x="978" y="264"/>
                </a:lnTo>
                <a:lnTo>
                  <a:pt x="993" y="259"/>
                </a:lnTo>
                <a:lnTo>
                  <a:pt x="1000" y="257"/>
                </a:lnTo>
                <a:lnTo>
                  <a:pt x="1004" y="258"/>
                </a:lnTo>
                <a:lnTo>
                  <a:pt x="1011" y="263"/>
                </a:lnTo>
                <a:lnTo>
                  <a:pt x="1021" y="268"/>
                </a:lnTo>
                <a:lnTo>
                  <a:pt x="1031" y="271"/>
                </a:lnTo>
                <a:lnTo>
                  <a:pt x="1040" y="273"/>
                </a:lnTo>
                <a:lnTo>
                  <a:pt x="1052" y="275"/>
                </a:lnTo>
                <a:lnTo>
                  <a:pt x="1064" y="275"/>
                </a:lnTo>
                <a:lnTo>
                  <a:pt x="1075" y="275"/>
                </a:lnTo>
                <a:lnTo>
                  <a:pt x="1087" y="273"/>
                </a:lnTo>
                <a:lnTo>
                  <a:pt x="1110" y="268"/>
                </a:lnTo>
                <a:lnTo>
                  <a:pt x="1133" y="260"/>
                </a:lnTo>
                <a:lnTo>
                  <a:pt x="1154" y="252"/>
                </a:lnTo>
                <a:lnTo>
                  <a:pt x="1176" y="240"/>
                </a:lnTo>
                <a:lnTo>
                  <a:pt x="1188" y="234"/>
                </a:lnTo>
                <a:lnTo>
                  <a:pt x="1199" y="230"/>
                </a:lnTo>
                <a:lnTo>
                  <a:pt x="1205" y="229"/>
                </a:lnTo>
                <a:lnTo>
                  <a:pt x="1210" y="228"/>
                </a:lnTo>
                <a:lnTo>
                  <a:pt x="1217" y="228"/>
                </a:lnTo>
                <a:lnTo>
                  <a:pt x="1223" y="228"/>
                </a:lnTo>
                <a:lnTo>
                  <a:pt x="1228" y="239"/>
                </a:lnTo>
                <a:lnTo>
                  <a:pt x="1232" y="250"/>
                </a:lnTo>
                <a:lnTo>
                  <a:pt x="1235" y="260"/>
                </a:lnTo>
                <a:lnTo>
                  <a:pt x="1238" y="270"/>
                </a:lnTo>
                <a:lnTo>
                  <a:pt x="1243" y="290"/>
                </a:lnTo>
                <a:lnTo>
                  <a:pt x="1248" y="308"/>
                </a:lnTo>
                <a:lnTo>
                  <a:pt x="1253" y="322"/>
                </a:lnTo>
                <a:lnTo>
                  <a:pt x="1258" y="334"/>
                </a:lnTo>
                <a:lnTo>
                  <a:pt x="1261" y="340"/>
                </a:lnTo>
                <a:lnTo>
                  <a:pt x="1264" y="346"/>
                </a:lnTo>
                <a:lnTo>
                  <a:pt x="1269" y="351"/>
                </a:lnTo>
                <a:lnTo>
                  <a:pt x="1274" y="355"/>
                </a:lnTo>
                <a:lnTo>
                  <a:pt x="1282" y="342"/>
                </a:lnTo>
                <a:lnTo>
                  <a:pt x="1289" y="329"/>
                </a:lnTo>
                <a:lnTo>
                  <a:pt x="1294" y="324"/>
                </a:lnTo>
                <a:lnTo>
                  <a:pt x="1299" y="320"/>
                </a:lnTo>
                <a:lnTo>
                  <a:pt x="1304" y="317"/>
                </a:lnTo>
                <a:lnTo>
                  <a:pt x="1312" y="315"/>
                </a:lnTo>
                <a:lnTo>
                  <a:pt x="1325" y="315"/>
                </a:lnTo>
                <a:lnTo>
                  <a:pt x="1336" y="315"/>
                </a:lnTo>
                <a:lnTo>
                  <a:pt x="1348" y="317"/>
                </a:lnTo>
                <a:lnTo>
                  <a:pt x="1359" y="319"/>
                </a:lnTo>
                <a:lnTo>
                  <a:pt x="1370" y="326"/>
                </a:lnTo>
                <a:lnTo>
                  <a:pt x="1381" y="337"/>
                </a:lnTo>
                <a:lnTo>
                  <a:pt x="1394" y="344"/>
                </a:lnTo>
                <a:lnTo>
                  <a:pt x="1406" y="348"/>
                </a:lnTo>
                <a:lnTo>
                  <a:pt x="1419" y="352"/>
                </a:lnTo>
                <a:lnTo>
                  <a:pt x="1434" y="355"/>
                </a:lnTo>
                <a:lnTo>
                  <a:pt x="1446" y="358"/>
                </a:lnTo>
                <a:lnTo>
                  <a:pt x="1456" y="360"/>
                </a:lnTo>
                <a:lnTo>
                  <a:pt x="1466" y="363"/>
                </a:lnTo>
                <a:lnTo>
                  <a:pt x="1476" y="368"/>
                </a:lnTo>
                <a:lnTo>
                  <a:pt x="1485" y="379"/>
                </a:lnTo>
                <a:lnTo>
                  <a:pt x="1492" y="390"/>
                </a:lnTo>
                <a:lnTo>
                  <a:pt x="1504" y="399"/>
                </a:lnTo>
                <a:lnTo>
                  <a:pt x="1515" y="404"/>
                </a:lnTo>
                <a:lnTo>
                  <a:pt x="1520" y="406"/>
                </a:lnTo>
                <a:lnTo>
                  <a:pt x="1527" y="407"/>
                </a:lnTo>
                <a:lnTo>
                  <a:pt x="1533" y="408"/>
                </a:lnTo>
                <a:lnTo>
                  <a:pt x="1540" y="408"/>
                </a:lnTo>
                <a:lnTo>
                  <a:pt x="1551" y="408"/>
                </a:lnTo>
                <a:lnTo>
                  <a:pt x="1560" y="405"/>
                </a:lnTo>
                <a:lnTo>
                  <a:pt x="1569" y="402"/>
                </a:lnTo>
                <a:lnTo>
                  <a:pt x="1578" y="396"/>
                </a:lnTo>
                <a:lnTo>
                  <a:pt x="1593" y="385"/>
                </a:lnTo>
                <a:lnTo>
                  <a:pt x="1609" y="372"/>
                </a:lnTo>
                <a:lnTo>
                  <a:pt x="1614" y="366"/>
                </a:lnTo>
                <a:lnTo>
                  <a:pt x="1619" y="362"/>
                </a:lnTo>
                <a:lnTo>
                  <a:pt x="1621" y="359"/>
                </a:lnTo>
                <a:lnTo>
                  <a:pt x="1624" y="358"/>
                </a:lnTo>
                <a:lnTo>
                  <a:pt x="1627" y="356"/>
                </a:lnTo>
                <a:lnTo>
                  <a:pt x="1631" y="355"/>
                </a:lnTo>
                <a:lnTo>
                  <a:pt x="1641" y="358"/>
                </a:lnTo>
                <a:lnTo>
                  <a:pt x="1652" y="361"/>
                </a:lnTo>
                <a:lnTo>
                  <a:pt x="1668" y="361"/>
                </a:lnTo>
                <a:lnTo>
                  <a:pt x="1683" y="364"/>
                </a:lnTo>
                <a:lnTo>
                  <a:pt x="1691" y="367"/>
                </a:lnTo>
                <a:lnTo>
                  <a:pt x="1697" y="373"/>
                </a:lnTo>
                <a:lnTo>
                  <a:pt x="1704" y="378"/>
                </a:lnTo>
                <a:lnTo>
                  <a:pt x="1709" y="383"/>
                </a:lnTo>
                <a:lnTo>
                  <a:pt x="1715" y="389"/>
                </a:lnTo>
                <a:lnTo>
                  <a:pt x="1721" y="394"/>
                </a:lnTo>
                <a:lnTo>
                  <a:pt x="1724" y="395"/>
                </a:lnTo>
                <a:lnTo>
                  <a:pt x="1729" y="396"/>
                </a:lnTo>
                <a:lnTo>
                  <a:pt x="1732" y="398"/>
                </a:lnTo>
                <a:lnTo>
                  <a:pt x="1736" y="399"/>
                </a:lnTo>
                <a:lnTo>
                  <a:pt x="1744" y="398"/>
                </a:lnTo>
                <a:lnTo>
                  <a:pt x="1751" y="396"/>
                </a:lnTo>
                <a:lnTo>
                  <a:pt x="1758" y="395"/>
                </a:lnTo>
                <a:lnTo>
                  <a:pt x="1763" y="393"/>
                </a:lnTo>
                <a:lnTo>
                  <a:pt x="1776" y="388"/>
                </a:lnTo>
                <a:lnTo>
                  <a:pt x="1789" y="382"/>
                </a:lnTo>
                <a:lnTo>
                  <a:pt x="1803" y="378"/>
                </a:lnTo>
                <a:lnTo>
                  <a:pt x="1816" y="376"/>
                </a:lnTo>
                <a:lnTo>
                  <a:pt x="1828" y="375"/>
                </a:lnTo>
                <a:lnTo>
                  <a:pt x="1843" y="374"/>
                </a:lnTo>
                <a:lnTo>
                  <a:pt x="2014" y="396"/>
                </a:lnTo>
                <a:lnTo>
                  <a:pt x="2014" y="396"/>
                </a:lnTo>
                <a:lnTo>
                  <a:pt x="1994" y="415"/>
                </a:lnTo>
                <a:lnTo>
                  <a:pt x="1976" y="432"/>
                </a:lnTo>
                <a:lnTo>
                  <a:pt x="1967" y="440"/>
                </a:lnTo>
                <a:lnTo>
                  <a:pt x="1957" y="448"/>
                </a:lnTo>
                <a:lnTo>
                  <a:pt x="1946" y="455"/>
                </a:lnTo>
                <a:lnTo>
                  <a:pt x="1933" y="462"/>
                </a:lnTo>
                <a:lnTo>
                  <a:pt x="1922" y="470"/>
                </a:lnTo>
                <a:lnTo>
                  <a:pt x="1912" y="477"/>
                </a:lnTo>
                <a:lnTo>
                  <a:pt x="1886" y="488"/>
                </a:lnTo>
                <a:lnTo>
                  <a:pt x="1863" y="498"/>
                </a:lnTo>
                <a:lnTo>
                  <a:pt x="1841" y="508"/>
                </a:lnTo>
                <a:lnTo>
                  <a:pt x="1816" y="521"/>
                </a:lnTo>
                <a:lnTo>
                  <a:pt x="1802" y="529"/>
                </a:lnTo>
                <a:lnTo>
                  <a:pt x="1789" y="538"/>
                </a:lnTo>
                <a:lnTo>
                  <a:pt x="1777" y="547"/>
                </a:lnTo>
                <a:lnTo>
                  <a:pt x="1763" y="555"/>
                </a:lnTo>
                <a:lnTo>
                  <a:pt x="1753" y="560"/>
                </a:lnTo>
                <a:lnTo>
                  <a:pt x="1742" y="565"/>
                </a:lnTo>
                <a:lnTo>
                  <a:pt x="1737" y="569"/>
                </a:lnTo>
                <a:lnTo>
                  <a:pt x="1733" y="574"/>
                </a:lnTo>
                <a:lnTo>
                  <a:pt x="1730" y="579"/>
                </a:lnTo>
                <a:lnTo>
                  <a:pt x="1727" y="583"/>
                </a:lnTo>
                <a:lnTo>
                  <a:pt x="1721" y="594"/>
                </a:lnTo>
                <a:lnTo>
                  <a:pt x="1716" y="605"/>
                </a:lnTo>
                <a:lnTo>
                  <a:pt x="1703" y="623"/>
                </a:lnTo>
                <a:lnTo>
                  <a:pt x="1691" y="638"/>
                </a:lnTo>
                <a:lnTo>
                  <a:pt x="1678" y="651"/>
                </a:lnTo>
                <a:lnTo>
                  <a:pt x="1662" y="666"/>
                </a:lnTo>
                <a:lnTo>
                  <a:pt x="1651" y="677"/>
                </a:lnTo>
                <a:lnTo>
                  <a:pt x="1642" y="689"/>
                </a:lnTo>
                <a:lnTo>
                  <a:pt x="1635" y="700"/>
                </a:lnTo>
                <a:lnTo>
                  <a:pt x="1628" y="712"/>
                </a:lnTo>
                <a:lnTo>
                  <a:pt x="1622" y="724"/>
                </a:lnTo>
                <a:lnTo>
                  <a:pt x="1615" y="737"/>
                </a:lnTo>
                <a:lnTo>
                  <a:pt x="1608" y="748"/>
                </a:lnTo>
                <a:lnTo>
                  <a:pt x="1598" y="761"/>
                </a:lnTo>
                <a:lnTo>
                  <a:pt x="1585" y="778"/>
                </a:lnTo>
                <a:lnTo>
                  <a:pt x="1573" y="791"/>
                </a:lnTo>
                <a:lnTo>
                  <a:pt x="1560" y="804"/>
                </a:lnTo>
                <a:lnTo>
                  <a:pt x="1545" y="818"/>
                </a:lnTo>
                <a:lnTo>
                  <a:pt x="1538" y="828"/>
                </a:lnTo>
                <a:lnTo>
                  <a:pt x="1529" y="839"/>
                </a:lnTo>
                <a:lnTo>
                  <a:pt x="1525" y="840"/>
                </a:lnTo>
                <a:lnTo>
                  <a:pt x="1519" y="841"/>
                </a:lnTo>
                <a:lnTo>
                  <a:pt x="1505" y="853"/>
                </a:lnTo>
                <a:lnTo>
                  <a:pt x="1496" y="864"/>
                </a:lnTo>
                <a:lnTo>
                  <a:pt x="1486" y="876"/>
                </a:lnTo>
                <a:lnTo>
                  <a:pt x="1474" y="889"/>
                </a:lnTo>
                <a:lnTo>
                  <a:pt x="1464" y="899"/>
                </a:lnTo>
                <a:lnTo>
                  <a:pt x="1454" y="907"/>
                </a:lnTo>
                <a:lnTo>
                  <a:pt x="1447" y="916"/>
                </a:lnTo>
                <a:lnTo>
                  <a:pt x="1439" y="927"/>
                </a:lnTo>
                <a:lnTo>
                  <a:pt x="1439" y="948"/>
                </a:lnTo>
                <a:lnTo>
                  <a:pt x="1439" y="948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6" name="Freeform 252"/>
          <p:cNvSpPr>
            <a:spLocks/>
          </p:cNvSpPr>
          <p:nvPr/>
        </p:nvSpPr>
        <p:spPr bwMode="auto">
          <a:xfrm>
            <a:off x="5183182" y="3212037"/>
            <a:ext cx="867931" cy="591520"/>
          </a:xfrm>
          <a:custGeom>
            <a:avLst/>
            <a:gdLst>
              <a:gd name="T0" fmla="*/ 409 w 1885"/>
              <a:gd name="T1" fmla="*/ 105 h 1284"/>
              <a:gd name="T2" fmla="*/ 881 w 1885"/>
              <a:gd name="T3" fmla="*/ 67 h 1284"/>
              <a:gd name="T4" fmla="*/ 1337 w 1885"/>
              <a:gd name="T5" fmla="*/ 21 h 1284"/>
              <a:gd name="T6" fmla="*/ 1518 w 1885"/>
              <a:gd name="T7" fmla="*/ 12 h 1284"/>
              <a:gd name="T8" fmla="*/ 1544 w 1885"/>
              <a:gd name="T9" fmla="*/ 48 h 1284"/>
              <a:gd name="T10" fmla="*/ 1548 w 1885"/>
              <a:gd name="T11" fmla="*/ 85 h 1284"/>
              <a:gd name="T12" fmla="*/ 1542 w 1885"/>
              <a:gd name="T13" fmla="*/ 153 h 1284"/>
              <a:gd name="T14" fmla="*/ 1548 w 1885"/>
              <a:gd name="T15" fmla="*/ 223 h 1284"/>
              <a:gd name="T16" fmla="*/ 1591 w 1885"/>
              <a:gd name="T17" fmla="*/ 294 h 1284"/>
              <a:gd name="T18" fmla="*/ 1640 w 1885"/>
              <a:gd name="T19" fmla="*/ 325 h 1284"/>
              <a:gd name="T20" fmla="*/ 1707 w 1885"/>
              <a:gd name="T21" fmla="*/ 334 h 1284"/>
              <a:gd name="T22" fmla="*/ 1725 w 1885"/>
              <a:gd name="T23" fmla="*/ 349 h 1284"/>
              <a:gd name="T24" fmla="*/ 1742 w 1885"/>
              <a:gd name="T25" fmla="*/ 395 h 1284"/>
              <a:gd name="T26" fmla="*/ 1768 w 1885"/>
              <a:gd name="T27" fmla="*/ 435 h 1284"/>
              <a:gd name="T28" fmla="*/ 1820 w 1885"/>
              <a:gd name="T29" fmla="*/ 483 h 1284"/>
              <a:gd name="T30" fmla="*/ 1856 w 1885"/>
              <a:gd name="T31" fmla="*/ 518 h 1284"/>
              <a:gd name="T32" fmla="*/ 1880 w 1885"/>
              <a:gd name="T33" fmla="*/ 578 h 1284"/>
              <a:gd name="T34" fmla="*/ 1884 w 1885"/>
              <a:gd name="T35" fmla="*/ 631 h 1284"/>
              <a:gd name="T36" fmla="*/ 1862 w 1885"/>
              <a:gd name="T37" fmla="*/ 706 h 1284"/>
              <a:gd name="T38" fmla="*/ 1829 w 1885"/>
              <a:gd name="T39" fmla="*/ 739 h 1284"/>
              <a:gd name="T40" fmla="*/ 1757 w 1885"/>
              <a:gd name="T41" fmla="*/ 789 h 1284"/>
              <a:gd name="T42" fmla="*/ 1691 w 1885"/>
              <a:gd name="T43" fmla="*/ 813 h 1284"/>
              <a:gd name="T44" fmla="*/ 1646 w 1885"/>
              <a:gd name="T45" fmla="*/ 825 h 1284"/>
              <a:gd name="T46" fmla="*/ 1642 w 1885"/>
              <a:gd name="T47" fmla="*/ 851 h 1284"/>
              <a:gd name="T48" fmla="*/ 1687 w 1885"/>
              <a:gd name="T49" fmla="*/ 887 h 1284"/>
              <a:gd name="T50" fmla="*/ 1691 w 1885"/>
              <a:gd name="T51" fmla="*/ 923 h 1284"/>
              <a:gd name="T52" fmla="*/ 1674 w 1885"/>
              <a:gd name="T53" fmla="*/ 1005 h 1284"/>
              <a:gd name="T54" fmla="*/ 1651 w 1885"/>
              <a:gd name="T55" fmla="*/ 1070 h 1284"/>
              <a:gd name="T56" fmla="*/ 1639 w 1885"/>
              <a:gd name="T57" fmla="*/ 1094 h 1284"/>
              <a:gd name="T58" fmla="*/ 1608 w 1885"/>
              <a:gd name="T59" fmla="*/ 1120 h 1284"/>
              <a:gd name="T60" fmla="*/ 1601 w 1885"/>
              <a:gd name="T61" fmla="*/ 1158 h 1284"/>
              <a:gd name="T62" fmla="*/ 1583 w 1885"/>
              <a:gd name="T63" fmla="*/ 1222 h 1284"/>
              <a:gd name="T64" fmla="*/ 1551 w 1885"/>
              <a:gd name="T65" fmla="*/ 1237 h 1284"/>
              <a:gd name="T66" fmla="*/ 1490 w 1885"/>
              <a:gd name="T67" fmla="*/ 1184 h 1284"/>
              <a:gd name="T68" fmla="*/ 1351 w 1885"/>
              <a:gd name="T69" fmla="*/ 1200 h 1284"/>
              <a:gd name="T70" fmla="*/ 975 w 1885"/>
              <a:gd name="T71" fmla="*/ 1236 h 1284"/>
              <a:gd name="T72" fmla="*/ 419 w 1885"/>
              <a:gd name="T73" fmla="*/ 1277 h 1284"/>
              <a:gd name="T74" fmla="*/ 276 w 1885"/>
              <a:gd name="T75" fmla="*/ 1251 h 1284"/>
              <a:gd name="T76" fmla="*/ 271 w 1885"/>
              <a:gd name="T77" fmla="*/ 1198 h 1284"/>
              <a:gd name="T78" fmla="*/ 265 w 1885"/>
              <a:gd name="T79" fmla="*/ 1130 h 1284"/>
              <a:gd name="T80" fmla="*/ 237 w 1885"/>
              <a:gd name="T81" fmla="*/ 1067 h 1284"/>
              <a:gd name="T82" fmla="*/ 230 w 1885"/>
              <a:gd name="T83" fmla="*/ 994 h 1284"/>
              <a:gd name="T84" fmla="*/ 218 w 1885"/>
              <a:gd name="T85" fmla="*/ 948 h 1284"/>
              <a:gd name="T86" fmla="*/ 187 w 1885"/>
              <a:gd name="T87" fmla="*/ 912 h 1284"/>
              <a:gd name="T88" fmla="*/ 159 w 1885"/>
              <a:gd name="T89" fmla="*/ 881 h 1284"/>
              <a:gd name="T90" fmla="*/ 156 w 1885"/>
              <a:gd name="T91" fmla="*/ 841 h 1284"/>
              <a:gd name="T92" fmla="*/ 163 w 1885"/>
              <a:gd name="T93" fmla="*/ 788 h 1284"/>
              <a:gd name="T94" fmla="*/ 154 w 1885"/>
              <a:gd name="T95" fmla="*/ 750 h 1284"/>
              <a:gd name="T96" fmla="*/ 109 w 1885"/>
              <a:gd name="T97" fmla="*/ 693 h 1284"/>
              <a:gd name="T98" fmla="*/ 76 w 1885"/>
              <a:gd name="T99" fmla="*/ 648 h 1284"/>
              <a:gd name="T100" fmla="*/ 62 w 1885"/>
              <a:gd name="T101" fmla="*/ 568 h 1284"/>
              <a:gd name="T102" fmla="*/ 41 w 1885"/>
              <a:gd name="T103" fmla="*/ 527 h 1284"/>
              <a:gd name="T104" fmla="*/ 32 w 1885"/>
              <a:gd name="T105" fmla="*/ 494 h 1284"/>
              <a:gd name="T106" fmla="*/ 5 w 1885"/>
              <a:gd name="T107" fmla="*/ 427 h 1284"/>
              <a:gd name="T108" fmla="*/ 1 w 1885"/>
              <a:gd name="T109" fmla="*/ 384 h 1284"/>
              <a:gd name="T110" fmla="*/ 24 w 1885"/>
              <a:gd name="T111" fmla="*/ 330 h 1284"/>
              <a:gd name="T112" fmla="*/ 31 w 1885"/>
              <a:gd name="T113" fmla="*/ 255 h 1284"/>
              <a:gd name="T114" fmla="*/ 18 w 1885"/>
              <a:gd name="T115" fmla="*/ 128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85" h="1284">
                <a:moveTo>
                  <a:pt x="18" y="128"/>
                </a:moveTo>
                <a:lnTo>
                  <a:pt x="117" y="122"/>
                </a:lnTo>
                <a:lnTo>
                  <a:pt x="216" y="117"/>
                </a:lnTo>
                <a:lnTo>
                  <a:pt x="313" y="112"/>
                </a:lnTo>
                <a:lnTo>
                  <a:pt x="409" y="105"/>
                </a:lnTo>
                <a:lnTo>
                  <a:pt x="505" y="99"/>
                </a:lnTo>
                <a:lnTo>
                  <a:pt x="600" y="91"/>
                </a:lnTo>
                <a:lnTo>
                  <a:pt x="694" y="84"/>
                </a:lnTo>
                <a:lnTo>
                  <a:pt x="788" y="76"/>
                </a:lnTo>
                <a:lnTo>
                  <a:pt x="881" y="67"/>
                </a:lnTo>
                <a:lnTo>
                  <a:pt x="973" y="59"/>
                </a:lnTo>
                <a:lnTo>
                  <a:pt x="1065" y="50"/>
                </a:lnTo>
                <a:lnTo>
                  <a:pt x="1156" y="40"/>
                </a:lnTo>
                <a:lnTo>
                  <a:pt x="1247" y="31"/>
                </a:lnTo>
                <a:lnTo>
                  <a:pt x="1337" y="21"/>
                </a:lnTo>
                <a:lnTo>
                  <a:pt x="1428" y="10"/>
                </a:lnTo>
                <a:lnTo>
                  <a:pt x="1516" y="0"/>
                </a:lnTo>
                <a:lnTo>
                  <a:pt x="1516" y="0"/>
                </a:lnTo>
                <a:lnTo>
                  <a:pt x="1516" y="7"/>
                </a:lnTo>
                <a:lnTo>
                  <a:pt x="1518" y="12"/>
                </a:lnTo>
                <a:lnTo>
                  <a:pt x="1520" y="18"/>
                </a:lnTo>
                <a:lnTo>
                  <a:pt x="1524" y="22"/>
                </a:lnTo>
                <a:lnTo>
                  <a:pt x="1532" y="32"/>
                </a:lnTo>
                <a:lnTo>
                  <a:pt x="1540" y="43"/>
                </a:lnTo>
                <a:lnTo>
                  <a:pt x="1544" y="48"/>
                </a:lnTo>
                <a:lnTo>
                  <a:pt x="1547" y="52"/>
                </a:lnTo>
                <a:lnTo>
                  <a:pt x="1550" y="58"/>
                </a:lnTo>
                <a:lnTo>
                  <a:pt x="1551" y="64"/>
                </a:lnTo>
                <a:lnTo>
                  <a:pt x="1551" y="75"/>
                </a:lnTo>
                <a:lnTo>
                  <a:pt x="1548" y="85"/>
                </a:lnTo>
                <a:lnTo>
                  <a:pt x="1547" y="95"/>
                </a:lnTo>
                <a:lnTo>
                  <a:pt x="1545" y="106"/>
                </a:lnTo>
                <a:lnTo>
                  <a:pt x="1544" y="124"/>
                </a:lnTo>
                <a:lnTo>
                  <a:pt x="1543" y="139"/>
                </a:lnTo>
                <a:lnTo>
                  <a:pt x="1542" y="153"/>
                </a:lnTo>
                <a:lnTo>
                  <a:pt x="1540" y="170"/>
                </a:lnTo>
                <a:lnTo>
                  <a:pt x="1540" y="184"/>
                </a:lnTo>
                <a:lnTo>
                  <a:pt x="1541" y="197"/>
                </a:lnTo>
                <a:lnTo>
                  <a:pt x="1544" y="210"/>
                </a:lnTo>
                <a:lnTo>
                  <a:pt x="1548" y="223"/>
                </a:lnTo>
                <a:lnTo>
                  <a:pt x="1558" y="239"/>
                </a:lnTo>
                <a:lnTo>
                  <a:pt x="1569" y="255"/>
                </a:lnTo>
                <a:lnTo>
                  <a:pt x="1577" y="269"/>
                </a:lnTo>
                <a:lnTo>
                  <a:pt x="1583" y="282"/>
                </a:lnTo>
                <a:lnTo>
                  <a:pt x="1591" y="294"/>
                </a:lnTo>
                <a:lnTo>
                  <a:pt x="1601" y="305"/>
                </a:lnTo>
                <a:lnTo>
                  <a:pt x="1610" y="314"/>
                </a:lnTo>
                <a:lnTo>
                  <a:pt x="1620" y="319"/>
                </a:lnTo>
                <a:lnTo>
                  <a:pt x="1629" y="323"/>
                </a:lnTo>
                <a:lnTo>
                  <a:pt x="1640" y="325"/>
                </a:lnTo>
                <a:lnTo>
                  <a:pt x="1662" y="329"/>
                </a:lnTo>
                <a:lnTo>
                  <a:pt x="1687" y="332"/>
                </a:lnTo>
                <a:lnTo>
                  <a:pt x="1695" y="333"/>
                </a:lnTo>
                <a:lnTo>
                  <a:pt x="1703" y="334"/>
                </a:lnTo>
                <a:lnTo>
                  <a:pt x="1707" y="334"/>
                </a:lnTo>
                <a:lnTo>
                  <a:pt x="1710" y="335"/>
                </a:lnTo>
                <a:lnTo>
                  <a:pt x="1715" y="337"/>
                </a:lnTo>
                <a:lnTo>
                  <a:pt x="1718" y="339"/>
                </a:lnTo>
                <a:lnTo>
                  <a:pt x="1722" y="345"/>
                </a:lnTo>
                <a:lnTo>
                  <a:pt x="1725" y="349"/>
                </a:lnTo>
                <a:lnTo>
                  <a:pt x="1727" y="356"/>
                </a:lnTo>
                <a:lnTo>
                  <a:pt x="1729" y="361"/>
                </a:lnTo>
                <a:lnTo>
                  <a:pt x="1729" y="361"/>
                </a:lnTo>
                <a:lnTo>
                  <a:pt x="1735" y="378"/>
                </a:lnTo>
                <a:lnTo>
                  <a:pt x="1742" y="395"/>
                </a:lnTo>
                <a:lnTo>
                  <a:pt x="1745" y="402"/>
                </a:lnTo>
                <a:lnTo>
                  <a:pt x="1748" y="410"/>
                </a:lnTo>
                <a:lnTo>
                  <a:pt x="1753" y="417"/>
                </a:lnTo>
                <a:lnTo>
                  <a:pt x="1758" y="425"/>
                </a:lnTo>
                <a:lnTo>
                  <a:pt x="1768" y="435"/>
                </a:lnTo>
                <a:lnTo>
                  <a:pt x="1780" y="443"/>
                </a:lnTo>
                <a:lnTo>
                  <a:pt x="1790" y="454"/>
                </a:lnTo>
                <a:lnTo>
                  <a:pt x="1799" y="464"/>
                </a:lnTo>
                <a:lnTo>
                  <a:pt x="1809" y="473"/>
                </a:lnTo>
                <a:lnTo>
                  <a:pt x="1820" y="483"/>
                </a:lnTo>
                <a:lnTo>
                  <a:pt x="1828" y="490"/>
                </a:lnTo>
                <a:lnTo>
                  <a:pt x="1836" y="496"/>
                </a:lnTo>
                <a:lnTo>
                  <a:pt x="1843" y="501"/>
                </a:lnTo>
                <a:lnTo>
                  <a:pt x="1851" y="510"/>
                </a:lnTo>
                <a:lnTo>
                  <a:pt x="1856" y="518"/>
                </a:lnTo>
                <a:lnTo>
                  <a:pt x="1861" y="525"/>
                </a:lnTo>
                <a:lnTo>
                  <a:pt x="1864" y="533"/>
                </a:lnTo>
                <a:lnTo>
                  <a:pt x="1867" y="541"/>
                </a:lnTo>
                <a:lnTo>
                  <a:pt x="1875" y="561"/>
                </a:lnTo>
                <a:lnTo>
                  <a:pt x="1880" y="578"/>
                </a:lnTo>
                <a:lnTo>
                  <a:pt x="1882" y="587"/>
                </a:lnTo>
                <a:lnTo>
                  <a:pt x="1884" y="595"/>
                </a:lnTo>
                <a:lnTo>
                  <a:pt x="1885" y="605"/>
                </a:lnTo>
                <a:lnTo>
                  <a:pt x="1885" y="616"/>
                </a:lnTo>
                <a:lnTo>
                  <a:pt x="1884" y="631"/>
                </a:lnTo>
                <a:lnTo>
                  <a:pt x="1881" y="643"/>
                </a:lnTo>
                <a:lnTo>
                  <a:pt x="1877" y="656"/>
                </a:lnTo>
                <a:lnTo>
                  <a:pt x="1872" y="669"/>
                </a:lnTo>
                <a:lnTo>
                  <a:pt x="1867" y="688"/>
                </a:lnTo>
                <a:lnTo>
                  <a:pt x="1862" y="706"/>
                </a:lnTo>
                <a:lnTo>
                  <a:pt x="1858" y="713"/>
                </a:lnTo>
                <a:lnTo>
                  <a:pt x="1854" y="721"/>
                </a:lnTo>
                <a:lnTo>
                  <a:pt x="1848" y="727"/>
                </a:lnTo>
                <a:lnTo>
                  <a:pt x="1840" y="733"/>
                </a:lnTo>
                <a:lnTo>
                  <a:pt x="1829" y="739"/>
                </a:lnTo>
                <a:lnTo>
                  <a:pt x="1820" y="744"/>
                </a:lnTo>
                <a:lnTo>
                  <a:pt x="1809" y="750"/>
                </a:lnTo>
                <a:lnTo>
                  <a:pt x="1798" y="756"/>
                </a:lnTo>
                <a:lnTo>
                  <a:pt x="1776" y="774"/>
                </a:lnTo>
                <a:lnTo>
                  <a:pt x="1757" y="789"/>
                </a:lnTo>
                <a:lnTo>
                  <a:pt x="1748" y="795"/>
                </a:lnTo>
                <a:lnTo>
                  <a:pt x="1737" y="802"/>
                </a:lnTo>
                <a:lnTo>
                  <a:pt x="1726" y="806"/>
                </a:lnTo>
                <a:lnTo>
                  <a:pt x="1713" y="810"/>
                </a:lnTo>
                <a:lnTo>
                  <a:pt x="1691" y="813"/>
                </a:lnTo>
                <a:lnTo>
                  <a:pt x="1671" y="814"/>
                </a:lnTo>
                <a:lnTo>
                  <a:pt x="1661" y="816"/>
                </a:lnTo>
                <a:lnTo>
                  <a:pt x="1652" y="819"/>
                </a:lnTo>
                <a:lnTo>
                  <a:pt x="1649" y="822"/>
                </a:lnTo>
                <a:lnTo>
                  <a:pt x="1646" y="825"/>
                </a:lnTo>
                <a:lnTo>
                  <a:pt x="1644" y="829"/>
                </a:lnTo>
                <a:lnTo>
                  <a:pt x="1641" y="834"/>
                </a:lnTo>
                <a:lnTo>
                  <a:pt x="1640" y="841"/>
                </a:lnTo>
                <a:lnTo>
                  <a:pt x="1640" y="846"/>
                </a:lnTo>
                <a:lnTo>
                  <a:pt x="1642" y="851"/>
                </a:lnTo>
                <a:lnTo>
                  <a:pt x="1646" y="857"/>
                </a:lnTo>
                <a:lnTo>
                  <a:pt x="1655" y="868"/>
                </a:lnTo>
                <a:lnTo>
                  <a:pt x="1665" y="876"/>
                </a:lnTo>
                <a:lnTo>
                  <a:pt x="1676" y="882"/>
                </a:lnTo>
                <a:lnTo>
                  <a:pt x="1687" y="887"/>
                </a:lnTo>
                <a:lnTo>
                  <a:pt x="1689" y="891"/>
                </a:lnTo>
                <a:lnTo>
                  <a:pt x="1691" y="897"/>
                </a:lnTo>
                <a:lnTo>
                  <a:pt x="1692" y="902"/>
                </a:lnTo>
                <a:lnTo>
                  <a:pt x="1692" y="909"/>
                </a:lnTo>
                <a:lnTo>
                  <a:pt x="1691" y="923"/>
                </a:lnTo>
                <a:lnTo>
                  <a:pt x="1689" y="935"/>
                </a:lnTo>
                <a:lnTo>
                  <a:pt x="1687" y="948"/>
                </a:lnTo>
                <a:lnTo>
                  <a:pt x="1683" y="962"/>
                </a:lnTo>
                <a:lnTo>
                  <a:pt x="1679" y="984"/>
                </a:lnTo>
                <a:lnTo>
                  <a:pt x="1674" y="1005"/>
                </a:lnTo>
                <a:lnTo>
                  <a:pt x="1666" y="1024"/>
                </a:lnTo>
                <a:lnTo>
                  <a:pt x="1658" y="1046"/>
                </a:lnTo>
                <a:lnTo>
                  <a:pt x="1654" y="1054"/>
                </a:lnTo>
                <a:lnTo>
                  <a:pt x="1652" y="1062"/>
                </a:lnTo>
                <a:lnTo>
                  <a:pt x="1651" y="1070"/>
                </a:lnTo>
                <a:lnTo>
                  <a:pt x="1649" y="1078"/>
                </a:lnTo>
                <a:lnTo>
                  <a:pt x="1648" y="1084"/>
                </a:lnTo>
                <a:lnTo>
                  <a:pt x="1646" y="1088"/>
                </a:lnTo>
                <a:lnTo>
                  <a:pt x="1642" y="1091"/>
                </a:lnTo>
                <a:lnTo>
                  <a:pt x="1639" y="1094"/>
                </a:lnTo>
                <a:lnTo>
                  <a:pt x="1632" y="1101"/>
                </a:lnTo>
                <a:lnTo>
                  <a:pt x="1623" y="1107"/>
                </a:lnTo>
                <a:lnTo>
                  <a:pt x="1618" y="1112"/>
                </a:lnTo>
                <a:lnTo>
                  <a:pt x="1612" y="1116"/>
                </a:lnTo>
                <a:lnTo>
                  <a:pt x="1608" y="1120"/>
                </a:lnTo>
                <a:lnTo>
                  <a:pt x="1604" y="1126"/>
                </a:lnTo>
                <a:lnTo>
                  <a:pt x="1601" y="1134"/>
                </a:lnTo>
                <a:lnTo>
                  <a:pt x="1601" y="1142"/>
                </a:lnTo>
                <a:lnTo>
                  <a:pt x="1601" y="1149"/>
                </a:lnTo>
                <a:lnTo>
                  <a:pt x="1601" y="1158"/>
                </a:lnTo>
                <a:lnTo>
                  <a:pt x="1598" y="1172"/>
                </a:lnTo>
                <a:lnTo>
                  <a:pt x="1594" y="1184"/>
                </a:lnTo>
                <a:lnTo>
                  <a:pt x="1590" y="1197"/>
                </a:lnTo>
                <a:lnTo>
                  <a:pt x="1585" y="1211"/>
                </a:lnTo>
                <a:lnTo>
                  <a:pt x="1583" y="1222"/>
                </a:lnTo>
                <a:lnTo>
                  <a:pt x="1582" y="1232"/>
                </a:lnTo>
                <a:lnTo>
                  <a:pt x="1581" y="1241"/>
                </a:lnTo>
                <a:lnTo>
                  <a:pt x="1580" y="1250"/>
                </a:lnTo>
                <a:lnTo>
                  <a:pt x="1580" y="1250"/>
                </a:lnTo>
                <a:lnTo>
                  <a:pt x="1551" y="1237"/>
                </a:lnTo>
                <a:lnTo>
                  <a:pt x="1528" y="1224"/>
                </a:lnTo>
                <a:lnTo>
                  <a:pt x="1517" y="1217"/>
                </a:lnTo>
                <a:lnTo>
                  <a:pt x="1507" y="1209"/>
                </a:lnTo>
                <a:lnTo>
                  <a:pt x="1499" y="1198"/>
                </a:lnTo>
                <a:lnTo>
                  <a:pt x="1490" y="1184"/>
                </a:lnTo>
                <a:lnTo>
                  <a:pt x="1484" y="1185"/>
                </a:lnTo>
                <a:lnTo>
                  <a:pt x="1466" y="1187"/>
                </a:lnTo>
                <a:lnTo>
                  <a:pt x="1438" y="1190"/>
                </a:lnTo>
                <a:lnTo>
                  <a:pt x="1399" y="1195"/>
                </a:lnTo>
                <a:lnTo>
                  <a:pt x="1351" y="1200"/>
                </a:lnTo>
                <a:lnTo>
                  <a:pt x="1293" y="1207"/>
                </a:lnTo>
                <a:lnTo>
                  <a:pt x="1226" y="1213"/>
                </a:lnTo>
                <a:lnTo>
                  <a:pt x="1150" y="1221"/>
                </a:lnTo>
                <a:lnTo>
                  <a:pt x="1066" y="1228"/>
                </a:lnTo>
                <a:lnTo>
                  <a:pt x="975" y="1236"/>
                </a:lnTo>
                <a:lnTo>
                  <a:pt x="876" y="1244"/>
                </a:lnTo>
                <a:lnTo>
                  <a:pt x="771" y="1253"/>
                </a:lnTo>
                <a:lnTo>
                  <a:pt x="659" y="1262"/>
                </a:lnTo>
                <a:lnTo>
                  <a:pt x="542" y="1269"/>
                </a:lnTo>
                <a:lnTo>
                  <a:pt x="419" y="1277"/>
                </a:lnTo>
                <a:lnTo>
                  <a:pt x="292" y="1284"/>
                </a:lnTo>
                <a:lnTo>
                  <a:pt x="292" y="1284"/>
                </a:lnTo>
                <a:lnTo>
                  <a:pt x="285" y="1271"/>
                </a:lnTo>
                <a:lnTo>
                  <a:pt x="278" y="1256"/>
                </a:lnTo>
                <a:lnTo>
                  <a:pt x="276" y="1251"/>
                </a:lnTo>
                <a:lnTo>
                  <a:pt x="274" y="1246"/>
                </a:lnTo>
                <a:lnTo>
                  <a:pt x="272" y="1241"/>
                </a:lnTo>
                <a:lnTo>
                  <a:pt x="271" y="1236"/>
                </a:lnTo>
                <a:lnTo>
                  <a:pt x="271" y="1216"/>
                </a:lnTo>
                <a:lnTo>
                  <a:pt x="271" y="1198"/>
                </a:lnTo>
                <a:lnTo>
                  <a:pt x="271" y="1179"/>
                </a:lnTo>
                <a:lnTo>
                  <a:pt x="271" y="1160"/>
                </a:lnTo>
                <a:lnTo>
                  <a:pt x="270" y="1149"/>
                </a:lnTo>
                <a:lnTo>
                  <a:pt x="269" y="1140"/>
                </a:lnTo>
                <a:lnTo>
                  <a:pt x="265" y="1130"/>
                </a:lnTo>
                <a:lnTo>
                  <a:pt x="262" y="1122"/>
                </a:lnTo>
                <a:lnTo>
                  <a:pt x="254" y="1105"/>
                </a:lnTo>
                <a:lnTo>
                  <a:pt x="244" y="1086"/>
                </a:lnTo>
                <a:lnTo>
                  <a:pt x="241" y="1076"/>
                </a:lnTo>
                <a:lnTo>
                  <a:pt x="237" y="1067"/>
                </a:lnTo>
                <a:lnTo>
                  <a:pt x="235" y="1059"/>
                </a:lnTo>
                <a:lnTo>
                  <a:pt x="234" y="1050"/>
                </a:lnTo>
                <a:lnTo>
                  <a:pt x="233" y="1032"/>
                </a:lnTo>
                <a:lnTo>
                  <a:pt x="231" y="1011"/>
                </a:lnTo>
                <a:lnTo>
                  <a:pt x="230" y="994"/>
                </a:lnTo>
                <a:lnTo>
                  <a:pt x="228" y="979"/>
                </a:lnTo>
                <a:lnTo>
                  <a:pt x="227" y="971"/>
                </a:lnTo>
                <a:lnTo>
                  <a:pt x="224" y="964"/>
                </a:lnTo>
                <a:lnTo>
                  <a:pt x="221" y="956"/>
                </a:lnTo>
                <a:lnTo>
                  <a:pt x="218" y="948"/>
                </a:lnTo>
                <a:lnTo>
                  <a:pt x="214" y="941"/>
                </a:lnTo>
                <a:lnTo>
                  <a:pt x="209" y="935"/>
                </a:lnTo>
                <a:lnTo>
                  <a:pt x="204" y="928"/>
                </a:lnTo>
                <a:lnTo>
                  <a:pt x="198" y="923"/>
                </a:lnTo>
                <a:lnTo>
                  <a:pt x="187" y="912"/>
                </a:lnTo>
                <a:lnTo>
                  <a:pt x="176" y="902"/>
                </a:lnTo>
                <a:lnTo>
                  <a:pt x="170" y="897"/>
                </a:lnTo>
                <a:lnTo>
                  <a:pt x="166" y="891"/>
                </a:lnTo>
                <a:lnTo>
                  <a:pt x="162" y="886"/>
                </a:lnTo>
                <a:lnTo>
                  <a:pt x="159" y="881"/>
                </a:lnTo>
                <a:lnTo>
                  <a:pt x="155" y="874"/>
                </a:lnTo>
                <a:lnTo>
                  <a:pt x="154" y="868"/>
                </a:lnTo>
                <a:lnTo>
                  <a:pt x="153" y="860"/>
                </a:lnTo>
                <a:lnTo>
                  <a:pt x="154" y="852"/>
                </a:lnTo>
                <a:lnTo>
                  <a:pt x="156" y="841"/>
                </a:lnTo>
                <a:lnTo>
                  <a:pt x="157" y="829"/>
                </a:lnTo>
                <a:lnTo>
                  <a:pt x="160" y="817"/>
                </a:lnTo>
                <a:lnTo>
                  <a:pt x="162" y="805"/>
                </a:lnTo>
                <a:lnTo>
                  <a:pt x="163" y="796"/>
                </a:lnTo>
                <a:lnTo>
                  <a:pt x="163" y="788"/>
                </a:lnTo>
                <a:lnTo>
                  <a:pt x="163" y="779"/>
                </a:lnTo>
                <a:lnTo>
                  <a:pt x="162" y="771"/>
                </a:lnTo>
                <a:lnTo>
                  <a:pt x="160" y="764"/>
                </a:lnTo>
                <a:lnTo>
                  <a:pt x="157" y="757"/>
                </a:lnTo>
                <a:lnTo>
                  <a:pt x="154" y="750"/>
                </a:lnTo>
                <a:lnTo>
                  <a:pt x="151" y="743"/>
                </a:lnTo>
                <a:lnTo>
                  <a:pt x="142" y="730"/>
                </a:lnTo>
                <a:lnTo>
                  <a:pt x="133" y="719"/>
                </a:lnTo>
                <a:lnTo>
                  <a:pt x="121" y="706"/>
                </a:lnTo>
                <a:lnTo>
                  <a:pt x="109" y="693"/>
                </a:lnTo>
                <a:lnTo>
                  <a:pt x="99" y="684"/>
                </a:lnTo>
                <a:lnTo>
                  <a:pt x="90" y="674"/>
                </a:lnTo>
                <a:lnTo>
                  <a:pt x="85" y="666"/>
                </a:lnTo>
                <a:lnTo>
                  <a:pt x="81" y="657"/>
                </a:lnTo>
                <a:lnTo>
                  <a:pt x="76" y="648"/>
                </a:lnTo>
                <a:lnTo>
                  <a:pt x="74" y="639"/>
                </a:lnTo>
                <a:lnTo>
                  <a:pt x="71" y="621"/>
                </a:lnTo>
                <a:lnTo>
                  <a:pt x="68" y="604"/>
                </a:lnTo>
                <a:lnTo>
                  <a:pt x="66" y="586"/>
                </a:lnTo>
                <a:lnTo>
                  <a:pt x="62" y="568"/>
                </a:lnTo>
                <a:lnTo>
                  <a:pt x="59" y="560"/>
                </a:lnTo>
                <a:lnTo>
                  <a:pt x="56" y="551"/>
                </a:lnTo>
                <a:lnTo>
                  <a:pt x="51" y="543"/>
                </a:lnTo>
                <a:lnTo>
                  <a:pt x="45" y="534"/>
                </a:lnTo>
                <a:lnTo>
                  <a:pt x="41" y="527"/>
                </a:lnTo>
                <a:lnTo>
                  <a:pt x="38" y="521"/>
                </a:lnTo>
                <a:lnTo>
                  <a:pt x="38" y="521"/>
                </a:lnTo>
                <a:lnTo>
                  <a:pt x="36" y="511"/>
                </a:lnTo>
                <a:lnTo>
                  <a:pt x="34" y="503"/>
                </a:lnTo>
                <a:lnTo>
                  <a:pt x="32" y="494"/>
                </a:lnTo>
                <a:lnTo>
                  <a:pt x="30" y="486"/>
                </a:lnTo>
                <a:lnTo>
                  <a:pt x="24" y="471"/>
                </a:lnTo>
                <a:lnTo>
                  <a:pt x="17" y="457"/>
                </a:lnTo>
                <a:lnTo>
                  <a:pt x="11" y="442"/>
                </a:lnTo>
                <a:lnTo>
                  <a:pt x="5" y="427"/>
                </a:lnTo>
                <a:lnTo>
                  <a:pt x="3" y="419"/>
                </a:lnTo>
                <a:lnTo>
                  <a:pt x="1" y="411"/>
                </a:lnTo>
                <a:lnTo>
                  <a:pt x="1" y="402"/>
                </a:lnTo>
                <a:lnTo>
                  <a:pt x="0" y="393"/>
                </a:lnTo>
                <a:lnTo>
                  <a:pt x="1" y="384"/>
                </a:lnTo>
                <a:lnTo>
                  <a:pt x="3" y="375"/>
                </a:lnTo>
                <a:lnTo>
                  <a:pt x="5" y="368"/>
                </a:lnTo>
                <a:lnTo>
                  <a:pt x="8" y="361"/>
                </a:lnTo>
                <a:lnTo>
                  <a:pt x="17" y="346"/>
                </a:lnTo>
                <a:lnTo>
                  <a:pt x="24" y="330"/>
                </a:lnTo>
                <a:lnTo>
                  <a:pt x="28" y="316"/>
                </a:lnTo>
                <a:lnTo>
                  <a:pt x="30" y="303"/>
                </a:lnTo>
                <a:lnTo>
                  <a:pt x="31" y="291"/>
                </a:lnTo>
                <a:lnTo>
                  <a:pt x="32" y="276"/>
                </a:lnTo>
                <a:lnTo>
                  <a:pt x="31" y="255"/>
                </a:lnTo>
                <a:lnTo>
                  <a:pt x="30" y="237"/>
                </a:lnTo>
                <a:lnTo>
                  <a:pt x="29" y="219"/>
                </a:lnTo>
                <a:lnTo>
                  <a:pt x="27" y="202"/>
                </a:lnTo>
                <a:lnTo>
                  <a:pt x="22" y="167"/>
                </a:lnTo>
                <a:lnTo>
                  <a:pt x="18" y="128"/>
                </a:lnTo>
                <a:lnTo>
                  <a:pt x="18" y="128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7" name="Freeform 253"/>
          <p:cNvSpPr>
            <a:spLocks/>
          </p:cNvSpPr>
          <p:nvPr/>
        </p:nvSpPr>
        <p:spPr bwMode="auto">
          <a:xfrm>
            <a:off x="5618530" y="2581820"/>
            <a:ext cx="764277" cy="796064"/>
          </a:xfrm>
          <a:custGeom>
            <a:avLst/>
            <a:gdLst>
              <a:gd name="T0" fmla="*/ 153 w 1657"/>
              <a:gd name="T1" fmla="*/ 131 h 1729"/>
              <a:gd name="T2" fmla="*/ 140 w 1657"/>
              <a:gd name="T3" fmla="*/ 172 h 1729"/>
              <a:gd name="T4" fmla="*/ 141 w 1657"/>
              <a:gd name="T5" fmla="*/ 250 h 1729"/>
              <a:gd name="T6" fmla="*/ 146 w 1657"/>
              <a:gd name="T7" fmla="*/ 341 h 1729"/>
              <a:gd name="T8" fmla="*/ 123 w 1657"/>
              <a:gd name="T9" fmla="*/ 378 h 1729"/>
              <a:gd name="T10" fmla="*/ 59 w 1657"/>
              <a:gd name="T11" fmla="*/ 446 h 1729"/>
              <a:gd name="T12" fmla="*/ 0 w 1657"/>
              <a:gd name="T13" fmla="*/ 558 h 1729"/>
              <a:gd name="T14" fmla="*/ 85 w 1657"/>
              <a:gd name="T15" fmla="*/ 689 h 1729"/>
              <a:gd name="T16" fmla="*/ 80 w 1657"/>
              <a:gd name="T17" fmla="*/ 737 h 1729"/>
              <a:gd name="T18" fmla="*/ 58 w 1657"/>
              <a:gd name="T19" fmla="*/ 792 h 1729"/>
              <a:gd name="T20" fmla="*/ 64 w 1657"/>
              <a:gd name="T21" fmla="*/ 879 h 1729"/>
              <a:gd name="T22" fmla="*/ 77 w 1657"/>
              <a:gd name="T23" fmla="*/ 918 h 1729"/>
              <a:gd name="T24" fmla="*/ 228 w 1657"/>
              <a:gd name="T25" fmla="*/ 972 h 1729"/>
              <a:gd name="T26" fmla="*/ 323 w 1657"/>
              <a:gd name="T27" fmla="*/ 1039 h 1729"/>
              <a:gd name="T28" fmla="*/ 384 w 1657"/>
              <a:gd name="T29" fmla="*/ 1105 h 1729"/>
              <a:gd name="T30" fmla="*/ 529 w 1657"/>
              <a:gd name="T31" fmla="*/ 1186 h 1729"/>
              <a:gd name="T32" fmla="*/ 571 w 1657"/>
              <a:gd name="T33" fmla="*/ 1242 h 1729"/>
              <a:gd name="T34" fmla="*/ 577 w 1657"/>
              <a:gd name="T35" fmla="*/ 1320 h 1729"/>
              <a:gd name="T36" fmla="*/ 578 w 1657"/>
              <a:gd name="T37" fmla="*/ 1390 h 1729"/>
              <a:gd name="T38" fmla="*/ 605 w 1657"/>
              <a:gd name="T39" fmla="*/ 1443 h 1729"/>
              <a:gd name="T40" fmla="*/ 594 w 1657"/>
              <a:gd name="T41" fmla="*/ 1538 h 1729"/>
              <a:gd name="T42" fmla="*/ 631 w 1657"/>
              <a:gd name="T43" fmla="*/ 1637 h 1729"/>
              <a:gd name="T44" fmla="*/ 694 w 1657"/>
              <a:gd name="T45" fmla="*/ 1693 h 1729"/>
              <a:gd name="T46" fmla="*/ 769 w 1657"/>
              <a:gd name="T47" fmla="*/ 1705 h 1729"/>
              <a:gd name="T48" fmla="*/ 1606 w 1657"/>
              <a:gd name="T49" fmla="*/ 1585 h 1729"/>
              <a:gd name="T50" fmla="*/ 1599 w 1657"/>
              <a:gd name="T51" fmla="*/ 1480 h 1729"/>
              <a:gd name="T52" fmla="*/ 1556 w 1657"/>
              <a:gd name="T53" fmla="*/ 1405 h 1729"/>
              <a:gd name="T54" fmla="*/ 1539 w 1657"/>
              <a:gd name="T55" fmla="*/ 1310 h 1729"/>
              <a:gd name="T56" fmla="*/ 1529 w 1657"/>
              <a:gd name="T57" fmla="*/ 1201 h 1729"/>
              <a:gd name="T58" fmla="*/ 1565 w 1657"/>
              <a:gd name="T59" fmla="*/ 1121 h 1729"/>
              <a:gd name="T60" fmla="*/ 1550 w 1657"/>
              <a:gd name="T61" fmla="*/ 1047 h 1729"/>
              <a:gd name="T62" fmla="*/ 1563 w 1657"/>
              <a:gd name="T63" fmla="*/ 952 h 1729"/>
              <a:gd name="T64" fmla="*/ 1587 w 1657"/>
              <a:gd name="T65" fmla="*/ 888 h 1729"/>
              <a:gd name="T66" fmla="*/ 1578 w 1657"/>
              <a:gd name="T67" fmla="*/ 841 h 1729"/>
              <a:gd name="T68" fmla="*/ 1598 w 1657"/>
              <a:gd name="T69" fmla="*/ 750 h 1729"/>
              <a:gd name="T70" fmla="*/ 1643 w 1657"/>
              <a:gd name="T71" fmla="*/ 623 h 1729"/>
              <a:gd name="T72" fmla="*/ 1646 w 1657"/>
              <a:gd name="T73" fmla="*/ 564 h 1729"/>
              <a:gd name="T74" fmla="*/ 1607 w 1657"/>
              <a:gd name="T75" fmla="*/ 545 h 1729"/>
              <a:gd name="T76" fmla="*/ 1569 w 1657"/>
              <a:gd name="T77" fmla="*/ 635 h 1729"/>
              <a:gd name="T78" fmla="*/ 1516 w 1657"/>
              <a:gd name="T79" fmla="*/ 701 h 1729"/>
              <a:gd name="T80" fmla="*/ 1450 w 1657"/>
              <a:gd name="T81" fmla="*/ 795 h 1729"/>
              <a:gd name="T82" fmla="*/ 1431 w 1657"/>
              <a:gd name="T83" fmla="*/ 751 h 1729"/>
              <a:gd name="T84" fmla="*/ 1463 w 1657"/>
              <a:gd name="T85" fmla="*/ 655 h 1729"/>
              <a:gd name="T86" fmla="*/ 1482 w 1657"/>
              <a:gd name="T87" fmla="*/ 571 h 1729"/>
              <a:gd name="T88" fmla="*/ 1424 w 1657"/>
              <a:gd name="T89" fmla="*/ 442 h 1729"/>
              <a:gd name="T90" fmla="*/ 1374 w 1657"/>
              <a:gd name="T91" fmla="*/ 340 h 1729"/>
              <a:gd name="T92" fmla="*/ 1334 w 1657"/>
              <a:gd name="T93" fmla="*/ 322 h 1729"/>
              <a:gd name="T94" fmla="*/ 1316 w 1657"/>
              <a:gd name="T95" fmla="*/ 284 h 1729"/>
              <a:gd name="T96" fmla="*/ 1260 w 1657"/>
              <a:gd name="T97" fmla="*/ 278 h 1729"/>
              <a:gd name="T98" fmla="*/ 1125 w 1657"/>
              <a:gd name="T99" fmla="*/ 254 h 1729"/>
              <a:gd name="T100" fmla="*/ 989 w 1657"/>
              <a:gd name="T101" fmla="*/ 222 h 1729"/>
              <a:gd name="T102" fmla="*/ 883 w 1657"/>
              <a:gd name="T103" fmla="*/ 203 h 1729"/>
              <a:gd name="T104" fmla="*/ 733 w 1657"/>
              <a:gd name="T105" fmla="*/ 174 h 1729"/>
              <a:gd name="T106" fmla="*/ 700 w 1657"/>
              <a:gd name="T107" fmla="*/ 148 h 1729"/>
              <a:gd name="T108" fmla="*/ 652 w 1657"/>
              <a:gd name="T109" fmla="*/ 106 h 1729"/>
              <a:gd name="T110" fmla="*/ 558 w 1657"/>
              <a:gd name="T111" fmla="*/ 111 h 1729"/>
              <a:gd name="T112" fmla="*/ 520 w 1657"/>
              <a:gd name="T113" fmla="*/ 33 h 1729"/>
              <a:gd name="T114" fmla="*/ 443 w 1657"/>
              <a:gd name="T115" fmla="*/ 23 h 1729"/>
              <a:gd name="T116" fmla="*/ 330 w 1657"/>
              <a:gd name="T117" fmla="*/ 68 h 1729"/>
              <a:gd name="T118" fmla="*/ 228 w 1657"/>
              <a:gd name="T119" fmla="*/ 82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57" h="1729">
                <a:moveTo>
                  <a:pt x="209" y="83"/>
                </a:moveTo>
                <a:lnTo>
                  <a:pt x="200" y="91"/>
                </a:lnTo>
                <a:lnTo>
                  <a:pt x="191" y="98"/>
                </a:lnTo>
                <a:lnTo>
                  <a:pt x="183" y="110"/>
                </a:lnTo>
                <a:lnTo>
                  <a:pt x="175" y="120"/>
                </a:lnTo>
                <a:lnTo>
                  <a:pt x="164" y="124"/>
                </a:lnTo>
                <a:lnTo>
                  <a:pt x="153" y="131"/>
                </a:lnTo>
                <a:lnTo>
                  <a:pt x="151" y="134"/>
                </a:lnTo>
                <a:lnTo>
                  <a:pt x="149" y="137"/>
                </a:lnTo>
                <a:lnTo>
                  <a:pt x="148" y="142"/>
                </a:lnTo>
                <a:lnTo>
                  <a:pt x="147" y="145"/>
                </a:lnTo>
                <a:lnTo>
                  <a:pt x="145" y="153"/>
                </a:lnTo>
                <a:lnTo>
                  <a:pt x="142" y="162"/>
                </a:lnTo>
                <a:lnTo>
                  <a:pt x="140" y="172"/>
                </a:lnTo>
                <a:lnTo>
                  <a:pt x="137" y="180"/>
                </a:lnTo>
                <a:lnTo>
                  <a:pt x="136" y="189"/>
                </a:lnTo>
                <a:lnTo>
                  <a:pt x="135" y="200"/>
                </a:lnTo>
                <a:lnTo>
                  <a:pt x="136" y="214"/>
                </a:lnTo>
                <a:lnTo>
                  <a:pt x="137" y="227"/>
                </a:lnTo>
                <a:lnTo>
                  <a:pt x="139" y="239"/>
                </a:lnTo>
                <a:lnTo>
                  <a:pt x="141" y="250"/>
                </a:lnTo>
                <a:lnTo>
                  <a:pt x="143" y="261"/>
                </a:lnTo>
                <a:lnTo>
                  <a:pt x="146" y="273"/>
                </a:lnTo>
                <a:lnTo>
                  <a:pt x="148" y="286"/>
                </a:lnTo>
                <a:lnTo>
                  <a:pt x="148" y="300"/>
                </a:lnTo>
                <a:lnTo>
                  <a:pt x="148" y="318"/>
                </a:lnTo>
                <a:lnTo>
                  <a:pt x="148" y="334"/>
                </a:lnTo>
                <a:lnTo>
                  <a:pt x="146" y="341"/>
                </a:lnTo>
                <a:lnTo>
                  <a:pt x="145" y="349"/>
                </a:lnTo>
                <a:lnTo>
                  <a:pt x="141" y="357"/>
                </a:lnTo>
                <a:lnTo>
                  <a:pt x="137" y="364"/>
                </a:lnTo>
                <a:lnTo>
                  <a:pt x="135" y="369"/>
                </a:lnTo>
                <a:lnTo>
                  <a:pt x="131" y="373"/>
                </a:lnTo>
                <a:lnTo>
                  <a:pt x="127" y="376"/>
                </a:lnTo>
                <a:lnTo>
                  <a:pt x="123" y="378"/>
                </a:lnTo>
                <a:lnTo>
                  <a:pt x="114" y="383"/>
                </a:lnTo>
                <a:lnTo>
                  <a:pt x="106" y="391"/>
                </a:lnTo>
                <a:lnTo>
                  <a:pt x="96" y="401"/>
                </a:lnTo>
                <a:lnTo>
                  <a:pt x="87" y="410"/>
                </a:lnTo>
                <a:lnTo>
                  <a:pt x="80" y="420"/>
                </a:lnTo>
                <a:lnTo>
                  <a:pt x="71" y="431"/>
                </a:lnTo>
                <a:lnTo>
                  <a:pt x="59" y="446"/>
                </a:lnTo>
                <a:lnTo>
                  <a:pt x="50" y="462"/>
                </a:lnTo>
                <a:lnTo>
                  <a:pt x="41" y="479"/>
                </a:lnTo>
                <a:lnTo>
                  <a:pt x="34" y="494"/>
                </a:lnTo>
                <a:lnTo>
                  <a:pt x="27" y="510"/>
                </a:lnTo>
                <a:lnTo>
                  <a:pt x="19" y="525"/>
                </a:lnTo>
                <a:lnTo>
                  <a:pt x="11" y="541"/>
                </a:lnTo>
                <a:lnTo>
                  <a:pt x="0" y="558"/>
                </a:lnTo>
                <a:lnTo>
                  <a:pt x="19" y="581"/>
                </a:lnTo>
                <a:lnTo>
                  <a:pt x="35" y="603"/>
                </a:lnTo>
                <a:lnTo>
                  <a:pt x="51" y="625"/>
                </a:lnTo>
                <a:lnTo>
                  <a:pt x="66" y="651"/>
                </a:lnTo>
                <a:lnTo>
                  <a:pt x="74" y="666"/>
                </a:lnTo>
                <a:lnTo>
                  <a:pt x="83" y="682"/>
                </a:lnTo>
                <a:lnTo>
                  <a:pt x="85" y="689"/>
                </a:lnTo>
                <a:lnTo>
                  <a:pt x="87" y="697"/>
                </a:lnTo>
                <a:lnTo>
                  <a:pt x="89" y="705"/>
                </a:lnTo>
                <a:lnTo>
                  <a:pt x="89" y="715"/>
                </a:lnTo>
                <a:lnTo>
                  <a:pt x="89" y="722"/>
                </a:lnTo>
                <a:lnTo>
                  <a:pt x="87" y="727"/>
                </a:lnTo>
                <a:lnTo>
                  <a:pt x="84" y="732"/>
                </a:lnTo>
                <a:lnTo>
                  <a:pt x="80" y="737"/>
                </a:lnTo>
                <a:lnTo>
                  <a:pt x="77" y="741"/>
                </a:lnTo>
                <a:lnTo>
                  <a:pt x="72" y="746"/>
                </a:lnTo>
                <a:lnTo>
                  <a:pt x="69" y="752"/>
                </a:lnTo>
                <a:lnTo>
                  <a:pt x="66" y="757"/>
                </a:lnTo>
                <a:lnTo>
                  <a:pt x="62" y="769"/>
                </a:lnTo>
                <a:lnTo>
                  <a:pt x="59" y="781"/>
                </a:lnTo>
                <a:lnTo>
                  <a:pt x="58" y="792"/>
                </a:lnTo>
                <a:lnTo>
                  <a:pt x="58" y="805"/>
                </a:lnTo>
                <a:lnTo>
                  <a:pt x="58" y="818"/>
                </a:lnTo>
                <a:lnTo>
                  <a:pt x="60" y="828"/>
                </a:lnTo>
                <a:lnTo>
                  <a:pt x="61" y="840"/>
                </a:lnTo>
                <a:lnTo>
                  <a:pt x="64" y="853"/>
                </a:lnTo>
                <a:lnTo>
                  <a:pt x="64" y="867"/>
                </a:lnTo>
                <a:lnTo>
                  <a:pt x="64" y="879"/>
                </a:lnTo>
                <a:lnTo>
                  <a:pt x="65" y="892"/>
                </a:lnTo>
                <a:lnTo>
                  <a:pt x="66" y="906"/>
                </a:lnTo>
                <a:lnTo>
                  <a:pt x="66" y="907"/>
                </a:lnTo>
                <a:lnTo>
                  <a:pt x="67" y="912"/>
                </a:lnTo>
                <a:lnTo>
                  <a:pt x="70" y="915"/>
                </a:lnTo>
                <a:lnTo>
                  <a:pt x="73" y="917"/>
                </a:lnTo>
                <a:lnTo>
                  <a:pt x="77" y="918"/>
                </a:lnTo>
                <a:lnTo>
                  <a:pt x="79" y="919"/>
                </a:lnTo>
                <a:lnTo>
                  <a:pt x="119" y="932"/>
                </a:lnTo>
                <a:lnTo>
                  <a:pt x="154" y="943"/>
                </a:lnTo>
                <a:lnTo>
                  <a:pt x="172" y="948"/>
                </a:lnTo>
                <a:lnTo>
                  <a:pt x="190" y="955"/>
                </a:lnTo>
                <a:lnTo>
                  <a:pt x="208" y="963"/>
                </a:lnTo>
                <a:lnTo>
                  <a:pt x="228" y="972"/>
                </a:lnTo>
                <a:lnTo>
                  <a:pt x="253" y="983"/>
                </a:lnTo>
                <a:lnTo>
                  <a:pt x="275" y="993"/>
                </a:lnTo>
                <a:lnTo>
                  <a:pt x="285" y="998"/>
                </a:lnTo>
                <a:lnTo>
                  <a:pt x="295" y="1004"/>
                </a:lnTo>
                <a:lnTo>
                  <a:pt x="304" y="1013"/>
                </a:lnTo>
                <a:lnTo>
                  <a:pt x="313" y="1023"/>
                </a:lnTo>
                <a:lnTo>
                  <a:pt x="323" y="1039"/>
                </a:lnTo>
                <a:lnTo>
                  <a:pt x="331" y="1055"/>
                </a:lnTo>
                <a:lnTo>
                  <a:pt x="336" y="1063"/>
                </a:lnTo>
                <a:lnTo>
                  <a:pt x="340" y="1069"/>
                </a:lnTo>
                <a:lnTo>
                  <a:pt x="345" y="1077"/>
                </a:lnTo>
                <a:lnTo>
                  <a:pt x="353" y="1084"/>
                </a:lnTo>
                <a:lnTo>
                  <a:pt x="368" y="1095"/>
                </a:lnTo>
                <a:lnTo>
                  <a:pt x="384" y="1105"/>
                </a:lnTo>
                <a:lnTo>
                  <a:pt x="415" y="1123"/>
                </a:lnTo>
                <a:lnTo>
                  <a:pt x="443" y="1138"/>
                </a:lnTo>
                <a:lnTo>
                  <a:pt x="470" y="1153"/>
                </a:lnTo>
                <a:lnTo>
                  <a:pt x="501" y="1169"/>
                </a:lnTo>
                <a:lnTo>
                  <a:pt x="511" y="1174"/>
                </a:lnTo>
                <a:lnTo>
                  <a:pt x="520" y="1179"/>
                </a:lnTo>
                <a:lnTo>
                  <a:pt x="529" y="1186"/>
                </a:lnTo>
                <a:lnTo>
                  <a:pt x="538" y="1192"/>
                </a:lnTo>
                <a:lnTo>
                  <a:pt x="544" y="1200"/>
                </a:lnTo>
                <a:lnTo>
                  <a:pt x="552" y="1207"/>
                </a:lnTo>
                <a:lnTo>
                  <a:pt x="557" y="1215"/>
                </a:lnTo>
                <a:lnTo>
                  <a:pt x="563" y="1224"/>
                </a:lnTo>
                <a:lnTo>
                  <a:pt x="568" y="1232"/>
                </a:lnTo>
                <a:lnTo>
                  <a:pt x="571" y="1242"/>
                </a:lnTo>
                <a:lnTo>
                  <a:pt x="574" y="1252"/>
                </a:lnTo>
                <a:lnTo>
                  <a:pt x="577" y="1261"/>
                </a:lnTo>
                <a:lnTo>
                  <a:pt x="579" y="1271"/>
                </a:lnTo>
                <a:lnTo>
                  <a:pt x="580" y="1282"/>
                </a:lnTo>
                <a:lnTo>
                  <a:pt x="580" y="1293"/>
                </a:lnTo>
                <a:lnTo>
                  <a:pt x="579" y="1305"/>
                </a:lnTo>
                <a:lnTo>
                  <a:pt x="577" y="1320"/>
                </a:lnTo>
                <a:lnTo>
                  <a:pt x="574" y="1336"/>
                </a:lnTo>
                <a:lnTo>
                  <a:pt x="572" y="1352"/>
                </a:lnTo>
                <a:lnTo>
                  <a:pt x="570" y="1368"/>
                </a:lnTo>
                <a:lnTo>
                  <a:pt x="570" y="1375"/>
                </a:lnTo>
                <a:lnTo>
                  <a:pt x="572" y="1380"/>
                </a:lnTo>
                <a:lnTo>
                  <a:pt x="574" y="1386"/>
                </a:lnTo>
                <a:lnTo>
                  <a:pt x="578" y="1390"/>
                </a:lnTo>
                <a:lnTo>
                  <a:pt x="586" y="1400"/>
                </a:lnTo>
                <a:lnTo>
                  <a:pt x="594" y="1411"/>
                </a:lnTo>
                <a:lnTo>
                  <a:pt x="598" y="1416"/>
                </a:lnTo>
                <a:lnTo>
                  <a:pt x="601" y="1420"/>
                </a:lnTo>
                <a:lnTo>
                  <a:pt x="604" y="1426"/>
                </a:lnTo>
                <a:lnTo>
                  <a:pt x="605" y="1432"/>
                </a:lnTo>
                <a:lnTo>
                  <a:pt x="605" y="1443"/>
                </a:lnTo>
                <a:lnTo>
                  <a:pt x="602" y="1453"/>
                </a:lnTo>
                <a:lnTo>
                  <a:pt x="601" y="1463"/>
                </a:lnTo>
                <a:lnTo>
                  <a:pt x="599" y="1474"/>
                </a:lnTo>
                <a:lnTo>
                  <a:pt x="598" y="1492"/>
                </a:lnTo>
                <a:lnTo>
                  <a:pt x="597" y="1507"/>
                </a:lnTo>
                <a:lnTo>
                  <a:pt x="596" y="1521"/>
                </a:lnTo>
                <a:lnTo>
                  <a:pt x="594" y="1538"/>
                </a:lnTo>
                <a:lnTo>
                  <a:pt x="594" y="1552"/>
                </a:lnTo>
                <a:lnTo>
                  <a:pt x="595" y="1565"/>
                </a:lnTo>
                <a:lnTo>
                  <a:pt x="598" y="1578"/>
                </a:lnTo>
                <a:lnTo>
                  <a:pt x="602" y="1591"/>
                </a:lnTo>
                <a:lnTo>
                  <a:pt x="612" y="1607"/>
                </a:lnTo>
                <a:lnTo>
                  <a:pt x="623" y="1623"/>
                </a:lnTo>
                <a:lnTo>
                  <a:pt x="631" y="1637"/>
                </a:lnTo>
                <a:lnTo>
                  <a:pt x="637" y="1650"/>
                </a:lnTo>
                <a:lnTo>
                  <a:pt x="645" y="1662"/>
                </a:lnTo>
                <a:lnTo>
                  <a:pt x="655" y="1673"/>
                </a:lnTo>
                <a:lnTo>
                  <a:pt x="664" y="1682"/>
                </a:lnTo>
                <a:lnTo>
                  <a:pt x="674" y="1687"/>
                </a:lnTo>
                <a:lnTo>
                  <a:pt x="683" y="1691"/>
                </a:lnTo>
                <a:lnTo>
                  <a:pt x="694" y="1693"/>
                </a:lnTo>
                <a:lnTo>
                  <a:pt x="716" y="1697"/>
                </a:lnTo>
                <a:lnTo>
                  <a:pt x="741" y="1700"/>
                </a:lnTo>
                <a:lnTo>
                  <a:pt x="749" y="1701"/>
                </a:lnTo>
                <a:lnTo>
                  <a:pt x="757" y="1702"/>
                </a:lnTo>
                <a:lnTo>
                  <a:pt x="761" y="1702"/>
                </a:lnTo>
                <a:lnTo>
                  <a:pt x="764" y="1703"/>
                </a:lnTo>
                <a:lnTo>
                  <a:pt x="769" y="1705"/>
                </a:lnTo>
                <a:lnTo>
                  <a:pt x="772" y="1707"/>
                </a:lnTo>
                <a:lnTo>
                  <a:pt x="776" y="1713"/>
                </a:lnTo>
                <a:lnTo>
                  <a:pt x="779" y="1717"/>
                </a:lnTo>
                <a:lnTo>
                  <a:pt x="781" y="1724"/>
                </a:lnTo>
                <a:lnTo>
                  <a:pt x="783" y="1729"/>
                </a:lnTo>
                <a:lnTo>
                  <a:pt x="1606" y="1595"/>
                </a:lnTo>
                <a:lnTo>
                  <a:pt x="1606" y="1585"/>
                </a:lnTo>
                <a:lnTo>
                  <a:pt x="1606" y="1563"/>
                </a:lnTo>
                <a:lnTo>
                  <a:pt x="1606" y="1543"/>
                </a:lnTo>
                <a:lnTo>
                  <a:pt x="1605" y="1523"/>
                </a:lnTo>
                <a:lnTo>
                  <a:pt x="1604" y="1501"/>
                </a:lnTo>
                <a:lnTo>
                  <a:pt x="1603" y="1494"/>
                </a:lnTo>
                <a:lnTo>
                  <a:pt x="1601" y="1486"/>
                </a:lnTo>
                <a:lnTo>
                  <a:pt x="1599" y="1480"/>
                </a:lnTo>
                <a:lnTo>
                  <a:pt x="1597" y="1474"/>
                </a:lnTo>
                <a:lnTo>
                  <a:pt x="1591" y="1462"/>
                </a:lnTo>
                <a:lnTo>
                  <a:pt x="1584" y="1452"/>
                </a:lnTo>
                <a:lnTo>
                  <a:pt x="1577" y="1441"/>
                </a:lnTo>
                <a:lnTo>
                  <a:pt x="1569" y="1430"/>
                </a:lnTo>
                <a:lnTo>
                  <a:pt x="1562" y="1418"/>
                </a:lnTo>
                <a:lnTo>
                  <a:pt x="1556" y="1405"/>
                </a:lnTo>
                <a:lnTo>
                  <a:pt x="1554" y="1394"/>
                </a:lnTo>
                <a:lnTo>
                  <a:pt x="1553" y="1384"/>
                </a:lnTo>
                <a:lnTo>
                  <a:pt x="1551" y="1373"/>
                </a:lnTo>
                <a:lnTo>
                  <a:pt x="1549" y="1363"/>
                </a:lnTo>
                <a:lnTo>
                  <a:pt x="1547" y="1352"/>
                </a:lnTo>
                <a:lnTo>
                  <a:pt x="1545" y="1341"/>
                </a:lnTo>
                <a:lnTo>
                  <a:pt x="1539" y="1310"/>
                </a:lnTo>
                <a:lnTo>
                  <a:pt x="1533" y="1283"/>
                </a:lnTo>
                <a:lnTo>
                  <a:pt x="1530" y="1270"/>
                </a:lnTo>
                <a:lnTo>
                  <a:pt x="1528" y="1256"/>
                </a:lnTo>
                <a:lnTo>
                  <a:pt x="1527" y="1241"/>
                </a:lnTo>
                <a:lnTo>
                  <a:pt x="1527" y="1225"/>
                </a:lnTo>
                <a:lnTo>
                  <a:pt x="1527" y="1212"/>
                </a:lnTo>
                <a:lnTo>
                  <a:pt x="1529" y="1201"/>
                </a:lnTo>
                <a:lnTo>
                  <a:pt x="1532" y="1191"/>
                </a:lnTo>
                <a:lnTo>
                  <a:pt x="1536" y="1182"/>
                </a:lnTo>
                <a:lnTo>
                  <a:pt x="1545" y="1162"/>
                </a:lnTo>
                <a:lnTo>
                  <a:pt x="1556" y="1139"/>
                </a:lnTo>
                <a:lnTo>
                  <a:pt x="1559" y="1133"/>
                </a:lnTo>
                <a:lnTo>
                  <a:pt x="1563" y="1126"/>
                </a:lnTo>
                <a:lnTo>
                  <a:pt x="1565" y="1121"/>
                </a:lnTo>
                <a:lnTo>
                  <a:pt x="1566" y="1114"/>
                </a:lnTo>
                <a:lnTo>
                  <a:pt x="1566" y="1103"/>
                </a:lnTo>
                <a:lnTo>
                  <a:pt x="1563" y="1094"/>
                </a:lnTo>
                <a:lnTo>
                  <a:pt x="1559" y="1085"/>
                </a:lnTo>
                <a:lnTo>
                  <a:pt x="1556" y="1076"/>
                </a:lnTo>
                <a:lnTo>
                  <a:pt x="1553" y="1062"/>
                </a:lnTo>
                <a:lnTo>
                  <a:pt x="1550" y="1047"/>
                </a:lnTo>
                <a:lnTo>
                  <a:pt x="1549" y="1033"/>
                </a:lnTo>
                <a:lnTo>
                  <a:pt x="1547" y="1017"/>
                </a:lnTo>
                <a:lnTo>
                  <a:pt x="1549" y="1004"/>
                </a:lnTo>
                <a:lnTo>
                  <a:pt x="1550" y="994"/>
                </a:lnTo>
                <a:lnTo>
                  <a:pt x="1552" y="983"/>
                </a:lnTo>
                <a:lnTo>
                  <a:pt x="1555" y="972"/>
                </a:lnTo>
                <a:lnTo>
                  <a:pt x="1563" y="952"/>
                </a:lnTo>
                <a:lnTo>
                  <a:pt x="1571" y="930"/>
                </a:lnTo>
                <a:lnTo>
                  <a:pt x="1577" y="919"/>
                </a:lnTo>
                <a:lnTo>
                  <a:pt x="1582" y="909"/>
                </a:lnTo>
                <a:lnTo>
                  <a:pt x="1584" y="904"/>
                </a:lnTo>
                <a:lnTo>
                  <a:pt x="1586" y="900"/>
                </a:lnTo>
                <a:lnTo>
                  <a:pt x="1587" y="893"/>
                </a:lnTo>
                <a:lnTo>
                  <a:pt x="1587" y="888"/>
                </a:lnTo>
                <a:lnTo>
                  <a:pt x="1587" y="880"/>
                </a:lnTo>
                <a:lnTo>
                  <a:pt x="1586" y="873"/>
                </a:lnTo>
                <a:lnTo>
                  <a:pt x="1584" y="867"/>
                </a:lnTo>
                <a:lnTo>
                  <a:pt x="1582" y="861"/>
                </a:lnTo>
                <a:lnTo>
                  <a:pt x="1580" y="854"/>
                </a:lnTo>
                <a:lnTo>
                  <a:pt x="1579" y="849"/>
                </a:lnTo>
                <a:lnTo>
                  <a:pt x="1578" y="841"/>
                </a:lnTo>
                <a:lnTo>
                  <a:pt x="1577" y="834"/>
                </a:lnTo>
                <a:lnTo>
                  <a:pt x="1578" y="822"/>
                </a:lnTo>
                <a:lnTo>
                  <a:pt x="1579" y="811"/>
                </a:lnTo>
                <a:lnTo>
                  <a:pt x="1581" y="801"/>
                </a:lnTo>
                <a:lnTo>
                  <a:pt x="1584" y="791"/>
                </a:lnTo>
                <a:lnTo>
                  <a:pt x="1591" y="771"/>
                </a:lnTo>
                <a:lnTo>
                  <a:pt x="1598" y="750"/>
                </a:lnTo>
                <a:lnTo>
                  <a:pt x="1606" y="724"/>
                </a:lnTo>
                <a:lnTo>
                  <a:pt x="1612" y="701"/>
                </a:lnTo>
                <a:lnTo>
                  <a:pt x="1621" y="678"/>
                </a:lnTo>
                <a:lnTo>
                  <a:pt x="1630" y="653"/>
                </a:lnTo>
                <a:lnTo>
                  <a:pt x="1636" y="644"/>
                </a:lnTo>
                <a:lnTo>
                  <a:pt x="1640" y="633"/>
                </a:lnTo>
                <a:lnTo>
                  <a:pt x="1643" y="623"/>
                </a:lnTo>
                <a:lnTo>
                  <a:pt x="1644" y="615"/>
                </a:lnTo>
                <a:lnTo>
                  <a:pt x="1644" y="606"/>
                </a:lnTo>
                <a:lnTo>
                  <a:pt x="1644" y="598"/>
                </a:lnTo>
                <a:lnTo>
                  <a:pt x="1644" y="590"/>
                </a:lnTo>
                <a:lnTo>
                  <a:pt x="1644" y="581"/>
                </a:lnTo>
                <a:lnTo>
                  <a:pt x="1645" y="572"/>
                </a:lnTo>
                <a:lnTo>
                  <a:pt x="1646" y="564"/>
                </a:lnTo>
                <a:lnTo>
                  <a:pt x="1650" y="558"/>
                </a:lnTo>
                <a:lnTo>
                  <a:pt x="1654" y="553"/>
                </a:lnTo>
                <a:lnTo>
                  <a:pt x="1657" y="537"/>
                </a:lnTo>
                <a:lnTo>
                  <a:pt x="1657" y="521"/>
                </a:lnTo>
                <a:lnTo>
                  <a:pt x="1635" y="529"/>
                </a:lnTo>
                <a:lnTo>
                  <a:pt x="1616" y="539"/>
                </a:lnTo>
                <a:lnTo>
                  <a:pt x="1607" y="545"/>
                </a:lnTo>
                <a:lnTo>
                  <a:pt x="1599" y="552"/>
                </a:lnTo>
                <a:lnTo>
                  <a:pt x="1593" y="561"/>
                </a:lnTo>
                <a:lnTo>
                  <a:pt x="1587" y="571"/>
                </a:lnTo>
                <a:lnTo>
                  <a:pt x="1580" y="594"/>
                </a:lnTo>
                <a:lnTo>
                  <a:pt x="1574" y="615"/>
                </a:lnTo>
                <a:lnTo>
                  <a:pt x="1572" y="625"/>
                </a:lnTo>
                <a:lnTo>
                  <a:pt x="1569" y="635"/>
                </a:lnTo>
                <a:lnTo>
                  <a:pt x="1565" y="646"/>
                </a:lnTo>
                <a:lnTo>
                  <a:pt x="1558" y="657"/>
                </a:lnTo>
                <a:lnTo>
                  <a:pt x="1553" y="668"/>
                </a:lnTo>
                <a:lnTo>
                  <a:pt x="1545" y="677"/>
                </a:lnTo>
                <a:lnTo>
                  <a:pt x="1535" y="684"/>
                </a:lnTo>
                <a:lnTo>
                  <a:pt x="1524" y="691"/>
                </a:lnTo>
                <a:lnTo>
                  <a:pt x="1516" y="701"/>
                </a:lnTo>
                <a:lnTo>
                  <a:pt x="1511" y="712"/>
                </a:lnTo>
                <a:lnTo>
                  <a:pt x="1506" y="723"/>
                </a:lnTo>
                <a:lnTo>
                  <a:pt x="1500" y="733"/>
                </a:lnTo>
                <a:lnTo>
                  <a:pt x="1484" y="757"/>
                </a:lnTo>
                <a:lnTo>
                  <a:pt x="1469" y="778"/>
                </a:lnTo>
                <a:lnTo>
                  <a:pt x="1460" y="787"/>
                </a:lnTo>
                <a:lnTo>
                  <a:pt x="1450" y="795"/>
                </a:lnTo>
                <a:lnTo>
                  <a:pt x="1438" y="804"/>
                </a:lnTo>
                <a:lnTo>
                  <a:pt x="1425" y="810"/>
                </a:lnTo>
                <a:lnTo>
                  <a:pt x="1425" y="788"/>
                </a:lnTo>
                <a:lnTo>
                  <a:pt x="1425" y="778"/>
                </a:lnTo>
                <a:lnTo>
                  <a:pt x="1427" y="768"/>
                </a:lnTo>
                <a:lnTo>
                  <a:pt x="1429" y="759"/>
                </a:lnTo>
                <a:lnTo>
                  <a:pt x="1431" y="751"/>
                </a:lnTo>
                <a:lnTo>
                  <a:pt x="1435" y="733"/>
                </a:lnTo>
                <a:lnTo>
                  <a:pt x="1442" y="715"/>
                </a:lnTo>
                <a:lnTo>
                  <a:pt x="1445" y="703"/>
                </a:lnTo>
                <a:lnTo>
                  <a:pt x="1448" y="693"/>
                </a:lnTo>
                <a:lnTo>
                  <a:pt x="1450" y="683"/>
                </a:lnTo>
                <a:lnTo>
                  <a:pt x="1455" y="672"/>
                </a:lnTo>
                <a:lnTo>
                  <a:pt x="1463" y="655"/>
                </a:lnTo>
                <a:lnTo>
                  <a:pt x="1472" y="639"/>
                </a:lnTo>
                <a:lnTo>
                  <a:pt x="1476" y="631"/>
                </a:lnTo>
                <a:lnTo>
                  <a:pt x="1478" y="623"/>
                </a:lnTo>
                <a:lnTo>
                  <a:pt x="1481" y="614"/>
                </a:lnTo>
                <a:lnTo>
                  <a:pt x="1482" y="604"/>
                </a:lnTo>
                <a:lnTo>
                  <a:pt x="1482" y="571"/>
                </a:lnTo>
                <a:lnTo>
                  <a:pt x="1482" y="571"/>
                </a:lnTo>
                <a:lnTo>
                  <a:pt x="1477" y="555"/>
                </a:lnTo>
                <a:lnTo>
                  <a:pt x="1472" y="539"/>
                </a:lnTo>
                <a:lnTo>
                  <a:pt x="1466" y="523"/>
                </a:lnTo>
                <a:lnTo>
                  <a:pt x="1460" y="508"/>
                </a:lnTo>
                <a:lnTo>
                  <a:pt x="1449" y="491"/>
                </a:lnTo>
                <a:lnTo>
                  <a:pt x="1438" y="475"/>
                </a:lnTo>
                <a:lnTo>
                  <a:pt x="1424" y="442"/>
                </a:lnTo>
                <a:lnTo>
                  <a:pt x="1412" y="412"/>
                </a:lnTo>
                <a:lnTo>
                  <a:pt x="1408" y="395"/>
                </a:lnTo>
                <a:lnTo>
                  <a:pt x="1405" y="379"/>
                </a:lnTo>
                <a:lnTo>
                  <a:pt x="1403" y="362"/>
                </a:lnTo>
                <a:lnTo>
                  <a:pt x="1402" y="344"/>
                </a:lnTo>
                <a:lnTo>
                  <a:pt x="1387" y="341"/>
                </a:lnTo>
                <a:lnTo>
                  <a:pt x="1374" y="340"/>
                </a:lnTo>
                <a:lnTo>
                  <a:pt x="1368" y="339"/>
                </a:lnTo>
                <a:lnTo>
                  <a:pt x="1362" y="338"/>
                </a:lnTo>
                <a:lnTo>
                  <a:pt x="1355" y="336"/>
                </a:lnTo>
                <a:lnTo>
                  <a:pt x="1349" y="333"/>
                </a:lnTo>
                <a:lnTo>
                  <a:pt x="1343" y="330"/>
                </a:lnTo>
                <a:lnTo>
                  <a:pt x="1338" y="325"/>
                </a:lnTo>
                <a:lnTo>
                  <a:pt x="1334" y="322"/>
                </a:lnTo>
                <a:lnTo>
                  <a:pt x="1330" y="317"/>
                </a:lnTo>
                <a:lnTo>
                  <a:pt x="1326" y="308"/>
                </a:lnTo>
                <a:lnTo>
                  <a:pt x="1325" y="299"/>
                </a:lnTo>
                <a:lnTo>
                  <a:pt x="1324" y="295"/>
                </a:lnTo>
                <a:lnTo>
                  <a:pt x="1322" y="292"/>
                </a:lnTo>
                <a:lnTo>
                  <a:pt x="1320" y="287"/>
                </a:lnTo>
                <a:lnTo>
                  <a:pt x="1316" y="284"/>
                </a:lnTo>
                <a:lnTo>
                  <a:pt x="1312" y="282"/>
                </a:lnTo>
                <a:lnTo>
                  <a:pt x="1307" y="280"/>
                </a:lnTo>
                <a:lnTo>
                  <a:pt x="1302" y="279"/>
                </a:lnTo>
                <a:lnTo>
                  <a:pt x="1297" y="279"/>
                </a:lnTo>
                <a:lnTo>
                  <a:pt x="1286" y="280"/>
                </a:lnTo>
                <a:lnTo>
                  <a:pt x="1274" y="279"/>
                </a:lnTo>
                <a:lnTo>
                  <a:pt x="1260" y="278"/>
                </a:lnTo>
                <a:lnTo>
                  <a:pt x="1247" y="276"/>
                </a:lnTo>
                <a:lnTo>
                  <a:pt x="1235" y="273"/>
                </a:lnTo>
                <a:lnTo>
                  <a:pt x="1221" y="271"/>
                </a:lnTo>
                <a:lnTo>
                  <a:pt x="1194" y="268"/>
                </a:lnTo>
                <a:lnTo>
                  <a:pt x="1169" y="264"/>
                </a:lnTo>
                <a:lnTo>
                  <a:pt x="1147" y="259"/>
                </a:lnTo>
                <a:lnTo>
                  <a:pt x="1125" y="254"/>
                </a:lnTo>
                <a:lnTo>
                  <a:pt x="1103" y="250"/>
                </a:lnTo>
                <a:lnTo>
                  <a:pt x="1081" y="244"/>
                </a:lnTo>
                <a:lnTo>
                  <a:pt x="1056" y="238"/>
                </a:lnTo>
                <a:lnTo>
                  <a:pt x="1030" y="231"/>
                </a:lnTo>
                <a:lnTo>
                  <a:pt x="1015" y="228"/>
                </a:lnTo>
                <a:lnTo>
                  <a:pt x="1002" y="225"/>
                </a:lnTo>
                <a:lnTo>
                  <a:pt x="989" y="222"/>
                </a:lnTo>
                <a:lnTo>
                  <a:pt x="974" y="218"/>
                </a:lnTo>
                <a:lnTo>
                  <a:pt x="963" y="216"/>
                </a:lnTo>
                <a:lnTo>
                  <a:pt x="952" y="215"/>
                </a:lnTo>
                <a:lnTo>
                  <a:pt x="943" y="214"/>
                </a:lnTo>
                <a:lnTo>
                  <a:pt x="932" y="213"/>
                </a:lnTo>
                <a:lnTo>
                  <a:pt x="906" y="209"/>
                </a:lnTo>
                <a:lnTo>
                  <a:pt x="883" y="203"/>
                </a:lnTo>
                <a:lnTo>
                  <a:pt x="861" y="198"/>
                </a:lnTo>
                <a:lnTo>
                  <a:pt x="836" y="191"/>
                </a:lnTo>
                <a:lnTo>
                  <a:pt x="811" y="186"/>
                </a:lnTo>
                <a:lnTo>
                  <a:pt x="788" y="183"/>
                </a:lnTo>
                <a:lnTo>
                  <a:pt x="767" y="179"/>
                </a:lnTo>
                <a:lnTo>
                  <a:pt x="741" y="176"/>
                </a:lnTo>
                <a:lnTo>
                  <a:pt x="733" y="174"/>
                </a:lnTo>
                <a:lnTo>
                  <a:pt x="728" y="173"/>
                </a:lnTo>
                <a:lnTo>
                  <a:pt x="721" y="170"/>
                </a:lnTo>
                <a:lnTo>
                  <a:pt x="717" y="166"/>
                </a:lnTo>
                <a:lnTo>
                  <a:pt x="712" y="163"/>
                </a:lnTo>
                <a:lnTo>
                  <a:pt x="707" y="158"/>
                </a:lnTo>
                <a:lnTo>
                  <a:pt x="703" y="153"/>
                </a:lnTo>
                <a:lnTo>
                  <a:pt x="700" y="148"/>
                </a:lnTo>
                <a:lnTo>
                  <a:pt x="693" y="136"/>
                </a:lnTo>
                <a:lnTo>
                  <a:pt x="687" y="124"/>
                </a:lnTo>
                <a:lnTo>
                  <a:pt x="682" y="111"/>
                </a:lnTo>
                <a:lnTo>
                  <a:pt x="678" y="97"/>
                </a:lnTo>
                <a:lnTo>
                  <a:pt x="678" y="97"/>
                </a:lnTo>
                <a:lnTo>
                  <a:pt x="665" y="102"/>
                </a:lnTo>
                <a:lnTo>
                  <a:pt x="652" y="106"/>
                </a:lnTo>
                <a:lnTo>
                  <a:pt x="639" y="109"/>
                </a:lnTo>
                <a:lnTo>
                  <a:pt x="623" y="112"/>
                </a:lnTo>
                <a:lnTo>
                  <a:pt x="609" y="114"/>
                </a:lnTo>
                <a:lnTo>
                  <a:pt x="596" y="114"/>
                </a:lnTo>
                <a:lnTo>
                  <a:pt x="583" y="112"/>
                </a:lnTo>
                <a:lnTo>
                  <a:pt x="570" y="112"/>
                </a:lnTo>
                <a:lnTo>
                  <a:pt x="558" y="111"/>
                </a:lnTo>
                <a:lnTo>
                  <a:pt x="545" y="112"/>
                </a:lnTo>
                <a:lnTo>
                  <a:pt x="539" y="114"/>
                </a:lnTo>
                <a:lnTo>
                  <a:pt x="532" y="115"/>
                </a:lnTo>
                <a:lnTo>
                  <a:pt x="526" y="117"/>
                </a:lnTo>
                <a:lnTo>
                  <a:pt x="519" y="120"/>
                </a:lnTo>
                <a:lnTo>
                  <a:pt x="519" y="44"/>
                </a:lnTo>
                <a:lnTo>
                  <a:pt x="520" y="33"/>
                </a:lnTo>
                <a:lnTo>
                  <a:pt x="520" y="22"/>
                </a:lnTo>
                <a:lnTo>
                  <a:pt x="514" y="11"/>
                </a:lnTo>
                <a:lnTo>
                  <a:pt x="506" y="0"/>
                </a:lnTo>
                <a:lnTo>
                  <a:pt x="489" y="8"/>
                </a:lnTo>
                <a:lnTo>
                  <a:pt x="473" y="14"/>
                </a:lnTo>
                <a:lnTo>
                  <a:pt x="458" y="18"/>
                </a:lnTo>
                <a:lnTo>
                  <a:pt x="443" y="23"/>
                </a:lnTo>
                <a:lnTo>
                  <a:pt x="428" y="27"/>
                </a:lnTo>
                <a:lnTo>
                  <a:pt x="412" y="33"/>
                </a:lnTo>
                <a:lnTo>
                  <a:pt x="396" y="38"/>
                </a:lnTo>
                <a:lnTo>
                  <a:pt x="379" y="45"/>
                </a:lnTo>
                <a:lnTo>
                  <a:pt x="362" y="54"/>
                </a:lnTo>
                <a:lnTo>
                  <a:pt x="345" y="62"/>
                </a:lnTo>
                <a:lnTo>
                  <a:pt x="330" y="68"/>
                </a:lnTo>
                <a:lnTo>
                  <a:pt x="315" y="74"/>
                </a:lnTo>
                <a:lnTo>
                  <a:pt x="299" y="77"/>
                </a:lnTo>
                <a:lnTo>
                  <a:pt x="283" y="80"/>
                </a:lnTo>
                <a:lnTo>
                  <a:pt x="264" y="82"/>
                </a:lnTo>
                <a:lnTo>
                  <a:pt x="246" y="83"/>
                </a:lnTo>
                <a:lnTo>
                  <a:pt x="236" y="82"/>
                </a:lnTo>
                <a:lnTo>
                  <a:pt x="228" y="82"/>
                </a:lnTo>
                <a:lnTo>
                  <a:pt x="219" y="82"/>
                </a:lnTo>
                <a:lnTo>
                  <a:pt x="209" y="83"/>
                </a:lnTo>
                <a:lnTo>
                  <a:pt x="209" y="8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8" name="Freeform 254"/>
          <p:cNvSpPr>
            <a:spLocks/>
          </p:cNvSpPr>
          <p:nvPr/>
        </p:nvSpPr>
        <p:spPr bwMode="auto">
          <a:xfrm>
            <a:off x="5618530" y="2581820"/>
            <a:ext cx="764277" cy="796064"/>
          </a:xfrm>
          <a:custGeom>
            <a:avLst/>
            <a:gdLst>
              <a:gd name="T0" fmla="*/ 153 w 1657"/>
              <a:gd name="T1" fmla="*/ 131 h 1729"/>
              <a:gd name="T2" fmla="*/ 140 w 1657"/>
              <a:gd name="T3" fmla="*/ 172 h 1729"/>
              <a:gd name="T4" fmla="*/ 141 w 1657"/>
              <a:gd name="T5" fmla="*/ 250 h 1729"/>
              <a:gd name="T6" fmla="*/ 146 w 1657"/>
              <a:gd name="T7" fmla="*/ 341 h 1729"/>
              <a:gd name="T8" fmla="*/ 123 w 1657"/>
              <a:gd name="T9" fmla="*/ 378 h 1729"/>
              <a:gd name="T10" fmla="*/ 59 w 1657"/>
              <a:gd name="T11" fmla="*/ 446 h 1729"/>
              <a:gd name="T12" fmla="*/ 0 w 1657"/>
              <a:gd name="T13" fmla="*/ 558 h 1729"/>
              <a:gd name="T14" fmla="*/ 85 w 1657"/>
              <a:gd name="T15" fmla="*/ 689 h 1729"/>
              <a:gd name="T16" fmla="*/ 80 w 1657"/>
              <a:gd name="T17" fmla="*/ 737 h 1729"/>
              <a:gd name="T18" fmla="*/ 58 w 1657"/>
              <a:gd name="T19" fmla="*/ 792 h 1729"/>
              <a:gd name="T20" fmla="*/ 64 w 1657"/>
              <a:gd name="T21" fmla="*/ 879 h 1729"/>
              <a:gd name="T22" fmla="*/ 77 w 1657"/>
              <a:gd name="T23" fmla="*/ 918 h 1729"/>
              <a:gd name="T24" fmla="*/ 228 w 1657"/>
              <a:gd name="T25" fmla="*/ 972 h 1729"/>
              <a:gd name="T26" fmla="*/ 323 w 1657"/>
              <a:gd name="T27" fmla="*/ 1039 h 1729"/>
              <a:gd name="T28" fmla="*/ 384 w 1657"/>
              <a:gd name="T29" fmla="*/ 1105 h 1729"/>
              <a:gd name="T30" fmla="*/ 529 w 1657"/>
              <a:gd name="T31" fmla="*/ 1186 h 1729"/>
              <a:gd name="T32" fmla="*/ 571 w 1657"/>
              <a:gd name="T33" fmla="*/ 1242 h 1729"/>
              <a:gd name="T34" fmla="*/ 577 w 1657"/>
              <a:gd name="T35" fmla="*/ 1320 h 1729"/>
              <a:gd name="T36" fmla="*/ 574 w 1657"/>
              <a:gd name="T37" fmla="*/ 1386 h 1729"/>
              <a:gd name="T38" fmla="*/ 605 w 1657"/>
              <a:gd name="T39" fmla="*/ 1432 h 1729"/>
              <a:gd name="T40" fmla="*/ 596 w 1657"/>
              <a:gd name="T41" fmla="*/ 1521 h 1729"/>
              <a:gd name="T42" fmla="*/ 623 w 1657"/>
              <a:gd name="T43" fmla="*/ 1623 h 1729"/>
              <a:gd name="T44" fmla="*/ 683 w 1657"/>
              <a:gd name="T45" fmla="*/ 1691 h 1729"/>
              <a:gd name="T46" fmla="*/ 764 w 1657"/>
              <a:gd name="T47" fmla="*/ 1703 h 1729"/>
              <a:gd name="T48" fmla="*/ 783 w 1657"/>
              <a:gd name="T49" fmla="*/ 1729 h 1729"/>
              <a:gd name="T50" fmla="*/ 1604 w 1657"/>
              <a:gd name="T51" fmla="*/ 1501 h 1729"/>
              <a:gd name="T52" fmla="*/ 1577 w 1657"/>
              <a:gd name="T53" fmla="*/ 1441 h 1729"/>
              <a:gd name="T54" fmla="*/ 1549 w 1657"/>
              <a:gd name="T55" fmla="*/ 1363 h 1729"/>
              <a:gd name="T56" fmla="*/ 1527 w 1657"/>
              <a:gd name="T57" fmla="*/ 1241 h 1729"/>
              <a:gd name="T58" fmla="*/ 1556 w 1657"/>
              <a:gd name="T59" fmla="*/ 1139 h 1729"/>
              <a:gd name="T60" fmla="*/ 1559 w 1657"/>
              <a:gd name="T61" fmla="*/ 1085 h 1729"/>
              <a:gd name="T62" fmla="*/ 1550 w 1657"/>
              <a:gd name="T63" fmla="*/ 994 h 1729"/>
              <a:gd name="T64" fmla="*/ 1584 w 1657"/>
              <a:gd name="T65" fmla="*/ 904 h 1729"/>
              <a:gd name="T66" fmla="*/ 1582 w 1657"/>
              <a:gd name="T67" fmla="*/ 861 h 1729"/>
              <a:gd name="T68" fmla="*/ 1581 w 1657"/>
              <a:gd name="T69" fmla="*/ 801 h 1729"/>
              <a:gd name="T70" fmla="*/ 1630 w 1657"/>
              <a:gd name="T71" fmla="*/ 653 h 1729"/>
              <a:gd name="T72" fmla="*/ 1644 w 1657"/>
              <a:gd name="T73" fmla="*/ 590 h 1729"/>
              <a:gd name="T74" fmla="*/ 1657 w 1657"/>
              <a:gd name="T75" fmla="*/ 521 h 1729"/>
              <a:gd name="T76" fmla="*/ 1580 w 1657"/>
              <a:gd name="T77" fmla="*/ 594 h 1729"/>
              <a:gd name="T78" fmla="*/ 1545 w 1657"/>
              <a:gd name="T79" fmla="*/ 677 h 1729"/>
              <a:gd name="T80" fmla="*/ 1484 w 1657"/>
              <a:gd name="T81" fmla="*/ 757 h 1729"/>
              <a:gd name="T82" fmla="*/ 1425 w 1657"/>
              <a:gd name="T83" fmla="*/ 778 h 1729"/>
              <a:gd name="T84" fmla="*/ 1448 w 1657"/>
              <a:gd name="T85" fmla="*/ 693 h 1729"/>
              <a:gd name="T86" fmla="*/ 1481 w 1657"/>
              <a:gd name="T87" fmla="*/ 614 h 1729"/>
              <a:gd name="T88" fmla="*/ 1460 w 1657"/>
              <a:gd name="T89" fmla="*/ 508 h 1729"/>
              <a:gd name="T90" fmla="*/ 1403 w 1657"/>
              <a:gd name="T91" fmla="*/ 362 h 1729"/>
              <a:gd name="T92" fmla="*/ 1349 w 1657"/>
              <a:gd name="T93" fmla="*/ 333 h 1729"/>
              <a:gd name="T94" fmla="*/ 1324 w 1657"/>
              <a:gd name="T95" fmla="*/ 295 h 1729"/>
              <a:gd name="T96" fmla="*/ 1297 w 1657"/>
              <a:gd name="T97" fmla="*/ 279 h 1729"/>
              <a:gd name="T98" fmla="*/ 1194 w 1657"/>
              <a:gd name="T99" fmla="*/ 268 h 1729"/>
              <a:gd name="T100" fmla="*/ 1030 w 1657"/>
              <a:gd name="T101" fmla="*/ 231 h 1729"/>
              <a:gd name="T102" fmla="*/ 943 w 1657"/>
              <a:gd name="T103" fmla="*/ 214 h 1729"/>
              <a:gd name="T104" fmla="*/ 788 w 1657"/>
              <a:gd name="T105" fmla="*/ 183 h 1729"/>
              <a:gd name="T106" fmla="*/ 712 w 1657"/>
              <a:gd name="T107" fmla="*/ 163 h 1729"/>
              <a:gd name="T108" fmla="*/ 678 w 1657"/>
              <a:gd name="T109" fmla="*/ 97 h 1729"/>
              <a:gd name="T110" fmla="*/ 596 w 1657"/>
              <a:gd name="T111" fmla="*/ 114 h 1729"/>
              <a:gd name="T112" fmla="*/ 526 w 1657"/>
              <a:gd name="T113" fmla="*/ 117 h 1729"/>
              <a:gd name="T114" fmla="*/ 489 w 1657"/>
              <a:gd name="T115" fmla="*/ 8 h 1729"/>
              <a:gd name="T116" fmla="*/ 379 w 1657"/>
              <a:gd name="T117" fmla="*/ 45 h 1729"/>
              <a:gd name="T118" fmla="*/ 264 w 1657"/>
              <a:gd name="T119" fmla="*/ 82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57" h="1729">
                <a:moveTo>
                  <a:pt x="209" y="83"/>
                </a:moveTo>
                <a:lnTo>
                  <a:pt x="200" y="91"/>
                </a:lnTo>
                <a:lnTo>
                  <a:pt x="191" y="98"/>
                </a:lnTo>
                <a:lnTo>
                  <a:pt x="183" y="110"/>
                </a:lnTo>
                <a:lnTo>
                  <a:pt x="175" y="120"/>
                </a:lnTo>
                <a:lnTo>
                  <a:pt x="164" y="124"/>
                </a:lnTo>
                <a:lnTo>
                  <a:pt x="153" y="131"/>
                </a:lnTo>
                <a:lnTo>
                  <a:pt x="151" y="134"/>
                </a:lnTo>
                <a:lnTo>
                  <a:pt x="149" y="137"/>
                </a:lnTo>
                <a:lnTo>
                  <a:pt x="148" y="142"/>
                </a:lnTo>
                <a:lnTo>
                  <a:pt x="147" y="145"/>
                </a:lnTo>
                <a:lnTo>
                  <a:pt x="145" y="153"/>
                </a:lnTo>
                <a:lnTo>
                  <a:pt x="142" y="162"/>
                </a:lnTo>
                <a:lnTo>
                  <a:pt x="140" y="172"/>
                </a:lnTo>
                <a:lnTo>
                  <a:pt x="137" y="180"/>
                </a:lnTo>
                <a:lnTo>
                  <a:pt x="136" y="189"/>
                </a:lnTo>
                <a:lnTo>
                  <a:pt x="135" y="200"/>
                </a:lnTo>
                <a:lnTo>
                  <a:pt x="136" y="214"/>
                </a:lnTo>
                <a:lnTo>
                  <a:pt x="137" y="227"/>
                </a:lnTo>
                <a:lnTo>
                  <a:pt x="139" y="239"/>
                </a:lnTo>
                <a:lnTo>
                  <a:pt x="141" y="250"/>
                </a:lnTo>
                <a:lnTo>
                  <a:pt x="143" y="261"/>
                </a:lnTo>
                <a:lnTo>
                  <a:pt x="146" y="273"/>
                </a:lnTo>
                <a:lnTo>
                  <a:pt x="148" y="286"/>
                </a:lnTo>
                <a:lnTo>
                  <a:pt x="148" y="300"/>
                </a:lnTo>
                <a:lnTo>
                  <a:pt x="148" y="318"/>
                </a:lnTo>
                <a:lnTo>
                  <a:pt x="148" y="334"/>
                </a:lnTo>
                <a:lnTo>
                  <a:pt x="146" y="341"/>
                </a:lnTo>
                <a:lnTo>
                  <a:pt x="145" y="349"/>
                </a:lnTo>
                <a:lnTo>
                  <a:pt x="141" y="357"/>
                </a:lnTo>
                <a:lnTo>
                  <a:pt x="137" y="364"/>
                </a:lnTo>
                <a:lnTo>
                  <a:pt x="135" y="369"/>
                </a:lnTo>
                <a:lnTo>
                  <a:pt x="131" y="373"/>
                </a:lnTo>
                <a:lnTo>
                  <a:pt x="127" y="376"/>
                </a:lnTo>
                <a:lnTo>
                  <a:pt x="123" y="378"/>
                </a:lnTo>
                <a:lnTo>
                  <a:pt x="114" y="383"/>
                </a:lnTo>
                <a:lnTo>
                  <a:pt x="106" y="391"/>
                </a:lnTo>
                <a:lnTo>
                  <a:pt x="96" y="401"/>
                </a:lnTo>
                <a:lnTo>
                  <a:pt x="87" y="410"/>
                </a:lnTo>
                <a:lnTo>
                  <a:pt x="80" y="420"/>
                </a:lnTo>
                <a:lnTo>
                  <a:pt x="71" y="431"/>
                </a:lnTo>
                <a:lnTo>
                  <a:pt x="59" y="446"/>
                </a:lnTo>
                <a:lnTo>
                  <a:pt x="50" y="462"/>
                </a:lnTo>
                <a:lnTo>
                  <a:pt x="41" y="479"/>
                </a:lnTo>
                <a:lnTo>
                  <a:pt x="34" y="494"/>
                </a:lnTo>
                <a:lnTo>
                  <a:pt x="27" y="510"/>
                </a:lnTo>
                <a:lnTo>
                  <a:pt x="19" y="525"/>
                </a:lnTo>
                <a:lnTo>
                  <a:pt x="11" y="541"/>
                </a:lnTo>
                <a:lnTo>
                  <a:pt x="0" y="558"/>
                </a:lnTo>
                <a:lnTo>
                  <a:pt x="19" y="581"/>
                </a:lnTo>
                <a:lnTo>
                  <a:pt x="35" y="603"/>
                </a:lnTo>
                <a:lnTo>
                  <a:pt x="51" y="625"/>
                </a:lnTo>
                <a:lnTo>
                  <a:pt x="66" y="651"/>
                </a:lnTo>
                <a:lnTo>
                  <a:pt x="74" y="666"/>
                </a:lnTo>
                <a:lnTo>
                  <a:pt x="83" y="682"/>
                </a:lnTo>
                <a:lnTo>
                  <a:pt x="85" y="689"/>
                </a:lnTo>
                <a:lnTo>
                  <a:pt x="87" y="697"/>
                </a:lnTo>
                <a:lnTo>
                  <a:pt x="89" y="705"/>
                </a:lnTo>
                <a:lnTo>
                  <a:pt x="89" y="715"/>
                </a:lnTo>
                <a:lnTo>
                  <a:pt x="89" y="722"/>
                </a:lnTo>
                <a:lnTo>
                  <a:pt x="87" y="727"/>
                </a:lnTo>
                <a:lnTo>
                  <a:pt x="84" y="732"/>
                </a:lnTo>
                <a:lnTo>
                  <a:pt x="80" y="737"/>
                </a:lnTo>
                <a:lnTo>
                  <a:pt x="77" y="741"/>
                </a:lnTo>
                <a:lnTo>
                  <a:pt x="72" y="746"/>
                </a:lnTo>
                <a:lnTo>
                  <a:pt x="69" y="752"/>
                </a:lnTo>
                <a:lnTo>
                  <a:pt x="66" y="757"/>
                </a:lnTo>
                <a:lnTo>
                  <a:pt x="62" y="769"/>
                </a:lnTo>
                <a:lnTo>
                  <a:pt x="59" y="781"/>
                </a:lnTo>
                <a:lnTo>
                  <a:pt x="58" y="792"/>
                </a:lnTo>
                <a:lnTo>
                  <a:pt x="58" y="805"/>
                </a:lnTo>
                <a:lnTo>
                  <a:pt x="58" y="818"/>
                </a:lnTo>
                <a:lnTo>
                  <a:pt x="60" y="828"/>
                </a:lnTo>
                <a:lnTo>
                  <a:pt x="61" y="840"/>
                </a:lnTo>
                <a:lnTo>
                  <a:pt x="64" y="853"/>
                </a:lnTo>
                <a:lnTo>
                  <a:pt x="64" y="867"/>
                </a:lnTo>
                <a:lnTo>
                  <a:pt x="64" y="879"/>
                </a:lnTo>
                <a:lnTo>
                  <a:pt x="65" y="892"/>
                </a:lnTo>
                <a:lnTo>
                  <a:pt x="66" y="906"/>
                </a:lnTo>
                <a:lnTo>
                  <a:pt x="66" y="907"/>
                </a:lnTo>
                <a:lnTo>
                  <a:pt x="67" y="912"/>
                </a:lnTo>
                <a:lnTo>
                  <a:pt x="70" y="915"/>
                </a:lnTo>
                <a:lnTo>
                  <a:pt x="73" y="917"/>
                </a:lnTo>
                <a:lnTo>
                  <a:pt x="77" y="918"/>
                </a:lnTo>
                <a:lnTo>
                  <a:pt x="79" y="919"/>
                </a:lnTo>
                <a:lnTo>
                  <a:pt x="119" y="932"/>
                </a:lnTo>
                <a:lnTo>
                  <a:pt x="154" y="943"/>
                </a:lnTo>
                <a:lnTo>
                  <a:pt x="172" y="948"/>
                </a:lnTo>
                <a:lnTo>
                  <a:pt x="190" y="955"/>
                </a:lnTo>
                <a:lnTo>
                  <a:pt x="208" y="963"/>
                </a:lnTo>
                <a:lnTo>
                  <a:pt x="228" y="972"/>
                </a:lnTo>
                <a:lnTo>
                  <a:pt x="253" y="983"/>
                </a:lnTo>
                <a:lnTo>
                  <a:pt x="275" y="993"/>
                </a:lnTo>
                <a:lnTo>
                  <a:pt x="285" y="998"/>
                </a:lnTo>
                <a:lnTo>
                  <a:pt x="295" y="1004"/>
                </a:lnTo>
                <a:lnTo>
                  <a:pt x="304" y="1013"/>
                </a:lnTo>
                <a:lnTo>
                  <a:pt x="313" y="1023"/>
                </a:lnTo>
                <a:lnTo>
                  <a:pt x="323" y="1039"/>
                </a:lnTo>
                <a:lnTo>
                  <a:pt x="331" y="1055"/>
                </a:lnTo>
                <a:lnTo>
                  <a:pt x="336" y="1063"/>
                </a:lnTo>
                <a:lnTo>
                  <a:pt x="340" y="1069"/>
                </a:lnTo>
                <a:lnTo>
                  <a:pt x="345" y="1077"/>
                </a:lnTo>
                <a:lnTo>
                  <a:pt x="353" y="1084"/>
                </a:lnTo>
                <a:lnTo>
                  <a:pt x="368" y="1095"/>
                </a:lnTo>
                <a:lnTo>
                  <a:pt x="384" y="1105"/>
                </a:lnTo>
                <a:lnTo>
                  <a:pt x="415" y="1123"/>
                </a:lnTo>
                <a:lnTo>
                  <a:pt x="443" y="1138"/>
                </a:lnTo>
                <a:lnTo>
                  <a:pt x="470" y="1153"/>
                </a:lnTo>
                <a:lnTo>
                  <a:pt x="501" y="1169"/>
                </a:lnTo>
                <a:lnTo>
                  <a:pt x="511" y="1174"/>
                </a:lnTo>
                <a:lnTo>
                  <a:pt x="520" y="1179"/>
                </a:lnTo>
                <a:lnTo>
                  <a:pt x="529" y="1186"/>
                </a:lnTo>
                <a:lnTo>
                  <a:pt x="538" y="1192"/>
                </a:lnTo>
                <a:lnTo>
                  <a:pt x="544" y="1200"/>
                </a:lnTo>
                <a:lnTo>
                  <a:pt x="552" y="1207"/>
                </a:lnTo>
                <a:lnTo>
                  <a:pt x="557" y="1215"/>
                </a:lnTo>
                <a:lnTo>
                  <a:pt x="563" y="1224"/>
                </a:lnTo>
                <a:lnTo>
                  <a:pt x="568" y="1232"/>
                </a:lnTo>
                <a:lnTo>
                  <a:pt x="571" y="1242"/>
                </a:lnTo>
                <a:lnTo>
                  <a:pt x="574" y="1252"/>
                </a:lnTo>
                <a:lnTo>
                  <a:pt x="577" y="1261"/>
                </a:lnTo>
                <a:lnTo>
                  <a:pt x="579" y="1271"/>
                </a:lnTo>
                <a:lnTo>
                  <a:pt x="580" y="1282"/>
                </a:lnTo>
                <a:lnTo>
                  <a:pt x="580" y="1293"/>
                </a:lnTo>
                <a:lnTo>
                  <a:pt x="579" y="1305"/>
                </a:lnTo>
                <a:lnTo>
                  <a:pt x="577" y="1320"/>
                </a:lnTo>
                <a:lnTo>
                  <a:pt x="574" y="1336"/>
                </a:lnTo>
                <a:lnTo>
                  <a:pt x="572" y="1352"/>
                </a:lnTo>
                <a:lnTo>
                  <a:pt x="570" y="1368"/>
                </a:lnTo>
                <a:lnTo>
                  <a:pt x="570" y="1368"/>
                </a:lnTo>
                <a:lnTo>
                  <a:pt x="570" y="1375"/>
                </a:lnTo>
                <a:lnTo>
                  <a:pt x="572" y="1380"/>
                </a:lnTo>
                <a:lnTo>
                  <a:pt x="574" y="1386"/>
                </a:lnTo>
                <a:lnTo>
                  <a:pt x="578" y="1390"/>
                </a:lnTo>
                <a:lnTo>
                  <a:pt x="586" y="1400"/>
                </a:lnTo>
                <a:lnTo>
                  <a:pt x="594" y="1411"/>
                </a:lnTo>
                <a:lnTo>
                  <a:pt x="598" y="1416"/>
                </a:lnTo>
                <a:lnTo>
                  <a:pt x="601" y="1420"/>
                </a:lnTo>
                <a:lnTo>
                  <a:pt x="604" y="1426"/>
                </a:lnTo>
                <a:lnTo>
                  <a:pt x="605" y="1432"/>
                </a:lnTo>
                <a:lnTo>
                  <a:pt x="605" y="1443"/>
                </a:lnTo>
                <a:lnTo>
                  <a:pt x="602" y="1453"/>
                </a:lnTo>
                <a:lnTo>
                  <a:pt x="601" y="1463"/>
                </a:lnTo>
                <a:lnTo>
                  <a:pt x="599" y="1474"/>
                </a:lnTo>
                <a:lnTo>
                  <a:pt x="598" y="1492"/>
                </a:lnTo>
                <a:lnTo>
                  <a:pt x="597" y="1507"/>
                </a:lnTo>
                <a:lnTo>
                  <a:pt x="596" y="1521"/>
                </a:lnTo>
                <a:lnTo>
                  <a:pt x="594" y="1538"/>
                </a:lnTo>
                <a:lnTo>
                  <a:pt x="594" y="1552"/>
                </a:lnTo>
                <a:lnTo>
                  <a:pt x="595" y="1565"/>
                </a:lnTo>
                <a:lnTo>
                  <a:pt x="598" y="1578"/>
                </a:lnTo>
                <a:lnTo>
                  <a:pt x="602" y="1591"/>
                </a:lnTo>
                <a:lnTo>
                  <a:pt x="612" y="1607"/>
                </a:lnTo>
                <a:lnTo>
                  <a:pt x="623" y="1623"/>
                </a:lnTo>
                <a:lnTo>
                  <a:pt x="631" y="1637"/>
                </a:lnTo>
                <a:lnTo>
                  <a:pt x="637" y="1650"/>
                </a:lnTo>
                <a:lnTo>
                  <a:pt x="645" y="1662"/>
                </a:lnTo>
                <a:lnTo>
                  <a:pt x="655" y="1673"/>
                </a:lnTo>
                <a:lnTo>
                  <a:pt x="664" y="1682"/>
                </a:lnTo>
                <a:lnTo>
                  <a:pt x="674" y="1687"/>
                </a:lnTo>
                <a:lnTo>
                  <a:pt x="683" y="1691"/>
                </a:lnTo>
                <a:lnTo>
                  <a:pt x="694" y="1693"/>
                </a:lnTo>
                <a:lnTo>
                  <a:pt x="716" y="1697"/>
                </a:lnTo>
                <a:lnTo>
                  <a:pt x="741" y="1700"/>
                </a:lnTo>
                <a:lnTo>
                  <a:pt x="749" y="1701"/>
                </a:lnTo>
                <a:lnTo>
                  <a:pt x="757" y="1702"/>
                </a:lnTo>
                <a:lnTo>
                  <a:pt x="761" y="1702"/>
                </a:lnTo>
                <a:lnTo>
                  <a:pt x="764" y="1703"/>
                </a:lnTo>
                <a:lnTo>
                  <a:pt x="769" y="1705"/>
                </a:lnTo>
                <a:lnTo>
                  <a:pt x="772" y="1707"/>
                </a:lnTo>
                <a:lnTo>
                  <a:pt x="776" y="1713"/>
                </a:lnTo>
                <a:lnTo>
                  <a:pt x="779" y="1717"/>
                </a:lnTo>
                <a:lnTo>
                  <a:pt x="781" y="1724"/>
                </a:lnTo>
                <a:lnTo>
                  <a:pt x="783" y="1729"/>
                </a:lnTo>
                <a:lnTo>
                  <a:pt x="783" y="1729"/>
                </a:lnTo>
                <a:lnTo>
                  <a:pt x="1606" y="1595"/>
                </a:lnTo>
                <a:lnTo>
                  <a:pt x="1606" y="1595"/>
                </a:lnTo>
                <a:lnTo>
                  <a:pt x="1606" y="1585"/>
                </a:lnTo>
                <a:lnTo>
                  <a:pt x="1606" y="1563"/>
                </a:lnTo>
                <a:lnTo>
                  <a:pt x="1606" y="1543"/>
                </a:lnTo>
                <a:lnTo>
                  <a:pt x="1605" y="1523"/>
                </a:lnTo>
                <a:lnTo>
                  <a:pt x="1604" y="1501"/>
                </a:lnTo>
                <a:lnTo>
                  <a:pt x="1603" y="1494"/>
                </a:lnTo>
                <a:lnTo>
                  <a:pt x="1601" y="1486"/>
                </a:lnTo>
                <a:lnTo>
                  <a:pt x="1599" y="1480"/>
                </a:lnTo>
                <a:lnTo>
                  <a:pt x="1597" y="1474"/>
                </a:lnTo>
                <a:lnTo>
                  <a:pt x="1591" y="1462"/>
                </a:lnTo>
                <a:lnTo>
                  <a:pt x="1584" y="1452"/>
                </a:lnTo>
                <a:lnTo>
                  <a:pt x="1577" y="1441"/>
                </a:lnTo>
                <a:lnTo>
                  <a:pt x="1569" y="1430"/>
                </a:lnTo>
                <a:lnTo>
                  <a:pt x="1562" y="1418"/>
                </a:lnTo>
                <a:lnTo>
                  <a:pt x="1556" y="1405"/>
                </a:lnTo>
                <a:lnTo>
                  <a:pt x="1554" y="1394"/>
                </a:lnTo>
                <a:lnTo>
                  <a:pt x="1553" y="1384"/>
                </a:lnTo>
                <a:lnTo>
                  <a:pt x="1551" y="1373"/>
                </a:lnTo>
                <a:lnTo>
                  <a:pt x="1549" y="1363"/>
                </a:lnTo>
                <a:lnTo>
                  <a:pt x="1547" y="1352"/>
                </a:lnTo>
                <a:lnTo>
                  <a:pt x="1545" y="1341"/>
                </a:lnTo>
                <a:lnTo>
                  <a:pt x="1539" y="1310"/>
                </a:lnTo>
                <a:lnTo>
                  <a:pt x="1533" y="1283"/>
                </a:lnTo>
                <a:lnTo>
                  <a:pt x="1530" y="1270"/>
                </a:lnTo>
                <a:lnTo>
                  <a:pt x="1528" y="1256"/>
                </a:lnTo>
                <a:lnTo>
                  <a:pt x="1527" y="1241"/>
                </a:lnTo>
                <a:lnTo>
                  <a:pt x="1527" y="1225"/>
                </a:lnTo>
                <a:lnTo>
                  <a:pt x="1527" y="1212"/>
                </a:lnTo>
                <a:lnTo>
                  <a:pt x="1529" y="1201"/>
                </a:lnTo>
                <a:lnTo>
                  <a:pt x="1532" y="1191"/>
                </a:lnTo>
                <a:lnTo>
                  <a:pt x="1536" y="1182"/>
                </a:lnTo>
                <a:lnTo>
                  <a:pt x="1545" y="1162"/>
                </a:lnTo>
                <a:lnTo>
                  <a:pt x="1556" y="1139"/>
                </a:lnTo>
                <a:lnTo>
                  <a:pt x="1559" y="1133"/>
                </a:lnTo>
                <a:lnTo>
                  <a:pt x="1563" y="1126"/>
                </a:lnTo>
                <a:lnTo>
                  <a:pt x="1565" y="1121"/>
                </a:lnTo>
                <a:lnTo>
                  <a:pt x="1566" y="1114"/>
                </a:lnTo>
                <a:lnTo>
                  <a:pt x="1566" y="1103"/>
                </a:lnTo>
                <a:lnTo>
                  <a:pt x="1563" y="1094"/>
                </a:lnTo>
                <a:lnTo>
                  <a:pt x="1559" y="1085"/>
                </a:lnTo>
                <a:lnTo>
                  <a:pt x="1556" y="1076"/>
                </a:lnTo>
                <a:lnTo>
                  <a:pt x="1553" y="1062"/>
                </a:lnTo>
                <a:lnTo>
                  <a:pt x="1550" y="1047"/>
                </a:lnTo>
                <a:lnTo>
                  <a:pt x="1549" y="1033"/>
                </a:lnTo>
                <a:lnTo>
                  <a:pt x="1547" y="1017"/>
                </a:lnTo>
                <a:lnTo>
                  <a:pt x="1549" y="1004"/>
                </a:lnTo>
                <a:lnTo>
                  <a:pt x="1550" y="994"/>
                </a:lnTo>
                <a:lnTo>
                  <a:pt x="1552" y="983"/>
                </a:lnTo>
                <a:lnTo>
                  <a:pt x="1555" y="972"/>
                </a:lnTo>
                <a:lnTo>
                  <a:pt x="1563" y="952"/>
                </a:lnTo>
                <a:lnTo>
                  <a:pt x="1571" y="930"/>
                </a:lnTo>
                <a:lnTo>
                  <a:pt x="1577" y="919"/>
                </a:lnTo>
                <a:lnTo>
                  <a:pt x="1582" y="909"/>
                </a:lnTo>
                <a:lnTo>
                  <a:pt x="1584" y="904"/>
                </a:lnTo>
                <a:lnTo>
                  <a:pt x="1586" y="900"/>
                </a:lnTo>
                <a:lnTo>
                  <a:pt x="1587" y="893"/>
                </a:lnTo>
                <a:lnTo>
                  <a:pt x="1587" y="888"/>
                </a:lnTo>
                <a:lnTo>
                  <a:pt x="1587" y="880"/>
                </a:lnTo>
                <a:lnTo>
                  <a:pt x="1586" y="873"/>
                </a:lnTo>
                <a:lnTo>
                  <a:pt x="1584" y="867"/>
                </a:lnTo>
                <a:lnTo>
                  <a:pt x="1582" y="861"/>
                </a:lnTo>
                <a:lnTo>
                  <a:pt x="1580" y="854"/>
                </a:lnTo>
                <a:lnTo>
                  <a:pt x="1579" y="849"/>
                </a:lnTo>
                <a:lnTo>
                  <a:pt x="1578" y="841"/>
                </a:lnTo>
                <a:lnTo>
                  <a:pt x="1577" y="834"/>
                </a:lnTo>
                <a:lnTo>
                  <a:pt x="1578" y="822"/>
                </a:lnTo>
                <a:lnTo>
                  <a:pt x="1579" y="811"/>
                </a:lnTo>
                <a:lnTo>
                  <a:pt x="1581" y="801"/>
                </a:lnTo>
                <a:lnTo>
                  <a:pt x="1584" y="791"/>
                </a:lnTo>
                <a:lnTo>
                  <a:pt x="1591" y="771"/>
                </a:lnTo>
                <a:lnTo>
                  <a:pt x="1598" y="750"/>
                </a:lnTo>
                <a:lnTo>
                  <a:pt x="1606" y="724"/>
                </a:lnTo>
                <a:lnTo>
                  <a:pt x="1612" y="701"/>
                </a:lnTo>
                <a:lnTo>
                  <a:pt x="1621" y="678"/>
                </a:lnTo>
                <a:lnTo>
                  <a:pt x="1630" y="653"/>
                </a:lnTo>
                <a:lnTo>
                  <a:pt x="1636" y="644"/>
                </a:lnTo>
                <a:lnTo>
                  <a:pt x="1640" y="633"/>
                </a:lnTo>
                <a:lnTo>
                  <a:pt x="1643" y="623"/>
                </a:lnTo>
                <a:lnTo>
                  <a:pt x="1644" y="615"/>
                </a:lnTo>
                <a:lnTo>
                  <a:pt x="1644" y="606"/>
                </a:lnTo>
                <a:lnTo>
                  <a:pt x="1644" y="598"/>
                </a:lnTo>
                <a:lnTo>
                  <a:pt x="1644" y="590"/>
                </a:lnTo>
                <a:lnTo>
                  <a:pt x="1644" y="581"/>
                </a:lnTo>
                <a:lnTo>
                  <a:pt x="1645" y="572"/>
                </a:lnTo>
                <a:lnTo>
                  <a:pt x="1646" y="564"/>
                </a:lnTo>
                <a:lnTo>
                  <a:pt x="1650" y="558"/>
                </a:lnTo>
                <a:lnTo>
                  <a:pt x="1654" y="553"/>
                </a:lnTo>
                <a:lnTo>
                  <a:pt x="1657" y="537"/>
                </a:lnTo>
                <a:lnTo>
                  <a:pt x="1657" y="521"/>
                </a:lnTo>
                <a:lnTo>
                  <a:pt x="1635" y="529"/>
                </a:lnTo>
                <a:lnTo>
                  <a:pt x="1616" y="539"/>
                </a:lnTo>
                <a:lnTo>
                  <a:pt x="1607" y="545"/>
                </a:lnTo>
                <a:lnTo>
                  <a:pt x="1599" y="552"/>
                </a:lnTo>
                <a:lnTo>
                  <a:pt x="1593" y="561"/>
                </a:lnTo>
                <a:lnTo>
                  <a:pt x="1587" y="571"/>
                </a:lnTo>
                <a:lnTo>
                  <a:pt x="1580" y="594"/>
                </a:lnTo>
                <a:lnTo>
                  <a:pt x="1574" y="615"/>
                </a:lnTo>
                <a:lnTo>
                  <a:pt x="1572" y="625"/>
                </a:lnTo>
                <a:lnTo>
                  <a:pt x="1569" y="635"/>
                </a:lnTo>
                <a:lnTo>
                  <a:pt x="1565" y="646"/>
                </a:lnTo>
                <a:lnTo>
                  <a:pt x="1558" y="657"/>
                </a:lnTo>
                <a:lnTo>
                  <a:pt x="1553" y="668"/>
                </a:lnTo>
                <a:lnTo>
                  <a:pt x="1545" y="677"/>
                </a:lnTo>
                <a:lnTo>
                  <a:pt x="1535" y="684"/>
                </a:lnTo>
                <a:lnTo>
                  <a:pt x="1524" y="691"/>
                </a:lnTo>
                <a:lnTo>
                  <a:pt x="1516" y="701"/>
                </a:lnTo>
                <a:lnTo>
                  <a:pt x="1511" y="712"/>
                </a:lnTo>
                <a:lnTo>
                  <a:pt x="1506" y="723"/>
                </a:lnTo>
                <a:lnTo>
                  <a:pt x="1500" y="733"/>
                </a:lnTo>
                <a:lnTo>
                  <a:pt x="1484" y="757"/>
                </a:lnTo>
                <a:lnTo>
                  <a:pt x="1469" y="778"/>
                </a:lnTo>
                <a:lnTo>
                  <a:pt x="1460" y="787"/>
                </a:lnTo>
                <a:lnTo>
                  <a:pt x="1450" y="795"/>
                </a:lnTo>
                <a:lnTo>
                  <a:pt x="1438" y="804"/>
                </a:lnTo>
                <a:lnTo>
                  <a:pt x="1425" y="810"/>
                </a:lnTo>
                <a:lnTo>
                  <a:pt x="1425" y="788"/>
                </a:lnTo>
                <a:lnTo>
                  <a:pt x="1425" y="778"/>
                </a:lnTo>
                <a:lnTo>
                  <a:pt x="1427" y="768"/>
                </a:lnTo>
                <a:lnTo>
                  <a:pt x="1429" y="759"/>
                </a:lnTo>
                <a:lnTo>
                  <a:pt x="1431" y="751"/>
                </a:lnTo>
                <a:lnTo>
                  <a:pt x="1435" y="733"/>
                </a:lnTo>
                <a:lnTo>
                  <a:pt x="1442" y="715"/>
                </a:lnTo>
                <a:lnTo>
                  <a:pt x="1445" y="703"/>
                </a:lnTo>
                <a:lnTo>
                  <a:pt x="1448" y="693"/>
                </a:lnTo>
                <a:lnTo>
                  <a:pt x="1450" y="683"/>
                </a:lnTo>
                <a:lnTo>
                  <a:pt x="1455" y="672"/>
                </a:lnTo>
                <a:lnTo>
                  <a:pt x="1463" y="655"/>
                </a:lnTo>
                <a:lnTo>
                  <a:pt x="1472" y="639"/>
                </a:lnTo>
                <a:lnTo>
                  <a:pt x="1476" y="631"/>
                </a:lnTo>
                <a:lnTo>
                  <a:pt x="1478" y="623"/>
                </a:lnTo>
                <a:lnTo>
                  <a:pt x="1481" y="614"/>
                </a:lnTo>
                <a:lnTo>
                  <a:pt x="1482" y="604"/>
                </a:lnTo>
                <a:lnTo>
                  <a:pt x="1482" y="571"/>
                </a:lnTo>
                <a:lnTo>
                  <a:pt x="1482" y="571"/>
                </a:lnTo>
                <a:lnTo>
                  <a:pt x="1477" y="555"/>
                </a:lnTo>
                <a:lnTo>
                  <a:pt x="1472" y="539"/>
                </a:lnTo>
                <a:lnTo>
                  <a:pt x="1466" y="523"/>
                </a:lnTo>
                <a:lnTo>
                  <a:pt x="1460" y="508"/>
                </a:lnTo>
                <a:lnTo>
                  <a:pt x="1449" y="491"/>
                </a:lnTo>
                <a:lnTo>
                  <a:pt x="1438" y="475"/>
                </a:lnTo>
                <a:lnTo>
                  <a:pt x="1424" y="442"/>
                </a:lnTo>
                <a:lnTo>
                  <a:pt x="1412" y="412"/>
                </a:lnTo>
                <a:lnTo>
                  <a:pt x="1408" y="395"/>
                </a:lnTo>
                <a:lnTo>
                  <a:pt x="1405" y="379"/>
                </a:lnTo>
                <a:lnTo>
                  <a:pt x="1403" y="362"/>
                </a:lnTo>
                <a:lnTo>
                  <a:pt x="1402" y="344"/>
                </a:lnTo>
                <a:lnTo>
                  <a:pt x="1387" y="341"/>
                </a:lnTo>
                <a:lnTo>
                  <a:pt x="1374" y="340"/>
                </a:lnTo>
                <a:lnTo>
                  <a:pt x="1368" y="339"/>
                </a:lnTo>
                <a:lnTo>
                  <a:pt x="1362" y="338"/>
                </a:lnTo>
                <a:lnTo>
                  <a:pt x="1355" y="336"/>
                </a:lnTo>
                <a:lnTo>
                  <a:pt x="1349" y="333"/>
                </a:lnTo>
                <a:lnTo>
                  <a:pt x="1343" y="330"/>
                </a:lnTo>
                <a:lnTo>
                  <a:pt x="1338" y="325"/>
                </a:lnTo>
                <a:lnTo>
                  <a:pt x="1334" y="322"/>
                </a:lnTo>
                <a:lnTo>
                  <a:pt x="1330" y="317"/>
                </a:lnTo>
                <a:lnTo>
                  <a:pt x="1326" y="308"/>
                </a:lnTo>
                <a:lnTo>
                  <a:pt x="1325" y="299"/>
                </a:lnTo>
                <a:lnTo>
                  <a:pt x="1324" y="295"/>
                </a:lnTo>
                <a:lnTo>
                  <a:pt x="1322" y="292"/>
                </a:lnTo>
                <a:lnTo>
                  <a:pt x="1320" y="287"/>
                </a:lnTo>
                <a:lnTo>
                  <a:pt x="1316" y="284"/>
                </a:lnTo>
                <a:lnTo>
                  <a:pt x="1312" y="282"/>
                </a:lnTo>
                <a:lnTo>
                  <a:pt x="1307" y="280"/>
                </a:lnTo>
                <a:lnTo>
                  <a:pt x="1302" y="279"/>
                </a:lnTo>
                <a:lnTo>
                  <a:pt x="1297" y="279"/>
                </a:lnTo>
                <a:lnTo>
                  <a:pt x="1286" y="280"/>
                </a:lnTo>
                <a:lnTo>
                  <a:pt x="1274" y="279"/>
                </a:lnTo>
                <a:lnTo>
                  <a:pt x="1260" y="278"/>
                </a:lnTo>
                <a:lnTo>
                  <a:pt x="1247" y="276"/>
                </a:lnTo>
                <a:lnTo>
                  <a:pt x="1235" y="273"/>
                </a:lnTo>
                <a:lnTo>
                  <a:pt x="1221" y="271"/>
                </a:lnTo>
                <a:lnTo>
                  <a:pt x="1194" y="268"/>
                </a:lnTo>
                <a:lnTo>
                  <a:pt x="1169" y="264"/>
                </a:lnTo>
                <a:lnTo>
                  <a:pt x="1147" y="259"/>
                </a:lnTo>
                <a:lnTo>
                  <a:pt x="1125" y="254"/>
                </a:lnTo>
                <a:lnTo>
                  <a:pt x="1103" y="250"/>
                </a:lnTo>
                <a:lnTo>
                  <a:pt x="1081" y="244"/>
                </a:lnTo>
                <a:lnTo>
                  <a:pt x="1056" y="238"/>
                </a:lnTo>
                <a:lnTo>
                  <a:pt x="1030" y="231"/>
                </a:lnTo>
                <a:lnTo>
                  <a:pt x="1015" y="228"/>
                </a:lnTo>
                <a:lnTo>
                  <a:pt x="1002" y="225"/>
                </a:lnTo>
                <a:lnTo>
                  <a:pt x="989" y="222"/>
                </a:lnTo>
                <a:lnTo>
                  <a:pt x="974" y="218"/>
                </a:lnTo>
                <a:lnTo>
                  <a:pt x="963" y="216"/>
                </a:lnTo>
                <a:lnTo>
                  <a:pt x="952" y="215"/>
                </a:lnTo>
                <a:lnTo>
                  <a:pt x="943" y="214"/>
                </a:lnTo>
                <a:lnTo>
                  <a:pt x="932" y="213"/>
                </a:lnTo>
                <a:lnTo>
                  <a:pt x="906" y="209"/>
                </a:lnTo>
                <a:lnTo>
                  <a:pt x="883" y="203"/>
                </a:lnTo>
                <a:lnTo>
                  <a:pt x="861" y="198"/>
                </a:lnTo>
                <a:lnTo>
                  <a:pt x="836" y="191"/>
                </a:lnTo>
                <a:lnTo>
                  <a:pt x="811" y="186"/>
                </a:lnTo>
                <a:lnTo>
                  <a:pt x="788" y="183"/>
                </a:lnTo>
                <a:lnTo>
                  <a:pt x="767" y="179"/>
                </a:lnTo>
                <a:lnTo>
                  <a:pt x="741" y="176"/>
                </a:lnTo>
                <a:lnTo>
                  <a:pt x="733" y="174"/>
                </a:lnTo>
                <a:lnTo>
                  <a:pt x="728" y="173"/>
                </a:lnTo>
                <a:lnTo>
                  <a:pt x="721" y="170"/>
                </a:lnTo>
                <a:lnTo>
                  <a:pt x="717" y="166"/>
                </a:lnTo>
                <a:lnTo>
                  <a:pt x="712" y="163"/>
                </a:lnTo>
                <a:lnTo>
                  <a:pt x="707" y="158"/>
                </a:lnTo>
                <a:lnTo>
                  <a:pt x="703" y="153"/>
                </a:lnTo>
                <a:lnTo>
                  <a:pt x="700" y="148"/>
                </a:lnTo>
                <a:lnTo>
                  <a:pt x="693" y="136"/>
                </a:lnTo>
                <a:lnTo>
                  <a:pt x="687" y="124"/>
                </a:lnTo>
                <a:lnTo>
                  <a:pt x="682" y="111"/>
                </a:lnTo>
                <a:lnTo>
                  <a:pt x="678" y="97"/>
                </a:lnTo>
                <a:lnTo>
                  <a:pt x="678" y="97"/>
                </a:lnTo>
                <a:lnTo>
                  <a:pt x="665" y="102"/>
                </a:lnTo>
                <a:lnTo>
                  <a:pt x="652" y="106"/>
                </a:lnTo>
                <a:lnTo>
                  <a:pt x="639" y="109"/>
                </a:lnTo>
                <a:lnTo>
                  <a:pt x="623" y="112"/>
                </a:lnTo>
                <a:lnTo>
                  <a:pt x="609" y="114"/>
                </a:lnTo>
                <a:lnTo>
                  <a:pt x="596" y="114"/>
                </a:lnTo>
                <a:lnTo>
                  <a:pt x="583" y="112"/>
                </a:lnTo>
                <a:lnTo>
                  <a:pt x="570" y="112"/>
                </a:lnTo>
                <a:lnTo>
                  <a:pt x="558" y="111"/>
                </a:lnTo>
                <a:lnTo>
                  <a:pt x="545" y="112"/>
                </a:lnTo>
                <a:lnTo>
                  <a:pt x="539" y="114"/>
                </a:lnTo>
                <a:lnTo>
                  <a:pt x="532" y="115"/>
                </a:lnTo>
                <a:lnTo>
                  <a:pt x="526" y="117"/>
                </a:lnTo>
                <a:lnTo>
                  <a:pt x="519" y="120"/>
                </a:lnTo>
                <a:lnTo>
                  <a:pt x="519" y="44"/>
                </a:lnTo>
                <a:lnTo>
                  <a:pt x="520" y="33"/>
                </a:lnTo>
                <a:lnTo>
                  <a:pt x="520" y="22"/>
                </a:lnTo>
                <a:lnTo>
                  <a:pt x="514" y="11"/>
                </a:lnTo>
                <a:lnTo>
                  <a:pt x="506" y="0"/>
                </a:lnTo>
                <a:lnTo>
                  <a:pt x="489" y="8"/>
                </a:lnTo>
                <a:lnTo>
                  <a:pt x="473" y="14"/>
                </a:lnTo>
                <a:lnTo>
                  <a:pt x="458" y="18"/>
                </a:lnTo>
                <a:lnTo>
                  <a:pt x="443" y="23"/>
                </a:lnTo>
                <a:lnTo>
                  <a:pt x="428" y="27"/>
                </a:lnTo>
                <a:lnTo>
                  <a:pt x="412" y="33"/>
                </a:lnTo>
                <a:lnTo>
                  <a:pt x="396" y="38"/>
                </a:lnTo>
                <a:lnTo>
                  <a:pt x="379" y="45"/>
                </a:lnTo>
                <a:lnTo>
                  <a:pt x="362" y="54"/>
                </a:lnTo>
                <a:lnTo>
                  <a:pt x="345" y="62"/>
                </a:lnTo>
                <a:lnTo>
                  <a:pt x="330" y="68"/>
                </a:lnTo>
                <a:lnTo>
                  <a:pt x="315" y="74"/>
                </a:lnTo>
                <a:lnTo>
                  <a:pt x="299" y="77"/>
                </a:lnTo>
                <a:lnTo>
                  <a:pt x="283" y="80"/>
                </a:lnTo>
                <a:lnTo>
                  <a:pt x="264" y="82"/>
                </a:lnTo>
                <a:lnTo>
                  <a:pt x="246" y="83"/>
                </a:lnTo>
                <a:lnTo>
                  <a:pt x="236" y="82"/>
                </a:lnTo>
                <a:lnTo>
                  <a:pt x="228" y="82"/>
                </a:lnTo>
                <a:lnTo>
                  <a:pt x="219" y="82"/>
                </a:lnTo>
                <a:lnTo>
                  <a:pt x="209" y="83"/>
                </a:lnTo>
                <a:lnTo>
                  <a:pt x="209" y="83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" name="Freeform 255"/>
          <p:cNvSpPr>
            <a:spLocks noEditPoints="1"/>
          </p:cNvSpPr>
          <p:nvPr/>
        </p:nvSpPr>
        <p:spPr bwMode="auto">
          <a:xfrm>
            <a:off x="5930874" y="2324758"/>
            <a:ext cx="1111172" cy="1090441"/>
          </a:xfrm>
          <a:custGeom>
            <a:avLst/>
            <a:gdLst>
              <a:gd name="T0" fmla="*/ 339 w 2411"/>
              <a:gd name="T1" fmla="*/ 41 h 2367"/>
              <a:gd name="T2" fmla="*/ 291 w 2411"/>
              <a:gd name="T3" fmla="*/ 52 h 2367"/>
              <a:gd name="T4" fmla="*/ 29 w 2411"/>
              <a:gd name="T5" fmla="*/ 716 h 2367"/>
              <a:gd name="T6" fmla="*/ 254 w 2411"/>
              <a:gd name="T7" fmla="*/ 771 h 2367"/>
              <a:gd name="T8" fmla="*/ 491 w 2411"/>
              <a:gd name="T9" fmla="*/ 822 h 2367"/>
              <a:gd name="T10" fmla="*/ 644 w 2411"/>
              <a:gd name="T11" fmla="*/ 850 h 2367"/>
              <a:gd name="T12" fmla="*/ 724 w 2411"/>
              <a:gd name="T13" fmla="*/ 902 h 2367"/>
              <a:gd name="T14" fmla="*/ 804 w 2411"/>
              <a:gd name="T15" fmla="*/ 1113 h 2367"/>
              <a:gd name="T16" fmla="*/ 913 w 2411"/>
              <a:gd name="T17" fmla="*/ 888 h 2367"/>
              <a:gd name="T18" fmla="*/ 943 w 2411"/>
              <a:gd name="T19" fmla="*/ 797 h 2367"/>
              <a:gd name="T20" fmla="*/ 1022 w 2411"/>
              <a:gd name="T21" fmla="*/ 804 h 2367"/>
              <a:gd name="T22" fmla="*/ 1043 w 2411"/>
              <a:gd name="T23" fmla="*/ 849 h 2367"/>
              <a:gd name="T24" fmla="*/ 1156 w 2411"/>
              <a:gd name="T25" fmla="*/ 748 h 2367"/>
              <a:gd name="T26" fmla="*/ 1307 w 2411"/>
              <a:gd name="T27" fmla="*/ 648 h 2367"/>
              <a:gd name="T28" fmla="*/ 1466 w 2411"/>
              <a:gd name="T29" fmla="*/ 635 h 2367"/>
              <a:gd name="T30" fmla="*/ 1547 w 2411"/>
              <a:gd name="T31" fmla="*/ 666 h 2367"/>
              <a:gd name="T32" fmla="*/ 1695 w 2411"/>
              <a:gd name="T33" fmla="*/ 597 h 2367"/>
              <a:gd name="T34" fmla="*/ 1652 w 2411"/>
              <a:gd name="T35" fmla="*/ 529 h 2367"/>
              <a:gd name="T36" fmla="*/ 1524 w 2411"/>
              <a:gd name="T37" fmla="*/ 497 h 2367"/>
              <a:gd name="T38" fmla="*/ 1388 w 2411"/>
              <a:gd name="T39" fmla="*/ 471 h 2367"/>
              <a:gd name="T40" fmla="*/ 1281 w 2411"/>
              <a:gd name="T41" fmla="*/ 414 h 2367"/>
              <a:gd name="T42" fmla="*/ 1075 w 2411"/>
              <a:gd name="T43" fmla="*/ 507 h 2367"/>
              <a:gd name="T44" fmla="*/ 820 w 2411"/>
              <a:gd name="T45" fmla="*/ 569 h 2367"/>
              <a:gd name="T46" fmla="*/ 674 w 2411"/>
              <a:gd name="T47" fmla="*/ 465 h 2367"/>
              <a:gd name="T48" fmla="*/ 536 w 2411"/>
              <a:gd name="T49" fmla="*/ 465 h 2367"/>
              <a:gd name="T50" fmla="*/ 514 w 2411"/>
              <a:gd name="T51" fmla="*/ 376 h 2367"/>
              <a:gd name="T52" fmla="*/ 608 w 2411"/>
              <a:gd name="T53" fmla="*/ 292 h 2367"/>
              <a:gd name="T54" fmla="*/ 554 w 2411"/>
              <a:gd name="T55" fmla="*/ 243 h 2367"/>
              <a:gd name="T56" fmla="*/ 376 w 2411"/>
              <a:gd name="T57" fmla="*/ 359 h 2367"/>
              <a:gd name="T58" fmla="*/ 280 w 2411"/>
              <a:gd name="T59" fmla="*/ 461 h 2367"/>
              <a:gd name="T60" fmla="*/ 190 w 2411"/>
              <a:gd name="T61" fmla="*/ 551 h 2367"/>
              <a:gd name="T62" fmla="*/ 106 w 2411"/>
              <a:gd name="T63" fmla="*/ 592 h 2367"/>
              <a:gd name="T64" fmla="*/ 0 w 2411"/>
              <a:gd name="T65" fmla="*/ 655 h 2367"/>
              <a:gd name="T66" fmla="*/ 2258 w 2411"/>
              <a:gd name="T67" fmla="*/ 2109 h 2367"/>
              <a:gd name="T68" fmla="*/ 2284 w 2411"/>
              <a:gd name="T69" fmla="*/ 1867 h 2367"/>
              <a:gd name="T70" fmla="*/ 2357 w 2411"/>
              <a:gd name="T71" fmla="*/ 1784 h 2367"/>
              <a:gd name="T72" fmla="*/ 2400 w 2411"/>
              <a:gd name="T73" fmla="*/ 1640 h 2367"/>
              <a:gd name="T74" fmla="*/ 2278 w 2411"/>
              <a:gd name="T75" fmla="*/ 1375 h 2367"/>
              <a:gd name="T76" fmla="*/ 2158 w 2411"/>
              <a:gd name="T77" fmla="*/ 1291 h 2367"/>
              <a:gd name="T78" fmla="*/ 2051 w 2411"/>
              <a:gd name="T79" fmla="*/ 1403 h 2367"/>
              <a:gd name="T80" fmla="*/ 1971 w 2411"/>
              <a:gd name="T81" fmla="*/ 1471 h 2367"/>
              <a:gd name="T82" fmla="*/ 1931 w 2411"/>
              <a:gd name="T83" fmla="*/ 1386 h 2367"/>
              <a:gd name="T84" fmla="*/ 2006 w 2411"/>
              <a:gd name="T85" fmla="*/ 1246 h 2367"/>
              <a:gd name="T86" fmla="*/ 2023 w 2411"/>
              <a:gd name="T87" fmla="*/ 1045 h 2367"/>
              <a:gd name="T88" fmla="*/ 1958 w 2411"/>
              <a:gd name="T89" fmla="*/ 927 h 2367"/>
              <a:gd name="T90" fmla="*/ 1913 w 2411"/>
              <a:gd name="T91" fmla="*/ 837 h 2367"/>
              <a:gd name="T92" fmla="*/ 1786 w 2411"/>
              <a:gd name="T93" fmla="*/ 795 h 2367"/>
              <a:gd name="T94" fmla="*/ 1627 w 2411"/>
              <a:gd name="T95" fmla="*/ 765 h 2367"/>
              <a:gd name="T96" fmla="*/ 1514 w 2411"/>
              <a:gd name="T97" fmla="*/ 763 h 2367"/>
              <a:gd name="T98" fmla="*/ 1532 w 2411"/>
              <a:gd name="T99" fmla="*/ 877 h 2367"/>
              <a:gd name="T100" fmla="*/ 1448 w 2411"/>
              <a:gd name="T101" fmla="*/ 1061 h 2367"/>
              <a:gd name="T102" fmla="*/ 1372 w 2411"/>
              <a:gd name="T103" fmla="*/ 1026 h 2367"/>
              <a:gd name="T104" fmla="*/ 1273 w 2411"/>
              <a:gd name="T105" fmla="*/ 1103 h 2367"/>
              <a:gd name="T106" fmla="*/ 1215 w 2411"/>
              <a:gd name="T107" fmla="*/ 1211 h 2367"/>
              <a:gd name="T108" fmla="*/ 1214 w 2411"/>
              <a:gd name="T109" fmla="*/ 1386 h 2367"/>
              <a:gd name="T110" fmla="*/ 1213 w 2411"/>
              <a:gd name="T111" fmla="*/ 1569 h 2367"/>
              <a:gd name="T112" fmla="*/ 1299 w 2411"/>
              <a:gd name="T113" fmla="*/ 1742 h 2367"/>
              <a:gd name="T114" fmla="*/ 1340 w 2411"/>
              <a:gd name="T115" fmla="*/ 1971 h 2367"/>
              <a:gd name="T116" fmla="*/ 1313 w 2411"/>
              <a:gd name="T117" fmla="*/ 2165 h 2367"/>
              <a:gd name="T118" fmla="*/ 1228 w 2411"/>
              <a:gd name="T119" fmla="*/ 2367 h 2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11" h="2367">
                <a:moveTo>
                  <a:pt x="219" y="115"/>
                </a:moveTo>
                <a:lnTo>
                  <a:pt x="231" y="119"/>
                </a:lnTo>
                <a:lnTo>
                  <a:pt x="241" y="124"/>
                </a:lnTo>
                <a:lnTo>
                  <a:pt x="245" y="127"/>
                </a:lnTo>
                <a:lnTo>
                  <a:pt x="250" y="130"/>
                </a:lnTo>
                <a:lnTo>
                  <a:pt x="253" y="136"/>
                </a:lnTo>
                <a:lnTo>
                  <a:pt x="256" y="141"/>
                </a:lnTo>
                <a:lnTo>
                  <a:pt x="264" y="130"/>
                </a:lnTo>
                <a:lnTo>
                  <a:pt x="272" y="121"/>
                </a:lnTo>
                <a:lnTo>
                  <a:pt x="284" y="105"/>
                </a:lnTo>
                <a:lnTo>
                  <a:pt x="296" y="88"/>
                </a:lnTo>
                <a:lnTo>
                  <a:pt x="315" y="69"/>
                </a:lnTo>
                <a:lnTo>
                  <a:pt x="332" y="51"/>
                </a:lnTo>
                <a:lnTo>
                  <a:pt x="339" y="41"/>
                </a:lnTo>
                <a:lnTo>
                  <a:pt x="346" y="31"/>
                </a:lnTo>
                <a:lnTo>
                  <a:pt x="352" y="19"/>
                </a:lnTo>
                <a:lnTo>
                  <a:pt x="358" y="6"/>
                </a:lnTo>
                <a:lnTo>
                  <a:pt x="352" y="4"/>
                </a:lnTo>
                <a:lnTo>
                  <a:pt x="347" y="2"/>
                </a:lnTo>
                <a:lnTo>
                  <a:pt x="341" y="0"/>
                </a:lnTo>
                <a:lnTo>
                  <a:pt x="336" y="1"/>
                </a:lnTo>
                <a:lnTo>
                  <a:pt x="332" y="5"/>
                </a:lnTo>
                <a:lnTo>
                  <a:pt x="328" y="12"/>
                </a:lnTo>
                <a:lnTo>
                  <a:pt x="315" y="26"/>
                </a:lnTo>
                <a:lnTo>
                  <a:pt x="304" y="41"/>
                </a:lnTo>
                <a:lnTo>
                  <a:pt x="299" y="44"/>
                </a:lnTo>
                <a:lnTo>
                  <a:pt x="294" y="46"/>
                </a:lnTo>
                <a:lnTo>
                  <a:pt x="291" y="52"/>
                </a:lnTo>
                <a:lnTo>
                  <a:pt x="288" y="57"/>
                </a:lnTo>
                <a:lnTo>
                  <a:pt x="269" y="71"/>
                </a:lnTo>
                <a:lnTo>
                  <a:pt x="252" y="84"/>
                </a:lnTo>
                <a:lnTo>
                  <a:pt x="243" y="91"/>
                </a:lnTo>
                <a:lnTo>
                  <a:pt x="234" y="97"/>
                </a:lnTo>
                <a:lnTo>
                  <a:pt x="227" y="106"/>
                </a:lnTo>
                <a:lnTo>
                  <a:pt x="219" y="115"/>
                </a:lnTo>
                <a:close/>
                <a:moveTo>
                  <a:pt x="0" y="655"/>
                </a:moveTo>
                <a:lnTo>
                  <a:pt x="4" y="669"/>
                </a:lnTo>
                <a:lnTo>
                  <a:pt x="9" y="682"/>
                </a:lnTo>
                <a:lnTo>
                  <a:pt x="15" y="694"/>
                </a:lnTo>
                <a:lnTo>
                  <a:pt x="22" y="706"/>
                </a:lnTo>
                <a:lnTo>
                  <a:pt x="25" y="711"/>
                </a:lnTo>
                <a:lnTo>
                  <a:pt x="29" y="716"/>
                </a:lnTo>
                <a:lnTo>
                  <a:pt x="34" y="721"/>
                </a:lnTo>
                <a:lnTo>
                  <a:pt x="39" y="724"/>
                </a:lnTo>
                <a:lnTo>
                  <a:pt x="43" y="728"/>
                </a:lnTo>
                <a:lnTo>
                  <a:pt x="50" y="731"/>
                </a:lnTo>
                <a:lnTo>
                  <a:pt x="55" y="732"/>
                </a:lnTo>
                <a:lnTo>
                  <a:pt x="63" y="734"/>
                </a:lnTo>
                <a:lnTo>
                  <a:pt x="89" y="737"/>
                </a:lnTo>
                <a:lnTo>
                  <a:pt x="110" y="741"/>
                </a:lnTo>
                <a:lnTo>
                  <a:pt x="133" y="744"/>
                </a:lnTo>
                <a:lnTo>
                  <a:pt x="158" y="749"/>
                </a:lnTo>
                <a:lnTo>
                  <a:pt x="183" y="756"/>
                </a:lnTo>
                <a:lnTo>
                  <a:pt x="205" y="761"/>
                </a:lnTo>
                <a:lnTo>
                  <a:pt x="228" y="767"/>
                </a:lnTo>
                <a:lnTo>
                  <a:pt x="254" y="771"/>
                </a:lnTo>
                <a:lnTo>
                  <a:pt x="265" y="772"/>
                </a:lnTo>
                <a:lnTo>
                  <a:pt x="274" y="773"/>
                </a:lnTo>
                <a:lnTo>
                  <a:pt x="285" y="774"/>
                </a:lnTo>
                <a:lnTo>
                  <a:pt x="296" y="776"/>
                </a:lnTo>
                <a:lnTo>
                  <a:pt x="311" y="780"/>
                </a:lnTo>
                <a:lnTo>
                  <a:pt x="324" y="783"/>
                </a:lnTo>
                <a:lnTo>
                  <a:pt x="337" y="786"/>
                </a:lnTo>
                <a:lnTo>
                  <a:pt x="352" y="789"/>
                </a:lnTo>
                <a:lnTo>
                  <a:pt x="378" y="796"/>
                </a:lnTo>
                <a:lnTo>
                  <a:pt x="403" y="802"/>
                </a:lnTo>
                <a:lnTo>
                  <a:pt x="425" y="808"/>
                </a:lnTo>
                <a:lnTo>
                  <a:pt x="447" y="812"/>
                </a:lnTo>
                <a:lnTo>
                  <a:pt x="469" y="817"/>
                </a:lnTo>
                <a:lnTo>
                  <a:pt x="491" y="822"/>
                </a:lnTo>
                <a:lnTo>
                  <a:pt x="516" y="826"/>
                </a:lnTo>
                <a:lnTo>
                  <a:pt x="543" y="829"/>
                </a:lnTo>
                <a:lnTo>
                  <a:pt x="557" y="831"/>
                </a:lnTo>
                <a:lnTo>
                  <a:pt x="569" y="834"/>
                </a:lnTo>
                <a:lnTo>
                  <a:pt x="582" y="836"/>
                </a:lnTo>
                <a:lnTo>
                  <a:pt x="596" y="837"/>
                </a:lnTo>
                <a:lnTo>
                  <a:pt x="608" y="838"/>
                </a:lnTo>
                <a:lnTo>
                  <a:pt x="619" y="837"/>
                </a:lnTo>
                <a:lnTo>
                  <a:pt x="624" y="837"/>
                </a:lnTo>
                <a:lnTo>
                  <a:pt x="629" y="838"/>
                </a:lnTo>
                <a:lnTo>
                  <a:pt x="634" y="840"/>
                </a:lnTo>
                <a:lnTo>
                  <a:pt x="638" y="842"/>
                </a:lnTo>
                <a:lnTo>
                  <a:pt x="642" y="845"/>
                </a:lnTo>
                <a:lnTo>
                  <a:pt x="644" y="850"/>
                </a:lnTo>
                <a:lnTo>
                  <a:pt x="646" y="853"/>
                </a:lnTo>
                <a:lnTo>
                  <a:pt x="647" y="857"/>
                </a:lnTo>
                <a:lnTo>
                  <a:pt x="648" y="866"/>
                </a:lnTo>
                <a:lnTo>
                  <a:pt x="652" y="875"/>
                </a:lnTo>
                <a:lnTo>
                  <a:pt x="656" y="880"/>
                </a:lnTo>
                <a:lnTo>
                  <a:pt x="660" y="883"/>
                </a:lnTo>
                <a:lnTo>
                  <a:pt x="665" y="888"/>
                </a:lnTo>
                <a:lnTo>
                  <a:pt x="671" y="891"/>
                </a:lnTo>
                <a:lnTo>
                  <a:pt x="677" y="894"/>
                </a:lnTo>
                <a:lnTo>
                  <a:pt x="684" y="896"/>
                </a:lnTo>
                <a:lnTo>
                  <a:pt x="690" y="897"/>
                </a:lnTo>
                <a:lnTo>
                  <a:pt x="696" y="898"/>
                </a:lnTo>
                <a:lnTo>
                  <a:pt x="709" y="899"/>
                </a:lnTo>
                <a:lnTo>
                  <a:pt x="724" y="902"/>
                </a:lnTo>
                <a:lnTo>
                  <a:pt x="725" y="920"/>
                </a:lnTo>
                <a:lnTo>
                  <a:pt x="727" y="937"/>
                </a:lnTo>
                <a:lnTo>
                  <a:pt x="730" y="953"/>
                </a:lnTo>
                <a:lnTo>
                  <a:pt x="734" y="970"/>
                </a:lnTo>
                <a:lnTo>
                  <a:pt x="746" y="1000"/>
                </a:lnTo>
                <a:lnTo>
                  <a:pt x="760" y="1033"/>
                </a:lnTo>
                <a:lnTo>
                  <a:pt x="771" y="1049"/>
                </a:lnTo>
                <a:lnTo>
                  <a:pt x="782" y="1066"/>
                </a:lnTo>
                <a:lnTo>
                  <a:pt x="788" y="1081"/>
                </a:lnTo>
                <a:lnTo>
                  <a:pt x="794" y="1097"/>
                </a:lnTo>
                <a:lnTo>
                  <a:pt x="799" y="1113"/>
                </a:lnTo>
                <a:lnTo>
                  <a:pt x="804" y="1129"/>
                </a:lnTo>
                <a:lnTo>
                  <a:pt x="804" y="1129"/>
                </a:lnTo>
                <a:lnTo>
                  <a:pt x="804" y="1113"/>
                </a:lnTo>
                <a:lnTo>
                  <a:pt x="804" y="1102"/>
                </a:lnTo>
                <a:lnTo>
                  <a:pt x="806" y="1092"/>
                </a:lnTo>
                <a:lnTo>
                  <a:pt x="809" y="1083"/>
                </a:lnTo>
                <a:lnTo>
                  <a:pt x="812" y="1074"/>
                </a:lnTo>
                <a:lnTo>
                  <a:pt x="822" y="1057"/>
                </a:lnTo>
                <a:lnTo>
                  <a:pt x="833" y="1039"/>
                </a:lnTo>
                <a:lnTo>
                  <a:pt x="846" y="1016"/>
                </a:lnTo>
                <a:lnTo>
                  <a:pt x="855" y="995"/>
                </a:lnTo>
                <a:lnTo>
                  <a:pt x="866" y="975"/>
                </a:lnTo>
                <a:lnTo>
                  <a:pt x="878" y="951"/>
                </a:lnTo>
                <a:lnTo>
                  <a:pt x="887" y="934"/>
                </a:lnTo>
                <a:lnTo>
                  <a:pt x="894" y="919"/>
                </a:lnTo>
                <a:lnTo>
                  <a:pt x="903" y="904"/>
                </a:lnTo>
                <a:lnTo>
                  <a:pt x="913" y="888"/>
                </a:lnTo>
                <a:lnTo>
                  <a:pt x="917" y="880"/>
                </a:lnTo>
                <a:lnTo>
                  <a:pt x="922" y="872"/>
                </a:lnTo>
                <a:lnTo>
                  <a:pt x="926" y="865"/>
                </a:lnTo>
                <a:lnTo>
                  <a:pt x="928" y="856"/>
                </a:lnTo>
                <a:lnTo>
                  <a:pt x="929" y="845"/>
                </a:lnTo>
                <a:lnTo>
                  <a:pt x="930" y="837"/>
                </a:lnTo>
                <a:lnTo>
                  <a:pt x="929" y="827"/>
                </a:lnTo>
                <a:lnTo>
                  <a:pt x="928" y="819"/>
                </a:lnTo>
                <a:lnTo>
                  <a:pt x="928" y="811"/>
                </a:lnTo>
                <a:lnTo>
                  <a:pt x="927" y="801"/>
                </a:lnTo>
                <a:lnTo>
                  <a:pt x="927" y="791"/>
                </a:lnTo>
                <a:lnTo>
                  <a:pt x="928" y="782"/>
                </a:lnTo>
                <a:lnTo>
                  <a:pt x="939" y="784"/>
                </a:lnTo>
                <a:lnTo>
                  <a:pt x="943" y="797"/>
                </a:lnTo>
                <a:lnTo>
                  <a:pt x="946" y="810"/>
                </a:lnTo>
                <a:lnTo>
                  <a:pt x="948" y="815"/>
                </a:lnTo>
                <a:lnTo>
                  <a:pt x="950" y="821"/>
                </a:lnTo>
                <a:lnTo>
                  <a:pt x="955" y="825"/>
                </a:lnTo>
                <a:lnTo>
                  <a:pt x="960" y="829"/>
                </a:lnTo>
                <a:lnTo>
                  <a:pt x="968" y="834"/>
                </a:lnTo>
                <a:lnTo>
                  <a:pt x="975" y="837"/>
                </a:lnTo>
                <a:lnTo>
                  <a:pt x="983" y="840"/>
                </a:lnTo>
                <a:lnTo>
                  <a:pt x="992" y="842"/>
                </a:lnTo>
                <a:lnTo>
                  <a:pt x="995" y="832"/>
                </a:lnTo>
                <a:lnTo>
                  <a:pt x="1000" y="824"/>
                </a:lnTo>
                <a:lnTo>
                  <a:pt x="1006" y="816"/>
                </a:lnTo>
                <a:lnTo>
                  <a:pt x="1013" y="810"/>
                </a:lnTo>
                <a:lnTo>
                  <a:pt x="1022" y="804"/>
                </a:lnTo>
                <a:lnTo>
                  <a:pt x="1030" y="800"/>
                </a:lnTo>
                <a:lnTo>
                  <a:pt x="1040" y="798"/>
                </a:lnTo>
                <a:lnTo>
                  <a:pt x="1051" y="798"/>
                </a:lnTo>
                <a:lnTo>
                  <a:pt x="1056" y="799"/>
                </a:lnTo>
                <a:lnTo>
                  <a:pt x="1061" y="800"/>
                </a:lnTo>
                <a:lnTo>
                  <a:pt x="1060" y="811"/>
                </a:lnTo>
                <a:lnTo>
                  <a:pt x="1055" y="822"/>
                </a:lnTo>
                <a:lnTo>
                  <a:pt x="1052" y="827"/>
                </a:lnTo>
                <a:lnTo>
                  <a:pt x="1048" y="831"/>
                </a:lnTo>
                <a:lnTo>
                  <a:pt x="1046" y="834"/>
                </a:lnTo>
                <a:lnTo>
                  <a:pt x="1043" y="837"/>
                </a:lnTo>
                <a:lnTo>
                  <a:pt x="1042" y="839"/>
                </a:lnTo>
                <a:lnTo>
                  <a:pt x="1042" y="842"/>
                </a:lnTo>
                <a:lnTo>
                  <a:pt x="1043" y="849"/>
                </a:lnTo>
                <a:lnTo>
                  <a:pt x="1044" y="854"/>
                </a:lnTo>
                <a:lnTo>
                  <a:pt x="1047" y="858"/>
                </a:lnTo>
                <a:lnTo>
                  <a:pt x="1050" y="863"/>
                </a:lnTo>
                <a:lnTo>
                  <a:pt x="1057" y="870"/>
                </a:lnTo>
                <a:lnTo>
                  <a:pt x="1066" y="877"/>
                </a:lnTo>
                <a:lnTo>
                  <a:pt x="1077" y="859"/>
                </a:lnTo>
                <a:lnTo>
                  <a:pt x="1087" y="844"/>
                </a:lnTo>
                <a:lnTo>
                  <a:pt x="1095" y="828"/>
                </a:lnTo>
                <a:lnTo>
                  <a:pt x="1106" y="811"/>
                </a:lnTo>
                <a:lnTo>
                  <a:pt x="1119" y="795"/>
                </a:lnTo>
                <a:lnTo>
                  <a:pt x="1133" y="778"/>
                </a:lnTo>
                <a:lnTo>
                  <a:pt x="1142" y="765"/>
                </a:lnTo>
                <a:lnTo>
                  <a:pt x="1150" y="754"/>
                </a:lnTo>
                <a:lnTo>
                  <a:pt x="1156" y="748"/>
                </a:lnTo>
                <a:lnTo>
                  <a:pt x="1161" y="744"/>
                </a:lnTo>
                <a:lnTo>
                  <a:pt x="1168" y="740"/>
                </a:lnTo>
                <a:lnTo>
                  <a:pt x="1175" y="736"/>
                </a:lnTo>
                <a:lnTo>
                  <a:pt x="1186" y="735"/>
                </a:lnTo>
                <a:lnTo>
                  <a:pt x="1197" y="734"/>
                </a:lnTo>
                <a:lnTo>
                  <a:pt x="1205" y="730"/>
                </a:lnTo>
                <a:lnTo>
                  <a:pt x="1213" y="724"/>
                </a:lnTo>
                <a:lnTo>
                  <a:pt x="1220" y="718"/>
                </a:lnTo>
                <a:lnTo>
                  <a:pt x="1228" y="713"/>
                </a:lnTo>
                <a:lnTo>
                  <a:pt x="1246" y="701"/>
                </a:lnTo>
                <a:lnTo>
                  <a:pt x="1262" y="690"/>
                </a:lnTo>
                <a:lnTo>
                  <a:pt x="1277" y="677"/>
                </a:lnTo>
                <a:lnTo>
                  <a:pt x="1292" y="662"/>
                </a:lnTo>
                <a:lnTo>
                  <a:pt x="1307" y="648"/>
                </a:lnTo>
                <a:lnTo>
                  <a:pt x="1321" y="633"/>
                </a:lnTo>
                <a:lnTo>
                  <a:pt x="1324" y="627"/>
                </a:lnTo>
                <a:lnTo>
                  <a:pt x="1326" y="622"/>
                </a:lnTo>
                <a:lnTo>
                  <a:pt x="1334" y="619"/>
                </a:lnTo>
                <a:lnTo>
                  <a:pt x="1341" y="618"/>
                </a:lnTo>
                <a:lnTo>
                  <a:pt x="1349" y="616"/>
                </a:lnTo>
                <a:lnTo>
                  <a:pt x="1359" y="616"/>
                </a:lnTo>
                <a:lnTo>
                  <a:pt x="1381" y="618"/>
                </a:lnTo>
                <a:lnTo>
                  <a:pt x="1401" y="620"/>
                </a:lnTo>
                <a:lnTo>
                  <a:pt x="1421" y="624"/>
                </a:lnTo>
                <a:lnTo>
                  <a:pt x="1443" y="627"/>
                </a:lnTo>
                <a:lnTo>
                  <a:pt x="1448" y="630"/>
                </a:lnTo>
                <a:lnTo>
                  <a:pt x="1454" y="633"/>
                </a:lnTo>
                <a:lnTo>
                  <a:pt x="1466" y="635"/>
                </a:lnTo>
                <a:lnTo>
                  <a:pt x="1475" y="636"/>
                </a:lnTo>
                <a:lnTo>
                  <a:pt x="1486" y="638"/>
                </a:lnTo>
                <a:lnTo>
                  <a:pt x="1497" y="641"/>
                </a:lnTo>
                <a:lnTo>
                  <a:pt x="1502" y="643"/>
                </a:lnTo>
                <a:lnTo>
                  <a:pt x="1508" y="648"/>
                </a:lnTo>
                <a:lnTo>
                  <a:pt x="1513" y="653"/>
                </a:lnTo>
                <a:lnTo>
                  <a:pt x="1517" y="657"/>
                </a:lnTo>
                <a:lnTo>
                  <a:pt x="1522" y="663"/>
                </a:lnTo>
                <a:lnTo>
                  <a:pt x="1526" y="666"/>
                </a:lnTo>
                <a:lnTo>
                  <a:pt x="1533" y="669"/>
                </a:lnTo>
                <a:lnTo>
                  <a:pt x="1539" y="670"/>
                </a:lnTo>
                <a:lnTo>
                  <a:pt x="1542" y="669"/>
                </a:lnTo>
                <a:lnTo>
                  <a:pt x="1544" y="668"/>
                </a:lnTo>
                <a:lnTo>
                  <a:pt x="1547" y="666"/>
                </a:lnTo>
                <a:lnTo>
                  <a:pt x="1549" y="664"/>
                </a:lnTo>
                <a:lnTo>
                  <a:pt x="1552" y="657"/>
                </a:lnTo>
                <a:lnTo>
                  <a:pt x="1555" y="651"/>
                </a:lnTo>
                <a:lnTo>
                  <a:pt x="1559" y="643"/>
                </a:lnTo>
                <a:lnTo>
                  <a:pt x="1561" y="636"/>
                </a:lnTo>
                <a:lnTo>
                  <a:pt x="1562" y="628"/>
                </a:lnTo>
                <a:lnTo>
                  <a:pt x="1563" y="620"/>
                </a:lnTo>
                <a:lnTo>
                  <a:pt x="1566" y="603"/>
                </a:lnTo>
                <a:lnTo>
                  <a:pt x="1568" y="587"/>
                </a:lnTo>
                <a:lnTo>
                  <a:pt x="1597" y="587"/>
                </a:lnTo>
                <a:lnTo>
                  <a:pt x="1674" y="614"/>
                </a:lnTo>
                <a:lnTo>
                  <a:pt x="1682" y="609"/>
                </a:lnTo>
                <a:lnTo>
                  <a:pt x="1689" y="603"/>
                </a:lnTo>
                <a:lnTo>
                  <a:pt x="1695" y="597"/>
                </a:lnTo>
                <a:lnTo>
                  <a:pt x="1701" y="591"/>
                </a:lnTo>
                <a:lnTo>
                  <a:pt x="1705" y="585"/>
                </a:lnTo>
                <a:lnTo>
                  <a:pt x="1710" y="580"/>
                </a:lnTo>
                <a:lnTo>
                  <a:pt x="1713" y="573"/>
                </a:lnTo>
                <a:lnTo>
                  <a:pt x="1714" y="567"/>
                </a:lnTo>
                <a:lnTo>
                  <a:pt x="1714" y="562"/>
                </a:lnTo>
                <a:lnTo>
                  <a:pt x="1712" y="560"/>
                </a:lnTo>
                <a:lnTo>
                  <a:pt x="1710" y="558"/>
                </a:lnTo>
                <a:lnTo>
                  <a:pt x="1708" y="556"/>
                </a:lnTo>
                <a:lnTo>
                  <a:pt x="1700" y="553"/>
                </a:lnTo>
                <a:lnTo>
                  <a:pt x="1694" y="551"/>
                </a:lnTo>
                <a:lnTo>
                  <a:pt x="1677" y="543"/>
                </a:lnTo>
                <a:lnTo>
                  <a:pt x="1661" y="534"/>
                </a:lnTo>
                <a:lnTo>
                  <a:pt x="1652" y="529"/>
                </a:lnTo>
                <a:lnTo>
                  <a:pt x="1646" y="522"/>
                </a:lnTo>
                <a:lnTo>
                  <a:pt x="1640" y="516"/>
                </a:lnTo>
                <a:lnTo>
                  <a:pt x="1634" y="510"/>
                </a:lnTo>
                <a:lnTo>
                  <a:pt x="1629" y="502"/>
                </a:lnTo>
                <a:lnTo>
                  <a:pt x="1623" y="494"/>
                </a:lnTo>
                <a:lnTo>
                  <a:pt x="1616" y="488"/>
                </a:lnTo>
                <a:lnTo>
                  <a:pt x="1608" y="481"/>
                </a:lnTo>
                <a:lnTo>
                  <a:pt x="1605" y="475"/>
                </a:lnTo>
                <a:lnTo>
                  <a:pt x="1601" y="471"/>
                </a:lnTo>
                <a:lnTo>
                  <a:pt x="1589" y="474"/>
                </a:lnTo>
                <a:lnTo>
                  <a:pt x="1579" y="479"/>
                </a:lnTo>
                <a:lnTo>
                  <a:pt x="1563" y="483"/>
                </a:lnTo>
                <a:lnTo>
                  <a:pt x="1547" y="487"/>
                </a:lnTo>
                <a:lnTo>
                  <a:pt x="1524" y="497"/>
                </a:lnTo>
                <a:lnTo>
                  <a:pt x="1502" y="505"/>
                </a:lnTo>
                <a:lnTo>
                  <a:pt x="1493" y="508"/>
                </a:lnTo>
                <a:lnTo>
                  <a:pt x="1482" y="511"/>
                </a:lnTo>
                <a:lnTo>
                  <a:pt x="1470" y="513"/>
                </a:lnTo>
                <a:lnTo>
                  <a:pt x="1457" y="514"/>
                </a:lnTo>
                <a:lnTo>
                  <a:pt x="1449" y="513"/>
                </a:lnTo>
                <a:lnTo>
                  <a:pt x="1443" y="512"/>
                </a:lnTo>
                <a:lnTo>
                  <a:pt x="1438" y="508"/>
                </a:lnTo>
                <a:lnTo>
                  <a:pt x="1432" y="506"/>
                </a:lnTo>
                <a:lnTo>
                  <a:pt x="1422" y="498"/>
                </a:lnTo>
                <a:lnTo>
                  <a:pt x="1412" y="489"/>
                </a:lnTo>
                <a:lnTo>
                  <a:pt x="1402" y="483"/>
                </a:lnTo>
                <a:lnTo>
                  <a:pt x="1392" y="475"/>
                </a:lnTo>
                <a:lnTo>
                  <a:pt x="1388" y="471"/>
                </a:lnTo>
                <a:lnTo>
                  <a:pt x="1385" y="466"/>
                </a:lnTo>
                <a:lnTo>
                  <a:pt x="1384" y="462"/>
                </a:lnTo>
                <a:lnTo>
                  <a:pt x="1382" y="456"/>
                </a:lnTo>
                <a:lnTo>
                  <a:pt x="1382" y="391"/>
                </a:lnTo>
                <a:lnTo>
                  <a:pt x="1384" y="382"/>
                </a:lnTo>
                <a:lnTo>
                  <a:pt x="1386" y="375"/>
                </a:lnTo>
                <a:lnTo>
                  <a:pt x="1389" y="367"/>
                </a:lnTo>
                <a:lnTo>
                  <a:pt x="1393" y="359"/>
                </a:lnTo>
                <a:lnTo>
                  <a:pt x="1382" y="362"/>
                </a:lnTo>
                <a:lnTo>
                  <a:pt x="1359" y="375"/>
                </a:lnTo>
                <a:lnTo>
                  <a:pt x="1339" y="386"/>
                </a:lnTo>
                <a:lnTo>
                  <a:pt x="1319" y="398"/>
                </a:lnTo>
                <a:lnTo>
                  <a:pt x="1295" y="410"/>
                </a:lnTo>
                <a:lnTo>
                  <a:pt x="1281" y="414"/>
                </a:lnTo>
                <a:lnTo>
                  <a:pt x="1268" y="418"/>
                </a:lnTo>
                <a:lnTo>
                  <a:pt x="1255" y="421"/>
                </a:lnTo>
                <a:lnTo>
                  <a:pt x="1242" y="425"/>
                </a:lnTo>
                <a:lnTo>
                  <a:pt x="1225" y="433"/>
                </a:lnTo>
                <a:lnTo>
                  <a:pt x="1210" y="441"/>
                </a:lnTo>
                <a:lnTo>
                  <a:pt x="1195" y="450"/>
                </a:lnTo>
                <a:lnTo>
                  <a:pt x="1178" y="458"/>
                </a:lnTo>
                <a:lnTo>
                  <a:pt x="1151" y="466"/>
                </a:lnTo>
                <a:lnTo>
                  <a:pt x="1128" y="474"/>
                </a:lnTo>
                <a:lnTo>
                  <a:pt x="1117" y="479"/>
                </a:lnTo>
                <a:lnTo>
                  <a:pt x="1105" y="485"/>
                </a:lnTo>
                <a:lnTo>
                  <a:pt x="1094" y="491"/>
                </a:lnTo>
                <a:lnTo>
                  <a:pt x="1082" y="500"/>
                </a:lnTo>
                <a:lnTo>
                  <a:pt x="1075" y="507"/>
                </a:lnTo>
                <a:lnTo>
                  <a:pt x="1069" y="515"/>
                </a:lnTo>
                <a:lnTo>
                  <a:pt x="1064" y="524"/>
                </a:lnTo>
                <a:lnTo>
                  <a:pt x="1058" y="532"/>
                </a:lnTo>
                <a:lnTo>
                  <a:pt x="1049" y="541"/>
                </a:lnTo>
                <a:lnTo>
                  <a:pt x="1039" y="548"/>
                </a:lnTo>
                <a:lnTo>
                  <a:pt x="1028" y="555"/>
                </a:lnTo>
                <a:lnTo>
                  <a:pt x="1015" y="561"/>
                </a:lnTo>
                <a:lnTo>
                  <a:pt x="1007" y="567"/>
                </a:lnTo>
                <a:lnTo>
                  <a:pt x="998" y="572"/>
                </a:lnTo>
                <a:lnTo>
                  <a:pt x="989" y="578"/>
                </a:lnTo>
                <a:lnTo>
                  <a:pt x="979" y="582"/>
                </a:lnTo>
                <a:lnTo>
                  <a:pt x="888" y="558"/>
                </a:lnTo>
                <a:lnTo>
                  <a:pt x="835" y="572"/>
                </a:lnTo>
                <a:lnTo>
                  <a:pt x="820" y="569"/>
                </a:lnTo>
                <a:lnTo>
                  <a:pt x="807" y="565"/>
                </a:lnTo>
                <a:lnTo>
                  <a:pt x="795" y="558"/>
                </a:lnTo>
                <a:lnTo>
                  <a:pt x="783" y="552"/>
                </a:lnTo>
                <a:lnTo>
                  <a:pt x="772" y="544"/>
                </a:lnTo>
                <a:lnTo>
                  <a:pt x="763" y="534"/>
                </a:lnTo>
                <a:lnTo>
                  <a:pt x="753" y="525"/>
                </a:lnTo>
                <a:lnTo>
                  <a:pt x="742" y="514"/>
                </a:lnTo>
                <a:lnTo>
                  <a:pt x="736" y="505"/>
                </a:lnTo>
                <a:lnTo>
                  <a:pt x="730" y="499"/>
                </a:lnTo>
                <a:lnTo>
                  <a:pt x="724" y="492"/>
                </a:lnTo>
                <a:lnTo>
                  <a:pt x="716" y="487"/>
                </a:lnTo>
                <a:lnTo>
                  <a:pt x="701" y="478"/>
                </a:lnTo>
                <a:lnTo>
                  <a:pt x="687" y="471"/>
                </a:lnTo>
                <a:lnTo>
                  <a:pt x="674" y="465"/>
                </a:lnTo>
                <a:lnTo>
                  <a:pt x="660" y="461"/>
                </a:lnTo>
                <a:lnTo>
                  <a:pt x="646" y="458"/>
                </a:lnTo>
                <a:lnTo>
                  <a:pt x="632" y="454"/>
                </a:lnTo>
                <a:lnTo>
                  <a:pt x="616" y="452"/>
                </a:lnTo>
                <a:lnTo>
                  <a:pt x="598" y="449"/>
                </a:lnTo>
                <a:lnTo>
                  <a:pt x="585" y="447"/>
                </a:lnTo>
                <a:lnTo>
                  <a:pt x="572" y="445"/>
                </a:lnTo>
                <a:lnTo>
                  <a:pt x="567" y="445"/>
                </a:lnTo>
                <a:lnTo>
                  <a:pt x="563" y="446"/>
                </a:lnTo>
                <a:lnTo>
                  <a:pt x="558" y="447"/>
                </a:lnTo>
                <a:lnTo>
                  <a:pt x="555" y="448"/>
                </a:lnTo>
                <a:lnTo>
                  <a:pt x="549" y="453"/>
                </a:lnTo>
                <a:lnTo>
                  <a:pt x="542" y="459"/>
                </a:lnTo>
                <a:lnTo>
                  <a:pt x="536" y="465"/>
                </a:lnTo>
                <a:lnTo>
                  <a:pt x="529" y="471"/>
                </a:lnTo>
                <a:lnTo>
                  <a:pt x="523" y="477"/>
                </a:lnTo>
                <a:lnTo>
                  <a:pt x="514" y="481"/>
                </a:lnTo>
                <a:lnTo>
                  <a:pt x="508" y="481"/>
                </a:lnTo>
                <a:lnTo>
                  <a:pt x="502" y="481"/>
                </a:lnTo>
                <a:lnTo>
                  <a:pt x="501" y="473"/>
                </a:lnTo>
                <a:lnTo>
                  <a:pt x="501" y="465"/>
                </a:lnTo>
                <a:lnTo>
                  <a:pt x="502" y="458"/>
                </a:lnTo>
                <a:lnTo>
                  <a:pt x="502" y="449"/>
                </a:lnTo>
                <a:lnTo>
                  <a:pt x="502" y="426"/>
                </a:lnTo>
                <a:lnTo>
                  <a:pt x="504" y="405"/>
                </a:lnTo>
                <a:lnTo>
                  <a:pt x="507" y="395"/>
                </a:lnTo>
                <a:lnTo>
                  <a:pt x="510" y="385"/>
                </a:lnTo>
                <a:lnTo>
                  <a:pt x="514" y="376"/>
                </a:lnTo>
                <a:lnTo>
                  <a:pt x="520" y="365"/>
                </a:lnTo>
                <a:lnTo>
                  <a:pt x="522" y="360"/>
                </a:lnTo>
                <a:lnTo>
                  <a:pt x="525" y="357"/>
                </a:lnTo>
                <a:lnTo>
                  <a:pt x="529" y="355"/>
                </a:lnTo>
                <a:lnTo>
                  <a:pt x="533" y="353"/>
                </a:lnTo>
                <a:lnTo>
                  <a:pt x="542" y="350"/>
                </a:lnTo>
                <a:lnTo>
                  <a:pt x="551" y="346"/>
                </a:lnTo>
                <a:lnTo>
                  <a:pt x="560" y="342"/>
                </a:lnTo>
                <a:lnTo>
                  <a:pt x="567" y="338"/>
                </a:lnTo>
                <a:lnTo>
                  <a:pt x="574" y="332"/>
                </a:lnTo>
                <a:lnTo>
                  <a:pt x="579" y="328"/>
                </a:lnTo>
                <a:lnTo>
                  <a:pt x="591" y="317"/>
                </a:lnTo>
                <a:lnTo>
                  <a:pt x="602" y="303"/>
                </a:lnTo>
                <a:lnTo>
                  <a:pt x="608" y="292"/>
                </a:lnTo>
                <a:lnTo>
                  <a:pt x="612" y="283"/>
                </a:lnTo>
                <a:lnTo>
                  <a:pt x="617" y="272"/>
                </a:lnTo>
                <a:lnTo>
                  <a:pt x="623" y="261"/>
                </a:lnTo>
                <a:lnTo>
                  <a:pt x="629" y="250"/>
                </a:lnTo>
                <a:lnTo>
                  <a:pt x="633" y="241"/>
                </a:lnTo>
                <a:lnTo>
                  <a:pt x="637" y="231"/>
                </a:lnTo>
                <a:lnTo>
                  <a:pt x="638" y="219"/>
                </a:lnTo>
                <a:lnTo>
                  <a:pt x="618" y="219"/>
                </a:lnTo>
                <a:lnTo>
                  <a:pt x="612" y="221"/>
                </a:lnTo>
                <a:lnTo>
                  <a:pt x="607" y="223"/>
                </a:lnTo>
                <a:lnTo>
                  <a:pt x="593" y="229"/>
                </a:lnTo>
                <a:lnTo>
                  <a:pt x="580" y="233"/>
                </a:lnTo>
                <a:lnTo>
                  <a:pt x="568" y="237"/>
                </a:lnTo>
                <a:lnTo>
                  <a:pt x="554" y="243"/>
                </a:lnTo>
                <a:lnTo>
                  <a:pt x="542" y="246"/>
                </a:lnTo>
                <a:lnTo>
                  <a:pt x="533" y="248"/>
                </a:lnTo>
                <a:lnTo>
                  <a:pt x="523" y="251"/>
                </a:lnTo>
                <a:lnTo>
                  <a:pt x="511" y="256"/>
                </a:lnTo>
                <a:lnTo>
                  <a:pt x="496" y="263"/>
                </a:lnTo>
                <a:lnTo>
                  <a:pt x="483" y="272"/>
                </a:lnTo>
                <a:lnTo>
                  <a:pt x="471" y="281"/>
                </a:lnTo>
                <a:lnTo>
                  <a:pt x="459" y="290"/>
                </a:lnTo>
                <a:lnTo>
                  <a:pt x="439" y="311"/>
                </a:lnTo>
                <a:lnTo>
                  <a:pt x="413" y="332"/>
                </a:lnTo>
                <a:lnTo>
                  <a:pt x="402" y="339"/>
                </a:lnTo>
                <a:lnTo>
                  <a:pt x="392" y="346"/>
                </a:lnTo>
                <a:lnTo>
                  <a:pt x="383" y="353"/>
                </a:lnTo>
                <a:lnTo>
                  <a:pt x="376" y="359"/>
                </a:lnTo>
                <a:lnTo>
                  <a:pt x="369" y="367"/>
                </a:lnTo>
                <a:lnTo>
                  <a:pt x="364" y="375"/>
                </a:lnTo>
                <a:lnTo>
                  <a:pt x="353" y="392"/>
                </a:lnTo>
                <a:lnTo>
                  <a:pt x="341" y="410"/>
                </a:lnTo>
                <a:lnTo>
                  <a:pt x="336" y="413"/>
                </a:lnTo>
                <a:lnTo>
                  <a:pt x="331" y="418"/>
                </a:lnTo>
                <a:lnTo>
                  <a:pt x="329" y="423"/>
                </a:lnTo>
                <a:lnTo>
                  <a:pt x="328" y="429"/>
                </a:lnTo>
                <a:lnTo>
                  <a:pt x="323" y="435"/>
                </a:lnTo>
                <a:lnTo>
                  <a:pt x="318" y="440"/>
                </a:lnTo>
                <a:lnTo>
                  <a:pt x="312" y="445"/>
                </a:lnTo>
                <a:lnTo>
                  <a:pt x="306" y="449"/>
                </a:lnTo>
                <a:lnTo>
                  <a:pt x="293" y="456"/>
                </a:lnTo>
                <a:lnTo>
                  <a:pt x="280" y="461"/>
                </a:lnTo>
                <a:lnTo>
                  <a:pt x="268" y="467"/>
                </a:lnTo>
                <a:lnTo>
                  <a:pt x="256" y="475"/>
                </a:lnTo>
                <a:lnTo>
                  <a:pt x="251" y="479"/>
                </a:lnTo>
                <a:lnTo>
                  <a:pt x="245" y="485"/>
                </a:lnTo>
                <a:lnTo>
                  <a:pt x="241" y="490"/>
                </a:lnTo>
                <a:lnTo>
                  <a:pt x="238" y="498"/>
                </a:lnTo>
                <a:lnTo>
                  <a:pt x="233" y="506"/>
                </a:lnTo>
                <a:lnTo>
                  <a:pt x="229" y="515"/>
                </a:lnTo>
                <a:lnTo>
                  <a:pt x="225" y="524"/>
                </a:lnTo>
                <a:lnTo>
                  <a:pt x="219" y="531"/>
                </a:lnTo>
                <a:lnTo>
                  <a:pt x="214" y="538"/>
                </a:lnTo>
                <a:lnTo>
                  <a:pt x="207" y="543"/>
                </a:lnTo>
                <a:lnTo>
                  <a:pt x="199" y="547"/>
                </a:lnTo>
                <a:lnTo>
                  <a:pt x="190" y="551"/>
                </a:lnTo>
                <a:lnTo>
                  <a:pt x="184" y="552"/>
                </a:lnTo>
                <a:lnTo>
                  <a:pt x="178" y="552"/>
                </a:lnTo>
                <a:lnTo>
                  <a:pt x="174" y="551"/>
                </a:lnTo>
                <a:lnTo>
                  <a:pt x="169" y="549"/>
                </a:lnTo>
                <a:lnTo>
                  <a:pt x="163" y="548"/>
                </a:lnTo>
                <a:lnTo>
                  <a:pt x="158" y="548"/>
                </a:lnTo>
                <a:lnTo>
                  <a:pt x="153" y="548"/>
                </a:lnTo>
                <a:lnTo>
                  <a:pt x="147" y="551"/>
                </a:lnTo>
                <a:lnTo>
                  <a:pt x="142" y="554"/>
                </a:lnTo>
                <a:lnTo>
                  <a:pt x="137" y="557"/>
                </a:lnTo>
                <a:lnTo>
                  <a:pt x="133" y="561"/>
                </a:lnTo>
                <a:lnTo>
                  <a:pt x="129" y="567"/>
                </a:lnTo>
                <a:lnTo>
                  <a:pt x="117" y="580"/>
                </a:lnTo>
                <a:lnTo>
                  <a:pt x="106" y="592"/>
                </a:lnTo>
                <a:lnTo>
                  <a:pt x="96" y="603"/>
                </a:lnTo>
                <a:lnTo>
                  <a:pt x="83" y="616"/>
                </a:lnTo>
                <a:lnTo>
                  <a:pt x="77" y="625"/>
                </a:lnTo>
                <a:lnTo>
                  <a:pt x="70" y="633"/>
                </a:lnTo>
                <a:lnTo>
                  <a:pt x="67" y="636"/>
                </a:lnTo>
                <a:lnTo>
                  <a:pt x="64" y="639"/>
                </a:lnTo>
                <a:lnTo>
                  <a:pt x="59" y="641"/>
                </a:lnTo>
                <a:lnTo>
                  <a:pt x="54" y="643"/>
                </a:lnTo>
                <a:lnTo>
                  <a:pt x="43" y="645"/>
                </a:lnTo>
                <a:lnTo>
                  <a:pt x="34" y="646"/>
                </a:lnTo>
                <a:lnTo>
                  <a:pt x="24" y="649"/>
                </a:lnTo>
                <a:lnTo>
                  <a:pt x="15" y="651"/>
                </a:lnTo>
                <a:lnTo>
                  <a:pt x="8" y="653"/>
                </a:lnTo>
                <a:lnTo>
                  <a:pt x="0" y="655"/>
                </a:lnTo>
                <a:lnTo>
                  <a:pt x="0" y="655"/>
                </a:lnTo>
                <a:close/>
                <a:moveTo>
                  <a:pt x="1829" y="2295"/>
                </a:moveTo>
                <a:lnTo>
                  <a:pt x="2198" y="2205"/>
                </a:lnTo>
                <a:lnTo>
                  <a:pt x="2199" y="2196"/>
                </a:lnTo>
                <a:lnTo>
                  <a:pt x="2201" y="2189"/>
                </a:lnTo>
                <a:lnTo>
                  <a:pt x="2204" y="2182"/>
                </a:lnTo>
                <a:lnTo>
                  <a:pt x="2209" y="2176"/>
                </a:lnTo>
                <a:lnTo>
                  <a:pt x="2221" y="2164"/>
                </a:lnTo>
                <a:lnTo>
                  <a:pt x="2232" y="2152"/>
                </a:lnTo>
                <a:lnTo>
                  <a:pt x="2239" y="2143"/>
                </a:lnTo>
                <a:lnTo>
                  <a:pt x="2245" y="2135"/>
                </a:lnTo>
                <a:lnTo>
                  <a:pt x="2251" y="2126"/>
                </a:lnTo>
                <a:lnTo>
                  <a:pt x="2255" y="2118"/>
                </a:lnTo>
                <a:lnTo>
                  <a:pt x="2258" y="2109"/>
                </a:lnTo>
                <a:lnTo>
                  <a:pt x="2261" y="2099"/>
                </a:lnTo>
                <a:lnTo>
                  <a:pt x="2263" y="2088"/>
                </a:lnTo>
                <a:lnTo>
                  <a:pt x="2264" y="2078"/>
                </a:lnTo>
                <a:lnTo>
                  <a:pt x="2262" y="2070"/>
                </a:lnTo>
                <a:lnTo>
                  <a:pt x="2258" y="2062"/>
                </a:lnTo>
                <a:lnTo>
                  <a:pt x="2257" y="2055"/>
                </a:lnTo>
                <a:lnTo>
                  <a:pt x="2257" y="2047"/>
                </a:lnTo>
                <a:lnTo>
                  <a:pt x="2263" y="2024"/>
                </a:lnTo>
                <a:lnTo>
                  <a:pt x="2269" y="2000"/>
                </a:lnTo>
                <a:lnTo>
                  <a:pt x="2275" y="1976"/>
                </a:lnTo>
                <a:lnTo>
                  <a:pt x="2280" y="1952"/>
                </a:lnTo>
                <a:lnTo>
                  <a:pt x="2280" y="1889"/>
                </a:lnTo>
                <a:lnTo>
                  <a:pt x="2281" y="1877"/>
                </a:lnTo>
                <a:lnTo>
                  <a:pt x="2284" y="1867"/>
                </a:lnTo>
                <a:lnTo>
                  <a:pt x="2288" y="1857"/>
                </a:lnTo>
                <a:lnTo>
                  <a:pt x="2291" y="1846"/>
                </a:lnTo>
                <a:lnTo>
                  <a:pt x="2292" y="1834"/>
                </a:lnTo>
                <a:lnTo>
                  <a:pt x="2292" y="1821"/>
                </a:lnTo>
                <a:lnTo>
                  <a:pt x="2292" y="1814"/>
                </a:lnTo>
                <a:lnTo>
                  <a:pt x="2294" y="1809"/>
                </a:lnTo>
                <a:lnTo>
                  <a:pt x="2296" y="1804"/>
                </a:lnTo>
                <a:lnTo>
                  <a:pt x="2302" y="1801"/>
                </a:lnTo>
                <a:lnTo>
                  <a:pt x="2307" y="1800"/>
                </a:lnTo>
                <a:lnTo>
                  <a:pt x="2312" y="1799"/>
                </a:lnTo>
                <a:lnTo>
                  <a:pt x="2323" y="1792"/>
                </a:lnTo>
                <a:lnTo>
                  <a:pt x="2335" y="1789"/>
                </a:lnTo>
                <a:lnTo>
                  <a:pt x="2346" y="1786"/>
                </a:lnTo>
                <a:lnTo>
                  <a:pt x="2357" y="1784"/>
                </a:lnTo>
                <a:lnTo>
                  <a:pt x="2367" y="1782"/>
                </a:lnTo>
                <a:lnTo>
                  <a:pt x="2378" y="1778"/>
                </a:lnTo>
                <a:lnTo>
                  <a:pt x="2389" y="1774"/>
                </a:lnTo>
                <a:lnTo>
                  <a:pt x="2400" y="1767"/>
                </a:lnTo>
                <a:lnTo>
                  <a:pt x="2400" y="1762"/>
                </a:lnTo>
                <a:lnTo>
                  <a:pt x="2400" y="1756"/>
                </a:lnTo>
                <a:lnTo>
                  <a:pt x="2400" y="1756"/>
                </a:lnTo>
                <a:lnTo>
                  <a:pt x="2401" y="1727"/>
                </a:lnTo>
                <a:lnTo>
                  <a:pt x="2402" y="1701"/>
                </a:lnTo>
                <a:lnTo>
                  <a:pt x="2403" y="1689"/>
                </a:lnTo>
                <a:lnTo>
                  <a:pt x="2405" y="1676"/>
                </a:lnTo>
                <a:lnTo>
                  <a:pt x="2407" y="1662"/>
                </a:lnTo>
                <a:lnTo>
                  <a:pt x="2411" y="1647"/>
                </a:lnTo>
                <a:lnTo>
                  <a:pt x="2400" y="1640"/>
                </a:lnTo>
                <a:lnTo>
                  <a:pt x="2391" y="1633"/>
                </a:lnTo>
                <a:lnTo>
                  <a:pt x="2385" y="1624"/>
                </a:lnTo>
                <a:lnTo>
                  <a:pt x="2379" y="1614"/>
                </a:lnTo>
                <a:lnTo>
                  <a:pt x="2371" y="1593"/>
                </a:lnTo>
                <a:lnTo>
                  <a:pt x="2362" y="1570"/>
                </a:lnTo>
                <a:lnTo>
                  <a:pt x="2350" y="1540"/>
                </a:lnTo>
                <a:lnTo>
                  <a:pt x="2338" y="1513"/>
                </a:lnTo>
                <a:lnTo>
                  <a:pt x="2329" y="1485"/>
                </a:lnTo>
                <a:lnTo>
                  <a:pt x="2317" y="1453"/>
                </a:lnTo>
                <a:lnTo>
                  <a:pt x="2311" y="1438"/>
                </a:lnTo>
                <a:lnTo>
                  <a:pt x="2306" y="1424"/>
                </a:lnTo>
                <a:lnTo>
                  <a:pt x="2299" y="1411"/>
                </a:lnTo>
                <a:lnTo>
                  <a:pt x="2293" y="1398"/>
                </a:lnTo>
                <a:lnTo>
                  <a:pt x="2278" y="1375"/>
                </a:lnTo>
                <a:lnTo>
                  <a:pt x="2262" y="1348"/>
                </a:lnTo>
                <a:lnTo>
                  <a:pt x="2254" y="1336"/>
                </a:lnTo>
                <a:lnTo>
                  <a:pt x="2248" y="1326"/>
                </a:lnTo>
                <a:lnTo>
                  <a:pt x="2241" y="1317"/>
                </a:lnTo>
                <a:lnTo>
                  <a:pt x="2232" y="1308"/>
                </a:lnTo>
                <a:lnTo>
                  <a:pt x="2230" y="1301"/>
                </a:lnTo>
                <a:lnTo>
                  <a:pt x="2227" y="1297"/>
                </a:lnTo>
                <a:lnTo>
                  <a:pt x="2221" y="1294"/>
                </a:lnTo>
                <a:lnTo>
                  <a:pt x="2214" y="1290"/>
                </a:lnTo>
                <a:lnTo>
                  <a:pt x="2209" y="1289"/>
                </a:lnTo>
                <a:lnTo>
                  <a:pt x="2202" y="1288"/>
                </a:lnTo>
                <a:lnTo>
                  <a:pt x="2188" y="1288"/>
                </a:lnTo>
                <a:lnTo>
                  <a:pt x="2174" y="1288"/>
                </a:lnTo>
                <a:lnTo>
                  <a:pt x="2158" y="1291"/>
                </a:lnTo>
                <a:lnTo>
                  <a:pt x="2142" y="1297"/>
                </a:lnTo>
                <a:lnTo>
                  <a:pt x="2136" y="1297"/>
                </a:lnTo>
                <a:lnTo>
                  <a:pt x="2131" y="1296"/>
                </a:lnTo>
                <a:lnTo>
                  <a:pt x="2126" y="1295"/>
                </a:lnTo>
                <a:lnTo>
                  <a:pt x="2120" y="1297"/>
                </a:lnTo>
                <a:lnTo>
                  <a:pt x="2118" y="1301"/>
                </a:lnTo>
                <a:lnTo>
                  <a:pt x="2116" y="1308"/>
                </a:lnTo>
                <a:lnTo>
                  <a:pt x="2104" y="1323"/>
                </a:lnTo>
                <a:lnTo>
                  <a:pt x="2094" y="1339"/>
                </a:lnTo>
                <a:lnTo>
                  <a:pt x="2086" y="1354"/>
                </a:lnTo>
                <a:lnTo>
                  <a:pt x="2078" y="1367"/>
                </a:lnTo>
                <a:lnTo>
                  <a:pt x="2069" y="1379"/>
                </a:lnTo>
                <a:lnTo>
                  <a:pt x="2060" y="1392"/>
                </a:lnTo>
                <a:lnTo>
                  <a:pt x="2051" y="1403"/>
                </a:lnTo>
                <a:lnTo>
                  <a:pt x="2043" y="1412"/>
                </a:lnTo>
                <a:lnTo>
                  <a:pt x="2037" y="1423"/>
                </a:lnTo>
                <a:lnTo>
                  <a:pt x="2030" y="1435"/>
                </a:lnTo>
                <a:lnTo>
                  <a:pt x="2027" y="1444"/>
                </a:lnTo>
                <a:lnTo>
                  <a:pt x="2025" y="1452"/>
                </a:lnTo>
                <a:lnTo>
                  <a:pt x="2023" y="1457"/>
                </a:lnTo>
                <a:lnTo>
                  <a:pt x="2021" y="1461"/>
                </a:lnTo>
                <a:lnTo>
                  <a:pt x="2019" y="1464"/>
                </a:lnTo>
                <a:lnTo>
                  <a:pt x="2014" y="1466"/>
                </a:lnTo>
                <a:lnTo>
                  <a:pt x="2009" y="1465"/>
                </a:lnTo>
                <a:lnTo>
                  <a:pt x="2003" y="1464"/>
                </a:lnTo>
                <a:lnTo>
                  <a:pt x="1993" y="1465"/>
                </a:lnTo>
                <a:lnTo>
                  <a:pt x="1983" y="1466"/>
                </a:lnTo>
                <a:lnTo>
                  <a:pt x="1971" y="1471"/>
                </a:lnTo>
                <a:lnTo>
                  <a:pt x="1961" y="1476"/>
                </a:lnTo>
                <a:lnTo>
                  <a:pt x="1952" y="1481"/>
                </a:lnTo>
                <a:lnTo>
                  <a:pt x="1940" y="1485"/>
                </a:lnTo>
                <a:lnTo>
                  <a:pt x="1935" y="1475"/>
                </a:lnTo>
                <a:lnTo>
                  <a:pt x="1932" y="1464"/>
                </a:lnTo>
                <a:lnTo>
                  <a:pt x="1932" y="1448"/>
                </a:lnTo>
                <a:lnTo>
                  <a:pt x="1932" y="1432"/>
                </a:lnTo>
                <a:lnTo>
                  <a:pt x="1925" y="1422"/>
                </a:lnTo>
                <a:lnTo>
                  <a:pt x="1919" y="1411"/>
                </a:lnTo>
                <a:lnTo>
                  <a:pt x="1919" y="1406"/>
                </a:lnTo>
                <a:lnTo>
                  <a:pt x="1920" y="1402"/>
                </a:lnTo>
                <a:lnTo>
                  <a:pt x="1922" y="1397"/>
                </a:lnTo>
                <a:lnTo>
                  <a:pt x="1925" y="1394"/>
                </a:lnTo>
                <a:lnTo>
                  <a:pt x="1931" y="1386"/>
                </a:lnTo>
                <a:lnTo>
                  <a:pt x="1938" y="1379"/>
                </a:lnTo>
                <a:lnTo>
                  <a:pt x="1945" y="1368"/>
                </a:lnTo>
                <a:lnTo>
                  <a:pt x="1951" y="1357"/>
                </a:lnTo>
                <a:lnTo>
                  <a:pt x="1957" y="1348"/>
                </a:lnTo>
                <a:lnTo>
                  <a:pt x="1964" y="1337"/>
                </a:lnTo>
                <a:lnTo>
                  <a:pt x="1975" y="1324"/>
                </a:lnTo>
                <a:lnTo>
                  <a:pt x="1988" y="1313"/>
                </a:lnTo>
                <a:lnTo>
                  <a:pt x="1994" y="1308"/>
                </a:lnTo>
                <a:lnTo>
                  <a:pt x="1998" y="1301"/>
                </a:lnTo>
                <a:lnTo>
                  <a:pt x="2001" y="1295"/>
                </a:lnTo>
                <a:lnTo>
                  <a:pt x="2003" y="1286"/>
                </a:lnTo>
                <a:lnTo>
                  <a:pt x="2006" y="1270"/>
                </a:lnTo>
                <a:lnTo>
                  <a:pt x="2006" y="1254"/>
                </a:lnTo>
                <a:lnTo>
                  <a:pt x="2006" y="1246"/>
                </a:lnTo>
                <a:lnTo>
                  <a:pt x="2006" y="1238"/>
                </a:lnTo>
                <a:lnTo>
                  <a:pt x="2007" y="1231"/>
                </a:lnTo>
                <a:lnTo>
                  <a:pt x="2009" y="1222"/>
                </a:lnTo>
                <a:lnTo>
                  <a:pt x="2016" y="1203"/>
                </a:lnTo>
                <a:lnTo>
                  <a:pt x="2023" y="1187"/>
                </a:lnTo>
                <a:lnTo>
                  <a:pt x="2026" y="1178"/>
                </a:lnTo>
                <a:lnTo>
                  <a:pt x="2028" y="1169"/>
                </a:lnTo>
                <a:lnTo>
                  <a:pt x="2029" y="1160"/>
                </a:lnTo>
                <a:lnTo>
                  <a:pt x="2030" y="1149"/>
                </a:lnTo>
                <a:lnTo>
                  <a:pt x="2030" y="1084"/>
                </a:lnTo>
                <a:lnTo>
                  <a:pt x="2029" y="1072"/>
                </a:lnTo>
                <a:lnTo>
                  <a:pt x="2028" y="1062"/>
                </a:lnTo>
                <a:lnTo>
                  <a:pt x="2026" y="1054"/>
                </a:lnTo>
                <a:lnTo>
                  <a:pt x="2023" y="1045"/>
                </a:lnTo>
                <a:lnTo>
                  <a:pt x="2014" y="1028"/>
                </a:lnTo>
                <a:lnTo>
                  <a:pt x="2003" y="1010"/>
                </a:lnTo>
                <a:lnTo>
                  <a:pt x="1997" y="999"/>
                </a:lnTo>
                <a:lnTo>
                  <a:pt x="1991" y="988"/>
                </a:lnTo>
                <a:lnTo>
                  <a:pt x="1983" y="978"/>
                </a:lnTo>
                <a:lnTo>
                  <a:pt x="1974" y="967"/>
                </a:lnTo>
                <a:lnTo>
                  <a:pt x="1968" y="961"/>
                </a:lnTo>
                <a:lnTo>
                  <a:pt x="1960" y="954"/>
                </a:lnTo>
                <a:lnTo>
                  <a:pt x="1958" y="951"/>
                </a:lnTo>
                <a:lnTo>
                  <a:pt x="1956" y="947"/>
                </a:lnTo>
                <a:lnTo>
                  <a:pt x="1954" y="943"/>
                </a:lnTo>
                <a:lnTo>
                  <a:pt x="1954" y="938"/>
                </a:lnTo>
                <a:lnTo>
                  <a:pt x="1956" y="933"/>
                </a:lnTo>
                <a:lnTo>
                  <a:pt x="1958" y="927"/>
                </a:lnTo>
                <a:lnTo>
                  <a:pt x="1964" y="912"/>
                </a:lnTo>
                <a:lnTo>
                  <a:pt x="1969" y="898"/>
                </a:lnTo>
                <a:lnTo>
                  <a:pt x="1971" y="892"/>
                </a:lnTo>
                <a:lnTo>
                  <a:pt x="1973" y="885"/>
                </a:lnTo>
                <a:lnTo>
                  <a:pt x="1974" y="878"/>
                </a:lnTo>
                <a:lnTo>
                  <a:pt x="1974" y="869"/>
                </a:lnTo>
                <a:lnTo>
                  <a:pt x="1973" y="863"/>
                </a:lnTo>
                <a:lnTo>
                  <a:pt x="1971" y="857"/>
                </a:lnTo>
                <a:lnTo>
                  <a:pt x="1967" y="853"/>
                </a:lnTo>
                <a:lnTo>
                  <a:pt x="1961" y="850"/>
                </a:lnTo>
                <a:lnTo>
                  <a:pt x="1948" y="845"/>
                </a:lnTo>
                <a:lnTo>
                  <a:pt x="1934" y="842"/>
                </a:lnTo>
                <a:lnTo>
                  <a:pt x="1922" y="840"/>
                </a:lnTo>
                <a:lnTo>
                  <a:pt x="1913" y="837"/>
                </a:lnTo>
                <a:lnTo>
                  <a:pt x="1903" y="832"/>
                </a:lnTo>
                <a:lnTo>
                  <a:pt x="1892" y="827"/>
                </a:lnTo>
                <a:lnTo>
                  <a:pt x="1878" y="818"/>
                </a:lnTo>
                <a:lnTo>
                  <a:pt x="1866" y="810"/>
                </a:lnTo>
                <a:lnTo>
                  <a:pt x="1861" y="805"/>
                </a:lnTo>
                <a:lnTo>
                  <a:pt x="1854" y="801"/>
                </a:lnTo>
                <a:lnTo>
                  <a:pt x="1847" y="798"/>
                </a:lnTo>
                <a:lnTo>
                  <a:pt x="1839" y="795"/>
                </a:lnTo>
                <a:lnTo>
                  <a:pt x="1832" y="794"/>
                </a:lnTo>
                <a:lnTo>
                  <a:pt x="1825" y="792"/>
                </a:lnTo>
                <a:lnTo>
                  <a:pt x="1819" y="792"/>
                </a:lnTo>
                <a:lnTo>
                  <a:pt x="1813" y="792"/>
                </a:lnTo>
                <a:lnTo>
                  <a:pt x="1800" y="794"/>
                </a:lnTo>
                <a:lnTo>
                  <a:pt x="1786" y="795"/>
                </a:lnTo>
                <a:lnTo>
                  <a:pt x="1776" y="795"/>
                </a:lnTo>
                <a:lnTo>
                  <a:pt x="1766" y="794"/>
                </a:lnTo>
                <a:lnTo>
                  <a:pt x="1757" y="790"/>
                </a:lnTo>
                <a:lnTo>
                  <a:pt x="1749" y="787"/>
                </a:lnTo>
                <a:lnTo>
                  <a:pt x="1731" y="778"/>
                </a:lnTo>
                <a:lnTo>
                  <a:pt x="1712" y="771"/>
                </a:lnTo>
                <a:lnTo>
                  <a:pt x="1696" y="768"/>
                </a:lnTo>
                <a:lnTo>
                  <a:pt x="1679" y="765"/>
                </a:lnTo>
                <a:lnTo>
                  <a:pt x="1665" y="764"/>
                </a:lnTo>
                <a:lnTo>
                  <a:pt x="1652" y="765"/>
                </a:lnTo>
                <a:lnTo>
                  <a:pt x="1647" y="767"/>
                </a:lnTo>
                <a:lnTo>
                  <a:pt x="1641" y="767"/>
                </a:lnTo>
                <a:lnTo>
                  <a:pt x="1634" y="767"/>
                </a:lnTo>
                <a:lnTo>
                  <a:pt x="1627" y="765"/>
                </a:lnTo>
                <a:lnTo>
                  <a:pt x="1620" y="763"/>
                </a:lnTo>
                <a:lnTo>
                  <a:pt x="1614" y="760"/>
                </a:lnTo>
                <a:lnTo>
                  <a:pt x="1608" y="756"/>
                </a:lnTo>
                <a:lnTo>
                  <a:pt x="1603" y="750"/>
                </a:lnTo>
                <a:lnTo>
                  <a:pt x="1597" y="746"/>
                </a:lnTo>
                <a:lnTo>
                  <a:pt x="1592" y="743"/>
                </a:lnTo>
                <a:lnTo>
                  <a:pt x="1587" y="740"/>
                </a:lnTo>
                <a:lnTo>
                  <a:pt x="1579" y="740"/>
                </a:lnTo>
                <a:lnTo>
                  <a:pt x="1567" y="741"/>
                </a:lnTo>
                <a:lnTo>
                  <a:pt x="1557" y="743"/>
                </a:lnTo>
                <a:lnTo>
                  <a:pt x="1548" y="747"/>
                </a:lnTo>
                <a:lnTo>
                  <a:pt x="1536" y="753"/>
                </a:lnTo>
                <a:lnTo>
                  <a:pt x="1524" y="758"/>
                </a:lnTo>
                <a:lnTo>
                  <a:pt x="1514" y="763"/>
                </a:lnTo>
                <a:lnTo>
                  <a:pt x="1509" y="768"/>
                </a:lnTo>
                <a:lnTo>
                  <a:pt x="1505" y="772"/>
                </a:lnTo>
                <a:lnTo>
                  <a:pt x="1500" y="776"/>
                </a:lnTo>
                <a:lnTo>
                  <a:pt x="1497" y="782"/>
                </a:lnTo>
                <a:lnTo>
                  <a:pt x="1490" y="790"/>
                </a:lnTo>
                <a:lnTo>
                  <a:pt x="1486" y="800"/>
                </a:lnTo>
                <a:lnTo>
                  <a:pt x="1483" y="809"/>
                </a:lnTo>
                <a:lnTo>
                  <a:pt x="1481" y="817"/>
                </a:lnTo>
                <a:lnTo>
                  <a:pt x="1475" y="836"/>
                </a:lnTo>
                <a:lnTo>
                  <a:pt x="1468" y="856"/>
                </a:lnTo>
                <a:lnTo>
                  <a:pt x="1484" y="862"/>
                </a:lnTo>
                <a:lnTo>
                  <a:pt x="1499" y="866"/>
                </a:lnTo>
                <a:lnTo>
                  <a:pt x="1514" y="870"/>
                </a:lnTo>
                <a:lnTo>
                  <a:pt x="1532" y="877"/>
                </a:lnTo>
                <a:lnTo>
                  <a:pt x="1514" y="893"/>
                </a:lnTo>
                <a:lnTo>
                  <a:pt x="1498" y="907"/>
                </a:lnTo>
                <a:lnTo>
                  <a:pt x="1489" y="912"/>
                </a:lnTo>
                <a:lnTo>
                  <a:pt x="1481" y="918"/>
                </a:lnTo>
                <a:lnTo>
                  <a:pt x="1471" y="922"/>
                </a:lnTo>
                <a:lnTo>
                  <a:pt x="1459" y="925"/>
                </a:lnTo>
                <a:lnTo>
                  <a:pt x="1456" y="929"/>
                </a:lnTo>
                <a:lnTo>
                  <a:pt x="1454" y="933"/>
                </a:lnTo>
                <a:lnTo>
                  <a:pt x="1452" y="936"/>
                </a:lnTo>
                <a:lnTo>
                  <a:pt x="1451" y="941"/>
                </a:lnTo>
                <a:lnTo>
                  <a:pt x="1449" y="950"/>
                </a:lnTo>
                <a:lnTo>
                  <a:pt x="1448" y="960"/>
                </a:lnTo>
                <a:lnTo>
                  <a:pt x="1448" y="1044"/>
                </a:lnTo>
                <a:lnTo>
                  <a:pt x="1448" y="1061"/>
                </a:lnTo>
                <a:lnTo>
                  <a:pt x="1447" y="1076"/>
                </a:lnTo>
                <a:lnTo>
                  <a:pt x="1445" y="1092"/>
                </a:lnTo>
                <a:lnTo>
                  <a:pt x="1441" y="1108"/>
                </a:lnTo>
                <a:lnTo>
                  <a:pt x="1425" y="1107"/>
                </a:lnTo>
                <a:lnTo>
                  <a:pt x="1411" y="1103"/>
                </a:lnTo>
                <a:lnTo>
                  <a:pt x="1404" y="1101"/>
                </a:lnTo>
                <a:lnTo>
                  <a:pt x="1398" y="1098"/>
                </a:lnTo>
                <a:lnTo>
                  <a:pt x="1392" y="1093"/>
                </a:lnTo>
                <a:lnTo>
                  <a:pt x="1388" y="1087"/>
                </a:lnTo>
                <a:lnTo>
                  <a:pt x="1381" y="1076"/>
                </a:lnTo>
                <a:lnTo>
                  <a:pt x="1377" y="1067"/>
                </a:lnTo>
                <a:lnTo>
                  <a:pt x="1375" y="1057"/>
                </a:lnTo>
                <a:lnTo>
                  <a:pt x="1373" y="1046"/>
                </a:lnTo>
                <a:lnTo>
                  <a:pt x="1372" y="1026"/>
                </a:lnTo>
                <a:lnTo>
                  <a:pt x="1372" y="1002"/>
                </a:lnTo>
                <a:lnTo>
                  <a:pt x="1346" y="1002"/>
                </a:lnTo>
                <a:lnTo>
                  <a:pt x="1341" y="1003"/>
                </a:lnTo>
                <a:lnTo>
                  <a:pt x="1338" y="1004"/>
                </a:lnTo>
                <a:lnTo>
                  <a:pt x="1335" y="1006"/>
                </a:lnTo>
                <a:lnTo>
                  <a:pt x="1333" y="1010"/>
                </a:lnTo>
                <a:lnTo>
                  <a:pt x="1328" y="1017"/>
                </a:lnTo>
                <a:lnTo>
                  <a:pt x="1324" y="1026"/>
                </a:lnTo>
                <a:lnTo>
                  <a:pt x="1314" y="1042"/>
                </a:lnTo>
                <a:lnTo>
                  <a:pt x="1306" y="1058"/>
                </a:lnTo>
                <a:lnTo>
                  <a:pt x="1296" y="1075"/>
                </a:lnTo>
                <a:lnTo>
                  <a:pt x="1286" y="1091"/>
                </a:lnTo>
                <a:lnTo>
                  <a:pt x="1280" y="1097"/>
                </a:lnTo>
                <a:lnTo>
                  <a:pt x="1273" y="1103"/>
                </a:lnTo>
                <a:lnTo>
                  <a:pt x="1266" y="1110"/>
                </a:lnTo>
                <a:lnTo>
                  <a:pt x="1257" y="1116"/>
                </a:lnTo>
                <a:lnTo>
                  <a:pt x="1246" y="1121"/>
                </a:lnTo>
                <a:lnTo>
                  <a:pt x="1237" y="1127"/>
                </a:lnTo>
                <a:lnTo>
                  <a:pt x="1233" y="1132"/>
                </a:lnTo>
                <a:lnTo>
                  <a:pt x="1231" y="1136"/>
                </a:lnTo>
                <a:lnTo>
                  <a:pt x="1230" y="1141"/>
                </a:lnTo>
                <a:lnTo>
                  <a:pt x="1229" y="1147"/>
                </a:lnTo>
                <a:lnTo>
                  <a:pt x="1229" y="1157"/>
                </a:lnTo>
                <a:lnTo>
                  <a:pt x="1228" y="1169"/>
                </a:lnTo>
                <a:lnTo>
                  <a:pt x="1226" y="1180"/>
                </a:lnTo>
                <a:lnTo>
                  <a:pt x="1224" y="1191"/>
                </a:lnTo>
                <a:lnTo>
                  <a:pt x="1219" y="1201"/>
                </a:lnTo>
                <a:lnTo>
                  <a:pt x="1215" y="1211"/>
                </a:lnTo>
                <a:lnTo>
                  <a:pt x="1211" y="1219"/>
                </a:lnTo>
                <a:lnTo>
                  <a:pt x="1206" y="1227"/>
                </a:lnTo>
                <a:lnTo>
                  <a:pt x="1204" y="1231"/>
                </a:lnTo>
                <a:lnTo>
                  <a:pt x="1203" y="1234"/>
                </a:lnTo>
                <a:lnTo>
                  <a:pt x="1202" y="1238"/>
                </a:lnTo>
                <a:lnTo>
                  <a:pt x="1202" y="1244"/>
                </a:lnTo>
                <a:lnTo>
                  <a:pt x="1204" y="1249"/>
                </a:lnTo>
                <a:lnTo>
                  <a:pt x="1208" y="1255"/>
                </a:lnTo>
                <a:lnTo>
                  <a:pt x="1210" y="1271"/>
                </a:lnTo>
                <a:lnTo>
                  <a:pt x="1212" y="1286"/>
                </a:lnTo>
                <a:lnTo>
                  <a:pt x="1214" y="1301"/>
                </a:lnTo>
                <a:lnTo>
                  <a:pt x="1215" y="1318"/>
                </a:lnTo>
                <a:lnTo>
                  <a:pt x="1215" y="1370"/>
                </a:lnTo>
                <a:lnTo>
                  <a:pt x="1214" y="1386"/>
                </a:lnTo>
                <a:lnTo>
                  <a:pt x="1211" y="1400"/>
                </a:lnTo>
                <a:lnTo>
                  <a:pt x="1208" y="1413"/>
                </a:lnTo>
                <a:lnTo>
                  <a:pt x="1203" y="1426"/>
                </a:lnTo>
                <a:lnTo>
                  <a:pt x="1199" y="1439"/>
                </a:lnTo>
                <a:lnTo>
                  <a:pt x="1195" y="1452"/>
                </a:lnTo>
                <a:lnTo>
                  <a:pt x="1192" y="1466"/>
                </a:lnTo>
                <a:lnTo>
                  <a:pt x="1191" y="1483"/>
                </a:lnTo>
                <a:lnTo>
                  <a:pt x="1192" y="1497"/>
                </a:lnTo>
                <a:lnTo>
                  <a:pt x="1195" y="1510"/>
                </a:lnTo>
                <a:lnTo>
                  <a:pt x="1198" y="1521"/>
                </a:lnTo>
                <a:lnTo>
                  <a:pt x="1201" y="1533"/>
                </a:lnTo>
                <a:lnTo>
                  <a:pt x="1205" y="1544"/>
                </a:lnTo>
                <a:lnTo>
                  <a:pt x="1210" y="1556"/>
                </a:lnTo>
                <a:lnTo>
                  <a:pt x="1213" y="1569"/>
                </a:lnTo>
                <a:lnTo>
                  <a:pt x="1215" y="1583"/>
                </a:lnTo>
                <a:lnTo>
                  <a:pt x="1218" y="1614"/>
                </a:lnTo>
                <a:lnTo>
                  <a:pt x="1222" y="1641"/>
                </a:lnTo>
                <a:lnTo>
                  <a:pt x="1225" y="1654"/>
                </a:lnTo>
                <a:lnTo>
                  <a:pt x="1230" y="1666"/>
                </a:lnTo>
                <a:lnTo>
                  <a:pt x="1233" y="1673"/>
                </a:lnTo>
                <a:lnTo>
                  <a:pt x="1237" y="1678"/>
                </a:lnTo>
                <a:lnTo>
                  <a:pt x="1242" y="1683"/>
                </a:lnTo>
                <a:lnTo>
                  <a:pt x="1246" y="1690"/>
                </a:lnTo>
                <a:lnTo>
                  <a:pt x="1259" y="1702"/>
                </a:lnTo>
                <a:lnTo>
                  <a:pt x="1272" y="1711"/>
                </a:lnTo>
                <a:lnTo>
                  <a:pt x="1283" y="1722"/>
                </a:lnTo>
                <a:lnTo>
                  <a:pt x="1295" y="1735"/>
                </a:lnTo>
                <a:lnTo>
                  <a:pt x="1299" y="1742"/>
                </a:lnTo>
                <a:lnTo>
                  <a:pt x="1304" y="1748"/>
                </a:lnTo>
                <a:lnTo>
                  <a:pt x="1307" y="1756"/>
                </a:lnTo>
                <a:lnTo>
                  <a:pt x="1310" y="1762"/>
                </a:lnTo>
                <a:lnTo>
                  <a:pt x="1314" y="1776"/>
                </a:lnTo>
                <a:lnTo>
                  <a:pt x="1317" y="1790"/>
                </a:lnTo>
                <a:lnTo>
                  <a:pt x="1321" y="1819"/>
                </a:lnTo>
                <a:lnTo>
                  <a:pt x="1326" y="1852"/>
                </a:lnTo>
                <a:lnTo>
                  <a:pt x="1331" y="1866"/>
                </a:lnTo>
                <a:lnTo>
                  <a:pt x="1335" y="1878"/>
                </a:lnTo>
                <a:lnTo>
                  <a:pt x="1337" y="1884"/>
                </a:lnTo>
                <a:lnTo>
                  <a:pt x="1338" y="1891"/>
                </a:lnTo>
                <a:lnTo>
                  <a:pt x="1339" y="1898"/>
                </a:lnTo>
                <a:lnTo>
                  <a:pt x="1340" y="1906"/>
                </a:lnTo>
                <a:lnTo>
                  <a:pt x="1340" y="1971"/>
                </a:lnTo>
                <a:lnTo>
                  <a:pt x="1339" y="1990"/>
                </a:lnTo>
                <a:lnTo>
                  <a:pt x="1337" y="2008"/>
                </a:lnTo>
                <a:lnTo>
                  <a:pt x="1334" y="2026"/>
                </a:lnTo>
                <a:lnTo>
                  <a:pt x="1332" y="2045"/>
                </a:lnTo>
                <a:lnTo>
                  <a:pt x="1332" y="2055"/>
                </a:lnTo>
                <a:lnTo>
                  <a:pt x="1332" y="2062"/>
                </a:lnTo>
                <a:lnTo>
                  <a:pt x="1333" y="2071"/>
                </a:lnTo>
                <a:lnTo>
                  <a:pt x="1332" y="2080"/>
                </a:lnTo>
                <a:lnTo>
                  <a:pt x="1330" y="2094"/>
                </a:lnTo>
                <a:lnTo>
                  <a:pt x="1325" y="2107"/>
                </a:lnTo>
                <a:lnTo>
                  <a:pt x="1322" y="2119"/>
                </a:lnTo>
                <a:lnTo>
                  <a:pt x="1319" y="2133"/>
                </a:lnTo>
                <a:lnTo>
                  <a:pt x="1317" y="2150"/>
                </a:lnTo>
                <a:lnTo>
                  <a:pt x="1313" y="2165"/>
                </a:lnTo>
                <a:lnTo>
                  <a:pt x="1309" y="2180"/>
                </a:lnTo>
                <a:lnTo>
                  <a:pt x="1306" y="2196"/>
                </a:lnTo>
                <a:lnTo>
                  <a:pt x="1304" y="2209"/>
                </a:lnTo>
                <a:lnTo>
                  <a:pt x="1301" y="2220"/>
                </a:lnTo>
                <a:lnTo>
                  <a:pt x="1300" y="2230"/>
                </a:lnTo>
                <a:lnTo>
                  <a:pt x="1297" y="2242"/>
                </a:lnTo>
                <a:lnTo>
                  <a:pt x="1290" y="2262"/>
                </a:lnTo>
                <a:lnTo>
                  <a:pt x="1281" y="2281"/>
                </a:lnTo>
                <a:lnTo>
                  <a:pt x="1271" y="2297"/>
                </a:lnTo>
                <a:lnTo>
                  <a:pt x="1260" y="2316"/>
                </a:lnTo>
                <a:lnTo>
                  <a:pt x="1252" y="2332"/>
                </a:lnTo>
                <a:lnTo>
                  <a:pt x="1244" y="2349"/>
                </a:lnTo>
                <a:lnTo>
                  <a:pt x="1237" y="2358"/>
                </a:lnTo>
                <a:lnTo>
                  <a:pt x="1228" y="2367"/>
                </a:lnTo>
                <a:lnTo>
                  <a:pt x="1228" y="2367"/>
                </a:lnTo>
                <a:lnTo>
                  <a:pt x="1822" y="2260"/>
                </a:lnTo>
                <a:lnTo>
                  <a:pt x="1829" y="2295"/>
                </a:lnTo>
                <a:lnTo>
                  <a:pt x="1829" y="22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0" name="Freeform 256"/>
          <p:cNvSpPr>
            <a:spLocks/>
          </p:cNvSpPr>
          <p:nvPr/>
        </p:nvSpPr>
        <p:spPr bwMode="auto">
          <a:xfrm>
            <a:off x="6031764" y="2324758"/>
            <a:ext cx="64957" cy="64957"/>
          </a:xfrm>
          <a:custGeom>
            <a:avLst/>
            <a:gdLst>
              <a:gd name="T0" fmla="*/ 0 w 139"/>
              <a:gd name="T1" fmla="*/ 115 h 141"/>
              <a:gd name="T2" fmla="*/ 12 w 139"/>
              <a:gd name="T3" fmla="*/ 119 h 141"/>
              <a:gd name="T4" fmla="*/ 22 w 139"/>
              <a:gd name="T5" fmla="*/ 124 h 141"/>
              <a:gd name="T6" fmla="*/ 26 w 139"/>
              <a:gd name="T7" fmla="*/ 127 h 141"/>
              <a:gd name="T8" fmla="*/ 31 w 139"/>
              <a:gd name="T9" fmla="*/ 130 h 141"/>
              <a:gd name="T10" fmla="*/ 34 w 139"/>
              <a:gd name="T11" fmla="*/ 136 h 141"/>
              <a:gd name="T12" fmla="*/ 37 w 139"/>
              <a:gd name="T13" fmla="*/ 141 h 141"/>
              <a:gd name="T14" fmla="*/ 45 w 139"/>
              <a:gd name="T15" fmla="*/ 130 h 141"/>
              <a:gd name="T16" fmla="*/ 53 w 139"/>
              <a:gd name="T17" fmla="*/ 121 h 141"/>
              <a:gd name="T18" fmla="*/ 65 w 139"/>
              <a:gd name="T19" fmla="*/ 105 h 141"/>
              <a:gd name="T20" fmla="*/ 77 w 139"/>
              <a:gd name="T21" fmla="*/ 88 h 141"/>
              <a:gd name="T22" fmla="*/ 96 w 139"/>
              <a:gd name="T23" fmla="*/ 69 h 141"/>
              <a:gd name="T24" fmla="*/ 113 w 139"/>
              <a:gd name="T25" fmla="*/ 51 h 141"/>
              <a:gd name="T26" fmla="*/ 120 w 139"/>
              <a:gd name="T27" fmla="*/ 41 h 141"/>
              <a:gd name="T28" fmla="*/ 127 w 139"/>
              <a:gd name="T29" fmla="*/ 31 h 141"/>
              <a:gd name="T30" fmla="*/ 133 w 139"/>
              <a:gd name="T31" fmla="*/ 19 h 141"/>
              <a:gd name="T32" fmla="*/ 139 w 139"/>
              <a:gd name="T33" fmla="*/ 6 h 141"/>
              <a:gd name="T34" fmla="*/ 133 w 139"/>
              <a:gd name="T35" fmla="*/ 4 h 141"/>
              <a:gd name="T36" fmla="*/ 128 w 139"/>
              <a:gd name="T37" fmla="*/ 2 h 141"/>
              <a:gd name="T38" fmla="*/ 122 w 139"/>
              <a:gd name="T39" fmla="*/ 0 h 141"/>
              <a:gd name="T40" fmla="*/ 117 w 139"/>
              <a:gd name="T41" fmla="*/ 1 h 141"/>
              <a:gd name="T42" fmla="*/ 113 w 139"/>
              <a:gd name="T43" fmla="*/ 5 h 141"/>
              <a:gd name="T44" fmla="*/ 109 w 139"/>
              <a:gd name="T45" fmla="*/ 12 h 141"/>
              <a:gd name="T46" fmla="*/ 96 w 139"/>
              <a:gd name="T47" fmla="*/ 26 h 141"/>
              <a:gd name="T48" fmla="*/ 85 w 139"/>
              <a:gd name="T49" fmla="*/ 41 h 141"/>
              <a:gd name="T50" fmla="*/ 80 w 139"/>
              <a:gd name="T51" fmla="*/ 44 h 141"/>
              <a:gd name="T52" fmla="*/ 75 w 139"/>
              <a:gd name="T53" fmla="*/ 46 h 141"/>
              <a:gd name="T54" fmla="*/ 72 w 139"/>
              <a:gd name="T55" fmla="*/ 52 h 141"/>
              <a:gd name="T56" fmla="*/ 69 w 139"/>
              <a:gd name="T57" fmla="*/ 57 h 141"/>
              <a:gd name="T58" fmla="*/ 50 w 139"/>
              <a:gd name="T59" fmla="*/ 71 h 141"/>
              <a:gd name="T60" fmla="*/ 33 w 139"/>
              <a:gd name="T61" fmla="*/ 84 h 141"/>
              <a:gd name="T62" fmla="*/ 24 w 139"/>
              <a:gd name="T63" fmla="*/ 91 h 141"/>
              <a:gd name="T64" fmla="*/ 15 w 139"/>
              <a:gd name="T65" fmla="*/ 97 h 141"/>
              <a:gd name="T66" fmla="*/ 8 w 139"/>
              <a:gd name="T67" fmla="*/ 106 h 141"/>
              <a:gd name="T68" fmla="*/ 0 w 139"/>
              <a:gd name="T69" fmla="*/ 11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9" h="141">
                <a:moveTo>
                  <a:pt x="0" y="115"/>
                </a:moveTo>
                <a:lnTo>
                  <a:pt x="12" y="119"/>
                </a:lnTo>
                <a:lnTo>
                  <a:pt x="22" y="124"/>
                </a:lnTo>
                <a:lnTo>
                  <a:pt x="26" y="127"/>
                </a:lnTo>
                <a:lnTo>
                  <a:pt x="31" y="130"/>
                </a:lnTo>
                <a:lnTo>
                  <a:pt x="34" y="136"/>
                </a:lnTo>
                <a:lnTo>
                  <a:pt x="37" y="141"/>
                </a:lnTo>
                <a:lnTo>
                  <a:pt x="45" y="130"/>
                </a:lnTo>
                <a:lnTo>
                  <a:pt x="53" y="121"/>
                </a:lnTo>
                <a:lnTo>
                  <a:pt x="65" y="105"/>
                </a:lnTo>
                <a:lnTo>
                  <a:pt x="77" y="88"/>
                </a:lnTo>
                <a:lnTo>
                  <a:pt x="96" y="69"/>
                </a:lnTo>
                <a:lnTo>
                  <a:pt x="113" y="51"/>
                </a:lnTo>
                <a:lnTo>
                  <a:pt x="120" y="41"/>
                </a:lnTo>
                <a:lnTo>
                  <a:pt x="127" y="31"/>
                </a:lnTo>
                <a:lnTo>
                  <a:pt x="133" y="19"/>
                </a:lnTo>
                <a:lnTo>
                  <a:pt x="139" y="6"/>
                </a:lnTo>
                <a:lnTo>
                  <a:pt x="133" y="4"/>
                </a:lnTo>
                <a:lnTo>
                  <a:pt x="128" y="2"/>
                </a:lnTo>
                <a:lnTo>
                  <a:pt x="122" y="0"/>
                </a:lnTo>
                <a:lnTo>
                  <a:pt x="117" y="1"/>
                </a:lnTo>
                <a:lnTo>
                  <a:pt x="113" y="5"/>
                </a:lnTo>
                <a:lnTo>
                  <a:pt x="109" y="12"/>
                </a:lnTo>
                <a:lnTo>
                  <a:pt x="96" y="26"/>
                </a:lnTo>
                <a:lnTo>
                  <a:pt x="85" y="41"/>
                </a:lnTo>
                <a:lnTo>
                  <a:pt x="80" y="44"/>
                </a:lnTo>
                <a:lnTo>
                  <a:pt x="75" y="46"/>
                </a:lnTo>
                <a:lnTo>
                  <a:pt x="72" y="52"/>
                </a:lnTo>
                <a:lnTo>
                  <a:pt x="69" y="57"/>
                </a:lnTo>
                <a:lnTo>
                  <a:pt x="50" y="71"/>
                </a:lnTo>
                <a:lnTo>
                  <a:pt x="33" y="84"/>
                </a:lnTo>
                <a:lnTo>
                  <a:pt x="24" y="91"/>
                </a:lnTo>
                <a:lnTo>
                  <a:pt x="15" y="97"/>
                </a:lnTo>
                <a:lnTo>
                  <a:pt x="8" y="106"/>
                </a:lnTo>
                <a:lnTo>
                  <a:pt x="0" y="115"/>
                </a:lnTo>
                <a:close/>
              </a:path>
            </a:pathLst>
          </a:custGeom>
          <a:noFill/>
          <a:ln w="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1" name="Freeform 257"/>
          <p:cNvSpPr>
            <a:spLocks/>
          </p:cNvSpPr>
          <p:nvPr/>
        </p:nvSpPr>
        <p:spPr bwMode="auto">
          <a:xfrm>
            <a:off x="5930874" y="2425648"/>
            <a:ext cx="790536" cy="418763"/>
          </a:xfrm>
          <a:custGeom>
            <a:avLst/>
            <a:gdLst>
              <a:gd name="T0" fmla="*/ 29 w 1714"/>
              <a:gd name="T1" fmla="*/ 497 h 910"/>
              <a:gd name="T2" fmla="*/ 89 w 1714"/>
              <a:gd name="T3" fmla="*/ 518 h 910"/>
              <a:gd name="T4" fmla="*/ 254 w 1714"/>
              <a:gd name="T5" fmla="*/ 552 h 910"/>
              <a:gd name="T6" fmla="*/ 337 w 1714"/>
              <a:gd name="T7" fmla="*/ 567 h 910"/>
              <a:gd name="T8" fmla="*/ 491 w 1714"/>
              <a:gd name="T9" fmla="*/ 603 h 910"/>
              <a:gd name="T10" fmla="*/ 608 w 1714"/>
              <a:gd name="T11" fmla="*/ 619 h 910"/>
              <a:gd name="T12" fmla="*/ 644 w 1714"/>
              <a:gd name="T13" fmla="*/ 631 h 910"/>
              <a:gd name="T14" fmla="*/ 665 w 1714"/>
              <a:gd name="T15" fmla="*/ 669 h 910"/>
              <a:gd name="T16" fmla="*/ 724 w 1714"/>
              <a:gd name="T17" fmla="*/ 683 h 910"/>
              <a:gd name="T18" fmla="*/ 771 w 1714"/>
              <a:gd name="T19" fmla="*/ 830 h 910"/>
              <a:gd name="T20" fmla="*/ 804 w 1714"/>
              <a:gd name="T21" fmla="*/ 894 h 910"/>
              <a:gd name="T22" fmla="*/ 846 w 1714"/>
              <a:gd name="T23" fmla="*/ 797 h 910"/>
              <a:gd name="T24" fmla="*/ 913 w 1714"/>
              <a:gd name="T25" fmla="*/ 669 h 910"/>
              <a:gd name="T26" fmla="*/ 929 w 1714"/>
              <a:gd name="T27" fmla="*/ 608 h 910"/>
              <a:gd name="T28" fmla="*/ 943 w 1714"/>
              <a:gd name="T29" fmla="*/ 578 h 910"/>
              <a:gd name="T30" fmla="*/ 975 w 1714"/>
              <a:gd name="T31" fmla="*/ 618 h 910"/>
              <a:gd name="T32" fmla="*/ 1022 w 1714"/>
              <a:gd name="T33" fmla="*/ 585 h 910"/>
              <a:gd name="T34" fmla="*/ 1055 w 1714"/>
              <a:gd name="T35" fmla="*/ 603 h 910"/>
              <a:gd name="T36" fmla="*/ 1043 w 1714"/>
              <a:gd name="T37" fmla="*/ 630 h 910"/>
              <a:gd name="T38" fmla="*/ 1087 w 1714"/>
              <a:gd name="T39" fmla="*/ 625 h 910"/>
              <a:gd name="T40" fmla="*/ 1156 w 1714"/>
              <a:gd name="T41" fmla="*/ 529 h 910"/>
              <a:gd name="T42" fmla="*/ 1213 w 1714"/>
              <a:gd name="T43" fmla="*/ 505 h 910"/>
              <a:gd name="T44" fmla="*/ 1307 w 1714"/>
              <a:gd name="T45" fmla="*/ 429 h 910"/>
              <a:gd name="T46" fmla="*/ 1359 w 1714"/>
              <a:gd name="T47" fmla="*/ 397 h 910"/>
              <a:gd name="T48" fmla="*/ 1466 w 1714"/>
              <a:gd name="T49" fmla="*/ 416 h 910"/>
              <a:gd name="T50" fmla="*/ 1517 w 1714"/>
              <a:gd name="T51" fmla="*/ 438 h 910"/>
              <a:gd name="T52" fmla="*/ 1547 w 1714"/>
              <a:gd name="T53" fmla="*/ 447 h 910"/>
              <a:gd name="T54" fmla="*/ 1563 w 1714"/>
              <a:gd name="T55" fmla="*/ 401 h 910"/>
              <a:gd name="T56" fmla="*/ 1695 w 1714"/>
              <a:gd name="T57" fmla="*/ 378 h 910"/>
              <a:gd name="T58" fmla="*/ 1712 w 1714"/>
              <a:gd name="T59" fmla="*/ 341 h 910"/>
              <a:gd name="T60" fmla="*/ 1652 w 1714"/>
              <a:gd name="T61" fmla="*/ 310 h 910"/>
              <a:gd name="T62" fmla="*/ 1608 w 1714"/>
              <a:gd name="T63" fmla="*/ 262 h 910"/>
              <a:gd name="T64" fmla="*/ 1524 w 1714"/>
              <a:gd name="T65" fmla="*/ 278 h 910"/>
              <a:gd name="T66" fmla="*/ 1443 w 1714"/>
              <a:gd name="T67" fmla="*/ 293 h 910"/>
              <a:gd name="T68" fmla="*/ 1388 w 1714"/>
              <a:gd name="T69" fmla="*/ 252 h 910"/>
              <a:gd name="T70" fmla="*/ 1389 w 1714"/>
              <a:gd name="T71" fmla="*/ 148 h 910"/>
              <a:gd name="T72" fmla="*/ 1281 w 1714"/>
              <a:gd name="T73" fmla="*/ 195 h 910"/>
              <a:gd name="T74" fmla="*/ 1178 w 1714"/>
              <a:gd name="T75" fmla="*/ 239 h 910"/>
              <a:gd name="T76" fmla="*/ 1075 w 1714"/>
              <a:gd name="T77" fmla="*/ 288 h 910"/>
              <a:gd name="T78" fmla="*/ 1015 w 1714"/>
              <a:gd name="T79" fmla="*/ 342 h 910"/>
              <a:gd name="T80" fmla="*/ 820 w 1714"/>
              <a:gd name="T81" fmla="*/ 350 h 910"/>
              <a:gd name="T82" fmla="*/ 742 w 1714"/>
              <a:gd name="T83" fmla="*/ 295 h 910"/>
              <a:gd name="T84" fmla="*/ 674 w 1714"/>
              <a:gd name="T85" fmla="*/ 246 h 910"/>
              <a:gd name="T86" fmla="*/ 572 w 1714"/>
              <a:gd name="T87" fmla="*/ 226 h 910"/>
              <a:gd name="T88" fmla="*/ 536 w 1714"/>
              <a:gd name="T89" fmla="*/ 246 h 910"/>
              <a:gd name="T90" fmla="*/ 501 w 1714"/>
              <a:gd name="T91" fmla="*/ 246 h 910"/>
              <a:gd name="T92" fmla="*/ 514 w 1714"/>
              <a:gd name="T93" fmla="*/ 157 h 910"/>
              <a:gd name="T94" fmla="*/ 551 w 1714"/>
              <a:gd name="T95" fmla="*/ 127 h 910"/>
              <a:gd name="T96" fmla="*/ 608 w 1714"/>
              <a:gd name="T97" fmla="*/ 73 h 910"/>
              <a:gd name="T98" fmla="*/ 638 w 1714"/>
              <a:gd name="T99" fmla="*/ 0 h 910"/>
              <a:gd name="T100" fmla="*/ 554 w 1714"/>
              <a:gd name="T101" fmla="*/ 24 h 910"/>
              <a:gd name="T102" fmla="*/ 471 w 1714"/>
              <a:gd name="T103" fmla="*/ 62 h 910"/>
              <a:gd name="T104" fmla="*/ 376 w 1714"/>
              <a:gd name="T105" fmla="*/ 140 h 910"/>
              <a:gd name="T106" fmla="*/ 329 w 1714"/>
              <a:gd name="T107" fmla="*/ 204 h 910"/>
              <a:gd name="T108" fmla="*/ 280 w 1714"/>
              <a:gd name="T109" fmla="*/ 242 h 910"/>
              <a:gd name="T110" fmla="*/ 233 w 1714"/>
              <a:gd name="T111" fmla="*/ 287 h 910"/>
              <a:gd name="T112" fmla="*/ 190 w 1714"/>
              <a:gd name="T113" fmla="*/ 332 h 910"/>
              <a:gd name="T114" fmla="*/ 153 w 1714"/>
              <a:gd name="T115" fmla="*/ 329 h 910"/>
              <a:gd name="T116" fmla="*/ 106 w 1714"/>
              <a:gd name="T117" fmla="*/ 373 h 910"/>
              <a:gd name="T118" fmla="*/ 59 w 1714"/>
              <a:gd name="T119" fmla="*/ 422 h 910"/>
              <a:gd name="T120" fmla="*/ 0 w 1714"/>
              <a:gd name="T121" fmla="*/ 436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14" h="910">
                <a:moveTo>
                  <a:pt x="0" y="436"/>
                </a:moveTo>
                <a:lnTo>
                  <a:pt x="4" y="450"/>
                </a:lnTo>
                <a:lnTo>
                  <a:pt x="9" y="463"/>
                </a:lnTo>
                <a:lnTo>
                  <a:pt x="15" y="475"/>
                </a:lnTo>
                <a:lnTo>
                  <a:pt x="22" y="487"/>
                </a:lnTo>
                <a:lnTo>
                  <a:pt x="25" y="492"/>
                </a:lnTo>
                <a:lnTo>
                  <a:pt x="29" y="497"/>
                </a:lnTo>
                <a:lnTo>
                  <a:pt x="34" y="502"/>
                </a:lnTo>
                <a:lnTo>
                  <a:pt x="39" y="505"/>
                </a:lnTo>
                <a:lnTo>
                  <a:pt x="43" y="509"/>
                </a:lnTo>
                <a:lnTo>
                  <a:pt x="50" y="512"/>
                </a:lnTo>
                <a:lnTo>
                  <a:pt x="55" y="513"/>
                </a:lnTo>
                <a:lnTo>
                  <a:pt x="63" y="515"/>
                </a:lnTo>
                <a:lnTo>
                  <a:pt x="89" y="518"/>
                </a:lnTo>
                <a:lnTo>
                  <a:pt x="110" y="522"/>
                </a:lnTo>
                <a:lnTo>
                  <a:pt x="133" y="525"/>
                </a:lnTo>
                <a:lnTo>
                  <a:pt x="158" y="530"/>
                </a:lnTo>
                <a:lnTo>
                  <a:pt x="183" y="537"/>
                </a:lnTo>
                <a:lnTo>
                  <a:pt x="205" y="542"/>
                </a:lnTo>
                <a:lnTo>
                  <a:pt x="228" y="548"/>
                </a:lnTo>
                <a:lnTo>
                  <a:pt x="254" y="552"/>
                </a:lnTo>
                <a:lnTo>
                  <a:pt x="265" y="553"/>
                </a:lnTo>
                <a:lnTo>
                  <a:pt x="274" y="554"/>
                </a:lnTo>
                <a:lnTo>
                  <a:pt x="285" y="555"/>
                </a:lnTo>
                <a:lnTo>
                  <a:pt x="296" y="557"/>
                </a:lnTo>
                <a:lnTo>
                  <a:pt x="311" y="561"/>
                </a:lnTo>
                <a:lnTo>
                  <a:pt x="324" y="564"/>
                </a:lnTo>
                <a:lnTo>
                  <a:pt x="337" y="567"/>
                </a:lnTo>
                <a:lnTo>
                  <a:pt x="352" y="570"/>
                </a:lnTo>
                <a:lnTo>
                  <a:pt x="378" y="577"/>
                </a:lnTo>
                <a:lnTo>
                  <a:pt x="403" y="583"/>
                </a:lnTo>
                <a:lnTo>
                  <a:pt x="425" y="589"/>
                </a:lnTo>
                <a:lnTo>
                  <a:pt x="447" y="593"/>
                </a:lnTo>
                <a:lnTo>
                  <a:pt x="469" y="598"/>
                </a:lnTo>
                <a:lnTo>
                  <a:pt x="491" y="603"/>
                </a:lnTo>
                <a:lnTo>
                  <a:pt x="516" y="607"/>
                </a:lnTo>
                <a:lnTo>
                  <a:pt x="543" y="610"/>
                </a:lnTo>
                <a:lnTo>
                  <a:pt x="557" y="612"/>
                </a:lnTo>
                <a:lnTo>
                  <a:pt x="569" y="615"/>
                </a:lnTo>
                <a:lnTo>
                  <a:pt x="582" y="617"/>
                </a:lnTo>
                <a:lnTo>
                  <a:pt x="596" y="618"/>
                </a:lnTo>
                <a:lnTo>
                  <a:pt x="608" y="619"/>
                </a:lnTo>
                <a:lnTo>
                  <a:pt x="619" y="618"/>
                </a:lnTo>
                <a:lnTo>
                  <a:pt x="624" y="618"/>
                </a:lnTo>
                <a:lnTo>
                  <a:pt x="629" y="619"/>
                </a:lnTo>
                <a:lnTo>
                  <a:pt x="634" y="621"/>
                </a:lnTo>
                <a:lnTo>
                  <a:pt x="638" y="623"/>
                </a:lnTo>
                <a:lnTo>
                  <a:pt x="642" y="626"/>
                </a:lnTo>
                <a:lnTo>
                  <a:pt x="644" y="631"/>
                </a:lnTo>
                <a:lnTo>
                  <a:pt x="646" y="634"/>
                </a:lnTo>
                <a:lnTo>
                  <a:pt x="647" y="638"/>
                </a:lnTo>
                <a:lnTo>
                  <a:pt x="648" y="647"/>
                </a:lnTo>
                <a:lnTo>
                  <a:pt x="652" y="656"/>
                </a:lnTo>
                <a:lnTo>
                  <a:pt x="656" y="661"/>
                </a:lnTo>
                <a:lnTo>
                  <a:pt x="660" y="664"/>
                </a:lnTo>
                <a:lnTo>
                  <a:pt x="665" y="669"/>
                </a:lnTo>
                <a:lnTo>
                  <a:pt x="671" y="672"/>
                </a:lnTo>
                <a:lnTo>
                  <a:pt x="677" y="675"/>
                </a:lnTo>
                <a:lnTo>
                  <a:pt x="684" y="677"/>
                </a:lnTo>
                <a:lnTo>
                  <a:pt x="690" y="678"/>
                </a:lnTo>
                <a:lnTo>
                  <a:pt x="696" y="679"/>
                </a:lnTo>
                <a:lnTo>
                  <a:pt x="709" y="680"/>
                </a:lnTo>
                <a:lnTo>
                  <a:pt x="724" y="683"/>
                </a:lnTo>
                <a:lnTo>
                  <a:pt x="725" y="701"/>
                </a:lnTo>
                <a:lnTo>
                  <a:pt x="727" y="718"/>
                </a:lnTo>
                <a:lnTo>
                  <a:pt x="730" y="734"/>
                </a:lnTo>
                <a:lnTo>
                  <a:pt x="734" y="751"/>
                </a:lnTo>
                <a:lnTo>
                  <a:pt x="746" y="781"/>
                </a:lnTo>
                <a:lnTo>
                  <a:pt x="760" y="814"/>
                </a:lnTo>
                <a:lnTo>
                  <a:pt x="771" y="830"/>
                </a:lnTo>
                <a:lnTo>
                  <a:pt x="782" y="847"/>
                </a:lnTo>
                <a:lnTo>
                  <a:pt x="788" y="862"/>
                </a:lnTo>
                <a:lnTo>
                  <a:pt x="794" y="878"/>
                </a:lnTo>
                <a:lnTo>
                  <a:pt x="799" y="894"/>
                </a:lnTo>
                <a:lnTo>
                  <a:pt x="804" y="910"/>
                </a:lnTo>
                <a:lnTo>
                  <a:pt x="804" y="910"/>
                </a:lnTo>
                <a:lnTo>
                  <a:pt x="804" y="894"/>
                </a:lnTo>
                <a:lnTo>
                  <a:pt x="804" y="883"/>
                </a:lnTo>
                <a:lnTo>
                  <a:pt x="806" y="873"/>
                </a:lnTo>
                <a:lnTo>
                  <a:pt x="809" y="864"/>
                </a:lnTo>
                <a:lnTo>
                  <a:pt x="812" y="855"/>
                </a:lnTo>
                <a:lnTo>
                  <a:pt x="822" y="838"/>
                </a:lnTo>
                <a:lnTo>
                  <a:pt x="833" y="820"/>
                </a:lnTo>
                <a:lnTo>
                  <a:pt x="846" y="797"/>
                </a:lnTo>
                <a:lnTo>
                  <a:pt x="855" y="776"/>
                </a:lnTo>
                <a:lnTo>
                  <a:pt x="866" y="756"/>
                </a:lnTo>
                <a:lnTo>
                  <a:pt x="878" y="732"/>
                </a:lnTo>
                <a:lnTo>
                  <a:pt x="887" y="715"/>
                </a:lnTo>
                <a:lnTo>
                  <a:pt x="894" y="700"/>
                </a:lnTo>
                <a:lnTo>
                  <a:pt x="903" y="685"/>
                </a:lnTo>
                <a:lnTo>
                  <a:pt x="913" y="669"/>
                </a:lnTo>
                <a:lnTo>
                  <a:pt x="917" y="661"/>
                </a:lnTo>
                <a:lnTo>
                  <a:pt x="922" y="653"/>
                </a:lnTo>
                <a:lnTo>
                  <a:pt x="926" y="646"/>
                </a:lnTo>
                <a:lnTo>
                  <a:pt x="928" y="637"/>
                </a:lnTo>
                <a:lnTo>
                  <a:pt x="929" y="626"/>
                </a:lnTo>
                <a:lnTo>
                  <a:pt x="930" y="618"/>
                </a:lnTo>
                <a:lnTo>
                  <a:pt x="929" y="608"/>
                </a:lnTo>
                <a:lnTo>
                  <a:pt x="928" y="600"/>
                </a:lnTo>
                <a:lnTo>
                  <a:pt x="928" y="592"/>
                </a:lnTo>
                <a:lnTo>
                  <a:pt x="927" y="582"/>
                </a:lnTo>
                <a:lnTo>
                  <a:pt x="927" y="572"/>
                </a:lnTo>
                <a:lnTo>
                  <a:pt x="928" y="563"/>
                </a:lnTo>
                <a:lnTo>
                  <a:pt x="939" y="565"/>
                </a:lnTo>
                <a:lnTo>
                  <a:pt x="943" y="578"/>
                </a:lnTo>
                <a:lnTo>
                  <a:pt x="946" y="591"/>
                </a:lnTo>
                <a:lnTo>
                  <a:pt x="948" y="596"/>
                </a:lnTo>
                <a:lnTo>
                  <a:pt x="950" y="602"/>
                </a:lnTo>
                <a:lnTo>
                  <a:pt x="955" y="606"/>
                </a:lnTo>
                <a:lnTo>
                  <a:pt x="960" y="610"/>
                </a:lnTo>
                <a:lnTo>
                  <a:pt x="968" y="615"/>
                </a:lnTo>
                <a:lnTo>
                  <a:pt x="975" y="618"/>
                </a:lnTo>
                <a:lnTo>
                  <a:pt x="983" y="621"/>
                </a:lnTo>
                <a:lnTo>
                  <a:pt x="992" y="623"/>
                </a:lnTo>
                <a:lnTo>
                  <a:pt x="995" y="613"/>
                </a:lnTo>
                <a:lnTo>
                  <a:pt x="1000" y="605"/>
                </a:lnTo>
                <a:lnTo>
                  <a:pt x="1006" y="597"/>
                </a:lnTo>
                <a:lnTo>
                  <a:pt x="1013" y="591"/>
                </a:lnTo>
                <a:lnTo>
                  <a:pt x="1022" y="585"/>
                </a:lnTo>
                <a:lnTo>
                  <a:pt x="1030" y="581"/>
                </a:lnTo>
                <a:lnTo>
                  <a:pt x="1040" y="579"/>
                </a:lnTo>
                <a:lnTo>
                  <a:pt x="1051" y="579"/>
                </a:lnTo>
                <a:lnTo>
                  <a:pt x="1056" y="580"/>
                </a:lnTo>
                <a:lnTo>
                  <a:pt x="1061" y="581"/>
                </a:lnTo>
                <a:lnTo>
                  <a:pt x="1060" y="592"/>
                </a:lnTo>
                <a:lnTo>
                  <a:pt x="1055" y="603"/>
                </a:lnTo>
                <a:lnTo>
                  <a:pt x="1052" y="608"/>
                </a:lnTo>
                <a:lnTo>
                  <a:pt x="1048" y="612"/>
                </a:lnTo>
                <a:lnTo>
                  <a:pt x="1046" y="615"/>
                </a:lnTo>
                <a:lnTo>
                  <a:pt x="1043" y="618"/>
                </a:lnTo>
                <a:lnTo>
                  <a:pt x="1042" y="620"/>
                </a:lnTo>
                <a:lnTo>
                  <a:pt x="1042" y="623"/>
                </a:lnTo>
                <a:lnTo>
                  <a:pt x="1043" y="630"/>
                </a:lnTo>
                <a:lnTo>
                  <a:pt x="1044" y="635"/>
                </a:lnTo>
                <a:lnTo>
                  <a:pt x="1047" y="639"/>
                </a:lnTo>
                <a:lnTo>
                  <a:pt x="1050" y="644"/>
                </a:lnTo>
                <a:lnTo>
                  <a:pt x="1057" y="651"/>
                </a:lnTo>
                <a:lnTo>
                  <a:pt x="1066" y="658"/>
                </a:lnTo>
                <a:lnTo>
                  <a:pt x="1077" y="640"/>
                </a:lnTo>
                <a:lnTo>
                  <a:pt x="1087" y="625"/>
                </a:lnTo>
                <a:lnTo>
                  <a:pt x="1095" y="609"/>
                </a:lnTo>
                <a:lnTo>
                  <a:pt x="1106" y="592"/>
                </a:lnTo>
                <a:lnTo>
                  <a:pt x="1119" y="576"/>
                </a:lnTo>
                <a:lnTo>
                  <a:pt x="1133" y="559"/>
                </a:lnTo>
                <a:lnTo>
                  <a:pt x="1142" y="546"/>
                </a:lnTo>
                <a:lnTo>
                  <a:pt x="1150" y="535"/>
                </a:lnTo>
                <a:lnTo>
                  <a:pt x="1156" y="529"/>
                </a:lnTo>
                <a:lnTo>
                  <a:pt x="1161" y="525"/>
                </a:lnTo>
                <a:lnTo>
                  <a:pt x="1168" y="521"/>
                </a:lnTo>
                <a:lnTo>
                  <a:pt x="1175" y="517"/>
                </a:lnTo>
                <a:lnTo>
                  <a:pt x="1186" y="516"/>
                </a:lnTo>
                <a:lnTo>
                  <a:pt x="1197" y="515"/>
                </a:lnTo>
                <a:lnTo>
                  <a:pt x="1205" y="511"/>
                </a:lnTo>
                <a:lnTo>
                  <a:pt x="1213" y="505"/>
                </a:lnTo>
                <a:lnTo>
                  <a:pt x="1220" y="499"/>
                </a:lnTo>
                <a:lnTo>
                  <a:pt x="1228" y="494"/>
                </a:lnTo>
                <a:lnTo>
                  <a:pt x="1246" y="482"/>
                </a:lnTo>
                <a:lnTo>
                  <a:pt x="1262" y="471"/>
                </a:lnTo>
                <a:lnTo>
                  <a:pt x="1277" y="458"/>
                </a:lnTo>
                <a:lnTo>
                  <a:pt x="1292" y="443"/>
                </a:lnTo>
                <a:lnTo>
                  <a:pt x="1307" y="429"/>
                </a:lnTo>
                <a:lnTo>
                  <a:pt x="1321" y="414"/>
                </a:lnTo>
                <a:lnTo>
                  <a:pt x="1324" y="408"/>
                </a:lnTo>
                <a:lnTo>
                  <a:pt x="1326" y="403"/>
                </a:lnTo>
                <a:lnTo>
                  <a:pt x="1334" y="400"/>
                </a:lnTo>
                <a:lnTo>
                  <a:pt x="1341" y="399"/>
                </a:lnTo>
                <a:lnTo>
                  <a:pt x="1349" y="397"/>
                </a:lnTo>
                <a:lnTo>
                  <a:pt x="1359" y="397"/>
                </a:lnTo>
                <a:lnTo>
                  <a:pt x="1381" y="399"/>
                </a:lnTo>
                <a:lnTo>
                  <a:pt x="1401" y="401"/>
                </a:lnTo>
                <a:lnTo>
                  <a:pt x="1421" y="405"/>
                </a:lnTo>
                <a:lnTo>
                  <a:pt x="1443" y="408"/>
                </a:lnTo>
                <a:lnTo>
                  <a:pt x="1448" y="411"/>
                </a:lnTo>
                <a:lnTo>
                  <a:pt x="1454" y="414"/>
                </a:lnTo>
                <a:lnTo>
                  <a:pt x="1466" y="416"/>
                </a:lnTo>
                <a:lnTo>
                  <a:pt x="1475" y="417"/>
                </a:lnTo>
                <a:lnTo>
                  <a:pt x="1486" y="419"/>
                </a:lnTo>
                <a:lnTo>
                  <a:pt x="1497" y="422"/>
                </a:lnTo>
                <a:lnTo>
                  <a:pt x="1502" y="424"/>
                </a:lnTo>
                <a:lnTo>
                  <a:pt x="1508" y="429"/>
                </a:lnTo>
                <a:lnTo>
                  <a:pt x="1513" y="434"/>
                </a:lnTo>
                <a:lnTo>
                  <a:pt x="1517" y="438"/>
                </a:lnTo>
                <a:lnTo>
                  <a:pt x="1522" y="444"/>
                </a:lnTo>
                <a:lnTo>
                  <a:pt x="1526" y="447"/>
                </a:lnTo>
                <a:lnTo>
                  <a:pt x="1533" y="450"/>
                </a:lnTo>
                <a:lnTo>
                  <a:pt x="1539" y="451"/>
                </a:lnTo>
                <a:lnTo>
                  <a:pt x="1542" y="450"/>
                </a:lnTo>
                <a:lnTo>
                  <a:pt x="1544" y="449"/>
                </a:lnTo>
                <a:lnTo>
                  <a:pt x="1547" y="447"/>
                </a:lnTo>
                <a:lnTo>
                  <a:pt x="1549" y="445"/>
                </a:lnTo>
                <a:lnTo>
                  <a:pt x="1552" y="438"/>
                </a:lnTo>
                <a:lnTo>
                  <a:pt x="1555" y="432"/>
                </a:lnTo>
                <a:lnTo>
                  <a:pt x="1559" y="424"/>
                </a:lnTo>
                <a:lnTo>
                  <a:pt x="1561" y="417"/>
                </a:lnTo>
                <a:lnTo>
                  <a:pt x="1562" y="409"/>
                </a:lnTo>
                <a:lnTo>
                  <a:pt x="1563" y="401"/>
                </a:lnTo>
                <a:lnTo>
                  <a:pt x="1566" y="384"/>
                </a:lnTo>
                <a:lnTo>
                  <a:pt x="1568" y="368"/>
                </a:lnTo>
                <a:lnTo>
                  <a:pt x="1597" y="368"/>
                </a:lnTo>
                <a:lnTo>
                  <a:pt x="1674" y="395"/>
                </a:lnTo>
                <a:lnTo>
                  <a:pt x="1682" y="390"/>
                </a:lnTo>
                <a:lnTo>
                  <a:pt x="1689" y="384"/>
                </a:lnTo>
                <a:lnTo>
                  <a:pt x="1695" y="378"/>
                </a:lnTo>
                <a:lnTo>
                  <a:pt x="1701" y="372"/>
                </a:lnTo>
                <a:lnTo>
                  <a:pt x="1705" y="366"/>
                </a:lnTo>
                <a:lnTo>
                  <a:pt x="1710" y="361"/>
                </a:lnTo>
                <a:lnTo>
                  <a:pt x="1713" y="354"/>
                </a:lnTo>
                <a:lnTo>
                  <a:pt x="1714" y="348"/>
                </a:lnTo>
                <a:lnTo>
                  <a:pt x="1714" y="343"/>
                </a:lnTo>
                <a:lnTo>
                  <a:pt x="1712" y="341"/>
                </a:lnTo>
                <a:lnTo>
                  <a:pt x="1710" y="339"/>
                </a:lnTo>
                <a:lnTo>
                  <a:pt x="1708" y="337"/>
                </a:lnTo>
                <a:lnTo>
                  <a:pt x="1700" y="334"/>
                </a:lnTo>
                <a:lnTo>
                  <a:pt x="1694" y="332"/>
                </a:lnTo>
                <a:lnTo>
                  <a:pt x="1677" y="324"/>
                </a:lnTo>
                <a:lnTo>
                  <a:pt x="1661" y="315"/>
                </a:lnTo>
                <a:lnTo>
                  <a:pt x="1652" y="310"/>
                </a:lnTo>
                <a:lnTo>
                  <a:pt x="1646" y="303"/>
                </a:lnTo>
                <a:lnTo>
                  <a:pt x="1640" y="297"/>
                </a:lnTo>
                <a:lnTo>
                  <a:pt x="1634" y="291"/>
                </a:lnTo>
                <a:lnTo>
                  <a:pt x="1629" y="283"/>
                </a:lnTo>
                <a:lnTo>
                  <a:pt x="1623" y="275"/>
                </a:lnTo>
                <a:lnTo>
                  <a:pt x="1616" y="269"/>
                </a:lnTo>
                <a:lnTo>
                  <a:pt x="1608" y="262"/>
                </a:lnTo>
                <a:lnTo>
                  <a:pt x="1605" y="256"/>
                </a:lnTo>
                <a:lnTo>
                  <a:pt x="1601" y="252"/>
                </a:lnTo>
                <a:lnTo>
                  <a:pt x="1589" y="255"/>
                </a:lnTo>
                <a:lnTo>
                  <a:pt x="1579" y="260"/>
                </a:lnTo>
                <a:lnTo>
                  <a:pt x="1563" y="264"/>
                </a:lnTo>
                <a:lnTo>
                  <a:pt x="1547" y="268"/>
                </a:lnTo>
                <a:lnTo>
                  <a:pt x="1524" y="278"/>
                </a:lnTo>
                <a:lnTo>
                  <a:pt x="1502" y="286"/>
                </a:lnTo>
                <a:lnTo>
                  <a:pt x="1493" y="289"/>
                </a:lnTo>
                <a:lnTo>
                  <a:pt x="1482" y="292"/>
                </a:lnTo>
                <a:lnTo>
                  <a:pt x="1470" y="294"/>
                </a:lnTo>
                <a:lnTo>
                  <a:pt x="1457" y="295"/>
                </a:lnTo>
                <a:lnTo>
                  <a:pt x="1449" y="294"/>
                </a:lnTo>
                <a:lnTo>
                  <a:pt x="1443" y="293"/>
                </a:lnTo>
                <a:lnTo>
                  <a:pt x="1438" y="289"/>
                </a:lnTo>
                <a:lnTo>
                  <a:pt x="1432" y="287"/>
                </a:lnTo>
                <a:lnTo>
                  <a:pt x="1422" y="279"/>
                </a:lnTo>
                <a:lnTo>
                  <a:pt x="1412" y="270"/>
                </a:lnTo>
                <a:lnTo>
                  <a:pt x="1402" y="264"/>
                </a:lnTo>
                <a:lnTo>
                  <a:pt x="1392" y="256"/>
                </a:lnTo>
                <a:lnTo>
                  <a:pt x="1388" y="252"/>
                </a:lnTo>
                <a:lnTo>
                  <a:pt x="1385" y="247"/>
                </a:lnTo>
                <a:lnTo>
                  <a:pt x="1384" y="243"/>
                </a:lnTo>
                <a:lnTo>
                  <a:pt x="1382" y="237"/>
                </a:lnTo>
                <a:lnTo>
                  <a:pt x="1382" y="172"/>
                </a:lnTo>
                <a:lnTo>
                  <a:pt x="1384" y="163"/>
                </a:lnTo>
                <a:lnTo>
                  <a:pt x="1386" y="156"/>
                </a:lnTo>
                <a:lnTo>
                  <a:pt x="1389" y="148"/>
                </a:lnTo>
                <a:lnTo>
                  <a:pt x="1393" y="140"/>
                </a:lnTo>
                <a:lnTo>
                  <a:pt x="1382" y="143"/>
                </a:lnTo>
                <a:lnTo>
                  <a:pt x="1359" y="156"/>
                </a:lnTo>
                <a:lnTo>
                  <a:pt x="1339" y="167"/>
                </a:lnTo>
                <a:lnTo>
                  <a:pt x="1319" y="179"/>
                </a:lnTo>
                <a:lnTo>
                  <a:pt x="1295" y="191"/>
                </a:lnTo>
                <a:lnTo>
                  <a:pt x="1281" y="195"/>
                </a:lnTo>
                <a:lnTo>
                  <a:pt x="1268" y="199"/>
                </a:lnTo>
                <a:lnTo>
                  <a:pt x="1255" y="202"/>
                </a:lnTo>
                <a:lnTo>
                  <a:pt x="1242" y="206"/>
                </a:lnTo>
                <a:lnTo>
                  <a:pt x="1225" y="214"/>
                </a:lnTo>
                <a:lnTo>
                  <a:pt x="1210" y="222"/>
                </a:lnTo>
                <a:lnTo>
                  <a:pt x="1195" y="231"/>
                </a:lnTo>
                <a:lnTo>
                  <a:pt x="1178" y="239"/>
                </a:lnTo>
                <a:lnTo>
                  <a:pt x="1151" y="247"/>
                </a:lnTo>
                <a:lnTo>
                  <a:pt x="1128" y="255"/>
                </a:lnTo>
                <a:lnTo>
                  <a:pt x="1117" y="260"/>
                </a:lnTo>
                <a:lnTo>
                  <a:pt x="1105" y="266"/>
                </a:lnTo>
                <a:lnTo>
                  <a:pt x="1094" y="272"/>
                </a:lnTo>
                <a:lnTo>
                  <a:pt x="1082" y="281"/>
                </a:lnTo>
                <a:lnTo>
                  <a:pt x="1075" y="288"/>
                </a:lnTo>
                <a:lnTo>
                  <a:pt x="1069" y="296"/>
                </a:lnTo>
                <a:lnTo>
                  <a:pt x="1064" y="305"/>
                </a:lnTo>
                <a:lnTo>
                  <a:pt x="1058" y="313"/>
                </a:lnTo>
                <a:lnTo>
                  <a:pt x="1049" y="322"/>
                </a:lnTo>
                <a:lnTo>
                  <a:pt x="1039" y="329"/>
                </a:lnTo>
                <a:lnTo>
                  <a:pt x="1028" y="336"/>
                </a:lnTo>
                <a:lnTo>
                  <a:pt x="1015" y="342"/>
                </a:lnTo>
                <a:lnTo>
                  <a:pt x="1007" y="348"/>
                </a:lnTo>
                <a:lnTo>
                  <a:pt x="998" y="353"/>
                </a:lnTo>
                <a:lnTo>
                  <a:pt x="989" y="359"/>
                </a:lnTo>
                <a:lnTo>
                  <a:pt x="979" y="363"/>
                </a:lnTo>
                <a:lnTo>
                  <a:pt x="888" y="339"/>
                </a:lnTo>
                <a:lnTo>
                  <a:pt x="835" y="353"/>
                </a:lnTo>
                <a:lnTo>
                  <a:pt x="820" y="350"/>
                </a:lnTo>
                <a:lnTo>
                  <a:pt x="807" y="346"/>
                </a:lnTo>
                <a:lnTo>
                  <a:pt x="795" y="339"/>
                </a:lnTo>
                <a:lnTo>
                  <a:pt x="783" y="333"/>
                </a:lnTo>
                <a:lnTo>
                  <a:pt x="772" y="325"/>
                </a:lnTo>
                <a:lnTo>
                  <a:pt x="763" y="315"/>
                </a:lnTo>
                <a:lnTo>
                  <a:pt x="753" y="306"/>
                </a:lnTo>
                <a:lnTo>
                  <a:pt x="742" y="295"/>
                </a:lnTo>
                <a:lnTo>
                  <a:pt x="736" y="286"/>
                </a:lnTo>
                <a:lnTo>
                  <a:pt x="730" y="280"/>
                </a:lnTo>
                <a:lnTo>
                  <a:pt x="724" y="273"/>
                </a:lnTo>
                <a:lnTo>
                  <a:pt x="716" y="268"/>
                </a:lnTo>
                <a:lnTo>
                  <a:pt x="701" y="259"/>
                </a:lnTo>
                <a:lnTo>
                  <a:pt x="687" y="252"/>
                </a:lnTo>
                <a:lnTo>
                  <a:pt x="674" y="246"/>
                </a:lnTo>
                <a:lnTo>
                  <a:pt x="660" y="242"/>
                </a:lnTo>
                <a:lnTo>
                  <a:pt x="646" y="239"/>
                </a:lnTo>
                <a:lnTo>
                  <a:pt x="632" y="235"/>
                </a:lnTo>
                <a:lnTo>
                  <a:pt x="616" y="233"/>
                </a:lnTo>
                <a:lnTo>
                  <a:pt x="598" y="230"/>
                </a:lnTo>
                <a:lnTo>
                  <a:pt x="585" y="228"/>
                </a:lnTo>
                <a:lnTo>
                  <a:pt x="572" y="226"/>
                </a:lnTo>
                <a:lnTo>
                  <a:pt x="567" y="226"/>
                </a:lnTo>
                <a:lnTo>
                  <a:pt x="563" y="227"/>
                </a:lnTo>
                <a:lnTo>
                  <a:pt x="558" y="228"/>
                </a:lnTo>
                <a:lnTo>
                  <a:pt x="555" y="229"/>
                </a:lnTo>
                <a:lnTo>
                  <a:pt x="549" y="234"/>
                </a:lnTo>
                <a:lnTo>
                  <a:pt x="542" y="240"/>
                </a:lnTo>
                <a:lnTo>
                  <a:pt x="536" y="246"/>
                </a:lnTo>
                <a:lnTo>
                  <a:pt x="529" y="252"/>
                </a:lnTo>
                <a:lnTo>
                  <a:pt x="523" y="258"/>
                </a:lnTo>
                <a:lnTo>
                  <a:pt x="514" y="262"/>
                </a:lnTo>
                <a:lnTo>
                  <a:pt x="508" y="262"/>
                </a:lnTo>
                <a:lnTo>
                  <a:pt x="502" y="262"/>
                </a:lnTo>
                <a:lnTo>
                  <a:pt x="501" y="254"/>
                </a:lnTo>
                <a:lnTo>
                  <a:pt x="501" y="246"/>
                </a:lnTo>
                <a:lnTo>
                  <a:pt x="502" y="239"/>
                </a:lnTo>
                <a:lnTo>
                  <a:pt x="502" y="230"/>
                </a:lnTo>
                <a:lnTo>
                  <a:pt x="502" y="207"/>
                </a:lnTo>
                <a:lnTo>
                  <a:pt x="504" y="186"/>
                </a:lnTo>
                <a:lnTo>
                  <a:pt x="507" y="176"/>
                </a:lnTo>
                <a:lnTo>
                  <a:pt x="510" y="166"/>
                </a:lnTo>
                <a:lnTo>
                  <a:pt x="514" y="157"/>
                </a:lnTo>
                <a:lnTo>
                  <a:pt x="520" y="146"/>
                </a:lnTo>
                <a:lnTo>
                  <a:pt x="522" y="141"/>
                </a:lnTo>
                <a:lnTo>
                  <a:pt x="525" y="138"/>
                </a:lnTo>
                <a:lnTo>
                  <a:pt x="529" y="136"/>
                </a:lnTo>
                <a:lnTo>
                  <a:pt x="533" y="134"/>
                </a:lnTo>
                <a:lnTo>
                  <a:pt x="542" y="131"/>
                </a:lnTo>
                <a:lnTo>
                  <a:pt x="551" y="127"/>
                </a:lnTo>
                <a:lnTo>
                  <a:pt x="560" y="123"/>
                </a:lnTo>
                <a:lnTo>
                  <a:pt x="567" y="119"/>
                </a:lnTo>
                <a:lnTo>
                  <a:pt x="574" y="113"/>
                </a:lnTo>
                <a:lnTo>
                  <a:pt x="579" y="109"/>
                </a:lnTo>
                <a:lnTo>
                  <a:pt x="591" y="98"/>
                </a:lnTo>
                <a:lnTo>
                  <a:pt x="602" y="84"/>
                </a:lnTo>
                <a:lnTo>
                  <a:pt x="608" y="73"/>
                </a:lnTo>
                <a:lnTo>
                  <a:pt x="612" y="64"/>
                </a:lnTo>
                <a:lnTo>
                  <a:pt x="617" y="53"/>
                </a:lnTo>
                <a:lnTo>
                  <a:pt x="623" y="42"/>
                </a:lnTo>
                <a:lnTo>
                  <a:pt x="629" y="31"/>
                </a:lnTo>
                <a:lnTo>
                  <a:pt x="633" y="22"/>
                </a:lnTo>
                <a:lnTo>
                  <a:pt x="637" y="12"/>
                </a:lnTo>
                <a:lnTo>
                  <a:pt x="638" y="0"/>
                </a:lnTo>
                <a:lnTo>
                  <a:pt x="618" y="0"/>
                </a:lnTo>
                <a:lnTo>
                  <a:pt x="612" y="2"/>
                </a:lnTo>
                <a:lnTo>
                  <a:pt x="607" y="4"/>
                </a:lnTo>
                <a:lnTo>
                  <a:pt x="593" y="10"/>
                </a:lnTo>
                <a:lnTo>
                  <a:pt x="580" y="14"/>
                </a:lnTo>
                <a:lnTo>
                  <a:pt x="568" y="18"/>
                </a:lnTo>
                <a:lnTo>
                  <a:pt x="554" y="24"/>
                </a:lnTo>
                <a:lnTo>
                  <a:pt x="542" y="27"/>
                </a:lnTo>
                <a:lnTo>
                  <a:pt x="533" y="29"/>
                </a:lnTo>
                <a:lnTo>
                  <a:pt x="523" y="32"/>
                </a:lnTo>
                <a:lnTo>
                  <a:pt x="511" y="37"/>
                </a:lnTo>
                <a:lnTo>
                  <a:pt x="496" y="44"/>
                </a:lnTo>
                <a:lnTo>
                  <a:pt x="483" y="53"/>
                </a:lnTo>
                <a:lnTo>
                  <a:pt x="471" y="62"/>
                </a:lnTo>
                <a:lnTo>
                  <a:pt x="459" y="71"/>
                </a:lnTo>
                <a:lnTo>
                  <a:pt x="439" y="92"/>
                </a:lnTo>
                <a:lnTo>
                  <a:pt x="413" y="113"/>
                </a:lnTo>
                <a:lnTo>
                  <a:pt x="402" y="120"/>
                </a:lnTo>
                <a:lnTo>
                  <a:pt x="392" y="127"/>
                </a:lnTo>
                <a:lnTo>
                  <a:pt x="383" y="134"/>
                </a:lnTo>
                <a:lnTo>
                  <a:pt x="376" y="140"/>
                </a:lnTo>
                <a:lnTo>
                  <a:pt x="369" y="148"/>
                </a:lnTo>
                <a:lnTo>
                  <a:pt x="364" y="156"/>
                </a:lnTo>
                <a:lnTo>
                  <a:pt x="353" y="173"/>
                </a:lnTo>
                <a:lnTo>
                  <a:pt x="341" y="191"/>
                </a:lnTo>
                <a:lnTo>
                  <a:pt x="336" y="194"/>
                </a:lnTo>
                <a:lnTo>
                  <a:pt x="331" y="199"/>
                </a:lnTo>
                <a:lnTo>
                  <a:pt x="329" y="204"/>
                </a:lnTo>
                <a:lnTo>
                  <a:pt x="328" y="210"/>
                </a:lnTo>
                <a:lnTo>
                  <a:pt x="323" y="216"/>
                </a:lnTo>
                <a:lnTo>
                  <a:pt x="318" y="221"/>
                </a:lnTo>
                <a:lnTo>
                  <a:pt x="312" y="226"/>
                </a:lnTo>
                <a:lnTo>
                  <a:pt x="306" y="230"/>
                </a:lnTo>
                <a:lnTo>
                  <a:pt x="293" y="237"/>
                </a:lnTo>
                <a:lnTo>
                  <a:pt x="280" y="242"/>
                </a:lnTo>
                <a:lnTo>
                  <a:pt x="268" y="248"/>
                </a:lnTo>
                <a:lnTo>
                  <a:pt x="256" y="256"/>
                </a:lnTo>
                <a:lnTo>
                  <a:pt x="251" y="260"/>
                </a:lnTo>
                <a:lnTo>
                  <a:pt x="245" y="266"/>
                </a:lnTo>
                <a:lnTo>
                  <a:pt x="241" y="271"/>
                </a:lnTo>
                <a:lnTo>
                  <a:pt x="238" y="279"/>
                </a:lnTo>
                <a:lnTo>
                  <a:pt x="233" y="287"/>
                </a:lnTo>
                <a:lnTo>
                  <a:pt x="229" y="296"/>
                </a:lnTo>
                <a:lnTo>
                  <a:pt x="225" y="305"/>
                </a:lnTo>
                <a:lnTo>
                  <a:pt x="219" y="312"/>
                </a:lnTo>
                <a:lnTo>
                  <a:pt x="214" y="319"/>
                </a:lnTo>
                <a:lnTo>
                  <a:pt x="207" y="324"/>
                </a:lnTo>
                <a:lnTo>
                  <a:pt x="199" y="328"/>
                </a:lnTo>
                <a:lnTo>
                  <a:pt x="190" y="332"/>
                </a:lnTo>
                <a:lnTo>
                  <a:pt x="184" y="333"/>
                </a:lnTo>
                <a:lnTo>
                  <a:pt x="178" y="333"/>
                </a:lnTo>
                <a:lnTo>
                  <a:pt x="174" y="332"/>
                </a:lnTo>
                <a:lnTo>
                  <a:pt x="169" y="330"/>
                </a:lnTo>
                <a:lnTo>
                  <a:pt x="163" y="329"/>
                </a:lnTo>
                <a:lnTo>
                  <a:pt x="158" y="329"/>
                </a:lnTo>
                <a:lnTo>
                  <a:pt x="153" y="329"/>
                </a:lnTo>
                <a:lnTo>
                  <a:pt x="147" y="332"/>
                </a:lnTo>
                <a:lnTo>
                  <a:pt x="142" y="335"/>
                </a:lnTo>
                <a:lnTo>
                  <a:pt x="137" y="338"/>
                </a:lnTo>
                <a:lnTo>
                  <a:pt x="133" y="342"/>
                </a:lnTo>
                <a:lnTo>
                  <a:pt x="129" y="348"/>
                </a:lnTo>
                <a:lnTo>
                  <a:pt x="117" y="361"/>
                </a:lnTo>
                <a:lnTo>
                  <a:pt x="106" y="373"/>
                </a:lnTo>
                <a:lnTo>
                  <a:pt x="96" y="384"/>
                </a:lnTo>
                <a:lnTo>
                  <a:pt x="83" y="397"/>
                </a:lnTo>
                <a:lnTo>
                  <a:pt x="77" y="406"/>
                </a:lnTo>
                <a:lnTo>
                  <a:pt x="70" y="414"/>
                </a:lnTo>
                <a:lnTo>
                  <a:pt x="67" y="417"/>
                </a:lnTo>
                <a:lnTo>
                  <a:pt x="64" y="420"/>
                </a:lnTo>
                <a:lnTo>
                  <a:pt x="59" y="422"/>
                </a:lnTo>
                <a:lnTo>
                  <a:pt x="54" y="424"/>
                </a:lnTo>
                <a:lnTo>
                  <a:pt x="43" y="426"/>
                </a:lnTo>
                <a:lnTo>
                  <a:pt x="34" y="427"/>
                </a:lnTo>
                <a:lnTo>
                  <a:pt x="24" y="430"/>
                </a:lnTo>
                <a:lnTo>
                  <a:pt x="15" y="432"/>
                </a:lnTo>
                <a:lnTo>
                  <a:pt x="8" y="434"/>
                </a:lnTo>
                <a:lnTo>
                  <a:pt x="0" y="436"/>
                </a:lnTo>
                <a:lnTo>
                  <a:pt x="0" y="436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2" name="Freeform 258"/>
          <p:cNvSpPr>
            <a:spLocks/>
          </p:cNvSpPr>
          <p:nvPr/>
        </p:nvSpPr>
        <p:spPr bwMode="auto">
          <a:xfrm>
            <a:off x="6479550" y="2664743"/>
            <a:ext cx="562496" cy="750456"/>
          </a:xfrm>
          <a:custGeom>
            <a:avLst/>
            <a:gdLst>
              <a:gd name="T0" fmla="*/ 1018 w 1220"/>
              <a:gd name="T1" fmla="*/ 1436 h 1627"/>
              <a:gd name="T2" fmla="*/ 1067 w 1220"/>
              <a:gd name="T3" fmla="*/ 1369 h 1627"/>
              <a:gd name="T4" fmla="*/ 1066 w 1220"/>
              <a:gd name="T5" fmla="*/ 1315 h 1627"/>
              <a:gd name="T6" fmla="*/ 1089 w 1220"/>
              <a:gd name="T7" fmla="*/ 1149 h 1627"/>
              <a:gd name="T8" fmla="*/ 1101 w 1220"/>
              <a:gd name="T9" fmla="*/ 1074 h 1627"/>
              <a:gd name="T10" fmla="*/ 1144 w 1220"/>
              <a:gd name="T11" fmla="*/ 1049 h 1627"/>
              <a:gd name="T12" fmla="*/ 1209 w 1220"/>
              <a:gd name="T13" fmla="*/ 1022 h 1627"/>
              <a:gd name="T14" fmla="*/ 1216 w 1220"/>
              <a:gd name="T15" fmla="*/ 922 h 1627"/>
              <a:gd name="T16" fmla="*/ 1180 w 1220"/>
              <a:gd name="T17" fmla="*/ 853 h 1627"/>
              <a:gd name="T18" fmla="*/ 1115 w 1220"/>
              <a:gd name="T19" fmla="*/ 684 h 1627"/>
              <a:gd name="T20" fmla="*/ 1050 w 1220"/>
              <a:gd name="T21" fmla="*/ 577 h 1627"/>
              <a:gd name="T22" fmla="*/ 1011 w 1220"/>
              <a:gd name="T23" fmla="*/ 548 h 1627"/>
              <a:gd name="T24" fmla="*/ 935 w 1220"/>
              <a:gd name="T25" fmla="*/ 555 h 1627"/>
              <a:gd name="T26" fmla="*/ 887 w 1220"/>
              <a:gd name="T27" fmla="*/ 627 h 1627"/>
              <a:gd name="T28" fmla="*/ 836 w 1220"/>
              <a:gd name="T29" fmla="*/ 704 h 1627"/>
              <a:gd name="T30" fmla="*/ 812 w 1220"/>
              <a:gd name="T31" fmla="*/ 724 h 1627"/>
              <a:gd name="T32" fmla="*/ 744 w 1220"/>
              <a:gd name="T33" fmla="*/ 735 h 1627"/>
              <a:gd name="T34" fmla="*/ 729 w 1220"/>
              <a:gd name="T35" fmla="*/ 662 h 1627"/>
              <a:gd name="T36" fmla="*/ 766 w 1220"/>
              <a:gd name="T37" fmla="*/ 608 h 1627"/>
              <a:gd name="T38" fmla="*/ 812 w 1220"/>
              <a:gd name="T39" fmla="*/ 546 h 1627"/>
              <a:gd name="T40" fmla="*/ 825 w 1220"/>
              <a:gd name="T41" fmla="*/ 463 h 1627"/>
              <a:gd name="T42" fmla="*/ 838 w 1220"/>
              <a:gd name="T43" fmla="*/ 332 h 1627"/>
              <a:gd name="T44" fmla="*/ 800 w 1220"/>
              <a:gd name="T45" fmla="*/ 248 h 1627"/>
              <a:gd name="T46" fmla="*/ 763 w 1220"/>
              <a:gd name="T47" fmla="*/ 203 h 1627"/>
              <a:gd name="T48" fmla="*/ 782 w 1220"/>
              <a:gd name="T49" fmla="*/ 145 h 1627"/>
              <a:gd name="T50" fmla="*/ 757 w 1220"/>
              <a:gd name="T51" fmla="*/ 105 h 1627"/>
              <a:gd name="T52" fmla="*/ 675 w 1220"/>
              <a:gd name="T53" fmla="*/ 70 h 1627"/>
              <a:gd name="T54" fmla="*/ 628 w 1220"/>
              <a:gd name="T55" fmla="*/ 52 h 1627"/>
              <a:gd name="T56" fmla="*/ 558 w 1220"/>
              <a:gd name="T57" fmla="*/ 47 h 1627"/>
              <a:gd name="T58" fmla="*/ 456 w 1220"/>
              <a:gd name="T59" fmla="*/ 27 h 1627"/>
              <a:gd name="T60" fmla="*/ 412 w 1220"/>
              <a:gd name="T61" fmla="*/ 10 h 1627"/>
              <a:gd name="T62" fmla="*/ 357 w 1220"/>
              <a:gd name="T63" fmla="*/ 7 h 1627"/>
              <a:gd name="T64" fmla="*/ 306 w 1220"/>
              <a:gd name="T65" fmla="*/ 42 h 1627"/>
              <a:gd name="T66" fmla="*/ 293 w 1220"/>
              <a:gd name="T67" fmla="*/ 122 h 1627"/>
              <a:gd name="T68" fmla="*/ 290 w 1220"/>
              <a:gd name="T69" fmla="*/ 178 h 1627"/>
              <a:gd name="T70" fmla="*/ 258 w 1220"/>
              <a:gd name="T71" fmla="*/ 210 h 1627"/>
              <a:gd name="T72" fmla="*/ 234 w 1220"/>
              <a:gd name="T73" fmla="*/ 367 h 1627"/>
              <a:gd name="T74" fmla="*/ 186 w 1220"/>
              <a:gd name="T75" fmla="*/ 327 h 1627"/>
              <a:gd name="T76" fmla="*/ 147 w 1220"/>
              <a:gd name="T77" fmla="*/ 264 h 1627"/>
              <a:gd name="T78" fmla="*/ 105 w 1220"/>
              <a:gd name="T79" fmla="*/ 335 h 1627"/>
              <a:gd name="T80" fmla="*/ 46 w 1220"/>
              <a:gd name="T81" fmla="*/ 387 h 1627"/>
              <a:gd name="T82" fmla="*/ 35 w 1220"/>
              <a:gd name="T83" fmla="*/ 440 h 1627"/>
              <a:gd name="T84" fmla="*/ 12 w 1220"/>
              <a:gd name="T85" fmla="*/ 494 h 1627"/>
              <a:gd name="T86" fmla="*/ 23 w 1220"/>
              <a:gd name="T87" fmla="*/ 561 h 1627"/>
              <a:gd name="T88" fmla="*/ 8 w 1220"/>
              <a:gd name="T89" fmla="*/ 699 h 1627"/>
              <a:gd name="T90" fmla="*/ 10 w 1220"/>
              <a:gd name="T91" fmla="*/ 793 h 1627"/>
              <a:gd name="T92" fmla="*/ 34 w 1220"/>
              <a:gd name="T93" fmla="*/ 914 h 1627"/>
              <a:gd name="T94" fmla="*/ 81 w 1220"/>
              <a:gd name="T95" fmla="*/ 971 h 1627"/>
              <a:gd name="T96" fmla="*/ 123 w 1220"/>
              <a:gd name="T97" fmla="*/ 1036 h 1627"/>
              <a:gd name="T98" fmla="*/ 147 w 1220"/>
              <a:gd name="T99" fmla="*/ 1151 h 1627"/>
              <a:gd name="T100" fmla="*/ 141 w 1220"/>
              <a:gd name="T101" fmla="*/ 1305 h 1627"/>
              <a:gd name="T102" fmla="*/ 131 w 1220"/>
              <a:gd name="T103" fmla="*/ 1379 h 1627"/>
              <a:gd name="T104" fmla="*/ 110 w 1220"/>
              <a:gd name="T105" fmla="*/ 1480 h 1627"/>
              <a:gd name="T106" fmla="*/ 61 w 1220"/>
              <a:gd name="T107" fmla="*/ 1592 h 1627"/>
              <a:gd name="T108" fmla="*/ 638 w 1220"/>
              <a:gd name="T109" fmla="*/ 1555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20" h="1627">
                <a:moveTo>
                  <a:pt x="638" y="1555"/>
                </a:moveTo>
                <a:lnTo>
                  <a:pt x="1007" y="1465"/>
                </a:lnTo>
                <a:lnTo>
                  <a:pt x="1007" y="1465"/>
                </a:lnTo>
                <a:lnTo>
                  <a:pt x="1008" y="1456"/>
                </a:lnTo>
                <a:lnTo>
                  <a:pt x="1010" y="1449"/>
                </a:lnTo>
                <a:lnTo>
                  <a:pt x="1013" y="1442"/>
                </a:lnTo>
                <a:lnTo>
                  <a:pt x="1018" y="1436"/>
                </a:lnTo>
                <a:lnTo>
                  <a:pt x="1030" y="1424"/>
                </a:lnTo>
                <a:lnTo>
                  <a:pt x="1041" y="1412"/>
                </a:lnTo>
                <a:lnTo>
                  <a:pt x="1048" y="1403"/>
                </a:lnTo>
                <a:lnTo>
                  <a:pt x="1054" y="1395"/>
                </a:lnTo>
                <a:lnTo>
                  <a:pt x="1060" y="1386"/>
                </a:lnTo>
                <a:lnTo>
                  <a:pt x="1064" y="1378"/>
                </a:lnTo>
                <a:lnTo>
                  <a:pt x="1067" y="1369"/>
                </a:lnTo>
                <a:lnTo>
                  <a:pt x="1070" y="1359"/>
                </a:lnTo>
                <a:lnTo>
                  <a:pt x="1072" y="1348"/>
                </a:lnTo>
                <a:lnTo>
                  <a:pt x="1073" y="1338"/>
                </a:lnTo>
                <a:lnTo>
                  <a:pt x="1073" y="1338"/>
                </a:lnTo>
                <a:lnTo>
                  <a:pt x="1071" y="1330"/>
                </a:lnTo>
                <a:lnTo>
                  <a:pt x="1067" y="1322"/>
                </a:lnTo>
                <a:lnTo>
                  <a:pt x="1066" y="1315"/>
                </a:lnTo>
                <a:lnTo>
                  <a:pt x="1066" y="1307"/>
                </a:lnTo>
                <a:lnTo>
                  <a:pt x="1072" y="1284"/>
                </a:lnTo>
                <a:lnTo>
                  <a:pt x="1078" y="1260"/>
                </a:lnTo>
                <a:lnTo>
                  <a:pt x="1084" y="1236"/>
                </a:lnTo>
                <a:lnTo>
                  <a:pt x="1089" y="1212"/>
                </a:lnTo>
                <a:lnTo>
                  <a:pt x="1089" y="1212"/>
                </a:lnTo>
                <a:lnTo>
                  <a:pt x="1089" y="1149"/>
                </a:lnTo>
                <a:lnTo>
                  <a:pt x="1090" y="1137"/>
                </a:lnTo>
                <a:lnTo>
                  <a:pt x="1093" y="1127"/>
                </a:lnTo>
                <a:lnTo>
                  <a:pt x="1097" y="1117"/>
                </a:lnTo>
                <a:lnTo>
                  <a:pt x="1100" y="1106"/>
                </a:lnTo>
                <a:lnTo>
                  <a:pt x="1101" y="1094"/>
                </a:lnTo>
                <a:lnTo>
                  <a:pt x="1101" y="1081"/>
                </a:lnTo>
                <a:lnTo>
                  <a:pt x="1101" y="1074"/>
                </a:lnTo>
                <a:lnTo>
                  <a:pt x="1103" y="1069"/>
                </a:lnTo>
                <a:lnTo>
                  <a:pt x="1105" y="1064"/>
                </a:lnTo>
                <a:lnTo>
                  <a:pt x="1111" y="1061"/>
                </a:lnTo>
                <a:lnTo>
                  <a:pt x="1116" y="1060"/>
                </a:lnTo>
                <a:lnTo>
                  <a:pt x="1121" y="1059"/>
                </a:lnTo>
                <a:lnTo>
                  <a:pt x="1132" y="1052"/>
                </a:lnTo>
                <a:lnTo>
                  <a:pt x="1144" y="1049"/>
                </a:lnTo>
                <a:lnTo>
                  <a:pt x="1155" y="1046"/>
                </a:lnTo>
                <a:lnTo>
                  <a:pt x="1166" y="1044"/>
                </a:lnTo>
                <a:lnTo>
                  <a:pt x="1176" y="1042"/>
                </a:lnTo>
                <a:lnTo>
                  <a:pt x="1187" y="1038"/>
                </a:lnTo>
                <a:lnTo>
                  <a:pt x="1198" y="1034"/>
                </a:lnTo>
                <a:lnTo>
                  <a:pt x="1209" y="1027"/>
                </a:lnTo>
                <a:lnTo>
                  <a:pt x="1209" y="1022"/>
                </a:lnTo>
                <a:lnTo>
                  <a:pt x="1209" y="1016"/>
                </a:lnTo>
                <a:lnTo>
                  <a:pt x="1209" y="1016"/>
                </a:lnTo>
                <a:lnTo>
                  <a:pt x="1210" y="987"/>
                </a:lnTo>
                <a:lnTo>
                  <a:pt x="1211" y="961"/>
                </a:lnTo>
                <a:lnTo>
                  <a:pt x="1212" y="949"/>
                </a:lnTo>
                <a:lnTo>
                  <a:pt x="1214" y="936"/>
                </a:lnTo>
                <a:lnTo>
                  <a:pt x="1216" y="922"/>
                </a:lnTo>
                <a:lnTo>
                  <a:pt x="1220" y="907"/>
                </a:lnTo>
                <a:lnTo>
                  <a:pt x="1220" y="907"/>
                </a:lnTo>
                <a:lnTo>
                  <a:pt x="1209" y="900"/>
                </a:lnTo>
                <a:lnTo>
                  <a:pt x="1200" y="893"/>
                </a:lnTo>
                <a:lnTo>
                  <a:pt x="1194" y="884"/>
                </a:lnTo>
                <a:lnTo>
                  <a:pt x="1188" y="874"/>
                </a:lnTo>
                <a:lnTo>
                  <a:pt x="1180" y="853"/>
                </a:lnTo>
                <a:lnTo>
                  <a:pt x="1171" y="830"/>
                </a:lnTo>
                <a:lnTo>
                  <a:pt x="1159" y="800"/>
                </a:lnTo>
                <a:lnTo>
                  <a:pt x="1147" y="773"/>
                </a:lnTo>
                <a:lnTo>
                  <a:pt x="1138" y="745"/>
                </a:lnTo>
                <a:lnTo>
                  <a:pt x="1126" y="713"/>
                </a:lnTo>
                <a:lnTo>
                  <a:pt x="1120" y="698"/>
                </a:lnTo>
                <a:lnTo>
                  <a:pt x="1115" y="684"/>
                </a:lnTo>
                <a:lnTo>
                  <a:pt x="1108" y="671"/>
                </a:lnTo>
                <a:lnTo>
                  <a:pt x="1102" y="658"/>
                </a:lnTo>
                <a:lnTo>
                  <a:pt x="1087" y="635"/>
                </a:lnTo>
                <a:lnTo>
                  <a:pt x="1071" y="608"/>
                </a:lnTo>
                <a:lnTo>
                  <a:pt x="1063" y="596"/>
                </a:lnTo>
                <a:lnTo>
                  <a:pt x="1057" y="586"/>
                </a:lnTo>
                <a:lnTo>
                  <a:pt x="1050" y="577"/>
                </a:lnTo>
                <a:lnTo>
                  <a:pt x="1041" y="568"/>
                </a:lnTo>
                <a:lnTo>
                  <a:pt x="1039" y="561"/>
                </a:lnTo>
                <a:lnTo>
                  <a:pt x="1036" y="557"/>
                </a:lnTo>
                <a:lnTo>
                  <a:pt x="1030" y="554"/>
                </a:lnTo>
                <a:lnTo>
                  <a:pt x="1023" y="550"/>
                </a:lnTo>
                <a:lnTo>
                  <a:pt x="1018" y="549"/>
                </a:lnTo>
                <a:lnTo>
                  <a:pt x="1011" y="548"/>
                </a:lnTo>
                <a:lnTo>
                  <a:pt x="997" y="548"/>
                </a:lnTo>
                <a:lnTo>
                  <a:pt x="983" y="548"/>
                </a:lnTo>
                <a:lnTo>
                  <a:pt x="967" y="551"/>
                </a:lnTo>
                <a:lnTo>
                  <a:pt x="951" y="557"/>
                </a:lnTo>
                <a:lnTo>
                  <a:pt x="945" y="557"/>
                </a:lnTo>
                <a:lnTo>
                  <a:pt x="940" y="556"/>
                </a:lnTo>
                <a:lnTo>
                  <a:pt x="935" y="555"/>
                </a:lnTo>
                <a:lnTo>
                  <a:pt x="929" y="557"/>
                </a:lnTo>
                <a:lnTo>
                  <a:pt x="927" y="561"/>
                </a:lnTo>
                <a:lnTo>
                  <a:pt x="925" y="568"/>
                </a:lnTo>
                <a:lnTo>
                  <a:pt x="913" y="583"/>
                </a:lnTo>
                <a:lnTo>
                  <a:pt x="903" y="599"/>
                </a:lnTo>
                <a:lnTo>
                  <a:pt x="895" y="614"/>
                </a:lnTo>
                <a:lnTo>
                  <a:pt x="887" y="627"/>
                </a:lnTo>
                <a:lnTo>
                  <a:pt x="878" y="639"/>
                </a:lnTo>
                <a:lnTo>
                  <a:pt x="869" y="652"/>
                </a:lnTo>
                <a:lnTo>
                  <a:pt x="860" y="663"/>
                </a:lnTo>
                <a:lnTo>
                  <a:pt x="852" y="672"/>
                </a:lnTo>
                <a:lnTo>
                  <a:pt x="846" y="683"/>
                </a:lnTo>
                <a:lnTo>
                  <a:pt x="839" y="695"/>
                </a:lnTo>
                <a:lnTo>
                  <a:pt x="836" y="704"/>
                </a:lnTo>
                <a:lnTo>
                  <a:pt x="834" y="712"/>
                </a:lnTo>
                <a:lnTo>
                  <a:pt x="832" y="717"/>
                </a:lnTo>
                <a:lnTo>
                  <a:pt x="830" y="721"/>
                </a:lnTo>
                <a:lnTo>
                  <a:pt x="828" y="724"/>
                </a:lnTo>
                <a:lnTo>
                  <a:pt x="823" y="726"/>
                </a:lnTo>
                <a:lnTo>
                  <a:pt x="818" y="725"/>
                </a:lnTo>
                <a:lnTo>
                  <a:pt x="812" y="724"/>
                </a:lnTo>
                <a:lnTo>
                  <a:pt x="802" y="725"/>
                </a:lnTo>
                <a:lnTo>
                  <a:pt x="792" y="726"/>
                </a:lnTo>
                <a:lnTo>
                  <a:pt x="780" y="731"/>
                </a:lnTo>
                <a:lnTo>
                  <a:pt x="770" y="736"/>
                </a:lnTo>
                <a:lnTo>
                  <a:pt x="761" y="741"/>
                </a:lnTo>
                <a:lnTo>
                  <a:pt x="749" y="745"/>
                </a:lnTo>
                <a:lnTo>
                  <a:pt x="744" y="735"/>
                </a:lnTo>
                <a:lnTo>
                  <a:pt x="741" y="724"/>
                </a:lnTo>
                <a:lnTo>
                  <a:pt x="741" y="708"/>
                </a:lnTo>
                <a:lnTo>
                  <a:pt x="741" y="692"/>
                </a:lnTo>
                <a:lnTo>
                  <a:pt x="734" y="682"/>
                </a:lnTo>
                <a:lnTo>
                  <a:pt x="728" y="671"/>
                </a:lnTo>
                <a:lnTo>
                  <a:pt x="728" y="666"/>
                </a:lnTo>
                <a:lnTo>
                  <a:pt x="729" y="662"/>
                </a:lnTo>
                <a:lnTo>
                  <a:pt x="731" y="657"/>
                </a:lnTo>
                <a:lnTo>
                  <a:pt x="734" y="654"/>
                </a:lnTo>
                <a:lnTo>
                  <a:pt x="740" y="646"/>
                </a:lnTo>
                <a:lnTo>
                  <a:pt x="747" y="639"/>
                </a:lnTo>
                <a:lnTo>
                  <a:pt x="754" y="628"/>
                </a:lnTo>
                <a:lnTo>
                  <a:pt x="760" y="617"/>
                </a:lnTo>
                <a:lnTo>
                  <a:pt x="766" y="608"/>
                </a:lnTo>
                <a:lnTo>
                  <a:pt x="773" y="597"/>
                </a:lnTo>
                <a:lnTo>
                  <a:pt x="784" y="584"/>
                </a:lnTo>
                <a:lnTo>
                  <a:pt x="797" y="573"/>
                </a:lnTo>
                <a:lnTo>
                  <a:pt x="803" y="568"/>
                </a:lnTo>
                <a:lnTo>
                  <a:pt x="807" y="561"/>
                </a:lnTo>
                <a:lnTo>
                  <a:pt x="810" y="555"/>
                </a:lnTo>
                <a:lnTo>
                  <a:pt x="812" y="546"/>
                </a:lnTo>
                <a:lnTo>
                  <a:pt x="815" y="530"/>
                </a:lnTo>
                <a:lnTo>
                  <a:pt x="815" y="514"/>
                </a:lnTo>
                <a:lnTo>
                  <a:pt x="815" y="506"/>
                </a:lnTo>
                <a:lnTo>
                  <a:pt x="815" y="498"/>
                </a:lnTo>
                <a:lnTo>
                  <a:pt x="816" y="491"/>
                </a:lnTo>
                <a:lnTo>
                  <a:pt x="818" y="482"/>
                </a:lnTo>
                <a:lnTo>
                  <a:pt x="825" y="463"/>
                </a:lnTo>
                <a:lnTo>
                  <a:pt x="832" y="447"/>
                </a:lnTo>
                <a:lnTo>
                  <a:pt x="835" y="438"/>
                </a:lnTo>
                <a:lnTo>
                  <a:pt x="837" y="429"/>
                </a:lnTo>
                <a:lnTo>
                  <a:pt x="838" y="420"/>
                </a:lnTo>
                <a:lnTo>
                  <a:pt x="839" y="409"/>
                </a:lnTo>
                <a:lnTo>
                  <a:pt x="839" y="344"/>
                </a:lnTo>
                <a:lnTo>
                  <a:pt x="838" y="332"/>
                </a:lnTo>
                <a:lnTo>
                  <a:pt x="837" y="322"/>
                </a:lnTo>
                <a:lnTo>
                  <a:pt x="835" y="314"/>
                </a:lnTo>
                <a:lnTo>
                  <a:pt x="832" y="305"/>
                </a:lnTo>
                <a:lnTo>
                  <a:pt x="823" y="288"/>
                </a:lnTo>
                <a:lnTo>
                  <a:pt x="812" y="270"/>
                </a:lnTo>
                <a:lnTo>
                  <a:pt x="806" y="259"/>
                </a:lnTo>
                <a:lnTo>
                  <a:pt x="800" y="248"/>
                </a:lnTo>
                <a:lnTo>
                  <a:pt x="792" y="238"/>
                </a:lnTo>
                <a:lnTo>
                  <a:pt x="783" y="227"/>
                </a:lnTo>
                <a:lnTo>
                  <a:pt x="777" y="221"/>
                </a:lnTo>
                <a:lnTo>
                  <a:pt x="769" y="214"/>
                </a:lnTo>
                <a:lnTo>
                  <a:pt x="767" y="211"/>
                </a:lnTo>
                <a:lnTo>
                  <a:pt x="765" y="207"/>
                </a:lnTo>
                <a:lnTo>
                  <a:pt x="763" y="203"/>
                </a:lnTo>
                <a:lnTo>
                  <a:pt x="763" y="198"/>
                </a:lnTo>
                <a:lnTo>
                  <a:pt x="765" y="193"/>
                </a:lnTo>
                <a:lnTo>
                  <a:pt x="767" y="187"/>
                </a:lnTo>
                <a:lnTo>
                  <a:pt x="773" y="172"/>
                </a:lnTo>
                <a:lnTo>
                  <a:pt x="778" y="158"/>
                </a:lnTo>
                <a:lnTo>
                  <a:pt x="780" y="152"/>
                </a:lnTo>
                <a:lnTo>
                  <a:pt x="782" y="145"/>
                </a:lnTo>
                <a:lnTo>
                  <a:pt x="783" y="138"/>
                </a:lnTo>
                <a:lnTo>
                  <a:pt x="783" y="129"/>
                </a:lnTo>
                <a:lnTo>
                  <a:pt x="782" y="123"/>
                </a:lnTo>
                <a:lnTo>
                  <a:pt x="780" y="117"/>
                </a:lnTo>
                <a:lnTo>
                  <a:pt x="776" y="113"/>
                </a:lnTo>
                <a:lnTo>
                  <a:pt x="770" y="110"/>
                </a:lnTo>
                <a:lnTo>
                  <a:pt x="757" y="105"/>
                </a:lnTo>
                <a:lnTo>
                  <a:pt x="743" y="102"/>
                </a:lnTo>
                <a:lnTo>
                  <a:pt x="731" y="100"/>
                </a:lnTo>
                <a:lnTo>
                  <a:pt x="722" y="97"/>
                </a:lnTo>
                <a:lnTo>
                  <a:pt x="712" y="92"/>
                </a:lnTo>
                <a:lnTo>
                  <a:pt x="701" y="87"/>
                </a:lnTo>
                <a:lnTo>
                  <a:pt x="687" y="78"/>
                </a:lnTo>
                <a:lnTo>
                  <a:pt x="675" y="70"/>
                </a:lnTo>
                <a:lnTo>
                  <a:pt x="670" y="65"/>
                </a:lnTo>
                <a:lnTo>
                  <a:pt x="663" y="61"/>
                </a:lnTo>
                <a:lnTo>
                  <a:pt x="656" y="58"/>
                </a:lnTo>
                <a:lnTo>
                  <a:pt x="648" y="55"/>
                </a:lnTo>
                <a:lnTo>
                  <a:pt x="641" y="54"/>
                </a:lnTo>
                <a:lnTo>
                  <a:pt x="634" y="52"/>
                </a:lnTo>
                <a:lnTo>
                  <a:pt x="628" y="52"/>
                </a:lnTo>
                <a:lnTo>
                  <a:pt x="622" y="52"/>
                </a:lnTo>
                <a:lnTo>
                  <a:pt x="609" y="54"/>
                </a:lnTo>
                <a:lnTo>
                  <a:pt x="595" y="55"/>
                </a:lnTo>
                <a:lnTo>
                  <a:pt x="585" y="55"/>
                </a:lnTo>
                <a:lnTo>
                  <a:pt x="575" y="54"/>
                </a:lnTo>
                <a:lnTo>
                  <a:pt x="566" y="50"/>
                </a:lnTo>
                <a:lnTo>
                  <a:pt x="558" y="47"/>
                </a:lnTo>
                <a:lnTo>
                  <a:pt x="540" y="38"/>
                </a:lnTo>
                <a:lnTo>
                  <a:pt x="521" y="31"/>
                </a:lnTo>
                <a:lnTo>
                  <a:pt x="505" y="28"/>
                </a:lnTo>
                <a:lnTo>
                  <a:pt x="488" y="25"/>
                </a:lnTo>
                <a:lnTo>
                  <a:pt x="474" y="24"/>
                </a:lnTo>
                <a:lnTo>
                  <a:pt x="461" y="25"/>
                </a:lnTo>
                <a:lnTo>
                  <a:pt x="456" y="27"/>
                </a:lnTo>
                <a:lnTo>
                  <a:pt x="450" y="27"/>
                </a:lnTo>
                <a:lnTo>
                  <a:pt x="443" y="27"/>
                </a:lnTo>
                <a:lnTo>
                  <a:pt x="436" y="25"/>
                </a:lnTo>
                <a:lnTo>
                  <a:pt x="429" y="23"/>
                </a:lnTo>
                <a:lnTo>
                  <a:pt x="423" y="20"/>
                </a:lnTo>
                <a:lnTo>
                  <a:pt x="417" y="16"/>
                </a:lnTo>
                <a:lnTo>
                  <a:pt x="412" y="10"/>
                </a:lnTo>
                <a:lnTo>
                  <a:pt x="406" y="6"/>
                </a:lnTo>
                <a:lnTo>
                  <a:pt x="401" y="3"/>
                </a:lnTo>
                <a:lnTo>
                  <a:pt x="396" y="0"/>
                </a:lnTo>
                <a:lnTo>
                  <a:pt x="388" y="0"/>
                </a:lnTo>
                <a:lnTo>
                  <a:pt x="376" y="1"/>
                </a:lnTo>
                <a:lnTo>
                  <a:pt x="366" y="3"/>
                </a:lnTo>
                <a:lnTo>
                  <a:pt x="357" y="7"/>
                </a:lnTo>
                <a:lnTo>
                  <a:pt x="345" y="13"/>
                </a:lnTo>
                <a:lnTo>
                  <a:pt x="333" y="18"/>
                </a:lnTo>
                <a:lnTo>
                  <a:pt x="323" y="23"/>
                </a:lnTo>
                <a:lnTo>
                  <a:pt x="318" y="28"/>
                </a:lnTo>
                <a:lnTo>
                  <a:pt x="314" y="32"/>
                </a:lnTo>
                <a:lnTo>
                  <a:pt x="309" y="36"/>
                </a:lnTo>
                <a:lnTo>
                  <a:pt x="306" y="42"/>
                </a:lnTo>
                <a:lnTo>
                  <a:pt x="299" y="50"/>
                </a:lnTo>
                <a:lnTo>
                  <a:pt x="295" y="60"/>
                </a:lnTo>
                <a:lnTo>
                  <a:pt x="292" y="69"/>
                </a:lnTo>
                <a:lnTo>
                  <a:pt x="290" y="77"/>
                </a:lnTo>
                <a:lnTo>
                  <a:pt x="284" y="96"/>
                </a:lnTo>
                <a:lnTo>
                  <a:pt x="277" y="116"/>
                </a:lnTo>
                <a:lnTo>
                  <a:pt x="293" y="122"/>
                </a:lnTo>
                <a:lnTo>
                  <a:pt x="308" y="126"/>
                </a:lnTo>
                <a:lnTo>
                  <a:pt x="323" y="130"/>
                </a:lnTo>
                <a:lnTo>
                  <a:pt x="341" y="137"/>
                </a:lnTo>
                <a:lnTo>
                  <a:pt x="323" y="153"/>
                </a:lnTo>
                <a:lnTo>
                  <a:pt x="307" y="167"/>
                </a:lnTo>
                <a:lnTo>
                  <a:pt x="298" y="172"/>
                </a:lnTo>
                <a:lnTo>
                  <a:pt x="290" y="178"/>
                </a:lnTo>
                <a:lnTo>
                  <a:pt x="280" y="182"/>
                </a:lnTo>
                <a:lnTo>
                  <a:pt x="268" y="185"/>
                </a:lnTo>
                <a:lnTo>
                  <a:pt x="265" y="189"/>
                </a:lnTo>
                <a:lnTo>
                  <a:pt x="263" y="193"/>
                </a:lnTo>
                <a:lnTo>
                  <a:pt x="261" y="196"/>
                </a:lnTo>
                <a:lnTo>
                  <a:pt x="260" y="201"/>
                </a:lnTo>
                <a:lnTo>
                  <a:pt x="258" y="210"/>
                </a:lnTo>
                <a:lnTo>
                  <a:pt x="257" y="220"/>
                </a:lnTo>
                <a:lnTo>
                  <a:pt x="257" y="304"/>
                </a:lnTo>
                <a:lnTo>
                  <a:pt x="257" y="321"/>
                </a:lnTo>
                <a:lnTo>
                  <a:pt x="256" y="336"/>
                </a:lnTo>
                <a:lnTo>
                  <a:pt x="254" y="352"/>
                </a:lnTo>
                <a:lnTo>
                  <a:pt x="250" y="368"/>
                </a:lnTo>
                <a:lnTo>
                  <a:pt x="234" y="367"/>
                </a:lnTo>
                <a:lnTo>
                  <a:pt x="220" y="363"/>
                </a:lnTo>
                <a:lnTo>
                  <a:pt x="213" y="361"/>
                </a:lnTo>
                <a:lnTo>
                  <a:pt x="207" y="358"/>
                </a:lnTo>
                <a:lnTo>
                  <a:pt x="201" y="353"/>
                </a:lnTo>
                <a:lnTo>
                  <a:pt x="197" y="347"/>
                </a:lnTo>
                <a:lnTo>
                  <a:pt x="190" y="336"/>
                </a:lnTo>
                <a:lnTo>
                  <a:pt x="186" y="327"/>
                </a:lnTo>
                <a:lnTo>
                  <a:pt x="184" y="317"/>
                </a:lnTo>
                <a:lnTo>
                  <a:pt x="182" y="306"/>
                </a:lnTo>
                <a:lnTo>
                  <a:pt x="181" y="286"/>
                </a:lnTo>
                <a:lnTo>
                  <a:pt x="181" y="262"/>
                </a:lnTo>
                <a:lnTo>
                  <a:pt x="155" y="262"/>
                </a:lnTo>
                <a:lnTo>
                  <a:pt x="150" y="263"/>
                </a:lnTo>
                <a:lnTo>
                  <a:pt x="147" y="264"/>
                </a:lnTo>
                <a:lnTo>
                  <a:pt x="144" y="266"/>
                </a:lnTo>
                <a:lnTo>
                  <a:pt x="142" y="270"/>
                </a:lnTo>
                <a:lnTo>
                  <a:pt x="137" y="277"/>
                </a:lnTo>
                <a:lnTo>
                  <a:pt x="133" y="286"/>
                </a:lnTo>
                <a:lnTo>
                  <a:pt x="123" y="302"/>
                </a:lnTo>
                <a:lnTo>
                  <a:pt x="115" y="318"/>
                </a:lnTo>
                <a:lnTo>
                  <a:pt x="105" y="335"/>
                </a:lnTo>
                <a:lnTo>
                  <a:pt x="95" y="351"/>
                </a:lnTo>
                <a:lnTo>
                  <a:pt x="89" y="357"/>
                </a:lnTo>
                <a:lnTo>
                  <a:pt x="82" y="363"/>
                </a:lnTo>
                <a:lnTo>
                  <a:pt x="75" y="370"/>
                </a:lnTo>
                <a:lnTo>
                  <a:pt x="66" y="376"/>
                </a:lnTo>
                <a:lnTo>
                  <a:pt x="55" y="381"/>
                </a:lnTo>
                <a:lnTo>
                  <a:pt x="46" y="387"/>
                </a:lnTo>
                <a:lnTo>
                  <a:pt x="42" y="392"/>
                </a:lnTo>
                <a:lnTo>
                  <a:pt x="40" y="396"/>
                </a:lnTo>
                <a:lnTo>
                  <a:pt x="39" y="401"/>
                </a:lnTo>
                <a:lnTo>
                  <a:pt x="38" y="407"/>
                </a:lnTo>
                <a:lnTo>
                  <a:pt x="38" y="417"/>
                </a:lnTo>
                <a:lnTo>
                  <a:pt x="37" y="429"/>
                </a:lnTo>
                <a:lnTo>
                  <a:pt x="35" y="440"/>
                </a:lnTo>
                <a:lnTo>
                  <a:pt x="33" y="451"/>
                </a:lnTo>
                <a:lnTo>
                  <a:pt x="28" y="461"/>
                </a:lnTo>
                <a:lnTo>
                  <a:pt x="24" y="471"/>
                </a:lnTo>
                <a:lnTo>
                  <a:pt x="20" y="479"/>
                </a:lnTo>
                <a:lnTo>
                  <a:pt x="15" y="487"/>
                </a:lnTo>
                <a:lnTo>
                  <a:pt x="13" y="491"/>
                </a:lnTo>
                <a:lnTo>
                  <a:pt x="12" y="494"/>
                </a:lnTo>
                <a:lnTo>
                  <a:pt x="11" y="498"/>
                </a:lnTo>
                <a:lnTo>
                  <a:pt x="11" y="504"/>
                </a:lnTo>
                <a:lnTo>
                  <a:pt x="13" y="509"/>
                </a:lnTo>
                <a:lnTo>
                  <a:pt x="17" y="515"/>
                </a:lnTo>
                <a:lnTo>
                  <a:pt x="19" y="531"/>
                </a:lnTo>
                <a:lnTo>
                  <a:pt x="21" y="546"/>
                </a:lnTo>
                <a:lnTo>
                  <a:pt x="23" y="561"/>
                </a:lnTo>
                <a:lnTo>
                  <a:pt x="24" y="578"/>
                </a:lnTo>
                <a:lnTo>
                  <a:pt x="24" y="630"/>
                </a:lnTo>
                <a:lnTo>
                  <a:pt x="23" y="646"/>
                </a:lnTo>
                <a:lnTo>
                  <a:pt x="20" y="660"/>
                </a:lnTo>
                <a:lnTo>
                  <a:pt x="17" y="673"/>
                </a:lnTo>
                <a:lnTo>
                  <a:pt x="12" y="686"/>
                </a:lnTo>
                <a:lnTo>
                  <a:pt x="8" y="699"/>
                </a:lnTo>
                <a:lnTo>
                  <a:pt x="4" y="712"/>
                </a:lnTo>
                <a:lnTo>
                  <a:pt x="1" y="726"/>
                </a:lnTo>
                <a:lnTo>
                  <a:pt x="0" y="743"/>
                </a:lnTo>
                <a:lnTo>
                  <a:pt x="1" y="757"/>
                </a:lnTo>
                <a:lnTo>
                  <a:pt x="4" y="770"/>
                </a:lnTo>
                <a:lnTo>
                  <a:pt x="7" y="781"/>
                </a:lnTo>
                <a:lnTo>
                  <a:pt x="10" y="793"/>
                </a:lnTo>
                <a:lnTo>
                  <a:pt x="14" y="804"/>
                </a:lnTo>
                <a:lnTo>
                  <a:pt x="19" y="816"/>
                </a:lnTo>
                <a:lnTo>
                  <a:pt x="22" y="829"/>
                </a:lnTo>
                <a:lnTo>
                  <a:pt x="24" y="843"/>
                </a:lnTo>
                <a:lnTo>
                  <a:pt x="27" y="874"/>
                </a:lnTo>
                <a:lnTo>
                  <a:pt x="31" y="901"/>
                </a:lnTo>
                <a:lnTo>
                  <a:pt x="34" y="914"/>
                </a:lnTo>
                <a:lnTo>
                  <a:pt x="39" y="926"/>
                </a:lnTo>
                <a:lnTo>
                  <a:pt x="42" y="933"/>
                </a:lnTo>
                <a:lnTo>
                  <a:pt x="46" y="938"/>
                </a:lnTo>
                <a:lnTo>
                  <a:pt x="51" y="943"/>
                </a:lnTo>
                <a:lnTo>
                  <a:pt x="55" y="950"/>
                </a:lnTo>
                <a:lnTo>
                  <a:pt x="68" y="962"/>
                </a:lnTo>
                <a:lnTo>
                  <a:pt x="81" y="971"/>
                </a:lnTo>
                <a:lnTo>
                  <a:pt x="92" y="982"/>
                </a:lnTo>
                <a:lnTo>
                  <a:pt x="104" y="995"/>
                </a:lnTo>
                <a:lnTo>
                  <a:pt x="108" y="1002"/>
                </a:lnTo>
                <a:lnTo>
                  <a:pt x="113" y="1008"/>
                </a:lnTo>
                <a:lnTo>
                  <a:pt x="116" y="1016"/>
                </a:lnTo>
                <a:lnTo>
                  <a:pt x="119" y="1022"/>
                </a:lnTo>
                <a:lnTo>
                  <a:pt x="123" y="1036"/>
                </a:lnTo>
                <a:lnTo>
                  <a:pt x="126" y="1050"/>
                </a:lnTo>
                <a:lnTo>
                  <a:pt x="130" y="1079"/>
                </a:lnTo>
                <a:lnTo>
                  <a:pt x="135" y="1112"/>
                </a:lnTo>
                <a:lnTo>
                  <a:pt x="140" y="1126"/>
                </a:lnTo>
                <a:lnTo>
                  <a:pt x="144" y="1138"/>
                </a:lnTo>
                <a:lnTo>
                  <a:pt x="146" y="1144"/>
                </a:lnTo>
                <a:lnTo>
                  <a:pt x="147" y="1151"/>
                </a:lnTo>
                <a:lnTo>
                  <a:pt x="148" y="1158"/>
                </a:lnTo>
                <a:lnTo>
                  <a:pt x="149" y="1166"/>
                </a:lnTo>
                <a:lnTo>
                  <a:pt x="149" y="1231"/>
                </a:lnTo>
                <a:lnTo>
                  <a:pt x="148" y="1250"/>
                </a:lnTo>
                <a:lnTo>
                  <a:pt x="146" y="1268"/>
                </a:lnTo>
                <a:lnTo>
                  <a:pt x="143" y="1286"/>
                </a:lnTo>
                <a:lnTo>
                  <a:pt x="141" y="1305"/>
                </a:lnTo>
                <a:lnTo>
                  <a:pt x="141" y="1315"/>
                </a:lnTo>
                <a:lnTo>
                  <a:pt x="141" y="1322"/>
                </a:lnTo>
                <a:lnTo>
                  <a:pt x="142" y="1331"/>
                </a:lnTo>
                <a:lnTo>
                  <a:pt x="141" y="1340"/>
                </a:lnTo>
                <a:lnTo>
                  <a:pt x="139" y="1354"/>
                </a:lnTo>
                <a:lnTo>
                  <a:pt x="134" y="1367"/>
                </a:lnTo>
                <a:lnTo>
                  <a:pt x="131" y="1379"/>
                </a:lnTo>
                <a:lnTo>
                  <a:pt x="128" y="1393"/>
                </a:lnTo>
                <a:lnTo>
                  <a:pt x="126" y="1410"/>
                </a:lnTo>
                <a:lnTo>
                  <a:pt x="122" y="1425"/>
                </a:lnTo>
                <a:lnTo>
                  <a:pt x="118" y="1440"/>
                </a:lnTo>
                <a:lnTo>
                  <a:pt x="115" y="1456"/>
                </a:lnTo>
                <a:lnTo>
                  <a:pt x="113" y="1469"/>
                </a:lnTo>
                <a:lnTo>
                  <a:pt x="110" y="1480"/>
                </a:lnTo>
                <a:lnTo>
                  <a:pt x="109" y="1490"/>
                </a:lnTo>
                <a:lnTo>
                  <a:pt x="106" y="1502"/>
                </a:lnTo>
                <a:lnTo>
                  <a:pt x="99" y="1522"/>
                </a:lnTo>
                <a:lnTo>
                  <a:pt x="90" y="1541"/>
                </a:lnTo>
                <a:lnTo>
                  <a:pt x="80" y="1557"/>
                </a:lnTo>
                <a:lnTo>
                  <a:pt x="69" y="1576"/>
                </a:lnTo>
                <a:lnTo>
                  <a:pt x="61" y="1592"/>
                </a:lnTo>
                <a:lnTo>
                  <a:pt x="53" y="1609"/>
                </a:lnTo>
                <a:lnTo>
                  <a:pt x="46" y="1618"/>
                </a:lnTo>
                <a:lnTo>
                  <a:pt x="37" y="1627"/>
                </a:lnTo>
                <a:lnTo>
                  <a:pt x="37" y="1627"/>
                </a:lnTo>
                <a:lnTo>
                  <a:pt x="631" y="1520"/>
                </a:lnTo>
                <a:lnTo>
                  <a:pt x="638" y="1555"/>
                </a:lnTo>
                <a:lnTo>
                  <a:pt x="638" y="1555"/>
                </a:lnTo>
                <a:close/>
              </a:path>
            </a:pathLst>
          </a:custGeom>
          <a:solidFill>
            <a:srgbClr val="FF99FF"/>
          </a:solidFill>
          <a:ln w="2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4" name="Freeform 260"/>
          <p:cNvSpPr>
            <a:spLocks/>
          </p:cNvSpPr>
          <p:nvPr/>
        </p:nvSpPr>
        <p:spPr bwMode="auto">
          <a:xfrm>
            <a:off x="2778406" y="2064931"/>
            <a:ext cx="1460832" cy="928741"/>
          </a:xfrm>
          <a:custGeom>
            <a:avLst/>
            <a:gdLst>
              <a:gd name="T0" fmla="*/ 3171 w 3171"/>
              <a:gd name="T1" fmla="*/ 429 h 2015"/>
              <a:gd name="T2" fmla="*/ 2204 w 3171"/>
              <a:gd name="T3" fmla="*/ 352 h 2015"/>
              <a:gd name="T4" fmla="*/ 1241 w 3171"/>
              <a:gd name="T5" fmla="*/ 224 h 2015"/>
              <a:gd name="T6" fmla="*/ 281 w 3171"/>
              <a:gd name="T7" fmla="*/ 43 h 2015"/>
              <a:gd name="T8" fmla="*/ 16 w 3171"/>
              <a:gd name="T9" fmla="*/ 442 h 2015"/>
              <a:gd name="T10" fmla="*/ 45 w 3171"/>
              <a:gd name="T11" fmla="*/ 534 h 2015"/>
              <a:gd name="T12" fmla="*/ 69 w 3171"/>
              <a:gd name="T13" fmla="*/ 622 h 2015"/>
              <a:gd name="T14" fmla="*/ 85 w 3171"/>
              <a:gd name="T15" fmla="*/ 676 h 2015"/>
              <a:gd name="T16" fmla="*/ 126 w 3171"/>
              <a:gd name="T17" fmla="*/ 731 h 2015"/>
              <a:gd name="T18" fmla="*/ 173 w 3171"/>
              <a:gd name="T19" fmla="*/ 837 h 2015"/>
              <a:gd name="T20" fmla="*/ 218 w 3171"/>
              <a:gd name="T21" fmla="*/ 898 h 2015"/>
              <a:gd name="T22" fmla="*/ 285 w 3171"/>
              <a:gd name="T23" fmla="*/ 947 h 2015"/>
              <a:gd name="T24" fmla="*/ 319 w 3171"/>
              <a:gd name="T25" fmla="*/ 970 h 2015"/>
              <a:gd name="T26" fmla="*/ 313 w 3171"/>
              <a:gd name="T27" fmla="*/ 1010 h 2015"/>
              <a:gd name="T28" fmla="*/ 296 w 3171"/>
              <a:gd name="T29" fmla="*/ 1070 h 2015"/>
              <a:gd name="T30" fmla="*/ 267 w 3171"/>
              <a:gd name="T31" fmla="*/ 1141 h 2015"/>
              <a:gd name="T32" fmla="*/ 252 w 3171"/>
              <a:gd name="T33" fmla="*/ 1177 h 2015"/>
              <a:gd name="T34" fmla="*/ 264 w 3171"/>
              <a:gd name="T35" fmla="*/ 1205 h 2015"/>
              <a:gd name="T36" fmla="*/ 292 w 3171"/>
              <a:gd name="T37" fmla="*/ 1276 h 2015"/>
              <a:gd name="T38" fmla="*/ 287 w 3171"/>
              <a:gd name="T39" fmla="*/ 1306 h 2015"/>
              <a:gd name="T40" fmla="*/ 237 w 3171"/>
              <a:gd name="T41" fmla="*/ 1332 h 2015"/>
              <a:gd name="T42" fmla="*/ 232 w 3171"/>
              <a:gd name="T43" fmla="*/ 1371 h 2015"/>
              <a:gd name="T44" fmla="*/ 241 w 3171"/>
              <a:gd name="T45" fmla="*/ 1425 h 2015"/>
              <a:gd name="T46" fmla="*/ 250 w 3171"/>
              <a:gd name="T47" fmla="*/ 1448 h 2015"/>
              <a:gd name="T48" fmla="*/ 279 w 3171"/>
              <a:gd name="T49" fmla="*/ 1454 h 2015"/>
              <a:gd name="T50" fmla="*/ 318 w 3171"/>
              <a:gd name="T51" fmla="*/ 1444 h 2015"/>
              <a:gd name="T52" fmla="*/ 365 w 3171"/>
              <a:gd name="T53" fmla="*/ 1426 h 2015"/>
              <a:gd name="T54" fmla="*/ 390 w 3171"/>
              <a:gd name="T55" fmla="*/ 1427 h 2015"/>
              <a:gd name="T56" fmla="*/ 408 w 3171"/>
              <a:gd name="T57" fmla="*/ 1454 h 2015"/>
              <a:gd name="T58" fmla="*/ 416 w 3171"/>
              <a:gd name="T59" fmla="*/ 1523 h 2015"/>
              <a:gd name="T60" fmla="*/ 450 w 3171"/>
              <a:gd name="T61" fmla="*/ 1614 h 2015"/>
              <a:gd name="T62" fmla="*/ 461 w 3171"/>
              <a:gd name="T63" fmla="*/ 1689 h 2015"/>
              <a:gd name="T64" fmla="*/ 459 w 3171"/>
              <a:gd name="T65" fmla="*/ 1741 h 2015"/>
              <a:gd name="T66" fmla="*/ 488 w 3171"/>
              <a:gd name="T67" fmla="*/ 1792 h 2015"/>
              <a:gd name="T68" fmla="*/ 528 w 3171"/>
              <a:gd name="T69" fmla="*/ 1849 h 2015"/>
              <a:gd name="T70" fmla="*/ 541 w 3171"/>
              <a:gd name="T71" fmla="*/ 1888 h 2015"/>
              <a:gd name="T72" fmla="*/ 570 w 3171"/>
              <a:gd name="T73" fmla="*/ 1945 h 2015"/>
              <a:gd name="T74" fmla="*/ 590 w 3171"/>
              <a:gd name="T75" fmla="*/ 1973 h 2015"/>
              <a:gd name="T76" fmla="*/ 619 w 3171"/>
              <a:gd name="T77" fmla="*/ 1966 h 2015"/>
              <a:gd name="T78" fmla="*/ 651 w 3171"/>
              <a:gd name="T79" fmla="*/ 1959 h 2015"/>
              <a:gd name="T80" fmla="*/ 688 w 3171"/>
              <a:gd name="T81" fmla="*/ 1981 h 2015"/>
              <a:gd name="T82" fmla="*/ 727 w 3171"/>
              <a:gd name="T83" fmla="*/ 1981 h 2015"/>
              <a:gd name="T84" fmla="*/ 747 w 3171"/>
              <a:gd name="T85" fmla="*/ 1960 h 2015"/>
              <a:gd name="T86" fmla="*/ 786 w 3171"/>
              <a:gd name="T87" fmla="*/ 1973 h 2015"/>
              <a:gd name="T88" fmla="*/ 837 w 3171"/>
              <a:gd name="T89" fmla="*/ 1988 h 2015"/>
              <a:gd name="T90" fmla="*/ 903 w 3171"/>
              <a:gd name="T91" fmla="*/ 1990 h 2015"/>
              <a:gd name="T92" fmla="*/ 941 w 3171"/>
              <a:gd name="T93" fmla="*/ 1987 h 2015"/>
              <a:gd name="T94" fmla="*/ 961 w 3171"/>
              <a:gd name="T95" fmla="*/ 1970 h 2015"/>
              <a:gd name="T96" fmla="*/ 985 w 3171"/>
              <a:gd name="T97" fmla="*/ 1929 h 2015"/>
              <a:gd name="T98" fmla="*/ 998 w 3171"/>
              <a:gd name="T99" fmla="*/ 1916 h 2015"/>
              <a:gd name="T100" fmla="*/ 1017 w 3171"/>
              <a:gd name="T101" fmla="*/ 1922 h 2015"/>
              <a:gd name="T102" fmla="*/ 1070 w 3171"/>
              <a:gd name="T103" fmla="*/ 1976 h 2015"/>
              <a:gd name="T104" fmla="*/ 1110 w 3171"/>
              <a:gd name="T105" fmla="*/ 2003 h 2015"/>
              <a:gd name="T106" fmla="*/ 1489 w 3171"/>
              <a:gd name="T107" fmla="*/ 1865 h 2015"/>
              <a:gd name="T108" fmla="*/ 2097 w 3171"/>
              <a:gd name="T109" fmla="*/ 1932 h 2015"/>
              <a:gd name="T110" fmla="*/ 2717 w 3171"/>
              <a:gd name="T111" fmla="*/ 1987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71" h="2015">
                <a:moveTo>
                  <a:pt x="3093" y="2015"/>
                </a:moveTo>
                <a:lnTo>
                  <a:pt x="3110" y="1652"/>
                </a:lnTo>
                <a:lnTo>
                  <a:pt x="3110" y="1652"/>
                </a:lnTo>
                <a:lnTo>
                  <a:pt x="3171" y="429"/>
                </a:lnTo>
                <a:lnTo>
                  <a:pt x="3171" y="429"/>
                </a:lnTo>
                <a:lnTo>
                  <a:pt x="2978" y="418"/>
                </a:lnTo>
                <a:lnTo>
                  <a:pt x="2784" y="404"/>
                </a:lnTo>
                <a:lnTo>
                  <a:pt x="2591" y="389"/>
                </a:lnTo>
                <a:lnTo>
                  <a:pt x="2398" y="372"/>
                </a:lnTo>
                <a:lnTo>
                  <a:pt x="2204" y="352"/>
                </a:lnTo>
                <a:lnTo>
                  <a:pt x="2012" y="331"/>
                </a:lnTo>
                <a:lnTo>
                  <a:pt x="1819" y="307"/>
                </a:lnTo>
                <a:lnTo>
                  <a:pt x="1627" y="282"/>
                </a:lnTo>
                <a:lnTo>
                  <a:pt x="1433" y="254"/>
                </a:lnTo>
                <a:lnTo>
                  <a:pt x="1241" y="224"/>
                </a:lnTo>
                <a:lnTo>
                  <a:pt x="1049" y="191"/>
                </a:lnTo>
                <a:lnTo>
                  <a:pt x="856" y="158"/>
                </a:lnTo>
                <a:lnTo>
                  <a:pt x="664" y="121"/>
                </a:lnTo>
                <a:lnTo>
                  <a:pt x="472" y="83"/>
                </a:lnTo>
                <a:lnTo>
                  <a:pt x="281" y="43"/>
                </a:lnTo>
                <a:lnTo>
                  <a:pt x="89" y="0"/>
                </a:lnTo>
                <a:lnTo>
                  <a:pt x="89" y="0"/>
                </a:lnTo>
                <a:lnTo>
                  <a:pt x="0" y="389"/>
                </a:lnTo>
                <a:lnTo>
                  <a:pt x="9" y="417"/>
                </a:lnTo>
                <a:lnTo>
                  <a:pt x="16" y="442"/>
                </a:lnTo>
                <a:lnTo>
                  <a:pt x="24" y="467"/>
                </a:lnTo>
                <a:lnTo>
                  <a:pt x="31" y="495"/>
                </a:lnTo>
                <a:lnTo>
                  <a:pt x="36" y="509"/>
                </a:lnTo>
                <a:lnTo>
                  <a:pt x="41" y="522"/>
                </a:lnTo>
                <a:lnTo>
                  <a:pt x="45" y="534"/>
                </a:lnTo>
                <a:lnTo>
                  <a:pt x="50" y="548"/>
                </a:lnTo>
                <a:lnTo>
                  <a:pt x="55" y="568"/>
                </a:lnTo>
                <a:lnTo>
                  <a:pt x="59" y="585"/>
                </a:lnTo>
                <a:lnTo>
                  <a:pt x="64" y="603"/>
                </a:lnTo>
                <a:lnTo>
                  <a:pt x="69" y="622"/>
                </a:lnTo>
                <a:lnTo>
                  <a:pt x="71" y="638"/>
                </a:lnTo>
                <a:lnTo>
                  <a:pt x="73" y="655"/>
                </a:lnTo>
                <a:lnTo>
                  <a:pt x="78" y="662"/>
                </a:lnTo>
                <a:lnTo>
                  <a:pt x="81" y="670"/>
                </a:lnTo>
                <a:lnTo>
                  <a:pt x="85" y="676"/>
                </a:lnTo>
                <a:lnTo>
                  <a:pt x="90" y="683"/>
                </a:lnTo>
                <a:lnTo>
                  <a:pt x="99" y="695"/>
                </a:lnTo>
                <a:lnTo>
                  <a:pt x="111" y="708"/>
                </a:lnTo>
                <a:lnTo>
                  <a:pt x="120" y="719"/>
                </a:lnTo>
                <a:lnTo>
                  <a:pt x="126" y="731"/>
                </a:lnTo>
                <a:lnTo>
                  <a:pt x="133" y="743"/>
                </a:lnTo>
                <a:lnTo>
                  <a:pt x="137" y="757"/>
                </a:lnTo>
                <a:lnTo>
                  <a:pt x="149" y="786"/>
                </a:lnTo>
                <a:lnTo>
                  <a:pt x="160" y="812"/>
                </a:lnTo>
                <a:lnTo>
                  <a:pt x="173" y="837"/>
                </a:lnTo>
                <a:lnTo>
                  <a:pt x="188" y="864"/>
                </a:lnTo>
                <a:lnTo>
                  <a:pt x="196" y="874"/>
                </a:lnTo>
                <a:lnTo>
                  <a:pt x="202" y="884"/>
                </a:lnTo>
                <a:lnTo>
                  <a:pt x="210" y="891"/>
                </a:lnTo>
                <a:lnTo>
                  <a:pt x="218" y="898"/>
                </a:lnTo>
                <a:lnTo>
                  <a:pt x="235" y="911"/>
                </a:lnTo>
                <a:lnTo>
                  <a:pt x="255" y="925"/>
                </a:lnTo>
                <a:lnTo>
                  <a:pt x="266" y="933"/>
                </a:lnTo>
                <a:lnTo>
                  <a:pt x="275" y="940"/>
                </a:lnTo>
                <a:lnTo>
                  <a:pt x="285" y="947"/>
                </a:lnTo>
                <a:lnTo>
                  <a:pt x="297" y="954"/>
                </a:lnTo>
                <a:lnTo>
                  <a:pt x="306" y="959"/>
                </a:lnTo>
                <a:lnTo>
                  <a:pt x="313" y="963"/>
                </a:lnTo>
                <a:lnTo>
                  <a:pt x="316" y="967"/>
                </a:lnTo>
                <a:lnTo>
                  <a:pt x="319" y="970"/>
                </a:lnTo>
                <a:lnTo>
                  <a:pt x="321" y="973"/>
                </a:lnTo>
                <a:lnTo>
                  <a:pt x="321" y="979"/>
                </a:lnTo>
                <a:lnTo>
                  <a:pt x="320" y="989"/>
                </a:lnTo>
                <a:lnTo>
                  <a:pt x="316" y="999"/>
                </a:lnTo>
                <a:lnTo>
                  <a:pt x="313" y="1010"/>
                </a:lnTo>
                <a:lnTo>
                  <a:pt x="310" y="1021"/>
                </a:lnTo>
                <a:lnTo>
                  <a:pt x="308" y="1035"/>
                </a:lnTo>
                <a:lnTo>
                  <a:pt x="305" y="1047"/>
                </a:lnTo>
                <a:lnTo>
                  <a:pt x="300" y="1058"/>
                </a:lnTo>
                <a:lnTo>
                  <a:pt x="296" y="1070"/>
                </a:lnTo>
                <a:lnTo>
                  <a:pt x="287" y="1093"/>
                </a:lnTo>
                <a:lnTo>
                  <a:pt x="279" y="1119"/>
                </a:lnTo>
                <a:lnTo>
                  <a:pt x="275" y="1127"/>
                </a:lnTo>
                <a:lnTo>
                  <a:pt x="271" y="1134"/>
                </a:lnTo>
                <a:lnTo>
                  <a:pt x="267" y="1141"/>
                </a:lnTo>
                <a:lnTo>
                  <a:pt x="262" y="1147"/>
                </a:lnTo>
                <a:lnTo>
                  <a:pt x="258" y="1155"/>
                </a:lnTo>
                <a:lnTo>
                  <a:pt x="255" y="1161"/>
                </a:lnTo>
                <a:lnTo>
                  <a:pt x="253" y="1169"/>
                </a:lnTo>
                <a:lnTo>
                  <a:pt x="252" y="1177"/>
                </a:lnTo>
                <a:lnTo>
                  <a:pt x="253" y="1183"/>
                </a:lnTo>
                <a:lnTo>
                  <a:pt x="254" y="1187"/>
                </a:lnTo>
                <a:lnTo>
                  <a:pt x="256" y="1192"/>
                </a:lnTo>
                <a:lnTo>
                  <a:pt x="258" y="1197"/>
                </a:lnTo>
                <a:lnTo>
                  <a:pt x="264" y="1205"/>
                </a:lnTo>
                <a:lnTo>
                  <a:pt x="268" y="1214"/>
                </a:lnTo>
                <a:lnTo>
                  <a:pt x="278" y="1237"/>
                </a:lnTo>
                <a:lnTo>
                  <a:pt x="286" y="1256"/>
                </a:lnTo>
                <a:lnTo>
                  <a:pt x="289" y="1266"/>
                </a:lnTo>
                <a:lnTo>
                  <a:pt x="292" y="1276"/>
                </a:lnTo>
                <a:lnTo>
                  <a:pt x="294" y="1287"/>
                </a:lnTo>
                <a:lnTo>
                  <a:pt x="295" y="1299"/>
                </a:lnTo>
                <a:lnTo>
                  <a:pt x="294" y="1303"/>
                </a:lnTo>
                <a:lnTo>
                  <a:pt x="291" y="1304"/>
                </a:lnTo>
                <a:lnTo>
                  <a:pt x="287" y="1306"/>
                </a:lnTo>
                <a:lnTo>
                  <a:pt x="284" y="1307"/>
                </a:lnTo>
                <a:lnTo>
                  <a:pt x="268" y="1316"/>
                </a:lnTo>
                <a:lnTo>
                  <a:pt x="252" y="1323"/>
                </a:lnTo>
                <a:lnTo>
                  <a:pt x="244" y="1328"/>
                </a:lnTo>
                <a:lnTo>
                  <a:pt x="237" y="1332"/>
                </a:lnTo>
                <a:lnTo>
                  <a:pt x="229" y="1336"/>
                </a:lnTo>
                <a:lnTo>
                  <a:pt x="220" y="1339"/>
                </a:lnTo>
                <a:lnTo>
                  <a:pt x="224" y="1351"/>
                </a:lnTo>
                <a:lnTo>
                  <a:pt x="228" y="1361"/>
                </a:lnTo>
                <a:lnTo>
                  <a:pt x="232" y="1371"/>
                </a:lnTo>
                <a:lnTo>
                  <a:pt x="235" y="1381"/>
                </a:lnTo>
                <a:lnTo>
                  <a:pt x="238" y="1393"/>
                </a:lnTo>
                <a:lnTo>
                  <a:pt x="239" y="1403"/>
                </a:lnTo>
                <a:lnTo>
                  <a:pt x="240" y="1413"/>
                </a:lnTo>
                <a:lnTo>
                  <a:pt x="241" y="1425"/>
                </a:lnTo>
                <a:lnTo>
                  <a:pt x="242" y="1430"/>
                </a:lnTo>
                <a:lnTo>
                  <a:pt x="243" y="1435"/>
                </a:lnTo>
                <a:lnTo>
                  <a:pt x="244" y="1441"/>
                </a:lnTo>
                <a:lnTo>
                  <a:pt x="246" y="1445"/>
                </a:lnTo>
                <a:lnTo>
                  <a:pt x="250" y="1448"/>
                </a:lnTo>
                <a:lnTo>
                  <a:pt x="253" y="1451"/>
                </a:lnTo>
                <a:lnTo>
                  <a:pt x="257" y="1452"/>
                </a:lnTo>
                <a:lnTo>
                  <a:pt x="260" y="1453"/>
                </a:lnTo>
                <a:lnTo>
                  <a:pt x="269" y="1454"/>
                </a:lnTo>
                <a:lnTo>
                  <a:pt x="279" y="1454"/>
                </a:lnTo>
                <a:lnTo>
                  <a:pt x="286" y="1453"/>
                </a:lnTo>
                <a:lnTo>
                  <a:pt x="293" y="1453"/>
                </a:lnTo>
                <a:lnTo>
                  <a:pt x="299" y="1451"/>
                </a:lnTo>
                <a:lnTo>
                  <a:pt x="306" y="1448"/>
                </a:lnTo>
                <a:lnTo>
                  <a:pt x="318" y="1444"/>
                </a:lnTo>
                <a:lnTo>
                  <a:pt x="329" y="1439"/>
                </a:lnTo>
                <a:lnTo>
                  <a:pt x="340" y="1433"/>
                </a:lnTo>
                <a:lnTo>
                  <a:pt x="352" y="1429"/>
                </a:lnTo>
                <a:lnTo>
                  <a:pt x="359" y="1427"/>
                </a:lnTo>
                <a:lnTo>
                  <a:pt x="365" y="1426"/>
                </a:lnTo>
                <a:lnTo>
                  <a:pt x="372" y="1425"/>
                </a:lnTo>
                <a:lnTo>
                  <a:pt x="379" y="1425"/>
                </a:lnTo>
                <a:lnTo>
                  <a:pt x="383" y="1425"/>
                </a:lnTo>
                <a:lnTo>
                  <a:pt x="387" y="1426"/>
                </a:lnTo>
                <a:lnTo>
                  <a:pt x="390" y="1427"/>
                </a:lnTo>
                <a:lnTo>
                  <a:pt x="393" y="1428"/>
                </a:lnTo>
                <a:lnTo>
                  <a:pt x="397" y="1433"/>
                </a:lnTo>
                <a:lnTo>
                  <a:pt x="402" y="1439"/>
                </a:lnTo>
                <a:lnTo>
                  <a:pt x="405" y="1446"/>
                </a:lnTo>
                <a:lnTo>
                  <a:pt x="408" y="1454"/>
                </a:lnTo>
                <a:lnTo>
                  <a:pt x="409" y="1461"/>
                </a:lnTo>
                <a:lnTo>
                  <a:pt x="412" y="1469"/>
                </a:lnTo>
                <a:lnTo>
                  <a:pt x="414" y="1492"/>
                </a:lnTo>
                <a:lnTo>
                  <a:pt x="415" y="1512"/>
                </a:lnTo>
                <a:lnTo>
                  <a:pt x="416" y="1523"/>
                </a:lnTo>
                <a:lnTo>
                  <a:pt x="418" y="1533"/>
                </a:lnTo>
                <a:lnTo>
                  <a:pt x="420" y="1543"/>
                </a:lnTo>
                <a:lnTo>
                  <a:pt x="424" y="1554"/>
                </a:lnTo>
                <a:lnTo>
                  <a:pt x="439" y="1585"/>
                </a:lnTo>
                <a:lnTo>
                  <a:pt x="450" y="1614"/>
                </a:lnTo>
                <a:lnTo>
                  <a:pt x="455" y="1628"/>
                </a:lnTo>
                <a:lnTo>
                  <a:pt x="459" y="1643"/>
                </a:lnTo>
                <a:lnTo>
                  <a:pt x="461" y="1658"/>
                </a:lnTo>
                <a:lnTo>
                  <a:pt x="461" y="1676"/>
                </a:lnTo>
                <a:lnTo>
                  <a:pt x="461" y="1689"/>
                </a:lnTo>
                <a:lnTo>
                  <a:pt x="460" y="1700"/>
                </a:lnTo>
                <a:lnTo>
                  <a:pt x="459" y="1712"/>
                </a:lnTo>
                <a:lnTo>
                  <a:pt x="459" y="1725"/>
                </a:lnTo>
                <a:lnTo>
                  <a:pt x="459" y="1733"/>
                </a:lnTo>
                <a:lnTo>
                  <a:pt x="459" y="1741"/>
                </a:lnTo>
                <a:lnTo>
                  <a:pt x="460" y="1749"/>
                </a:lnTo>
                <a:lnTo>
                  <a:pt x="461" y="1756"/>
                </a:lnTo>
                <a:lnTo>
                  <a:pt x="470" y="1767"/>
                </a:lnTo>
                <a:lnTo>
                  <a:pt x="481" y="1778"/>
                </a:lnTo>
                <a:lnTo>
                  <a:pt x="488" y="1792"/>
                </a:lnTo>
                <a:lnTo>
                  <a:pt x="494" y="1805"/>
                </a:lnTo>
                <a:lnTo>
                  <a:pt x="500" y="1818"/>
                </a:lnTo>
                <a:lnTo>
                  <a:pt x="510" y="1831"/>
                </a:lnTo>
                <a:lnTo>
                  <a:pt x="520" y="1839"/>
                </a:lnTo>
                <a:lnTo>
                  <a:pt x="528" y="1849"/>
                </a:lnTo>
                <a:lnTo>
                  <a:pt x="532" y="1857"/>
                </a:lnTo>
                <a:lnTo>
                  <a:pt x="536" y="1865"/>
                </a:lnTo>
                <a:lnTo>
                  <a:pt x="538" y="1873"/>
                </a:lnTo>
                <a:lnTo>
                  <a:pt x="539" y="1880"/>
                </a:lnTo>
                <a:lnTo>
                  <a:pt x="541" y="1888"/>
                </a:lnTo>
                <a:lnTo>
                  <a:pt x="543" y="1897"/>
                </a:lnTo>
                <a:lnTo>
                  <a:pt x="545" y="1904"/>
                </a:lnTo>
                <a:lnTo>
                  <a:pt x="550" y="1913"/>
                </a:lnTo>
                <a:lnTo>
                  <a:pt x="559" y="1929"/>
                </a:lnTo>
                <a:lnTo>
                  <a:pt x="570" y="1945"/>
                </a:lnTo>
                <a:lnTo>
                  <a:pt x="576" y="1954"/>
                </a:lnTo>
                <a:lnTo>
                  <a:pt x="580" y="1963"/>
                </a:lnTo>
                <a:lnTo>
                  <a:pt x="582" y="1968"/>
                </a:lnTo>
                <a:lnTo>
                  <a:pt x="585" y="1971"/>
                </a:lnTo>
                <a:lnTo>
                  <a:pt x="590" y="1973"/>
                </a:lnTo>
                <a:lnTo>
                  <a:pt x="594" y="1974"/>
                </a:lnTo>
                <a:lnTo>
                  <a:pt x="602" y="1973"/>
                </a:lnTo>
                <a:lnTo>
                  <a:pt x="607" y="1971"/>
                </a:lnTo>
                <a:lnTo>
                  <a:pt x="613" y="1969"/>
                </a:lnTo>
                <a:lnTo>
                  <a:pt x="619" y="1966"/>
                </a:lnTo>
                <a:lnTo>
                  <a:pt x="624" y="1963"/>
                </a:lnTo>
                <a:lnTo>
                  <a:pt x="630" y="1960"/>
                </a:lnTo>
                <a:lnTo>
                  <a:pt x="635" y="1959"/>
                </a:lnTo>
                <a:lnTo>
                  <a:pt x="643" y="1958"/>
                </a:lnTo>
                <a:lnTo>
                  <a:pt x="651" y="1959"/>
                </a:lnTo>
                <a:lnTo>
                  <a:pt x="660" y="1962"/>
                </a:lnTo>
                <a:lnTo>
                  <a:pt x="667" y="1967"/>
                </a:lnTo>
                <a:lnTo>
                  <a:pt x="674" y="1971"/>
                </a:lnTo>
                <a:lnTo>
                  <a:pt x="682" y="1976"/>
                </a:lnTo>
                <a:lnTo>
                  <a:pt x="688" y="1981"/>
                </a:lnTo>
                <a:lnTo>
                  <a:pt x="697" y="1983"/>
                </a:lnTo>
                <a:lnTo>
                  <a:pt x="706" y="1984"/>
                </a:lnTo>
                <a:lnTo>
                  <a:pt x="714" y="1984"/>
                </a:lnTo>
                <a:lnTo>
                  <a:pt x="720" y="1983"/>
                </a:lnTo>
                <a:lnTo>
                  <a:pt x="727" y="1981"/>
                </a:lnTo>
                <a:lnTo>
                  <a:pt x="732" y="1976"/>
                </a:lnTo>
                <a:lnTo>
                  <a:pt x="738" y="1971"/>
                </a:lnTo>
                <a:lnTo>
                  <a:pt x="742" y="1965"/>
                </a:lnTo>
                <a:lnTo>
                  <a:pt x="744" y="1962"/>
                </a:lnTo>
                <a:lnTo>
                  <a:pt x="747" y="1960"/>
                </a:lnTo>
                <a:lnTo>
                  <a:pt x="751" y="1958"/>
                </a:lnTo>
                <a:lnTo>
                  <a:pt x="754" y="1958"/>
                </a:lnTo>
                <a:lnTo>
                  <a:pt x="765" y="1962"/>
                </a:lnTo>
                <a:lnTo>
                  <a:pt x="775" y="1969"/>
                </a:lnTo>
                <a:lnTo>
                  <a:pt x="786" y="1973"/>
                </a:lnTo>
                <a:lnTo>
                  <a:pt x="796" y="1978"/>
                </a:lnTo>
                <a:lnTo>
                  <a:pt x="807" y="1981"/>
                </a:lnTo>
                <a:lnTo>
                  <a:pt x="818" y="1984"/>
                </a:lnTo>
                <a:lnTo>
                  <a:pt x="827" y="1987"/>
                </a:lnTo>
                <a:lnTo>
                  <a:pt x="837" y="1988"/>
                </a:lnTo>
                <a:lnTo>
                  <a:pt x="846" y="1989"/>
                </a:lnTo>
                <a:lnTo>
                  <a:pt x="854" y="1990"/>
                </a:lnTo>
                <a:lnTo>
                  <a:pt x="872" y="1990"/>
                </a:lnTo>
                <a:lnTo>
                  <a:pt x="892" y="1989"/>
                </a:lnTo>
                <a:lnTo>
                  <a:pt x="903" y="1990"/>
                </a:lnTo>
                <a:lnTo>
                  <a:pt x="914" y="1990"/>
                </a:lnTo>
                <a:lnTo>
                  <a:pt x="923" y="1990"/>
                </a:lnTo>
                <a:lnTo>
                  <a:pt x="934" y="1989"/>
                </a:lnTo>
                <a:lnTo>
                  <a:pt x="937" y="1989"/>
                </a:lnTo>
                <a:lnTo>
                  <a:pt x="941" y="1987"/>
                </a:lnTo>
                <a:lnTo>
                  <a:pt x="944" y="1986"/>
                </a:lnTo>
                <a:lnTo>
                  <a:pt x="946" y="1984"/>
                </a:lnTo>
                <a:lnTo>
                  <a:pt x="950" y="1979"/>
                </a:lnTo>
                <a:lnTo>
                  <a:pt x="956" y="1974"/>
                </a:lnTo>
                <a:lnTo>
                  <a:pt x="961" y="1970"/>
                </a:lnTo>
                <a:lnTo>
                  <a:pt x="968" y="1966"/>
                </a:lnTo>
                <a:lnTo>
                  <a:pt x="973" y="1961"/>
                </a:lnTo>
                <a:lnTo>
                  <a:pt x="977" y="1955"/>
                </a:lnTo>
                <a:lnTo>
                  <a:pt x="982" y="1942"/>
                </a:lnTo>
                <a:lnTo>
                  <a:pt x="985" y="1929"/>
                </a:lnTo>
                <a:lnTo>
                  <a:pt x="987" y="1924"/>
                </a:lnTo>
                <a:lnTo>
                  <a:pt x="990" y="1919"/>
                </a:lnTo>
                <a:lnTo>
                  <a:pt x="993" y="1918"/>
                </a:lnTo>
                <a:lnTo>
                  <a:pt x="995" y="1916"/>
                </a:lnTo>
                <a:lnTo>
                  <a:pt x="998" y="1916"/>
                </a:lnTo>
                <a:lnTo>
                  <a:pt x="1001" y="1916"/>
                </a:lnTo>
                <a:lnTo>
                  <a:pt x="1006" y="1916"/>
                </a:lnTo>
                <a:lnTo>
                  <a:pt x="1010" y="1917"/>
                </a:lnTo>
                <a:lnTo>
                  <a:pt x="1014" y="1919"/>
                </a:lnTo>
                <a:lnTo>
                  <a:pt x="1017" y="1922"/>
                </a:lnTo>
                <a:lnTo>
                  <a:pt x="1024" y="1929"/>
                </a:lnTo>
                <a:lnTo>
                  <a:pt x="1030" y="1936"/>
                </a:lnTo>
                <a:lnTo>
                  <a:pt x="1042" y="1952"/>
                </a:lnTo>
                <a:lnTo>
                  <a:pt x="1056" y="1966"/>
                </a:lnTo>
                <a:lnTo>
                  <a:pt x="1070" y="1976"/>
                </a:lnTo>
                <a:lnTo>
                  <a:pt x="1083" y="1984"/>
                </a:lnTo>
                <a:lnTo>
                  <a:pt x="1090" y="1988"/>
                </a:lnTo>
                <a:lnTo>
                  <a:pt x="1096" y="1993"/>
                </a:lnTo>
                <a:lnTo>
                  <a:pt x="1104" y="1997"/>
                </a:lnTo>
                <a:lnTo>
                  <a:pt x="1110" y="2003"/>
                </a:lnTo>
                <a:lnTo>
                  <a:pt x="1110" y="2003"/>
                </a:lnTo>
                <a:lnTo>
                  <a:pt x="1131" y="1821"/>
                </a:lnTo>
                <a:lnTo>
                  <a:pt x="1250" y="1836"/>
                </a:lnTo>
                <a:lnTo>
                  <a:pt x="1369" y="1851"/>
                </a:lnTo>
                <a:lnTo>
                  <a:pt x="1489" y="1865"/>
                </a:lnTo>
                <a:lnTo>
                  <a:pt x="1610" y="1879"/>
                </a:lnTo>
                <a:lnTo>
                  <a:pt x="1731" y="1893"/>
                </a:lnTo>
                <a:lnTo>
                  <a:pt x="1853" y="1906"/>
                </a:lnTo>
                <a:lnTo>
                  <a:pt x="1975" y="1919"/>
                </a:lnTo>
                <a:lnTo>
                  <a:pt x="2097" y="1932"/>
                </a:lnTo>
                <a:lnTo>
                  <a:pt x="2221" y="1944"/>
                </a:lnTo>
                <a:lnTo>
                  <a:pt x="2345" y="1955"/>
                </a:lnTo>
                <a:lnTo>
                  <a:pt x="2468" y="1967"/>
                </a:lnTo>
                <a:lnTo>
                  <a:pt x="2592" y="1976"/>
                </a:lnTo>
                <a:lnTo>
                  <a:pt x="2717" y="1987"/>
                </a:lnTo>
                <a:lnTo>
                  <a:pt x="2842" y="1997"/>
                </a:lnTo>
                <a:lnTo>
                  <a:pt x="2967" y="2007"/>
                </a:lnTo>
                <a:lnTo>
                  <a:pt x="3093" y="2015"/>
                </a:lnTo>
                <a:lnTo>
                  <a:pt x="3093" y="2015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6" name="Freeform 262"/>
          <p:cNvSpPr>
            <a:spLocks/>
          </p:cNvSpPr>
          <p:nvPr/>
        </p:nvSpPr>
        <p:spPr bwMode="auto">
          <a:xfrm>
            <a:off x="3206843" y="2903839"/>
            <a:ext cx="996462" cy="823705"/>
          </a:xfrm>
          <a:custGeom>
            <a:avLst/>
            <a:gdLst>
              <a:gd name="T0" fmla="*/ 178 w 2161"/>
              <a:gd name="T1" fmla="*/ 182 h 1788"/>
              <a:gd name="T2" fmla="*/ 199 w 2161"/>
              <a:gd name="T3" fmla="*/ 0 h 1788"/>
              <a:gd name="T4" fmla="*/ 318 w 2161"/>
              <a:gd name="T5" fmla="*/ 15 h 1788"/>
              <a:gd name="T6" fmla="*/ 437 w 2161"/>
              <a:gd name="T7" fmla="*/ 30 h 1788"/>
              <a:gd name="T8" fmla="*/ 557 w 2161"/>
              <a:gd name="T9" fmla="*/ 44 h 1788"/>
              <a:gd name="T10" fmla="*/ 678 w 2161"/>
              <a:gd name="T11" fmla="*/ 58 h 1788"/>
              <a:gd name="T12" fmla="*/ 799 w 2161"/>
              <a:gd name="T13" fmla="*/ 72 h 1788"/>
              <a:gd name="T14" fmla="*/ 921 w 2161"/>
              <a:gd name="T15" fmla="*/ 85 h 1788"/>
              <a:gd name="T16" fmla="*/ 1043 w 2161"/>
              <a:gd name="T17" fmla="*/ 98 h 1788"/>
              <a:gd name="T18" fmla="*/ 1165 w 2161"/>
              <a:gd name="T19" fmla="*/ 111 h 1788"/>
              <a:gd name="T20" fmla="*/ 1289 w 2161"/>
              <a:gd name="T21" fmla="*/ 123 h 1788"/>
              <a:gd name="T22" fmla="*/ 1413 w 2161"/>
              <a:gd name="T23" fmla="*/ 134 h 1788"/>
              <a:gd name="T24" fmla="*/ 1536 w 2161"/>
              <a:gd name="T25" fmla="*/ 146 h 1788"/>
              <a:gd name="T26" fmla="*/ 1660 w 2161"/>
              <a:gd name="T27" fmla="*/ 155 h 1788"/>
              <a:gd name="T28" fmla="*/ 1785 w 2161"/>
              <a:gd name="T29" fmla="*/ 166 h 1788"/>
              <a:gd name="T30" fmla="*/ 1910 w 2161"/>
              <a:gd name="T31" fmla="*/ 176 h 1788"/>
              <a:gd name="T32" fmla="*/ 2035 w 2161"/>
              <a:gd name="T33" fmla="*/ 186 h 1788"/>
              <a:gd name="T34" fmla="*/ 2161 w 2161"/>
              <a:gd name="T35" fmla="*/ 194 h 1788"/>
              <a:gd name="T36" fmla="*/ 2161 w 2161"/>
              <a:gd name="T37" fmla="*/ 194 h 1788"/>
              <a:gd name="T38" fmla="*/ 2132 w 2161"/>
              <a:gd name="T39" fmla="*/ 989 h 1788"/>
              <a:gd name="T40" fmla="*/ 2132 w 2161"/>
              <a:gd name="T41" fmla="*/ 989 h 1788"/>
              <a:gd name="T42" fmla="*/ 2097 w 2161"/>
              <a:gd name="T43" fmla="*/ 1788 h 1788"/>
              <a:gd name="T44" fmla="*/ 2097 w 2161"/>
              <a:gd name="T45" fmla="*/ 1788 h 1788"/>
              <a:gd name="T46" fmla="*/ 2011 w 2161"/>
              <a:gd name="T47" fmla="*/ 1784 h 1788"/>
              <a:gd name="T48" fmla="*/ 1924 w 2161"/>
              <a:gd name="T49" fmla="*/ 1779 h 1788"/>
              <a:gd name="T50" fmla="*/ 1836 w 2161"/>
              <a:gd name="T51" fmla="*/ 1773 h 1788"/>
              <a:gd name="T52" fmla="*/ 1746 w 2161"/>
              <a:gd name="T53" fmla="*/ 1767 h 1788"/>
              <a:gd name="T54" fmla="*/ 1657 w 2161"/>
              <a:gd name="T55" fmla="*/ 1760 h 1788"/>
              <a:gd name="T56" fmla="*/ 1565 w 2161"/>
              <a:gd name="T57" fmla="*/ 1754 h 1788"/>
              <a:gd name="T58" fmla="*/ 1473 w 2161"/>
              <a:gd name="T59" fmla="*/ 1746 h 1788"/>
              <a:gd name="T60" fmla="*/ 1380 w 2161"/>
              <a:gd name="T61" fmla="*/ 1739 h 1788"/>
              <a:gd name="T62" fmla="*/ 1287 w 2161"/>
              <a:gd name="T63" fmla="*/ 1730 h 1788"/>
              <a:gd name="T64" fmla="*/ 1192 w 2161"/>
              <a:gd name="T65" fmla="*/ 1721 h 1788"/>
              <a:gd name="T66" fmla="*/ 1097 w 2161"/>
              <a:gd name="T67" fmla="*/ 1713 h 1788"/>
              <a:gd name="T68" fmla="*/ 1001 w 2161"/>
              <a:gd name="T69" fmla="*/ 1703 h 1788"/>
              <a:gd name="T70" fmla="*/ 904 w 2161"/>
              <a:gd name="T71" fmla="*/ 1693 h 1788"/>
              <a:gd name="T72" fmla="*/ 806 w 2161"/>
              <a:gd name="T73" fmla="*/ 1682 h 1788"/>
              <a:gd name="T74" fmla="*/ 707 w 2161"/>
              <a:gd name="T75" fmla="*/ 1673 h 1788"/>
              <a:gd name="T76" fmla="*/ 608 w 2161"/>
              <a:gd name="T77" fmla="*/ 1661 h 1788"/>
              <a:gd name="T78" fmla="*/ 608 w 2161"/>
              <a:gd name="T79" fmla="*/ 1661 h 1788"/>
              <a:gd name="T80" fmla="*/ 0 w 2161"/>
              <a:gd name="T81" fmla="*/ 1584 h 1788"/>
              <a:gd name="T82" fmla="*/ 53 w 2161"/>
              <a:gd name="T83" fmla="*/ 1186 h 1788"/>
              <a:gd name="T84" fmla="*/ 53 w 2161"/>
              <a:gd name="T85" fmla="*/ 1186 h 1788"/>
              <a:gd name="T86" fmla="*/ 177 w 2161"/>
              <a:gd name="T87" fmla="*/ 182 h 1788"/>
              <a:gd name="T88" fmla="*/ 178 w 2161"/>
              <a:gd name="T89" fmla="*/ 182 h 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61" h="1788">
                <a:moveTo>
                  <a:pt x="178" y="182"/>
                </a:moveTo>
                <a:lnTo>
                  <a:pt x="199" y="0"/>
                </a:lnTo>
                <a:lnTo>
                  <a:pt x="318" y="15"/>
                </a:lnTo>
                <a:lnTo>
                  <a:pt x="437" y="30"/>
                </a:lnTo>
                <a:lnTo>
                  <a:pt x="557" y="44"/>
                </a:lnTo>
                <a:lnTo>
                  <a:pt x="678" y="58"/>
                </a:lnTo>
                <a:lnTo>
                  <a:pt x="799" y="72"/>
                </a:lnTo>
                <a:lnTo>
                  <a:pt x="921" y="85"/>
                </a:lnTo>
                <a:lnTo>
                  <a:pt x="1043" y="98"/>
                </a:lnTo>
                <a:lnTo>
                  <a:pt x="1165" y="111"/>
                </a:lnTo>
                <a:lnTo>
                  <a:pt x="1289" y="123"/>
                </a:lnTo>
                <a:lnTo>
                  <a:pt x="1413" y="134"/>
                </a:lnTo>
                <a:lnTo>
                  <a:pt x="1536" y="146"/>
                </a:lnTo>
                <a:lnTo>
                  <a:pt x="1660" y="155"/>
                </a:lnTo>
                <a:lnTo>
                  <a:pt x="1785" y="166"/>
                </a:lnTo>
                <a:lnTo>
                  <a:pt x="1910" y="176"/>
                </a:lnTo>
                <a:lnTo>
                  <a:pt x="2035" y="186"/>
                </a:lnTo>
                <a:lnTo>
                  <a:pt x="2161" y="194"/>
                </a:lnTo>
                <a:lnTo>
                  <a:pt x="2161" y="194"/>
                </a:lnTo>
                <a:lnTo>
                  <a:pt x="2132" y="989"/>
                </a:lnTo>
                <a:lnTo>
                  <a:pt x="2132" y="989"/>
                </a:lnTo>
                <a:lnTo>
                  <a:pt x="2097" y="1788"/>
                </a:lnTo>
                <a:lnTo>
                  <a:pt x="2097" y="1788"/>
                </a:lnTo>
                <a:lnTo>
                  <a:pt x="2011" y="1784"/>
                </a:lnTo>
                <a:lnTo>
                  <a:pt x="1924" y="1779"/>
                </a:lnTo>
                <a:lnTo>
                  <a:pt x="1836" y="1773"/>
                </a:lnTo>
                <a:lnTo>
                  <a:pt x="1746" y="1767"/>
                </a:lnTo>
                <a:lnTo>
                  <a:pt x="1657" y="1760"/>
                </a:lnTo>
                <a:lnTo>
                  <a:pt x="1565" y="1754"/>
                </a:lnTo>
                <a:lnTo>
                  <a:pt x="1473" y="1746"/>
                </a:lnTo>
                <a:lnTo>
                  <a:pt x="1380" y="1739"/>
                </a:lnTo>
                <a:lnTo>
                  <a:pt x="1287" y="1730"/>
                </a:lnTo>
                <a:lnTo>
                  <a:pt x="1192" y="1721"/>
                </a:lnTo>
                <a:lnTo>
                  <a:pt x="1097" y="1713"/>
                </a:lnTo>
                <a:lnTo>
                  <a:pt x="1001" y="1703"/>
                </a:lnTo>
                <a:lnTo>
                  <a:pt x="904" y="1693"/>
                </a:lnTo>
                <a:lnTo>
                  <a:pt x="806" y="1682"/>
                </a:lnTo>
                <a:lnTo>
                  <a:pt x="707" y="1673"/>
                </a:lnTo>
                <a:lnTo>
                  <a:pt x="608" y="1661"/>
                </a:lnTo>
                <a:lnTo>
                  <a:pt x="608" y="1661"/>
                </a:lnTo>
                <a:lnTo>
                  <a:pt x="0" y="1584"/>
                </a:lnTo>
                <a:lnTo>
                  <a:pt x="53" y="1186"/>
                </a:lnTo>
                <a:lnTo>
                  <a:pt x="53" y="1186"/>
                </a:lnTo>
                <a:lnTo>
                  <a:pt x="177" y="182"/>
                </a:lnTo>
                <a:lnTo>
                  <a:pt x="178" y="18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8" name="Freeform 264"/>
          <p:cNvSpPr>
            <a:spLocks/>
          </p:cNvSpPr>
          <p:nvPr/>
        </p:nvSpPr>
        <p:spPr bwMode="auto">
          <a:xfrm>
            <a:off x="3508131" y="2726936"/>
            <a:ext cx="1697164" cy="725579"/>
          </a:xfrm>
          <a:custGeom>
            <a:avLst/>
            <a:gdLst>
              <a:gd name="T0" fmla="*/ 2084 w 2195"/>
              <a:gd name="T1" fmla="*/ 18 h 1371"/>
              <a:gd name="T2" fmla="*/ 2088 w 2195"/>
              <a:gd name="T3" fmla="*/ 50 h 1371"/>
              <a:gd name="T4" fmla="*/ 2081 w 2195"/>
              <a:gd name="T5" fmla="*/ 88 h 1371"/>
              <a:gd name="T6" fmla="*/ 2075 w 2195"/>
              <a:gd name="T7" fmla="*/ 127 h 1371"/>
              <a:gd name="T8" fmla="*/ 2077 w 2195"/>
              <a:gd name="T9" fmla="*/ 159 h 1371"/>
              <a:gd name="T10" fmla="*/ 2087 w 2195"/>
              <a:gd name="T11" fmla="*/ 183 h 1371"/>
              <a:gd name="T12" fmla="*/ 2104 w 2195"/>
              <a:gd name="T13" fmla="*/ 204 h 1371"/>
              <a:gd name="T14" fmla="*/ 2147 w 2195"/>
              <a:gd name="T15" fmla="*/ 239 h 1371"/>
              <a:gd name="T16" fmla="*/ 2187 w 2195"/>
              <a:gd name="T17" fmla="*/ 939 h 1371"/>
              <a:gd name="T18" fmla="*/ 2175 w 2195"/>
              <a:gd name="T19" fmla="*/ 978 h 1371"/>
              <a:gd name="T20" fmla="*/ 2184 w 2195"/>
              <a:gd name="T21" fmla="*/ 1052 h 1371"/>
              <a:gd name="T22" fmla="*/ 2188 w 2195"/>
              <a:gd name="T23" fmla="*/ 1105 h 1371"/>
              <a:gd name="T24" fmla="*/ 2187 w 2195"/>
              <a:gd name="T25" fmla="*/ 1153 h 1371"/>
              <a:gd name="T26" fmla="*/ 2174 w 2195"/>
              <a:gd name="T27" fmla="*/ 1196 h 1371"/>
              <a:gd name="T28" fmla="*/ 2160 w 2195"/>
              <a:gd name="T29" fmla="*/ 1225 h 1371"/>
              <a:gd name="T30" fmla="*/ 2158 w 2195"/>
              <a:gd name="T31" fmla="*/ 1252 h 1371"/>
              <a:gd name="T32" fmla="*/ 2162 w 2195"/>
              <a:gd name="T33" fmla="*/ 1277 h 1371"/>
              <a:gd name="T34" fmla="*/ 2181 w 2195"/>
              <a:gd name="T35" fmla="*/ 1321 h 1371"/>
              <a:gd name="T36" fmla="*/ 2191 w 2195"/>
              <a:gd name="T37" fmla="*/ 1353 h 1371"/>
              <a:gd name="T38" fmla="*/ 2195 w 2195"/>
              <a:gd name="T39" fmla="*/ 1371 h 1371"/>
              <a:gd name="T40" fmla="*/ 2174 w 2195"/>
              <a:gd name="T41" fmla="*/ 1350 h 1371"/>
              <a:gd name="T42" fmla="*/ 2137 w 2195"/>
              <a:gd name="T43" fmla="*/ 1329 h 1371"/>
              <a:gd name="T44" fmla="*/ 2048 w 2195"/>
              <a:gd name="T45" fmla="*/ 1294 h 1371"/>
              <a:gd name="T46" fmla="*/ 1993 w 2195"/>
              <a:gd name="T47" fmla="*/ 1278 h 1371"/>
              <a:gd name="T48" fmla="*/ 1961 w 2195"/>
              <a:gd name="T49" fmla="*/ 1265 h 1371"/>
              <a:gd name="T50" fmla="*/ 1934 w 2195"/>
              <a:gd name="T51" fmla="*/ 1252 h 1371"/>
              <a:gd name="T52" fmla="*/ 1892 w 2195"/>
              <a:gd name="T53" fmla="*/ 1249 h 1371"/>
              <a:gd name="T54" fmla="*/ 1841 w 2195"/>
              <a:gd name="T55" fmla="*/ 1258 h 1371"/>
              <a:gd name="T56" fmla="*/ 1790 w 2195"/>
              <a:gd name="T57" fmla="*/ 1266 h 1371"/>
              <a:gd name="T58" fmla="*/ 1745 w 2195"/>
              <a:gd name="T59" fmla="*/ 1264 h 1371"/>
              <a:gd name="T60" fmla="*/ 1706 w 2195"/>
              <a:gd name="T61" fmla="*/ 1248 h 1371"/>
              <a:gd name="T62" fmla="*/ 1642 w 2195"/>
              <a:gd name="T63" fmla="*/ 1218 h 1371"/>
              <a:gd name="T64" fmla="*/ 1513 w 2195"/>
              <a:gd name="T65" fmla="*/ 1194 h 1371"/>
              <a:gd name="T66" fmla="*/ 1233 w 2195"/>
              <a:gd name="T67" fmla="*/ 1197 h 1371"/>
              <a:gd name="T68" fmla="*/ 941 w 2195"/>
              <a:gd name="T69" fmla="*/ 1197 h 1371"/>
              <a:gd name="T70" fmla="*/ 638 w 2195"/>
              <a:gd name="T71" fmla="*/ 1193 h 1371"/>
              <a:gd name="T72" fmla="*/ 325 w 2195"/>
              <a:gd name="T73" fmla="*/ 1184 h 1371"/>
              <a:gd name="T74" fmla="*/ 0 w 2195"/>
              <a:gd name="T75" fmla="*/ 1171 h 1371"/>
              <a:gd name="T76" fmla="*/ 29 w 2195"/>
              <a:gd name="T77" fmla="*/ 376 h 1371"/>
              <a:gd name="T78" fmla="*/ 173 w 2195"/>
              <a:gd name="T79" fmla="*/ 17 h 1371"/>
              <a:gd name="T80" fmla="*/ 553 w 2195"/>
              <a:gd name="T81" fmla="*/ 23 h 1371"/>
              <a:gd name="T82" fmla="*/ 934 w 2195"/>
              <a:gd name="T83" fmla="*/ 25 h 1371"/>
              <a:gd name="T84" fmla="*/ 1315 w 2195"/>
              <a:gd name="T85" fmla="*/ 21 h 1371"/>
              <a:gd name="T86" fmla="*/ 1698 w 2195"/>
              <a:gd name="T87" fmla="*/ 13 h 1371"/>
              <a:gd name="T88" fmla="*/ 2080 w 2195"/>
              <a:gd name="T89" fmla="*/ 0 h 1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95" h="1371">
                <a:moveTo>
                  <a:pt x="2080" y="0"/>
                </a:moveTo>
                <a:lnTo>
                  <a:pt x="2082" y="9"/>
                </a:lnTo>
                <a:lnTo>
                  <a:pt x="2084" y="18"/>
                </a:lnTo>
                <a:lnTo>
                  <a:pt x="2087" y="26"/>
                </a:lnTo>
                <a:lnTo>
                  <a:pt x="2088" y="35"/>
                </a:lnTo>
                <a:lnTo>
                  <a:pt x="2088" y="50"/>
                </a:lnTo>
                <a:lnTo>
                  <a:pt x="2085" y="63"/>
                </a:lnTo>
                <a:lnTo>
                  <a:pt x="2083" y="76"/>
                </a:lnTo>
                <a:lnTo>
                  <a:pt x="2081" y="88"/>
                </a:lnTo>
                <a:lnTo>
                  <a:pt x="2079" y="100"/>
                </a:lnTo>
                <a:lnTo>
                  <a:pt x="2077" y="113"/>
                </a:lnTo>
                <a:lnTo>
                  <a:pt x="2075" y="127"/>
                </a:lnTo>
                <a:lnTo>
                  <a:pt x="2075" y="141"/>
                </a:lnTo>
                <a:lnTo>
                  <a:pt x="2075" y="151"/>
                </a:lnTo>
                <a:lnTo>
                  <a:pt x="2077" y="159"/>
                </a:lnTo>
                <a:lnTo>
                  <a:pt x="2079" y="167"/>
                </a:lnTo>
                <a:lnTo>
                  <a:pt x="2082" y="175"/>
                </a:lnTo>
                <a:lnTo>
                  <a:pt x="2087" y="183"/>
                </a:lnTo>
                <a:lnTo>
                  <a:pt x="2092" y="189"/>
                </a:lnTo>
                <a:lnTo>
                  <a:pt x="2097" y="197"/>
                </a:lnTo>
                <a:lnTo>
                  <a:pt x="2104" y="204"/>
                </a:lnTo>
                <a:lnTo>
                  <a:pt x="2117" y="215"/>
                </a:lnTo>
                <a:lnTo>
                  <a:pt x="2132" y="227"/>
                </a:lnTo>
                <a:lnTo>
                  <a:pt x="2147" y="239"/>
                </a:lnTo>
                <a:lnTo>
                  <a:pt x="2162" y="250"/>
                </a:lnTo>
                <a:lnTo>
                  <a:pt x="2195" y="925"/>
                </a:lnTo>
                <a:lnTo>
                  <a:pt x="2187" y="939"/>
                </a:lnTo>
                <a:lnTo>
                  <a:pt x="2182" y="950"/>
                </a:lnTo>
                <a:lnTo>
                  <a:pt x="2178" y="962"/>
                </a:lnTo>
                <a:lnTo>
                  <a:pt x="2175" y="978"/>
                </a:lnTo>
                <a:lnTo>
                  <a:pt x="2175" y="978"/>
                </a:lnTo>
                <a:lnTo>
                  <a:pt x="2179" y="1017"/>
                </a:lnTo>
                <a:lnTo>
                  <a:pt x="2184" y="1052"/>
                </a:lnTo>
                <a:lnTo>
                  <a:pt x="2186" y="1069"/>
                </a:lnTo>
                <a:lnTo>
                  <a:pt x="2187" y="1087"/>
                </a:lnTo>
                <a:lnTo>
                  <a:pt x="2188" y="1105"/>
                </a:lnTo>
                <a:lnTo>
                  <a:pt x="2189" y="1126"/>
                </a:lnTo>
                <a:lnTo>
                  <a:pt x="2188" y="1141"/>
                </a:lnTo>
                <a:lnTo>
                  <a:pt x="2187" y="1153"/>
                </a:lnTo>
                <a:lnTo>
                  <a:pt x="2185" y="1166"/>
                </a:lnTo>
                <a:lnTo>
                  <a:pt x="2181" y="1180"/>
                </a:lnTo>
                <a:lnTo>
                  <a:pt x="2174" y="1196"/>
                </a:lnTo>
                <a:lnTo>
                  <a:pt x="2165" y="1211"/>
                </a:lnTo>
                <a:lnTo>
                  <a:pt x="2162" y="1218"/>
                </a:lnTo>
                <a:lnTo>
                  <a:pt x="2160" y="1225"/>
                </a:lnTo>
                <a:lnTo>
                  <a:pt x="2158" y="1234"/>
                </a:lnTo>
                <a:lnTo>
                  <a:pt x="2157" y="1243"/>
                </a:lnTo>
                <a:lnTo>
                  <a:pt x="2158" y="1252"/>
                </a:lnTo>
                <a:lnTo>
                  <a:pt x="2158" y="1261"/>
                </a:lnTo>
                <a:lnTo>
                  <a:pt x="2160" y="1269"/>
                </a:lnTo>
                <a:lnTo>
                  <a:pt x="2162" y="1277"/>
                </a:lnTo>
                <a:lnTo>
                  <a:pt x="2168" y="1292"/>
                </a:lnTo>
                <a:lnTo>
                  <a:pt x="2174" y="1307"/>
                </a:lnTo>
                <a:lnTo>
                  <a:pt x="2181" y="1321"/>
                </a:lnTo>
                <a:lnTo>
                  <a:pt x="2187" y="1336"/>
                </a:lnTo>
                <a:lnTo>
                  <a:pt x="2189" y="1344"/>
                </a:lnTo>
                <a:lnTo>
                  <a:pt x="2191" y="1353"/>
                </a:lnTo>
                <a:lnTo>
                  <a:pt x="2193" y="1361"/>
                </a:lnTo>
                <a:lnTo>
                  <a:pt x="2195" y="1371"/>
                </a:lnTo>
                <a:lnTo>
                  <a:pt x="2195" y="1371"/>
                </a:lnTo>
                <a:lnTo>
                  <a:pt x="2188" y="1363"/>
                </a:lnTo>
                <a:lnTo>
                  <a:pt x="2181" y="1357"/>
                </a:lnTo>
                <a:lnTo>
                  <a:pt x="2174" y="1350"/>
                </a:lnTo>
                <a:lnTo>
                  <a:pt x="2166" y="1345"/>
                </a:lnTo>
                <a:lnTo>
                  <a:pt x="2152" y="1336"/>
                </a:lnTo>
                <a:lnTo>
                  <a:pt x="2137" y="1329"/>
                </a:lnTo>
                <a:lnTo>
                  <a:pt x="2104" y="1316"/>
                </a:lnTo>
                <a:lnTo>
                  <a:pt x="2067" y="1302"/>
                </a:lnTo>
                <a:lnTo>
                  <a:pt x="2048" y="1294"/>
                </a:lnTo>
                <a:lnTo>
                  <a:pt x="2030" y="1288"/>
                </a:lnTo>
                <a:lnTo>
                  <a:pt x="2012" y="1282"/>
                </a:lnTo>
                <a:lnTo>
                  <a:pt x="1993" y="1278"/>
                </a:lnTo>
                <a:lnTo>
                  <a:pt x="1981" y="1274"/>
                </a:lnTo>
                <a:lnTo>
                  <a:pt x="1971" y="1269"/>
                </a:lnTo>
                <a:lnTo>
                  <a:pt x="1961" y="1265"/>
                </a:lnTo>
                <a:lnTo>
                  <a:pt x="1953" y="1260"/>
                </a:lnTo>
                <a:lnTo>
                  <a:pt x="1944" y="1255"/>
                </a:lnTo>
                <a:lnTo>
                  <a:pt x="1934" y="1252"/>
                </a:lnTo>
                <a:lnTo>
                  <a:pt x="1925" y="1249"/>
                </a:lnTo>
                <a:lnTo>
                  <a:pt x="1913" y="1248"/>
                </a:lnTo>
                <a:lnTo>
                  <a:pt x="1892" y="1249"/>
                </a:lnTo>
                <a:lnTo>
                  <a:pt x="1874" y="1251"/>
                </a:lnTo>
                <a:lnTo>
                  <a:pt x="1858" y="1254"/>
                </a:lnTo>
                <a:lnTo>
                  <a:pt x="1841" y="1258"/>
                </a:lnTo>
                <a:lnTo>
                  <a:pt x="1824" y="1261"/>
                </a:lnTo>
                <a:lnTo>
                  <a:pt x="1808" y="1264"/>
                </a:lnTo>
                <a:lnTo>
                  <a:pt x="1790" y="1266"/>
                </a:lnTo>
                <a:lnTo>
                  <a:pt x="1769" y="1267"/>
                </a:lnTo>
                <a:lnTo>
                  <a:pt x="1757" y="1266"/>
                </a:lnTo>
                <a:lnTo>
                  <a:pt x="1745" y="1264"/>
                </a:lnTo>
                <a:lnTo>
                  <a:pt x="1736" y="1261"/>
                </a:lnTo>
                <a:lnTo>
                  <a:pt x="1726" y="1258"/>
                </a:lnTo>
                <a:lnTo>
                  <a:pt x="1706" y="1248"/>
                </a:lnTo>
                <a:lnTo>
                  <a:pt x="1684" y="1238"/>
                </a:lnTo>
                <a:lnTo>
                  <a:pt x="1661" y="1227"/>
                </a:lnTo>
                <a:lnTo>
                  <a:pt x="1642" y="1218"/>
                </a:lnTo>
                <a:lnTo>
                  <a:pt x="1623" y="1206"/>
                </a:lnTo>
                <a:lnTo>
                  <a:pt x="1605" y="1193"/>
                </a:lnTo>
                <a:lnTo>
                  <a:pt x="1513" y="1194"/>
                </a:lnTo>
                <a:lnTo>
                  <a:pt x="1421" y="1196"/>
                </a:lnTo>
                <a:lnTo>
                  <a:pt x="1327" y="1197"/>
                </a:lnTo>
                <a:lnTo>
                  <a:pt x="1233" y="1197"/>
                </a:lnTo>
                <a:lnTo>
                  <a:pt x="1137" y="1197"/>
                </a:lnTo>
                <a:lnTo>
                  <a:pt x="1040" y="1197"/>
                </a:lnTo>
                <a:lnTo>
                  <a:pt x="941" y="1197"/>
                </a:lnTo>
                <a:lnTo>
                  <a:pt x="841" y="1196"/>
                </a:lnTo>
                <a:lnTo>
                  <a:pt x="741" y="1194"/>
                </a:lnTo>
                <a:lnTo>
                  <a:pt x="638" y="1193"/>
                </a:lnTo>
                <a:lnTo>
                  <a:pt x="535" y="1189"/>
                </a:lnTo>
                <a:lnTo>
                  <a:pt x="431" y="1187"/>
                </a:lnTo>
                <a:lnTo>
                  <a:pt x="325" y="1184"/>
                </a:lnTo>
                <a:lnTo>
                  <a:pt x="218" y="1180"/>
                </a:lnTo>
                <a:lnTo>
                  <a:pt x="110" y="1177"/>
                </a:lnTo>
                <a:lnTo>
                  <a:pt x="0" y="1171"/>
                </a:lnTo>
                <a:lnTo>
                  <a:pt x="0" y="1171"/>
                </a:lnTo>
                <a:lnTo>
                  <a:pt x="29" y="376"/>
                </a:lnTo>
                <a:lnTo>
                  <a:pt x="29" y="376"/>
                </a:lnTo>
                <a:lnTo>
                  <a:pt x="46" y="13"/>
                </a:lnTo>
                <a:lnTo>
                  <a:pt x="46" y="13"/>
                </a:lnTo>
                <a:lnTo>
                  <a:pt x="173" y="17"/>
                </a:lnTo>
                <a:lnTo>
                  <a:pt x="299" y="20"/>
                </a:lnTo>
                <a:lnTo>
                  <a:pt x="427" y="22"/>
                </a:lnTo>
                <a:lnTo>
                  <a:pt x="553" y="23"/>
                </a:lnTo>
                <a:lnTo>
                  <a:pt x="680" y="24"/>
                </a:lnTo>
                <a:lnTo>
                  <a:pt x="807" y="25"/>
                </a:lnTo>
                <a:lnTo>
                  <a:pt x="934" y="25"/>
                </a:lnTo>
                <a:lnTo>
                  <a:pt x="1061" y="24"/>
                </a:lnTo>
                <a:lnTo>
                  <a:pt x="1188" y="23"/>
                </a:lnTo>
                <a:lnTo>
                  <a:pt x="1315" y="21"/>
                </a:lnTo>
                <a:lnTo>
                  <a:pt x="1443" y="19"/>
                </a:lnTo>
                <a:lnTo>
                  <a:pt x="1570" y="17"/>
                </a:lnTo>
                <a:lnTo>
                  <a:pt x="1698" y="13"/>
                </a:lnTo>
                <a:lnTo>
                  <a:pt x="1825" y="9"/>
                </a:lnTo>
                <a:lnTo>
                  <a:pt x="1953" y="5"/>
                </a:lnTo>
                <a:lnTo>
                  <a:pt x="2080" y="0"/>
                </a:lnTo>
                <a:lnTo>
                  <a:pt x="2080" y="0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0" name="Freeform 266"/>
          <p:cNvSpPr>
            <a:spLocks/>
          </p:cNvSpPr>
          <p:nvPr/>
        </p:nvSpPr>
        <p:spPr bwMode="auto">
          <a:xfrm>
            <a:off x="4210216" y="2262565"/>
            <a:ext cx="937033" cy="569407"/>
          </a:xfrm>
          <a:custGeom>
            <a:avLst/>
            <a:gdLst>
              <a:gd name="T0" fmla="*/ 61 w 2034"/>
              <a:gd name="T1" fmla="*/ 0 h 1235"/>
              <a:gd name="T2" fmla="*/ 171 w 2034"/>
              <a:gd name="T3" fmla="*/ 5 h 1235"/>
              <a:gd name="T4" fmla="*/ 392 w 2034"/>
              <a:gd name="T5" fmla="*/ 14 h 1235"/>
              <a:gd name="T6" fmla="*/ 613 w 2034"/>
              <a:gd name="T7" fmla="*/ 20 h 1235"/>
              <a:gd name="T8" fmla="*/ 834 w 2034"/>
              <a:gd name="T9" fmla="*/ 24 h 1235"/>
              <a:gd name="T10" fmla="*/ 1055 w 2034"/>
              <a:gd name="T11" fmla="*/ 24 h 1235"/>
              <a:gd name="T12" fmla="*/ 1276 w 2034"/>
              <a:gd name="T13" fmla="*/ 21 h 1235"/>
              <a:gd name="T14" fmla="*/ 1497 w 2034"/>
              <a:gd name="T15" fmla="*/ 17 h 1235"/>
              <a:gd name="T16" fmla="*/ 1719 w 2034"/>
              <a:gd name="T17" fmla="*/ 10 h 1235"/>
              <a:gd name="T18" fmla="*/ 1829 w 2034"/>
              <a:gd name="T19" fmla="*/ 4 h 1235"/>
              <a:gd name="T20" fmla="*/ 1827 w 2034"/>
              <a:gd name="T21" fmla="*/ 31 h 1235"/>
              <a:gd name="T22" fmla="*/ 1827 w 2034"/>
              <a:gd name="T23" fmla="*/ 58 h 1235"/>
              <a:gd name="T24" fmla="*/ 1832 w 2034"/>
              <a:gd name="T25" fmla="*/ 68 h 1235"/>
              <a:gd name="T26" fmla="*/ 1846 w 2034"/>
              <a:gd name="T27" fmla="*/ 105 h 1235"/>
              <a:gd name="T28" fmla="*/ 1852 w 2034"/>
              <a:gd name="T29" fmla="*/ 123 h 1235"/>
              <a:gd name="T30" fmla="*/ 1854 w 2034"/>
              <a:gd name="T31" fmla="*/ 142 h 1235"/>
              <a:gd name="T32" fmla="*/ 1852 w 2034"/>
              <a:gd name="T33" fmla="*/ 159 h 1235"/>
              <a:gd name="T34" fmla="*/ 1848 w 2034"/>
              <a:gd name="T35" fmla="*/ 172 h 1235"/>
              <a:gd name="T36" fmla="*/ 1844 w 2034"/>
              <a:gd name="T37" fmla="*/ 186 h 1235"/>
              <a:gd name="T38" fmla="*/ 1843 w 2034"/>
              <a:gd name="T39" fmla="*/ 201 h 1235"/>
              <a:gd name="T40" fmla="*/ 1846 w 2034"/>
              <a:gd name="T41" fmla="*/ 215 h 1235"/>
              <a:gd name="T42" fmla="*/ 1854 w 2034"/>
              <a:gd name="T43" fmla="*/ 228 h 1235"/>
              <a:gd name="T44" fmla="*/ 1866 w 2034"/>
              <a:gd name="T45" fmla="*/ 259 h 1235"/>
              <a:gd name="T46" fmla="*/ 1870 w 2034"/>
              <a:gd name="T47" fmla="*/ 274 h 1235"/>
              <a:gd name="T48" fmla="*/ 1872 w 2034"/>
              <a:gd name="T49" fmla="*/ 291 h 1235"/>
              <a:gd name="T50" fmla="*/ 1863 w 2034"/>
              <a:gd name="T51" fmla="*/ 313 h 1235"/>
              <a:gd name="T52" fmla="*/ 1861 w 2034"/>
              <a:gd name="T53" fmla="*/ 331 h 1235"/>
              <a:gd name="T54" fmla="*/ 1861 w 2034"/>
              <a:gd name="T55" fmla="*/ 350 h 1235"/>
              <a:gd name="T56" fmla="*/ 1865 w 2034"/>
              <a:gd name="T57" fmla="*/ 378 h 1235"/>
              <a:gd name="T58" fmla="*/ 1873 w 2034"/>
              <a:gd name="T59" fmla="*/ 403 h 1235"/>
              <a:gd name="T60" fmla="*/ 1901 w 2034"/>
              <a:gd name="T61" fmla="*/ 451 h 1235"/>
              <a:gd name="T62" fmla="*/ 1920 w 2034"/>
              <a:gd name="T63" fmla="*/ 483 h 1235"/>
              <a:gd name="T64" fmla="*/ 1938 w 2034"/>
              <a:gd name="T65" fmla="*/ 515 h 1235"/>
              <a:gd name="T66" fmla="*/ 1952 w 2034"/>
              <a:gd name="T67" fmla="*/ 540 h 1235"/>
              <a:gd name="T68" fmla="*/ 1962 w 2034"/>
              <a:gd name="T69" fmla="*/ 568 h 1235"/>
              <a:gd name="T70" fmla="*/ 1969 w 2034"/>
              <a:gd name="T71" fmla="*/ 601 h 1235"/>
              <a:gd name="T72" fmla="*/ 1973 w 2034"/>
              <a:gd name="T73" fmla="*/ 631 h 1235"/>
              <a:gd name="T74" fmla="*/ 1978 w 2034"/>
              <a:gd name="T75" fmla="*/ 695 h 1235"/>
              <a:gd name="T76" fmla="*/ 1987 w 2034"/>
              <a:gd name="T77" fmla="*/ 732 h 1235"/>
              <a:gd name="T78" fmla="*/ 1990 w 2034"/>
              <a:gd name="T79" fmla="*/ 749 h 1235"/>
              <a:gd name="T80" fmla="*/ 1992 w 2034"/>
              <a:gd name="T81" fmla="*/ 770 h 1235"/>
              <a:gd name="T82" fmla="*/ 1989 w 2034"/>
              <a:gd name="T83" fmla="*/ 798 h 1235"/>
              <a:gd name="T84" fmla="*/ 1983 w 2034"/>
              <a:gd name="T85" fmla="*/ 823 h 1235"/>
              <a:gd name="T86" fmla="*/ 1978 w 2034"/>
              <a:gd name="T87" fmla="*/ 848 h 1235"/>
              <a:gd name="T88" fmla="*/ 1976 w 2034"/>
              <a:gd name="T89" fmla="*/ 876 h 1235"/>
              <a:gd name="T90" fmla="*/ 1979 w 2034"/>
              <a:gd name="T91" fmla="*/ 897 h 1235"/>
              <a:gd name="T92" fmla="*/ 1987 w 2034"/>
              <a:gd name="T93" fmla="*/ 918 h 1235"/>
              <a:gd name="T94" fmla="*/ 2004 w 2034"/>
              <a:gd name="T95" fmla="*/ 982 h 1235"/>
              <a:gd name="T96" fmla="*/ 2016 w 2034"/>
              <a:gd name="T97" fmla="*/ 1045 h 1235"/>
              <a:gd name="T98" fmla="*/ 2023 w 2034"/>
              <a:gd name="T99" fmla="*/ 1078 h 1235"/>
              <a:gd name="T100" fmla="*/ 2030 w 2034"/>
              <a:gd name="T101" fmla="*/ 1144 h 1235"/>
              <a:gd name="T102" fmla="*/ 2034 w 2034"/>
              <a:gd name="T103" fmla="*/ 1210 h 1235"/>
              <a:gd name="T104" fmla="*/ 1907 w 2034"/>
              <a:gd name="T105" fmla="*/ 1215 h 1235"/>
              <a:gd name="T106" fmla="*/ 1652 w 2034"/>
              <a:gd name="T107" fmla="*/ 1223 h 1235"/>
              <a:gd name="T108" fmla="*/ 1397 w 2034"/>
              <a:gd name="T109" fmla="*/ 1229 h 1235"/>
              <a:gd name="T110" fmla="*/ 1142 w 2034"/>
              <a:gd name="T111" fmla="*/ 1233 h 1235"/>
              <a:gd name="T112" fmla="*/ 888 w 2034"/>
              <a:gd name="T113" fmla="*/ 1235 h 1235"/>
              <a:gd name="T114" fmla="*/ 634 w 2034"/>
              <a:gd name="T115" fmla="*/ 1234 h 1235"/>
              <a:gd name="T116" fmla="*/ 381 w 2034"/>
              <a:gd name="T117" fmla="*/ 1232 h 1235"/>
              <a:gd name="T118" fmla="*/ 127 w 2034"/>
              <a:gd name="T119" fmla="*/ 1227 h 1235"/>
              <a:gd name="T120" fmla="*/ 0 w 2034"/>
              <a:gd name="T121" fmla="*/ 1223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34" h="1235">
                <a:moveTo>
                  <a:pt x="0" y="1223"/>
                </a:moveTo>
                <a:lnTo>
                  <a:pt x="61" y="0"/>
                </a:lnTo>
                <a:lnTo>
                  <a:pt x="61" y="0"/>
                </a:lnTo>
                <a:lnTo>
                  <a:pt x="171" y="5"/>
                </a:lnTo>
                <a:lnTo>
                  <a:pt x="282" y="10"/>
                </a:lnTo>
                <a:lnTo>
                  <a:pt x="392" y="14"/>
                </a:lnTo>
                <a:lnTo>
                  <a:pt x="503" y="17"/>
                </a:lnTo>
                <a:lnTo>
                  <a:pt x="613" y="20"/>
                </a:lnTo>
                <a:lnTo>
                  <a:pt x="723" y="21"/>
                </a:lnTo>
                <a:lnTo>
                  <a:pt x="834" y="24"/>
                </a:lnTo>
                <a:lnTo>
                  <a:pt x="944" y="24"/>
                </a:lnTo>
                <a:lnTo>
                  <a:pt x="1055" y="24"/>
                </a:lnTo>
                <a:lnTo>
                  <a:pt x="1166" y="24"/>
                </a:lnTo>
                <a:lnTo>
                  <a:pt x="1276" y="21"/>
                </a:lnTo>
                <a:lnTo>
                  <a:pt x="1386" y="19"/>
                </a:lnTo>
                <a:lnTo>
                  <a:pt x="1497" y="17"/>
                </a:lnTo>
                <a:lnTo>
                  <a:pt x="1607" y="14"/>
                </a:lnTo>
                <a:lnTo>
                  <a:pt x="1719" y="10"/>
                </a:lnTo>
                <a:lnTo>
                  <a:pt x="1829" y="4"/>
                </a:lnTo>
                <a:lnTo>
                  <a:pt x="1829" y="4"/>
                </a:lnTo>
                <a:lnTo>
                  <a:pt x="1828" y="19"/>
                </a:lnTo>
                <a:lnTo>
                  <a:pt x="1827" y="31"/>
                </a:lnTo>
                <a:lnTo>
                  <a:pt x="1827" y="44"/>
                </a:lnTo>
                <a:lnTo>
                  <a:pt x="1827" y="58"/>
                </a:lnTo>
                <a:lnTo>
                  <a:pt x="1829" y="64"/>
                </a:lnTo>
                <a:lnTo>
                  <a:pt x="1832" y="68"/>
                </a:lnTo>
                <a:lnTo>
                  <a:pt x="1840" y="87"/>
                </a:lnTo>
                <a:lnTo>
                  <a:pt x="1846" y="105"/>
                </a:lnTo>
                <a:lnTo>
                  <a:pt x="1849" y="113"/>
                </a:lnTo>
                <a:lnTo>
                  <a:pt x="1852" y="123"/>
                </a:lnTo>
                <a:lnTo>
                  <a:pt x="1853" y="132"/>
                </a:lnTo>
                <a:lnTo>
                  <a:pt x="1854" y="142"/>
                </a:lnTo>
                <a:lnTo>
                  <a:pt x="1853" y="151"/>
                </a:lnTo>
                <a:lnTo>
                  <a:pt x="1852" y="159"/>
                </a:lnTo>
                <a:lnTo>
                  <a:pt x="1850" y="165"/>
                </a:lnTo>
                <a:lnTo>
                  <a:pt x="1848" y="172"/>
                </a:lnTo>
                <a:lnTo>
                  <a:pt x="1846" y="179"/>
                </a:lnTo>
                <a:lnTo>
                  <a:pt x="1844" y="186"/>
                </a:lnTo>
                <a:lnTo>
                  <a:pt x="1843" y="193"/>
                </a:lnTo>
                <a:lnTo>
                  <a:pt x="1843" y="201"/>
                </a:lnTo>
                <a:lnTo>
                  <a:pt x="1844" y="208"/>
                </a:lnTo>
                <a:lnTo>
                  <a:pt x="1846" y="215"/>
                </a:lnTo>
                <a:lnTo>
                  <a:pt x="1850" y="220"/>
                </a:lnTo>
                <a:lnTo>
                  <a:pt x="1854" y="228"/>
                </a:lnTo>
                <a:lnTo>
                  <a:pt x="1860" y="244"/>
                </a:lnTo>
                <a:lnTo>
                  <a:pt x="1866" y="259"/>
                </a:lnTo>
                <a:lnTo>
                  <a:pt x="1869" y="267"/>
                </a:lnTo>
                <a:lnTo>
                  <a:pt x="1870" y="274"/>
                </a:lnTo>
                <a:lnTo>
                  <a:pt x="1871" y="283"/>
                </a:lnTo>
                <a:lnTo>
                  <a:pt x="1872" y="291"/>
                </a:lnTo>
                <a:lnTo>
                  <a:pt x="1869" y="302"/>
                </a:lnTo>
                <a:lnTo>
                  <a:pt x="1863" y="313"/>
                </a:lnTo>
                <a:lnTo>
                  <a:pt x="1862" y="323"/>
                </a:lnTo>
                <a:lnTo>
                  <a:pt x="1861" y="331"/>
                </a:lnTo>
                <a:lnTo>
                  <a:pt x="1861" y="340"/>
                </a:lnTo>
                <a:lnTo>
                  <a:pt x="1861" y="350"/>
                </a:lnTo>
                <a:lnTo>
                  <a:pt x="1862" y="365"/>
                </a:lnTo>
                <a:lnTo>
                  <a:pt x="1865" y="378"/>
                </a:lnTo>
                <a:lnTo>
                  <a:pt x="1869" y="391"/>
                </a:lnTo>
                <a:lnTo>
                  <a:pt x="1873" y="403"/>
                </a:lnTo>
                <a:lnTo>
                  <a:pt x="1886" y="425"/>
                </a:lnTo>
                <a:lnTo>
                  <a:pt x="1901" y="451"/>
                </a:lnTo>
                <a:lnTo>
                  <a:pt x="1911" y="467"/>
                </a:lnTo>
                <a:lnTo>
                  <a:pt x="1920" y="483"/>
                </a:lnTo>
                <a:lnTo>
                  <a:pt x="1928" y="498"/>
                </a:lnTo>
                <a:lnTo>
                  <a:pt x="1938" y="515"/>
                </a:lnTo>
                <a:lnTo>
                  <a:pt x="1947" y="528"/>
                </a:lnTo>
                <a:lnTo>
                  <a:pt x="1952" y="540"/>
                </a:lnTo>
                <a:lnTo>
                  <a:pt x="1957" y="553"/>
                </a:lnTo>
                <a:lnTo>
                  <a:pt x="1962" y="568"/>
                </a:lnTo>
                <a:lnTo>
                  <a:pt x="1966" y="585"/>
                </a:lnTo>
                <a:lnTo>
                  <a:pt x="1969" y="601"/>
                </a:lnTo>
                <a:lnTo>
                  <a:pt x="1971" y="617"/>
                </a:lnTo>
                <a:lnTo>
                  <a:pt x="1973" y="631"/>
                </a:lnTo>
                <a:lnTo>
                  <a:pt x="1975" y="661"/>
                </a:lnTo>
                <a:lnTo>
                  <a:pt x="1978" y="695"/>
                </a:lnTo>
                <a:lnTo>
                  <a:pt x="1981" y="715"/>
                </a:lnTo>
                <a:lnTo>
                  <a:pt x="1987" y="732"/>
                </a:lnTo>
                <a:lnTo>
                  <a:pt x="1988" y="741"/>
                </a:lnTo>
                <a:lnTo>
                  <a:pt x="1990" y="749"/>
                </a:lnTo>
                <a:lnTo>
                  <a:pt x="1991" y="759"/>
                </a:lnTo>
                <a:lnTo>
                  <a:pt x="1992" y="770"/>
                </a:lnTo>
                <a:lnTo>
                  <a:pt x="1991" y="784"/>
                </a:lnTo>
                <a:lnTo>
                  <a:pt x="1989" y="798"/>
                </a:lnTo>
                <a:lnTo>
                  <a:pt x="1987" y="811"/>
                </a:lnTo>
                <a:lnTo>
                  <a:pt x="1983" y="823"/>
                </a:lnTo>
                <a:lnTo>
                  <a:pt x="1980" y="835"/>
                </a:lnTo>
                <a:lnTo>
                  <a:pt x="1978" y="848"/>
                </a:lnTo>
                <a:lnTo>
                  <a:pt x="1976" y="861"/>
                </a:lnTo>
                <a:lnTo>
                  <a:pt x="1976" y="876"/>
                </a:lnTo>
                <a:lnTo>
                  <a:pt x="1977" y="888"/>
                </a:lnTo>
                <a:lnTo>
                  <a:pt x="1979" y="897"/>
                </a:lnTo>
                <a:lnTo>
                  <a:pt x="1982" y="907"/>
                </a:lnTo>
                <a:lnTo>
                  <a:pt x="1987" y="918"/>
                </a:lnTo>
                <a:lnTo>
                  <a:pt x="1996" y="951"/>
                </a:lnTo>
                <a:lnTo>
                  <a:pt x="2004" y="982"/>
                </a:lnTo>
                <a:lnTo>
                  <a:pt x="2009" y="1012"/>
                </a:lnTo>
                <a:lnTo>
                  <a:pt x="2016" y="1045"/>
                </a:lnTo>
                <a:lnTo>
                  <a:pt x="2019" y="1061"/>
                </a:lnTo>
                <a:lnTo>
                  <a:pt x="2023" y="1078"/>
                </a:lnTo>
                <a:lnTo>
                  <a:pt x="2028" y="1112"/>
                </a:lnTo>
                <a:lnTo>
                  <a:pt x="2030" y="1144"/>
                </a:lnTo>
                <a:lnTo>
                  <a:pt x="2032" y="1176"/>
                </a:lnTo>
                <a:lnTo>
                  <a:pt x="2034" y="1210"/>
                </a:lnTo>
                <a:lnTo>
                  <a:pt x="2034" y="1210"/>
                </a:lnTo>
                <a:lnTo>
                  <a:pt x="1907" y="1215"/>
                </a:lnTo>
                <a:lnTo>
                  <a:pt x="1779" y="1219"/>
                </a:lnTo>
                <a:lnTo>
                  <a:pt x="1652" y="1223"/>
                </a:lnTo>
                <a:lnTo>
                  <a:pt x="1524" y="1227"/>
                </a:lnTo>
                <a:lnTo>
                  <a:pt x="1397" y="1229"/>
                </a:lnTo>
                <a:lnTo>
                  <a:pt x="1269" y="1231"/>
                </a:lnTo>
                <a:lnTo>
                  <a:pt x="1142" y="1233"/>
                </a:lnTo>
                <a:lnTo>
                  <a:pt x="1015" y="1234"/>
                </a:lnTo>
                <a:lnTo>
                  <a:pt x="888" y="1235"/>
                </a:lnTo>
                <a:lnTo>
                  <a:pt x="761" y="1235"/>
                </a:lnTo>
                <a:lnTo>
                  <a:pt x="634" y="1234"/>
                </a:lnTo>
                <a:lnTo>
                  <a:pt x="507" y="1233"/>
                </a:lnTo>
                <a:lnTo>
                  <a:pt x="381" y="1232"/>
                </a:lnTo>
                <a:lnTo>
                  <a:pt x="253" y="1230"/>
                </a:lnTo>
                <a:lnTo>
                  <a:pt x="127" y="1227"/>
                </a:lnTo>
                <a:lnTo>
                  <a:pt x="0" y="1223"/>
                </a:lnTo>
                <a:lnTo>
                  <a:pt x="0" y="1223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2" name="Freeform 268"/>
          <p:cNvSpPr>
            <a:spLocks/>
          </p:cNvSpPr>
          <p:nvPr/>
        </p:nvSpPr>
        <p:spPr bwMode="auto">
          <a:xfrm>
            <a:off x="1382531" y="3014403"/>
            <a:ext cx="1223119" cy="2050970"/>
          </a:xfrm>
          <a:custGeom>
            <a:avLst/>
            <a:gdLst>
              <a:gd name="T0" fmla="*/ 2385 w 2653"/>
              <a:gd name="T1" fmla="*/ 4404 h 4451"/>
              <a:gd name="T2" fmla="*/ 2451 w 2653"/>
              <a:gd name="T3" fmla="*/ 4355 h 4451"/>
              <a:gd name="T4" fmla="*/ 2412 w 2653"/>
              <a:gd name="T5" fmla="*/ 4229 h 4451"/>
              <a:gd name="T6" fmla="*/ 2419 w 2653"/>
              <a:gd name="T7" fmla="*/ 4128 h 4451"/>
              <a:gd name="T8" fmla="*/ 2461 w 2653"/>
              <a:gd name="T9" fmla="*/ 4106 h 4451"/>
              <a:gd name="T10" fmla="*/ 2517 w 2653"/>
              <a:gd name="T11" fmla="*/ 3961 h 4451"/>
              <a:gd name="T12" fmla="*/ 2612 w 2653"/>
              <a:gd name="T13" fmla="*/ 3878 h 4451"/>
              <a:gd name="T14" fmla="*/ 2652 w 2653"/>
              <a:gd name="T15" fmla="*/ 3823 h 4451"/>
              <a:gd name="T16" fmla="*/ 2598 w 2653"/>
              <a:gd name="T17" fmla="*/ 3765 h 4451"/>
              <a:gd name="T18" fmla="*/ 2558 w 2653"/>
              <a:gd name="T19" fmla="*/ 3695 h 4451"/>
              <a:gd name="T20" fmla="*/ 1416 w 2653"/>
              <a:gd name="T21" fmla="*/ 380 h 4451"/>
              <a:gd name="T22" fmla="*/ 740 w 2653"/>
              <a:gd name="T23" fmla="*/ 181 h 4451"/>
              <a:gd name="T24" fmla="*/ 196 w 2653"/>
              <a:gd name="T25" fmla="*/ 12 h 4451"/>
              <a:gd name="T26" fmla="*/ 195 w 2653"/>
              <a:gd name="T27" fmla="*/ 144 h 4451"/>
              <a:gd name="T28" fmla="*/ 170 w 2653"/>
              <a:gd name="T29" fmla="*/ 271 h 4451"/>
              <a:gd name="T30" fmla="*/ 149 w 2653"/>
              <a:gd name="T31" fmla="*/ 396 h 4451"/>
              <a:gd name="T32" fmla="*/ 69 w 2653"/>
              <a:gd name="T33" fmla="*/ 483 h 4451"/>
              <a:gd name="T34" fmla="*/ 0 w 2653"/>
              <a:gd name="T35" fmla="*/ 569 h 4451"/>
              <a:gd name="T36" fmla="*/ 31 w 2653"/>
              <a:gd name="T37" fmla="*/ 717 h 4451"/>
              <a:gd name="T38" fmla="*/ 93 w 2653"/>
              <a:gd name="T39" fmla="*/ 852 h 4451"/>
              <a:gd name="T40" fmla="*/ 79 w 2653"/>
              <a:gd name="T41" fmla="*/ 1028 h 4451"/>
              <a:gd name="T42" fmla="*/ 68 w 2653"/>
              <a:gd name="T43" fmla="*/ 1123 h 4451"/>
              <a:gd name="T44" fmla="*/ 46 w 2653"/>
              <a:gd name="T45" fmla="*/ 1212 h 4451"/>
              <a:gd name="T46" fmla="*/ 68 w 2653"/>
              <a:gd name="T47" fmla="*/ 1356 h 4451"/>
              <a:gd name="T48" fmla="*/ 116 w 2653"/>
              <a:gd name="T49" fmla="*/ 1427 h 4451"/>
              <a:gd name="T50" fmla="*/ 156 w 2653"/>
              <a:gd name="T51" fmla="*/ 1600 h 4451"/>
              <a:gd name="T52" fmla="*/ 152 w 2653"/>
              <a:gd name="T53" fmla="*/ 1674 h 4451"/>
              <a:gd name="T54" fmla="*/ 221 w 2653"/>
              <a:gd name="T55" fmla="*/ 1757 h 4451"/>
              <a:gd name="T56" fmla="*/ 266 w 2653"/>
              <a:gd name="T57" fmla="*/ 1761 h 4451"/>
              <a:gd name="T58" fmla="*/ 312 w 2653"/>
              <a:gd name="T59" fmla="*/ 1746 h 4451"/>
              <a:gd name="T60" fmla="*/ 331 w 2653"/>
              <a:gd name="T61" fmla="*/ 1856 h 4451"/>
              <a:gd name="T62" fmla="*/ 258 w 2653"/>
              <a:gd name="T63" fmla="*/ 1993 h 4451"/>
              <a:gd name="T64" fmla="*/ 314 w 2653"/>
              <a:gd name="T65" fmla="*/ 2151 h 4451"/>
              <a:gd name="T66" fmla="*/ 412 w 2653"/>
              <a:gd name="T67" fmla="*/ 2229 h 4451"/>
              <a:gd name="T68" fmla="*/ 408 w 2653"/>
              <a:gd name="T69" fmla="*/ 2290 h 4451"/>
              <a:gd name="T70" fmla="*/ 345 w 2653"/>
              <a:gd name="T71" fmla="*/ 2368 h 4451"/>
              <a:gd name="T72" fmla="*/ 390 w 2653"/>
              <a:gd name="T73" fmla="*/ 2486 h 4451"/>
              <a:gd name="T74" fmla="*/ 457 w 2653"/>
              <a:gd name="T75" fmla="*/ 2673 h 4451"/>
              <a:gd name="T76" fmla="*/ 520 w 2653"/>
              <a:gd name="T77" fmla="*/ 2779 h 4451"/>
              <a:gd name="T78" fmla="*/ 570 w 2653"/>
              <a:gd name="T79" fmla="*/ 2880 h 4451"/>
              <a:gd name="T80" fmla="*/ 619 w 2653"/>
              <a:gd name="T81" fmla="*/ 2963 h 4451"/>
              <a:gd name="T82" fmla="*/ 600 w 2653"/>
              <a:gd name="T83" fmla="*/ 3216 h 4451"/>
              <a:gd name="T84" fmla="*/ 682 w 2653"/>
              <a:gd name="T85" fmla="*/ 3299 h 4451"/>
              <a:gd name="T86" fmla="*/ 810 w 2653"/>
              <a:gd name="T87" fmla="*/ 3363 h 4451"/>
              <a:gd name="T88" fmla="*/ 919 w 2653"/>
              <a:gd name="T89" fmla="*/ 3394 h 4451"/>
              <a:gd name="T90" fmla="*/ 1007 w 2653"/>
              <a:gd name="T91" fmla="*/ 3514 h 4451"/>
              <a:gd name="T92" fmla="*/ 1111 w 2653"/>
              <a:gd name="T93" fmla="*/ 3603 h 4451"/>
              <a:gd name="T94" fmla="*/ 1238 w 2653"/>
              <a:gd name="T95" fmla="*/ 3651 h 4451"/>
              <a:gd name="T96" fmla="*/ 1256 w 2653"/>
              <a:gd name="T97" fmla="*/ 3743 h 4451"/>
              <a:gd name="T98" fmla="*/ 1382 w 2653"/>
              <a:gd name="T99" fmla="*/ 3811 h 4451"/>
              <a:gd name="T100" fmla="*/ 1454 w 2653"/>
              <a:gd name="T101" fmla="*/ 3906 h 4451"/>
              <a:gd name="T102" fmla="*/ 1528 w 2653"/>
              <a:gd name="T103" fmla="*/ 4054 h 4451"/>
              <a:gd name="T104" fmla="*/ 1543 w 2653"/>
              <a:gd name="T105" fmla="*/ 4221 h 4451"/>
              <a:gd name="T106" fmla="*/ 1580 w 2653"/>
              <a:gd name="T107" fmla="*/ 4322 h 4451"/>
              <a:gd name="T108" fmla="*/ 1668 w 2653"/>
              <a:gd name="T109" fmla="*/ 4350 h 4451"/>
              <a:gd name="T110" fmla="*/ 1925 w 2653"/>
              <a:gd name="T111" fmla="*/ 4395 h 4451"/>
              <a:gd name="T112" fmla="*/ 2122 w 2653"/>
              <a:gd name="T113" fmla="*/ 4417 h 4451"/>
              <a:gd name="T114" fmla="*/ 2302 w 2653"/>
              <a:gd name="T115" fmla="*/ 4444 h 4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53" h="4451">
                <a:moveTo>
                  <a:pt x="2345" y="4451"/>
                </a:moveTo>
                <a:lnTo>
                  <a:pt x="2349" y="4440"/>
                </a:lnTo>
                <a:lnTo>
                  <a:pt x="2352" y="4431"/>
                </a:lnTo>
                <a:lnTo>
                  <a:pt x="2355" y="4426"/>
                </a:lnTo>
                <a:lnTo>
                  <a:pt x="2358" y="4422"/>
                </a:lnTo>
                <a:lnTo>
                  <a:pt x="2362" y="4418"/>
                </a:lnTo>
                <a:lnTo>
                  <a:pt x="2366" y="4413"/>
                </a:lnTo>
                <a:lnTo>
                  <a:pt x="2372" y="4410"/>
                </a:lnTo>
                <a:lnTo>
                  <a:pt x="2379" y="4407"/>
                </a:lnTo>
                <a:lnTo>
                  <a:pt x="2385" y="4404"/>
                </a:lnTo>
                <a:lnTo>
                  <a:pt x="2392" y="4401"/>
                </a:lnTo>
                <a:lnTo>
                  <a:pt x="2405" y="4397"/>
                </a:lnTo>
                <a:lnTo>
                  <a:pt x="2419" y="4393"/>
                </a:lnTo>
                <a:lnTo>
                  <a:pt x="2431" y="4389"/>
                </a:lnTo>
                <a:lnTo>
                  <a:pt x="2441" y="4383"/>
                </a:lnTo>
                <a:lnTo>
                  <a:pt x="2445" y="4380"/>
                </a:lnTo>
                <a:lnTo>
                  <a:pt x="2448" y="4377"/>
                </a:lnTo>
                <a:lnTo>
                  <a:pt x="2450" y="4371"/>
                </a:lnTo>
                <a:lnTo>
                  <a:pt x="2451" y="4366"/>
                </a:lnTo>
                <a:lnTo>
                  <a:pt x="2451" y="4355"/>
                </a:lnTo>
                <a:lnTo>
                  <a:pt x="2449" y="4345"/>
                </a:lnTo>
                <a:lnTo>
                  <a:pt x="2448" y="4336"/>
                </a:lnTo>
                <a:lnTo>
                  <a:pt x="2445" y="4326"/>
                </a:lnTo>
                <a:lnTo>
                  <a:pt x="2438" y="4309"/>
                </a:lnTo>
                <a:lnTo>
                  <a:pt x="2432" y="4291"/>
                </a:lnTo>
                <a:lnTo>
                  <a:pt x="2424" y="4275"/>
                </a:lnTo>
                <a:lnTo>
                  <a:pt x="2418" y="4258"/>
                </a:lnTo>
                <a:lnTo>
                  <a:pt x="2415" y="4248"/>
                </a:lnTo>
                <a:lnTo>
                  <a:pt x="2414" y="4238"/>
                </a:lnTo>
                <a:lnTo>
                  <a:pt x="2412" y="4229"/>
                </a:lnTo>
                <a:lnTo>
                  <a:pt x="2411" y="4218"/>
                </a:lnTo>
                <a:lnTo>
                  <a:pt x="2412" y="4206"/>
                </a:lnTo>
                <a:lnTo>
                  <a:pt x="2415" y="4196"/>
                </a:lnTo>
                <a:lnTo>
                  <a:pt x="2418" y="4187"/>
                </a:lnTo>
                <a:lnTo>
                  <a:pt x="2419" y="4175"/>
                </a:lnTo>
                <a:lnTo>
                  <a:pt x="2419" y="4161"/>
                </a:lnTo>
                <a:lnTo>
                  <a:pt x="2418" y="4147"/>
                </a:lnTo>
                <a:lnTo>
                  <a:pt x="2417" y="4141"/>
                </a:lnTo>
                <a:lnTo>
                  <a:pt x="2417" y="4135"/>
                </a:lnTo>
                <a:lnTo>
                  <a:pt x="2419" y="4128"/>
                </a:lnTo>
                <a:lnTo>
                  <a:pt x="2422" y="4122"/>
                </a:lnTo>
                <a:lnTo>
                  <a:pt x="2425" y="4119"/>
                </a:lnTo>
                <a:lnTo>
                  <a:pt x="2430" y="4116"/>
                </a:lnTo>
                <a:lnTo>
                  <a:pt x="2434" y="4116"/>
                </a:lnTo>
                <a:lnTo>
                  <a:pt x="2438" y="4115"/>
                </a:lnTo>
                <a:lnTo>
                  <a:pt x="2444" y="4115"/>
                </a:lnTo>
                <a:lnTo>
                  <a:pt x="2448" y="4115"/>
                </a:lnTo>
                <a:lnTo>
                  <a:pt x="2452" y="4114"/>
                </a:lnTo>
                <a:lnTo>
                  <a:pt x="2457" y="4111"/>
                </a:lnTo>
                <a:lnTo>
                  <a:pt x="2461" y="4106"/>
                </a:lnTo>
                <a:lnTo>
                  <a:pt x="2464" y="4099"/>
                </a:lnTo>
                <a:lnTo>
                  <a:pt x="2468" y="4093"/>
                </a:lnTo>
                <a:lnTo>
                  <a:pt x="2469" y="4086"/>
                </a:lnTo>
                <a:lnTo>
                  <a:pt x="2471" y="4073"/>
                </a:lnTo>
                <a:lnTo>
                  <a:pt x="2475" y="4058"/>
                </a:lnTo>
                <a:lnTo>
                  <a:pt x="2484" y="4035"/>
                </a:lnTo>
                <a:lnTo>
                  <a:pt x="2493" y="4016"/>
                </a:lnTo>
                <a:lnTo>
                  <a:pt x="2503" y="3995"/>
                </a:lnTo>
                <a:lnTo>
                  <a:pt x="2513" y="3973"/>
                </a:lnTo>
                <a:lnTo>
                  <a:pt x="2517" y="3961"/>
                </a:lnTo>
                <a:lnTo>
                  <a:pt x="2523" y="3949"/>
                </a:lnTo>
                <a:lnTo>
                  <a:pt x="2528" y="3939"/>
                </a:lnTo>
                <a:lnTo>
                  <a:pt x="2537" y="3927"/>
                </a:lnTo>
                <a:lnTo>
                  <a:pt x="2542" y="3921"/>
                </a:lnTo>
                <a:lnTo>
                  <a:pt x="2549" y="3916"/>
                </a:lnTo>
                <a:lnTo>
                  <a:pt x="2554" y="3911"/>
                </a:lnTo>
                <a:lnTo>
                  <a:pt x="2560" y="3907"/>
                </a:lnTo>
                <a:lnTo>
                  <a:pt x="2574" y="3899"/>
                </a:lnTo>
                <a:lnTo>
                  <a:pt x="2590" y="3891"/>
                </a:lnTo>
                <a:lnTo>
                  <a:pt x="2612" y="3878"/>
                </a:lnTo>
                <a:lnTo>
                  <a:pt x="2633" y="3865"/>
                </a:lnTo>
                <a:lnTo>
                  <a:pt x="2637" y="3862"/>
                </a:lnTo>
                <a:lnTo>
                  <a:pt x="2641" y="3857"/>
                </a:lnTo>
                <a:lnTo>
                  <a:pt x="2645" y="3854"/>
                </a:lnTo>
                <a:lnTo>
                  <a:pt x="2648" y="3850"/>
                </a:lnTo>
                <a:lnTo>
                  <a:pt x="2650" y="3844"/>
                </a:lnTo>
                <a:lnTo>
                  <a:pt x="2652" y="3839"/>
                </a:lnTo>
                <a:lnTo>
                  <a:pt x="2653" y="3833"/>
                </a:lnTo>
                <a:lnTo>
                  <a:pt x="2653" y="3827"/>
                </a:lnTo>
                <a:lnTo>
                  <a:pt x="2652" y="3823"/>
                </a:lnTo>
                <a:lnTo>
                  <a:pt x="2652" y="3819"/>
                </a:lnTo>
                <a:lnTo>
                  <a:pt x="2650" y="3815"/>
                </a:lnTo>
                <a:lnTo>
                  <a:pt x="2648" y="3812"/>
                </a:lnTo>
                <a:lnTo>
                  <a:pt x="2644" y="3806"/>
                </a:lnTo>
                <a:lnTo>
                  <a:pt x="2638" y="3801"/>
                </a:lnTo>
                <a:lnTo>
                  <a:pt x="2625" y="3791"/>
                </a:lnTo>
                <a:lnTo>
                  <a:pt x="2613" y="3779"/>
                </a:lnTo>
                <a:lnTo>
                  <a:pt x="2609" y="3774"/>
                </a:lnTo>
                <a:lnTo>
                  <a:pt x="2604" y="3769"/>
                </a:lnTo>
                <a:lnTo>
                  <a:pt x="2598" y="3765"/>
                </a:lnTo>
                <a:lnTo>
                  <a:pt x="2593" y="3761"/>
                </a:lnTo>
                <a:lnTo>
                  <a:pt x="2587" y="3758"/>
                </a:lnTo>
                <a:lnTo>
                  <a:pt x="2582" y="3754"/>
                </a:lnTo>
                <a:lnTo>
                  <a:pt x="2578" y="3748"/>
                </a:lnTo>
                <a:lnTo>
                  <a:pt x="2573" y="3742"/>
                </a:lnTo>
                <a:lnTo>
                  <a:pt x="2569" y="3734"/>
                </a:lnTo>
                <a:lnTo>
                  <a:pt x="2566" y="3727"/>
                </a:lnTo>
                <a:lnTo>
                  <a:pt x="2564" y="3719"/>
                </a:lnTo>
                <a:lnTo>
                  <a:pt x="2561" y="3711"/>
                </a:lnTo>
                <a:lnTo>
                  <a:pt x="2558" y="3695"/>
                </a:lnTo>
                <a:lnTo>
                  <a:pt x="2555" y="3678"/>
                </a:lnTo>
                <a:lnTo>
                  <a:pt x="2551" y="3649"/>
                </a:lnTo>
                <a:lnTo>
                  <a:pt x="2549" y="3623"/>
                </a:lnTo>
                <a:lnTo>
                  <a:pt x="2546" y="3597"/>
                </a:lnTo>
                <a:lnTo>
                  <a:pt x="2542" y="3567"/>
                </a:lnTo>
                <a:lnTo>
                  <a:pt x="2538" y="3555"/>
                </a:lnTo>
                <a:lnTo>
                  <a:pt x="2533" y="3543"/>
                </a:lnTo>
                <a:lnTo>
                  <a:pt x="2533" y="3543"/>
                </a:lnTo>
                <a:lnTo>
                  <a:pt x="1150" y="1533"/>
                </a:lnTo>
                <a:lnTo>
                  <a:pt x="1416" y="380"/>
                </a:lnTo>
                <a:lnTo>
                  <a:pt x="1416" y="380"/>
                </a:lnTo>
                <a:lnTo>
                  <a:pt x="1341" y="360"/>
                </a:lnTo>
                <a:lnTo>
                  <a:pt x="1267" y="339"/>
                </a:lnTo>
                <a:lnTo>
                  <a:pt x="1191" y="318"/>
                </a:lnTo>
                <a:lnTo>
                  <a:pt x="1116" y="297"/>
                </a:lnTo>
                <a:lnTo>
                  <a:pt x="1041" y="274"/>
                </a:lnTo>
                <a:lnTo>
                  <a:pt x="966" y="251"/>
                </a:lnTo>
                <a:lnTo>
                  <a:pt x="891" y="229"/>
                </a:lnTo>
                <a:lnTo>
                  <a:pt x="815" y="205"/>
                </a:lnTo>
                <a:lnTo>
                  <a:pt x="740" y="181"/>
                </a:lnTo>
                <a:lnTo>
                  <a:pt x="663" y="156"/>
                </a:lnTo>
                <a:lnTo>
                  <a:pt x="587" y="131"/>
                </a:lnTo>
                <a:lnTo>
                  <a:pt x="511" y="105"/>
                </a:lnTo>
                <a:lnTo>
                  <a:pt x="434" y="80"/>
                </a:lnTo>
                <a:lnTo>
                  <a:pt x="357" y="54"/>
                </a:lnTo>
                <a:lnTo>
                  <a:pt x="281" y="27"/>
                </a:lnTo>
                <a:lnTo>
                  <a:pt x="204" y="0"/>
                </a:lnTo>
                <a:lnTo>
                  <a:pt x="204" y="0"/>
                </a:lnTo>
                <a:lnTo>
                  <a:pt x="201" y="5"/>
                </a:lnTo>
                <a:lnTo>
                  <a:pt x="196" y="12"/>
                </a:lnTo>
                <a:lnTo>
                  <a:pt x="191" y="22"/>
                </a:lnTo>
                <a:lnTo>
                  <a:pt x="187" y="34"/>
                </a:lnTo>
                <a:lnTo>
                  <a:pt x="184" y="45"/>
                </a:lnTo>
                <a:lnTo>
                  <a:pt x="183" y="58"/>
                </a:lnTo>
                <a:lnTo>
                  <a:pt x="184" y="69"/>
                </a:lnTo>
                <a:lnTo>
                  <a:pt x="185" y="78"/>
                </a:lnTo>
                <a:lnTo>
                  <a:pt x="188" y="88"/>
                </a:lnTo>
                <a:lnTo>
                  <a:pt x="189" y="99"/>
                </a:lnTo>
                <a:lnTo>
                  <a:pt x="192" y="123"/>
                </a:lnTo>
                <a:lnTo>
                  <a:pt x="195" y="144"/>
                </a:lnTo>
                <a:lnTo>
                  <a:pt x="198" y="165"/>
                </a:lnTo>
                <a:lnTo>
                  <a:pt x="200" y="189"/>
                </a:lnTo>
                <a:lnTo>
                  <a:pt x="198" y="197"/>
                </a:lnTo>
                <a:lnTo>
                  <a:pt x="198" y="205"/>
                </a:lnTo>
                <a:lnTo>
                  <a:pt x="196" y="212"/>
                </a:lnTo>
                <a:lnTo>
                  <a:pt x="195" y="220"/>
                </a:lnTo>
                <a:lnTo>
                  <a:pt x="190" y="233"/>
                </a:lnTo>
                <a:lnTo>
                  <a:pt x="184" y="246"/>
                </a:lnTo>
                <a:lnTo>
                  <a:pt x="178" y="258"/>
                </a:lnTo>
                <a:lnTo>
                  <a:pt x="170" y="271"/>
                </a:lnTo>
                <a:lnTo>
                  <a:pt x="165" y="285"/>
                </a:lnTo>
                <a:lnTo>
                  <a:pt x="160" y="301"/>
                </a:lnTo>
                <a:lnTo>
                  <a:pt x="155" y="314"/>
                </a:lnTo>
                <a:lnTo>
                  <a:pt x="152" y="327"/>
                </a:lnTo>
                <a:lnTo>
                  <a:pt x="150" y="339"/>
                </a:lnTo>
                <a:lnTo>
                  <a:pt x="149" y="354"/>
                </a:lnTo>
                <a:lnTo>
                  <a:pt x="149" y="365"/>
                </a:lnTo>
                <a:lnTo>
                  <a:pt x="150" y="375"/>
                </a:lnTo>
                <a:lnTo>
                  <a:pt x="150" y="385"/>
                </a:lnTo>
                <a:lnTo>
                  <a:pt x="149" y="396"/>
                </a:lnTo>
                <a:lnTo>
                  <a:pt x="148" y="401"/>
                </a:lnTo>
                <a:lnTo>
                  <a:pt x="146" y="406"/>
                </a:lnTo>
                <a:lnTo>
                  <a:pt x="143" y="410"/>
                </a:lnTo>
                <a:lnTo>
                  <a:pt x="140" y="413"/>
                </a:lnTo>
                <a:lnTo>
                  <a:pt x="135" y="421"/>
                </a:lnTo>
                <a:lnTo>
                  <a:pt x="127" y="428"/>
                </a:lnTo>
                <a:lnTo>
                  <a:pt x="113" y="444"/>
                </a:lnTo>
                <a:lnTo>
                  <a:pt x="99" y="456"/>
                </a:lnTo>
                <a:lnTo>
                  <a:pt x="85" y="469"/>
                </a:lnTo>
                <a:lnTo>
                  <a:pt x="69" y="483"/>
                </a:lnTo>
                <a:lnTo>
                  <a:pt x="57" y="498"/>
                </a:lnTo>
                <a:lnTo>
                  <a:pt x="47" y="509"/>
                </a:lnTo>
                <a:lnTo>
                  <a:pt x="39" y="521"/>
                </a:lnTo>
                <a:lnTo>
                  <a:pt x="27" y="534"/>
                </a:lnTo>
                <a:lnTo>
                  <a:pt x="18" y="542"/>
                </a:lnTo>
                <a:lnTo>
                  <a:pt x="9" y="549"/>
                </a:lnTo>
                <a:lnTo>
                  <a:pt x="5" y="554"/>
                </a:lnTo>
                <a:lnTo>
                  <a:pt x="3" y="558"/>
                </a:lnTo>
                <a:lnTo>
                  <a:pt x="1" y="563"/>
                </a:lnTo>
                <a:lnTo>
                  <a:pt x="0" y="569"/>
                </a:lnTo>
                <a:lnTo>
                  <a:pt x="3" y="582"/>
                </a:lnTo>
                <a:lnTo>
                  <a:pt x="5" y="595"/>
                </a:lnTo>
                <a:lnTo>
                  <a:pt x="5" y="692"/>
                </a:lnTo>
                <a:lnTo>
                  <a:pt x="6" y="694"/>
                </a:lnTo>
                <a:lnTo>
                  <a:pt x="7" y="697"/>
                </a:lnTo>
                <a:lnTo>
                  <a:pt x="8" y="698"/>
                </a:lnTo>
                <a:lnTo>
                  <a:pt x="11" y="701"/>
                </a:lnTo>
                <a:lnTo>
                  <a:pt x="16" y="704"/>
                </a:lnTo>
                <a:lnTo>
                  <a:pt x="21" y="707"/>
                </a:lnTo>
                <a:lnTo>
                  <a:pt x="31" y="717"/>
                </a:lnTo>
                <a:lnTo>
                  <a:pt x="39" y="725"/>
                </a:lnTo>
                <a:lnTo>
                  <a:pt x="46" y="735"/>
                </a:lnTo>
                <a:lnTo>
                  <a:pt x="53" y="747"/>
                </a:lnTo>
                <a:lnTo>
                  <a:pt x="62" y="762"/>
                </a:lnTo>
                <a:lnTo>
                  <a:pt x="70" y="777"/>
                </a:lnTo>
                <a:lnTo>
                  <a:pt x="76" y="793"/>
                </a:lnTo>
                <a:lnTo>
                  <a:pt x="82" y="811"/>
                </a:lnTo>
                <a:lnTo>
                  <a:pt x="87" y="825"/>
                </a:lnTo>
                <a:lnTo>
                  <a:pt x="90" y="839"/>
                </a:lnTo>
                <a:lnTo>
                  <a:pt x="93" y="852"/>
                </a:lnTo>
                <a:lnTo>
                  <a:pt x="94" y="865"/>
                </a:lnTo>
                <a:lnTo>
                  <a:pt x="96" y="892"/>
                </a:lnTo>
                <a:lnTo>
                  <a:pt x="96" y="922"/>
                </a:lnTo>
                <a:lnTo>
                  <a:pt x="95" y="940"/>
                </a:lnTo>
                <a:lnTo>
                  <a:pt x="94" y="956"/>
                </a:lnTo>
                <a:lnTo>
                  <a:pt x="92" y="973"/>
                </a:lnTo>
                <a:lnTo>
                  <a:pt x="87" y="991"/>
                </a:lnTo>
                <a:lnTo>
                  <a:pt x="86" y="1002"/>
                </a:lnTo>
                <a:lnTo>
                  <a:pt x="85" y="1013"/>
                </a:lnTo>
                <a:lnTo>
                  <a:pt x="79" y="1028"/>
                </a:lnTo>
                <a:lnTo>
                  <a:pt x="73" y="1041"/>
                </a:lnTo>
                <a:lnTo>
                  <a:pt x="70" y="1047"/>
                </a:lnTo>
                <a:lnTo>
                  <a:pt x="68" y="1055"/>
                </a:lnTo>
                <a:lnTo>
                  <a:pt x="67" y="1062"/>
                </a:lnTo>
                <a:lnTo>
                  <a:pt x="67" y="1071"/>
                </a:lnTo>
                <a:lnTo>
                  <a:pt x="69" y="1084"/>
                </a:lnTo>
                <a:lnTo>
                  <a:pt x="72" y="1097"/>
                </a:lnTo>
                <a:lnTo>
                  <a:pt x="70" y="1106"/>
                </a:lnTo>
                <a:lnTo>
                  <a:pt x="68" y="1113"/>
                </a:lnTo>
                <a:lnTo>
                  <a:pt x="68" y="1123"/>
                </a:lnTo>
                <a:lnTo>
                  <a:pt x="69" y="1133"/>
                </a:lnTo>
                <a:lnTo>
                  <a:pt x="69" y="1141"/>
                </a:lnTo>
                <a:lnTo>
                  <a:pt x="67" y="1150"/>
                </a:lnTo>
                <a:lnTo>
                  <a:pt x="60" y="1165"/>
                </a:lnTo>
                <a:lnTo>
                  <a:pt x="53" y="1177"/>
                </a:lnTo>
                <a:lnTo>
                  <a:pt x="49" y="1182"/>
                </a:lnTo>
                <a:lnTo>
                  <a:pt x="47" y="1189"/>
                </a:lnTo>
                <a:lnTo>
                  <a:pt x="46" y="1195"/>
                </a:lnTo>
                <a:lnTo>
                  <a:pt x="45" y="1204"/>
                </a:lnTo>
                <a:lnTo>
                  <a:pt x="46" y="1212"/>
                </a:lnTo>
                <a:lnTo>
                  <a:pt x="48" y="1220"/>
                </a:lnTo>
                <a:lnTo>
                  <a:pt x="50" y="1228"/>
                </a:lnTo>
                <a:lnTo>
                  <a:pt x="53" y="1235"/>
                </a:lnTo>
                <a:lnTo>
                  <a:pt x="57" y="1251"/>
                </a:lnTo>
                <a:lnTo>
                  <a:pt x="60" y="1266"/>
                </a:lnTo>
                <a:lnTo>
                  <a:pt x="62" y="1282"/>
                </a:lnTo>
                <a:lnTo>
                  <a:pt x="63" y="1299"/>
                </a:lnTo>
                <a:lnTo>
                  <a:pt x="65" y="1324"/>
                </a:lnTo>
                <a:lnTo>
                  <a:pt x="66" y="1345"/>
                </a:lnTo>
                <a:lnTo>
                  <a:pt x="68" y="1356"/>
                </a:lnTo>
                <a:lnTo>
                  <a:pt x="72" y="1366"/>
                </a:lnTo>
                <a:lnTo>
                  <a:pt x="74" y="1371"/>
                </a:lnTo>
                <a:lnTo>
                  <a:pt x="77" y="1376"/>
                </a:lnTo>
                <a:lnTo>
                  <a:pt x="81" y="1380"/>
                </a:lnTo>
                <a:lnTo>
                  <a:pt x="85" y="1384"/>
                </a:lnTo>
                <a:lnTo>
                  <a:pt x="92" y="1391"/>
                </a:lnTo>
                <a:lnTo>
                  <a:pt x="98" y="1398"/>
                </a:lnTo>
                <a:lnTo>
                  <a:pt x="103" y="1405"/>
                </a:lnTo>
                <a:lnTo>
                  <a:pt x="108" y="1412"/>
                </a:lnTo>
                <a:lnTo>
                  <a:pt x="116" y="1427"/>
                </a:lnTo>
                <a:lnTo>
                  <a:pt x="125" y="1445"/>
                </a:lnTo>
                <a:lnTo>
                  <a:pt x="139" y="1473"/>
                </a:lnTo>
                <a:lnTo>
                  <a:pt x="151" y="1499"/>
                </a:lnTo>
                <a:lnTo>
                  <a:pt x="155" y="1512"/>
                </a:lnTo>
                <a:lnTo>
                  <a:pt x="158" y="1526"/>
                </a:lnTo>
                <a:lnTo>
                  <a:pt x="162" y="1541"/>
                </a:lnTo>
                <a:lnTo>
                  <a:pt x="162" y="1557"/>
                </a:lnTo>
                <a:lnTo>
                  <a:pt x="162" y="1572"/>
                </a:lnTo>
                <a:lnTo>
                  <a:pt x="160" y="1586"/>
                </a:lnTo>
                <a:lnTo>
                  <a:pt x="156" y="1600"/>
                </a:lnTo>
                <a:lnTo>
                  <a:pt x="151" y="1615"/>
                </a:lnTo>
                <a:lnTo>
                  <a:pt x="148" y="1622"/>
                </a:lnTo>
                <a:lnTo>
                  <a:pt x="144" y="1628"/>
                </a:lnTo>
                <a:lnTo>
                  <a:pt x="142" y="1635"/>
                </a:lnTo>
                <a:lnTo>
                  <a:pt x="141" y="1641"/>
                </a:lnTo>
                <a:lnTo>
                  <a:pt x="141" y="1648"/>
                </a:lnTo>
                <a:lnTo>
                  <a:pt x="142" y="1654"/>
                </a:lnTo>
                <a:lnTo>
                  <a:pt x="143" y="1660"/>
                </a:lnTo>
                <a:lnTo>
                  <a:pt x="146" y="1664"/>
                </a:lnTo>
                <a:lnTo>
                  <a:pt x="152" y="1674"/>
                </a:lnTo>
                <a:lnTo>
                  <a:pt x="158" y="1682"/>
                </a:lnTo>
                <a:lnTo>
                  <a:pt x="166" y="1690"/>
                </a:lnTo>
                <a:lnTo>
                  <a:pt x="175" y="1698"/>
                </a:lnTo>
                <a:lnTo>
                  <a:pt x="182" y="1708"/>
                </a:lnTo>
                <a:lnTo>
                  <a:pt x="189" y="1719"/>
                </a:lnTo>
                <a:lnTo>
                  <a:pt x="196" y="1732"/>
                </a:lnTo>
                <a:lnTo>
                  <a:pt x="205" y="1744"/>
                </a:lnTo>
                <a:lnTo>
                  <a:pt x="209" y="1748"/>
                </a:lnTo>
                <a:lnTo>
                  <a:pt x="215" y="1752"/>
                </a:lnTo>
                <a:lnTo>
                  <a:pt x="221" y="1757"/>
                </a:lnTo>
                <a:lnTo>
                  <a:pt x="229" y="1761"/>
                </a:lnTo>
                <a:lnTo>
                  <a:pt x="234" y="1764"/>
                </a:lnTo>
                <a:lnTo>
                  <a:pt x="238" y="1768"/>
                </a:lnTo>
                <a:lnTo>
                  <a:pt x="244" y="1771"/>
                </a:lnTo>
                <a:lnTo>
                  <a:pt x="249" y="1772"/>
                </a:lnTo>
                <a:lnTo>
                  <a:pt x="254" y="1771"/>
                </a:lnTo>
                <a:lnTo>
                  <a:pt x="257" y="1770"/>
                </a:lnTo>
                <a:lnTo>
                  <a:pt x="259" y="1769"/>
                </a:lnTo>
                <a:lnTo>
                  <a:pt x="261" y="1766"/>
                </a:lnTo>
                <a:lnTo>
                  <a:pt x="266" y="1761"/>
                </a:lnTo>
                <a:lnTo>
                  <a:pt x="271" y="1756"/>
                </a:lnTo>
                <a:lnTo>
                  <a:pt x="283" y="1744"/>
                </a:lnTo>
                <a:lnTo>
                  <a:pt x="293" y="1732"/>
                </a:lnTo>
                <a:lnTo>
                  <a:pt x="303" y="1719"/>
                </a:lnTo>
                <a:lnTo>
                  <a:pt x="313" y="1705"/>
                </a:lnTo>
                <a:lnTo>
                  <a:pt x="314" y="1715"/>
                </a:lnTo>
                <a:lnTo>
                  <a:pt x="314" y="1723"/>
                </a:lnTo>
                <a:lnTo>
                  <a:pt x="314" y="1731"/>
                </a:lnTo>
                <a:lnTo>
                  <a:pt x="313" y="1738"/>
                </a:lnTo>
                <a:lnTo>
                  <a:pt x="312" y="1746"/>
                </a:lnTo>
                <a:lnTo>
                  <a:pt x="312" y="1755"/>
                </a:lnTo>
                <a:lnTo>
                  <a:pt x="312" y="1762"/>
                </a:lnTo>
                <a:lnTo>
                  <a:pt x="313" y="1772"/>
                </a:lnTo>
                <a:lnTo>
                  <a:pt x="317" y="1784"/>
                </a:lnTo>
                <a:lnTo>
                  <a:pt x="322" y="1793"/>
                </a:lnTo>
                <a:lnTo>
                  <a:pt x="326" y="1803"/>
                </a:lnTo>
                <a:lnTo>
                  <a:pt x="329" y="1814"/>
                </a:lnTo>
                <a:lnTo>
                  <a:pt x="324" y="1836"/>
                </a:lnTo>
                <a:lnTo>
                  <a:pt x="328" y="1846"/>
                </a:lnTo>
                <a:lnTo>
                  <a:pt x="331" y="1856"/>
                </a:lnTo>
                <a:lnTo>
                  <a:pt x="333" y="1867"/>
                </a:lnTo>
                <a:lnTo>
                  <a:pt x="335" y="1878"/>
                </a:lnTo>
                <a:lnTo>
                  <a:pt x="328" y="1872"/>
                </a:lnTo>
                <a:lnTo>
                  <a:pt x="322" y="1867"/>
                </a:lnTo>
                <a:lnTo>
                  <a:pt x="315" y="1863"/>
                </a:lnTo>
                <a:lnTo>
                  <a:pt x="309" y="1858"/>
                </a:lnTo>
                <a:lnTo>
                  <a:pt x="295" y="1851"/>
                </a:lnTo>
                <a:lnTo>
                  <a:pt x="278" y="1843"/>
                </a:lnTo>
                <a:lnTo>
                  <a:pt x="255" y="1971"/>
                </a:lnTo>
                <a:lnTo>
                  <a:pt x="258" y="1993"/>
                </a:lnTo>
                <a:lnTo>
                  <a:pt x="259" y="2014"/>
                </a:lnTo>
                <a:lnTo>
                  <a:pt x="259" y="2023"/>
                </a:lnTo>
                <a:lnTo>
                  <a:pt x="260" y="2034"/>
                </a:lnTo>
                <a:lnTo>
                  <a:pt x="262" y="2045"/>
                </a:lnTo>
                <a:lnTo>
                  <a:pt x="265" y="2056"/>
                </a:lnTo>
                <a:lnTo>
                  <a:pt x="273" y="2076"/>
                </a:lnTo>
                <a:lnTo>
                  <a:pt x="282" y="2094"/>
                </a:lnTo>
                <a:lnTo>
                  <a:pt x="289" y="2112"/>
                </a:lnTo>
                <a:lnTo>
                  <a:pt x="298" y="2133"/>
                </a:lnTo>
                <a:lnTo>
                  <a:pt x="314" y="2151"/>
                </a:lnTo>
                <a:lnTo>
                  <a:pt x="329" y="2166"/>
                </a:lnTo>
                <a:lnTo>
                  <a:pt x="338" y="2172"/>
                </a:lnTo>
                <a:lnTo>
                  <a:pt x="346" y="2179"/>
                </a:lnTo>
                <a:lnTo>
                  <a:pt x="356" y="2185"/>
                </a:lnTo>
                <a:lnTo>
                  <a:pt x="367" y="2191"/>
                </a:lnTo>
                <a:lnTo>
                  <a:pt x="378" y="2197"/>
                </a:lnTo>
                <a:lnTo>
                  <a:pt x="389" y="2205"/>
                </a:lnTo>
                <a:lnTo>
                  <a:pt x="397" y="2212"/>
                </a:lnTo>
                <a:lnTo>
                  <a:pt x="406" y="2220"/>
                </a:lnTo>
                <a:lnTo>
                  <a:pt x="412" y="2229"/>
                </a:lnTo>
                <a:lnTo>
                  <a:pt x="418" y="2239"/>
                </a:lnTo>
                <a:lnTo>
                  <a:pt x="420" y="2245"/>
                </a:lnTo>
                <a:lnTo>
                  <a:pt x="421" y="2250"/>
                </a:lnTo>
                <a:lnTo>
                  <a:pt x="422" y="2257"/>
                </a:lnTo>
                <a:lnTo>
                  <a:pt x="422" y="2263"/>
                </a:lnTo>
                <a:lnTo>
                  <a:pt x="422" y="2269"/>
                </a:lnTo>
                <a:lnTo>
                  <a:pt x="421" y="2274"/>
                </a:lnTo>
                <a:lnTo>
                  <a:pt x="419" y="2279"/>
                </a:lnTo>
                <a:lnTo>
                  <a:pt x="416" y="2283"/>
                </a:lnTo>
                <a:lnTo>
                  <a:pt x="408" y="2290"/>
                </a:lnTo>
                <a:lnTo>
                  <a:pt x="399" y="2297"/>
                </a:lnTo>
                <a:lnTo>
                  <a:pt x="390" y="2302"/>
                </a:lnTo>
                <a:lnTo>
                  <a:pt x="380" y="2310"/>
                </a:lnTo>
                <a:lnTo>
                  <a:pt x="376" y="2313"/>
                </a:lnTo>
                <a:lnTo>
                  <a:pt x="371" y="2317"/>
                </a:lnTo>
                <a:lnTo>
                  <a:pt x="367" y="2322"/>
                </a:lnTo>
                <a:lnTo>
                  <a:pt x="364" y="2327"/>
                </a:lnTo>
                <a:lnTo>
                  <a:pt x="355" y="2343"/>
                </a:lnTo>
                <a:lnTo>
                  <a:pt x="349" y="2359"/>
                </a:lnTo>
                <a:lnTo>
                  <a:pt x="345" y="2368"/>
                </a:lnTo>
                <a:lnTo>
                  <a:pt x="344" y="2377"/>
                </a:lnTo>
                <a:lnTo>
                  <a:pt x="343" y="2385"/>
                </a:lnTo>
                <a:lnTo>
                  <a:pt x="342" y="2396"/>
                </a:lnTo>
                <a:lnTo>
                  <a:pt x="343" y="2405"/>
                </a:lnTo>
                <a:lnTo>
                  <a:pt x="345" y="2412"/>
                </a:lnTo>
                <a:lnTo>
                  <a:pt x="349" y="2420"/>
                </a:lnTo>
                <a:lnTo>
                  <a:pt x="353" y="2426"/>
                </a:lnTo>
                <a:lnTo>
                  <a:pt x="363" y="2439"/>
                </a:lnTo>
                <a:lnTo>
                  <a:pt x="372" y="2454"/>
                </a:lnTo>
                <a:lnTo>
                  <a:pt x="390" y="2486"/>
                </a:lnTo>
                <a:lnTo>
                  <a:pt x="405" y="2513"/>
                </a:lnTo>
                <a:lnTo>
                  <a:pt x="412" y="2527"/>
                </a:lnTo>
                <a:lnTo>
                  <a:pt x="420" y="2541"/>
                </a:lnTo>
                <a:lnTo>
                  <a:pt x="426" y="2556"/>
                </a:lnTo>
                <a:lnTo>
                  <a:pt x="433" y="2573"/>
                </a:lnTo>
                <a:lnTo>
                  <a:pt x="439" y="2593"/>
                </a:lnTo>
                <a:lnTo>
                  <a:pt x="446" y="2610"/>
                </a:lnTo>
                <a:lnTo>
                  <a:pt x="450" y="2628"/>
                </a:lnTo>
                <a:lnTo>
                  <a:pt x="454" y="2648"/>
                </a:lnTo>
                <a:lnTo>
                  <a:pt x="457" y="2673"/>
                </a:lnTo>
                <a:lnTo>
                  <a:pt x="459" y="2694"/>
                </a:lnTo>
                <a:lnTo>
                  <a:pt x="461" y="2705"/>
                </a:lnTo>
                <a:lnTo>
                  <a:pt x="465" y="2715"/>
                </a:lnTo>
                <a:lnTo>
                  <a:pt x="467" y="2720"/>
                </a:lnTo>
                <a:lnTo>
                  <a:pt x="471" y="2724"/>
                </a:lnTo>
                <a:lnTo>
                  <a:pt x="474" y="2729"/>
                </a:lnTo>
                <a:lnTo>
                  <a:pt x="478" y="2733"/>
                </a:lnTo>
                <a:lnTo>
                  <a:pt x="498" y="2751"/>
                </a:lnTo>
                <a:lnTo>
                  <a:pt x="514" y="2770"/>
                </a:lnTo>
                <a:lnTo>
                  <a:pt x="520" y="2779"/>
                </a:lnTo>
                <a:lnTo>
                  <a:pt x="528" y="2789"/>
                </a:lnTo>
                <a:lnTo>
                  <a:pt x="534" y="2800"/>
                </a:lnTo>
                <a:lnTo>
                  <a:pt x="542" y="2813"/>
                </a:lnTo>
                <a:lnTo>
                  <a:pt x="549" y="2824"/>
                </a:lnTo>
                <a:lnTo>
                  <a:pt x="558" y="2833"/>
                </a:lnTo>
                <a:lnTo>
                  <a:pt x="561" y="2842"/>
                </a:lnTo>
                <a:lnTo>
                  <a:pt x="565" y="2850"/>
                </a:lnTo>
                <a:lnTo>
                  <a:pt x="567" y="2857"/>
                </a:lnTo>
                <a:lnTo>
                  <a:pt x="568" y="2865"/>
                </a:lnTo>
                <a:lnTo>
                  <a:pt x="570" y="2880"/>
                </a:lnTo>
                <a:lnTo>
                  <a:pt x="571" y="2897"/>
                </a:lnTo>
                <a:lnTo>
                  <a:pt x="572" y="2906"/>
                </a:lnTo>
                <a:lnTo>
                  <a:pt x="574" y="2913"/>
                </a:lnTo>
                <a:lnTo>
                  <a:pt x="576" y="2920"/>
                </a:lnTo>
                <a:lnTo>
                  <a:pt x="581" y="2926"/>
                </a:lnTo>
                <a:lnTo>
                  <a:pt x="590" y="2937"/>
                </a:lnTo>
                <a:lnTo>
                  <a:pt x="602" y="2948"/>
                </a:lnTo>
                <a:lnTo>
                  <a:pt x="610" y="2953"/>
                </a:lnTo>
                <a:lnTo>
                  <a:pt x="616" y="2960"/>
                </a:lnTo>
                <a:lnTo>
                  <a:pt x="619" y="2963"/>
                </a:lnTo>
                <a:lnTo>
                  <a:pt x="621" y="2966"/>
                </a:lnTo>
                <a:lnTo>
                  <a:pt x="623" y="2971"/>
                </a:lnTo>
                <a:lnTo>
                  <a:pt x="624" y="2975"/>
                </a:lnTo>
                <a:lnTo>
                  <a:pt x="623" y="2985"/>
                </a:lnTo>
                <a:lnTo>
                  <a:pt x="622" y="2995"/>
                </a:lnTo>
                <a:lnTo>
                  <a:pt x="622" y="3009"/>
                </a:lnTo>
                <a:lnTo>
                  <a:pt x="623" y="3022"/>
                </a:lnTo>
                <a:lnTo>
                  <a:pt x="625" y="3035"/>
                </a:lnTo>
                <a:lnTo>
                  <a:pt x="627" y="3049"/>
                </a:lnTo>
                <a:lnTo>
                  <a:pt x="600" y="3216"/>
                </a:lnTo>
                <a:lnTo>
                  <a:pt x="601" y="3229"/>
                </a:lnTo>
                <a:lnTo>
                  <a:pt x="603" y="3239"/>
                </a:lnTo>
                <a:lnTo>
                  <a:pt x="608" y="3250"/>
                </a:lnTo>
                <a:lnTo>
                  <a:pt x="614" y="3260"/>
                </a:lnTo>
                <a:lnTo>
                  <a:pt x="621" y="3269"/>
                </a:lnTo>
                <a:lnTo>
                  <a:pt x="629" y="3276"/>
                </a:lnTo>
                <a:lnTo>
                  <a:pt x="639" y="3283"/>
                </a:lnTo>
                <a:lnTo>
                  <a:pt x="651" y="3288"/>
                </a:lnTo>
                <a:lnTo>
                  <a:pt x="666" y="3293"/>
                </a:lnTo>
                <a:lnTo>
                  <a:pt x="682" y="3299"/>
                </a:lnTo>
                <a:lnTo>
                  <a:pt x="696" y="3304"/>
                </a:lnTo>
                <a:lnTo>
                  <a:pt x="709" y="3311"/>
                </a:lnTo>
                <a:lnTo>
                  <a:pt x="720" y="3317"/>
                </a:lnTo>
                <a:lnTo>
                  <a:pt x="731" y="3325"/>
                </a:lnTo>
                <a:lnTo>
                  <a:pt x="742" y="3331"/>
                </a:lnTo>
                <a:lnTo>
                  <a:pt x="752" y="3339"/>
                </a:lnTo>
                <a:lnTo>
                  <a:pt x="764" y="3345"/>
                </a:lnTo>
                <a:lnTo>
                  <a:pt x="778" y="3352"/>
                </a:lnTo>
                <a:lnTo>
                  <a:pt x="795" y="3358"/>
                </a:lnTo>
                <a:lnTo>
                  <a:pt x="810" y="3363"/>
                </a:lnTo>
                <a:lnTo>
                  <a:pt x="825" y="3366"/>
                </a:lnTo>
                <a:lnTo>
                  <a:pt x="842" y="3370"/>
                </a:lnTo>
                <a:lnTo>
                  <a:pt x="853" y="3374"/>
                </a:lnTo>
                <a:lnTo>
                  <a:pt x="863" y="3379"/>
                </a:lnTo>
                <a:lnTo>
                  <a:pt x="872" y="3382"/>
                </a:lnTo>
                <a:lnTo>
                  <a:pt x="884" y="3386"/>
                </a:lnTo>
                <a:lnTo>
                  <a:pt x="894" y="3387"/>
                </a:lnTo>
                <a:lnTo>
                  <a:pt x="903" y="3388"/>
                </a:lnTo>
                <a:lnTo>
                  <a:pt x="910" y="3391"/>
                </a:lnTo>
                <a:lnTo>
                  <a:pt x="919" y="3394"/>
                </a:lnTo>
                <a:lnTo>
                  <a:pt x="926" y="3399"/>
                </a:lnTo>
                <a:lnTo>
                  <a:pt x="932" y="3405"/>
                </a:lnTo>
                <a:lnTo>
                  <a:pt x="936" y="3411"/>
                </a:lnTo>
                <a:lnTo>
                  <a:pt x="940" y="3417"/>
                </a:lnTo>
                <a:lnTo>
                  <a:pt x="948" y="3431"/>
                </a:lnTo>
                <a:lnTo>
                  <a:pt x="957" y="3445"/>
                </a:lnTo>
                <a:lnTo>
                  <a:pt x="974" y="3471"/>
                </a:lnTo>
                <a:lnTo>
                  <a:pt x="990" y="3493"/>
                </a:lnTo>
                <a:lnTo>
                  <a:pt x="999" y="3503"/>
                </a:lnTo>
                <a:lnTo>
                  <a:pt x="1007" y="3514"/>
                </a:lnTo>
                <a:lnTo>
                  <a:pt x="1018" y="3523"/>
                </a:lnTo>
                <a:lnTo>
                  <a:pt x="1030" y="3535"/>
                </a:lnTo>
                <a:lnTo>
                  <a:pt x="1062" y="3561"/>
                </a:lnTo>
                <a:lnTo>
                  <a:pt x="1068" y="3563"/>
                </a:lnTo>
                <a:lnTo>
                  <a:pt x="1073" y="3567"/>
                </a:lnTo>
                <a:lnTo>
                  <a:pt x="1084" y="3579"/>
                </a:lnTo>
                <a:lnTo>
                  <a:pt x="1094" y="3590"/>
                </a:lnTo>
                <a:lnTo>
                  <a:pt x="1099" y="3595"/>
                </a:lnTo>
                <a:lnTo>
                  <a:pt x="1105" y="3599"/>
                </a:lnTo>
                <a:lnTo>
                  <a:pt x="1111" y="3603"/>
                </a:lnTo>
                <a:lnTo>
                  <a:pt x="1119" y="3607"/>
                </a:lnTo>
                <a:lnTo>
                  <a:pt x="1143" y="3616"/>
                </a:lnTo>
                <a:lnTo>
                  <a:pt x="1165" y="3624"/>
                </a:lnTo>
                <a:lnTo>
                  <a:pt x="1188" y="3630"/>
                </a:lnTo>
                <a:lnTo>
                  <a:pt x="1214" y="3638"/>
                </a:lnTo>
                <a:lnTo>
                  <a:pt x="1219" y="3640"/>
                </a:lnTo>
                <a:lnTo>
                  <a:pt x="1226" y="3641"/>
                </a:lnTo>
                <a:lnTo>
                  <a:pt x="1230" y="3643"/>
                </a:lnTo>
                <a:lnTo>
                  <a:pt x="1235" y="3647"/>
                </a:lnTo>
                <a:lnTo>
                  <a:pt x="1238" y="3651"/>
                </a:lnTo>
                <a:lnTo>
                  <a:pt x="1241" y="3656"/>
                </a:lnTo>
                <a:lnTo>
                  <a:pt x="1242" y="3662"/>
                </a:lnTo>
                <a:lnTo>
                  <a:pt x="1243" y="3668"/>
                </a:lnTo>
                <a:lnTo>
                  <a:pt x="1246" y="3681"/>
                </a:lnTo>
                <a:lnTo>
                  <a:pt x="1247" y="3694"/>
                </a:lnTo>
                <a:lnTo>
                  <a:pt x="1248" y="3706"/>
                </a:lnTo>
                <a:lnTo>
                  <a:pt x="1248" y="3721"/>
                </a:lnTo>
                <a:lnTo>
                  <a:pt x="1249" y="3729"/>
                </a:lnTo>
                <a:lnTo>
                  <a:pt x="1251" y="3736"/>
                </a:lnTo>
                <a:lnTo>
                  <a:pt x="1256" y="3743"/>
                </a:lnTo>
                <a:lnTo>
                  <a:pt x="1260" y="3748"/>
                </a:lnTo>
                <a:lnTo>
                  <a:pt x="1272" y="3759"/>
                </a:lnTo>
                <a:lnTo>
                  <a:pt x="1285" y="3769"/>
                </a:lnTo>
                <a:lnTo>
                  <a:pt x="1296" y="3776"/>
                </a:lnTo>
                <a:lnTo>
                  <a:pt x="1305" y="3782"/>
                </a:lnTo>
                <a:lnTo>
                  <a:pt x="1316" y="3787"/>
                </a:lnTo>
                <a:lnTo>
                  <a:pt x="1326" y="3790"/>
                </a:lnTo>
                <a:lnTo>
                  <a:pt x="1348" y="3798"/>
                </a:lnTo>
                <a:lnTo>
                  <a:pt x="1370" y="3805"/>
                </a:lnTo>
                <a:lnTo>
                  <a:pt x="1382" y="3811"/>
                </a:lnTo>
                <a:lnTo>
                  <a:pt x="1392" y="3816"/>
                </a:lnTo>
                <a:lnTo>
                  <a:pt x="1402" y="3823"/>
                </a:lnTo>
                <a:lnTo>
                  <a:pt x="1410" y="3829"/>
                </a:lnTo>
                <a:lnTo>
                  <a:pt x="1418" y="3838"/>
                </a:lnTo>
                <a:lnTo>
                  <a:pt x="1424" y="3846"/>
                </a:lnTo>
                <a:lnTo>
                  <a:pt x="1431" y="3856"/>
                </a:lnTo>
                <a:lnTo>
                  <a:pt x="1437" y="3867"/>
                </a:lnTo>
                <a:lnTo>
                  <a:pt x="1444" y="3881"/>
                </a:lnTo>
                <a:lnTo>
                  <a:pt x="1449" y="3894"/>
                </a:lnTo>
                <a:lnTo>
                  <a:pt x="1454" y="3906"/>
                </a:lnTo>
                <a:lnTo>
                  <a:pt x="1461" y="3920"/>
                </a:lnTo>
                <a:lnTo>
                  <a:pt x="1472" y="3937"/>
                </a:lnTo>
                <a:lnTo>
                  <a:pt x="1481" y="3952"/>
                </a:lnTo>
                <a:lnTo>
                  <a:pt x="1492" y="3966"/>
                </a:lnTo>
                <a:lnTo>
                  <a:pt x="1503" y="3984"/>
                </a:lnTo>
                <a:lnTo>
                  <a:pt x="1510" y="3997"/>
                </a:lnTo>
                <a:lnTo>
                  <a:pt x="1514" y="4007"/>
                </a:lnTo>
                <a:lnTo>
                  <a:pt x="1518" y="4019"/>
                </a:lnTo>
                <a:lnTo>
                  <a:pt x="1521" y="4030"/>
                </a:lnTo>
                <a:lnTo>
                  <a:pt x="1528" y="4054"/>
                </a:lnTo>
                <a:lnTo>
                  <a:pt x="1535" y="4080"/>
                </a:lnTo>
                <a:lnTo>
                  <a:pt x="1544" y="4107"/>
                </a:lnTo>
                <a:lnTo>
                  <a:pt x="1552" y="4133"/>
                </a:lnTo>
                <a:lnTo>
                  <a:pt x="1554" y="4146"/>
                </a:lnTo>
                <a:lnTo>
                  <a:pt x="1555" y="4158"/>
                </a:lnTo>
                <a:lnTo>
                  <a:pt x="1555" y="4173"/>
                </a:lnTo>
                <a:lnTo>
                  <a:pt x="1554" y="4188"/>
                </a:lnTo>
                <a:lnTo>
                  <a:pt x="1550" y="4200"/>
                </a:lnTo>
                <a:lnTo>
                  <a:pt x="1545" y="4210"/>
                </a:lnTo>
                <a:lnTo>
                  <a:pt x="1543" y="4221"/>
                </a:lnTo>
                <a:lnTo>
                  <a:pt x="1541" y="4233"/>
                </a:lnTo>
                <a:lnTo>
                  <a:pt x="1545" y="4236"/>
                </a:lnTo>
                <a:lnTo>
                  <a:pt x="1551" y="4238"/>
                </a:lnTo>
                <a:lnTo>
                  <a:pt x="1566" y="4237"/>
                </a:lnTo>
                <a:lnTo>
                  <a:pt x="1580" y="4233"/>
                </a:lnTo>
                <a:lnTo>
                  <a:pt x="1582" y="4254"/>
                </a:lnTo>
                <a:lnTo>
                  <a:pt x="1582" y="4271"/>
                </a:lnTo>
                <a:lnTo>
                  <a:pt x="1581" y="4288"/>
                </a:lnTo>
                <a:lnTo>
                  <a:pt x="1580" y="4309"/>
                </a:lnTo>
                <a:lnTo>
                  <a:pt x="1580" y="4322"/>
                </a:lnTo>
                <a:lnTo>
                  <a:pt x="1581" y="4335"/>
                </a:lnTo>
                <a:lnTo>
                  <a:pt x="1581" y="4335"/>
                </a:lnTo>
                <a:lnTo>
                  <a:pt x="1592" y="4337"/>
                </a:lnTo>
                <a:lnTo>
                  <a:pt x="1602" y="4338"/>
                </a:lnTo>
                <a:lnTo>
                  <a:pt x="1613" y="4339"/>
                </a:lnTo>
                <a:lnTo>
                  <a:pt x="1625" y="4340"/>
                </a:lnTo>
                <a:lnTo>
                  <a:pt x="1637" y="4342"/>
                </a:lnTo>
                <a:lnTo>
                  <a:pt x="1647" y="4344"/>
                </a:lnTo>
                <a:lnTo>
                  <a:pt x="1656" y="4347"/>
                </a:lnTo>
                <a:lnTo>
                  <a:pt x="1668" y="4350"/>
                </a:lnTo>
                <a:lnTo>
                  <a:pt x="1696" y="4356"/>
                </a:lnTo>
                <a:lnTo>
                  <a:pt x="1721" y="4360"/>
                </a:lnTo>
                <a:lnTo>
                  <a:pt x="1746" y="4366"/>
                </a:lnTo>
                <a:lnTo>
                  <a:pt x="1774" y="4371"/>
                </a:lnTo>
                <a:lnTo>
                  <a:pt x="1802" y="4377"/>
                </a:lnTo>
                <a:lnTo>
                  <a:pt x="1827" y="4381"/>
                </a:lnTo>
                <a:lnTo>
                  <a:pt x="1852" y="4384"/>
                </a:lnTo>
                <a:lnTo>
                  <a:pt x="1880" y="4387"/>
                </a:lnTo>
                <a:lnTo>
                  <a:pt x="1904" y="4391"/>
                </a:lnTo>
                <a:lnTo>
                  <a:pt x="1925" y="4395"/>
                </a:lnTo>
                <a:lnTo>
                  <a:pt x="1936" y="4397"/>
                </a:lnTo>
                <a:lnTo>
                  <a:pt x="1947" y="4399"/>
                </a:lnTo>
                <a:lnTo>
                  <a:pt x="1958" y="4400"/>
                </a:lnTo>
                <a:lnTo>
                  <a:pt x="1971" y="4400"/>
                </a:lnTo>
                <a:lnTo>
                  <a:pt x="1991" y="4401"/>
                </a:lnTo>
                <a:lnTo>
                  <a:pt x="2011" y="4403"/>
                </a:lnTo>
                <a:lnTo>
                  <a:pt x="2029" y="4405"/>
                </a:lnTo>
                <a:lnTo>
                  <a:pt x="2046" y="4407"/>
                </a:lnTo>
                <a:lnTo>
                  <a:pt x="2082" y="4412"/>
                </a:lnTo>
                <a:lnTo>
                  <a:pt x="2122" y="4417"/>
                </a:lnTo>
                <a:lnTo>
                  <a:pt x="2141" y="4418"/>
                </a:lnTo>
                <a:lnTo>
                  <a:pt x="2160" y="4420"/>
                </a:lnTo>
                <a:lnTo>
                  <a:pt x="2177" y="4422"/>
                </a:lnTo>
                <a:lnTo>
                  <a:pt x="2196" y="4424"/>
                </a:lnTo>
                <a:lnTo>
                  <a:pt x="2214" y="4427"/>
                </a:lnTo>
                <a:lnTo>
                  <a:pt x="2228" y="4430"/>
                </a:lnTo>
                <a:lnTo>
                  <a:pt x="2243" y="4433"/>
                </a:lnTo>
                <a:lnTo>
                  <a:pt x="2260" y="4435"/>
                </a:lnTo>
                <a:lnTo>
                  <a:pt x="2283" y="4439"/>
                </a:lnTo>
                <a:lnTo>
                  <a:pt x="2302" y="4444"/>
                </a:lnTo>
                <a:lnTo>
                  <a:pt x="2322" y="4447"/>
                </a:lnTo>
                <a:lnTo>
                  <a:pt x="2345" y="4451"/>
                </a:lnTo>
                <a:lnTo>
                  <a:pt x="2345" y="445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4" name="Freeform 270"/>
          <p:cNvSpPr>
            <a:spLocks/>
          </p:cNvSpPr>
          <p:nvPr/>
        </p:nvSpPr>
        <p:spPr bwMode="auto">
          <a:xfrm>
            <a:off x="2463298" y="4287276"/>
            <a:ext cx="949472" cy="1156780"/>
          </a:xfrm>
          <a:custGeom>
            <a:avLst/>
            <a:gdLst>
              <a:gd name="T0" fmla="*/ 438 w 2061"/>
              <a:gd name="T1" fmla="*/ 330 h 2513"/>
              <a:gd name="T2" fmla="*/ 412 w 2061"/>
              <a:gd name="T3" fmla="*/ 349 h 2513"/>
              <a:gd name="T4" fmla="*/ 401 w 2061"/>
              <a:gd name="T5" fmla="*/ 353 h 2513"/>
              <a:gd name="T6" fmla="*/ 385 w 2061"/>
              <a:gd name="T7" fmla="*/ 345 h 2513"/>
              <a:gd name="T8" fmla="*/ 369 w 2061"/>
              <a:gd name="T9" fmla="*/ 332 h 2513"/>
              <a:gd name="T10" fmla="*/ 339 w 2061"/>
              <a:gd name="T11" fmla="*/ 320 h 2513"/>
              <a:gd name="T12" fmla="*/ 295 w 2061"/>
              <a:gd name="T13" fmla="*/ 319 h 2513"/>
              <a:gd name="T14" fmla="*/ 243 w 2061"/>
              <a:gd name="T15" fmla="*/ 321 h 2513"/>
              <a:gd name="T16" fmla="*/ 212 w 2061"/>
              <a:gd name="T17" fmla="*/ 338 h 2513"/>
              <a:gd name="T18" fmla="*/ 194 w 2061"/>
              <a:gd name="T19" fmla="*/ 368 h 2513"/>
              <a:gd name="T20" fmla="*/ 198 w 2061"/>
              <a:gd name="T21" fmla="*/ 400 h 2513"/>
              <a:gd name="T22" fmla="*/ 195 w 2061"/>
              <a:gd name="T23" fmla="*/ 433 h 2513"/>
              <a:gd name="T24" fmla="*/ 192 w 2061"/>
              <a:gd name="T25" fmla="*/ 481 h 2513"/>
              <a:gd name="T26" fmla="*/ 197 w 2061"/>
              <a:gd name="T27" fmla="*/ 534 h 2513"/>
              <a:gd name="T28" fmla="*/ 197 w 2061"/>
              <a:gd name="T29" fmla="*/ 608 h 2513"/>
              <a:gd name="T30" fmla="*/ 202 w 2061"/>
              <a:gd name="T31" fmla="*/ 650 h 2513"/>
              <a:gd name="T32" fmla="*/ 198 w 2061"/>
              <a:gd name="T33" fmla="*/ 698 h 2513"/>
              <a:gd name="T34" fmla="*/ 184 w 2061"/>
              <a:gd name="T35" fmla="*/ 725 h 2513"/>
              <a:gd name="T36" fmla="*/ 186 w 2061"/>
              <a:gd name="T37" fmla="*/ 761 h 2513"/>
              <a:gd name="T38" fmla="*/ 193 w 2061"/>
              <a:gd name="T39" fmla="*/ 793 h 2513"/>
              <a:gd name="T40" fmla="*/ 206 w 2061"/>
              <a:gd name="T41" fmla="*/ 887 h 2513"/>
              <a:gd name="T42" fmla="*/ 219 w 2061"/>
              <a:gd name="T43" fmla="*/ 957 h 2513"/>
              <a:gd name="T44" fmla="*/ 233 w 2061"/>
              <a:gd name="T45" fmla="*/ 986 h 2513"/>
              <a:gd name="T46" fmla="*/ 253 w 2061"/>
              <a:gd name="T47" fmla="*/ 1003 h 2513"/>
              <a:gd name="T48" fmla="*/ 280 w 2061"/>
              <a:gd name="T49" fmla="*/ 1029 h 2513"/>
              <a:gd name="T50" fmla="*/ 305 w 2061"/>
              <a:gd name="T51" fmla="*/ 1053 h 2513"/>
              <a:gd name="T52" fmla="*/ 308 w 2061"/>
              <a:gd name="T53" fmla="*/ 1071 h 2513"/>
              <a:gd name="T54" fmla="*/ 300 w 2061"/>
              <a:gd name="T55" fmla="*/ 1092 h 2513"/>
              <a:gd name="T56" fmla="*/ 267 w 2061"/>
              <a:gd name="T57" fmla="*/ 1116 h 2513"/>
              <a:gd name="T58" fmla="*/ 209 w 2061"/>
              <a:gd name="T59" fmla="*/ 1149 h 2513"/>
              <a:gd name="T60" fmla="*/ 183 w 2061"/>
              <a:gd name="T61" fmla="*/ 1177 h 2513"/>
              <a:gd name="T62" fmla="*/ 158 w 2061"/>
              <a:gd name="T63" fmla="*/ 1233 h 2513"/>
              <a:gd name="T64" fmla="*/ 126 w 2061"/>
              <a:gd name="T65" fmla="*/ 1311 h 2513"/>
              <a:gd name="T66" fmla="*/ 116 w 2061"/>
              <a:gd name="T67" fmla="*/ 1344 h 2513"/>
              <a:gd name="T68" fmla="*/ 99 w 2061"/>
              <a:gd name="T69" fmla="*/ 1353 h 2513"/>
              <a:gd name="T70" fmla="*/ 80 w 2061"/>
              <a:gd name="T71" fmla="*/ 1357 h 2513"/>
              <a:gd name="T72" fmla="*/ 72 w 2061"/>
              <a:gd name="T73" fmla="*/ 1379 h 2513"/>
              <a:gd name="T74" fmla="*/ 73 w 2061"/>
              <a:gd name="T75" fmla="*/ 1425 h 2513"/>
              <a:gd name="T76" fmla="*/ 67 w 2061"/>
              <a:gd name="T77" fmla="*/ 1467 h 2513"/>
              <a:gd name="T78" fmla="*/ 79 w 2061"/>
              <a:gd name="T79" fmla="*/ 1513 h 2513"/>
              <a:gd name="T80" fmla="*/ 103 w 2061"/>
              <a:gd name="T81" fmla="*/ 1574 h 2513"/>
              <a:gd name="T82" fmla="*/ 105 w 2061"/>
              <a:gd name="T83" fmla="*/ 1609 h 2513"/>
              <a:gd name="T84" fmla="*/ 86 w 2061"/>
              <a:gd name="T85" fmla="*/ 1627 h 2513"/>
              <a:gd name="T86" fmla="*/ 40 w 2061"/>
              <a:gd name="T87" fmla="*/ 1642 h 2513"/>
              <a:gd name="T88" fmla="*/ 17 w 2061"/>
              <a:gd name="T89" fmla="*/ 1656 h 2513"/>
              <a:gd name="T90" fmla="*/ 4 w 2061"/>
              <a:gd name="T91" fmla="*/ 1678 h 2513"/>
              <a:gd name="T92" fmla="*/ 4 w 2061"/>
              <a:gd name="T93" fmla="*/ 1716 h 2513"/>
              <a:gd name="T94" fmla="*/ 1853 w 2061"/>
              <a:gd name="T95" fmla="*/ 2513 h 2513"/>
              <a:gd name="T96" fmla="*/ 1966 w 2061"/>
              <a:gd name="T97" fmla="*/ 232 h 2513"/>
              <a:gd name="T98" fmla="*/ 1585 w 2061"/>
              <a:gd name="T99" fmla="*/ 177 h 2513"/>
              <a:gd name="T100" fmla="*/ 1197 w 2061"/>
              <a:gd name="T101" fmla="*/ 118 h 2513"/>
              <a:gd name="T102" fmla="*/ 802 w 2061"/>
              <a:gd name="T103" fmla="*/ 52 h 2513"/>
              <a:gd name="T104" fmla="*/ 499 w 2061"/>
              <a:gd name="T105" fmla="*/ 0 h 2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61" h="2513">
                <a:moveTo>
                  <a:pt x="499" y="0"/>
                </a:moveTo>
                <a:lnTo>
                  <a:pt x="453" y="322"/>
                </a:lnTo>
                <a:lnTo>
                  <a:pt x="445" y="325"/>
                </a:lnTo>
                <a:lnTo>
                  <a:pt x="438" y="330"/>
                </a:lnTo>
                <a:lnTo>
                  <a:pt x="430" y="335"/>
                </a:lnTo>
                <a:lnTo>
                  <a:pt x="423" y="340"/>
                </a:lnTo>
                <a:lnTo>
                  <a:pt x="417" y="345"/>
                </a:lnTo>
                <a:lnTo>
                  <a:pt x="412" y="349"/>
                </a:lnTo>
                <a:lnTo>
                  <a:pt x="410" y="350"/>
                </a:lnTo>
                <a:lnTo>
                  <a:pt x="408" y="352"/>
                </a:lnTo>
                <a:lnTo>
                  <a:pt x="404" y="353"/>
                </a:lnTo>
                <a:lnTo>
                  <a:pt x="401" y="353"/>
                </a:lnTo>
                <a:lnTo>
                  <a:pt x="396" y="352"/>
                </a:lnTo>
                <a:lnTo>
                  <a:pt x="391" y="351"/>
                </a:lnTo>
                <a:lnTo>
                  <a:pt x="388" y="348"/>
                </a:lnTo>
                <a:lnTo>
                  <a:pt x="385" y="345"/>
                </a:lnTo>
                <a:lnTo>
                  <a:pt x="382" y="341"/>
                </a:lnTo>
                <a:lnTo>
                  <a:pt x="377" y="338"/>
                </a:lnTo>
                <a:lnTo>
                  <a:pt x="374" y="335"/>
                </a:lnTo>
                <a:lnTo>
                  <a:pt x="369" y="332"/>
                </a:lnTo>
                <a:lnTo>
                  <a:pt x="358" y="327"/>
                </a:lnTo>
                <a:lnTo>
                  <a:pt x="348" y="323"/>
                </a:lnTo>
                <a:lnTo>
                  <a:pt x="343" y="321"/>
                </a:lnTo>
                <a:lnTo>
                  <a:pt x="339" y="320"/>
                </a:lnTo>
                <a:lnTo>
                  <a:pt x="332" y="319"/>
                </a:lnTo>
                <a:lnTo>
                  <a:pt x="326" y="319"/>
                </a:lnTo>
                <a:lnTo>
                  <a:pt x="310" y="319"/>
                </a:lnTo>
                <a:lnTo>
                  <a:pt x="295" y="319"/>
                </a:lnTo>
                <a:lnTo>
                  <a:pt x="279" y="319"/>
                </a:lnTo>
                <a:lnTo>
                  <a:pt x="264" y="319"/>
                </a:lnTo>
                <a:lnTo>
                  <a:pt x="253" y="320"/>
                </a:lnTo>
                <a:lnTo>
                  <a:pt x="243" y="321"/>
                </a:lnTo>
                <a:lnTo>
                  <a:pt x="235" y="323"/>
                </a:lnTo>
                <a:lnTo>
                  <a:pt x="226" y="327"/>
                </a:lnTo>
                <a:lnTo>
                  <a:pt x="219" y="332"/>
                </a:lnTo>
                <a:lnTo>
                  <a:pt x="212" y="338"/>
                </a:lnTo>
                <a:lnTo>
                  <a:pt x="206" y="345"/>
                </a:lnTo>
                <a:lnTo>
                  <a:pt x="199" y="353"/>
                </a:lnTo>
                <a:lnTo>
                  <a:pt x="196" y="361"/>
                </a:lnTo>
                <a:lnTo>
                  <a:pt x="194" y="368"/>
                </a:lnTo>
                <a:lnTo>
                  <a:pt x="194" y="376"/>
                </a:lnTo>
                <a:lnTo>
                  <a:pt x="195" y="384"/>
                </a:lnTo>
                <a:lnTo>
                  <a:pt x="196" y="392"/>
                </a:lnTo>
                <a:lnTo>
                  <a:pt x="198" y="400"/>
                </a:lnTo>
                <a:lnTo>
                  <a:pt x="199" y="408"/>
                </a:lnTo>
                <a:lnTo>
                  <a:pt x="199" y="417"/>
                </a:lnTo>
                <a:lnTo>
                  <a:pt x="198" y="426"/>
                </a:lnTo>
                <a:lnTo>
                  <a:pt x="195" y="433"/>
                </a:lnTo>
                <a:lnTo>
                  <a:pt x="193" y="441"/>
                </a:lnTo>
                <a:lnTo>
                  <a:pt x="192" y="449"/>
                </a:lnTo>
                <a:lnTo>
                  <a:pt x="192" y="466"/>
                </a:lnTo>
                <a:lnTo>
                  <a:pt x="192" y="481"/>
                </a:lnTo>
                <a:lnTo>
                  <a:pt x="192" y="497"/>
                </a:lnTo>
                <a:lnTo>
                  <a:pt x="192" y="512"/>
                </a:lnTo>
                <a:lnTo>
                  <a:pt x="194" y="523"/>
                </a:lnTo>
                <a:lnTo>
                  <a:pt x="197" y="534"/>
                </a:lnTo>
                <a:lnTo>
                  <a:pt x="196" y="554"/>
                </a:lnTo>
                <a:lnTo>
                  <a:pt x="196" y="571"/>
                </a:lnTo>
                <a:lnTo>
                  <a:pt x="196" y="589"/>
                </a:lnTo>
                <a:lnTo>
                  <a:pt x="197" y="608"/>
                </a:lnTo>
                <a:lnTo>
                  <a:pt x="199" y="614"/>
                </a:lnTo>
                <a:lnTo>
                  <a:pt x="202" y="620"/>
                </a:lnTo>
                <a:lnTo>
                  <a:pt x="202" y="635"/>
                </a:lnTo>
                <a:lnTo>
                  <a:pt x="202" y="650"/>
                </a:lnTo>
                <a:lnTo>
                  <a:pt x="202" y="666"/>
                </a:lnTo>
                <a:lnTo>
                  <a:pt x="202" y="682"/>
                </a:lnTo>
                <a:lnTo>
                  <a:pt x="201" y="690"/>
                </a:lnTo>
                <a:lnTo>
                  <a:pt x="198" y="698"/>
                </a:lnTo>
                <a:lnTo>
                  <a:pt x="195" y="705"/>
                </a:lnTo>
                <a:lnTo>
                  <a:pt x="191" y="712"/>
                </a:lnTo>
                <a:lnTo>
                  <a:pt x="187" y="718"/>
                </a:lnTo>
                <a:lnTo>
                  <a:pt x="184" y="725"/>
                </a:lnTo>
                <a:lnTo>
                  <a:pt x="183" y="732"/>
                </a:lnTo>
                <a:lnTo>
                  <a:pt x="183" y="741"/>
                </a:lnTo>
                <a:lnTo>
                  <a:pt x="184" y="750"/>
                </a:lnTo>
                <a:lnTo>
                  <a:pt x="186" y="761"/>
                </a:lnTo>
                <a:lnTo>
                  <a:pt x="187" y="772"/>
                </a:lnTo>
                <a:lnTo>
                  <a:pt x="188" y="781"/>
                </a:lnTo>
                <a:lnTo>
                  <a:pt x="188" y="781"/>
                </a:lnTo>
                <a:lnTo>
                  <a:pt x="193" y="793"/>
                </a:lnTo>
                <a:lnTo>
                  <a:pt x="197" y="805"/>
                </a:lnTo>
                <a:lnTo>
                  <a:pt x="201" y="835"/>
                </a:lnTo>
                <a:lnTo>
                  <a:pt x="204" y="861"/>
                </a:lnTo>
                <a:lnTo>
                  <a:pt x="206" y="887"/>
                </a:lnTo>
                <a:lnTo>
                  <a:pt x="210" y="916"/>
                </a:lnTo>
                <a:lnTo>
                  <a:pt x="213" y="933"/>
                </a:lnTo>
                <a:lnTo>
                  <a:pt x="216" y="949"/>
                </a:lnTo>
                <a:lnTo>
                  <a:pt x="219" y="957"/>
                </a:lnTo>
                <a:lnTo>
                  <a:pt x="221" y="965"/>
                </a:lnTo>
                <a:lnTo>
                  <a:pt x="224" y="972"/>
                </a:lnTo>
                <a:lnTo>
                  <a:pt x="228" y="980"/>
                </a:lnTo>
                <a:lnTo>
                  <a:pt x="233" y="986"/>
                </a:lnTo>
                <a:lnTo>
                  <a:pt x="237" y="992"/>
                </a:lnTo>
                <a:lnTo>
                  <a:pt x="242" y="996"/>
                </a:lnTo>
                <a:lnTo>
                  <a:pt x="248" y="999"/>
                </a:lnTo>
                <a:lnTo>
                  <a:pt x="253" y="1003"/>
                </a:lnTo>
                <a:lnTo>
                  <a:pt x="259" y="1007"/>
                </a:lnTo>
                <a:lnTo>
                  <a:pt x="264" y="1012"/>
                </a:lnTo>
                <a:lnTo>
                  <a:pt x="268" y="1017"/>
                </a:lnTo>
                <a:lnTo>
                  <a:pt x="280" y="1029"/>
                </a:lnTo>
                <a:lnTo>
                  <a:pt x="293" y="1039"/>
                </a:lnTo>
                <a:lnTo>
                  <a:pt x="299" y="1044"/>
                </a:lnTo>
                <a:lnTo>
                  <a:pt x="303" y="1050"/>
                </a:lnTo>
                <a:lnTo>
                  <a:pt x="305" y="1053"/>
                </a:lnTo>
                <a:lnTo>
                  <a:pt x="307" y="1057"/>
                </a:lnTo>
                <a:lnTo>
                  <a:pt x="307" y="1061"/>
                </a:lnTo>
                <a:lnTo>
                  <a:pt x="308" y="1065"/>
                </a:lnTo>
                <a:lnTo>
                  <a:pt x="308" y="1071"/>
                </a:lnTo>
                <a:lnTo>
                  <a:pt x="307" y="1077"/>
                </a:lnTo>
                <a:lnTo>
                  <a:pt x="305" y="1082"/>
                </a:lnTo>
                <a:lnTo>
                  <a:pt x="303" y="1088"/>
                </a:lnTo>
                <a:lnTo>
                  <a:pt x="300" y="1092"/>
                </a:lnTo>
                <a:lnTo>
                  <a:pt x="296" y="1095"/>
                </a:lnTo>
                <a:lnTo>
                  <a:pt x="292" y="1100"/>
                </a:lnTo>
                <a:lnTo>
                  <a:pt x="288" y="1103"/>
                </a:lnTo>
                <a:lnTo>
                  <a:pt x="267" y="1116"/>
                </a:lnTo>
                <a:lnTo>
                  <a:pt x="245" y="1129"/>
                </a:lnTo>
                <a:lnTo>
                  <a:pt x="229" y="1137"/>
                </a:lnTo>
                <a:lnTo>
                  <a:pt x="215" y="1145"/>
                </a:lnTo>
                <a:lnTo>
                  <a:pt x="209" y="1149"/>
                </a:lnTo>
                <a:lnTo>
                  <a:pt x="204" y="1154"/>
                </a:lnTo>
                <a:lnTo>
                  <a:pt x="197" y="1159"/>
                </a:lnTo>
                <a:lnTo>
                  <a:pt x="192" y="1165"/>
                </a:lnTo>
                <a:lnTo>
                  <a:pt x="183" y="1177"/>
                </a:lnTo>
                <a:lnTo>
                  <a:pt x="178" y="1187"/>
                </a:lnTo>
                <a:lnTo>
                  <a:pt x="172" y="1199"/>
                </a:lnTo>
                <a:lnTo>
                  <a:pt x="168" y="1211"/>
                </a:lnTo>
                <a:lnTo>
                  <a:pt x="158" y="1233"/>
                </a:lnTo>
                <a:lnTo>
                  <a:pt x="148" y="1254"/>
                </a:lnTo>
                <a:lnTo>
                  <a:pt x="139" y="1273"/>
                </a:lnTo>
                <a:lnTo>
                  <a:pt x="130" y="1296"/>
                </a:lnTo>
                <a:lnTo>
                  <a:pt x="126" y="1311"/>
                </a:lnTo>
                <a:lnTo>
                  <a:pt x="124" y="1324"/>
                </a:lnTo>
                <a:lnTo>
                  <a:pt x="123" y="1331"/>
                </a:lnTo>
                <a:lnTo>
                  <a:pt x="119" y="1337"/>
                </a:lnTo>
                <a:lnTo>
                  <a:pt x="116" y="1344"/>
                </a:lnTo>
                <a:lnTo>
                  <a:pt x="112" y="1349"/>
                </a:lnTo>
                <a:lnTo>
                  <a:pt x="107" y="1352"/>
                </a:lnTo>
                <a:lnTo>
                  <a:pt x="103" y="1353"/>
                </a:lnTo>
                <a:lnTo>
                  <a:pt x="99" y="1353"/>
                </a:lnTo>
                <a:lnTo>
                  <a:pt x="93" y="1353"/>
                </a:lnTo>
                <a:lnTo>
                  <a:pt x="89" y="1354"/>
                </a:lnTo>
                <a:lnTo>
                  <a:pt x="85" y="1354"/>
                </a:lnTo>
                <a:lnTo>
                  <a:pt x="80" y="1357"/>
                </a:lnTo>
                <a:lnTo>
                  <a:pt x="77" y="1360"/>
                </a:lnTo>
                <a:lnTo>
                  <a:pt x="74" y="1366"/>
                </a:lnTo>
                <a:lnTo>
                  <a:pt x="72" y="1373"/>
                </a:lnTo>
                <a:lnTo>
                  <a:pt x="72" y="1379"/>
                </a:lnTo>
                <a:lnTo>
                  <a:pt x="73" y="1385"/>
                </a:lnTo>
                <a:lnTo>
                  <a:pt x="74" y="1399"/>
                </a:lnTo>
                <a:lnTo>
                  <a:pt x="74" y="1413"/>
                </a:lnTo>
                <a:lnTo>
                  <a:pt x="73" y="1425"/>
                </a:lnTo>
                <a:lnTo>
                  <a:pt x="70" y="1434"/>
                </a:lnTo>
                <a:lnTo>
                  <a:pt x="67" y="1444"/>
                </a:lnTo>
                <a:lnTo>
                  <a:pt x="66" y="1456"/>
                </a:lnTo>
                <a:lnTo>
                  <a:pt x="67" y="1467"/>
                </a:lnTo>
                <a:lnTo>
                  <a:pt x="69" y="1476"/>
                </a:lnTo>
                <a:lnTo>
                  <a:pt x="70" y="1486"/>
                </a:lnTo>
                <a:lnTo>
                  <a:pt x="73" y="1496"/>
                </a:lnTo>
                <a:lnTo>
                  <a:pt x="79" y="1513"/>
                </a:lnTo>
                <a:lnTo>
                  <a:pt x="87" y="1529"/>
                </a:lnTo>
                <a:lnTo>
                  <a:pt x="93" y="1547"/>
                </a:lnTo>
                <a:lnTo>
                  <a:pt x="100" y="1564"/>
                </a:lnTo>
                <a:lnTo>
                  <a:pt x="103" y="1574"/>
                </a:lnTo>
                <a:lnTo>
                  <a:pt x="104" y="1583"/>
                </a:lnTo>
                <a:lnTo>
                  <a:pt x="106" y="1593"/>
                </a:lnTo>
                <a:lnTo>
                  <a:pt x="106" y="1604"/>
                </a:lnTo>
                <a:lnTo>
                  <a:pt x="105" y="1609"/>
                </a:lnTo>
                <a:lnTo>
                  <a:pt x="103" y="1615"/>
                </a:lnTo>
                <a:lnTo>
                  <a:pt x="100" y="1618"/>
                </a:lnTo>
                <a:lnTo>
                  <a:pt x="96" y="1621"/>
                </a:lnTo>
                <a:lnTo>
                  <a:pt x="86" y="1627"/>
                </a:lnTo>
                <a:lnTo>
                  <a:pt x="74" y="1631"/>
                </a:lnTo>
                <a:lnTo>
                  <a:pt x="60" y="1635"/>
                </a:lnTo>
                <a:lnTo>
                  <a:pt x="47" y="1639"/>
                </a:lnTo>
                <a:lnTo>
                  <a:pt x="40" y="1642"/>
                </a:lnTo>
                <a:lnTo>
                  <a:pt x="34" y="1645"/>
                </a:lnTo>
                <a:lnTo>
                  <a:pt x="27" y="1648"/>
                </a:lnTo>
                <a:lnTo>
                  <a:pt x="21" y="1651"/>
                </a:lnTo>
                <a:lnTo>
                  <a:pt x="17" y="1656"/>
                </a:lnTo>
                <a:lnTo>
                  <a:pt x="13" y="1660"/>
                </a:lnTo>
                <a:lnTo>
                  <a:pt x="10" y="1664"/>
                </a:lnTo>
                <a:lnTo>
                  <a:pt x="7" y="1669"/>
                </a:lnTo>
                <a:lnTo>
                  <a:pt x="4" y="1678"/>
                </a:lnTo>
                <a:lnTo>
                  <a:pt x="0" y="1689"/>
                </a:lnTo>
                <a:lnTo>
                  <a:pt x="0" y="1689"/>
                </a:lnTo>
                <a:lnTo>
                  <a:pt x="2" y="1703"/>
                </a:lnTo>
                <a:lnTo>
                  <a:pt x="4" y="1716"/>
                </a:lnTo>
                <a:lnTo>
                  <a:pt x="7" y="1728"/>
                </a:lnTo>
                <a:lnTo>
                  <a:pt x="10" y="1742"/>
                </a:lnTo>
                <a:lnTo>
                  <a:pt x="1187" y="2438"/>
                </a:lnTo>
                <a:lnTo>
                  <a:pt x="1853" y="2513"/>
                </a:lnTo>
                <a:lnTo>
                  <a:pt x="1853" y="2513"/>
                </a:lnTo>
                <a:lnTo>
                  <a:pt x="2061" y="244"/>
                </a:lnTo>
                <a:lnTo>
                  <a:pt x="2061" y="244"/>
                </a:lnTo>
                <a:lnTo>
                  <a:pt x="1966" y="232"/>
                </a:lnTo>
                <a:lnTo>
                  <a:pt x="1872" y="219"/>
                </a:lnTo>
                <a:lnTo>
                  <a:pt x="1776" y="205"/>
                </a:lnTo>
                <a:lnTo>
                  <a:pt x="1681" y="191"/>
                </a:lnTo>
                <a:lnTo>
                  <a:pt x="1585" y="177"/>
                </a:lnTo>
                <a:lnTo>
                  <a:pt x="1489" y="163"/>
                </a:lnTo>
                <a:lnTo>
                  <a:pt x="1392" y="148"/>
                </a:lnTo>
                <a:lnTo>
                  <a:pt x="1294" y="133"/>
                </a:lnTo>
                <a:lnTo>
                  <a:pt x="1197" y="118"/>
                </a:lnTo>
                <a:lnTo>
                  <a:pt x="1099" y="102"/>
                </a:lnTo>
                <a:lnTo>
                  <a:pt x="1001" y="85"/>
                </a:lnTo>
                <a:lnTo>
                  <a:pt x="901" y="69"/>
                </a:lnTo>
                <a:lnTo>
                  <a:pt x="802" y="52"/>
                </a:lnTo>
                <a:lnTo>
                  <a:pt x="701" y="35"/>
                </a:lnTo>
                <a:lnTo>
                  <a:pt x="601" y="17"/>
                </a:lnTo>
                <a:lnTo>
                  <a:pt x="499" y="0"/>
                </a:lnTo>
                <a:lnTo>
                  <a:pt x="499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6" name="Freeform 272"/>
          <p:cNvSpPr>
            <a:spLocks/>
          </p:cNvSpPr>
          <p:nvPr/>
        </p:nvSpPr>
        <p:spPr bwMode="auto">
          <a:xfrm>
            <a:off x="1913240" y="3189924"/>
            <a:ext cx="919067" cy="1456686"/>
          </a:xfrm>
          <a:custGeom>
            <a:avLst/>
            <a:gdLst>
              <a:gd name="T0" fmla="*/ 1648 w 1995"/>
              <a:gd name="T1" fmla="*/ 2704 h 3163"/>
              <a:gd name="T2" fmla="*/ 1633 w 1995"/>
              <a:gd name="T3" fmla="*/ 2712 h 3163"/>
              <a:gd name="T4" fmla="*/ 1618 w 1995"/>
              <a:gd name="T5" fmla="*/ 2722 h 3163"/>
              <a:gd name="T6" fmla="*/ 1607 w 1995"/>
              <a:gd name="T7" fmla="*/ 2731 h 3163"/>
              <a:gd name="T8" fmla="*/ 1603 w 1995"/>
              <a:gd name="T9" fmla="*/ 2734 h 3163"/>
              <a:gd name="T10" fmla="*/ 1596 w 1995"/>
              <a:gd name="T11" fmla="*/ 2735 h 3163"/>
              <a:gd name="T12" fmla="*/ 1586 w 1995"/>
              <a:gd name="T13" fmla="*/ 2733 h 3163"/>
              <a:gd name="T14" fmla="*/ 1580 w 1995"/>
              <a:gd name="T15" fmla="*/ 2727 h 3163"/>
              <a:gd name="T16" fmla="*/ 1572 w 1995"/>
              <a:gd name="T17" fmla="*/ 2720 h 3163"/>
              <a:gd name="T18" fmla="*/ 1564 w 1995"/>
              <a:gd name="T19" fmla="*/ 2714 h 3163"/>
              <a:gd name="T20" fmla="*/ 1543 w 1995"/>
              <a:gd name="T21" fmla="*/ 2705 h 3163"/>
              <a:gd name="T22" fmla="*/ 1534 w 1995"/>
              <a:gd name="T23" fmla="*/ 2702 h 3163"/>
              <a:gd name="T24" fmla="*/ 1521 w 1995"/>
              <a:gd name="T25" fmla="*/ 2701 h 3163"/>
              <a:gd name="T26" fmla="*/ 1490 w 1995"/>
              <a:gd name="T27" fmla="*/ 2701 h 3163"/>
              <a:gd name="T28" fmla="*/ 1459 w 1995"/>
              <a:gd name="T29" fmla="*/ 2701 h 3163"/>
              <a:gd name="T30" fmla="*/ 1438 w 1995"/>
              <a:gd name="T31" fmla="*/ 2703 h 3163"/>
              <a:gd name="T32" fmla="*/ 1421 w 1995"/>
              <a:gd name="T33" fmla="*/ 2709 h 3163"/>
              <a:gd name="T34" fmla="*/ 1407 w 1995"/>
              <a:gd name="T35" fmla="*/ 2720 h 3163"/>
              <a:gd name="T36" fmla="*/ 1394 w 1995"/>
              <a:gd name="T37" fmla="*/ 2735 h 3163"/>
              <a:gd name="T38" fmla="*/ 1389 w 1995"/>
              <a:gd name="T39" fmla="*/ 2750 h 3163"/>
              <a:gd name="T40" fmla="*/ 1390 w 1995"/>
              <a:gd name="T41" fmla="*/ 2766 h 3163"/>
              <a:gd name="T42" fmla="*/ 1393 w 1995"/>
              <a:gd name="T43" fmla="*/ 2782 h 3163"/>
              <a:gd name="T44" fmla="*/ 1394 w 1995"/>
              <a:gd name="T45" fmla="*/ 2799 h 3163"/>
              <a:gd name="T46" fmla="*/ 1390 w 1995"/>
              <a:gd name="T47" fmla="*/ 2815 h 3163"/>
              <a:gd name="T48" fmla="*/ 1387 w 1995"/>
              <a:gd name="T49" fmla="*/ 2831 h 3163"/>
              <a:gd name="T50" fmla="*/ 1387 w 1995"/>
              <a:gd name="T51" fmla="*/ 2863 h 3163"/>
              <a:gd name="T52" fmla="*/ 1387 w 1995"/>
              <a:gd name="T53" fmla="*/ 2894 h 3163"/>
              <a:gd name="T54" fmla="*/ 1392 w 1995"/>
              <a:gd name="T55" fmla="*/ 2916 h 3163"/>
              <a:gd name="T56" fmla="*/ 1391 w 1995"/>
              <a:gd name="T57" fmla="*/ 2953 h 3163"/>
              <a:gd name="T58" fmla="*/ 1392 w 1995"/>
              <a:gd name="T59" fmla="*/ 2990 h 3163"/>
              <a:gd name="T60" fmla="*/ 1397 w 1995"/>
              <a:gd name="T61" fmla="*/ 3002 h 3163"/>
              <a:gd name="T62" fmla="*/ 1397 w 1995"/>
              <a:gd name="T63" fmla="*/ 3032 h 3163"/>
              <a:gd name="T64" fmla="*/ 1397 w 1995"/>
              <a:gd name="T65" fmla="*/ 3064 h 3163"/>
              <a:gd name="T66" fmla="*/ 1393 w 1995"/>
              <a:gd name="T67" fmla="*/ 3080 h 3163"/>
              <a:gd name="T68" fmla="*/ 1386 w 1995"/>
              <a:gd name="T69" fmla="*/ 3094 h 3163"/>
              <a:gd name="T70" fmla="*/ 1379 w 1995"/>
              <a:gd name="T71" fmla="*/ 3107 h 3163"/>
              <a:gd name="T72" fmla="*/ 1378 w 1995"/>
              <a:gd name="T73" fmla="*/ 3123 h 3163"/>
              <a:gd name="T74" fmla="*/ 1381 w 1995"/>
              <a:gd name="T75" fmla="*/ 3143 h 3163"/>
              <a:gd name="T76" fmla="*/ 1383 w 1995"/>
              <a:gd name="T77" fmla="*/ 3163 h 3163"/>
              <a:gd name="T78" fmla="*/ 0 w 1995"/>
              <a:gd name="T79" fmla="*/ 1153 h 3163"/>
              <a:gd name="T80" fmla="*/ 266 w 1995"/>
              <a:gd name="T81" fmla="*/ 0 h 3163"/>
              <a:gd name="T82" fmla="*/ 370 w 1995"/>
              <a:gd name="T83" fmla="*/ 31 h 3163"/>
              <a:gd name="T84" fmla="*/ 477 w 1995"/>
              <a:gd name="T85" fmla="*/ 61 h 3163"/>
              <a:gd name="T86" fmla="*/ 584 w 1995"/>
              <a:gd name="T87" fmla="*/ 91 h 3163"/>
              <a:gd name="T88" fmla="*/ 691 w 1995"/>
              <a:gd name="T89" fmla="*/ 120 h 3163"/>
              <a:gd name="T90" fmla="*/ 800 w 1995"/>
              <a:gd name="T91" fmla="*/ 149 h 3163"/>
              <a:gd name="T92" fmla="*/ 909 w 1995"/>
              <a:gd name="T93" fmla="*/ 177 h 3163"/>
              <a:gd name="T94" fmla="*/ 1019 w 1995"/>
              <a:gd name="T95" fmla="*/ 205 h 3163"/>
              <a:gd name="T96" fmla="*/ 1130 w 1995"/>
              <a:gd name="T97" fmla="*/ 232 h 3163"/>
              <a:gd name="T98" fmla="*/ 1995 w 1995"/>
              <a:gd name="T99" fmla="*/ 417 h 3163"/>
              <a:gd name="T100" fmla="*/ 1694 w 1995"/>
              <a:gd name="T101" fmla="*/ 2382 h 3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5" h="3163">
                <a:moveTo>
                  <a:pt x="1694" y="2382"/>
                </a:moveTo>
                <a:lnTo>
                  <a:pt x="1648" y="2704"/>
                </a:lnTo>
                <a:lnTo>
                  <a:pt x="1640" y="2707"/>
                </a:lnTo>
                <a:lnTo>
                  <a:pt x="1633" y="2712"/>
                </a:lnTo>
                <a:lnTo>
                  <a:pt x="1625" y="2717"/>
                </a:lnTo>
                <a:lnTo>
                  <a:pt x="1618" y="2722"/>
                </a:lnTo>
                <a:lnTo>
                  <a:pt x="1612" y="2727"/>
                </a:lnTo>
                <a:lnTo>
                  <a:pt x="1607" y="2731"/>
                </a:lnTo>
                <a:lnTo>
                  <a:pt x="1605" y="2732"/>
                </a:lnTo>
                <a:lnTo>
                  <a:pt x="1603" y="2734"/>
                </a:lnTo>
                <a:lnTo>
                  <a:pt x="1599" y="2735"/>
                </a:lnTo>
                <a:lnTo>
                  <a:pt x="1596" y="2735"/>
                </a:lnTo>
                <a:lnTo>
                  <a:pt x="1591" y="2734"/>
                </a:lnTo>
                <a:lnTo>
                  <a:pt x="1586" y="2733"/>
                </a:lnTo>
                <a:lnTo>
                  <a:pt x="1583" y="2730"/>
                </a:lnTo>
                <a:lnTo>
                  <a:pt x="1580" y="2727"/>
                </a:lnTo>
                <a:lnTo>
                  <a:pt x="1577" y="2723"/>
                </a:lnTo>
                <a:lnTo>
                  <a:pt x="1572" y="2720"/>
                </a:lnTo>
                <a:lnTo>
                  <a:pt x="1569" y="2717"/>
                </a:lnTo>
                <a:lnTo>
                  <a:pt x="1564" y="2714"/>
                </a:lnTo>
                <a:lnTo>
                  <a:pt x="1553" y="2709"/>
                </a:lnTo>
                <a:lnTo>
                  <a:pt x="1543" y="2705"/>
                </a:lnTo>
                <a:lnTo>
                  <a:pt x="1538" y="2703"/>
                </a:lnTo>
                <a:lnTo>
                  <a:pt x="1534" y="2702"/>
                </a:lnTo>
                <a:lnTo>
                  <a:pt x="1527" y="2701"/>
                </a:lnTo>
                <a:lnTo>
                  <a:pt x="1521" y="2701"/>
                </a:lnTo>
                <a:lnTo>
                  <a:pt x="1505" y="2701"/>
                </a:lnTo>
                <a:lnTo>
                  <a:pt x="1490" y="2701"/>
                </a:lnTo>
                <a:lnTo>
                  <a:pt x="1474" y="2701"/>
                </a:lnTo>
                <a:lnTo>
                  <a:pt x="1459" y="2701"/>
                </a:lnTo>
                <a:lnTo>
                  <a:pt x="1448" y="2702"/>
                </a:lnTo>
                <a:lnTo>
                  <a:pt x="1438" y="2703"/>
                </a:lnTo>
                <a:lnTo>
                  <a:pt x="1430" y="2705"/>
                </a:lnTo>
                <a:lnTo>
                  <a:pt x="1421" y="2709"/>
                </a:lnTo>
                <a:lnTo>
                  <a:pt x="1414" y="2714"/>
                </a:lnTo>
                <a:lnTo>
                  <a:pt x="1407" y="2720"/>
                </a:lnTo>
                <a:lnTo>
                  <a:pt x="1401" y="2727"/>
                </a:lnTo>
                <a:lnTo>
                  <a:pt x="1394" y="2735"/>
                </a:lnTo>
                <a:lnTo>
                  <a:pt x="1391" y="2743"/>
                </a:lnTo>
                <a:lnTo>
                  <a:pt x="1389" y="2750"/>
                </a:lnTo>
                <a:lnTo>
                  <a:pt x="1389" y="2758"/>
                </a:lnTo>
                <a:lnTo>
                  <a:pt x="1390" y="2766"/>
                </a:lnTo>
                <a:lnTo>
                  <a:pt x="1391" y="2774"/>
                </a:lnTo>
                <a:lnTo>
                  <a:pt x="1393" y="2782"/>
                </a:lnTo>
                <a:lnTo>
                  <a:pt x="1394" y="2790"/>
                </a:lnTo>
                <a:lnTo>
                  <a:pt x="1394" y="2799"/>
                </a:lnTo>
                <a:lnTo>
                  <a:pt x="1393" y="2808"/>
                </a:lnTo>
                <a:lnTo>
                  <a:pt x="1390" y="2815"/>
                </a:lnTo>
                <a:lnTo>
                  <a:pt x="1388" y="2823"/>
                </a:lnTo>
                <a:lnTo>
                  <a:pt x="1387" y="2831"/>
                </a:lnTo>
                <a:lnTo>
                  <a:pt x="1387" y="2848"/>
                </a:lnTo>
                <a:lnTo>
                  <a:pt x="1387" y="2863"/>
                </a:lnTo>
                <a:lnTo>
                  <a:pt x="1387" y="2879"/>
                </a:lnTo>
                <a:lnTo>
                  <a:pt x="1387" y="2894"/>
                </a:lnTo>
                <a:lnTo>
                  <a:pt x="1389" y="2905"/>
                </a:lnTo>
                <a:lnTo>
                  <a:pt x="1392" y="2916"/>
                </a:lnTo>
                <a:lnTo>
                  <a:pt x="1391" y="2936"/>
                </a:lnTo>
                <a:lnTo>
                  <a:pt x="1391" y="2953"/>
                </a:lnTo>
                <a:lnTo>
                  <a:pt x="1391" y="2971"/>
                </a:lnTo>
                <a:lnTo>
                  <a:pt x="1392" y="2990"/>
                </a:lnTo>
                <a:lnTo>
                  <a:pt x="1394" y="2996"/>
                </a:lnTo>
                <a:lnTo>
                  <a:pt x="1397" y="3002"/>
                </a:lnTo>
                <a:lnTo>
                  <a:pt x="1397" y="3017"/>
                </a:lnTo>
                <a:lnTo>
                  <a:pt x="1397" y="3032"/>
                </a:lnTo>
                <a:lnTo>
                  <a:pt x="1397" y="3048"/>
                </a:lnTo>
                <a:lnTo>
                  <a:pt x="1397" y="3064"/>
                </a:lnTo>
                <a:lnTo>
                  <a:pt x="1396" y="3072"/>
                </a:lnTo>
                <a:lnTo>
                  <a:pt x="1393" y="3080"/>
                </a:lnTo>
                <a:lnTo>
                  <a:pt x="1390" y="3087"/>
                </a:lnTo>
                <a:lnTo>
                  <a:pt x="1386" y="3094"/>
                </a:lnTo>
                <a:lnTo>
                  <a:pt x="1382" y="3100"/>
                </a:lnTo>
                <a:lnTo>
                  <a:pt x="1379" y="3107"/>
                </a:lnTo>
                <a:lnTo>
                  <a:pt x="1378" y="3114"/>
                </a:lnTo>
                <a:lnTo>
                  <a:pt x="1378" y="3123"/>
                </a:lnTo>
                <a:lnTo>
                  <a:pt x="1379" y="3132"/>
                </a:lnTo>
                <a:lnTo>
                  <a:pt x="1381" y="3143"/>
                </a:lnTo>
                <a:lnTo>
                  <a:pt x="1382" y="3154"/>
                </a:lnTo>
                <a:lnTo>
                  <a:pt x="1383" y="3163"/>
                </a:lnTo>
                <a:lnTo>
                  <a:pt x="1383" y="3163"/>
                </a:lnTo>
                <a:lnTo>
                  <a:pt x="0" y="1153"/>
                </a:lnTo>
                <a:lnTo>
                  <a:pt x="266" y="0"/>
                </a:lnTo>
                <a:lnTo>
                  <a:pt x="266" y="0"/>
                </a:lnTo>
                <a:lnTo>
                  <a:pt x="319" y="16"/>
                </a:lnTo>
                <a:lnTo>
                  <a:pt x="370" y="31"/>
                </a:lnTo>
                <a:lnTo>
                  <a:pt x="423" y="46"/>
                </a:lnTo>
                <a:lnTo>
                  <a:pt x="477" y="61"/>
                </a:lnTo>
                <a:lnTo>
                  <a:pt x="530" y="76"/>
                </a:lnTo>
                <a:lnTo>
                  <a:pt x="584" y="91"/>
                </a:lnTo>
                <a:lnTo>
                  <a:pt x="637" y="106"/>
                </a:lnTo>
                <a:lnTo>
                  <a:pt x="691" y="120"/>
                </a:lnTo>
                <a:lnTo>
                  <a:pt x="745" y="135"/>
                </a:lnTo>
                <a:lnTo>
                  <a:pt x="800" y="149"/>
                </a:lnTo>
                <a:lnTo>
                  <a:pt x="854" y="163"/>
                </a:lnTo>
                <a:lnTo>
                  <a:pt x="909" y="177"/>
                </a:lnTo>
                <a:lnTo>
                  <a:pt x="964" y="191"/>
                </a:lnTo>
                <a:lnTo>
                  <a:pt x="1019" y="205"/>
                </a:lnTo>
                <a:lnTo>
                  <a:pt x="1075" y="218"/>
                </a:lnTo>
                <a:lnTo>
                  <a:pt x="1130" y="232"/>
                </a:lnTo>
                <a:lnTo>
                  <a:pt x="1130" y="232"/>
                </a:lnTo>
                <a:lnTo>
                  <a:pt x="1995" y="417"/>
                </a:lnTo>
                <a:lnTo>
                  <a:pt x="1995" y="417"/>
                </a:lnTo>
                <a:lnTo>
                  <a:pt x="1694" y="2382"/>
                </a:lnTo>
                <a:lnTo>
                  <a:pt x="1694" y="238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8" name="Freeform 274"/>
          <p:cNvSpPr>
            <a:spLocks/>
          </p:cNvSpPr>
          <p:nvPr/>
        </p:nvSpPr>
        <p:spPr bwMode="auto">
          <a:xfrm>
            <a:off x="1741865" y="1835510"/>
            <a:ext cx="955000" cy="749074"/>
          </a:xfrm>
          <a:custGeom>
            <a:avLst/>
            <a:gdLst>
              <a:gd name="T0" fmla="*/ 1246 w 2075"/>
              <a:gd name="T1" fmla="*/ 1490 h 1625"/>
              <a:gd name="T2" fmla="*/ 1144 w 2075"/>
              <a:gd name="T3" fmla="*/ 1487 h 1625"/>
              <a:gd name="T4" fmla="*/ 990 w 2075"/>
              <a:gd name="T5" fmla="*/ 1448 h 1625"/>
              <a:gd name="T6" fmla="*/ 876 w 2075"/>
              <a:gd name="T7" fmla="*/ 1437 h 1625"/>
              <a:gd name="T8" fmla="*/ 791 w 2075"/>
              <a:gd name="T9" fmla="*/ 1383 h 1625"/>
              <a:gd name="T10" fmla="*/ 709 w 2075"/>
              <a:gd name="T11" fmla="*/ 1388 h 1625"/>
              <a:gd name="T12" fmla="*/ 671 w 2075"/>
              <a:gd name="T13" fmla="*/ 1410 h 1625"/>
              <a:gd name="T14" fmla="*/ 627 w 2075"/>
              <a:gd name="T15" fmla="*/ 1375 h 1625"/>
              <a:gd name="T16" fmla="*/ 552 w 2075"/>
              <a:gd name="T17" fmla="*/ 1342 h 1625"/>
              <a:gd name="T18" fmla="*/ 395 w 2075"/>
              <a:gd name="T19" fmla="*/ 1338 h 1625"/>
              <a:gd name="T20" fmla="*/ 290 w 2075"/>
              <a:gd name="T21" fmla="*/ 1311 h 1625"/>
              <a:gd name="T22" fmla="*/ 255 w 2075"/>
              <a:gd name="T23" fmla="*/ 1247 h 1625"/>
              <a:gd name="T24" fmla="*/ 242 w 2075"/>
              <a:gd name="T25" fmla="*/ 1120 h 1625"/>
              <a:gd name="T26" fmla="*/ 179 w 2075"/>
              <a:gd name="T27" fmla="*/ 1064 h 1625"/>
              <a:gd name="T28" fmla="*/ 151 w 2075"/>
              <a:gd name="T29" fmla="*/ 1026 h 1625"/>
              <a:gd name="T30" fmla="*/ 122 w 2075"/>
              <a:gd name="T31" fmla="*/ 1028 h 1625"/>
              <a:gd name="T32" fmla="*/ 88 w 2075"/>
              <a:gd name="T33" fmla="*/ 1012 h 1625"/>
              <a:gd name="T34" fmla="*/ 24 w 2075"/>
              <a:gd name="T35" fmla="*/ 960 h 1625"/>
              <a:gd name="T36" fmla="*/ 5 w 2075"/>
              <a:gd name="T37" fmla="*/ 926 h 1625"/>
              <a:gd name="T38" fmla="*/ 43 w 2075"/>
              <a:gd name="T39" fmla="*/ 875 h 1625"/>
              <a:gd name="T40" fmla="*/ 76 w 2075"/>
              <a:gd name="T41" fmla="*/ 840 h 1625"/>
              <a:gd name="T42" fmla="*/ 53 w 2075"/>
              <a:gd name="T43" fmla="*/ 802 h 1625"/>
              <a:gd name="T44" fmla="*/ 37 w 2075"/>
              <a:gd name="T45" fmla="*/ 742 h 1625"/>
              <a:gd name="T46" fmla="*/ 84 w 2075"/>
              <a:gd name="T47" fmla="*/ 687 h 1625"/>
              <a:gd name="T48" fmla="*/ 84 w 2075"/>
              <a:gd name="T49" fmla="*/ 669 h 1625"/>
              <a:gd name="T50" fmla="*/ 46 w 2075"/>
              <a:gd name="T51" fmla="*/ 619 h 1625"/>
              <a:gd name="T52" fmla="*/ 45 w 2075"/>
              <a:gd name="T53" fmla="*/ 556 h 1625"/>
              <a:gd name="T54" fmla="*/ 31 w 2075"/>
              <a:gd name="T55" fmla="*/ 433 h 1625"/>
              <a:gd name="T56" fmla="*/ 39 w 2075"/>
              <a:gd name="T57" fmla="*/ 347 h 1625"/>
              <a:gd name="T58" fmla="*/ 17 w 2075"/>
              <a:gd name="T59" fmla="*/ 215 h 1625"/>
              <a:gd name="T60" fmla="*/ 50 w 2075"/>
              <a:gd name="T61" fmla="*/ 155 h 1625"/>
              <a:gd name="T62" fmla="*/ 120 w 2075"/>
              <a:gd name="T63" fmla="*/ 173 h 1625"/>
              <a:gd name="T64" fmla="*/ 188 w 2075"/>
              <a:gd name="T65" fmla="*/ 217 h 1625"/>
              <a:gd name="T66" fmla="*/ 261 w 2075"/>
              <a:gd name="T67" fmla="*/ 263 h 1625"/>
              <a:gd name="T68" fmla="*/ 348 w 2075"/>
              <a:gd name="T69" fmla="*/ 296 h 1625"/>
              <a:gd name="T70" fmla="*/ 437 w 2075"/>
              <a:gd name="T71" fmla="*/ 338 h 1625"/>
              <a:gd name="T72" fmla="*/ 486 w 2075"/>
              <a:gd name="T73" fmla="*/ 392 h 1625"/>
              <a:gd name="T74" fmla="*/ 534 w 2075"/>
              <a:gd name="T75" fmla="*/ 406 h 1625"/>
              <a:gd name="T76" fmla="*/ 470 w 2075"/>
              <a:gd name="T77" fmla="*/ 471 h 1625"/>
              <a:gd name="T78" fmla="*/ 518 w 2075"/>
              <a:gd name="T79" fmla="*/ 541 h 1625"/>
              <a:gd name="T80" fmla="*/ 485 w 2075"/>
              <a:gd name="T81" fmla="*/ 633 h 1625"/>
              <a:gd name="T82" fmla="*/ 441 w 2075"/>
              <a:gd name="T83" fmla="*/ 647 h 1625"/>
              <a:gd name="T84" fmla="*/ 365 w 2075"/>
              <a:gd name="T85" fmla="*/ 630 h 1625"/>
              <a:gd name="T86" fmla="*/ 406 w 2075"/>
              <a:gd name="T87" fmla="*/ 740 h 1625"/>
              <a:gd name="T88" fmla="*/ 489 w 2075"/>
              <a:gd name="T89" fmla="*/ 721 h 1625"/>
              <a:gd name="T90" fmla="*/ 530 w 2075"/>
              <a:gd name="T91" fmla="*/ 687 h 1625"/>
              <a:gd name="T92" fmla="*/ 565 w 2075"/>
              <a:gd name="T93" fmla="*/ 661 h 1625"/>
              <a:gd name="T94" fmla="*/ 578 w 2075"/>
              <a:gd name="T95" fmla="*/ 609 h 1625"/>
              <a:gd name="T96" fmla="*/ 578 w 2075"/>
              <a:gd name="T97" fmla="*/ 532 h 1625"/>
              <a:gd name="T98" fmla="*/ 638 w 2075"/>
              <a:gd name="T99" fmla="*/ 484 h 1625"/>
              <a:gd name="T100" fmla="*/ 662 w 2075"/>
              <a:gd name="T101" fmla="*/ 440 h 1625"/>
              <a:gd name="T102" fmla="*/ 651 w 2075"/>
              <a:gd name="T103" fmla="*/ 393 h 1625"/>
              <a:gd name="T104" fmla="*/ 638 w 2075"/>
              <a:gd name="T105" fmla="*/ 350 h 1625"/>
              <a:gd name="T106" fmla="*/ 625 w 2075"/>
              <a:gd name="T107" fmla="*/ 268 h 1625"/>
              <a:gd name="T108" fmla="*/ 626 w 2075"/>
              <a:gd name="T109" fmla="*/ 221 h 1625"/>
              <a:gd name="T110" fmla="*/ 658 w 2075"/>
              <a:gd name="T111" fmla="*/ 188 h 1625"/>
              <a:gd name="T112" fmla="*/ 637 w 2075"/>
              <a:gd name="T113" fmla="*/ 127 h 1625"/>
              <a:gd name="T114" fmla="*/ 587 w 2075"/>
              <a:gd name="T115" fmla="*/ 46 h 1625"/>
              <a:gd name="T116" fmla="*/ 643 w 2075"/>
              <a:gd name="T117" fmla="*/ 31 h 1625"/>
              <a:gd name="T118" fmla="*/ 1310 w 2075"/>
              <a:gd name="T119" fmla="*/ 235 h 1625"/>
              <a:gd name="T120" fmla="*/ 1979 w 2075"/>
              <a:gd name="T121" fmla="*/ 413 h 1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75" h="1625">
                <a:moveTo>
                  <a:pt x="1819" y="1625"/>
                </a:moveTo>
                <a:lnTo>
                  <a:pt x="1288" y="1473"/>
                </a:lnTo>
                <a:lnTo>
                  <a:pt x="1280" y="1475"/>
                </a:lnTo>
                <a:lnTo>
                  <a:pt x="1274" y="1478"/>
                </a:lnTo>
                <a:lnTo>
                  <a:pt x="1268" y="1481"/>
                </a:lnTo>
                <a:lnTo>
                  <a:pt x="1262" y="1484"/>
                </a:lnTo>
                <a:lnTo>
                  <a:pt x="1246" y="1490"/>
                </a:lnTo>
                <a:lnTo>
                  <a:pt x="1229" y="1494"/>
                </a:lnTo>
                <a:lnTo>
                  <a:pt x="1215" y="1496"/>
                </a:lnTo>
                <a:lnTo>
                  <a:pt x="1200" y="1497"/>
                </a:lnTo>
                <a:lnTo>
                  <a:pt x="1186" y="1496"/>
                </a:lnTo>
                <a:lnTo>
                  <a:pt x="1172" y="1494"/>
                </a:lnTo>
                <a:lnTo>
                  <a:pt x="1158" y="1492"/>
                </a:lnTo>
                <a:lnTo>
                  <a:pt x="1144" y="1487"/>
                </a:lnTo>
                <a:lnTo>
                  <a:pt x="1116" y="1479"/>
                </a:lnTo>
                <a:lnTo>
                  <a:pt x="1087" y="1469"/>
                </a:lnTo>
                <a:lnTo>
                  <a:pt x="1072" y="1464"/>
                </a:lnTo>
                <a:lnTo>
                  <a:pt x="1056" y="1459"/>
                </a:lnTo>
                <a:lnTo>
                  <a:pt x="1039" y="1455"/>
                </a:lnTo>
                <a:lnTo>
                  <a:pt x="1022" y="1452"/>
                </a:lnTo>
                <a:lnTo>
                  <a:pt x="990" y="1448"/>
                </a:lnTo>
                <a:lnTo>
                  <a:pt x="958" y="1447"/>
                </a:lnTo>
                <a:lnTo>
                  <a:pt x="944" y="1446"/>
                </a:lnTo>
                <a:lnTo>
                  <a:pt x="928" y="1445"/>
                </a:lnTo>
                <a:lnTo>
                  <a:pt x="912" y="1444"/>
                </a:lnTo>
                <a:lnTo>
                  <a:pt x="895" y="1442"/>
                </a:lnTo>
                <a:lnTo>
                  <a:pt x="885" y="1439"/>
                </a:lnTo>
                <a:lnTo>
                  <a:pt x="876" y="1437"/>
                </a:lnTo>
                <a:lnTo>
                  <a:pt x="867" y="1432"/>
                </a:lnTo>
                <a:lnTo>
                  <a:pt x="859" y="1428"/>
                </a:lnTo>
                <a:lnTo>
                  <a:pt x="844" y="1417"/>
                </a:lnTo>
                <a:lnTo>
                  <a:pt x="829" y="1406"/>
                </a:lnTo>
                <a:lnTo>
                  <a:pt x="815" y="1396"/>
                </a:lnTo>
                <a:lnTo>
                  <a:pt x="800" y="1387"/>
                </a:lnTo>
                <a:lnTo>
                  <a:pt x="791" y="1383"/>
                </a:lnTo>
                <a:lnTo>
                  <a:pt x="782" y="1380"/>
                </a:lnTo>
                <a:lnTo>
                  <a:pt x="773" y="1378"/>
                </a:lnTo>
                <a:lnTo>
                  <a:pt x="763" y="1378"/>
                </a:lnTo>
                <a:lnTo>
                  <a:pt x="748" y="1378"/>
                </a:lnTo>
                <a:lnTo>
                  <a:pt x="735" y="1380"/>
                </a:lnTo>
                <a:lnTo>
                  <a:pt x="723" y="1384"/>
                </a:lnTo>
                <a:lnTo>
                  <a:pt x="709" y="1388"/>
                </a:lnTo>
                <a:lnTo>
                  <a:pt x="700" y="1394"/>
                </a:lnTo>
                <a:lnTo>
                  <a:pt x="694" y="1401"/>
                </a:lnTo>
                <a:lnTo>
                  <a:pt x="691" y="1404"/>
                </a:lnTo>
                <a:lnTo>
                  <a:pt x="686" y="1407"/>
                </a:lnTo>
                <a:lnTo>
                  <a:pt x="682" y="1409"/>
                </a:lnTo>
                <a:lnTo>
                  <a:pt x="678" y="1410"/>
                </a:lnTo>
                <a:lnTo>
                  <a:pt x="671" y="1410"/>
                </a:lnTo>
                <a:lnTo>
                  <a:pt x="666" y="1409"/>
                </a:lnTo>
                <a:lnTo>
                  <a:pt x="661" y="1406"/>
                </a:lnTo>
                <a:lnTo>
                  <a:pt x="657" y="1404"/>
                </a:lnTo>
                <a:lnTo>
                  <a:pt x="648" y="1399"/>
                </a:lnTo>
                <a:lnTo>
                  <a:pt x="641" y="1391"/>
                </a:lnTo>
                <a:lnTo>
                  <a:pt x="634" y="1384"/>
                </a:lnTo>
                <a:lnTo>
                  <a:pt x="627" y="1375"/>
                </a:lnTo>
                <a:lnTo>
                  <a:pt x="618" y="1369"/>
                </a:lnTo>
                <a:lnTo>
                  <a:pt x="608" y="1362"/>
                </a:lnTo>
                <a:lnTo>
                  <a:pt x="592" y="1353"/>
                </a:lnTo>
                <a:lnTo>
                  <a:pt x="577" y="1347"/>
                </a:lnTo>
                <a:lnTo>
                  <a:pt x="570" y="1344"/>
                </a:lnTo>
                <a:lnTo>
                  <a:pt x="561" y="1343"/>
                </a:lnTo>
                <a:lnTo>
                  <a:pt x="552" y="1342"/>
                </a:lnTo>
                <a:lnTo>
                  <a:pt x="544" y="1340"/>
                </a:lnTo>
                <a:lnTo>
                  <a:pt x="512" y="1340"/>
                </a:lnTo>
                <a:lnTo>
                  <a:pt x="481" y="1340"/>
                </a:lnTo>
                <a:lnTo>
                  <a:pt x="450" y="1340"/>
                </a:lnTo>
                <a:lnTo>
                  <a:pt x="418" y="1340"/>
                </a:lnTo>
                <a:lnTo>
                  <a:pt x="406" y="1340"/>
                </a:lnTo>
                <a:lnTo>
                  <a:pt x="395" y="1338"/>
                </a:lnTo>
                <a:lnTo>
                  <a:pt x="385" y="1336"/>
                </a:lnTo>
                <a:lnTo>
                  <a:pt x="374" y="1334"/>
                </a:lnTo>
                <a:lnTo>
                  <a:pt x="355" y="1328"/>
                </a:lnTo>
                <a:lnTo>
                  <a:pt x="332" y="1319"/>
                </a:lnTo>
                <a:lnTo>
                  <a:pt x="314" y="1316"/>
                </a:lnTo>
                <a:lnTo>
                  <a:pt x="297" y="1314"/>
                </a:lnTo>
                <a:lnTo>
                  <a:pt x="290" y="1311"/>
                </a:lnTo>
                <a:lnTo>
                  <a:pt x="282" y="1309"/>
                </a:lnTo>
                <a:lnTo>
                  <a:pt x="275" y="1305"/>
                </a:lnTo>
                <a:lnTo>
                  <a:pt x="268" y="1298"/>
                </a:lnTo>
                <a:lnTo>
                  <a:pt x="265" y="1289"/>
                </a:lnTo>
                <a:lnTo>
                  <a:pt x="263" y="1277"/>
                </a:lnTo>
                <a:lnTo>
                  <a:pt x="259" y="1261"/>
                </a:lnTo>
                <a:lnTo>
                  <a:pt x="255" y="1247"/>
                </a:lnTo>
                <a:lnTo>
                  <a:pt x="253" y="1230"/>
                </a:lnTo>
                <a:lnTo>
                  <a:pt x="252" y="1213"/>
                </a:lnTo>
                <a:lnTo>
                  <a:pt x="252" y="1184"/>
                </a:lnTo>
                <a:lnTo>
                  <a:pt x="252" y="1158"/>
                </a:lnTo>
                <a:lnTo>
                  <a:pt x="250" y="1145"/>
                </a:lnTo>
                <a:lnTo>
                  <a:pt x="247" y="1132"/>
                </a:lnTo>
                <a:lnTo>
                  <a:pt x="242" y="1120"/>
                </a:lnTo>
                <a:lnTo>
                  <a:pt x="237" y="1107"/>
                </a:lnTo>
                <a:lnTo>
                  <a:pt x="232" y="1099"/>
                </a:lnTo>
                <a:lnTo>
                  <a:pt x="225" y="1092"/>
                </a:lnTo>
                <a:lnTo>
                  <a:pt x="217" y="1087"/>
                </a:lnTo>
                <a:lnTo>
                  <a:pt x="211" y="1081"/>
                </a:lnTo>
                <a:lnTo>
                  <a:pt x="195" y="1074"/>
                </a:lnTo>
                <a:lnTo>
                  <a:pt x="179" y="1064"/>
                </a:lnTo>
                <a:lnTo>
                  <a:pt x="172" y="1060"/>
                </a:lnTo>
                <a:lnTo>
                  <a:pt x="168" y="1054"/>
                </a:lnTo>
                <a:lnTo>
                  <a:pt x="163" y="1048"/>
                </a:lnTo>
                <a:lnTo>
                  <a:pt x="160" y="1041"/>
                </a:lnTo>
                <a:lnTo>
                  <a:pt x="157" y="1035"/>
                </a:lnTo>
                <a:lnTo>
                  <a:pt x="153" y="1029"/>
                </a:lnTo>
                <a:lnTo>
                  <a:pt x="151" y="1026"/>
                </a:lnTo>
                <a:lnTo>
                  <a:pt x="147" y="1025"/>
                </a:lnTo>
                <a:lnTo>
                  <a:pt x="144" y="1023"/>
                </a:lnTo>
                <a:lnTo>
                  <a:pt x="141" y="1022"/>
                </a:lnTo>
                <a:lnTo>
                  <a:pt x="135" y="1022"/>
                </a:lnTo>
                <a:lnTo>
                  <a:pt x="131" y="1023"/>
                </a:lnTo>
                <a:lnTo>
                  <a:pt x="127" y="1025"/>
                </a:lnTo>
                <a:lnTo>
                  <a:pt x="122" y="1028"/>
                </a:lnTo>
                <a:lnTo>
                  <a:pt x="118" y="1032"/>
                </a:lnTo>
                <a:lnTo>
                  <a:pt x="114" y="1035"/>
                </a:lnTo>
                <a:lnTo>
                  <a:pt x="109" y="1037"/>
                </a:lnTo>
                <a:lnTo>
                  <a:pt x="104" y="1038"/>
                </a:lnTo>
                <a:lnTo>
                  <a:pt x="104" y="1038"/>
                </a:lnTo>
                <a:lnTo>
                  <a:pt x="99" y="1027"/>
                </a:lnTo>
                <a:lnTo>
                  <a:pt x="88" y="1012"/>
                </a:lnTo>
                <a:lnTo>
                  <a:pt x="79" y="999"/>
                </a:lnTo>
                <a:lnTo>
                  <a:pt x="75" y="994"/>
                </a:lnTo>
                <a:lnTo>
                  <a:pt x="70" y="987"/>
                </a:lnTo>
                <a:lnTo>
                  <a:pt x="63" y="982"/>
                </a:lnTo>
                <a:lnTo>
                  <a:pt x="55" y="977"/>
                </a:lnTo>
                <a:lnTo>
                  <a:pt x="40" y="969"/>
                </a:lnTo>
                <a:lnTo>
                  <a:pt x="24" y="960"/>
                </a:lnTo>
                <a:lnTo>
                  <a:pt x="16" y="956"/>
                </a:lnTo>
                <a:lnTo>
                  <a:pt x="8" y="952"/>
                </a:lnTo>
                <a:lnTo>
                  <a:pt x="5" y="948"/>
                </a:lnTo>
                <a:lnTo>
                  <a:pt x="3" y="945"/>
                </a:lnTo>
                <a:lnTo>
                  <a:pt x="0" y="942"/>
                </a:lnTo>
                <a:lnTo>
                  <a:pt x="0" y="937"/>
                </a:lnTo>
                <a:lnTo>
                  <a:pt x="5" y="926"/>
                </a:lnTo>
                <a:lnTo>
                  <a:pt x="11" y="916"/>
                </a:lnTo>
                <a:lnTo>
                  <a:pt x="11" y="900"/>
                </a:lnTo>
                <a:lnTo>
                  <a:pt x="11" y="884"/>
                </a:lnTo>
                <a:lnTo>
                  <a:pt x="20" y="884"/>
                </a:lnTo>
                <a:lnTo>
                  <a:pt x="27" y="882"/>
                </a:lnTo>
                <a:lnTo>
                  <a:pt x="36" y="879"/>
                </a:lnTo>
                <a:lnTo>
                  <a:pt x="43" y="875"/>
                </a:lnTo>
                <a:lnTo>
                  <a:pt x="49" y="871"/>
                </a:lnTo>
                <a:lnTo>
                  <a:pt x="55" y="865"/>
                </a:lnTo>
                <a:lnTo>
                  <a:pt x="61" y="859"/>
                </a:lnTo>
                <a:lnTo>
                  <a:pt x="66" y="852"/>
                </a:lnTo>
                <a:lnTo>
                  <a:pt x="70" y="848"/>
                </a:lnTo>
                <a:lnTo>
                  <a:pt x="74" y="845"/>
                </a:lnTo>
                <a:lnTo>
                  <a:pt x="76" y="840"/>
                </a:lnTo>
                <a:lnTo>
                  <a:pt x="77" y="836"/>
                </a:lnTo>
                <a:lnTo>
                  <a:pt x="76" y="831"/>
                </a:lnTo>
                <a:lnTo>
                  <a:pt x="75" y="825"/>
                </a:lnTo>
                <a:lnTo>
                  <a:pt x="72" y="821"/>
                </a:lnTo>
                <a:lnTo>
                  <a:pt x="68" y="818"/>
                </a:lnTo>
                <a:lnTo>
                  <a:pt x="61" y="810"/>
                </a:lnTo>
                <a:lnTo>
                  <a:pt x="53" y="802"/>
                </a:lnTo>
                <a:lnTo>
                  <a:pt x="49" y="795"/>
                </a:lnTo>
                <a:lnTo>
                  <a:pt x="45" y="790"/>
                </a:lnTo>
                <a:lnTo>
                  <a:pt x="41" y="783"/>
                </a:lnTo>
                <a:lnTo>
                  <a:pt x="39" y="777"/>
                </a:lnTo>
                <a:lnTo>
                  <a:pt x="36" y="764"/>
                </a:lnTo>
                <a:lnTo>
                  <a:pt x="35" y="749"/>
                </a:lnTo>
                <a:lnTo>
                  <a:pt x="37" y="742"/>
                </a:lnTo>
                <a:lnTo>
                  <a:pt x="40" y="736"/>
                </a:lnTo>
                <a:lnTo>
                  <a:pt x="45" y="729"/>
                </a:lnTo>
                <a:lnTo>
                  <a:pt x="50" y="722"/>
                </a:lnTo>
                <a:lnTo>
                  <a:pt x="63" y="709"/>
                </a:lnTo>
                <a:lnTo>
                  <a:pt x="75" y="696"/>
                </a:lnTo>
                <a:lnTo>
                  <a:pt x="79" y="691"/>
                </a:lnTo>
                <a:lnTo>
                  <a:pt x="84" y="687"/>
                </a:lnTo>
                <a:lnTo>
                  <a:pt x="85" y="685"/>
                </a:lnTo>
                <a:lnTo>
                  <a:pt x="87" y="683"/>
                </a:lnTo>
                <a:lnTo>
                  <a:pt x="88" y="680"/>
                </a:lnTo>
                <a:lnTo>
                  <a:pt x="88" y="676"/>
                </a:lnTo>
                <a:lnTo>
                  <a:pt x="87" y="673"/>
                </a:lnTo>
                <a:lnTo>
                  <a:pt x="86" y="671"/>
                </a:lnTo>
                <a:lnTo>
                  <a:pt x="84" y="669"/>
                </a:lnTo>
                <a:lnTo>
                  <a:pt x="80" y="668"/>
                </a:lnTo>
                <a:lnTo>
                  <a:pt x="74" y="666"/>
                </a:lnTo>
                <a:lnTo>
                  <a:pt x="66" y="663"/>
                </a:lnTo>
                <a:lnTo>
                  <a:pt x="50" y="659"/>
                </a:lnTo>
                <a:lnTo>
                  <a:pt x="35" y="653"/>
                </a:lnTo>
                <a:lnTo>
                  <a:pt x="40" y="635"/>
                </a:lnTo>
                <a:lnTo>
                  <a:pt x="46" y="619"/>
                </a:lnTo>
                <a:lnTo>
                  <a:pt x="48" y="610"/>
                </a:lnTo>
                <a:lnTo>
                  <a:pt x="49" y="603"/>
                </a:lnTo>
                <a:lnTo>
                  <a:pt x="50" y="593"/>
                </a:lnTo>
                <a:lnTo>
                  <a:pt x="50" y="583"/>
                </a:lnTo>
                <a:lnTo>
                  <a:pt x="50" y="574"/>
                </a:lnTo>
                <a:lnTo>
                  <a:pt x="48" y="565"/>
                </a:lnTo>
                <a:lnTo>
                  <a:pt x="45" y="556"/>
                </a:lnTo>
                <a:lnTo>
                  <a:pt x="43" y="547"/>
                </a:lnTo>
                <a:lnTo>
                  <a:pt x="38" y="523"/>
                </a:lnTo>
                <a:lnTo>
                  <a:pt x="34" y="502"/>
                </a:lnTo>
                <a:lnTo>
                  <a:pt x="31" y="481"/>
                </a:lnTo>
                <a:lnTo>
                  <a:pt x="30" y="456"/>
                </a:lnTo>
                <a:lnTo>
                  <a:pt x="30" y="444"/>
                </a:lnTo>
                <a:lnTo>
                  <a:pt x="31" y="433"/>
                </a:lnTo>
                <a:lnTo>
                  <a:pt x="33" y="423"/>
                </a:lnTo>
                <a:lnTo>
                  <a:pt x="35" y="413"/>
                </a:lnTo>
                <a:lnTo>
                  <a:pt x="37" y="402"/>
                </a:lnTo>
                <a:lnTo>
                  <a:pt x="38" y="392"/>
                </a:lnTo>
                <a:lnTo>
                  <a:pt x="39" y="380"/>
                </a:lnTo>
                <a:lnTo>
                  <a:pt x="40" y="369"/>
                </a:lnTo>
                <a:lnTo>
                  <a:pt x="39" y="347"/>
                </a:lnTo>
                <a:lnTo>
                  <a:pt x="36" y="328"/>
                </a:lnTo>
                <a:lnTo>
                  <a:pt x="33" y="309"/>
                </a:lnTo>
                <a:lnTo>
                  <a:pt x="28" y="292"/>
                </a:lnTo>
                <a:lnTo>
                  <a:pt x="24" y="275"/>
                </a:lnTo>
                <a:lnTo>
                  <a:pt x="20" y="256"/>
                </a:lnTo>
                <a:lnTo>
                  <a:pt x="17" y="236"/>
                </a:lnTo>
                <a:lnTo>
                  <a:pt x="17" y="215"/>
                </a:lnTo>
                <a:lnTo>
                  <a:pt x="17" y="208"/>
                </a:lnTo>
                <a:lnTo>
                  <a:pt x="19" y="201"/>
                </a:lnTo>
                <a:lnTo>
                  <a:pt x="22" y="195"/>
                </a:lnTo>
                <a:lnTo>
                  <a:pt x="25" y="189"/>
                </a:lnTo>
                <a:lnTo>
                  <a:pt x="34" y="178"/>
                </a:lnTo>
                <a:lnTo>
                  <a:pt x="43" y="167"/>
                </a:lnTo>
                <a:lnTo>
                  <a:pt x="50" y="155"/>
                </a:lnTo>
                <a:lnTo>
                  <a:pt x="57" y="145"/>
                </a:lnTo>
                <a:lnTo>
                  <a:pt x="65" y="135"/>
                </a:lnTo>
                <a:lnTo>
                  <a:pt x="75" y="124"/>
                </a:lnTo>
                <a:lnTo>
                  <a:pt x="89" y="137"/>
                </a:lnTo>
                <a:lnTo>
                  <a:pt x="104" y="151"/>
                </a:lnTo>
                <a:lnTo>
                  <a:pt x="113" y="162"/>
                </a:lnTo>
                <a:lnTo>
                  <a:pt x="120" y="173"/>
                </a:lnTo>
                <a:lnTo>
                  <a:pt x="125" y="177"/>
                </a:lnTo>
                <a:lnTo>
                  <a:pt x="129" y="183"/>
                </a:lnTo>
                <a:lnTo>
                  <a:pt x="134" y="187"/>
                </a:lnTo>
                <a:lnTo>
                  <a:pt x="141" y="190"/>
                </a:lnTo>
                <a:lnTo>
                  <a:pt x="158" y="200"/>
                </a:lnTo>
                <a:lnTo>
                  <a:pt x="173" y="209"/>
                </a:lnTo>
                <a:lnTo>
                  <a:pt x="188" y="217"/>
                </a:lnTo>
                <a:lnTo>
                  <a:pt x="205" y="228"/>
                </a:lnTo>
                <a:lnTo>
                  <a:pt x="219" y="238"/>
                </a:lnTo>
                <a:lnTo>
                  <a:pt x="232" y="248"/>
                </a:lnTo>
                <a:lnTo>
                  <a:pt x="238" y="252"/>
                </a:lnTo>
                <a:lnTo>
                  <a:pt x="244" y="256"/>
                </a:lnTo>
                <a:lnTo>
                  <a:pt x="252" y="259"/>
                </a:lnTo>
                <a:lnTo>
                  <a:pt x="261" y="263"/>
                </a:lnTo>
                <a:lnTo>
                  <a:pt x="271" y="265"/>
                </a:lnTo>
                <a:lnTo>
                  <a:pt x="282" y="267"/>
                </a:lnTo>
                <a:lnTo>
                  <a:pt x="292" y="270"/>
                </a:lnTo>
                <a:lnTo>
                  <a:pt x="303" y="274"/>
                </a:lnTo>
                <a:lnTo>
                  <a:pt x="319" y="280"/>
                </a:lnTo>
                <a:lnTo>
                  <a:pt x="334" y="288"/>
                </a:lnTo>
                <a:lnTo>
                  <a:pt x="348" y="296"/>
                </a:lnTo>
                <a:lnTo>
                  <a:pt x="360" y="305"/>
                </a:lnTo>
                <a:lnTo>
                  <a:pt x="374" y="312"/>
                </a:lnTo>
                <a:lnTo>
                  <a:pt x="387" y="320"/>
                </a:lnTo>
                <a:lnTo>
                  <a:pt x="402" y="326"/>
                </a:lnTo>
                <a:lnTo>
                  <a:pt x="419" y="332"/>
                </a:lnTo>
                <a:lnTo>
                  <a:pt x="429" y="335"/>
                </a:lnTo>
                <a:lnTo>
                  <a:pt x="437" y="338"/>
                </a:lnTo>
                <a:lnTo>
                  <a:pt x="443" y="344"/>
                </a:lnTo>
                <a:lnTo>
                  <a:pt x="450" y="349"/>
                </a:lnTo>
                <a:lnTo>
                  <a:pt x="460" y="363"/>
                </a:lnTo>
                <a:lnTo>
                  <a:pt x="470" y="379"/>
                </a:lnTo>
                <a:lnTo>
                  <a:pt x="476" y="384"/>
                </a:lnTo>
                <a:lnTo>
                  <a:pt x="481" y="387"/>
                </a:lnTo>
                <a:lnTo>
                  <a:pt x="486" y="392"/>
                </a:lnTo>
                <a:lnTo>
                  <a:pt x="492" y="397"/>
                </a:lnTo>
                <a:lnTo>
                  <a:pt x="498" y="400"/>
                </a:lnTo>
                <a:lnTo>
                  <a:pt x="505" y="403"/>
                </a:lnTo>
                <a:lnTo>
                  <a:pt x="511" y="404"/>
                </a:lnTo>
                <a:lnTo>
                  <a:pt x="519" y="405"/>
                </a:lnTo>
                <a:lnTo>
                  <a:pt x="526" y="405"/>
                </a:lnTo>
                <a:lnTo>
                  <a:pt x="534" y="406"/>
                </a:lnTo>
                <a:lnTo>
                  <a:pt x="530" y="416"/>
                </a:lnTo>
                <a:lnTo>
                  <a:pt x="525" y="424"/>
                </a:lnTo>
                <a:lnTo>
                  <a:pt x="520" y="431"/>
                </a:lnTo>
                <a:lnTo>
                  <a:pt x="513" y="438"/>
                </a:lnTo>
                <a:lnTo>
                  <a:pt x="498" y="450"/>
                </a:lnTo>
                <a:lnTo>
                  <a:pt x="481" y="461"/>
                </a:lnTo>
                <a:lnTo>
                  <a:pt x="470" y="471"/>
                </a:lnTo>
                <a:lnTo>
                  <a:pt x="460" y="481"/>
                </a:lnTo>
                <a:lnTo>
                  <a:pt x="453" y="491"/>
                </a:lnTo>
                <a:lnTo>
                  <a:pt x="443" y="501"/>
                </a:lnTo>
                <a:lnTo>
                  <a:pt x="463" y="513"/>
                </a:lnTo>
                <a:lnTo>
                  <a:pt x="480" y="524"/>
                </a:lnTo>
                <a:lnTo>
                  <a:pt x="497" y="533"/>
                </a:lnTo>
                <a:lnTo>
                  <a:pt x="518" y="541"/>
                </a:lnTo>
                <a:lnTo>
                  <a:pt x="514" y="559"/>
                </a:lnTo>
                <a:lnTo>
                  <a:pt x="510" y="574"/>
                </a:lnTo>
                <a:lnTo>
                  <a:pt x="504" y="589"/>
                </a:lnTo>
                <a:lnTo>
                  <a:pt x="497" y="605"/>
                </a:lnTo>
                <a:lnTo>
                  <a:pt x="493" y="617"/>
                </a:lnTo>
                <a:lnTo>
                  <a:pt x="489" y="628"/>
                </a:lnTo>
                <a:lnTo>
                  <a:pt x="485" y="633"/>
                </a:lnTo>
                <a:lnTo>
                  <a:pt x="482" y="637"/>
                </a:lnTo>
                <a:lnTo>
                  <a:pt x="478" y="642"/>
                </a:lnTo>
                <a:lnTo>
                  <a:pt x="472" y="645"/>
                </a:lnTo>
                <a:lnTo>
                  <a:pt x="465" y="647"/>
                </a:lnTo>
                <a:lnTo>
                  <a:pt x="457" y="648"/>
                </a:lnTo>
                <a:lnTo>
                  <a:pt x="450" y="648"/>
                </a:lnTo>
                <a:lnTo>
                  <a:pt x="441" y="647"/>
                </a:lnTo>
                <a:lnTo>
                  <a:pt x="429" y="647"/>
                </a:lnTo>
                <a:lnTo>
                  <a:pt x="417" y="645"/>
                </a:lnTo>
                <a:lnTo>
                  <a:pt x="408" y="642"/>
                </a:lnTo>
                <a:lnTo>
                  <a:pt x="397" y="639"/>
                </a:lnTo>
                <a:lnTo>
                  <a:pt x="387" y="635"/>
                </a:lnTo>
                <a:lnTo>
                  <a:pt x="376" y="633"/>
                </a:lnTo>
                <a:lnTo>
                  <a:pt x="365" y="630"/>
                </a:lnTo>
                <a:lnTo>
                  <a:pt x="354" y="629"/>
                </a:lnTo>
                <a:lnTo>
                  <a:pt x="354" y="701"/>
                </a:lnTo>
                <a:lnTo>
                  <a:pt x="368" y="716"/>
                </a:lnTo>
                <a:lnTo>
                  <a:pt x="382" y="728"/>
                </a:lnTo>
                <a:lnTo>
                  <a:pt x="389" y="734"/>
                </a:lnTo>
                <a:lnTo>
                  <a:pt x="398" y="737"/>
                </a:lnTo>
                <a:lnTo>
                  <a:pt x="406" y="740"/>
                </a:lnTo>
                <a:lnTo>
                  <a:pt x="417" y="740"/>
                </a:lnTo>
                <a:lnTo>
                  <a:pt x="433" y="739"/>
                </a:lnTo>
                <a:lnTo>
                  <a:pt x="446" y="737"/>
                </a:lnTo>
                <a:lnTo>
                  <a:pt x="460" y="732"/>
                </a:lnTo>
                <a:lnTo>
                  <a:pt x="476" y="727"/>
                </a:lnTo>
                <a:lnTo>
                  <a:pt x="482" y="725"/>
                </a:lnTo>
                <a:lnTo>
                  <a:pt x="489" y="721"/>
                </a:lnTo>
                <a:lnTo>
                  <a:pt x="493" y="716"/>
                </a:lnTo>
                <a:lnTo>
                  <a:pt x="497" y="712"/>
                </a:lnTo>
                <a:lnTo>
                  <a:pt x="502" y="707"/>
                </a:lnTo>
                <a:lnTo>
                  <a:pt x="507" y="702"/>
                </a:lnTo>
                <a:lnTo>
                  <a:pt x="512" y="697"/>
                </a:lnTo>
                <a:lnTo>
                  <a:pt x="518" y="693"/>
                </a:lnTo>
                <a:lnTo>
                  <a:pt x="530" y="687"/>
                </a:lnTo>
                <a:lnTo>
                  <a:pt x="540" y="682"/>
                </a:lnTo>
                <a:lnTo>
                  <a:pt x="546" y="680"/>
                </a:lnTo>
                <a:lnTo>
                  <a:pt x="551" y="676"/>
                </a:lnTo>
                <a:lnTo>
                  <a:pt x="556" y="673"/>
                </a:lnTo>
                <a:lnTo>
                  <a:pt x="561" y="669"/>
                </a:lnTo>
                <a:lnTo>
                  <a:pt x="563" y="666"/>
                </a:lnTo>
                <a:lnTo>
                  <a:pt x="565" y="661"/>
                </a:lnTo>
                <a:lnTo>
                  <a:pt x="567" y="658"/>
                </a:lnTo>
                <a:lnTo>
                  <a:pt x="568" y="654"/>
                </a:lnTo>
                <a:lnTo>
                  <a:pt x="570" y="646"/>
                </a:lnTo>
                <a:lnTo>
                  <a:pt x="571" y="637"/>
                </a:lnTo>
                <a:lnTo>
                  <a:pt x="574" y="628"/>
                </a:lnTo>
                <a:lnTo>
                  <a:pt x="576" y="619"/>
                </a:lnTo>
                <a:lnTo>
                  <a:pt x="578" y="609"/>
                </a:lnTo>
                <a:lnTo>
                  <a:pt x="579" y="600"/>
                </a:lnTo>
                <a:lnTo>
                  <a:pt x="576" y="587"/>
                </a:lnTo>
                <a:lnTo>
                  <a:pt x="574" y="573"/>
                </a:lnTo>
                <a:lnTo>
                  <a:pt x="574" y="562"/>
                </a:lnTo>
                <a:lnTo>
                  <a:pt x="575" y="551"/>
                </a:lnTo>
                <a:lnTo>
                  <a:pt x="576" y="541"/>
                </a:lnTo>
                <a:lnTo>
                  <a:pt x="578" y="532"/>
                </a:lnTo>
                <a:lnTo>
                  <a:pt x="581" y="522"/>
                </a:lnTo>
                <a:lnTo>
                  <a:pt x="586" y="513"/>
                </a:lnTo>
                <a:lnTo>
                  <a:pt x="592" y="506"/>
                </a:lnTo>
                <a:lnTo>
                  <a:pt x="601" y="499"/>
                </a:lnTo>
                <a:lnTo>
                  <a:pt x="616" y="493"/>
                </a:lnTo>
                <a:lnTo>
                  <a:pt x="632" y="488"/>
                </a:lnTo>
                <a:lnTo>
                  <a:pt x="638" y="484"/>
                </a:lnTo>
                <a:lnTo>
                  <a:pt x="642" y="479"/>
                </a:lnTo>
                <a:lnTo>
                  <a:pt x="644" y="473"/>
                </a:lnTo>
                <a:lnTo>
                  <a:pt x="648" y="467"/>
                </a:lnTo>
                <a:lnTo>
                  <a:pt x="654" y="458"/>
                </a:lnTo>
                <a:lnTo>
                  <a:pt x="659" y="450"/>
                </a:lnTo>
                <a:lnTo>
                  <a:pt x="661" y="445"/>
                </a:lnTo>
                <a:lnTo>
                  <a:pt x="662" y="440"/>
                </a:lnTo>
                <a:lnTo>
                  <a:pt x="664" y="436"/>
                </a:lnTo>
                <a:lnTo>
                  <a:pt x="665" y="430"/>
                </a:lnTo>
                <a:lnTo>
                  <a:pt x="664" y="421"/>
                </a:lnTo>
                <a:lnTo>
                  <a:pt x="661" y="414"/>
                </a:lnTo>
                <a:lnTo>
                  <a:pt x="658" y="406"/>
                </a:lnTo>
                <a:lnTo>
                  <a:pt x="655" y="400"/>
                </a:lnTo>
                <a:lnTo>
                  <a:pt x="651" y="393"/>
                </a:lnTo>
                <a:lnTo>
                  <a:pt x="646" y="387"/>
                </a:lnTo>
                <a:lnTo>
                  <a:pt x="643" y="379"/>
                </a:lnTo>
                <a:lnTo>
                  <a:pt x="640" y="372"/>
                </a:lnTo>
                <a:lnTo>
                  <a:pt x="641" y="363"/>
                </a:lnTo>
                <a:lnTo>
                  <a:pt x="642" y="356"/>
                </a:lnTo>
                <a:lnTo>
                  <a:pt x="640" y="352"/>
                </a:lnTo>
                <a:lnTo>
                  <a:pt x="638" y="350"/>
                </a:lnTo>
                <a:lnTo>
                  <a:pt x="640" y="337"/>
                </a:lnTo>
                <a:lnTo>
                  <a:pt x="643" y="323"/>
                </a:lnTo>
                <a:lnTo>
                  <a:pt x="642" y="310"/>
                </a:lnTo>
                <a:lnTo>
                  <a:pt x="639" y="299"/>
                </a:lnTo>
                <a:lnTo>
                  <a:pt x="634" y="289"/>
                </a:lnTo>
                <a:lnTo>
                  <a:pt x="630" y="279"/>
                </a:lnTo>
                <a:lnTo>
                  <a:pt x="625" y="268"/>
                </a:lnTo>
                <a:lnTo>
                  <a:pt x="620" y="257"/>
                </a:lnTo>
                <a:lnTo>
                  <a:pt x="617" y="247"/>
                </a:lnTo>
                <a:lnTo>
                  <a:pt x="616" y="234"/>
                </a:lnTo>
                <a:lnTo>
                  <a:pt x="617" y="229"/>
                </a:lnTo>
                <a:lnTo>
                  <a:pt x="619" y="225"/>
                </a:lnTo>
                <a:lnTo>
                  <a:pt x="621" y="223"/>
                </a:lnTo>
                <a:lnTo>
                  <a:pt x="626" y="221"/>
                </a:lnTo>
                <a:lnTo>
                  <a:pt x="634" y="216"/>
                </a:lnTo>
                <a:lnTo>
                  <a:pt x="643" y="212"/>
                </a:lnTo>
                <a:lnTo>
                  <a:pt x="646" y="209"/>
                </a:lnTo>
                <a:lnTo>
                  <a:pt x="651" y="205"/>
                </a:lnTo>
                <a:lnTo>
                  <a:pt x="653" y="201"/>
                </a:lnTo>
                <a:lnTo>
                  <a:pt x="655" y="197"/>
                </a:lnTo>
                <a:lnTo>
                  <a:pt x="658" y="188"/>
                </a:lnTo>
                <a:lnTo>
                  <a:pt x="659" y="177"/>
                </a:lnTo>
                <a:lnTo>
                  <a:pt x="658" y="170"/>
                </a:lnTo>
                <a:lnTo>
                  <a:pt x="657" y="162"/>
                </a:lnTo>
                <a:lnTo>
                  <a:pt x="655" y="156"/>
                </a:lnTo>
                <a:lnTo>
                  <a:pt x="653" y="149"/>
                </a:lnTo>
                <a:lnTo>
                  <a:pt x="645" y="137"/>
                </a:lnTo>
                <a:lnTo>
                  <a:pt x="637" y="127"/>
                </a:lnTo>
                <a:lnTo>
                  <a:pt x="628" y="116"/>
                </a:lnTo>
                <a:lnTo>
                  <a:pt x="618" y="105"/>
                </a:lnTo>
                <a:lnTo>
                  <a:pt x="608" y="93"/>
                </a:lnTo>
                <a:lnTo>
                  <a:pt x="601" y="79"/>
                </a:lnTo>
                <a:lnTo>
                  <a:pt x="594" y="65"/>
                </a:lnTo>
                <a:lnTo>
                  <a:pt x="590" y="52"/>
                </a:lnTo>
                <a:lnTo>
                  <a:pt x="587" y="46"/>
                </a:lnTo>
                <a:lnTo>
                  <a:pt x="585" y="39"/>
                </a:lnTo>
                <a:lnTo>
                  <a:pt x="580" y="33"/>
                </a:lnTo>
                <a:lnTo>
                  <a:pt x="576" y="26"/>
                </a:lnTo>
                <a:lnTo>
                  <a:pt x="562" y="12"/>
                </a:lnTo>
                <a:lnTo>
                  <a:pt x="548" y="0"/>
                </a:lnTo>
                <a:lnTo>
                  <a:pt x="548" y="0"/>
                </a:lnTo>
                <a:lnTo>
                  <a:pt x="643" y="31"/>
                </a:lnTo>
                <a:lnTo>
                  <a:pt x="738" y="62"/>
                </a:lnTo>
                <a:lnTo>
                  <a:pt x="834" y="92"/>
                </a:lnTo>
                <a:lnTo>
                  <a:pt x="929" y="121"/>
                </a:lnTo>
                <a:lnTo>
                  <a:pt x="1024" y="150"/>
                </a:lnTo>
                <a:lnTo>
                  <a:pt x="1119" y="180"/>
                </a:lnTo>
                <a:lnTo>
                  <a:pt x="1215" y="208"/>
                </a:lnTo>
                <a:lnTo>
                  <a:pt x="1310" y="235"/>
                </a:lnTo>
                <a:lnTo>
                  <a:pt x="1405" y="262"/>
                </a:lnTo>
                <a:lnTo>
                  <a:pt x="1502" y="289"/>
                </a:lnTo>
                <a:lnTo>
                  <a:pt x="1597" y="315"/>
                </a:lnTo>
                <a:lnTo>
                  <a:pt x="1693" y="339"/>
                </a:lnTo>
                <a:lnTo>
                  <a:pt x="1788" y="365"/>
                </a:lnTo>
                <a:lnTo>
                  <a:pt x="1884" y="389"/>
                </a:lnTo>
                <a:lnTo>
                  <a:pt x="1979" y="413"/>
                </a:lnTo>
                <a:lnTo>
                  <a:pt x="2075" y="437"/>
                </a:lnTo>
                <a:lnTo>
                  <a:pt x="2075" y="437"/>
                </a:lnTo>
                <a:lnTo>
                  <a:pt x="1819" y="1625"/>
                </a:lnTo>
                <a:lnTo>
                  <a:pt x="1819" y="162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" name="Freeform 276"/>
          <p:cNvSpPr>
            <a:spLocks/>
          </p:cNvSpPr>
          <p:nvPr/>
        </p:nvSpPr>
        <p:spPr bwMode="auto">
          <a:xfrm>
            <a:off x="2432893" y="2037290"/>
            <a:ext cx="856874" cy="1412460"/>
          </a:xfrm>
          <a:custGeom>
            <a:avLst/>
            <a:gdLst>
              <a:gd name="T0" fmla="*/ 737 w 1858"/>
              <a:gd name="T1" fmla="*/ 38 h 3068"/>
              <a:gd name="T2" fmla="*/ 757 w 1858"/>
              <a:gd name="T3" fmla="*/ 478 h 3068"/>
              <a:gd name="T4" fmla="*/ 793 w 1858"/>
              <a:gd name="T5" fmla="*/ 595 h 3068"/>
              <a:gd name="T6" fmla="*/ 819 w 1858"/>
              <a:gd name="T7" fmla="*/ 699 h 3068"/>
              <a:gd name="T8" fmla="*/ 847 w 1858"/>
              <a:gd name="T9" fmla="*/ 756 h 3068"/>
              <a:gd name="T10" fmla="*/ 897 w 1858"/>
              <a:gd name="T11" fmla="*/ 847 h 3068"/>
              <a:gd name="T12" fmla="*/ 958 w 1858"/>
              <a:gd name="T13" fmla="*/ 952 h 3068"/>
              <a:gd name="T14" fmla="*/ 1033 w 1858"/>
              <a:gd name="T15" fmla="*/ 1008 h 3068"/>
              <a:gd name="T16" fmla="*/ 1069 w 1858"/>
              <a:gd name="T17" fmla="*/ 1034 h 3068"/>
              <a:gd name="T18" fmla="*/ 1056 w 1858"/>
              <a:gd name="T19" fmla="*/ 1096 h 3068"/>
              <a:gd name="T20" fmla="*/ 1023 w 1858"/>
              <a:gd name="T21" fmla="*/ 1188 h 3068"/>
              <a:gd name="T22" fmla="*/ 1001 w 1858"/>
              <a:gd name="T23" fmla="*/ 1230 h 3068"/>
              <a:gd name="T24" fmla="*/ 1012 w 1858"/>
              <a:gd name="T25" fmla="*/ 1266 h 3068"/>
              <a:gd name="T26" fmla="*/ 1042 w 1858"/>
              <a:gd name="T27" fmla="*/ 1348 h 3068"/>
              <a:gd name="T28" fmla="*/ 1016 w 1858"/>
              <a:gd name="T29" fmla="*/ 1377 h 3068"/>
              <a:gd name="T30" fmla="*/ 972 w 1858"/>
              <a:gd name="T31" fmla="*/ 1412 h 3068"/>
              <a:gd name="T32" fmla="*/ 988 w 1858"/>
              <a:gd name="T33" fmla="*/ 1474 h 3068"/>
              <a:gd name="T34" fmla="*/ 998 w 1858"/>
              <a:gd name="T35" fmla="*/ 1509 h 3068"/>
              <a:gd name="T36" fmla="*/ 1034 w 1858"/>
              <a:gd name="T37" fmla="*/ 1514 h 3068"/>
              <a:gd name="T38" fmla="*/ 1088 w 1858"/>
              <a:gd name="T39" fmla="*/ 1494 h 3068"/>
              <a:gd name="T40" fmla="*/ 1131 w 1858"/>
              <a:gd name="T41" fmla="*/ 1486 h 3068"/>
              <a:gd name="T42" fmla="*/ 1153 w 1858"/>
              <a:gd name="T43" fmla="*/ 1507 h 3068"/>
              <a:gd name="T44" fmla="*/ 1164 w 1858"/>
              <a:gd name="T45" fmla="*/ 1584 h 3068"/>
              <a:gd name="T46" fmla="*/ 1203 w 1858"/>
              <a:gd name="T47" fmla="*/ 1689 h 3068"/>
              <a:gd name="T48" fmla="*/ 1207 w 1858"/>
              <a:gd name="T49" fmla="*/ 1773 h 3068"/>
              <a:gd name="T50" fmla="*/ 1218 w 1858"/>
              <a:gd name="T51" fmla="*/ 1828 h 3068"/>
              <a:gd name="T52" fmla="*/ 1268 w 1858"/>
              <a:gd name="T53" fmla="*/ 1900 h 3068"/>
              <a:gd name="T54" fmla="*/ 1289 w 1858"/>
              <a:gd name="T55" fmla="*/ 1949 h 3068"/>
              <a:gd name="T56" fmla="*/ 1324 w 1858"/>
              <a:gd name="T57" fmla="*/ 2015 h 3068"/>
              <a:gd name="T58" fmla="*/ 1350 w 1858"/>
              <a:gd name="T59" fmla="*/ 2034 h 3068"/>
              <a:gd name="T60" fmla="*/ 1383 w 1858"/>
              <a:gd name="T61" fmla="*/ 2020 h 3068"/>
              <a:gd name="T62" fmla="*/ 1430 w 1858"/>
              <a:gd name="T63" fmla="*/ 2037 h 3068"/>
              <a:gd name="T64" fmla="*/ 1475 w 1858"/>
              <a:gd name="T65" fmla="*/ 2042 h 3068"/>
              <a:gd name="T66" fmla="*/ 1499 w 1858"/>
              <a:gd name="T67" fmla="*/ 2019 h 3068"/>
              <a:gd name="T68" fmla="*/ 1555 w 1858"/>
              <a:gd name="T69" fmla="*/ 2042 h 3068"/>
              <a:gd name="T70" fmla="*/ 1620 w 1858"/>
              <a:gd name="T71" fmla="*/ 2051 h 3068"/>
              <a:gd name="T72" fmla="*/ 1685 w 1858"/>
              <a:gd name="T73" fmla="*/ 2050 h 3068"/>
              <a:gd name="T74" fmla="*/ 1709 w 1858"/>
              <a:gd name="T75" fmla="*/ 2031 h 3068"/>
              <a:gd name="T76" fmla="*/ 1735 w 1858"/>
              <a:gd name="T77" fmla="*/ 1985 h 3068"/>
              <a:gd name="T78" fmla="*/ 1754 w 1858"/>
              <a:gd name="T79" fmla="*/ 1977 h 3068"/>
              <a:gd name="T80" fmla="*/ 1790 w 1858"/>
              <a:gd name="T81" fmla="*/ 2013 h 3068"/>
              <a:gd name="T82" fmla="*/ 1852 w 1858"/>
              <a:gd name="T83" fmla="*/ 2058 h 3068"/>
              <a:gd name="T84" fmla="*/ 865 w 1858"/>
              <a:gd name="T85" fmla="*/ 2919 h 3068"/>
              <a:gd name="T86" fmla="*/ 131 w 1858"/>
              <a:gd name="T87" fmla="*/ 2044 h 3068"/>
              <a:gd name="T88" fmla="*/ 165 w 1858"/>
              <a:gd name="T89" fmla="*/ 1975 h 3068"/>
              <a:gd name="T90" fmla="*/ 181 w 1858"/>
              <a:gd name="T91" fmla="*/ 1905 h 3068"/>
              <a:gd name="T92" fmla="*/ 178 w 1858"/>
              <a:gd name="T93" fmla="*/ 1875 h 3068"/>
              <a:gd name="T94" fmla="*/ 143 w 1858"/>
              <a:gd name="T95" fmla="*/ 1869 h 3068"/>
              <a:gd name="T96" fmla="*/ 129 w 1858"/>
              <a:gd name="T97" fmla="*/ 1850 h 3068"/>
              <a:gd name="T98" fmla="*/ 150 w 1858"/>
              <a:gd name="T99" fmla="*/ 1754 h 3068"/>
              <a:gd name="T100" fmla="*/ 211 w 1858"/>
              <a:gd name="T101" fmla="*/ 1678 h 3068"/>
              <a:gd name="T102" fmla="*/ 254 w 1858"/>
              <a:gd name="T103" fmla="*/ 1634 h 3068"/>
              <a:gd name="T104" fmla="*/ 297 w 1858"/>
              <a:gd name="T105" fmla="*/ 1575 h 3068"/>
              <a:gd name="T106" fmla="*/ 303 w 1858"/>
              <a:gd name="T107" fmla="*/ 1517 h 3068"/>
              <a:gd name="T108" fmla="*/ 325 w 1858"/>
              <a:gd name="T109" fmla="*/ 1469 h 3068"/>
              <a:gd name="T110" fmla="*/ 364 w 1858"/>
              <a:gd name="T111" fmla="*/ 1429 h 3068"/>
              <a:gd name="T112" fmla="*/ 396 w 1858"/>
              <a:gd name="T113" fmla="*/ 1372 h 3068"/>
              <a:gd name="T114" fmla="*/ 400 w 1858"/>
              <a:gd name="T115" fmla="*/ 1271 h 3068"/>
              <a:gd name="T116" fmla="*/ 385 w 1858"/>
              <a:gd name="T117" fmla="*/ 1227 h 3068"/>
              <a:gd name="T118" fmla="*/ 328 w 1858"/>
              <a:gd name="T119" fmla="*/ 1191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3068">
                <a:moveTo>
                  <a:pt x="573" y="0"/>
                </a:moveTo>
                <a:lnTo>
                  <a:pt x="605" y="7"/>
                </a:lnTo>
                <a:lnTo>
                  <a:pt x="639" y="16"/>
                </a:lnTo>
                <a:lnTo>
                  <a:pt x="671" y="23"/>
                </a:lnTo>
                <a:lnTo>
                  <a:pt x="705" y="31"/>
                </a:lnTo>
                <a:lnTo>
                  <a:pt x="737" y="38"/>
                </a:lnTo>
                <a:lnTo>
                  <a:pt x="771" y="46"/>
                </a:lnTo>
                <a:lnTo>
                  <a:pt x="804" y="54"/>
                </a:lnTo>
                <a:lnTo>
                  <a:pt x="837" y="61"/>
                </a:lnTo>
                <a:lnTo>
                  <a:pt x="837" y="61"/>
                </a:lnTo>
                <a:lnTo>
                  <a:pt x="748" y="450"/>
                </a:lnTo>
                <a:lnTo>
                  <a:pt x="757" y="478"/>
                </a:lnTo>
                <a:lnTo>
                  <a:pt x="764" y="503"/>
                </a:lnTo>
                <a:lnTo>
                  <a:pt x="772" y="528"/>
                </a:lnTo>
                <a:lnTo>
                  <a:pt x="779" y="556"/>
                </a:lnTo>
                <a:lnTo>
                  <a:pt x="784" y="570"/>
                </a:lnTo>
                <a:lnTo>
                  <a:pt x="789" y="583"/>
                </a:lnTo>
                <a:lnTo>
                  <a:pt x="793" y="595"/>
                </a:lnTo>
                <a:lnTo>
                  <a:pt x="798" y="609"/>
                </a:lnTo>
                <a:lnTo>
                  <a:pt x="803" y="629"/>
                </a:lnTo>
                <a:lnTo>
                  <a:pt x="807" y="646"/>
                </a:lnTo>
                <a:lnTo>
                  <a:pt x="812" y="664"/>
                </a:lnTo>
                <a:lnTo>
                  <a:pt x="817" y="683"/>
                </a:lnTo>
                <a:lnTo>
                  <a:pt x="819" y="699"/>
                </a:lnTo>
                <a:lnTo>
                  <a:pt x="821" y="716"/>
                </a:lnTo>
                <a:lnTo>
                  <a:pt x="826" y="723"/>
                </a:lnTo>
                <a:lnTo>
                  <a:pt x="829" y="731"/>
                </a:lnTo>
                <a:lnTo>
                  <a:pt x="833" y="737"/>
                </a:lnTo>
                <a:lnTo>
                  <a:pt x="838" y="744"/>
                </a:lnTo>
                <a:lnTo>
                  <a:pt x="847" y="756"/>
                </a:lnTo>
                <a:lnTo>
                  <a:pt x="859" y="769"/>
                </a:lnTo>
                <a:lnTo>
                  <a:pt x="868" y="780"/>
                </a:lnTo>
                <a:lnTo>
                  <a:pt x="874" y="792"/>
                </a:lnTo>
                <a:lnTo>
                  <a:pt x="881" y="804"/>
                </a:lnTo>
                <a:lnTo>
                  <a:pt x="885" y="818"/>
                </a:lnTo>
                <a:lnTo>
                  <a:pt x="897" y="847"/>
                </a:lnTo>
                <a:lnTo>
                  <a:pt x="908" y="873"/>
                </a:lnTo>
                <a:lnTo>
                  <a:pt x="921" y="898"/>
                </a:lnTo>
                <a:lnTo>
                  <a:pt x="936" y="925"/>
                </a:lnTo>
                <a:lnTo>
                  <a:pt x="944" y="935"/>
                </a:lnTo>
                <a:lnTo>
                  <a:pt x="950" y="945"/>
                </a:lnTo>
                <a:lnTo>
                  <a:pt x="958" y="952"/>
                </a:lnTo>
                <a:lnTo>
                  <a:pt x="966" y="959"/>
                </a:lnTo>
                <a:lnTo>
                  <a:pt x="983" y="972"/>
                </a:lnTo>
                <a:lnTo>
                  <a:pt x="1003" y="986"/>
                </a:lnTo>
                <a:lnTo>
                  <a:pt x="1014" y="994"/>
                </a:lnTo>
                <a:lnTo>
                  <a:pt x="1023" y="1001"/>
                </a:lnTo>
                <a:lnTo>
                  <a:pt x="1033" y="1008"/>
                </a:lnTo>
                <a:lnTo>
                  <a:pt x="1045" y="1015"/>
                </a:lnTo>
                <a:lnTo>
                  <a:pt x="1054" y="1020"/>
                </a:lnTo>
                <a:lnTo>
                  <a:pt x="1061" y="1024"/>
                </a:lnTo>
                <a:lnTo>
                  <a:pt x="1064" y="1028"/>
                </a:lnTo>
                <a:lnTo>
                  <a:pt x="1067" y="1031"/>
                </a:lnTo>
                <a:lnTo>
                  <a:pt x="1069" y="1034"/>
                </a:lnTo>
                <a:lnTo>
                  <a:pt x="1069" y="1040"/>
                </a:lnTo>
                <a:lnTo>
                  <a:pt x="1068" y="1050"/>
                </a:lnTo>
                <a:lnTo>
                  <a:pt x="1064" y="1060"/>
                </a:lnTo>
                <a:lnTo>
                  <a:pt x="1061" y="1071"/>
                </a:lnTo>
                <a:lnTo>
                  <a:pt x="1058" y="1082"/>
                </a:lnTo>
                <a:lnTo>
                  <a:pt x="1056" y="1096"/>
                </a:lnTo>
                <a:lnTo>
                  <a:pt x="1053" y="1108"/>
                </a:lnTo>
                <a:lnTo>
                  <a:pt x="1048" y="1119"/>
                </a:lnTo>
                <a:lnTo>
                  <a:pt x="1044" y="1131"/>
                </a:lnTo>
                <a:lnTo>
                  <a:pt x="1035" y="1154"/>
                </a:lnTo>
                <a:lnTo>
                  <a:pt x="1027" y="1180"/>
                </a:lnTo>
                <a:lnTo>
                  <a:pt x="1023" y="1188"/>
                </a:lnTo>
                <a:lnTo>
                  <a:pt x="1019" y="1195"/>
                </a:lnTo>
                <a:lnTo>
                  <a:pt x="1015" y="1202"/>
                </a:lnTo>
                <a:lnTo>
                  <a:pt x="1010" y="1208"/>
                </a:lnTo>
                <a:lnTo>
                  <a:pt x="1006" y="1216"/>
                </a:lnTo>
                <a:lnTo>
                  <a:pt x="1003" y="1222"/>
                </a:lnTo>
                <a:lnTo>
                  <a:pt x="1001" y="1230"/>
                </a:lnTo>
                <a:lnTo>
                  <a:pt x="1000" y="1238"/>
                </a:lnTo>
                <a:lnTo>
                  <a:pt x="1001" y="1244"/>
                </a:lnTo>
                <a:lnTo>
                  <a:pt x="1002" y="1248"/>
                </a:lnTo>
                <a:lnTo>
                  <a:pt x="1004" y="1253"/>
                </a:lnTo>
                <a:lnTo>
                  <a:pt x="1006" y="1258"/>
                </a:lnTo>
                <a:lnTo>
                  <a:pt x="1012" y="1266"/>
                </a:lnTo>
                <a:lnTo>
                  <a:pt x="1016" y="1275"/>
                </a:lnTo>
                <a:lnTo>
                  <a:pt x="1026" y="1298"/>
                </a:lnTo>
                <a:lnTo>
                  <a:pt x="1034" y="1317"/>
                </a:lnTo>
                <a:lnTo>
                  <a:pt x="1037" y="1327"/>
                </a:lnTo>
                <a:lnTo>
                  <a:pt x="1040" y="1337"/>
                </a:lnTo>
                <a:lnTo>
                  <a:pt x="1042" y="1348"/>
                </a:lnTo>
                <a:lnTo>
                  <a:pt x="1043" y="1360"/>
                </a:lnTo>
                <a:lnTo>
                  <a:pt x="1042" y="1364"/>
                </a:lnTo>
                <a:lnTo>
                  <a:pt x="1039" y="1365"/>
                </a:lnTo>
                <a:lnTo>
                  <a:pt x="1035" y="1367"/>
                </a:lnTo>
                <a:lnTo>
                  <a:pt x="1032" y="1368"/>
                </a:lnTo>
                <a:lnTo>
                  <a:pt x="1016" y="1377"/>
                </a:lnTo>
                <a:lnTo>
                  <a:pt x="1000" y="1384"/>
                </a:lnTo>
                <a:lnTo>
                  <a:pt x="992" y="1389"/>
                </a:lnTo>
                <a:lnTo>
                  <a:pt x="985" y="1393"/>
                </a:lnTo>
                <a:lnTo>
                  <a:pt x="977" y="1397"/>
                </a:lnTo>
                <a:lnTo>
                  <a:pt x="968" y="1400"/>
                </a:lnTo>
                <a:lnTo>
                  <a:pt x="972" y="1412"/>
                </a:lnTo>
                <a:lnTo>
                  <a:pt x="976" y="1422"/>
                </a:lnTo>
                <a:lnTo>
                  <a:pt x="980" y="1432"/>
                </a:lnTo>
                <a:lnTo>
                  <a:pt x="983" y="1442"/>
                </a:lnTo>
                <a:lnTo>
                  <a:pt x="986" y="1454"/>
                </a:lnTo>
                <a:lnTo>
                  <a:pt x="987" y="1464"/>
                </a:lnTo>
                <a:lnTo>
                  <a:pt x="988" y="1474"/>
                </a:lnTo>
                <a:lnTo>
                  <a:pt x="989" y="1486"/>
                </a:lnTo>
                <a:lnTo>
                  <a:pt x="990" y="1491"/>
                </a:lnTo>
                <a:lnTo>
                  <a:pt x="991" y="1496"/>
                </a:lnTo>
                <a:lnTo>
                  <a:pt x="992" y="1502"/>
                </a:lnTo>
                <a:lnTo>
                  <a:pt x="994" y="1506"/>
                </a:lnTo>
                <a:lnTo>
                  <a:pt x="998" y="1509"/>
                </a:lnTo>
                <a:lnTo>
                  <a:pt x="1001" y="1512"/>
                </a:lnTo>
                <a:lnTo>
                  <a:pt x="1005" y="1513"/>
                </a:lnTo>
                <a:lnTo>
                  <a:pt x="1008" y="1514"/>
                </a:lnTo>
                <a:lnTo>
                  <a:pt x="1017" y="1515"/>
                </a:lnTo>
                <a:lnTo>
                  <a:pt x="1027" y="1515"/>
                </a:lnTo>
                <a:lnTo>
                  <a:pt x="1034" y="1514"/>
                </a:lnTo>
                <a:lnTo>
                  <a:pt x="1041" y="1514"/>
                </a:lnTo>
                <a:lnTo>
                  <a:pt x="1047" y="1512"/>
                </a:lnTo>
                <a:lnTo>
                  <a:pt x="1054" y="1509"/>
                </a:lnTo>
                <a:lnTo>
                  <a:pt x="1066" y="1505"/>
                </a:lnTo>
                <a:lnTo>
                  <a:pt x="1077" y="1500"/>
                </a:lnTo>
                <a:lnTo>
                  <a:pt x="1088" y="1494"/>
                </a:lnTo>
                <a:lnTo>
                  <a:pt x="1100" y="1490"/>
                </a:lnTo>
                <a:lnTo>
                  <a:pt x="1107" y="1488"/>
                </a:lnTo>
                <a:lnTo>
                  <a:pt x="1113" y="1487"/>
                </a:lnTo>
                <a:lnTo>
                  <a:pt x="1120" y="1486"/>
                </a:lnTo>
                <a:lnTo>
                  <a:pt x="1127" y="1486"/>
                </a:lnTo>
                <a:lnTo>
                  <a:pt x="1131" y="1486"/>
                </a:lnTo>
                <a:lnTo>
                  <a:pt x="1135" y="1487"/>
                </a:lnTo>
                <a:lnTo>
                  <a:pt x="1138" y="1488"/>
                </a:lnTo>
                <a:lnTo>
                  <a:pt x="1141" y="1489"/>
                </a:lnTo>
                <a:lnTo>
                  <a:pt x="1145" y="1494"/>
                </a:lnTo>
                <a:lnTo>
                  <a:pt x="1150" y="1500"/>
                </a:lnTo>
                <a:lnTo>
                  <a:pt x="1153" y="1507"/>
                </a:lnTo>
                <a:lnTo>
                  <a:pt x="1156" y="1515"/>
                </a:lnTo>
                <a:lnTo>
                  <a:pt x="1157" y="1522"/>
                </a:lnTo>
                <a:lnTo>
                  <a:pt x="1160" y="1530"/>
                </a:lnTo>
                <a:lnTo>
                  <a:pt x="1162" y="1553"/>
                </a:lnTo>
                <a:lnTo>
                  <a:pt x="1163" y="1573"/>
                </a:lnTo>
                <a:lnTo>
                  <a:pt x="1164" y="1584"/>
                </a:lnTo>
                <a:lnTo>
                  <a:pt x="1166" y="1594"/>
                </a:lnTo>
                <a:lnTo>
                  <a:pt x="1168" y="1604"/>
                </a:lnTo>
                <a:lnTo>
                  <a:pt x="1172" y="1615"/>
                </a:lnTo>
                <a:lnTo>
                  <a:pt x="1187" y="1646"/>
                </a:lnTo>
                <a:lnTo>
                  <a:pt x="1198" y="1675"/>
                </a:lnTo>
                <a:lnTo>
                  <a:pt x="1203" y="1689"/>
                </a:lnTo>
                <a:lnTo>
                  <a:pt x="1207" y="1704"/>
                </a:lnTo>
                <a:lnTo>
                  <a:pt x="1209" y="1719"/>
                </a:lnTo>
                <a:lnTo>
                  <a:pt x="1209" y="1737"/>
                </a:lnTo>
                <a:lnTo>
                  <a:pt x="1209" y="1750"/>
                </a:lnTo>
                <a:lnTo>
                  <a:pt x="1208" y="1761"/>
                </a:lnTo>
                <a:lnTo>
                  <a:pt x="1207" y="1773"/>
                </a:lnTo>
                <a:lnTo>
                  <a:pt x="1207" y="1786"/>
                </a:lnTo>
                <a:lnTo>
                  <a:pt x="1207" y="1794"/>
                </a:lnTo>
                <a:lnTo>
                  <a:pt x="1207" y="1802"/>
                </a:lnTo>
                <a:lnTo>
                  <a:pt x="1208" y="1810"/>
                </a:lnTo>
                <a:lnTo>
                  <a:pt x="1209" y="1817"/>
                </a:lnTo>
                <a:lnTo>
                  <a:pt x="1218" y="1828"/>
                </a:lnTo>
                <a:lnTo>
                  <a:pt x="1229" y="1839"/>
                </a:lnTo>
                <a:lnTo>
                  <a:pt x="1236" y="1853"/>
                </a:lnTo>
                <a:lnTo>
                  <a:pt x="1242" y="1866"/>
                </a:lnTo>
                <a:lnTo>
                  <a:pt x="1248" y="1879"/>
                </a:lnTo>
                <a:lnTo>
                  <a:pt x="1258" y="1892"/>
                </a:lnTo>
                <a:lnTo>
                  <a:pt x="1268" y="1900"/>
                </a:lnTo>
                <a:lnTo>
                  <a:pt x="1276" y="1910"/>
                </a:lnTo>
                <a:lnTo>
                  <a:pt x="1280" y="1918"/>
                </a:lnTo>
                <a:lnTo>
                  <a:pt x="1284" y="1926"/>
                </a:lnTo>
                <a:lnTo>
                  <a:pt x="1286" y="1934"/>
                </a:lnTo>
                <a:lnTo>
                  <a:pt x="1287" y="1941"/>
                </a:lnTo>
                <a:lnTo>
                  <a:pt x="1289" y="1949"/>
                </a:lnTo>
                <a:lnTo>
                  <a:pt x="1291" y="1958"/>
                </a:lnTo>
                <a:lnTo>
                  <a:pt x="1293" y="1965"/>
                </a:lnTo>
                <a:lnTo>
                  <a:pt x="1298" y="1974"/>
                </a:lnTo>
                <a:lnTo>
                  <a:pt x="1307" y="1990"/>
                </a:lnTo>
                <a:lnTo>
                  <a:pt x="1318" y="2006"/>
                </a:lnTo>
                <a:lnTo>
                  <a:pt x="1324" y="2015"/>
                </a:lnTo>
                <a:lnTo>
                  <a:pt x="1328" y="2024"/>
                </a:lnTo>
                <a:lnTo>
                  <a:pt x="1330" y="2029"/>
                </a:lnTo>
                <a:lnTo>
                  <a:pt x="1333" y="2032"/>
                </a:lnTo>
                <a:lnTo>
                  <a:pt x="1338" y="2034"/>
                </a:lnTo>
                <a:lnTo>
                  <a:pt x="1342" y="2035"/>
                </a:lnTo>
                <a:lnTo>
                  <a:pt x="1350" y="2034"/>
                </a:lnTo>
                <a:lnTo>
                  <a:pt x="1355" y="2032"/>
                </a:lnTo>
                <a:lnTo>
                  <a:pt x="1361" y="2030"/>
                </a:lnTo>
                <a:lnTo>
                  <a:pt x="1367" y="2027"/>
                </a:lnTo>
                <a:lnTo>
                  <a:pt x="1372" y="2024"/>
                </a:lnTo>
                <a:lnTo>
                  <a:pt x="1378" y="2021"/>
                </a:lnTo>
                <a:lnTo>
                  <a:pt x="1383" y="2020"/>
                </a:lnTo>
                <a:lnTo>
                  <a:pt x="1391" y="2019"/>
                </a:lnTo>
                <a:lnTo>
                  <a:pt x="1399" y="2020"/>
                </a:lnTo>
                <a:lnTo>
                  <a:pt x="1408" y="2023"/>
                </a:lnTo>
                <a:lnTo>
                  <a:pt x="1415" y="2028"/>
                </a:lnTo>
                <a:lnTo>
                  <a:pt x="1422" y="2032"/>
                </a:lnTo>
                <a:lnTo>
                  <a:pt x="1430" y="2037"/>
                </a:lnTo>
                <a:lnTo>
                  <a:pt x="1436" y="2042"/>
                </a:lnTo>
                <a:lnTo>
                  <a:pt x="1445" y="2044"/>
                </a:lnTo>
                <a:lnTo>
                  <a:pt x="1454" y="2045"/>
                </a:lnTo>
                <a:lnTo>
                  <a:pt x="1462" y="2045"/>
                </a:lnTo>
                <a:lnTo>
                  <a:pt x="1468" y="2044"/>
                </a:lnTo>
                <a:lnTo>
                  <a:pt x="1475" y="2042"/>
                </a:lnTo>
                <a:lnTo>
                  <a:pt x="1480" y="2037"/>
                </a:lnTo>
                <a:lnTo>
                  <a:pt x="1486" y="2032"/>
                </a:lnTo>
                <a:lnTo>
                  <a:pt x="1490" y="2026"/>
                </a:lnTo>
                <a:lnTo>
                  <a:pt x="1492" y="2023"/>
                </a:lnTo>
                <a:lnTo>
                  <a:pt x="1495" y="2021"/>
                </a:lnTo>
                <a:lnTo>
                  <a:pt x="1499" y="2019"/>
                </a:lnTo>
                <a:lnTo>
                  <a:pt x="1502" y="2019"/>
                </a:lnTo>
                <a:lnTo>
                  <a:pt x="1513" y="2023"/>
                </a:lnTo>
                <a:lnTo>
                  <a:pt x="1523" y="2030"/>
                </a:lnTo>
                <a:lnTo>
                  <a:pt x="1534" y="2034"/>
                </a:lnTo>
                <a:lnTo>
                  <a:pt x="1544" y="2039"/>
                </a:lnTo>
                <a:lnTo>
                  <a:pt x="1555" y="2042"/>
                </a:lnTo>
                <a:lnTo>
                  <a:pt x="1566" y="2045"/>
                </a:lnTo>
                <a:lnTo>
                  <a:pt x="1575" y="2048"/>
                </a:lnTo>
                <a:lnTo>
                  <a:pt x="1585" y="2049"/>
                </a:lnTo>
                <a:lnTo>
                  <a:pt x="1594" y="2050"/>
                </a:lnTo>
                <a:lnTo>
                  <a:pt x="1602" y="2051"/>
                </a:lnTo>
                <a:lnTo>
                  <a:pt x="1620" y="2051"/>
                </a:lnTo>
                <a:lnTo>
                  <a:pt x="1640" y="2050"/>
                </a:lnTo>
                <a:lnTo>
                  <a:pt x="1651" y="2051"/>
                </a:lnTo>
                <a:lnTo>
                  <a:pt x="1662" y="2051"/>
                </a:lnTo>
                <a:lnTo>
                  <a:pt x="1671" y="2051"/>
                </a:lnTo>
                <a:lnTo>
                  <a:pt x="1682" y="2050"/>
                </a:lnTo>
                <a:lnTo>
                  <a:pt x="1685" y="2050"/>
                </a:lnTo>
                <a:lnTo>
                  <a:pt x="1689" y="2048"/>
                </a:lnTo>
                <a:lnTo>
                  <a:pt x="1692" y="2047"/>
                </a:lnTo>
                <a:lnTo>
                  <a:pt x="1694" y="2045"/>
                </a:lnTo>
                <a:lnTo>
                  <a:pt x="1698" y="2040"/>
                </a:lnTo>
                <a:lnTo>
                  <a:pt x="1704" y="2035"/>
                </a:lnTo>
                <a:lnTo>
                  <a:pt x="1709" y="2031"/>
                </a:lnTo>
                <a:lnTo>
                  <a:pt x="1716" y="2027"/>
                </a:lnTo>
                <a:lnTo>
                  <a:pt x="1721" y="2022"/>
                </a:lnTo>
                <a:lnTo>
                  <a:pt x="1725" y="2016"/>
                </a:lnTo>
                <a:lnTo>
                  <a:pt x="1730" y="2003"/>
                </a:lnTo>
                <a:lnTo>
                  <a:pt x="1733" y="1990"/>
                </a:lnTo>
                <a:lnTo>
                  <a:pt x="1735" y="1985"/>
                </a:lnTo>
                <a:lnTo>
                  <a:pt x="1738" y="1980"/>
                </a:lnTo>
                <a:lnTo>
                  <a:pt x="1741" y="1979"/>
                </a:lnTo>
                <a:lnTo>
                  <a:pt x="1743" y="1977"/>
                </a:lnTo>
                <a:lnTo>
                  <a:pt x="1746" y="1977"/>
                </a:lnTo>
                <a:lnTo>
                  <a:pt x="1749" y="1977"/>
                </a:lnTo>
                <a:lnTo>
                  <a:pt x="1754" y="1977"/>
                </a:lnTo>
                <a:lnTo>
                  <a:pt x="1758" y="1978"/>
                </a:lnTo>
                <a:lnTo>
                  <a:pt x="1762" y="1980"/>
                </a:lnTo>
                <a:lnTo>
                  <a:pt x="1765" y="1983"/>
                </a:lnTo>
                <a:lnTo>
                  <a:pt x="1772" y="1990"/>
                </a:lnTo>
                <a:lnTo>
                  <a:pt x="1778" y="1997"/>
                </a:lnTo>
                <a:lnTo>
                  <a:pt x="1790" y="2013"/>
                </a:lnTo>
                <a:lnTo>
                  <a:pt x="1804" y="2027"/>
                </a:lnTo>
                <a:lnTo>
                  <a:pt x="1818" y="2037"/>
                </a:lnTo>
                <a:lnTo>
                  <a:pt x="1831" y="2045"/>
                </a:lnTo>
                <a:lnTo>
                  <a:pt x="1838" y="2049"/>
                </a:lnTo>
                <a:lnTo>
                  <a:pt x="1844" y="2054"/>
                </a:lnTo>
                <a:lnTo>
                  <a:pt x="1852" y="2058"/>
                </a:lnTo>
                <a:lnTo>
                  <a:pt x="1858" y="2064"/>
                </a:lnTo>
                <a:lnTo>
                  <a:pt x="1857" y="2064"/>
                </a:lnTo>
                <a:lnTo>
                  <a:pt x="1733" y="3068"/>
                </a:lnTo>
                <a:lnTo>
                  <a:pt x="1733" y="3068"/>
                </a:lnTo>
                <a:lnTo>
                  <a:pt x="865" y="2919"/>
                </a:lnTo>
                <a:lnTo>
                  <a:pt x="865" y="2919"/>
                </a:lnTo>
                <a:lnTo>
                  <a:pt x="0" y="2734"/>
                </a:lnTo>
                <a:lnTo>
                  <a:pt x="0" y="2734"/>
                </a:lnTo>
                <a:lnTo>
                  <a:pt x="127" y="2074"/>
                </a:lnTo>
                <a:lnTo>
                  <a:pt x="128" y="2063"/>
                </a:lnTo>
                <a:lnTo>
                  <a:pt x="129" y="2053"/>
                </a:lnTo>
                <a:lnTo>
                  <a:pt x="131" y="2044"/>
                </a:lnTo>
                <a:lnTo>
                  <a:pt x="136" y="2034"/>
                </a:lnTo>
                <a:lnTo>
                  <a:pt x="144" y="2017"/>
                </a:lnTo>
                <a:lnTo>
                  <a:pt x="155" y="1997"/>
                </a:lnTo>
                <a:lnTo>
                  <a:pt x="159" y="1990"/>
                </a:lnTo>
                <a:lnTo>
                  <a:pt x="163" y="1982"/>
                </a:lnTo>
                <a:lnTo>
                  <a:pt x="165" y="1975"/>
                </a:lnTo>
                <a:lnTo>
                  <a:pt x="167" y="1967"/>
                </a:lnTo>
                <a:lnTo>
                  <a:pt x="169" y="1951"/>
                </a:lnTo>
                <a:lnTo>
                  <a:pt x="171" y="1934"/>
                </a:lnTo>
                <a:lnTo>
                  <a:pt x="175" y="1922"/>
                </a:lnTo>
                <a:lnTo>
                  <a:pt x="179" y="1910"/>
                </a:lnTo>
                <a:lnTo>
                  <a:pt x="181" y="1905"/>
                </a:lnTo>
                <a:lnTo>
                  <a:pt x="183" y="1899"/>
                </a:lnTo>
                <a:lnTo>
                  <a:pt x="184" y="1893"/>
                </a:lnTo>
                <a:lnTo>
                  <a:pt x="184" y="1886"/>
                </a:lnTo>
                <a:lnTo>
                  <a:pt x="183" y="1882"/>
                </a:lnTo>
                <a:lnTo>
                  <a:pt x="181" y="1879"/>
                </a:lnTo>
                <a:lnTo>
                  <a:pt x="178" y="1875"/>
                </a:lnTo>
                <a:lnTo>
                  <a:pt x="173" y="1873"/>
                </a:lnTo>
                <a:lnTo>
                  <a:pt x="168" y="1870"/>
                </a:lnTo>
                <a:lnTo>
                  <a:pt x="163" y="1869"/>
                </a:lnTo>
                <a:lnTo>
                  <a:pt x="155" y="1869"/>
                </a:lnTo>
                <a:lnTo>
                  <a:pt x="149" y="1869"/>
                </a:lnTo>
                <a:lnTo>
                  <a:pt x="143" y="1869"/>
                </a:lnTo>
                <a:lnTo>
                  <a:pt x="138" y="1868"/>
                </a:lnTo>
                <a:lnTo>
                  <a:pt x="136" y="1867"/>
                </a:lnTo>
                <a:lnTo>
                  <a:pt x="134" y="1865"/>
                </a:lnTo>
                <a:lnTo>
                  <a:pt x="132" y="1862"/>
                </a:lnTo>
                <a:lnTo>
                  <a:pt x="131" y="1859"/>
                </a:lnTo>
                <a:lnTo>
                  <a:pt x="129" y="1850"/>
                </a:lnTo>
                <a:lnTo>
                  <a:pt x="129" y="1840"/>
                </a:lnTo>
                <a:lnTo>
                  <a:pt x="128" y="1830"/>
                </a:lnTo>
                <a:lnTo>
                  <a:pt x="129" y="1821"/>
                </a:lnTo>
                <a:lnTo>
                  <a:pt x="131" y="1804"/>
                </a:lnTo>
                <a:lnTo>
                  <a:pt x="137" y="1788"/>
                </a:lnTo>
                <a:lnTo>
                  <a:pt x="150" y="1754"/>
                </a:lnTo>
                <a:lnTo>
                  <a:pt x="166" y="1719"/>
                </a:lnTo>
                <a:lnTo>
                  <a:pt x="171" y="1709"/>
                </a:lnTo>
                <a:lnTo>
                  <a:pt x="178" y="1700"/>
                </a:lnTo>
                <a:lnTo>
                  <a:pt x="184" y="1694"/>
                </a:lnTo>
                <a:lnTo>
                  <a:pt x="193" y="1688"/>
                </a:lnTo>
                <a:lnTo>
                  <a:pt x="211" y="1678"/>
                </a:lnTo>
                <a:lnTo>
                  <a:pt x="230" y="1666"/>
                </a:lnTo>
                <a:lnTo>
                  <a:pt x="235" y="1662"/>
                </a:lnTo>
                <a:lnTo>
                  <a:pt x="238" y="1656"/>
                </a:lnTo>
                <a:lnTo>
                  <a:pt x="242" y="1651"/>
                </a:lnTo>
                <a:lnTo>
                  <a:pt x="246" y="1644"/>
                </a:lnTo>
                <a:lnTo>
                  <a:pt x="254" y="1634"/>
                </a:lnTo>
                <a:lnTo>
                  <a:pt x="263" y="1624"/>
                </a:lnTo>
                <a:lnTo>
                  <a:pt x="272" y="1614"/>
                </a:lnTo>
                <a:lnTo>
                  <a:pt x="280" y="1602"/>
                </a:lnTo>
                <a:lnTo>
                  <a:pt x="288" y="1591"/>
                </a:lnTo>
                <a:lnTo>
                  <a:pt x="294" y="1581"/>
                </a:lnTo>
                <a:lnTo>
                  <a:pt x="297" y="1575"/>
                </a:lnTo>
                <a:lnTo>
                  <a:pt x="299" y="1570"/>
                </a:lnTo>
                <a:lnTo>
                  <a:pt x="300" y="1563"/>
                </a:lnTo>
                <a:lnTo>
                  <a:pt x="301" y="1557"/>
                </a:lnTo>
                <a:lnTo>
                  <a:pt x="302" y="1540"/>
                </a:lnTo>
                <a:lnTo>
                  <a:pt x="303" y="1524"/>
                </a:lnTo>
                <a:lnTo>
                  <a:pt x="303" y="1517"/>
                </a:lnTo>
                <a:lnTo>
                  <a:pt x="304" y="1509"/>
                </a:lnTo>
                <a:lnTo>
                  <a:pt x="306" y="1502"/>
                </a:lnTo>
                <a:lnTo>
                  <a:pt x="310" y="1493"/>
                </a:lnTo>
                <a:lnTo>
                  <a:pt x="314" y="1485"/>
                </a:lnTo>
                <a:lnTo>
                  <a:pt x="319" y="1477"/>
                </a:lnTo>
                <a:lnTo>
                  <a:pt x="325" y="1469"/>
                </a:lnTo>
                <a:lnTo>
                  <a:pt x="331" y="1461"/>
                </a:lnTo>
                <a:lnTo>
                  <a:pt x="337" y="1453"/>
                </a:lnTo>
                <a:lnTo>
                  <a:pt x="343" y="1447"/>
                </a:lnTo>
                <a:lnTo>
                  <a:pt x="350" y="1441"/>
                </a:lnTo>
                <a:lnTo>
                  <a:pt x="357" y="1435"/>
                </a:lnTo>
                <a:lnTo>
                  <a:pt x="364" y="1429"/>
                </a:lnTo>
                <a:lnTo>
                  <a:pt x="369" y="1423"/>
                </a:lnTo>
                <a:lnTo>
                  <a:pt x="375" y="1416"/>
                </a:lnTo>
                <a:lnTo>
                  <a:pt x="381" y="1408"/>
                </a:lnTo>
                <a:lnTo>
                  <a:pt x="387" y="1396"/>
                </a:lnTo>
                <a:lnTo>
                  <a:pt x="393" y="1384"/>
                </a:lnTo>
                <a:lnTo>
                  <a:pt x="396" y="1372"/>
                </a:lnTo>
                <a:lnTo>
                  <a:pt x="398" y="1360"/>
                </a:lnTo>
                <a:lnTo>
                  <a:pt x="399" y="1335"/>
                </a:lnTo>
                <a:lnTo>
                  <a:pt x="399" y="1307"/>
                </a:lnTo>
                <a:lnTo>
                  <a:pt x="400" y="1291"/>
                </a:lnTo>
                <a:lnTo>
                  <a:pt x="401" y="1277"/>
                </a:lnTo>
                <a:lnTo>
                  <a:pt x="400" y="1271"/>
                </a:lnTo>
                <a:lnTo>
                  <a:pt x="400" y="1264"/>
                </a:lnTo>
                <a:lnTo>
                  <a:pt x="399" y="1257"/>
                </a:lnTo>
                <a:lnTo>
                  <a:pt x="397" y="1249"/>
                </a:lnTo>
                <a:lnTo>
                  <a:pt x="394" y="1240"/>
                </a:lnTo>
                <a:lnTo>
                  <a:pt x="391" y="1234"/>
                </a:lnTo>
                <a:lnTo>
                  <a:pt x="385" y="1227"/>
                </a:lnTo>
                <a:lnTo>
                  <a:pt x="381" y="1222"/>
                </a:lnTo>
                <a:lnTo>
                  <a:pt x="371" y="1210"/>
                </a:lnTo>
                <a:lnTo>
                  <a:pt x="361" y="1196"/>
                </a:lnTo>
                <a:lnTo>
                  <a:pt x="351" y="1194"/>
                </a:lnTo>
                <a:lnTo>
                  <a:pt x="339" y="1193"/>
                </a:lnTo>
                <a:lnTo>
                  <a:pt x="328" y="1191"/>
                </a:lnTo>
                <a:lnTo>
                  <a:pt x="317" y="1188"/>
                </a:lnTo>
                <a:lnTo>
                  <a:pt x="317" y="1188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2" name="Freeform 278"/>
          <p:cNvSpPr>
            <a:spLocks/>
          </p:cNvSpPr>
          <p:nvPr/>
        </p:nvSpPr>
        <p:spPr bwMode="auto">
          <a:xfrm>
            <a:off x="1473746" y="2298499"/>
            <a:ext cx="1144342" cy="997844"/>
          </a:xfrm>
          <a:custGeom>
            <a:avLst/>
            <a:gdLst>
              <a:gd name="T0" fmla="*/ 2228 w 2485"/>
              <a:gd name="T1" fmla="*/ 1448 h 2165"/>
              <a:gd name="T2" fmla="*/ 2255 w 2485"/>
              <a:gd name="T3" fmla="*/ 1365 h 2165"/>
              <a:gd name="T4" fmla="*/ 2267 w 2485"/>
              <a:gd name="T5" fmla="*/ 1313 h 2165"/>
              <a:gd name="T6" fmla="*/ 2233 w 2485"/>
              <a:gd name="T7" fmla="*/ 1300 h 2165"/>
              <a:gd name="T8" fmla="*/ 2213 w 2485"/>
              <a:gd name="T9" fmla="*/ 1281 h 2165"/>
              <a:gd name="T10" fmla="*/ 2250 w 2485"/>
              <a:gd name="T11" fmla="*/ 1150 h 2165"/>
              <a:gd name="T12" fmla="*/ 2319 w 2485"/>
              <a:gd name="T13" fmla="*/ 1093 h 2165"/>
              <a:gd name="T14" fmla="*/ 2364 w 2485"/>
              <a:gd name="T15" fmla="*/ 1033 h 2165"/>
              <a:gd name="T16" fmla="*/ 2386 w 2485"/>
              <a:gd name="T17" fmla="*/ 971 h 2165"/>
              <a:gd name="T18" fmla="*/ 2403 w 2485"/>
              <a:gd name="T19" fmla="*/ 908 h 2165"/>
              <a:gd name="T20" fmla="*/ 2448 w 2485"/>
              <a:gd name="T21" fmla="*/ 860 h 2165"/>
              <a:gd name="T22" fmla="*/ 2482 w 2485"/>
              <a:gd name="T23" fmla="*/ 791 h 2165"/>
              <a:gd name="T24" fmla="*/ 2483 w 2485"/>
              <a:gd name="T25" fmla="*/ 688 h 2165"/>
              <a:gd name="T26" fmla="*/ 2445 w 2485"/>
              <a:gd name="T27" fmla="*/ 627 h 2165"/>
              <a:gd name="T28" fmla="*/ 1862 w 2485"/>
              <a:gd name="T29" fmla="*/ 469 h 2165"/>
              <a:gd name="T30" fmla="*/ 1782 w 2485"/>
              <a:gd name="T31" fmla="*/ 491 h 2165"/>
              <a:gd name="T32" fmla="*/ 1654 w 2485"/>
              <a:gd name="T33" fmla="*/ 458 h 2165"/>
              <a:gd name="T34" fmla="*/ 1510 w 2485"/>
              <a:gd name="T35" fmla="*/ 439 h 2165"/>
              <a:gd name="T36" fmla="*/ 1426 w 2485"/>
              <a:gd name="T37" fmla="*/ 411 h 2165"/>
              <a:gd name="T38" fmla="*/ 1345 w 2485"/>
              <a:gd name="T39" fmla="*/ 372 h 2165"/>
              <a:gd name="T40" fmla="*/ 1273 w 2485"/>
              <a:gd name="T41" fmla="*/ 398 h 2165"/>
              <a:gd name="T42" fmla="*/ 1239 w 2485"/>
              <a:gd name="T43" fmla="*/ 398 h 2165"/>
              <a:gd name="T44" fmla="*/ 1174 w 2485"/>
              <a:gd name="T45" fmla="*/ 347 h 2165"/>
              <a:gd name="T46" fmla="*/ 1063 w 2485"/>
              <a:gd name="T47" fmla="*/ 334 h 2165"/>
              <a:gd name="T48" fmla="*/ 937 w 2485"/>
              <a:gd name="T49" fmla="*/ 322 h 2165"/>
              <a:gd name="T50" fmla="*/ 850 w 2485"/>
              <a:gd name="T51" fmla="*/ 292 h 2165"/>
              <a:gd name="T52" fmla="*/ 834 w 2485"/>
              <a:gd name="T53" fmla="*/ 178 h 2165"/>
              <a:gd name="T54" fmla="*/ 807 w 2485"/>
              <a:gd name="T55" fmla="*/ 86 h 2165"/>
              <a:gd name="T56" fmla="*/ 745 w 2485"/>
              <a:gd name="T57" fmla="*/ 42 h 2165"/>
              <a:gd name="T58" fmla="*/ 723 w 2485"/>
              <a:gd name="T59" fmla="*/ 16 h 2165"/>
              <a:gd name="T60" fmla="*/ 691 w 2485"/>
              <a:gd name="T61" fmla="*/ 31 h 2165"/>
              <a:gd name="T62" fmla="*/ 618 w 2485"/>
              <a:gd name="T63" fmla="*/ 14 h 2165"/>
              <a:gd name="T64" fmla="*/ 555 w 2485"/>
              <a:gd name="T65" fmla="*/ 63 h 2165"/>
              <a:gd name="T66" fmla="*/ 531 w 2485"/>
              <a:gd name="T67" fmla="*/ 156 h 2165"/>
              <a:gd name="T68" fmla="*/ 517 w 2485"/>
              <a:gd name="T69" fmla="*/ 211 h 2165"/>
              <a:gd name="T70" fmla="*/ 493 w 2485"/>
              <a:gd name="T71" fmla="*/ 288 h 2165"/>
              <a:gd name="T72" fmla="*/ 473 w 2485"/>
              <a:gd name="T73" fmla="*/ 341 h 2165"/>
              <a:gd name="T74" fmla="*/ 386 w 2485"/>
              <a:gd name="T75" fmla="*/ 500 h 2165"/>
              <a:gd name="T76" fmla="*/ 352 w 2485"/>
              <a:gd name="T77" fmla="*/ 610 h 2165"/>
              <a:gd name="T78" fmla="*/ 288 w 2485"/>
              <a:gd name="T79" fmla="*/ 738 h 2165"/>
              <a:gd name="T80" fmla="*/ 240 w 2485"/>
              <a:gd name="T81" fmla="*/ 833 h 2165"/>
              <a:gd name="T82" fmla="*/ 184 w 2485"/>
              <a:gd name="T83" fmla="*/ 938 h 2165"/>
              <a:gd name="T84" fmla="*/ 133 w 2485"/>
              <a:gd name="T85" fmla="*/ 989 h 2165"/>
              <a:gd name="T86" fmla="*/ 122 w 2485"/>
              <a:gd name="T87" fmla="*/ 1046 h 2165"/>
              <a:gd name="T88" fmla="*/ 70 w 2485"/>
              <a:gd name="T89" fmla="*/ 1122 h 2165"/>
              <a:gd name="T90" fmla="*/ 33 w 2485"/>
              <a:gd name="T91" fmla="*/ 1196 h 2165"/>
              <a:gd name="T92" fmla="*/ 39 w 2485"/>
              <a:gd name="T93" fmla="*/ 1277 h 2165"/>
              <a:gd name="T94" fmla="*/ 8 w 2485"/>
              <a:gd name="T95" fmla="*/ 1381 h 2165"/>
              <a:gd name="T96" fmla="*/ 2 w 2485"/>
              <a:gd name="T97" fmla="*/ 1494 h 2165"/>
              <a:gd name="T98" fmla="*/ 13 w 2485"/>
              <a:gd name="T99" fmla="*/ 1541 h 2165"/>
              <a:gd name="T100" fmla="*/ 238 w 2485"/>
              <a:gd name="T101" fmla="*/ 1633 h 2165"/>
              <a:gd name="T102" fmla="*/ 770 w 2485"/>
              <a:gd name="T103" fmla="*/ 1804 h 2165"/>
              <a:gd name="T104" fmla="*/ 1220 w 2485"/>
              <a:gd name="T105" fmla="*/ 1933 h 2165"/>
              <a:gd name="T106" fmla="*/ 1591 w 2485"/>
              <a:gd name="T107" fmla="*/ 2039 h 2165"/>
              <a:gd name="T108" fmla="*/ 1973 w 2485"/>
              <a:gd name="T109" fmla="*/ 2138 h 2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85" h="2165">
                <a:moveTo>
                  <a:pt x="2084" y="2165"/>
                </a:moveTo>
                <a:lnTo>
                  <a:pt x="2211" y="1505"/>
                </a:lnTo>
                <a:lnTo>
                  <a:pt x="2212" y="1494"/>
                </a:lnTo>
                <a:lnTo>
                  <a:pt x="2213" y="1484"/>
                </a:lnTo>
                <a:lnTo>
                  <a:pt x="2215" y="1475"/>
                </a:lnTo>
                <a:lnTo>
                  <a:pt x="2220" y="1465"/>
                </a:lnTo>
                <a:lnTo>
                  <a:pt x="2228" y="1448"/>
                </a:lnTo>
                <a:lnTo>
                  <a:pt x="2239" y="1428"/>
                </a:lnTo>
                <a:lnTo>
                  <a:pt x="2243" y="1421"/>
                </a:lnTo>
                <a:lnTo>
                  <a:pt x="2247" y="1413"/>
                </a:lnTo>
                <a:lnTo>
                  <a:pt x="2249" y="1406"/>
                </a:lnTo>
                <a:lnTo>
                  <a:pt x="2251" y="1398"/>
                </a:lnTo>
                <a:lnTo>
                  <a:pt x="2253" y="1382"/>
                </a:lnTo>
                <a:lnTo>
                  <a:pt x="2255" y="1365"/>
                </a:lnTo>
                <a:lnTo>
                  <a:pt x="2259" y="1353"/>
                </a:lnTo>
                <a:lnTo>
                  <a:pt x="2263" y="1341"/>
                </a:lnTo>
                <a:lnTo>
                  <a:pt x="2265" y="1336"/>
                </a:lnTo>
                <a:lnTo>
                  <a:pt x="2267" y="1330"/>
                </a:lnTo>
                <a:lnTo>
                  <a:pt x="2268" y="1324"/>
                </a:lnTo>
                <a:lnTo>
                  <a:pt x="2268" y="1317"/>
                </a:lnTo>
                <a:lnTo>
                  <a:pt x="2267" y="1313"/>
                </a:lnTo>
                <a:lnTo>
                  <a:pt x="2265" y="1310"/>
                </a:lnTo>
                <a:lnTo>
                  <a:pt x="2262" y="1306"/>
                </a:lnTo>
                <a:lnTo>
                  <a:pt x="2257" y="1304"/>
                </a:lnTo>
                <a:lnTo>
                  <a:pt x="2252" y="1301"/>
                </a:lnTo>
                <a:lnTo>
                  <a:pt x="2247" y="1300"/>
                </a:lnTo>
                <a:lnTo>
                  <a:pt x="2239" y="1300"/>
                </a:lnTo>
                <a:lnTo>
                  <a:pt x="2233" y="1300"/>
                </a:lnTo>
                <a:lnTo>
                  <a:pt x="2227" y="1300"/>
                </a:lnTo>
                <a:lnTo>
                  <a:pt x="2222" y="1299"/>
                </a:lnTo>
                <a:lnTo>
                  <a:pt x="2220" y="1298"/>
                </a:lnTo>
                <a:lnTo>
                  <a:pt x="2218" y="1296"/>
                </a:lnTo>
                <a:lnTo>
                  <a:pt x="2216" y="1293"/>
                </a:lnTo>
                <a:lnTo>
                  <a:pt x="2215" y="1290"/>
                </a:lnTo>
                <a:lnTo>
                  <a:pt x="2213" y="1281"/>
                </a:lnTo>
                <a:lnTo>
                  <a:pt x="2213" y="1271"/>
                </a:lnTo>
                <a:lnTo>
                  <a:pt x="2212" y="1261"/>
                </a:lnTo>
                <a:lnTo>
                  <a:pt x="2213" y="1252"/>
                </a:lnTo>
                <a:lnTo>
                  <a:pt x="2215" y="1235"/>
                </a:lnTo>
                <a:lnTo>
                  <a:pt x="2221" y="1219"/>
                </a:lnTo>
                <a:lnTo>
                  <a:pt x="2234" y="1185"/>
                </a:lnTo>
                <a:lnTo>
                  <a:pt x="2250" y="1150"/>
                </a:lnTo>
                <a:lnTo>
                  <a:pt x="2255" y="1140"/>
                </a:lnTo>
                <a:lnTo>
                  <a:pt x="2262" y="1131"/>
                </a:lnTo>
                <a:lnTo>
                  <a:pt x="2268" y="1125"/>
                </a:lnTo>
                <a:lnTo>
                  <a:pt x="2277" y="1119"/>
                </a:lnTo>
                <a:lnTo>
                  <a:pt x="2295" y="1109"/>
                </a:lnTo>
                <a:lnTo>
                  <a:pt x="2314" y="1097"/>
                </a:lnTo>
                <a:lnTo>
                  <a:pt x="2319" y="1093"/>
                </a:lnTo>
                <a:lnTo>
                  <a:pt x="2322" y="1087"/>
                </a:lnTo>
                <a:lnTo>
                  <a:pt x="2326" y="1082"/>
                </a:lnTo>
                <a:lnTo>
                  <a:pt x="2330" y="1075"/>
                </a:lnTo>
                <a:lnTo>
                  <a:pt x="2338" y="1065"/>
                </a:lnTo>
                <a:lnTo>
                  <a:pt x="2347" y="1055"/>
                </a:lnTo>
                <a:lnTo>
                  <a:pt x="2356" y="1045"/>
                </a:lnTo>
                <a:lnTo>
                  <a:pt x="2364" y="1033"/>
                </a:lnTo>
                <a:lnTo>
                  <a:pt x="2372" y="1022"/>
                </a:lnTo>
                <a:lnTo>
                  <a:pt x="2378" y="1012"/>
                </a:lnTo>
                <a:lnTo>
                  <a:pt x="2381" y="1006"/>
                </a:lnTo>
                <a:lnTo>
                  <a:pt x="2383" y="1001"/>
                </a:lnTo>
                <a:lnTo>
                  <a:pt x="2384" y="994"/>
                </a:lnTo>
                <a:lnTo>
                  <a:pt x="2385" y="988"/>
                </a:lnTo>
                <a:lnTo>
                  <a:pt x="2386" y="971"/>
                </a:lnTo>
                <a:lnTo>
                  <a:pt x="2387" y="955"/>
                </a:lnTo>
                <a:lnTo>
                  <a:pt x="2387" y="948"/>
                </a:lnTo>
                <a:lnTo>
                  <a:pt x="2388" y="940"/>
                </a:lnTo>
                <a:lnTo>
                  <a:pt x="2390" y="933"/>
                </a:lnTo>
                <a:lnTo>
                  <a:pt x="2394" y="924"/>
                </a:lnTo>
                <a:lnTo>
                  <a:pt x="2398" y="916"/>
                </a:lnTo>
                <a:lnTo>
                  <a:pt x="2403" y="908"/>
                </a:lnTo>
                <a:lnTo>
                  <a:pt x="2409" y="900"/>
                </a:lnTo>
                <a:lnTo>
                  <a:pt x="2415" y="892"/>
                </a:lnTo>
                <a:lnTo>
                  <a:pt x="2421" y="884"/>
                </a:lnTo>
                <a:lnTo>
                  <a:pt x="2427" y="878"/>
                </a:lnTo>
                <a:lnTo>
                  <a:pt x="2434" y="872"/>
                </a:lnTo>
                <a:lnTo>
                  <a:pt x="2441" y="866"/>
                </a:lnTo>
                <a:lnTo>
                  <a:pt x="2448" y="860"/>
                </a:lnTo>
                <a:lnTo>
                  <a:pt x="2453" y="854"/>
                </a:lnTo>
                <a:lnTo>
                  <a:pt x="2459" y="847"/>
                </a:lnTo>
                <a:lnTo>
                  <a:pt x="2465" y="839"/>
                </a:lnTo>
                <a:lnTo>
                  <a:pt x="2471" y="827"/>
                </a:lnTo>
                <a:lnTo>
                  <a:pt x="2477" y="815"/>
                </a:lnTo>
                <a:lnTo>
                  <a:pt x="2480" y="803"/>
                </a:lnTo>
                <a:lnTo>
                  <a:pt x="2482" y="791"/>
                </a:lnTo>
                <a:lnTo>
                  <a:pt x="2483" y="766"/>
                </a:lnTo>
                <a:lnTo>
                  <a:pt x="2483" y="738"/>
                </a:lnTo>
                <a:lnTo>
                  <a:pt x="2484" y="722"/>
                </a:lnTo>
                <a:lnTo>
                  <a:pt x="2485" y="708"/>
                </a:lnTo>
                <a:lnTo>
                  <a:pt x="2484" y="702"/>
                </a:lnTo>
                <a:lnTo>
                  <a:pt x="2484" y="695"/>
                </a:lnTo>
                <a:lnTo>
                  <a:pt x="2483" y="688"/>
                </a:lnTo>
                <a:lnTo>
                  <a:pt x="2481" y="680"/>
                </a:lnTo>
                <a:lnTo>
                  <a:pt x="2478" y="671"/>
                </a:lnTo>
                <a:lnTo>
                  <a:pt x="2475" y="665"/>
                </a:lnTo>
                <a:lnTo>
                  <a:pt x="2469" y="658"/>
                </a:lnTo>
                <a:lnTo>
                  <a:pt x="2465" y="653"/>
                </a:lnTo>
                <a:lnTo>
                  <a:pt x="2455" y="641"/>
                </a:lnTo>
                <a:lnTo>
                  <a:pt x="2445" y="627"/>
                </a:lnTo>
                <a:lnTo>
                  <a:pt x="2435" y="625"/>
                </a:lnTo>
                <a:lnTo>
                  <a:pt x="2423" y="624"/>
                </a:lnTo>
                <a:lnTo>
                  <a:pt x="2412" y="622"/>
                </a:lnTo>
                <a:lnTo>
                  <a:pt x="2401" y="619"/>
                </a:lnTo>
                <a:lnTo>
                  <a:pt x="2401" y="619"/>
                </a:lnTo>
                <a:lnTo>
                  <a:pt x="1870" y="467"/>
                </a:lnTo>
                <a:lnTo>
                  <a:pt x="1862" y="469"/>
                </a:lnTo>
                <a:lnTo>
                  <a:pt x="1856" y="472"/>
                </a:lnTo>
                <a:lnTo>
                  <a:pt x="1850" y="475"/>
                </a:lnTo>
                <a:lnTo>
                  <a:pt x="1844" y="478"/>
                </a:lnTo>
                <a:lnTo>
                  <a:pt x="1828" y="484"/>
                </a:lnTo>
                <a:lnTo>
                  <a:pt x="1811" y="488"/>
                </a:lnTo>
                <a:lnTo>
                  <a:pt x="1797" y="490"/>
                </a:lnTo>
                <a:lnTo>
                  <a:pt x="1782" y="491"/>
                </a:lnTo>
                <a:lnTo>
                  <a:pt x="1768" y="490"/>
                </a:lnTo>
                <a:lnTo>
                  <a:pt x="1754" y="488"/>
                </a:lnTo>
                <a:lnTo>
                  <a:pt x="1740" y="486"/>
                </a:lnTo>
                <a:lnTo>
                  <a:pt x="1726" y="481"/>
                </a:lnTo>
                <a:lnTo>
                  <a:pt x="1698" y="473"/>
                </a:lnTo>
                <a:lnTo>
                  <a:pt x="1669" y="463"/>
                </a:lnTo>
                <a:lnTo>
                  <a:pt x="1654" y="458"/>
                </a:lnTo>
                <a:lnTo>
                  <a:pt x="1638" y="453"/>
                </a:lnTo>
                <a:lnTo>
                  <a:pt x="1621" y="449"/>
                </a:lnTo>
                <a:lnTo>
                  <a:pt x="1604" y="446"/>
                </a:lnTo>
                <a:lnTo>
                  <a:pt x="1572" y="442"/>
                </a:lnTo>
                <a:lnTo>
                  <a:pt x="1540" y="441"/>
                </a:lnTo>
                <a:lnTo>
                  <a:pt x="1526" y="440"/>
                </a:lnTo>
                <a:lnTo>
                  <a:pt x="1510" y="439"/>
                </a:lnTo>
                <a:lnTo>
                  <a:pt x="1494" y="438"/>
                </a:lnTo>
                <a:lnTo>
                  <a:pt x="1477" y="436"/>
                </a:lnTo>
                <a:lnTo>
                  <a:pt x="1467" y="433"/>
                </a:lnTo>
                <a:lnTo>
                  <a:pt x="1458" y="431"/>
                </a:lnTo>
                <a:lnTo>
                  <a:pt x="1449" y="426"/>
                </a:lnTo>
                <a:lnTo>
                  <a:pt x="1441" y="422"/>
                </a:lnTo>
                <a:lnTo>
                  <a:pt x="1426" y="411"/>
                </a:lnTo>
                <a:lnTo>
                  <a:pt x="1411" y="400"/>
                </a:lnTo>
                <a:lnTo>
                  <a:pt x="1397" y="390"/>
                </a:lnTo>
                <a:lnTo>
                  <a:pt x="1382" y="381"/>
                </a:lnTo>
                <a:lnTo>
                  <a:pt x="1373" y="377"/>
                </a:lnTo>
                <a:lnTo>
                  <a:pt x="1364" y="374"/>
                </a:lnTo>
                <a:lnTo>
                  <a:pt x="1355" y="372"/>
                </a:lnTo>
                <a:lnTo>
                  <a:pt x="1345" y="372"/>
                </a:lnTo>
                <a:lnTo>
                  <a:pt x="1330" y="372"/>
                </a:lnTo>
                <a:lnTo>
                  <a:pt x="1317" y="374"/>
                </a:lnTo>
                <a:lnTo>
                  <a:pt x="1305" y="378"/>
                </a:lnTo>
                <a:lnTo>
                  <a:pt x="1291" y="382"/>
                </a:lnTo>
                <a:lnTo>
                  <a:pt x="1282" y="388"/>
                </a:lnTo>
                <a:lnTo>
                  <a:pt x="1276" y="395"/>
                </a:lnTo>
                <a:lnTo>
                  <a:pt x="1273" y="398"/>
                </a:lnTo>
                <a:lnTo>
                  <a:pt x="1268" y="401"/>
                </a:lnTo>
                <a:lnTo>
                  <a:pt x="1264" y="403"/>
                </a:lnTo>
                <a:lnTo>
                  <a:pt x="1260" y="404"/>
                </a:lnTo>
                <a:lnTo>
                  <a:pt x="1253" y="404"/>
                </a:lnTo>
                <a:lnTo>
                  <a:pt x="1248" y="403"/>
                </a:lnTo>
                <a:lnTo>
                  <a:pt x="1243" y="400"/>
                </a:lnTo>
                <a:lnTo>
                  <a:pt x="1239" y="398"/>
                </a:lnTo>
                <a:lnTo>
                  <a:pt x="1230" y="393"/>
                </a:lnTo>
                <a:lnTo>
                  <a:pt x="1223" y="385"/>
                </a:lnTo>
                <a:lnTo>
                  <a:pt x="1216" y="378"/>
                </a:lnTo>
                <a:lnTo>
                  <a:pt x="1209" y="369"/>
                </a:lnTo>
                <a:lnTo>
                  <a:pt x="1200" y="363"/>
                </a:lnTo>
                <a:lnTo>
                  <a:pt x="1190" y="356"/>
                </a:lnTo>
                <a:lnTo>
                  <a:pt x="1174" y="347"/>
                </a:lnTo>
                <a:lnTo>
                  <a:pt x="1159" y="341"/>
                </a:lnTo>
                <a:lnTo>
                  <a:pt x="1152" y="338"/>
                </a:lnTo>
                <a:lnTo>
                  <a:pt x="1143" y="337"/>
                </a:lnTo>
                <a:lnTo>
                  <a:pt x="1134" y="336"/>
                </a:lnTo>
                <a:lnTo>
                  <a:pt x="1126" y="334"/>
                </a:lnTo>
                <a:lnTo>
                  <a:pt x="1094" y="334"/>
                </a:lnTo>
                <a:lnTo>
                  <a:pt x="1063" y="334"/>
                </a:lnTo>
                <a:lnTo>
                  <a:pt x="1032" y="334"/>
                </a:lnTo>
                <a:lnTo>
                  <a:pt x="1000" y="334"/>
                </a:lnTo>
                <a:lnTo>
                  <a:pt x="988" y="334"/>
                </a:lnTo>
                <a:lnTo>
                  <a:pt x="977" y="332"/>
                </a:lnTo>
                <a:lnTo>
                  <a:pt x="967" y="330"/>
                </a:lnTo>
                <a:lnTo>
                  <a:pt x="956" y="328"/>
                </a:lnTo>
                <a:lnTo>
                  <a:pt x="937" y="322"/>
                </a:lnTo>
                <a:lnTo>
                  <a:pt x="914" y="313"/>
                </a:lnTo>
                <a:lnTo>
                  <a:pt x="896" y="310"/>
                </a:lnTo>
                <a:lnTo>
                  <a:pt x="879" y="308"/>
                </a:lnTo>
                <a:lnTo>
                  <a:pt x="872" y="305"/>
                </a:lnTo>
                <a:lnTo>
                  <a:pt x="864" y="303"/>
                </a:lnTo>
                <a:lnTo>
                  <a:pt x="857" y="299"/>
                </a:lnTo>
                <a:lnTo>
                  <a:pt x="850" y="292"/>
                </a:lnTo>
                <a:lnTo>
                  <a:pt x="847" y="283"/>
                </a:lnTo>
                <a:lnTo>
                  <a:pt x="845" y="271"/>
                </a:lnTo>
                <a:lnTo>
                  <a:pt x="841" y="255"/>
                </a:lnTo>
                <a:lnTo>
                  <a:pt x="837" y="241"/>
                </a:lnTo>
                <a:lnTo>
                  <a:pt x="835" y="224"/>
                </a:lnTo>
                <a:lnTo>
                  <a:pt x="834" y="207"/>
                </a:lnTo>
                <a:lnTo>
                  <a:pt x="834" y="178"/>
                </a:lnTo>
                <a:lnTo>
                  <a:pt x="834" y="152"/>
                </a:lnTo>
                <a:lnTo>
                  <a:pt x="832" y="139"/>
                </a:lnTo>
                <a:lnTo>
                  <a:pt x="829" y="126"/>
                </a:lnTo>
                <a:lnTo>
                  <a:pt x="824" y="114"/>
                </a:lnTo>
                <a:lnTo>
                  <a:pt x="819" y="101"/>
                </a:lnTo>
                <a:lnTo>
                  <a:pt x="814" y="93"/>
                </a:lnTo>
                <a:lnTo>
                  <a:pt x="807" y="86"/>
                </a:lnTo>
                <a:lnTo>
                  <a:pt x="799" y="81"/>
                </a:lnTo>
                <a:lnTo>
                  <a:pt x="793" y="75"/>
                </a:lnTo>
                <a:lnTo>
                  <a:pt x="777" y="68"/>
                </a:lnTo>
                <a:lnTo>
                  <a:pt x="761" y="58"/>
                </a:lnTo>
                <a:lnTo>
                  <a:pt x="754" y="54"/>
                </a:lnTo>
                <a:lnTo>
                  <a:pt x="750" y="48"/>
                </a:lnTo>
                <a:lnTo>
                  <a:pt x="745" y="42"/>
                </a:lnTo>
                <a:lnTo>
                  <a:pt x="742" y="35"/>
                </a:lnTo>
                <a:lnTo>
                  <a:pt x="739" y="29"/>
                </a:lnTo>
                <a:lnTo>
                  <a:pt x="735" y="23"/>
                </a:lnTo>
                <a:lnTo>
                  <a:pt x="733" y="20"/>
                </a:lnTo>
                <a:lnTo>
                  <a:pt x="729" y="19"/>
                </a:lnTo>
                <a:lnTo>
                  <a:pt x="726" y="17"/>
                </a:lnTo>
                <a:lnTo>
                  <a:pt x="723" y="16"/>
                </a:lnTo>
                <a:lnTo>
                  <a:pt x="717" y="16"/>
                </a:lnTo>
                <a:lnTo>
                  <a:pt x="713" y="17"/>
                </a:lnTo>
                <a:lnTo>
                  <a:pt x="709" y="19"/>
                </a:lnTo>
                <a:lnTo>
                  <a:pt x="704" y="22"/>
                </a:lnTo>
                <a:lnTo>
                  <a:pt x="700" y="26"/>
                </a:lnTo>
                <a:lnTo>
                  <a:pt x="696" y="29"/>
                </a:lnTo>
                <a:lnTo>
                  <a:pt x="691" y="31"/>
                </a:lnTo>
                <a:lnTo>
                  <a:pt x="686" y="32"/>
                </a:lnTo>
                <a:lnTo>
                  <a:pt x="686" y="32"/>
                </a:lnTo>
                <a:lnTo>
                  <a:pt x="671" y="26"/>
                </a:lnTo>
                <a:lnTo>
                  <a:pt x="658" y="21"/>
                </a:lnTo>
                <a:lnTo>
                  <a:pt x="644" y="18"/>
                </a:lnTo>
                <a:lnTo>
                  <a:pt x="631" y="16"/>
                </a:lnTo>
                <a:lnTo>
                  <a:pt x="618" y="14"/>
                </a:lnTo>
                <a:lnTo>
                  <a:pt x="605" y="11"/>
                </a:lnTo>
                <a:lnTo>
                  <a:pt x="591" y="6"/>
                </a:lnTo>
                <a:lnTo>
                  <a:pt x="577" y="0"/>
                </a:lnTo>
                <a:lnTo>
                  <a:pt x="571" y="17"/>
                </a:lnTo>
                <a:lnTo>
                  <a:pt x="566" y="32"/>
                </a:lnTo>
                <a:lnTo>
                  <a:pt x="562" y="47"/>
                </a:lnTo>
                <a:lnTo>
                  <a:pt x="555" y="63"/>
                </a:lnTo>
                <a:lnTo>
                  <a:pt x="547" y="83"/>
                </a:lnTo>
                <a:lnTo>
                  <a:pt x="539" y="101"/>
                </a:lnTo>
                <a:lnTo>
                  <a:pt x="536" y="110"/>
                </a:lnTo>
                <a:lnTo>
                  <a:pt x="533" y="120"/>
                </a:lnTo>
                <a:lnTo>
                  <a:pt x="531" y="129"/>
                </a:lnTo>
                <a:lnTo>
                  <a:pt x="529" y="141"/>
                </a:lnTo>
                <a:lnTo>
                  <a:pt x="531" y="156"/>
                </a:lnTo>
                <a:lnTo>
                  <a:pt x="532" y="173"/>
                </a:lnTo>
                <a:lnTo>
                  <a:pt x="531" y="180"/>
                </a:lnTo>
                <a:lnTo>
                  <a:pt x="528" y="188"/>
                </a:lnTo>
                <a:lnTo>
                  <a:pt x="525" y="193"/>
                </a:lnTo>
                <a:lnTo>
                  <a:pt x="522" y="200"/>
                </a:lnTo>
                <a:lnTo>
                  <a:pt x="520" y="205"/>
                </a:lnTo>
                <a:lnTo>
                  <a:pt x="517" y="211"/>
                </a:lnTo>
                <a:lnTo>
                  <a:pt x="514" y="218"/>
                </a:lnTo>
                <a:lnTo>
                  <a:pt x="513" y="225"/>
                </a:lnTo>
                <a:lnTo>
                  <a:pt x="512" y="243"/>
                </a:lnTo>
                <a:lnTo>
                  <a:pt x="510" y="258"/>
                </a:lnTo>
                <a:lnTo>
                  <a:pt x="502" y="269"/>
                </a:lnTo>
                <a:lnTo>
                  <a:pt x="495" y="279"/>
                </a:lnTo>
                <a:lnTo>
                  <a:pt x="493" y="288"/>
                </a:lnTo>
                <a:lnTo>
                  <a:pt x="492" y="296"/>
                </a:lnTo>
                <a:lnTo>
                  <a:pt x="491" y="304"/>
                </a:lnTo>
                <a:lnTo>
                  <a:pt x="490" y="313"/>
                </a:lnTo>
                <a:lnTo>
                  <a:pt x="486" y="322"/>
                </a:lnTo>
                <a:lnTo>
                  <a:pt x="482" y="329"/>
                </a:lnTo>
                <a:lnTo>
                  <a:pt x="478" y="336"/>
                </a:lnTo>
                <a:lnTo>
                  <a:pt x="473" y="341"/>
                </a:lnTo>
                <a:lnTo>
                  <a:pt x="463" y="353"/>
                </a:lnTo>
                <a:lnTo>
                  <a:pt x="452" y="367"/>
                </a:lnTo>
                <a:lnTo>
                  <a:pt x="434" y="396"/>
                </a:lnTo>
                <a:lnTo>
                  <a:pt x="419" y="423"/>
                </a:lnTo>
                <a:lnTo>
                  <a:pt x="406" y="451"/>
                </a:lnTo>
                <a:lnTo>
                  <a:pt x="393" y="484"/>
                </a:lnTo>
                <a:lnTo>
                  <a:pt x="386" y="500"/>
                </a:lnTo>
                <a:lnTo>
                  <a:pt x="377" y="515"/>
                </a:lnTo>
                <a:lnTo>
                  <a:pt x="372" y="532"/>
                </a:lnTo>
                <a:lnTo>
                  <a:pt x="367" y="548"/>
                </a:lnTo>
                <a:lnTo>
                  <a:pt x="363" y="565"/>
                </a:lnTo>
                <a:lnTo>
                  <a:pt x="360" y="580"/>
                </a:lnTo>
                <a:lnTo>
                  <a:pt x="357" y="594"/>
                </a:lnTo>
                <a:lnTo>
                  <a:pt x="352" y="610"/>
                </a:lnTo>
                <a:lnTo>
                  <a:pt x="347" y="625"/>
                </a:lnTo>
                <a:lnTo>
                  <a:pt x="340" y="642"/>
                </a:lnTo>
                <a:lnTo>
                  <a:pt x="332" y="662"/>
                </a:lnTo>
                <a:lnTo>
                  <a:pt x="323" y="678"/>
                </a:lnTo>
                <a:lnTo>
                  <a:pt x="315" y="693"/>
                </a:lnTo>
                <a:lnTo>
                  <a:pt x="306" y="708"/>
                </a:lnTo>
                <a:lnTo>
                  <a:pt x="288" y="738"/>
                </a:lnTo>
                <a:lnTo>
                  <a:pt x="269" y="773"/>
                </a:lnTo>
                <a:lnTo>
                  <a:pt x="262" y="784"/>
                </a:lnTo>
                <a:lnTo>
                  <a:pt x="255" y="792"/>
                </a:lnTo>
                <a:lnTo>
                  <a:pt x="248" y="802"/>
                </a:lnTo>
                <a:lnTo>
                  <a:pt x="242" y="813"/>
                </a:lnTo>
                <a:lnTo>
                  <a:pt x="241" y="824"/>
                </a:lnTo>
                <a:lnTo>
                  <a:pt x="240" y="833"/>
                </a:lnTo>
                <a:lnTo>
                  <a:pt x="232" y="852"/>
                </a:lnTo>
                <a:lnTo>
                  <a:pt x="226" y="867"/>
                </a:lnTo>
                <a:lnTo>
                  <a:pt x="217" y="881"/>
                </a:lnTo>
                <a:lnTo>
                  <a:pt x="208" y="897"/>
                </a:lnTo>
                <a:lnTo>
                  <a:pt x="198" y="916"/>
                </a:lnTo>
                <a:lnTo>
                  <a:pt x="189" y="931"/>
                </a:lnTo>
                <a:lnTo>
                  <a:pt x="184" y="938"/>
                </a:lnTo>
                <a:lnTo>
                  <a:pt x="178" y="946"/>
                </a:lnTo>
                <a:lnTo>
                  <a:pt x="172" y="953"/>
                </a:lnTo>
                <a:lnTo>
                  <a:pt x="166" y="961"/>
                </a:lnTo>
                <a:lnTo>
                  <a:pt x="154" y="972"/>
                </a:lnTo>
                <a:lnTo>
                  <a:pt x="143" y="979"/>
                </a:lnTo>
                <a:lnTo>
                  <a:pt x="139" y="985"/>
                </a:lnTo>
                <a:lnTo>
                  <a:pt x="133" y="989"/>
                </a:lnTo>
                <a:lnTo>
                  <a:pt x="129" y="994"/>
                </a:lnTo>
                <a:lnTo>
                  <a:pt x="126" y="1001"/>
                </a:lnTo>
                <a:lnTo>
                  <a:pt x="120" y="1006"/>
                </a:lnTo>
                <a:lnTo>
                  <a:pt x="117" y="1012"/>
                </a:lnTo>
                <a:lnTo>
                  <a:pt x="120" y="1025"/>
                </a:lnTo>
                <a:lnTo>
                  <a:pt x="122" y="1039"/>
                </a:lnTo>
                <a:lnTo>
                  <a:pt x="122" y="1046"/>
                </a:lnTo>
                <a:lnTo>
                  <a:pt x="121" y="1053"/>
                </a:lnTo>
                <a:lnTo>
                  <a:pt x="119" y="1058"/>
                </a:lnTo>
                <a:lnTo>
                  <a:pt x="116" y="1065"/>
                </a:lnTo>
                <a:lnTo>
                  <a:pt x="108" y="1075"/>
                </a:lnTo>
                <a:lnTo>
                  <a:pt x="99" y="1086"/>
                </a:lnTo>
                <a:lnTo>
                  <a:pt x="83" y="1104"/>
                </a:lnTo>
                <a:lnTo>
                  <a:pt x="70" y="1122"/>
                </a:lnTo>
                <a:lnTo>
                  <a:pt x="59" y="1139"/>
                </a:lnTo>
                <a:lnTo>
                  <a:pt x="48" y="1161"/>
                </a:lnTo>
                <a:lnTo>
                  <a:pt x="42" y="1171"/>
                </a:lnTo>
                <a:lnTo>
                  <a:pt x="38" y="1181"/>
                </a:lnTo>
                <a:lnTo>
                  <a:pt x="36" y="1185"/>
                </a:lnTo>
                <a:lnTo>
                  <a:pt x="34" y="1191"/>
                </a:lnTo>
                <a:lnTo>
                  <a:pt x="33" y="1196"/>
                </a:lnTo>
                <a:lnTo>
                  <a:pt x="33" y="1203"/>
                </a:lnTo>
                <a:lnTo>
                  <a:pt x="34" y="1217"/>
                </a:lnTo>
                <a:lnTo>
                  <a:pt x="36" y="1230"/>
                </a:lnTo>
                <a:lnTo>
                  <a:pt x="39" y="1242"/>
                </a:lnTo>
                <a:lnTo>
                  <a:pt x="40" y="1256"/>
                </a:lnTo>
                <a:lnTo>
                  <a:pt x="40" y="1266"/>
                </a:lnTo>
                <a:lnTo>
                  <a:pt x="39" y="1277"/>
                </a:lnTo>
                <a:lnTo>
                  <a:pt x="38" y="1286"/>
                </a:lnTo>
                <a:lnTo>
                  <a:pt x="36" y="1296"/>
                </a:lnTo>
                <a:lnTo>
                  <a:pt x="32" y="1313"/>
                </a:lnTo>
                <a:lnTo>
                  <a:pt x="24" y="1333"/>
                </a:lnTo>
                <a:lnTo>
                  <a:pt x="18" y="1349"/>
                </a:lnTo>
                <a:lnTo>
                  <a:pt x="11" y="1365"/>
                </a:lnTo>
                <a:lnTo>
                  <a:pt x="8" y="1381"/>
                </a:lnTo>
                <a:lnTo>
                  <a:pt x="5" y="1395"/>
                </a:lnTo>
                <a:lnTo>
                  <a:pt x="4" y="1408"/>
                </a:lnTo>
                <a:lnTo>
                  <a:pt x="1" y="1422"/>
                </a:lnTo>
                <a:lnTo>
                  <a:pt x="0" y="1449"/>
                </a:lnTo>
                <a:lnTo>
                  <a:pt x="0" y="1479"/>
                </a:lnTo>
                <a:lnTo>
                  <a:pt x="1" y="1487"/>
                </a:lnTo>
                <a:lnTo>
                  <a:pt x="2" y="1494"/>
                </a:lnTo>
                <a:lnTo>
                  <a:pt x="5" y="1501"/>
                </a:lnTo>
                <a:lnTo>
                  <a:pt x="7" y="1507"/>
                </a:lnTo>
                <a:lnTo>
                  <a:pt x="10" y="1514"/>
                </a:lnTo>
                <a:lnTo>
                  <a:pt x="12" y="1521"/>
                </a:lnTo>
                <a:lnTo>
                  <a:pt x="13" y="1528"/>
                </a:lnTo>
                <a:lnTo>
                  <a:pt x="13" y="1536"/>
                </a:lnTo>
                <a:lnTo>
                  <a:pt x="13" y="1541"/>
                </a:lnTo>
                <a:lnTo>
                  <a:pt x="12" y="1545"/>
                </a:lnTo>
                <a:lnTo>
                  <a:pt x="10" y="1548"/>
                </a:lnTo>
                <a:lnTo>
                  <a:pt x="8" y="1553"/>
                </a:lnTo>
                <a:lnTo>
                  <a:pt x="8" y="1553"/>
                </a:lnTo>
                <a:lnTo>
                  <a:pt x="85" y="1580"/>
                </a:lnTo>
                <a:lnTo>
                  <a:pt x="161" y="1607"/>
                </a:lnTo>
                <a:lnTo>
                  <a:pt x="238" y="1633"/>
                </a:lnTo>
                <a:lnTo>
                  <a:pt x="315" y="1658"/>
                </a:lnTo>
                <a:lnTo>
                  <a:pt x="391" y="1684"/>
                </a:lnTo>
                <a:lnTo>
                  <a:pt x="467" y="1709"/>
                </a:lnTo>
                <a:lnTo>
                  <a:pt x="544" y="1734"/>
                </a:lnTo>
                <a:lnTo>
                  <a:pt x="619" y="1758"/>
                </a:lnTo>
                <a:lnTo>
                  <a:pt x="695" y="1782"/>
                </a:lnTo>
                <a:lnTo>
                  <a:pt x="770" y="1804"/>
                </a:lnTo>
                <a:lnTo>
                  <a:pt x="845" y="1827"/>
                </a:lnTo>
                <a:lnTo>
                  <a:pt x="920" y="1850"/>
                </a:lnTo>
                <a:lnTo>
                  <a:pt x="995" y="1871"/>
                </a:lnTo>
                <a:lnTo>
                  <a:pt x="1071" y="1892"/>
                </a:lnTo>
                <a:lnTo>
                  <a:pt x="1145" y="1913"/>
                </a:lnTo>
                <a:lnTo>
                  <a:pt x="1220" y="1933"/>
                </a:lnTo>
                <a:lnTo>
                  <a:pt x="1220" y="1933"/>
                </a:lnTo>
                <a:lnTo>
                  <a:pt x="1273" y="1949"/>
                </a:lnTo>
                <a:lnTo>
                  <a:pt x="1324" y="1964"/>
                </a:lnTo>
                <a:lnTo>
                  <a:pt x="1377" y="1979"/>
                </a:lnTo>
                <a:lnTo>
                  <a:pt x="1431" y="1994"/>
                </a:lnTo>
                <a:lnTo>
                  <a:pt x="1484" y="2009"/>
                </a:lnTo>
                <a:lnTo>
                  <a:pt x="1538" y="2024"/>
                </a:lnTo>
                <a:lnTo>
                  <a:pt x="1591" y="2039"/>
                </a:lnTo>
                <a:lnTo>
                  <a:pt x="1645" y="2053"/>
                </a:lnTo>
                <a:lnTo>
                  <a:pt x="1699" y="2068"/>
                </a:lnTo>
                <a:lnTo>
                  <a:pt x="1754" y="2082"/>
                </a:lnTo>
                <a:lnTo>
                  <a:pt x="1808" y="2096"/>
                </a:lnTo>
                <a:lnTo>
                  <a:pt x="1863" y="2110"/>
                </a:lnTo>
                <a:lnTo>
                  <a:pt x="1918" y="2124"/>
                </a:lnTo>
                <a:lnTo>
                  <a:pt x="1973" y="2138"/>
                </a:lnTo>
                <a:lnTo>
                  <a:pt x="2029" y="2151"/>
                </a:lnTo>
                <a:lnTo>
                  <a:pt x="2084" y="2165"/>
                </a:lnTo>
                <a:lnTo>
                  <a:pt x="2084" y="2165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03" name="Picture 2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232" y="6349302"/>
            <a:ext cx="744928" cy="45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3" name="Rectangle 280"/>
          <p:cNvSpPr>
            <a:spLocks noChangeArrowheads="1"/>
          </p:cNvSpPr>
          <p:nvPr/>
        </p:nvSpPr>
        <p:spPr bwMode="auto">
          <a:xfrm>
            <a:off x="8447597" y="6375561"/>
            <a:ext cx="344132" cy="1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Times New Roman" pitchFamily="18" charset="0"/>
                <a:cs typeface="Arial" pitchFamily="34" charset="0"/>
              </a:rPr>
              <a:t>400 km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4" name="Rectangle 281"/>
          <p:cNvSpPr>
            <a:spLocks noChangeArrowheads="1"/>
          </p:cNvSpPr>
          <p:nvPr/>
        </p:nvSpPr>
        <p:spPr bwMode="auto">
          <a:xfrm>
            <a:off x="6339963" y="6733513"/>
            <a:ext cx="1075239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Arial" pitchFamily="34" charset="0"/>
                <a:cs typeface="Arial" pitchFamily="34" charset="0"/>
              </a:rPr>
              <a:t>© Daniel Dalet / d-maps.com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5" name="Rectangle 282"/>
          <p:cNvSpPr>
            <a:spLocks noChangeArrowheads="1"/>
          </p:cNvSpPr>
          <p:nvPr/>
        </p:nvSpPr>
        <p:spPr bwMode="auto">
          <a:xfrm>
            <a:off x="8399225" y="6653354"/>
            <a:ext cx="322019" cy="1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1F1A17"/>
                </a:solidFill>
                <a:effectLst/>
                <a:latin typeface="Times New Roman" pitchFamily="18" charset="0"/>
                <a:cs typeface="Arial" pitchFamily="34" charset="0"/>
              </a:rPr>
              <a:t>200 mi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6" name="Rectangle 283"/>
          <p:cNvSpPr>
            <a:spLocks noChangeArrowheads="1"/>
          </p:cNvSpPr>
          <p:nvPr/>
        </p:nvSpPr>
        <p:spPr bwMode="auto">
          <a:xfrm>
            <a:off x="8272076" y="6522059"/>
            <a:ext cx="167229" cy="29023"/>
          </a:xfrm>
          <a:prstGeom prst="rect">
            <a:avLst/>
          </a:prstGeom>
          <a:solidFill>
            <a:srgbClr val="C2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7" name="Rectangle 284"/>
          <p:cNvSpPr>
            <a:spLocks noChangeArrowheads="1"/>
          </p:cNvSpPr>
          <p:nvPr/>
        </p:nvSpPr>
        <p:spPr bwMode="auto">
          <a:xfrm>
            <a:off x="8272076" y="6522059"/>
            <a:ext cx="167229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8" name="Rectangle 285"/>
          <p:cNvSpPr>
            <a:spLocks noChangeArrowheads="1"/>
          </p:cNvSpPr>
          <p:nvPr/>
        </p:nvSpPr>
        <p:spPr bwMode="auto">
          <a:xfrm>
            <a:off x="8439304" y="6522059"/>
            <a:ext cx="165847" cy="290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9" name="Rectangle 286"/>
          <p:cNvSpPr>
            <a:spLocks noChangeArrowheads="1"/>
          </p:cNvSpPr>
          <p:nvPr/>
        </p:nvSpPr>
        <p:spPr bwMode="auto">
          <a:xfrm>
            <a:off x="8439304" y="6522059"/>
            <a:ext cx="165847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" name="Rectangle 287"/>
          <p:cNvSpPr>
            <a:spLocks noChangeArrowheads="1"/>
          </p:cNvSpPr>
          <p:nvPr/>
        </p:nvSpPr>
        <p:spPr bwMode="auto">
          <a:xfrm>
            <a:off x="8605151" y="6522059"/>
            <a:ext cx="167229" cy="29023"/>
          </a:xfrm>
          <a:prstGeom prst="rect">
            <a:avLst/>
          </a:prstGeom>
          <a:solidFill>
            <a:srgbClr val="C2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1" name="Rectangle 288"/>
          <p:cNvSpPr>
            <a:spLocks noChangeArrowheads="1"/>
          </p:cNvSpPr>
          <p:nvPr/>
        </p:nvSpPr>
        <p:spPr bwMode="auto">
          <a:xfrm>
            <a:off x="8605151" y="6522059"/>
            <a:ext cx="167229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2" name="Rectangle 289"/>
          <p:cNvSpPr>
            <a:spLocks noChangeArrowheads="1"/>
          </p:cNvSpPr>
          <p:nvPr/>
        </p:nvSpPr>
        <p:spPr bwMode="auto">
          <a:xfrm>
            <a:off x="8772380" y="6522059"/>
            <a:ext cx="165847" cy="290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3" name="Rectangle 290"/>
          <p:cNvSpPr>
            <a:spLocks noChangeArrowheads="1"/>
          </p:cNvSpPr>
          <p:nvPr/>
        </p:nvSpPr>
        <p:spPr bwMode="auto">
          <a:xfrm>
            <a:off x="8772380" y="6522059"/>
            <a:ext cx="165847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4" name="Rectangle 291"/>
          <p:cNvSpPr>
            <a:spLocks noChangeArrowheads="1"/>
          </p:cNvSpPr>
          <p:nvPr/>
        </p:nvSpPr>
        <p:spPr bwMode="auto">
          <a:xfrm>
            <a:off x="8538812" y="6607746"/>
            <a:ext cx="266737" cy="29023"/>
          </a:xfrm>
          <a:prstGeom prst="rect">
            <a:avLst/>
          </a:prstGeom>
          <a:solidFill>
            <a:srgbClr val="C2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5" name="Rectangle 292"/>
          <p:cNvSpPr>
            <a:spLocks noChangeArrowheads="1"/>
          </p:cNvSpPr>
          <p:nvPr/>
        </p:nvSpPr>
        <p:spPr bwMode="auto">
          <a:xfrm>
            <a:off x="8538812" y="6607746"/>
            <a:ext cx="266737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6" name="Rectangle 293"/>
          <p:cNvSpPr>
            <a:spLocks noChangeArrowheads="1"/>
          </p:cNvSpPr>
          <p:nvPr/>
        </p:nvSpPr>
        <p:spPr bwMode="auto">
          <a:xfrm>
            <a:off x="8273458" y="6607746"/>
            <a:ext cx="265355" cy="290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7" name="Rectangle 294"/>
          <p:cNvSpPr>
            <a:spLocks noChangeArrowheads="1"/>
          </p:cNvSpPr>
          <p:nvPr/>
        </p:nvSpPr>
        <p:spPr bwMode="auto">
          <a:xfrm>
            <a:off x="8273458" y="6607746"/>
            <a:ext cx="265355" cy="29023"/>
          </a:xfrm>
          <a:prstGeom prst="rect">
            <a:avLst/>
          </a:prstGeom>
          <a:noFill/>
          <a:ln w="2">
            <a:solidFill>
              <a:srgbClr val="2F313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8" name="Freeform 295"/>
          <p:cNvSpPr>
            <a:spLocks noEditPoints="1"/>
          </p:cNvSpPr>
          <p:nvPr/>
        </p:nvSpPr>
        <p:spPr bwMode="auto">
          <a:xfrm>
            <a:off x="1067422" y="1379432"/>
            <a:ext cx="7960638" cy="5464646"/>
          </a:xfrm>
          <a:custGeom>
            <a:avLst/>
            <a:gdLst>
              <a:gd name="T0" fmla="*/ 15 w 17280"/>
              <a:gd name="T1" fmla="*/ 0 h 11862"/>
              <a:gd name="T2" fmla="*/ 17265 w 17280"/>
              <a:gd name="T3" fmla="*/ 0 h 11862"/>
              <a:gd name="T4" fmla="*/ 17265 w 17280"/>
              <a:gd name="T5" fmla="*/ 31 h 11862"/>
              <a:gd name="T6" fmla="*/ 15 w 17280"/>
              <a:gd name="T7" fmla="*/ 31 h 11862"/>
              <a:gd name="T8" fmla="*/ 15 w 17280"/>
              <a:gd name="T9" fmla="*/ 0 h 11862"/>
              <a:gd name="T10" fmla="*/ 17265 w 17280"/>
              <a:gd name="T11" fmla="*/ 0 h 11862"/>
              <a:gd name="T12" fmla="*/ 17280 w 17280"/>
              <a:gd name="T13" fmla="*/ 0 h 11862"/>
              <a:gd name="T14" fmla="*/ 17280 w 17280"/>
              <a:gd name="T15" fmla="*/ 15 h 11862"/>
              <a:gd name="T16" fmla="*/ 17265 w 17280"/>
              <a:gd name="T17" fmla="*/ 15 h 11862"/>
              <a:gd name="T18" fmla="*/ 17265 w 17280"/>
              <a:gd name="T19" fmla="*/ 0 h 11862"/>
              <a:gd name="T20" fmla="*/ 17280 w 17280"/>
              <a:gd name="T21" fmla="*/ 15 h 11862"/>
              <a:gd name="T22" fmla="*/ 17280 w 17280"/>
              <a:gd name="T23" fmla="*/ 11847 h 11862"/>
              <a:gd name="T24" fmla="*/ 17249 w 17280"/>
              <a:gd name="T25" fmla="*/ 11847 h 11862"/>
              <a:gd name="T26" fmla="*/ 17249 w 17280"/>
              <a:gd name="T27" fmla="*/ 15 h 11862"/>
              <a:gd name="T28" fmla="*/ 17280 w 17280"/>
              <a:gd name="T29" fmla="*/ 15 h 11862"/>
              <a:gd name="T30" fmla="*/ 17280 w 17280"/>
              <a:gd name="T31" fmla="*/ 11847 h 11862"/>
              <a:gd name="T32" fmla="*/ 17280 w 17280"/>
              <a:gd name="T33" fmla="*/ 11862 h 11862"/>
              <a:gd name="T34" fmla="*/ 17265 w 17280"/>
              <a:gd name="T35" fmla="*/ 11862 h 11862"/>
              <a:gd name="T36" fmla="*/ 17265 w 17280"/>
              <a:gd name="T37" fmla="*/ 11847 h 11862"/>
              <a:gd name="T38" fmla="*/ 17280 w 17280"/>
              <a:gd name="T39" fmla="*/ 11847 h 11862"/>
              <a:gd name="T40" fmla="*/ 17265 w 17280"/>
              <a:gd name="T41" fmla="*/ 11862 h 11862"/>
              <a:gd name="T42" fmla="*/ 15 w 17280"/>
              <a:gd name="T43" fmla="*/ 11862 h 11862"/>
              <a:gd name="T44" fmla="*/ 15 w 17280"/>
              <a:gd name="T45" fmla="*/ 11831 h 11862"/>
              <a:gd name="T46" fmla="*/ 17265 w 17280"/>
              <a:gd name="T47" fmla="*/ 11831 h 11862"/>
              <a:gd name="T48" fmla="*/ 17265 w 17280"/>
              <a:gd name="T49" fmla="*/ 11862 h 11862"/>
              <a:gd name="T50" fmla="*/ 15 w 17280"/>
              <a:gd name="T51" fmla="*/ 11862 h 11862"/>
              <a:gd name="T52" fmla="*/ 0 w 17280"/>
              <a:gd name="T53" fmla="*/ 11862 h 11862"/>
              <a:gd name="T54" fmla="*/ 0 w 17280"/>
              <a:gd name="T55" fmla="*/ 11847 h 11862"/>
              <a:gd name="T56" fmla="*/ 15 w 17280"/>
              <a:gd name="T57" fmla="*/ 11847 h 11862"/>
              <a:gd name="T58" fmla="*/ 15 w 17280"/>
              <a:gd name="T59" fmla="*/ 11862 h 11862"/>
              <a:gd name="T60" fmla="*/ 0 w 17280"/>
              <a:gd name="T61" fmla="*/ 11847 h 11862"/>
              <a:gd name="T62" fmla="*/ 0 w 17280"/>
              <a:gd name="T63" fmla="*/ 15 h 11862"/>
              <a:gd name="T64" fmla="*/ 31 w 17280"/>
              <a:gd name="T65" fmla="*/ 15 h 11862"/>
              <a:gd name="T66" fmla="*/ 31 w 17280"/>
              <a:gd name="T67" fmla="*/ 11847 h 11862"/>
              <a:gd name="T68" fmla="*/ 0 w 17280"/>
              <a:gd name="T69" fmla="*/ 11847 h 11862"/>
              <a:gd name="T70" fmla="*/ 0 w 17280"/>
              <a:gd name="T71" fmla="*/ 15 h 11862"/>
              <a:gd name="T72" fmla="*/ 0 w 17280"/>
              <a:gd name="T73" fmla="*/ 0 h 11862"/>
              <a:gd name="T74" fmla="*/ 15 w 17280"/>
              <a:gd name="T75" fmla="*/ 0 h 11862"/>
              <a:gd name="T76" fmla="*/ 15 w 17280"/>
              <a:gd name="T77" fmla="*/ 15 h 11862"/>
              <a:gd name="T78" fmla="*/ 0 w 17280"/>
              <a:gd name="T79" fmla="*/ 15 h 11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280" h="11862">
                <a:moveTo>
                  <a:pt x="15" y="0"/>
                </a:moveTo>
                <a:lnTo>
                  <a:pt x="17265" y="0"/>
                </a:lnTo>
                <a:lnTo>
                  <a:pt x="17265" y="31"/>
                </a:lnTo>
                <a:lnTo>
                  <a:pt x="15" y="31"/>
                </a:lnTo>
                <a:lnTo>
                  <a:pt x="15" y="0"/>
                </a:lnTo>
                <a:close/>
                <a:moveTo>
                  <a:pt x="17265" y="0"/>
                </a:moveTo>
                <a:lnTo>
                  <a:pt x="17280" y="0"/>
                </a:lnTo>
                <a:lnTo>
                  <a:pt x="17280" y="15"/>
                </a:lnTo>
                <a:lnTo>
                  <a:pt x="17265" y="15"/>
                </a:lnTo>
                <a:lnTo>
                  <a:pt x="17265" y="0"/>
                </a:lnTo>
                <a:close/>
                <a:moveTo>
                  <a:pt x="17280" y="15"/>
                </a:moveTo>
                <a:lnTo>
                  <a:pt x="17280" y="11847"/>
                </a:lnTo>
                <a:lnTo>
                  <a:pt x="17249" y="11847"/>
                </a:lnTo>
                <a:lnTo>
                  <a:pt x="17249" y="15"/>
                </a:lnTo>
                <a:lnTo>
                  <a:pt x="17280" y="15"/>
                </a:lnTo>
                <a:close/>
                <a:moveTo>
                  <a:pt x="17280" y="11847"/>
                </a:moveTo>
                <a:lnTo>
                  <a:pt x="17280" y="11862"/>
                </a:lnTo>
                <a:lnTo>
                  <a:pt x="17265" y="11862"/>
                </a:lnTo>
                <a:lnTo>
                  <a:pt x="17265" y="11847"/>
                </a:lnTo>
                <a:lnTo>
                  <a:pt x="17280" y="11847"/>
                </a:lnTo>
                <a:close/>
                <a:moveTo>
                  <a:pt x="17265" y="11862"/>
                </a:moveTo>
                <a:lnTo>
                  <a:pt x="15" y="11862"/>
                </a:lnTo>
                <a:lnTo>
                  <a:pt x="15" y="11831"/>
                </a:lnTo>
                <a:lnTo>
                  <a:pt x="17265" y="11831"/>
                </a:lnTo>
                <a:lnTo>
                  <a:pt x="17265" y="11862"/>
                </a:lnTo>
                <a:close/>
                <a:moveTo>
                  <a:pt x="15" y="11862"/>
                </a:moveTo>
                <a:lnTo>
                  <a:pt x="0" y="11862"/>
                </a:lnTo>
                <a:lnTo>
                  <a:pt x="0" y="11847"/>
                </a:lnTo>
                <a:lnTo>
                  <a:pt x="15" y="11847"/>
                </a:lnTo>
                <a:lnTo>
                  <a:pt x="15" y="11862"/>
                </a:lnTo>
                <a:close/>
                <a:moveTo>
                  <a:pt x="0" y="11847"/>
                </a:moveTo>
                <a:lnTo>
                  <a:pt x="0" y="15"/>
                </a:lnTo>
                <a:lnTo>
                  <a:pt x="31" y="15"/>
                </a:lnTo>
                <a:lnTo>
                  <a:pt x="31" y="11847"/>
                </a:lnTo>
                <a:lnTo>
                  <a:pt x="0" y="11847"/>
                </a:lnTo>
                <a:close/>
                <a:moveTo>
                  <a:pt x="0" y="15"/>
                </a:moveTo>
                <a:lnTo>
                  <a:pt x="0" y="0"/>
                </a:lnTo>
                <a:lnTo>
                  <a:pt x="15" y="0"/>
                </a:lnTo>
                <a:lnTo>
                  <a:pt x="15" y="15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2" name="Freeform 218"/>
          <p:cNvSpPr>
            <a:spLocks/>
          </p:cNvSpPr>
          <p:nvPr/>
        </p:nvSpPr>
        <p:spPr bwMode="auto">
          <a:xfrm>
            <a:off x="3412770" y="3669497"/>
            <a:ext cx="1031013" cy="804356"/>
          </a:xfrm>
          <a:custGeom>
            <a:avLst/>
            <a:gdLst>
              <a:gd name="T0" fmla="*/ 162 w 2239"/>
              <a:gd name="T1" fmla="*/ 0 h 1748"/>
              <a:gd name="T2" fmla="*/ 261 w 2239"/>
              <a:gd name="T3" fmla="*/ 12 h 1748"/>
              <a:gd name="T4" fmla="*/ 360 w 2239"/>
              <a:gd name="T5" fmla="*/ 21 h 1748"/>
              <a:gd name="T6" fmla="*/ 458 w 2239"/>
              <a:gd name="T7" fmla="*/ 32 h 1748"/>
              <a:gd name="T8" fmla="*/ 555 w 2239"/>
              <a:gd name="T9" fmla="*/ 42 h 1748"/>
              <a:gd name="T10" fmla="*/ 651 w 2239"/>
              <a:gd name="T11" fmla="*/ 52 h 1748"/>
              <a:gd name="T12" fmla="*/ 746 w 2239"/>
              <a:gd name="T13" fmla="*/ 60 h 1748"/>
              <a:gd name="T14" fmla="*/ 841 w 2239"/>
              <a:gd name="T15" fmla="*/ 69 h 1748"/>
              <a:gd name="T16" fmla="*/ 934 w 2239"/>
              <a:gd name="T17" fmla="*/ 78 h 1748"/>
              <a:gd name="T18" fmla="*/ 1027 w 2239"/>
              <a:gd name="T19" fmla="*/ 85 h 1748"/>
              <a:gd name="T20" fmla="*/ 1119 w 2239"/>
              <a:gd name="T21" fmla="*/ 93 h 1748"/>
              <a:gd name="T22" fmla="*/ 1211 w 2239"/>
              <a:gd name="T23" fmla="*/ 99 h 1748"/>
              <a:gd name="T24" fmla="*/ 1300 w 2239"/>
              <a:gd name="T25" fmla="*/ 106 h 1748"/>
              <a:gd name="T26" fmla="*/ 1390 w 2239"/>
              <a:gd name="T27" fmla="*/ 112 h 1748"/>
              <a:gd name="T28" fmla="*/ 1478 w 2239"/>
              <a:gd name="T29" fmla="*/ 118 h 1748"/>
              <a:gd name="T30" fmla="*/ 1565 w 2239"/>
              <a:gd name="T31" fmla="*/ 123 h 1748"/>
              <a:gd name="T32" fmla="*/ 1651 w 2239"/>
              <a:gd name="T33" fmla="*/ 127 h 1748"/>
              <a:gd name="T34" fmla="*/ 1651 w 2239"/>
              <a:gd name="T35" fmla="*/ 127 h 1748"/>
              <a:gd name="T36" fmla="*/ 2239 w 2239"/>
              <a:gd name="T37" fmla="*/ 154 h 1748"/>
              <a:gd name="T38" fmla="*/ 2234 w 2239"/>
              <a:gd name="T39" fmla="*/ 520 h 1748"/>
              <a:gd name="T40" fmla="*/ 2234 w 2239"/>
              <a:gd name="T41" fmla="*/ 520 h 1748"/>
              <a:gd name="T42" fmla="*/ 2208 w 2239"/>
              <a:gd name="T43" fmla="*/ 1748 h 1748"/>
              <a:gd name="T44" fmla="*/ 2208 w 2239"/>
              <a:gd name="T45" fmla="*/ 1748 h 1748"/>
              <a:gd name="T46" fmla="*/ 1888 w 2239"/>
              <a:gd name="T47" fmla="*/ 1734 h 1748"/>
              <a:gd name="T48" fmla="*/ 1888 w 2239"/>
              <a:gd name="T49" fmla="*/ 1734 h 1748"/>
              <a:gd name="T50" fmla="*/ 1775 w 2239"/>
              <a:gd name="T51" fmla="*/ 1728 h 1748"/>
              <a:gd name="T52" fmla="*/ 1661 w 2239"/>
              <a:gd name="T53" fmla="*/ 1721 h 1748"/>
              <a:gd name="T54" fmla="*/ 1547 w 2239"/>
              <a:gd name="T55" fmla="*/ 1715 h 1748"/>
              <a:gd name="T56" fmla="*/ 1431 w 2239"/>
              <a:gd name="T57" fmla="*/ 1707 h 1748"/>
              <a:gd name="T58" fmla="*/ 1316 w 2239"/>
              <a:gd name="T59" fmla="*/ 1700 h 1748"/>
              <a:gd name="T60" fmla="*/ 1199 w 2239"/>
              <a:gd name="T61" fmla="*/ 1691 h 1748"/>
              <a:gd name="T62" fmla="*/ 1081 w 2239"/>
              <a:gd name="T63" fmla="*/ 1682 h 1748"/>
              <a:gd name="T64" fmla="*/ 963 w 2239"/>
              <a:gd name="T65" fmla="*/ 1674 h 1748"/>
              <a:gd name="T66" fmla="*/ 846 w 2239"/>
              <a:gd name="T67" fmla="*/ 1664 h 1748"/>
              <a:gd name="T68" fmla="*/ 727 w 2239"/>
              <a:gd name="T69" fmla="*/ 1654 h 1748"/>
              <a:gd name="T70" fmla="*/ 607 w 2239"/>
              <a:gd name="T71" fmla="*/ 1644 h 1748"/>
              <a:gd name="T72" fmla="*/ 487 w 2239"/>
              <a:gd name="T73" fmla="*/ 1633 h 1748"/>
              <a:gd name="T74" fmla="*/ 366 w 2239"/>
              <a:gd name="T75" fmla="*/ 1622 h 1748"/>
              <a:gd name="T76" fmla="*/ 244 w 2239"/>
              <a:gd name="T77" fmla="*/ 1610 h 1748"/>
              <a:gd name="T78" fmla="*/ 122 w 2239"/>
              <a:gd name="T79" fmla="*/ 1598 h 1748"/>
              <a:gd name="T80" fmla="*/ 0 w 2239"/>
              <a:gd name="T81" fmla="*/ 1585 h 1748"/>
              <a:gd name="T82" fmla="*/ 0 w 2239"/>
              <a:gd name="T83" fmla="*/ 1585 h 1748"/>
              <a:gd name="T84" fmla="*/ 162 w 2239"/>
              <a:gd name="T85" fmla="*/ 0 h 1748"/>
              <a:gd name="T86" fmla="*/ 162 w 2239"/>
              <a:gd name="T87" fmla="*/ 0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39" h="1748">
                <a:moveTo>
                  <a:pt x="162" y="0"/>
                </a:moveTo>
                <a:lnTo>
                  <a:pt x="261" y="12"/>
                </a:lnTo>
                <a:lnTo>
                  <a:pt x="360" y="21"/>
                </a:lnTo>
                <a:lnTo>
                  <a:pt x="458" y="32"/>
                </a:lnTo>
                <a:lnTo>
                  <a:pt x="555" y="42"/>
                </a:lnTo>
                <a:lnTo>
                  <a:pt x="651" y="52"/>
                </a:lnTo>
                <a:lnTo>
                  <a:pt x="746" y="60"/>
                </a:lnTo>
                <a:lnTo>
                  <a:pt x="841" y="69"/>
                </a:lnTo>
                <a:lnTo>
                  <a:pt x="934" y="78"/>
                </a:lnTo>
                <a:lnTo>
                  <a:pt x="1027" y="85"/>
                </a:lnTo>
                <a:lnTo>
                  <a:pt x="1119" y="93"/>
                </a:lnTo>
                <a:lnTo>
                  <a:pt x="1211" y="99"/>
                </a:lnTo>
                <a:lnTo>
                  <a:pt x="1300" y="106"/>
                </a:lnTo>
                <a:lnTo>
                  <a:pt x="1390" y="112"/>
                </a:lnTo>
                <a:lnTo>
                  <a:pt x="1478" y="118"/>
                </a:lnTo>
                <a:lnTo>
                  <a:pt x="1565" y="123"/>
                </a:lnTo>
                <a:lnTo>
                  <a:pt x="1651" y="127"/>
                </a:lnTo>
                <a:lnTo>
                  <a:pt x="1651" y="127"/>
                </a:lnTo>
                <a:lnTo>
                  <a:pt x="2239" y="154"/>
                </a:lnTo>
                <a:lnTo>
                  <a:pt x="2234" y="520"/>
                </a:lnTo>
                <a:lnTo>
                  <a:pt x="2234" y="520"/>
                </a:lnTo>
                <a:lnTo>
                  <a:pt x="2208" y="1748"/>
                </a:lnTo>
                <a:lnTo>
                  <a:pt x="2208" y="1748"/>
                </a:lnTo>
                <a:lnTo>
                  <a:pt x="1888" y="1734"/>
                </a:lnTo>
                <a:lnTo>
                  <a:pt x="1888" y="1734"/>
                </a:lnTo>
                <a:lnTo>
                  <a:pt x="1775" y="1728"/>
                </a:lnTo>
                <a:lnTo>
                  <a:pt x="1661" y="1721"/>
                </a:lnTo>
                <a:lnTo>
                  <a:pt x="1547" y="1715"/>
                </a:lnTo>
                <a:lnTo>
                  <a:pt x="1431" y="1707"/>
                </a:lnTo>
                <a:lnTo>
                  <a:pt x="1316" y="1700"/>
                </a:lnTo>
                <a:lnTo>
                  <a:pt x="1199" y="1691"/>
                </a:lnTo>
                <a:lnTo>
                  <a:pt x="1081" y="1682"/>
                </a:lnTo>
                <a:lnTo>
                  <a:pt x="963" y="1674"/>
                </a:lnTo>
                <a:lnTo>
                  <a:pt x="846" y="1664"/>
                </a:lnTo>
                <a:lnTo>
                  <a:pt x="727" y="1654"/>
                </a:lnTo>
                <a:lnTo>
                  <a:pt x="607" y="1644"/>
                </a:lnTo>
                <a:lnTo>
                  <a:pt x="487" y="1633"/>
                </a:lnTo>
                <a:lnTo>
                  <a:pt x="366" y="1622"/>
                </a:lnTo>
                <a:lnTo>
                  <a:pt x="244" y="1610"/>
                </a:lnTo>
                <a:lnTo>
                  <a:pt x="122" y="1598"/>
                </a:lnTo>
                <a:lnTo>
                  <a:pt x="0" y="1585"/>
                </a:lnTo>
                <a:lnTo>
                  <a:pt x="0" y="1585"/>
                </a:lnTo>
                <a:lnTo>
                  <a:pt x="162" y="0"/>
                </a:lnTo>
                <a:lnTo>
                  <a:pt x="1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" name="Freeform 204"/>
          <p:cNvSpPr>
            <a:spLocks/>
          </p:cNvSpPr>
          <p:nvPr/>
        </p:nvSpPr>
        <p:spPr bwMode="auto">
          <a:xfrm>
            <a:off x="3928276" y="3882334"/>
            <a:ext cx="1887887" cy="594284"/>
          </a:xfrm>
          <a:custGeom>
            <a:avLst/>
            <a:gdLst>
              <a:gd name="T0" fmla="*/ 239 w 2363"/>
              <a:gd name="T1" fmla="*/ 57 h 1289"/>
              <a:gd name="T2" fmla="*/ 642 w 2363"/>
              <a:gd name="T3" fmla="*/ 55 h 1289"/>
              <a:gd name="T4" fmla="*/ 1008 w 2363"/>
              <a:gd name="T5" fmla="*/ 48 h 1289"/>
              <a:gd name="T6" fmla="*/ 1330 w 2363"/>
              <a:gd name="T7" fmla="*/ 38 h 1289"/>
              <a:gd name="T8" fmla="*/ 1601 w 2363"/>
              <a:gd name="T9" fmla="*/ 27 h 1289"/>
              <a:gd name="T10" fmla="*/ 1815 w 2363"/>
              <a:gd name="T11" fmla="*/ 15 h 1289"/>
              <a:gd name="T12" fmla="*/ 1964 w 2363"/>
              <a:gd name="T13" fmla="*/ 7 h 1289"/>
              <a:gd name="T14" fmla="*/ 2042 w 2363"/>
              <a:gd name="T15" fmla="*/ 1 h 1289"/>
              <a:gd name="T16" fmla="*/ 2053 w 2363"/>
              <a:gd name="T17" fmla="*/ 0 h 1289"/>
              <a:gd name="T18" fmla="*/ 2080 w 2363"/>
              <a:gd name="T19" fmla="*/ 24 h 1289"/>
              <a:gd name="T20" fmla="*/ 2110 w 2363"/>
              <a:gd name="T21" fmla="*/ 43 h 1289"/>
              <a:gd name="T22" fmla="*/ 2132 w 2363"/>
              <a:gd name="T23" fmla="*/ 59 h 1289"/>
              <a:gd name="T24" fmla="*/ 2150 w 2363"/>
              <a:gd name="T25" fmla="*/ 75 h 1289"/>
              <a:gd name="T26" fmla="*/ 2174 w 2363"/>
              <a:gd name="T27" fmla="*/ 95 h 1289"/>
              <a:gd name="T28" fmla="*/ 2181 w 2363"/>
              <a:gd name="T29" fmla="*/ 106 h 1289"/>
              <a:gd name="T30" fmla="*/ 2184 w 2363"/>
              <a:gd name="T31" fmla="*/ 120 h 1289"/>
              <a:gd name="T32" fmla="*/ 2181 w 2363"/>
              <a:gd name="T33" fmla="*/ 143 h 1289"/>
              <a:gd name="T34" fmla="*/ 2173 w 2363"/>
              <a:gd name="T35" fmla="*/ 163 h 1289"/>
              <a:gd name="T36" fmla="*/ 2165 w 2363"/>
              <a:gd name="T37" fmla="*/ 183 h 1289"/>
              <a:gd name="T38" fmla="*/ 2161 w 2363"/>
              <a:gd name="T39" fmla="*/ 205 h 1289"/>
              <a:gd name="T40" fmla="*/ 2162 w 2363"/>
              <a:gd name="T41" fmla="*/ 231 h 1289"/>
              <a:gd name="T42" fmla="*/ 2165 w 2363"/>
              <a:gd name="T43" fmla="*/ 244 h 1289"/>
              <a:gd name="T44" fmla="*/ 2172 w 2363"/>
              <a:gd name="T45" fmla="*/ 256 h 1289"/>
              <a:gd name="T46" fmla="*/ 2184 w 2363"/>
              <a:gd name="T47" fmla="*/ 277 h 1289"/>
              <a:gd name="T48" fmla="*/ 2195 w 2363"/>
              <a:gd name="T49" fmla="*/ 298 h 1289"/>
              <a:gd name="T50" fmla="*/ 2202 w 2363"/>
              <a:gd name="T51" fmla="*/ 322 h 1289"/>
              <a:gd name="T52" fmla="*/ 2206 w 2363"/>
              <a:gd name="T53" fmla="*/ 333 h 1289"/>
              <a:gd name="T54" fmla="*/ 2214 w 2363"/>
              <a:gd name="T55" fmla="*/ 340 h 1289"/>
              <a:gd name="T56" fmla="*/ 2223 w 2363"/>
              <a:gd name="T57" fmla="*/ 344 h 1289"/>
              <a:gd name="T58" fmla="*/ 2235 w 2363"/>
              <a:gd name="T59" fmla="*/ 344 h 1289"/>
              <a:gd name="T60" fmla="*/ 2250 w 2363"/>
              <a:gd name="T61" fmla="*/ 344 h 1289"/>
              <a:gd name="T62" fmla="*/ 2264 w 2363"/>
              <a:gd name="T63" fmla="*/ 348 h 1289"/>
              <a:gd name="T64" fmla="*/ 2284 w 2363"/>
              <a:gd name="T65" fmla="*/ 384 h 1289"/>
              <a:gd name="T66" fmla="*/ 2304 w 2363"/>
              <a:gd name="T67" fmla="*/ 420 h 1289"/>
              <a:gd name="T68" fmla="*/ 2363 w 2363"/>
              <a:gd name="T69" fmla="*/ 1219 h 1289"/>
              <a:gd name="T70" fmla="*/ 2311 w 2363"/>
              <a:gd name="T71" fmla="*/ 1224 h 1289"/>
              <a:gd name="T72" fmla="*/ 2164 w 2363"/>
              <a:gd name="T73" fmla="*/ 1234 h 1289"/>
              <a:gd name="T74" fmla="*/ 1935 w 2363"/>
              <a:gd name="T75" fmla="*/ 1246 h 1289"/>
              <a:gd name="T76" fmla="*/ 1637 w 2363"/>
              <a:gd name="T77" fmla="*/ 1261 h 1289"/>
              <a:gd name="T78" fmla="*/ 1282 w 2363"/>
              <a:gd name="T79" fmla="*/ 1275 h 1289"/>
              <a:gd name="T80" fmla="*/ 882 w 2363"/>
              <a:gd name="T81" fmla="*/ 1284 h 1289"/>
              <a:gd name="T82" fmla="*/ 450 w 2363"/>
              <a:gd name="T83" fmla="*/ 1289 h 1289"/>
              <a:gd name="T84" fmla="*/ 226 w 2363"/>
              <a:gd name="T85" fmla="*/ 1288 h 1289"/>
              <a:gd name="T86" fmla="*/ 0 w 2363"/>
              <a:gd name="T87" fmla="*/ 1284 h 1289"/>
              <a:gd name="T88" fmla="*/ 26 w 2363"/>
              <a:gd name="T89" fmla="*/ 56 h 1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63" h="1289">
                <a:moveTo>
                  <a:pt x="26" y="56"/>
                </a:moveTo>
                <a:lnTo>
                  <a:pt x="239" y="57"/>
                </a:lnTo>
                <a:lnTo>
                  <a:pt x="445" y="57"/>
                </a:lnTo>
                <a:lnTo>
                  <a:pt x="642" y="55"/>
                </a:lnTo>
                <a:lnTo>
                  <a:pt x="830" y="52"/>
                </a:lnTo>
                <a:lnTo>
                  <a:pt x="1008" y="48"/>
                </a:lnTo>
                <a:lnTo>
                  <a:pt x="1175" y="43"/>
                </a:lnTo>
                <a:lnTo>
                  <a:pt x="1330" y="38"/>
                </a:lnTo>
                <a:lnTo>
                  <a:pt x="1473" y="33"/>
                </a:lnTo>
                <a:lnTo>
                  <a:pt x="1601" y="27"/>
                </a:lnTo>
                <a:lnTo>
                  <a:pt x="1716" y="21"/>
                </a:lnTo>
                <a:lnTo>
                  <a:pt x="1815" y="15"/>
                </a:lnTo>
                <a:lnTo>
                  <a:pt x="1898" y="11"/>
                </a:lnTo>
                <a:lnTo>
                  <a:pt x="1964" y="7"/>
                </a:lnTo>
                <a:lnTo>
                  <a:pt x="2013" y="3"/>
                </a:lnTo>
                <a:lnTo>
                  <a:pt x="2042" y="1"/>
                </a:lnTo>
                <a:lnTo>
                  <a:pt x="2053" y="0"/>
                </a:lnTo>
                <a:lnTo>
                  <a:pt x="2053" y="0"/>
                </a:lnTo>
                <a:lnTo>
                  <a:pt x="2066" y="13"/>
                </a:lnTo>
                <a:lnTo>
                  <a:pt x="2080" y="24"/>
                </a:lnTo>
                <a:lnTo>
                  <a:pt x="2095" y="35"/>
                </a:lnTo>
                <a:lnTo>
                  <a:pt x="2110" y="43"/>
                </a:lnTo>
                <a:lnTo>
                  <a:pt x="2122" y="50"/>
                </a:lnTo>
                <a:lnTo>
                  <a:pt x="2132" y="59"/>
                </a:lnTo>
                <a:lnTo>
                  <a:pt x="2140" y="66"/>
                </a:lnTo>
                <a:lnTo>
                  <a:pt x="2150" y="75"/>
                </a:lnTo>
                <a:lnTo>
                  <a:pt x="2163" y="86"/>
                </a:lnTo>
                <a:lnTo>
                  <a:pt x="2174" y="95"/>
                </a:lnTo>
                <a:lnTo>
                  <a:pt x="2178" y="101"/>
                </a:lnTo>
                <a:lnTo>
                  <a:pt x="2181" y="106"/>
                </a:lnTo>
                <a:lnTo>
                  <a:pt x="2183" y="113"/>
                </a:lnTo>
                <a:lnTo>
                  <a:pt x="2184" y="120"/>
                </a:lnTo>
                <a:lnTo>
                  <a:pt x="2183" y="132"/>
                </a:lnTo>
                <a:lnTo>
                  <a:pt x="2181" y="143"/>
                </a:lnTo>
                <a:lnTo>
                  <a:pt x="2177" y="154"/>
                </a:lnTo>
                <a:lnTo>
                  <a:pt x="2173" y="163"/>
                </a:lnTo>
                <a:lnTo>
                  <a:pt x="2168" y="173"/>
                </a:lnTo>
                <a:lnTo>
                  <a:pt x="2165" y="183"/>
                </a:lnTo>
                <a:lnTo>
                  <a:pt x="2162" y="194"/>
                </a:lnTo>
                <a:lnTo>
                  <a:pt x="2161" y="205"/>
                </a:lnTo>
                <a:lnTo>
                  <a:pt x="2161" y="218"/>
                </a:lnTo>
                <a:lnTo>
                  <a:pt x="2162" y="231"/>
                </a:lnTo>
                <a:lnTo>
                  <a:pt x="2164" y="238"/>
                </a:lnTo>
                <a:lnTo>
                  <a:pt x="2165" y="244"/>
                </a:lnTo>
                <a:lnTo>
                  <a:pt x="2168" y="250"/>
                </a:lnTo>
                <a:lnTo>
                  <a:pt x="2172" y="256"/>
                </a:lnTo>
                <a:lnTo>
                  <a:pt x="2178" y="266"/>
                </a:lnTo>
                <a:lnTo>
                  <a:pt x="2184" y="277"/>
                </a:lnTo>
                <a:lnTo>
                  <a:pt x="2190" y="286"/>
                </a:lnTo>
                <a:lnTo>
                  <a:pt x="2195" y="298"/>
                </a:lnTo>
                <a:lnTo>
                  <a:pt x="2199" y="310"/>
                </a:lnTo>
                <a:lnTo>
                  <a:pt x="2202" y="322"/>
                </a:lnTo>
                <a:lnTo>
                  <a:pt x="2204" y="327"/>
                </a:lnTo>
                <a:lnTo>
                  <a:pt x="2206" y="333"/>
                </a:lnTo>
                <a:lnTo>
                  <a:pt x="2209" y="337"/>
                </a:lnTo>
                <a:lnTo>
                  <a:pt x="2214" y="340"/>
                </a:lnTo>
                <a:lnTo>
                  <a:pt x="2219" y="343"/>
                </a:lnTo>
                <a:lnTo>
                  <a:pt x="2223" y="344"/>
                </a:lnTo>
                <a:lnTo>
                  <a:pt x="2230" y="344"/>
                </a:lnTo>
                <a:lnTo>
                  <a:pt x="2235" y="344"/>
                </a:lnTo>
                <a:lnTo>
                  <a:pt x="2243" y="344"/>
                </a:lnTo>
                <a:lnTo>
                  <a:pt x="2250" y="344"/>
                </a:lnTo>
                <a:lnTo>
                  <a:pt x="2257" y="346"/>
                </a:lnTo>
                <a:lnTo>
                  <a:pt x="2264" y="348"/>
                </a:lnTo>
                <a:lnTo>
                  <a:pt x="2274" y="366"/>
                </a:lnTo>
                <a:lnTo>
                  <a:pt x="2284" y="384"/>
                </a:lnTo>
                <a:lnTo>
                  <a:pt x="2294" y="402"/>
                </a:lnTo>
                <a:lnTo>
                  <a:pt x="2304" y="420"/>
                </a:lnTo>
                <a:lnTo>
                  <a:pt x="2363" y="1219"/>
                </a:lnTo>
                <a:lnTo>
                  <a:pt x="2363" y="1219"/>
                </a:lnTo>
                <a:lnTo>
                  <a:pt x="2350" y="1221"/>
                </a:lnTo>
                <a:lnTo>
                  <a:pt x="2311" y="1224"/>
                </a:lnTo>
                <a:lnTo>
                  <a:pt x="2249" y="1228"/>
                </a:lnTo>
                <a:lnTo>
                  <a:pt x="2164" y="1234"/>
                </a:lnTo>
                <a:lnTo>
                  <a:pt x="2059" y="1239"/>
                </a:lnTo>
                <a:lnTo>
                  <a:pt x="1935" y="1246"/>
                </a:lnTo>
                <a:lnTo>
                  <a:pt x="1795" y="1253"/>
                </a:lnTo>
                <a:lnTo>
                  <a:pt x="1637" y="1261"/>
                </a:lnTo>
                <a:lnTo>
                  <a:pt x="1465" y="1268"/>
                </a:lnTo>
                <a:lnTo>
                  <a:pt x="1282" y="1275"/>
                </a:lnTo>
                <a:lnTo>
                  <a:pt x="1086" y="1280"/>
                </a:lnTo>
                <a:lnTo>
                  <a:pt x="882" y="1284"/>
                </a:lnTo>
                <a:lnTo>
                  <a:pt x="669" y="1286"/>
                </a:lnTo>
                <a:lnTo>
                  <a:pt x="450" y="1289"/>
                </a:lnTo>
                <a:lnTo>
                  <a:pt x="339" y="1289"/>
                </a:lnTo>
                <a:lnTo>
                  <a:pt x="226" y="1288"/>
                </a:lnTo>
                <a:lnTo>
                  <a:pt x="113" y="1286"/>
                </a:lnTo>
                <a:lnTo>
                  <a:pt x="0" y="1284"/>
                </a:lnTo>
                <a:lnTo>
                  <a:pt x="0" y="1284"/>
                </a:lnTo>
                <a:lnTo>
                  <a:pt x="26" y="56"/>
                </a:lnTo>
                <a:lnTo>
                  <a:pt x="26" y="56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4" name="Freeform 200"/>
          <p:cNvSpPr>
            <a:spLocks/>
          </p:cNvSpPr>
          <p:nvPr/>
        </p:nvSpPr>
        <p:spPr bwMode="auto">
          <a:xfrm>
            <a:off x="3658776" y="3270083"/>
            <a:ext cx="1867157" cy="638509"/>
          </a:xfrm>
          <a:custGeom>
            <a:avLst/>
            <a:gdLst>
              <a:gd name="T0" fmla="*/ 2493 w 2610"/>
              <a:gd name="T1" fmla="*/ 980 h 1193"/>
              <a:gd name="T2" fmla="*/ 2500 w 2610"/>
              <a:gd name="T3" fmla="*/ 1004 h 1193"/>
              <a:gd name="T4" fmla="*/ 2506 w 2610"/>
              <a:gd name="T5" fmla="*/ 1025 h 1193"/>
              <a:gd name="T6" fmla="*/ 2522 w 2610"/>
              <a:gd name="T7" fmla="*/ 1050 h 1193"/>
              <a:gd name="T8" fmla="*/ 2579 w 2610"/>
              <a:gd name="T9" fmla="*/ 1100 h 1193"/>
              <a:gd name="T10" fmla="*/ 2602 w 2610"/>
              <a:gd name="T11" fmla="*/ 1128 h 1193"/>
              <a:gd name="T12" fmla="*/ 2599 w 2610"/>
              <a:gd name="T13" fmla="*/ 1137 h 1193"/>
              <a:gd name="T14" fmla="*/ 2455 w 2610"/>
              <a:gd name="T15" fmla="*/ 1147 h 1193"/>
              <a:gd name="T16" fmla="*/ 2158 w 2610"/>
              <a:gd name="T17" fmla="*/ 1163 h 1193"/>
              <a:gd name="T18" fmla="*/ 1732 w 2610"/>
              <a:gd name="T19" fmla="*/ 1179 h 1193"/>
              <a:gd name="T20" fmla="*/ 1199 w 2610"/>
              <a:gd name="T21" fmla="*/ 1191 h 1193"/>
              <a:gd name="T22" fmla="*/ 583 w 2610"/>
              <a:gd name="T23" fmla="*/ 1192 h 1193"/>
              <a:gd name="T24" fmla="*/ 0 w 2610"/>
              <a:gd name="T25" fmla="*/ 799 h 1193"/>
              <a:gd name="T26" fmla="*/ 35 w 2610"/>
              <a:gd name="T27" fmla="*/ 0 h 1193"/>
              <a:gd name="T28" fmla="*/ 360 w 2610"/>
              <a:gd name="T29" fmla="*/ 13 h 1193"/>
              <a:gd name="T30" fmla="*/ 673 w 2610"/>
              <a:gd name="T31" fmla="*/ 22 h 1193"/>
              <a:gd name="T32" fmla="*/ 976 w 2610"/>
              <a:gd name="T33" fmla="*/ 26 h 1193"/>
              <a:gd name="T34" fmla="*/ 1268 w 2610"/>
              <a:gd name="T35" fmla="*/ 26 h 1193"/>
              <a:gd name="T36" fmla="*/ 1548 w 2610"/>
              <a:gd name="T37" fmla="*/ 23 h 1193"/>
              <a:gd name="T38" fmla="*/ 1677 w 2610"/>
              <a:gd name="T39" fmla="*/ 47 h 1193"/>
              <a:gd name="T40" fmla="*/ 1741 w 2610"/>
              <a:gd name="T41" fmla="*/ 77 h 1193"/>
              <a:gd name="T42" fmla="*/ 1780 w 2610"/>
              <a:gd name="T43" fmla="*/ 93 h 1193"/>
              <a:gd name="T44" fmla="*/ 1825 w 2610"/>
              <a:gd name="T45" fmla="*/ 95 h 1193"/>
              <a:gd name="T46" fmla="*/ 1876 w 2610"/>
              <a:gd name="T47" fmla="*/ 87 h 1193"/>
              <a:gd name="T48" fmla="*/ 1927 w 2610"/>
              <a:gd name="T49" fmla="*/ 78 h 1193"/>
              <a:gd name="T50" fmla="*/ 1969 w 2610"/>
              <a:gd name="T51" fmla="*/ 81 h 1193"/>
              <a:gd name="T52" fmla="*/ 1996 w 2610"/>
              <a:gd name="T53" fmla="*/ 94 h 1193"/>
              <a:gd name="T54" fmla="*/ 2028 w 2610"/>
              <a:gd name="T55" fmla="*/ 107 h 1193"/>
              <a:gd name="T56" fmla="*/ 2083 w 2610"/>
              <a:gd name="T57" fmla="*/ 123 h 1193"/>
              <a:gd name="T58" fmla="*/ 2172 w 2610"/>
              <a:gd name="T59" fmla="*/ 158 h 1193"/>
              <a:gd name="T60" fmla="*/ 2209 w 2610"/>
              <a:gd name="T61" fmla="*/ 179 h 1193"/>
              <a:gd name="T62" fmla="*/ 2230 w 2610"/>
              <a:gd name="T63" fmla="*/ 200 h 1193"/>
              <a:gd name="T64" fmla="*/ 2237 w 2610"/>
              <a:gd name="T65" fmla="*/ 213 h 1193"/>
              <a:gd name="T66" fmla="*/ 2251 w 2610"/>
              <a:gd name="T67" fmla="*/ 239 h 1193"/>
              <a:gd name="T68" fmla="*/ 2260 w 2610"/>
              <a:gd name="T69" fmla="*/ 283 h 1193"/>
              <a:gd name="T70" fmla="*/ 2268 w 2610"/>
              <a:gd name="T71" fmla="*/ 327 h 1193"/>
              <a:gd name="T72" fmla="*/ 2282 w 2610"/>
              <a:gd name="T73" fmla="*/ 353 h 1193"/>
              <a:gd name="T74" fmla="*/ 2313 w 2610"/>
              <a:gd name="T75" fmla="*/ 385 h 1193"/>
              <a:gd name="T76" fmla="*/ 2343 w 2610"/>
              <a:gd name="T77" fmla="*/ 422 h 1193"/>
              <a:gd name="T78" fmla="*/ 2352 w 2610"/>
              <a:gd name="T79" fmla="*/ 443 h 1193"/>
              <a:gd name="T80" fmla="*/ 2355 w 2610"/>
              <a:gd name="T81" fmla="*/ 467 h 1193"/>
              <a:gd name="T82" fmla="*/ 2352 w 2610"/>
              <a:gd name="T83" fmla="*/ 496 h 1193"/>
              <a:gd name="T84" fmla="*/ 2346 w 2610"/>
              <a:gd name="T85" fmla="*/ 531 h 1193"/>
              <a:gd name="T86" fmla="*/ 2347 w 2610"/>
              <a:gd name="T87" fmla="*/ 553 h 1193"/>
              <a:gd name="T88" fmla="*/ 2358 w 2610"/>
              <a:gd name="T89" fmla="*/ 570 h 1193"/>
              <a:gd name="T90" fmla="*/ 2379 w 2610"/>
              <a:gd name="T91" fmla="*/ 591 h 1193"/>
              <a:gd name="T92" fmla="*/ 2401 w 2610"/>
              <a:gd name="T93" fmla="*/ 614 h 1193"/>
              <a:gd name="T94" fmla="*/ 2413 w 2610"/>
              <a:gd name="T95" fmla="*/ 635 h 1193"/>
              <a:gd name="T96" fmla="*/ 2420 w 2610"/>
              <a:gd name="T97" fmla="*/ 658 h 1193"/>
              <a:gd name="T98" fmla="*/ 2425 w 2610"/>
              <a:gd name="T99" fmla="*/ 711 h 1193"/>
              <a:gd name="T100" fmla="*/ 2429 w 2610"/>
              <a:gd name="T101" fmla="*/ 746 h 1193"/>
              <a:gd name="T102" fmla="*/ 2446 w 2610"/>
              <a:gd name="T103" fmla="*/ 784 h 1193"/>
              <a:gd name="T104" fmla="*/ 2461 w 2610"/>
              <a:gd name="T105" fmla="*/ 819 h 1193"/>
              <a:gd name="T106" fmla="*/ 2463 w 2610"/>
              <a:gd name="T107" fmla="*/ 858 h 1193"/>
              <a:gd name="T108" fmla="*/ 2463 w 2610"/>
              <a:gd name="T109" fmla="*/ 915 h 1193"/>
              <a:gd name="T110" fmla="*/ 2468 w 2610"/>
              <a:gd name="T111" fmla="*/ 930 h 1193"/>
              <a:gd name="T112" fmla="*/ 2484 w 2610"/>
              <a:gd name="T113" fmla="*/ 963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10" h="1193">
                <a:moveTo>
                  <a:pt x="2484" y="963"/>
                </a:moveTo>
                <a:lnTo>
                  <a:pt x="2489" y="971"/>
                </a:lnTo>
                <a:lnTo>
                  <a:pt x="2493" y="980"/>
                </a:lnTo>
                <a:lnTo>
                  <a:pt x="2496" y="988"/>
                </a:lnTo>
                <a:lnTo>
                  <a:pt x="2500" y="999"/>
                </a:lnTo>
                <a:lnTo>
                  <a:pt x="2500" y="1004"/>
                </a:lnTo>
                <a:lnTo>
                  <a:pt x="2500" y="1010"/>
                </a:lnTo>
                <a:lnTo>
                  <a:pt x="2503" y="1017"/>
                </a:lnTo>
                <a:lnTo>
                  <a:pt x="2506" y="1025"/>
                </a:lnTo>
                <a:lnTo>
                  <a:pt x="2509" y="1031"/>
                </a:lnTo>
                <a:lnTo>
                  <a:pt x="2514" y="1038"/>
                </a:lnTo>
                <a:lnTo>
                  <a:pt x="2522" y="1050"/>
                </a:lnTo>
                <a:lnTo>
                  <a:pt x="2532" y="1060"/>
                </a:lnTo>
                <a:lnTo>
                  <a:pt x="2555" y="1079"/>
                </a:lnTo>
                <a:lnTo>
                  <a:pt x="2579" y="1100"/>
                </a:lnTo>
                <a:lnTo>
                  <a:pt x="2589" y="1109"/>
                </a:lnTo>
                <a:lnTo>
                  <a:pt x="2596" y="1118"/>
                </a:lnTo>
                <a:lnTo>
                  <a:pt x="2602" y="1128"/>
                </a:lnTo>
                <a:lnTo>
                  <a:pt x="2610" y="1136"/>
                </a:lnTo>
                <a:lnTo>
                  <a:pt x="2610" y="1136"/>
                </a:lnTo>
                <a:lnTo>
                  <a:pt x="2599" y="1137"/>
                </a:lnTo>
                <a:lnTo>
                  <a:pt x="2570" y="1139"/>
                </a:lnTo>
                <a:lnTo>
                  <a:pt x="2521" y="1143"/>
                </a:lnTo>
                <a:lnTo>
                  <a:pt x="2455" y="1147"/>
                </a:lnTo>
                <a:lnTo>
                  <a:pt x="2372" y="1151"/>
                </a:lnTo>
                <a:lnTo>
                  <a:pt x="2273" y="1157"/>
                </a:lnTo>
                <a:lnTo>
                  <a:pt x="2158" y="1163"/>
                </a:lnTo>
                <a:lnTo>
                  <a:pt x="2030" y="1169"/>
                </a:lnTo>
                <a:lnTo>
                  <a:pt x="1887" y="1174"/>
                </a:lnTo>
                <a:lnTo>
                  <a:pt x="1732" y="1179"/>
                </a:lnTo>
                <a:lnTo>
                  <a:pt x="1565" y="1184"/>
                </a:lnTo>
                <a:lnTo>
                  <a:pt x="1387" y="1188"/>
                </a:lnTo>
                <a:lnTo>
                  <a:pt x="1199" y="1191"/>
                </a:lnTo>
                <a:lnTo>
                  <a:pt x="1002" y="1193"/>
                </a:lnTo>
                <a:lnTo>
                  <a:pt x="796" y="1193"/>
                </a:lnTo>
                <a:lnTo>
                  <a:pt x="583" y="1192"/>
                </a:lnTo>
                <a:lnTo>
                  <a:pt x="583" y="1192"/>
                </a:lnTo>
                <a:lnTo>
                  <a:pt x="588" y="826"/>
                </a:lnTo>
                <a:lnTo>
                  <a:pt x="0" y="799"/>
                </a:lnTo>
                <a:lnTo>
                  <a:pt x="0" y="799"/>
                </a:lnTo>
                <a:lnTo>
                  <a:pt x="35" y="0"/>
                </a:lnTo>
                <a:lnTo>
                  <a:pt x="35" y="0"/>
                </a:lnTo>
                <a:lnTo>
                  <a:pt x="145" y="6"/>
                </a:lnTo>
                <a:lnTo>
                  <a:pt x="253" y="9"/>
                </a:lnTo>
                <a:lnTo>
                  <a:pt x="360" y="13"/>
                </a:lnTo>
                <a:lnTo>
                  <a:pt x="466" y="16"/>
                </a:lnTo>
                <a:lnTo>
                  <a:pt x="570" y="18"/>
                </a:lnTo>
                <a:lnTo>
                  <a:pt x="673" y="22"/>
                </a:lnTo>
                <a:lnTo>
                  <a:pt x="776" y="23"/>
                </a:lnTo>
                <a:lnTo>
                  <a:pt x="876" y="25"/>
                </a:lnTo>
                <a:lnTo>
                  <a:pt x="976" y="26"/>
                </a:lnTo>
                <a:lnTo>
                  <a:pt x="1075" y="26"/>
                </a:lnTo>
                <a:lnTo>
                  <a:pt x="1172" y="26"/>
                </a:lnTo>
                <a:lnTo>
                  <a:pt x="1268" y="26"/>
                </a:lnTo>
                <a:lnTo>
                  <a:pt x="1362" y="26"/>
                </a:lnTo>
                <a:lnTo>
                  <a:pt x="1456" y="25"/>
                </a:lnTo>
                <a:lnTo>
                  <a:pt x="1548" y="23"/>
                </a:lnTo>
                <a:lnTo>
                  <a:pt x="1640" y="22"/>
                </a:lnTo>
                <a:lnTo>
                  <a:pt x="1658" y="35"/>
                </a:lnTo>
                <a:lnTo>
                  <a:pt x="1677" y="47"/>
                </a:lnTo>
                <a:lnTo>
                  <a:pt x="1696" y="56"/>
                </a:lnTo>
                <a:lnTo>
                  <a:pt x="1719" y="67"/>
                </a:lnTo>
                <a:lnTo>
                  <a:pt x="1741" y="77"/>
                </a:lnTo>
                <a:lnTo>
                  <a:pt x="1761" y="87"/>
                </a:lnTo>
                <a:lnTo>
                  <a:pt x="1771" y="90"/>
                </a:lnTo>
                <a:lnTo>
                  <a:pt x="1780" y="93"/>
                </a:lnTo>
                <a:lnTo>
                  <a:pt x="1792" y="95"/>
                </a:lnTo>
                <a:lnTo>
                  <a:pt x="1804" y="96"/>
                </a:lnTo>
                <a:lnTo>
                  <a:pt x="1825" y="95"/>
                </a:lnTo>
                <a:lnTo>
                  <a:pt x="1843" y="93"/>
                </a:lnTo>
                <a:lnTo>
                  <a:pt x="1859" y="90"/>
                </a:lnTo>
                <a:lnTo>
                  <a:pt x="1876" y="87"/>
                </a:lnTo>
                <a:lnTo>
                  <a:pt x="1893" y="83"/>
                </a:lnTo>
                <a:lnTo>
                  <a:pt x="1909" y="80"/>
                </a:lnTo>
                <a:lnTo>
                  <a:pt x="1927" y="78"/>
                </a:lnTo>
                <a:lnTo>
                  <a:pt x="1948" y="77"/>
                </a:lnTo>
                <a:lnTo>
                  <a:pt x="1960" y="78"/>
                </a:lnTo>
                <a:lnTo>
                  <a:pt x="1969" y="81"/>
                </a:lnTo>
                <a:lnTo>
                  <a:pt x="1979" y="84"/>
                </a:lnTo>
                <a:lnTo>
                  <a:pt x="1988" y="89"/>
                </a:lnTo>
                <a:lnTo>
                  <a:pt x="1996" y="94"/>
                </a:lnTo>
                <a:lnTo>
                  <a:pt x="2006" y="98"/>
                </a:lnTo>
                <a:lnTo>
                  <a:pt x="2016" y="103"/>
                </a:lnTo>
                <a:lnTo>
                  <a:pt x="2028" y="107"/>
                </a:lnTo>
                <a:lnTo>
                  <a:pt x="2047" y="111"/>
                </a:lnTo>
                <a:lnTo>
                  <a:pt x="2065" y="117"/>
                </a:lnTo>
                <a:lnTo>
                  <a:pt x="2083" y="123"/>
                </a:lnTo>
                <a:lnTo>
                  <a:pt x="2102" y="131"/>
                </a:lnTo>
                <a:lnTo>
                  <a:pt x="2139" y="145"/>
                </a:lnTo>
                <a:lnTo>
                  <a:pt x="2172" y="158"/>
                </a:lnTo>
                <a:lnTo>
                  <a:pt x="2187" y="165"/>
                </a:lnTo>
                <a:lnTo>
                  <a:pt x="2201" y="174"/>
                </a:lnTo>
                <a:lnTo>
                  <a:pt x="2209" y="179"/>
                </a:lnTo>
                <a:lnTo>
                  <a:pt x="2216" y="186"/>
                </a:lnTo>
                <a:lnTo>
                  <a:pt x="2223" y="192"/>
                </a:lnTo>
                <a:lnTo>
                  <a:pt x="2230" y="200"/>
                </a:lnTo>
                <a:lnTo>
                  <a:pt x="2230" y="200"/>
                </a:lnTo>
                <a:lnTo>
                  <a:pt x="2233" y="206"/>
                </a:lnTo>
                <a:lnTo>
                  <a:pt x="2237" y="213"/>
                </a:lnTo>
                <a:lnTo>
                  <a:pt x="2243" y="222"/>
                </a:lnTo>
                <a:lnTo>
                  <a:pt x="2248" y="230"/>
                </a:lnTo>
                <a:lnTo>
                  <a:pt x="2251" y="239"/>
                </a:lnTo>
                <a:lnTo>
                  <a:pt x="2254" y="247"/>
                </a:lnTo>
                <a:lnTo>
                  <a:pt x="2258" y="265"/>
                </a:lnTo>
                <a:lnTo>
                  <a:pt x="2260" y="283"/>
                </a:lnTo>
                <a:lnTo>
                  <a:pt x="2263" y="300"/>
                </a:lnTo>
                <a:lnTo>
                  <a:pt x="2266" y="318"/>
                </a:lnTo>
                <a:lnTo>
                  <a:pt x="2268" y="327"/>
                </a:lnTo>
                <a:lnTo>
                  <a:pt x="2273" y="336"/>
                </a:lnTo>
                <a:lnTo>
                  <a:pt x="2277" y="345"/>
                </a:lnTo>
                <a:lnTo>
                  <a:pt x="2282" y="353"/>
                </a:lnTo>
                <a:lnTo>
                  <a:pt x="2291" y="363"/>
                </a:lnTo>
                <a:lnTo>
                  <a:pt x="2301" y="372"/>
                </a:lnTo>
                <a:lnTo>
                  <a:pt x="2313" y="385"/>
                </a:lnTo>
                <a:lnTo>
                  <a:pt x="2325" y="398"/>
                </a:lnTo>
                <a:lnTo>
                  <a:pt x="2334" y="409"/>
                </a:lnTo>
                <a:lnTo>
                  <a:pt x="2343" y="422"/>
                </a:lnTo>
                <a:lnTo>
                  <a:pt x="2346" y="429"/>
                </a:lnTo>
                <a:lnTo>
                  <a:pt x="2349" y="436"/>
                </a:lnTo>
                <a:lnTo>
                  <a:pt x="2352" y="443"/>
                </a:lnTo>
                <a:lnTo>
                  <a:pt x="2354" y="450"/>
                </a:lnTo>
                <a:lnTo>
                  <a:pt x="2355" y="458"/>
                </a:lnTo>
                <a:lnTo>
                  <a:pt x="2355" y="467"/>
                </a:lnTo>
                <a:lnTo>
                  <a:pt x="2355" y="475"/>
                </a:lnTo>
                <a:lnTo>
                  <a:pt x="2354" y="484"/>
                </a:lnTo>
                <a:lnTo>
                  <a:pt x="2352" y="496"/>
                </a:lnTo>
                <a:lnTo>
                  <a:pt x="2349" y="508"/>
                </a:lnTo>
                <a:lnTo>
                  <a:pt x="2348" y="520"/>
                </a:lnTo>
                <a:lnTo>
                  <a:pt x="2346" y="531"/>
                </a:lnTo>
                <a:lnTo>
                  <a:pt x="2345" y="539"/>
                </a:lnTo>
                <a:lnTo>
                  <a:pt x="2346" y="547"/>
                </a:lnTo>
                <a:lnTo>
                  <a:pt x="2347" y="553"/>
                </a:lnTo>
                <a:lnTo>
                  <a:pt x="2351" y="560"/>
                </a:lnTo>
                <a:lnTo>
                  <a:pt x="2354" y="565"/>
                </a:lnTo>
                <a:lnTo>
                  <a:pt x="2358" y="570"/>
                </a:lnTo>
                <a:lnTo>
                  <a:pt x="2362" y="576"/>
                </a:lnTo>
                <a:lnTo>
                  <a:pt x="2368" y="581"/>
                </a:lnTo>
                <a:lnTo>
                  <a:pt x="2379" y="591"/>
                </a:lnTo>
                <a:lnTo>
                  <a:pt x="2390" y="602"/>
                </a:lnTo>
                <a:lnTo>
                  <a:pt x="2396" y="607"/>
                </a:lnTo>
                <a:lnTo>
                  <a:pt x="2401" y="614"/>
                </a:lnTo>
                <a:lnTo>
                  <a:pt x="2406" y="620"/>
                </a:lnTo>
                <a:lnTo>
                  <a:pt x="2410" y="627"/>
                </a:lnTo>
                <a:lnTo>
                  <a:pt x="2413" y="635"/>
                </a:lnTo>
                <a:lnTo>
                  <a:pt x="2416" y="643"/>
                </a:lnTo>
                <a:lnTo>
                  <a:pt x="2419" y="650"/>
                </a:lnTo>
                <a:lnTo>
                  <a:pt x="2420" y="658"/>
                </a:lnTo>
                <a:lnTo>
                  <a:pt x="2422" y="673"/>
                </a:lnTo>
                <a:lnTo>
                  <a:pt x="2423" y="690"/>
                </a:lnTo>
                <a:lnTo>
                  <a:pt x="2425" y="711"/>
                </a:lnTo>
                <a:lnTo>
                  <a:pt x="2426" y="729"/>
                </a:lnTo>
                <a:lnTo>
                  <a:pt x="2427" y="738"/>
                </a:lnTo>
                <a:lnTo>
                  <a:pt x="2429" y="746"/>
                </a:lnTo>
                <a:lnTo>
                  <a:pt x="2433" y="755"/>
                </a:lnTo>
                <a:lnTo>
                  <a:pt x="2436" y="765"/>
                </a:lnTo>
                <a:lnTo>
                  <a:pt x="2446" y="784"/>
                </a:lnTo>
                <a:lnTo>
                  <a:pt x="2454" y="801"/>
                </a:lnTo>
                <a:lnTo>
                  <a:pt x="2457" y="809"/>
                </a:lnTo>
                <a:lnTo>
                  <a:pt x="2461" y="819"/>
                </a:lnTo>
                <a:lnTo>
                  <a:pt x="2462" y="828"/>
                </a:lnTo>
                <a:lnTo>
                  <a:pt x="2463" y="839"/>
                </a:lnTo>
                <a:lnTo>
                  <a:pt x="2463" y="858"/>
                </a:lnTo>
                <a:lnTo>
                  <a:pt x="2463" y="877"/>
                </a:lnTo>
                <a:lnTo>
                  <a:pt x="2463" y="895"/>
                </a:lnTo>
                <a:lnTo>
                  <a:pt x="2463" y="915"/>
                </a:lnTo>
                <a:lnTo>
                  <a:pt x="2464" y="920"/>
                </a:lnTo>
                <a:lnTo>
                  <a:pt x="2466" y="925"/>
                </a:lnTo>
                <a:lnTo>
                  <a:pt x="2468" y="930"/>
                </a:lnTo>
                <a:lnTo>
                  <a:pt x="2470" y="935"/>
                </a:lnTo>
                <a:lnTo>
                  <a:pt x="2477" y="950"/>
                </a:lnTo>
                <a:lnTo>
                  <a:pt x="2484" y="963"/>
                </a:lnTo>
                <a:lnTo>
                  <a:pt x="2484" y="963"/>
                </a:lnTo>
                <a:close/>
              </a:path>
            </a:pathLst>
          </a:custGeom>
          <a:solidFill>
            <a:srgbClr val="FFFF00"/>
          </a:solidFill>
          <a:ln w="2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78886" y="5930828"/>
            <a:ext cx="5238356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1848 –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Mexican Cession gained after war with Mexico + payment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4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" grpId="0" animBg="1"/>
      <p:bldP spid="1256" grpId="0" animBg="1"/>
      <p:bldP spid="1268" grpId="0" animBg="1"/>
      <p:bldP spid="1270" grpId="0" animBg="1"/>
      <p:bldP spid="1272" grpId="0" animBg="1"/>
      <p:bldP spid="1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Data </a:t>
            </a:r>
            <a:r>
              <a:rPr lang="en-US" dirty="0" smtClean="0">
                <a:sym typeface="Wingdings" pitchFamily="2" charset="2"/>
              </a:rPr>
              <a:t> Another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you take the information from the map and convert it into another format?</a:t>
            </a:r>
          </a:p>
          <a:p>
            <a:endParaRPr lang="en-US" dirty="0"/>
          </a:p>
          <a:p>
            <a:r>
              <a:rPr lang="en-US" dirty="0" smtClean="0"/>
              <a:t>Hints: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Chart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Graphic Organizer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80809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778417"/>
              </p:ext>
            </p:extLst>
          </p:nvPr>
        </p:nvGraphicFramePr>
        <p:xfrm>
          <a:off x="21769" y="35626"/>
          <a:ext cx="9122230" cy="6604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969"/>
                <a:gridCol w="1091549"/>
                <a:gridCol w="5535712"/>
              </a:tblGrid>
              <a:tr h="58478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Territory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How</a:t>
                      </a:r>
                      <a:r>
                        <a:rPr lang="en-US" sz="2800" baseline="0" dirty="0" smtClean="0"/>
                        <a:t> was it Acquired?</a:t>
                      </a:r>
                      <a:endParaRPr lang="en-US" sz="2800" dirty="0"/>
                    </a:p>
                  </a:txBody>
                  <a:tcPr/>
                </a:tc>
              </a:tr>
              <a:tr h="106636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America</a:t>
                      </a:r>
                      <a:r>
                        <a:rPr lang="en-US" sz="2800" baseline="0" dirty="0" smtClean="0"/>
                        <a:t> in 1783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1783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War with</a:t>
                      </a:r>
                      <a:r>
                        <a:rPr lang="en-US" sz="2800" baseline="0" dirty="0" smtClean="0"/>
                        <a:t> England gains America’s independence</a:t>
                      </a:r>
                      <a:endParaRPr lang="en-US" sz="2800" dirty="0"/>
                    </a:p>
                  </a:txBody>
                  <a:tcPr/>
                </a:tc>
              </a:tr>
              <a:tr h="106636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Louisiana Purchase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1803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Bought from France for $15 million</a:t>
                      </a:r>
                      <a:endParaRPr lang="en-US" sz="2800" dirty="0"/>
                    </a:p>
                  </a:txBody>
                  <a:tcPr/>
                </a:tc>
              </a:tr>
              <a:tr h="58478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Florida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1819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Bought from Spain for $5</a:t>
                      </a:r>
                      <a:r>
                        <a:rPr lang="en-US" sz="2800" baseline="0" dirty="0" smtClean="0"/>
                        <a:t> million</a:t>
                      </a:r>
                      <a:endParaRPr lang="en-US" sz="2800" dirty="0"/>
                    </a:p>
                  </a:txBody>
                  <a:tcPr/>
                </a:tc>
              </a:tr>
              <a:tr h="58478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Indians’ Land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1830s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Forced</a:t>
                      </a:r>
                      <a:r>
                        <a:rPr lang="en-US" sz="2800" baseline="0" dirty="0" smtClean="0"/>
                        <a:t> removal; cost $90 million</a:t>
                      </a:r>
                      <a:endParaRPr lang="en-US" sz="2800" dirty="0"/>
                    </a:p>
                  </a:txBody>
                  <a:tcPr/>
                </a:tc>
              </a:tr>
              <a:tr h="58478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Texas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1845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Texans went to war with Mexico</a:t>
                      </a:r>
                      <a:endParaRPr lang="en-US" sz="2800" dirty="0"/>
                    </a:p>
                  </a:txBody>
                  <a:tcPr/>
                </a:tc>
              </a:tr>
              <a:tr h="106636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Oregon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1846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Treaty </a:t>
                      </a:r>
                      <a:r>
                        <a:rPr lang="en-US" sz="2800" baseline="0" dirty="0" smtClean="0"/>
                        <a:t>with England after the U.S. threatened war</a:t>
                      </a:r>
                      <a:endParaRPr lang="en-US" sz="2800" dirty="0"/>
                    </a:p>
                  </a:txBody>
                  <a:tcPr/>
                </a:tc>
              </a:tr>
              <a:tr h="106636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Mexican Cession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1848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War</a:t>
                      </a:r>
                      <a:r>
                        <a:rPr lang="en-US" sz="2800" baseline="0" dirty="0" smtClean="0"/>
                        <a:t> with Mexico + payment of $15 million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19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1845 and 1848, the United States added </a:t>
            </a:r>
            <a:r>
              <a:rPr lang="en-US" dirty="0" smtClean="0">
                <a:solidFill>
                  <a:srgbClr val="92D050"/>
                </a:solidFill>
              </a:rPr>
              <a:t>1,046,071</a:t>
            </a:r>
            <a:r>
              <a:rPr lang="en-US" dirty="0" smtClean="0"/>
              <a:t> square miles of territory taken from Mexico.  Why was the </a:t>
            </a:r>
            <a:r>
              <a:rPr lang="en-US" dirty="0" smtClean="0">
                <a:solidFill>
                  <a:srgbClr val="FFFF00"/>
                </a:solidFill>
              </a:rPr>
              <a:t>1840s</a:t>
            </a:r>
            <a:r>
              <a:rPr lang="en-US" dirty="0" smtClean="0"/>
              <a:t> such a time of </a:t>
            </a:r>
            <a:r>
              <a:rPr lang="en-US" dirty="0" smtClean="0">
                <a:solidFill>
                  <a:srgbClr val="FFFF00"/>
                </a:solidFill>
              </a:rPr>
              <a:t>aggressive</a:t>
            </a:r>
            <a:r>
              <a:rPr lang="en-US" dirty="0" smtClean="0"/>
              <a:t> expansion?</a:t>
            </a:r>
          </a:p>
          <a:p>
            <a:endParaRPr lang="en-US" dirty="0"/>
          </a:p>
          <a:p>
            <a:r>
              <a:rPr lang="en-US" dirty="0" smtClean="0"/>
              <a:t>Using pages 53-59 in your textbook, see if you can come up with reasons why the 1840s are such a time of aggressive expansion.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Plan_ps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TS010385268</Template>
  <TotalTime>534</TotalTime>
  <Words>307</Words>
  <Application>Microsoft Office PowerPoint</Application>
  <PresentationFormat>On-screen Show (4:3)</PresentationFormat>
  <Paragraphs>68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BsPlan_psn</vt:lpstr>
      <vt:lpstr>Custom Design</vt:lpstr>
      <vt:lpstr>United States History</vt:lpstr>
      <vt:lpstr>America in 1783</vt:lpstr>
      <vt:lpstr>America in 1803</vt:lpstr>
      <vt:lpstr>America in 1830</vt:lpstr>
      <vt:lpstr>America in 1846</vt:lpstr>
      <vt:lpstr>America in 1848</vt:lpstr>
      <vt:lpstr>Mapping Data  Another Form</vt:lpstr>
      <vt:lpstr>PowerPoint Presentation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Scott King-Owen</cp:lastModifiedBy>
  <cp:revision>48</cp:revision>
  <dcterms:created xsi:type="dcterms:W3CDTF">2011-08-21T19:45:05Z</dcterms:created>
  <dcterms:modified xsi:type="dcterms:W3CDTF">2012-10-05T11:22:44Z</dcterms:modified>
</cp:coreProperties>
</file>